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708" r:id="rId2"/>
  </p:sldMasterIdLst>
  <p:notesMasterIdLst>
    <p:notesMasterId r:id="rId17"/>
  </p:notesMasterIdLst>
  <p:sldIdLst>
    <p:sldId id="256" r:id="rId3"/>
    <p:sldId id="257" r:id="rId4"/>
    <p:sldId id="307" r:id="rId5"/>
    <p:sldId id="308" r:id="rId6"/>
    <p:sldId id="309" r:id="rId7"/>
    <p:sldId id="311" r:id="rId8"/>
    <p:sldId id="312" r:id="rId9"/>
    <p:sldId id="357" r:id="rId10"/>
    <p:sldId id="359" r:id="rId11"/>
    <p:sldId id="360" r:id="rId12"/>
    <p:sldId id="363" r:id="rId13"/>
    <p:sldId id="362" r:id="rId14"/>
    <p:sldId id="361" r:id="rId15"/>
    <p:sldId id="358" r:id="rId16"/>
  </p:sldIdLst>
  <p:sldSz cx="11998325" cy="7559675"/>
  <p:notesSz cx="7559675" cy="10691813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Noto Sans Symbols" pitchFamily="2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95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6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2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mengeksekusi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kali,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tertentu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mengotomatiskan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tugas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menghemat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waktu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usaha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ES6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mendukung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jenis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do… 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kemudian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–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penghitung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mencapai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angka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for…in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for…of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array, string dan lain-lain.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7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For di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3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for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let i berarti membuat variabel baru bernama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for(i=1;i&lt;=10;i++)  berarti mengulang angka 1 sampai 10 dengan operator aritmatika increment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{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nn-NO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12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lang="nn-NO" sz="12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`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 x 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${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=</a:t>
            </a:r>
            <a:r>
              <a:rPr lang="nn-NO" sz="12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 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* ${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i}`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  <a:r>
              <a:rPr lang="nn-NO" sz="1200">
                <a:solidFill>
                  <a:schemeClr val="tx1"/>
                </a:solidFill>
                <a:latin typeface="Consolas" panose="020B0609020204030204" pitchFamily="49" charset="0"/>
              </a:rPr>
              <a:t>berarti </a:t>
            </a: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bilangan dua dengan perulangan angka 1 sampai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76845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While di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6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while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while.js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let y = 0 berarti membuat variabel baru bernama y dengan nilai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while(y &lt; 4)  berarti mengulang angka 0 sampai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{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nn-NO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12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 </a:t>
            </a:r>
            <a:r>
              <a:rPr lang="nn-NO" sz="1200" b="1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y);  berarti bilangan dua dengan perulangan angka 0 sampai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y++;  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berarti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menambahkan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bilangan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sebelumnya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dengan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angka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1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dengan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operator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aritmatika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increment</a:t>
            </a:r>
            <a:endParaRPr lang="nn-NO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4781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6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66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68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055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05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4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72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97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30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336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038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1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905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8850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981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826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832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5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4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27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37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13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17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4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6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112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49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B75BC"/>
                </a:solidFill>
              </a:rPr>
              <a:t>Looping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In#1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8231-17F0-4FDA-AC75-83A03A3E6C25}"/>
              </a:ext>
            </a:extLst>
          </p:cNvPr>
          <p:cNvSpPr txBox="1"/>
          <p:nvPr/>
        </p:nvSpPr>
        <p:spPr>
          <a:xfrm>
            <a:off x="429120" y="1586356"/>
            <a:ext cx="109681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//array 1 dimensi / scalar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Pepaya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Pisang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Jambu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//buah2an.pop(); hapus element terakhir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//delete buah2an[2]; //hapus sebuah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//hapus buah index 2, hanya 1 element, </a:t>
            </a:r>
          </a:p>
          <a:p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   //namun tidak menghapus indexnya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//buah2an.remove(); //hapus seluruh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//delete buah2an(); //hapus seluruh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/&gt;{buah2an[0]}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pertama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/&gt;{buah2an[1]}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pengganti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pisang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/&gt;{buah2an[3]}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pengganti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2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In#2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8231-17F0-4FDA-AC75-83A03A3E6C25}"/>
              </a:ext>
            </a:extLst>
          </p:cNvPr>
          <p:cNvSpPr txBox="1"/>
          <p:nvPr/>
        </p:nvSpPr>
        <p:spPr>
          <a:xfrm>
            <a:off x="-142832" y="1887011"/>
            <a:ext cx="10968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//tambah buah2an baru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Melon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/&gt;{buah2an[4]}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baru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/&gt;{buah2an[5]}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baru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/&gt;{buah2an[6]}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baru</a:t>
            </a: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seluruh key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&lt;br/&gt;Buah {buah}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6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In#3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8231-17F0-4FDA-AC75-83A03A3E6C25}"/>
              </a:ext>
            </a:extLst>
          </p:cNvPr>
          <p:cNvSpPr txBox="1"/>
          <p:nvPr/>
        </p:nvSpPr>
        <p:spPr>
          <a:xfrm>
            <a:off x="370080" y="2172953"/>
            <a:ext cx="10968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seluruh value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/&gt;Buah {buah2an[buah]}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seluruh key dan value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/&gt;Buah dengan index - {buah} adalah </a:t>
            </a:r>
          </a:p>
          <a:p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					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buah {buah2an[buah]}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8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Of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9103D-BAF4-4456-AB1F-66E9FA52C608}"/>
              </a:ext>
            </a:extLst>
          </p:cNvPr>
          <p:cNvSpPr txBox="1"/>
          <p:nvPr/>
        </p:nvSpPr>
        <p:spPr>
          <a:xfrm>
            <a:off x="540000" y="1574124"/>
            <a:ext cx="10798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------Cetak Value Dgn For of-------&lt;br/&gt;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Mini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-------Cetak Key Dgn For of-----&lt;br 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&lt;hr 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3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6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materi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ini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perulangan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(looping) di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dalam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menjadi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sebuah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program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78D9-1F05-41EA-A77D-8064F4F3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75" y="2007959"/>
            <a:ext cx="6285755" cy="4430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584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A396F-5268-4015-A454-7AB0F78E8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3" y="1707823"/>
            <a:ext cx="3126558" cy="49680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5C316-5492-4BBC-AA64-DEB083C6841E}"/>
              </a:ext>
            </a:extLst>
          </p:cNvPr>
          <p:cNvSpPr/>
          <p:nvPr/>
        </p:nvSpPr>
        <p:spPr>
          <a:xfrm>
            <a:off x="1066800" y="2888774"/>
            <a:ext cx="9639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10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++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  <a:r>
              <a:rPr lang="nn-NO" sz="28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28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lang="nn-NO" sz="28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`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 x 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${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=</a:t>
            </a:r>
            <a:r>
              <a:rPr lang="nn-NO" sz="28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 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* ${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i}`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221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While(1)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C070D-B2D3-495F-8D8A-3150F79A3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93" y="1934680"/>
            <a:ext cx="3786538" cy="49075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61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While(2)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5D9DD1-E0FB-4EA3-B68F-B5AD0599D611}"/>
              </a:ext>
            </a:extLst>
          </p:cNvPr>
          <p:cNvSpPr/>
          <p:nvPr/>
        </p:nvSpPr>
        <p:spPr>
          <a:xfrm>
            <a:off x="2999352" y="3041174"/>
            <a:ext cx="599757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0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while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4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nn-NO" sz="28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28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++;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820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736C-40CA-4844-A9B8-EB31FD0AFC1F}"/>
              </a:ext>
            </a:extLst>
          </p:cNvPr>
          <p:cNvSpPr txBox="1"/>
          <p:nvPr/>
        </p:nvSpPr>
        <p:spPr>
          <a:xfrm>
            <a:off x="599040" y="1620024"/>
            <a:ext cx="11338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----------cetak angka 1 s/d 30-----------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//increment angka++ =&gt; angka = angka + 1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&lt;br/&gt;No.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&lt;br/&gt;----------cetak no 30 s/d 1-----------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&lt;br/&gt;Bilangan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36DC9-44B5-4091-960A-1C7229186D8E}"/>
              </a:ext>
            </a:extLst>
          </p:cNvPr>
          <p:cNvSpPr txBox="1"/>
          <p:nvPr/>
        </p:nvSpPr>
        <p:spPr>
          <a:xfrm>
            <a:off x="294570" y="1558032"/>
            <a:ext cx="1140714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----------cetak angka 1 s/d 30-----------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//increment angka++ =&gt; angka = angka + 1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&lt;br/&gt;No.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&lt;br/&gt;----------cetak no 30 s/d 1-----------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&lt;br/&gt;Bilangan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5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1569</Words>
  <Application>Microsoft Office PowerPoint</Application>
  <PresentationFormat>Custom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Times New Roman</vt:lpstr>
      <vt:lpstr>Noto Sans Symbols</vt:lpstr>
      <vt:lpstr>Wingdings</vt:lpstr>
      <vt:lpstr>Consolas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78</cp:revision>
  <dcterms:modified xsi:type="dcterms:W3CDTF">2024-02-09T04:18:24Z</dcterms:modified>
</cp:coreProperties>
</file>