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  <p:sldMasterId id="2147483708" r:id="rId2"/>
  </p:sldMasterIdLst>
  <p:notesMasterIdLst>
    <p:notesMasterId r:id="rId13"/>
  </p:notesMasterIdLst>
  <p:sldIdLst>
    <p:sldId id="256" r:id="rId3"/>
    <p:sldId id="257" r:id="rId4"/>
    <p:sldId id="320" r:id="rId5"/>
    <p:sldId id="321" r:id="rId6"/>
    <p:sldId id="358" r:id="rId7"/>
    <p:sldId id="323" r:id="rId8"/>
    <p:sldId id="314" r:id="rId9"/>
    <p:sldId id="316" r:id="rId10"/>
    <p:sldId id="318" r:id="rId11"/>
    <p:sldId id="359" r:id="rId12"/>
  </p:sldIdLst>
  <p:sldSz cx="11998325" cy="7559675"/>
  <p:notesSz cx="7559675" cy="10691813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Noto Sans Symbols" pitchFamily="2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99" autoAdjust="0"/>
  </p:normalViewPr>
  <p:slideViewPr>
    <p:cSldViewPr snapToGrid="0">
      <p:cViewPr varScale="1">
        <p:scale>
          <a:sx n="46" d="100"/>
          <a:sy n="46" d="100"/>
        </p:scale>
        <p:origin x="14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8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603504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 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lain,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integer, string, number,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floating dan lain-lain. 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 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menampung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menyimpan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sekumpulan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pemetaan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key dan value.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key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didefinisikan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element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pertama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indexnya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dimulai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nol.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 di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ES6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bertipe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(untyped array).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Elemen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bertipe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string, number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boolean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array 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elemen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berupa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array yang lain.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n-NO" sz="12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7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buah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['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Pepaya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','Mangga','Pisang','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Jambu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’]; =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membuat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kolektif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/array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buah-buahan</a:t>
            </a:r>
            <a:endParaRPr lang="en-US" sz="12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Karena key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array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didefinisikan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maka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key/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dimulai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buah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 = '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Jeruk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 </a:t>
            </a:r>
            <a:r>
              <a:rPr lang="en-US" sz="1200" b="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</a:t>
            </a:r>
            <a:r>
              <a:rPr lang="en-US" sz="1200" b="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ganti</a:t>
            </a:r>
            <a:r>
              <a:rPr lang="en-US" sz="1200" b="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lang="en-US" sz="1200" b="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buah</a:t>
            </a:r>
            <a:r>
              <a:rPr lang="en-US" sz="1200" b="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index 2(pisang) </a:t>
            </a:r>
            <a:r>
              <a:rPr lang="en-US" sz="1200" b="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dengan</a:t>
            </a:r>
            <a:r>
              <a:rPr lang="en-US" sz="1200" b="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lang="en-US" sz="1200" b="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buah</a:t>
            </a:r>
            <a:r>
              <a:rPr lang="en-US" sz="1200" b="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lang="en-US" sz="1200" b="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jeruk</a:t>
            </a:r>
            <a:r>
              <a:rPr lang="en-US" sz="1200" b="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endParaRPr lang="en-US" sz="12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for(var 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0;i&lt;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buah.length;i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 { console.log(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buah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 } 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berarti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mencetak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seluruh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array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fungsi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looping for.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n-NO" sz="12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1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20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Pengertian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 of Object: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 of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 yang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memiliki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sekumpulan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lagi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kumpulan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mendefinisikan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data-data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berupa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Paling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 of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 yang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kumpulan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lagi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 of object,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array_object.js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let p1 = {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nama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': 'Budi', 'divisi': 'SDM',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gaji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': 7000000 };</a:t>
            </a:r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let p2 = {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nama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':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Dewi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 'divisi':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Keuangan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gaji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': 8000000 };</a:t>
            </a:r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let p3 = {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nama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':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Deden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 'divisi':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Keuangan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gaji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': 9000000 };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 of object: let 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[p1, p2, p3];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arranya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 (let 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 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pegawai.length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 {</a:t>
            </a:r>
            <a:r>
              <a:rPr lang="en-US" sz="12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12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pegawai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}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9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ES6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mengenalkan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 for-of.</a:t>
            </a:r>
          </a:p>
          <a:p>
            <a:pPr marL="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for-of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melakukan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terhadap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Iterable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mensyaratkan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protokol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prototipe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Symbol.iterator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dianggap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Iterator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mensyaratkan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next 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kemudian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{value, done}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dianggap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 for-of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for_of.js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 err="1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siswas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[ 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200" b="1" dirty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</a:t>
            </a:r>
            <a:r>
              <a:rPr lang="en-US" sz="1200" b="1" dirty="0">
                <a:solidFill>
                  <a:srgbClr val="448C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Arip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200" b="1" dirty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200" b="1" dirty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</a:t>
            </a:r>
            <a:r>
              <a:rPr lang="en-US" sz="1200" b="1" dirty="0">
                <a:solidFill>
                  <a:srgbClr val="448C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Yadi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200" b="1" dirty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},{</a:t>
            </a:r>
            <a:r>
              <a:rPr lang="en-US" sz="1200" b="1" dirty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</a:t>
            </a:r>
            <a:r>
              <a:rPr lang="en-US" sz="1200" b="1" dirty="0">
                <a:solidFill>
                  <a:srgbClr val="448C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Atmam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200" b="1" dirty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  <a:r>
              <a:rPr lang="nn-NO" sz="1200" dirty="0">
                <a:solidFill>
                  <a:srgbClr val="4B69C6"/>
                </a:solidFill>
                <a:latin typeface="Consolas" panose="020B0609020204030204" pitchFamily="49" charset="0"/>
              </a:rPr>
              <a:t>berarti membuat data kolektif/array. </a:t>
            </a:r>
          </a:p>
          <a:p>
            <a:pPr mar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B69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 err="1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siswas</a:t>
            </a:r>
            <a:r>
              <a:rPr lang="en-US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2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12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lang="en-US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berarti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mengiterasi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 data array 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dengan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mencetak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 data 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nama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siswa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 dan 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nilainya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0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Cara lain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 for-of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for_of2.js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snack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kern="1200" dirty="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 {kue:'Bolu',harga:10000},{kue:'Dodol',harga:30000},{kue:'Nastar',nilai:25000} ] </a:t>
            </a:r>
            <a:r>
              <a:rPr lang="nn-NO" sz="1200" dirty="0">
                <a:solidFill>
                  <a:srgbClr val="4B69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berarti membuat data kolektif/array.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for(</a:t>
            </a:r>
            <a:r>
              <a:rPr lang="en-US" sz="1200" b="1" kern="1200" dirty="0" err="1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makanan</a:t>
            </a:r>
            <a:r>
              <a:rPr lang="en-US" sz="1200" b="1" kern="1200" dirty="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of snack){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kern="120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</a:t>
            </a:r>
            <a:r>
              <a:rPr lang="en-US" sz="12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12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 </a:t>
            </a:r>
            <a:r>
              <a:rPr lang="en-US" sz="1200" b="1" kern="120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(`</a:t>
            </a:r>
            <a:r>
              <a:rPr lang="en-US" sz="1200" b="1" kern="1200" dirty="0" err="1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Kue</a:t>
            </a:r>
            <a:r>
              <a:rPr lang="en-US" sz="1200" b="1" kern="1200" dirty="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${</a:t>
            </a:r>
            <a:r>
              <a:rPr lang="en-US" sz="1200" b="1" kern="1200" dirty="0" err="1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makanan.kue</a:t>
            </a:r>
            <a:r>
              <a:rPr lang="en-US" sz="1200" b="1" kern="1200" dirty="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 </a:t>
            </a:r>
            <a:r>
              <a:rPr lang="en-US" sz="1200" b="1" kern="1200" dirty="0" err="1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harganya</a:t>
            </a:r>
            <a:r>
              <a:rPr lang="en-US" sz="1200" b="1" kern="1200" dirty="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${</a:t>
            </a:r>
            <a:r>
              <a:rPr lang="en-US" sz="1200" b="1" kern="1200" dirty="0" err="1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makanan.harga</a:t>
            </a:r>
            <a:r>
              <a:rPr lang="en-US" sz="1200" b="1" kern="1200" dirty="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}`);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mengiterasi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array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kue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harganya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console.log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backtick ( ` ).</a:t>
            </a:r>
          </a:p>
          <a:p>
            <a:pPr mar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Panggil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key/index array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b="1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makanan.kue</a:t>
            </a:r>
            <a:r>
              <a:rPr lang="en-US" sz="1200" b="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sz="1200" b="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b="1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makanan.harga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0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Cara lain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for-in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for_in.js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 data = {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Inaya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Azmi Taqiyya',kelas:1,usia:7 } 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kolektif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/array 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for(x in data</a:t>
            </a: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{</a:t>
            </a:r>
            <a:r>
              <a:rPr lang="en-US" sz="12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12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x) ;}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keynya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for(x in </a:t>
            </a: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data){</a:t>
            </a:r>
            <a:r>
              <a:rPr lang="en-US" sz="12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12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data[x]); }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valuenya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for(x in data){ console.log(</a:t>
            </a:r>
            <a:r>
              <a:rPr lang="en-US" sz="1200" b="1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x,':',data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[x]); }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key dan 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valuenya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7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89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70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278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1192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043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8491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208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0709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3612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39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073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5916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851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352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314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2280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08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803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029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807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2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959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802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59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8500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99040" y="1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668240"/>
            <a:ext cx="11155680" cy="49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59904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0220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27440" y="6862680"/>
            <a:ext cx="2752920" cy="72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05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463051" y="-211292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1B75BC"/>
                </a:solidFill>
              </a:rPr>
              <a:t>Array</a:t>
            </a:r>
            <a:endParaRPr sz="5600" b="1" dirty="0">
              <a:solidFill>
                <a:srgbClr val="1B75BC"/>
              </a:solidFill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.javapoint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3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endParaRPr sz="4400" b="1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65760" y="1920240"/>
            <a:ext cx="109728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mengikuti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materi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ini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data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kolektif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(array) di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dalam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bahasa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pemrograman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Java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Script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dapat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mengimplementasikan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di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sebuah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program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aplikasi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Array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1CDF3-3468-4E6A-9C94-83682FF7A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27" y="2958064"/>
            <a:ext cx="10194270" cy="278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Menggunakan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Array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EFEA75-6E33-48C4-B9AC-6109B9CB188A}"/>
              </a:ext>
            </a:extLst>
          </p:cNvPr>
          <p:cNvSpPr/>
          <p:nvPr/>
        </p:nvSpPr>
        <p:spPr>
          <a:xfrm>
            <a:off x="599040" y="2256343"/>
            <a:ext cx="107981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[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Pepaya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Mangga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Pisang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Jambu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’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ganti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buah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index 2(pisang)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dengan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buah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jeruk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[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 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Jeruk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’;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</a:br>
            <a:r>
              <a:rPr lang="en-US" sz="24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4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---------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Cetak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Element array------------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buah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length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       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lang="en-US" sz="24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 document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4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[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])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5867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Array 1 Dimensi (Scalar)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597AF-4751-44D5-8C4E-B90D8BA0C4B1}"/>
              </a:ext>
            </a:extLst>
          </p:cNvPr>
          <p:cNvSpPr txBox="1"/>
          <p:nvPr/>
        </p:nvSpPr>
        <p:spPr>
          <a:xfrm>
            <a:off x="429208" y="1614425"/>
            <a:ext cx="1090899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JavaScript Arrays Scalar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mobil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dataMobil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'';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dataMobil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&lt;/li&gt;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mobil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dataMobil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6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Array of Object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EC4CD7-C9B7-46F7-87CE-1214D4615CF4}"/>
              </a:ext>
            </a:extLst>
          </p:cNvPr>
          <p:cNvSpPr/>
          <p:nvPr/>
        </p:nvSpPr>
        <p:spPr>
          <a:xfrm>
            <a:off x="180870" y="2456831"/>
            <a:ext cx="116345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nama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Budi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divisi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SDM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gaji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7000000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nama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Dewi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divisi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Keuangan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gaji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8000000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nama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Deden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divisi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Keuangan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gaji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9000000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pegawai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[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pegawai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length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lang="en-US" sz="24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 document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4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pegawai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[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7870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 For-Of(1)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C5E979-B3CA-48AB-8AD7-03AA51F66316}"/>
              </a:ext>
            </a:extLst>
          </p:cNvPr>
          <p:cNvSpPr/>
          <p:nvPr/>
        </p:nvSpPr>
        <p:spPr>
          <a:xfrm>
            <a:off x="3113051" y="2266460"/>
            <a:ext cx="57701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nama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:'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Arip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98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},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nama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:'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Yadi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78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},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nama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:'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Atmam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58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of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lang="en-US" sz="28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 document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8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49872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 For-Of(3)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FF83DC-4291-4442-8EFA-5B53C86718A6}"/>
              </a:ext>
            </a:extLst>
          </p:cNvPr>
          <p:cNvSpPr/>
          <p:nvPr/>
        </p:nvSpPr>
        <p:spPr>
          <a:xfrm>
            <a:off x="242596" y="2348677"/>
            <a:ext cx="11755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snack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Bolu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harga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10000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Dodol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harga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30000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Nastar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’,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harga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25000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makanan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of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snack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lang="en-US" sz="24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 document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4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`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${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makanan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harganya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${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makanan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harga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}`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64628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 For-In(1)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E1B932-48B1-4B9C-AF0F-D6CEB487DB08}"/>
              </a:ext>
            </a:extLst>
          </p:cNvPr>
          <p:cNvSpPr/>
          <p:nvPr/>
        </p:nvSpPr>
        <p:spPr>
          <a:xfrm>
            <a:off x="1851809" y="1997427"/>
            <a:ext cx="82926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//looping for 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nama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:'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Inaya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Azmi Taqiyya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kelas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usia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7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0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---------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Cetak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Keynya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Saja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------------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lang="en-US" sz="20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 document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0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0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---------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Cetak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Valuenya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Saja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-----------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lang="en-US" sz="20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 document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0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0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---------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Cetak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Key dan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Valuenya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-----------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lang="en-US" sz="20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 document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0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x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,'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28173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1539</Words>
  <Application>Microsoft Office PowerPoint</Application>
  <PresentationFormat>Custom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Courier New</vt:lpstr>
      <vt:lpstr>Times New Roman</vt:lpstr>
      <vt:lpstr>Noto Sans Symbols</vt:lpstr>
      <vt:lpstr>Wingdings</vt:lpstr>
      <vt:lpstr>Consolas</vt:lpstr>
      <vt:lpstr>Source Sans Pro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Asisten Arip</cp:lastModifiedBy>
  <cp:revision>80</cp:revision>
  <dcterms:modified xsi:type="dcterms:W3CDTF">2024-02-09T04:18:49Z</dcterms:modified>
</cp:coreProperties>
</file>