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A37B6-767B-4C6D-BCEB-270152D84138}" v="2" dt="2025-05-11T16:44:19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areesan K S" userId="212057ab2213486b" providerId="LiveId" clId="{E61A37B6-767B-4C6D-BCEB-270152D84138}"/>
    <pc:docChg chg="custSel addSld delSld modSld">
      <pc:chgData name="sabareesan K S" userId="212057ab2213486b" providerId="LiveId" clId="{E61A37B6-767B-4C6D-BCEB-270152D84138}" dt="2025-05-11T16:45:13.395" v="31" actId="2711"/>
      <pc:docMkLst>
        <pc:docMk/>
      </pc:docMkLst>
      <pc:sldChg chg="modSp del mod">
        <pc:chgData name="sabareesan K S" userId="212057ab2213486b" providerId="LiveId" clId="{E61A37B6-767B-4C6D-BCEB-270152D84138}" dt="2025-05-11T16:44:17.248" v="2" actId="2696"/>
        <pc:sldMkLst>
          <pc:docMk/>
          <pc:sldMk cId="0" sldId="256"/>
        </pc:sldMkLst>
        <pc:spChg chg="mod">
          <ac:chgData name="sabareesan K S" userId="212057ab2213486b" providerId="LiveId" clId="{E61A37B6-767B-4C6D-BCEB-270152D84138}" dt="2025-05-11T16:44:00.575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bareesan K S" userId="212057ab2213486b" providerId="LiveId" clId="{E61A37B6-767B-4C6D-BCEB-270152D84138}" dt="2025-05-11T16:44:09.807" v="1" actId="6549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sabareesan K S" userId="212057ab2213486b" providerId="LiveId" clId="{E61A37B6-767B-4C6D-BCEB-270152D84138}" dt="2025-05-11T16:44:19.516" v="3"/>
        <pc:sldMkLst>
          <pc:docMk/>
          <pc:sldMk cId="0" sldId="257"/>
        </pc:sldMkLst>
        <pc:spChg chg="mod">
          <ac:chgData name="sabareesan K S" userId="212057ab2213486b" providerId="LiveId" clId="{E61A37B6-767B-4C6D-BCEB-270152D84138}" dt="2025-05-11T16:44:19.516" v="3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bareesan K S" userId="212057ab2213486b" providerId="LiveId" clId="{E61A37B6-767B-4C6D-BCEB-270152D84138}" dt="2025-05-11T16:44:19.516" v="3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sabareesan K S" userId="212057ab2213486b" providerId="LiveId" clId="{E61A37B6-767B-4C6D-BCEB-270152D84138}" dt="2025-05-11T16:44:19.516" v="3"/>
        <pc:sldMkLst>
          <pc:docMk/>
          <pc:sldMk cId="0" sldId="258"/>
        </pc:sldMkLst>
        <pc:spChg chg="mod">
          <ac:chgData name="sabareesan K S" userId="212057ab2213486b" providerId="LiveId" clId="{E61A37B6-767B-4C6D-BCEB-270152D84138}" dt="2025-05-11T16:44:19.516" v="3"/>
          <ac:spMkLst>
            <pc:docMk/>
            <pc:sldMk cId="0" sldId="258"/>
            <ac:spMk id="2" creationId="{00000000-0000-0000-0000-000000000000}"/>
          </ac:spMkLst>
        </pc:spChg>
        <pc:spChg chg="mod">
          <ac:chgData name="sabareesan K S" userId="212057ab2213486b" providerId="LiveId" clId="{E61A37B6-767B-4C6D-BCEB-270152D84138}" dt="2025-05-11T16:44:19.516" v="3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sabareesan K S" userId="212057ab2213486b" providerId="LiveId" clId="{E61A37B6-767B-4C6D-BCEB-270152D84138}" dt="2025-05-11T16:44:19.516" v="3"/>
        <pc:sldMkLst>
          <pc:docMk/>
          <pc:sldMk cId="0" sldId="259"/>
        </pc:sldMkLst>
        <pc:spChg chg="mod">
          <ac:chgData name="sabareesan K S" userId="212057ab2213486b" providerId="LiveId" clId="{E61A37B6-767B-4C6D-BCEB-270152D84138}" dt="2025-05-11T16:44:19.516" v="3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bareesan K S" userId="212057ab2213486b" providerId="LiveId" clId="{E61A37B6-767B-4C6D-BCEB-270152D84138}" dt="2025-05-11T16:44:19.516" v="3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sabareesan K S" userId="212057ab2213486b" providerId="LiveId" clId="{E61A37B6-767B-4C6D-BCEB-270152D84138}" dt="2025-05-11T16:44:19.516" v="3"/>
        <pc:sldMkLst>
          <pc:docMk/>
          <pc:sldMk cId="0" sldId="260"/>
        </pc:sldMkLst>
        <pc:spChg chg="mod">
          <ac:chgData name="sabareesan K S" userId="212057ab2213486b" providerId="LiveId" clId="{E61A37B6-767B-4C6D-BCEB-270152D84138}" dt="2025-05-11T16:44:19.516" v="3"/>
          <ac:spMkLst>
            <pc:docMk/>
            <pc:sldMk cId="0" sldId="260"/>
            <ac:spMk id="2" creationId="{00000000-0000-0000-0000-000000000000}"/>
          </ac:spMkLst>
        </pc:spChg>
        <pc:spChg chg="mod">
          <ac:chgData name="sabareesan K S" userId="212057ab2213486b" providerId="LiveId" clId="{E61A37B6-767B-4C6D-BCEB-270152D84138}" dt="2025-05-11T16:44:19.516" v="3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sabareesan K S" userId="212057ab2213486b" providerId="LiveId" clId="{E61A37B6-767B-4C6D-BCEB-270152D84138}" dt="2025-05-11T16:44:19.516" v="3"/>
        <pc:sldMkLst>
          <pc:docMk/>
          <pc:sldMk cId="0" sldId="261"/>
        </pc:sldMkLst>
        <pc:spChg chg="mod">
          <ac:chgData name="sabareesan K S" userId="212057ab2213486b" providerId="LiveId" clId="{E61A37B6-767B-4C6D-BCEB-270152D84138}" dt="2025-05-11T16:44:19.516" v="3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bareesan K S" userId="212057ab2213486b" providerId="LiveId" clId="{E61A37B6-767B-4C6D-BCEB-270152D84138}" dt="2025-05-11T16:44:19.516" v="3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sabareesan K S" userId="212057ab2213486b" providerId="LiveId" clId="{E61A37B6-767B-4C6D-BCEB-270152D84138}" dt="2025-05-11T16:44:19.516" v="3"/>
        <pc:sldMkLst>
          <pc:docMk/>
          <pc:sldMk cId="0" sldId="262"/>
        </pc:sldMkLst>
        <pc:spChg chg="mod">
          <ac:chgData name="sabareesan K S" userId="212057ab2213486b" providerId="LiveId" clId="{E61A37B6-767B-4C6D-BCEB-270152D84138}" dt="2025-05-11T16:44:19.516" v="3"/>
          <ac:spMkLst>
            <pc:docMk/>
            <pc:sldMk cId="0" sldId="262"/>
            <ac:spMk id="2" creationId="{00000000-0000-0000-0000-000000000000}"/>
          </ac:spMkLst>
        </pc:spChg>
        <pc:spChg chg="mod">
          <ac:chgData name="sabareesan K S" userId="212057ab2213486b" providerId="LiveId" clId="{E61A37B6-767B-4C6D-BCEB-270152D84138}" dt="2025-05-11T16:44:19.516" v="3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sabareesan K S" userId="212057ab2213486b" providerId="LiveId" clId="{E61A37B6-767B-4C6D-BCEB-270152D84138}" dt="2025-05-11T16:44:19.516" v="3"/>
        <pc:sldMkLst>
          <pc:docMk/>
          <pc:sldMk cId="0" sldId="263"/>
        </pc:sldMkLst>
        <pc:spChg chg="mod">
          <ac:chgData name="sabareesan K S" userId="212057ab2213486b" providerId="LiveId" clId="{E61A37B6-767B-4C6D-BCEB-270152D84138}" dt="2025-05-11T16:44:19.516" v="3"/>
          <ac:spMkLst>
            <pc:docMk/>
            <pc:sldMk cId="0" sldId="263"/>
            <ac:spMk id="2" creationId="{00000000-0000-0000-0000-000000000000}"/>
          </ac:spMkLst>
        </pc:spChg>
        <pc:spChg chg="mod">
          <ac:chgData name="sabareesan K S" userId="212057ab2213486b" providerId="LiveId" clId="{E61A37B6-767B-4C6D-BCEB-270152D84138}" dt="2025-05-11T16:44:19.516" v="3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sabareesan K S" userId="212057ab2213486b" providerId="LiveId" clId="{E61A37B6-767B-4C6D-BCEB-270152D84138}" dt="2025-05-11T16:44:19.516" v="3"/>
        <pc:sldMkLst>
          <pc:docMk/>
          <pc:sldMk cId="0" sldId="264"/>
        </pc:sldMkLst>
        <pc:spChg chg="mod">
          <ac:chgData name="sabareesan K S" userId="212057ab2213486b" providerId="LiveId" clId="{E61A37B6-767B-4C6D-BCEB-270152D84138}" dt="2025-05-11T16:44:19.516" v="3"/>
          <ac:spMkLst>
            <pc:docMk/>
            <pc:sldMk cId="0" sldId="264"/>
            <ac:spMk id="2" creationId="{00000000-0000-0000-0000-000000000000}"/>
          </ac:spMkLst>
        </pc:spChg>
        <pc:spChg chg="mod">
          <ac:chgData name="sabareesan K S" userId="212057ab2213486b" providerId="LiveId" clId="{E61A37B6-767B-4C6D-BCEB-270152D84138}" dt="2025-05-11T16:44:19.516" v="3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sabareesan K S" userId="212057ab2213486b" providerId="LiveId" clId="{E61A37B6-767B-4C6D-BCEB-270152D84138}" dt="2025-05-11T16:44:19.516" v="3"/>
        <pc:sldMkLst>
          <pc:docMk/>
          <pc:sldMk cId="0" sldId="265"/>
        </pc:sldMkLst>
        <pc:spChg chg="mod">
          <ac:chgData name="sabareesan K S" userId="212057ab2213486b" providerId="LiveId" clId="{E61A37B6-767B-4C6D-BCEB-270152D84138}" dt="2025-05-11T16:44:19.516" v="3"/>
          <ac:spMkLst>
            <pc:docMk/>
            <pc:sldMk cId="0" sldId="265"/>
            <ac:spMk id="2" creationId="{00000000-0000-0000-0000-000000000000}"/>
          </ac:spMkLst>
        </pc:spChg>
        <pc:spChg chg="mod">
          <ac:chgData name="sabareesan K S" userId="212057ab2213486b" providerId="LiveId" clId="{E61A37B6-767B-4C6D-BCEB-270152D84138}" dt="2025-05-11T16:44:19.516" v="3"/>
          <ac:spMkLst>
            <pc:docMk/>
            <pc:sldMk cId="0" sldId="265"/>
            <ac:spMk id="3" creationId="{00000000-0000-0000-0000-000000000000}"/>
          </ac:spMkLst>
        </pc:spChg>
      </pc:sldChg>
      <pc:sldChg chg="modSp new mod">
        <pc:chgData name="sabareesan K S" userId="212057ab2213486b" providerId="LiveId" clId="{E61A37B6-767B-4C6D-BCEB-270152D84138}" dt="2025-05-11T16:45:13.395" v="31" actId="2711"/>
        <pc:sldMkLst>
          <pc:docMk/>
          <pc:sldMk cId="95224998" sldId="266"/>
        </pc:sldMkLst>
        <pc:spChg chg="mod">
          <ac:chgData name="sabareesan K S" userId="212057ab2213486b" providerId="LiveId" clId="{E61A37B6-767B-4C6D-BCEB-270152D84138}" dt="2025-05-11T16:45:13.395" v="31" actId="2711"/>
          <ac:spMkLst>
            <pc:docMk/>
            <pc:sldMk cId="95224998" sldId="266"/>
            <ac:spMk id="2" creationId="{355C5242-8308-A2D5-C4F8-768D69729624}"/>
          </ac:spMkLst>
        </pc:spChg>
        <pc:spChg chg="mod">
          <ac:chgData name="sabareesan K S" userId="212057ab2213486b" providerId="LiveId" clId="{E61A37B6-767B-4C6D-BCEB-270152D84138}" dt="2025-05-11T16:44:55.898" v="30" actId="20577"/>
          <ac:spMkLst>
            <pc:docMk/>
            <pc:sldMk cId="95224998" sldId="266"/>
            <ac:spMk id="3" creationId="{AFC96851-3439-665A-2705-D0832E531B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4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9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0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8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64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06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2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3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7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5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7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2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Voice-Controlled Wheelchair helps physically challenged individuals move using voice commands. It reduces dependence on others and enhances personal mobility.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Voice-controlled wheelchairs offer a significant improvement in mobility and independence. Future enhancements may include GPS navigation, smartphone control, and AI integration.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5242-8308-A2D5-C4F8-768D69729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control wheelchair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96851-3439-665A-2705-D0832E531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2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design and develop a wheelchair system that can be operated using simple voice commands, ensuring ease of use and safety.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Voice Input</a:t>
            </a:r>
          </a:p>
          <a:p>
            <a:r>
              <a:t>• Microcontroller (Arduino/Raspberry Pi)</a:t>
            </a:r>
          </a:p>
          <a:p>
            <a:r>
              <a:t>• Motor Driver</a:t>
            </a:r>
          </a:p>
          <a:p>
            <a:r>
              <a:t>• DC Motors</a:t>
            </a:r>
          </a:p>
          <a:p>
            <a:r>
              <a:t>• Ultrasonic Sensors</a:t>
            </a:r>
          </a:p>
          <a:p>
            <a:r>
              <a:t>• Power Supply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&amp; Software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Microcontroller: Arduino Uno / Raspberry Pi</a:t>
            </a:r>
          </a:p>
          <a:p>
            <a:r>
              <a:t>• Motor Driver: L298N</a:t>
            </a:r>
          </a:p>
          <a:p>
            <a:r>
              <a:t>• DC Motors, Ultrasonic Sensors</a:t>
            </a:r>
          </a:p>
          <a:p>
            <a:r>
              <a:t>• Power Supply, Battery</a:t>
            </a:r>
          </a:p>
          <a:p>
            <a:r>
              <a:t>• Java for Simulation</a:t>
            </a:r>
          </a:p>
          <a:p>
            <a:r>
              <a:t>• Voice Recognition Library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takes voice commands via microphone, processes them using voice recognition, and drives the motors accordingly. Safety is ensured via obstacle detection using ultrasonic sensors.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Voice Recognition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Commands: 'forward', 'backward', 'left', 'right', 'stop'</a:t>
            </a:r>
          </a:p>
          <a:p>
            <a:r>
              <a:t>Voice input is matched with predefined keywords and corresponding motor actions are triggered.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detects and executes voice commands</a:t>
            </a:r>
          </a:p>
          <a:p>
            <a:r>
              <a:t>• Moves wheelchair accordingly</a:t>
            </a:r>
          </a:p>
          <a:p>
            <a:r>
              <a:t>• Stops when obstacle detected</a:t>
            </a:r>
          </a:p>
          <a:p>
            <a:r>
              <a:t>• Ensures safe navigation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Assistance for physically disabled individuals</a:t>
            </a:r>
          </a:p>
          <a:p>
            <a:r>
              <a:t>• Elderly care mobility</a:t>
            </a:r>
          </a:p>
          <a:p>
            <a:r>
              <a:t>• Hospital patient transport</a:t>
            </a:r>
          </a:p>
          <a:p>
            <a:r>
              <a:t>• Smart home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244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Times New Roman</vt:lpstr>
      <vt:lpstr>Gallery</vt:lpstr>
      <vt:lpstr>Introduction</vt:lpstr>
      <vt:lpstr>Voice control wheelchair</vt:lpstr>
      <vt:lpstr>Objective</vt:lpstr>
      <vt:lpstr>Block Diagram</vt:lpstr>
      <vt:lpstr>Hardware &amp; Software Used</vt:lpstr>
      <vt:lpstr>Working Principle</vt:lpstr>
      <vt:lpstr>Voice Recognition Logic</vt:lpstr>
      <vt:lpstr>Results &amp; Output</vt:lpstr>
      <vt:lpstr>Applications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sabareesan K S</cp:lastModifiedBy>
  <cp:revision>1</cp:revision>
  <dcterms:created xsi:type="dcterms:W3CDTF">2013-01-27T09:14:16Z</dcterms:created>
  <dcterms:modified xsi:type="dcterms:W3CDTF">2025-05-11T16:45:19Z</dcterms:modified>
  <cp:category/>
</cp:coreProperties>
</file>