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1B498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1B498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1B498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1B498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0692383" cy="754828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97373" y="6452255"/>
            <a:ext cx="905321" cy="90423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1983" y="619492"/>
            <a:ext cx="953065" cy="38122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178023" y="400287"/>
            <a:ext cx="743391" cy="8577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1262" y="2042467"/>
            <a:ext cx="4990874" cy="5441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1B498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08446" y="3055841"/>
            <a:ext cx="4876165" cy="1906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5"/>
              <a:t>Certificate</a:t>
            </a:r>
            <a:r>
              <a:rPr dirty="0" spc="-295"/>
              <a:t> </a:t>
            </a:r>
            <a:r>
              <a:rPr dirty="0" spc="-50"/>
              <a:t>of</a:t>
            </a:r>
            <a:r>
              <a:rPr dirty="0" spc="-335"/>
              <a:t> </a:t>
            </a:r>
            <a:r>
              <a:rPr dirty="0" spc="-55"/>
              <a:t>Participation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algn="ctr" marL="3175">
              <a:lnSpc>
                <a:spcPts val="1580"/>
              </a:lnSpc>
              <a:spcBef>
                <a:spcPts val="125"/>
              </a:spcBef>
            </a:pPr>
            <a:r>
              <a:rPr dirty="0"/>
              <a:t>This</a:t>
            </a:r>
            <a:r>
              <a:rPr dirty="0" spc="-70"/>
              <a:t> </a:t>
            </a:r>
            <a:r>
              <a:rPr dirty="0"/>
              <a:t>is</a:t>
            </a:r>
            <a:r>
              <a:rPr dirty="0" spc="-65"/>
              <a:t> </a:t>
            </a:r>
            <a:r>
              <a:rPr dirty="0" spc="-55"/>
              <a:t>to</a:t>
            </a:r>
            <a:r>
              <a:rPr dirty="0" spc="-65"/>
              <a:t> </a:t>
            </a:r>
            <a:r>
              <a:rPr dirty="0" spc="-20"/>
              <a:t>certify</a:t>
            </a:r>
            <a:r>
              <a:rPr dirty="0" spc="-30"/>
              <a:t> </a:t>
            </a:r>
            <a:r>
              <a:rPr dirty="0" spc="-20"/>
              <a:t>that</a:t>
            </a:r>
          </a:p>
          <a:p>
            <a:pPr algn="ctr" marR="5715">
              <a:lnSpc>
                <a:spcPts val="2420"/>
              </a:lnSpc>
            </a:pPr>
            <a:r>
              <a:rPr dirty="0" sz="2100" spc="90">
                <a:solidFill>
                  <a:srgbClr val="1B4980"/>
                </a:solidFill>
              </a:rPr>
              <a:t>Dinesh</a:t>
            </a:r>
            <a:r>
              <a:rPr dirty="0" sz="2100" spc="10">
                <a:solidFill>
                  <a:srgbClr val="1B4980"/>
                </a:solidFill>
              </a:rPr>
              <a:t> </a:t>
            </a:r>
            <a:r>
              <a:rPr dirty="0" sz="2100" spc="50">
                <a:solidFill>
                  <a:srgbClr val="1B4980"/>
                </a:solidFill>
              </a:rPr>
              <a:t>Karthik</a:t>
            </a:r>
            <a:endParaRPr sz="2100"/>
          </a:p>
          <a:p>
            <a:pPr algn="ctr" marL="12700" marR="5080">
              <a:lnSpc>
                <a:spcPct val="117300"/>
              </a:lnSpc>
              <a:spcBef>
                <a:spcPts val="1775"/>
              </a:spcBef>
            </a:pPr>
            <a:r>
              <a:rPr dirty="0" spc="-60"/>
              <a:t>from</a:t>
            </a:r>
            <a:r>
              <a:rPr dirty="0"/>
              <a:t> </a:t>
            </a:r>
            <a:r>
              <a:rPr dirty="0" sz="1600" spc="-25">
                <a:solidFill>
                  <a:srgbClr val="1B4980"/>
                </a:solidFill>
              </a:rPr>
              <a:t>Bannari</a:t>
            </a:r>
            <a:r>
              <a:rPr dirty="0" sz="1600" spc="-75">
                <a:solidFill>
                  <a:srgbClr val="1B4980"/>
                </a:solidFill>
              </a:rPr>
              <a:t> </a:t>
            </a:r>
            <a:r>
              <a:rPr dirty="0" sz="1600" spc="-10">
                <a:solidFill>
                  <a:srgbClr val="1B4980"/>
                </a:solidFill>
              </a:rPr>
              <a:t>Amman</a:t>
            </a:r>
            <a:r>
              <a:rPr dirty="0" sz="1600" spc="-50">
                <a:solidFill>
                  <a:srgbClr val="1B4980"/>
                </a:solidFill>
              </a:rPr>
              <a:t> Institute</a:t>
            </a:r>
            <a:r>
              <a:rPr dirty="0" sz="1600" spc="-100">
                <a:solidFill>
                  <a:srgbClr val="1B4980"/>
                </a:solidFill>
              </a:rPr>
              <a:t> </a:t>
            </a:r>
            <a:r>
              <a:rPr dirty="0" sz="1600" spc="-10">
                <a:solidFill>
                  <a:srgbClr val="1B4980"/>
                </a:solidFill>
              </a:rPr>
              <a:t>of</a:t>
            </a:r>
            <a:r>
              <a:rPr dirty="0" sz="1600" spc="-95">
                <a:solidFill>
                  <a:srgbClr val="1B4980"/>
                </a:solidFill>
              </a:rPr>
              <a:t> </a:t>
            </a:r>
            <a:r>
              <a:rPr dirty="0" sz="1600" spc="-25">
                <a:solidFill>
                  <a:srgbClr val="1B4980"/>
                </a:solidFill>
              </a:rPr>
              <a:t>Technology</a:t>
            </a:r>
            <a:r>
              <a:rPr dirty="0" sz="1550" spc="-25">
                <a:solidFill>
                  <a:srgbClr val="1B4980"/>
                </a:solidFill>
              </a:rPr>
              <a:t>,</a:t>
            </a:r>
            <a:r>
              <a:rPr dirty="0" sz="1550" spc="-30">
                <a:solidFill>
                  <a:srgbClr val="1B4980"/>
                </a:solidFill>
              </a:rPr>
              <a:t> </a:t>
            </a:r>
            <a:r>
              <a:rPr dirty="0" sz="1600" spc="-10">
                <a:solidFill>
                  <a:srgbClr val="1B4980"/>
                </a:solidFill>
              </a:rPr>
              <a:t>Tamil </a:t>
            </a:r>
            <a:r>
              <a:rPr dirty="0" sz="1600">
                <a:solidFill>
                  <a:srgbClr val="1B4980"/>
                </a:solidFill>
              </a:rPr>
              <a:t>Nadu</a:t>
            </a:r>
            <a:r>
              <a:rPr dirty="0" sz="1600" spc="-70">
                <a:solidFill>
                  <a:srgbClr val="1B4980"/>
                </a:solidFill>
              </a:rPr>
              <a:t> </a:t>
            </a:r>
            <a:r>
              <a:rPr dirty="0"/>
              <a:t>has</a:t>
            </a:r>
            <a:r>
              <a:rPr dirty="0" spc="-30"/>
              <a:t> </a:t>
            </a:r>
            <a:r>
              <a:rPr dirty="0" spc="-50"/>
              <a:t>participated</a:t>
            </a:r>
            <a:r>
              <a:rPr dirty="0" spc="-5"/>
              <a:t> </a:t>
            </a:r>
            <a:r>
              <a:rPr dirty="0" spc="-75"/>
              <a:t>in</a:t>
            </a:r>
            <a:r>
              <a:rPr dirty="0" spc="-40"/>
              <a:t> </a:t>
            </a:r>
            <a:r>
              <a:rPr dirty="0" spc="-55"/>
              <a:t>the</a:t>
            </a:r>
            <a:r>
              <a:rPr dirty="0" spc="-30"/>
              <a:t> </a:t>
            </a:r>
            <a:r>
              <a:rPr dirty="0" sz="1600">
                <a:solidFill>
                  <a:srgbClr val="1B4980"/>
                </a:solidFill>
              </a:rPr>
              <a:t>Round</a:t>
            </a:r>
            <a:r>
              <a:rPr dirty="0" sz="1600" spc="-100">
                <a:solidFill>
                  <a:srgbClr val="1B4980"/>
                </a:solidFill>
              </a:rPr>
              <a:t> </a:t>
            </a:r>
            <a:r>
              <a:rPr dirty="0" sz="1550">
                <a:solidFill>
                  <a:srgbClr val="1B4980"/>
                </a:solidFill>
              </a:rPr>
              <a:t>1</a:t>
            </a:r>
            <a:r>
              <a:rPr dirty="0" sz="1550" spc="365">
                <a:solidFill>
                  <a:srgbClr val="1B4980"/>
                </a:solidFill>
              </a:rPr>
              <a:t> </a:t>
            </a:r>
            <a:r>
              <a:rPr dirty="0" sz="1600" spc="-25">
                <a:solidFill>
                  <a:srgbClr val="1B4980"/>
                </a:solidFill>
              </a:rPr>
              <a:t>Executive</a:t>
            </a:r>
            <a:r>
              <a:rPr dirty="0" sz="1600" spc="-125">
                <a:solidFill>
                  <a:srgbClr val="1B4980"/>
                </a:solidFill>
              </a:rPr>
              <a:t> </a:t>
            </a:r>
            <a:r>
              <a:rPr dirty="0" sz="1600" spc="-10">
                <a:solidFill>
                  <a:srgbClr val="1B4980"/>
                </a:solidFill>
              </a:rPr>
              <a:t>Summary </a:t>
            </a:r>
            <a:r>
              <a:rPr dirty="0" sz="1600">
                <a:solidFill>
                  <a:srgbClr val="1B4980"/>
                </a:solidFill>
              </a:rPr>
              <a:t>Submission</a:t>
            </a:r>
            <a:r>
              <a:rPr dirty="0" sz="1600" spc="-50">
                <a:solidFill>
                  <a:srgbClr val="1B4980"/>
                </a:solidFill>
              </a:rPr>
              <a:t> </a:t>
            </a:r>
            <a:r>
              <a:rPr dirty="0" spc="-35"/>
              <a:t>of</a:t>
            </a:r>
            <a:r>
              <a:rPr dirty="0" spc="-30"/>
              <a:t> </a:t>
            </a:r>
            <a:r>
              <a:rPr dirty="0" spc="-55"/>
              <a:t>the</a:t>
            </a:r>
            <a:r>
              <a:rPr dirty="0" spc="-5"/>
              <a:t> </a:t>
            </a:r>
            <a:r>
              <a:rPr dirty="0" sz="1600" spc="60">
                <a:solidFill>
                  <a:srgbClr val="1B4980"/>
                </a:solidFill>
              </a:rPr>
              <a:t>EY</a:t>
            </a:r>
            <a:r>
              <a:rPr dirty="0" sz="1600" spc="-114">
                <a:solidFill>
                  <a:srgbClr val="1B4980"/>
                </a:solidFill>
              </a:rPr>
              <a:t> </a:t>
            </a:r>
            <a:r>
              <a:rPr dirty="0" sz="1600" spc="-25">
                <a:solidFill>
                  <a:srgbClr val="1B4980"/>
                </a:solidFill>
              </a:rPr>
              <a:t>Techathon</a:t>
            </a:r>
            <a:r>
              <a:rPr dirty="0" sz="1600" spc="-45">
                <a:solidFill>
                  <a:srgbClr val="1B4980"/>
                </a:solidFill>
              </a:rPr>
              <a:t> </a:t>
            </a:r>
            <a:r>
              <a:rPr dirty="0" sz="1550">
                <a:solidFill>
                  <a:srgbClr val="1B4980"/>
                </a:solidFill>
              </a:rPr>
              <a:t>4.0</a:t>
            </a:r>
            <a:r>
              <a:rPr dirty="0" sz="1550" spc="-35">
                <a:solidFill>
                  <a:srgbClr val="1B4980"/>
                </a:solidFill>
              </a:rPr>
              <a:t> </a:t>
            </a:r>
            <a:r>
              <a:rPr dirty="0" spc="-10"/>
              <a:t>organised</a:t>
            </a:r>
            <a:r>
              <a:rPr dirty="0" spc="15"/>
              <a:t> </a:t>
            </a:r>
            <a:r>
              <a:rPr dirty="0"/>
              <a:t>by</a:t>
            </a:r>
            <a:r>
              <a:rPr dirty="0" spc="-55"/>
              <a:t> the</a:t>
            </a:r>
            <a:r>
              <a:rPr dirty="0" spc="-10"/>
              <a:t> </a:t>
            </a:r>
            <a:r>
              <a:rPr dirty="0" sz="1600" spc="35">
                <a:solidFill>
                  <a:srgbClr val="1B4980"/>
                </a:solidFill>
              </a:rPr>
              <a:t>EY</a:t>
            </a:r>
            <a:endParaRPr sz="1600"/>
          </a:p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dirty="0" sz="1550" spc="75">
                <a:solidFill>
                  <a:srgbClr val="1B4980"/>
                </a:solidFill>
              </a:rPr>
              <a:t> </a:t>
            </a:r>
            <a:r>
              <a:rPr dirty="0" sz="1600">
                <a:solidFill>
                  <a:srgbClr val="1B4980"/>
                </a:solidFill>
              </a:rPr>
              <a:t>Ernst</a:t>
            </a:r>
            <a:r>
              <a:rPr dirty="0" sz="1600" spc="-100">
                <a:solidFill>
                  <a:srgbClr val="1B4980"/>
                </a:solidFill>
              </a:rPr>
              <a:t> </a:t>
            </a:r>
            <a:r>
              <a:rPr dirty="0" sz="1550" spc="-160">
                <a:solidFill>
                  <a:srgbClr val="1B4980"/>
                </a:solidFill>
              </a:rPr>
              <a:t>&amp;</a:t>
            </a:r>
            <a:r>
              <a:rPr dirty="0" sz="1550" spc="-40">
                <a:solidFill>
                  <a:srgbClr val="1B4980"/>
                </a:solidFill>
              </a:rPr>
              <a:t> </a:t>
            </a:r>
            <a:r>
              <a:rPr dirty="0" sz="1600">
                <a:solidFill>
                  <a:srgbClr val="1B4980"/>
                </a:solidFill>
              </a:rPr>
              <a:t>Young</a:t>
            </a:r>
            <a:r>
              <a:rPr dirty="0" sz="1550">
                <a:solidFill>
                  <a:srgbClr val="1B4980"/>
                </a:solidFill>
              </a:rPr>
              <a:t>)</a:t>
            </a:r>
            <a:r>
              <a:rPr dirty="0" sz="1550" spc="-105">
                <a:solidFill>
                  <a:srgbClr val="1B4980"/>
                </a:solidFill>
              </a:rPr>
              <a:t> </a:t>
            </a:r>
            <a:r>
              <a:rPr dirty="0" sz="1500" spc="-50"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2024-04-15T03:25:35Z</dcterms:created>
  <dcterms:modified xsi:type="dcterms:W3CDTF">2024-04-15T03:25:35Z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2024-04-15T00:00:00Z</vt:filetime>
  </property>
  <property fmtid="{D5CDD505-2E9C-101B-9397-08002B2CF9AE}" pid="5" name="Producer">
    <vt:lpwstr>Skia/PDF m92</vt:lpwstr>
  </property>
</Properties>
</file>