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rinceton.edu/~funk/iccv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2512-4E1A-47C1-AC84-875D4CC0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331651"/>
            <a:ext cx="7824294" cy="150032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OBJECT DETECTION </a:t>
            </a:r>
            <a:br>
              <a:rPr lang="en-US" sz="360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IN POINT CLOUD - POLE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02F9-E593-46A1-BF85-31CEF44E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625267"/>
            <a:ext cx="8915399" cy="1278396"/>
          </a:xfrm>
        </p:spPr>
        <p:txBody>
          <a:bodyPr>
            <a:normAutofit fontScale="92500"/>
          </a:bodyPr>
          <a:lstStyle/>
          <a:p>
            <a:r>
              <a:rPr lang="en-US" dirty="0"/>
              <a:t>														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JAGRUTI VICHARE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NAVEENKUMAR SIVASUBRAMANIAN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SABAREESH SURESH</a:t>
            </a:r>
          </a:p>
        </p:txBody>
      </p:sp>
    </p:spTree>
    <p:extLst>
      <p:ext uri="{BB962C8B-B14F-4D97-AF65-F5344CB8AC3E}">
        <p14:creationId xmlns:p14="http://schemas.microsoft.com/office/powerpoint/2010/main" val="26028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FDE2-C450-404E-883D-EF549D03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                  MAJOR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343B-C84E-4E2B-AE4E-36D6ED48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9" y="1793289"/>
            <a:ext cx="9098763" cy="4117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reat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updat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accurate maps and spatial databases</a:t>
            </a:r>
            <a:endParaRPr lang="en-US" altLang="zh-CN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Automated Driving to ease the safety of drivers preventing accidents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 HD Map and Sensor-Based autonomous driving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ity management, urban planning, and intelligent transportation systems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ccurate land cover informatio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n helps to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make policy decisions, and improve land use planning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0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B833-0385-4EEF-8B67-D35863C3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6C90-1D7D-4BF5-ABA7-0039970F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more accurate method to handle ground plane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developing the outlier filter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more number of  significant points for potential improvement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just relying on density, we could better define what “outlier” is pole detection scenario</a:t>
            </a:r>
          </a:p>
        </p:txBody>
      </p:sp>
    </p:spTree>
    <p:extLst>
      <p:ext uri="{BB962C8B-B14F-4D97-AF65-F5344CB8AC3E}">
        <p14:creationId xmlns:p14="http://schemas.microsoft.com/office/powerpoint/2010/main" val="265761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1C8C-0FD0-4302-8C90-C49DF487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       FURTHER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43C9-7DD2-4859-A5D8-1E36A2C1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9922"/>
            <a:ext cx="8915400" cy="41268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Divide each image into Left, Mid, Right.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Pole Detection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algorithm can focus on the needed part to avoid the distortion by vehicles.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759A-D9BD-4107-8082-FBA86FA7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5F4-E2E3-4E6B-8C3E-D3917AAF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Slides – Class 7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Reference: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http://www.cs.princeton.edu/~funk/iccv09.pdf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 for the function which converts latitude, longitude and elevation to x y z.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http://stackoverflow.com/questions/8981943/lat-long-to-x-y-zposition-in-js-not-working</a:t>
            </a:r>
          </a:p>
        </p:txBody>
      </p:sp>
    </p:spTree>
    <p:extLst>
      <p:ext uri="{BB962C8B-B14F-4D97-AF65-F5344CB8AC3E}">
        <p14:creationId xmlns:p14="http://schemas.microsoft.com/office/powerpoint/2010/main" val="10098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1ACA-8009-4A3F-9ABD-7DD7EE05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0A89-8C2C-4542-B882-8353A6A2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prime focus of this project is to develop a pole detection algorithm.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detected poles through line segment.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E36B-AB26-4610-ACAE-FE8A59B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Point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031A-526E-4052-8B49-96DB2998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669002"/>
            <a:ext cx="9373971" cy="42422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(3D coordinate system) to represent the external surface of an object.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to automatically locate, segment and classify pole in an urban environment.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basically four types of object which can be obtained from daily scenarios like: lane, guardrail, pole, road surface etc.</a:t>
            </a:r>
          </a:p>
        </p:txBody>
      </p:sp>
    </p:spTree>
    <p:extLst>
      <p:ext uri="{BB962C8B-B14F-4D97-AF65-F5344CB8AC3E}">
        <p14:creationId xmlns:p14="http://schemas.microsoft.com/office/powerpoint/2010/main" val="20707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E866-25D0-4819-A8E5-810B025B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Point Cloud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5223-2244-4D54-AC40-A3EAE4D3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final_project_point_cloud.fuse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Format: [latitude] [longitude] [altitude] [intensity]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file is then read and each point is converted into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using cartesian(latitude, longitude, altitude).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94CC-87BD-47E9-AEEC-9F2ABDD9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                         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03E7-4400-414A-AD65-95F3158D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3289"/>
            <a:ext cx="8915400" cy="41179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 for each point cloud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Smoothening , Edge detection, Hough Transform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 detection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 generation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3314-4A5E-42DA-8362-225CB460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29" y="624110"/>
            <a:ext cx="9152879" cy="849583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      </a:t>
            </a:r>
            <a:r>
              <a:rPr lang="en-US" sz="2800" dirty="0">
                <a:latin typeface="Algerian" panose="04020705040A02060702" pitchFamily="82" charset="0"/>
              </a:rPr>
              <a:t>GRAY SCALE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FE711-0219-4AAA-8AC7-B20DE478D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080" y="2053701"/>
            <a:ext cx="39166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0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459D-2853-4A58-BE9B-8CA2669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                        </a:t>
            </a:r>
            <a:r>
              <a:rPr lang="en-US" sz="2800" dirty="0">
                <a:latin typeface="Algerian" panose="04020705040A02060702" pitchFamily="82" charset="0"/>
              </a:rPr>
              <a:t>SMOOTHENING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22ABE-72C1-42BF-9D50-F8845E6E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917" y="2044823"/>
            <a:ext cx="39166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69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10F8-18CC-4E75-A7AD-50EB9855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163" y="624110"/>
            <a:ext cx="8468449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          EDGE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D9EDF-8974-495D-8646-A75E4CDC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182" y="2071456"/>
            <a:ext cx="39166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4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04BB-E2A5-4FE6-AF5A-39F52B91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641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POLE DETECTION – FINAL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84687-2BC1-406A-95E4-EFA854C1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3798350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AEC3B-C91A-429D-9CDE-727AC4F10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57" y="2133600"/>
            <a:ext cx="3737500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5885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510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Century Gothic</vt:lpstr>
      <vt:lpstr>Times New Roman</vt:lpstr>
      <vt:lpstr>Wingdings 3</vt:lpstr>
      <vt:lpstr>幼圆</vt:lpstr>
      <vt:lpstr>Wisp</vt:lpstr>
      <vt:lpstr>OBJECT DETECTION  IN POINT CLOUD - POLE</vt:lpstr>
      <vt:lpstr>OBJECTIVE</vt:lpstr>
      <vt:lpstr>                     Point Cloud </vt:lpstr>
      <vt:lpstr>                Point Cloud Data </vt:lpstr>
      <vt:lpstr>                          Approach</vt:lpstr>
      <vt:lpstr>                         GRAY SCALE CONVERSION</vt:lpstr>
      <vt:lpstr>                           SMOOTHENING</vt:lpstr>
      <vt:lpstr>                        EDGE DETECTION</vt:lpstr>
      <vt:lpstr>POLE DETECTION – FINAL RESULTS</vt:lpstr>
      <vt:lpstr>                                MAJOR ROLE</vt:lpstr>
      <vt:lpstr>                    IMPROVEMENTS</vt:lpstr>
      <vt:lpstr>                     FURTHER ENHANCEMENT</vt:lpstr>
      <vt:lpstr>         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POINT CLOUD - POLE</dc:title>
  <dc:creator>Sabareesh Suresh</dc:creator>
  <cp:lastModifiedBy>Sabareesh Suresh</cp:lastModifiedBy>
  <cp:revision>52</cp:revision>
  <dcterms:created xsi:type="dcterms:W3CDTF">2018-04-26T01:50:41Z</dcterms:created>
  <dcterms:modified xsi:type="dcterms:W3CDTF">2018-04-28T01:48:26Z</dcterms:modified>
</cp:coreProperties>
</file>