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79" r:id="rId5"/>
    <p:sldId id="284" r:id="rId6"/>
    <p:sldId id="260" r:id="rId7"/>
    <p:sldId id="292" r:id="rId8"/>
    <p:sldId id="293" r:id="rId9"/>
    <p:sldId id="289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73" d="100"/>
          <a:sy n="73" d="100"/>
        </p:scale>
        <p:origin x="81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22AIP10 &amp; INTERNET OF THINGS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MRS.LALITHA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99" y="3276717"/>
            <a:ext cx="320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MADHAN.V [22AI025]</a:t>
            </a:r>
          </a:p>
          <a:p>
            <a:r>
              <a:rPr lang="en-US" dirty="0"/>
              <a:t>SABARISREE.M.Y [22AI043]</a:t>
            </a:r>
          </a:p>
          <a:p>
            <a:r>
              <a:rPr lang="en-US" dirty="0"/>
              <a:t>HEMANITHRAN.R.S [22AI060]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746617" y="1091503"/>
            <a:ext cx="80345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</a:t>
            </a:r>
            <a:r>
              <a:rPr lang="en-US" sz="4800" dirty="0"/>
              <a:t>  </a:t>
            </a:r>
            <a:r>
              <a:rPr lang="en-US" sz="4400" dirty="0"/>
              <a:t>Smart Transportation System Using with GPS Wireless Camera
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  <a:r>
              <a:rPr lang="en-US" dirty="0"/>
              <a:t> : 23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C2709-83B8-9EEB-BC00-244AE6CFFFE4}"/>
              </a:ext>
            </a:extLst>
          </p:cNvPr>
          <p:cNvSpPr txBox="1"/>
          <p:nvPr/>
        </p:nvSpPr>
        <p:spPr>
          <a:xfrm>
            <a:off x="609600" y="1389002"/>
            <a:ext cx="84171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project develops an </a:t>
            </a:r>
            <a:r>
              <a:rPr lang="en-US" sz="3600" dirty="0" err="1"/>
              <a:t>IoT</a:t>
            </a:r>
            <a:r>
              <a:rPr lang="en-US" sz="3600" dirty="0"/>
              <a:t>-based smart transportation system using an ESP32 CAM for wireless video monitoring, GPS for location tracking, and remote control of a solenoid lock, enhancing vehicle security and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6905" y="1427053"/>
            <a:ext cx="8905326" cy="3268625"/>
          </a:xfrm>
        </p:spPr>
        <p:txBody>
          <a:bodyPr>
            <a:noAutofit/>
          </a:bodyPr>
          <a:lstStyle/>
          <a:p>
            <a:r>
              <a:rPr lang="en-IN" sz="3600" dirty="0"/>
              <a:t>The objective of this project is to create a smart transportation system that provides real-time vehicle tracking, remote video monitoring, wireless access control, and reliable power management using </a:t>
            </a:r>
            <a:r>
              <a:rPr lang="en-IN" sz="3600" dirty="0" err="1"/>
              <a:t>IoT</a:t>
            </a:r>
            <a:r>
              <a:rPr lang="en-IN" sz="3600" dirty="0"/>
              <a:t>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Required</a:t>
            </a:r>
            <a:r>
              <a:rPr lang="en-US" dirty="0"/>
              <a:t>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135410" y="1692599"/>
            <a:ext cx="8619597" cy="3332791"/>
          </a:xfrm>
        </p:spPr>
        <p:txBody>
          <a:bodyPr anchor="ctr">
            <a:noAutofit/>
          </a:bodyPr>
          <a:lstStyle/>
          <a:p>
            <a:pPr marL="571500" lvl="1" indent="-571500"/>
            <a:r>
              <a:rPr lang="en-US" sz="2800" u="sng" dirty="0"/>
              <a:t>ESP32 CAM:</a:t>
            </a:r>
          </a:p>
          <a:p>
            <a:pPr marL="571500" lvl="1" indent="-571500"/>
            <a:r>
              <a:rPr lang="en-US" sz="2800" u="sng" dirty="0"/>
              <a:t>Relay Module: </a:t>
            </a:r>
          </a:p>
          <a:p>
            <a:pPr marL="571500" lvl="1" indent="-571500"/>
            <a:r>
              <a:rPr lang="en-US" sz="2800" u="sng" dirty="0"/>
              <a:t>Solenoid Lock</a:t>
            </a:r>
          </a:p>
          <a:p>
            <a:pPr marL="571500" lvl="1" indent="-571500"/>
            <a:r>
              <a:rPr lang="en-US" sz="2800" u="sng" dirty="0"/>
              <a:t>12V Power Supply/Battery</a:t>
            </a:r>
          </a:p>
          <a:p>
            <a:pPr marL="571500" lvl="1" indent="-571500"/>
            <a:r>
              <a:rPr lang="en-US" sz="2800" u="sng" dirty="0"/>
              <a:t>7805 Voltage Regulator</a:t>
            </a:r>
          </a:p>
          <a:p>
            <a:pPr marL="571500" lvl="1" indent="-571500"/>
            <a:r>
              <a:rPr lang="en-US" sz="2800" u="sng" dirty="0" err="1"/>
              <a:t>ByLink</a:t>
            </a:r>
            <a:r>
              <a:rPr lang="en-US" sz="2800" u="sng" dirty="0"/>
              <a:t> App</a:t>
            </a:r>
          </a:p>
          <a:p>
            <a:pPr marL="571500" lvl="1" indent="-571500"/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0" y="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dirty="0"/>
              <a:t>Flow Diagram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2488B0-A67C-B510-730B-5B7BF1C7E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57" y="502507"/>
            <a:ext cx="3238918" cy="44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13593" y="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b="1" dirty="0"/>
              <a:t>Design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4E857-E170-C540-AFEF-A6BF2AA7C4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108" y="1494875"/>
            <a:ext cx="8819784" cy="2763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Hardware Design</a:t>
            </a:r>
            <a:r>
              <a:rPr lang="en-US" sz="2000" dirty="0"/>
              <a:t>:</a:t>
            </a:r>
          </a:p>
          <a:p>
            <a:r>
              <a:rPr lang="en-US" sz="2000" dirty="0"/>
              <a:t>The ESP32 CAM acts as the main controller, managing the relay module that powers the solenoid lock.</a:t>
            </a:r>
          </a:p>
          <a:p>
            <a:r>
              <a:rPr lang="en-US" sz="2000" dirty="0"/>
              <a:t>The solenoid lock is controlled by the relay module based on signals from the ESP32 CAM.</a:t>
            </a:r>
          </a:p>
          <a:p>
            <a:r>
              <a:rPr lang="en-US" sz="2000" dirty="0"/>
              <a:t>An LED connected to the ESP32 CAM shows the system status.</a:t>
            </a:r>
          </a:p>
          <a:p>
            <a:r>
              <a:rPr lang="en-US" sz="2000" dirty="0"/>
              <a:t>A 12V power supply is converted to 5V using a 7805 regulator to power the ESP32 CAM.</a:t>
            </a:r>
          </a:p>
          <a:p>
            <a:r>
              <a:rPr lang="en-US" sz="2000" dirty="0"/>
              <a:t>A capacitor filters out power noise to ensure stable operation.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599" y="583959"/>
            <a:ext cx="8153400" cy="10058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0FBD2-5F09-DD43-DD4A-7AA1AD7D45C4}"/>
              </a:ext>
            </a:extLst>
          </p:cNvPr>
          <p:cNvSpPr txBox="1"/>
          <p:nvPr/>
        </p:nvSpPr>
        <p:spPr>
          <a:xfrm rot="10800000" flipV="1">
            <a:off x="387151" y="1609070"/>
            <a:ext cx="85982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Hardware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ESP32 CAM</a:t>
            </a:r>
            <a:r>
              <a:rPr lang="en-US" dirty="0"/>
              <a:t> Setup: Connect the </a:t>
            </a:r>
            <a:r>
              <a:rPr lang="en-US" b="1" dirty="0"/>
              <a:t>ESP32 CAM </a:t>
            </a:r>
            <a:r>
              <a:rPr lang="en-US" dirty="0"/>
              <a:t>to Wi-Fi and write firmware to control the camera and relay.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Relay and Solenoid Lock:</a:t>
            </a:r>
            <a:r>
              <a:rPr lang="en-US" dirty="0"/>
              <a:t> Connect the relay module to the </a:t>
            </a:r>
            <a:r>
              <a:rPr lang="en-US" b="1" dirty="0"/>
              <a:t>ESP32 CAM </a:t>
            </a:r>
            <a:r>
              <a:rPr lang="en-US" dirty="0"/>
              <a:t>and the solenoid lock to the relay.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 Management</a:t>
            </a:r>
            <a:r>
              <a:rPr lang="en-US" dirty="0"/>
              <a:t>: Use a 12V power supply, regulated to 5V with a </a:t>
            </a:r>
            <a:r>
              <a:rPr lang="en-US" b="1" dirty="0"/>
              <a:t>7805</a:t>
            </a:r>
            <a:r>
              <a:rPr lang="en-US" dirty="0"/>
              <a:t> </a:t>
            </a:r>
            <a:r>
              <a:rPr lang="en-US" b="1" dirty="0"/>
              <a:t>regulator</a:t>
            </a:r>
            <a:r>
              <a:rPr lang="en-US" dirty="0"/>
              <a:t>, and stabilize with a </a:t>
            </a:r>
            <a:r>
              <a:rPr lang="en-US" b="1" dirty="0"/>
              <a:t>100uF</a:t>
            </a:r>
            <a:r>
              <a:rPr lang="en-US" dirty="0"/>
              <a:t> </a:t>
            </a:r>
            <a:r>
              <a:rPr lang="en-US" b="1" dirty="0"/>
              <a:t>capacitor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LED Connection: </a:t>
            </a:r>
            <a:r>
              <a:rPr lang="en-US" dirty="0"/>
              <a:t>Attach an LED to a GPIO pin on the </a:t>
            </a:r>
            <a:r>
              <a:rPr lang="en-US" b="1" dirty="0"/>
              <a:t>ESP32</a:t>
            </a:r>
            <a:r>
              <a:rPr lang="en-US" dirty="0"/>
              <a:t> </a:t>
            </a:r>
            <a:r>
              <a:rPr lang="en-US" b="1" dirty="0"/>
              <a:t>CAM</a:t>
            </a:r>
            <a:r>
              <a:rPr lang="en-US" dirty="0"/>
              <a:t> for status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Integration: Combine all components with correct connections and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</a:t>
            </a:r>
            <a:r>
              <a:rPr lang="en-US" dirty="0"/>
              <a:t>: Verify that the camera, GPS tracking, relay, solenoid lock, and LED work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8BC8-2D17-0562-32BF-AFD1E482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3E4B-D84D-598F-F5F6-967D54578B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122" y="1352551"/>
            <a:ext cx="7701878" cy="3268624"/>
          </a:xfrm>
        </p:spPr>
        <p:txBody>
          <a:bodyPr>
            <a:noAutofit/>
          </a:bodyPr>
          <a:lstStyle/>
          <a:p>
            <a:r>
              <a:rPr lang="en-US" sz="3600" dirty="0"/>
              <a:t>This </a:t>
            </a:r>
            <a:r>
              <a:rPr lang="en-US" sz="3600" dirty="0" err="1"/>
              <a:t>IoT</a:t>
            </a:r>
            <a:r>
              <a:rPr lang="en-US" sz="3600" dirty="0"/>
              <a:t>-based smart transportation system improves vehicle security and management with real-time monitoring and control, offering a reliable and scalable solution for safer transportation operations.</a:t>
            </a:r>
          </a:p>
        </p:txBody>
      </p:sp>
    </p:spTree>
    <p:extLst>
      <p:ext uri="{BB962C8B-B14F-4D97-AF65-F5344CB8AC3E}">
        <p14:creationId xmlns:p14="http://schemas.microsoft.com/office/powerpoint/2010/main" val="292921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B704B-FFB2-B060-B0A9-90620010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83" y="-206375"/>
            <a:ext cx="9463165" cy="55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59</Words>
  <Application>Microsoft Office PowerPoint</Application>
  <PresentationFormat>On-screen Show (16:9)</PresentationFormat>
  <Paragraphs>23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WidescreenPresentation</vt:lpstr>
      <vt:lpstr>          </vt:lpstr>
      <vt:lpstr>Abstract:</vt:lpstr>
      <vt:lpstr>Objectives:</vt:lpstr>
      <vt:lpstr>Components Required:</vt:lpstr>
      <vt:lpstr>PowerPoint Presentation</vt:lpstr>
      <vt:lpstr>Design:</vt:lpstr>
      <vt:lpstr>Implementation: 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bestmanmadhan@gmail.com</cp:lastModifiedBy>
  <cp:revision>6</cp:revision>
  <dcterms:created xsi:type="dcterms:W3CDTF">2015-08-10T20:36:54Z</dcterms:created>
  <dcterms:modified xsi:type="dcterms:W3CDTF">2024-09-09T07:10:28Z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