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b="0" i="0" u="none" strike="noStrike" cap="none">
                <a:solidFill>
                  <a:schemeClr val="dk1"/>
                </a:solidFill>
                <a:latin typeface="Arial"/>
                <a:ea typeface="Arial"/>
                <a:cs typeface="Arial"/>
                <a:sym typeface="Arial"/>
              </a:rPr>
              <a:t>:</a:t>
            </a:r>
            <a:r>
              <a:rPr lang="en" sz="1100">
                <a:solidFill>
                  <a:schemeClr val="dk1"/>
                </a:solidFill>
              </a:rPr>
              <a:t> </a:t>
            </a:r>
            <a:r>
              <a:rPr lang="en-IN" sz="1100">
                <a:solidFill>
                  <a:schemeClr val="dk1"/>
                </a:solidFill>
              </a:rPr>
              <a:t>SABARI 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a:t>
            </a:r>
            <a:r>
              <a:rPr lang="en" sz="1100" b="0" i="0" u="none" strike="noStrike" cap="none">
                <a:solidFill>
                  <a:schemeClr val="dk1"/>
                </a:solidFill>
                <a:latin typeface="Arial"/>
                <a:ea typeface="Arial"/>
                <a:cs typeface="Arial"/>
                <a:sym typeface="Arial"/>
              </a:rPr>
              <a:t>: au1133212430</a:t>
            </a:r>
            <a:r>
              <a:rPr lang="en-IN" sz="1100" b="0" i="0" u="none" strike="noStrike" cap="none">
                <a:solidFill>
                  <a:schemeClr val="dk1"/>
                </a:solidFill>
                <a:latin typeface="Arial"/>
                <a:ea typeface="Arial"/>
                <a:cs typeface="Arial"/>
                <a:sym typeface="Arial"/>
              </a:rPr>
              <a:t>43</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1426</Words>
  <Application>Microsoft Office PowerPoint</Application>
  <PresentationFormat>On-screen Show (16:9)</PresentationFormat>
  <Paragraphs>69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sabari</cp:lastModifiedBy>
  <cp:revision>3</cp:revision>
  <dcterms:modified xsi:type="dcterms:W3CDTF">2024-04-08T16:43:41Z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