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0" r:id="rId9"/>
    <p:sldId id="274" r:id="rId10"/>
    <p:sldId id="275" r:id="rId11"/>
    <p:sldId id="280" r:id="rId12"/>
    <p:sldId id="277" r:id="rId13"/>
    <p:sldId id="279" r:id="rId14"/>
  </p:sldIdLst>
  <p:sldSz cx="12192000" cy="6858000"/>
  <p:notesSz cx="6858000" cy="9144000"/>
  <p:embeddedFontLs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icrosoft Yahei" pitchFamily="34" charset="-122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93981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100364" y="6422314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4667930" y="1323267"/>
            <a:ext cx="6913418" cy="143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EXPOSYS DATA LABS INTERNSHIP </a:t>
            </a:r>
            <a:endParaRPr sz="4400" b="1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483122" y="3429000"/>
            <a:ext cx="6000750" cy="39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: Web development</a:t>
            </a:r>
            <a:endParaRPr sz="2800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915891" y="4448107"/>
            <a:ext cx="4774994" cy="567637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TITLE: Internship Registration Website</a:t>
            </a:r>
            <a:endParaRPr sz="20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2"/>
          <p:cNvGrpSpPr/>
          <p:nvPr/>
        </p:nvGrpSpPr>
        <p:grpSpPr>
          <a:xfrm>
            <a:off x="509695" y="346206"/>
            <a:ext cx="4337319" cy="572136"/>
            <a:chOff x="956666" y="3498086"/>
            <a:chExt cx="4337319" cy="572136"/>
          </a:xfrm>
        </p:grpSpPr>
        <p:sp>
          <p:nvSpPr>
            <p:cNvPr id="633" name="Google Shape;633;p32"/>
            <p:cNvSpPr txBox="1"/>
            <p:nvPr/>
          </p:nvSpPr>
          <p:spPr>
            <a:xfrm>
              <a:off x="1577903" y="3498086"/>
              <a:ext cx="37160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CONTACT PAGE</a:t>
              </a:r>
              <a:endParaRPr sz="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41814" y="1246909"/>
            <a:ext cx="39921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latin typeface="Century Gothic" pitchFamily="34" charset="0"/>
              </a:rPr>
              <a:t>Connect </a:t>
            </a:r>
            <a:r>
              <a:rPr lang="en-US" sz="1600" dirty="0">
                <a:latin typeface="Century Gothic" pitchFamily="34" charset="0"/>
              </a:rPr>
              <a:t>with ease using our Contact Form designed for efficient communication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Century Gothic" pitchFamily="34" charset="0"/>
              </a:rPr>
              <a:t>Purpose:</a:t>
            </a:r>
            <a:endParaRPr lang="en-US" sz="2000" u="sng" dirty="0">
              <a:solidFill>
                <a:schemeClr val="tx1"/>
              </a:solidFill>
              <a:latin typeface="Century Gothic" pitchFamily="34" charset="0"/>
            </a:endParaRPr>
          </a:p>
          <a:p>
            <a:pPr lvl="1"/>
            <a:r>
              <a:rPr lang="en-US" sz="1600" dirty="0" smtClean="0">
                <a:latin typeface="Century Gothic" pitchFamily="34" charset="0"/>
              </a:rPr>
              <a:t>Streamline </a:t>
            </a:r>
            <a:r>
              <a:rPr lang="en-US" sz="1600" dirty="0">
                <a:latin typeface="Century Gothic" pitchFamily="34" charset="0"/>
              </a:rPr>
              <a:t>inquiries, feedback, and communication between users and our team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r>
              <a:rPr lang="en-US" sz="2000" b="1" u="sng" dirty="0">
                <a:latin typeface="Century Gothic" pitchFamily="34" charset="0"/>
              </a:rPr>
              <a:t>Fields:</a:t>
            </a:r>
            <a:endParaRPr lang="en-US" sz="2000" u="sng" dirty="0">
              <a:latin typeface="Century Gothic" pitchFamily="34" charset="0"/>
            </a:endParaRPr>
          </a:p>
          <a:p>
            <a:pPr lvl="1"/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Name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dirty="0">
                <a:latin typeface="Century Gothic" pitchFamily="34" charset="0"/>
              </a:rPr>
              <a:t>Enter your full name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Email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ID</a:t>
            </a:r>
            <a:r>
              <a:rPr lang="en-US" b="1" dirty="0">
                <a:latin typeface="Century Gothic" pitchFamily="34" charset="0"/>
              </a:rPr>
              <a:t>:</a:t>
            </a:r>
            <a:r>
              <a:rPr lang="en-US" dirty="0">
                <a:latin typeface="Century Gothic" pitchFamily="34" charset="0"/>
              </a:rPr>
              <a:t> Provide your email address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Message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:</a:t>
            </a:r>
            <a:r>
              <a:rPr lang="en-US" dirty="0">
                <a:latin typeface="Century Gothic" pitchFamily="34" charset="0"/>
              </a:rPr>
              <a:t> Share your inquiry or feedback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800" b="1" u="sng" dirty="0">
                <a:latin typeface="Century Gothic" pitchFamily="34" charset="0"/>
              </a:rPr>
              <a:t>How to Use:</a:t>
            </a:r>
            <a:endParaRPr lang="en-US" sz="1800" u="sng" dirty="0">
              <a:latin typeface="Century Gothic" pitchFamily="34" charset="0"/>
            </a:endParaRPr>
          </a:p>
          <a:p>
            <a:pPr lvl="1"/>
            <a:r>
              <a:rPr lang="en-US" sz="1600" dirty="0" smtClean="0">
                <a:latin typeface="Century Gothic" pitchFamily="34" charset="0"/>
              </a:rPr>
              <a:t>Simple </a:t>
            </a:r>
            <a:r>
              <a:rPr lang="en-US" sz="1600" dirty="0">
                <a:latin typeface="Century Gothic" pitchFamily="34" charset="0"/>
              </a:rPr>
              <a:t>and straightforward process."</a:t>
            </a:r>
          </a:p>
          <a:p>
            <a:pPr lvl="1"/>
            <a:r>
              <a:rPr lang="en-US" sz="1600" dirty="0" smtClean="0">
                <a:latin typeface="Century Gothic" pitchFamily="34" charset="0"/>
              </a:rPr>
              <a:t>Fill </a:t>
            </a:r>
            <a:r>
              <a:rPr lang="en-US" sz="1600" dirty="0">
                <a:latin typeface="Century Gothic" pitchFamily="34" charset="0"/>
              </a:rPr>
              <a:t>in your details and message, then click 'Submit</a:t>
            </a:r>
            <a:r>
              <a:rPr lang="en-US" sz="1600" dirty="0" smtClean="0">
                <a:latin typeface="Century Gothic" pitchFamily="34" charset="0"/>
              </a:rPr>
              <a:t>'.</a:t>
            </a:r>
            <a:endParaRPr lang="en-US" sz="1600" dirty="0">
              <a:latin typeface="Century Gothic" pitchFamily="34" charset="0"/>
            </a:endParaRPr>
          </a:p>
          <a:p>
            <a:r>
              <a:rPr lang="en-US" sz="1800" b="1" u="sng" dirty="0">
                <a:latin typeface="Century Gothic" pitchFamily="34" charset="0"/>
              </a:rPr>
              <a:t>Response Handling:</a:t>
            </a:r>
            <a:endParaRPr lang="en-US" sz="1800" u="sng" dirty="0">
              <a:latin typeface="Century Gothic" pitchFamily="34" charset="0"/>
            </a:endParaRPr>
          </a:p>
          <a:p>
            <a:pPr lvl="1"/>
            <a:r>
              <a:rPr lang="en-US" sz="1600" dirty="0" smtClean="0">
                <a:latin typeface="Century Gothic" pitchFamily="34" charset="0"/>
              </a:rPr>
              <a:t>Upon </a:t>
            </a:r>
            <a:r>
              <a:rPr lang="en-US" sz="1600" dirty="0">
                <a:latin typeface="Century Gothic" pitchFamily="34" charset="0"/>
              </a:rPr>
              <a:t>submission, expect a prompt and helpful response from our team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86612"/>
            <a:ext cx="6470073" cy="363763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31"/>
          <p:cNvGrpSpPr/>
          <p:nvPr/>
        </p:nvGrpSpPr>
        <p:grpSpPr>
          <a:xfrm>
            <a:off x="2483543" y="1880707"/>
            <a:ext cx="5879406" cy="1326466"/>
            <a:chOff x="6081486" y="800550"/>
            <a:chExt cx="4539688" cy="1326466"/>
          </a:xfrm>
        </p:grpSpPr>
        <p:sp>
          <p:nvSpPr>
            <p:cNvPr id="607" name="Google Shape;607;p31"/>
            <p:cNvSpPr txBox="1"/>
            <p:nvPr/>
          </p:nvSpPr>
          <p:spPr>
            <a:xfrm>
              <a:off x="6124654" y="800550"/>
              <a:ext cx="43053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8" name="Google Shape;608;p31"/>
            <p:cNvSpPr txBox="1"/>
            <p:nvPr/>
          </p:nvSpPr>
          <p:spPr>
            <a:xfrm>
              <a:off x="6081486" y="1296019"/>
              <a:ext cx="45396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</a:t>
              </a:r>
              <a:endParaRPr sz="48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977864" y="2081526"/>
            <a:ext cx="1126328" cy="1243275"/>
            <a:chOff x="589078" y="2173650"/>
            <a:chExt cx="1126328" cy="1243275"/>
          </a:xfrm>
        </p:grpSpPr>
        <p:grpSp>
          <p:nvGrpSpPr>
            <p:cNvPr id="610" name="Google Shape;610;p31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611" name="Google Shape;611;p31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613" name="Google Shape;613;p31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91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34"/>
          <p:cNvGrpSpPr/>
          <p:nvPr/>
        </p:nvGrpSpPr>
        <p:grpSpPr>
          <a:xfrm>
            <a:off x="509695" y="346206"/>
            <a:ext cx="4337319" cy="572136"/>
            <a:chOff x="956666" y="3498086"/>
            <a:chExt cx="4337319" cy="572136"/>
          </a:xfrm>
        </p:grpSpPr>
        <p:sp>
          <p:nvSpPr>
            <p:cNvPr id="734" name="Google Shape;734;p34"/>
            <p:cNvSpPr txBox="1"/>
            <p:nvPr/>
          </p:nvSpPr>
          <p:spPr>
            <a:xfrm>
              <a:off x="1577903" y="3498086"/>
              <a:ext cx="37160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</a:t>
              </a:r>
              <a:endParaRPr sz="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0932" y="1288473"/>
            <a:ext cx="644750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Thank </a:t>
            </a:r>
            <a:r>
              <a:rPr lang="en-US" sz="1600" dirty="0">
                <a:latin typeface="Century Gothic" pitchFamily="34" charset="0"/>
              </a:rPr>
              <a:t>you for exploring our Internship Registration Website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Seamless </a:t>
            </a:r>
            <a:r>
              <a:rPr lang="en-US" sz="1600" dirty="0">
                <a:latin typeface="Century Gothic" pitchFamily="34" charset="0"/>
              </a:rPr>
              <a:t>registration, diverse domains, and user-friendly design await you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Don't </a:t>
            </a:r>
            <a:r>
              <a:rPr lang="en-US" sz="1600" dirty="0">
                <a:latin typeface="Century Gothic" pitchFamily="34" charset="0"/>
              </a:rPr>
              <a:t>miss out on the opportunities – take the next step towards your career growth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Call to Action: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Ready </a:t>
            </a:r>
            <a:r>
              <a:rPr lang="en-US" sz="1600" dirty="0">
                <a:latin typeface="Century Gothic" pitchFamily="34" charset="0"/>
              </a:rPr>
              <a:t>to dive in? Visit our website now: </a:t>
            </a:r>
            <a:r>
              <a:rPr lang="en-US" sz="1600" dirty="0">
                <a:latin typeface="Century Gothic" pitchFamily="34" charset="0"/>
              </a:rPr>
              <a:t>[</a:t>
            </a:r>
            <a:r>
              <a:rPr lang="en-US" sz="1200" dirty="0">
                <a:latin typeface="Century Gothic" pitchFamily="34" charset="0"/>
              </a:rPr>
              <a:t>file:///C:/Users/INDIA/Desktop/HTML/index.html</a:t>
            </a:r>
            <a:r>
              <a:rPr lang="en-US" sz="1600" dirty="0">
                <a:latin typeface="Century Gothic" pitchFamily="34" charset="0"/>
              </a:rPr>
              <a:t>]</a:t>
            </a:r>
            <a:endParaRPr lang="en-US" sz="1600" dirty="0"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Connect </a:t>
            </a:r>
            <a:r>
              <a:rPr lang="en-US" sz="1600" dirty="0">
                <a:latin typeface="Century Gothic" pitchFamily="34" charset="0"/>
              </a:rPr>
              <a:t>with us and experience a transformative internship journey</a:t>
            </a:r>
            <a:r>
              <a:rPr lang="en-US" sz="1600" dirty="0" smtClean="0">
                <a:latin typeface="Century Gothic" pitchFamily="34" charset="0"/>
              </a:rPr>
              <a:t>!</a:t>
            </a:r>
            <a:endParaRPr lang="en-US" sz="1600" dirty="0">
              <a:latin typeface="Century Gothic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6"/>
          <p:cNvSpPr txBox="1"/>
          <p:nvPr/>
        </p:nvSpPr>
        <p:spPr>
          <a:xfrm>
            <a:off x="6222332" y="2278927"/>
            <a:ext cx="58363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 !</a:t>
            </a:r>
            <a:endParaRPr sz="7200" b="1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586848" y="1922750"/>
            <a:ext cx="11145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 txBox="1"/>
          <p:nvPr/>
        </p:nvSpPr>
        <p:spPr>
          <a:xfrm>
            <a:off x="554004" y="958009"/>
            <a:ext cx="27382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CONTENTS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681565" y="1734273"/>
            <a:ext cx="709987" cy="0"/>
          </a:xfrm>
          <a:prstGeom prst="straightConnector1">
            <a:avLst/>
          </a:prstGeom>
          <a:noFill/>
          <a:ln w="28575" cap="rnd" cmpd="sng">
            <a:solidFill>
              <a:srgbClr val="55C0A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1605072" y="2246573"/>
            <a:ext cx="3012021" cy="622368"/>
            <a:chOff x="956666" y="3447854"/>
            <a:chExt cx="3012021" cy="622368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1695309" y="3447854"/>
              <a:ext cx="2273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Introduction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6647556" y="2296805"/>
            <a:ext cx="3343329" cy="622368"/>
            <a:chOff x="956666" y="3447854"/>
            <a:chExt cx="3343329" cy="622368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1662863" y="3447854"/>
              <a:ext cx="26371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Contact page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1605072" y="3457836"/>
            <a:ext cx="3327203" cy="622368"/>
            <a:chOff x="956666" y="3447854"/>
            <a:chExt cx="3327203" cy="622368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1678989" y="3447854"/>
              <a:ext cx="26048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Homepage</a:t>
              </a: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6647556" y="3457836"/>
            <a:ext cx="3808206" cy="622368"/>
            <a:chOff x="956666" y="3447854"/>
            <a:chExt cx="3808206" cy="622368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1569767" y="3447854"/>
              <a:ext cx="31951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Form Submission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" name="Google Shape;114;p14"/>
          <p:cNvGrpSpPr/>
          <p:nvPr/>
        </p:nvGrpSpPr>
        <p:grpSpPr>
          <a:xfrm>
            <a:off x="1605072" y="4732454"/>
            <a:ext cx="3917428" cy="622368"/>
            <a:chOff x="956666" y="3447854"/>
            <a:chExt cx="3917428" cy="622368"/>
          </a:xfrm>
        </p:grpSpPr>
        <p:sp>
          <p:nvSpPr>
            <p:cNvPr id="22" name="Google Shape;115;p14"/>
            <p:cNvSpPr txBox="1"/>
            <p:nvPr/>
          </p:nvSpPr>
          <p:spPr>
            <a:xfrm>
              <a:off x="1678989" y="3447854"/>
              <a:ext cx="31951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Registration form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116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117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" name="Google Shape;114;p14"/>
          <p:cNvGrpSpPr/>
          <p:nvPr/>
        </p:nvGrpSpPr>
        <p:grpSpPr>
          <a:xfrm>
            <a:off x="6647556" y="4706526"/>
            <a:ext cx="3808206" cy="622368"/>
            <a:chOff x="956666" y="3447854"/>
            <a:chExt cx="3808206" cy="622368"/>
          </a:xfrm>
        </p:grpSpPr>
        <p:sp>
          <p:nvSpPr>
            <p:cNvPr id="26" name="Google Shape;115;p14"/>
            <p:cNvSpPr txBox="1"/>
            <p:nvPr/>
          </p:nvSpPr>
          <p:spPr>
            <a:xfrm>
              <a:off x="1569767" y="3447854"/>
              <a:ext cx="31951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</a:t>
              </a: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116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117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5"/>
          <p:cNvGrpSpPr/>
          <p:nvPr/>
        </p:nvGrpSpPr>
        <p:grpSpPr>
          <a:xfrm>
            <a:off x="2483544" y="1880707"/>
            <a:ext cx="5631755" cy="1326466"/>
            <a:chOff x="6081486" y="800550"/>
            <a:chExt cx="4348468" cy="1326466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6124654" y="800550"/>
              <a:ext cx="43053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Project Introduction</a:t>
              </a: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6081486" y="1296019"/>
              <a:ext cx="383721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OPENING</a:t>
              </a:r>
              <a:endParaRPr sz="48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977864" y="2081526"/>
            <a:ext cx="1126328" cy="1243275"/>
            <a:chOff x="589078" y="2173650"/>
            <a:chExt cx="1126328" cy="124327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6"/>
          <p:cNvGrpSpPr/>
          <p:nvPr/>
        </p:nvGrpSpPr>
        <p:grpSpPr>
          <a:xfrm>
            <a:off x="509695" y="346206"/>
            <a:ext cx="2975299" cy="572136"/>
            <a:chOff x="956666" y="3498086"/>
            <a:chExt cx="2975299" cy="572136"/>
          </a:xfrm>
        </p:grpSpPr>
        <p:sp>
          <p:nvSpPr>
            <p:cNvPr id="138" name="Google Shape;138;p16"/>
            <p:cNvSpPr txBox="1"/>
            <p:nvPr/>
          </p:nvSpPr>
          <p:spPr>
            <a:xfrm>
              <a:off x="1586451" y="3498086"/>
              <a:ext cx="2345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OPENING</a:t>
              </a:r>
              <a:endParaRPr sz="800" b="1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45671" y="1486379"/>
            <a:ext cx="75784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Brief Explanation</a:t>
            </a:r>
            <a:r>
              <a:rPr lang="en-US" sz="2000" b="1" u="sng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itchFamily="34" charset="0"/>
              </a:rPr>
              <a:t>Facilitate </a:t>
            </a:r>
            <a:r>
              <a:rPr lang="en-US" sz="1600" dirty="0">
                <a:latin typeface="Century Gothic" pitchFamily="34" charset="0"/>
              </a:rPr>
              <a:t>a seamless internship application process for both students and organizations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Goals Mentioned</a:t>
            </a:r>
            <a:r>
              <a:rPr lang="en-US" sz="2000" b="1" u="sng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:</a:t>
            </a:r>
            <a:endParaRPr lang="en-US" sz="2000" b="1" u="sng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	</a:t>
            </a:r>
            <a:r>
              <a:rPr lang="en-US" sz="1600" dirty="0" smtClean="0">
                <a:latin typeface="Century Gothic" pitchFamily="34" charset="0"/>
              </a:rPr>
              <a:t>Efficient </a:t>
            </a:r>
            <a:r>
              <a:rPr lang="en-US" sz="1600" dirty="0">
                <a:latin typeface="Century Gothic" pitchFamily="34" charset="0"/>
              </a:rPr>
              <a:t>Application Process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Century Gothic" pitchFamily="34" charset="0"/>
              </a:rPr>
              <a:t>	Domain-Specific Interest	</a:t>
            </a:r>
            <a:endParaRPr lang="en-US" sz="1600" dirty="0">
              <a:latin typeface="Century Gothic" pitchFamily="34" charset="0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Century Gothic" pitchFamily="34" charset="0"/>
              </a:rPr>
              <a:t>	Effective </a:t>
            </a:r>
            <a:r>
              <a:rPr lang="en-US" sz="1600" dirty="0">
                <a:latin typeface="Century Gothic" pitchFamily="34" charset="0"/>
              </a:rPr>
              <a:t>Communication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Century Gothic" pitchFamily="34" charset="0"/>
              </a:rPr>
              <a:t>	User-Friendly </a:t>
            </a:r>
            <a:r>
              <a:rPr lang="en-US" sz="1600" dirty="0">
                <a:latin typeface="Century Gothic" pitchFamily="34" charset="0"/>
              </a:rPr>
              <a:t>Interface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Century Gothic" pitchFamily="34" charset="0"/>
              </a:rPr>
              <a:t>	Organized </a:t>
            </a:r>
            <a:r>
              <a:rPr lang="en-US" sz="1600" dirty="0">
                <a:latin typeface="Century Gothic" pitchFamily="34" charset="0"/>
              </a:rPr>
              <a:t>Application Management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Century Gothic" pitchFamily="34" charset="0"/>
              </a:rPr>
              <a:t>	Enhanced </a:t>
            </a:r>
            <a:r>
              <a:rPr lang="en-US" sz="1600" dirty="0">
                <a:latin typeface="Century Gothic" pitchFamily="34" charset="0"/>
              </a:rPr>
              <a:t>Program Visibility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2483544" y="1880707"/>
            <a:ext cx="5631755" cy="1326466"/>
            <a:chOff x="6081486" y="800550"/>
            <a:chExt cx="4348468" cy="1326466"/>
          </a:xfrm>
        </p:grpSpPr>
        <p:sp>
          <p:nvSpPr>
            <p:cNvPr id="322" name="Google Shape;322;p21"/>
            <p:cNvSpPr txBox="1"/>
            <p:nvPr/>
          </p:nvSpPr>
          <p:spPr>
            <a:xfrm>
              <a:off x="6124654" y="800550"/>
              <a:ext cx="43053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smtClean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OVERVIEW OF</a:t>
              </a: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6081486" y="1296019"/>
              <a:ext cx="383721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HOME PAGE</a:t>
              </a:r>
              <a:endParaRPr sz="48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24" name="Google Shape;324;p21"/>
          <p:cNvGrpSpPr/>
          <p:nvPr/>
        </p:nvGrpSpPr>
        <p:grpSpPr>
          <a:xfrm>
            <a:off x="977864" y="2081526"/>
            <a:ext cx="1126328" cy="1243275"/>
            <a:chOff x="589078" y="2173650"/>
            <a:chExt cx="1126328" cy="1243275"/>
          </a:xfrm>
        </p:grpSpPr>
        <p:grpSp>
          <p:nvGrpSpPr>
            <p:cNvPr id="325" name="Google Shape;325;p21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326" name="Google Shape;326;p21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28" name="Google Shape;328;p21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509695" y="346206"/>
            <a:ext cx="3417381" cy="572136"/>
            <a:chOff x="956666" y="3498086"/>
            <a:chExt cx="3417381" cy="572136"/>
          </a:xfrm>
        </p:grpSpPr>
        <p:sp>
          <p:nvSpPr>
            <p:cNvPr id="350" name="Google Shape;350;p22"/>
            <p:cNvSpPr txBox="1"/>
            <p:nvPr/>
          </p:nvSpPr>
          <p:spPr>
            <a:xfrm>
              <a:off x="1598928" y="3498086"/>
              <a:ext cx="27751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HOME PAGE</a:t>
              </a:r>
              <a:endParaRPr sz="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9709" y="1415075"/>
            <a:ext cx="454887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dirty="0" smtClean="0">
                <a:latin typeface="Century Gothic" pitchFamily="34" charset="0"/>
              </a:rPr>
              <a:t>Welcome </a:t>
            </a:r>
            <a:r>
              <a:rPr lang="en-US" sz="1600" dirty="0">
                <a:latin typeface="Century Gothic" pitchFamily="34" charset="0"/>
              </a:rPr>
              <a:t>to the heart of our Internship Registration Website - the Home </a:t>
            </a:r>
            <a:r>
              <a:rPr lang="en-US" sz="1600" dirty="0" smtClean="0">
                <a:latin typeface="Century Gothic" pitchFamily="34" charset="0"/>
              </a:rPr>
              <a:t>Page</a:t>
            </a:r>
            <a:r>
              <a:rPr lang="en-US" sz="2000" dirty="0" smtClean="0">
                <a:latin typeface="Century Gothic" pitchFamily="34" charset="0"/>
              </a:rPr>
              <a:t>.</a:t>
            </a:r>
          </a:p>
          <a:p>
            <a:pPr lvl="2"/>
            <a:endParaRPr lang="en-US" sz="2000" dirty="0">
              <a:latin typeface="Century Gothic" pitchFamily="34" charset="0"/>
            </a:endParaRPr>
          </a:p>
          <a:p>
            <a:r>
              <a:rPr lang="en-US" sz="2000" b="1" u="sng" dirty="0" smtClean="0">
                <a:latin typeface="Century Gothic" pitchFamily="34" charset="0"/>
              </a:rPr>
              <a:t>Key </a:t>
            </a:r>
            <a:r>
              <a:rPr lang="en-US" sz="2000" b="1" u="sng" dirty="0">
                <a:latin typeface="Century Gothic" pitchFamily="34" charset="0"/>
              </a:rPr>
              <a:t>Features</a:t>
            </a:r>
            <a:r>
              <a:rPr lang="en-US" sz="2000" b="1" u="sng" dirty="0" smtClean="0">
                <a:latin typeface="Century Gothic" pitchFamily="34" charset="0"/>
              </a:rPr>
              <a:t>:</a:t>
            </a:r>
          </a:p>
          <a:p>
            <a:endParaRPr lang="en-US" sz="2000" b="1" u="sng" dirty="0">
              <a:latin typeface="Century Gothic" pitchFamily="34" charset="0"/>
            </a:endParaRPr>
          </a:p>
          <a:p>
            <a:pPr lvl="1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Internship Program Information: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Detailed </a:t>
            </a:r>
            <a:r>
              <a:rPr lang="en-US" sz="1600" dirty="0">
                <a:latin typeface="Century Gothic" pitchFamily="34" charset="0"/>
              </a:rPr>
              <a:t>insights into our dynamic internship program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Objectives</a:t>
            </a:r>
            <a:r>
              <a:rPr lang="en-US" sz="1600" dirty="0">
                <a:latin typeface="Century Gothic" pitchFamily="34" charset="0"/>
              </a:rPr>
              <a:t>, benefits, and program highlights</a:t>
            </a:r>
            <a:r>
              <a:rPr lang="en-US" sz="1600" dirty="0" smtClean="0">
                <a:latin typeface="Century Gothic" pitchFamily="34" charset="0"/>
              </a:rPr>
              <a:t>.</a:t>
            </a:r>
          </a:p>
          <a:p>
            <a:pPr marL="285750" lvl="2" indent="-285750">
              <a:buFont typeface="Arial" pitchFamily="34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Available Domains: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Explore </a:t>
            </a:r>
            <a:r>
              <a:rPr lang="en-US" sz="1600" dirty="0">
                <a:latin typeface="Century Gothic" pitchFamily="34" charset="0"/>
              </a:rPr>
              <a:t>diverse internship domains tailored for growth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Web </a:t>
            </a:r>
            <a:r>
              <a:rPr lang="en-US" sz="1600" dirty="0">
                <a:latin typeface="Century Gothic" pitchFamily="34" charset="0"/>
              </a:rPr>
              <a:t>Development, Mobile App Development, and Data Science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User-friendly </a:t>
            </a:r>
            <a:r>
              <a:rPr lang="en-US" sz="1600" dirty="0">
                <a:latin typeface="Century Gothic" pitchFamily="34" charset="0"/>
              </a:rPr>
              <a:t>navigation for easy exploration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52" y="1415075"/>
            <a:ext cx="6571893" cy="36948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6"/>
          <p:cNvGrpSpPr/>
          <p:nvPr/>
        </p:nvGrpSpPr>
        <p:grpSpPr>
          <a:xfrm>
            <a:off x="2483455" y="1883734"/>
            <a:ext cx="5575848" cy="1323439"/>
            <a:chOff x="6081417" y="803577"/>
            <a:chExt cx="4305300" cy="1323439"/>
          </a:xfrm>
        </p:grpSpPr>
        <p:sp>
          <p:nvSpPr>
            <p:cNvPr id="472" name="Google Shape;472;p26"/>
            <p:cNvSpPr txBox="1"/>
            <p:nvPr/>
          </p:nvSpPr>
          <p:spPr>
            <a:xfrm>
              <a:off x="6081417" y="803577"/>
              <a:ext cx="43053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smtClean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WALKTHROUGH</a:t>
              </a: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26"/>
            <p:cNvSpPr txBox="1"/>
            <p:nvPr/>
          </p:nvSpPr>
          <p:spPr>
            <a:xfrm>
              <a:off x="6081486" y="1296019"/>
              <a:ext cx="383721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REGISTRATION FORM</a:t>
              </a:r>
              <a:endParaRPr sz="48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977864" y="2081526"/>
            <a:ext cx="1126328" cy="1243275"/>
            <a:chOff x="589078" y="2173650"/>
            <a:chExt cx="1126328" cy="1243275"/>
          </a:xfrm>
        </p:grpSpPr>
        <p:grpSp>
          <p:nvGrpSpPr>
            <p:cNvPr id="475" name="Google Shape;475;p26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476" name="Google Shape;476;p26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478" name="Google Shape;478;p26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7"/>
          <p:cNvGrpSpPr/>
          <p:nvPr/>
        </p:nvGrpSpPr>
        <p:grpSpPr>
          <a:xfrm>
            <a:off x="509695" y="346206"/>
            <a:ext cx="5350778" cy="572136"/>
            <a:chOff x="956666" y="3498086"/>
            <a:chExt cx="3250669" cy="572136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1765640" y="3498086"/>
              <a:ext cx="24416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REGISTRATION FORM </a:t>
              </a:r>
              <a:endParaRPr sz="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956666" y="3498086"/>
              <a:ext cx="381414" cy="381934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176679" y="3689818"/>
              <a:ext cx="280489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2698" y="1427018"/>
            <a:ext cx="3954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>
                <a:latin typeface="Century Gothic" pitchFamily="34" charset="0"/>
              </a:rPr>
              <a:t>Explore </a:t>
            </a:r>
            <a:r>
              <a:rPr lang="en-US" sz="1600" dirty="0">
                <a:latin typeface="Century Gothic" pitchFamily="34" charset="0"/>
              </a:rPr>
              <a:t>our user-friendly Registration Form, your gateway to exciting internship opportunities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Century Gothic" pitchFamily="34" charset="0"/>
              </a:rPr>
              <a:t>Sections:</a:t>
            </a:r>
            <a:endParaRPr lang="en-US" sz="2000" u="sng" dirty="0">
              <a:solidFill>
                <a:schemeClr val="tx1"/>
              </a:solidFill>
              <a:latin typeface="Century Gothic" pitchFamily="34" charset="0"/>
            </a:endParaRPr>
          </a:p>
          <a:p>
            <a:pPr lvl="1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Personal Information: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lvl="2"/>
            <a:r>
              <a:rPr lang="en-US" sz="1600" dirty="0" smtClean="0">
                <a:latin typeface="Century Gothic" pitchFamily="34" charset="0"/>
              </a:rPr>
              <a:t>Name</a:t>
            </a:r>
            <a:r>
              <a:rPr lang="en-US" sz="1600" dirty="0">
                <a:latin typeface="Century Gothic" pitchFamily="34" charset="0"/>
              </a:rPr>
              <a:t>, Email, Phone, College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lvl="1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Educational Information: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lvl="2"/>
            <a:r>
              <a:rPr lang="en-US" sz="1600" dirty="0" smtClean="0">
                <a:latin typeface="Century Gothic" pitchFamily="34" charset="0"/>
              </a:rPr>
              <a:t>10th </a:t>
            </a:r>
            <a:r>
              <a:rPr lang="en-US" sz="1600" dirty="0">
                <a:latin typeface="Century Gothic" pitchFamily="34" charset="0"/>
              </a:rPr>
              <a:t>and 12th Percentage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 lvl="1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Domain Selection: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lvl="2"/>
            <a:r>
              <a:rPr lang="en-US" dirty="0" smtClean="0">
                <a:latin typeface="Century Gothic" pitchFamily="34" charset="0"/>
              </a:rPr>
              <a:t>Dropdown </a:t>
            </a:r>
            <a:r>
              <a:rPr lang="en-US" dirty="0">
                <a:latin typeface="Century Gothic" pitchFamily="34" charset="0"/>
              </a:rPr>
              <a:t>for Web </a:t>
            </a:r>
            <a:r>
              <a:rPr lang="en-US" dirty="0" smtClean="0">
                <a:latin typeface="Century Gothic" pitchFamily="34" charset="0"/>
              </a:rPr>
              <a:t>Development , </a:t>
            </a:r>
            <a:r>
              <a:rPr lang="en-US" dirty="0">
                <a:latin typeface="Century Gothic" pitchFamily="34" charset="0"/>
              </a:rPr>
              <a:t>Mobile App </a:t>
            </a:r>
            <a:r>
              <a:rPr lang="en-US" dirty="0" smtClean="0">
                <a:latin typeface="Century Gothic" pitchFamily="34" charset="0"/>
              </a:rPr>
              <a:t>Development, </a:t>
            </a:r>
            <a:r>
              <a:rPr lang="en-US" dirty="0">
                <a:latin typeface="Century Gothic" pitchFamily="34" charset="0"/>
              </a:rPr>
              <a:t>and Data Science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Submission Process: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lvl="1"/>
            <a:r>
              <a:rPr lang="en-US" sz="1600" dirty="0" smtClean="0">
                <a:latin typeface="Century Gothic" pitchFamily="34" charset="0"/>
              </a:rPr>
              <a:t>Effortless </a:t>
            </a:r>
            <a:r>
              <a:rPr lang="en-US" sz="1600" dirty="0">
                <a:latin typeface="Century Gothic" pitchFamily="34" charset="0"/>
              </a:rPr>
              <a:t>submission with validation checks and a simulated success response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User-Friendly Design: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lvl="1"/>
            <a:r>
              <a:rPr lang="en-US" sz="1600" dirty="0" smtClean="0">
                <a:latin typeface="Century Gothic" pitchFamily="34" charset="0"/>
              </a:rPr>
              <a:t>Intuitive </a:t>
            </a:r>
            <a:r>
              <a:rPr lang="en-US" sz="1600" dirty="0">
                <a:latin typeface="Century Gothic" pitchFamily="34" charset="0"/>
              </a:rPr>
              <a:t>interface for a seamless application experience</a:t>
            </a:r>
            <a:r>
              <a:rPr lang="en-US" sz="1600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5" y="1773776"/>
            <a:ext cx="6068289" cy="341174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31"/>
          <p:cNvGrpSpPr/>
          <p:nvPr/>
        </p:nvGrpSpPr>
        <p:grpSpPr>
          <a:xfrm>
            <a:off x="2483543" y="1880707"/>
            <a:ext cx="5879406" cy="1326466"/>
            <a:chOff x="6081486" y="800550"/>
            <a:chExt cx="4539688" cy="1326466"/>
          </a:xfrm>
        </p:grpSpPr>
        <p:sp>
          <p:nvSpPr>
            <p:cNvPr id="607" name="Google Shape;607;p31"/>
            <p:cNvSpPr txBox="1"/>
            <p:nvPr/>
          </p:nvSpPr>
          <p:spPr>
            <a:xfrm>
              <a:off x="6124654" y="800550"/>
              <a:ext cx="43053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smtClean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SHOWCASING</a:t>
              </a: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8" name="Google Shape;608;p31"/>
            <p:cNvSpPr txBox="1"/>
            <p:nvPr/>
          </p:nvSpPr>
          <p:spPr>
            <a:xfrm>
              <a:off x="6081486" y="1296019"/>
              <a:ext cx="45396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rgbClr val="113F4E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CONTACT PAGE</a:t>
              </a:r>
              <a:endParaRPr sz="48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977864" y="2081526"/>
            <a:ext cx="1126328" cy="1243275"/>
            <a:chOff x="589078" y="2173650"/>
            <a:chExt cx="1126328" cy="1243275"/>
          </a:xfrm>
        </p:grpSpPr>
        <p:grpSp>
          <p:nvGrpSpPr>
            <p:cNvPr id="610" name="Google Shape;610;p31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611" name="Google Shape;611;p31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613" name="Google Shape;613;p31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380</Words>
  <Application>Microsoft Office PowerPoint</Application>
  <PresentationFormat>Custom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Wingdings</vt:lpstr>
      <vt:lpstr>Calibri</vt:lpstr>
      <vt:lpstr>Microsoft Yahei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Keertana Balasubramanian</dc:creator>
  <cp:lastModifiedBy>INDIA</cp:lastModifiedBy>
  <cp:revision>7</cp:revision>
  <dcterms:modified xsi:type="dcterms:W3CDTF">2023-12-29T06:35:38Z</dcterms:modified>
</cp:coreProperties>
</file>