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74EE5-BA7E-B44A-89C0-9234D21BC24B}" v="1" dt="2021-06-10T20:54:0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6"/>
    <p:restoredTop sz="94648"/>
  </p:normalViewPr>
  <p:slideViewPr>
    <p:cSldViewPr snapToGrid="0">
      <p:cViewPr varScale="1">
        <p:scale>
          <a:sx n="62" d="100"/>
          <a:sy n="62" d="100"/>
        </p:scale>
        <p:origin x="22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gre Requena,Juanvi" userId="01fa6eeb-adc5-44e6-9a91-2c31e7b3a089" providerId="ADAL" clId="{0EE8FFC2-857F-4265-A3EF-DF5B29B96778}"/>
    <pc:docChg chg="undo custSel addSld modSld">
      <pc:chgData name="Alegre Requena,Juanvi" userId="01fa6eeb-adc5-44e6-9a91-2c31e7b3a089" providerId="ADAL" clId="{0EE8FFC2-857F-4265-A3EF-DF5B29B96778}" dt="2021-06-07T21:30:27.297" v="811" actId="20577"/>
      <pc:docMkLst>
        <pc:docMk/>
      </pc:docMkLst>
      <pc:sldChg chg="addSp delSp modSp new mod">
        <pc:chgData name="Alegre Requena,Juanvi" userId="01fa6eeb-adc5-44e6-9a91-2c31e7b3a089" providerId="ADAL" clId="{0EE8FFC2-857F-4265-A3EF-DF5B29B96778}" dt="2021-06-07T21:30:27.297" v="811" actId="20577"/>
        <pc:sldMkLst>
          <pc:docMk/>
          <pc:sldMk cId="2994167644" sldId="256"/>
        </pc:sldMkLst>
        <pc:spChg chg="del">
          <ac:chgData name="Alegre Requena,Juanvi" userId="01fa6eeb-adc5-44e6-9a91-2c31e7b3a089" providerId="ADAL" clId="{0EE8FFC2-857F-4265-A3EF-DF5B29B96778}" dt="2021-06-07T21:21:08.833" v="1" actId="478"/>
          <ac:spMkLst>
            <pc:docMk/>
            <pc:sldMk cId="2994167644" sldId="256"/>
            <ac:spMk id="2" creationId="{F3BB4CC9-F0ED-4ABF-A106-DA912B0DBDA3}"/>
          </ac:spMkLst>
        </pc:spChg>
        <pc:spChg chg="del">
          <ac:chgData name="Alegre Requena,Juanvi" userId="01fa6eeb-adc5-44e6-9a91-2c31e7b3a089" providerId="ADAL" clId="{0EE8FFC2-857F-4265-A3EF-DF5B29B96778}" dt="2021-06-07T21:21:08.833" v="1" actId="478"/>
          <ac:spMkLst>
            <pc:docMk/>
            <pc:sldMk cId="2994167644" sldId="256"/>
            <ac:spMk id="3" creationId="{DC752A31-24D3-4A0B-80D0-AD848E50FBBE}"/>
          </ac:spMkLst>
        </pc:spChg>
        <pc:spChg chg="add mod">
          <ac:chgData name="Alegre Requena,Juanvi" userId="01fa6eeb-adc5-44e6-9a91-2c31e7b3a089" providerId="ADAL" clId="{0EE8FFC2-857F-4265-A3EF-DF5B29B96778}" dt="2021-06-07T21:30:27.297" v="811" actId="20577"/>
          <ac:spMkLst>
            <pc:docMk/>
            <pc:sldMk cId="2994167644" sldId="256"/>
            <ac:spMk id="4" creationId="{BBF5CABC-F9C7-4210-A5C7-0A5E272E69A9}"/>
          </ac:spMkLst>
        </pc:spChg>
      </pc:sldChg>
    </pc:docChg>
  </pc:docChgLst>
  <pc:docChgLst>
    <pc:chgData name="Kim,Yeonjoon" userId="7cc376eb-b2c5-4102-99d8-a811ac4a4d11" providerId="ADAL" clId="{ED974EE5-BA7E-B44A-89C0-9234D21BC24B}"/>
    <pc:docChg chg="modSld">
      <pc:chgData name="Kim,Yeonjoon" userId="7cc376eb-b2c5-4102-99d8-a811ac4a4d11" providerId="ADAL" clId="{ED974EE5-BA7E-B44A-89C0-9234D21BC24B}" dt="2021-06-10T20:54:06.782" v="2"/>
      <pc:docMkLst>
        <pc:docMk/>
      </pc:docMkLst>
      <pc:sldChg chg="addSp delSp modSp mod">
        <pc:chgData name="Kim,Yeonjoon" userId="7cc376eb-b2c5-4102-99d8-a811ac4a4d11" providerId="ADAL" clId="{ED974EE5-BA7E-B44A-89C0-9234D21BC24B}" dt="2021-06-10T20:54:06.782" v="2"/>
        <pc:sldMkLst>
          <pc:docMk/>
          <pc:sldMk cId="2994167644" sldId="256"/>
        </pc:sldMkLst>
        <pc:spChg chg="add del mod">
          <ac:chgData name="Kim,Yeonjoon" userId="7cc376eb-b2c5-4102-99d8-a811ac4a4d11" providerId="ADAL" clId="{ED974EE5-BA7E-B44A-89C0-9234D21BC24B}" dt="2021-06-10T20:54:06.782" v="2"/>
          <ac:spMkLst>
            <pc:docMk/>
            <pc:sldMk cId="2994167644" sldId="256"/>
            <ac:spMk id="2" creationId="{E7A346F4-BB84-8649-BE3D-9698B45942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B3C7-7FA0-4EA1-B394-8B69B72EF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883F9-FF80-4D4D-909C-56C52CA2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3427-BC77-4611-9443-62E9B4DD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A97A-E0AD-4F7F-A8D1-9F3B86F8A0D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B38B-50A7-41B1-8D78-0ED971F5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59A0-A93C-4677-982D-E6FC1EC3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4F5-6D46-4856-8088-D5194BCF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C7C8-7FE3-4C53-8187-B269F70F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EB1A0-C793-4B25-BAB6-CE1973216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EB7D-53B3-4709-A5B7-FD5C695B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A97A-E0AD-4F7F-A8D1-9F3B86F8A0D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5F3B-26EF-4B5E-86A1-4D5348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8C69-1AC8-4ED0-8CA8-1077614C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4F5-6D46-4856-8088-D5194BCF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B850B-4E27-4FB9-AB37-02D081D53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6F04F-1339-47A0-A80E-7B88C3187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7A15A-81D0-4721-BA4B-23A1D297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A97A-E0AD-4F7F-A8D1-9F3B86F8A0D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0C31-3931-4B76-BE57-497DF90B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D4AB-67C1-4F94-933F-A78C93CA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4F5-6D46-4856-8088-D5194BCF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9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EB05-9A7A-4B7D-8780-790437AF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E6D0-B651-4D0D-BB97-2E45219E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A3580-5B21-4CFE-AED2-F8ED0C54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A97A-E0AD-4F7F-A8D1-9F3B86F8A0D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EEF2-502E-4CCA-A928-542C659B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40AF-9992-4677-87E1-A9C384CC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4F5-6D46-4856-8088-D5194BCF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0276-3EB0-4D52-ABF0-0D86064C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EE3B-8603-4B86-9659-B47A363F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706A-06D1-48C2-BAD7-7095A9EF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A97A-E0AD-4F7F-A8D1-9F3B86F8A0D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1C06-F6DA-415E-898B-F4BA590C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F3F37-F46F-4B3B-809B-1524F6ED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4F5-6D46-4856-8088-D5194BCF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B1AC-298E-4F5A-B07D-C962F744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CA98-9D47-4C8A-8490-6E1315A5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D13B-C997-4E5B-95D8-DC1F1F49F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48FB6-D257-4509-A4C7-60E4FBCC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A97A-E0AD-4F7F-A8D1-9F3B86F8A0D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9AAAA-F6A4-4C9E-B3B1-88F4394C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72D5-0CD0-4F58-A922-F8B3C4C6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4F5-6D46-4856-8088-D5194BCF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2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748-C2C0-4F98-8D04-41D53A7C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DE86-EBED-4252-9D79-C8EACE65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84BB9-C4B8-4401-880C-06F66476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FEC64-61D8-427D-857B-9FB51247B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4B70B-099A-473C-9955-1224CFE42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AFFED-3965-4E3E-B043-46E06205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A97A-E0AD-4F7F-A8D1-9F3B86F8A0D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7867B-5D99-4215-87B0-1DBE478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330EA-CD3A-487F-B8CB-FC45C5CA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4F5-6D46-4856-8088-D5194BCF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670C-A083-48D6-93D5-2F7EA4E5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569A7-9D1C-4A60-BE06-51EB00D5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A97A-E0AD-4F7F-A8D1-9F3B86F8A0D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6465A-5CDC-4D96-85ED-CC985E16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868C2-25ED-4C0D-9847-83E78610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4F5-6D46-4856-8088-D5194BCF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BC6A7-CAAF-441B-92D2-2E246644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A97A-E0AD-4F7F-A8D1-9F3B86F8A0D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E20C1-0016-4C70-BA34-934EB387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69F74-13BC-4325-9691-7B2ACFD7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4F5-6D46-4856-8088-D5194BCF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78E2-E7DA-4B01-A2FA-2AA2CC2B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63C3-739E-4195-88B5-35800624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2254C-41FA-4F46-92C4-EF9E8D76C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559C-4C7E-4F74-A92D-9273B95D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A97A-E0AD-4F7F-A8D1-9F3B86F8A0D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AF134-5904-484A-BAB1-28B6F923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D6B5F-DEA9-47E7-9007-EFD8AFEE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4F5-6D46-4856-8088-D5194BCF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6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6050-F830-4EB4-9CA7-9F392E1E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1F4AE-E13B-465B-BEA7-1363BA079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082F-73B0-49E4-B8B9-56196F3BA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390DB-E98B-4A99-8ED1-BFAE3C3B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A97A-E0AD-4F7F-A8D1-9F3B86F8A0D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8956F-C50A-4DE1-89CA-710D9C4C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D8828-045A-4BFF-A3BF-2B1CDB29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4F5-6D46-4856-8088-D5194BCF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8001A-B058-4149-A5B6-B05DFE20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4DCF-62BE-46E9-BC37-0A491AAD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1E9F-FEA6-496F-8081-01C7D6411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DA97A-E0AD-4F7F-A8D1-9F3B86F8A0D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0CE8-C2A8-4CB4-8662-CAAFBA606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868-B129-42C0-88C0-19C61218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44F5-6D46-4856-8088-D5194BCF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5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openbabel" TargetMode="External"/><Relationship Id="rId2" Type="http://schemas.openxmlformats.org/officeDocument/2006/relationships/hyperlink" Target="https://anaconda.org/rdkit/rdk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5CABC-F9C7-4210-A5C7-0A5E272E69A9}"/>
              </a:ext>
            </a:extLst>
          </p:cNvPr>
          <p:cNvSpPr txBox="1"/>
          <p:nvPr/>
        </p:nvSpPr>
        <p:spPr>
          <a:xfrm>
            <a:off x="449662" y="1859339"/>
            <a:ext cx="11292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Terminal commands needed</a:t>
            </a:r>
          </a:p>
          <a:p>
            <a:pPr marL="342900" indent="-342900">
              <a:buAutoNum type="arabicPeriod"/>
            </a:pPr>
            <a:r>
              <a:rPr lang="en-US" dirty="0"/>
              <a:t>First unzip the file to have the </a:t>
            </a:r>
            <a:r>
              <a:rPr lang="en-US" dirty="0" err="1"/>
              <a:t>pyconfort</a:t>
            </a:r>
            <a:r>
              <a:rPr lang="en-US" dirty="0"/>
              <a:t> folder</a:t>
            </a:r>
          </a:p>
          <a:p>
            <a:pPr marL="342900" indent="-342900">
              <a:buAutoNum type="arabicPeriod"/>
            </a:pPr>
            <a:r>
              <a:rPr lang="en-US" dirty="0"/>
              <a:t>cd “</a:t>
            </a:r>
            <a:r>
              <a:rPr lang="en-US" dirty="0" err="1"/>
              <a:t>pyconfort</a:t>
            </a:r>
            <a:r>
              <a:rPr lang="en-US" dirty="0"/>
              <a:t> folder where setup.py is” (main folder from the zip file, do this in an environment with python 3)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pip install -r requirements.txt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Install rdkit (i.e. </a:t>
            </a:r>
            <a:r>
              <a:rPr lang="sv-SE" dirty="0"/>
              <a:t>conda install -c rdkit rdkit or visit </a:t>
            </a:r>
            <a:r>
              <a:rPr lang="sv-SE" dirty="0">
                <a:hlinkClick r:id="rId2"/>
              </a:rPr>
              <a:t>https://anaconda.org/rdkit/rdkit</a:t>
            </a:r>
            <a:r>
              <a:rPr lang="sv-SE" dirty="0"/>
              <a:t>)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Install openbabel (i.e.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openbabel or visit </a:t>
            </a:r>
            <a:r>
              <a:rPr lang="en-US" dirty="0">
                <a:hlinkClick r:id="rId3"/>
              </a:rPr>
              <a:t>https://anaconda.org/conda-forge/openbabel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python setup.py install</a:t>
            </a:r>
          </a:p>
          <a:p>
            <a:pPr marL="342900" indent="-342900">
              <a:buAutoNum type="arabicPeriod"/>
            </a:pPr>
            <a:r>
              <a:rPr lang="en-US" dirty="0"/>
              <a:t>If you need some python modules, the command line will tell you the name of the missing module. You just need to look up the pip command to install the module</a:t>
            </a:r>
          </a:p>
          <a:p>
            <a:pPr marL="342900" indent="-342900">
              <a:buAutoNum type="arabicPeriod"/>
            </a:pPr>
            <a:r>
              <a:rPr lang="en-US"/>
              <a:t>CHECKING that everything </a:t>
            </a:r>
            <a:r>
              <a:rPr lang="en-US" dirty="0"/>
              <a:t>works: python -m </a:t>
            </a:r>
            <a:r>
              <a:rPr lang="en-US" dirty="0" err="1"/>
              <a:t>pyconfort</a:t>
            </a:r>
            <a:r>
              <a:rPr lang="en-US" dirty="0"/>
              <a:t> -h</a:t>
            </a:r>
          </a:p>
          <a:p>
            <a:pPr marL="342900" indent="-342900">
              <a:buAutoNum type="arabicPeriod"/>
            </a:pPr>
            <a:r>
              <a:rPr lang="en-US" dirty="0"/>
              <a:t>If you saw the helping options from the program, you’re good to go! Otherwise tell me</a:t>
            </a:r>
          </a:p>
        </p:txBody>
      </p:sp>
    </p:spTree>
    <p:extLst>
      <p:ext uri="{BB962C8B-B14F-4D97-AF65-F5344CB8AC3E}">
        <p14:creationId xmlns:p14="http://schemas.microsoft.com/office/powerpoint/2010/main" val="299416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Alegre Requena,Juanvi</dc:creator>
  <cp:lastModifiedBy>Kim,Yeonjoon</cp:lastModifiedBy>
  <cp:revision>5</cp:revision>
  <dcterms:created xsi:type="dcterms:W3CDTF">2021-06-07T21:20:49Z</dcterms:created>
  <dcterms:modified xsi:type="dcterms:W3CDTF">2021-06-10T20:54:10Z</dcterms:modified>
</cp:coreProperties>
</file>