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1:27:39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11599 3471 0</inkml:trace>
  <inkml:trace contextRef="#ctx0" brushRef="#br0" timeOffset="545.48">11620 3366 0,'0'0'0,"0"-22"0,0 1 16,0 0 0,0 42 46,0 0-46,0 1-16,0-1 0,0 0 15,0 0-15,0 0 0,0 22 0,0-22 16,0 0-16,0 0 0,0 21 16,0-20-16,0-1 0,0 21 0,0-21 15,0 22-15,0-22 0,0 21 16,0 0-16,0 1 0,0-1 0,0 22 15,0-22-15,0 21 0,0-20 16,0 20-16,0-20 0,0 20 0,0-21 16,0 1-16,0 20 0,0-20 15,0-1-15,0 0 0,0 1 0,0-1 16,0 0-16,0 1 0,0-1 16,0 21-16,0-20 0,0-1 15,0 0-15,0 1 0,0-1 0,0 0 16,0 1-16,0-1 0,22-21 15,-22 22-15,0-22 0,0 0 0,0 0 16,21-21 0,-21-21-1,0 0-15,0-22 16,0 22-16,0 0 0,0-21 16,0-1-16,0-20 0,0 21 0,0-22 15,0 1-15</inkml:trace>
  <inkml:trace contextRef="#ctx0" brushRef="#br0" timeOffset="2487.75">11663 3112 0,'0'21'47,"0"0"-31,0 0 0,21-21-1,0 21-15,0-21 0,0 0 16,1 0-16,-1 0 0,21 21 15,-21-21-15,22 0 0,-1 0 16,0 0-16,1 0 0,-1 0 0,21 0 16,1 0-16,-1 0 0,-20 0 15,20 0-15,1 0 0,20 0 0,-20 0 16,21 0-16,-1 0 0,1 0 16,21 0-16,0 0 0,-1 0 0,1 0 15,0 0-15,-21 0 0,21 0 16,-1 0-16,1 0 0,21 0 15,-21 0-15,21 0 0,-21 0 16,21-21-16,-21 21 0,0 0 16,21 0-16,0 0 0,0 0 0,0 0 15,0 0-15,0 0 0,0 0 16,0 0-16,-22 0 0,22 0 0,0 0 16,0 0-16,0 0 0,0 0 15,-21 21-15,21-21 0,-21 0 0,-21 0 16,21 0-16,-22 0 0,22 0 15,-21 22-15,21-22 0,-22 0 16,1 0-16,0 0 0,-22 0 16,1 0-16,-1 0 0,1 0 15,-1 0-15,-21 0 0,22 0 0,-22 0 16,1 0-16,-1 0 0,0 0 16,1 0-16,-1 0 0,0 0 0,1 0 15,-1 0-15,0 0 0,1 0 16,20 0-16,-21 0 0,1 0 15,-1 0-15,0 0 0,1 0 0,-1 0 16,-21 0-16,0 0 0,22 0 16,-22 0-16,0 0 0,0 0 15,0 0-15,1 0 16,-1 0 0,-21 21 30,0 0-46,0 0 16,0 0-16,0 0 16,0 1-16,0 20 0,0-21 0,-21 0 15,21 0-15,0 1 0,0 20 16,0-21-16,0 0 0,0 22 0,0-22 16,0 0-16,0 21 0,0-21 15,0 22-15,0-22 0,0 21 16,0 1-16,0-1 0,0 0 15,0 1-15,0-1 0,0 21 0,0-20 16,0-1-16,0 0 0,0 22 16,0-22-16,0 1 0,0-1 0,0 0 15,0 1-15,0-1 0,0 0 16,0-21-16,0 22 0,0-1 0,0 0 16,0 1-16,0-1 0,0 0 15,0 1-15,0-1 0,0-21 0,0 22 16,0-22-16,0 0 0,0 0 15,0 0-15,0 0 0,0 1 16,-22-22-16,22 21 16,-21-21 15,0 0-15,0 0-1,0 0 1,0 0-16,-1 0 0,1-21 0,0 21 15,0 0-15,0 0 0,-22 0 16,22 0-16,-21 0 0,0 0 0,20 0 16,-20 0-16,0 0 0,-1 0 15,1 0-15,-21 0 0,20 0 0,1 0 16,-22 0-16,22 0 0,-21 0 0,-1 0 16,1 0-16,-1 0 15,1 0-15,-22 0 0,0 0 0,22 0 16,-22 0-16,0 0 0,1 0 15,20 0-15,-20 0 0,-1 0 0,0 0 16,1 0-16,-22 0 0,21 0 16,0 0-16,-20-22 0,20 22 0,-21 0 15,21 0-15,1 0 0,-1-21 0,0 21 16,1 0-16,-1-21 0,0 21 16,1 0-16,-22 0 0,21-21 0,-21 21 15,22 0-15,-22 0 0,21 0 16,1-21-16,-1 21 0,0 0 15,1 0-15,-22 0 0,21 0 16,0 0-16,1 0 0,-1 0 0,0 0 16,1 0-16,-1 0 0,0 0 0,1 0 15,-1 0-15,0 0 0,1 0 16,20 0-16,-20 0 0,-1 0 0,0 0 16,22 0-16,-22 0 0,22 0 15,-1 0-15,22 0 0,-22 0 0,22 0 16,-22 0-16,22 0 15,0 0-15,-1 0 0,1 0 0,-21 0 0,20 0 16,-20 0-16,20 0 0,-20 0 16,21 0-16,-1 0 0,1 0 15,0 0-15,20 0 0,-20 0 0,21 0 16,-21 0-16,20 0 0,1 0 16,-21 0-16,21 0 0,0 0 0,-22 0 15,22 0-15,-21 0 0,21 0 16,-22 0-16,22 0 0,0 0 0,0 0 15,0 0-15,-1 0 0,1 0 16,0 0 0,21-21 93,0-1-93,0 1-16,42 0 0</inkml:trace>
  <inkml:trace contextRef="#ctx0" brushRef="#br0" timeOffset="3225.15">12213 3768 0,'0'0'0,"0"-21"0,0 42 47,-21-21-47,21 21 0,0 0 16,0 0-16,0 22 15,0-1-15,0 0 0,0 1 0,0 20 16,0-21-16,0 22 0,0-1 16,0-20-16,0 20 0,0-20 0,0-1 15,0-21-15,0 21 0,0-20 16,0-1-16,0 0 0,0 0 0,0 0 16,0 0-16,0-42 46,0 0-30,21 0-16,-21 0 16</inkml:trace>
  <inkml:trace contextRef="#ctx0" brushRef="#br0" timeOffset="3803.55">12658 4085 0,'0'0'16,"0"21"0,-22 1-16,1-1 0,0 0 15,0 0-15,0 0 0,0 0 16,-1 22-16,-20-22 0,21 21 16,0-21-16,-22 22 0,22-22 15,-21 21-15,21-21 0,0 1 0,-1-1 16,1 0-16,0 0 0,0 0 15,0 0-15,21-42 47,21 0-47,0 0 0,0 0 16,-21 0-16,21-1 0,1 1 16,20-21-16,-21 21 0,0-22 0,22 22 15,-22 0-15,21-21 0,-21 21 16,0-1-16,22-20 0,-22 42 15,0-21-15,-21 0 0,21 0 16,0 21-16,1 0 0,-22 21 16,21 0-1,-21 0-15,21 0 0,-21 0 16,21 22-16,-21-22 0,0 0 0,21 21 16,0-20-16,-21-1 0,22 0 0,-1 0 15,-21 0-15,0 0 16,21-21-16,-21 22 0,21-1 0,0 0 15,-21 0 1,21-21-16,1 0 31,-1-21-15,-21 0 0,21 0-16,-21-1 0,21 1 0,-21-21 15,0 0-15,21-1 0,0 1 16</inkml:trace>
  <inkml:trace contextRef="#ctx0" brushRef="#br0" timeOffset="4100.55">13081 3747 0,'0'21'16,"0"0"-16,0 0 15,0 21-15,0 1 0,0-1 16,0 0-16,-21 1 0,21 20 0,-21-20 15,21-1-15,-22 21 0,22-20 16,0-1-16,0 0 0,0-20 0,-21 20 16,21-21-16,0 0 0,0 0 0,0 1 15,0-1-15,0 0 16,21-42 31,-21 0-32,22-1-15,-1 1 0,0 0 0,-21 0 16,21 21-16,0-21 0,0 0 16</inkml:trace>
  <inkml:trace contextRef="#ctx0" brushRef="#br0" timeOffset="4503.66">13398 4318 0,'0'0'15,"0"21"-15,0 0 16,22-21 0,-1 0-1,0 0-15,0-21 0,0 0 16,0 21-16,-21-21 0,22 0 16,-1 0-16,0-1 0,-21 1 0,0-21 15,21 21-15,-21 0 0,0-22 16,0 22-16,0 0 0,0 0 0,0 0 15,-21 21-15,0 0 0,0 0 16,-1 0-16,-20 0 0,21 21 0,0 0 16,0 21-16,-1-21 0,1 22 15,0-22-15,0 21 0,21 1 16,0-1-16,0-21 0,0 21 16,0 1-16,0-22 0,21 0 0,0 0 15,0 0-15,1 1 0,-1-1 0,0-21 16,21 0-16,-21 21 0,1-21 15,20 0-15,-21 0 0,21 0 0,-20 0 16,20-21-16,0 0 0,-21-1 16,22 1-16,-22 0 0,21-21 0,-21-1 15,22 1-15,-22 0 0</inkml:trace>
  <inkml:trace contextRef="#ctx0" brushRef="#br0" timeOffset="5029.54">14076 3683 0,'0'0'0,"0"42"0,-21-20 0,21 20 16,0 0-16,0 1 0,0-1 16,0 0-16,0 1 0,0-1 0,0 21 15,0-20-15,0-1 0,0 0 16,0-20-16,0 20 0,0-21 15,0 0-15,0 0 0,0 1 0,0-1 16,0 0-16,-22-21 16,1 0-1,0 0-15,21-21 16,-21 0-16,21-1 0,0 1 16,0 0-16,0 0 0,0 0 15,0 0-15,21-1 0,0 1 0,0 0 16,1 0-16,20-21 0,0 20 15,1 22-15,-1-21 0,0 0 0,22 21 16,-22 0-16,22 0 0,-22 0 16,0 0-16,1 21 0,-1 0 0,0 1 15,-21-1-15,1 21 0,-1-21 16,-21 22-16,0-22 0,0 21 16,-21-21-16,-1 22 0,-20-22 15,21 0-15,-43 21 0,-41 1 16,62-43-16,-20 21 0,20 0 15,1-21-15,0 0 0,-1 0 0,22 0 16,0 0-16,0 0 0,0 0 16,0 0-16,-1-21 0,22 0 15,0-1-15,0 1 0,0 0 0,22 0 16,20-21-16,-21 20 0,21-20 16,1 21-16</inkml:trace>
  <inkml:trace contextRef="#ctx0" brushRef="#br0" timeOffset="5328.41">15028 3768 0,'-21'0'32,"0"0"-32,21 21 15,-21 0 1,21 0-16,0 0 0,0 1 15,0 20-15,0 0 0,0 1 0,0-1 16,0 0-16,0 1 0,0-1 16,0 0-16,0 1 0,0-1 0,0-21 15,0 21-15,0-20 0,0-1 16,0 0-16,0 0 0,0 0 0,0 0 16,0-42 30,0 0-46,0 0 0</inkml:trace>
  <inkml:trace contextRef="#ctx0" brushRef="#br0" timeOffset="5703.55">14795 3810 0,'0'0'0,"0"-21"16,0 0-1,0 0 1,22 21-16,-1 0 0,21-22 0,-21 22 16,22-21-16,-1 21 0,0 0 15,22 0-15,-1 0 0,1 0 0,-1 0 16,1 21-16,-22-21 0,22 22 16,-22 20-16,0-21 0,1 21 0,-22-20 15,0 20-15,0 21 0,-21-20 16,0-1-16,-21 0 0,0 22 15,-22-22-15,1-21 0,0 22 16,-22-1-16,22-21 0,-22 0 0,1 22 16,21-22-16,-22-21 0,22 21 15,-1 0-15,22-21 0,-21 0 0,21 21 16,0-21-16,-1 0 0,1 0 16,21-21 15,0 0-31,0 0 15,21 0-15,1 0 0</inkml:trace>
  <inkml:trace contextRef="#ctx0" brushRef="#br0" timeOffset="6409.49">15557 4191 0,'-21'0'31,"21"-21"-31,0 0 16,0 0-1,21-1-15,-21 1 0,22 21 16,-1-21-16,0 21 0,0-21 16,0 21-16,0 0 0,1 0 0,-1 0 15,21 0-15,-21 0 0,0 0 16,1 21-16,-1 0 0,0 0 0,-21 1 16,21-1-16,-21 21 0,21-21 15,-21 0-15,0 22 0,0-22 16,0 0-16,0 21 0,0-20 15,-21-1-15,0-21 0,0 21 0,21 0 16,-21-21-16,-1 21 16,1-21-16,21-21 31,0 0-31,0 0 0,0 0 16,0-1-16,0 1 0,0 0 15,21 0-15,-21 0 0,22-22 0,-1 22 16,0 0-16,21 0 0,-21 21 15,1-21-15,-1 0 0,0 21 0,0 0 16,21-22-16,-20 22 16,-1 0-16,0 0 0,0 0 0,0 0 15,0 22-15,-21 20 16,0-21-16,0 0 0,0 0 16,0 1-16,0 20 0,0-21 15,0 0-15,0 0 0,-21 1 0,21-1 16,0 0-16,-21 0 0,21 0 15,-21-42 32,21 0-47,0 0 16,0 0-16,0-1 16,0 1-16,0-21 0,0 21 0</inkml:trace>
  <inkml:trace contextRef="#ctx0" brushRef="#br0" timeOffset="6579.93">16192 3916 0,'-42'-21'31,"63"21"32,0 0-48,1 21-15</inkml:trace>
  <inkml:trace contextRef="#ctx0" brushRef="#br0" timeOffset="6864.5">16425 3979 0,'0'43'16,"0"-22"-16,0 0 15,0 0-15,0 0 0,21 1 16,-21-1-16,22 21 0,-1-21 16,-21 22-16,21-22 0,0 21 0,0-21 15,-21 0-15,0 1 0,0-1 16,21 0-16,-21 0 0,22 0 0,-22 0 16,21-21 30,-21-21-46,0 0 0,21 0 0,0 0 16,-21 0-16,21-1 0,0 1 16,1-21-16,-1 0 0,0 20 0</inkml:trace>
  <inkml:trace contextRef="#ctx0" brushRef="#br0" timeOffset="7088.15">16997 3979 0,'0'0'0,"-21"22"31,-1-1-31,1 0 0,0 0 16,0 0-16,0 0 0,0 22 16,-1-1-16,1-21 0,0 22 0,0-22 15,0 21-15,0-21 0,21 0 16,0 1-16,0-1 0,-22 0 0,22 0 16,22-21 15,-1 0-16,-21-21-15,21 0 0,0 0 0,0-1 16,0 1-16</inkml:trace>
  <inkml:trace contextRef="#ctx0" brushRef="#br0" timeOffset="7453.4">16933 4255 0,'0'21'31,"21"-21"-31,1 0 15,-1 0-15,0 0 16,0 0-16,0-21 0,0-1 0,1 22 0,-1-21 16,0 0-16,0 0 15,0 0-15,0 0 0,-21-1 0,0 1 16,0 0-16,0 0 0,0 0 16,0 0-16,-21 21 15,0 0-15,0 0 0,0 21 16,0 0-16,-22 0 0,22 21 15,0-20-15,0 20 0,0-21 0,21 21 16,0-20-16,0 20 0,0-21 16,0 0-16,0 22 0,0-22 0,0 0 15,21 0-15,0-21 0,0 0 16,0 21-16,0-21 16,1 0-16,-1 0 0,0 0 0,21 0 15,-21 0-15,1-21 0,-1 21 16,21-21-16,-21 0 0,0 0 0,1-1 15,-1 1-15</inkml:trace>
  <inkml:trace contextRef="#ctx0" brushRef="#br0" timeOffset="7811.38">17420 4149 0,'0'0'0,"21"-21"0,-21-1 16,21 22-16,-21-21 16,22 21-16,-1-21 0,0 21 15,0-21-15,21 21 16,-20 0-16,-1 0 0,21 0 0,0 0 15,-20 0-15,20 0 0,-21 21 16,21 0-16,-20 0 0,-1 1 0,0-1 16,-21 0-16,0 21 0,0-21 15,0 22-15,0-22 0,0 0 16,0 21-16,-21-20 0,21-1 0,-21 0 16,-1 0-16,22 0 15,-21-21-15,0 0 0,0 0 16,21-21 15,0 0-31,0 0 16,0-22-16,0 22 0,0 0 15,0 0-15,21 0 0,0-22 0,0 22 16,-21 0-16,22 0 0,-22 0 16,21 0-16,-21-1 0,21 22 0,0-21 15,-21 0-15,21 0 0,-21 0 16,21 0-16,1-1 0</inkml:trace>
  <inkml:trace contextRef="#ctx0" brushRef="#br0" timeOffset="8104.46">18478 3598 0,'0'0'0,"-21"0"47,21 22-47,0-1 0,-21-21 0,21 21 15,0 0-15,0 0 0,-21 0 16,21 22-16,-21-43 0,21 21 0,-21 0 16,21 0-16,0 0 0,0 1 15,-22-22 16</inkml:trace>
  <inkml:trace contextRef="#ctx0" brushRef="#br0" timeOffset="8319.44">18161 3874 0,'0'0'15,"0"21"-15,21-21 32,0 0-32,0 0 15,1 0-15,-1 0 0,0 0 0,0 0 16,0 0-16,0 0 16,1 0-16,-1 0 0,0 0 15,-21-21 1,0-1-16</inkml:trace>
  <inkml:trace contextRef="#ctx0" brushRef="#br0" timeOffset="8524.44">18161 3662 0,'21'0'31,"0"0"-31,22 0 16,-22 0-16,0 0 0,21 0 15,-21 0-15,1 0 0,20 0 0,-21 0 16,21 0-16,-20 0 0,-1 0 16</inkml:trace>
  <inkml:trace contextRef="#ctx0" brushRef="#br0" timeOffset="9072.82">18457 3281 0,'0'0'0,"-42"0"0,21 0 15,0 0-15,-1 0 0,-20 0 0,21 0 16,-21 0-16,20 0 0,1 21 15,-21 0-15,21 0 0,-22 1 16,22-1-16,0 0 0,0 0 16,-21 21-16,20 1 0,1-22 0,0 21 15,0 1-15,0-1 0,21 0 16,-21-21-16,21 22 0,-22-1 0,22 0 16,0 1-16,0-1 0,0-21 15,0 22-15,22-1 0,-1 0 0,0-21 16,0 1-16,21-1 0,-20 0 15,20 0-15,0 0 0,1-21 0,-1 0 16,21 0-16,1 0 0,-1 0 16,1 0-16,-1 0 0,1-21 15,-22 0-15,22 0 0,-1 0 0,-20-1 16,-1-20-16,0 0 16,1 21-16,-22-22 0,0 1 0,0 0 15,0-1-15,-21 1 0,0-22 16,0 22-16,0 0 0,0-22 0,0 22 15,-21 0-15,-21-1 0,21 22 16,-22-21-16,1-1 0,-22 22 0,1 0 16,21 0-16,-22 21 0,22-21 15,-1 21-15,1 0 0,21-21 16,-21 21-16,20 0 0,1 0 0,-21 0 16,21 0-16,0 0 0,-1 0 15,1 0-15,0 0 16,0 0-16,0 0 0,0 0 15,-1 0-15</inkml:trace>
  <inkml:trace contextRef="#ctx0" brushRef="#br0" timeOffset="10375.76">1143 3090 0,'0'0'0,"-21"0"16,0 0 15,21 22-15,-22-1-1,22 0-15,0 21 0,-21 1 0,21 20 16,0-21-16,0 22 0,0-1 15,0 1-15,0 21 0,0-22 0,0 1 16,0 20-16,0 1 16,0 21-16,0-22 0,0 1 15,0 0-15,0-1 0,0-20 0,0-1 16,0 22-16,-21-21 0,21-1 16,0-21-16,0 22 0,0-22 0,0 1 15,0-22-15,0 0 0,0 0 16,0 0-16,0-42 15,0 0 1,0-21-16,0 20 0,0-20 16,0 0-16,0-1 0,0 1 15,0 0-15,0-22 0</inkml:trace>
  <inkml:trace contextRef="#ctx0" brushRef="#br0" timeOffset="12051.83">995 3217 0,'0'0'0,"-21"-21"31,42 21 0,0 0-15,0 0-16,0 21 0,0-21 16,22 0-16,-1 0 0,0 0 15,22 0-15,21 0 0,-22 0 0,22 0 16,-1 0-16,1 0 0,0 0 15,21-21-15,-1 21 16,1 0-16,21 0 0,0-21 0,21 21 16,-21 0-16,0 0 0,0-21 15,22 21-15,-1 0 0,21 0 0,-21-21 16,0 21-16,1-21 0,-22 21 16,21 0-16,21 0 0,-21 0 0,22 0 15,-22 0-15,0 0 0,0 0 16,0 0-16,0 0 0,1 0 15,-1 0-15,-21 0 0,21 0 0,-21 0 16,0 0-16,0 0 0,0 0 16,0 21-16,-21-21 0,21 0 0,-43 0 15,22 0-15,-21 0 0,0 0 16,-22 0-16,1 0 0,-1 0 16,-21 0-16,22 0 0,-22 0 0,1 0 15,-1 0-15,0 0 0,1 0 16,-1 0-16,21 0 0,-20 0 0,-1 0 15,22 0-15,-22 0 0,21 0 16,-20 0-16,20 0 0,-20 0 16,-1 0-16,0 0 0,-21 0 0,22 0 15,-22 0-15,0 0 0,0 0 16,0 0-16,1 0 31,-22 21-31,0 0 31,0 0-31,0 0 0,0 1 16,0-1-16,0 0 16,0 0-16,0 0 0,0 22 0,0-22 15,0 0-15,-22 21 0,22-21 16,-21 22-16,21-22 0,0 21 0,0 1 16,0-22-16,-21 21 0,21 0 15,-21-20-15,21 20 0,0 0 0,0 1 16,-21-1-16,0 21 15,-1-20-15,22 20 0,-21-20 0,0-1 16,0 21-16,0-20 0,0-1 0,-1 0 16,1 1-16,0-22 0,0 21 15,0-21-15,0 1 0,21 20 16,0-21-16,-22 0 0,22 0 0,-21 1 16,21-1-16,0 0 0,0 0 15,0 0-15,0 0 0,-21 1 16,21-1-16,0 0 0,-21-21 0,21 21 15,-21 0-15,21 0 0,0 1 16,0-1-16,0 0 0,0 0 16,0 0-16,0 0 15,-21-21-15,21 22 0,-22-22 47,1 0-47,0 0 16,0 0-16,0 0 0,-22 0 15,22 0-15,-21 0 0,0 0 0,-1 0 16,1 0-16,0 0 0,-1 0 16,1 0-16,-22 0 0,1 0 0,-1-22 15,1 22-15,-22 0 0,1 0 0,-1 0 16,0 0-16,-21 0 0,22 0 16,-22 0-16,0 0 0,0 0 0,0 0 15,-21 0-15,22 0 0,-22 0 16,21 0-16,-21 0 0,21 22 15,0-22-15,-21 0 0,0 0 16,0 0-16,0 0 0,0 0 0,21 21 16,-21-21-16,0 0 0,0 0 0,0 0 15,0 21-15,0-21 0,21 0 16,-21 0-16,43 21 0,-22-21 16,21 0-16,22 0 0,-22 21 0,22-21 15,-1 0-15,1 0 0,-1 0 16,-21 21-16,1-21 0,20 0 0,-20 0 15,-22 0-15,21 0 0,22 0 16,-22 0-16,21 0 0,1 0 0,21 0 16,-1 0-16,1 0 15,0 0-15,20 0 0,-20 0 0,21 0 16,-21 0-16,20-21 0,-20 21 16,0 0-16,-1 0 0,22 0 0,-21 0 15,0 0-15,-1 0 0,22 0 16,-21 0-16,21 0 0,-22-21 15,22 21-15,0 0 0,0 0 0,0 0 16,-1 0-16,1 0 0,0 0 16,0 0-16,0 0 15,0 0-15,-1 0 0,1 0 0,0 0 16,0 0-16,0 0 16,0 0-16,-1 0 15,1 0-15,0 0 0,0 0 0,0-21 16,0 21-16,-1 0 15,1 0-15,0 0 0,0 0 0,0 0 16,21-21 31,0 0-31,0-1-16,21 1 15,0 0-15,21-21 0,-20 21 16</inkml:trace>
  <inkml:trace contextRef="#ctx0" brushRef="#br0" timeOffset="12647.49">1333 3704 0,'0'0'0,"-42"0"32,63 0-17,0 0 1,1 0-16,20 0 0,0 0 0,1 0 16,-1 0-16,0 0 0,22-21 15,-22 21-15,22-21 0,-22 21 0,0 0 16,1 0-16,-1-21 15,-21 21-15,21 0 0,-20 0 16,-1 0-16,-42 0 31,-1 0-31,1 0 16,0 21-16,-21-21 0,21 0 16</inkml:trace>
  <inkml:trace contextRef="#ctx0" brushRef="#br0" timeOffset="13031.9">1757 3725 0,'0'43'15,"0"-22"1,0 0-16,0 0 16,0 0-16,0 1 0,0-1 0,0 21 15,0-21-15,21 22 0,-21-1 16,21 21-16,-21-20 0,0-1 15,21 0-15,-21 22 0,0-22 0,21 1 16,-21-1-16,0-21 0,0 21 16,0-20-16,0-1 0,-21 21 0,0-21 15,0 0-15,0-21 0,0 22 16,-1-1-16,-20-21 0,21 0 16,-21 0-16,-1 0 0,22 0 15,-21 0-15,-1 0 0,22 0 16,-21-21-16,21 21 0,-22-22 0,22 1 15,-21 0-15,21 0 0,0 21 16,-1-42-16,22 20 16,0 1-16,0 0 0,0 0 0,0 0 15,22 21-15,-1-21 0,21-1 16,-21 22-16,22-21 0,-1 21 16,0 0-16,1-21 0</inkml:trace>
  <inkml:trace contextRef="#ctx0" brushRef="#br0" timeOffset="13576.1">2392 4191 0,'0'0'16,"21"0"-16,0-21 0,0 0 16,-21 0-16,0-1 15,0 1-15,-21 0 16,0 0-16,0 21 0,0-21 0,-22 21 15,22 0-15,-21 0 0,21 0 16,-22 0-16,22 21 16,0 0-16,-21 21 0,20-20 0,1 20 15,0 21-15,0-20 0,0-1 16,0 0-16,-1 1 0,22-1 0,0 0 16,0 1-16,0-22 0,0 0 15,0 0-15,0 0 0,0 1 0,22-22 16,-1 0-1,0 0-15,0 0 0,0-22 16,0 22-16,1-21 0,-1 0 0,0 0 16,21 0-16,-21-22 0,22 22 15,-22-21-15,21 21 0,-21-22 0,1 1 16,-1 0-16,0-1 16,0 22-16,-21-21 0,21 21 0,-21 0 15,0-1-15,0 44 31,0 20-31,0-21 0,0 0 0,0 22 16,0-1-16,0-21 0,21 21 16,-21 1-16,0-22 0,22 0 0,-22 0 15,21 0-15,-21 1 0,0-1 16,21-21-16,0 21 16,0-21-16,0 0 15,1 0-15,-22-21 16,0 0-16,21 21 0,-21-22 0,0 1 15,21 0-15</inkml:trace>
  <inkml:trace contextRef="#ctx0" brushRef="#br0" timeOffset="13819.96">2752 4001 0,'0'0'0,"0"63"31,21-42-31,-21 0 0,21 22 0,-21-1 0,0-21 15,21 22-15,-21-22 16,21 21-16,-21 0 0,0-20 0,21-1 16,-21 21-16,22-21 0,-22 0 15,21 1-15,-21-1 0,0 0 16,0 0 0,21-21-1,-21-21-15,0 0 16,0 0-16,0-22 0,21 22 15</inkml:trace>
  <inkml:trace contextRef="#ctx0" brushRef="#br0" timeOffset="14043.89">3090 3979 0,'0'0'0,"0"22"31,0-1-31,0 0 0,0 0 0,0 0 16,-21 22-16,0-1 0,0-21 15,21 21-15,-21 1 0,-1-22 0,1 21 16,21 1-16,-21-22 0,21 0 16,-21 0-16,21 0 0,0 0 15,0 1-15,0-44 32,21 1-32,0 0 15</inkml:trace>
  <inkml:trace contextRef="#ctx0" brushRef="#br0" timeOffset="14552">3704 4128 0,'0'0'0,"0"-22"16,0 1-16,0 0 15,-21 0-15,0 21 16,0 0-16,-1 0 0,1 0 0,0 0 15,-21 0-15,21 0 16,-22 0-16,22 21 0,-21 0 0,-1 22 16,22-22-16,0 21 0,-21-21 15,21 22-15,-1-1 0,22-21 0,0 21 16,0-20-16,0 20 0,0-21 16,0 0-16,0 0 0,0 1 0,0-1 15,22-21-15,-1 0 16,0 0-16,0 0 0,21 0 15,-20-21-15,-1 21 0,21-22 0,-21 1 16,22 0-16,-22 0 0,21-21 16,-21 20-16,0-20 0,22 21 0,-22-21 15,0-1-15,-21 1 0,21 0 16,-21 20-16,21 1 0,-21 0 16,0 0-16,0 42 15,0 0 1,0 22-16,0-22 0,0 21 15,0-21-15,0 22 0,0-1 0,0-21 16,0 21-16,0-20 0,0-1 16,0 0-16,0 0 0,0 0 0,0 0 15,22-21-15,-22 22 16,21-22 0,0 0-16,0-22 0,-21 1 15,21 0-15,0 0 0,1-21 16</inkml:trace>
  <inkml:trace contextRef="#ctx0" brushRef="#br0" timeOffset="15000.27">4614 3725 0,'0'-21'0,"-148"21"31,106 0-31,-1 21 0,1-21 15,21 22-15,-21-1 0,-1 0 16,22 0-16,0 0 0,0 0 0,-22 22 16,43-22-16,-21 0 15,21 0-15,0 22 0,0-22 0,0 0 16,0 0-16,21 0 0,1 0 16,-1-21-16,21 22 0,-21-1 0,22 0 15,-22 0-15,21 0 0,-21 0 16,22-21-16,-22 22 0,0-1 0,21 0 15,-42 0-15,0 0 0,0 0 16,0 1-16,0-1 0,-21 0 16,-21-21-16,21 21 0,-22-21 15,1 21-15,21-21 0,-22 0 0,1 0 16,21 0-16,-21 0 0,20 0 16,1 0-16,-21 0 0,21 0 15,0 0-15,21-21 16,-22 21-16,22-21 15,22 0 1,-1 0-16,0 21 16,0-22-16,0 1 0,0 21 15,22-21-15,-22 0 0</inkml:trace>
  <inkml:trace contextRef="#ctx0" brushRef="#br0" timeOffset="15757.54">4932 3958 0,'0'0'0,"0"-21"16,-21 21 15,-1 0-31,1 0 16,0 21-16,0-21 0,0 21 15,0 22-15,21-22 0,-22 0 16,1 0-16,21 22 0,-21-22 0,21 21 15,-21-21-15,0 22 16,21-22-16,0 0 0,0 21 0,0-21 16,0 1-16,0-1 15,0 0-15,21-21 0,0 0 0,0 0 16,22 0-16,-22 0 0,21 0 16,-21 0-16,22 0 0,-22-21 0,21 21 15,0-21-15,1-1 0,-1 1 16,-21 0-16,22-21 0,-22 21 0,21-1 15,-21-20-15,0 21 0,-21-21 16,0-1-16,0 22 0,0-21 0,0 21 16,0-1-16,-21 1 15,0 21-15,0 0 0,0 0 0,0 0 16,-1 0-16,22 21 0,-21-21 16,21 22-16,-21-1 0,21 0 15,0 0-15,0 0 0,0 0 16,0 1-16,21-1 0,0 21 0,-21-21 15,22 0-15,-1 1 0,-21-1 16,0 0-16,21-21 0,-21 21 0,21 0 16,-21 0-16,21-21 0,-21 22 15,21-1-15,1-21 16,-1 0-16,0 0 16,0 0-16,0 0 0,0 0 0,1 0 15,-1 0-15,0-21 0,0-1 16,21 1-16,-20 21 0,-1-42 15,0 21-15,0 0 0,0-1 0,0-20 16,-21 21-16,0 0 0,0 0 16,0-1-16,0 1 0,0 0 0,0 42 31,0 0-31,-21 1 16,21-1-16,-21 0 0,21 0 15,0 0-15,0 0 0,-21 1 16,21-1-16,0 0 0,0 0 0,0 0 15,0-42 32,0 0-47,0 0 0,0 0 16</inkml:trace>
  <inkml:trace contextRef="#ctx0" brushRef="#br0" timeOffset="15912.34">5630 3874 0,'0'0'15,"-21"-22"-15,0 22 0,0 0 16,0 0-16,-1 0 16,22 22-1,0-1 1,0 0 0,22-21-1</inkml:trace>
  <inkml:trace contextRef="#ctx0" brushRef="#br0" timeOffset="16283.53">5927 3979 0,'0'43'32,"-22"-22"-32,22 21 0,0-21 15,-21 1-15,21 20 0,-21-21 0,21 21 16,0 1-16,0-1 0,0-21 15,0 22-15,0 20 0,0-21 16,0 1-16,0-1 0,0 22 0,0-1 16,0 1-16,0-1 0,0 22 15,0-22-15,0 22 0,0-22 0,0 1 16,0-1-16,0 1 0,0-1 16,0 1-16,0-1 0,0 1 0,-21-1 15,21 1-15,-21-22 0,0 22 0,-1-22 16,1 0-16,0-20 0,0 20 15,0-21-15,0 0 0,21 0 16,-22-21-16,22-21 31,0-21-31,0 21 0,22-22 0,-1 1 16,0 0-16,0-22 0,21 1 0,-20-1 16,-1 1-16,0-22 0</inkml:trace>
  <inkml:trace contextRef="#ctx0" brushRef="#br0" timeOffset="16600.53">5948 4403 0,'0'0'0,"-21"-21"0,-1-22 0,22 22 15,-21-21-15,21 21 0,0-1 16,0 1-16,0 0 0,0 0 16,0 0-16,21 0 0,1-1 15,-1 1-15,0 0 0,0 21 0,21 0 16,-20 0-16,-1 0 0,0 0 15,21 0-15,-21 21 0,1 0 16,-22 1-16,0-1 0,0 21 16,0-21-16,0 22 0,0-22 0,-22 0 15,1 21-15,0-21 0,0 1 16,-21-1-16,20 0 0,1 0 0,0-21 16,0 21-16,0-21 0,21-21 46,0 0-46,21 0 0,0 0 16,0-1-16,0 1 0,22-21 0,-22 0 16</inkml:trace>
  <inkml:trace contextRef="#ctx0" brushRef="#br0" timeOffset="16852.16">6519 3641 0,'0'0'16,"-21"0"-1,0 0-15,0 0 16,21 21 0,0 0-16,0 0 0,0 22 0,-21-22 15,21 21-15,0-21 0,0 22 16,0-1-16,0 0 0,0 1 0,-22 20 16,22-21-16,0-20 0,0 20 15,0 0-15,0-21 0,0 1 0,0-1 16,0 0-16,0 0 0,0-42 31,0 0-31,0 0 16</inkml:trace>
  <inkml:trace contextRef="#ctx0" brushRef="#br0" timeOffset="17036.27">6308 3979 0,'0'0'0,"-22"0"31,22 22-15,22-22-16,-1 0 16,0 0-16,21 0 0,-21-22 15,1 22-15,-1 0 0,0-21 0,21 0 16,-21 21-16,1-21 0,-1 21 16,-21-21-16,21 21 0,0-21 15</inkml:trace>
  <inkml:trace contextRef="#ctx0" brushRef="#br0" timeOffset="17722.54">6816 3789 0,'0'0'0,"21"0"47,21 0-47,-21 0 15,0 0-15,1 0 0,20 0 0,-21-21 16,21 21-16,-20-21 0,41-1 15,-21 1-15,-20 0 0,-1 21 16,0-21-16,-21 0 0,0 0 16,0-1-16,0 1 0,-21 0 15,-22 21-15,22 0 0,-21 0 16,0 0-16,-1 0 0,1 0 16,21 0-16,-22 21 0,1 0 15,21 1-15,-21-22 0,20 21 0,1 0 16,21 0-16,0 21 0,0-20 15,0-1-15,0 0 0,0 0 0,21 0 16,22 0-16,-22 1 0,0-22 16,21 21-16,-20 0 0,20-21 0,-21 21 15,21-21-15,1 0 0,-22 0 16,0 0-16,0 0 0,0 0 0,1 0 16,-44 0-1,1 0 1,-21 0-16,21 21 0,-22 0 15,1-21-15,0 22 0,21-1 16,-22 21-16,1-21 0,0 0 0,20 22 16,-20-1-16,21-21 0,0 22 15,21-22-15,0 0 0,0 21 0,0-21 16,0 1-16,0-1 0,21 0 16,0-21-16,0 21 0,0-21 0,1 0 15,20 0-15,-21 0 0,21 0 16,1 0-16,-22 0 0,21-21 0,1 0 15,-22 0-15,21-1 0,0 1 16,-20-21-16,-1 21 0</inkml:trace>
  <inkml:trace contextRef="#ctx0" brushRef="#br0" timeOffset="17996.5">7324 4043 0,'0'0'0,"0"21"46,0 0-30,21-21-16,0 21 0,-21 1 16,21-1-16,0 0 0,-21 0 0,21 0 15,1 0-15,-22 1 0,21-1 16,0 0-16,-21 0 16,0 0-1,0-42 16,0 0-31,0 0 0,0 0 16,0-22-16,0 22 0,0 0 16,0-21-16,0 20 0,0 1 15,0-21-15</inkml:trace>
  <inkml:trace contextRef="#ctx0" brushRef="#br0" timeOffset="18163.83">7493 4022 0,'0'-21'16,"0"42"-16,-21-21 16,0 0-1,-1 21-15,1 0 0,21 0 0,-21 0 16,0 22-16,0-22 0,21 0 15,-21 0-15,-1 22 0,1-22 16,21 0-16,0 0 0,0 0 16,-21-21-16,21 21 15,21-21 1,0-21-16,-21 0 16,22 0-16,-1 0 0,0 21 0,21-21 15</inkml:trace>
  <inkml:trace contextRef="#ctx0" brushRef="#br0" timeOffset="18524.33">7620 4149 0,'21'21'16,"0"-21"-16,0 0 16,1 0-16,-1-21 15,0 0-15,0 21 0,0-22 16,-21 1-16,0 0 15,0 0-15,0 0 0,0 0 16,-21 21 0,0 0-16,0 0 0,0 0 0,-1 0 15,1 0-15,0 21 0,0 0 16,21 0-16,-21 0 0,21 0 16,-21 1-16,21-1 0,0 0 15,0 0-15,0 0 0,0 0 0,0 1 16,0-1-16,0 0 15,21-21 1,0 0-16,0 0 0,0 0 0,22 0 16,-22 0-16,0 0 15,0 0-15,21 0 0,-20-21 0,-1 0 16,21 21-16,-21-22 0,22 1 16</inkml:trace>
  <inkml:trace contextRef="#ctx0" brushRef="#br0" timeOffset="19504.54">8107 4022 0,'0'0'0,"-21"0"16,-1 21-1,22 0-15,-21-21 0,21 21 0,-21 0 16,21 1-16,0-1 0,0 0 16,0 0-16,0 0 0,0 0 15,0 1 1,21-22 15,0 0-31,-21-22 0,22 22 16,-1-21-16,0 0 0,-21 0 15,21 0-15,0 21 0,-21-21 0,0-1 16,21 1-16,1 21 16,-22-21-16,0 42 31,0 0-31,0 1 0,0-1 15,0 0-15,0 0 0,0 0 16,0 0-16,0 1 16,21-22-16,0 0 15,0 0 1,0 0-16,0 0 0,1-22 16,-1 1-16,0 0 15,-21 0-15,21-21 0,0-1 0,-21 1 16,21 21-16,-21-22 0,0 1 15,0-21-15,22 20 0,-22 1 0,0 0 16,0-1-16,0 22 0,0-21 16,0 21-16,0-1 0,0 1 0,0 0 15,0 42 1,0 0-16,0 1 16,0-1-16,-22 0 0,22 21 15,-21-21-15,21 22 0,0-22 0,0 21 16,-21 1-16,0-1 15,21 0-15,0 1 0,0-1 0,-21-21 16,21 21-16,0 1 0,0-22 16,0 0-16,0 0 0,0 0 0,0 1 15,0-1-15,0 0 0,21-21 16,0 0-16,0 0 16,0 0-16,-21-21 0,22 21 0,-1-21 15,0-1-15,0 1 16,-21 0-16,21 0 0,0 0 0,-21 0 15,0-1-15,0 1 16,22 0-16,-1 21 16,-21 21-1,0 0 1,0 1-16,0-1 0,0 0 16,0 0-16,0 0 0,0 0 15,0 1-15,21-22 31,0 0-31,0 0 16,0-22-16,1 22 0,-22-21 16,0 0-16,21 0 0,-21 0 15,0-22-15,0 22 0,0 0 16,0 0-16,-21 0 0,-1 0 16,1 21-16,0-22 15,0 22-15,0 22 16,21-1-16,-21 0 15,21 0-15,0 0 0,0 0 16,0 1-16,21-22 16,0 0-16,0 0 15,0 0-15,0 0 0</inkml:trace>
  <inkml:trace contextRef="#ctx0" brushRef="#br0" timeOffset="19852.53">8953 3979 0,'0'-21'16,"22"21"15,-22 21-15,21 1-16,-21-1 0,0 0 15,21 21-15,-21-21 0,21 1 16,-21-1-16,0 0 0,0 0 15,0 0-15,0 0 0,0 1 0,0-1 16,0 0 0,0-42 15,0 0-31,0-1 16,0 1-16,0 0 0,0 0 15,21-21-15,-21 20 0,21 1 0,-21 0 16,0 0-16,22 0 15,-1 0-15,-21-1 16,0 1-16,0 0 16</inkml:trace>
  <inkml:trace contextRef="#ctx0" brushRef="#br0" timeOffset="20068.64">8318 3810 0,'0'0'0,"22"0"15,-1 0 1,0 0-16,0 0 0,0 0 0,22 0 16,-22 0-16,0 0 0,0 0 15,0 0-15,0-21 0,1 21 16,-1-21-16,0 21 0,-21-21 0</inkml:trace>
  <inkml:trace contextRef="#ctx0" brushRef="#br0" timeOffset="20468.84">8530 2815 0,'-21'0'31,"0"21"-15,21 1-16,-21-22 0,21 21 16,0 0-16,0 0 0,0 0 15,-22 0-15,22 1 0,0-1 0,0 0 16,0 0-16,0 0 16,0 0-16,-21-21 15,21 22-15</inkml:trace>
  <inkml:trace contextRef="#ctx0" brushRef="#br0" timeOffset="20728.14">8255 3090 0,'0'0'0,"0"22"16,21-22-1,0 0-15,0 0 0,1 0 16,-1 0-16,0 0 0,0 0 16,0 0-16,0 0 0,1 0 0,-1 0 15,0 0-15,0 0 0,0 0 16,0 0-16,-21-22 47</inkml:trace>
  <inkml:trace contextRef="#ctx0" brushRef="#br0" timeOffset="20983.82">8234 2773 0,'0'21'0,"21"-21"0,0 0 0,0 0 15,0 0-15,1 0 0,-1 0 16,0 0-16,0 0 0,0 0 0,0 0 15,1 0-15,-1 0 0,0 0 16,0 0-16,0 0 0,-21-21 16,21 21-16</inkml:trace>
  <inkml:trace contextRef="#ctx0" brushRef="#br0" timeOffset="21596.23">8530 2455 0,'-42'0'16,"84"0"-16,-105 0 0,41 0 0,-20 0 16,21 0-16,0 22 0,-22-1 15,22 0-15,-21 0 0,21 0 0,-22 0 16,22 1-16,-21 20 0,21-21 15,-22 21-15,22-20 0,0 20 16,0 0-16,0-21 0,0 22 16,21-22-16,0 21 0,0-21 0,0 22 15,0-22-15,0 21 0,21 1 16,0-22-16,0 21 0,0-21 0,22 22 16,-22-22-16,0 0 0,21 0 15,1 0-15,-22 0 0,21 1 0,0-22 16,1 0-16,-1 0 0,0 0 15,1 0-15,-1 0 0,22-22 0,-22 22 16,0-21-16,1 0 0,-1 0 16,-21-21-16,21 20 0,1 1 0,-22-21 15,21 0-15,-21 20 0,1-20 16,-1 0-16,0-1 0,0 1 0,-21 0 16,0-1-16,0 1 15,0 0-15,0-1 0,-21 1 0,-21 0 16,20 21-16,-20-22 0,0 22 15,-1-21-15,1 21 0,-21-1 0,20 1 16,1 0-16,-22 21 0,22-21 16,0 21-16,-1 0 0,1 0 0,0 0 15,-1 0-15,22 21 0,-21-21 16,21 21-16,0 0 0,-1 22 16,1-22-16,0 21 0,0-21 0,21 22 15,-21-1-15,21-21 0,0 22 16,0-22-16,0 0 0,0 21 0,-21-21 15,21 1-15,-22-22 16,22 21-16,0 0 0</inkml:trace>
  <inkml:trace contextRef="#ctx0" brushRef="#br0" timeOffset="36232.51">14330 3175 0,'0'0'0,"0"21"63,21-21 77,-21-21-140,21 0 16,-21 0-16,21 0 16,-21-1-16,0 1 15,0 0-15,0 0 0,0 0 16,0 0-16,0-1 0,0 1 16,0 0-16,0 0 0,0 0 0,0 0 15,-21-1-15,0-20 0,21 21 16,-21 0-16,0-22 0,-1 22 0,1-21 15,0 21-15,0-22 0,0 22 16,0-21-16,-1 21 0,1-22 0,0 22 16,0 0-16,0 0 0,0-21 15,-1 20-15,1 1 0,0 0 0,0 21 16,21-21-16,-21 0 0,21 0 16,-21-1-16,-1 1 0,22 0 15,-21 0-15,21 0 16,-21 0-16,0-1 0,21 1 0,-21 0 15,21 0 1,-21 0-16,-1 0 0,1-1 16,21 1-16,0 0 0,-21 21 15,0-21-15,0 0 0,21 0 16,-21-1-16,-1 1 0,22-21 0,-21 21 16,0 0-16,21-22 0,-21 22 15,0 0-15,0 0 0,-1 0 0,1-1 16,-21 1-16,21 0 0,0 0 15,-1 0-15,-20 21 0,21-21 16,-21-1-16,20 22 0,-20-21 16,0 21-16,21-21 0,-22 0 0,1 21 15,0-21-15,20 21 0,-20-21 16,0-1-16,21 22 0,-22-21 16,1 0-16,21 0 0,-22 21 0,22-21 15,-21 0-15,21-1 0,-22 22 16,22-21-16,-21 0 0,0 0 0,20 21 15,-20-21-15,0 0 0,-1-1 16,1 22-16,0-21 0,-22 0 16,22 21-16,-22-21 0,22 0 0,-21 21 15,-1-21-15,22-1 0,-22 22 16,1 0-16,20-21 16,1 21-16,-21 0 0,20-21 0,-20 21 15,20 0-15,-20 0 0,-1 0 16,1-21-16,-1 21 0,1 0 15,-1 0-15,-20 0 0,20 0 16,1 0-16,-1 0 0,1-21 0,-1 21 16,1 0-16,20 0 0,1 0 15,-21 0-15,20 0 0,-20 0 16,-1 0-16,1 0 0,-1 0 0,-20 0 16,20 0-16,-21 0 0,22 0 15,-1 0-15,-20 0 0,41 0 16,-20 0-16,21 0 15,-22 21-15,22-21 0,-1 0 0,22 0 0,-21 21 16,0-21-16,-1 0 16,-20 21-16,20-21 0,-20 21 15,21 1-15,-22-22 0,-21 21 0,22-21 16,-1 21-16,1 0 0,-22-21 16,22 21-16,20-21 0,-20 21 15,-1-21-15,22 22 0,-21-1 0,20-21 16,-20 21-16,-1-21 0,1 21 15,-1 0-15,-20-21 0,-1 21 16,21 1-16,-20-1 0,-1-21 0,22 21 16,-1 0-16,1-21 15,-1 21-15,22 0 0,-22 1 16,1-22-16,-1 21 0,22 0 0,-22 0 16,1 0-16,-1 0 0,1-21 15,-22 22-15,22-1 0,-1 0 0,1 0 16,-1 0-16,22 0 0,-22 1 15,22 20-15,0-21 0,-43 21 16,43 1-16,21-22 0,-22 21 16,1-21-16,0 1 0,-1 20 15,1-21-15,0 0 0,-1 22 16,1-22-16,0 0 0,-1 0 16,1 0-16,0 0 0,-1 1 15,1-1-15,0 0 0,-1 0 16,22 0-16,-21 0 0,-1 1 0,22-1 15,-21 0-15,21 21 0,0-21 16,-22 1-16,22 20 0,-21 0 16,21-21-16,-1 22 0,1-1 15,-21 0-15,21-20 0,0 20 0,-1-21 16,1 0-16,0 22 0,0-22 0,0 0 16,0 0-16,-1 0 15,1 0-15,0 1 0,0-1 0,0 0 16,0 0-16,21 0 0,-22-21 15,22 21-15,-21-21 16,21 22-16,-21-22 125,0 0-125,21-22 16,-21 1-16,0 0 0</inkml:trace>
  <inkml:trace contextRef="#ctx0" brushRef="#br0" timeOffset="39051.74">4635 2561 0,'22'-21'16,"-22"0"-16,21 0 15,-21 0-15,0-1 16,0 1-16,0 0 0,0 0 15,0 0 1,0 0 0,0 42 46,0 0-62,0 0 0,21 0 16,0 22-16,-21-1 0,21-21 15,0 21-15,-21 1 0,22-1 16,-1-21-16,-21 22 0,0-22 16,0 21-16,21-21 0,-21 22 15,21-22-15,-21 0 0,0 0 16,0 0-16,0 0 0,0 1 16,21-22-1,-21 21-15,21-21 63,1 0 46,-1-21-109,0 21 16,-21-22-16,21 1 0,0 0 15,0 21-15,1-21 0,20 0 0,-21 0 16,21-1-16,1 1 0,-1 0 16,0 0-16,22-21 0,-22 42 15,1-22-15,-1 1 0,0 21 0,1 0 16,-22-21-16,0 21 15,0 0-15,0 0 0,-42 0 47,0 0-31,0 0-16,0 21 0,-1-21 16,1 0-16,-21 21 0,21-21 0,0 22 15,-22-22-15,22 21 0,-21-21 16,21 21-16,-22-21 0,22 21 15,-21-21-15,21 21 0,-1 0 0,1-21 16,0 22-16,0-22 16,0 21-16,0-21 0,-1 21 0,1-21 15,0 21-15,0-21 16,0 21-16,0-21 0,21 21 16,-22-21-16,1 0 15,21 22 1,-21-22 78,21-22-79,0 1-15,0 0 16,-21 0-1,21 0-15,-21 21 16,21-21-16,-21-1 0,-1 22 0,1-21 16,21 0-16,-21 0 0,0 0 15,21 0-15,-21-1 0,0-20 0,-1 21 16,22 0-16,-21-22 0,21 22 16,-21 0-16,21-21 0,0 21 15,0-1-15,0 1 0,0 0 16,0 0-16,0 0 0,0 0 15,0 42 48,0 0-63,0 0 16,0 0-16,0 0 0,0 22 15,0-22-15,0 0 0,0 21 16,0-20-16,0-1 0,0 21 0,0-21 15,0 0-15,21 22 0,0-22 16,-21 0-16,22 0 0,-22 0 16,21 1-16,0-1 0,0 0 15,-21 0-15,21 0 0,0-21 16,1 21-16,-22 1 0,21-22 0,0 0 16,0 21-1,0-21 1,-21 21 140,0-42-47,0 0-109,0-1 16,-21 1-16,21 0 0,-21 0 16,21 0-16,-21 21 0,0-21 15,-1-1-15,22 1 0,-21 0 16,0 0-16,21 0 0,0 0 0,-21-22 16,0 22-16,21 0 0,-21 0 15,21 0-15,0-1 0,0 1 16,-22 0-16,22 0 0,0 0 15,0 0-15,0-1 0,0 1 16,0 0-16,0 42 63,0 0-63,0 1 0,0-1 15,0 0-15,22 21 0,-22-21 0,0 1 16,0-1-16,21 0 0,-21 21 15,0-21-15,0 1 0,21-1 16,-21 0-16,21 0 0,-21 0 0,0 0 16,0 1-16,21-1 0,0 0 15,-21 0-15,22 0 16,-1-21 0,-21 21-1,0-42 48,0 0-63,0 0 15,0 0-15,0 0 16,0-1-16,0 1 0,0 0 16,0 0-16,0 0 15,0 42 48,0 0-63,0 0 15,0 0-15,0 1 16,-21-1-16,-1 0 16,22 0-16,0 0 15,-21-21 1,42 0 46,1 0-62,-1 0 16,0 0-16,0 0 0,21-21 0,-20 21 16,-1-21-16,21 21 0,-21-21 15,0 0-15,22 21 0,-1-22 16,-21 1-16,22 0 0,-22 0 0,21 0 15,0 0-15,-20-1 0,20 1 16,-21 21-16,21-21 0,-20 0 16,-1 21-16,0 0 0,-21-21 0,0 42 78,21-42 31,0 21-93</inkml:trace>
  <inkml:trace contextRef="#ctx0" brushRef="#br0" timeOffset="40576.51">14986 656 0,'0'0'0,"-42"0"0,20 0 0,1 0 16,0 0-16,0 0 0,0 0 0,0 0 15,-1 0-15,1 0 0,0 0 16,0 0 0,42 0 15,0 0-31,0 0 15,22 0-15,20 0 0,1 0 0,-1 0 16,22 0-16,0 0 0,-1 0 16,1 0-16,-22-21 0,22 21 15,-21 0-15,-1 0 0,-21-21 0,1 21 16,-1 0-16,-21 0 0,0 0 16,1 0-16,-44 0 15,1 0 1,0 0-16,-21 0 0,21 0 15,-22 21-15,22-21 0</inkml:trace>
  <inkml:trace contextRef="#ctx0" brushRef="#br0" timeOffset="40876.49">15282 677 0,'-21'0'16,"0"0"-1,21 22-15,0-1 0,0 0 16,0 0-16,0 21 16,0-20-16,0 20 0,0 0 0,0 1 15,0 20-15,0-21 0,0 1 16,0-1-16,0 0 0,0 1 0,0-1 16,0 0-16,-21-20 0,0-1 15,21 21-15,-22-21 0,1 0 16,0-21-1,21-21 17,0 0-32,0 0 0,0 0 15,21 21-15</inkml:trace>
  <inkml:trace contextRef="#ctx0" brushRef="#br0" timeOffset="41489.5">15536 1058 0,'0'0'0,"21"0"32,-21 22-17,0-1-15,0 0 16,0 0-16,0 0 16,0 0-16,0 1 0,0-1 0,0 0 0,-21 0 15,21 0-15,0 0 16,-21 1-16,21-1 0,21-21 31,0 0-31,22 0 16,-22 0-16,0-21 0,0-1 15,0 1-15,1 21 0,-1-21 0,0 0 16,0 0-16,-21-22 0,0 22 16,21 0-16,-21 0 0,21 0 0,-21 0 15,0-1-15,0 1 16,0 42-1,0 1 1,0-1-16,0 0 0,0 0 16,0 0-16,0 22 0,0-22 15,0 0-15,-21 21 0,21-21 16,0 1-16,0 20 0,0-21 0,0 0 16,0 22-16,0-22 0,0 21 15,0-21-15,0 22 0,0-1 0,0-21 16,0 21-16,0-20 0,0 20 15,0-21-15,0 0 0,0 0 0,0 1 16,-21-1-16,21 0 0,-21 0 16,0-21-16,-22 21 0,22-21 0,-21 0 15,0 0-15,-22 0 16,1 0-16,-1 0 0,1 0 0,-1 0 16,1 0-16,-1-21 0,1 21 15,20-21-15,1 21 0,0-21 0,20 21 16,1 0-16,0-21 0,21-1 15,0 1-15,21 21 16,0-21-16,1 0 0,20 0 16,0 0-16,22-1 0,-22-20 0</inkml:trace>
  <inkml:trace contextRef="#ctx0" brushRef="#br0" timeOffset="41836.31">16192 1016 0,'-42'-21'31,"21"42"-31,21 0 0,0 0 0,-21 1 16,21-1-16,0 21 0,-21 0 15,21 1-15,0-1 0,0 0 0,0 1 16,0-1-16,0 22 0,0-1 15,0 1-15,0-1 0,0 22 0,-22-22 16,22 1-16,-21-1 16,21-20-16,0 20 0,0-21 0,-21 22 15,21-22-15,-21-21 0,21 22 16,-21-22-16,21 0 0,0 0 0,0-42 47,0-21-47,0 21 15,0-22-15,21 1 0,0 0 0,0-1 16</inkml:trace>
  <inkml:trace contextRef="#ctx0" brushRef="#br0" timeOffset="42192.34">16087 1228 0,'0'0'0,"-22"-21"0,1-1 16,21 1-16,-21 21 0,21-21 0,0 0 15,0 0-15,0 0 16,0-1-16,0 1 0,21 0 0,0 21 16,22-21-16,-22 0 0,21 21 15,22 0-15,-22 0 0,0 0 16,22 0-16,-22 0 0,22 0 0,-22 21 16,-21 21-16,0-21 15,1 1-15,-22 20 0,0-21 0,0 21 0,0 1 16,-43-22-16,22 0 15,-21 21-15,-1-20 0,-20-1 0,-22 21 16,22-42-16,20 21 16,22-21-16,-21 0 0,21 0 0,0 0 15,-1 0-15,1 0 16,21-21-16,21 0 16,1 21-16,-1-21 15,21 0-15,-21 21 0,0-22 0,22 22 16,-22-21-16,21 0 0</inkml:trace>
  <inkml:trace contextRef="#ctx0" brushRef="#br0" timeOffset="42491.51">17187 847 0,'0'0'0,"-84"-21"31,62 21-31,1 0 0,-21 0 16,21 0-16,0 21 0,-1 0 0,-20 0 16,21 0-16,0 22 0,0-1 15,-1-21-15,1 21 0,0 1 16,21-1-16,0 0 0,0 1 16,0-22-16,0 21 0,0-21 0,0 22 15,0-22-15,0 0 0,0 0 16,21-21-16,0 21 0,1-21 15,-1 0-15,0 0 0,21 0 0,1 0 16,-1 0-16,0 0 0,1-21 16,-1 21-16,21-21 0,-20 0 0,20 0 15</inkml:trace>
  <inkml:trace contextRef="#ctx0" brushRef="#br0" timeOffset="42957.5">17759 889 0,'0'0'0,"-21"0"0,-22 0 16,22 0-16,-21 0 0,21 0 16,-22 21-16,1 0 0,0-21 15,-1 22-15,1 20 0,21-21 0,-22 21 16,1-20-16,21 20 0,0 0 16,0-21-16,-1 22 0,1-22 0,21 21 15,0-21-15,0 1 0,0-1 16,0 0-16,21 0 0,1-21 15,-1 0-15,0 0 0,0 0 16,21 0-16,-20 0 0,20-21 16,0 0-16,-21 0 0,22-1 15,-22 1-15,0 0 0,21-21 0,-20-1 16,-1 1-16,0 0 0,0-1 16,-21 1-16,21 0 0,-21 21 15,21-1-15,-21 1 0,0 64 31,0-22-31,0 0 0,0 21 16,0 1-16,0-1 0,0-21 16,0 21-16,0 1 0,0-22 0,0 0 15,0 21-15,0-20 0,0-1 16,0 0-16,0 0 0,22-21 31,-1 0-31,0 0 0,0 0 16,0-21-16,0 0 0,1 0 15,-1-1-15,21 1 0,-21 0 0</inkml:trace>
  <inkml:trace contextRef="#ctx0" brushRef="#br0" timeOffset="43375.42">18478 868 0,'0'0'0,"0"-21"0,-21 0 15,0 21 1,0 0-16,0 0 0,-22 0 15,22 0-15,-21 21 0,0 0 16,-1-21-16,1 21 0,21 0 0,-22 0 16,22 1-16,0 20 0,0-21 15,21 0-15,0 0 16,0 1-16,0-1 0,21 0 16,0-21-16,22 0 0,-22 21 15,0-21-15,21 21 0,1-21 0,-1 0 16,0 21-16,-21-21 0,22 0 15,-22 22-15,21-22 0,-21 0 16,1 21-16,-1-21 0,0 21 16,-21 0-16,0 0 15,-21-21-15,-22 21 0,22-21 16,-21 22-16,0-22 0,-1 0 16,-20 21-16,20-21 0,1 0 0,-21 21 15,20-21-15,22 0 0,-21 0 16,21 0-16,-1 0 0,1 0 0,0 0 15,21-21 1,0 0 0,21 21-16,0-22 0,1 1 15,20 0-15,0 0 0</inkml:trace>
  <inkml:trace contextRef="#ctx0" brushRef="#br0" timeOffset="43884.51">18902 572 0,'0'0'0,"-21"0"31,-1 21-15,22 0-1,0 0-15,-21 21 0,21-20 0,0 20 0,-21 0 16,21 1-16,0-1 15,0 0-15,-21 22 0,21-22 0,-21 0 16,21 1-16,0-1 0,0 0 16,0-20-16,0 20 0,0-21 0,0 0 15,21-21-15,-21 21 0,21-21 16,0 0-16,0 0 0,1 0 0,-1 0 16,0 0-16,21-21 0,-21 21 15,1-21-15,-1 0 0,0 0 16,0-22-16,0 22 0,-21-21 0,21 21 15,-21-22-15,22 22 0,-22-21 16,0 21-16,0 42 31,0 0-31,0 0 0,0 0 16,0 1-16,0-1 0,0 0 16,0 21-16,0-21 0,0 1 0,0-1 15,0 0-15,0 0 16,21-21-1,0 0-15,0 0 16,0 0-16,0-21 16,1 21-16,-1-21 0,0 0 15,0-1-15,0 22 0,-21-21 16</inkml:trace>
  <inkml:trace contextRef="#ctx0" brushRef="#br0" timeOffset="44079.95">19452 699 0,'0'0'0,"0"-22"0,0-20 16,0 21-1,-21 21-15,21-21 32,-21 21 14,0 0-46</inkml:trace>
  <inkml:trace contextRef="#ctx0" brushRef="#br0" timeOffset="44284.54">18754 826 0,'0'0'0,"0"21"15,0 0-15,21-21 32,0 0-17,0 0-15,21 0 0,-20 0 0,-1 0 16,21 0-16,-21-21 0,22 21 16,-22 0-16,21-21 0,0 21 0</inkml:trace>
  <inkml:trace contextRef="#ctx0" brushRef="#br0" timeOffset="44883.46">19791 931 0,'0'0'0,"-21"22"47,21-1-31,-22 0-16,22 0 0,0 21 15,0-20-15,-21-1 0,0 0 16,21 21-16,0-21 0,-21 1 0,21 20 16,-21-21-16,21 0 15,-21 0-15,21 1 0,0-1 0,0 0 31,-22-21-15,22-21 0,0 0-16,0-1 15,0 1-15,0 0 0,0-21 16,0 21-16,22-22 0,-1 22 0,0-21 16,21-1-16,-21 22 0,22-21 15,-1 21-15,-21-22 0,22 22 16,-1 0-16,21 21 0,-20-21 0,-1 21 15,0 0-15,-20 0 0,20 0 16,0 21-16,-21 0 0,1 0 16,-22 22-16,0-22 0,0 21 15,0 1-15,0-22 0,0 21 16,-22-21-16,22 22 0,-21-22 0,0 0 16,0 0-16,21 0 0,-21 0 15,0 1-15,21-1 0,-22-21 0,1 21 16,0-21-1,21-21 17,0 0-32,21 21 15,0-22-15,22 1 0,-22 0 16</inkml:trace>
  <inkml:trace contextRef="#ctx0" brushRef="#br0" timeOffset="45763.5">20934 995 0,'0'0'0,"0"-21"0,0 0 0,0-1 15,0 1-15,-21 0 0,-1 21 16,1 0-16,0 0 16,0 0-16,-21 0 0,20 0 15,1 21-15,-21 0 0,21 1 0,-22-1 16,22 0-16,-21 21 15,21-21-15,0 1 0,-1 20 0,1-21 16,0 0-16,21 0 0,0 1 16,0-1-16,0 0 0,0 0 0,21-21 15,0 21-15,22-21 16,-22 0-16,0 0 0,21 0 0,-20 0 16,20 0-16,-21-21 0,21 0 15,-20 21-15,-1-21 0,21 0 16,-42-1-16,21 1 0,0 0 0,1 0 15,-1 0-15,-21 0 0,0-1 16,0 1-16,21 21 16,-21 21 15,0 1-31,0-1 16,0 21-16,0-21 0,0 22 15,0-22-15,21 21 0,-21 0 0,0 1 16,0-1-16,21 0 0,-21 1 15,21 20-15,-21 1 0,0-22 0,0 22 16,0-1-16,22 1 0,-22-1 16,0 1-16,0-22 0,0 21 0,0 1 15,0-1-15,0 1 0,0-1 16,0 1-16,0-1 0,0 1 16,0-1-16,0-20 0,21 20 15,-21-20-15,21-1 0,-21-21 0,0 21 16,0-20-16,0-1 0,0 0 15,0 0-15,21-21 0,-21 21 16,-21-21 0,0 0-16,0-21 15,-22 0-15,22 0 0,-21 0 0,21-22 16,-22 1-16,1 0 16,21-22-16,-22 1 0,22-22 0,0 21 0,0 1 15,0-22-15,21 1 0,0-1 16,0 0-16,0 1 0,21-1 15,21 0-15,-21 1 0,1 20 16,20 1-16,-21 20 0,21 1 0,1 0 16,-22-1-16,0 22 0,21 0 15,-20 0-15,-1 21 0,0-21 16,0-1-16,0 22 0,0 0 0,1-21 16,-22 0-1,-22 21 32,1 0-47,0 0 16,0 0 15,21 21-31</inkml:trace>
  <inkml:trace contextRef="#ctx0" brushRef="#br0" timeOffset="49260.26">529 6541 0,'0'0'0,"0"21"0,-21-21 32,21 21-32,21-21 46,0-21-46,0 0 0,1 21 0,-1-22 16,21 1-16,-21 0 16,0 0-16,1 0 0,-1-22 15,0 22-15,-21 0 0,0 0 0,21-21 16,-21 20-16,0-20 0,0 21 16,0 0-16,0 0 0,0-1 0,-21 1 15,0 21-15,0 0 16,-1 0-16,-20 0 0,21 0 15,0 21-15,-22-21 0,22 22 16,-21 20-16,21-21 0,0 21 0,-1 1 16,1-1-16,21 0 0,0 1 15,0-1-15,0 0 0,0 1 0,21-1 16,1-21-16,-1 22 16,0-22-16,21 0 0,-21 0 15,1-21-15,-1 0 0,21 0 0,-21 0 16,0 0-16,1 0 0,-1 0 15,0-21-15,0 0 0,0 21 0,0-43 16,1 22-16,-1 0 0,0-21 16,0 21-16,-21-22 0,21 1 15,0 0-15,22-1 0,-22 1 0,21 0 16,-21 20-16,22-20 0,-1 21 16,0 0-16,1 0 0,-1 21 15,-21 0-15,22 0 0,-22 0 0,0 0 16,0 0-16,-21 21 15,0 0-15,0 0 0,0 0 0,0 22 16,0-22-16,0 21 0,0 0 16,0-20-16,0 20 0,0 0 0,-21-21 15,0 1-15,21-1 0,0 0 16,0 0-16,0 0 0,0-42 31,0 0-31,0 0 16,0 0-16,0-22 0,21 22 15,0-21-15,-21-1 0,21 22 0,0-21 16,1 21-16,-1-22 0,0 22 16,0-21-16,0 21 0,0 0 15,-21-1-15,22 22 16,-22-21-16,0 42 16,-22-21-1,1 22-15,0-1 0,21 0 16,-21 0-16,0 21 0,21-20 0,-21 20 15,21-21-15,0 21 0,0 1 16,0-1-16,0-21 0,0 22 16,0-22-16,0 21 0,21-21 0,0 0 15,0 1-15,0-1 0,22-21 16,-22 0-16,21 0 0,0 0 16,1 0-16,-22 0 0,21-21 15,1-1-15,-1 1 0,-21 0 0,21 0 16,1-21-16,-22-1 0,0 22 15,0-21-15,0-1 0,-21 1 16,0 21-16,0-21 0,0 20 0,0 1 16,0-21-16,0 21 15,-21 0-15,0 21 0,0 0 16,21 21 0,-21 0-16,21 0 0,-21 0 0,21 0 15,0 1-15,0 20 0,0-21 16,0 21-16,0 1 0,0-22 15,0 21-15,0 1 0,0-22 16,0 0-16,21 21 0,-21-21 0,21 1 16,0-22-16,0 21 0,0-21 15,1 0-15,-1 0 0,0 0 16,21 0-16,-21 0 0,22-21 0,-22-1 16,21 1-16,-21 0 0,22 0 15,-22-21-15,21 20 0,-21-20 0,1 0 16,20-1-16,-21 1 0,0 21 15,0-21-15,1 20 0,-1 1 0,0 0 16,0 0-16,0 21 16,0 0-16,1 0 15,-22 21 1,21-21-16,-21 21 16,0-42 30,-21 0-30,-1 21 0,1-21-16,0 21 15,0 0-15,0 0 16,0 0-16,21 21 16,-22-21-16,22 21 15,-21 0-15,21 0 0,0 1 0,0-1 16,0 0-16,-21 21 0,21 1 15,0-22-15,0 21 0,0-21 0,0 22 16,0-1-16,0-21 0,0 0 16,0 22-16,21-22 0,0 0 15,1 0-15,-1-21 0,0 0 16,21 0-16,-21 0 0,1 0 16,20 0-16,-21 0 0,21-21 0,-20 0 15,-1 0-15,21-1 0,-21-20 16,0 21-16,1-21 0,20-1 15,-42 1-15,21 0 0,0-1 0,0 22 16,-21-21-16,0 21 0,0-1 16,22 1-16,-22 0 15,0 42 1,0 0 0,0 1-16,0-1 0,0 21 15,-22-21-15,22 22 0,0-22 16,0 21-16,0-21 0,0 22 0,0-22 15,0 21-15,0-21 16,0 0-16,22-21 0,-1 22 16,0-22-16,0 0 15,21 0-15,-20 0 0,-1-22 16,0 1-16,0 0 0,0 0 0,0 0 16,1 0-16,-22-1 0,0-20 15,21 21-15,-21-21 0,0-1 0,21 22 16,-21-21-16,0 21 0,0-22 15,0 22-15,0 0 0,0 42 32,0 0-17,0 22-15,0-22 0,0 0 16,0 21-16,0-21 0,0 22 16,0-22-16,0 21 0,0-21 15,0 1-15,0 20 0,21-21 0,0 0 16,0-21-16,1 21 0,-1-21 15,0 0-15,21 0 0,-21 0 0,1 0 16,20 0-16,-21 0 0,0-21 16,0 0-16,22 0 0,-22-21 0,0 20 15,0-20-15,0 0 0,1-1 16,-22 1-16,21 0 0,-21-1 0,21-20 16,-21 21-16,0-22 0,0 22 15,0-1-15,0-20 0,0 21 16,0 20-16,0-20 0,0 21 0,-21 21 15,0 0 1,21 21-16,-22 0 0,22 0 16,0 1-16,-21 20 0,21 0 15,0-21-15,0 22 0,0-1 0,0 0 16,0 1-16,0-1 0,0 0 16,0-20-16,21 20 0,-21 0 0,0 1 15,22-1-15,-22-21 0,0 0 16,21 0-16,-21 1 0,21-1 0,0-21 15,0 0 1,0 0-16,1 0 0,-1 0 16,0-21-16,-21-1 15,21 1-15,0-21 0,0 21 0,1 0 16,-1-1-16</inkml:trace>
  <inkml:trace contextRef="#ctx0" brushRef="#br0" timeOffset="49667.52">4339 6244 0,'0'0'15,"-21"0"-15,21 21 0,0 1 16,0-1 0,21-21-1,0 0 1,0 0-16,1-21 0,-1-1 0,0 22 15,0-21-15,-21 0 0,21 0 16,0 21-16,-21-21 0,0 0 0,0-1 16,0 1-16,0 0 0,0 0 15,-21 21-15,0 0 0,0 0 0,0 0 16,0 0-16,-1 0 0,1 21 16,0-21-16,0 21 0,0 0 0,0 1 15,-1 20-15,22-21 0,0 21 16,0-20-16,0 20 0,0-21 15,0 21-15,0-20 0,0 20 0,0-21 16,0 0-16,0 0 0,22 1 16,-1-22-16,0 0 0,0 0 0,21 0 15,-20 0-15,-1 0 0,21 0 16,-21-22-16,22 1 0,-22-21 0,21 21 16,-21 0-16,22-22 0,-22 1 15</inkml:trace>
  <inkml:trace contextRef="#ctx0" brushRef="#br0" timeOffset="49919.92">3789 5969 0,'0'0'0,"-43"21"31,65-21-15,-1 0-16,21 0 0,0-21 0,1 21 16,-1 0-16,0-21 0,1 21 15,-1-21-15,-21 21 0,22 0 0,-22 0 16,0-21-16,0 21 0,0-22 16</inkml:trace>
  <inkml:trace contextRef="#ctx0" brushRef="#br0" timeOffset="50671.5">5101 6117 0,'0'0'0,"21"0"0,0 0 0,1 0 16,-1-21-16,0 21 0,-21-21 15,21 0-15,0 21 0,0-21 0,1-1 16,-1 1-16,-21 0 0,0 0 15,0 0-15,0 0 0,0-1 16,-21 22-16,-1 0 16,-20 0-16,21 0 0,0 0 0,0 0 15,-22 22-15,22-22 16,0 21-16,0 0 0,0 0 0,-1 0 16,22 0-16,0 1 0,0-1 0,0 0 15,0 0-15,22 0 16,-1 0-16,0-21 0,0 22 0,0-1 15,0-21-15,1 21 0,20-21 16,-21 21-16,0 0 0,22 0 0,-22-21 16,0 22-16,0-1 0,0 0 15,-21 0-15,0 0 0,0 0 0,0 1 16,-21-1-16,0 0 0,-21 0 16,20 0-16,-20 0 0,0 1 0,21-22 15,-22 0-15,22 0 0,-21 0 16,21 0-16,-22 0 0,22-22 15,0 1-15,-21 0 0,20 0 0,1 21 16,0-21-16,0 0 0,21-1 16,0 1-16,0 0 0,0 0 31,21 21-31,0 0 0,0 0 0,1 0 16,-1 0-16,0 0 0,0-21 15,0 21-15,22 0 0</inkml:trace>
  <inkml:trace contextRef="#ctx0" brushRef="#br0" timeOffset="51468.5">5842 6138 0,'0'0'0,"21"-42"31,-42 42-31,21-21 16,-21 21-16,0 0 15,-1 0 1,22 21-16,-21 0 0,21 0 16,0 1-16,-21-1 0,21 0 0,-21 21 15,0-21-15,21 1 16,0 20-16,0-21 0,-21 21 0,21-20 16,0-1-16,0 21 0,0-21 15,0 0-15,0 1 0,0-1 0,21-21 16,0 21-16,21-21 0,-21 0 15,1 0-15,20 0 0,-21 0 0,21-21 16,1 0-16,-22-1 0,21 1 0,1 0 16,-1 0-16,-21-21 0,21 20 15,-20-20-15,-1 0 0,21 21 16,-42-22-16,0 22 0,0 0 0,0 0 16,0 0-16,0-1 0,0 1 0,-21 21 15,0 0-15,0 0 0,-1 0 16,1 0-16,0 0 0,0 0 15,0 21-15,0-21 0,21 22 0,0-1 16,0 0-16,21 0 16,-21 0-16,21-21 0,0 21 15,0 1-15,0-22 0,1 21 16,-1 0-16,-21 0 0,21 0 0,-21 0 16,21 1-16,-21-1 15,0 0-15,0 0 0,0 0 0,21 0 16,0 1-16,1-22 15,-1 0-15,0 0 16,0 0-16,0 0 0,0 0 0,1-22 16,-1 22-16,0-21 15,0 0-15,0 0 0,0-21 0,1 20 16,-1 1-16,0-21 0,0 21 16,0 0-16,0-22 0,1 22 0,-1 0 15,-21 0-15,0 0 0,0-1 0,0 44 47,0-1-47,0 0 0,0 0 16,0 21-16,0-20 0,0-1 0,0 0 15,0 21-15,0-21 0,0 1 16,0-1-16,0 0 0,0 0 16,0 0-16,21-21 0,0 0 0,-21 21 15,21-21-15,0 0 16,1 0-16,-1-21 0,0 0 0,0 0 15,-21 0-15,21 0 0,0-1 16,1-20-16,-1 21 0</inkml:trace>
  <inkml:trace contextRef="#ctx0" brushRef="#br0" timeOffset="51847.58">6921 5757 0,'0'0'0,"-42"0"0,21 0 15,-21 0-15,20 0 0,-20 22 0,21-22 16,0 21-16,0 0 0,-1 0 16,1 0-16,0 0 0,21 1 0,0-1 15,0 0-15,0 0 16,21 0-16,0-21 0,1 0 0,20 0 16,-21 0-16,21 0 0,-20 0 15,20-21-15,0 0 0,-21 0 0,1 0 16,-1-1-16,0 1 0,0 0 15,-21 0-15,0-21 0,0 20 0,0 1 16,0 0-16,-21 0 0,0 21 16,0 0-16,-1 0 0,-20 0 15,21 0-15,-21 21 0,20 0 0,-20 0 16,21 22-16,-21-22 0,20 21 16,22-21-16,0 1 0,-21-1 0,21 21 15,0-21-15,0 0 16,21 1-16,1-22 0,-1 0 0,21 0 15,-21 0-15,22 0 0,-22 0 16,21 0-16,0 0 0,1 0 0</inkml:trace>
  <inkml:trace contextRef="#ctx0" brushRef="#br0" timeOffset="52239.5">7324 6033 0,'0'21'16,"0"0"0,-22-21-16,22 21 0,0 0 15,0 0-15,0 1 0,0-1 16,0 0-16,0 21 0,0 1 0,0-1 16,0 0-16,-21 22 0,21-22 15,0 22-15,-21 20 0,21-20 16,0 20-16,-21-20 0,0 21 0,0-22 15,21 22-15,-22 21 0,1-22 0,21 1 16,-21 0-16,0-1 0,21-20 16,-21 20-16,0-20 0,21-1 0,-22 1 15,1-1-15,0 1 0,0-1 0,-21-20 16,20-1-16,1 0 0,-21 1 16,21-22-16,0 21 0,-1-21 0,1-21 15,0 0-15,0 0 0,21-42 16,0 21-16,21-21 15,0-1-15,0 1 0,22-22 16,-22 1-16,21-1 0,-21 1 16,22-22-16,-22 1 0,21-1 0,1 0 15</inkml:trace>
  <inkml:trace contextRef="#ctx0" brushRef="#br0" timeOffset="52592.41">7281 6414 0,'0'0'0,"0"-43"0,0 22 0,0-21 15,0 21-15,0-1 0,0 1 0,-21 0 16,21 0-16,0 0 16,0 0-16,0-1 0,21 1 0,0 21 15,-21-21-15,43 0 0,-22 21 0,0-21 16,0 21-16,22 0 0,-22 0 16,21 0-16,-21 0 0,0 0 15,22 0-15,-22 21 0,-21 0 16,21 0-16,-21 0 0,0 1 0,0-1 15,0 0-15,0 0 0,-21 0 16,0 0-16,-22 1 0,22-1 0,-21 0 16,21 0-16,-22 0 0,22-21 0,0 0 15,-21 21-15,21-21 0,-1 0 16,1 0-16,0 0 16,21-21-1,0 0 1,21 21-1,0-21-15,1 0 0,-1 21 16,0-21-16,0-1 0</inkml:trace>
  <inkml:trace contextRef="#ctx0" brushRef="#br0" timeOffset="52908.5">8064 5694 0,'0'0'0,"0"-42"0,0 20 0,0 1 0,0 0 15,-21 21 17,0 21-17,21 0-15,0 1 0,0 20 0,-21-21 16,21 21-16,-21 1 0,21-1 16,0 0-16,0 1 0,-21-1 0,21 0 15,-22 1-15,22-1 0,0-21 16,0 22-16,0-22 0,0 21 0,0-21 15,0 0-15,0 1 0,0-1 0,22 0 16,-22 0-16,21-21 0,0 21 16,0-21-16,0 0 15,0 0-15,1 0 0,-22-21 16,21 0-16,0 0 0,-21 0 16,21-1-16,0 1 0,-21-21 0</inkml:trace>
  <inkml:trace contextRef="#ctx0" brushRef="#br0" timeOffset="53131.56">7937 5906 0,'0'0'16,"0"21"-1,22-21 1,-1 0-1,0 0-15,0 0 0,0 0 16,0 0-16,1 0 0,-1 0 16,0 0-16,0 0 0,0 0 15,-21-21-15,21 21 0</inkml:trace>
  <inkml:trace contextRef="#ctx0" brushRef="#br0" timeOffset="53464.49">8826 5694 0,'0'0'0,"0"-21"0,-21 21 16,0 0-16,0 0 15,0 21 1,0 0-1,21 21-15,0-20 0,0-1 0,-22 21 16,22-21-16,-21 22 0,21-22 0,0 21 16,0-21-16,0 22 0,0-22 15,0 0-15,0 0 0,0 0 0,0 0 16,0 1-16,0-1 16,21 0-16,1-21 0,-1 21 15,0-21-15,0 0 16,0 0-16,0 0 0,1 0 15,-1 0-15,0-21 0,0 0 0,0 21 16,22-21-16</inkml:trace>
  <inkml:trace contextRef="#ctx0" brushRef="#br0" timeOffset="53760.51">9398 5588 0,'0'-21'16,"21"42"0,-21 0-16,21-21 0,-21 21 15,21 1-15,1-1 0,-22 21 16,21-21-16,0 22 0,-21-22 0,0 21 16,0-21-16,0 22 0,0-22 15,0 21-15,0-21 0,0 0 0,0 22 16,-21-22-16,0 0 0,-1 0 15,22 0-15,-21 1 16,0-22-16,21-22 47</inkml:trace>
  <inkml:trace contextRef="#ctx0" brushRef="#br0" timeOffset="203173.96">6667 16722 0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2:18:16.4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8234 1312 0,'21'0'0,"-21"22"47,0-1-47,-21-21 0,21 21 15,0 0-15,0 21 0,-21-20 16,21-1-16,-22 21 0,22 0 0,0 22 16,-21-22-16,21 22 0,-21-1 15,0 1-15,0-1 0,0 22 0,-1-22 16,1 22-16,0 0 0,-21 21 0,21-22 15,-22 22-15,1 0 0,21 0 16,-22 0-16,1 21 0,21-22 0,-21 22 16,-1 0-16,22-21 0,-21 21 15,21-21-15,-1 21 0,-20 0 16,21-21-16,-21 21 0,20 0 16,1-21-16,0 21 0,-21 0 0,21 0 15,-1 0-15,1 0 0,-21 0 16,21 0-16,0-21 0,-1 21 0,-20 0 15,21 0-15,0-22 0,0 22 0,-1-21 16,1 0-16,0 21 0,0-21 0,-21 0 16,42-22-16,-22 22 0,1-21 15,0 0-15,0-1 0,0 1 0,0 63 16,-1-84-16,22-22 0,0 21 16,-21-20-16,21-22 0,-21 21 15,21-21-15,0-42 16,0-21-1,0 0-15,0-1 0,21 1 0,0-22 16,-21 1-16</inkml:trace>
  <inkml:trace contextRef="#ctx0" brushRef="#br0" timeOffset="1938.99">8191 1291 0,'22'0'32,"-1"0"-32,0 0 0,21 0 15,-21 0-15,1 0 0,20 0 16,0 0-16,22 0 0,-22 0 0,22 0 16,-1 0-16,22 0 0,-22 0 15,107 21-15,-86-21 0,1 0 16,21 22-16,-22-22 0,43 0 15,0 21-15,0-21 0,22 0 0,-1 21 16,0 0-16,0-21 16,0 21-16,22-21 0,-1 21 0,0-21 15,1 0-15,-1 22 0,21-22 16,-20 0-16,20 0 0,170 0 16,-169 0-16,-22 0 0,21 0 15,1 0-15,-22 0 0,1 0 0,-1 0 16,0 0-16,1 21 0,-22-21 0,0 0 15,0 0-15,0 0 0,-21 0 16,0 0-16,-21 0 0,21 0 0,-21 0 16,0 0-16,0 0 0,-1 0 15,-20 0-15,-21 0 0,-1 0 0,1 0 16,-22 0-16,-21 0 0,21 0 16,-20 0-16,-1 0 15,-21 21 32,-21-21-47,21 21 16,-22-21-16,22 21 0,0 0 0,0 1 15,-21-22-15,0 42 0,21-21 16,-21 0-16,0 0 0,21 22 16,0-1-16,-21 0 0,21 1 0,-22-1 15,1 0-15,21 22 0,-21-22 0,21 22 16,-21-1-16,0 1 0,21-1 15,-21 1-15,-1 20 0,22 1 16,-21 0-16,0-1 0,0 1 0,-21 106 16,20-107-16,1 22 15,0 0-15,0-21 0,-21-1 0,20 22 16,1-21-16,0 21 0,0-22 0,-21 22 16,20 0-16,1 0 0,-21-22 15,21 22-15,-22-21 0,22 21 0,-21 0 16,21-1-16,-22-20 0,22 21 0,0 0 15,-21-22-15,21 1 0,-1 21 16,-20-21-16,21-1 0,0 1 0,-22 0 16,22-22-16,0 22 0,0-22 15,0 22-15,0-22 0,-1 1 16,1-22-16,21 22 0,-21-22 0,0 22 16,0-1-16,21-21 0,-21 1 0,21 20 15,-22-20-15,1-1 0,21 0 16,0 1-16,-21-1 0,0-21 0,21 21 15,0-20-15,-21-1 0,0 0 0,21 0 16,-22 0-16,22 0 0,-21 1 16,0-22-1,0 0-15,0 0 0,0 0 16,-1 0-16,1 0 16,0 0-16,0 0 0,0 0 0,0 0 15,-22 0-15,22-22 0,-21 22 16,21 0-16,-22 0 0,1-21 15,-22 21-15,22 0 0,-43 0 0,22-21 16,-22 21-16,1 0 0,-22 0 0,0 0 16,0-21-16,0 21 0,0 0 15,1 0-15,-22 0 0,21-21 0,-42 21 16,21 0-16,0 0 0,-22 0 16,1-21-16,0 21 0,0 0 0,0-22 0,-22 22 15,22 0-15,-21 0 16,21 0-16,-22-21 0,22 21 0,-21 0 0,21 0 15,-22-21-15,22 21 0,21 0 16,-21-21-16,0 21 0,21 0 16,0 0-16,0-21 0,0 21 0,21 0 15,0 0-15,0 0 0,1-21 0,-1 21 16,0 0-16,21 0 0,-21 0 16,22-22-16,-1 22 0,22 0 0,-1 0 15,-21 0-15,43-21 0,-21 21 16,20-21-16,1 21 0,0 0 0,-1 0 15,1 0-15,21 0 0,-22-21 0,22 21 16,0 0-16,0 0 0,0 0 16,0 0-1,-1 0 1,1 0 0,0 0-16,0 0 0,0 0 15,0 0-15,-1 0 0,-20 21 0,21-21 16,0 21-16,0-21 0,-1 0 15,-20 21-15,21-21 0,0 0 0,0 22 16,42-22 15,0-22-31,21 1 0,-21 0 16,22 0-16,-1 0 0,0 0 16,22-22-16,-22 1 0</inkml:trace>
  <inkml:trace contextRef="#ctx0" brushRef="#br0" timeOffset="2678.86">9715 2477 0,'0'0'0,"0"-22"0,0 1 15,0 0-15,0 0 0,0 0 32,-21 21-17,21 21-15,-21-21 0,21 21 16,0 21-16,-21-20 0,0 20 0,21 0 16,-21 22-16,21-22 0,0 22 0,0-1 15,0-21-15,-22 22 16,22-1-16,0 1 0,0 21 0,-21-22 15,21 22-15,0-1 0,-21 1 16,21 0-16,-21-1 0,21 1 0,0 21 16,-21-21-16,0 20 0,21-20 15,0 21-15,-22 63 16,1-84-16,21 0 0,-21 20 0,21-20 16,0 0-16,-21-22 0,21 22 0,-21-22 15,21 1-15,0-1 0,-21-20 16,21-1-16,-22 0 0,22-20 0,-21 20 15,21-21-15,-21-21 16,21-21 0,0 0-1,0 0-15,0-1 0,0 1 16,0-21-16,0 0 0,21-1 0,-21-20 16</inkml:trace>
  <inkml:trace contextRef="#ctx0" brushRef="#br0" timeOffset="3858.99">9673 2625 0,'0'0'0,"0"-43"16,0 22 0,21 21 15,0 0-16,1 0-15,-1 0 16,0 0-16,0 0 0,21 0 0,1 0 16,20 0-16,64 0 0,-63 0 15,-1 0-15,1 0 16,20 0-16,1 0 0,0 0 0,-1 0 16,22 21-16,21-21 0,127 0 15,-148 0-15,21 22 0,21-22 16,-21 0-16,21 0 0,1 0 0,-1 21 15,-21-21-15,21 0 0,-21 0 16,21 0-16,-21 21 0,0-21 16,-21 0-16,0 0 0,0 21 0,-22-21 15,1 0-15,-43 0 0,22 21 0,-22-21 16,-21 0-16,0 0 0,1 0 16,-1 0-16,-21 21 15,0 1 1,0-1-1,0 0-15,0 0 16,0 0-16,0 0 0,0 1 0,0-1 16,0 21-16,0-21 0,0 0 15,0 22-15,0-22 0,0 21 16,-21-21-16,21 22 0,0-1 0,0 22 16,-22-22-16,22 0 0,0 22 15,0-22-15,0 22 0,-21-1 0,21-21 16,0 22-16,-21-1 0,21 1 0,0-22 15,0 22-15,0-1 0,0 1 16,0 20-16,-21-20 0,21-1 0,0-20 16,0 20-16,-21 1 0,21-1 0,0-20 15,0 20-15,0-21 0,-21 1 16,21 20-16,-22-20 0,1-1 0,21 21 16,-21-20-16,0-1 0,21 0 15,-21-20-15,0 20 0,21 0 16,-22-21-16,1 1 0,21-1 0,-21 0 15,21 0-15,-21 0 16,0-21-16,21 21 0,-21-21 0,-1 0 16,1 0-16,0 0 15,0 0-15,0 0 0,0 0 16,-22 0-16,22 0 0,-21 0 0,21 0 16,-22-21-16,1 21 0,0 0 15,-22-21-15,22 21 0,-22-21 0,1 21 16,-1-21-16,-20 21 0,20-21 15,-21 21-15,1-22 0,-22 1 0,-63 0 16,63 21-16,0-21 16,0 21-16,0-21 0,-21 21 0,0 0 15,21-21-15,-21-1 0,22 22 0,-22 0 16,21 0-16,0 0 0,0-21 16,0 21-16,0 0 0,1 0 0,20 0 15,-21 0-15,21 0 0,1 0 0,20 0 16,1 0-16,20 0 0,1 0 15,0 0-15,-1 0 0,22 0 0,-21 0 16,21 0-16,0 0 16,-1 0-16,1 0 47,0 0-32,21-21 16,0 0-31,0 0 0</inkml:trace>
  <inkml:trace contextRef="#ctx0" brushRef="#br0" timeOffset="4974.99">11261 1439 0,'0'22'16,"21"-22"-1,-21 21-15,0 0 32,-21-21-17,-1 0-15,1 0 16,0 0-16,0 0 16,0 0-16,0 0 15,-1-21-15,1 21 16,21-21-16,0-1 0,0 1 0,0 0 15,0 0-15,0 0 0,0 0 16,0-1-16,0-20 0,0 21 0,21-21 16,22-1-16,-22 1 0,21 0 15,-21-1-15,22 1 0,20-22 0,-20 22 16,-1 21-16,0-21 0,22 20 16,42-20-16,-43 21 0,1 21 15,-22 0-15,21 0 0,1 0 16,-22 21-16,1 21 0,20 1 0,-42-1 15,22 0-15,-1 22 0,-21-22 16,0 22-16,0-1 0,-21 1 16,0-1-16,0 1 0,0-1 15,0 22-15,0-22 0,0 22 0,0-21 0,0 20 16,0-20-16,-21 20 16,0-20-16,0-1 0,-21 1 0,20-1 15,-20 1-15,21-1 0,-21-20 16,-1 20-16,22-20 0,-21 20 0,21-21 15,-1 1-15,1-22 0,0 21 0,0-21 16,0 1-16,0-1 16,-1-21 15,22-21-15,0-1-16,0 1 15,0 0 1,0 0-16,0 0 0,0 0 15</inkml:trace>
  <inkml:trace contextRef="#ctx0" brushRef="#br0" timeOffset="5338.99">11515 2328 0,'-22'-42'15,"22"21"1,0 0-16,22 21 16,-1 0-1,0 21-15,0-21 0,0 21 16,0 0-16,1 0 0,-1 22 0,0-22 16,0 21-16,0 1 0,0-22 15,1 21-15,-1 0 0,-21-20 0,21 20 16,-21-21-16,21 21 0,-21-20 15,21-1-15,-21 0 0,0 0 0,0 0 16,0 0-16,21-21 16,-21-21 15,22 0-31,-22 0 16,21 0-16,0-22 0,0 22 15,0 0-15,0-21 0,1 21 0,20-22 16</inkml:trace>
  <inkml:trace contextRef="#ctx0" brushRef="#br0" timeOffset="5599.07">12467 2244 0,'21'-21'0,"-42"42"0,63-42 15,-20 21-15,-44 0 32,-20 21-32,21 0 15,0 0-15,-22 21 0,1-20 16,0 20-16,-1 0 0,1 1 0,0-1 15,-22 0-15,22 1 0,0-22 16,-1 21-16,1 0 0,21 1 0,-22-22 16,22 0-16,0 0 0,0 0 0,0 1 15,0-22-15,21 21 16,0-42 31,0-1-47</inkml:trace>
  <inkml:trace contextRef="#ctx0" brushRef="#br1" timeOffset="66471.28">10710 3493 0,'0'0'16,"0"-22"-16,43-83 16,-43 83-16,0 1 0,0 0 15,0 0-15,0 0 0,0 0 16,0-1-16,21 1 0,-21 0 15,0 42 1,0 22 0,0-22-16,21 21 0,-21 0 15,0 1-15,0-1 0,0 22 16,0-22-16,0 21 0,0-20 16,-21-1-16,0 22 0,21-1 0,-22-21 15,1 22-15,21-1 0,-21-20 16,0 20-16,0-20 0,21-1 0,-21 21 15,-1 1-15,22-22 16,0-21-16,-21 1 0,21-1 16,0 0-16,0-42 31,0 0-31,0-1 0,0 1 0,0 0 16,0 0-16,21-21 15,-21-1-15,22 1 0,-1 0 0,21-64 16,-21 42-16</inkml:trace>
  <inkml:trace contextRef="#ctx0" brushRef="#br1" timeOffset="67186.96">10985 3239 0,'0'0'0,"-21"-22"0,21 1 0,-21 21 15,21-21-15,-21 21 0,42 0 47,0 0-47,22 0 0,-22 0 0,42 0 16,-20 0-16,20 0 0,1 0 15,-1 0-15,1 21 0,-1-21 0,22 0 16,-1 0-16,22 0 0,0 21 16,0-21-16,0 0 0,0 22 15,-1-22-15,-20 21 0,0 0 0,-1-21 16,-41 21-16,20 0 0,1 0 15,-22-21-15,-21 22 0,22-1 0,-22 0 16,0-21-16,0 21 0,0-21 16,-21 21-16,21-21 0,-21 21 15,0 1 1,0-1-16,0 0 16,0 0-16,0 0 15,0 0-15,0 1 0,0-1 16,0 0-16,0 0 0,0 0 15,0 0-15,0 22 0,0-22 16,0 0-16,0 0 0,-21 0 0,21 1 16,0 20-16,0-21 0,0 21 15,0-20-15,0 20 0,0-21 16,0 21-16,0-20 0,0-1 0,0 21 16,-21-21-16,21 0 0,0 1 15,-21-1-15,0 0 0,21 0 16,-21 0-16,-1 0 0,1 1 15,0-22-15,0 21 0,-21-21 16,20 0-16,-20 21 0,0-21 0,-22 0 16,1 0-16,-22 0 0,0 0 0,-20 21 15,-1-21-15,0 0 0,-21 0 16,0 0-16,0 0 0,-21 0 0,21 0 16,0 0-16,21 0 0,0 0 15,21 0-15,1 0 0,-1 0 0,22 0 16,20 0-16,1-21 0,0 21 15,-1 0-15,22 0 0,0 0 16,0-21-16,21 0 16,21-1-1,0 22-15,0-21 0,0 0 16,1 21-16,-1-21 0,0 0 16,21 0-16,-21-22 0</inkml:trace>
  <inkml:trace contextRef="#ctx0" brushRef="#br1" timeOffset="67486.57">11366 3704 0,'0'0'0,"0"-21"0,0 0 16,0 0-16,0 42 47,0 0-47,0 0 0,0 22 0,0-22 15,-21 0-15,21 21 0,0-21 16,-21 22-16,21-22 0,0 21 0,-21-21 16,21 22-16,0-22 0,0 0 15,0 0-15,0 0 0,-21 1 16,21-44 15,21 1-15,0 0-16,-21 0 0,21 0 15,0-22-15,-21 22 0,22-21 0</inkml:trace>
  <inkml:trace contextRef="#ctx0" brushRef="#br1" timeOffset="67895.75">11430 3683 0,'0'0'0,"0"-21"0,-21 0 16,0 21-16,-1 0 16,22-21 15,22 21-31,-1 0 15,0 0-15,0 0 16,21 0-16,-20 0 0,20 0 0,0 0 16,1 0-16,-1 0 0,0 0 15,1 0-15,-1 0 0,0 0 16,1 0-16,-1 21 0,0 0 0,1-21 16,-1 21-16,-21-21 0,0 21 0,0 0 15,1 1-15,-1-1 0,-21 0 16,21 0-16,-21 0 0,0 0 0,0 1 15,0-1-15,0 0 0,-42 0 16,20 0-16,1 22 0,-21-22 0,0 0 16,20 0-16,-20 0 0,-21 0 15,20 1-15,1-1 0,-22 0 16,22 0-16,0 0 0,-22-21 0,22 21 16,0-21-16,-22 0 0,22 0 15,-1 22-15,1-22 0,-21 0 0,20 0 16,1 0-16,21 0 0,-22 0 15,22 0-15,-21-22 0,21 1 16,21 0-16,0 0 16,0 0-16,0-22 0,0 22 0</inkml:trace>
  <inkml:trace contextRef="#ctx0" brushRef="#br1" timeOffset="69510.94">11853 3747 0,'-21'0'15,"0"0"-15,21 21 16,-21 0-16,21 0 16,-21 0-16,21 0 15,0 1-15,0-1 16,0 0-16,0 0 16,21-21 15,0 0-31,0 0 0,0 0 15,22-21-15,-22 21 0,0-21 16,0 21-16,0-21 0,0-1 0,1 1 16,-22 0-16,0 0 15,0 0-15,-22 0 0,1-1 16,0 22-16,0 0 0,0-21 16,0 21-16,-1 0 0,1 0 0,0 0 15,0 0 1,21 21-16,0 1 15,0-1-15,21 0 16,0-21-16,0 0 0,1 0 16,-1 0-16</inkml:trace>
  <inkml:trace contextRef="#ctx0" brushRef="#br1" timeOffset="69766.78">12594 3556 0,'0'21'31,"0"0"-15,0 1-16,0-1 0,0 0 0,0 0 16,0 0-16,0 0 0,0 1 15,0-1-15,-21 0 0,0 0 16,21 0-16,-21 0 0,21 1 15,21-44 17</inkml:trace>
  <inkml:trace contextRef="#ctx0" brushRef="#br1" timeOffset="70214.78">13144 3260 0,'-42'-43'16,"42"22"0,0 0-16,0 0 15,21 21-15,-21-21 16,21 21-16,1 0 0,-1 0 15,21 0-15,-21 0 0,0 0 0,1 0 16,-1 21-16,0 0 0,-21 0 16,0 0-16,0 1 0,0 20 0,0-21 15,0 21-15,0-20 0,-21 20 16,0-21-16,-22 0 0,22 22 0,-21-22 16,-1 0-16,1 0 0,21 0 15,-21 0-15,20-21 0,1 22 0,42-22 47,1 0-47,-1 0 16,21 0-16,0 0 0,1 0 15,-1-22-15,0 22 0,1-21 0,20 21 16,-20-21-16,-1 21 0,0-21 16,1 21-16,-22-21 0,21 21 15,-21-21-15,0 21 0,22-22 0,-22 1 16,0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2:18:35.4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3027 868 0,'0'-21'15,"0"0"-15,0-1 16,0 1-16,0 0 16,0 0-16,0 0 15,0 0-15,0-1 0,0 1 16,21 21-16,-21-21 16,0 42 15,0 0-31,0 1 0,0 20 15,0 0-15,0 1 0,0 20 16,0 1-16,-21-1 0,21 1 16,-21 20-16,21-20 0,-22-1 0,1 1 15,0 20-15,0-20 0,21-1 16,-21 1-16,0-22 0,21 22 0,0-22 16,0 0-16,-22-20 0,22 20 15,0-21-15,-21 0 16,21-42-1,0 0 1,0 0-16,0-22 0,0 22 16,0-21-16,0 0 0</inkml:trace>
  <inkml:trace contextRef="#ctx0" brushRef="#br0" timeOffset="322.68">3450 826 0,'0'0'0,"0"-22"0,21 1 0,-21 0 0,0 0 16,0 42 15,0 0-31,0 0 0,0 22 16,0-1-16,0 0 0,0 22 0,0-1 15,0-20-15,0 20 0,-21 1 16,0-1-16,21-20 0,-21 20 15,0 1-15,-1-1 0,22-21 0,-21 22 16,0-22-16,21 1 0,0-1 16,0 0-16,-21-21 0,21 1 0,0-1 15,-21 0-15,0-42 32,21 0-32,0-1 15,0 1-15,0 0 0,-22 0 16,22 0-16</inkml:trace>
  <inkml:trace contextRef="#ctx0" brushRef="#br0" timeOffset="958.74">2857 1545 0,'0'0'0,"-21"0"0,0 21 16,0-21-16,42 0 31,0 0-16,22-21-15,-1 21 0,0-21 16,1 0-16,-1 21 0,0-21 0,22 21 16,-22-21-16,0-1 0,22 22 15,-22-21-15,1 0 0,-1 21 0,0-21 16,1 21-16,-1-21 0,0 0 16,-21 21-16,1 0 0,20-22 0,-21 22 15,0 0-15,0 0 16,-21 22 15,0-1-31,-21 0 0,21 0 16,-21 0-16,21 0 0,0 1 15,-21-1-15,21 0 0,-21 21 0,21-21 16,0 1-16,0 20 0,0-21 16,0 0-16,0 22 0,0-22 0,0 0 15,21 0-15,0-21 16,0 0-16,22 0 0,-22 0 0,21 0 15,0 0-15,1 0 0,-1-21 16,0 0-16,-20 0 0,20-1 0,0-20 16,-21 21-16,22 0 15,-22-22-15,0 22 0,0-21 0,-21 21 16,0-22-16,0 1 0,0 21 16,0-21-16,0-1 0,-21 22 0,0 0 15,0 0-15,-22 0 0,22-1 16,0 22-16,-21 0 0,21 0 0,-22 0 15,1 22-15,0-1 0,-1 0 16,22 0-16,-21 0 0,21 0 0,-1 1 16,1 20-16,0-21 0,0 0 15,21 0-15,0 22 0,0-22 0,0 0 16,0 0-16,0 0 16,21 1-16,0-22 0,0 21 0,1-21 0,-1 21 15,21-21-15,0 0 16,-20 0-16,20-21 0,0 0 0,22-1 15</inkml:trace>
  <inkml:trace contextRef="#ctx0" brushRef="#br0" timeOffset="1562.8">4572 1270 0,'0'0'16,"0"21"30,0 0-46,-21 1 0,21-1 16,-21 0-16,21 0 0,0 43 16,-22-43-16,22 0 0,-21 21 15,21-21-15,0 1 0,0-1 16,0 0-16,0 0 0,0 0 0,0 0 16,21-21 15,1-21-31,-1 0 0,-21 0 15,21 0-15,0 0 0,0-22 0,0 22 16,1 0-16,-1 0 0,0 0 16,0-1-16,0 1 0,-21 0 0,21 21 15,1 0 1,-22 21 0,21 0-1,-21 1-15,0-1 0,0 0 16,0 0-16,21 0 0,-21 0 15,0 1-15,21-1 0,0 0 0,0-21 16,1 21-16,-1-21 0,0 0 16,0 0-16,21 0 0,-20 0 0,-1 0 15,21-21-15,-21 21 0,0-21 16,1 0-16,-1-1 0,0 1 0,0 0 16,-21 0-16,0 0 0,0-22 15,0 1-15,0 21 0,0-21 0,0-1 16,0 1-16,0 21 15,-21-22-15,0 22 0,0 0 0,-1 21 16,1 0-16,0 0 0,0 0 16,0 0-16,0 0 0,-1 21 0,22 0 15,-21 1-15,0-22 0,0 21 16,21 0-16,0 0 0,0 0 16</inkml:trace>
  <inkml:trace contextRef="#ctx0" brushRef="#br0" timeOffset="2006.27">6858 762 0,'0'0'0,"0"-21"16,0-64-1,0 64-15,-21 21 31,21 21-31,0 0 0,0 22 16,0-1-16,-21 0 0,21 1 0,-22 20 16,22 1-16,-21-1 0,0-20 15,21 20-15,-21 1 0,0-22 0,21 21 16,-21-20-16,-1-1 0,22 0 16,0-20-16,0 20 0,-21-21 0,21 0 15,0 0-15,0 1 16,0-1-16,21-42 31,1-1-31,-1 1 0,0 0 0,21 0 16,-21 0-16,1-22 0,20 22 15</inkml:trace>
  <inkml:trace contextRef="#ctx0" brushRef="#br0" timeOffset="2410.82">7260 1037 0,'21'21'31,"-21"1"-31,0-1 0,0 0 16,0 0-16,0 0 0,0 0 0,-21 22 15,21-22-15,0 0 0,0 21 16,0-20-16,-21-1 0,21 0 0,0 21 16,0-21-16,0 1 0,0-1 15,0 0-15,21-21 0,0 21 16,0-21-16,1 0 15,-1 0-15,21 0 0,-21-21 0,0 21 16,22-21-16,-22 0 0,0-1 16,21 1-16,-20 0 0,-1 0 0,0-21 15,-21 20-15,0-20 0,0 0 16,0-1-16,0 1 0,0 21 16,0-21-16,-21-1 0,0 22 0,-1 0 15,-20 0-15,21 21 0,0 0 16,-22 0-16,22 0 0,0 0 0,-21 21 15,21-21-15,-1 21 0,1 0 16,0 0-16,0 1 0,0-1 16,42-42 15</inkml:trace>
  <inkml:trace contextRef="#ctx0" brushRef="#br0" timeOffset="2658.71">6731 889 0,'-64'21'32,"86"-21"-32,-1 0 0,0 0 15,21 0-15,1 0 0,-1-21 16,0 21-16,1-21 0,-1 21 0,0 0 15,1-21-15,20 21 16,-21 0-16,-20-21 0,-1 21 16,0 0-16,0 0 15,-21 21 1</inkml:trace>
  <inkml:trace contextRef="#ctx0" brushRef="#br0" timeOffset="5268.92">8848 1503 0,'0'0'16,"0"21"0,21-21-16,0 0 15,0 0-15,0 0 0,0-21 0,1 0 16,-1 21-16,21-21 0,0-1 15,-20-20-15,20 21 0,0-21 16,-21 20-16,22-20 0,-22 0 0,0-22 16,0 1-16,0 20 0,1-20 15,-22-1-15,0 1 0,0 21 0,0-22 16,0 22-16,0 21 0,0-22 16,0 22-16,0 0 0,0 0 0,-22 21 15,1 0 1,0 21-16,21 0 0,0 21 15,-21-20-15,0 20 0,21 21 16,-21 1-16,21-22 0,-22 22 0,22-1 16,0 1-16,-21-1 0,0 1 15,21-1-15,0-20 0,0 20 0,-21-21 16,21 1-16,0-1 0,0 0 16,0-20-16,0-1 0,0 0 0,0 0 15,21-21 1,-21-21-16,21 0 15,0 0-15,1-1 0,-1-20 16,0 21-16,21-21 0,-21 20 0,1-20 16,-1 0-16,0 21 0,0-22 0,0 22 15,0 0-15,1 0 16,-1 21-16,0 0 0,0 0 0,0 21 16,0-21-1,-21 21-15,0 0 0,0 22 0,0-22 16,0 0-16,0 0 0,22 0 15,-22 22-15,21-22 0,-21 0 0,21 0 16,0 0-16,0 0 0,0 1 16,22-1-16,-22 0 0,21-21 0,1 0 15,-1 0-15,21 0 0,-20 0 16,20-21-16,-20 21 0,-1-21 0,21-1 16,-20 1-16,-1 0 0,0 0 0,1-21 15,-22 20-15,0-20 16,21 0-16,-42-1 0,0 1 0,22 0 15,-22-1-15,0 1 0,0 21 16,0-21-16,-22 20 0,1 1 0,0 0 16,-21 0-16,21 21 0,-22 0 15,22 0-15,-42 21 0,20 0 0,1 0 16,0 1-16,-1 20 0,1 0 16,0 1-16,-1-1 0,22 0 0,-21-21 15,21 22-15,21-1 0,0 0 16,0-20-16,0 41 15,0-42-15,21 0 0,0 1 16,21-1-16,-21-21 0,1 0 0,20 0 16,0 0-16,1 0 0,-22 0 0,21 0 15,0-21-15,1-1 0,-22 1 16,0 0-16,21 0 0,-20 0 0,-1-22 16,0 22-16,0-21 0,-21 21 15,0-22-15,0 22 0,21-21 0,-21 21 16,0 0-16,0-1 0,0 44 31,0-1-15,0 21-16,-21-21 0,21 0 0,0 1 15,0 20-15,0-21 16,0 0-16,0 0 0,0 1 0,0-1 16,0 0-16,21 0 0,0 0 15,1 0-15,-1-21 0,0 0 16,0 0-16,0 0 0,22 0 0,-22 0 0,21 0 15,-21 0-15,22-21 0,-1 0 16,-21 0-16,21 0 0,-20 0 0,20-1 16,-21-20-16,-21 21 0,21-21 15,-21 20-15,21-20 0,-21 0 0,0-1 16,0 22-16,0 0 0,0 0 16,0 42-1,0 0 1,0 0-16,-21 1 0,21-1 0,-21 21 15,21-21-15,0 22 0,-21-22 0,21 0 16,-21 21-16,21-21 0,0 1 16,-21-1-16,21 0 0,0 0 0,0 0 15,0 0-15,0 1 16,0-44 15,21 1-31,0 0 0,-21 0 16,21 0-16,0 0 0,22-1 15,-22-20-15,0 21 0,21-21 16,-21 20-16,1-20 0,20 21 0,-21 0 16,0 0-16,0-1 0,1 22 15,-1 0-15,0 0 0,-21 22 16,21-1-16,0 0 0,-21 0 16,0 0-16,0 0 0,0 1 0,21-1 15,-21 21-15,22-21 0,-1 0 16,-21 1-16,21-1 0,0 0 0,21 0 15,-20-21-15,20 21 0,0 0 16,1-21-16,-1 0 0,21 0 0,-20 0 16,20 0-16,1 0 0,-22-21 0,22 21 15,-22-21-15,21 0 16,-20 0-16,-1-22 0,0 22 0,1-21 16,-22 21-16,21-22 0,-21 1 15,1 0-15,-22-1 0,0 1 16,0 0-16,0 21 0,0-22 0,-22 22 15,1 0-15,-21 21 0,0 0 0,-1 0 16,1 0-16,0 0 0,-1 21 16,1 0-16,-22 0 0,22 22 0,0-22 15,21 21-15,-22 1 0,22-22 0,0 21 16,0 0-16,21-20 0,0 20 16,0-21-16,0 21 0,0-20 0,0-1 15,0 0-15,21 0 16,0 0-16,0 0 0,0-21 0,22 0 15,-22 22-15,21-22 0,-21 0 16,22 0-16,-22 0 0,21-22 0,1 22 16,-22-21-16,21 0 0,-21 0 0,22-21 15,-22 20-15,21-20 0,-21 0 16,22-1-16,-22-20 0,0-1 0,0 1 16,0-22-16,0 22 0,1-1 15,-1 1-15,-21-1 0,21 22 0,-21 0 16,0-1-16,0 22 0,0 0 15,0 0-15,0 0 0,0-1 16,-21 44 0,21-1-16,-21 0 0,21 21 15,0 1-15,0-1 0,0 21 16,0-20-16,-22 20 0,22 1 0,0-1 16,0-20-16,0 20 0,0-21 0,0 22 15,0-22-15,0 1 0,0-1 16,0-21-16,0 21 0,0-20 0,0 20 15,22-21-15,-1 0 0,0 0 16,0 1-16,0-22 0,0 0 16,1 0-16,-1 0 0,21 0 0,-21 0 15,22-22-15,-22 1 0,21 0 16,-21-21-16,22 21 0,-1-22 0,-21 1 16,21 0-16,-20-1 0,20-20 15,-21-1-15,0 1 0,0-22 16,1 22-16,-1-1 0,0 22 0,-21-22 15,0 22-15,0 0 0,0 20 0,0 1 16,0 0-16,0 0 0,-21 21 16,0 21-1,21 0-15,0 0 0,-22 22 16,1-1-16,21 22 0,-21-22 16,21 85-16,0-85 15,0 22-15,0-22 0,0 22 0,0-22 16,0 0-16,0 1 0,0-22 0,21 21 15,0-21-15,-21 0 0,22 1 16,-1-1-16,0 0 0,21 0 0,-21 0 16,43-21-16,-22 0 15,1 0-15,-1 0 0,-21 0 0,21 0 16,1-21-16,-22 0 0,21 0 16,-21 0-16,22-1 0,-22 1 0,0-21 15,21 0-15,-20 20 0,-1-20 16,-21 0-16,0 21 0,0-22 0,0 22 15,0 0-15,0 0 0,-21 21 16,-1 0 0,1 21-16,0 0 0,0 0 0,0 0 15,21 1-15,-21 20 0,-1-21 16,22 0-16,-21 22 0,21-22 0,0 0 16,0 0-16,0 0 0,0 0 15,21 1-15,1-1 0,-1-21 0,0 0 16,0 21-16,0-21 0,0 0 0,1 0 15,20 0-15,-21 0 0,0 0 16,43-42-16,-43 20 0,0 22 16,0-42-16,0 21 0,1 0 15,-1 0-15,0-1 0</inkml:trace>
  <inkml:trace contextRef="#ctx0" brushRef="#br0" timeOffset="5735.84">15960 699 0,'0'0'0,"0"-22"0,0-20 0,0 21 0,0 0 15,0 0-15,0 42 31,-22 0-31,1 21 16,21 1-16,-21-1 0,0 21 16,0 1-16,0 21 0,21-22 15,-22 1-15,1-22 0,0 21 0,0-20 16,0 20-16,0-20 0,-1-22 16,22 21-16,0-21 0,-21 0 0,21 1 15,0-1-15,0-42 31,0-1-31,0-20 16,0 21-16,0 0 0</inkml:trace>
  <inkml:trace contextRef="#ctx0" brushRef="#br0" timeOffset="6532.36">15303 1122 0,'0'0'0,"0"21"0,0 0 16,0 0-16,22-21 15,-1 0-15,21 0 0,0 0 16,22 0-16,-22 0 0,22 0 16,20-21-16,-20 0 0,-1 0 0,1 0 15,21 0-15,-22-22 0,22 1 16,-22 21-16,1-22 0,-22-20 0,0 21 16,1-1-16,-1 1 0,-21 0 15,-21-1-15,0 1 0,0 21 16,0 0-16,0-1 0,-21 1 0,0 21 15,0 0-15,0 0 0,-22 21 16,22 1-16,0 20 0,0 0 0,0 1 16,-22-1-16,22 21 0,0 1 15,21-22-15,-21 22 0,0-1 0,-1-20 16,22 20-16,-21-21 0,21 1 16,0-1-16,-21 0 0,21 1 0,-21-22 15,0 21-15,21-21 16,0 1-16,0-1 0,0 0 0,-21-21 15,21 21-15,0-42 32,21 0-32,0 0 0,0-1 15,0-20-15,0 21 0,1-21 16,20 20-16,0-20 0,-21 0 0,22-1 16,-1 22-16,0-21 0,1 21 15,-22 0-15,21 21 0,-21 0 0,22 0 16,-22 0-16,0 0 0,-21 21 15,0 0-15,0 21 0,0-21 0,0 22 16,0-22-16,0 21 0,0-21 16,0 22-16,0-22 0,0 0 0,0 21 15,0-20-15,0-1 0,21 0 16,0-21-16,22 21 0,-22-21 16,21 0-16,1 0 0,-22 0 0,21 0 15,0 0-15,1 0 0,-1-21 16,0 21-16,-20-21 0,20 0 0,0-1 15,1-20-15,-22 21 0,21-21 16,-21 20-16,0-20 0,1 21 0,-22 0 16,0-22-16,0 22 0,0 0 15,-22 21-15,1 0 16,-21 0-16,21 21 0,0 0 16,-1 22-16,1-22 0,0 0 15,0 21-15,21-20 0,0-1 0,0 0 16,0 21-16,0-21 0,0 1 15,0-1-15,21 0 0,0-21 16,0 0-16,1 0 0,-1 0 16,0 0-16,21 0 0,-21 0 0,1 0 15,-1-21-15,21 0 0,-21-1 16,0 1-16,22 0 0</inkml:trace>
  <inkml:trace contextRef="#ctx0" brushRef="#br0" timeOffset="7354.85">18584 1270 0,'0'0'0,"-21"0"0,21 21 16,42-21-1,-20-21-15,20 21 16,0-21-16,1 0 0,-1 0 16,21-22-16,1 22 0,-22-21 0,22-1 15,-1 1-15,1-21 0,-1-1 16,-20 22-16,20-22 0,-42 22 15,22-22-15,-22 22 0,-21 0 0,0-22 16,0 22-16,-21 0 0,-1 20 16,1-20-16,-21 21 0,21 0 0,-22 0 15,22 21-15,-21 0 0,0 0 16,20 0-16,-20 21 0,21 21 0,-21 0 16,20 1-16,1-1 0,0 22 15,0 20-15,0-20 0,0 20 16,-1 1-16,1 0 0,0-1 0,21 1 15,-21 0-15,0-1 0,0 1 16,-22 84-16,43-63 0,0-21 16,0 21-16,-21-22 0,0 22 15,0 21-15,0-21 0,-1 21 0,1-21 16,0 21-16,-21-21 0,21 0 0,-1-1 16,-20 1-16,21-21 0,0 0 15,0-1-15,-1-20 0,1-1 16,21 1-16,-21-22 0,21 0 15,0-20-15,0-1 0,21-21 16,0-21-16,22-1 0,-22 1 16,21 0-16,22-21 0,-22-1 0,22-20 15,-1 21-15,1-22 0,-1-21 16,1 22-16,20-22 0,-20-21 0,-1 22 16,1-1-16,-22-21 0,0 0 15,-20 22-15,-1-1 0,-21 0 0,0 1 16,-21 20-16,-1-20 0,-20 20 0,0 1 15,-1 20-15,1 1 0,0 0 16,-22-1-16,22 22 0,0 0 0,-22 0 16,43 0-16,-21 21 0,20 0 15,1-22-15,0 22 0,21-21 32,21 21-17,0-21-15,1 0 0,20 21 16,-21-21-16,21 21 0,1-21 0,-22 21 15,21-22-15,-21 1 0,22 21 16,-22-21-16</inkml:trace>
  <inkml:trace contextRef="#ctx0" brushRef="#br0" timeOffset="7762.75">19240 1334 0,'0'0'0,"-21"-22"0,0-41 31,21 42-31,0 0 16,0-1-16,21 1 0,-21 0 16,43 0-16,-22 21 0,0-21 0,21 0 15,1-1-15,-1 22 0,0 0 16,1 0-16,-1 0 0,-21 22 0,21-1 16,-20 0-16,20 0 0,-21 21 15,-21-20-15,0 20 0,0 0 0,0-21 16,0 22-16,-21-1 15,0-21-15,0 0 0,-1 1 0,-20-1 16,21 0-16,21 0 0,-21-21 0,0 0 16,21-21-1,0 0 1,0 0-16,21-1 0,0 1 16,0-21-16,0 21 0,22-22 0,-22 1 15,0 21-15,0-21 0,21-1 16,-20 22-16,-1 0 0,21 0 0,-21 0 15,0 21-15,1 0 0,-1-22 16,0 22-16,0 0 0,0 0 16,0 22-16,1-1 15,-1 0-15</inkml:trace>
  <inkml:trace contextRef="#ctx0" brushRef="#br0" timeOffset="9150.64">20362 1418 0,'0'0'0,"21"21"0,1-21 0,-1 0 15,0 0-15,0 0 0,0 0 0,0 0 16,22 0-16,-22-21 0,21 0 16,-21 21-16,1-21 0,20 0 0,-21 0 15,-21-1-15,21-20 0,-21 21 16,0-21-16,0-1 0,0 1 0,0 21 16,-21-22-16,0 22 0,-21 0 15,20 21-15,-20 0 0,0 0 16,-22 0-16,22 21 0,0 0 15,-1 1-15,-20 20 0,20-21 0,22 21 16,-21 1-16,0-1 0,20 0 16,1 1-16,21-22 0,0 21 0,0 1 15,0-22-15,0 0 0,0 21 16,0-21-16,21-21 0,1 22 0,20-1 16,-21-21-16,21 0 0,1 0 15,-22 0-15,21 0 0,22-21 0,-22 21 16,0-22-16,1 1 0,-1 0 15,0-21-15,1 21 0,-1-1 16,-21-20-16,22 0 0,-22-1 0,0 1 16,0 0-16,-21 21 0,0-1 15,0-20-15,0 21 0,0 42 32,-21 0-32,0 0 0,0 1 0,21-1 15,-22 21-15,22-21 0,-21 22 16,21-22-16,0 0 0,0 21 0,0-21 15,0 1-15,21-1 0,1 0 16,-22 0-16,21 0 0,21-21 0,-21 21 16,0-21-16,22 0 0,-22 0 15,0 0-15,21 0 0,-20 0 16,20-21-16,43-63 16,-64 62-16,0 1 15,0-21-15,0 0 0,-21 20 16,0-20-16,0 0 0,21 21 0,-21-1 15,0 1-15,0 0 0,0 42 32,0 0-32,0 1 0,0 20 15,0-21-15,-21 0 0,21 22 0,0-22 16,0 0-16,-21 21 0,21-21 16,0 1-16,-21-1 0,21 0 15,0 0-15,0 0 0,0 0 0,0 1 16,0-1-16,0-42 47,0-1-47,0 1 0,21 0 15,0 0-15,-21-21 0,21 20 16,1-20-16,-1 0 0,21 21 0,-21-22 16,0 22-16,1 0 0,-1 0 15,0 0-15,21-1 0,-21 22 16,1 0-16,-1 0 0,0 22 0,-21-1 15,0 0-15,21 0 0,-21 0 16,0 0-16,0 22 0,0-22 16,0 0-16,0 21 0,0-20 0,0-1 15,0 0-15,0 0 0,0 0 16,0 0-16,21 1 0,-21-1 0,21 0 16,1-21-1,-1 0-15,0 0 0,0 0 0,0 0 16,0-21-16,1 0 0,-1-1 15,0 1-15,21 0 0,-21 0 0,22 0 16,-22-22-16,21 22 0,-21-21 16,22 0-16,-22 20 0,21-20 0,-21 0 15,1 21-15,-1-1 0,0 1 16,0 0-16,0 21 0,0 0 16,-21 21-1,0 0-15,0 1 0,-21 20 16,0-21-16,21 21 0,-21-20 0,21 20 15,-21-21-15,21 21 0,0-20 16,0-1-16,0 0 0,0 21 0,0-21 16,21 1-16,0-22 0,0 21 15,0 0-15,1 0 0,20-21 0,-21 0 16,21 0-16,-20 0 0,20 0 16,0 0-16,1-21 0,-1 0 15,0 21-15,1-21 0,-1-1 16,0-20-16,1 21 0,-1-21 0,-21-1 15,0 1-15,0 0 0,1-1 16,-22 1-16,0 0 0,0 20 0,0 1 16,-22 0-16,1 21 0,-21 0 15,21 21-15,-22 0 0,22 1 0,0-1 16,-21 21-16,21-21 0,21 22 16,0-1-16,-22-21 0,22 21 15,0-20-15,0 20 0,0-21 0,0 0 16,22 22-16,-1-22 0,21 0 0,-21 0 15,0-21-15,22 21 16,-1-21-16,-21 0 0,22 0 0,-1 0 16,0 0-16,1 0 0,-1-21 15,0 21-15,1-21 0,-1-21 0,0 20 16,1 1-16</inkml:trace>
  <inkml:trace contextRef="#ctx0" brushRef="#br0" timeOffset="9547.68">24109 1249 0,'0'0'0,"-21"-21"0,-1 0 0,1-1 0,0 1 16,21 0-16,-21 0 0,0-21 16,0-1-16,21 1 0,0 0 0,0-1 15,0 1-15,0 0 0,0 20 16,21-20-16,0 21 0,0 0 0,21-22 15,1 22-15,-1 21 0,0-21 16,1 0-16,20 21 0,-20 0 0,-1 0 16,0 0-16,1 0 0,-1 0 15,-21 21-15,0 0 0,0 0 0,-21 1 16,0 20-16,0-21 0,0 21 16,0 1-16,0 20 0,-21-20 0,-21-1 15,21 0-15,0 22 16,-1-22-16,-20 0 0,21 1 0,-21-1 15,20 0-15,-20 1 0,21-22 16,0 21-16,0-21 0,-1 1 0,1-1 16,21 0-16,0 0 0,0 0 15,0 0-15,0 1 16,0-1-16,0 0 16,21-21-16,-21 21 0</inkml:trace>
  <inkml:trace contextRef="#ctx0" brushRef="#br0" timeOffset="9807.45">24109 1905 0,'0'0'0,"0"42"16,-21-20-16,21-1 0,-22 0 0,22 0 15,0 0-15,0 0 0,0 1 16,22-22 0,-1 0-16,0 0 0,0 0 15,0 0-15,-21-22 16,21 1-16,-21 0 0,0 0 15,-21 21 1,0 0 0,0 0-16,0 0 0,0 0 15,-1 0-15,1 0 0,0 0 0,0 0 16,0 0-16,0 0 0,-1 0 16,1 0-1</inkml:trace>
  <inkml:trace contextRef="#ctx0" brushRef="#br0" timeOffset="11306.2">2963 3323 0,'0'0'0,"0"-42"31,0 21-31,21 0 0,-21-1 0,0 1 31,22 21-31,-22 21 31,0 1-31,0-1 16,0 0-16,0 0 0,0 0 16,0 22-16,0-22 0,0 21 0,0 0 15,0-20-15,0 20 0,0 0 16,0 1-16,0-22 0,0 63 15,0-41-15,0-1 0,0 0 16,0 1-16,0-1 0,0 22 0,0-22 16,0 21-16,0 1 0,0-22 15,0 22-15,0-1 0,0-20 0,0 20 16,0 1-16,0-22 0,0 21 16,0 1-16,0-1 0,0 22 0,0-21 15,0-1-15,0 22 0,0-22 16,0 1-16,-22-1 0,22 1 15,0 20-15,0-20 0,0-1 0,0 22 16,-21-21-16,21 20 0,-21-20 16,21 20-16,0-20 0,0-1 0,-21 22 15,21-21-15,-21-1 0,21 22 16,-21-1-16,21-20 0,0 21 0,0-22 16,-22 22-16,22-22 0,-21 1 15,21 20-15,0-20 0,0 21 0,0-22 16,-21 22-16,21-1 0,-21 1 0,21-21 15,-21 20-15,21 1 16,0-22-16,0 22 0,-21-21 0,21 20 16,-22 1-16,22 0 0,-21-22 15,21 22-15,0-1 0,0-20 0,-21-1 16,21 22-16,-21-21 0,21-1 0,0 1 16,0 20-16,0-20 0,-21-1 15,21 22-15,0-22 0,-21 1 0,21-1 16,0 1-16,-22-1 0,22 1 0,0-1 15,0 1-15,0-1 0,0 1 16,-21-1-16,21-20 0,0-1 0,0 0 16,-21 1-16,21-22 0,0 21 15,0-21-15,-21-42 32,21 0-32,0 0 15,0-21-15</inkml:trace>
  <inkml:trace contextRef="#ctx0" brushRef="#br0" timeOffset="13931.61">3006 3048 0,'0'21'46,"21"-21"-30,0 0-16,-21 21 0,21-21 16,0 0-16,0 0 0,1 0 15,20 0-15,-21 22 0,21-22 0,1 0 16,-1 0-16,22 0 0,-22 0 16,21 0-16,22 0 0,-21 0 0,-1 0 15,1 21-15,-1-21 0,1 0 16,-1 0-16,1 0 0,-1 0 0,22 0 15,-1 21-15,22-21 0,0 0 16,0 0-16,21 0 0,0 0 0,-21 0 16,42 0-16,-21 0 0,21 0 15,0 0-15,22 0 0,-22 0 16,0 0-16,21 0 0,1 0 0,-1 0 16,21 0-16,-20 0 0,-1 0 15,22 0-15,-22 0 0,21-21 0,1 21 16,-22 0-16,22-21 0,-1 21 15,1 0-15,-22 0 0,22 0 0,-22 0 16,21 0-16,-20-22 0,20 22 0,-20 0 16,-1 0-16,-21 0 0,0 0 15,0 0-15,-21 0 0,0 0 0,0 0 16,0 0-16,-21 0 0,0 0 16,0 0-16,-21 0 0,-1 0 0,-20 0 15,-1 0-15,-20 0 0,-1 0 16,0 22-16,-21-22 0,1 0 15,-1 0-15,0 0 0,-21 21 141,0 0-125,0 0-16,0 0 15,0 0-15,0 1 16,0-1-16,0 0 0,0 0 0,0 0 16,-21 22-16,21-22 0,0 21 15,0-21-15,-21 22 0,21-1 0,-22 21 16,1-20-16,21-1 15,0 0-15,-21 1 0,0-1 0,0 22 16,21-22-16,-21 21 0,-1 1 0,1-1 16,0 1-16,0-1 0,0 1 15,21-1-15,-21 1 0,-1-1 16,1 1-16,-21 63 0,21-64 16,0 22-16,-1-21 0,1 20 15,0-20-15,0 20 0,0-20 16,0 21-16,-1-22 0,1 1 0,-21 20 15,21 1-15,0-22 0,-1 22 16,1-21-16,0 20 0,0-20 0,21 20 16,-21-20-16,0-1 0,-1 22 0,1 0 15,0-22-15,0 22 0,0 0 0,21-22 16,-21 22-16,-1-22 0,1 22 0,21-22 16,-21 1-16,0 21 0,0-22 15,21 22-15,-21-22 0,-1 22 16,1 0-16,21-22 0,-21 1 0,0 20 15,21-20-15,0-1 0,-21 22 0,0-22 16,21 22-16,-22-21 0,22 20 16,-21 43-16,21-63 0,-21-1 15,21 1-15,-21-1 0,21 1 0,-21-1 16,21 1-16,-21-1 0,21-20 16,0 20-16,-22 1 0,22-1 0,-21-21 15,21 1-15,-21 63 16,21-64-16,0 0 0,-21 1 0,21-1 15,-21-21-15,21 21 0,0 1 16,-21-22-16,21 21 0,0 1 0,0-22 16,0 0-16,0 21 0,0-21 0,-22 1 15,22-1-15,0 0 0,0 0 16,0 0-16,0 0 16,0 1-1,-21-22 48,0 0-48,0 0 1,0 0-16,0 0 16,-1 0-16,1 0 0,0 0 15,0 0-15,0 0 0,0 0 0,-22 0 16,22 0-16,-21 0 0,-1 0 0,22 0 15,-21 0-15,0 0 0,-1 0 16,-20-22-16,20 22 0,-20 0 0,-1-21 16,-20 21-16,20-21 0,-20 21 0,-1 0 15,-21-21-15,0 0 0,22 21 16,-22 0-16,0-21 0,0 21 0,0 0 16,0-22-16,1 22 0,-22 0 15,21 0-15,-21-21 0,0 21 0,21 0 16,-21 0-16,21 0 0,-21 0 15,-127-21-15,127 21 0,0 0 16,21 0-16,-21 0 0,21 0 0,-21-21 16,22 21-16,-1 0 0,-21 0 15,21 0-15,0 0 0,0 0 0,0-21 16,22 21-16,-22 0 0,21 0 0,-21 0 16,22-21-16,-1 21 0,-21 0 15,0 0-15,22-22 0,-1 1 0,0 21 16,1-21-16,-1 21 0,22 0 15,-1-21-15,-21 21 0,22 0 16,-1-21-16,1 21 0,-64 0 16,63 0-16,22 0 0,-21 0 15,-1-21-15,1 21 0,20 0 0,-20 0 16,20 0-16,-20 0 0,21 0 0,-1 0 16,1 0-16,0 0 0,20 0 15,-20 0-15,0 0 0,21 0 0,-1 0 16,-20 0-16,21-22 0,0 22 15,0 0-15,-1 0 0,1 0 0,0 0 16,0 0-16,0-21 0,0 21 16,-1 0-16,1 0 0,0 0 15,0 0-15,0 0 16,0 0-16,-1 0 16,1 0-16,0 0 0,0 0 0,0 0 15,-22 0-15,22 0 16,0 0-16,0 0 0,-21 0 0,20 0 15,1 0-15,0 0 0,0 0 16,0 0-16,0 0 16,21 21-16,21-21 47,0-21-47,0 0 0,0 0 15</inkml:trace>
  <inkml:trace contextRef="#ctx0" brushRef="#br0" timeOffset="14842.52">4784 4636 0,'0'0'16,"0"-43"0,0 22-1,-22 21 17,22 21-17,-21-21-15,0 21 0,0 1 16,21 20-16,0-21 15,0 21-15,0 22 0,-21-22 0,21 22 16,0 20-16,0-20 0,0-1 16,0 22-16,0-21 0,0 20 0,0-20 15,0 20-15,21 1 0,-21 0 0,0-1 16,0 1-16,0 0 0,0-22 16,0 22-16,0-22 0,0 1 0,0 21 15,0-1-15,0-20 0,0 20 16,0-20-16,0-1 0,0 1 0,0-1 15,0 1-15,-21-1 0,21 1 16,0-1-16,-21-20 0,-1 20 16,1 1-16,21-22 0,0 0 0,0 22 0,-21-43 15,21 21-15,0-20 0,-21-1 16,21 0-16,0 0 0,0-42 31,0 0-31,0 0 16,0-1-16,0 1 0,0-21 0,0 0 15,0-1-15,0 1 0</inkml:trace>
  <inkml:trace contextRef="#ctx0" brushRef="#br0" timeOffset="16719.04">4889 4657 0,'0'0'16,"-21"0"-16,0 0 0,0 0 15,0 0 1,0 0-1,42 0 48,0 0-63,0 0 0,0 0 0,0 0 16,1 0-16,20 0 0,0 0 15,-21 0-15,22-21 0,-1 21 0,0 0 16,22 0-16,-1 0 0,1 0 15,-1 0-15,22 0 0,0 0 0,-1 0 16,1 0-16,0 0 0,-1 0 16,22 0-16,-21 0 0,21 0 0,0 0 15,-1 0-15,1 0 0,21 0 16,-21 0-16,0 0 0,0 0 0,0 0 16,-1 0-16,-20 0 0,21 0 15,-21 0-15,-1 0 0,1 0 16,0 0-16,-1 0 0,-20 0 0,20 0 15,-20 0-15,-1 0 0,1 0 16,-22 0-16,22 0 0,-1 21 0,-20-21 16,62 0-16,-62 0 15,-1 0-15,22 0 0,-22 0 0,0 0 16,1 0-16,-1 0 0,0 0 0,-21 0 16,1 0-16,20 0 0,-21 0 15,0 0-15,0 0 16,-21 21-1,0 0 1,0 0 0,0 0-16,0 1 15,0-1-15,0 0 0,0 0 16,0 21-16,0-20 0,0 20 16,0-21-16,0 21 0,0 1 0,0-1 15,0-21-15,0 22 0,0-1 16,0 0-16,-21 1 0,21-1 0,0 0 15,-21 1-15,21-1 0,0 0 0,0 22 16,0-22-16,0 22 0,0-22 16,0 21-16,0-20 0,0 20 15,-21-20-15,21 20 0,0-21 0,-21 1 16,21 20-16,0-20 0,-21-1 16,21 21-16,0-20 0,0 20 0,-22 1 15,1-22-15,21 22 0,-21-1 16,21-21-16,0 1 0,0 20 0,-21-20 15,21-1-15,-21 0 0,21 1 0,-21-1 16,21 0-16,0 1 0,0-1 16,0-21-16,0 21 0,0 1 0,0-22 15,0 21-15,-22-21 0,22 1 0,0 20 16,0-21-16,-21 0 0,21 0 16,0 1-16,0-1 0,-21-21 15,21 21-15,-21 0 0,21 0 16,-21 0-1,21 1-15,-21-22 0,-1 0 32,22 21-32,-21-21 15,0 0-15,0 0 16,0 21-16,0-21 16,-1 0-16,1 0 0,0 0 0,0 0 15,0 0-15,-22 0 0,1 0 0,21 0 16,-43 0-16,22 0 0,0 0 15,-22 0-15,22 0 0,-22 0 0,1 0 16,21 0-16,-22 0 0,1 0 16,-1-21-16,1 21 0,-1 0 15,1 0-15,-1 0 0,1 0 0,-1-21 16,-21 21-16,22 0 0,-22 0 0,22 0 16,-22 0-16,0 0 0,22 0 15,-22 0-15,22 0 0,-1 0 0,-20 0 16,41 0-16,-20 0 0,-1-22 0,1 22 15,20 0-15,-20 0 0,21 0 16,-22 0-16,22-21 0,-22 21 0,22 0 16,-22 0-16,22 0 0,0 0 0,-1-21 15,1 21-15,0 0 0,-1 0 16,1 0-16,0 0 0,-1 0 16,1 0-16,0 0 0,21 0 15,-22-21-15,22 21 0,-21 0 0,21 0 16,-22 0-16,1 0 0,0 0 15,20 0-15,1 0 0,0-21 16,0 21-16,0 0 0,0 0 0,-1 0 16,1 0-16,0 0 15,0 0-15,0-21 0,0 21 0,-1 0 16,1 0-16,0 0 16,0 0-16,0 0 15,0 0 1,-1 0-1,1 0 1,0 0 0,0 0-1,0 0-15,0 0 32,21-22 61,21 22-30,0 0-63,0 0 15,0 0-15,0 0 0</inkml:trace>
  <inkml:trace contextRef="#ctx0" brushRef="#br1" timeOffset="20819.81">1418 17695 0</inkml:trace>
  <inkml:trace contextRef="#ctx0" brushRef="#br1" timeOffset="23937.76">6392 3133 0,'0'-21'0,"-21"21"31,0 0-31,0 0 16,0 0 0,21 21-1,0 0-15,0 0 16,0 0-1,0 0-15,0 1 0,21-22 16,0 0 0,0 0-16,0 0 0,0 0 15,1 0-15,-1-22 16,0 22-16,0-21 0,-21 0 16,21 0-16,-21 0 15,0 0-15,0-1 16,-21 22-1,0 0-15,0 0 0,0 0 0,-1 0 16,1 0-16,0 0 0,0 0 16,0 0-16,21 22 0,-21-22 0,21 21 15,-22 0-15,22 0 16,0 0-16,0 0 0,0 1 16,0-1-1,22-21-15,-1 0 0,0 0 0,0 0 16,0 0-16,0 0 15,1-21-15,-1 21 0,-21-22 16,21 1-16,21 0 16,-42 0-16,0 0 0,0 0 15,-21-1 1,0 22-16,0 0 0,0 0 16,-1 0-16,1 0 15,0 22 1,0-1-16,21 0 15,0 0-15,0 0 16,0 0 0,21-21-1,0 0-15,0 0 16,1 0-16,-22-21 0,21 21 16,-21-21-16,21 21 0,-21-21 15,0 0-15,0 0 0,0-1 16,0 1-16,0 0 15,-21 21-15,0 0 0,21-21 16,-22 21-16,1 0 16,0 0-16,21 21 15,-21-21 1,21 21-16,0 0 0,0 1 16,0-1-1,0 0-15,0 0 16,21-21-16,0 0 15,0 0-15,1 0 16,-1 0-16,-21-21 16,21 21-16,0 0 0,-21-21 15,0 0-15,0-1 16,0 1-16,0 0 16,-21 21-16,0 0 0,21-21 15,-21 21-15,-1 0 0,1 0 16,0 0-1,21 21 1,0 0-16,-21-21 16,21 21-16,0 1 31,0-44 0,21 22-15,0-21-1,0 21-15,-21-21 0,22 21 16,-1 0-16,0 0 0,-21-21 0,21 21 16,0 0-16,0 0 0,1 0 15,-1 0-15,0 0 0,0 0 16,0 0-16,0 0 0,1 0 16,-1 0-16,0 0 0,21 0 0,-21 0 15,1 0-15,-1 0 0,21 0 16,-21 0-16,0 0 0,1 0 0,-1 21 15,0-21-15,0 0 0,0 21 16,0-21-16,-21 21 0,22-21 0,-1 22 16,0-22-16,-21 21 0,21-21 15,0 21-15,-21 0 0,21 0 0,-21 0 16,22-21-16,-22 22 0,21-1 16,-21 0-16,0 0 0,21 0 0,0 0 15,-21 1-15,0 20 0,0-21 16,21 0-16,-21 0 0,21 1 15,-21-1-15,0 0 0,0 0 0,0 0 16,0 0-16,22 1 0,-22-1 0,21 0 16,-21 21-16,0-21 0,0 1 15,0-1-15,0 0 0,21 0 0,-21 0 16,0 0-16,21 1 0,-21-1 16,0 0-16,0 0 0,0 0 0,0 22 15,0-22-15,0 0 0,0 21 16,0-21-16,0 1 0,0-1 15,0 0-15,0 21 0,0-21 16,0 1-16,-21-1 0,21 0 0,-21 0 16,21 0-16,0 0 0,0 1 15,-21-22-15,21 21 16,0 0 0,-22-21-1,22 21 16,0 0-15,-21-21 62,0 0 16,21-21-63</inkml:trace>
  <inkml:trace contextRef="#ctx0" brushRef="#br1" timeOffset="24358.46">6964 4191 0,'0'0'0,"0"-21"0,0 0 16,0 0-16,0-1 31,21 22-31,0 0 0,0 0 16,0 0-16,1 0 15,-1 22-15,-21-1 0,21-21 0,0 21 16,0 0-16,0 0 0,1 0 16,-1 1-16,-21-1 0,21 0 0,0 0 15,-21 0-15,0 0 0,21 1 0,-21-1 16,21 0-16,-21 0 0,0 0 15,22 0-15,-22 1 0,0-1 16,0 0-16,0 0 16,0-42 77,0 0-93,0 0 0,21-1 16,-21 1-16,21 0 0</inkml:trace>
  <inkml:trace contextRef="#ctx0" brushRef="#br1" timeOffset="25038.63">7705 4001 0,'0'0'0,"21"0"15,-21-22-15,-21 44 63,-1-22-63,1 21 0,21 0 16,-21 0-16,0 0 0,0 0 0,0 1 15,-1 20-15,1-21 0,0 21 16,0-20-16,0 20 0,0-21 0,-22 21 15,22-20-15,0 20 0,0-21 0,0 0 16,-1 0-16,22 1 16,-21-1-16,21 0 0,-21 0 0,0 0 15,21 0 17,0-42 155,0 0-171,0 0-16,21 21 0,-21-21 15,21 0-15,0-1 0,-21 1 32,22 0-17</inkml:trace>
  <inkml:trace contextRef="#ctx0" brushRef="#br1" timeOffset="27374.53">10562 3387 0,'0'-21'16,"0"-1"15,0 44 16,0-1-47,0 0 16,0 0-16,0 0 0,0 0 0,0 1 15,0-1-15,0 0 0,0 0 16,0 21-16,0-20 0,0-1 0,0 0 16,-21-21-16,21 21 0,0 0 15,0 0-15,0 1 16,0-44 46,0 1-46,0 0-16,0 0 16,0 0-16</inkml:trace>
  <inkml:trace contextRef="#ctx0" brushRef="#br1" timeOffset="29291.06">10753 3196 0,'0'0'16,"0"-21"-16,0 0 0,-22 21 15,22-21-15,-21 21 16,0-21-16,0 21 15,0 0-15,0 0 16,-1 0-16,1 0 16,0 0-16,0 0 0,0 0 0,0 21 15,-1-21-15,1 21 0,0 0 16,0-21-16,0 21 0,0 0 16,-1 1-16,1-1 0,0 0 0,-21 0 15,21 21-15,-1-20 0,1-1 16,0 0-16,21 21 0,-21-21 0,0 1 15,21 20-15,-21-21 0,21 0 16,0 0-16,0 22 0,0-22 0,0 0 16,0 0-16,0 0 0,0 1 0,0-1 15,0 0-15,0 0 16,0 0-16,21 0 0,-21 1 16,21-1-16,0-21 0,0 21 15,0 0-15,1 0 0,-1-21 0,0 21 16,0-21-16,0 22 0,0-22 0,22 0 15,-22 0-15,21 0 0,-21 0 16,1 0-16,20 0 0,-21 0 0,21 0 16,-20 0-16,20-22 0,-21 22 15,21-21-15,-20 21 0,-1-21 16,21 0-16,-21 21 0,0-21 0,22 0 16,-22 21-16,0-22 0,0 1 0,0 0 15,1 0-15,-1 0 0,-21 0 16,21-1-16,-21 1 0,21 0 15,-21 0-15,0 0 0,0 0 0,0-1 16,0-20-16,0 21 0,0 0 0,0 0 16,0-1-16,-21-20 0,0 21 15,0 0-15,21 0 0,-22-1 0,1-20 16,0 21-16,21 0 0,-21 0 16,-43-1-16,43 1 0,0 0 15,0 21-15,0-21 0,-22 0 16,22 21-16,0 0 0,0 0 0,0-21 15,-22 21-15,22 0 0,0 0 0,0 0 16,0 0-16,0 0 16,-1 0-16,1 0 0,0 0 0,0 0 15,0 21-15,0 0 0,-1-21 16,1 21-16,0 0 0,-21 0 0,21 1 16,-1-1-16,1 21 0,0-21 15,0 0-15,0 1 0,0-1 0,-1 21 16,1-21-16,21 0 0,-21 1 0,0-1 15,0 0-15,21 0 0,-21 0 16,21 0-16,0 1 0,0-1 16,-22 0-16,22 0 0,0 0 0,0 0 15,0 1-15,0-1 0,0 0 0,0 0 16,0 0-16,22 0 16,-22 1-16,21-22 0,-21 21 15,0 0-15,21 0 0,0-21 0,0 21 16,-21 0-16,21-21 0,1 22 15,-1-1-15,0-21 0,0 21 16,0-21-16,0 0 0,22 21 0,-22-21 0,0 0 16,0 0-16,22 0 0,-22 0 15,21 0-15,-21 0 0,0 0 0,22 0 16,-22 0-16,21 0 16,-21-21-16,1 0 0,20 21 0,-21-21 0,21 21 15,-20-22-15,-1 22 0,21-21 16,-21 0-16,0 0 0,1 21 15,20-21-15,-21 0 0,0-1 0,-21 1 16,43-21-16,-22 21 16,-21 0-16,21-1 0,-21 1 0,0 0 15,0 0-15,0 0 0,0 0 0,0-22 16,0 22-16,0 0 0,-21 0 16,0-22-16,21 22 0,-22 0 0,1 0 15,21-21-15,-21 20 0,0 1 16,0 0-16,0 0 0,-1 0 0,1 0 15,0-1-15,0 1 16,0 21-16,0-21 0,-22 21 0,22 0 16,0-21-16,0 0 0,0 21 15,-1 0-15,1 0 0,0 0 0,0 0 16,0 0-16,0 0 0,-1 0 0,1 0 16,0 0-16,0 0 0,0 0 15,0 0-15,-1 0 0,22 21 0,-42 0 16,21 0-16,0 0 15,0 1-15,-1-1 0,1 0 0,0 21 16,0-21-16,21 1 16,0-1-16,-21 0 0,21 0 15,-21 0-15,21 0 0,-22 1 16,22-1-16,0 0 0,0 0 16,0 0-16,0 0 0,0 1 0,-21-1 15,21 0-15,0 0 0,-21-21 16,21 21-16,0 0 0,0 1 0,0-1 15,0 0-15,0 0 16,0 0-16,0 0 16,21-21-16,0 22 0,1-22 15,-1 21-15,0-21 0,0 21 0,0-21 16,0 0-16,1 21 0,-1-21 0,-21 21 16,21-21-16,0 0 0,0 21 15,0-21-15,1 0 16,-1 22-16,0-22 0,0 0 15,0 0-15,0 0 0,-21 21 16,22-21-16,-1 0 0,0 0 31,-42 0 63,0 0-94,-1 0 31,1 0-31,0 0 16,0 0 0,0 0-16,0 0 15,-1 0-15,1 0 16,0 0-1,0 0 1,0 0 0,21-21 31</inkml:trace>
  <inkml:trace contextRef="#ctx0" brushRef="#br1" timeOffset="31812.81">12912 3874 0,'21'0'32,"-21"-22"-32,21 22 0,-21-21 15,0 0-15,0 0 16,21 21-16,-21-21 0,0 0 0,0-1 15,-21 1-15,0 0 16,0 21-16,-1-21 0,1 0 0,-21 21 16,21 0-16,-22 0 0,22 0 0,-21 0 15,21 0-15,0 0 16,-1 21-16,1 0 0,0 0 0,0 0 0,21 22 16,0-22-16,-21 21 15,21-21-15,0 22 0,0-1 0,0 0 16,0-20-16,0 20 0,0-21 0,0 0 15,0 0-15,21 1 0,0-1 16,0 0-16,0-21 0,1 0 16,-1 0-16,21 0 0,-21 0 15,0-21-15,22 0 0,-22-1 0,21 1 16,1-21-16,-22 21 0,21-22 16,0 1-16,-20 0 0,20-1 0,0 1 15,-21 0-15,1-22 0,-1 1 0,0 20 16,0-20-16,-21-1 15,21 1-15,-21-1 0,0 1 0,0 21 16,0-1-16,0 22 0,0-21 16,0 21-16,0-1 0,-21 22 15,0 0-15,0 0 16,0 22-16,21 20 0,0 0 0,-22 1 16,22 20-16,0-21 0,0 22 0,0-1 15,0 1-15,0-22 0,0 22 16,0-22-16,0 22 0,0-22 0,0 0 15,0 1-15,0-22 0,0 21 16,0 0-16,0-20 0,0-1 0,0 0 16,0 0-16,22-21 0,-22 21 15,21-21-15,0 0 16,0 0-16,0-21 0,0 21 16,1-21-16,-1 0 0,0 0 15,0-1-15,-21 1 0</inkml:trace>
  <inkml:trace contextRef="#ctx0" brushRef="#br1" timeOffset="32402.66">13525 3768 0,'-42'0'32,"42"-21"-32,0-1 15,0 1 1,0 0-16,0 0 15,21 0-15,0 21 0,1-21 0,-1-1 16,0 22-16,0-21 0,0 21 16,22 0-16,-22 0 0,0 0 0,21 0 15,-21 0-15,22 21 0,-22 1 16,0-1-16,0 0 0,0 0 0,1 0 16,-22 0-16,0 1 0,0 20 15,0-21-15,0 0 0,-22 0 0,22 22 16,-21-22-16,0 0 0,0 0 15,0 0-15,21 1 16,-21-22-16,21-22 16,0 1-1,0 0-15,0 0 0,0 0 16,21 0-16,-21-1 0,21 1 0,-21-21 16,21 21-16,0 0 0,0-1 15,1-20-15,-1 21 0,21 0 0,-21 0 16,22 21-16,-22-22 0,21 22 15,-21 0-15,0-21 0,22 21 0,-22 0 16,0 0-16,0 0 0,0 0 16,1 21-16,-1-21 0,-21 22 15,21-1-15,-21 0 16,0 0-16,0 0 0,0 0 16,0 22-16,0-22 0,0 0 0,0 0 15,0 0-15,-21 1 0,21-1 16,0 0-16,0 0 0,0 0 15,-21-21-15,21-21 47,0 0-47,0 0 16,0 0-16</inkml:trace>
  <inkml:trace contextRef="#ctx0" brushRef="#br1" timeOffset="32706.81">14436 3366 0,'-43'21'15,"22"-21"-15,21 21 0,0 0 0,0 0 16,0 0 0,21-21-16,0 0 15,1 0-15,-1 0 0,0-21 16,0 0-16,-21 0 15,0 0-15,0 0 16,0-1-16,-21 22 16,0-21-16,0 21 0,-1 0 15,1 0-15,0 0 0,0 0 16,0 21-16,21 1 0,0-1 16,0 0-16,0 0 0,0 0 15,0 0-15,0 1 16,21-22-16,0 21 0,0-21 0</inkml:trace>
  <inkml:trace contextRef="#ctx0" brushRef="#br1" timeOffset="33027.85">14753 3577 0,'0'21'47,"0"1"-32,0-1-15,0 0 0,0 0 16,0 0-16,0 0 0,0 1 16,0-1-16,0 0 0,0 0 15,0 0-15,0 0 0,0 1 0,0-1 16,0 0-16,0 0 15,0-42 17,21 0-17,0 0-15,1-1 0,-1-20 16</inkml:trace>
  <inkml:trace contextRef="#ctx0" brushRef="#br1" timeOffset="33238.79">15092 3535 0,'0'0'0,"0"-21"0,0 42 47,-21 0-47,-1 0 0,1 0 15,0 1-15,-21-1 0,21 21 16,-1-21-16,1 0 0,0 1 0,0-1 16,0 0-16,21 0 0,-21 0 0,21 0 15,-22 1-15,1-1 16,42-21 15,1 0-31,-1-21 0</inkml:trace>
  <inkml:trace contextRef="#ctx0" brushRef="#br1" timeOffset="33615.26">15198 3747 0,'0'0'0,"21"0"32,0 0-17,0-22-15,0 22 16,0-21-16,1 0 0,-1 21 0,0-21 16,0 21-16,0-21 0,0 0 0,-21-1 15,0 1 1,0 0-16,-21 21 15,0 0 1,0 21-16,0 0 0,0 1 16,-1-1-16,1 0 0,0 0 0,0 21 15,0-20-15,21-1 0,0 0 16,0 0-16,0 0 0,0 0 16,0 1-16,21-22 15,0 0-15,0 0 16,0 0-16,1 0 0,-1 0 15,0 0-15,21 0 0,-21 0 16,22 0-16,-22-22 0,0 1 0,0 21 16</inkml:trace>
  <inkml:trace contextRef="#ctx0" brushRef="#br1" timeOffset="34002.81">15642 3662 0,'-42'-42'16,"42"20"-16,0 1 0,0 0 15,21 0-15,0 0 0,0 21 16,0-21-16,1 21 0,-1 0 16,0-22-16,21 22 0,-21 0 0,1 0 15,-1 0-15,0 22 16,0-1-16,0 0 0,-21 0 0,0 0 16,21 0-16,-21 1 0,0-1 15,0 21-15,0-21 0,0 0 0,0 1 16,0-1-16,-21 0 0,21 0 0,-21 0 15,0 0-15,0-21 0,21 22 16,-21-22-16,21-22 31,0 1-15,0 0-16,0 0 0,0 0 16,21 0-16,0-43 15,0 43-15,-21-21 0,21 20 16,0 1-16,1 0 0,-22 0 15,21 21-15,0-21 0,0 21 0,0 0 16,0 0-16,1 0 16,-1 0-16,0 0 0</inkml:trace>
  <inkml:trace contextRef="#ctx0" brushRef="#br1" timeOffset="34310.58">16489 3768 0,'0'0'0,"21"0"31,0 0-15,0 0-16,-21-21 16,0-1-1,0 1 1,-21 21-16,0 0 15,0 0-15,0 0 16,-1 0-16,22 21 0,-21-21 0,21 22 16,0-1-16,0 0 31,21-42 0,1 21-31</inkml:trace>
  <inkml:trace contextRef="#ctx0" brushRef="#br1" timeOffset="35953.79">17357 3895 0,'0'0'15,"-22"0"-15,1 21 0,-21 0 32,42-42-17,0 0-15,21 21 16,0-21-16,0-22 0,22 22 16,-1 0-16,0-21 0,1-1 0,-1 1 15,0 0-15,1-1 0,-1-20 16,0 20-16,-20-20 0,-1 21 0,0-1 15,-21 22-15,0-21 0,0 21 16,-42-1-16,20 22 0,-20 0 16,0 0-16,-1 22 0,22-22 15,-21 21-15,0 0 0,20 21 16,1-21-16,0 22 0,21-22 16,0 21-16,0 1 0,0-22 0,21 21 15,0 0-15,1-20 0,-1-1 0,21 21 16,-21-21-16,0 0 0,22 1 15,-22-1-15,0 0 0,0 0 0,0 0 16,-21 0-16,0 1 16,0-1-16,-21-21 15,0 0-15,0 0 16,0 0-16,0 0 0,-1-21 16,-20 21-16,42-22 0,-21 1 15,0 21-15,0-21 0,21 0 16,-22 21-16,22 21 47,0 0-47,0 0 0,0 1 15,22-22-15,-1 21 16,0-21-16,0 0 0,0 0 0,0 0 16,22 0-16,-22 0 0,21 0 15,-21 0-15,22 0 0,-22 0 0,21 0 16,22-43-16,-43 22 0,21 21 15,1-42-15,-22 21 16,0 0-16,0-1 0,21-20 0,-20 21 16,-22-21-16,21 20 0,0-20 15,-21 21-15,0 0 0,0 0 0,0 42 47,0 0-47,-21 21 0,0-21 16,21 1-16,-22 20 0,22-21 0,0 21 15,-21-20-15,21-1 0,-21 21 0,21-21 16,0 0-16,0 1 0,0-1 16,0 0-16,21-21 0,-21 21 0,21-21 15,1 0-15,-1 0 16,0 0-16,0 0 0,21 0 0,-20-21 16,-1 21-16,21-21 0,-21 0 0,0-1 15,22 1-15,-22 0 0,0 0 16,0 0-16,22 0 0,-22-22 0,-21 22 15,21 0-15,0 0 0,-21 0 16,0-1-16,0 1 0,0 42 31,0 1-31,0-1 16,0 0-16,0 0 0,-21 0 16,21 0-16,-21 1 0,21-1 15,0 0-15,0 0 0,0 0 0,0 0 16,0 1-16,21-22 15,0 0-15,0 21 0,0-21 16,1 0-16,-1 0 0,0 0 16,0 0-16,21 0 0,-20-21 0,20-1 15,0 22-15,-21-21 0,22 0 0,-22 0 16,0 0-16,21 0 0,-20-1 16,-1 1-16,-21-21 0,21 21 0,0 0 15,-21-22-15,0 22 0,0 0 16,0 0-16,0 42 31,0 0-15,-21 0-16,21 0 0,-21 1 15,0-1-15,21 21 0,0-21 0,0 0 16,0 1-16,0-1 0,0 0 16,0 0-16,0 0 0,0 0 15,21-21-15,0 22 0,0-22 16,0 0-16,0 0 15,1 0-15,20 0 0,-21 0 0,21-22 16,1 22-16,-1-21 0,0 0 16,-20 0-16,20 0 0,0 0 0,-21-1 15,1 1-15,-1 0 0,0-21 16,0 21-16,0-1 0,-21 1 16,0 0-16,0-21 0,-21 63 31,0 0-31,21 0 0,-21 0 15,21 1-15,0-1 0,-21 0 16,-1 0-16,22 0 0,0 0 0,0 22 16,0-22-16,0 0 15,0 0-15,0 0 0,0 1 16,22-22-16,-1 0 16,0 0-1,0 0-15,0 0 0,0-22 0,1 1 16,-1 0-16,0 21 0,0-21 0</inkml:trace>
  <inkml:trace contextRef="#ctx0" brushRef="#br1" timeOffset="36302.8">19897 3196 0,'0'0'0,"-22"-21"0,1 21 16,0 0-16,0 0 0,-21 0 15,20 0-15,-20 0 0,21 21 0,-21 0 16,20 1-16,1-1 0,21 0 15,0 0-15,0 0 16,0 0-16,21 1 0,1-22 16,20 0-16,-21 0 0,0 0 15,0 0-15,22 0 0,-22 0 16,0 0-16,0-22 0,0 22 0,1-21 16,-22 0-16,0 0 0,0 0 15,0 0-15,0-1 0,0 1 0,0 0 16,-22 0-16,1 0 0,0 21 0,0 0 15,0 0-15,-22 0 0,22 0 16,0 0-16,-21 21 0,21-21 0,-1 21 16,1 0-16,0 22 0,21-22 15,0 0-15,0 0 0,0 0 16,0 0-16,0 1 0,21-1 16,0-21-16,22 0 0,-22 0 0,21 0 15</inkml:trace>
  <inkml:trace contextRef="#ctx0" brushRef="#br1" timeOffset="36586.82">20447 3069 0,'0'0'16,"0"-21"-16,-21 21 16,0 0-16,-1 21 15,1-21-15,21 21 0,-21 22 16,0-22-16,21 21 0,0 1 15,-21-22-15,0 21 0,-1 22 0,22-22 16,-21 0-16,0 1 0,0-1 0,21 0 16,-21-21-16,0 22 0,21-1 15,-22-21-15,22 0 0,0 1 0,0-1 16,0 0-16,0 0 16,22-21-1,-1 0-15,0-21 16,0 21-16,0-21 0,0 0 0,1-1 15</inkml:trace>
  <inkml:trace contextRef="#ctx0" brushRef="#br1" timeOffset="36763.53">20045 3493 0,'0'0'0,"21"0"46,0 21-46,0-21 0,0 0 0,1 0 16,-1 0-16,21 0 0,-21 0 0,22 0 16,-1-21-16,0 21 0,-21-22 15,22 1-15</inkml:trace>
  <inkml:trace contextRef="#ctx0" brushRef="#br1" timeOffset="37022.81">20849 3302 0,'0'0'0,"-21"0"0,0 0 16,0 0-16,-1 0 0,1 0 16,0 0-16,0 0 0,0 0 15,0 21-15,-1 0 0,1 1 0,0 20 16,0-21-16,0 0 16,0 22-16,-1-22 0,22 21 0,0-21 0,0 0 15,0 1-15,0 20 0,0-21 16,0 0-16,22 0 15,-1 1-15,0-22 0,0 0 0,0 21 16,22-21-16,-22 0 0,21 0 16,-21 0-16,22 0 0,-22-21 0,21-1 15,-21 1-15,22 0 0,-22 0 16</inkml:trace>
  <inkml:trace contextRef="#ctx0" brushRef="#br1" timeOffset="37467.03">21124 3133 0,'0'0'0,"21"-43"0,-21 22 0,0 0 0,0 0 15,0 0-15,0 0 16,0 42 0,-21 0-16,0 0 0,21 0 15,-21 0-15,21 22 0,-21-1 0,21 0 16,-21 22-16,-1-22 0,22 1 16,0-1-16,0 0 0,-21 1 0,21-1 15,-21-21-15,21 21 0,0-20 16,0-1-16,0 0 0,0 0 0,0 0 15,0-42 32,0 0-47,21 0 16,0 0-16,1-1 0,-1-20 0,0 0 16,0 21-16,0-22 0,0 1 15,22 21-15,-22 0 0,0-22 0,21 43 16,-20-21-16,-1 21 0,0 0 15,0 0-15,0 21 0,0 0 0,1 1 16,-22 20-16,0-21 0,0 21 16,0-20-16,0 20 0,0 0 0,0-21 15,0 22-15,0-22 0,0 0 16,0 0-16,-22 0 0,22 1 16,-21-1-16,0-21 0,21 21 0,0-42 31,0 0-16,21-1-15</inkml:trace>
  <inkml:trace contextRef="#ctx0" brushRef="#br1" timeOffset="37742.76">21929 3027 0,'0'0'0,"-22"0"0,1-21 32,42 21-17,1-21-15,20 21 0,-21 0 16,21 0-16,1 0 0,-1 0 0,0-22 16,-20 22-16,20 0 0,-21 0 0,21 0 15,-20 0-15,-1 0 0,0 0 16,-21 22 15,-42-22-31,20 0 0,1 0 0,0 0 16</inkml:trace>
  <inkml:trace contextRef="#ctx0" brushRef="#br1" timeOffset="38006.66">22140 3006 0,'-21'0'16,"0"0"-1,0 0 1,21 21-16,-21 0 16,21 0-16,0 0 0,0 1 15,0 20-15,-22 43 16,1-43-16,21 0 0,-21 1 0,21-1 16,-21 0-16,0-21 0,21 22 15,-21-1-15,-1-21 0,22 22 0,-21-22 16,21 0-16,-21 0 0,21 0 15,0 0-15,0 1 16,21-22 0,0 0-16,1-22 0,-1 1 0,0 21 15</inkml:trace>
  <inkml:trace contextRef="#ctx0" brushRef="#br1" timeOffset="38402.67">22437 3387 0,'0'0'0,"0"-21"15,-22 21 1,1 0-16,0 0 16,0 0-16,0 21 15,0 0-15,21 0 0,-22 0 0,22 0 16,-21 1-16,21-1 0,0 0 16,0 0-16,0 0 0,0 0 0,0 1 15,0-1-15,21 0 16,1-21-16,-1 0 0,0 21 0,21-21 15,-21 0-15,1 0 0,-1 0 16,21 0-16,-21 0 0,0-21 0,22 0 16,-22 21-16,0-21 0,0-1 15,0-20-15,-21 21 0,0 0 16,0-64-16,0 64 0,-21-21 16,0 20-16,0 1 0,0 0 15,0 0-15,-22 21 0,22 0 0,-21 0 16,21 0-16,-22 21 0,22-21 15,0 21-15,0 0 0,0 1 0,21-1 16,0 0-16,0 0 16,0 0-16,0 0 0,21-21 15,0 0-15,0 0 0,21 0 16,-20 0-16</inkml:trace>
  <inkml:trace contextRef="#ctx0" brushRef="#br1" timeOffset="38676.82">23347 3006 0,'0'0'0,"-21"0"16,-1 0-16,1 21 16,0 0-16,0 0 15,0 0-15,21 22 0,-21-22 0,-1 21 16,22 1-16,-21-22 0,21 21 15,0 0-15,0 1 0,0-22 16,-21 21-16,21-21 0,0 22 16,0-22-16,0 0 0,0 0 0,0 0 15,0 1-15,21-1 16,0-21-16,1 0 16,-1 0-16,0 0 0</inkml:trace>
  <inkml:trace contextRef="#ctx0" brushRef="#br1" timeOffset="38998.62">23897 3069 0,'0'0'0,"0"-21"0,0 0 0,0 0 16,0 0-16,21 21 15,0 0-15,-21-22 0,22 22 16,-1 0-16,0 0 0,0 0 15,0 22-15,0-22 0,-21 21 16,0 0-16,0 21 0,0-21 0,0 22 16,0-1-16,0 0 0,0 1 15,-21-1-15,0 0 0,0-20 16,0 20-16,0 0 0,-1 1 0,-20-22 16,21 0-16,0 0 0,0 0 15,-1 0-15,1 1 0,0-1 16,0-21-16,21 21 15,21-42 1,-21 0-16,42-1 16,-20 22-16,-1-21 0</inkml:trace>
  <inkml:trace contextRef="#ctx0" brushRef="#br1" timeOffset="39290.83">24405 3408 0,'0'21'16,"21"-21"31,-21-21-31,0 0-1,-21 21 16,0 0-31,21 21 0,-21-21 16,21 21-16,-21-21 0,21 21 16,0 0-16</inkml:trace>
  <inkml:trace contextRef="#ctx0" brushRef="#br1" timeOffset="40206.55">25400 3302 0,'0'0'0,"-21"21"0,-43 64 16,64-64 0,-21-21-1,42 0 1,0-21 0,1 0-16,-1 0 0,21-1 0,-21 1 15,22-21-15,-1 21 0,0-22 16,1 1-16,-22 0 0,21-1 0,-21 1 15,0 0-15,1-1 0,-1 1 16,-21 0-16,0-1 0,0 1 0,0 0 16,0 21-16,-21-22 0,21 22 15,-22 0-15,1 21 0,0 0 16,0 0-16,0 0 16,0 0-16,-1 21 0,22 0 0,-21 22 15,0-22-15,0 21 0,0 0 0,0 22 16,-1-22-16,22 22 0,-21-1 15,0 1-15,0 20 0,0-20 0,0 21 16,-1-1-16,22-20 0,0 20 16,-21-20-16,21 21 0,-21-1 0,0 1 15,21 0-15,-21 20 0,0-20 16,-1 0-16,1-1 0,0 1 16,0-21-16,0 20 0,0-20 0,-1-22 15,22 22-15,-21-43 0,21 21 16,0-21-16,0 0 0,21-21 0,1 0 15,-1 0-15,21-21 0,0 21 16,1-42-16,-1 21 0,0 0 0,1-22 16,20 1-16,-20 0 0,-1-1 0,21 1 15,-20 0-15,-1-22 0,0 1 16,1-64-16,-22 63 0,-21 1 16,0-1-16,-21 1 0,0-1 15,-22 22-15,1-22 0,0 22 0,-1 21 16,-41-43-16,41 43 15,1 0-15,21 0 0,-22 21 16,22 0-16,0-21 0,0 21 16,42 0 15,0 0-31,0 0 16,1 0-16,20 0 0,-21 0 0,21 0 15,-20 0-15,20-22 0,0 1 16,-21 21-16,22-21 0,-1 21 0</inkml:trace>
  <inkml:trace contextRef="#ctx0" brushRef="#br1" timeOffset="40627.37">25887 3344 0,'-21'0'0,"-1"-63"16,1 63-1,21-21-15,0 0 0,0-1 16,0 1-16,21 0 15,1 21-15,20-21 0,-21 21 0,0 0 16,22 0-16,-22-21 0,21 21 16,-21 0-16,22 0 0,-22 0 0,0 21 15,0 0-15,21 0 0,-20 0 16,-22 22-16,0-22 0,21 21 16,-21 1-16,0-1 0,0-21 15,0 21-15,-21-20 0,-1 20 0,1-21 16,0 0-16,0 0 0,0-21 15,0 22-15,-1-22 0,1 0 0,21-22 32,0 1-32,0 0 15,21 0-15,-21-21 0,22 20 16,-1 1-16,0-21 0,0 21 16,-21-22-16,21 22 0,0-21 0,1 21 15,-1 0-15,-21-1 0,21 1 16,0 21-16,0 0 0,0-21 0,1 21 15,-1 0 1,0 0-16,0 21 0,-21 0 16,21 1-16,0-22 0</inkml:trace>
  <inkml:trace contextRef="#ctx0" brushRef="#br1" timeOffset="42119.27">26966 3429 0,'0'0'15,"21"0"-15,1 0 0,-1 0 0,0-21 16,0 0-16,0 0 0,-21-1 16,0 1-16,0 0 0,0-21 15,0 21-15,0-1 0,0-20 16,0 21-16,-21 0 0,0 21 16,0-21-16,0 21 0,-22 0 0,22 0 15,-21 0-15,-1 0 0,1 0 16,21 0-16,-21 21 0,-1 0 0,22 21 15,-21-21-15,21 22 0,-1-1 0,1 0 16,0 1-16,0-1 0,21-21 16,-21 22-16,21-1 0,0-21 15,0 0-15,0 0 0,21 1 16,0-22-16,0 21 0,0-21 0,1 0 16,-1 0-16,0 0 0,21 0 15,-21 0-15,22-21 0,-1-1 0,-21 22 16,22-21-16,-22 0 0,21 0 15,-21-21-15,0 20 0,1-20 0,-1 0 16,0-1-16,-21 1 0,0 21 16,0-21-16,0 20 0,0 1 0,0 0 15,0 0-15,0 42 32,-21 0-32,0 0 0,-1 1 0,22 20 15,0-21-15,0 21 0,0 1 16,-21-22-16,21 21 0,0-21 0,0 1 15,0 20-15,0-21 0,21-21 16,-21 21-16,22 0 0,-1-21 16,0 0-16,0 0 0,21 0 15,-20 0-15,-1 0 0,21-21 0,-21 0 16,22 0-16,-22 0 0,21 0 16,-21-1-16,0 1 0,1-21 0,-1 21 15,0-22-15,-21 1 0,0 0 16,0 21-16,0-22 0,21 22 0,-21 0 15,0 0-15,0 0 16,0 42 0,0 0-1,0 0-15,0 21 0,0-20 0,0 20 16,0 21-16,0-20 16,0-22-16,0 21 0,0-21 0,-21 1 15,21 20-15,0-21 0,0 0 16,-21 0-16,21 1 0,-21-22 31,21-22-15,0 1-1,0 0-15,0 0 0,21-21 0,0 20 16,-21-20-16,21 0 0,0-1 16,0 1-16,1 21 0,-1-21 15,0 20-15,0-20 0,0 21 16,0 21-16,1-21 0,-1 21 15,0 0-15,0 0 0,0 21 16,-21 0-16,0 0 16,21 22-16,-21-22 0,0 21 15,0-21-15,0 22 0,0-22 0,0 0 16,0 0-16,0 0 0,0 0 16,-21 1-16,21-1 0,0 0 15,21-21 16,-21-21-15,22 0-16,-1-1 0,0 1 16,21 0-16,-21-21 0,22 21 0,-1-22 15,0 22-15,1-21 0,-1 21 16,0-22-16,1 22 0,-1 0 0,-21 0 16,22 21-16,-22-21 0,0 21 15,0 0 1,-21 21-16,0 0 15,0 0-15,-21 21 0,21-20 0,-21 20 16,0-21-16,21 0 0,0 22 16,0-22-16,-22 21 0,22-21 15,0 0-15,0 1 0,0-1 16,0 0-16,0 0 0,22 0 16,-1-21-16,0 21 15,21-21-15,-21 0 0,1 0 0,20 0 16,-21 0-16,21 0 0,-20-21 15,20 0-15,-21 21 0,21-21 0,-20 0 16,-1-22-16,0 22 0,21-21 16,-21 21-16,1-22 0,-22 1 0,21 0 15,-21 21-15,0-22 0,0 22 16,0 0-16,0 0 0,0 0 16,-21 21-16,-1 0 15,1 0-15,0 0 0,0 0 16,0 21-16,0 0 0,21 0 15,0 21-15,-22 1 0,22-22 0,0 21 16,-21 1-16,21-22 0,0 21 16,0-21-16,0 0 0,0 1 0,0-1 15,0 0-15,21 0 16,-21 0-16,22-21 0,-1 0 0,-21 21 0,21-21 16,0 0-16,0 0 15,0 0-15,1 0 0,-1 0 16,0-21-16,0 0 0,0 21 15,0-21-15,22 0 0,-22 21 16,0-21-16,21-22 0,-20 22 0,20 0 16</inkml:trace>
  <inkml:trace contextRef="#ctx0" brushRef="#br1" timeOffset="42507.12">29866 2625 0,'0'0'0,"0"-21"0,0-1 16,0 1-16,-21 21 16,0 0-1,0 0-15,21 21 0,-22 1 16,1-1-16,-21 0 0,21 0 0,0 21 15,-22 1-15,22-1 0,-21 0 16,21 1-16,-22-1 0,22 22 0,-21-1 16,-1-21-16,1 22 0,0 21 15,21-22-15,-22 1 0,22-1 16,-21 1-16,42-22 0,0 21 16,0-20-16,0-1 0,0 0 0,21 1 15,0-1-15,0-21 16,0-21-16,1 21 0,20 1 0,-21-22 15,0 0-15,0 0 0,22 0 16,-22 0-16,0 0 0,21 0 0,1-43 16,-22 22-16,21 21 15</inkml:trace>
  <inkml:trace contextRef="#ctx0" brushRef="#br1" timeOffset="43697.08">30141 3048 0,'0'-21'15,"0"0"1,0 0-16,-21 21 31,0 0-31,0 0 0,0 0 16,-1 21-16,1-21 15,0 21-15,0 0 0,0 0 0,0 22 16,-1-22-16,22 21 0,-21-21 16,0 22-16,0-1 0,21-21 15,0 21-15,0 1 0,0-22 0,0 0 16,0 21-16,0-20 0,0-1 16,0 0-16,0 0 0,21 0 15,0-21-15,0 21 0,1-21 0,20 0 16,-21 0-16,21 0 0,-20 0 15,20 0-15,0 0 0,-21 0 0,22-21 16,-1 0-16,-21 0 0,22 0 16,-1 0-16,-21-22 0,0 1 0,0 0 15,1-1-15,-1 1 0,-21 0 16,21-1-16,-21 1 0,0 21 16,0-22-16,0 22 0,-21 0 0,0 0 15,-1 0-15,1 0 0,0 21 16,0 0-16,-21 0 0,20 0 15,1 0-15,-21 0 0,21 21 16,0 0-16,-1 0 0,-20-21 0,21 21 16,0 0-16,0 1 15,-1-22-15,22 21 0,22-21 32,-1 0-17,21 0-15,-21 0 0,0-21 16</inkml:trace>
  <inkml:trace contextRef="#ctx0" brushRef="#br1" timeOffset="44145.82">30670 2540 0,'0'0'0,"-21"0"0,21-21 0,0 0 31,21 21-15,1 0-16,-1 21 16,0-21-16,0 21 0,0 0 15,0 0-15,1 1 0,-1-1 0,0 0 16,0 21-16,0-21 16,0 1-16,-21 20 0,0-21 0,22 21 15,-22-20-15,0 20 0,0 0 16,0-21-16,0 22 0,0-1 0,0 0 15,0 1-15,-22-1 0,1 0 16,0 1-16,0-1 0,0 0 16,0 1-16,-1-1 0,1 0 0,0-20 15,0 20-15,0-21 0,0 0 16,-1 0-16,1 1 0,0-22 0,0 21 16,0-21-16,0 0 0,21 21 15,-22-21-15,22-21 47,22 0-31,-1-1-16,0 1 15,0 21-15,0-21 0,0 0 16</inkml:trace>
  <inkml:trace contextRef="#ctx0" brushRef="#br1" timeOffset="44434.1">31686 3112 0,'0'0'0,"0"-22"15,-21 22 1,21 22 78,-21-22-79,21 21-15,0 0 0</inkml:trace>
  <inkml:trace contextRef="#ctx0" brushRef="#br1" timeOffset="44715.29">31644 3598 0,'0'0'0,"0"22"16,0-1-16,21-21 0,-21 21 15,0 0 1,0 0-16,0 0 16,0 1-16,0-1 15,-21 0-15,21 0 0,-21 0 16,0 0-16,0 1 0,-1-1 16,1-21-16,-21 21 0,21 0 15,-22-21-15,22 21 0,-21 0 16,0-21-16,-1 22 0,22-22 0,-21 21 15,-1-21-15</inkml:trace>
  <inkml:trace contextRef="#ctx0" brushRef="#br1" timeOffset="57483.51">6498 7535 0,'-21'0'16,"0"0"0,21 22-16,-21-22 31,-1 0-16,22-22-15,0 44 94,22-22-94,-1 0 16,0 21-16,0-21 0,0 21 15,0-21-15,1 0 0,-1 21 16,0-21-16,0 0 0,0 21 0,0 0 16,1-21-16,20 22 0,-21-22 15,0 21-15,0 0 0,1-21 16,-1 21-16,0 0 0,0-21 0,0 21 16,0 1-16,1-1 15,-1 0-15,0 0 0,-21 0 16,21 0-16,-21 1 0,21-1 15,-21 0-15,0 0 0,0 21 16,0-20-16,21-1 0,-21 0 0,0 21 16,22 1-16,-22-22 15,0 0-15,0 0 0,0 0 0,0 0 16,0 1-16,0-1 0,0 0 0,0 0 16,0 0-16,0 0 0,0 1 15,0-1-15,0 0 0,0 0 16,0 0-16,0 0 0,0 1 15,0 83 1,-22-83 0,22-1-16,-21 0 0,21 0 0,-21 0 15,21 22-15,0-22 0,0 0 16,-21 0-16,0 0 0,21 0 0,-21 1 16,-1 20-16,22-21 0,-21 0 15,0 0-15,0 1 0,-21 20 16,20-21-16,1 0 0,0 0 0,0 1 15,0 20-15,0-42 0,-22 21 16,22 0-16,0 0 0,0 1 0,0-1 16,-1-21-16,1 21 0,-21 0 15,42 0-15,-21-21 16,0 21-16,-1-21 16,22 22-16,-21-22 15,0 21-15,0 0 16,0 0-16,0-21 15,21 21 1,0-42 78,0 0-94,0 0 15,0 0-15,0-1 0,0 1 16,0 0-16,0 0 0</inkml:trace>
  <inkml:trace contextRef="#ctx0" brushRef="#br1" timeOffset="57939.54">6265 8996 0,'0'0'0,"0"-21"0,-21 21 16,21-21-16,0-1 0,0 1 0,0 0 16,0 0-1,0 42 32,0 0-47,0 0 0,0 1 0,0-1 16,0 21-16,0-21 0,0 0 0,0 22 15,0-22-15,0 21 0,0-21 16,0 22-16,0-1 0,0-21 0,0 22 16,0-22-16,0 0 0,0 21 0,0-21 15,0 1-15,0-1 16,0 0-16,0 0 0,0 0 0,0 0 16,0 1-16,0-44 62,0 1-62,0 0 16,0 0-1,21 0 1,-21 0-16,0-1 16,21 22-16,22-21 15,-22 0-15,0 21 0,0-21 0</inkml:trace>
  <inkml:trace contextRef="#ctx0" brushRef="#br1" timeOffset="58391.96">6964 9165 0,'0'0'0,"21"-21"0,0 21 0,-21-21 16,21 21-16,0 0 0,1 0 31,-22 21 0,-22-21-31,22 21 16,-21-21-16,0 21 0,0 1 0,0-1 15,-22-21-15,22 21 0,-21 0 0,21 0 16,-22 0-16,1 1 0,-21 20 16,20-21-16,1 0 0,-43 22 15,43-22-15,0 0 0,20 0 16,-20 0-16,21 0 0,-43 22 15,43-43-15,0 21 0,0-21 16,0 0-16,21 21 0,-21-21 16,21 21-1,-22-21-15,44 0 94,-22-21-78,21 0-16,0 0 0,-21 0 15,21-1-15</inkml:trace>
  <inkml:trace contextRef="#ctx0" brushRef="#br1" timeOffset="59101.8">8297 8488 0,'0'-21'31,"0"0"-31,0-1 16,21 1-16,1 21 0,-22-21 16,21 0-16,0 21 0,0-21 15,0 21-15,0-21 0,1 21 16,-1 0-16,0 0 16,0 0-16,0 0 0,-21 21 15,0 0-15,0 0 0,0 0 0,0 0 16,0 1-16,0 20 0,-21-21 15,0 0-15,0 22 0,-22-22 0,22 21 16,0-21-16,0 22 0,-21-22 0,20 0 16,1 0-16,21 0 0,-21-21 15,0 21-15,0-21 16,21-21 0,0 0-16,0 0 15,0 0-15,21 0 0,0 21 0,-21-22 16,21 22-16,0 0 0,1 0 15,-1 0-15,0 0 0,0 0 16,0 0-16,0 0 0,1 0 0,-1 0 16,0 22-16,0-22 15,0 0-15,0 21 0,1-21 0,-1 21 16,0-21-16,0 0 0,0 0 16,0 0-16,1 0 15,-1 0-15,0-21 16,-21 0-16,21-1 15,0 22-15,-21-21 16,21 0-16</inkml:trace>
  <inkml:trace contextRef="#ctx0" brushRef="#br1" timeOffset="59670.11">8890 8192 0,'0'0'0,"-21"-22"0,0 1 15,-1 0-15,-20 0 0,21 0 16,-21 0-16,20-1 0,-20 1 0,0 0 15,-1 21-15,22 0 0,-21-21 16,21 21-16,-22 0 0,-20 0 16,42 21-16,-22 0 0,22 0 0,0 1 15,-21 20-15,21 0 16,-1 1-16,1-1 0,-21 0 0,21 1 16,0-1-16,-1 21 0,22-20 0,-21-1 15,21 0-15,-21 22 0,21-22 16,0 1-16,0-1 0,0 21 0,0-20 15,0-1-15,0-21 0,0 22 16,21-1-16,0-21 0,1 0 0,-1 22 16,0-43-16,0 21 0,21 0 0,-20 0 15,20-21-15,-21 0 0,21 0 16,1 0-16,-1 0 0,22 0 0,-22-21 16,0 0-16,85 0 15,-84-1-15,20-20 0,-21 21 16,22 0-16,-22-22 0,22 22 0,-22-21 15,-21 21-15,22-22 0,-22 1 0,0 21 16,0-21-16,0-1 0,-21 1 16,0 0-16,0-1 0,0 1 0,0-22 15,-21 22-15,0-21 0,0-1 16,-22 22-16,22-1 0,-21-20 0,0 42 16,-1-22-16,1 22 0,0 0 0,-1 0 15,-20 0-15,20 21 0,1 0 16,-21 0-16,20 0 0,1 0 0,0 21 15,20-21-15,-20 21 16,21 0-16,-21-21 0,20 21 0,1 1 16,21-1-16,-21 0 0,21 0 15,-21 0-15,21 0 0,0 1 16,0-1-16,0 0 0,0 0 16,21-21-16</inkml:trace>
  <inkml:trace contextRef="#ctx0" brushRef="#br1" timeOffset="63102.43">12086 7239 0,'0'-21'31,"0"0"-31,0 0 15,21-1-15,0 22 0,-21-21 16,0 0-16,0 0 16,0 0-16,0 0 15,-21 21-15,0 0 0,0 0 16,0-22-16,-22 22 0,22 0 0,-21 0 16,0 0-16,-1 22 0,1-22 15,0 21-15,-1 21 0,1-21 0,0 22 16,20-1-16,-20 0 0,0 22 0,21-22 15,-1 0-15,1 1 0,21 20 16,0-20-16,0-22 0,0 21 0,0-21 16,0 0-16,21 1 0,1-1 0,-1-21 15,21 0-15,-21 0 16,0 0-16,22 0 0,-22 0 0,21 0 16,-21-21-16,22-1 0,-1 1 0,0 0 15,-20-21-15,20-1 0,0 22 16,1-21-16,-1-22 0,0 22 0,-21-21 15,22 20-15,-22-20 0,0 20 16,0-20-16,0-1 0,-21 22 0,0-21 16,22 20-16,-22-20 0,0 20 0,0 1 15,0 0-15,0 21 0,0-22 16,0 22-16,0 0 0,0 42 31,0 0-31,0 0 0,0 22 0,0-1 16,0 0-16,0 1 0,0-1 0,0 22 15,-22-22-15,22 21 0,-21 1 16,21-22-16,-21 22 0,21-1 0,0-20 16,0 20-16,0-21 0,0 1 0,0-22 15,0 21-15,0-21 0,0 1 16,0-1-16,0 0 0,0 0 16,21-21-16,0 0 15,1 0-15,-1 0 0,0 0 0,0-21 16,-21 0-16,21 21 0,0-21 0,1-1 15,-1-20-15,-21 21 0,21 0 16</inkml:trace>
  <inkml:trace contextRef="#ctx0" brushRef="#br1" timeOffset="63479.77">12488 7281 0,'-42'-63'31,"42"42"-31,0 0 15,21-1-15,0 22 0,-21-21 0,21 0 16,22 21-16,-22 0 0,0-21 16,21 21-16,-20 0 0,20 0 0,-21 0 15,0 21-15,22-21 0,-22 21 16,0 0-16,0 1 0,0 20 16,-21-21-16,0 0 0,0 22 0,0-22 15,0 21-15,0-21 0,-21 22 0,0-22 16,0 0-16,0 0 0,21 0 15,-22 0-15,22 1 0,-21-22 0,0 0 16,21-22 0,0 1-16,0 0 15,0 0-15,0 0 0,0 0 0,0-22 16,0 22-16,21-21 0,0 21 16,-21-1-16,22-20 0,-1 21 0,0 0 15,0 0-15,0-1 16,0 1-16,1 21 0,-1-21 0,0 0 15,21 21-15,-21-21 0,1 21 0,-1 0 16,0 0-16</inkml:trace>
  <inkml:trace contextRef="#ctx0" brushRef="#br1" timeOffset="63678.72">13335 7070 0,'0'0'16,"0"21"-16,0 0 0,0 0 15,-21 0-15,21 1 0,-21-1 16,21 0-16,0 21 0,0-21 15,0 1-15,-22 20 0,22-21 0,0 0 16,0 0-16,0 22 0,0-22 16,0 0-16,0 0 0,0 0 15,0 1-15,-21-22 16,21-22 0,0 1-1</inkml:trace>
  <inkml:trace contextRef="#ctx0" brushRef="#br1" timeOffset="63862.81">13250 7027 0,'0'0'15,"-21"0"-15,0-21 0,0 0 0,0 21 16,-1-21-16,1 21 16,42 0 30,1 21-46,-1-21 0,0 0 16,0 0-16,0 0 0</inkml:trace>
  <inkml:trace contextRef="#ctx0" brushRef="#br1" timeOffset="64294.43">13568 7324 0,'0'0'0,"0"-21"0,-21 21 0,21-22 15,0 1-15,0 0 0,0 0 0,0 0 16,21 0-16,-21-1 0,21 22 0,0-21 16,21 21-16,-20 0 0,-1 0 15,21 0-15,-21 0 0,0 0 0,1 21 16,20 1-16,-21-1 0,0 21 15,-21-21-15,21 22 0,-21-22 0,0 21 16,0-21-16,0 22 0,0-22 16,0 0-16,0 0 0,-21 0 15,21 0-15,-21 1 0,0-1 16,21-42 15,0-1-31,0 1 0,0 0 0,0 0 16,0 0-16,21-22 0,0 22 15,-21-21-15,21 21 0,1-22 16,-1 1-16,0 21 0,0 0 0,0 0 16,0-1-16,1 1 0,-1 0 15,0 21-15,0 0 0,0 0 0,-21-21 16,21 21-16,1 0 0,-1 0 16,-21 21-16</inkml:trace>
  <inkml:trace contextRef="#ctx0" brushRef="#br1" timeOffset="64942.23">14245 7281 0,'0'0'0,"0"22"0,0-1 16,21-21 0,0 0-16,1 0 15,-1 0-15,0-21 0,0 21 0,0-22 16,0 1-16,1 0 0,-1 0 16,0 0-16,0 0 0,-21-1 0,0 1 15,0 0-15,0 0 16,-21 21-1,0 0-15,0 0 0,-1 0 0,1 0 16,-21 21-16,21 21 0,0-20 16,-1-1-16,1 21 0,0 0 0,0-20 15,21 20-15,-21 0 0,21-21 0,0 1 16,0 20-16,0-21 0,0 0 16,21 0-16,0-21 0,0 22 0,0-22 15,1 0-15,20 0 0,-21 0 16,21 0-16,1 0 0,-22 0 15,0 0-15,21-22 0,-20 22 0,-1-21 0,0 0 16,0 0-16,-21 0 16,21 0-16,-21-22 0,21 22 0,-21-21 15,0 21-15,0-22 0,22 1 0,-22 21 16,21 0-16,-21-22 0,21 22 16,0 21-16,-21-21 0,21 0 0,0 21 15,1 0-15,-1 0 0,0 0 16,21 0-16,-21 0 0,1 0 0,-1 21 15,0 0-15,21 0 0,-21 0 16,1 22-16,-1-22 0,21 42 16,-21-20-16,-21-1 0,0-21 0,0 22 15,0-22-15,0 0 0,0 0 16,0 0-16,0 0 16,-21-21-16,0 0 0,0 0 0,0 0 15,-1 0 1,22-21-16,0 0 0,0-21 15,0 21-15,0-1 0,22-20 16,-1 21-16,0-21 0,-21 20 16,21-20-16,0 21 0,0-21 0,1 20 15,20 1-15,-21 21 0,0-21 16,22 0-16,-22 21 0,0 0 16,21 0-16,-21 0 0,1 0 15,-1 0-15,0 0 16</inkml:trace>
  <inkml:trace contextRef="#ctx0" brushRef="#br1" timeOffset="65127.16">15621 7281 0,'0'0'0,"21"0"32</inkml:trace>
  <inkml:trace contextRef="#ctx0" brushRef="#br1" timeOffset="66718">16785 7493 0,'0'0'0,"-21"21"0,0 0 0,21 1 15,-21-22-15,-1 0 0,22-22 32,0 1-32,0 0 15,22 0-15,-1 0 0,0 0 16,21-22-16,-21 1 0,22 0 15,-1-1-15,0 1 0,-20-22 0,20 22 16,0 0-16,1-1 0,-1 1 0,-21 21 16,0-21-16,-21 20 0,0-20 15,0 21-15,-21 21 16,0 0-16,-21 0 0,20 0 16,-20 0-16,21 21 0,-21 0 0,20-21 15,1 21-15,0 22 0,21-22 0,-21 0 16,21 21-16,0-20 0,0 20 15,0 0-15,0-21 0,21 22 16,0-1-16,-21 0 0,21 1 16,1-22-16,-22 21 0,0-21 0,21 1 15,-21 20-15,0-21 0,0 0 16,0 0-16,-21-21 16,-1 0-16,1 0 0,0 0 15,0 0-15,0 0 0,-22-21 16,22 21-16,0-21 0,0-21 0,21 21 15,-21-1-15,0 1 0,21 0 0,0 0 16,0 0-16,0 0 0,0-1 16,0 44-1,0-1 1,0 0-16,0 0 0,21 0 0,-21 0 16,21 1-16,-21-1 0,21 0 0,0 0 15,-21 0-15,21 0 0,1-21 16,-1 22-16,0-22 0,0 0 0,21 0 15,-20 0-15,20 0 0,-21 0 16,21 0-16,1-22 0,-1 1 0,-21 21 16,22-21-16,-1 0 0,0-21 0,1 20 15,-1-20-15,-21 21 0,0-21 16,0-1-16,1 1 0,-1 21 0,-21-22 16,0 1-16,0 21 15,21 0-15,-21 0 0,0-1 0,0 44 47,-21-1-47,21 21 0,0-21 0,0 22 16,-21-22-16,21 21 0,0 0 15,0-20-15,0 20 0,0-21 0,0 21 16,0-20-16,0-1 0,0 0 0,0 0 16,21-21-16,0 0 15,0 0-15,0 0 0,0 0 16,22 0-16,-22 0 0,0-21 15,0 0-15,0 0 0,1-1 16,-1 1-16,0 0 0,-21-21 0,21 21 16,0-22-16,-21 22 0,0-21 15,0 21-15,21-1 0,-21 1 0,0 0 16,0 42 0,0 0-1,0 1-15,0-1 0,0 21 16,0-21-16,0 22 0,0-22 0,0 0 15,0 21-15,0-21 0,0 1 0,0-1 16,0 0-16,0 0 16,22 0-16,-1-21 0,0 0 15,0 0 1,0 0-16,0 0 0,22-21 0,-22 0 16,0 0-16,21 21 0,-20-43 0,-1 22 15,0 0-15,0 0 0,0-21 16,0-1-16,1 1 0,-22 21 0,0-22 15,0 1-15,0 21 0,0 0 16,0 0-16,0-1 0,0 44 31,0-1-31,0 0 0,-22 0 16,22 21-16,-21 1 0,21-1 16,-21-21-16,21 22 0,0-1 15,0-21-15,0 0 0,0 22 0,0-22 16,0 0-16,21-21 0,0 21 0,1-21 15,-1 0-15,0 0 16,0 0-16,21 0 0,-20 0 0,20 0 16,-21 0-16,21-21 0,1 0 15,-22 0-15,0-1 0,21 1 0,-20-42 16,-1 20-16,-21 1 16,21 0-16,-21 21 0,0-1 0,0-20 15,0 21-15,0 42 31,0 0-31,-21 0 0,0 22 16,21-22-16,0 21 0,-22-21 16,22 1-16,-21 20 0,21-21 0,0 0 15,0 0-15,0 1 0,0-1 16,21-21 15,1-21-15,-22-1-16,0 1 15,21-21-15,-21 21 0</inkml:trace>
  <inkml:trace contextRef="#ctx0" brushRef="#br1" timeOffset="66898.92">18859 6858 0,'0'-21'15,"0"42"32,0 0-31,22-21-1,-1 0 1</inkml:trace>
  <inkml:trace contextRef="#ctx0" brushRef="#br1" timeOffset="67166.45">19304 6795 0,'0'0'0,"0"-22"0,0 1 16,0 0 0,-21 21-1,0 21-15,21 0 16,-22 1-16,1 20 0,21-21 16,-21 21-16,0-20 0,21 20 0,-21 0 15,0 1-15,-1-1 0,1 0 0,21 1 16,-21-1-16,0 0 0,21 1 15,0-1-15,0-21 0,-21 21 0,21-20 16,0-1-16,0 0 16,0 0-16,0 0 15,21-21 1,-21-21-16,21 0 0,0 21 16,-21-21-16</inkml:trace>
  <inkml:trace contextRef="#ctx0" brushRef="#br1" timeOffset="67351.75">19071 7133 0,'0'0'0,"-21"-21"16,42 21 15,0 0-31,0 0 16,1 0-16,-1 0 0,0 0 15,0 0-15,0 0 0,22 0 0,-22 0 16,21-21-16,-21 21 0,22 0 15,-1-21-15,-21 21 0,21-21 0,1 21 16</inkml:trace>
  <inkml:trace contextRef="#ctx0" brushRef="#br1" timeOffset="68062.78">19918 6943 0,'0'0'0,"0"-21"15,-21 21-15,-1 0 0,1 0 16,0 0-16,0 0 0,0 0 15,-22 0-15,22 21 0,0 0 16,0 0-16,0 0 0,0 0 0,-1 1 16,1 20-16,0 0 0,0-21 15,0 22-15,0-1 0,21 0 0,0-20 16,0 20-16,0-21 0,0 21 16,0-20-16,0-1 0,21 0 0,0 0 15,0-21-15,0 21 0,0-21 0,22 0 16,-22 0-16,21 0 0,-21 0 15,22-21-15,-1 0 0,-21 21 16,0-42-16,22 20 0,-22 1 16,0-21-16,0 0 0,0-1 0,1-20 15,-22 20-15,21-20 0,0 21 16,-21-22-16,0 1 0,0 20 0,21 1 16,-21 0-16,0-22 0,0 43 15,0 0-15,0 42 16,-21 0-1,21 0-15,0 0 0,0 22 16,-21-22-16,21 21 0,-21-21 0,21 22 16,-22-1-16,22 0 0,0-20 15,0 20-15,0 0 0,0 1 16,-21-1-16,21-21 0,0 21 0,-21-20 16,21-1-16,0 0 0,0 0 15,0 0-15,-21-21 0,21 21 16,-21-21-16,21-21 15,0 0 1,0 0-16,0 0 0,21 0 16,0-1-16,-21-20 0,21 21 0,0-21 15,22 20-15,-22-20 0,0 21 16,21 0-16,-20 0 0,20-1 0,-21 22 16,21 0-16,-20 0 0,20 0 15,-21 0-15,0 22 0,-21 20 16,0-21-16,0 0 0,0 22 15,0-22-15,0 21 0,-21 0 0,0-20 16,0 20-16,0-21 0,-1 21 16,1-20-16,0-1 0,0 0 0,0-21 15,21 21-15,0 0 0,0-42 32,21 0-32,0 0 15,0 0-15</inkml:trace>
  <inkml:trace contextRef="#ctx0" brushRef="#br1" timeOffset="68414.78">20722 6858 0,'0'0'0,"-21"-21"0,-85-21 31,106 20-15,42 22 0,-20 0-16,20 0 15,21 0-15,-20 0 0,-1 0 0,22 0 16,-22 0-16,21 0 0,-20 0 15,-1 0-15,-21 0 0,22 0 0,-22 0 16,0 0-16,0 0 0,-21 22 0,0-1 31,-21-21-31,0 0 0,0 0 16,-1 0-16,1 0 0,0 0 16</inkml:trace>
  <inkml:trace contextRef="#ctx0" brushRef="#br1" timeOffset="68646.46">21018 6816 0,'0'0'0,"-21"0"15,0 0 17,0 21-32,21 0 15,-21 0 1,21 0-16,-21 1 0,21-1 0,0 0 16,-22 21-16,1-21 0,0 22 0,0-22 15,0 21-15,0-21 0,-1 22 16,-20-1-16,21-21 0,0 22 15,0-22-15,-1 0 0,1 0 16,21 0-16,0 0 0,21-21 16,1 0-1,-1 0-15,21-21 0,-21 21 16</inkml:trace>
  <inkml:trace contextRef="#ctx0" brushRef="#br1" timeOffset="69042.78">21272 7091 0,'0'0'0,"22"-21"0,-44 21 47,1 0-47,0 0 16,0 21-16,21 0 0,-21 0 0,0 0 16,-1 22-16,22-22 0,0 0 0,-21 21 15,21-20-15,0-1 0,0 0 16,0 0-16,0 0 0,0 0 0,21 1 15,1-22-15,-1 21 16,0-21-16,0 0 0,0 0 0,0 0 16,22 0-16,-22 0 0,0-21 15,0-1-15,22 1 0,-22 0 0,0 0 16,0 0-16,0-22 0,-21 1 16,0 0-16,0 21 0,0-22 15,0 22-15,0-21 0,0 21 0,0-1 0,-21 1 16,0 21-16,0 0 15,-22 0-15,22 0 0,0 0 0,0 0 16,-21 0-16,20 0 0,1 21 0,0 1 16,0-1-16,0-21 0,21 21 15,0 0-15,0 0 0,0 0 0,0 1 16,21-22-16,21 0 16,-21 0-16</inkml:trace>
  <inkml:trace contextRef="#ctx0" brushRef="#br1" timeOffset="69330.66">22183 6900 0,'0'0'0,"0"-21"0,0 0 16,0 0-16,-22 21 16,1 0-16,0 21 15,21 0-15,-21 0 0,0 1 0,0 20 16,-1-21-16,1 21 0,21 1 15,-21-1-15,0 0 0,0 1 16,0-22-16,-1 21 0,22 1 0,0-22 16,-21 21-16,21-21 0,0 0 0,0 1 15,0-1-15,0 0 16,21-21 0,1 0-16,-1 0 15,0 0-15,0 0 0,0-21 16,0 0-16,1-1 0,-1 1 0</inkml:trace>
  <inkml:trace contextRef="#ctx0" brushRef="#br1" timeOffset="69646.69">22564 6858 0,'-22'0'0,"1"0"31,42 0-16,1 0-15,-1 21 0,0 0 16,0-21-16,0 22 0,0-1 0,-21 0 16,0 0-16,0 21 0,0-20 15,0 20-15,0-21 0,0 21 0,-42 22 16,21-22-16,0 1 0,0-22 16,-22 21-16,22-21 0,0 22 15,-21-22-15,20 0 0,1 0 0,0 0 16,0-21-16,21 21 0,0 1 15,-21-22-15,0 0 16,42-22 15,0 1-31,0 21 0,0-21 0,0 0 16</inkml:trace>
  <inkml:trace contextRef="#ctx0" brushRef="#br1" timeOffset="69934.42">23050 7154 0,'-63'43'31,"42"-43"-31,21 21 16,21-21 0,0 0-16,0 0 15,0 0-15,1-21 0,-1 21 0,-21-21 16,21-1-16,-21 1 15,0 0 1,-21 21-16,0 0 16,-1 0-16,1 0 0,0 0 0,0 21 15,0-21-15,0 21 0,-1 1 16,1-1-16,0-21 16</inkml:trace>
  <inkml:trace contextRef="#ctx0" brushRef="#br1" timeOffset="71384.31">24426 7091 0,'0'21'31,"21"-21"-31,1 0 16,-1 0-16,0 0 0,-21-21 16,21 0-16,0 21 15,-21-21-15,0-1 0,0 1 16,0 0-16,0 0 0,0 0 0,0 0 16,0-1-16,-21-20 0,0 21 15,0 0-15,0 0 0,-1-1 0,-20 22 16,21 0-16,0 0 0,-22 0 15,1 0-15,21 22 0,-21-1 0,-1 21 16,1-21-16,0 22 0,-1-22 16,1 21-16,21 0 0,0-20 0,-1 20 15,22-21-15,0 21 0,0-20 0,0 20 16,0-21-16,0 0 16,43-21-16,-22 21 0,0-21 0,21 0 15,1 0-15,-1 0 0,0 0 16,1-21-16,20 0 0,-20 0 0,-1 0 15,21 0-15,-20-1 0,20 1 0,-20-21 16,-1 21-16,0-22 0,1 1 16,-1 0-16,0-1 0,-21 1 0,22-21 15,-22 20-15,0-20 0,0 20 16,0-20-16,-21 21 0,22-22 0,-22 43 16,0-21-16,0 20 0,0 1 15,0 0-15,0 0 0,-22 21 16,1 21-16,0 0 15,0 0-15,0 22 0,0-1 0,-22 0 16,22 22-16,0-22 0,0 22 0,0-22 16,-1 22-16,-20-22 0,21 21 15,0-20-15,0-1 0,-1 0 0,22 22 16,0-22-16,0-21 0,0 22 16,0-1-16,0-21 0,22 0 0,-1 1 15,21-22-15,0 0 0,1 0 16,-1 0-16,0 0 0,22 0 0,-22 0 15,22-22-15,-22 1 0,0 0 0,1 0 16,-1-21-16,0 20 0,1 1 16,-22-21-16,0 21 0,0 0 0,-21-22 15,0 22-15,0 0 16,0 0-16,0 0 0,0-1 0,-21 22 16,0 0-16,0 0 15,0 0-15,-1 0 0,-20 0 0,21 22 16,0-1-16,-22 0 0,22 0 0,0 0 15,-21 0-15,42 1 0,0-1 16,0 21-16,0-21 0,0 0 0,21 1 16,0-1-16,0 0 0,22-21 15,-22 21-15,21-21 0,0 0 0,1 0 16,-1 0-16,0 0 0,1 0 16,20-21-16,-20 0 0,-1 0 0,21-1 15,-20 1-15,20 0 16,-20-21-16,-1 21 0,0-22 0,1 1 15,-22 0-15,21-1 0,0-63 16,-20 64-16,-22 0 0,21-1 16,-21 1-16,21 0 0,-21 21 0,0-1 15,0 1-15,0 0 0,0 42 16,-21-21-16,0 43 16,-1-22-16,1 21 0,0 0 15,0 22-15,-21-22 0,20 1 16,1 20-16,0-21 0,-21 22 0,21-22 15,-22 22-15,22-22 0,0 22 16,-21-1-16,20 1 0,1-1 0,0-21 16,0 22-16,21-22 0,0 22 15,-21-22-15,21 0 0,0 1 0,0-22 16,0 21-16,0-21 0,0 1 0,0-1 16,0 0-16,0 0 0,21-21 15,0 0-15,0 0 0,64-21 16,-43 0-16,1 21 0,-1-21 15,0-22-15,1 22 0,-1-21 0,0-1 16,1 1-16,-22 0 0,0-1 0,0-20 16,-21-1-16,0 22 15,0-21-15,-42 20 0,21 1 0,-22 21 0,22-22 16,-21 22-16,-1 0 16,1 21-16,0-21 0,21 21 0,-22 0 15,22 0-15,42 0 31,22 0-31,-22 0 0,21 0 16,0 0-16,1 0 0,-1 0 16,22 0-16,-22 0 0,0 0 0,22-21 15</inkml:trace>
  <inkml:trace contextRef="#ctx0" brushRef="#br1" timeOffset="72743.25">26606 6922 0,'0'0'0,"0"-22"16,0 1-16,0 0 0,0 0 15,0 0-15,0 0 0,0-1 0,0 1 16,-21 21-16,0-21 16,0 21-16,0 0 0,0 0 0,-1 0 15,1 21-15,0 0 0,-21 1 16,21-1-16,-22 0 0,22 0 0,-21 21 16,21-20-16,-1-1 0,1 21 15,0-21-15,0 0 0,21 1 16,0-1-16,0 0 0,0 0 0,0 0 15,21-21-15,0 21 0,22-21 16,-22 0-16,21 0 0,-21 0 0,22 0 16,-22 0-16,21 0 0,0-21 15,-20 0-15,-1 0 0,0 0 0,21 0 16,-21-1-16,1 1 0,-22 0 16,21 0-16,0-43 15,-21 43-15,0 0 0,0 0 16,-21 21-1,0 0-15,21 21 0,-22 0 16,22 0-16,-21 1 16,21 20-16,0-21 0,0 0 0,0 0 15,0 1-15,0-1 16,0 0-16,0 0 0,0 0 16,21-21-16,1 0 15,-1 0-15,0 0 0,0 0 0,0 0 16,0 0-16,1 0 0,-1-21 0,21 0 15,-21 21-15,22-21 0,-22 0 16,21-1-16,-21 1 0,0-21 0,1 21 16,-1 0-16,0-1 0,0-20 15,-21 21-15,0 0 0,-21 21 32,0 21-32,0 0 15,21 0-15,-22 0 0,1 1 16,0-1-16,21 0 0,0 0 15,-21 0-15,21 0 0,0 1 0,0-1 16,0 0-16,0 0 0,0 0 16,21-21-16,0 0 15,0 0-15,1 0 0,-1 0 16,0 0-16,0 0 0,0-21 0,0 0 16,22 21-16,-22-21 0,21 0 15,-21-1-15,22 1 0,-22-21 0,0 21 16,0-22-16,0 22 15,1 0-15,-1 0 0,-21 0 0,0 0 16,0 42 0,0 0-1,-21 0-15,-1 0 0,22 0 16,-21 1-16,0-1 0,21 0 0,0 0 16,-21 21-16,21-20 0,0-1 0,0 0 15,0 0 1,0 0-16,0 0 0,21-21 0,0 0 15,0 0-15,1 22 0,-1-22 16,21 0-16,0 0 0,-20 0 0,41-43 16,-42 22-16,0 0 15,22 0-15,-22 0 0,0-1 0,0-20 16,22 0-16,-22 21 0,0-22 16,0-20-16,0 20 0,0 1 0,1 0 15,-22-1-15,0 22 0,0-21 16,0 21-16,0 0 0,-22 21 15,1 0-15,0 0 16,0 21-16,0 0 0,0 21 0,-1-21 16,1 22-16,0-1 0,21-21 0,0 22 15,0-1-15,0-21 0,0 21 16,0 1-16,0-22 0,0 0 0,0 21 16,0-20-16,0-1 0,21 0 15,0 0-15,1-21 16,20 0-16,-21 21 0,0-21 15,22 0-15,-1 0 0,-21 0 0,21-21 16,-20 21-16,20-21 0,0 0 16,-21 0-16,22-1 0,-1-20 15,-21 21-15,22-21 0,-22-22 0,21 22 16,-21-1-16,0-20 0,1 21 0,-1-1 16,-21 1-16,0 0 0,21 20 15,-21 1-15,0 0 0,-21 21 31,0 0-31,-1 21 0,1 0 0,0 22 16,21-22-16,-21 21 0,0 1 0,0-1 16,21 0-16,-22 1 0,1-1 15,21 0-15,0-21 0,-21 22 0,0-22 16,21 21-16,0-21 0,0 1 16,0-1-16,0 0 0,0 0 0,0 0 15,21-21-15,0 0 16,0 0-16,1 0 0,-1 0 0,0 0 15,21 0-15,-21-21 16,1 0-16,-1 0 0,0 0 0,0-1 16,0 1-16</inkml:trace>
  <inkml:trace contextRef="#ctx0" brushRef="#br1" timeOffset="72930.6">28257 6752 0,'-21'0'0,"42"0"0,-63 0 0,21 0 0,21 21 15,-21-21-15,42 0 16,0 0-16,0 0 16,0 0-16,1 0 0,20 0 15,-21 0-15,0 0 0,22 0 0,-22 0 16,0 0-16,0 0 0,21 0 16,-20 0-16,-22-21 0,21 21 15</inkml:trace>
  <inkml:trace contextRef="#ctx0" brushRef="#br1" timeOffset="73423.73">29189 6498 0,'0'-21'31,"0"0"-31,0 0 16,0 0-16,0-1 0,0 1 16,0 0-16,0 0 15,0 0-15,-21 21 16,-1 0-16,-20 0 0,21 0 16,0 21-16,-22 0 0,1 0 15,21 0-15,-21 22 0,-1-1 0,22 0 16,-21-20-16,21 41 0,-22-21 15,22 1-15,0-1 0,0 0 0,0-20 16,21 20-16,0-21 0,0 21 16,0-20-16,0-1 0,21 0 0,0 0 15,21 0-15,1-21 0,-1 0 16,0 0-16,1 0 0,20 0 0,-21 0 16,1 0-16,20 0 0</inkml:trace>
  <inkml:trace contextRef="#ctx0" brushRef="#br1" timeOffset="74102.84">29527 6773 0,'0'0'16,"0"-21"-16,0 0 0,0 0 0,-21 21 31,0 0-31,0 0 0,0 0 0,0 21 16,-22 0-16,22 0 0,-21 1 15,-1-1-15,22 0 0,-21 0 16,21 0-16,0 0 0,-1 1 0,1-1 15,21 0-15,-21 0 0,21 0 0,0 0 16,21 1 0,0-22-16,1 0 0,-1 0 15,21 0-15,-21 0 0,0 0 0,1 0 16,-1-22-16,0 1 0,-21 0 16,21 0-16,-21 0 0,21 0 15,-21-1-15,0 1 0,0 0 16,21 0-16,1-21 0,-1 20 0,0 1 15,0 0-15,0 21 0,-21-21 16,21 0-16,1 21 0,-1 0 0,0 0 16,0 0-16,0 0 15,-21 21-15,0 0 0,21 0 0,-21 0 16,0 1-16,0-1 0,0 0 16,0 0-16,0 0 0,0 0 0,-21 1 15,21-1-15,-21 0 0,21 0 16,-21-21-16,0 21 0,21 0 15,-21-21 1,21-21 0,0 0-1,0 0-15,21 0 16,0 0-16,0-22 0,0 22 16,0 0-16,1 0 0,-1-22 15,21 22-15,-21 0 0,22 0 0,-1 0 16,0 0-16,-21 21 0,22 0 15,-22 0-15,0 21 0,0 0 0,-21 0 16,0 0-16,0 0 0,0 1 16,0 20-16,0-21 0,-21 0 0,0 22 15,0-22-15,0 0 0,-1 0 16,1 0-16,0 0 0,21 1 16,-21-1-16,42-21 31,0 0-16,0-21-15,1 21 0,20-22 16,0 1-16</inkml:trace>
  <inkml:trace contextRef="#ctx0" brushRef="#br1" timeOffset="74358.69">30628 6265 0,'0'0'16,"0"-21"-16,-21 21 0,0 0 15,0 21-15,-1 22 0,1-22 16,0 21-16,0 1 0,-21-1 16,20 21-16,1-20 0,-21-1 0,21 0 0,0 1 15,-1-1-15,1 0 16,0 1-16,0-22 0,0 21 0,21-21 16,0 1-16,0-1 0,-21 0 15,21 0-15,0 0 0,21-21 31,0 0-31,0 0 0,0-21 16,0 0-16</inkml:trace>
  <inkml:trace contextRef="#ctx0" brushRef="#br1" timeOffset="74547.58">30226 6731 0,'-21'0'16,"42"0"-16,-63 0 0,20 0 0,1 0 15,0 0-15,42 0 32,22 0-32,-22 0 0,0 0 0,21 0 15,-21 0-15,22 0 0,-22-21 16,21 21-16,1 0 0,-22-21 0,0 0 16,21 21-16,-21 0 0</inkml:trace>
  <inkml:trace contextRef="#ctx0" brushRef="#br1" timeOffset="75597.98">30670 6773 0,'0'0'0,"22"0"31,-1 0-15,0 0-16,0-21 15,0 21-15,0 0 0,1-21 16,-22 0-16,21 0 16,-21 0-16,-21 21 15,-1 0-15,1 0 16,0 0-16,0 0 0,0 21 16,0 0-16,-1 0 0,1 0 15,0 0-15,0 1 0,0-1 0,21 0 16,0 0-16,0 0 0,0 0 15,0 1-15,0-1 0,0 0 16,21-21-16,21 0 16,-21 0-16,1 0 0,-1 0 0,0 0 15,21 0-15,-21 0 0,1 0 16,20 0-16,-21-21 0,0 0 0,22 21 16,-22-22-16,21 1 0,-21 0 15,22-21-15,-22 21 0,0-22 0,0 22 16,0 0-16,-21-21 15,0 20-15,0 1 0,0 0 16,-21 42 0,0 0-16,21 1 15,0 20-15,-21-21 0,0 21 16,21-20-16,-22-1 0,1 21 0,21-21 16,0 0-16,-21 1 0,21-1 15,-21 0-15,0 0 0,21 0 16,-21-21-1,42 0 17,0-21-32,0 0 15,21 0-15,-20 0 0,20-1 16,-21-20-16,21 21 0,1 0 0,-1 0 16,0-1-16,-20 1 0,20 0 15,-21 0-15,0 21 0,0 0 0,1 0 16,-22 21-1,0 0-15,0 0 0,0 1 16,0-1-16,0 0 0,0 0 0,0 0 16,0 0-16,0 1 15,0-1-15,21-21 0,0 21 16,0-21-16,0 0 16,0 0-16,1 0 0,-1 0 0,0 0 15,0 0-15,0 0 0,0 0 16,1-21-16,-22 0 0,21-1 0,0-20 15,-21 21-15,21-21 0,0-1 16,-21-20-16,21 20 0,1-20 0,-22-1 16,21 1-16,0 21 15,-21-22-15,21 22 0,-21 21 0,0-22 0,0 22 16,0 0-16,-21 21 31,0 21-31,0 21 16,21 1-16,-22-1 0,1 0 15,21 22-15,-21-1 0,0-20 0,0 20 16,21-20-16,0 20 0,-21-21 16,21-20-16,-22 20 0,22 0 0,0-21 15,0 1-15,0-1 0,0 0 16,22 0-16,-1-21 16,0 0-16,0 0 15,0 0-15,0 0 0,1-21 0,-1 21 16,21-21-16,-21 0 0,22-1 15,-22 1-15,0 0 0,21 0 16</inkml:trace>
  <inkml:trace contextRef="#ctx0" brushRef="#br1" timeOffset="75797.87">31750 6541 0,'0'0'15,"-21"0"-15,-22 0 0,22 0 0,0 0 16,0 0-16,0 0 15,42 0 1,0 0-16,0 21 0,0-21 16,22 0-16,-22 0 0,0 0 0,21 21 15,-20-21-15,20 0 16,-21 0-16,21 0 0,-20 0 0,20 0 16,-21 0-16,21 0 0</inkml:trace>
  <inkml:trace contextRef="#ctx0" brushRef="#br1" timeOffset="76058.72">32406 6456 0,'0'0'0,"-21"-21"32,0 21-32,0 0 0,-1 21 15,1 0-15,0 0 16,0 0-16,21 22 0,-21-22 0,0 21 15,-1-21-15,1 22 0,0-1 16,0-21-16,21 0 0,0 22 0,-21-22 16,21 0-16,0 0 0,0 0 15,0 1-15,0-1 0,0 0 0,21 0 16,21-21 0,-21 0-16,22 0 0,-22 0 15,21 0-15</inkml:trace>
  <inkml:trace contextRef="#ctx0" brushRef="#br1" timeOffset="76386.53">32808 6456 0,'0'0'0,"0"-21"16,0 0-16,21-1 0,1 22 31,-1 0-31,0 0 0,0 22 0,0-1 15,0 0-15,-21 0 0,22 0 16,-22 22-16,0-22 0,0 21 16,0-21-16,0 22 0,0-1 15,0-21-15,-22 21 0,1-20 16,0 20-16,0-21 0,0 0 0,0 0 16,-1 1-16,-20-1 0,21 0 15,0 0-15,0-21 0,-1 21 0,1-21 16,0 0-16,21 21 15,0-42 17,21 21-32,0-21 0,1 0 15,-1 21-15</inkml:trace>
  <inkml:trace contextRef="#ctx0" brushRef="#br1" timeOffset="76626.39">33507 6773 0,'0'0'15,"-21"-21"-15,-1 0 0,1 21 0,0 0 16,0 0-16,21 21 78,0 0-62</inkml:trace>
  <inkml:trace contextRef="#ctx0" brushRef="#br1" timeOffset="76862.25">33337 7091 0,'0'0'0,"0"21"0,-21-21 16,0 21-16,0 0 15,0 1-15,21-1 0,-21 0 16,-1 0-16,1 0 0,0 0 0,0 1 16,0-1-16,0 0 0,-1-21 15,1 21-15,0 0 0,0 0 16,0-21-16,0 22 0,-22-22 0,22 0 15,0 0-15,0 0 0,0 0 16,-1 0-16,1 0 0,0 0 0</inkml:trace>
  <inkml:trace contextRef="#ctx0" brushRef="#br2" timeOffset="85402.77">15706 2244 0,'0'21'31,"21"-42"16,0 0-47,0 21 0,0-22 16,0 1-16,22 21 0,-22-21 0,0 0 15,21 0-15,-20 21 0,-22-21 16,0-1-16,0 1 0,-22 21 16,1 0-1,-21 0-15,0 0 0,-1 0 0,1 0 16,-22 21-16,22-21 0,0 22 15,-1-1-15,1 0 0,0-21 16,21 21-16,-1 0 0,1 0 0,21 1 16,0-1-16,21 0 15,1 0-15,-1-21 0,21 21 0,-21 0 0,22 1 16,-1-1-16,0 0 16,-21 0-16,22 0 0,-1 22 0,-21-22 15,0 0-15,1 21 0,-1-21 16,-21 22-16,0-22 0,0 0 0,0 21 15,-21-20-15,-1-1 0,-20 0 16,0 0-16,-1-21 0,1 21 0,-21-21 16,20 0-16,1 0 0,0 0 15,-43 0-15,64-21 0,-22 0 16,22 0-16,-21 0 0,21-1 0,0 1 16,-1 0-16,1 0 0,21 0 15,0 0-15,0-1 16,0 44-1,21-22-15,-21 21 16,22 0-16,-1 0 0,0 0 16,0 0-16,0 1 0,0-1 0,1 0 15,-1 0-15,0 0 0,0-21 0,0 21 16,0-21-16,1 0 0,-1 0 16,0 0-16,21 0 0,-21 0 0,22 0 15,-1 0-15,0-21 0,1 0 16,-1 0-16,-21 0 0,22 0 0,-1-22 15,0 22-15,1-21 16,-22 21-16,0-22 0,0 22 0,0-21 16,0-1-16,-21 22 0,0 0 15,0 0-15,0 0 0,0 42 32,0 0-32,-21 21 15,21-20-15,-21 20 0,0-21 16,21 21-16,0-20 0,0 20 15,-21-21-15,21 0 0,0 22 0,0-22 16,0 0-16,0 0 0,0 0 16,21-21-16,21 0 15,-21 0-15,1 0 0,-1 0 16,21 0-16,0-21 0,-20 0 0,20 0 16,-21 0-16,21-1 0,-20 1 15,-1 0-15,21-21 0,-42 21 0,21-22 16,0 22-16,-21-21 0,0 21 15,0-22-15,0 22 0,0 0 16,0 42 0,0 0-1,0 0-15,0 22 0,0-1 16,0-21-16,0 22 0,0-22 0,-21 21 16,21-21-16,0 0 0,0 1 15,0-1-15,0 0 0,0 0 16,21-21-16,1 0 0,-1 21 0,21-21 15,-21 0-15,0 0 16,1 0-16,-1-21 0,0 0 0,21 21 16,-21-21-16,1 0 0,-1-22 15,0 22-15,0 0 0,-21-21 0,21-1 16,-21 22-16,21-21 0,-21-1 16,0 22-16,0 0 0,0 0 0,0 0 15,0 42 16,0 21-31,0-21 0,0 22 16,0-22-16,-21 21 0,21 1 16,0-22-16,-21 21 0,21-21 0,0 0 15,0 1-15,0-1 0,0 0 16,21-21-16,0 0 0,1 0 0,-1 0 16,0 0-16,0 0 15,0 0-15,0 0 0,22-21 0,-22 0 16,0-1-16,0 1 0,0 0 15,1 0-15,-1-21 0,0 20 16,-21-20-16,21 21 0,-21 0 0,0 0 16,0-1-16,0 1 0,0 42 31,-21 1-31,21-1 0,-21 21 16,21-21-16,-21 0 0,21 22 0,-22-22 15,22 0-15,0 0 0,0 0 16,0 1-16,-21-1 0,21 0 0,0 0 15,0-42 32,0 0-47,21 0 0,-21-1 16,22-20-16</inkml:trace>
  <inkml:trace contextRef="#ctx0" brushRef="#br2" timeOffset="85566.93">17166 2265 0,'0'0'0,"0"-21"0,0 0 0,-21 21 32,21 21-1,0 0-15,21-21-1,0 0-15,0 0 0,1 0 0</inkml:trace>
  <inkml:trace contextRef="#ctx0" brushRef="#br2" timeOffset="85818.77">17759 2138 0,'-21'21'31,"-1"0"-31,1-21 0,0 21 0,21 22 16,-21-22-16,0 0 0,0 21 15,-1 1-15,1-1 0,0 0 16,21 1-16,-21-1 0,0-21 16,0 22-16,21-22 0,0 21 0,0-21 15,0 0-15,0 1 0,21-22 16,0 0 0,0 0-16,21-22 0,-42 1 15,22 0-15,-1 0 0,0 0 16</inkml:trace>
  <inkml:trace contextRef="#ctx0" brushRef="#br2" timeOffset="85986.79">17399 2413 0,'0'0'0,"-21"0"0,0 0 16,-1 0-16,1 0 0,0 21 16,42-21-1,0 0-15,22 0 16,-1 0-16,0 0 0,1 0 15,-1-21-15,22 21 0,-22-21 0,0 0 16,22 21-16,-22-21 0</inkml:trace>
  <inkml:trace contextRef="#ctx0" brushRef="#br2" timeOffset="86658.65">18182 2223 0,'-21'0'15,"0"0"-15,0 0 16,-1 0-16,1 0 0,0 21 0,0 0 15,0 0-15,0 0 16,-1 22-16,22-22 0,-21 21 0,0 0 16,0 1-16,21-22 0,0 21 15,0 1-15,0-22 0,0 21 0,0-21 16,0 0-16,0 1 0,21-1 16,21-21-16,-20 21 0,-1-21 15,21 0-15,0 0 0,1 0 16,-1-21-16,22 0 0,-22 21 0,0-22 15,1-20-15,-1 21 0,0-21 0,-21-1 16,22 1-16,-22 0 16,0-1-16,0 1 0,0 0 0,1-1 15,-22 1-15,21 0 0,-21-1 16,0 1-16,0 21 0,0 0 0,0 42 31,-21 0-15,21 0-16,0 21 0,0 1 15,-22-22-15,22 21 0,-21 1 0,21-1 16,0 0-16,0 1 0,0-1 16,0 0-16,-21-21 0,21 22 0,-21-22 15,21 0-15,-21 0 0,21 0 16,0 1-16,-21-22 16,21-22 15,0 1-31,0 0 0,21 0 15,0-21-15,0-1 0,0 22 16,0-21-16,1-1 0,41-20 16,-21 42-16,-20-22 0,20 22 15,-21 21-15,21-21 0,-20 21 0,20 0 16,-21 0-16,0 21 0,0-21 16,1 21-16,-22 22 0,0-22 0,0 0 15,0 21-15,0-20 0,0 20 16,0-21-16,0 21 0,-22-20 0,22 20 15,-21-21-15,0 0 0,21 0 16,-21-21-16,21 22 0,0-1 16,0-42 15,0-1-31,0 1 0</inkml:trace>
  <inkml:trace contextRef="#ctx0" brushRef="#br2" timeOffset="88310.66">20278 2138 0,'0'0'0,"21"0"0,-21-21 16,0 0-16,0-1 15,0 1-15,-21 0 16,-1 21-16,1 0 15,0 0-15,-21 0 0,21 0 16,-1 0-16,-20 0 0,21 21 0,-21 0 16,20 22-16,-20-22 0,21 21 15,0 1-15,0-1 0,-1 0 0,22 1 16,-21 20-16,21-21 0,0 1 16,0-1-16,0 0 0,0 1 0,0-1 15,21-21-15,1 0 0,-1 1 16,21-1-16,-21-21 0,0 0 15,22 0-15,-1 0 0,-21 0 0,22 0 16,20 0-16,-21-21 0,1-1 0,-1 1 16,22 0-16,-22 0 0,0 0 15,1-22-15,-1 1 0,0 21 16,1-21-16,-22-1 0,21 22 0,-21-21 16,0 21-16,1-1 0,-22 1 15,0 0-15,-22 21 31,1 42-31,0-20 16,0-1-16,0 21 16,0 0-16,-1-20 0,1 20 0,0 0 15,21-21-15,-21 22 0,21-22 16,0 0-16,0 0 0,0 0 0,21-21 16,0 22-16,0-22 0,1 0 15,20 0-15,-21 0 0,0 0 16,22-22-16,-22 1 0,0 0 0,0 21 15,0-21-15,0 0 0,-21-22 16,0 22-16,0 0 0,0-21 0,0 21 16,0-1-16,0 1 0,-21-21 15,0 21-15,0 21 0,0-21 0,21-1 16,-21 1-16,21 0 16,21 21-16,0 0 15,0-21-15,0 21 16,0-21-16,22 21 0,-22 0 0,21 0 15,1 0-15,-22 0 0,21 0 16,-21 21-16,22 0 0,-22 0 0,0 0 16,0 1-16,0-1 0,0 0 15,-21 21-15,0-21 0,0 43 16,0-43-16,0 0 0,0 22 16,0-22-16,0 0 0,-21 0 15,21 0-15,-21-21 16,21-21 15,0 0-31,0 0 16,0 0-16,0-22 0,0 22 0,0-21 15,21-1-15,0 22 0,1-21 16,20 21-16,-21-22 0,21 22 0,1 0 16,-1 0-16,22 0 0,-22 21 15,0 0-15,1 0 0,-1 0 0,-21 21 16,21-21-16,-42 21 0,0 21 15,0-20-15,0 20 0,0-21 0,0 21 16,0-20-16,-21 20 16,0-21-16,0 0 0,0 22 0,0-22 0,-1 0 15,1-21-15,21 21 0,0 0 16,21-21 0,1-21-16,-1 0 15,0 0-15</inkml:trace>
  <inkml:trace contextRef="#ctx0" brushRef="#br2" timeOffset="88546.97">22246 2053 0,'0'0'0,"0"-21"16,-21 21 0,21 21-16,-21 0 0,0 1 15,-1-1-15,22 21 0,-21-21 16,0 22-16,21-1 0,-21 0 15,21-21-15,-21 22 0,0-1 0,21 0 16,0 1-16,0-22 0,0 21 16,0-21-16,0 1 0,0-1 0,0 0 15,21-21 1,0 0-16,0 0 0,0 0 16,-21-21-16,21 0 0</inkml:trace>
  <inkml:trace contextRef="#ctx0" brushRef="#br2" timeOffset="88730.9">21950 2328 0,'0'0'0,"-21"0"0,-1 0 16,44 0 0,-1 0-1,0 0-15,0-21 0,0 21 16,22 0-16,-22 0 0,0-21 0,21 21 15,-21 0-15,22 0 16,-22-21-16,21 21 0</inkml:trace>
  <inkml:trace contextRef="#ctx0" brushRef="#br2" timeOffset="89119.97">22479 2328 0,'0'0'0,"-21"0"0,0 0 0,-1 0 15,22-21-15,0 0 16,0 0 0,22 0-16,-1 21 0,0 0 15,0 0-15,0-21 0,22 21 16,-22 0-16,21 0 0,-21 0 0,22 21 16,-22 0-16,0-21 0,0 21 15,-21 21-15,0-20 0,0-1 16,0 21-16,0-21 0,0 22 15,0-22-15,0 0 0,-21 21 0,0-21 16,21 1-16,-21-1 0,-1-21 16,1 21-16,0-21 0,0 0 15,21-21 1,0 0 0,0-1-16,21 1 0,-21 0 0,21 0 15,0-21-15,1 20 0,-22-20 16,21 21-16,0 0 0,21 0 0,-21-1 15,1 22-15,-1-21 0,0 0 16,21 21-16,-21 0 0,22-21 16,-1 21-16</inkml:trace>
  <inkml:trace contextRef="#ctx0" brushRef="#br2" timeOffset="89747.53">23304 2265 0,'0'0'15,"-21"0"16,0 21-31,0-21 0,21 21 16,-21 0-16,0 1 0,21-1 16,0 0-16,-22 0 0,1 0 0,0 22 15,0-22-15,21 21 16,-21-21-16,21 0 0,-21 1 0,21-1 16,0 0-16,0 0 0,0 0 15,21-21 1,0 0-16,0 0 0,0 0 15,0 0-15,1-21 0,-1 0 0,0 0 16,0 0-16,-21-1 16,21-41-16,-21 21 0,0 20 15,0-20-15,0 21 0,0 0 16,0 0-16,-21-1 0,0 1 0,0 21 16,0 0-16,-1 0 15,1 0-15,42 0 31,1 0-15,-1 0-16,0 0 0,0 0 0,0 0 16,0 0-16,1 0 0,20-21 15,-21 0-15,21 21 0,-20-21 0,20 21 16,-21-21-16,0-1 0,0 22 16,1-21-16,-1 0 0,-21 0 0,0 0 15,21 21-15,-21-21 0,0-1 16,-21 22-1,0 0-15,-1 22 16,1-1-16,21 0 0,-21 21 16,0-21-16,21 1 0,-21 20 15,0-21-15,-1 21 0,1 1 0,21-1 16,-21 0-16,21-20 0,-21 20 0,21-21 16,0 21-16,0-20 0,0-1 15,0 0-15,0 0 0,21 0 16,0-21-16,0 0 15,1 0-15,-1 0 0,21 0 0,-21 0 16,0-21-16,1 0 16,-1 0-16,21 0 0</inkml:trace>
  <inkml:trace contextRef="#ctx0" brushRef="#br2" timeOffset="90218.24">25294 1990 0,'0'0'0,"21"-21"0,-21-1 16,21 1-16,-21 0 0,0 0 15,0 0-15,0 42 31,0 0-31,0 0 0,0 22 16,0-22-16,-21 21 0,0 0 16,0 1-16,0-1 0,21 0 0,-21 1 15,-1-1-15,1 0 0,0 1 16,0-22-16,21 21 0,0-21 0,-21 1 16,21-1-16,0 0 0,21-21 31,0 0-31,21 0 0,-20-21 15,20 21-15,-21-21 0</inkml:trace>
  <inkml:trace contextRef="#ctx0" brushRef="#br2" timeOffset="90541.76">25654 2223 0,'0'0'0,"21"-22"0,-42 22 31,0 0-31,0 22 16,-1-1-16,1 0 0,0 0 0,21 0 15,-21 0-15,21 22 0,-21-22 16,21 0-16,0 0 0,0 0 16,0 1-16,21-1 0,0-21 15,0 0-15,0 0 0,22 0 0,-22 0 16,21 0-16,1 0 16,-22-21-16,21-1 0,0 1 0,-20 0 15,20 0-15,-21 0 0,-21 0 16,0-1-16,0-20 0,0 21 0,0 0 15,0 0-15,0-1 0,-21 1 16,0 0-16,-22 21 0,22 0 16,0 0-16,0 0 0,-21 0 15,20 0-15,1 0 0,0 0 16,0 0 0</inkml:trace>
  <inkml:trace contextRef="#ctx0" brushRef="#br2" timeOffset="90739.72">25188 2053 0,'0'0'0,"-21"0"32,42 0-32,0 0 0,22 0 0,-22 0 15,21 0-15,1 0 0,20 0 16,1 0-16,-22 0 0,21 0 0,1-21 15,-1 21-15,1 0 16,-22 0-16,1-21 0,-1 21 0,-21 0 16</inkml:trace>
  <inkml:trace contextRef="#ctx0" brushRef="#br2" timeOffset="91422.77">27093 2138 0,'0'0'0,"-21"21"0,-21-21 0,21 0 0,-1 0 16,1 0-16,0 0 0,0 0 15,42 0 1,0-21-16,22 0 15,-1 0-15,0 21 0,1-43 16,-1 22-16,0 0 0,1-21 0,-1 20 16,-21-20-16,21 0 0,-20-1 15,-1 1-15,0 0 0,0-1 0,-21 1 16,0 0-16,0 21 0,0-1 16,0 1-16,-21 21 15,0 0-15,0 21 16,-1 22-16,1-1 0,0 22 15,0-1-15,0 1 0,0-1 16,-1 1-16,1-1 0,0 1 0,0-1 16,0 1-16,0-1 0,-1 1 15,1-1-15,0 1 0,0-1 0,21-21 16,-21 22-16,21-22 0,0 1 16,0-1-16,0-21 0,0 21 0,0-20 15,0-1-15,0 0 16,21-21-16,0 0 0,0 0 0,22 0 15,-22 0-15,0-21 0,21 21 16,-21-21-16,22-1 0,-22 1 16,21-21-16,-21 21 0,1-22 0,-1 1 15,0 0-15,0-1 0,-21-41 16,0 41-16,0 1 16,-21 0-16,0 21 0,0-22 0,-22 22 15,22 0-15,-21 21 0,-1-21 0,22 21 16,-21 0-16,21 0 0,0 0 15,-1 0-15,44 0 32,-1 0-32,21 0 15,-21 0-15,22 0 0,-22 0 16,21 0-16,0-21 0,-20 21 0,-1-22 16,21 22-16</inkml:trace>
  <inkml:trace contextRef="#ctx0" brushRef="#br2" timeOffset="91794.78">27601 2138 0,'0'-21'0,"-21"21"0,0 0 16,21-21-16,0-1 0,-21 22 15,21-21-15,0 0 0,0 0 16,0 0-16,0 0 16,21 21-16,0 0 15,0 0-15,22 0 0,-22 0 0,0 0 16,21 21-16,-21 0 0,1 0 15,-1 0-15,0 22 0,0-22 0,0 0 16,-21 0-16,0 0 0,0 0 16,0 1-16,0-1 0,0 0 15,-21 0-15,0-21 0,0 21 0,0-21 16,-1 0-16,1 0 16,21-21 15,0 0-31,0 0 0,0 0 0,21-1 15,1 1-15,-1 0 0,0 0 16,0 0-16,0 0 0,0-1 16,1 1-16,-1 21 0,0 0 15,21-21-15,-21 21 0,1 0 0,20 0 16,-21 0-16,21 0 0,-20 0 16,-1 0-16,21 0 0</inkml:trace>
  <inkml:trace contextRef="#ctx0" brushRef="#br2" timeOffset="93174.7">28638 2201 0,'0'0'0,"22"0"0,-1-21 16,-21 0-16,0 0 0,0 0 16,0 0-16,0-1 0,0 1 15,0 0-15,0 0 0,0-21 16,-21 20-16,-1 1 0,1 21 0,21-21 15,-21 21-15,-21 0 0,21 0 16,-22 21-16,22 0 0,-21 1 16,-22-1-16,22 21 0,0-21 0,-1 22 15,1-1-15,21-21 0,0 21 16,-1 1-16,1-22 0,21 0 0,0 21 16,0-20-16,21-1 0,1 0 15,-1-21-15,0 21 0,21-21 0,-21 0 16,22 0-16,-1 0 0,0 0 15,-20 0-15,20-21 0,-21 0 16,21 21-16,-20-21 0,20-1 16,-21 1-16,0 0 0,0-21 0,-21 21 15,22-1-15,-1-20 0,-21 21 16,21 0-16,-21-22 0,0 22 0,0 0 16,0 0-16,0 42 31,0 0-31,0 0 0,0 1 15,0-1-15,-21 0 0,21 21 16,0-21-16,-21 1 0,21-1 0,0 0 16,0 0-16,0 0 0,0 0 0,21 1 15,0-22-15,0 0 16,0 0-16,0 0 0,1 0 16,20 0-16,0 0 0,-21 0 0,22-22 15,-22 1-15,21 0 0,-21 21 16,22-21-16,-22-21 0,0 20 0,0 1 15,0-21-15,-21 21 0,22 0 16,-1-22-16,-21 22 0,0 0 0,0 0 16,0 42 15,0 0-31,0 0 0,-21 0 0,-1 1 16,22 20-16,-21-21 0,0 21 15,0-20-15,21-1 0,-21 0 16,21 21-16,-21-21 0,21 1 15,0-1-15,0-42 47,21-1-31,0 1-16,-21 0 0,21 0 0,0 0 16,0 0-16,1-22 0,-1 22 15,0 0-15,21-21 0,-21 20 0,1 1 16,-1 0-16,21 0 0,-21 21 15,0 0-15,1 0 16,-1 0-16,-21 21 0,0 0 16,0 0-16,0 1 0,0-1 0,0 0 15,21 0-15,-21 0 0,0 0 16,21 1-16,-21-1 0,0 0 0,0 0 16,0 0-16,0 0 15,0 1-15,21-22 31,-21-22-31,21 22 16,1-21-16,-22 0 0,21 0 16,0 0-16,0 0 0,0-1 15,0-20-15,1 21 0,20-21 16,-21 20-16,21 1 0,-20 0 0,-1 0 16,0 0-16,0 0 0,0 21 15,0 0-15,-21 21 16,0 0-16,0 0 0,0 0 15,0 0-15,0 1 0,0-1 0,0 0 16,0 0-16,0 0 0,0 0 16,0 1-16,0-1 0,0 0 15,0 0-15,22-21 16,-1 21-16,21-21 0,-21 0 0,22 0 16,-1 0-16,0 0 0,1 0 15,-1 0-15,0 0 0,22-21 16,-22 0-16,0 0 0,22 21 0,-22-43 15,1 22-15,-22 0 0,21-21 16,-21 21-16,0-22 0,-21 1 16,0 0-16,0 20 0,0 1 0,0 0 15,0 0-15,-21 21 16,0 0-16,0 21 0,0 0 0,0 0 16,-22 22-16,22-22 0,0 21 15,0 1-15,21-22 0,0 0 0,0 21 16,0-21-16,0 1 0,0-1 15,21 0-15,0-21 0,0 21 16,0-21-16,1 0 0,20 0 16,-21 21-16,0-21 0,22 0 0,-22 0 15,21 0-15,-21 0 0,0-21 16,22 21-16,-22-21 0,0 0 0,0 21 16,0-21-16,-21-1 0</inkml:trace>
  <inkml:trace contextRef="#ctx0" brushRef="#br2" timeOffset="95198.76">14838 5503 0,'0'22'0,"0"-44"32,21 1-17,0 0-15,21 0 0,-20 21 0,-1-21 16,21 0-16,-21-1 0,0 1 16,1 0-16,-1 0 0,-21 0 15,0 0-15,0-1 16,-21 22-16,-22 0 0,1 0 0,0 0 15,-1 0-15,1 0 0,0 0 16,-1 22-16,1-1 0,0 0 16,-1 0-16,22 0 0,0 22 0,0-22 15,21 0-15,0 21 0,0-21 0,0 22 16,21-22-16,0 0 0,0 21 0,0-20 16,22-1-16,-22 0 0,21 0 15,-21 0-15,22 22 0,-22-22 0,21 0 16,-21 0-16,1 0 0,-1 0 15,-21 1-15,0-1 0,0 0 16,0 0-16,-43 0 0,22 0 0,0 1 16,-21-1-16,-1 0 0,1-21 15,0 21-15,-1-21 0,1 0 0,0 0 16,21 0-16,-22 0 0,1 0 0,21-21 16,-22 0-16,22 0 0,0-1 15,0 1-15,0 0 0,0-21 0,-1 21 16,22-22-16,0 22 0,0-21 15,0 21-15,0-1 16,0 44 0,22-1-16,-1 21 15,0-21-15,0 0 0,0 1 16,0 20-16,1-21 0,-1 0 16,0 0-16,-21 1 0,21-1 0,0 0 15,0 0-15,1 0 0,-1-21 16,0 21-16,0-21 0,21 0 0,-20 0 15,-1 0-15,0 0 0,0 0 0,21 0 16,-20 0-16,20 0 0,0-21 16,1 0-16,-22 0 0,21 0 0,0 0 15,1-1-15,-22 1 0,21 0 16,-21-21-16,1 21 0,-1-22 0,0 22 16,-21-21-16,0 21 0,0-1 15,0 1-15,0 0 0,0 0 16,0 42-1,0 0-15,-21-21 16,21 43-16,0-22 0,-21 0 0,-1 21 16,22-21-16,-21 1 0,21 20 15,0-21-15,0 0 0,0 0 0,0 1 16,0-1-16,0 0 0,0 0 0,0 0 16,21-21-1,1 0-15,-1 0 0,0 0 0,21 0 16,-21-21-16,1 0 0,20 0 15,-21 21-15,21-21 0,-20-22 16,-1 22-16,21 0 0,-21 0 0,0-22 16,-21 22-16,22 0 0,-22-21 15,21 21-15,-21-1 0,0 1 16,0 42 0,0 1-16,0-1 15,-21 0-15,21 21 0,-22-21 0,22 1 16,0 20-16,-21-21 0,21 0 15,0 0-15,0 1 0,0-1 0,0 0 16,0 0-16,21 0 16,1-21-1,-1 0-15,0 0 0,0 0 0,21 0 16,-20 0-16,-1-21 0,0 0 16,0 21-16,0-21 0,22 0 0,-22-1 15,0 1-15,0 0 0,-21 0 16,21-21-16,-21 20 0,21-20 0,-21 21 15,0 0-15,0 0 0,0-1 0,22 1 16,-22 42 0,0 1-16,0-1 15,0 0-15,0 0 0,0 0 16,0 0-16,0 22 0,0-22 0,0 0 16,0 0-16,0 0 15,0 1-15,21-1 16,0-21-16,21 0 15,-21 0-15,1 0 0,20 0 16,-21 0-16,21 0 0,-20-21 0,20 21 16,-21-22-16,0 1 0,22 0 15,-43 0-15,21 0 0,-21 0 0,21-1 16,-21 1-16,0-21 0,0 21 16,0 0-16,0-1 0,0 1 0,-21 42 31,21 1-31,0-1 15,0 0-15,-21 0 0,21 21 0,-22-20 16,1-1-16,21 0 0,0 0 16,0 0-16,-21-21 0,21 21 15,0 1-15,-21-22 0,42-22 47,0 22-47,-21-21 0,21 0 0,-21 0 16</inkml:trace>
  <inkml:trace contextRef="#ctx0" brushRef="#br2" timeOffset="95346.73">16404 5546 0,'0'0'0,"0"-21"0,-21 21 16,0 0 0,0 0-16,42 21 31,0-21-16,0 0-15,0 0 0,22 0 0</inkml:trace>
  <inkml:trace contextRef="#ctx0" brushRef="#br2" timeOffset="95621.86">16976 5440 0,'-43'-21'31,"22"42"-31,0 0 16,21 0-16,-21 0 0,21 1 16,0 20-16,-21 0 0,-1-21 0,22 22 15,-21-1-15,0 0 0,21 1 0,-21-22 16,0 21-16,21-21 0,0 22 16,0-22-16,0 0 0,-21 0 0,21 0 15,0 1 1,21-22-16,0 0 15,0-22-15,0 22 16,0-21-16,-21 0 0,0 0 16,22 0-16</inkml:trace>
  <inkml:trace contextRef="#ctx0" brushRef="#br2" timeOffset="95788.76">16679 5800 0,'0'0'0,"-21"0"0,0 0 0,0 0 0,42 0 47,0 0-47,0 0 16,22 0-16,-22 0 0,21 0 15,0 0-15,-20-21 0,20-1 16,0 22-16,-21-21 0,22 0 0,-1 21 16</inkml:trace>
  <inkml:trace contextRef="#ctx0" brushRef="#br2" timeOffset="96422.91">17399 5546 0,'0'0'0,"-64"0"32,43 0-32,0 0 0,-21 0 15,21 21-15,-1-21 0,1 21 0,0 21 16,0-20-16,0-1 0,0 0 0,21 21 16,0-21-16,-22 22 0,22-22 15,0 21-15,0-21 0,0 1 16,0-1-16,0 0 0,22 0 15,-1 0-15,0 0 0,21-21 0,1 0 16,-1 22-16,0-22 0,1 0 0,-1 0 16,21 0-16,-20 0 0,-1-22 15,0 1-15,1 21 0,-22-21 0,21 0 16,-21-21-16,22 20 0,-22-20 16,0 0-16,-21-1 0,0 1 0,0 0 15,21-22-15,-21 22 0,0 0 0,0-1 16,0 1-16,0 21 0,0 0 15,0-1-15,-21 1 0,0 21 16,21 21 0,-21 1-16,21-1 0,0 0 0,0 0 15,0 21-15,0-20 0,0 20 16,0 0-16,0 1 0,0-1 0,0-21 16,0 21-16,0 1 0,0-22 0,-21 0 15,21 21-15,-22-20 0,22-1 16,-21 0-16,21 0 0,-21-21 15,21-21 17,0 0-32,21 0 0,0-1 15,1 1-15,-1-21 16,0 21-16,21-22 0,-21 22 0,22-21 16,-22 21-16,0 0 0,21-1 15,-20 22-15,20 0 0,-21 0 0,0 0 16,0 0-16,-21 22 0,0-1 15,0 21-15,0-21 0,0 0 0,0 22 16,0-22-16,-21 0 0,0 21 16,0-20-16,0-1 0,0 0 15,-22 0-15,43 0 0,-21-21 0,0 0 16,21-21 0</inkml:trace>
  <inkml:trace contextRef="#ctx0" brushRef="#br2" timeOffset="97126.41">19643 5461 0,'0'-42'0,"0"84"0,-22-105 0,1 41 15,21 1-15,0 0 0,-21 0 0,0 0 16,0 21 0,0 21-1,21 0-15,0 0 0,0 22 16,0-1-16,0 0 0,0 22 16,0-22-16,0 0 0,0 22 0,0-22 15,-22 1-15,22-1 0,-21 0 16,0 1-16,21-22 0,-21 0 0,21 0 15,0 0-15,-21 0 0,0-21 0,-1 0 16,1 0 0,21-21-1,0 0-15,0 0 0,0 0 16,0 0-16,21-22 0,1 22 0,-1-21 16,0 21-16,21-22 0,1 22 15,-1-21-15,0 21 0,22-1 16,-1 22-16,-20 0 0,20 0 0,1 0 15,-22 0-15,0 22 0,-21-1 16,22 0-16,-22 21 0,-21-21 0,0 22 16,0-22-16,-21 21 0,0-21 15,-22 22-15,1-22 0,0 0 0,-1 0 16,1 0-16,0-21 0,-1 22 16,1-22-16,0 0 0,20 0 0,1 0 15,0 0-15,0 0 0,0 0 16,21-22-1,21 22 1,0 0-16,0-21 0,22 0 16,-22 21-16,21-21 0,0 21 0</inkml:trace>
  <inkml:trace contextRef="#ctx0" brushRef="#br2" timeOffset="97583.15">20553 5673 0,'0'0'0,"21"-21"0,-21-1 15,0 1-15,0 0 0,0 0 16,0 0-16,-21 0 16,0 21-16,-1 0 15,1 0-15,-21 0 0,21 21 0,0-21 16,-22 42-16,22-21 0,-21 22 16,21-22-16,-1 21 0,1 0 0,0 1 15,0-22-15,0 21 0,0 1 16,21-22-16,0 0 0,0 0 0,0 21 15,0-20-15,0-1 16,21-21-16,0 0 0,0 0 16,0 0-16,0 0 0,22 0 0,-22-21 15,21-1-15,1 1 0,-1 0 16,-21 0-16,21 0 0,1 0 0,-22-22 16,0 1-16,0 21 0,0-22 15,-21 1-15,0 21 0,0-21 0,0 20 16,0-20-16,0 21 15,-21 21 1,0 21-16,0 0 0,21 0 16,-21 22-16,0-22 0,21 21 0,-22 1 15,22-1-15,0-21 0,0 21 16,0-20-16,0 20 0,0-21 0,0 0 16,0 0-16,0 1 0,22-22 0,-1 0 15,21 21-15,-21-21 0,22 0 16,-22 0-16,21 0 0,0-21 15</inkml:trace>
  <inkml:trace contextRef="#ctx0" brushRef="#br2" timeOffset="97846.25">21378 5567 0,'0'0'0,"0"-21"0,-21 0 0,0 21 15,0 0-15,0 0 0,-1 0 16,1 0-16,-21 21 0,21 0 15,0 21-15,-1-21 0,1 22 0,0-1 16,0 0-16,0 1 0,0-22 16,21 21-16,0 1 0,0-22 15,0 0-15,0 0 0,0 0 0,0 0 16,0 1-16,21-1 0,0-21 16,0 0-16,0 0 0,0 0 0,22 0 15,-1 0-15,-21 0 0,22-21 0,-1 21 16,0-22-16,1 1 0,-1-21 15,0 21-15,1 0 0,-1-22 0</inkml:trace>
  <inkml:trace contextRef="#ctx0" brushRef="#br2" timeOffset="98362.96">21759 5588 0,'64'-148'15,"-191"444"-15,190-444 0,1-21 0,-64 126 16,0 22-16,21 0 0,-21 0 16,0 0-16,0 42 15,0 0-15,0 0 16,0 22-16,0-22 0,-21 42 15,0-20-15,-1-1 0,22 0 16,-21 22-16,0-22 0,0 0 0,-21 1 16,20-1-16,1-21 0,0 22 15,0-22-15,0 0 0,21 0 0,-21-21 16,21 21-16,0-42 31,0 0-31,21 0 0,-21 0 0,21-1 16,21 1-16,-21 0 15,1-21-15,20 21 0,-21-22 0,21 1 16,-20 21-16,20 0 0,-21-1 16,21 1-16,-20 0 0,-1 0 0,0 21 15,0 0-15,-21 21 32,0 0-32,-21-21 15,0 21-15,0 1 0,-22-22 16,22 0-16,0 0 0,0 21 0,0-21 15,-1 0-15,1 0 0,0 0 16,21 21-16,-21-21 16,21 21-16,0 0 15,0 0-15,0 1 0,0-1 16,0 0-16,21 0 0,0 0 16,-21 0-16,0 1 0,21-1 0,1 0 15,-1 0-15,-21 0 0,21-21 16,0 21-1,0-21-15,0-21 16,1 21-16</inkml:trace>
  <inkml:trace contextRef="#ctx0" brushRef="#br2" timeOffset="99114.53">22839 5736 0,'21'0'31,"0"0"-31,0-21 0,0 0 0,1 0 16,20 0-16,-21-1 0,21 1 15,1 0-15,-22-21 0,21 21 0,-21-22 16,1 22-16,20-21 0,-42 21 0,21-22 16,-21 1-16,21 21 0,-21-22 15,0 1-15,0 21 0,0 0 0,0 0 16,0-1-16,-21 1 0,0 21 15,0 0-15,0 0 0,-1 0 16,1 21-16,0 1 0,0 20 16,0 0-16,-22 64 15,22-42-15,0-22 0,0 43 0,0-22 16,0 1-16,-1-1 0,1 22 16,0-22-16,0 1 0,0-1 0,0 1 15,-1-1-15,1 1 0,0-1 16,0 1-16,-21 20 0,20-20 0,1 63 15,0-64-15,21-20 0,0-1 16,0 0-16,0 1 0,0-22 16,0 0-16,21-21 0,0 0 15,22 0-15,-1 0 0,0-21 0,1 0 16,-1-22-16,0 22 0,22-21 16,-22 0-16,1-1 0,-1-20 15,0 20-15,-21-20 0,1 21 16,-22-22-16,0-42 0,0 64 15,0 0-15,-22-1 0,1 1 0,-21 0 16,21 20-16,-22-20 0,1 21 16,0 0-16,21 21 0,-22-21 0,22-1 15,-21 22-15,21 0 0,21-21 16,0 0 0,21 21-1,0-21-15,0 21 0,0 0 0,22 0 16,-22-21-16,21 0 0,-21 21 0,22 0 15,-1-22-15,-21 22 0,21-21 16,-20 21-16,20-21 0,-21 21 16</inkml:trace>
  <inkml:trace contextRef="#ctx0" brushRef="#br2" timeOffset="99462.58">23410 5652 0,'0'0'0,"-21"-22"15,21 1-15,0 0 0,-21 0 16,21 0-16,0 0 15,0-1-15,0 1 16,21 21-16,0 0 0,0-21 16,1 21-16,20 0 0,-21 0 0,0 0 15,22 0-15,-22 21 0,0 0 16,0 1-16,0-1 0,0 0 16,-21 21-16,22-21 0,-22 22 0,0-22 15,0 21-15,0-21 0,-22 1 16,1-1-16,0 0 0,0 0 0,0 0 15,0-21-15,-1 0 0,1 0 16,0 0-16,0 0 16,21-21-16,0 0 15,0 0-15,0 0 0,0-1 16,0 1-16,21-21 0,0 21 0,0 0 16,1-1-16,20 1 0,-21 0 15,0 0-15,22 21 0,-1-21 16,-21 0-16,21 21 0,1-22 0,-1 22 15,0 0-15</inkml:trace>
  <inkml:trace contextRef="#ctx0" brushRef="#br2" timeOffset="100287.59">24257 5440 0,'0'0'0,"0"21"16,0 0-16,-21 0 0,0 1 16,-1-1-16,1 21 0,-21-21 15,21 22-15,0-22 0,-1 21 0,1-21 16,0 22-16,21-22 0,-21 21 15,21-21-15,-21 0 0,21 1 16,0 20-16,0-21 16,21-21-16,0 0 15,0 0-15,0 0 0,1 0 0,-1 0 16,0-21-16,-21 0 0,21 21 16,0-21-16,-21-1 0,0 1 0,0-21 15,21 21-15,-21-22 0,0 1 16,0 21-16,22-21 0,-22-1 0,0 22 15,21 0-15,0 0 0,-21 0 0,21-1 16,0 1-16,0 21 0,1 0 16,-1 0-16,0 0 0,0 0 15,0 21-15,-21 1 0,21-1 16,1 0-16,-1 0 0,0 0 0,-21 22 16,0-22-16,0 0 0,0 0 15,0 21-15,0-20 0,0-1 0,0 0 16,0 0-16,0 0 0,-21 0 0,21 1 15,-21-22 1,21-22 15,0 1-31,0 0 0,0 0 0,0 0 16,21 0-16,0-22 16,0 22-16,0-21 0,0-1 0,1 22 15,20-21-15,43 0 0,-64 20 16,21 1-16,-21 21 0,22 0 15,-22 0-15,0 0 0,0 21 0,-21 1 16,0-1-16,0 0 0,0 21 16,0-21-16,0 22 0,0-22 0,0 0 15,0 21-15,-21-20 0,0-1 16,21 0-16,-21-21 0,21 21 0,-22-21 16,22-21 15,0 0-31,0 0 15,22-1-15,-1 1 16,0-21-16,0 21 0,0-22 0,22 1 16,-22 21-16,21-21 0,22 20 0,-22 1 15,0 0-15,1 0 0,-1 21 16,21 0-16,-41 0 0,-1 21 16,-21 0-16,0 0 0,0 22 15,0-22-15,0 21 0,0-21 0,0 22 16,0-22-16,0 21 0,-21-21 15,-1 1-15,22 20 0,-21-21 0,0 0 16,0 0-16,21 1 16,-21-22-1,0-22 1,21 1-16,0 0 16</inkml:trace>
  <inkml:trace contextRef="#ctx0" brushRef="#br2" timeOffset="100674.28">26479 5228 0,'0'0'16,"-21"0"0,0 21-1,0 22-15,21-22 0,-21 0 0,0 21 16,-1 1-16,22-1 0,-21 0 15,0 1-15,21-1 0,-21 0 16,0 1-16,21-1 0,-21 0 0,21-20 16,0-1-16,-22 21 0,22-21 15,0 0-15,0 1 0,22-22 32,-1-22-32,0 1 0</inkml:trace>
  <inkml:trace contextRef="#ctx0" brushRef="#br2" timeOffset="101346.07">26712 5313 0,'0'0'0,"21"-21"0,-21 0 15,0-1-15,0 44 32,0-1-32,-21 0 0,21 0 0,-21 21 15,21-20-15,-21 20 0,21 0 0,0 1 16,0-22-16,-21 21 0,21 0 15,-21 1-15,-1-22 0,22 21 0,-21 22 16,21-43-16,-21 0 16,0 0-16,21 0 15,0-42 1,0 0 0,0 0-16,21 0 0,0-22 0,0 22 15,1 0-15,-1-21 16,0-1-16,-21 22 0,21 0 0,0 0 15,0 0-15,1 0 0,-1 21 16,0 0-16,0 0 0,0 0 0,-21 21 16,21 0-16,-21 0 15,0 21-15,0-20 0,0-1 16,0 21-16,0-21 0,0 0 0,0 22 16,0-22-16,22 0 0,-22 0 15,21 0-15,-21 1 0,21-22 0,0 21 16,0-21-16,0 0 0,1 0 15,-1 0-15,21 0 0,-21 0 0,22 0 16,-1-21-16,0 21 0,-21-22 16,22 1-16,-1 0 0,0 0 15,-20-21-15,-1-1 0,0 22 0,0-21 16,0-1-16,0 22 0,-21-21 16,0 21-16,0 0 0,0-1 0,0 1 15,0 0-15,-21 21 16,0 0-16,0 21 0,0 0 15,21 1-15,-21-1 0,21 21 16,-22 0-16,22-20 0,-21 20 0,21 0 16,0-21-16,0 22 0,0-22 0,0 0 15,0 0-15,0 0 16,0 1-16,21-22 0,1 21 16,-1-21-16,0 0 0,21 0 0,-21 0 15,1 0-15,20-21 0,-21-1 16,21 1-16,1 21 0,-22-42 0,21 21 15,-21 0-15,1-1 0</inkml:trace>
  <inkml:trace contextRef="#ctx0" brushRef="#br2" timeOffset="101555.43">26268 5461 0,'-106'21'32,"212"-42"-32,-191 42 0,106-21 15,22 0-15,-22 0 0,21 0 0,22 0 16,-22 0-16,21 0 0,1 0 16,21-21-16,-22 21 0,1-21 0,-1 21 15</inkml:trace>
  <inkml:trace contextRef="#ctx0" brushRef="#br2" timeOffset="102238.92">28681 5440 0,'0'0'16,"0"21"-16,-21-21 0,42 0 31,0 0-31,0-21 16,21 21-16,-20-21 0,20 0 0,0-1 16,1 22-16,-1-21 0,0 0 15,1-21-15,-22 21 0,21-1 0,-21-20 16,0 0-16,-21-1 0,0 1 0,0 0 15,0-1-15,0 1 0,0 0 16,0 21-16,-21-1 0,0 1 0,0 0 16,0 21-16,0 0 0,-22 21 15,1 43-15,21-22 0,-22 22 16,22-22-16,0 21 0,0-20 16,0 20-16,21 1 0,-21-1 0,-1 1 15,22-1-15,0 1 16,-21-1-16,0 1 0,21 20 0,-21-20 15,21-1-15,0 1 0,-21-1 0,21-20 16,0 20-16,0 1 0,0-22 16,0 0-16,0 1 0,0-1 0,0-21 15,0 22-15,0-22 0,21-21 16,0 0-16,0 0 0,0 0 0,1 0 16,20-21-16,-21 21 0,21-43 15,1 22-15,-22 0 0,42-43 16,-20 22-16,-22 0 0,0 21 15,-21-22-15,0-20 0,0 20 16,0 1-16,0 0 0,-21-1 0,-21 1 16,20 0-16,-20 21 0,0-22 15,21 22-15,-22 0 0,22 0 0,0 21 16,-21-21-16,20 21 16,22-22-16,22 22 15,-1-21-15,0 21 16,0 0-16,21 0 0,1-21 15,-1 0-15,0 21 0,1 0 0,-1-21 16,0 21-16,1 0 0</inkml:trace>
  <inkml:trace contextRef="#ctx0" brushRef="#br2" timeOffset="102606.06">29379 5482 0,'-21'0'0,"42"0"0,-63-21 0,21 0 0,21 0 16,-21 21-16,21-21 15,0-1-15,21 1 16,0 0-16,0 21 16,0 0-16,0 0 0,1 0 0,20 0 15,-21 0-15,0 0 0,22 21 16,-22-21-16,0 21 0,0 1 16,-21-1-16,0 21 0,0-21 0,0 0 15,0 1-15,0 20 0,0-21 0,0 0 16,0 0-16,-21 1 15,0-1-15,0-21 0,-1 0 16,1 0 0,21-21-1,0-1-15,0 1 0,0 0 0,0 0 16,0 0-16,21 0 0,1-1 16,-22 1-16,21 0 0,0 0 15,0 0-15,0 0 0,0-1 0,1 22 16,-1 0-16,0-21 0,21 21 15,-21 0-15,22 0 0,-22 0 0,21 0 16,1 0-16</inkml:trace>
  <inkml:trace contextRef="#ctx0" brushRef="#br2" timeOffset="103964.66">30395 5419 0,'0'0'0,"21"0"0,-21-21 16,0-1-1,0 1-15,0 0 0,0 0 0,0 0 16,-21 0-16,0-1 0,0 1 16,0 0-16,0 21 15,-1 0-15,-20 0 0,21 0 16,-21 21-16,-1 0 0,1 1 0,21-1 16,-22 0-16,1 0 0,0 21 0,21-20 15,-22-1-15,22 21 0,-21 22 16,42-43-16,-21 0 0,21 0 15,0 0-15,0 0 0,21 1 16,0-22-16,0 0 0,0 0 0,0 0 16,22 0-16,-22 0 0,21 0 15,1 0-15,-1-22 0,0 1 16,1 0-16,-1 0 0,-21 0 0,21 0 16,-20-1-16,20-20 0,-21 21 15,0 0-15,0-22 0,-21 22 16,0 0-16,0 0 0,0 0 0,0 0 15,0 42 17,-21 0-32,21 0 0,0 21 15,-21-20-15,21-1 0,-21 21 0,21-21 16,0 0-16,0 1 0,0 20 16,0-21-16,0 0 0,0 0 0,21 1 15,0-22-15,0 0 16,1 0-16,-1 0 0,0 0 15,0 0-15,0-22 16,0 1-16,-21 0 0,22 21 0,-1-21 16,0-21-16,-21 20 0,21 1 15,-21 0-15,21 0 0,0-21 0,-21 20 16,0 1-16,0 0 0,22 0 16,-22 42 15,0 0-31,0 0 0,0 1 15,-22-1-15,22 0 0,0 21 16,0-21-16,-21 1 0,0-1 0,21 0 16,-21 0-16,21 0 0,0 0 15,0 1-15,0-44 47,21 1-47,-21 0 16,21 0-16,0 0 0,-21 0 0,22-1 15,-1-20-15,-21 21 0,21 0 16,0 0-16,0-1 0,0 1 0,1 21 16,-1-21-16,0 21 0,0 0 15,0 0-15,0 0 0,1 0 0,-1 21 16,-21 0 0,0 1-16,0-1 0,0 0 0,0 0 15,-21 0-15,21 22 0,-22-22 16,22 0-16,0 0 0,0 0 15,-21 0-15,21-42 47,21 0-47,1 0 16,-1 0-16,0 0 0,0-1 16,0 1-16,0 0 0,22 0 15,-1 0-15,-21 0 0,22-1 16,20 1-16,-21 0 0,1 21 0,-22 0 15,21-21-15,-21 21 0,22 0 16,-22 0-16,-21 21 16,0 0-16,0 0 0,0 1 0,0-1 15,0 0-15,-21 0 0,0 0 16,-1 0-16,1 1 0,21-1 0,0 0 16,0 0-16,0 0 0,0 0 15,0 1-15,0-1 0,21-21 16,1 21-16,20-21 0,-21 0 15,21 0-15,-20 0 0,20 0 16,0 0-16,-21 0 0,22 0 0,-1-21 16,0 0-16,-20-1 0,20 1 15,0 0-15,-21 0 0,22-21 16,-22 20-16,0 1 0,0-21 16,-21 21-16,0 0 0,0-22 0,0 22 15,-21 21 1,0 0-16,0 0 0,0 21 15,-1 0-15,1 1 0,0-1 16,0 0-16,0 21 0,21-21 0,0 22 16,0-22-16,0 0 0,0 21 15,0-20-15,0-1 0,0 0 0,21 0 16,0 0-16,0-21 16,-21 21-16,21-21 0,1 0 0,-1 0 15,0 0-15,0 0 0,0 0 16,0 0-16,1 0 0,-1-21 15,0 21-15</inkml:trace>
  <inkml:trace contextRef="#ctx0" brushRef="#br2" timeOffset="104162.21">32110 5757 0,'0'0'0,"-21"0"15,-1 0-15,22 22 0,-21-22 16,0 0-16,0 0 15,21-22 32,0 1-31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2:30:46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720 0,'0'-21'0,"-21"21"15,21-22 1,-21 22-1,-1-21-15,22 0 32,0 0-17,0 0 1,0 0 0,0-1-1,0 1 1,0 42 93,0 1-62,0-1 47</inkml:trace>
  <inkml:trace contextRef="#ctx0" brushRef="#br0" timeOffset="745.2">1460 656 0,'0'-21'0,"0"0"16,0 0 0,0 0-16,0-1 31,22 44 0,-22-1-15,0 21-16,0-21 0,0 22 15,0-1-15,0 0 0,0 1 16,0 20-16,0 1 0,-22-22 0,22 21 16,-21-20-16,21 20 0,-21-20 15,21-22-15,0 21 0,0-21 16,-21 22-16,21-22 0,0 0 16,0-42 15,21 0-31,0-1 0,0-20 15,1 21-15,-1-21 0,0-1 16,0 1-16,0-22 0,0 22 0,1 0 16,-1-1-16,21 22 0,-21 0 15,0 0-15,1 0 0,-1 21 16,0 0-16,0 21 0,0 0 16,-21 0-16,21 0 0,-21 22 15,22-1-15,-22 0 0,0 1 16,0-22-16,0 21 0,21 1 0,-21-22 15,21 21-15,-21-21 0,21 0 16,-21 1-16,21-1 0,0-21 0,1 0 16,-1 0-16,0 0 15,21 0-15,-21-21 0,22-1 16,-1 1-16,0-21 0,-20 21 0,20-22 16,-21-20-16,21 21 0,-20-22 15,-1 1-15,-21-1 0,0 22 0,0-22 16,0 22-16,-21 0 0,-22 20 15,22-20-15,-21 21 0,21 21 16,-22 0-16,1 0 0,0 0 0,20 0 16,-20 0-16,21 21 0,0 0 15,0 0-15,-1 1 0,22-1 0,0 21 16,0-21-16,0 0 0,0 1 16,22-1-16,-1 0 15,0 0-15,0-21 0,21 0 0,1 0 16,-1 0-16,22-21 0</inkml:trace>
  <inkml:trace contextRef="#ctx0" brushRef="#br0" timeOffset="1205.98">2857 445 0,'0'0'0,"0"-22"0,-21 22 31,0 0-31,0 22 0,21-1 16,0 21-16,-21-21 0,0 22 15,21-1-15,-22 0 0,22 1 16,0-1-16,0 21 0,0 1 0,-21-22 16,21 22-16,0-22 0,-21 0 15,21 1-15,0-1 0,0 0 0,0-20 16,0 20-16,0-21 0,-21 0 16,21 0-16,0 1 0,-21-22 15,21-22 1,0 1-1,0-21-15,0 21 0,21-22 16,21 1-16,-21-21 16,22 20-16,-1 1 0,0-22 0,1 22 15,-1 0-15,0 21 0,1-1 16,-1 1-16,22 0 0,-22 21 0,0 0 16,-21 0-16,22 21 0,-22 0 15,0 22-15,0-22 0,0 21 16,-21 1-16,0-1 0,0 0 0,0 1 15,0-1-15,-21-21 0,0 21 16,0-20-16,0-1 0,21 0 0,-21 0 16,21 0-16,21-21 31,0-21-31,0 0 16</inkml:trace>
  <inkml:trace contextRef="#ctx0" brushRef="#br0" timeOffset="1944.08">4085 868 0,'0'0'0,"0"-21"0,0 0 16,0-1-16,0 1 0,0 0 0,0 0 16,-21 0-16,0 0 15,0 21-15,-1 0 0,1 0 0,0 0 16,0 0-16,0 0 0,-22 21 15,22 0-15,0 0 0,0 0 0,-21 22 16,20-1-16,1 0 0,0 22 16,0-22-16,0 0 0,21 1 0,0-1 15,-21 0-15,21-20 0,0-1 16,0 21-16,0-21 0,21-21 16,-21 21-16,21-21 0,0 22 0,0-22 15,22 0-15,-22 0 0,0 0 16,21-22-16,-21 1 0,22 0 0,-22 0 15,0 0-15,0-22 0,0 1 16,1 21-16,-1-43 0,-21 22 16,21 0-16,-21-1 0,0 1 0,0 21 15,0 0-15,0 0 0,0-1 16,0 44 0,0-1-16,0 85 15,0-85 1,0 21-16,0 0 0,0 1 0,0-22 0,0 21 15,0-21-15,0 1 0,0-1 16,21 0-16,0 0 0,0-21 16,1 0-16,-1 0 0,0 0 15,21 0-15,1 0 0,-22 0 0,21-21 16,0 0-16,1 0 0,-1-22 16,0 22-16,1-21 0,-22-22 0,0 22 15,21-22-15,-20 1 0,-22-1 16,0 1-16,0 21 0,0-22 15,0 22-15,0-1 0,0 1 0,0 21 16,0-21-16,0 20 16,0 44-16,-22-1 15,1 0-15,21 21 0,-21 1 16,21-1-16,-21 0 0,21 22 16,0-1-16,0-20 0,0 20 0,0 1 15,0-22-15,0 21 0,0-20 16,0-22-16,0 21 0,0-21 15,21 22-15,0-43 0,-21 21 0,21 0 16,1-21-16,-1 0 0,0 0 16,0 0-16,0 0 0,22-21 0,-22 0 15,0 0-15,0-22 0,0 22 16,0-21-16,1 21 0</inkml:trace>
  <inkml:trace contextRef="#ctx0" brushRef="#br0" timeOffset="2132.05">4593 804 0,'0'0'0,"-42"22"0,21-22 16,-1 0-16,22 21 15,22-21 1,-1 0-16,21 0 16,22-21-1,-22-1-15,0 22 0,-21 0 0,22-21 0,-22 21 16,0-21-16,0 21 0,0-21 15,1 21-15,-1-21 0</inkml:trace>
  <inkml:trace contextRef="#ctx0" brushRef="#br0" timeOffset="2525.17">6456 804 0,'0'0'0,"0"-21"0,0 0 16,0 0-16,0 0 15,0 0-15,0 42 32,0 0-32,0 0 0,0 21 15,0-20-15,0 20 0,0 0 0,0 1 16,-21-1-16,21 0 0,0 1 16,0-1-16,0-21 0,0 0 0,-22 22 15,22-22-15,0 0 0,0 0 16,22-21-1,-1 0 1,0 0-16,0-21 0</inkml:trace>
  <inkml:trace contextRef="#ctx0" brushRef="#br0" timeOffset="2907.97">7197 720 0,'0'-21'0,"-22"21"15,1 0-15,0 0 16,-21 0-16,21 21 0,-1 0 0,-20 0 16,21 0-16,-21 0 0,20 1 15,1-1-15,0 0 0,0 0 16,21 0-16,0 0 0,0 1 16,21-22-16,0 21 15,22-21-15,-1 0 0,-21 0 0,21 0 16,1 0-16,-1 0 0,0 0 15,1 0-15,-1 21 0,0-21 0,-20 21 16,-1-21-16,0 21 0,0 0 16,-21 1-16,0-1 0,0 0 15,0 0-15,-21 0 0,0 0 16,-22-21-16,22 22 0,-21-1 0,0 0 16,20-21-16,-20 21 0,0-21 15,21 0-15,-22 0 0,22 0 16,0 0-16,0 0 0,0 0 15,-1 0-15,1 0 0,0 0 0,21-21 16,-21 0-16,0-22 16,21 22-16</inkml:trace>
  <inkml:trace contextRef="#ctx0" brushRef="#br0" timeOffset="3104.4">6477 508 0,'0'0'0,"-21"0"0,0-21 16,42 21 47,0 0-63,0 0 15,0 0-15,0 0 0,22 0 0</inkml:trace>
  <inkml:trace contextRef="#ctx0" brushRef="#br0" timeOffset="4021.28">9504 572 0,'0'0'0,"0"-22"15,21-20-15,-21 21 0,0 0 16,0-22-16,0 22 0,0 0 16,0 0-16,-21 42 15,0 0 1,-1 0-16,22 22 0,-21-1 0,0 0 16,0 22-16,-21-1 0,20 1 15,-20 21-15,0-22 0,21 22 0,-43-22 16,22 1-16,-1-1 0,1-20 15,-21 20-15,20-42 0,22 22 0,-21-22 16,21 0-16,-1 0 0,1-21 16,0 0-16,21-21 15,0 0-15,0 0 16,0-22-16,0 1 0,0 0 16,21-22-16,0 22 0,1-22 0,-1 1 15,0 20-15,0-20 0,0 21 16,0-1-16,22 22 0,-22 0 15,0 0-15,0 21 0,0 0 16,1 21-16,-1 0 0,0 21 16,-21 1-16,0 20 0,21-20 0,-21 20 15,21-21-15,-21 1 0,21-1 16,-21 0-16,22 1 0,-22-1 16,21-21-16,0 0 0,0 1 0,0-22 15,0 0-15,22 0 0,-1 0 16,-21 0-16,43-22 0,-22 1 0,0 0 15,22-21-15,-1-1 0,1 1 16,-22 0-16,22-22 0,-22 1 0,0-1 16,1 1-16,-22-22 0,0 22 15,-21-1-15,0 1 0,0-1 0,-21 1 16,0-1-16,-22 22 0,1-22 16,0 22-16,-1 21 0,-20 0 15,21-1-15,-22 22 0,22 0 0,-1 22 16,1 20-16,0-21 0,-1 21 15,1 1-15,21 20 0,0-20 16,0 20-16,21 1 0,0-1 0,0-21 16,0 22-16,0-1 0,0-20 15,21-1-15,0 0 0,0 1 16,0-22-16,0 0 0,1 0 0,-1 0 16,21 1-16,-21-22 0,22 0 15,-22 0-15,21 0 0,0-22 0,1 1 16,-1 21-16,0-21 0,-20 0 15,20 0-15,0 0 0,1-1 0,-22 1 16,21 0-16</inkml:trace>
  <inkml:trace contextRef="#ctx0" brushRef="#br0" timeOffset="4421.28">10245 847 0,'-22'0'15,"1"0"-15,0 0 16,21-21-1,0-1-15,0 1 0,0 0 0,21 0 16,-21 0-16,43 0 0,-22 21 16,0-22-16,21 1 0,-21 21 0,22 0 15,-22 0-15,21 0 0,-21 0 16,22 0-16,-22 0 0,21 21 16,-21 1-16,1-1 0,-1 0 15,0 0-15,0 21 0,-21-20 0,21 20 16,-21 0-16,0-21 0,0 22 15,0-22-15,-21 21 0,0-21 0,0 1 16,21-1-16,-21-21 0,21 21 16,-22-21-16,1 0 15,21-21 1,0 0-16,0-1 0,0 1 16,0 0-16,0-21 0,0 21 15,0-22-15,0 22 0,21-21 16,1 21-16,-1-22 0,21 22 0,-21 0 15,22 0-15,-1 0 0,0-22 16,22 43-16,-22-21 0,22 0 0,-22 0 16,21 0-16,-20 21 0,20 0 15</inkml:trace>
  <inkml:trace contextRef="#ctx0" brushRef="#br0" timeOffset="5012.46">11430 550 0,'0'0'0,"0"22"0,0-1 15,0 0-15,0 0 0,0 0 16,-21 0-16,0 22 0,-1-22 0,1 0 15,0 21-15,21-20 0,-21 20 16,21-21-16,-21 21 0,21-20 0,0-1 16,0 0-16,0 0 15,21-21-15,0 0 16,21 0-16,-20 0 0,-1 0 16,21-21-16,-21 0 0,0 0 0,22 21 15,-22-22-15,0-20 0,0 21 16,-21 0-16,0 0 0,21-22 0,-21 22 15,0 0-15,0 0 0,0 0 16,-21-1-16,0 1 0,0 0 0,0 21 16,0 0-16,-1 0 0,1 0 15,0 0-15,21-21 32,21 0-32,0 21 15,1-21-15,-1 21 0,21-22 16,-21 1-16,22 21 0,-1-21 0,-21 21 15,21-21-15,1 21 0,-1 0 16,0 0-16,1 0 0,-1 0 0,-21 0 16,22 21-16,-22-21 0,0 21 15,0 0-15,0 22 0,-21-22 0,0 21 16,0 1-16,0-1 16,0 0-16,0 1 0,0 20 0,0 1 0,-21-22 15,0 21-15,0 1 0,21-1 16,-21 1-16,-1-1 0,1 1 15,21-1-15,-21 1 0,21 21 0,-21-22 16,0 1-16,21-1 0,-21 1 16,21-1-16,0-21 0,-22 22 0,22-22 15,-21-21-15,21 22 0,0-22 0,0 0 16,-21 0-16,21 0 0,-21-21 16,0 0-16,21-21 15,0 0-15,0 0 0,0 0 16,0-22-16,0-20 0,21-1 0,0 1 15,0-22-15,22 22 0,-22-22 0</inkml:trace>
  <inkml:trace contextRef="#ctx0" brushRef="#br0" timeOffset="5273.31">12065 931 0,'0'0'0,"0"-42"0,0 0 16,0-1-16,0 1 0,0 21 16,0 0-16,0-22 0,21 22 0,0 0 15,22 0-15,-22 0 16,0 0-16,21 21 0,-21 0 0,22 0 15,-1 0-15,-21 0 0,22 0 16,-22 0-16,0 21 0,0 0 0,0 0 16,0 0-16,-21 22 0,0-22 15,0 21-15,0 0 0,0 1 0,-21-22 16,0 21-16,0 1 16,-21-22-16,20 21 0,-20-21 0,21 0 15,-21 1-15,20-22 0,-20 21 16,21-21-16,0 0 0,0 0 15,21-21-15,0-1 16,0 1-16,0 0 0</inkml:trace>
  <inkml:trace contextRef="#ctx0" brushRef="#br0" timeOffset="7369.12">13483 402 0,'0'0'15,"0"-21"-15,0 0 0,21 0 0,-21 0 16,0 42 0,0 0-1,-21 0-15,0 21 0,0 1 16,0-1-16,-1 0 0,1 1 0,-21 20 16,0-20-16,20 20 0,-20 1 15,-21-1-15,20 1 0,1-22 0,0 0 16,-1 1-16,1-1 0,21-21 15,0 0-15,-1 0 0,1-21 0,0 0 16,21-21 0,0 0-16,0 0 0,0-21 15,0-1-15,0 1 0,0 0 16,0-1-16,21-20 0,-21 20 16,21 22-16,1-21 0,-1 21 15,-21 0-15,21-1 0,0 22 0,0 0 16,0 22-1,-21-1-15,0 0 0,22 0 0,-22 21 16,0 1-16,21-1 0,-21 0 16,0-20-16,0 20 0,21 0 0,0 1 15,-21-22-15,21 0 0,0 0 16,22 0-16,-22 0 0,21 1 0,1-22 16,-1 0-16,0 0 0,1 0 0,20-22 15,-21 1-15,1 0 16,20 0-16,-20-21 0,-1-1 0,21 1 15,-20 0-15,-1-22 0,-21 22 16,22-22-16,-43 1 0,0-1 0,0 1 16,0-1-16,0 1 0,-22-1 15,1 22-15,0-22 0,-21 22 0,-1 21 16,1 0-16,0 0 0,-1 21 16,-20 0-16,21 0 0,-22 21 0,22 0 15,-22 0-15,22 21 0,0 1 16,-1-1-16,1 22 0,21-22 0,0 21 15,21-20-15,0-1 0,0 22 16,0-22-16,21 0 0,21 22 0,-21-22 16,22-21-16,-1 22 15,0-22-15,1 0 0,20 0 0,-21-21 16,22 0-16,-1 0 0,1 0 16,-1-21-16,1 0 0,-1 0 0,-20-1 15,20 1-15,-20-21 0,-1 21 16,0-22-16,1 1 0,-1-21 15,-21 20-15,-21 22 0,21 0 16,-21 0-16,0 0 0,0-1 0,-21 44 31,0-22-31,0 42 0,21-21 16,-21 0-16,21 22 0,0-1 0,-22 0 16,22 1-16,-21-1 15,21 0-15,0-21 0,0 22 0,0-22 16,0 21-16,21-21 0,1 1 15,-1-22-15,0 21 0,21-21 0,1 0 16,-22 0-16,21 0 0,0-21 16,1 21-16,-1-22 0,0 1 0,-20 0 15,20-21-15,-21-1 0,21 1 16,-20 0-16,-22-1 0,21 1 0,-21 0 16,0-1-16,0 1 15,0 0-15,0 21 0,-21-1 0,21 1 16,-22 0-16,-20 0 0,21 21 15,0 0-15,-22 0 0,1 0 0,0 21 16,-1 0-16,1 0 0,21 1 0,-21 20 16,20-21-16,1 21 0,21-20 15,0 20-15,0 0 0,0 1 0,0-1 16,0-21-16,21 21 0,1-20 16,-1-1-16,21 0 0,-21 0 0,22 0 15,-22 0-15,21-21 0,0 0 16,1 0-16,-1 0 0,0 0 0,1-21 15,-22 0-15,21 0 0,1 0 16,-1 0-16,-21-1 0,21-20 16,-20 0-16,-1 21 0,0-22 15,0 1-15,-21 21 0,0 0 0,0-1 16,0 1-16,0 42 31,0 1-15,0-1-16,0 0 0,0 21 0,0-21 15,0 22-15,0-22 0,0 21 16,0-21-16,0 1 0,0 20 16,21-21-16,0-21 0,1 0 15,20 21-15,-21-21 0,21 0 16,1 0-16,-22 0 0,21-21 0,1 0 16,-1 0-16,-21 0 0,21-1 15,-20-20-15,-1 21 0,21-21 0,-21 20 16,-21-20-16,21 21 0,-21-21 15,0 20-15,22 1 0,-44 42 32,1-21-32,21 22 15,-21-1-15,21 21 0,0-21 16,0 0-16,-21 1 0,21-1 0,0 0 16,0 0-16,0 0 15,0 0-15,21-21 0,0 22 0,0-22 16,22 0-16,-22 0 15,0 0-15,0 0 0,0 0 0,1-22 16,-1 1-16,0 0 0,0 0 16,-21 0-16,21 0 0,-21-1 0,0-20 15,0 21-15,0 0 0,0 0 16,0-22-16,0 22 0,-21 21 0,0-42 16,21 21-1,0-1 1,0 1-16,21 21 0,0 0 0,0-21 15,1 21-15,-1 0 0,21 0 16,-21 0-16,0 0 0,1 0 16,20 0-16,-21 21 0,0 0 15,-21 1-15,21-1 0,-21 0 0,0 0 16,0 21-16,0-20 0,0 20 16,0-21-16,0 21 0,0-20 0,0 20 15,0-21-15,0 21 0,-21-20 16,21-1-16,0 0 0,0 0 0,0 0 15,0 0-15,-21-21 16,21-21 0,0-21-1,0 21-15,0 0 0,0-22 16,21 1-16,0 0 0,1-1 16,20 1-16,-21 0 0,21-1 15,22-41-15,-22 62 0,1 1 16,-1 0-16,0 21 0,-21 0 15,22 0-15,-22 21 0,0-21 0,0 21 16,-21 22-16,0-22 0,0 21 16,0 1-16,0-1 0,-21 0 0,0 1 15,21-22-15,-21 21 0,0 0 16,-1-20-16,22-1 0,0 0 0,0 0 16,-21 0-16,21 0 0,0-42 31,21 0-31</inkml:trace>
  <inkml:trace contextRef="#ctx0" brushRef="#br0" timeOffset="8820.82">18351 783 0,'22'0'0,"-44"0"0,65 0 0,-22 0 15,-21-21-15,21 21 0,21-42 16,-42 21-16,22-1 0,-22 1 15,21 0-15,-21 0 0,0-21 0,0 20 16,-21-20-16,-1 0 0,1 21 16,-21-22-16,21 22 0,-22 0 0,1 21 15,0 0-15,-1 0 0,1 0 16,0 21-16,-1 0 0,1 0 0,0 22 16,-1-1-16,22 0 15,-21 1-15,21-1 0,0 0 0,21 22 16,0-22-16,0 1 0,0-1 15,0 0-15,0-21 0,21 22 0,21-22 16,-21-21-16,22 21 0,-1-21 16,0 0-16,1 0 0,20-21 0,-21 0 15,1 0-15,20-1 0,-20-20 16,-1 21-16,0-21 0,-21-1 16,22 1-16,-43 0 0,21-22 0,-21 22 15,0-1-15,0 1 0,0 21 16,0 0-16,0 0 0,-21 42 15,21 21 1,0-21-16,0 22 0,0-1 16,-21 0-16,21 1 0,0 20 0,0-21 15,0 1-15,21-1 0,0 0 16,0 1-16,0-22 0,0 0 0,22 0 16,-1 0-16,0-21 0,1 0 15,-1 0-15,0-21 0,1 0 0,-22 0 16,21 0-16,1-22 0,-22 22 15,0-21-15,0 0 0,0-1 0,-21 1 16,0 0-16,0-1 0,0 22 16,0 0-16,0 0 0,0 0 0,0 42 31,0 0-31,0 21 0,0-21 16,0 22-16,-21-22 0,21 21 15,0-21-15,-21 22 0,21-1 0,0-21 16,0 0-16,0 1 0,0-1 15,0 0-15,0-42 32,0 0-32,21-1 0,0 1 15,0 0-15,1-21 0,-1-1 16,21 22-16,-21-21 0,0 21 0,1 0 16,20-1-16,-21 1 0,0 21 15,0 0-15,1 0 16,-1 21-16,-21 1 15,0-1-15,0 0 0,21 0 0,-21 21 16,0-20-16,0 20 0,21-21 16,0 21-16,0-20 0,1-1 0,20 0 15,0 0-15,1 0 0,-1 0 16,0-21-16,1 0 0,20 0 0,-21 0 16,22 0-16,-22 0 0,22-21 15,-22 0-15,0 0 0,1 0 16,-1 0-16,0-22 0,1 22 0,-22-21 15,0-1-15,0 1 0,0 21 16,-21-21-16,0 20 0,0-20 16,0 21-16,-21 0 0,0 21 0,0 0 15,0 0-15,-22 0 0,22 0 16,-21 0-16,21 21 0,-22 0 0,1 0 16,21 22-16,-21-22 0,20 21 15,-20 0-15,21 1 0,21-1 0,0 0 16,0-20-16,0 20 0,0-21 15,0 0-15,0 0 0,21 1 0,0-22 16,0 0-16,22 0 16,-22 0-16,0 0 0,21-22 0,1 1 15,-22 0-15,21 0 0,1-21 16,-22-1-16,21 1 0,0 0 0,-20-22 16,20 22-16,0-22 0,-21-20 15,1-1-15,20 0 0,-21 1 16,0-1-16,0 21 0,-21 1 0,0-1 15,0 22-15,-21 63 16,0 43 0,0-22-16,0 43 0,-22-22 0,22 22 15,0-22-15,0 22 0,0 0 16,0-22-16,21 22 0,0-22 16,0 64-16,0-84 0,21-1 15,0-21-15,21 22 0,-21-43 16,22 21-16,-1-21 0,0 0 0,22 0 15,-22 0-15,22-21 0,-22-1 16,22-20-16,-1 21 0,-21-21 16,22-1-16,-22 1 0,1 0 0,-1-1 15,0 1-15,1 21 0,-22 0 0,-21-1 16,0 1-16</inkml:trace>
  <inkml:trace contextRef="#ctx0" brushRef="#br0" timeOffset="10804.69">1101 3048 0,'0'0'0,"-43"21"15,43 0-15,0 1 16,0-1-16,0 21 0,21 0 16,1-20-16,-1-1 15,21 0-15,0-21 0,1 0 0,-1 0 16,0 0-16,22-21 0,-22 0 16,1-1-16,20-20 0,-21 0 15,1 21-15,-1-22 0,0 1 0,-20-22 16,20 22-16,-21-21 0,0-1 15,-21 1-15,0-1 0,0 1 0,0-1 16,0 1-16,0 20 16,-21-20-16,0 20 0,0 22 0,0 0 15,-1 0-15,1 0 0,0 21 16,-21 0-16,21 0 0,-1 21 16,1 21-16,0 1 0,21-1 0,0 21 15,0 22-15,0-21 0,0 20 16,0-20-16,0-1 0,0 22 15,0-22-15,0 1 0,0-1 0,0 1 16,0-1-16,0-20 0,21-1 16,-21-21-16,21 22 0,1-22 15,-1-42 1,0 21-16,-21-43 0,21 22 16,0-21-16,0 21 0,-21-22 15,22 1-15,-1 0 0,0 20 16,0-20-16,-21 21 0,21 0 0,0 0 15,1-1-15,-1 22 16,0 0-16,0 22 0,-21-1 0,21 0 16,-21 21-16,21-21 15,-21 1-15,22 20 0,-22-21 16,21 21-16,0-20 0,-21-1 0,21 0 16,0 0-16,0-21 0,1 0 15,20 0-15,-21 0 0,21 0 0,1-21 16,-22 0-16,21-22 15,1 22-15,-1-21 0,0 21 0,1-22 16,20 1-16,-42 0 0,22-1 16,-1 1-16,-21-21 0,0 41 0,0-20 15,-21 21-15,0 0 0,0 0 16,0 42 0,0 0-16,0 0 0,0 0 15,0 0-15,0 22 0,0-1 0,-21-21 16,21 22-16,0-1 0,0-21 15,0 21-15,0-20 0,21 20 16,-21-21-16,22 0 0,-1 0 0,0 1 16,0-1-16,21-21 15,-20 0-15,-1 0 0,21 0 0,0-21 16,-20-1-16,20 1 0,0-21 16,-21 21-16,22-22 0,-22 22 0,21-21 15,-21 0-15,1-1 0,-22-20 16,0 20-16,0-20 0,0 21 0,-22-22 15,1 22-15,0-1 0,0 1 16,-21 21-16,20 0 0,1 21 0,-21 0 16,0 21-16,-1 0 15,1 0-15,0 22 0,-1-1 0,22 0 16,0 22-16,-21-22 0,42 0 0,0 22 16,0-22-16,0 1 0,0-1 15,0 0-15,21 1 0,0-1 16,0 0-16,21-21 0,1 1 0,-1-1 15,0 0-15,1-21 0,20 0 16,-20 0-16,20-21 0,1 21 16,-22-21-16,21-22 0,1 22 0,-1 0 15,1-21-15,-22 20 0,22-20 16,-22 0-16,0 21 0,-20-22 0,-1 1 16,0 0-16,-21-1 0,21 22 15,-21 0-15,0-21 0,0 20 16,0 44-1,0-1-15,0 0 16,0 0-16,-21 21 0,21-20 0,-21 20 16,21 0-16,0-21 0,0 22 15,0-22-15,0 21 0,0-21 0,0 1 16,0-1-16,21 0 0,0-21 16,0 0-16,0 0 0,1 0 0,-1 0 15,0 0-15,0 0 0,21-21 16,-20 0-16,-1-1 0,21 1 0,-21 0 15,0-21-15,1 21 16,-1-22-16,0 1 0,0 21 0,0-22 0,-21 22 16,0 0-16,0 0 15,0 42 1,0 0-16,0 0 16,0 1-16,0 20 0,0-21 0,0 0 15,0 22-15,0-22 0,0 0 16,0 0-16,0 0 0,0 0 0,21 1 15,1-22-15,-1 0 0,21 0 16,-21 0-16,22 0 0,-1 0 0,-21-22 16,21 1-16,1 0 0,-1 0 0,0 0 15,1 0-15,-1-22 0,-21 1 16,0 0-16,1-1 0,-22 1 0,0 0 16,0-22-16,0 22 15,0-1-15,-22 22 0,1 0 0,0 0 16,0 21-16,0 0 0,0 0 15,-22 21-15,22-21 0,0 21 0,0 0 16,0 1-16,-1 20 0,1-21 16,0 0-16,0-21 0,21 21 0,0 1 15</inkml:trace>
  <inkml:trace contextRef="#ctx0" brushRef="#br0" timeOffset="11195.46">6371 2053 0,'0'0'0,"0"-21"0,0 0 0,0 0 16,0 0-16,0 42 16,0 0-1,0 0-15,0 0 0,0 22 16,0-1-16,0 0 0,0 22 0,0-1 16,0 1-16,0-1 0,0 1 15,-21 20-15,21-20 0,-21-22 0,21 22 16,-21-22-16,21 0 0,0 1 15,0-22-15,0 0 0,0 0 0,0 0 16,21-21 0,0-21-16,21 0 15,-21 0-15,1-21 0,20 20 16,0-20-16,1 0 0</inkml:trace>
  <inkml:trace contextRef="#ctx0" brushRef="#br0" timeOffset="11538.27">6921 2371 0,'0'0'0,"22"0"0,-22 21 31,0 21-31,0 1 0,-22-1 16,1 0-16,0 1 0,0-1 15,0 21-15,0-20 0,21-1 0,0 0 16,0 1-16,0-22 0,0 21 16,21-21-16,0 1 0,0-22 0,0 21 15,22-21-15,-22 0 0,21 0 16,0 0-16,1-21 0,-1-1 15,0 1-15,-20 0 0,20 0 0,-21-21 16,0-1-16,0 1 0,-21 0 16,0-1-16,0-20 0,0-1 0,-21-20 15,0 41-15,0 22 16,0-21-16,0 42 0,-1-21 0,-20 21 16,0 0-16,-1 0 0,1 0 15,21 21-15,-21 0 0,-1-21 0,1 21 16,21 0-16,-22 0 0,22-21 15,0 22-15,0-22 0,21 21 16,-21-21-16,0 0 0,21-21 16</inkml:trace>
  <inkml:trace contextRef="#ctx0" brushRef="#br0" timeOffset="11757.14">5927 2392 0,'0'0'0,"42"0"16,0 0 0,-21-21-16,43 21 0,-22-21 0,1-1 15,-1 22-15,21-21 0,1 0 16,-22 21-16,22-21 0,-1 21 16,-20 0-16,-1-21 0,0 21 0,1 0 15,-22 0-15,0 0 0,0 0 16,0 0-16</inkml:trace>
  <inkml:trace contextRef="#ctx0" brushRef="#br0" timeOffset="14141.28">8594 2879 0,'0'0'0,"-22"21"0,22 0 16,22-21-1,-1-21-15,63-43 16,-41 43 0,-1 0-16,64-64 0,-64 22 15,22 21-15,-22-22 0,0 1 16,1-1-16,-22 1 0,21-1 0,-42 1 16,0-1-16,0 22 0,0-22 15,0 1-15,0 20 0,-21 1 16,0 21-16,-21 0 0,20 0 0,1 21 15,0 0-15,-21 0 0,-1 42 16,22 0-16,0 1 0,0-1 16,21 0-16,0 22 0,0-22 0,0 22 15,-21-1-15,21 1 0,0-1 16,0 22-16,0-22 0,0-20 16,0 62-16,0-62 0,0-1 15,0-21-15,0 0 0,0 1 16,21-22-1,0 0-15,-21-22 16,21-20-16,0 21 0,1-21 0,-1 20 16,0-20-16,-21 0 0,21-1 15,0 1-15,0 0 0,1 21 0,-1-1 16,0 1-16,0 0 0,0 21 16,0 0-16,-21 21 0,22 0 15,-1 1-15,-21-1 0,0 21 0,21 0 16,0-20-16,0 20 0,-21-21 15,0 21-15,21-20 0,1 20 0,-1-21 16,0 0-16,0 0 0,0-21 16,22 22-16,-22-22 0,21 0 0,0 0 15,-20 0-15,41-22 0,-21 22 16,1-21-16,-1 0 0,22-21 0,-22 21 16,0-22-16,1 22 0,-1-21 15,0-22-15,-21 22 0,1 0 0,-1-1 16,-21-20-16,0 42 0,0-22 15,0 1-15,-21 21 0,-1 0 0,1 21 16,-21 0-16,21 0 0,-22 0 16,22 0-16,-21 0 0,0 21 0,-1 0 15,22 0-15,-21 21 0,-1 1 16,22-1-16,0 22 0,-21-22 16,21 21-16,21-20 0,0 20 15,0-20-15,0-1 0,0 0 0,0-21 16,21 1-16,0-1 0,0 0 0,0-21 15,22 0-15,-22 0 0,21 0 16,0 0-16,1-21 0,41-22 16,-62 22-16,20 0 0,0-21 0,-21-1 15,1 1-15,-1 0 16,0-1-16,-21 1 0,21 0 0,-21-1 16,0 22-16,0 0 0,0 0 15,0 0-15,0 0 0,0 42 16,0 0-1,0 0-15,0 21 0,0-20 0,0 20 16,0 0-16,0 1 0,0-1 16,0-21-16,0 21 0,21 1 0,0-22 15,1 0-15,-1 0 0,0 0 0,0 1 16,21-22-16,-20 0 0,20 0 16,-21 0-16,64 0 0,-43 0 15,-21-22-15,22 1 16,-1-21-16,-21 21 0,21-22 0,-20 22 15,-1-21-15,0-22 0,-21 22 16,0 0-16,0-1 0,0 1 0,0 0 16,0 21-16,0 42 31,0 21-31,0-21 0,0 22 0,0-1 16,-21 0-16,21 1 0,-21-1 15,21 0-15,-22 1 0,22-22 0,0 21 16,0-21-16,0 0 0,0 1 15,22-22 1,-1-22 0,0 1-16,0-21 15,0 21-15,0-22 0,1 1 0,20 0 16,-21-1-16,0 1 0,0 0 16,22-1-16,-22 22 0,0 0 15,0 21-15,0 0 0,1 0 16,-22 21-16,21 0 0,0 1 15,-21 20-15,21-21 0,-21 21 16,21 1-16,0-22 0,1 21 0,-1-21 16,21 1-16,-21 20 0,43-21 15,-22 0-15,0-21 0,1 0 16,-1 0-16,22 0 0,-22 0 16,21 0-16,1 0 0,-1-21 15,1 0-15,-1 0 0,1 0 0,-1-1 16,1 1-16,-22-21 0,1 0 0,-1-1 15,-21 1-15,0 0 0,0-1 16,-21 22-16,0-21 0,0 21 0,0-1 16,-21 1-16,0 0 0,0 21 15,-21 0-15,20 0 0,-20 0 0,0 0 16,-22 21-16,22 0 0,0 1 16,-1-1-16,22 21 0,-21 0 15,21-20-15,-1 20 0,1 0 0,21 1 16,0-1-16,0-21 0,0 21 15,0-20-15,0-1 0,0 0 0,21 0 16,1-21-16,-1 0 0,21 0 16,-21 0-16,0 0 0,22 0 0,-22 0 15,21-21-15,1 0 0,-22 0 16,21-1-16,-21 1 0,0-21 0,22 0 16,-22-1-16,0-20 0,0-1 15,-21 22-15,21-22 0,-21 1 0,0-22 16,22 22-16,-22-1 0,0 1 0,0-1 15,0 22-15,0 0 0,0-1 16,0 22-16,0-21 0,0 21 16,0 42-1,0 0-15,0 0 0,0 21 16,-22 1-16,22-1 0,0 0 16,0 22-16,0-22 0,0 22 0,0-1 15,22 1-15,-22-1 0,21 1 16,-21-1-16,21 1 0,0-22 0,-21 0 15,21 1-15,0-1 0,1-21 16,-1 22-16,0-22 0,21 0 0,-21-21 16,22 0-16,-1 0 0,0 0 15,-20 0-15,20 0 0,0-21 16,1 0-16,-1-22 0,0 22 0,1-21 16,-1-22-16,0 1 0,1-1 15,-22 1-15,0-1 0,0-20 0,0 20 16,-21 1-16,21-1 0,-21 1 15,0 20-15,0 1 0,0 0 0,0 20 16,0 1-16,0 0 0,-21 21 16,0 21-16,0 0 15,0 22-15,0-22 0,21 21 16,-22 1-16,22 20 0,-21-21 16,0 1-16,21 20 0,0 1 0,0-22 15,0 22-15,0-1 0,0 1 16,0-22-16,0 0 0,0 1 0,0-1 15,21 0-15,0-21 0,1 1 16,20-1-16,0 0 0,1 0 0,-1-21 16,21 0-16,-20 0 0,-1 0 15,22 0-15,-22-21 0,0 0 0,1 0 16,-1-1-16,0 1 0,1-21 16,-22 0-16,21-1 0,-21 1 15,0 0-15,1-1 0,-22 1 0,21 21 16,-21-22-16,0 22 0,-21 21 15,-1 0-15,1 0 0,0 0 0,0 21 16,0 1-16,0 20 16,-1-21-16,1 21 0,0 1 0,21-1 15,0 0-15,0-20 0,0 20 16,0-21-16,0 21 0,0-20 0,21-1 16,-21 0-16,21-21 0,1 0 15,20 0-15,-21 0 0,0 0 16,22 0-16,-1-21 0,0 0 0,-21-1 15,22 1-15,-1 0 0,0 0 16</inkml:trace>
  <inkml:trace contextRef="#ctx0" brushRef="#br0" timeOffset="14489.04">15875 2180 0,'0'0'0,"0"-21"0,0 0 16,0 42 15,0 0-31,0 0 15,0 1-15,0-1 0,0 21 16,0-21-16,0 22 0,0-1 0,-21-21 16,21 21-16,0 1 0,0-22 15,0 0-15,0 0 0,0 0 0,0 1 16,0-44 15,0 1-31,0 0 0,21-21 0,0 21 16</inkml:trace>
  <inkml:trace contextRef="#ctx0" brushRef="#br0" timeOffset="14849.51">15896 1757 0,'0'0'0,"-21"0"0,-21 0 0,20 0 16,-20 0-16,21 21 0,-21 0 15,20 0-15,1 1 0,0-1 16,0 21-16,21-21 0,0 0 0,0 22 15,0-22-15,106 42 16,-64-63 0,-21 0-16,22 0 0,-1 0 0,0-21 15,-21 21-15,22-21 0,-1 0 16,-21 0-16,0 0 0,1-22 16,-22 22-16,0-21 0,0-1 0,0 1 15,0 21-15,-22-21 0,1 20 16,0 1-16,0 0 0,0 21 15,0 0-15,-1 0 0,1 0 0,0 21 16,0 0-16,-21 1 0,20-1 16,1 21-16,0-21 0,21 22 0,0-22 15,-21 21-15,21-21 0,0 0 16,0 22-16,0-22 0,21 0 0,0-21 16,0 21-16,22-21 0,-1 0 15,22 0-15</inkml:trace>
  <inkml:trace contextRef="#ctx0" brushRef="#br0" timeOffset="15145.16">16785 1609 0,'0'0'16,"0"-21"-16,0-43 16,-21 85-1,21 0-15,-21 1 16,0 20-16,21 0 0,-22 1 0,22-1 15,-21 21-15,21-20 0,-21 20 16,0 1-16,21-22 0,0 22 0,-21-22 16,21 0-16,-21 1 0,21-1 15,0 0-15,0-21 0,0 22 16,0-22-16,0 0 0,21 0 0,0 0 16,0 1-16,0-22 0,0 0 15,1 0-15,-1 0 0,0-22 0,0 1 16,0 0-16,0 21 0,1-21 15,-1-21-15,0 20 0,0 1 0,-21 0 16,0-21-16</inkml:trace>
  <inkml:trace contextRef="#ctx0" brushRef="#br0" timeOffset="15331.43">16595 2053 0,'-22'0'15,"44"0"-15,-65 0 0,22 0 0,42 0 16,0 0-1,22 0-15,-1 0 0,-21 0 0,22 0 16,-1 0-16,0 0 0,1-21 16,-1 21-16,-21 0 0,21 0 0,-20 0 15,-1 0-15,0-21 0,-21 0 16</inkml:trace>
  <inkml:trace contextRef="#ctx0" brushRef="#br0" timeOffset="17716.06">423 720 0,'0'21'32,"0"0"-32,21 21 0,-21-20 15,0 20-15,0 0 0,0 1 0,0 20 16,0-21-16,0 1 0,0-1 15,0 22-15,0-22 0,-21 0 16,21-21-16,-21 22 0,21-22 16,0 0-16,0 0 0,0 0 0,0 1 15,21-22 1,0 0 0,-21-22-16,43 1 0,-22 0 15</inkml:trace>
  <inkml:trace contextRef="#ctx0" brushRef="#br0" timeOffset="17884.16">783 1207 0,'0'21'109</inkml:trace>
  <inkml:trace contextRef="#ctx0" brushRef="#br0" timeOffset="18741.04">889 4636 0,'21'0'0,"-42"0"0,42-22 0,-21 1 16,0 0-16,0 0 15,-21 0-15,21 0 16,-21-1-16,21 1 0,0 0 15,0 0-15,0 0 0,0 0 16,0-1-16,0 1 0,21 0 0,0 21 16,0 0-16,0 0 0,1 0 15,-1 21-15,0 0 0,0 1 16,0-1-16,0 21 0,-21 0 0,0 1 16,0-1-16,0 0 0,0 22 15,-21-1-15,0 1 0,0-1 16,-21 1-16,20-1 0,-20-20 0,21-1 15,0 0-15,-22 1 0,22-22 16,0-21-16,0 0 0,-21 0 16,20 0-16,1 0 0,0-21 15,21 0-15,-21-1 0,21-20 16,-21 0-16,21-1 0,0 1 0,0 0 16,0-1-16,0 22 0,21-21 15,0 21-15,0 0 0,0 21 16,1 0-16,-1 0 0,0 0 0,0 21 15,0 0-15,0 21 0,1-21 16,-1 22-16,-21-1 0,0-21 0,0 22 16,21-22-16,-21 21 0,0-21 15,21 0-15,-21 1 0,0-1 16,0 0-16,21-21 31,-21-21-15,21 21-16,-21-21 0</inkml:trace>
  <inkml:trace contextRef="#ctx0" brushRef="#br0" timeOffset="18909">1376 4847 0,'0'0'0,"0"-21"0,0 0 78,21 21-78,0 0 16,0-21-16</inkml:trace>
  <inkml:trace contextRef="#ctx0" brushRef="#br0" timeOffset="19743.81">2688 4149 0,'0'0'16,"0"-43"-16,0 22 0,0-21 0,0-22 15,21 64 1,-21 22 0,0 20-16,21 0 15,-21 1-15,0 20 0,0 1 16,0-1-16,0 1 0,-21-1 0,0 1 15,0-1-15,0 1 0,0-1 16,-1 1-16,1-1 0,0 1 0,0-22 16,-21 0-16,20-21 0,1 1 15,0-1-15,0 0 0,0-21 0,0 0 16,-1 0-16,1-21 0,0 0 16,0-1-16,0-20 0,0 0 15,21-1-15,-22-62 0,1 62 16,21-20-16,-21 20 15,21-20-15,0 21 0,0-1 0,21 1 16,0 21-16,1 0 0,-1-1 16,0 22-16,0 0 0,21 0 0,-20 22 15,20-1-15,-21 0 0,0 21 16,22-21-16,-22 22 0,0-1 0,0 22 16,0-22-16,0 0 0,22 43 15,-22-43-15,0-21 0,21 22 16,-20-22-16,-1-21 0,21 0 15,-21 0-15,22 0 0,-22 0 16,21-21-16,-21 0 0,22-22 0,-22 1 16,21 21-16,-21-22 0,0 1 15,1 0-15,-1-1 0,0 1 16,0-21-16,-21 20 0,21 1 0,-21 21 16,0-22-16,0 22 0,0 42 31,0 1-31,0 20 0,0-21 15,0 21-15,0 1 0,0-1 16,0-21-16,-21 22 0,21-1 0,0 0 16,0-21-16,0 22 0,0-22 15,-21 0-15,21 0 0,0-42 32,0 0-17,0 0-15,0 0 0,21-22 16,-21 22-16,21-21 0,-21-1 0</inkml:trace>
  <inkml:trace contextRef="#ctx0" brushRef="#br0" timeOffset="19895.84">3323 4255 0,'-21'0'16,"0"0"-16,0 0 0,-1 0 16,1 0-1,21 21-15,21-21 31,1 0-31,-1 0 0,0 0 0,21 0 16,-21 0-16</inkml:trace>
  <inkml:trace contextRef="#ctx0" brushRef="#br0" timeOffset="20324.05">3958 4360 0,'42'-21'31,"-42"0"-31,0 0 0,-21 21 31,0 0-31,0 0 0,0 0 0,0 0 16,-22 21-16,22 0 0,-21 0 16,21 1-16,-1-1 0,1 0 0,0 0 15,21 0-15,0 0 0,0 1 16,21-22-16,0 0 0,1 21 15,20-21-15,-21 0 0,21 0 16,1 21-16,-22-21 0,0 21 0,21 0 16,-20-21-16,-1 21 0,-21 1 15,0-1-15,0 0 0,0 0 16,0 0-16,-43 0 0,22 1 16,-21-1-16,0 0 0,-1-21 15,1 0-15,0 21 0,-22-21 0,22 0 16,-1 0-16,1-21 0,0 0 15,-1 0-15,22-1 0,0 1 0,0 0 16,21 0-16,0 0 0,0 0 16,0-1-16,21 1 0,21 0 0,1-21 15,-1 21-15,0-22 0,1 22 16,20-21-16,-20 21 0</inkml:trace>
  <inkml:trace contextRef="#ctx0" brushRef="#br0" timeOffset="20540.06">4149 4022 0,'0'0'0,"0"-21"0,0-1 16,0 44 0,0-1-16,0 0 15,0 21-15,0-21 0,0 22 0,0 20 16,0-20-16,0-1 0,0 21 16,0-20-16,0-1 0,0 22 0,0-22 15,0 0-15,0-21 0,0 22 16,0-22-16,0 0 0,0 0 0,0 0 15,21-21-15,0 0 16,-21-21-16,21 21 0,-21-21 0,21 0 16,-21 0-16,21-22 0</inkml:trace>
  <inkml:trace contextRef="#ctx0" brushRef="#br0" timeOffset="20705.98">4022 4445 0,'0'0'0,"-22"0"0,1 21 15,42-21 1,1 0 0,-1-21-16,0 0 0,21 21 0,-21-21 15,22 0-15,-22-1 0,21 1 16,-21 0-16,22 0 0,-1 0 0,0 0 16</inkml:trace>
  <inkml:trace contextRef="#ctx0" brushRef="#br0" timeOffset="21794">5546 4636 0,'0'-22'31,"21"22"-31,0-21 0,0 0 0,0 0 16,0 0-16,1 0 0,-1-22 16,0 22-16,0-21 0,-21-1 0,21 1 15,-21 0-15,0-1 0,0 1 16,0 21-16,0-21 0,0 20 0,0-20 15,0 21-15,-21 21 16,0 0-16,0 21 16,0 0-16,-1 22 15,22-1-15,-21 0 0,21 1 0,-21-1 16,21 85-16,0-85 16,0 1-16,0-1 0,0 0 15,21 1-15,0-22 0,1 0 0,-1 0 16,0 0-16,0 0 0,21-21 15,-20 0-15,20 0 0,0 0 0,-21-21 16,22 0-16,-1 0 0,0 0 16,-20 0-16,20-22 0,-21 22 0,21-21 15,-20-1-15,-1 1 0,0-21 16,0 20-16,-21-20 0,0-1 16,0 22-16,0-22 0,0 22 0,0 0 15,0 21-15,0-1 0,-21 22 16,0 22-1,21-1-15,0 21 0,0 0 16,0 22-16,-21-22 0,21 22 0,0-22 16,0 22-16,0-22 0,0 0 15,0 1-15,0-1 0,0 0 0,0-21 16,0 22-16,0-22 0,0 0 0,0 0 16,0-42 15,21 0-16,0 0-15,-21 0 0,21-22 0,-21 22 16,21-21-16,0-1 0,-21 1 0,22 21 16,-1-21-16,-21 20 0,21 1 15,0 0-15,-21 0 0,21 21 16,0 0-16,-21 21 16,0 0-16,0 0 0,0 1 0,0-1 15,0 21-15,0-21 0,22 0 16,-22 22-16,21-22 0,-21 0 0,21 0 15,-21 0-15,21 1 0,0-1 16,0 0-16,1-21 0,20 0 0,0 0 16,1 0-16,-1 0 0,0 0 15,1-21-15,20 21 0,-21-21 16,22-1-16,-22 1 0,1 0 0,-1-21 16,0 21-16,-21-1 0,1-20 15,-1 0-15,0 21 0,-21-22 0,21 1 16,-21 21-16,0-22 0,0 22 15,0 0-15,-21 21 0,0 0 16,0 0-16,-1 21 0,1 0 16,0 22-16,0-22 0,0 21 15,21-21-15,0 22 0,0-1 16,0-21-16,0 22 0,0-22 0,0 0 16,0 0-16,21 0 0,0 0 15,0 1-15,0-22 0,1 0 0,-1 0 16,0 0-16,0 0 0,0 0 15,0 0-15,22 0 0,-22-22 0,0 1 16,21-21-16,1 21 0,-22 0 16,0-1-16,0-20 0</inkml:trace>
  <inkml:trace contextRef="#ctx0" brushRef="#br0" timeOffset="22047.74">5567 4297 0,'0'0'0,"-43"21"0,1-21 0,0 21 16,63-21 0,21 0-16,1 0 0,-1-21 15,21 0-15,1 21 0,-1-21 0,22 21 16,-21-21-16,-1 21 0,1 0 15,-1 0-15,-21-22 0,1 22 0,-22 0 16,0 0-16,0 0 0,0 0 0,1 0 16</inkml:trace>
  <inkml:trace contextRef="#ctx0" brushRef="#br0" timeOffset="22912.06">8636 4233 0,'0'0'16,"-21"0"-16,0-21 0,21 0 0,0 0 0,-22 0 16,22-22-16,0 22 0,0 0 15,0-21-15,0 21 0,0-1 16,0 1-16,22 0 0,-1 21 15,0-21-15,0 21 0,21 0 0,-20 0 16,20 0-16,0 21 0,1 0 0,-22 22 16,21-1-16,-21 0 0,0 1 15,1 20-15,-22-21 0,0 1 0,0 20 16,0-20-16,0-1 0,0 0 16,-22-21-16,1 22 0,21-22 0,-21 0 15,0 0-15,21 0 0,-21-21 16,21-21-1,0 0-15,0 0 0,0 0 16,0-22-16,21 1 0,-21 0 16,21-1-16,21 1 0,-20-21 15,-1 20-15,0-20 0,21 20 16,-21 1-16,22 21 0,-22-21 0,21 20 16,-21 22-16,1 0 0,20 0 15,-21 0-15,0 22 0,-21-1 0,21 21 16,-21 0-16,22 1 0,-22-1 15,0 0-15,0 1 0,0 41 16,0-41-16,0-1 0,0 0 0,0-20 16,0-1-16,0 0 0,0 0 15,0-42 1,0 0 0,0 0-16,0-1 0,0 1 15,21-21-15,0 0 0,-21-1 0,21 1 16,0 0-16,0-22 0,1 1 15,-1 20-15,0 1 0,0 0 0,21 20 16,-20 1-16,-1 0 0,21 21 16,-21 0-16,0 21 0,1 0 0,-1 1 15,0 20-15,-21 0 0,0 1 16,0-1-16,0 21 0,0-20 0,0-1 16,0 0-16,0 1 0,0-22 15,-21 0-15,21 21 16,0-20-16,0-1 0,0-42 31,21-1-31,0 1 16,0 0-16,0 0 0</inkml:trace>
  <inkml:trace contextRef="#ctx0" brushRef="#br0" timeOffset="23273.06">10245 4212 0,'0'0'16,"0"21"-16,-22 1 0,1-22 15,42 0 17,22 0-32,-22-22 0,0 1 15,21 0-15,-20 0 0,-1 0 0,0 0 16,0-1-16,0 1 0,0 0 16,-21-21-16,0-1 0,0 22 15,-21 21-15,0 0 16,-21 0-16,21 0 0,-22 0 0,22 21 15,-21 1-15,-1-1 0,1 0 16,21 21-16,-21 1 0,20-1 0,1 0 16,0 1-16,21-1 0,0 0 15,0-21-15,0 22 0,0-1 0,21-21 16,0 0-16,1 1 0,41 20 16,-21-42-16,-20 0 15,20 0-15,0 0 0,1 0 0,-1 0 16,0-21-16,1 0 0,-1-1 0,0 1 15,1-21-15,-1 0 0,0-1 16,1 1-16,-1 0 0</inkml:trace>
  <inkml:trace contextRef="#ctx0" brushRef="#br0" timeOffset="23501.03">11091 3683 0,'0'0'16,"0"-42"-1,-21 63 1,0 0-16,21 21 0,-21-20 15,21 20-15,-21 0 0,21 22 16,-22-22-16,1 22 0,21-1 0,0 1 16,-21-1-16,21-21 0,-21 22 15,21-22-15,0 1 0,0-22 0,0 21 16,0-21-16,0 0 0,21-21 16,0 0-1,0-21-15,22 0 0,-22-21 0,21 21 16,1-22-16,-1 1 0,0 0 15</inkml:trace>
  <inkml:trace contextRef="#ctx0" brushRef="#br0" timeOffset="23905.03">11409 3683 0,'0'-21'0,"0"42"0,0-84 0,0 41 0,0 1 16,0 0-16,0 42 16,0 0-16,0 1 0,0-1 15,0 21-15,0 0 0,0 1 0,0-1 16,0 22-16,0-22 0,-21 21 15,21-20-15,-22 20 0,22-20 0,0 20 16,0-21-16,-21-20 0,21 20 16,0-21-16,-21 0 0,21 0 0,0 1 15,0-44 1,0 1 0,0 0-16,0 0 0,21 0 0,0-22 15,1 1-15,-1-21 0,0 20 16,0 1-16,21 0 0,-20 20 0,-1-20 15,21 0-15,-21 42 0,0 0 16,1 0-16,-1 0 0,0 0 16,0 21-16,-21 0 0,21 21 0,-21-20 15,0 20-15,0 0 0,0 1 16,0-1-16,0 0 0,0 1 0,-21-1 16,21-21-16,-21 0 0,21 0 15,-21 1-15,21-1 0,0-42 31,0-1-15,0 1-16,0 0 0,0-21 0,0 21 16</inkml:trace>
  <inkml:trace contextRef="#ctx0" brushRef="#br0" timeOffset="24069.34">10985 3916 0,'0'0'0,"-21"0"0,-21 0 31,63 0-31,0 0 16,22 0-16,-1 0 0,21 0 0,-20 0 15,-1-21-15,22 21 0,-22 0 16,21-21-16,-20 21 0</inkml:trace>
  <inkml:trace contextRef="#ctx0" brushRef="#br0" timeOffset="24447.66">12107 3874 0,'-42'0'31,"21"0"-31,0 21 0,-1-21 0,1 21 16,0 0-16,0 0 0,0 22 16,0-22-16,-1 21 0,1 0 15,0 1-15,21-1 0,0-21 0,0 22 16,0-1-16,0-21 0,0 21 15,0-20-15,0-1 0,0 0 0,21-21 16,0 0-16,1 21 0,-1-21 0,21 0 16,0 0-16,-20-21 0,20 0 15,0 0-15,1-1 0,-1 1 0,-21 0 16,21-21-16,-20 21 0,-1-22 16,0 1-16,-21-43 15,0 43-15,0 0 0,0 20 0,-21 1 16,0 0-16,-22 21 0,22 0 15,0 0-15,-21 0 0,-43 21 16,64-21-16,-22 21 0,22 1 16,0-1-16,0-21 0,21 21 0,0 0 15,0 0 1,21-21-16,0 0 0,22 0 0</inkml:trace>
  <inkml:trace contextRef="#ctx0" brushRef="#br0" timeOffset="25216.8">12954 4149 0,'0'0'0,"42"0"0,-21 0 0,1-21 0,-1-1 16,-21 1-16,0 0 0,0 0 15,-21 21-15,-1-21 0,1 0 16,0-1-16,-21 1 0,21 0 16,-1 21-16,-20 0 0,21 0 0,0 0 15,-22 0-15,22 0 0,0 21 16,0-21-16,-21 43 0,20-22 0,1 21 15,0-21-15,-21 22 0,42-1 16,-21 0-16,21 1 0,-22 20 16,22-42-16,0 22 0,0-22 0,22 0 15,-1 0-15,21-21 16,-21 0-16,0 0 0,22 0 0,-1-21 16,0 21-16,1-21 15,-1 0-15,0-22 0,1 22 0,-1-21 16,0-1-16,1-20 0,-22 21 0,21-22 15,-21 1-15,1-1 0,-1 1 16,-21-1-16,0 1 0,0-1 0,0 22 16,0-22-16,0 43 0,0-21 15,-21 21-15,-1 21 0,1 21 16,0 0-16,0 21 16,21-21-16,0 22 0,0 20 15,-21-20-15,21-1 0,0 21 0,0 1 0,0-1 16,0-20-16,0 20 15,0-20-15,0-1 0,21 0 0,-21 1 16,21-22-16,0 0 0,0 0 16,1 0-16,20-21 0,-21 0 0,21 0 15,1 0-15,-22 0 0,21-21 0,1 0 16,-1 0-16,0 0 0,-21-22 16,22 22-16,-22-21 0,21-1 0,-21 1 15,1 0-15,-1-1 0,-21 22 16,0-21-16,0 21 0,0 0 0,0-1 15,-21 22 1,-1 0-16,1 0 0,0 22 16,0-1-16,21 0 0,-21 0 15,21 0-15,0 0 16,0 1-16,0-1 0,21 0 0,0 0 16,0-21-16,0 21 0,1 0 15,-1-21-15,0 22 0,0-1 0,0-21 16,0 21-16,-21 0 15,0 0-15,0 0 0,-21 1 16,0-22-16,0 21 0,0 0 16,-22-21-16,22 21 0,-21-21 0,21 0 15,-22 0-15,22 0 0,0 0 16,0 0-16,0-21 0,21 0 16,0 0-16,21-1 0,0 1 15</inkml:trace>
  <inkml:trace contextRef="#ctx0" brushRef="#br0" timeOffset="25603.87">15007 3471 0,'0'0'0,"0"-42"0,0 21 0,0-21 0,0 20 15,0 1-15,21 0 0,-21 0 16,0 0-16,0 42 16,0 21-1,-21-21-15,21 22 0,-85 211 31,85-191-31,0-20 0,-21 20 0,21-21 16,-21 22-16,21-22 0,0 1 16,0-1-16,0 0 0,0 1 0,0-22 15,0 0-15,0 0 0,0 0 16,42-21 0,-20-21-16,-1 0 0,21 0 0,22 0 15,-22-22-15,0 1 0</inkml:trace>
  <inkml:trace contextRef="#ctx0" brushRef="#br0" timeOffset="25940.04">15536 3725 0,'0'0'0,"21"-21"0,1 0 0,-22 0 16,0 0-16,0 0 0,0 42 15,0 0 1,0 0-16,-22 0 0,22 22 16,-21-22-16,0 21 0,0 0 0,0 1 15,0-1-15,21-21 0,0 22 16,0-1-16,0 0 0,0-21 0,0 1 15,0-1-15,21-21 0,0 0 16,21 0-16,1 0 0,-22 0 0,21 0 16,0-21-16,1-1 0,-1-20 15,-21 21-15,22 0 0,-22-22 0,21 22 16,-21-21-16,-21 0 0,0-1 16,0 22-16,0-21 0,0 21 0,-21-22 15,0 22-15,0 21 16,-22 0-16,22 0 0,-21 0 0,0 0 15,-1 0-15,1 0 0,0 21 16,-1-21-16,22 21 0,-21-21 0,21 0 16,-1 22-16,1-22 0,21-22 31</inkml:trace>
  <inkml:trace contextRef="#ctx0" brushRef="#br0" timeOffset="26140.85">14986 3556 0,'-42'0'0,"84"0"0,-106 0 0,86-21 31,-1 21-31,21 0 0,0-21 16,1 0-16,20 21 0,1-22 16,20 22-16,-20 0 0,-1 0 0,-20-21 15,20 21-15,-20 0 0,-22 0 16,21 0-16,-21 0 0,0 0 0,1 0 31</inkml:trace>
  <inkml:trace contextRef="#ctx0" brushRef="#br0" timeOffset="26743.33">17272 3556 0,'0'0'0,"21"0"15,0 0-15,0 0 0,22 0 0,-22 0 16,21 0-16,43-21 15,-43 0-15,22 0 0,-22-1 16,0 1-16,-20 0 0,20 0 0,-21-21 16,0 20-16,0 1 0,-21-21 15,0 21-15,0 0 0,-21-22 0,0 43 16,-21-21-16,-1 21 0,1 0 16,-21 0-16,-1 0 0,1 21 0,-1 0 15,1 1-15,20-1 0,1 0 16,0 21-16,-1-21 0,22 22 0,21-1 15,0-21-15,0 22 0,0-22 16,21 21-16,22-21 0,-1 0 0,21 1 16,1 20-16,-22-21 0,22 0 15,-1 0-15,1 1 0,-22-1 16,22 0-16,-43 21 0,21-21 0,-21 1 16,-21-1-16,0 0 0,0 0 15,-21 0-15,-21-21 0,-1 21 0,1 1 16,0-22-16,-22 0 0,1 0 15,-22 0-15,22 0 0,20 0 0,-20-22 16,20 1-16,1 0 0,0 0 16,21 0-16,-1 0 0,1-1 0,21 1 15,0 0-15,0 0 0,21 0 16,1 0-16,20-1 16,0 22-16,1-21 0,-1 21 0,21-21 15,1 21-15,-22-21 0,22 21 16,-1 0-16,-20-21 0,20 21 0</inkml:trace>
  <inkml:trace contextRef="#ctx0" brushRef="#br0" timeOffset="27092.02">18034 3725 0,'0'0'0,"0"22"16,21-22-16,0 0 16,0 0-16,1 0 0,105-22 31,-106 1-31,21 21 0,0-21 15,-20 0-15,20 0 0,-21 0 16,0 21-16,-21-22 0,0 1 0,0 0 16,0 0-16,-21 21 15,0-21-15,0 21 0,0 0 0,-22 0 16,1 21-16,21 0 0,-22 0 16,22 0-16,-21 1 0,21 20 0,-22-21 15,22 21-15,0-20 0,21-1 16,0 21-16,0-21 0,0 22 0,0-22 15,0 0-15,0 0 0,0 0 16,21-21-16,22 0 0,-22 21 16,21-21-16,22 0 0,-22 0 0,21-21 15,1 21-15,-1-21 0,1 0 16,-22 0-16,22 0 0,-22-1 0,22 1 16,-22-21-16,0 21 0,1-22 15</inkml:trace>
  <inkml:trace contextRef="#ctx0" brushRef="#br0" timeOffset="27323.07">19071 3090 0,'0'-21'0,"0"42"0,0-63 0,-21 42 16,0 0-1,0 21-15,21 0 0,-22 1 0,1 20 0,21 21 16,-21-20-16,0 20 0,0 1 16,0-1-16,21-20 0,-22 20 15,1 1-15,21-22 0,-21 0 16,21 1-16,0-1 0,0 0 0,0-21 15,0 22-15,0-22 0,0 0 16,0 0-16,0 0 0,21-21 16,0 0-1,1 0-15,-1 0 0,0-21 0,0 0 16,0 0-16,0 0 0</inkml:trace>
  <inkml:trace contextRef="#ctx0" brushRef="#br0" timeOffset="27672.5">19177 3683 0,'-21'0'0,"0"0"16,42 0 15,0 0-31,0 0 0,0 0 16,22 0-16,-22-21 0,21 21 0,0-21 15,-20 21-15,20-21 0,-21-1 16,0 22-16,0-21 0,-21 0 0,22 0 15,-22 0-15,0 0 16,-22 21-16,1 0 0,-21 0 0,21 0 16,-22 21-16,1 0 0,21-21 15,-21 21-15,-1 0 0,22 22 16,-21-22-16,21 0 0,-1 0 0,1 21 16,21-20-16,0-1 0,0 21 15,0-21-15,0 0 0,0 1 0,0-1 16,0 0-16,43-21 15,-22 0-15,0 0 0,21 0 0,1 0 16,-22 0-16,21 0 0,22 0 16,-22 0-16,0-21 0,1 0 15,20-1-15</inkml:trace>
  <inkml:trace contextRef="#ctx0" brushRef="#br0" timeOffset="28184.05">20066 3450 0,'0'0'0,"0"-21"0,0 0 15,-21 21 1,0 21-16,-1-21 16,-20 21-16,21 0 0,0 22 0,0-22 15,-22 21-15,22-21 0,0 22 16,0-22-16,0 21 0,-1-21 16,22 22-16,-21-22 0,21 0 0,0 0 15,0 0-15,0 1 0,21-22 16,1 0-16,-1 21 0,21-21 0,-21 0 15,22 0-15,-22 0 0,21 0 16,0-21-16,-20 21 0,20-22 0,0 22 16,-21-21-16,1 0 0,20-21 15,-21 21-15,21-22 0,-20 1 0,-1 0 16,0-1-16,0-20 0,0-1 16,0 1-16,-21-22 0,0 22 0,22 20 15,-22-20-15,0 42 0,0-22 16,0 22-16,0 0 0,0 0 0,-22 42 31,1 0-31,0 0 0,21 22 0,-21-1 16,21 0-16,-21 22 0,21-1 15,-21 1-15,21-22 0,0 22 16,0-1-16,0-21 0,0 1 0,0-1 16,0 0-16,0-20 0,0-1 15,0 0-15,0 0 0,0 0 0,21-21 16,0 0-16,0 0 0,0 0 15,0 0-15,22 0 0,-22 0 16,21 0-16,1 0 0,-1-21 0,0 0 0,1 0 16,-1 21-16,0-43 0,-21 22 15,22 0-15,-22 0 0,21-21 0</inkml:trace>
  <inkml:trace contextRef="#ctx0" brushRef="#br0" timeOffset="28395.62">20468 3344 0,'0'0'0,"-21"0"0,0 0 0,0 0 16,42 0-1,0 0-15,0 0 0,0 0 16,22-21-16,-1 21 0,0-21 16,22 21-16,-22-21 0,0 21 0,1 0 15,20-21-15,-20 21 0,-22 0 16,21 0-16,-21 0 0,0 0 15,-42 0 1</inkml:trace>
  <inkml:trace contextRef="#ctx0" brushRef="#br0" timeOffset="29115.83">2857 5588 0,'0'-21'0,"0"42"0,0-84 0,0 41 16,0 1-16,0 0 0,0 42 47,0 22-47,0-1 0,0 0 15,0 22-15,0-1 0,0 1 0,0-22 16,0 22-16,0-1 0,-21 43 16,0-64-16,0-21 0,0 22 15,0-22-15,21 0 16,0 0-16,0 0 0,-22-21 16,1 0-1,21-21-15,0 0 16,0 0-16,0 0 0</inkml:trace>
  <inkml:trace contextRef="#ctx0" brushRef="#br0" timeOffset="29871.42">2498 5927 0,'0'0'0,"-43"0"0,22 0 15,0 0-15,0 0 0,0 0 16,21 21-16,0 0 16,0 0-16,21-21 15,0 21-15,21-21 0,1 0 0,-1 0 16,21 0-16,-20-21 0,20 0 15,1 0-15,-1 0 0,1 0 0,-1-22 16,1 1-16,-1 21 0,1-22 16,-22 1-16,22 0 0,-22-1 15,-21 1-15,0 0 0,0 21 0,-21-22 16,0-20-16,0 42 16,-21 21-16,0 0 15,0 0-15,0 21 0,21 0 16,-21 0-16,21 21 0,-22 1 15,22-1-15,0 22 0,0-22 16,0 21-16,-21-20 0,21 20 0,-21-20 16,21-1-16,0 0 0,-21 1 15,21-22-15,-21 21 0,21-21 0,0 0 16,-21 1-16,21-1 0,21-21 31,0-21-15,0-1-16,0 1 0,0 0 0,1-21 15,20 21-15,-21-1 16,21 1-16,-20-21 0,-1 42 0,21-21 0,-21 0 16,0 21-16,1 0 15,-1 0-15,0 21 0,-21 0 16,21 0-16,-21 0 0,21 0 16,-21 1-16,0-1 0,0 0 0,21 0 15,-21 0-15,22 0 0,-22 1 16,21-22-16,0 21 0,0-21 0,0 0 15,0 0-15,22 0 0,-22 0 16,0 0-16,21-21 0,-20 21 0,20-22 16,0 1-16,-21 0 0,1 0 0,20 0 15,-21-22-15,0 22 0,0-21 16,1 21-16,-22-22 0,0 22 16,0-21-16,0 21 0,0 0 15,0-1-15,0 1 0,-22 21 16,1 0-16,0 21 0,21 1 15,0-1-15,-21 0 0,21 21 0,-21-21 16,21 22-16,0-22 0,0 0 16,0 21-16,0-20 0,21-1 0,-21 0 15,21 0-15,0-21 0,-21 21 16,21-21-16,1 0 0,-1 0 0,0 0 16,0 0-16,0 0 0,0 0 0,1-21 15,-1 21-15,21-21 0,-21 0 16,0 0-16,22-1 0,-22 1 15</inkml:trace>
  <inkml:trace contextRef="#ctx0" brushRef="#br0" timeOffset="30469.49">5863 5652 0,'0'-22'0,"0"44"0,-21-65 0,21 22 0,0 0 15,0 0-15,0-22 0,0 22 16,0 0-16,0 0 0,0 0 15,-21 21-15,0 0 16,-1 21 0,1 0-16,0 21 0,0-20 0,21 20 15,-21 21-15,0-20 16,21-1-16,0 22 0,0-22 0,-22 21 0,22-20 16,0-1-16,0 0 15,0 1-15,0-22 0,22 0 0,-1 0 16,0 0-16,21 1 0,-21-22 15,22 0-15,-1 0 0,0 0 0,1-22 16,20 1-16,-20 0 0,-1-21 0,21 21 16,-20-22-16,-1 1 0,0 0 15,-20-1-15,20 1 0,-42-22 0,0 22 16,0 0-16,0-1 0,0 1 16,-42 0-16,20 21 0,-20-1 0,0 1 15,-1 0-15,1 21 0,0 0 16,-1 0-16,-20 21 0,21-21 15,-1 43-15,1-22 0,0 21 16,20 0-16,1-20 0,0 41 0,21-21 16,0 1-16,0-22 0,0 21 0,0 1 15,21-22-15,0 0 0,1 0 16,20 0-16,-21-21 0,21 0 0,1 0 16,-1 0-16,22-21 0,-22 0 15</inkml:trace>
  <inkml:trace contextRef="#ctx0" brushRef="#br0" timeOffset="30772.71">6731 5525 0,'0'0'0,"0"-22"16,0 1-16,0 0 15,-21 21-15,0 0 16,-1 0-16,1 21 0,0 0 16,0 1-16,21-1 0,0 21 0,-21 0 15,21 1-15,0 20 16,0 1-16,0-22 0,0 22 0,0-1 15,0 1-15,0-1 0,0 22 0,21-1 16,-21 1-16,21 0 0,0-1 16,-21 1-16,0 21 0,21-21 0,-21-1 0,22 1 15,-22 0-15,0-1 0,0 1 16,0-22-16,0 1 0,0-1 0,0-20 16,0-1-16,0-21 0,-22 0 15,22-42 1,0 0-16,0-21 0,0 21 15,0-43-15,0 22 0,0-22 0,0 1 16,0-1-16,0-20 0</inkml:trace>
  <inkml:trace contextRef="#ctx0" brushRef="#br0" timeOffset="31059.56">6731 5694 0,'0'0'0,"0"-42"0,0-1 0,0 22 16,21-21-16,0 21 0,-21-1 0,43 1 15,-22 0-15,0 0 0,21 0 16,1 21-16,-1 0 0,0 0 0,1 0 16,-1 0-16,-21 0 0,21 0 0,-20 42 15,20-21-15,-21 0 0,-21 22 16,0-1-16,0 0 0,0 1 0,0-1 16,-21 0-16,-21 1 0,20-22 15,-20 21-15,0 1 0,-1-22 0,-41 21 16,63-42-16,-22 21 15,22-21-15,0 0 0,0 0 16,0 0-16,21-21 16,0 0-16,0 0 0,0 0 15,21-1-15,0 1 0,21 0 0,-21-21 16</inkml:trace>
  <inkml:trace contextRef="#ctx0" brushRef="#br0" timeOffset="31511.45">7578 5165 0,'0'0'0,"0"-21"0,0-1 16,0 44-1,-22-1 1,22 0-16,-21 0 0,21 0 16,0 22-16,0-1 0,0 0 0,0 1 15,0-1-15,0 0 0,0 22 16,0-22-16,0 0 0,0 22 0,0 84 31,0-127-31,0 0 0,0 1 0,21-1 16,1-21-16,-1 0 0,0 0 15,0 0-15,21-21 0,1-1 0,-22 1 16,21 0-16,1 0 0,-22-21 0,21 20 16,0-20-16,-20 21 0,-1-21 15,0-1-15,0 22 0,-21 0 16,0-21-16,0 20 15,0 44 1,0-1-16,0 0 16,-21 21-16,21-21 0,0 22 15,-21-1-15,21-21 0,0 0 0,0 22 16,0-22-16,0 0 0,0 0 16,0 0-16,21-21 15,0 0-15,0 0 16,0-21-16,-21 0 0,22 0 15,-1 0-15,0 0 0,-21-1 0</inkml:trace>
  <inkml:trace contextRef="#ctx0" brushRef="#br0" timeOffset="31669.02">8213 5355 0,'0'0'0,"0"-21"0,0 0 0,-22 0 16,1 21-16,0-21 15,0 21 1,0 0-1,21 21-15,0 0 32,-21-21-32,-1 0 15</inkml:trace>
  <inkml:trace contextRef="#ctx0" brushRef="#br0" timeOffset="31848.39">7345 5525 0,'-21'0'0,"42"0"0,-64 0 0,22 0 16,42 0 0,1 0-1,-1 0-15,21 0 0,0 0 0,1 0 16,-1-22-16,0 22 0,22 0 16,-1 0-16,1-21 0,-1 21 0,1 0 15,-1 0-15</inkml:trace>
  <inkml:trace contextRef="#ctx0" brushRef="#br0" timeOffset="32519.28">8572 5482 0,'0'0'0,"-21"0"0,0 21 16,0-21-16,0 22 0,0-22 16,-22 21-16,22 0 0,0 0 0,0 0 15,0 22-15,-1-22 0,1 0 16,0 21-16,21-21 0,0 1 0,0 41 15,0-42-15,0 0 0,0 1 16,0-1-16,0 0 16,0 0-16,21-21 0,0 0 0,1 0 15,-1 0-15,0 0 16,0 0-16,0 0 0,0 0 0,-21-21 16,22 0-16,-22 0 0,21-1 15,-21 1-15,0 0 0,0 0 16,0-21-16,0 20 0,0-20 0,0 21 15,0-21-15,0-1 0,21 22 16,-21-21-16,21 21 0,0-1 0,0 1 16,1 0-16,20 0 0,-21 21 15,0 0-15,22 0 0,-22 0 0,21 0 16,-21 0-16,22 0 0,-22 21 0,0 0 16,0 0-16,-21 1 15,0 20-15,21-21 0,-21 21 0,0 1 16,0-22-16,0 21 0,0 1 0,0-22 15,0 21-15,0-21 0,0 0 16,0 1-16,0-1 0,-21-21 0,0 0 31,21-21-31,0-1 16,0-20-16,0 21 0,21-21 16,0-1-16,0 1 0,1 0 15,20-1-15,-21 1 0,21 21 0,1-22 16,-22 22-16,21 0 15,1 0-15,-22 0 0,21 21 0,-21 0 16,0 0-16,1 0 0,-1 21 0,-21 0 16,21 21-16,-21-20 15,0 20-15,0 0 0,0 1 0,0-1 16,0-21-16,0 21 0,0 1 16,0-22-16,0 21 0,0-21 0,0 1 15,0-1-15,0 0 0,0-42 31,21 0-31,21-1 16,-20 1-16</inkml:trace>
  <inkml:trace contextRef="#ctx0" brushRef="#br0" timeOffset="32901.12">10202 5482 0,'0'0'0,"21"0"0,-21-21 31,0 0-31,-21 21 15,0 0-15,-21 0 0,21 0 16,-22 0-16,1 0 0,21 0 0,-22 0 16,1 0-16,0 21 0,21 0 0,-22-21 15,22 21-15,0 1 0,0-1 16,0 0-16,21 0 0,0 0 0,0 0 16,21 1-16,0-22 15,21 0-15,1 21 0,-1-21 16,0 0-16,1 0 0,-1 21 0,0-21 15,1 21-15,-1-21 0,-21 21 16,21 0-16,-20-21 0,-22 22 0,0-1 16,0 0-16,-22 0 0,1 0 15,0-21-15,-21 21 0,-1 1 16,1-1-16,-21-21 0,20 21 0,-20 0 16,-1-21-16,22 21 0,-22-21 15,22 0-15,21 0 0,-21 0 0,20 0 16,1 0-16,0 0 0,21-21 31,21 0-31,0-21 0,22 20 0</inkml:trace>
  <inkml:trace contextRef="#ctx0" brushRef="#br0" timeOffset="33687.33">11726 5779 0,'0'0'15,"-21"0"-15,21 21 0,-21-21 0,0 0 0,0 0 16,-1 0-16,-20 0 31,42-21-31,0-1 0,0 1 16,21-21-16,0 21 0,22-22 15,-22 1-15,21-21 0,1 20 16,-1-20-16,-21 20 0,21-20 0,-20-1 16,-1 1-16,0 21 0,-21-22 0,0 22 15,0-1-15,0 22 0,0 0 16,0 0-16,0 0 0,-42 21 0,20 0 15,1 21-15,0 0 0,0 21 16,0-20-16,0 41 0,-1-21 0,1 22 16,0-1-16,0 1 0,0-1 15,0 22-15,-1 0 0,1-1 16,21 22-16,0 0 0,-21-21 0,21 21 16,0 21-16,0-22 0,21 22 0,-21 0 15,21 0-15,22 127 0,-43-105 16,0-22-16,0 0 0,0 0 15,0-22-15,-21 1 0,-1 0 16,1-21-16,21-1 0,-21 22 16,21-63-16,0-22 0,0 0 0,21-42 15,0-22 1,1 22-16,-1-21 0,21-22 0,0 22 16,1-21-16,20-1 0,1-21 0,-22 22 15,22-22-15,-1 1 0,1-1 16,-22 0-16,0 1 0,1-1 0,-22 0 15,0 1-15,-21-1 0,0 0 0,-42 1 16,-1-1-16,1 21 0,-22-20 16,1 20-16,-1 22 0,1 0 15,-1-1-15,1 22 0,21-21 0,-1 21 16,1 21-16,21-22 0,0 22 16,-1 0-16,22-21 0,0 0 15,0 0 1,22 0-16,-1 21 0,0-21 0,21-1 15,-21 1-15,22 0 0,-1-21 16,-21 21-16,22-1 0,-1-20 16,0 21-16,-21-21 0,1 20 0,-1-20 15,0 21-15,0 0 0,0-22 16</inkml:trace>
  <inkml:trace contextRef="#ctx0" brushRef="#br0" timeOffset="34016.17">12128 5546 0,'0'-21'0,"0"63"0,0-63 0,0-22 15,-21 22-15,0 0 16,0 0-16,21 0 0,0 0 15,0-1-15,0 1 16,21 21-16,0-21 0,0 0 0,22 21 16,-22-21-16,0 21 0,21 0 15,22 0-15,-43 0 0,21 21 16,-20-21-16,-1 21 0,0 0 16,0 0-16,-21 1 0,0-1 0,0 21 15,0-21-15,0 0 0,0 22 0,-21-22 16,0 0-16,0 0 15,-22 0-15,22 1 0,0-22 0,0 21 16,0-21-16,-1 0 16,22-21-16,0-1 15,0 1-15,0 0 0,22 0 0,-1 0 16,-21 0-16,21-1 0,0 1 16,21 0-16,-20 0 0,-1 0 0,0 0 15,21-1-15,-21 1 0,64-21 16,-43 21-16,1 21 0,-1-21 15,0-1-15,1 22 0,-1 0 16</inkml:trace>
  <inkml:trace contextRef="#ctx0" brushRef="#br0" timeOffset="34787.72">12975 5228 0,'-21'0'0,"42"0"0,-21 21 15,-21 1 1,0-1-16,0 0 0,-22 0 0,22 0 16,0 0-16,0 1 0,0-1 15,21 0-15,0 0 0,-22 0 0,22 0 16,0 1-16,0-1 0,0 0 15,22 0-15,-1-21 16,0 0-16,0 0 0,21 0 0,-20 0 0,20 0 16,-21 0-16,21 0 15,-20-21-15,-1 21 0,-21-21 0,21 0 16,-21-1-16,0 1 16,0 0-16,0 0 0,0 0 0,-21 0 15,21-1-15,0-20 0,0 21 16,0 0-16,0 0 0,0-1 0,0 1 15,21 0-15,21 0 0,-21 21 0,1 0 16,20 0-16,0 0 0,-21 0 16,22 0-16,-22 21 0,21 0 0,-21 0 15,1 1-15,-1-1 0,0 0 16,-21 0-16,0 21 0,0-20 0,0-1 16,0 21-16,0-21 0,0 0 15,-21 1-15,21-1 0,-21 0 0,21 0 16,-22 0-16,1-21 15,0 0 1,21-21 0,0 0-16,0 0 0,0 0 15,0-1-15,21-20 0,0 21 0,1 0 16,-1-22-16,0 22 0,0-21 16,21 21-16,-20 0 0,-1-1 0,21 1 15,-21 0-15,0 21 0,22 0 0,-22 0 16,0 21-16,0 0 0,0 1 15,-21 20-15,0-21 0,0 0 16,0 0-16,0 1 0,0 20 16,0-21-16,0 0 0,0 0 15,-21 22-15,0-22 0,21 0 16,-21 0-16,0-21 16,21-21-1,0 0-15,0 0 16,0 0-16,21-1 0,0 1 0,0-21 15,0 21-15,1-22 16,20 1-16,-21 21 0,21-21 0,1-1 16,-1 22-16,0 0 0,1 0 15,-22 21-15,21 0 0,-21 0 0,1 0 16,-1 21-16,0 0 0,-21 0 0,0 22 16,0-22-16,0 0 0,0 21 15,0-21-15,0 22 0,-21-22 0,21 21 16,-21-21-16,-1 1 0,22-1 15,-21 0-15,21 0 0,0 0 0</inkml:trace>
  <inkml:trace contextRef="#ctx0" brushRef="#br0" timeOffset="35871.91">15473 5482 0,'0'0'0,"-43"0"15,1 0-15,21 21 0,0 1 16,-22-22-16,22 0 0,0 0 0,0 21 16,0-21-1,21-21-15,0-1 16,21 22-16,0-21 0,0 0 15,0 0-15,22-21 0,-22 20 0,21-20 16,-21 0-16,22-1 0,-22 1 0,0 0 16,0-22-16,0 22 15,1-22-15,-22 22 0,0 0 0,0 21 16,0-22-16,0 22 0,0 42 31,-22 0-31,1 1 0,0 20 16,0 0-16,0 1 0,0 20 0,-1-21 15,1 1-15,21 20 0,0-20 16,-21-1-16,21 0 0,0 22 0,0-22 16,0-21-16,0 22 0,21-22 15,22 21-15,-22-42 0,21 21 16,0-21-16,1 0 0,-1 0 0,0 0 16,1-21-16,-1 0 0,0 0 15,1 0-15,-1-1 0,0-20 0,-20 0 16,20 21-16,-21-43 0,21 22 15,-20-22-15,-22 1 0,0 20 0,21-20 16,-21-1-16,0 1 0,0 21 16,0-22-16,0 43 0,0 0 15,0 0-15,0 42 16,-21 0-16,21 21 0,0-21 16,0 22-16,-22-1 0,22 22 15,-21-22-15,0 0 0,21 1 0,-21 20 16,21-21-16,-21 1 0,0-1 15,21 0-15,-22 1 0,1-1 16,21-21-16,0 22 0,0-22 0,0 0 16,0 0-16,21-21 31,1-21-31,-1 0 16,0 0-16,0-1 0,0 1 0,22-21 15,-22 21-15,0-22 0,21 22 16,-21 0-16,1 0 15,-1 0-15,-21 0 0,21 21 0,0 0 16,-21 21 0,0 0-16,0 0 15,0 0-15,0 0 0,0 1 0,0-1 16,0 0-16,0 0 0,0 0 16,0 0-16,0 1 0,0-1 0,21 0 15,0 0-15,1-21 0,-1 0 16,21 21-16,-21-21 0,22 0 0,-1 0 15,0 0-15,-21-21 0,22 0 16,-1 21-16,0-21 0,1 0 16,-1-1-16,-21 1 0,0 0 0,22 0 15,-22 0-15,0-22 0,-21-20 16,0 42-16,0-22 0,0 22 0,0-21 16,0 21-16,-21 21 15,0 0 1,0 21-16,-1 0 0,1 0 15,0 22-15,21-22 0,-21 21 0,21-21 16,-21 43-16,21-43 16,0 21-16,0-21 0,0 1 0,21-1 15,0-21-15,0 21 0,0-21 0,1 0 16,20 0-16,-21 0 0,0 0 16,22 0-16,-1-21 0,0 21 0,1-21 15,-1-1-15,0 1 0,-21 0 16,22 0-16,-22 0 0,0 0 15</inkml:trace>
  <inkml:trace contextRef="#ctx0" brushRef="#br0" timeOffset="36096.03">15071 5144 0,'0'0'0,"-43"21"0,1 0 16,63-21 0,21 0-16,22 0 0,-1 0 15,22-21-15,-21 21 0,20-21 0,1 21 16,0-22-16,-22 22 0,1 0 16,-1-21-16,1 21 0,-22-21 0,0 21 15,1 0-15</inkml:trace>
  <inkml:trace contextRef="#ctx0" brushRef="#br0" timeOffset="37724.91">18521 5419 0,'0'0'16,"0"21"-16,21-21 15,0 0 1,0 0-16,0 0 0,1 0 16,-1 0-16,-21-21 0,21 0 15,0 21-15,-21-22 0,0 1 0,21-21 16,-21 21-16,0 0 0,0-22 15,0 1-15,0 0 0,-21-1 16,0 1-16,0 0 0,0 20 0,-1-20 16,1 21-16,0 21 0,-21 0 15,21 0-15,-22 0 0,22 0 16,-21 21-16,21 0 0,-22 0 0,1 22 16,21-1-16,-22 0 0,22 1 0,-21-1 15,21 0-15,0 1 0,-22 20 16,43-20-16,0-1 0,0-21 15,0 0-15,0 0 0,21 1 16,1-1-16,-1 0 0,21-21 0,-21 0 16,22 0-16,-1 0 15,0 0-15,1-21 0,20 0 0,-21-1 16,1 1-16,-1 0 0,22 0 0,-22 0 16,0-22-16,1 1 0,-1 0 15,-21-1-15,21-20 0,-20-1 0,-1 1 16,0-1-16,-21-20 0,0 20 15,21 22-15,-21-64 16,0 64-16,0-1 0,0 1 0,0 21 16,0 0-16,-21 42 31,21 0-31,-21 0 0,21 22 0,-21 41 16,-1-20-16,22-22 0,-21 22 15,21-1-15,0 1 0,0-1 16,0 1-16,0-22 0,0 21 0,0-20 15,0-1-15,0-21 0,21 22 16,1-22-16,-1 0 0,0 0 0,0 0 16,0-21-16,22 0 0,-22 0 15,21 0-15,-21 0 0,22-21 0,-1 21 16,0-21-16,1 0 0,-1 0 0,-21-22 16,21 22-16,1-21 0,-22-1 15,21-41-15,-42 41 16,0 1-16,0 0 0,-21 21 15,0-22-15,0 43 0,0-21 0,-22 21 16,1 0-16,21 0 0,-22 21 16,22-21-16,0 21 0,0 1 0,0-1 15,21 0-15,0 21 0,0-21 16,0 1-16,21 20 0,21 0 16,-21-21-16,1 22 0,20-22 0,-21 0 15,0 0-15,-21 0 0,43 22 16,-22-22-16,-21 0 15,21-21-15,0 21 0,0-21 16,0 0-16,1 0 0,-1 0 16,0 0-16,0-21 0,21 0 15,-20 0-15,20 21 0,-21-21 16,21-1-16,1-20 0,-22 21 0,21 0 16,-21-22-16,1 22 0,-1-21 15,0 0-15,0 20 0,-21 1 0,21 0 16,-21 0-16,0 0 0,0 42 31,0 0-31,-21 0 0,0 0 16,0 1-16,0-1 0,-1 21 15,1-21-15,0 22 0,0-22 0,21 42 16,0-42-16,0 1 16,0-1-16,0 0 0,21-21 15,0 0-15,0 0 16,1 0-16,20 0 0,-21 0 0,0 0 15,0-21-15,22 0 0,-22 21 0,0-22 16,21 1-16,-20 0 0,-22 0 16,0-21-16,0 20 0,0 1 0,0-21 15,0 21-15,0-22 0,-22 22 16,1 0-16,-21 0 0,21 21 0,-22 0 16,22 0-16,-21 0 0,21 0 15,0 21-15,-1 0 0,1-21 0,21 21 16,0 1-16,21-22 15,1 0-15,-1 0 16,21 0-16,-21 0 0,22 0 0,-22 0 16,21 0-16,0 0 0,1-22 15,-1 22-15,-21-21 0,22 21 0,-1-21 16,0 0-16,-21 21 0,1 0 16,-1-21-16,0 21 0,-21 21 31,-21-21-31,0 21 0,21 0 15,-22 22-15,22-22 0,0 21 0,0 0 16,-21 1-16,21-1 0,0 22 16,0-1-16,0 1 0,0-1 15,-21 22-15,21-1 0,0-20 16,-21 21-16,0-1 0,21 1 0,-21 0 16,-1-1-16,1 22 0,21-21 0,-21 21 15,0-22-15,0 22 0,0-21 16,-1-1-16,1 1 0,21 0 0,-21-22 15,0 1-15,0-22 0,21 0 0,0-20 16,-21-1-16,21 0 0,0-42 16,0 0-1,0-1-15,0-20 0,21 0 0,0-1 16,0 1-16,0 0 0,0-22 0,1 1 16,20-1-16,-21-20 0,0-1 15,22 0-15,-22 1 0</inkml:trace>
  <inkml:trace contextRef="#ctx0" brushRef="#br0" timeOffset="37968.83">20383 5271 0,'0'0'0,"0"-43"0,0 1 15,0 21-15,22-22 0,-1 22 16,0 0-16,0 0 0,0 0 0,22 0 16,-22 21-16,21 0 0,0 0 15,1 0-15,-1 0 0,-21 21 0,22 0 16,-22 0-16,0 21 0,-21-20 15,0 20-15,0-21 0,0 21 16,-21-20-16,0-1 0,-22 21 0,1-21 16,0 0-16,-22 1 0,22-1 15,-1-21-15,1 21 0,0-21 0,-1 0 16,22 0-16,0 0 0,21-21 16,21 0-1</inkml:trace>
  <inkml:trace contextRef="#ctx0" brushRef="#br0" timeOffset="39149.04">21336 4572 0,'0'0'0,"-21"0"16,0 0-16,-1 21 16,22 0-16,-63 212 31,63-169-31,-21-22 0,0 22 0,-1-1 15,22 1-15,-21-1 0,0-21 16,0 22-16,0-22 0,0 1 16,-1-22-16,1 21 0,21-21 0,-21-21 15,21 21-15,0-42 16,0 0 0,0-21-16,0 21 0,21-1 15,0-20-15,-21 0 0,22-1 0,-1 1 16,-21-21-16,21 41 15,0-20-15,-21 0 0,21 21 0,0 21 32,-21 21-32,0 21 15,0-21-15,0 0 0,22 22 16,-22-22-16,0 21 0,0-21 0,0 22 16,21-22-16,0 21 0,0-21 0,0 1 15,22-1-15,-22 0 16,0-21-16,21 0 0,-21 0 0,22 0 15,-1 0-15,0 0 0,1-21 16,-1 21-16,22-21 0,-22-1 16,0 1-16,-21-21 0,22 21 0,-22-22 15,0 1-15,0-21 0,0 20 16,-21-20-16,0-22 0,0 22 0,0-1 16,-21 1-16,0-1 0,-21 1 15,21 20-15,-22 1 0,1 0 0,21 20 16,-22 1-16,1 21 0,0 0 15,-22 0-15,22 21 0,0 1 16,20-1-16,-20 0 0,21 21 16,0 1-16,0-1 0,-1 21 0,22-20 15,0 20-15,0 1 0,0-22 0,0 22 16,0-22-16,0 0 0,22 1 16,-1-1-16,21-21 0,-21 21 0,22-20 15,-1-1-15,0 0 0,1-21 16,-1 0-16,21 0 0,-20 0 0,-1 0 15,0 0-15,22 0 0,-22-21 0,1 0 16,-22-1-16,21 22 0,0-21 16,1-42-16,-22 42 0,0-1 15,0-20-15,-21 21 0,21 0 16,-21 0-16,0-1 0,0 1 0,0 0 16,-21 21-1,0 0-15,0 0 0,0 21 16,21 0-16,-21 1 0,-1-1 15,1 0-15,0 0 0,21 21 0,-21-20 16,0-1-16,21 21 0,-21-21 0,21 0 16,0 1-16,0-1 0,0 0 15,0 0-15,0 0 0,21 0 16,0-21-16,0 0 16,0 0-16,22 0 0,-22 0 0,0-21 15,0 0-15,21 21 0,-20-21 0,-1 0 16,0 0-16,0-1 0,-21 1 15,0 0-15,0-21 0,0 21 0,0-22 16,0 1-16,0 21 16,-21-22-16,0 22 0,21 0 0,-21 21 15,-22 0-15,22 0 0,0 0 16,0 0-16,0 21 0,-1 0 0,-20 1 16,42-1-16,-21 21 0,0-21 15,21 0-15,0 1 0,0-1 0,0 0 16,0 0-16,0 0 0,21-21 15,0 0-15,21 0 0,-20 0 16,-1 0-16,21 0 0</inkml:trace>
  <inkml:trace contextRef="#ctx0" brushRef="#br0" timeOffset="40017.05">22437 5101 0,'0'0'16,"0"-21"-16,21-42 15,-21 41 1,-21 44 15,21-1-31,-22 0 0,1 0 0,21 0 16,0 0-16,0 1 0,-21-1 15,21 0-15,-21 0 0,21 0 0,0 0 16,0 1-16,0-1 16,21-21-1,0 0-15,0 0 16,1-21-16,-1 21 0,0-22 15,0 1-15,0 0 0,0 21 16,1-21-16,-1 0 0,-21 0 16,0-1-16,21 1 0,-21 0 0,21 21 15,-21 21 17,-21 0-32,0 1 0,0-1 15,21 0-15,0 0 0,0 0 16,0 0-16,0 1 0,0-1 15,21-21 1,0 0-16,0 0 0,0 0 0,0 0 16,1 0-16,20 0 0,-21 0 15,0 0-15,0-21 0,1 21 16,-22-22-16,0 1 0,0 0 0,0 0 16,0 0-16,0 0 0,0-1 15,0-20-15,0 21 0,0 0 0,0 0 16,0-1-16,0 1 0,0 0 15,0 0-15,21 21 16,0-21-16,0 21 0,0 0 16,0 0-16,1 0 0,-1 21 15,-21 0 1,0 0-16,0 0 0,0 1 16,0-1-16,0 0 0,0 0 15,0 0-15,0 0 0,0 1 16,0-1-16,0 0 0,0 0 0,0 0 15,0 0-15,0 1 16,-21-22 15,21-22-31,0 1 16,0 0-16,0 0 0,21 0 16,0-22-16,0 22 0,0-21 15,0 0-15,1 20 0,-1-20 0,0 0 16,21 21-16,-21-22 15,1 22-15,-1 21 0,0 0 0,0 0 16,0 0-16,0 21 0,-21 0 16,0 1-16,0-1 0,0 21 0,0-21 15,0 22-15,0-1 0,0-21 16,-21 21-16,0-20 0,21-1 0,0 21 16,-21-21-16,0 0 0,21 1 15,0-1-15,-21-21 0,21 21 16,-22-21-16,1 0 15,21 21-15,-21-21 16</inkml:trace>
  <inkml:trace contextRef="#ctx0" brushRef="#br0" timeOffset="41421.01">466 7345 0,'0'0'15,"-43"0"-15,22 0 0,0 0 0,0 21 16,0-21-16,-1 0 0,1 0 16,21-21-1,0 0 1,21 0-16,22-1 0,-22 1 15,21 0-15,1 0 0,-1 0 16,0 21-16,1 0 0,-1 0 0,0 0 16,-21 21-16,22 0 0,-22 21 15,0-20-15,-21 20 0,0 0 16,0 1-16,0-1 0,-21 0 0,0 1 16,-22-1-16,22 0 0,-21-21 15,21 22-15,-22-22 0,22 0 16,0-21-16,-21 21 0,21-21 15,-1 0-15,22-21 16,0 0-16,0 0 16,22 0-16,-1-1 0,0 1 15,21 21-15,-21-21 16,22 0-16,-22 21 0,21 0 0,1 0 16,-22 0-16,21 0 0,-21 0 15,22 21-15,-22 0 0,0 0 0,0 1 16,-21-1-16,0 0 0,0 0 15,0 21-15,0-20 0,0 20 16,-42 0-16,21 1 0,-1-22 0,-20 21 16,0-21-16,-1 0 0,1 1 15,-21-1-15,20 0 0,1-21 0,0 0 16,-1 0-16,1 0 0,0 0 16,-1 0-16,22-21 0,-21 0 15,21 21-15,-1-22 0,22 1 16,0 0-16,0 0 0,0 0 15,0 0-15,0-1 0,22 1 16,-1 21-16,0-21 16,21 0-16,-21 21 0,22-21 15</inkml:trace>
  <inkml:trace contextRef="#ctx0" brushRef="#br0" timeOffset="41615.82">1122 7514 0,'21'0'78,"0"0"-62,0 0-16</inkml:trace>
  <inkml:trace contextRef="#ctx0" brushRef="#br0" timeOffset="42472.91">2857 7154 0,'0'0'0,"0"-21"0,0 0 0,0 0 0,0-21 16,0 20-16,22-20 15,-22 0-15,0-1 0,21 22 0,-21-21 16,0 0-16,0 20 0,0 1 16,0 0-16,0 0 0,0 42 15,0 0-15,0 22 16,0-1-16,0 0 0,0 1 0,-21 20 16,-1 1-16,22 20 0,-21-20 15,0 20-15,0 1 0,-21-21 0,20-1 16,1 1-16,-21-1 0,0-21 15,-1 22-15,1-22 0,0-21 0,20 22 16,-20-22-16,0 0 0,-1-21 16,22 0-16,0 0 0,-21 0 15,21-21-15,-1 21 0,22-42 16,-21 20-16,21-20 0,-21 21 0,21-43 16,-21 22-16,21-21 0,0-1 15,0 1-15,0-1 0,0 1 0,0 20 16,0 1-16,21 0 0,0 20 15,0 1-15,1 0 0,-1 21 16,0 0-16,0 21 0,0 22 16,22-22-16,-22 21 0,0 22 15,0-22-15,0 0 0,-21 22 0,21-22 16,1 22-16,-22-22 0,21 0 16,0 1-16,-21-22 0,21 0 0,0 21 15,0-42-15,22 21 0,-22-21 16,0 0-16,21 0 0,-20 0 0,20 0 15,0-21-15,-21 21 0,22-21 16,-1 0-16,-21-21 0,22 20 0,-1-20 16,-21 21-16,21-21 0,-20-1 0,-1 1 15,0 0-15,0-1 0,-21 1 16,0 21-16,0 0 0,0-1 16,0 44-1,0-1-15,0 21 16,0-21-16,0 0 0,0 22 15,-21-22-15,21 21 0,0-21 0,0 1 16,-21-1-16,21 0 0,0 0 16,0 0-16,0-42 47,0 0-47,0 0 0,0 0 15,0-22-15</inkml:trace>
  <inkml:trace contextRef="#ctx0" brushRef="#br0" timeOffset="42627.93">3260 7112 0,'0'-21'0,"0"42"16,0-63-1,-22 42 1,22 21 0,0 0-16,0 0 15,22-21-15,-1 0 0,-21 21 16,42-21-16,-21 0 0,0 22 0,22-22 15</inkml:trace>
  <inkml:trace contextRef="#ctx0" brushRef="#br0" timeOffset="43024.1">3831 7260 0,'0'0'0,"21"0"0,-21-21 16,21 0-1,1 21-15,-22-21 0,0 0 0,0-1 16,0 1-1,-22 21 1,1 21-16,0-21 16,0 22-16,0-1 0,0 21 0,-1-21 15,1 0-15,0 22 0,21-22 16,0 0-16,0 0 0,0 0 0,0 1 16,0-1-16,21-21 0,0 0 0,22 21 15,-22-21-15,21 0 0,-21 0 16,22 0-16,-22 21 0,0-21 0,0 21 15,0-21-15,1 21 16,-22 1-16,0-1 0,0 0 16,0 0-16,-22 0 0,1 0 15,-169 22 1,147-22-16,1-21 0,0 0 16,-1 0-16,1 0 0,0 0 15,21-21-15,-1 0 0,1 21 0,0-22 16,21 1-16,0 0 0,0 0 15,0-21-15,21 20 0,22-20 0,20-64 16,-21 64-16</inkml:trace>
  <inkml:trace contextRef="#ctx0" brushRef="#br0" timeOffset="43243.84">4297 6837 0,'0'0'0,"0"21"16,0 0-16,0 0 15,0 1-15,0-1 0,0 21 16,0 0-16,0 1 0,0 20 16,0-20-16,0 20 0,0-21 0,0 22 15,0-22-15,0 22 0,0-22 0,0-21 16,0 22-16,0-22 0,0 0 16,0 0-16,0 0 0,0-42 31,0 0-31,21 0 0</inkml:trace>
  <inkml:trace contextRef="#ctx0" brushRef="#br0" timeOffset="43396.34">4191 7303 0,'-21'0'0,"42"0"0,-63 0 16,42-22 0,21 1-1,0 0 1,0 21-16,21-21 0,-20 0 0,20 21 15,0-21-15,1-1 0,-1 1 16,0 0-16,1 0 0</inkml:trace>
  <inkml:trace contextRef="#ctx0" brushRef="#br0" timeOffset="44446.96">5736 7514 0,'-21'21'16,"42"-42"-16,-63 64 0,63-65 31,0 22-31,0-21 0,0 0 16,1-21-16,-1 21 0,0-1 15,0-20-15,0 21 0,0-21 0,1-1 16,-1 1-16,-21 0 0,0-1 15,0 22-15,0-21 0,0-1 0,0 1 16,0 0-16,0 21 0,0-1 16,0 1-16,-21 0 0,-1 21 15,1 0 1,0 21-16,0 0 0,0 1 0,21 20 16,0-21-16,-21 21 0,21 1 15,0-1-15,0 0 0,0 1 16,0 20-16,0-20 0,21-1 0,0 0 15,0-21-15,0 22 0,0-22 16,1 0-16,-1 0 0,21-21 0,-21 0 16,22 0-16,-22 0 0,21 0 0,-21 0 15,22-21-15,-22 0 0,21 0 16,0 0-16,-20-22 0,20 22 16,0-42-16,-21 20 0,22 1 0,-22 0 15,0-1-15,0-20 0,-21 20 0,0 1 16,0 0-16,0-1 0,0 22 15,0-21-15,0 21 0,-21 21 16,0 0-16,0 21 16,21 0-16,0 0 15,0 0-15,0 22 0,0-22 0,0 21 16,0 1-16,0-1 0,0 0 16,0 1-16,0 20 0,0-21 0,0 1 15,0-1-15,0-21 0,0 22 0,0-22 16,0 0-16,0 0 0,0 0 15,21-42 1,0 0 0,0 0-16,0 0 0,1-1 15,-1-20-15,-21 21 0,21-21 0,0 20 16,0-20-16,-21 21 0,21 0 16,-21 0-16,22-1 0,-22 1 0,21 42 31,-21 1-31,0-1 0,0 0 15,0 0-15,21 21 0,-21-20 0,0-1 16,0 21-16,21-21 0,0 0 16,-21 1-16,21-1 0,1 0 0,-1-21 15,0 21-15,0-21 16,0 0-16,0 0 0,22 0 0,-1 0 16,0-21-16,1 21 0,-1-21 0,0 0 15,-20-1-15,20 1 0,0-21 16,-21 21-16,22-22 0,-22 22 0,0-63 15,-21 41-15,0 22 16,0-21-16,0 21 0,0-1 0,0 1 16,0 0-16,-21 21 15,0 0-15,0 0 0,21 21 16,-22 0-16,22 1 0,-21-1 0,21 21 16,0 0-16,0-20 0,0 20 15,0 0-15,0 1 0,0-22 0,0 0 16,0 21-16,21-21 0,1-21 15,-22 22-15,21-22 0,0 0 16,0 0-16,0 0 0,0 0 0,1 0 16,20-22-16,-21 1 0,0 0 15,22 0-15,-22 0 0,0-22 0,0 22 16,0-21-16,-21 21 0</inkml:trace>
  <inkml:trace contextRef="#ctx0" brushRef="#br0" timeOffset="44644.81">6075 6922 0,'0'0'0,"-64"21"0,1 0 16,20 0-16,1-21 0,21 0 0,21 21 16,21-21-1,0 0-15,22 0 0,-1-21 0,21 21 16,1-21-16,-22 0 0,22 21 15,-1-21-15,1-1 0,-1 1 0,1 21 16,-1-21-16</inkml:trace>
  <inkml:trace contextRef="#ctx0" brushRef="#br0" timeOffset="44827.89">9313 7345 0,'0'0'16,"-21"0"-16,-21 0 0,21 0 0,-1 0 16</inkml:trace>
  <inkml:trace contextRef="#ctx0" brushRef="#br0" timeOffset="45536.32">8932 7197 0,'0'-21'0,"0"42"0,-21-42 0,21-1 15,0 1-15,0 0 0,0 0 16,0 0-16,0 0 0,0-1 16,21 22-16,0-21 0,1 21 0,-1 0 15,0-21-15,0 21 0,21 0 16,-20 0-16,-1 21 0,0-21 0,0 43 15,0-22-15,0 21 0,-21 0 0,0 1 16,0-1-16,0 0 0,0 1 16,0-1-16,0 0 0,0 1 15,0-1-15,0 0 0,-21-20 16,0 20-16,21-21 0,-21 0 0,21 0 16,0-42 15,0 0-31,0 0 0,0 0 0,0-22 15,0 1-15,0 0 0,21-1 16,0-20-16,0 21 0,1-22 0,-1 22 16,0-1-16,0 1 0,0 0 15,0-1-15,1 22 0,-1 0 16,0 21-16,0 0 0,0 0 0,0 0 0,1 0 16,-1 21-16,0 0 0,-21 22 15,21-22-15,-21 21 0,0 64 16,0-64-16,0 1 0,0-1 15,0 0-15,0 1 0,0-1 16,0-21-16,0 22 0,0-22 0,0 0 16,0-42 15,0 0-31,0-22 16,0 22-16,0-21 0,21-1 0,0 1 15,1 0-15,-1-22 0,0 22 0,0 0 16,21-22-16,-20 22 15,20 21-15,0-22 0,-21 22 0,22 0 16,-1 0-16,-21 21 0,22 0 16,-22 0-16,0 21 0,0 0 0,0 0 15,-21 0-15,0 22 0,0-1 0,0 0 16,0 1-16,0-1 0,0 22 16,0-22-16,-21 0 0,0 1 0,0-22 15,21 21-15,0-21 0,-21 0 16,21 1-16,21-22 15,-21-22 1,21 22-16,21-21 16,-21 0-16,1 0 0</inkml:trace>
  <inkml:trace contextRef="#ctx0" brushRef="#br0" timeOffset="45884.89">10393 7260 0,'0'43'31,"21"-65"-15,0 1 0,0 0-16,0 0 0,1 0 15,-1 0-15,0-1 0,0 1 16,0-21-16,0 21 0,1 0 0,-22-1 16,0 1-16,0 0 0,-22 21 15,1 0 1,0 0-16,0 21 0,0 0 0,0 1 15,-1 20-15,1 0 0,0 1 16,0-1-16,0 0 0,0 1 0,21-1 16,-22 0-16,22 1 0,0-1 0,0-21 15,0 21-15,0-20 0,0-1 16,22-21-16,-1 21 0,0-21 0,0 0 16,21 0-16,1-21 0,-1 21 15,0-21-15,1-1 0,20-20 0,1 21 16,63-64-16,-64 43 15,1 0-15,-1-22 0</inkml:trace>
  <inkml:trace contextRef="#ctx0" brushRef="#br0" timeOffset="46095.77">11303 6922 0,'0'0'0,"0"-43"0,0 22 15,0-21-15,0 21 16,-21 21-16,0 0 0,-1 21 16,1 0-16,0 0 0,0 21 15,0-20-15,0 20 0,21 0 0,-22 1 16,1-1-16,0 21 0,21-20 15,0 20-15,-21-20 0,0-1 0,21 0 16,-21 1-16,21-1 0,0-21 0,0 0 16,0 0-16,0 1 15,21-22-15,0 0 0,0 0 0,21 0 16,-20-22-16,20 1 0,0 0 0,1 0 16,-1-21-16,-21-1 0,21 1 15,1 0-15</inkml:trace>
  <inkml:trace contextRef="#ctx0" brushRef="#br0" timeOffset="46485.46">11620 6773 0,'0'-21'0,"0"42"0,0-63 0,0 21 0,0 0 16,0 42-1,0 21-15,0-21 16,-21 22-16,21-1 0,0 0 16,0 1-16,-21 20 0,21-20 0,0-1 15,-21 21-15,21-20 0,0-1 0,0 0 16,-21 1-16,21-22 0,-21 21 15,21-21-15,0 1 0,0-44 32,0 1-32,21 0 0,0 0 15,0 0-15,0-22 0,0 22 16,1-21-16,-1 0 0,0 20 0,0-20 16,0 21-16,0 0 0,1 21 15,-1 0-15,0 0 0,0 0 16,-21 21-16,21 0 15,-21 0-15,0 22 0,0-22 0,0 21 16,0 0-16,0-20 0,0 20 16,0-21-16,0 0 0,0 0 0,0 1 15,0-1-15,0-42 32,0-1-32,21 1 15,-21 0-15,0 0 0,0-21 16</inkml:trace>
  <inkml:trace contextRef="#ctx0" brushRef="#br0" timeOffset="46649.02">11324 6985 0,'0'0'0,"-42"0"0,-1 0 0,1 0 16,21 0-16,-21 0 0,63 0 31,21 0-31,0 0 16,1 0-16,20 0 0,1 0 0,-1 0 15,1 0-15,-1 0 0,1-21 16,-1 21-16,1 0 0</inkml:trace>
  <inkml:trace contextRef="#ctx0" brushRef="#br0" timeOffset="47008.12">12298 6943 0,'0'0'0,"0"21"0,0 0 15,-21-21-15,-1 21 16,1 0-16,0 1 0,21 20 0,-21-21 15,0 21-15,0 1 0,-1-1 0,22-21 16,0 22-16,0-1 0,0 0 16,0-21-16,0 22 0,0-22 0,0 0 15,22 0-15,-1-21 0,0 21 16,0-21-16,21 0 0,-20 0 0,20 0 16,0-21-16,1 0 0,-1 21 0,43-85 31,-43 43-31,0-43 0,-42 43 15,0 0-15,0-1 0,0 1 16,0 0-16,-21 21 0,-21-43 16,21 64-16,-1-21 0,-20 21 15,21 0-15,-21 0 0,-1 0 0,1 21 16,0 0-16,-1 0 0,22-21 0,-21 43 16,21-22-16,-1 0 0,22 0 15,0 0-15,0 1 0,22-1 16,20-21-16,0 0 0,1 0 0,-1 0 15,0 0-15</inkml:trace>
  <inkml:trace contextRef="#ctx0" brushRef="#br0" timeOffset="47744.36">12954 7133 0,'0'0'0,"42"0"16,-21-21-16,1 0 0,-1 21 0,0-21 16,-21 0-16,0-1 0,0 1 15,0 0-15,-21 0 0,0 21 0,-1-21 16,1 21-16,0 0 0,0 0 15,0 0-15,0 0 0,-22 0 0,22 21 16,0 0-16,0 0 0,0 0 0,-1 22 16,1-1-16,0-21 15,0 22-15,0 20 0,0-21 0,-1 1 16,22-22-16,0 21 0,0-21 0,0 22 16,0-22-16,0 0 0,22-21 15,-1 0-15,0 0 0,21 0 16,-21 0-16,1 0 0,20-21 15,-21 0-15,21 0 0,1-22 0,-22 22 16,21-21-16,-21-1 0,22-20 16,-22 21-16,0-22 0,0 1 0,0-1 15,1 1-15,-1-1 0,-21 1 0,0-1 16,0 1-16,0 20 0,0 1 16,0 0-16,0 20 0,0 1 15,0 0-15,-21 21 0,-1 21 16,1 0-16,21 22 0,-21-22 0,21 21 15,-21 22-15,21-22 16,0 22-16,0-22 0,0 21 0,0-20 16,0 20-16,0-20 0,0 20 0,0-21 15,0 1-15,0-1 0,21 0 16,0 1-16,0-22 0,-21 0 0,22 0 16,20 0-16,-21-21 0,0 0 15,22 0-15,-22 0 0,21 0 0,-21 0 16,22-21-16,-22 0 0,21 0 0,-21 0 15,22 0-15,-22-22 0,0 22 16,0-21-16,0 21 0,0-22 16,-21 22-16,22-21 0,-22 21 15,0-1-15,-22 22 16,1 0-16,0 0 0,0 0 16,0 0-16,0 22 0,-1-1 0,1 0 15,21 0-15,0 0 0,0 0 0,0 1 16,21-1-16,1 0 0,-1 0 15,0-21-15,0 21 0,0 0 0,-21 1 16,21-1-16,1 0 16,-22 0-16,0 0 0,0 0 15,-22 1-15,-20-22 0,21 21 16,0-21-16,-22 21 0,22 0 0,0-21 16,-21 0-16,21 0 0,-1 0 15,1 0-15,21-21 0,0 0 16,0 0-16,0-1 0,21 1 0</inkml:trace>
  <inkml:trace contextRef="#ctx0" brushRef="#br0" timeOffset="48144.09">14711 6816 0,'0'-21'16,"0"42"-16,0-64 0,0 22 0,0-21 0,0 21 16,0-22-16,0 22 0,0-21 15,0 21-15,0 0 0,0-1 0,0 65 31,0-22-31,0 21 16,-21 1-16,-1-1 0,1 21 16,0-20-16,0 20 0,0-20 15,0-1-15,21 21 0,-22-20 0,22-1 16,-21 0-16,21 1 0,0-1 16,0 0-16,0-20 0,0-1 0,0 0 15,0 0-15,21-21 0,1 0 16,-1 0-16,21 0 0,-21-21 0,22 0 15,-1 0-15,0-1 0,1-20 16,20 21-16</inkml:trace>
  <inkml:trace contextRef="#ctx0" brushRef="#br0" timeOffset="48460">15198 6985 0,'0'0'0,"21"-21"0,-21 0 16,0 0-16,-21 21 16,-22 0-16,22 0 15,0 21-15,0 0 0,-22 0 16,22 0-16,0 22 0,0-22 0,-21 42 15,20-20-15,22-22 16,0 21-16,0-21 0,0 22 0,0-22 16,43 21-16,-22-42 0,21 0 15,-21 0-15,22 0 0,-1 0 16,22 0-16,-22 0 0,0-21 0,1 0 16,-1 0-16,0-22 0,-21 22 15,22 0-15,-22-21 0,0 20 0,-21-20 16,0 0-16,0-1 15,-21 22-15,0 0 0,0 0 16,-1 0-16,-20 21 0,21-21 0,-21 21 16,-1 0-16,1 0 0,0 0 15,20 0-15,-20 0 0,0 0 0,21 0 16,-1 0-16,-20 0 0,21 0 16,0-22-16,0 22 0</inkml:trace>
  <inkml:trace contextRef="#ctx0" brushRef="#br0" timeOffset="48640.04">14584 6858 0,'-21'0'16,"42"0"-16,-21 0 15,21 0 1,21 0-16,1-21 0,-1 21 0,0 0 16,1-21-16,20 21 0,1 0 15,-1-21-15,1 21 0,-22 0 0,21 0 16,-20 0-16,-1 0 0,-21 0 15,0 0-15,1 0 0,-1 0 0,0 0 16</inkml:trace>
  <inkml:trace contextRef="#ctx0" brushRef="#br0" timeOffset="49313.02">16891 7176 0,'0'21'0,"0"-42"0,0 21 47,21-22-47,-21 1 0,21 21 0,0-21 16,1 0-16,20 0 15,-21 0-15,0-1 0,-21 1 0,21 0 16,-21-21-16,0 21 0,0-1 16,0 1-16,0 0 0,0 0 0,-21 0 15,21 0-15,-21 21 0,0 0 16,-21 0-16,20 21 0,1 0 0,-21 0 16,0 0-16,-1 0 0,22 22 0,-21-22 15,-1 21-15,1 1 0,21-1 16,0 0-16,0 1 0,-1-1 0,22-21 15,0 21-15,0-20 0,0 20 16,22-21-16,20-21 0,-21 0 16,0 0-16,22 0 0,-1 0 15,-21-21-15,21 0 0,1 0 16,-22-1-16,21-20 0,1 21 0,-1-21 16,-21 20-16,21-20 0,-20 0 15,-1-1-15,0 1 0,0 0 0,0-1 16,0-84-16,1 85 15,-22-21-15,0-1 0,0 1 0,0 20 16,0 1-16,0 21 0,0 0 16,0 42-16,0 0 0,0 0 15,-22 43-15,1-22 0,21 21 16,-21-20-16,21 20 0,0 1 16,-21-1-16,21-20 0,0 20 0,0-21 15,0 22-15,0-22 0,0 1 16,0-1-16,0 0 0,0-21 0,21 22 15,-21-22-15,21-21 0,0 0 16,1 0-16,-1 0 0,0 0 0,21 0 16,-21-21-16,22 0 15,-22-1-15,0-20 0,21 21 0,-20 0 16</inkml:trace>
  <inkml:trace contextRef="#ctx0" brushRef="#br0" timeOffset="49657.02">17589 6985 0,'-21'21'0,"42"-42"0,-63 42 0,42 0 16,-21-21-16,0 0 16,21 22-16,21-22 31,0 0-31,0-22 0,22 1 0,-22 21 16,21-21-16,-21 0 0,0 21 15,22-21-15,-22 0 0,0-1 16,-21 1-16,0 0 0,-21 21 31,0 0-31,-22 0 0,22 21 0,-21-21 16,21 21-16,-22 22 15,1-22-15,21 0 0,-21 0 0,20 22 16,1-22-16,0 21 0,21-21 16,0 22-16,0-22 0,0 0 0,0 0 15,0 0-15,0 0 0,21 1 0,0-22 16,22 0-16,-22 0 0,21 0 15,1 0-15,62 0 0,-62 0 16,-1-22-16,22 1 0,-22 0 16</inkml:trace>
  <inkml:trace contextRef="#ctx0" brushRef="#br0" timeOffset="50007.51">18351 7006 0,'22'-21'0,"-44"42"0,65-63 0,-22 21 0,-21 0 15,0-1-15,0 1 0,0 0 16,0 0-16,-21 21 0,0 0 15,-1 0-15,1 0 0,-21 0 16,21 0-16,-22 21 0,22 0 0,-21-21 16,21 21-16,0 1 0,-1-1 15,1 0-15,21 0 0,-21 0 0,21 0 16,0 1-16,21-1 0,0 0 16,1-21-16,-1 21 0,0-21 15,21 21-15,-21-21 0,22 21 0,-22 1 16,21-22-16,-21 21 15,1 0-15,-22 0 0,0 0 16,0 0-16,0 1 0,-22-22 16,1 21-16,-21-21 0,0 21 15,-1-21-15,1 0 0,-22 0 16,43 0-16,-21 0 0,21 0 16,0 0-16,-1-21 0,22 0 15,0-1 1,0 1-16,22 0 15,20 21-15,-21-21 0</inkml:trace>
  <inkml:trace contextRef="#ctx0" brushRef="#br0" timeOffset="50355.75">18732 7133 0,'22'0'0,"20"-21"16,-21 21-1,0-21-15,0 21 0,-21-21 16,22 0-16,-1 21 0,0-22 0,0 1 16,0 0-16,0 0 0,-21 0 15,0 0-15,0-1 0,0 1 16,0 0-16,0 0 0,-21 21 16,0 0-1,0 0-15,0 21 16,0 0-16,-1 0 0,1 1 0,0 20 15,21-21-15,-21 21 0,0 1 0,21-22 16,0 21-16,-21 1 0,21-22 16,0 42-16,0-20 0,0-22 15,21 0-15,0-21 0,0 21 16,0-21-16,0 0 0,1 0 0,20 0 16,-21-21-16,0 0 0,22 21 15,-1-21-15,-21-22 0,21 22 0</inkml:trace>
  <inkml:trace contextRef="#ctx0" brushRef="#br0" timeOffset="50612.76">19664 6414 0,'0'0'0,"-106"-22"16,85 44-1,0-1-15,-1 0 0,1 21 16,0 1-16,0-1 0,0 21 0,0 43 15,21-42-15,-22-22 16,1 22-16,21-22 0,0 21 16,0-20-16,0-1 0,-21 0 0,21 1 0,-21-1 15,21-21-15,0 22 16,0-22-16,0 0 0,21-21 31,0-21-31,22 21 0,-22-21 16,0-1-16</inkml:trace>
  <inkml:trace contextRef="#ctx0" brushRef="#br0" timeOffset="50933.87">19664 7091 0,'0'-21'32,"21"0"-17,0 21-15,0-22 16,0 22-16,1-21 0,-1 21 0,21-21 15,-21 0-15,0 0 0,1 21 16,-22-21-16,0-1 0,21 1 0,-21 0 16,-21 21-1,-1 21 1,1 0-16,0 1 0,0-1 0,0 0 16,0 0-16,-1 21 0,1-20 15,0 20-15,0-21 0,21 0 0,0 22 16,0-22-16,0 0 15,0 0-15,0 0 0,0 0 16,21-21-16,0 0 16,22 0-16,-22 0 0,21 0 0,0 0 15,1-21-15,-1 21 0,0-21 0</inkml:trace>
  <inkml:trace contextRef="#ctx0" brushRef="#br0" timeOffset="51441.63">20532 6837 0,'0'0'0,"0"-21"0,0 0 0,-22-1 0,1 22 16,0 0-16,0 0 16,0 22-16,0-1 15,-1-21-15,1 21 0,0 21 0,0-21 16,0 1-16,0 20 0,-1-21 16,22 21-16,-21-20 0,21 20 0,0 0 15,0 22-15,0-43 16,0 0-16,0 0 0,21-21 0,1 21 15,-1-21-15,42 0 0,-20 0 16,-22 0-16,21 0 0,0-21 16,1 0-16,-1 0 0,-21 0 15,22 0-15,-1-22 0,0 22 16,-21-21-16,22-1 0,-22 1 0,0-21 16,21-1-16,-20 1 0,-1-22 15,0 21-15,0-20 0,-21 20 0,21 22 16,-21-22-16,21 22 0,-21 21 0,0 0 15,0 0-15,0-1 0,-21 44 16,0-1-16,0 0 16,0 21-16,0 22 0,-1-22 15,22 22-15,-21 20 0,0-20 0,0-1 16,21 1-16,0-1 0,-21 1 16,0-22-16,21 22 0,0-22 0,0 0 15,0 1-15,0-22 16,0 21-16,21-21 0,0 0 0,0-21 0,0 0 15,0 0-15,1 0 0,-1 0 16,21 0-16,-21 0 0,22-21 16,-22 0-16,0 0 0,42-21 15,-41-1-15,-1 22 0,0-21 16,0 21-16</inkml:trace>
  <inkml:trace contextRef="#ctx0" brushRef="#br0" timeOffset="51636.44">20870 6795 0,'0'0'0,"-42"0"0,21 0 0,0 21 0,21 0 16,21-21-16,0 0 15,0 0-15,21 0 0,1 0 16,-1 0-16,-21 0 0,22-21 0,-1 0 16,0 21-16,1-22 0,-1 22 15,0-21-15,1 21 0,-1-21 0,-21 21 16,0 0-16,0-21 0,-21 0 15,-21 21-15</inkml:trace>
  <inkml:trace contextRef="#ctx0" brushRef="#br0" timeOffset="52460.03">1736 8467 0,'0'-21'0,"0"42"0,-22-42 16,22-1-16,-21 22 0,0 0 15,21 22 17,0 20-32,0-21 0,0 21 0,0 1 15,0 20-15,0 1 0,0-22 16,0 22-16,0-1 15,0 1-15,0-22 0,0 21 0,0-41 16,0 62 0,-21-63-16,21 1 0,0-1 0,0-42 31,-21-1-31,21 1 16,-21 0-16</inkml:trace>
  <inkml:trace contextRef="#ctx0" brushRef="#br0" timeOffset="53173">1228 9017 0,'0'0'0,"-43"0"0,1 0 16,21 0-16,0 0 0,-1 0 0,22 21 16,22-21-1,-1 0-15,21 0 0,0 0 16,22 0-16,-1 0 0,22-21 16,-21 0-16,20-21 0,-20 20 0,20-20 15,-20 21-15,-1-21 0,1-1 16,-22 22-16,43-64 0,-43 64 15,1-21-15,-22 0 0,0 20 16,-21-20-16,0 0 0,0 21 16,0-22-16,0 22 0,0 0 0,-21 0 15,0 21-15,21 21 16,0 0-16,-22 21 0,22-20 16,-21 20-16,21 21 0,0-20 15,0 20-15,0-20 0,0 20 0,0 1 16,0-1-16,0 1 0,0-22 15,0 0-15,0 1 0,0-22 0,0 21 16,0-21-16,0 0 0,21-21 31,1 0-31,-1-21 16,-21 0-16,21-21 0,0 21 0,0-1 16,0-20-16,-21 21 0,22-21 15,-22 20-15,21 1 0,0 21 16,0 0-1,-21 21-15,21 1 0,0-1 0,-21 0 16,0 0-16,22 21 16,-1-20-16,0-1 0,0 0 15,0 0-15,0 0 0,1 0 0,20 1 16,-21-22-16,21 0 0,1 0 16,-1 0-16,0 0 0,1 0 15,-1-22-15,0 1 0,1 0 0,-1 0 0,0 0 16,1-22-16,-22 22 0,21-21 15,-21 0-15,1 20 0,-1-20 0,-21 0 16,21-1-16,-21 22 16,0-21-16,0 21 0,0 0 15,-21 21-15,0 0 0,21 21 16,-22 0-16,1 0 0,21 0 0,0 22 16,0-1-16,-21 0 0,21-21 15,0 22-15,0-1 0,0-21 0,0 22 16,21-22-16,-21 0 0,21 0 15,1-21-15,-1 21 0,0-21 0,21 0 16,-21 0-16,22 0 0,-1 0 0,0-21 16,22 0-16,-22 0 0,22 0 15</inkml:trace>
  <inkml:trace contextRef="#ctx0" brushRef="#br0" timeOffset="53727.97">5334 8488 0,'0'0'0,"-42"0"0,20 0 0,1 0 16,0 0-16,0 21 0,0-21 0,-22 21 16,22 0-16,0 1 0,-21-1 15,21 21-15,-22-21 0,22 22 0,0-1 16,-21 0-16,20 22 0,1-22 0,21 0 16,-21 22-16,21-22 0,0-21 15,0 22-15,0-1 0,0-21 0,21 0 16,0 1-16,1-22 0,-1 0 15,21 0-15,-21 0 0,22 0 0,-1 0 16,0 0-16,-21-22 0,22-20 0,20 21 16,-20 0-16,-1-22 15,21 1-15,-20 0 0,-1-22 0,0 22 16,1 0-16,-22-1 0,-21-20 16,0 20-16,0 1 0,-21 21 0,-22-21 15,22 20-15,-21 1 0,0 0 0,-1 0 16,1 21-16,0 0 0,-22 0 15,43 21-15,-21 0 0,-1 0 0,1 1 16,21-1-16,-22 21 0,22 0 16,0-20-16,0 62 15,21-63-15,0 22 0,0-22 0,0 0 16,21 0-16,43 0 16,-22-21-16,0 0 0,22-21 0,-1 0 15,1 0-15,20-21 0</inkml:trace>
  <inkml:trace contextRef="#ctx0" brushRef="#br0" timeOffset="54056.99">5969 8509 0,'0'0'0,"0"-42"15,-21 42 1,0 21-16,-1-21 16,22 21-16,0 0 0,0 22 0,0-22 15,0 21-15,0 0 0,0 1 16,0 84-16,0-64 15,0 1-15,22 20 0,-1-20 16,-21 21-16,21 20 0,-21-20 16,21 21-16,-21 0 0,0 21 0,0-21 15,0-1-15,0 22 0,0-21 0,0 0 16,0 0-16,-21 0 0,21-22 0,-21-20 16,0-1-16,-1 1 0,1-1 15,21-41-15,-21-1 0,0-21 16,21-21-16,0-1 15,0-20-15,0 21 0,0-21 0,0-22 16,0 1-16,0-1 0,0 1 0,21-22 16,0 0-16,-21 1 15,21-1-15,1 0 0,-1-21 0</inkml:trace>
  <inkml:trace contextRef="#ctx0" brushRef="#br0" timeOffset="54336.61">6011 9102 0,'0'0'0,"-21"-64"0,-21-20 0,21 20 16,-1 1-16,1 20 0,0-20 15,0 20-15,0 1 0,21 21 0,0-21 16,0 20-16,0 1 0,21 0 0,0 0 16,21 0-16,1 0 0,-1 21 15,0 0-15,1 0 0,20 21 16,-20 21-16,-1-21 0,0 22 16,-21-22-16,1 21 0,-1 22 0,-21-22 15,0 0-15,0 22 0,0-22 0,0 0 16,-21 1-16,-1-1 0,-20 0 15,21-20-15,-21-1 0,20 0 0,-41 21 16,21-42-16,20 0 16,1 0-16,0 0 0,0 0 0,21-21 15,0 0-15,0 0 0,0 0 0,0-1 16,0 1-16,21-21 0,21 21 16,-20-22-16,-1 22 0</inkml:trace>
  <inkml:trace contextRef="#ctx0" brushRef="#br0" timeOffset="54591.95">6689 8403 0,'0'0'0,"0"-21"0,0 0 15,0 0-15,0 0 0,-22 21 16,1 21-16,0 0 16,21 0-16,0 21 0,-21-20 15,0 20-15,21 0 0,-21 1 0,21-1 16,0 21-16,-22-20 0,1-1 15,0 0-15,21 1 0,0-1 0,0 0 16,-21-20-16,21 20 0,0-21 0,0 0 16,21-21-1,21 0 1,-20 0-16,20-21 0,0 0 16,1-21-16,-22 20 0,21 1 0,0-21 15</inkml:trace>
  <inkml:trace contextRef="#ctx0" brushRef="#br0" timeOffset="54792.29">6985 8700 0,'0'-22'0,"0"44"0,0-65 0,0 22 0,0 0 16,0 42 15,0 0-31,0 0 0,-21 1 16,21-1-16,0 21 16,0-21-16,0 22 0,0-22 0,0 21 15,0-21-15,0 0 0,0 1 0,0-1 16,0 0-16,0 0 0,21-21 15,0 0 1,0 0-16,0-21 0,1 21 16,20-21-16,-21-22 0,21 22 0</inkml:trace>
  <inkml:trace contextRef="#ctx0" brushRef="#br0" timeOffset="55435.59">7578 8551 0,'0'0'0,"-22"0"16,1 0-16,0 0 15,0 22-15,0-1 0,0 0 16,-1 0-16,1 0 0,0 22 0,0-1 16,21-21-16,0 21 0,-21-20 15,21 20-15,0-21 0,0 0 0,0 0 16,0 1-16,0-1 0,21-21 16,0 0-16,0 0 0,0 0 15,1 0-15,-1-21 0,0 21 0,0-22 16,0 1-16,0 0 15,-21 0-15,0-21 0,0 20 0,0 1 16,0 0-16,0-21 0,0 21 0,0-22 16,-21 22-16,21 0 15,0-21-15,0 20 0,0 1 0,0 0 16,0 0-16,21 0 16,1 0-16,-1 21 0,0 0 0,0 0 15,0 0-15,22 0 0,-22 21 16,0 0-16,0 0 0,0 0 15,0 0-15,1 1 0,-1-1 0,-21 0 16,0 0-16,0 21 0,0-20 0,0-1 16,0 21-16,0-21 0,0 0 15,0 1-15,0-1 0,0 0 16,-21 0-16,-1-21 16,22-21-1,0 0 1,22 0-16,-1-22 0,0 22 15,0-21-15,0 21 0,0-22 0,22 1 16,-22 21-16,21-22 0,-21 1 16,22 21-16,-1 0 0,-21 21 0,22 0 15,-22 0-15,0 0 0,0 0 0,0 0 16,0 21-16,-21 0 0,0 0 16,22 22-16,-22-22 0,0 21 0,0-21 15,0 22-15,0-22 0,0 21 0,0-21 16,0 0-16,0 22 15,0-22-15,0 0 0,0 0 16,21-21 0,0-21-16,0 0 15,21 0-15,1 0 0,-1-1 0</inkml:trace>
  <inkml:trace contextRef="#ctx0" brushRef="#br0" timeOffset="55764.67">9102 8509 0,'0'0'0,"0"-21"0,0-43 31,-22 64-31,1 0 0,0 0 0,-21 0 0,21 0 16,-22 0-16,22 0 15,-21 0-15,-1 22 0,22-1 0,-21 0 16,21 0-16,0 0 0,-1-21 0,22 21 16,0 1-16,0-1 15,22 0-15,-1-21 0,0 0 0,0 0 16,21 21-16,1-21 0,-22 0 15,21 21-15,-21-21 0,1 21 0,20-21 16,-42 22-16,21 20 16,-21-21-16,0 0 0,0 0 15,-21 1-15,0-1 0,0 0 0,-22 0 16,22-21-16,-21 21 0,21-21 16,-22 21-16,1-21 0,21 0 15,-22 0-15,1 0 0,0 0 0,21 0 16,-1 0-16,-20 0 0,21-21 0,0 0 15,0-21-15,-1 21 0,1-22 16</inkml:trace>
  <inkml:trace contextRef="#ctx0" brushRef="#br0" timeOffset="55943.3">7641 8213 0,'0'0'0,"-21"0"15,0 0-15,0 0 0,-1 0 0</inkml:trace>
  <inkml:trace contextRef="#ctx0" brushRef="#br0" timeOffset="56117.01">6498 8594 0,'-42'21'15,"84"-42"-15,-105 42 0,41-21 0,44 0 16,316-42 15,-274 42-31,20-22 0,-20 1 0,21 0 16,-22 21-16</inkml:trace>
  <inkml:trace contextRef="#ctx0" brushRef="#br0" timeOffset="56928.71">10795 8805 0,'0'0'0,"21"-21"32,0 21-32,0-21 0,22-21 0,-1 21 15,0-1-15,1-20 0,-1 21 16,22-21-16,-22-1 0,0 1 0,1 0 16,-1-1-16,0 1 0,-21-22 0,22 1 15,-22-1-15,-21 22 0,0-21 16,0 20-16,0 1 0,0 21 0,0 0 15,0-1-15,-21 22 0,0 0 16,-1 22-16,-20-1 0,21 21 0,-21 0 16,20 22-16,-20-1 0,21 1 15,0-1-15,0 22 0,-1 0 16,1 21-16,0-22 0,0 22 0,0 0 16,21 0-16,0 0 0,-21-1 0,21 1 15,0 21-15,-22 0 0,22 0 16,0 0-16,-21 0 0,21 0 0,0 21 15,0-21-15,0 0 0,-21 0 0,21 0 16,0-21-16,-21 0 0,21 0 16,0-21-16,0-22 0,0 1 0,0-22 15,0 0-15,0-21 0,21-21 16,21-21-16,-20 0 16,20-21-16,0-1 0,1 1 0,-1-21 15,21 20-15,-20-41 0,20 20 0,1-21 16,-22 1-16,22-1 0,-1-21 0,-21 22 15,1-1-15,-22-21 0,0 21 16,-21 1-16,0-22 0,0 21 0,-21 1 16,-21-1-16,-1 0 0,-20 22 15,20-1-15,-41 1 0,20 20 0,-20 1 16,20 0-16,1 21 0,-22-1 0,43 1 16,-22 0-16,22 0 0,-1 21 15,1-21-15,21 21 0,21-21 16,21-1-1,0 22-15,22-21 0,-1 0 16,0 21-16,22-21 0,-22 0 0,22-22 16,-1 22-16,1 0 0,-22-21 15,0 21-15,22-1 0</inkml:trace>
  <inkml:trace contextRef="#ctx0" brushRef="#br0" timeOffset="57284.97">11578 8742 0,'-21'0'0,"42"0"0,-63-21 0,21 0 0,21-1 16,0 1-16,0 0 16,0 0-16,0 0 15,21 21-15,0-21 0,0 21 0,21 0 16,-20 0-16,20 0 0,0 0 16,1 0-16,-22 21 0,21 0 0,0 0 15,-20 0-15,-1 0 0,0 1 16,0-1-16,-21 0 0,0 21 15,0-21-15,0 1 0,0-1 0,-21 0 0,0 0 16,0 0-16,-1-21 0,1 21 16,-21-21-16,21 0 0,0 0 0,-1 0 15,1 0-15,0 0 16,21-21-16,0 0 16,0 0-16,0 0 0,21-22 15,0 22-15,1 0 0,-1 0 16,21 0-16,-21 0 0,22-1 0,-1 1 15,0 0-15,1 0 0,-1 21 16,21-21-16,-20 0 0,-1 21 0,22-22 16,-22 1-16</inkml:trace>
  <inkml:trace contextRef="#ctx0" brushRef="#br0" timeOffset="58040.02">12509 8530 0,'22'0'16,"-149"0"-16,232 0 0,-83 21 16,-107 85-1,64-85 1,-22 22-16,22-1 0,0 0 0,0-20 15,0 20-15,21-21 0,0 21 16,0-20-16,0-1 0,0 0 0,0 0 16,21-21-1,0 0-15,0 0 0,0 0 0,1 0 16,-1 0-16,0-21 0,0 0 16,0 21-16,0-21 0,-21-1 0,0 1 15,0 0-15,0-21 0,0 21 0,0-22 16,0 22-16,0 0 0,0-21 15,0 20-15,0-20 0,22 0 16,-1 21-16,0-1 0,0 22 16,21 0-16,-20 0 15,-1 0-15,0 0 0,0 0 0,0 22 16,0-1-16,1 0 0,-1 0 16,0 21-16,-21-20 0,0 20 0,0-21 15,0 21-15,0-20 0,0 20 16,0-21-16,0 0 0,0 0 0,0 1 15,-21-1-15,0-21 16,21-21 0,0-1-16,0 1 15,0-21-15,0 21 16,0-22-16,21 22 0,0-21 0,0 0 16,0 20-16,0-20 0,1 21 15,-1-21-15,0 20 0,21 1 0,-21 21 16,1 0-16,20 0 0,-21 0 0,21 0 15,-20 0-15,-1 21 0,21 1 16,-21-1-16,0 0 0,-21 0 0,22 0 16,-22 22-16,0-22 0,0 21 15,0-21-15,0 0 0,0 1 0,0 20 16,0-21-16,-22-21 0,1 21 16,21 0-16,-21-21 0,0 0 15,21-21 1,0 0-16,0 0 0,0 0 15,21-22-15,0 22 0,0-21 16,1 21-16,20-22 0,0 1 0,-21 21 16,22-21-16,-1 20 0,0 1 15,1 0-15,-22 0 0,21 21 0,-21 0 16,1 0-16,-1 0 0,0 21 16,0 0-16,-21 0 0,0 22 15,0-1-15,0-21 0,0 0 0,0 22 16,-21-22-16,0 0 0,21 21 15,0-20-15,0-1 0,0 0 0,0 0 16,0 0-16,42-21 16,0 0-16</inkml:trace>
  <inkml:trace contextRef="#ctx0" brushRef="#br0" timeOffset="59107.96">14922 8763 0,'0'0'0,"-63"21"0,-1-21 0,1 21 16,21-21-16,20 0 0,-20 22 16,21-22-16,0 0 0,0 0 15,-1 0-15,22-22 16,0 1-1,22 21-15,-1-21 0,0-21 0,0 21 16,21-1-16,-20-20 0,-1 21 16,0-21-16,21-1 0,-21 1 0,1 0 15,-1-22-15,0 22 0,-21-22 16,0 22-16,21 0 0,-21-1 0,0 1 16,21 21-16,-21 0 0,0 42 31,0 0-31,-21 0 0,21 21 0,-21 1 0,21-1 15,0 22-15,-21-22 16,0 21-16,21-20 0,-22-1 0,22 0 16,0 22-16,0-22 0,0 1 15,0-1-15,0 0 0,0-21 0,0 1 16,22 20-16,-1-42 0,0 21 0,0-21 16,21 0-16,-20 0 0,20-21 15,21 0-15,-20 0 0,-1-1 0,22-20 16,-22 21-16,0-21 0,1-1 15,-1 22-15,0-21 0,-21-1 16,1 1-16,-1 0 0,0-1 0,0 1 16,-21 0-16,0-1 0,0 22 15,0 0-15,0 0 0,0 0 0,0 42 32,-21-21-32,0 42 0,21-21 0,-21 22 15,-1-1-15,1 0 0,21 1 16,-21-1-16,0 0 0,0 22 0,0-22 15,-22 1-15,22-1 0,0 0 0,0 1 16,0-1-16,-1 0 0,22-21 16,0 1-16,-21-1 0,42-42 31,1-1-31,-1 1 0,21-21 16,-21 21-16,22-22 0,-22 1 15,21 21-15,0-21 0,-20 20 16,20-20-16,-21 21 0,0 0 0,0 0 15,1 21-15,-1 0 0,0 0 16,0 21 0,-21 0-16,0 0 0,0 0 0,0 22 15,0-22-15,0 0 0,0 21 16,0 22-16,0-43 0,0 0 16,21 0-16,0-21 0,1 21 15,-1-21-15,0 0 0,0 0 16,21 0-16,-20 0 0,20-21 15,-21 0-15,21 0 0,1 0 16,-1 0-16,43-43 0,-43 43 16,-21-21-16,22 20 0,-43-20 15,21 0-15,-21 21 0,0-22 16,0 22-16,0 0 0,-21 0 0,-1 0 16,1 21-16,0 0 0,0 0 0,0 0 15,-22 21-15,22 0 0,0 0 0,0 21 16,0-20-16,21-1 0,-21 21 15,21-21-15,0 22 0,0-22 0,21 0 16,0 0-16,0 0 0,0 0 16,22-21-16,-22 0 0,21 0 15,0 0-15,1 0 0,-1 0 0,0-21 16,1 21-16,-1-21 0,-21 0 16,22 0-16,-22 0 0,21-1 0,-21 1 15,-21-21-15,0 21 0,0 0 16</inkml:trace>
  <inkml:trace contextRef="#ctx0" brushRef="#br0" timeOffset="59296.86">14647 8467 0,'0'0'15,"-63"21"-15,20 0 0,1 0 0,0-21 0,63 0 31,21 0-31,1 0 0,-1 0 16,21-21-16,1 0 0,-1 21 0,22-21 16,0 0-16,-1-1 0,1 1 15</inkml:trace>
  <inkml:trace contextRef="#ctx0" brushRef="#br0" timeOffset="60887.97">17949 8340 0,'-21'-127'31,"21"106"-31,0-22 15,0 22-15,0 0 0,-21 21 16,0 0 0,0 42-16,-1-21 15,22 43-15,-21-22 0,0 1 16,0 20-16,0-21 0,0 22 0,-1-1 16,1-20-16,0 20 0,0-20 0,0 20 15,-22-21-15,22 1 0,-21-1 16,21-21-16,-22 22 0,22-43 0,0 21 15,21-42 1,0-1-16,0 1 16,0-21-16,21 0 0,-21 20 0,21-20 15,1 0-15,-1-1 16,0 1-16,0 0 0,-21-1 0,21 22 16,-21-21-16,21 21 0,-21 0 15,22 21-15,-22 21 16,21 0-16,-21 0 0,0 0 15,0 0-15,0 22 0,0-1 16,0-21-16,0 22 0,0-1 0,21 0 16,0-21-16,-21 22 0,21-22 15,0 0-15,1 0 0,-1 0 0,0 1 16,0-22-16,0 0 0,0 0 16,22 0-16,-22-22 0,21 22 0,1-21 15,-1-21-15,0 21 0,1 0 0,-1-22 16,0 1-16,1 0 15,-1-1-15,-21 1 0,0 0 0,-21-1 16,0-20-16,0 20 0,0-20 16,-21-1-16,0 1 0,-21-64 15,-1 85-15,1-1 0,21 22 16,-22 0-16,1 0 0,21 21 0,-21 0 16,20 0-16,-20 42 0,21-21 15,-21 22-15,20-1 0,1 21 0,0 1 16,0-22-16,0 22 0,21-1 0,0-20 15,0 20-15,0-21 0,0 1 16,0-1-16,21 0 0,0 1 0,0-1 16,22-21-16,-22 0 15,21 1-15,0-1 0,1-21 0,20 0 16,-20 0-16,20-21 0,1-1 0,-1 1 16,1 0-16,20 0 0,-20 0 15,-22-22-15,22 22 0,-22-21 0,21 0 16,-41-1-16,-1 22 0,0-21 15,0-1-15,-21 22 0,0 0 16,0 0-16,-21 21 16,0 21-16,0 0 0,-1 0 0,1 1 15,0-1-15,0 21 0,21-21 0,-21 22 16,21-22-16,-21 21 16,21-21-16,0 22 0,0-22 0,0 21 15,0-21-15,21 0 0,21-21 16,-21 22-16,0-22 0,22 0 0,20 0 15,-42 0-15,22-22 0,-1 1 16,-21 0-16,22 0 0,-22 0 16,21 0-16,-21-1 0,22 1 0,-1-21 15,-21 21-15,0-22 0,0 22 16,1 0-16,-1 0 0,-21 0 16,21 0-16,-42 21 15,0 21 1,-1 0-16,1 0 0,0 0 15,0 0-15,0 1 0,21-1 16,-21 21-16,21-21 0,0 0 0,0 1 16,0-1-16,0 0 0,0 0 0,21-21 15,0 0-15,21 0 16,-21 0-16,1 0 0,-1 0 16,0 0-16,0-21 0,21 0 15,-20 0-15,-1 21 0,0-22 0,-21 1 16,0 0-16,0 0 0,0 0 0,0 0 15,-21 21-15,0-22 0,-1 1 16,1 0-16,-21 0 0,0 21 0,20 0 16,1 0-16,-21 0 15,21 0-15,42 0 32,0 0-32,21 0 15,1 0-15,-1-21 0,0 21 0,1-21 16,-1 21-16,0-22 0,1 22 15,-1-21-15,-21 0 0,22 21 0,-22 0 16,0-21-16,0 21 0,0 0 16,-21 21-1,0 0-15,0 0 0,0 1 16,0 20-16,0-21 0,0 21 0,0-20 16,0 20-16,0 0 0,0 22 15,0-22-15,0 22 0,0-1 0,0 22 16,0-22-16,0 1 0,0-1 15,-21 1-15,0 20 0,0-20 0,0-1 16,-1 22-16,1-21 0,-21 20 16,21-20-16,0-1 0,-1-20 15,22-1-15,0 0 0,-21 1 0,21-22 16,0-42 0,0-1-16,0-20 15,0 0-15,21-1 0,1-20 0,-1 21 16,0-22-16,0 1 0,0-22 15,0 21-15,1 1 0,-1-1 16</inkml:trace>
  <inkml:trace contextRef="#ctx0" brushRef="#br0" timeOffset="61150.72">19706 8890 0,'0'64'15,"0"-128"-15,0-63 0,0 85 0,0-1 0,0 1 16,0 0-16,0-1 0,0 22 0,0-21 16,0 21-16,21 0 0,0-1 15,1 1-15,-1 0 0,21 0 0,-21 21 16,22 0-16,-22 0 0,21 0 15,-21 21-15,0 0 0,1 22 16,-1-22-16,-21 0 0,0 21 0,0 1 16,0-22-16,-21 21 0,-22-21 15,22 0-15,-21 22 0,-1-22 0,-20 0 16,21 0-16,-22 0 0,22-21 16,-1 22-16,1-22 0,0 0 0,21 0 15,-1 0-15,1 0 0,21-22 16,0 1-16,0 0 0,21 0 0,1 0 15,20 0-15,0-1 0,1-20 16,20 21-16,1-21 0</inkml:trace>
  <inkml:trace contextRef="#ctx0" brushRef="#br0" timeOffset="63007.91">20637 8107 0,'0'0'0,"22"-21"0,-22 0 15,0-1-15,0 1 0,-22 21 16,1 0-16,0 0 15,0 21-15,-21 22 0,20-22 16,1 21-16,-21 1 0,21-1 0,0 21 16,-1-20-16,1-1 0,-21 0 15,21 22-15,0-22 0,-1 1 0,-20-1 16,21 0-16,0-21 0,0 22 0,-1-22 16,1 0-16,0 0 0,21 0 15,0-42 1,0 0-1,0 0-15,0 0 0,21 0 16,0-1-16,1-20 0,-1 21 0,0 0 16,21 0-16,-21-1 0,1 1 15,-1 0-15,0 21 0,0 0 16,-21 21 0,0 0-16,0 1 15,0-1-15,0 21 0,21-21 0,-21 0 16,21 1-16,1-1 15,-1 0-15,0 0 0,0 0 0,43 0 16,-43-21-16,21 0 16,0 0-16,1 0 0,-1 0 0,0 0 15,43-42-15,-43 21 0,1 0 16,-22 0-16,21-1 0,-21 1 16,22-63-16,-22 41 0,-21 1 15,0-22-15,0 1 0,0-1 16,0 1-16,-21-1 0,0 1 0,-1-1 15,1 1-15,-21 21 0,0 20 16,-22 1-16,22 0 0,-22 21 0,1 0 16,-1 0-16,1 21 0,-1 0 15,-169 255 1,212-213 0,21-21-16,0 22 0,0-22 15,21 1-15,1-1 0,20 0 0,0-21 16,1 22-16,-1-22 0,21 0 15,1 0-15,-1-21 0,1 0 0,63 0 16,-64 0-16,-20 0 0,20 0 16,-20 0-16,-1-21 0,0 0 15,1 0-15,-22 21 0,0-21 0,0-1 16,0 1-16,0 0 0,-21 0 16,0 0-16,0 0 0,0-1 0,-21 44 46,0-1-46,0 0 0,21 0 0,-21 0 16,21 0-16,-21 1 0,-1-1 16,22 0-16,0 0 0,0 21 0,0-20 15,0-1-15,0 0 0,22 0 16,-1-21-16,0 0 0,0 0 16,0 0-16,0 0 0,1 0 0,-1-21 15,0 21-15,21-21 16,-21 0-16,1 21 0,20-22 0,-21 1 0,0-21 15,0 21-15,-21 0 0,0-22 16,0 1-16,0 0 0,0 20 16,0-20-16,0 21 0,-21 0 0,0 0 15,0-1-15,0 22 0,-22 0 16,22 0-16,-21 22 0,21-1 0,0 0 16,-22 0-16,22 0 0,21 0 15,-21 1-15,21-1 0,0 0 0,0 0 16,0 0-16,21-21 15,0 0-15,0 0 0,22 0 16,-22 0-16,21 0 0,-21 0 0,22 0 16,-1 0-16,0-21 0,-20 0 15,20 21-15,0-21 0,-21 0 0,22-1 16,-22 1-16,0 0 0,0 21 16,0-21-16,-21 0 0,0 42 31,0 0-31,-21-21 15,21 21-15,-21 0 0,21 1 0,-21 20 16,21-21-16,0 0 0,-21 0 16,21 1-16,0-1 0,0 0 0,0 0 15,0 0-15,0 0 16,21-21-16,0 0 16,0 0-16,0 0 0,22 0 0,-22 0 15,21-21-15,-21 0 0,22 0 16,-22 21-16,21-21 0,-21 0 15,1-1-15,-1 1 0,0 0 0,0 0 16,0 0-16,0 0 16,-21 42-1,-21-21 1,0 21-16,21 0 0,-21 0 0,0 0 16,21 1-16,0-1 15,0 0 1,21-21-1,0 0-15,0 0 0,0 0 16,1 0-16,-1-21 0,0 0 16,0 21-16,0-22 0,-21 1 15,0 0-15,0 0 0,0 0 16,0 0-16,0-1 0,0-20 0,0 21 16,0 0-16,0 0 0,-21-1 15,21 1-15,0 0 16,21 21-1,0 0-15,1 0 16,-1 0-16,0 0 0,21 0 16,-21 0-16,1 0 0,-1 21 0,0 0 15,0-21-15,0 22 0,0-1 16,-21 0-16,0 0 0,0 0 0,0 22 16,0-22-16,0 0 0,-21 0 15,21 0-15,-21 0 0,21 1 16,-21-1-16,21 0 0,-21 0 15,21-42 32,0 0-47,0 0 0,0-1 16,0 1-16,21-21 0,0 21 16,21-22-16,-20 1 0,20 0 0,-21-1 15,21 1-15,1 21 0,-1-21 16,0 20-16,-20 22 0,20 0 15,-21 0-15,0 0 0,-21 22 16,0-1-16,0 21 0,0-21 0,0 22 16,0-22-16,0 21 0,-21 0 15,0-20-15,21-1 0,0 21 0,-21-21 16,0 0-16,21 1 0,-22-1 0,22 0 16,-21-21-1,0 0 1,0 0-16,0 0 0,0 0 15,-1 0-15</inkml:trace>
  <inkml:trace contextRef="#ctx0" brushRef="#br0" timeOffset="64168.27">402 10139 0,'0'0'0,"-21"0"16,0-21-16,0 21 0,-1 0 15,22 21 1,0 21 0,0-21-16,0 22 0,0 20 0,-21 1 15,0-1-15,0 1 0,0-22 16,0 22-16,-1-1 0,1-21 0,-21 1 16,21-1-16,0-21 0,21 0 15,-22 1-15,1-22 16,21-22-1,0 1 1,21 0-16,1 21 0,-1-21 0,0 0 16,0 0-16,21 21 0,-20-22 15,20 1-15,0 21 0,-21-21 0,43 0 16,-22 21-16,1-21 0,-1 0 16,0-1-16,-21 1 0,22 0 15,-22 0-15,0 0 0,0 0 0,0-1 16,-21 1-16,0 0 0,0 0 15,0 0-15,0 0 0,0-1 0,-21 22 16,0 0-16,0 0 16,0 0-16,0 0 0,-1 22 0,1 20 15,21 0-15,-21 1 0,21-1 16,-21 0-16,21 1 0,-21 20 16,21-21-16,0 1 0,0-1 0,0 0 15,0 1-15,0-22 0,0 0 16,0 0-16,0 0 0,21 1 15,0-22 1,0 0-16,0-22 16,1 1-16,-1 0 0,0 0 0</inkml:trace>
  <inkml:trace contextRef="#ctx0" brushRef="#br0" timeOffset="64333.17">974 10499 0,'0'0'0,"0"21"47,21-21-32,0 0-15,0 0 16,0 0-16,0 0 16</inkml:trace>
  <inkml:trace contextRef="#ctx0" brushRef="#br0" timeOffset="64719.95">2455 9991 0,'0'0'0,"0"-43"0,0 22 16,-21-21-16,21 0 15,-21 20-15,21 1 0,0 0 0,0 0 16,-21 21-16,0 21 16,21 21-16,-22-20 0,22 20 15,0 0-15,0 22 0,0-22 16,-21 22-16,21-1 0,-21 22 0,21-22 15,0 1-15,0-1 0,-21 1 16,21-1-16,-21 1 0,21-22 0,0 0 16,0 1-16,0-22 0,0 0 15,0 0-15,21-42 16,0 0 0,0 0-16,0-22 0,22 1 15,-22-21-15</inkml:trace>
  <inkml:trace contextRef="#ctx0" brushRef="#br0" timeOffset="64951.82">2773 9948 0,'0'0'0,"0"-42"0,0 0 16,21-1-16,-21 22 0,0 42 15,0 1 1,0 20-16,0 0 0,0 1 0,0 20 16,0-21-16,0 22 0,0-1 15,-21 1-15,21 21 0,0-22 0,0 1 16,0-1-16,0 1 0,0-22 15,0 0-15,0 1 0,0-22 16,0 21-16,0-21 0,0-42 47,0 0-47,-21 0 0,-1 0 0,1-1 16</inkml:trace>
  <inkml:trace contextRef="#ctx0" brushRef="#br0" timeOffset="65468.05">2244 10562 0,'0'0'0,"-85"21"16,64 1-16,0-22 0,21 21 16,0 0-16,0 0 0,42-21 15,-21 0-15,21 0 16,1 0-16,20-21 0,1 0 16,-1-22-16,1 22 0,20-21 0,-20 21 15,-1-22-15,22 1 0,-43 0 16,22 21-16,-22-22 0,1 22 0,-1 0 15,-21 0-15,0 21 0,-21-21 16,0 42 0,0 0-16,0 21 15,0-21-15,-21 22 0,21-1 16,-21 0-16,21 1 0,0-1 16,0-21-16,0 22 0,0-1 15,0-21-15,0 0 0,0 0 0,0 1 16,0-1-16,21-21 0,0 0 15,0 0-15,1 0 0,-1 0 0,0 0 16,0-21-16,21-1 0,-20-20 16,20 21-16,-21-21 0,21 20 0,-20-20 15,-1 0-15,0-22 0,-21 22 0,0 0 16,0-1-16,-21 1 0,0 0 16,-1-1-16,-20 22 0,0-21 15,21 21-15,-22 21 0,1 0 0,21 0 16,-22 0-16,22 0 0,0 21 15,0 0-15,0 0 0,0 21 16,21 1-16,0-1 0,0 0 0,0 1 16,0-1-16,0 0 0,0 1 15,0-1-15,21 0 0,0-20 16,0-1-16,0 0 0,0-21 16,1 0-16,20 0 0,0-21 0,1 0 15</inkml:trace>
  <inkml:trace contextRef="#ctx0" brushRef="#br0" timeOffset="65981.75">3810 10224 0,'0'-22'0,"0"44"16,0-65-16,0 22 0,-21 21 31,0 21-15,21 0-16,0 1 0,-22-1 0,22 21 15,-21 0-15,21 1 0,-21-1 0,21 0 16,0 1-16,0-1 0,0-21 15,-21 22-15,21-22 0,0 0 0,0 0 16,0 0-16,21-21 16,0 0-16,0-21 15,1 0-15,-1-21 0,0 20 16,0-20-16,0 21 0,0-21 0,1-1 16,-1 22-16,-21-21 0,21 21 15,0-22-15,0 22 0,-21 0 16,21 21-16,1 21 15,-22 0-15,0 0 16,0 1-16,0 20 0,21-21 0,-21 21 16,21-20-16,-21 20 0,21-21 0,0 0 15,0 0-15,1 1 0,-1-22 16,0 0-16,21 0 0,1 0 0,-22 0 16,21 0-16,0 0 0,1-22 15,-1 1-15,0-21 0,1 21 0,-22 0 16,21-22-16,-21 22 0,-21-21 0,0-1 15,0 22-15,0-21 16,0 21-16,-21-22 0,0 22 0,0 0 16,0 0-16,-22 0 0,22 0 15,0 21-15,-21 0 0,21 0 0,-1 0 16,1 0-16,0 0 0,21 21 0,-21 0 16,42-21-1,21 0-15</inkml:trace>
  <inkml:trace contextRef="#ctx0" brushRef="#br0" timeOffset="66376.53">6223 9927 0,'0'0'0,"0"-63"32,0 42-32,0-1 0,0 1 15,0 0-15,0-21 16,0 21-16,0-1 0,0 44 16,0-1-1,0 21-15,0 0 16,0 1-16,0-1 0,0 0 0,0 22 15,-21-22-15,21 1 0,-21 20 0,21 1 16,0-22-16,-22 21 0,1 1 16,21-22-16,0 1 0,0-1 0,0 0 15,0 1-15,0-22 0,0 0 16,21-21 0,1 0-16,-1 0 0,0-21 0,0 0 15,21-22-15,1 22 0,-22-21 16,21-1-16,1 1 0,-22-21 0,21 20 15</inkml:trace>
  <inkml:trace contextRef="#ctx0" brushRef="#br0" timeOffset="66711.34">6710 10075 0,'21'-21'0,"0"-21"15,-127 190-15,170-233 0,-22 43 16,-42 63-16,-21 0 16,0 22-16,0-22 0,-1 21 0,1 1 15,0-1-15,0 0 0,0 1 16,0-1-16,21 0 0,-22 1 0,22-1 15,0 0-15,0-21 0,0 1 0,22-1 16,-1-21-16,0 0 16,0 0-16,21 0 0,1 0 0,-1 0 15,0-21-15,1-1 0,-1 1 16,0-21-16,1 21 0,-22-22 0,21 1 16,-21 21-16,1-21 0,-22-1 0,0 22 15,0-21-15,0 21 0,-22-22 16,1 22-16,0 0 0,0 21 0,-21 0 15,-1 0-15,22 0 0,-21 0 0,-1 0 16,1 0-16,0 21 0,21 0 16,-1-21-16,-20 21 0,21-21 0,21 22 15,-21-22-15,21-22 32</inkml:trace>
  <inkml:trace contextRef="#ctx0" brushRef="#br0" timeOffset="66897.24">6011 10075 0,'-42'0'15,"84"0"-15,-105 0 0,42 0 0,63 0 32,-21 0-32,21-21 0,1 21 15,-1-21-15,22 0 0,-22 21 0,21-21 16,1 0-16,-1 21 0,-20-22 15,20 22-15,-20 0 0,-1 0 0,-21-21 16,21 21-16,-20 0 0</inkml:trace>
  <inkml:trace contextRef="#ctx0" brushRef="#br0" timeOffset="67444.27">8403 10097 0,'-21'0'0,"42"0"0,-63 0 15,21 0-15,-1-22 0,1 22 16,21-21-16,-21 0 0,21 0 0,0 0 15,0 0-15,0-1 0,0 1 0,21-21 16,0 21-16,1-22 0,-1 22 16,21 0-16,-21 0 0,22 0 0,-1 21 15,0 0-15,1 0 0,-1 21 16,0 0-16,1 21 0,-1 1 16,0-1-16,-21 22 0,1-22 0,-1 21 15,-21-20-15,0 20 0,0-20 16,0 20-16,0 1 0,0-22 0,0 0 15,0 1-15,0-1 0,0-21 16,0 0-16,0 0 0,0-42 16,0 0-1,0 0-15,0-21 0,21-1 16,0 1-16,0 0 0,-21-1 0,21 1 16,1-22-16,-1 22 0,0-21 15,-21 20-15,21-20 0,0 20 0,0-20 16,1 21-16,-1-1 0,0 22 15,-21 0-15,21 0 0,0 21 16,0 21 0,-21 0-16,22 0 15,-22 0-15,0 1 0,0-1 0,21 21 16,0-21-16,-21 0 0</inkml:trace>
  <inkml:trace contextRef="#ctx0" brushRef="#br0" timeOffset="67768.82">9377 10308 0,'0'0'0,"0"21"0,0 1 0,21-22 16,0 0 0,0 0-16,0 0 0,1-22 15,-1 1-15,0 0 0,21 0 16,-21 0-16,22 0 0,-22-1 0,0 1 16,21 0-16,-20 0 0,-1-21 0,-21 20 15,0 1-15,0 0 0,-21 21 16,-1 0-1,-20 0-15,21 21 0,0 0 16,0 1-16,-1-1 0,1 21 0,0-21 16,0 22-16,0-22 0,0 21 0,21-21 15,0 22-15,0-22 0,0 0 16,0 0-16,0 0 0,0 0 16,0 1-16,21-22 0,0 0 15,21 0-15,-21 0 0,22 0 16,-22 0-16,21-22 0,1 1 0,-1 0 15,-21 0-15,21 0 0,1 0 16,-22-1-16</inkml:trace>
  <inkml:trace contextRef="#ctx0" brushRef="#br0" timeOffset="68196.58">9969 10245 0,'0'-43'15,"0"22"-15,0 85 0,0-149 0,-21 64 16,21 0-16,0 0 0,0-1 0,0 1 16,0 0-16,21 0 0,1 0 15,-1 21-15,21-21 0,-21 21 0,22 0 16,-22 0-16,21 0 0,0 0 15,-20 21-15,20-21 0,-21 21 16,0 0-16,0 0 0,22 0 0,-43 1 16,21 20-16,-21-21 0,0 0 0,0 22 15,0-22-15,0 0 0,-21 0 16,0 21-16,-1-20 0,1-22 0,0 21 16,21 0-16,-21-21 0,0 0 15,21-21 1,0 0-16,0-1 0,21 1 0,0-21 15,0 21-15,0-22 0,1 22 16,-1-21-16,21 0 0,-21-1 0,22 22 16,-22-21-16,21 21 0,0-1 15,-20 1-15,20 21 0,-21 0 16,21 0-16,-20 0 0,-22 21 0,0 1 16,0-1-16,0 0 0,0 21 15,0-21-15,0 1 0,0-1 0,0 21 16,-22-21-16,22 0 0,-21 1 0,0-1 15,21 0-15,0 0 16,0-42 15,0 0-31,21 0 16,-21-1-16,21 1 0</inkml:trace>
  <inkml:trace contextRef="#ctx0" brushRef="#br0" timeOffset="68349.6">10922 9758 0,'0'0'16,"-21"-21"-16,0 21 0,-22 0 0,22 0 16,0 0-16,0 0 0,0 0 15,-1 0-15,22 21 16,22-21 0,-1 21-1,0-21-15</inkml:trace>
  <inkml:trace contextRef="#ctx0" brushRef="#br0" timeOffset="69494.32">10964 10245 0,'0'42'16,"21"-42"-1,1 0-15,20-21 0,0 0 0,1 0 16,-1-1-16,0 1 0,1 0 0,-1 0 15,0-21-15,1 20 16,-22-20-16,21 0 0,-21-1 0,0 1 16,1 0-16,-22-1 0,0 1 0,0 0 15,0-1-15,0 1 0,0 21 16,-22 0-16,1 21 0,0 0 16,21 21-16,-21-21 0,0 42 15,0-21-15,-1 22 0,22-1 0,-21 0 16,0 22-16,0-22 0,0 22 0,0-22 15,21 22-15,-22-1 0,1 22 16,0-22-16,0 22 0,0 0 0,0-22 16,-1 22-16,1-1 0,21 1 0,-21 0 15,21-1-15,-21 1 0,21 0 16,-21-1-16,21 1 0,0-21 16,-21 20-16,-1-20 0,1-1 15,21-20-15,-21-1 0,21 0 0,0-21 16,0 1-16,21-22 0,22-22 15,-22 1-15,21-21 0,0 0 0,1-1 16,-1-20-16,22-22 0,-22 22 0,0-22 16,1 0-16,-1 1 0,0-1 15,-21 0-15,1 1 0,-22-1 0,0 0 16,0 1-16,-22-1 0,1 21 16,-21 1-16,0 21 0,-1-1 15,1 22-15,0 0 0,-1 0 0,1 0 16,0 21-16,20 0 0,1 0 0,0 0 15,42 0 1,0 0-16,22 0 16,-1 0-16,0-22 0,1 22 15,-1-21-15,64 0 16,-64 0-16,1 0 0,-1 0 0,0-1 16,1 22-16,-1-21 0,0 0 0,-21 0 15,1 21-15,-1 0 0,0-21 0,-21 42 31,0 0-31,-21 0 16,21 0-16,-21 22 0,21-22 16,0 0-16,0 0 0,0 0 15,0 22-15,0-22 0,0 0 0,0 0 16,21 0-16,0-21 0,0 0 16,0 0-16,22 0 0,-22 0 15,21 0-15,0-21 0,1 21 0,-22-21 16,21 0-16,1 0 0,-1 0 15,-21-22-15,21 22 0,-20 0 0,-1-21 16,-21 20-16,21-20 0,-21 21 16,0 0-16,0 0 0,0-1 0,0 44 31,0-1-31,0 0 16,-21 21-16,21-21 0,0 22 15,0-1-15,-21 22 0,-22 63 16,43-64-16,-21 1 0,0 20 0,0-20 15,0 20-15,-22-20 0,22 21 16,0-22-16,21 22 0,0-1 0,-21 22 16,21-21-16,0 0 0,0-1 0,0 22 15,0-21-15,0-1 0,0-20 16,0 21-16,0-1 0,0-20 0,0-22 16,0 0-16,0 1 0,0-22 0,21 0 15,-21-42-15,0 0 16,0 0-16,0-22 15,-21 1-15,0 0 0,-1-22 0,22 1 16,-21-1-16,0-84 0,21 84 16,-21-20-16,21-1 0,0 0 15,0 1-15,0 20 0,0-20 16,21-1-16,0 21 0,22-84 0,-1 64 16,-21 20-16,21 1 0,1-22 15,-1 21-15,0 1 0,22 21 16,-22-1-16,1 1 0,20 0 0</inkml:trace>
  <inkml:trace contextRef="#ctx0" brushRef="#br0" timeOffset="70204.34">13843 9991 0,'0'-21'15,"0"42"-15,0-64 0,0 22 16,0 0-16,21 0 0,-21 0 0,0 0 16,21-1-16,-21 1 0,21 21 15,-21 21 1,0 22-1,0-22-15,0 21 0,0-21 16,0 22-16,-21-1 0,21 0 0,-21 1 16,0-22-16,0 21 0,0 1 15,-1-22-15,22 21 0,0-21 0,-21 0 16,21 1-16,-21-22 0,21-22 31,21 22-31,0-21 0,1 0 16,-1-21-16,0 21 0,21-22 0,-21 22 15,22-21-15,-1 21 0,0-22 0,-20 22 16,20-21-16,0 21 0,-21 21 16,22 0-16,-22 0 0,0 0 15,-21 21-15,0 21 16,0-21-16,0 0 0,0 22 0,0-22 16,0 21-16,0-21 0,0 22 15,0-22-15,0 21 0,0-21 0,0 1 16,21-1-16,0-21 0,1 0 15,20 0-15,-21 0 0,21 0 0,-20 0 16,20-21-16,0 21 0,1-22 16,-22-20-16,21 21 0,0 0 15,1-22-15,-22 22 0,0-21 0,21 0 16,-42-1-16,0 1 0,0 0 16,0-1-16,0 1 0,0-22 0,0 43 15,-21-21-15,0 21 0,-21 0 16,21 21-16,-22 0 0,1 0 0,0 21 15,-43 21-15,64 0 0,-22-20 16,22-1-16,0 21 0,21-21 16,0 0-16,0 1 0,0-1 15,21 0-15,0 0 0,1-21 0,20 0 16,0 0-16,1 0 0,20 0 16,-21-21-16</inkml:trace>
  <inkml:trace contextRef="#ctx0" brushRef="#br0" timeOffset="72241.2">15388 9546 0,'0'0'0,"0"-21"0,0-21 0,0 21 16,0-1-16,-21 22 0,0 0 15,0 0-15,-1 22 0,1-1 16,0 0-16,0 21 0,0 1 0,0 20 16,21-21-16,-22 22 0,22-22 15,-21 22-15,21-1 0,-21-20 0,21-1 16,0 21-16,0-20 0,-21-1 15,21-21-15,-21 22 0,21-22 16,0 21-16,0-21 0,0 0 16,0-42-1,21 0-15,0 0 16,0 0-16,0 0 0,22-1 16,-22-20-16,0 21 0,0 0 0,0-22 15,22 22-15,-22 0 0,-21 0 0,21 0 16,0 21-16,-21 21 31,0 0-31,0 0 0,0 0 16,0 1-16,0-1 0,0 0 15,0 0-15,0 0 0,0 0 0,21 1 16,-21-1-16,22 0 0,-1 0 16,0-21-16,0 21 0,21-21 0,-20 0 15,20 0-15,0 0 0,1 0 16,-1 0-16,0-21 0,1 0 0,-1 21 15,21-21-15,-20 0 0,-1-1 0,0 1 16,-20-21-16,-1 21 0,0 0 16,0-1-16,-21-20 0,0 21 0,0 0 15,0 0-15,-21-1 0,0 22 16,0 0-16,-1 0 0,1 0 16,-21 0-16,21 22 0,0-1 0,-1 0 15,1 0-15,0 0 0,21 22 16,-21-22-16,21 0 0,0 21 0,0-21 15,0 1-15,0-1 0,0 0 16,21 0-16,0 0 0,0 0 0,22 1 16,-22-22-16,42 0 0,-20 0 0,20 0 15,1 0-15,-1 0 0,1 0 16,-1-22-16,22 22 0,-22-21 0,1 0 16,-1 0-16,1 0 0,-22 0 15,1-1-15,-1-20 0,-21 21 16,21 0-16,-20-22 0,-22 22 0,0-21 15,0 21-15,0 0 0,0-1 16,-22 1-16,-20 21 16,21 0-16,0 0 0,-22 21 15,22 1-15,-21-22 0,21 21 0,-22 0 16,22 21-16,0-21 0,-21 1 0,21-1 16,21 21-16,-22-21 15,22 0-15,0 1 0,0-1 0,0 0 0,0 0 16,0 0-16,22-21 15,-1 0-15,0 0 0,0 0 16,0 0-16,22-21 0,-22 21 0,0-21 16,21 0-16,-21 0 15,1-1-15,-1 1 0,0 0 0,-21 0 16,21-43-16,0 43 16,-21-21-16,21 21 0,-21 0 0,0-1 15,0 44 1,0-1-1,0 0-15,0 0 0,-21 21 0,21-20 16,-21-1-16,21 0 0,0 21 16,-21-21-16,21 1 0,0-1 15,0 0-15,0 0 0,0 0 0,21 0 0,0 1 16,0-22-16,1 0 16,-1 0-16,0 0 0,21 0 0,1 0 15,-1 0-15,0-22 0,1 22 16,-1-21-16,0 0 0,1 0 0,-1-21 15,0 20-15,1-20 0,-1 0 0,-21-22 16,0 1-16,0 20 0,1-20 16,-1-22-16,-21 22 0,21 20 0,-21-62 15,0 83-15,0 1 16,0 0-16,-21 42 16,0 0-16,-1 1 0,1 20 15,21 0-15,-21 1 0,0 20 16,0-21-16,21 22 0,0-22 0,0 22 15,-21-22-15,21 22 0,0-22 16,0 0-16,0-21 0,0 22 0,0-22 16,0 21-16,21-21 0,-21 1 0,42-22 15,-21 0-15,22 0 0,-22 0 16,21 0-16,22 0 0,-22 0 0,0-22 16,1 1-16,-1 0 0,0 0 15,1 0-15,-22-22 0,21 1 0,-21 0 16,0-22-16,1 1 0,-1-1 15,0 1-15,-21-1 0,0 1 16,0 20-16,0 1 0,0 0 0,0 21 0,0-1 16,0 44-1,-21-1-15,21 21 0,-21-21 16,-1 43-16,22-22 0,0 0 0,0 1 16,0 20-16,-21-20 0,21-1 15,0 0-15,-21 1 0,21-1 0,0 0 16,0-21-16,0 1 0,0-1 15,0 0-15,0 0 0,0 0 16,0-42 0,21 0-1,-21 0-15,21 0 0,1-1 16,20 1-16,-21-21 0,0 21 0,0 0 16,1-1-16,-1 1 0,-21 0 15,21 21-15,0 0 0,-21 21 16,0 0-1,0 1-15,0-1 0,0 0 16,0 0-16,0 0 0,0 0 0,0 1 16,0-1-16,0 0 0,21 0 15,22 0-15,-22-21 0,0 0 16,21 0-16,1 21 0,20-21 16,-21 0-16,1 0 0,20 0 0,-20 0 15,20-21-15,-21 0 0,1 21 16,20-42-16,-42 21 15,1-22-15,-1 1 0,-21 0 16,0 20-16,0 1 0,0 0 16,-21 42-1,-1-21-15,22 21 16,-21 22-16,0-22 16,0 0-16,21 0 0,-21 22 0,21-22 15,-21 0-15,21 0 0,0 0 0,0 0 16,0 1-16,42-22 15,-21 0-15,0 0 16,0 0-16,1-22 0,-1 1 16,0 21-16,0-21 0,21 0 0,-20 0 15,-1 0-15,0-22 0,0 22 16,21-21-16,-20 21 0,-1-22 0,21 22 16,22-21-16,-43 21 0,0-1 15,-21 44 1,0-1-16,0 21 0,0-21 15,0 0-15,0 1 0,0-1 16,0 0-16,0 21 0,0-21 16,0 1-16,0-1 0,21 0 15,0-21-15,0 0 16,1 0-16,-1 0 0,0 0 16,0 0-16,21-21 0,-20 0 0,-1 21 15,21-22-15,-21 1 0,0 0 16,1-21-16,-22 21 0</inkml:trace>
  <inkml:trace contextRef="#ctx0" brushRef="#br0" timeOffset="72449.75">17526 9864 0,'0'0'0,"-64"21"0,1-21 0,42 0 15,-22 0-15,65 0 16,-1 0-16,21-21 0,22 0 16,-22 21-16,21-22 0,22 1 15,-21 21-15,-1-21 0,22 0 0,-22 0 16,22 21-16,-22-21 0</inkml:trace>
  <inkml:trace contextRef="#ctx0" brushRef="#br0" timeOffset="72784.06">20701 9800 0,'0'0'0,"0"-21"0,0 0 15,0 0-15,0 42 47,0 0-47,0 0 0,0 0 0,0 1 16,0-1-16,0 21 0,0-21 16,0 0-16,0 22 0,0-22 15,0 0-15,0 0 0,-21 0 0,21 1 16,21-22 15,0-22-31,0 1 16,0 21-16</inkml:trace>
  <inkml:trace contextRef="#ctx0" brushRef="#br0" timeOffset="72948.96">20913 9737 0,'0'0'0,"0"-43"0,0 22 15,0-21-15,-22 21 0,1 0 0,0-1 16,0 1-16,21 0 15,-21 21-15,0 0 16,42 0 15,0 0-31,0 0 0,21 0 16,1 0-16,-1 0 0</inkml:trace>
  <inkml:trace contextRef="#ctx0" brushRef="#br0" timeOffset="73200.71">21463 9398 0,'0'-21'0,"0"42"0,-21-42 31,0 42-31,21 0 16,0 0-16,-22 1 0,22 20 0,-21 0 16,0 22-16,21-22 0,-21 22 15,21-22-15,0 21 0,-21 1 0,0-22 16,21 1-16,0-1 0,0 0 0,0 1 15,0-22-15,0 0 0,0 0 16,0 0-16,0 0 0,21-21 16,0 0-16,0 0 0,0 0 15,0 0-15,1-21 0,20 0 16,-21 0-16,0 21 0,0-21 0</inkml:trace>
  <inkml:trace contextRef="#ctx0" brushRef="#br0" timeOffset="73388">21251 9864 0,'-42'0'0,"84"0"0,-105 0 16,42 0-16,-1 0 0,44 0 31,-1 0-31,0 0 0,21 0 16,1 0-16,-1 0 0,0 0 0,22 0 15,-1-21-15,-20 21 0,20-22 16,-21 22-16,22-21 0,-22 21 0,1 0 15,-22-21-15,0 21 0</inkml:trace>
  <inkml:trace contextRef="#ctx0" brushRef="#br0" timeOffset="74036.13">2117 11663 0,'-22'0'0,"44"0"0,-65 0 0,43-21 16,-21 21 0,21 21-1,0 0-15,0 21 0,0-20 16,0 20-16,0 0 0,0 1 0,0-1 16,0-21-16,0 21 0,0 1 15,0-22-15,0 21 0,0-21 0,0 1 16,0-1-16,21-21 15,0 0 1,-21-21-16,22-1 0,-1 1 16,21 0-16</inkml:trace>
  <inkml:trace contextRef="#ctx0" brushRef="#br0" timeOffset="74392.02">2582 11748 0,'0'0'0,"43"-22"15,-1 1-15,-21 0 0,0 0 0,0 0 16,1 0-16,-22-1 15,-22 22 1,1 22-16,0-1 16,-21 0-16,21 0 0,-22 0 0,22 0 15,0 1-15,0-1 0,-22 0 16,43 0-16,0 0 0,-21 0 16,21 1-16,0-1 0,21-21 15,1 0-15,-1 0 0,21 0 16,-21 21-16,22-21 0,-1 0 15,0 0-15,1 21 0,-22-21 0,21 21 16,-21-21-16,0 21 0,1 1 16,-22-1-16,0 0 0,0 0 0,0 0 15,-22 0-15,1-21 0,0 22 16,0-1-16,-21-21 0,-1 0 0,1 21 16,0-21-16,-1 0 0,1 0 15,21 0-15,-22 0 0,22-21 0,-21 0 16,21-1-16,0 1 0,-1 0 15,1-21-15,0 21 0,0-22 16,0 1-16</inkml:trace>
  <inkml:trace contextRef="#ctx0" brushRef="#br0" timeOffset="74556">2032 11430 0,'0'0'0,"-21"0"0,0 0 16,21-21-1,21 0 1,0 21 0,0 0-16,21 0 15,-20-21-15,20 21 0,21 0 0</inkml:trace>
  <inkml:trace contextRef="#ctx0" brushRef="#br0" timeOffset="75112.89">4381 12213 0,'0'0'0,"43"0"0,-1 0 16,-21 0-16,22 0 0,-22-21 15,21 0-15,64-106 16,-85 85-1,-21 20-15,0-20 0,0 0 0,0 21 16,0-22-16,-21 1 0,0 21 16,-22-22-16,22 22 0,-21-21 0,0 21 15,-1-22-15,1 43 0,0-21 16,-1 21-16,1 0 0,0 0 0,20 21 16,-20 1-16,21-1 0,0 21 0,-22 0 15,22 1-15,21-1 0,-21 0 16,0 1-16,0 20 0,0-20 15,21-1-15,0 0 0,0 1 16,0-22-16,0 21 0,0-21 16,21-21-16,0 0 0,0 0 15,0-21-15,0 21 0,22-42 0,-1 21 16,-21-22-16,22 22 0,-1-21 0,0-1 16,1 1-16,-1 0 0,-21 21 15,21-22-15,-20 1 0,20-22 16,-42 43-16,21 21 15,-21 21 1,0 1-16,0-1 0,0 0 16,0 21-16,0 1 0,0-1 15,0 0-15,0 1 0,21-22 0,-21 21 16,21 0-16,1-20 0,-22-1 16,21 0-16,0-21 0,0 0 0,0 0 15,22 0-15,-22 0 0,21 0 16,0-21-16</inkml:trace>
  <inkml:trace contextRef="#ctx0" brushRef="#br0" timeOffset="75956.14">6583 11494 0,'-21'0'16,"42"0"-16,-64 0 0,43-22 31,22 1-31,-1 0 0,0 0 16,0 0-16,0-22 0,-21 22 16,21-21-16,1 21 0,-22-22 0,21 22 15,-21 0-15,0 0 0,0 0 16,-21 0-16,-1 21 0,1 0 0,-42 0 15,20 21-15,1 0 16,0 0-16,21 0 0,-22 22 16,22-22-16,0 21 0,0-21 0,0 0 15,21 22-15,0-22 0,0 0 16,0 0-16,21 0 0,0 1 0,21 20 16,-21-21-16,22 0 0,-1 0 15,0 1-15,1-1 0,-1 0 0,0 0 16,1 0-16,-1 0 0,-21 22 15,0-22-15,-21 0 0,0 21 0,0-20 16,0-1-16,-21 21 0,-63 0 16,41-20-16,1-1 0,-22-21 15,22 0-15,-21 0 0,20 0 16,-20 0-16,20 0 0,1-21 0,0-1 16,21-20-16,-22 21 0,22-21 15,0-1-15,0 1 0,0 0 0,-1-1 16,22-41-16,0 62 0,0-20 15,0 21-15,22 0 0,-1 21 16,0 0-16,0 0 0,0 21 16,0 21-16,-21-21 0,22 22 15,-1-22-15,-21 21 0,21 1 0,0-1 16,-21 21-16,42 22 16,-20-43-16,-1-20 0,0 20 15,0-21-15,21 0 0,22-21 16,-22 0-16,1 0 0,-1 0 0,21-21 15,-20 0-15,-1 0 0,22 0 16,-22-22-16,21 22 0,-20-21 0,63-43 16,-85 43-16,21-1 15,-21 1-15,22 0 0,-43 21 0,21-22 16,-21 22-16,21 0 0,-21 42 31,-21 0-31,0 0 0,21 1 0,0 20 16,-22-21-16,1 0 0,21 22 15,0-22-15,0 0 0,0 0 16,-21 0-16,21 0 0,0 1 0,21-22 47,-21-22-47,21 22 0,1-21 0,-22 0 16,21-21-16</inkml:trace>
  <inkml:trace contextRef="#ctx0" brushRef="#br0" timeOffset="76107.98">7324 11303 0,'-43'0'16,"22"0"-1,0 0-15,0 21 16,21 0-16,21-21 31,0 0-31,0 0 16</inkml:trace>
  <inkml:trace contextRef="#ctx0" brushRef="#br0" timeOffset="76924">7683 11451 0,'0'0'0,"0"43"0,0-22 0,0 42 16,0-42-16,0 1 0,-21 20 15,21-21-15,0 0 0,0 0 0,-21 1 16,21-1-16,-21 0 0,0 0 15,21 0-15,0-42 32,0 0-32,0 0 0,0 0 15,21-1-15,0 1 0,0 0 0,22 0 16,-22-21-16,0 20 0,0 1 0,0 0 16,22 0-16,-22 0 0,0 21 15,0 0-15,0 0 16,0 21-16,-21 0 0,0 0 0,0 0 15,0 1-15,0 20 16,22-21-16,-22 0 0,21 0 0,-21 22 16,21-22-16,0 0 0,21 0 0,-20-21 15,-1 21-15,21-21 0,0 0 16,1 0-16,-1 0 0,0 0 0,1 0 16,-1 0-16,22-21 0,-22 0 15,0 0-15,22 0 0,-22 0 16,0-1-16,1-20 0,41-64 15,-84 85-15,0-21 0,0-1 16,0 1-16,0 21 0,-21-21 16,0 20-16,-21 22 0,21 0 0,-22 0 15,22 0-15,-21 22 0,-22 20 16,22-21-16,21 21 0,0-20 16,-1 20-16,1-21 0,21 0 15,0 0-15,0 1 0,0-1 0,0 0 16,21-21-16,1 21 0,-1-21 15,0 0-15,0 0 0,0 0 16,22 0-16,-22 0 0,0 0 0,21 0 16,-21 0-16,1 0 0,-1 0 15,0 0-15,-21 21 0,0 0 0,21 1 16,-21 20-16,0-21 0,0 21 16,0 22-16,0-22 0,0 22 15,21 20-15,-21-20 0,0-1 0,0 22 16,0-21-16,21 20 0,-21-20 0,22 20 15,-22 1-15,0-21 0,0 20 0,0-20 16,0-1-16,-22 1 0,1-1 16,-21-20-16,21-22 0,-22 21 0,1-42 15,0 21-15,-1-21 0,-20 0 0,-1 0 16,1-21-16,-1 0 0,-20-21 16,20-1-16,-20 1 0,20 0 0,1-22 15,-1 1-15,22-1 0,21 1 16,-22-1-16,43 22 0,0-22 15,0 22-15,0 0 0,21-22 0,1 22 16,20-1-16,21-20 0,-20 21 0,20-22 16,-20 1-16,20-1 0,1 1 15,20 20-15</inkml:trace>
  <inkml:trace contextRef="#ctx0" brushRef="#br0" timeOffset="77165.44">9080 11007 0,'0'-43'0,"0"86"0,0-128 15,0 64-15,0-21 0,0 20 0,0 1 16,0 42 0,0 1-16,0-1 0,0 21 15,0 0-15,0 22 0,0-1 16,0 1-16,0-1 0,0 234 31,0-255-31,0 0 0,-21-20 0,21 20 16,0-21-16,0 0 0,21-21 15,1 0-15,-1 0 16,0-21-16,0 0 0,0 0 16,22-22-16,-22 22 0</inkml:trace>
  <inkml:trace contextRef="#ctx0" brushRef="#br0" timeOffset="77467.86">9334 11472 0,'-21'0'15,"21"22"-15,-21-22 0,21 21 0,0 0 16,0 0-16,21-21 15,0 0-15,1 0 16,-1 0-16,0 0 0,0 0 16,21 0-16,-20-21 0,-1 0 0,42 0 15,-42-1-15,1 1 0,-1 0 16,-21 0-16,0 0 0,0 0 16,0-1-16,0 1 0,0 0 0,-21 21 15,-1 0-15,1 0 16,0 0-16,0 21 0,0 22 15,0-22-15,-1 21 0,1-21 0,0 22 16,21-1-16,0 0 0,0-21 16,0 22-16,0-22 0,0 0 0,0 0 15,0 0-15,21 1 0,0-1 0,1-21 16,-1 0-16,0 0 0,21 0 16,1 0-16,-1 0 0,21-21 0,1-1 15</inkml:trace>
  <inkml:trace contextRef="#ctx0" brushRef="#br0" timeOffset="77931.67">11769 11197 0,'0'-21'0,"0"42"0,-22-63 0,1 21 15,21 0-15,-21 21 16,0 0-16,0 21 16,0 0-16,-1 0 0,1 0 15,0 22-15,0-1 0,0 0 16,0 1-16,-1-1 0,1 0 0,0 1 16,21-1-16,0 0 0,0-21 15,0 22-15,0-22 0,0 0 0,21 0 16,106 22-1,-84-43-15,-1 0 0,0-22 16,1 1-16,-1 21 0,0-21 16,1-21-16,-1 21 0,0-1 0,-21-20 15,1 21-15,-1-21 0,-21-1 0,0 1 16,0 0-16,-21-1 0,-1 1 16,-20 21-16,21 0 0,0-1 0,-22 22 15,22 0-15,-21 0 0,21 0 16,-22 0-16,22 22 0,0-1 15,0 0-15,0 0 0,21 0 0,0 0 16,0 1-16,0-1 0,0 0 16,21-21-16,0 0 0,21 0 15,-20 0-15,20 0 0,21 0 0</inkml:trace>
  <inkml:trace contextRef="#ctx0" brushRef="#br0" timeOffset="78268.48">12255 11303 0,'0'0'0,"0"-21"0,0-43 31,0 43-15,0 0-16,22 21 15,-1 0-15,0 0 0,21 0 0,-21 0 16,1 0-16,20 21 0,-21 0 16,21 1-16,-20-1 0,-1 0 0,0 0 15,0 21-15,0-20 0,-21-1 16,0 0-16,21 21 0,-21-21 0,0 1 15,0-1-15,0 0 0,0 0 16,-21-21-16,0 0 0,0 0 16,0 0-16,0 0 0,-1 0 15,22-21-15,-21 0 0,21 0 16,0-1-16,0 1 0,0 0 16,0 0-16,0 0 0,0 0 15,0-1-15,21 1 0,1 0 0,-1 0 16,0 21-16,0-21 0,0 0 15,22-1-15,-22 1 0,0 0 0,21 21 16,1-21-16</inkml:trace>
  <inkml:trace contextRef="#ctx0" brushRef="#br0" timeOffset="78736.5">13166 10901 0,'-22'0'15,"44"0"-15,-86-21 0,22 0 0,-1-1 0,1 1 16,-21 0-16,20 21 0,-20-21 15,-1 21-15,-20-21 0,20 21 0,-21 0 16,1 0-16,-1 0 0,0 21 16,1 0-16,-1 0 0,0 22 0,1-22 15,20 21-15,-20 0 0,20 1 16,1 20-16,-1 1 0,1 20 0,-1-20 16,22-1-16,-1 22 0,1-21 15,21-1-15,21 1 0,0-1 0,0 1 16,0-1-16,21 1 0,0-1 15,22-21-15,-1 22 0,0-22 0,22-21 16,-1 22-16,1-22 0,20 0 0,1-21 16,0 0-16,-1 0 0,22 0 15,0-21-15,-21 0 0,21 0 0,-22-22 16,22 1-16,-21 0 0,-1-1 16,22 1-16,-42 0 0,20-22 0,-20 1 15,-1-1-15,-20 1 0,-1-1 0,-21-21 16,-21 22-16,0-22 0,-21 1 15,0 20-15,-21 1 0,-1-1 0,1 22 16,-22-1-16,1 1 0,-1 21 16,1 0-16,-1 0 0,1 21 0,-1 0 15,1 0-15,-22 21 0,22 0 16,-1 0-16,1 0 0,-1 22 0,1-1 16,20-21-16,1 21 0,21 1 15,0-1-15,21 0 0,0-20 0,0-1 16,21 0-16</inkml:trace>
  <inkml:trace contextRef="#ctx0" brushRef="#br0" timeOffset="80621.19">14224 11303 0,'0'0'16,"-42"0"-16,20 0 0,1 0 0,0 0 15,21-21-15,-21 0 0,0 0 16,21-1-16,0 1 0,-21 0 16,21 0-16,0 0 0,0 0 15,-22 21 1,22 21-1,0 0-15,0 21 0,0-21 16,0 22-16,0-1 0,0 0 0,0 1 16,0-1-16,0 0 0,0 1 15,0-1-15,0-21 0,0 0 0,0 22 16,0-22-16,0 0 0,0 0 16,-21-21-1,21-21 1,0 0-16,0 0 15,0 0-15,0-22 0,0 22 0,0-21 16,21-1-16,1 1 0,-1 0 0,0-1 16,0 1-16,0 21 0,22-21 15,-22 20-15,21-20 0,-21 42 0,22-21 16,-22 21-16,21 0 0,-21 21 16,0 0-16,1 0 0,-1 1 15,-21 20-15,21 21 16,-21-41-16,0 20 0,21 0 0,-21-21 15,0 22-15,0-22 0,0 0 0,0 0 16,0 0-16,0 1 0,0-1 16,0-42 15,0-1-31,21 1 16,0 0-16,1 0 0,-1-21 0,0-1 15,0 22-15,0-21 0,22-1 16,-22 1-16,21 0 0,-21 21 15,22-22-15,-22 22 0,21 0 16,-21 21-16,43 0 0,-43 21 16,0 0-16,0 0 0,0 1 0,-21 20 15,0 0-15,0 1 0,0-1 16,0 0-16,0-21 0,0 22 0,0-1 16,0-21-16,0 22 0,0-22 15,0 0-15,0 0 0,0 0 0,22 0 16,-1-21-1,0 0-15,0 0 0,21 0 16,-20 0-16,20-21 0,0 0 0,1 0 0,-1 0 16,0 0-16,1-1 0,-1-20 15,-21 21-15,21-21 0,-20-1 16,-1 1-16,0 0 0,0-1 0,0 1 16,-21 0-16,0 20 0,0 1 15,0 0-15,0 0 0,0 42 31,0 0-31,0 0 0,0 22 16,-21-22-16,0 21 0,21 1 0,0-22 16,0 21-16,0 0 0,-21-20 15,21 20-15,0-21 0,0 0 0,0 22 16,0-22-16,0 0 0,21-21 16,0 0-1,0 0-15,0 0 0,1 0 0,-1-21 16,0 0-16,0 21 0,21-22 0,-20 1 15,20 0-15,-21-21 0,0 21 16,22-22-16,-22 1 0,0 0 0,0 20 16,0-20-16,0 0 0,-21-1 15,0 22-15,0 0 0,0 0 0,0 0 16,0 42 0,0 0-16,0 0 15,-21 22-15,21-22 0,-21 21 0,21 0 16,-21-20-16,21 20 0,0 0 15,0-21-15,0 22 0,0-22 16,0 21-16,0-21 0,0 1 0,0-1 16,0 0-16,42 0 15,-21-21-15,1 0 0,20 0 0,0 0 16,1 0-16,-1 0 0,0-21 0,1 0 16,-1 0-16,0-1 0,1-20 15,-1 21-15,0-21 0,1-1 0,-22-20 16,0-1-16,21 22 0,-21-22 15,-21 1-15,22 21 0,-22-64 16,0 63-16,0 22 0,0-21 16,0 21-16,0 0 0,-22 21 31,22 21-31,-21 0 0,0 21 0,21-21 16,0 22-16,0 20 0,0-20 15,-21 20-15,21-21 0,0 22 0,0-1 16,0-20-16,0-1 0,0 0 15,-21 1-15,21-1 0,0-21 0,0 0 16,0 1-16,0-1 0,0 0 0,21-21 16,0 0-16,0 0 0,0 0 15,1 0-15,20 0 0,-21 0 0,21-21 16,-20 0-16,20-1 0,-21-20 16,21 21-16,-20-21 0,20-22 15,-21 22-15,0-22 0,43-63 16,-43 64-16,0-1 0,-21 22 15,0 0-15,21-1 0,-21 22 0,21-21 16,-21 21-16,0-1 0,-21 44 31,0-22-31,0 21 0,21 21 16,0-21-16,0 22 0,-21-1 16,21 0-16,0 22 0,0-1 0,0-20 15,-21 20-15,21-21 0,0 1 16,0-1-16,0 0 0,0 1 15,0-22-15,0 0 0,0 0 0,21 0 16,0 1-16,0-22 0,0 0 0,0 0 16,22 0-16,-22 0 0,21 0 15,1-22-15,20-20 0,-21 21 16,1-21-16,-1 20 0,-21-20 0,22 0 16,-22-22-16,0 22 0,0 21 15,0-22-15,0 22 0,-21 0 16,0 42-1,0 0-15,0 22 0,-21-22 16,0 21-16,0-21 0,21 22 16,0-22-16,-21 0 0,21 21 15,-21-20-15,21-1 0,0 0 16,0 0-16,21-21 16,0 0-16,0 0 0,0 0 15,0-21-15,1 0 0,-1 21 0,0-21 16,0-22-16,21 22 0</inkml:trace>
  <inkml:trace contextRef="#ctx0" brushRef="#br0" timeOffset="80788.02">17907 10901 0,'0'0'0,"-21"0"0,0 0 0,-1 0 0,1 0 15,0 0 1,42 0 15</inkml:trace>
  <inkml:trace contextRef="#ctx0" brushRef="#br0" timeOffset="80972.91">17018 11049 0,'0'0'0,"-21"21"0,0-21 0,-1 0 16,44 0-1,-1 0 1,0 0-16,21 0 0,1 0 0,-1-21 16,0 21-16,1 0 15,-1-21-15,21 21 0</inkml:trace>
  <inkml:trace contextRef="#ctx0" brushRef="#br0" timeOffset="81799.88">18986 10964 0,'22'0'15,"-1"0"1,0 0-16,0 0 0,0 0 16,0 0-16,1-21 0,-1 21 15,0-21-15,21 0 0,-21 21 0,1-21 16,-1 0-16,0-1 0,0 1 16,0 0-16,-21 0 0,0 0 15,-21 0-15,-21 21 0,21 0 16,-22 0-16,1 0 15,0 0-15,-1 21 0,1 0 0,-22 0 16,22 0-16,0 0 0,-1 1 0,22-1 16,-21 21-16,21-21 0,21 0 15,0 1-15,0-1 0,0 0 0,0 0 16,21 0-16,21 0 0,-21 22 16,1-22-16,20 0 0,0 21 0,-21-20 15,22 20-15,-22-21 0,21 21 16,1 1-16,-43-1 0,0-21 15,0 0-15,0 1 0,-22-1 0,-20 0 16,21 0-16,-43-21 0,22 0 16,0 0-16,-22 0 0,1 0 0,-1 0 15,22 0-15,-22 0 0,22-21 16,0 0-16,-1 0 0,22-1 0,0 1 16,0 0-16,21-21 0,0 21 15,0-22-15,0 22 0,21 0 16,0-21-16,22 20 0,-1 1 0,0-21 15,1 21-15,20 0 0,-21-1 16,22 1-16,-22 21 0,22-21 0,-1 21 16,-20 0-16,20 0 0,-21 0 0</inkml:trace>
  <inkml:trace contextRef="#ctx0" brushRef="#br0" timeOffset="82144.69">19431 11155 0,'0'21'0,"-42"-84"0,84 105 0,-42 0 15,0 1-15,0-22 0,0 0 0,21 0 16,-21 0-16,21-21 0,0 0 15,1 0 1,-1 0-16,0 0 0,0 0 0,0-21 16,22 21-16,-22-21 0,21 0 15,0 0-15,-20-22 0,20 22 0,-21 0 16,0-21-16,0 20 0,1-20 0,-1 21 16,-21-21-16,0 20 0,0 1 15,0 0-15,-21 21 16,-1 0-16,-20 0 0,21 0 15,-21 21-15,-1 0 0,22 22 16,-21-22-16,-1 21 0,1 1 0,21-1 16,0 0-16,0 1 0,-1-1 0,22 0 15,0 1-15,0-22 0,0 0 16,22 21-16,-1-42 0,0 21 16,0 1-16,0-22 0,22 0 0,-1 0 15,0 0-15,1 0 0,20-22 0,-21 1 16,1 0-16,20 0 0,-20-21 15,41-22-15,-20 22 0,-22-1 16,0 1-16</inkml:trace>
  <inkml:trace contextRef="#ctx0" brushRef="#br0" timeOffset="82376.81">20553 10710 0,'0'0'0,"0"-42"0,0 0 0,0-1 16,0 22-16,0 0 0,0 0 0,-21 21 15,-1 21 1,1 21-16,0 1 0,21-1 15,-21 0-15,0 1 0,0 20 0,21-20 16,-22 20-16,22 1 0,-21-1 16,0-21-16,0 22 0,21-22 0,-42 43 15,42-43-15,0 1 16,0-22-16,0 0 0,0 0 0,0 0 16,0 0-16,21-21 15,0 0-15,0 0 16,0-21-16,0 0 0,1 0 0,20 21 15</inkml:trace>
  <inkml:trace contextRef="#ctx0" brushRef="#br0" timeOffset="82720.89">20807 11218 0,'0'0'16,"21"-21"15,0 21-31,0-21 15,0 0-15,1 21 0,-1-21 16,0 0-16,0-1 0,0 22 0,0-21 16,1 0-16,-1 0 0,-21 0 15,0 0-15,0-1 0,0 1 16,-21 21 0,-1 0-16,1 21 15,-21 1-15,21-1 0,-22 0 0,22 0 16,0 21-16,-21-20 0,21 20 0,-1 0 15,1-21-15,21 22 0,0-22 16,0 0-16,0 0 0,0 0 0,0 1 16,21-1-16,1-21 15,-1 0-15,0 0 0,0 0 0,21 0 16,1 0-16,-1 0 0,0-21 16,1 21-16,-1-22 0,0 1 15,22 0-15</inkml:trace>
  <inkml:trace contextRef="#ctx0" brushRef="#br0" timeOffset="83221.2">21526 11028 0,'0'0'0,"0"-21"16,0 0-16,0-1 0,0 1 0,0 0 16,0 0-16,-21 21 31,0 21-31,0 0 16,21 0-16,-21 1 0,21 20 15,-21-21-15,21 0 0,-22 22 16,22-1-16,0-21 0,0 21 15,0 1-15,0-22 0,0 0 0,0 0 16,0 0-16,22 1 0,-1-1 0,0-21 16,21 0-16,-21 0 0,1 0 15,20 0-15,-21 0 0,21 0 0,1-21 16,-22-1-16,21 1 0,1 0 16,-22 0-16,21-21 0,-21-1 15,22 1-15,-22 0 0,21-1 0,-21-20 16,0 20-16,1-20 0,-1-1 15,-21 1-15,21-1 0,0 1 0,-21-43 16,0 64-16,0-1 16,0 22-16,0 0 0,0 0 0,0 42 15,-21 0 1,0 0-16,0 22 0,-1-1 0,22 22 16,-21-22-16,0 21 0,0 1 15,0-1-15,21-20 0,0 20 0,-21 1 16,-1 42-16,22-43 0,0-21 15,0 1-15,0-1 0,0-21 16,0 22-16,0-22 0,0 0 0,22 0 16,-1-21-16,0 0 0,0 0 15,0 0-15,0 0 0,1 0 0,-1-21 16,0 21-16,0-21 0,0 0 16,0-22-16,1 22 0,-1 0 15,0-21-15</inkml:trace>
  <inkml:trace contextRef="#ctx0" brushRef="#br0" timeOffset="83432">21950 10880 0,'-21'0'0,"42"0"0,-64 21 16,22-21-16,42 0 16,1 0-1,-1 0-15,0 0 0,21 0 0,-21 0 16,22 0-16,-1 0 15,-21-21-15,0 21 0,22 0 0,-22 0 16,0 0-16,0 0 0,-42 0 31</inkml:trace>
  <inkml:trace contextRef="#ctx0" brushRef="#br0" timeOffset="85168.73">14838 12573 0,'0'0'15,"0"21"-15,-21-21 0,21-21 32,0 0-32,0 0 15,21 0 1,-21-1-16,0 1 0,0 0 16,0 0-16,0 0 0,0 0 15,-21 21-15,-1-22 0,1 22 16,0 0-16,0 0 0,0 0 0,0 22 0,-22-22 15,22 42-15,0-21 16,0 0-16,0 22 0,-1-1 0,22 0 16,0 1-16,-21-1 0,21 21 15,0-20-15,0-1 0,0-21 0,0 22 16,0-22-16,0 42 0,21-63 16,1 21-16,-1-21 15,0 0-15,0 0 0,0 0 0,0-21 16,22 0-16,-22 0 0,0 0 15,0-22-15,22 1 0,-22 21 0,21-21 16,-21-1-16,22-20 0,-22 20 16,21 1-16,-21-21 0,0-1 0,1 22 15,-1-22-15,0 1 0,0-1 16,-21 22-16,0-22 0,0 22 16,0 0-16,21 21 0,-21-22 0,0 22 15,0 42 1,0 0-16,0 22 15,0-1-15,0 0 0,0 1 16,0-1-16,0 22 0,0-22 0,0 0 16,0 22-16,0-22 0,0 0 15,-21 1-15,21-1 0,0 0 0,0 1 16,0-1-16,0 0 0,0 1 0,21-22 16,0 0-16,1 0 15,-1 0-15,21-21 0,22 0 16,-43 0-16,21 0 0,0 0 0,-20-21 15,20 21-15,0-21 0,1 0 16,-22 0-16,21-22 0,-21 22 0,0 0 16,1-21-16,-1 21 0,-21-1 15,0-20-15,0 21 0,0 0 0,0-22 16,0 22-16,-21 0 16,-1 0-16,1 21 0,0 0 15,0 0-15,0 0 0,0 0 16,21 21-1,0 0 1,0 0-16,21-21 0,-21 22 16,21-1-16,0-21 0,-21 21 0,0 0 15,21 0-15,0-21 0,-21 21 0,22 1 16,-22-1-16,0 0 16,21 0-16,0 0 0,0 0 15,-21 1 1,21-22-16,-21 21 0,21-21 0,1 21 15,-1 0 1,0-21-16,0 0 16,0 0-16,0 0 0,1 0 15,-1-21-15,0 21 0,0-21 16,0 0-16,0-1 0,1 1 0,-1 0 16,0 0-16,21 0 0,-21-22 15,1 22-15,-1 0 0,0-21 16,0 21-16,-21-1 0,21 1 0,-21 0 0,21 0 15,-21 42 1,-21-21 0,0 21-16,0 0 0,0 1 15,0-1-15,-1 21 0,1-21 16,21 0-16,-21 22 0,0-22 0,21 0 16,-21 21-16,21-20 0,0-1 15,0 0-15,0 0 0,21-21 16,0 0-1,0 0-15,0 0 0,1-21 0,-1 0 16,21 0-16,-21-1 0,0 1 16,1 0-16,-1 0 0,-21 0 0,0 0 15,0-1-15,0-20 0,0 21 0,0 0 16,0 0-16,-21-1 0,-1 22 16,-20 0-16,21 0 0,0 0 0,0 0 15,-22 0-15,22 0 0,0 0 16,0 0-16,21 22 0,0-1 15,21-21 1,21 0 0,-21 0-16,22 0 0,-1 0 0,-21 0 15,22-21-15,-1 21 0,0-22 0,1 22 16,-1-21-16,-21 21 0,21 0 16,1 0-16,-1 0 0,-21 0 0,0 0 15,1 0-15,-1 0 0,0 21 16,-21 1-16,0-1 0,21 0 15,-21 0-15,0 21 0,0-20 0,0 20 0,0 21 16,0-20-16,0 20 0,0 1 16,0-1-16,0 1 0,-21-1 15,0 1-15,0-1 0,-1 1 16,22-1-16,-21 22 0,0-22 0,-21 1 16,21-1-16,-1 1 0,1-22 0,-21 22 15,21-22-15,0 0 16,-1-20-16,22 20 0,0-21 0,0-42 15,22 0 1,-1 0-16,0-22 0,21 1 16,-21-22-16,1 22 0,-1-21 0</inkml:trace>
  <inkml:trace contextRef="#ctx0" brushRef="#br0" timeOffset="85407.93">16743 12679 0,'0'0'0,"0"-42"0,0 20 0,0-41 15,21 42-15,0 0 16,0-1-16,0 1 0,1 21 0,-1 0 16,21 0-16,-21 0 0,22 0 15,-1 0-15,-21 21 0,21 1 0,1-1 16,-22 0-16,0 0 0,0 0 0,-21 22 16,0-22-16,0 21 0,0-21 15,-21 0-15,0 1 0,0-1 0,0 0 16,-22 0-16,22 0 0,-21-21 15,-1 0-15,22 21 0,0-21 16,0 0-16,0-21 0,21 0 16</inkml:trace>
  <inkml:trace contextRef="#ctx0" brushRef="#br0" timeOffset="87405">17780 12256 0,'0'0'0,"0"-22"0,21-41 16,-21 42-1,0 42 1,-21 0-16,0 0 0,0 22 16,-1-22-16,1 21 0,0 0 15,0 1-15,0-1 0,0 0 0,-22-20 16,-20 62-16,42-41 16,-22-1-16,1-21 0,21 21 15,-22-20-15,22-1 0,-21 21 16,42-21-16,-21-21 0,21-21 15,0 0 1,0 0-16,21 0 0,0-1 16,0 1-16,0-21 0,22 21 0,-22 0 15,0-22-15,0 22 0,0 0 16,1 0-16,-1 21 0,0 0 0,0 0 16,0 0-16,0 0 0,1 0 0,-1 0 15,-21 21-15,21 0 0,0 0 16,0 0-16,-21 1 0,21 20 0,-21-21 15,22 0-15,-1 0 0,0 1 16,-21-1-16,21 0 0,0 0 16,0 0-16,1-21 0,-1 0 0,0 0 15,0 0-15,0 0 0,22 0 16,-22 0-16,63-42 0,-41 21 16,-1 0-16,-21-22 0,22 22 0,-1-21 15,-21 21-15,0-22 0,-21 1 16,0 0-16,0-64 15,0 63-15,-21-20 0,0-1 0,-21 22 16,20-21-16,-20 20 0,0 1 16,21 0-16,-22 20 0,1 1 0,0 21 15,20 0-15,-20 21 0,-21 22 16,20-1-16,22 0 0,0 1 16,0 20-16,21-20 0,0 20 15,0-21-15,0 1 0,0-1 0,21 0 16,0 1-16,0-22 0,0 21 0,1-21 15,20 1-15,0-1 0,1-21 16,-1 0-16,0 0 0,22 0 0,-1 0 16,-20 0-16,20 0 0,1-21 15,-22 21-15,21-22 0,1 1 0,-22 0 16,1 0-16,-1 0 0,0 0 16,1-1-16,-22-20 0,0 21 15,0 0-15,0 0 0,-21-1 0,0 1 16,0 0-16,-21 42 15,0 0 1,0 1-16,0-1 0,-1 0 0,1 0 16,21 21-16,-21-20 0,21-1 15,-21 21-15,21-21 0,0 0 0,0 1 16,0-1-16,0 0 0,21-21 16,0 21-16,0-21 0,1 0 0,-1 0 15,0 0-15,21 0 0,-21 0 16,1-21-16,20 21 0,-21-21 15,0 0-15,0 21 0,22-22 0,-22 1 16,0 0-16,0 0 0,0-21 16,-21 20-16,0-20 0,0 21 0,0-21 15,0 20-15,-21-20 0,0 0 16,0 21-16,0-1 0,0 22 0,-1 0 16,-20 0-16,-21 0 15,41 22-15,1-1 0,0 0 16,0 0-16,0 0 0,21 0 0,0 22 0,0-22 15,0 0-15,0 0 16,0 0-16,21-21 0,0 22 0,0-22 16,0 0-16,22 0 0,-22 0 0,21 0 15,1 0-15,-22 0 0,21 0 16,0 0-16,22 0 0,-22-22 0,1 1 16,-1 21-16,0-21 0,1 0 15,-1 0-15,-21 21 0,0-21 0,0-1 16,1 22-16,-1 0 0,-21-21 0,0 42 31,-21 1-31,-1-1 0,1 0 16,0 0-16,0 0 0,0 0 15,0 1-15,21-1 0,-22 0 0,22 0 16,-21 0-16,21 0 0,0 1 16,0-1-16,21 0 15,1-21-15,-1 0 0,0 0 16,21 0-16,-21 0 0,22 0 0,-1-21 15,0 0-15,1-1 0,-1 22 16,0-21-16,1 0 0,-22 0 0,0 0 16,21 0-16,-20-1 0,-22 1 15,21 21-15,-21-21 0,21 21 0,-21 21 32,-21 0-32,0 1 15,21-1-15,0 0 0,-22 0 0,22 0 16,-21 0-16,21 1 15,0-1-15,0 0 0,21 0 16,1-21-16,-1 0 16,0 0-16,21 0 0,-21 0 15,22 0-15,-22 0 0,21 0 0,-21-21 16,1 0-16,-1 0 0,0 21 16,-21-22-16,0 1 0,0 0 0,0 0 15,0-21-15,0 20 0,0 1 16,0 0-16,-21 0 0,0 0 15,-1 0-15,1-1 0,21 1 0,0 0 16,0 0 0,21 21-16,1 0 15,20-21-15,-21 21 0,21 0 0,-20 0 16,20 0-16,-21 0 0,21 0 16,-20 0-16,20 21 0,-21 0 0,0 0 15,0 0-15,1 1 0,-22-1 16,0 0-16,0 0 0,0 0 0,0 0 15,0 1-15,0-1 0,0 0 0,0 0 16,-22 0-16,1 0 0,0-21 16,21 22-16,0-1 0,-21 0 15,0-21-15,21-21 47,0 0-47,0-1 0,0 1 16,21 0-16,0-21 0,0 21 0,0-22 15,22 1-15,-1-22 0,0 22 16,1 0-16,20-1 0,-20 1 0,20 21 16,-21 0-16,1 21 0,-1 0 15,0 0-15,1 21 0,-22 21 0,0-21 16,0 22-16,-21-1 0,0 0 0,0 1 16,0-1-16,0 0 0,-21-20 15,0 20-15,0-21 0,21 21 16,-43 1-16,22-1 0,0-21 15,0-21-15,0 21 0,0 1 16,-1-22-16,-20 0 0,0 21 0,-1-21 16</inkml:trace>
  <inkml:trace contextRef="#ctx0" brushRef="#br0" timeOffset="88095.98">0 13822 0,'0'-21'31,"0"0"-31,0-1 0,0 1 16,0 0-16,85 0 15,-1 0-15,-20 0 16,20-1-16,-20 22 0,-1-21 16,-20 21-16,-1 0 0,-21 0 15,0 0-15,1 0 0,-22 21 16,-22-21 0,1 22-16,0-22 0,-21 0 15,21 0-15</inkml:trace>
  <inkml:trace contextRef="#ctx0" brushRef="#br0" timeOffset="88496.98">233 13674 0,'0'0'0,"-43"21"0,22-21 0,0 21 0,0 0 16,0 0-16,0 1 0,-1-1 15,22 0-15,-21 0 0,21 0 16,0 0-16,0 1 0,-21-1 0,0 0 16,21 0-16,0 0 15,0 0-15,0 1 0,0-44 47,0 1-31,0 0-1,21 21-15,21 0 0,1-21 16,20 21-16,-20 0 0,20 0 0,1 0 16,-1 0-16,-21 0 0,22 0 15,-22 21-15,1 0 0,-1 0 0,-21 1 16,0 20-16,-21-21 15,0 21-15,0-20 0,-21 20 16,0-21-16,-21 21 0,20-20 0,-20-1 16,0 0-16,21 0 0,-22 0 15,22-21-15,-21 0 0,21 0 16,-1 0-16,-20-21 0,21 21 16,21-21-16,0 0 15,0 0-15,0-1 0,21 1 16,21 0-16,-20 0 0</inkml:trace>
  <inkml:trace contextRef="#ctx0" brushRef="#br0" timeOffset="88656.14">1122 14012 0,'0'0'0,"21"0"15,0 0 1,0 0-1,0 0-15,1-21 16,-1 21-16,0-21 0,21 0 16</inkml:trace>
  <inkml:trace contextRef="#ctx0" brushRef="#br0" timeOffset="89220.49">3090 13589 0,'-21'-21'32,"21"0"-17,0 0-15,0-1 0,0 1 16,21-21-16,0 21 0,1 0 0,-1-22 15,-21 22-15,21-21 0,-21 21 16,0-22-16,0 1 0,0 21 0,0 0 16,-21-1-16,0 1 0,-22 0 15,1 21-15,21 0 0,-43 0 0,22 21 16,0 0-16,-1 1 0,-20 20 16,20-21-16,1 21 0,0-20 15,21 20-15,-1 0 0,22-21 0,0 22 16,0-1-16,22 0 0,-1-20 15,21 20-15,0-21 0,1 21 16,-1-20-16,0-1 0,1 21 0,-1-21 16,0 0-16,1 22 0,-1-22 15,0 21-15,-20-21 0,-1 22 16,-21-22-16,0 21 0,0-21 0,0 22 16,-21-22-16,-1 0 0,-20 0 15,0 0-15,21 1 0,-43-1 0,22 0 16,-22-21-16,22 0 0,-22 0 15,22 0-15,-21 0 0,20-21 0,1 0 16,21-22-16,-22 22 0,22-21 16,0 21-16,0-22 0,0 1 0,21 0 15,0-1-15,0 1 0,21 0 16,21-1-16,1 22 0,-1 0 16,0 0-16,1 0 0,-1-1 0,21 1 15</inkml:trace>
  <inkml:trace contextRef="#ctx0" brushRef="#br0" timeOffset="89562.9">3365 13758 0,'0'0'0,"0"22"0,22-1 15,-1 0-15,0 0 0,0-21 0,0 0 16,0 0-16,1 0 0,-1 0 0,21 0 16,-21-21-16,22 0 0,-22 0 15,21-22-15,0 22 0,-20-21 0,20 21 16,-21-22-16,0 22 15,0-21-15,-21 21 0,0-1 0,0 1 16,0 0-16,0 0 0,0 0 16,-42 21-16,21 0 0,0 0 0,-22 0 15,22 21-15,-21 0 0,0 21 16,20 1-16,-20-22 0,21 42 0,-21-20 16,20-1-16,1 22 15,21-22-15,0 21 0,0-20 0,0-1 16,0 0-16,0-20 0,0 20 15,21-21-15,22 0 0,-22 0 0,0-21 16,0 0-16,22 0 0,-1 0 16,-21 0-16,21-21 0,1 0 0,-1 0 15,0 0-15,1-22 0,-1 1 0,0 0 16</inkml:trace>
  <inkml:trace contextRef="#ctx0" brushRef="#br0" timeOffset="89803.71">4360 13229 0,'0'-42'15,"-63"-106"1,42 148-16,-1 0 16,1 21-16,21 0 15,-21 0-15,21 22 0,0-1 0,0 0 16,0 1-16,0 20 0,0 1 16,0-1-16,0 1 0,0-1 15,-21 1-15,21-1 0,-21 1 0,21-1 16,0-21-16,0 1 0,0-1 15,0-21-15,0 22 0,0-22 0,0 0 16,21-21 0,0-21-16,0 0 15,0-1-15,1 1 0</inkml:trace>
  <inkml:trace contextRef="#ctx0" brushRef="#br0" timeOffset="90160.72">4530 13758 0,'0'22'0,"0"-1"0,0 0 16,-22-21 0,22 21-16,22-21 15,-1-21-15,21 0 0,-21 21 16,22-43-16,-22 22 0,21 0 16,0 0-16,22-43 0,-43 43 15,0-21-15,0 21 0,-21 0 16,0-1-16,0 1 0,0 0 0,-21 0 15,-21 21-15,21 0 16,0 0-16,-22 0 0,1 21 0,0 0 16,20 0-16,-20 22 0,0-22 15,21 21-15,-22 1 0,22-1 0,0 0 16,21 1-16,0-1 0,0 0 0,0 1 16,0-22-16,0 21 0,0-21 15,21 0-15,0-21 0,0 22 0,22-22 16,-22 0-16,21 0 0,1 0 15,20 0-15,-21-22 0,1 1 0,20 0 16,1-21-16,-22 21 0,22-1 16,-22-20-16</inkml:trace>
  <inkml:trace contextRef="#ctx0" brushRef="#br0" timeOffset="90632.82">5461 13483 0,'0'-21'0,"0"42"0,0-84 0,0 42 15,0-1-15,-21 22 16,0 0-16,-1 0 0,1 0 0,0 22 15,0-1-15,0 0 0,21 0 16,-21 21-16,-1 1 0,22-1 0,-21 0 16,21 1-16,0-1 0,0 0 0,-21 22 15,21-22-15,0-21 0,0 22 16,0-1-16,0-21 0,0 0 0,0 1 16,21-1-16,0-21 15,22 0-15,-22 0 0,21 0 0,1-21 16,-1 21-16,0-22 0,1 1 15,-1-21-15,21 21 0,-20-22 16,-1 1-16,22 0 0,-22-1 0,0-20 16,1-1-16,-22 22 0,0-21 0,0-1 15,0 1-15,-21-1 0,21 22 16,-21-22-16,0 22 0,0 0 0,0-1 16,0 22-16,0 0 0,0 0 15,-21 42-15,21 0 16,-21 21-16,21-20 0,0 20 15,0 0-15,-21 1 0,21 20 16,-21-21-16,21 22 0,-21-1 0,21 1 16,-22-1-16,1 1 0,21-22 15,0 22-15,-21-22 0,21 0 0,0 1 16,0-1-16,0-21 0,0 0 0,0 1 16,21-1-16,0-21 0,1 0 15,-1 0-15,21 0 0,-21-21 0,0-1 16,22 1-16,-22 0 0,21 0 15,-21-21-15,1 20 0</inkml:trace>
  <inkml:trace contextRef="#ctx0" brushRef="#br0" timeOffset="90816.84">5884 13547 0,'-42'0'15,"84"0"-15,-105 21 0,42 0 0,-1-21 0,44 0 31,-1 0-31,21 0 0,0-21 16,-20 21-16,20-21 0,0 0 0,1-1 16,-1 1-16,0 0 0,1 0 15,-22 0-15,21 0 0,0-1 16,1 1-16</inkml:trace>
  <inkml:trace contextRef="#ctx0" brushRef="#br0" timeOffset="93156.99">7641 13737 0,'0'0'0,"0"21"16,0 1-16,0-1 16,0 0-16,0 0 0,0 0 15,0 0-15,-21-21 16,21-21 15,21 0-15,0 0-16,0 0 15,1-22-15,-1 1 0,0 0 0,0-1 16,21 1-16,-20 0 0,20-1 16,-21-20-16,0 21 0,22-1 0,-22 22 15,21-21-15,-21 21 0,0-1 0,1 22 16,20 0-16,-21 0 16,0 0-16,0 0 0,-21 22 15,0-1-15,22 0 16,-22 0-16,0 0 15,0-42 32,0 0-31,-22 0-16,1 21 16,21-21-16,-21 21 0,0 0 15,0 0-15,0 0 16,-1 0-16,1 0 0,0 0 0,21 21 15,-21 0-15,0 0 0,0 0 16,21 22-16,0-22 0,-22 21 0,22 0 16,0 22-16,-21-22 0,21 1 0,0-1 15,0 21-15,0-20 0,0 20 16,21-20-16,1-22 0,20 21 16,0-42-16,-21 0 15,22 0-15,-1 0 0,0 0 0,1 0 16,-22-21-16,21 0 0,1 0 15,20-22-15,-21 22 0,1-21 16,20-1-16,-20 1 0,20-21 0,1-1 16,-22 22-16,0-22 0,1 1 15,-22-1-15,0 22 0,0-22 0,0 1 16,-21 21-16,0-1 0,0-20 16,0 42-16,0-22 0,0 22 0,-21 0 15,0 21-15,0 0 0,21 21 16,-21 21-16,21-20 15,-22 20-15,22 21 0,0-20 0,0 20 16,0-20-16,0 20 0,0 64 16,22-63-16,-1-22 0,0 21 15,0-20-15,0-1 0,0 0 0,22 1 16,-22-22-16,21 0 0,1 0 16,-1 0-16,21-21 0,-20 0 0,20 0 15,-20 0-15,20-21 0,-21 0 16,64-42-16,-42 41 0,-22-20 15,43-21-15,-64 20 16,21 22-16,-42-21 0,0-1 16,0 1-16,0-21 0,-21 41 0,0 1 15,0 0-15,-22 0 0,22 21 16,-21 0-16,21 0 0,-22 0 0,22 21 16,-21 0-16,21 0 0,-22 22 15,22-1-15,0 0 0,0 1 16,21-1-16,0 0 0,-21 1 0,21-1 15,0-21-15,0 22 0,0-22 16,0 0-16,0 0 0,0 0 0,21 0 16,0-21-16,0 0 15,22 0-15,-22-21 0,0 0 0,21 21 16,-21-21-16,1-21 0,20 20 0,-21 1 16,0-21-16,0 0 0,1-1 15,-1 1-15,0 0 0,-21 20 16,0-20-16,0 0 0,0 21 0,0-22 15,0 22-15,0 42 32,-21 0-32,21 1 15,-21 20-15,21-21 0,-22 21 0,22 1 16,0-1-16,0 0 0,0-20 16,0 20-16,0 0 0,0-21 0,0 1 15,43-1-15,-1 21 16,0-42-16,-20 0 0,20 0 0,0 0 15,1 0-15,-1 0 0,21-21 16,-20 0-16,-1 0 0,0-22 0,1 22 16,-1-21-16,0-1 0,1 22 15,-22-21-15,0 0 0,0-1 0,0-20 16,-21 20-16,0 22 16,0 0-16,-21 21 15,0 0-15,0 0 0,0 0 0,0 21 16,-1 0-16,22 1 0,0-1 15,-21 21-15,21-21 0,0 22 0,0-22 16,0 21-16,0-21 0,0 0 16,0 22-16,0-22 0,0 0 0,0 0 15,0 0-15,21-21 0,-21 22 16,22-22-16,-22-22 31,0 1-15,0 0-16,0 0 0,0 0 15,0 0-15,-22-22 0,1 43 0,21-21 16,-21 0-16,0 21 16,0 21-1,0 0-15,21 0 0,0 1 16,0-1-16,0 21 0,0-21 0,0 0 16,0 1-16,0-1 0,0 0 15,0 0-15,21 0 0,0-21 16,21 21-16,-21-21 0,1 0 15,20 0-15,-21 0 0,21-21 16,1 21-16,-1-21 0,0 0 0,1 0 16,20 0-16,-20-22 0,-1 22 0,21-21 15,-20-1-15,-1-20 16,0 21-16,1-1 0,-1 1 0,0 0 0,-20-1 16,-1 1-16,-21 21 0,0 0 15,0-1-15,0 1 0,-21 21 16,-1 0-16,1 21 0,-21 1 15,21 20-15,-22-21 0,22 21 16,0-20-16,0 20 0,21 0 0,0 1 16,0-1-16,0 0 0,0-21 15,0 22-15,0-22 0,0 0 0,0 0 16,0 0-16,0 1 0,0-1 0,0 0 31,-21-21-15,0 0-16,-1 0 0,1 0 0,0-21 15,0 21-15,0-21 0,0-1 16,21 1-16,0 0 0,0 0 16</inkml:trace>
  <inkml:trace contextRef="#ctx0" brushRef="#br0" timeOffset="95745.82">12446 13822 0,'0'0'0,"-21"21"16,21-42 15,0 0-31,21 0 0,0-1 16,0-20-16,22 21 0,-22-21 15,21-1-15,0 1 0,-20 0 0,20-1 16,0 1-16,1 21 0,-22-22 15,0 1-15,0 0 0,0 21 16,-21-1-16,0 1 0,0 0 0,-21 21 16,0 0-16,0 0 0,0 0 15,-22 0-15,1 21 0,21 0 0,-22 1 16,22-1-16,0 21 0,0-21 0,21 0 16,0 22-16,0-22 0,0 21 15,0 1-15,21-22 0,0 21 0,22 22 16,-1-22-16,-21-21 15,0 0-15,22 22 0,-22-22 0,0 0 16,0-21-16,0 21 0,-21 0 16,-21-21-1,0 0-15,0 0 0,-22-21 16,22 21-16,0-21 0,-21 0 16,21 0-16,-22-1 0,22 1 15,0 0-15,-21 0 0,20 0 16,1 0-16,0 21 0,21-22 0,-21 22 15,21 22-15,0-1 16,0 0-16,0 0 16,0 21-16,0-20 0,21-1 0,0 0 15,-21 0-15,21 0 0,22 0 16,-22 1-16,0-22 0,21 0 0,-20 0 16,20 0-16,0 0 0,1 0 15,-1 0-15,21 0 0,-20-22 0,20-20 16,1 21-16,-1 0 0,1-22 15,-1 1-15,-20 0 0,20-1 16,-21 1-16,1-21 0,-22 20 0,0-20 16,21 20-16,-42-20 0,0 21 0,0-1 15,0-20-15,0 20 0,0 1 16,0 21-16,0 0 0,-21 0 0,0 21 16,0 0-16,0 0 15,0 21-15,21 21 0,-22 0 0,1-20 16,0 41-16,21-21 0,-21 1 15,0 20-15,0-20 0,-1 20 16,1 1-16,0-22 0,0 21 0,21-20 16,-21-1-16,21 0 0,0 1 15,0-22-15,0 0 0,0 0 0,0 0 16,21-21 0,0 0-16,0-21 0,0 21 15,1-21-15,20 0 0,-21-21 0,0 20 16,22 1-16,-22-21 0,21 21 15,-21 0-15,0-1 0,1 1 0,-1 21 16,0 0-16,0 0 16,0 0-16,-21 21 0,21 1 15,-21-1-15,0 0 0,0 0 16,0 21-16,0-20 0,0-1 0,22 0 16,-22 21-16,21-21 0,-21 1 15,0-1-15,21 0 16,0-21-16,0 0 0,0 0 0,1 0 15,-1 0-15,0 0 0,0-21 16,21 0-16,1-1 0,-1 1 0,0 0 16,22-21-16,-22-1 0,1 22 15,-1-21-15,0 0 0,1-1 0,-22 1 16,21 0-16,-42 20 0,21 1 0,-21 0 16,-21 21-1,21 42 1,-21-20-16,0-1 0,0 21 15,-1-21-15,22 22 0,-21-22 16,21 21-16,-21-21 0,21 22 0,0-22 16,0 0-16,0 0 0,0 0 15,0 0-15,21 1 0,22-1 0,-22-21 16,21 0-16,22 0 0,-22 0 16,0 0-16,1 0 0,-1-21 15,0-1-15,1 1 0,-22 0 0,21 0 16,-21 0-16,0-22 0,1 22 15,-22-21-15,0-43 16,0 64-16,0-21 0,-22-1 0,-20 22 16,21-21-16,0 21 0,-43 21 15,22 0-15,0 0 0,-1 0 16,1 0-16,0 21 0,-1 0 16,1 21-16,21-20 0,-22 20 0,22 0 15,0-21-15,21 22 0,0-1 0,0 0 16,0-20-16,21-1 0,0 0 15,22 0-15,-22 0 0,21 0 0,-21-21 16,22 0-16,-1 0 0,0 0 16,1 0-16,-1 0 0,0-21 0,1 21 15,-1-21-15,-21 0 0,22 0 0,-1 0 16,-21-1-16,21 1 0,-20 0 16,-1-21-16,0 21 0,0-1 15,-21-20-15,0 21 0,21 0 16,-21 0-16,21 21 0,-21 21 15,0 0 1,0 0-16,-21 0 0,0 0 16,0 1-16,21-1 0,0 21 0,0-21 15,-21 0-15,21 1 0,0-1 16,0 0-16,0 0 0,0 0 0,0 0 16,21-21-16,0 0 0,0 0 15,0 0-15,1 0 0,20 0 16,-21 0-16,0 0 0,22-21 15,-22 0-15,0 0 0,0 0 16,0 0-16,0-1 0,1 1 0,-1-21 16,-21 21-16,0-22 0,21 22 0,-21-21 15,0 21-15,21 0 0,-21 42 32,0 0-17,-21 0-15,21 0 0,-21 22 0,21-22 16,0 21-16,-21-21 0,21 0 15,-22 22-15,22-1 16,0-21-16,0 0 0,0 1 16,22-22-16,-1 0 0,0 0 15,21 0-15,-21 0 0,22 0 0,-22 0 16,21 0-16,1-22 0,-22 1 0,21 0 16,0 0-16,-20-21 0,20-1 15,-21 1-15,0 0 0,0-1 0,1-20 16,-1 20-16,-21-20 0,0 21 15,21-1-15,-21 1 0,21 0 0,-21-1 16,21 22-16,-21 0 0,0 42 31,-21 0-31,0 0 0,21 22 16,-21-22-16,21 21 16,-21 1-16,-1-1 0,22 0 0,-21 1 15,21 20-15,0-21 0,0 1 16,0-22-16,0 21 0,0 22 15,0-43-15,0 0 0,21 0 0,1-21 16,-1 21-16,0-21 0,21 0 16,22 0-16,-22 0 0,22 0 0,-1 0 15,1 0-15,-1-21 0,22 21 16,-22-21-16,1 0 0,42-43 16,-43 43-16,-21 0 0,-20-21 15,-1-1-15,0 22 0,-21 0 0,0-21 16,0 21-16,0-1 0,-21 1 15,-22 21-15,22-21 0,-21 21 16,0 0-16,-1 0 0,-20 0 0,20 21 16,1-21-16,0 21 0,-1 22 15,22-22-15,-21 0 0,21 21 16,0 22-16,21-43 0,0 21 0,0-20 16,0-1-16,0 0 0,0 0 15,0 0-15,21-21 0,0 0 16,0 21-16,0-21 0,22 0 15,-22 0-15,0 0 0,21 0 0,-21-21 16,22 0-16,-1 0 0,22-21 16,-43-1-16,21 1 0,-21 0 15,22-1-15,-22 1 0,0-22 0,0-41 16,-21 62-16,21-20 16,-21-1-16,21 22 0,-21 0 0,0-43 15,0 64-15,0 0 0,0 42 16,0 0-1,-21 0-15,0 21 0,21 1 0,0-1 16,-21 0-16,21 22 0,-21-22 16,0 85-16,21-63 0,0-22 15,0 0-15,0 1 0,0-1 16,0 0-16,0-20 0,0-1 0,0 0 16,42 0-16,-21-21 15,0 0-15,0 0 0,22-21 16,-1 0-16,-21 21 0,43-21 0</inkml:trace>
  <inkml:trace contextRef="#ctx0" brushRef="#br0" timeOffset="97307.98">18732 13356 0,'0'0'0,"-105"64"16,83-64-1,22-21 1,0-1-1,22 1-15,-1 21 0,0-21 16,0-21-16,-21 21 0,21-1 16,0-20-16,1 21 0,-22-21 0,21-1 15,-21 22-15,0 0 16,0 42 0,0 0-16,0 22 15,-21-1-15,21 0 0,0 1 16,0-1-16,-22 0 0,22 22 0,0-22 15,0 22-15,0-1 0,0-21 16,0 22-16,0-22 0,0 1 0,0-1 16,0 0-16,0-21 0,0 22 0,0-22 15,-21-21-15,21 21 16,-21-21-16,0 0 0,0 0 0,0 0 16,-1-21-16,-20 0 15,21 0-15,-21-1 0,-1-20 0,1 21 16,0-21-16,-1-1 0,22 1 15,-21 0-15,-1-1 0,22 22 0,0-21 16,0 42-16,21-21 0,-21 21 16,21 21-16,-21-21 0,21 21 15,0 21-15,0-21 0,0 1 0,0 20 16,0-21-16,0 21 0,0-20 16,21-1-16,0 0 0,0 0 0,0 0 15,22 0-15,-1 1 0,0-22 16,1 0-16,-1 0 0,0 0 15,1 0-15,20 0 0,-21 0 0,22 0 16,-22-22-16,1 1 0,20 0 16,-21 0-16,-20 0 0,20 0 0,-21-22 15,21 22-15,-20-21 0,-22-1 0,21 1 16,-21 21-16,21-21 0,-21 20 16,0 1-16,0 42 31,0 22-31,0-22 0,0 21 15,0-21-15,0 22 0,0-22 16,0 21-16,0-21 0,0 22 0,-21-22 16,21 0-16,-21 0 0,21 0 15,0 1-15,0-44 47,0 1-47,0 0 0,21 0 0,0 0 16,-21 0-16,21-22 0,0 22 0,0-21 15,1-1-15,-1 22 0,0 0 16,0-21-16,0 21 0,0 21 16,1 0-16,-1 0 0,0 0 15,-21 21-15,0 0 0,0 0 16,0 21-16,0-20 0,0-1 16,0 21-16,0-21 0,0 0 15,0 1-15,0-1 0,0 0 0,0 0 16,0 0-16,21-21 31,0 0-31,-21-21 16,21 0-16,1 0 0,-1 0 15,21-1-15,-21-20 0,0 21 0,1-21 16,20 20-16,-21-20 0,0 21 16,0 0-16,1 0 0,-1-1 15,0 22-15,-21 22 16,0-1-1,0 0-15,0 21 0,0-21 0,0 1 16,0 20-16,0-21 0,0 0 16,0 0-16,0 1 0,0-1 0,0 0 15,0 0-15,21 0 16,0-21-16,0 0 0,22 0 16,-1 0-16,-21 0 0,22 0 0,-1-21 15,-21 21-15,21-21 0,-20 0 16,-1 0-16,21-1 0,-21 1 15,0-21-15,1 21 0,-22-22 0,0 22 16,21-21-16,-21 21 0,0 0 16,0-1-16,0 1 0,0 0 0,0 42 31,-21 0-15,21 1-16,-22-1 0,22 21 0,-21-21 15,21 22-15,0-1 0,-21 0 16,0 1-16,0-1 0,21 0 0,-21 22 15,-1-22-15,22 22 0,-21-22 16,0 85-16,0-42 0,0-22 16,0 1-16,-1 20 0,-20-20 0,21 20 15,0-20-15,-22-1 0,22 1 16,-21-1-16,21 1 0,-22-1 16,22 1-16,-21 42 0,21-85 15,0 21-15,-1-21 0,22 1 16,0-65-1,22 22-15,-1 0 16,21-21-16,-21-1 0,22 1 16,-1 0-16,0-22 0,1 1 0,20-1 15,-21 1-15,1-22 0,-1 21 0</inkml:trace>
  <inkml:trace contextRef="#ctx0" brushRef="#br0" timeOffset="97596.83">20172 13695 0,'0'0'0,"0"-42"0,-21-1 15,21 1-15,-22 0 0,22 20 16,0-20-16,0 21 0,0 0 0,0 0 16,22-1-16,-1 22 0,0-21 15,21 21-15,-21 0 0,22 0 0,-1 0 16,0 21-16,1 1 0,-1-1 0,0 0 16,-20 21-16,-1-21 0,-21 22 15,0-1-15,0 0 0,0 1 0,-21-22 16,-22 21-16,1-21 0,0 1 15,-1 20-15,1-21 0,0 0 16,-22-21-16,22 21 0,-1 1 0,1-22 16,21 0-16,-21 21 0,20-21 15,44 0 1,-1 0 0,0 0-16,21-21 0,1 21 0,-1-22 15,0 22-15</inkml:trace>
  <inkml:trace contextRef="#ctx0" brushRef="#br0" timeOffset="98024.29">20934 13547 0,'0'0'0,"0"-21"0,-21-1 0,-1 1 16,1 21-16,0-21 16,0 21-16,0 0 15,0 0-15,-1 21 0,1 0 0,0 1 16,0-1-16,0 0 0,21 21 0,-21-21 15,-1 22-15,22-22 16,-21 21-16,21 1 0,0-22 0,0 21 16,0-21-16,0 0 0,0 22 0,21-22 15,1-21-15,-1 21 0,0 0 0,0-21 16,21 0-16,-20 0 0,-1 0 0,21 0 16,-21 0-16,22 0 0,-22-21 15,21 0-15,-21 0 0,0 21 16,1-43-16,-1 22 0,0 0 15,-21-21-15,0-1 0,0 1 0,0 0 16,0-1-16,0 22 0,-21-21 0,0 21 16,-1-22-16,1 43 0,0-21 15,-21 21-15,21 0 0,-22 0 0,1 0 16,21 21-16,-22-21 0,22 22 16,0-1-16,0 0 0,0 0 0,21 21 15,0-20-15,0-1 0,0 0 16,21-21-16,0 21 0,0 0 0,0-21 15,22 0-15,-1 0 0,0 0 16,1 0-16,-1 0 0</inkml:trace>
  <inkml:trace contextRef="#ctx0" brushRef="#br0" timeOffset="98400.09">21272 13674 0,'0'0'0,"0"-21"15,-21 21-15,21-22 0,-21 1 16,21 0-16,0 0 0,0 0 15,0 0-15,0-1 0,21 1 16,0 21-16,1 0 16,-1 0-16,0 0 0,0 0 0,0 0 15,0 21-15,1 1 16,-1-1-16,0 0 0,-21 21 0,0-21 16,0 22-16,0-22 0,0 0 15,0 21-15,0-20 0,0-1 16,0 21-16,0-21 0,0 0 0,-21-21 15,21 22-15,-21-22 0,-1 0 16,1 0 0,21-22-1,0 1-15,0 0 16,0 0-16,21-21 0,1 20 0,-1-20 16,0 21-16,0-21 0,0-1 15,0 22-15,22-21 0,-22 21 0,0-1 16,21 1-16,-20 0 0,-1 0 15,21 0-15,-21 21 0,0-21 16,22 21-16,-22-22 0,0 1 0</inkml:trace>
  <inkml:trace contextRef="#ctx0" brushRef="#br0" timeOffset="98646.51">22119 13166 0,'0'0'16,"0"-21"-16,0-1 0,0 1 0,0 0 15,-21 42 16,0 0-31,0 1 0,-1 20 0,1 0 16,0-21-16,0 22 0,0-1 16,0 0-16,-1 22 0,1-22 0,0 1 15,0 20-15,0-21 0,0 1 16,21-1-16,-22 0 0,22 22 16,0-43-16,0 0 0,0 0 15,22-21-15,-1 22 0,0-22 16,0 0-16,0 0 0,0 0 15,22-22-15,-22 1 0,0 21 0,0-21 16,0 0-16</inkml:trace>
  <inkml:trace contextRef="#ctx0" brushRef="#br0" timeOffset="98812.98">21844 13399 0,'0'0'0,"-21"0"16,0 0-16,63 0 31,-21 0-31,21 0 0,-20 0 16,20-22-16,0 22 0,1 0 15,-1 0-15,0-21 0,-21 21 0,22 0 16</inkml:trace>
  <inkml:trace contextRef="#ctx0" brushRef="#br0" timeOffset="99594.01">22606 13674 0,'21'0'0,"0"0"0,22 0 16,-22 0-16,0 0 0,0 0 16,0-21-16,0 21 0,22-22 0,-22 1 15,0 21-15,0-21 0,22-21 0,-22 21 16,0-1-16,0 1 0,21-21 15,-42 21-15,22-22 0,-1 22 0,-21-21 16,21 0-16,-21 20 0,0-20 16,0 21-16,0 0 0,0 0 0,-21 21 15,0 0 1,-1 0-16,1 21 0,0 0 0,21 0 16,-21 21-16,0 1 0,-22-1 15,22 22-15,0-1 0,0 1 16,0 20-16,0-20 0,-1 20 0,1 1 15,0 0-15,0-1 0,0 1 16,21 21-16,0 0 0,-43 84 16,22-84-16,0-21 0,0 21 0,0-22 15,0 1-15,-1 0 0,1-22 16,0 22-16,0-43 0,21 22 0,-21-22 16,21 0-16,0-21 0,0 1 15,21-22-15,0 0 0,0 0 16,22-22-16,-1 1 0,0-21 15,106-22-15,-84 22 0,-1-21 16,22 20-16,0-20 0,-22-1 16,1 1-16,-1-1 0,-20 1 0,-1-22 15,-21 22-15,-21-22 0,0 21 16,0-20-16,-63-43 0,20 63 16,1 22-16,-22-22 0,1 22 0,-1 21 15,1-21-15,-1 20 0,1 1 16,21 0-16,-1 21 0,1-21 15,21 21-15,0 0 0,21-21 16,21 21 0,0 0-16,0-21 0,21 21 0,1-22 15,-1 22-15,22-21 0,-22 21 16,21-21-16,-20 21 0,-1-21 0,0 21 16,1 0-16,-1-21 0,0 21 15</inkml:trace>
  <inkml:trace contextRef="#ctx0" brushRef="#br0" timeOffset="99924.99">23474 13716 0,'0'0'0,"0"-21"16,-21 21-16,21-21 0,-22 0 16,1-1-16,21 1 15,0 0-15,0 0 16,21 21-16,1 0 16,-1-21-16,0 21 0,0 0 15,0 0-15,22 21 0,-22 0 16,21 0-16,-21 0 0,0 1 0,1-1 15,-1 21-15,-21-21 0,21 22 16,-21-22-16,0 21 0,0-21 0,0 0 16,-21 1-16,0-1 0,-22 0 15,22 0-15,0-21 0,0 0 16,0 0-16,-1 0 0,1 0 0,0 0 16,21-21-1,0 0-15,0 0 0,0-1 16,0 1-16,0 0 0,21 0 15,0 0-15,1 0 0,-1 21 16,0-22-16,21 1 0,1 0 0,-1 0 16,21 21-16,-20-21 0,20 0 15,1 21-15</inkml:trace>
  <inkml:trace contextRef="#ctx0" brushRef="#br0" timeOffset="100772.19">24469 13610 0,'0'0'0,"-22"0"16,1 0-16,0 0 15,0 21-15,-21 1 0,20-1 16,-20 0-16,0 0 0,-1 0 16,1 22-16,21-22 0,-21 21 0,20-21 15,1 0-15,0 22 0,21-22 16,0 0-16,0 0 0,0 0 0,21 1 16,0-1-16,22-21 0,-22 0 15,0 0-15,0 0 0,22 0 16,-22 0-16,0 0 0,0 0 0,0-21 15,-21-1-15,21 1 16,-21 0-16,0-21 0,22 21 0,-22-1 16,0-20-16,0 0 0,0 21 15,21-22-15,-21 22 0,21-21 0,0 21 16,0-1-16,0 1 0,1 0 16,-1 21-16,0 0 0,21 0 0,-21 0 15,1 0-15,-1 21 0,0 0 16,0 1-16,0-1 0,0 0 15,-21 21-15,22-21 0,-22 1 0,0 20 16,0-21-16,0 0 0,0 0 16,0 1-16,-22-1 0,1 0 0,0 0 15,21 0-15,-21-21 0,0 21 16,0-21-16,-1 0 16,22-21-1,0 0 1,0 0-16,0 0 0,22 0 0,-1-1 15,0-20-15,0 21 0,21 0 16,-20-22-16,20 22 0,0-21 16,1 21-16,-1 0 0,0-1 0,1 22 15,-1 0-15,0 0 0,-21 0 16,1 0-16,20 43 0,-21-22 16,-21 0-16,0 21 0,0-20 15,0-1-15,0 21 0,0-21 0,0 0 16,0 1-16,-21-1 0,21 0 15,-21 0-15,21 0 0,-21-21 16,21 21-16,-22-21 0,1 0 16,21-21-1,0 0 1,21 0-16,1 0 0,-1 0 16,21-1-16,-21-20 0,22 21 0,-1-21 15,0-1-15,1 22 0,-1-21 16,0-1-16,1 22 0,-1 0 0,-21 21 15,0 0-15,22 0 0,-22 0 16,-21 21-16,0 0 0,0 1 0,0-1 16,0 0-16,0 21 0,0-21 0,0 22 15,-21-22-15,-1 0 0,1 0 16,21 0-16,-21 1 0,0-1 0,21 0 16,0 0-16,-21-21 15,21 21-15,-21-21 0,42 0 47,0-21-47,0 21 0</inkml:trace>
  <inkml:trace contextRef="#ctx0" brushRef="#br0" timeOffset="101183.97">26670 13737 0,'0'0'0,"-21"-21"0,0 0 16,-1 21-16,1-21 0,0 21 16,0-21-16,0-1 0,0 1 0,21 0 15,0 0-15,0 0 0,0 0 16,0-1-16,21-20 0,0 21 0,0 0 15,21 0-15,1 21 0,-1-22 16,0 22-16,64 0 16,-63 0-16,-1 0 0,-21 22 15,0-1-15,0 0 0,-21 21 0,0 1 16,0-1-16,-21 0 0,0 1 0,-21-1 16,21 0-16,-22 1 0,1-1 15,0-21-15,-1 21 0,22-20 0,-21 20 16,21-21-16,-22 0 0,22 0 15,0 1-15,0-22 0,21 21 0,0 0 16,-21-21-16,21 21 16,0 0-1</inkml:trace>
  <inkml:trace contextRef="#ctx0" brushRef="#br0" timeOffset="101396.72">26289 14415 0,'-21'21'0,"42"-42"0,-63 42 0,20 0 16,22 0-16,0 0 16,22-21 15,-1 0-31,0 0 16,-21-21-1,0 0 1,-21 21-16,0 0 15,-1 0-15,-20 0 16,21-21-16,-43 21 0</inkml:trace>
  <inkml:trace contextRef="#ctx0" brushRef="#br0" timeOffset="102587.33">910 15240 0,'0'0'0,"0"-21"0,0 0 0,0-22 0,0 22 16,0 0-16,0 0 0,0 0 15,-21 0-15,21-1 0,-21 1 16,21 0-16,-21 21 0,-1 0 15,1 0-15,0 21 0,0 0 16,-21 1-16,20 20 0,1 0 16,-21 1-16,21-1 0,0 21 15,-1 1-15,1-1 0,0 1 0,21-1 16,0 1-16,0 63 16,0-64-16,0 1 0,21-22 15,0 1-15,22-1 0,-22 0 0,0-21 16,21 1-16,-20-1 15,-1-21-15,21 0 0,-21 0 0,22 0 16,-22-21-16,0-1 0,21 1 16,-21 0-16,1 0 0,-22-21 0,0 20 15,0 1-15,0 0 0,0 0 16,0 0-16,0 0 0,-22-1 16,1 1-16,-21 21 0,21-21 0,-22 21 15,22 0-15,-21 0 0,0 0 16,20 0-16,1 0 0,0 21 15,0 0-15,0 1 0,21-1 0,0 0 16,0 0-16,0 0 0,0 0 16,0 1-16,0 20 0,21-21 15,0 0-15,-21 0 16,21-21-16,0 0 0,1 0 16,-1 0-16,0-21 0,0 0 0</inkml:trace>
  <inkml:trace contextRef="#ctx0" brushRef="#br0" timeOffset="102788.01">1418 15663 0,'0'-21'15,"0"42"-15,0-63 16</inkml:trace>
  <inkml:trace contextRef="#ctx0" brushRef="#br0" timeOffset="107332.55">3111 15050 0,'0'-22'47</inkml:trace>
  <inkml:trace contextRef="#ctx0" brushRef="#br0" timeOffset="107843.94">3260 14944 0,'0'0'0,"21"0"0,-21-21 0,0-1 15,0 1-15,0 0 16,0 0-16,0 0 15,0 0 1,-21-1 0,-1 22-16,1 0 15</inkml:trace>
  <inkml:trace contextRef="#ctx0" brushRef="#br0" timeOffset="109134.87">3344 14944 0,'21'-64'31,"-21"43"-31,0 0 16,22 21-16,-22-21 0,0 0 15,0-1-15,-22 44 47,22-1-47,-21 0 0,0 21 16,21 1-16,-21 20 0,0-21 15,0 43-15,-1-21 0,1 20 16,0-20-16,0-1 0,0 1 0,0-1 16,-22 43-16,22-64 15,21 1-15,0-22 0,-21 0 16,21 0-16,-21 0 0,21-42 15,-21 0 1,21 0-16,0 0 0,-22 0 0,22-22 16,0 1-16,0 0 0,0-1 15,0-20-15,0 20 0,0 1 0,0 0 16,0-1-16,0 1 0,0 21 16,22 21-1,-1 21-15,-21 0 0,21 22 16,0-1-16,0 0 15,-21 1-15,21-22 0,1 21 0,-1 0 16,0 1-16,0-22 0,0 21 16,22-21-16,-22 1 0,21-1 0,-21 0 15,22-21-15,-1 0 0,0 0 16,1 0-16,-1 0 0,0-21 0,1 0 16,-1-1-16,21 1 0,-20-21 15,-1 21-15,0-43 0,1 22 0,-22 0 16,0-22-16,0 1 0,0-1 15,-21 1-15,0-64 16,0 84-16,-21-20 0,0 20 16,-21-20-16,21 21 0,-22-1 0,1 1 15,0 0-15,-22 20 0,22 1 16,-1 21-16,1 0 0,0 0 0,-1 21 16,1 1-16,0 20 0,21 0 15,-1 1-15,1-1 0,21 21 0,0 1 16,0 21-16,0-22 0,0 1 15,21 20-15,1-20 0,-1-1 0,0 1 16,21-22-16,1 0 0,-22 1 16,21-1-16,0-21 0,1 0 0,20 1 15,-20-22-15,-1 0 0,0 0 16,43 0-16,-43-22 0,1 1 16,-1 0-16,0-21 15,1 21-15,20-22 0,-21 1 0,-20 0 16,20-1-16,-21 1 0,0 0 15,-21-1-15,0 1 0,0 0 0,0 20 16,-21 1-16,-21 0 16,21 21-16,-1 0 0,1 21 15,0 0-15,21 1 0,-21 20 0,21-21 16,-21 21-16,21-20 0,0-1 16,0 21-16,0-21 0,0 0 0,21 1 15,0-1-15,0 0 0,0 0 16,1 0-16,-1-21 0,-21 21 15,21 1-15,0-22 0,-21 21 0,21-21 16,-21 21-16,0 0 0,21-21 16,-21 21-16,22-21 0,-1 0 15,0 0-15,0 0 16,0 0-16,-21-21 0,43 0 0,-22 0 16,0 0-16,0-1 0,0 1 15,0 0-15,1-21 0,-22 21 0,21-1 16,0-20-16,0 21 0,-21 0 15,0 0-15,0-1 0,21 22 16,0 22 0,-21-1-16,0 0 0,0 0 15,0 0-15,0 0 0,0 1 16,0-1-16,0 0 0,0 0 0,0 0 16,0 0-16,-21-21 15,0 0 1,21-21-16,0 0 15,0 0-15,0 0 0</inkml:trace>
  <inkml:trace contextRef="#ctx0" brushRef="#br0" timeOffset="109263.99">4614 15113 0,'0'0'0,"-21"0"0,0 0 15,0 0-15,21 21 0,0 0 16,21-21-1,0 0-15,21 0 16</inkml:trace>
  <inkml:trace contextRef="#ctx0" brushRef="#br0" timeOffset="111778.26">5038 15431 0,'0'0'0,"0"21"0,21 42 16,0-63-1,0 0-15,0 0 16,0 0-16,1-21 0,-1 0 16,0-21-16,0 20 0,0-20 0,22 0 15,-22-1-15,21-20 0,-21 21 16,22-1-16,-22 1 0,0 0 0,-21-1 16,0 1-16,0 0 0,0-1 15,-21 22-15,0-21 0,-1 21 16,-20-1-16,21 22 0,0 0 0,0 0 15,-22 22-15,22-1 0,0 0 16,0 21-16,21-21 0,-21 43 16,21-22-16,-22 22 0,22 20 0,0-20 15,0 21-15,-21-1 0,0 1 16,21 0-16,-21-1 0,21 1 0,0 21 16,-21-22-16,21 22 0,0 0 0,0-21 15,0-1-15,0 1 0,0-21 16,0-1-16,0 1 0,21-22 0,0 0 15,0-21-15,0 1 0,1-22 16,-1 0-16,0 0 0,21 0 0,-21-22 16,22 1-16,-1-21 0,0 21 15,1-22-15,-1 1 0,0 0 16,-20-1-16,20 1 0,-21-21 0,-21 20 16,0 1-16,0-22 0,-42 22 15,21 0-15,-43-22 0,22 22 0,-22 0 16,1-1-16,-1 1 0,1 21 15,-1 0-15,22-1 0,-22 1 16,43 0-16,-21 21 0,21 0 0,0 0 16,21-21-16,21 21 15,0-21-15,21 0 0,-21 21 16,22-22-16,-1 1 0,22-21 0,-1 21 16,22-22-16,-1 1 0,1-21 15,21-1-15,-21 1 0,-1-1 0,1 1 16,0 20-16,-22-20 0,-21-1 15,1 22-15,-22-22 0,0 22 16,-21 0-16,0-1 0,0 1 0,0 21 16,-21 0-16,0 0 0,0-1 15,-1 22-15,1 0 0,-21 0 0,21 22 16,0-1-16,-1 0 0,1 0 16,21 21-16,-21 1 0,21 20 0,0-20 15,0 20-15,0 85 0,0-63 16,0-22-16,0 22 0,0 0 15,-21 21-15,21-22 0,-21 1 0,21 21 16,0-22-16,0 22 0,0-21 16,0 0-16,0-22 0,0 1 15,0-1-15,0-21 0,21 1 16,-21-1-16,21-21 0,0 0 0,22-21 16,-22 0-16,0 0 0,21 0 0,1 0 15,-22-21-15,21-21 0,0 21 16,1-22-16,-1 1 0,0-21 0,1 20 15,-22-20-15,21-22 0,-21 22 16,1-1-16,-22 1 0,0-1 0,0-21 16,-43 43-16,22-21 0,-21-1 15,-1 22-15,1-1 0,-21 1 0,-1 21 16,1 0-16,20 21 0,-20 0 0,-1 0 16,1 0-16,20 0 15,1 21-15,21 0 0,-21 0 0,42 0 16,0 1-16,0-1 15,0 0-15,21 0 0,21-21 0,-21 21 16,22-21-16,-1 0 0,0 0 0,1 0 16,20 0-16,-21 0 0,22-21 15,-22 0-15,1 21 0,-1-42 0,0 20 16,22 1-16,-22-21 0,-21 21 16,22-22-16,-1 22 0,21-63 15,-41 62-15,-1-20 0,0 21 16,0 0-16,0 0 0,-21-1 15,21 22-15,1 22 16,-22-1-16,0 0 16,0 0-16,0 0 0,0 0 0,0 1 15,21 20-15,-21-21 0,0 0 16,0 0-16,0 1 0,21-1 0,-21 0 16,0 0-16,21-21 15,0 0-15,0 0 0,1 0 16,-1 0-16,0 0 0,0-21 0,0 0 15,0 0-15,1-1 0,20 1 16,-21-21-16,0 21 0,0 0 16,1-22-16,-22 22 0,21-21 15,-21 21-15,21-1 0,-21 1 0,21 0 16,-21 0-16,0 42 31,0 0-31,0 0 0,0 1 0,0-1 16,0 21-16,0-21 0,0 22 15,0-22-15,0 0 0,21 0 0,0 0 16,1 0-16,-22 1 0,21-22 0,0 0 16,21 21-16,-21-21 0,22 0 15,-22 0-15,21 0 0,1 0 0,-1-21 16,0-1-16,1 22 16,-1-21-16,0 0 0,1 0 0,-22-21 15,21 20-15,-21 1 0,0-21 16,-21 0-16,0 20 0,0-20 0,0 21 15,0 0-15,0 0 0,-21 21 0,0 0 16,0 0-16,0 0 0,0 0 16,-1 21-16,1 0 0,21 0 15,-21 0-15,21 0 0,-21 22 0,21-1 16,0-21-16,0 22 0,0-1 0,0-21 16,0 0-16,0 22 0,0-22 0,0 0 15,21 0-15,0-21 16,0 0-16,22 0 0,-22 0 15,21 0-15,1-21 0,-1 21 16,0-21-16,1 0 0,-1-1 0,-21 1 16,21 0-16,-20-21 0,-1 21 0,21-43 15,-21 43-15,-21-21 16,0-1-16,0 22 0,0 42 31,0 0-31,0 1 16,0-1-16,0 21 0,0-21 15,-21 0-15,21 22 0,-21-22 16,21 0-16,-21 0 0,21 0 0,0 1 16,0-1-16,21-42 47,0-1-47,0-20 0,-21 21 0,21 0 15,1-22-15,-1 22 0,0-21 0,0 21 16,-21-22-16,21 22 0,0 0 15,-21 0-15,22 21 16,-22 21 0,0 0-16,0 0 0,0 22 0,0-22 15,0 0-15,0 0 0,0 0 16,21 1-16,-21-1 0,0 0 0,0 0 16,21 0-16,0-21 0,0 0 15,0 0-15,1 0 0,-1 0 16,21 0-16,-21-21 0,22 0 0,-1 21 15,-21-21-15,21-22 0,1 22 16,-1 0-16,-21 0 0,22-21 0,-22 20 16,0 1-16,-21-21 0,21 21 15,-21 0-15,21-1 0,-21 1 16,0 0-16,0 42 47,0 0-47,-21 1 31,0-22-31,21-22 31,0 1-31,0 0 0,0 0 0,0 0 16,0 0-16,0-1 0,0 1 16,-21 21-1,0 21 1,-1 1-16,22-1 0,-21 0 15,21 0-15,-21 21 0,21 1 0,0-1 16,-21 0-16,21 1 0,0-1 0,0 0 16,0 1-16,0-22 15,0 0-15,0 0 0,42 0 16,-21-21-16,1 0 0,-1 0 16,0 0-16,21 0 0,-21 0 0,22-21 15,-22 0-15,21 0 0,1 0 0,-1 0 16,0-22-16,-21 1 0,22 0 15,-22-1-15,21 1 0,-21 21 0,-21-22 16,0 22-16,0 0 0,0 0 16,0 42-1,-21 0-15,0 0 0,0 22 0,0-22 16,0 21-16,-1 1 0,1 20 16,0 1-16,21-22 15,0 0-15,0-21 0,0 1 0,0-1 16,21 0-16,0-21 0,22 0 15,-1 0-15,22 0 0,-22 0 0,21-21 16,1 21-16,-1-21 0,22-1 0</inkml:trace>
  <inkml:trace contextRef="#ctx0" brushRef="#br0" timeOffset="112340.97">11282 14436 0,'0'-43'0,"0"86"0,0-107 16,0 22-16,0 21 0,0 0 15,0 42-15,0 0 16,0 21-16,0 1 0,0 20 16,0 1-16,0-22 0,0 21 15,-21 1-15,21-22 0,-22 22 16,1-1-16,0-20 0,21 20 0,-21-21 16,0 1-16,0-1 0,-1 0 0,1-20 15,0-1-15,0 0 0,21 0 16,0-42-1,0 0-15,0 0 16,21-1-16,0-20 0,0 0 0,22 21 16,-1-22-16,0 1 0,1 0 15,-1 20-15,22-20 0,-22 21 16,0 0-16,1 21 0,20 0 0,-21 0 16,1 0-16,-1 0 0,-21 0 0,0 21 15,1 0-15,-22 0 0,0 0 16,-22 22-16,1-22 0,-21 21 15,0-21-15,-1 22 0,1-22 0,-22 21 16,1-21-16,-1 1 0,22 20 16,-21-21-16,-1-21 0,22 21 0,-1-21 15,22 0-15,0 0 0,21-21 16,21 21-16,0-21 16,22-21-16,-1 20 0,0-20 0</inkml:trace>
  <inkml:trace contextRef="#ctx0" brushRef="#br0" timeOffset="112596.82">12361 14478 0,'0'0'0,"21"0"15,-21-21-15,-42 42 16,21-21-16,0 42 0,0-20 16,-1 20-16,-20 0 0,0 1 15,21-1-15,-22 0 0,22 22 0,-21-1 16,21-20-16,-22 20 0,1 1 15,21-1-15,-22 1 0,22-1 16,-21 1-16,21-1 0,0-21 0,-1 22 16,1-22-16,0-21 0,21 22 15,-21-22-15,21 0 0,21-21 16,21-21 0,-20 0-16,20 0 0,0-22 0,22 22 15,-22-21-15</inkml:trace>
  <inkml:trace contextRef="#ctx0" brushRef="#br0" timeOffset="113060.7">12467 15050 0,'42'-22'16,"-274"192"-16,422-318 0,-126 105 0,-43 22 0,0 21 16,-21 21-1,0 0-15,0 1 0,0-1 0,0 21 16,-21-21-16,0 22 0,-1-1 16,1-21-16,0 21 0,0 1 15,0-22-15,21 21 0,-21-21 16,21 1-16,0-1 0,21-21 15,0-21 1,0-1-16,21 1 0,-20 0 16,20-21-16,-21 21 0,21-22 0,1 22 15,-22-21-15,21 21 0,-21-1 16,22 1-16,-22 0 0,0 21 0,0 0 16,0 21-1,-21 0-15,0 1 0,0-1 0,0 21 16,0-21-16,0 22 0,0-1 0,0-21 15,0 21-15,0-20 16,0-1-16,0 0 0,22-21 0,-1 0 16,0 0-16,21 0 0,-21 0 0,22 0 15,-1 0-15,0-21 0,1 0 16,-1-1-16,0-20 0,1 21 0,-1-21 16,-21-1-16,22 1 0,-22 0 15,-21-1-15,0 1 0,0 0 0,0-1 16,0 22-16,-21-21 0,-1 21 0,1-1 15,0 22-15,-21 0 0,-1 0 16,1 0-16,0 0 0,-1 0 16,22 0-16,-21 0 0,21 0 0,0 0 15</inkml:trace>
  <inkml:trace contextRef="#ctx0" brushRef="#br0" timeOffset="113912.24">15092 14944 0,'-21'0'0,"42"0"0,-21 0 16,21-21-1,0-1-15,0 22 0,22-21 0,-1 0 16,-21 0-16,21 0 0,1-22 16,-22 22-16,21-21 0,-21 21 0,1-22 15,-1 22-15,-21-21 0,0 0 16,0-1-16,0 22 0,0-21 0,-43 21 16,22 21-16,0-22 0,0 22 15,-21 0-15,20 0 0,-41 43 16,21-22-16,20 0 15,1 21-15,0-20 0,21 20 0,0 0 16,0 43-16,0-43 0,0 1 16,21-1-16,0-21 0,1 21 15,-1 1-15,0-1 0,21-21 0,-21 22 16,1-1-16,-1 0 0,0-21 16,-21 22-16,0-1 0,0-21 0,-21 22 15,0-22-15,-22 0 0,1 0 16,0-21-16,-1 0 0,1 21 15,-22-21-15,22 0 0,-21 0 0,20-21 0,-20 0 16,20 0-16,1 0 16,-21-1-16,20-20 0,1 21 0,21-21 15,-22-1-15,22 1 0,21 0 16,0-1-16,0 1 0,0 0 0,0-1 16,21 1-16,1 21 0,20 0 0,0-1 15,-21 22-15,22 0 0,-1 0 16,0 22-16,1-1 0,-1 0 0,0 0 15,-20 21-15,-1-20 0,21 20 16,-21 0-16,-21 1 0,21-1 16,1 0-16,-22 1 0,21-1 0,-21 0 15,21-21-15,0 1 0,0-1 0,-21 0 16,21 0-16,22-21 0,-22 0 16,0 0-16,21 0 0,1-21 15,-1 0-15,-21 0 0,22-1 0,-1 1 16,0-21-16,1 21 0,-1-22 15,0 1-15,-21 0 0,1-1 0,-1 1 16,0 21-16,0 0 0,-21-22 16,0 22-16,0 42 15,0 1-15,0-1 16,0 0-16,0 0 0,0 21 16,-21-20-16,0-1 0,0 42 15,21-42-15,-22 1 0,22-1 16,-21 0-16,21-42 31,0 0-31,21-22 16,1 22-16,-1 0 0</inkml:trace>
  <inkml:trace contextRef="#ctx0" brushRef="#br0" timeOffset="114043.96">15875 14732 0,'0'0'0,"-21"0"16,0 0-16,-1 0 15,1 0-15,21 21 0,0 0 16,21-21 0,1 0-16,20 22 15</inkml:trace>
  <inkml:trace contextRef="#ctx0" brushRef="#br0" timeOffset="114787.35">16319 14880 0,'-21'64'15,"42"-128"-15,-63 149 16,42-64-16,-21 0 0,21 22 0,0-22 16,-21 0-16,0 21 0,-1-21 15,1 1-15,21-1 0,-21 0 16,-21 21-16,21-42 16,-1 0-16,22-21 15,0 0-15,22-21 16,-1 20-16,0 1 0,0-21 15,21 21-15,-20-22 0,20 22 16,-21 0-16,21 0 0,1 0 0,-22 21 16,0 0-16,0 0 0,0 0 15,1 0-15,-22 21 0,21 0 0,-21 0 16,0 0-16,21 22 0,-21-22 16,21 21-16,-21-21 0,21 22 0,0-22 15,22 21-15,-22-21 0,21 1 16,1-1-16,-1 0 0,43-21 15,-43 0-15,21 0 0,-20 0 16,20 0-16,-20-21 0,20 0 16,1-1-16,-22 1 0,21-21 0,-20 21 15,-1-22-15,-21 1 0,0 21 16,1-21-16,-22-1 0,0 1 0,-22 0 16,-20-1-16,0 22 15,-1 0-15,1 21 0,-21 0 0,20 0 16,-20 21-16,20-21 0,-20 21 0,21 0 15,-1 22-15,22-22 0,-21 0 16,21 0-16,-1 0 0,22 1 16,0-1-16,0 0 0,0 0 15,0 0-15,22-21 0,20 21 0,-21-21 16,0 22-16,22-22 0,-1 21 16,0 0-16,1 0 0,-1 0 0,-21 0 15,21 22-15,-20-22 0,-1 21 0,0-21 16,-21 22-16,0-1 0,0 0 15,0 1-15,0-1 0,-21 22 0,-22-22 16,1 0-16,0 22 0,-1-22 16,1 22-16,-21-22 0,20 0 0,-20 1 15,20-1-15,-20-21 0,21 0 16,-22 0-16,22-21 0,-22 0 0,22 0 16,-22 0-16,22-21 0,-21-21 15,20 21-15,-41-64 0,62 22 16,1 20-16,21 1 0,0 0 15,0-22-15,0 22 0,21-1 0,22 1 16,-1 0-16,0-1 0,22 1 16,-1 0-16,1-22 0</inkml:trace>
  <inkml:trace contextRef="#ctx0" brushRef="#br0" timeOffset="115012.9">17886 14330 0,'0'0'0,"-21"-21"16,-1 42-16,1 0 16,21 0-16,-21 22 0,0 20 15,0-21-15,0 22 0,-1-1 0,22-20 16,-21 20-16,0-20 0,0 20 0,0-21 16,21 1-16,0-22 0,-21 21 15,21 1-15,0-22 0,0 0 0,0 0 16,21-21-16,0 0 15,0 0-15,21-21 0</inkml:trace>
  <inkml:trace contextRef="#ctx0" brushRef="#br0" timeOffset="115332.15">17928 14944 0,'0'0'0,"-21"0"0,21 21 0,21-21 31,0 0-15,22 0-16,-22-21 0,21 21 16,-21-21-16,22-1 0,-22 1 15,21 21-15,-21-21 0,22 0 0,-22 0 0,0 0 16,-21-1-16,0 1 0,0 0 16,0 0-16,-42 21 15,20 0-15,1 0 0,-21 0 16,21 21-16,-22 0 0,22 0 0,-21 1 15,21 20-15,-22 0 0,22-21 0,-21 22 16,21-1-16,0-21 0,-1 22 16,1-22-16,21 0 0,0 0 15,0 0-15,0 0 0,21-21 16,1 0-16,-1 0 0,21 0 0,-21-21 16,22 21-16</inkml:trace>
  <inkml:trace contextRef="#ctx0" brushRef="#br0" timeOffset="115883.79">19579 14880 0,'0'0'0,"-63"0"15,84 0 1,0-21-16,0 0 16,21 0-16,-20 0 0,20-1 15,-21 1-15,21 0 0,-20-21 0,-1 21 16,0-22-16,0 22 0,-21-21 16,0 21-16,0-1 0,-21 1 0,-21 0 15,20 0-15,-41 21 0,21 0 16,-1 0-16,-20 21 0,20 0 0,-20 0 15,21 22-15,-1-22 0,1 21 16,21 1-16,0-1 0,21-21 0,0 21 16,0 1-16,0-22 0,0 21 0,21-21 15,0 22-15,0-22 0,21 0 16,-20 21-16,20-20 0,-21-1 0,21 21 16,-20-21-16,-1 0 15,-21 1-15,0 20 0,0-21 16,-21 0-16,-1 0 0,-20-21 15,0 0-15,-1 0 0,1 0 0,0 0 16,-22 0-16,22 0 0,0-21 16,-1 0-16,1 0 0,-22-21 15,22-1-15,21 22 0,0 0 16,21-21-16,0 20 0,0 1 16,0 0-16,0 0 0,0 0 0,21 21 15,0 0-15,0-21 16,22 21-16,-22 0 0,21 0 0,-21 0 15,22 0-15,-1 0 0</inkml:trace>
  <inkml:trace contextRef="#ctx0" brushRef="#br0" timeOffset="116212.25">19600 14986 0,'21'0'16,"-211"-63"-16,359 126 0,-126-42 0,-22-21 0,0 0 16,0 21-16,0-21 0,0 0 0,22 0 15,-22 0-15,21 0 0,-21 0 16,22 0-16,-22 0 0,21-21 15,1 0-15,-22 21 0,21-21 0,-21 0 16,22 0-16,-22 21 0,0-22 16,0 1-16,-21 0 0,0 0 0,0 0 15,0 0-15,0-1 0,0 1 16,0 0-16,-21 21 0,0 0 0,0 0 16,-1 21-16,-20 0 0,21 1 15,-21-1-15,20 0 0,1 21 0,-21-21 16,21 22-16,-22-1 0,22-21 15,0 22-15,0-1 0,21 0 0,0-21 16,0 22-16,0-22 0,0 0 16,0 0-16,21 0 0,21-21 0,-20 0 15,20 0-15,0 0 0,1 0 0,-1-21 16,0 0-16,22 0 16,-22 0-16,22 0 0,-1-22 0</inkml:trace>
  <inkml:trace contextRef="#ctx0" brushRef="#br0" timeOffset="116436.98">20870 14542 0,'0'0'0,"0"-43"0,0 1 16,0 0-16,0 20 0,0 1 15,0 0-15,-21 21 0,0 0 0,0 21 16,21 22-16,-21-22 0,-1 21 16,1 22-16,0-22 0,0 21 0,21 1 15,0-22-15,-21 22 0,0-22 0,-1 0 16,22 22-16,-21-22 0,0 1 15,21-1-15,-21 0 0,21 1 16,-21-22-16,21 0 0,0 0 0,0 0 16,21-21-16,0 0 15,21-21-15,-20 0 0,20 0 0,0 0 16</inkml:trace>
  <inkml:trace contextRef="#ctx0" brushRef="#br0" timeOffset="116780.96">21061 14923 0,'-43'63'16,"65"-63"15,-1 0-31,0 0 0,0 0 16,0-21-16,0 21 0,22-21 15,-22 0-15,0 21 0,0-22 0,22 1 16,-22 0-16,0 0 0,-21 0 15,0 0-15,0-1 16,-21 22-16,0 0 0,-1 0 16,1 22-16,-21-22 0,21 21 15,-22 0-15,1 21 0,21-21 0,0 1 16,-22 20-16,22-21 0,0 21 16,21-20-16,0 20 0,0-21 15,0 21-15,0-20 0,0-1 0,42-21 16,-20 21-16,20-21 0,-21 0 15,21 0-15,22 0 0,-22 0 0,22 0 16,-1 0-16,22-21 0,-22 0 16</inkml:trace>
  <inkml:trace contextRef="#ctx0" brushRef="#br0" timeOffset="117225.6">22013 14944 0,'0'-21'16,"-127"148"-16,254-297 0,-127 234 0,0-149 0,0 64 15,0 0-15,-21 21 0,0 0 16,0 0-16,0 0 0,-22 21 15,22 0-15,0 0 0,-21 0 16,20 1-16,1-1 0,0 21 0,0-21 16,0 22-16,21-1 0,0-21 15,0 21-15,0-20 0,0 20 0,0-21 16,0 0-16,0 0 0,21-21 0,21 0 16,-21 22-16,22-22 0,-1 0 15,0 0-15,1-22 0,-1 22 0,0-21 16,1 0-16,-1 0 0,-21-21 15,22 20-15,-22-20 0,21 0 16,-21 21-16,0-43 0,1 22 0,20-1 16,-21-20-16,0-1 0,-21 22 0,21-21 15,1-1-15,-1 1 16,-21-1-16,21 22 0,-21-1 0,0 22 16,0 0-16,0 42 15,0 0-15,-21 22 0,0-1 16,-1 22-16,1-22 0,0 21 0,0 1 15,0-1-15,0-20 0,21 20 16,-22-20-16,22 20 0,-21-21 0,21 1 16,0-1-16,0-21 0,0 22 15,0-22-15,0 0 0,21-21 0,1 0 16,-1 0-16,0 0 0,0 0 16,0 0-16,0-21 0,22 21 0,-22-21 15,21-22-15</inkml:trace>
  <inkml:trace contextRef="#ctx0" brushRef="#br0" timeOffset="117383.76">22267 14774 0,'0'0'16,"-42"0"-16,21 0 0,21 22 16,21-22-1,0 0-15,0 0 16,22 0-16,-1 0 0,0-22 15,1 22-15,20-21 0,1 21 0</inkml:trace>
  <inkml:trace contextRef="#ctx0" brushRef="#br0" timeOffset="118025.97">24236 14647 0,'0'0'0,"-21"0"0,21-21 31,0 0-31,0 0 16,0 0-16,0 0 0,0-1 16,0 1-16,0 0 0,0 0 15,0 0-15,-22 21 0,1 0 0,0 0 16,-21 0-16,21 0 0,-22 0 0,1 21 15,0 0-15,-1 0 0,22 0 16,-21 1-16,-1 20 0,1-21 0,21 21 16,-21-20-16,42-1 0,0 0 15,0 0-15,0 0 0,0 0 16,0 1-16,21-1 0,0-21 16,21 0-16,1 21 0,20-21 0,-21 0 15,1 0-15,63 0 0,-64 0 16,-21 0-16,21 0 0,-20 0 15,-22 21 1,-43-21-16,22 21 0,-21-21 16,-1 0-16,1 21 0,-21-21 15,-1 22-15,22-22 0,-22 21 0,1 0 16,20-21-16,1 21 0,21-21 16,-21 0-16,20 0 0,1 21 0,42-21 31,1 0-31,20 0 0,0 0 15,1 0-15,-1 0 0,0 0 0,1 21 16,20-21-16,-42 22 0,22-1 16,-22 21-16,0-21 0,0 22 0,-21-1 15,0 0-15,0 1 0,-21-1 16,-21 0-16,20 1 0,-20-1 0,-21 21 16,20-20-16,1-22 0,0 21 0,-1 1 15,1-22-15,0 0 0,20 0 16,1 0-16,42-21 15,22-21 1,-22 0-16,21 0 0</inkml:trace>
  <inkml:trace contextRef="#ctx0" brushRef="#br0" timeOffset="119877.68">25866 14669 0,'0'0'0,"-22"-22"0,1 1 15,0 0-15,0 21 0,0 0 16,0 21-16,-1 0 16,22 1-16,-21 20 0,0 0 15,21-21-15,-21 22 0,21-1 16,-21 0-16,0 1 0,21-1 0,0-21 16,0 22-16,0-1 0,0-21 0,0 0 0,0 0 15,0 1-15,0-1 16,21-42 15,-21-1-31,21 1 0,-21-21 16,0 21-16,21-22 0,-21 22 0,21-21 15,0 0-15,1-1 0,-22 22 16,21-21-16,0-1 0,0 22 0,0 0 16,0 0-16,-21 0 0,22 21 15,-1 0-15,0 0 0,0 0 0,-21 21 16,0 21-16,21-21 0,-21 1 15,21 20-15,-21 21 0,0-41 16,0 20-16,0 21 0,0-41 16,0-1-16,0 21 15,0-21-15,0 0 0,22-21 32,-1 0-17,-21-21-15,21 0 0,0-21 16,-21 21-16,21-1 0,0-20 0,1 21 15,-1-21-15,21-1 0,-21 22 0,0-21 16,22 21-16,-22-22 0,0 22 16,21 0-16,-20 21 0,-1 0 0,0 0 15,0 21 1,0 0-16,-21 0 0,0 1 16,0-1-16,21 0 0,-21 21 0,0-21 15,0 22-15,0-22 0,22 21 16,-22-21-16,21 1 0,0 20 0,-21-21 15,21 0-15,0 0 0,0 1 16,1-22-16,-1 0 0,21 0 0,-21 0 16,22 0-16,-22 0 0,21-22 15,0 1-15,1 0 0,-1 0 16,-21 0-16,22 0 0,-1-1 0,-21-20 16,0 21-16,22-21 0,-22-1 0,0 1 15,-21 21-15,21-22 0,-21 22 16,21-21-16,-21 21 0,0 0 15,-21 42 1,0-21-16,0 21 16,0 21-16,-1-21 0,22 1 0,-21 20 15,0-21-15,0 21 0,21-20 16,-21 20-16,21-21 0,0 0 0,0 22 16,0-22-16,21 0 0,0 0 15,0-21-15,0 21 0,1-21 0,20 0 16,-21 0-16,21 0 0,1 0 15,-1-21-15,-21 21 0,22-21 0,-1 0 16,-21 0-16,43-22 16,-43 22-16,21-42 15,-42 20-15,21 22 0,-21-21 0,21 21 16,-21-22-16,22 22 0,-22 0 16,0 0-16,0 42 31,0 0-31,-22 0 0,1 22 0,0-22 15,21 21-15,0 0 0,-21-20 0,21 20 16,-21-21-16,21 21 0,0 1 16,0-22-16,0 0 0,0 0 0,0 0 15,21 1-15,0-22 16,43 0-16,-22 0 0,0 0 16,1 0-16,-1 0 0,0 0 15,22-22-15,-22 1 0,0 0 0,22-21 16,-22 21-16,1-22 0,-1 1 15,0 0-15,-21-22 0,22 22 0,-1-22 16,-21 1-16,0 20 0,1-20 0,-1-1 16,0 22-16,-21 0 15,0-1-15,0 22 0,0 0 0,0 0 16,-21 21-16,0 21 0,-1 0 16,1 22-16,-21-1 0,21 21 0,0-20 15,-1 20-15,-20 43 16,21-42-16,0-22 0,21 0 15,0 1-15,0-1 0,0 0 16,0 1-16,0-22 0,21 0 0,0 0 16,0 0-16,0 0 0,22-21 15,-22 0-15,21 0 0,1 0 0,-1 0 16,0-21-16,-21 21 0,22-21 16,-1 0-16,-21-21 0,22 20 0,-22-20 15,21 0-15,-21-1 0,22-20 0,-1 21 16,-21-22-16,21 1 15,-20-22-15,-1 21 0,21 1 0,-21 21 16,-21-22-16,21 22 0,-21 21 16,0-22-16,0 22 0,-21 21 15,-21 21 1,21 0-16,-22 22 0,22-1 0,0 22 16,-21-1-16,21 1 0,-1-1 15,1 1-15,0-22 0,0 85 16,21-85-16,0 1 0,0-1 15,0 0-15,0-21 0,21 22 0,0-22 16,0 0-16,1 0 0,-1-21 0,21 0 16,-21 0-16,22 0 0,-1 0 15,0 0-15,1-21 0,-1 21 0,0-21 16,1 0-16,-1-22 0,0 22 16,1 0-16,-22-21 0,21 21 15,-21-22-15,0 22 0,1 0 16,-1 21-16,-21 21 15,-21 0 1,-1 0-16,22 1 0,-21-1 0,21 0 16,-21 0-16,21 0 0,0 0 15,0 1-15,0-1 0,0 0 0,0 0 16,21-21 0,0 0-16,22 0 0,-22 0 0,0 0 15,21 0-15,1 0 0,-22-21 16,21 0-16,-21 0 0,22-1 15,-22 1-15</inkml:trace>
  <inkml:trace contextRef="#ctx0" brushRef="#br0" timeOffset="120051.72">29633 14457 0,'-42'0'0,"84"0"0,-126 0 0,41-21 15,1 21-15,21-21 0,0 21 16,-1 0-16,44 0 31,-1 0-31,0 0 0,0 0 16,0 0-16</inkml:trace>
  <inkml:trace contextRef="#ctx0" brushRef="#br0" timeOffset="120219.99">28660 14626 0,'0'0'0,"-43"0"0,1 21 0,21 1 16,0-22-16,21 21 16,21-21-16,0 0 15,0 0-15,21 0 16,1 0-16,-1 0 0,22 0 0,-22 0 0,21-21 16,-20 21-16,-1-22 15,0 22-15</inkml:trace>
  <inkml:trace contextRef="#ctx0" brushRef="#br0" timeOffset="120931.95">21717 16150 0,'0'0'0,"0"-21"16,0 0-16,0 0 16,21 0-16,0-1 0,22-20 15,-22 21-15,21 0 0,0 0 16,-20-22-16,20 22 0,-21 0 0,0 0 15,0 21-15,-21-21 0,0-1 16,-21 22-16,0 0 0,-21 0 16,-1 0-16,1 22 0,-21-1 15,20-21-15,-20 42 0,20-21 0,-20 0 16,21 22-16,-1-22 0,22 0 16,0 21-16,0-20 0,21-1 15,0 21-15,0-21 0,21 0 0,21 22 16,1-22-16,-22 0 0,42 21 15,-20-20-15,-1-1 0,0 0 0,-21 21 16,22-21-16,-22 1 0,-21-1 16,0 0-16,0 0 0,-42 0 15,20 0-15,-41 1 0,-1-22 0,1 21 16,-1-21-16,-20 0 0,-64 0 16,84 0-16,1 0 0,-1-21 0,1-1 15,20 1-15,1 21 0,21-21 16,0 0-16,-1 0 0,22 0 15,0-1-15,0 1 0,22-21 16,-1 21-16,21 21 0,0-21 0,1-1 16,20 1-16,-20 0 0,20 0 15,1 21-15,20-21 0,-20 0 0</inkml:trace>
  <inkml:trace contextRef="#ctx0" brushRef="#br0" timeOffset="121283.77">22034 16320 0,'0'0'15,"22"21"-15,-22 0 0,21 0 0,-21 0 16,21-21-16,0 0 16,0 0-1,0 0-15,1 0 0,-1-21 16,0 21-16,0-21 0,0 0 16,22 0-16,-22-1 0,0 1 0,0 0 15,-21-21-15,0 21 0,0-1 16,0 1-16,0 0 0,-21 0 0,0 21 15,-22 0-15,22 0 16,0 21-16,-21 0 0,21 0 0,-1 22 16,-20-22-16,21 21 0,-21 1 0,20-1 15,1 0-15,0 1 16,0-1-16,0-21 0,21 21 0,0 1 0,0-22 16,0 0-16,0 0 15,21 0-15,0-21 0,21 0 0,-20 0 16,20 0-16,0 0 0,1-21 15,-1 0-15,0 0 0,22 0 0,-1 0 16,-20-22-16,20 1 0,1 21 16,-1-22-16</inkml:trace>
  <inkml:trace contextRef="#ctx0" brushRef="#br0" timeOffset="121499.89">22966 15896 0,'0'-63'16,"-85"296"-16,170-403 0,-64 64 0,-21 64 0,21 0 15,-21 21-15,0 42 16,0 0-1,0 21-15,-21 1 0,0-1 16,0 21-16,-1 1 0,22-1 0,-21 1 16,0-22-16,0 22 0,0-1 0,-22-20 15,22 20-15,0-21 0,-21-20 16,21 20-16,-1 0 0,1-21 0,0 1 16,21-1-16,21-21 15,0-21 1,22-1-16,-22 1 0,21 0 15</inkml:trace>
  <inkml:trace contextRef="#ctx0" brushRef="#br0" timeOffset="121848.88">23114 16277 0,'-21'21'16,"0"-21"-16,-1 22 15,22-1-15,22-21 16,-1 0-1,0 0-15,21 0 0,-21-21 0,22-1 16,-22 22-16,21-21 0,1 0 16,-1 0-16,-21 0 0,21 21 0,-20-21 15,-1-1-15,0 1 0,-21 0 16,-21 21 0,0 0-16,-22 0 0,22 21 15,-21-21-15,21 21 0,-22 1 16,1-1-16,-43 42 0,64-20 15,0-22-15,0 21 0,0-21 16,-1 0-16,22 22 0,0-22 16,0 0-16,0 0 0,22 0 0,-1-21 15,21 0-15,-21 0 0,22 0 16,20 0-16,-21 0 0,22 0 0,-1 0 16,1-21-16,21 0 15,-1 0-15,-20 0 0</inkml:trace>
  <inkml:trace contextRef="#ctx0" brushRef="#br0" timeOffset="122283.96">24066 16298 0,'43'-21'0,"20"-106"32,-63 106-32,-106 190 0,191-338 15,-106 190-15,0-21 0,-22 21 16,22 22-16,0-22 0,-21 0 16,21 21-16,-1-20 0,1 20 0,0 0 15,0-21-15,0 22 0,21-22 16,0 0-16,0 0 0,0 0 0,0 1 15,0-1-15,21 0 0,21-21 16,-21 0-16,22 0 0,-1 0 0,0 0 16,1 0-16,-1-21 15,22 0-15,-22-1 0,43-20 16,-43 21-16,0-21 0,1-1 0,-22 1 16,21 0-16,0-22 0,-20 1 15,20-1-15,-21 1 0,0-1 0,0 1 16,-21 20-16,22 1 0,-22 0 15,0-1-15,0 22 0,-22 42 32,1 0-32,0 22 0,0-1 0,21 0 15,-42 22-15,20-1 0,1-20 16,0 20-16,21 1 0,-21-22 16,0 22-16,21-22 0,-21 0 0,21-21 15,0 22-15,0-22 0,0 0 16,0 0-16,21-21 0,0 0 15,0 0-15,0 0 0,0 0 16,22 0-16,-22-21 0,21 0 0,-21 0 16,22 0-16</inkml:trace>
  <inkml:trace contextRef="#ctx0" brushRef="#br0" timeOffset="122456.74">24532 16129 0,'-21'0'0,"42"0"15,-63 0-15,21 21 0,42-21 32,0 0-32,0 0 15,21 0-15,-20 0 0,20 0 0,0-21 16,1 0-16,-1 21 0,0-21 16,1 0-16</inkml:trace>
  <inkml:trace contextRef="#ctx0" brushRef="#br0" timeOffset="123936.11">26374 16362 0,'0'0'0,"-22"0"0,1 21 0,21-42 31,0 0-15,21 21-16,1-21 0,-1-1 0,0 1 15,-21-21-15,0 21 0,0-22 16,0 22-16,0-21 0,0 0 0,0-1 16,0 1-16,0 21 15,-21-22-15,0 22 0,-1 0 0,1 21 16,0 0-16,0 0 0,-21 0 15,-1 21-15,22 0 0,-21 1 0,-1 20 16,1-21-16,0 21 0,-1 1 16,1 20-16,0-20 0,21-1 15,-1 0-15,1 1 0,21-1 0,0-21 16,0 21-16,0-20 0,21-1 16,1 0-16,-1-21 0,0 21 0,0-21 0,21 0 15,1 0-15,41 0 16,-41 0-16,-1-21 0,0 0 15,1 0-15,-1-1 0,22-20 16,-22 21-16,0-43 0,1 22 0,-1-21 16,0 20-16,-21-20 0,22-1 15,-1 1-15,-21-1 0,0 1 0,1-1 16,-1 22-16,-21-22 0,21 22 0,-21 0 16,0-1-16,0 22 0,0 0 15,-21 0-15,0 21 0,-1 0 16,-20 21-16,21 0 0,0 22 15,0-1-15,-1 0 0,-20 1 0,21 20 16,0 1-16,0-1 16,-1 1-16,1-22 0,0 21 0,21 1 15,0-1-15,0-20 0,0-1 16,0 0-16,0 1 0,0-22 0,21 21 16,-21-21-16,43-21 0,-22 22 15,21-22-15,-21 0 0,22 0 0,20 0 16,-21 0-16,1-22 0,20 22 0,-20-21 15,-1 0-15,0 0 0,1 0 16,-1-22-16,-21 22 0,0-21 0,0 0 16,-21-1-16,0 22 0,0-21 15,0 21-15,0-1 0,-21 22 16,0 0 0,0 0-16,0 22 0,0-1 0,-1 0 15,22 21-15,-21-21 0,0 22 16,21-22-16,-21 0 0,21 21 0,0-20 15,0-1-15,0 0 0,21-21 16,0 21-16,0-21 0,1 0 0,20 0 16,-21 0-16,21 0 0,1 0 15,-1 0-15,0 0 0,1-21 16,-1 0-16,0 21 0,1-21 0,-1-1 16,0-20-16,-20 21 0,20 0 0,-21-22 15,0 22-15,0 0 0,1 0 16,-22 0-16,0 0 0,0 42 31,-22 0-31,1 0 0,0 0 16,0 22-16,21-22 0,-21 0 0,21 21 15,-21-21-15,21 1 0,0-1 16,0 0-16,0 0 0,0 0 16,21 0-16,0-21 0,0 0 15,0 0-15,22 0 0,-22 0 0,0 0 16,21 0-16,1 0 0,-22 0 15,21-21-15,-21 21 0,0-21 0,1 0 16,-1 0-16,-21 0 0,0-1 16,0 1-16,0-21 0,0 21 15,-21-22-15,-1 22 0,1-21 0,0 21 16,0 0-16,-21 21 0,20-22 16,1 22-16,0 0 0,0 0 0,0 0 15,21 22 1,0-1-1,21-21-15,0 0 0,0 0 16,0 0-16,22 0 0,-1 0 0,-21 0 16,22 0-16,-1 0 0,-21 0 15,21 0-15,-20 0 0,-1 0 0,21 0 16,-21 0-16,0 0 16,1 0-16,-1 0 0,-21 21 0,0 0 15,21 0-15,-21 0 0,0 1 16,0-1-16,0 21 0,0-21 0,0 22 15,-21-1-15,0-21 0,21 21 16,-22 1-16,1-1 0,0 0 0,0 22 16,0-1-16,0-20 0,-1 20 0,1 1 15,-21-1-15,21 1 16,-22-1-16,22 1 0,-21-1 0,21 1 16,-22-1-16,1 1 0,0-1 15,21-20-15,-22 20 0,1-21 0,0 1 16,20-1-16,1-21 0,0 0 15,0 1-15,42-44 16,-21 1-16,42-21 16,-20 0-16,20-1 0,0 1 0,1 0 15,20-22-15,-21 1 0,22-1 16</inkml:trace>
  <inkml:trace contextRef="#ctx0" brushRef="#br0" timeOffset="124212.12">28300 16277 0,'0'0'0,"0"-42"0,0 0 0,0-1 16,0 1-16,0 21 0,0-22 0,0 22 16,0 0-16,21 0 0,0 0 15,0 0-15,0 21 0,22 0 16,-22 0-16,0 0 0,0 0 0,0 21 16,22 0-16,-22 0 0,-21 21 15,0-20-15,0 20 0,0-21 0,0 21 16,0 1-16,-21-22 0,0 0 15,-1 0-15,1 0 0,-21 1 0,0-1 16,-1 0-16,1-21 0,0 0 16,-1 21-16,1-21 0,0 0 0,20 0 15,1 0-15,21-21 16,0 0-16,21 0 16,1-1-16,20 1 0,0 0 0</inkml:trace>
  <inkml:trace contextRef="#ctx0" brushRef="#br0" timeOffset="126335.19">29146 15727 0,'0'0'0,"0"-21"15,0 0 1,0-1-16,0 1 0,0 0 16,0 0-16,0 42 31,-21 0-31,0 0 16,0 22-16,0-1 0,0 0 0,-1 22 15,1-22-15,-21 22 0,21-1 0,-22-20 16,22 20-16,-21-21 0,21 1 15,-22-1-15,22 0 0,-21 1 0,21-22 16,0 21-16,-1-21 16,1-21-16,0 22 0,0-22 0,21-22 31,0 1-31,0 0 0,0-21 16,0 21-16,21-22 0,0 1 15,0-22-15,1 22 0,-1-21 0,0 20 16,0-20-16,0 20 0,0 22 15,1-21-15,-1 21 0,-21 42 32,0 21-32,0-21 15,0 22-15,0-1 0,0-21 0,0 22 16,0-1-16,0 0 16,0-21-16,0 22 0,0-22 0,0 21 15,21-21-15,0 1 0,0-1 16,22 0-16,-22 0 0,21-21 0,0 0 15,1 0-15,-1 0 0,0 0 16,22 0-16,-22 0 0,22-21 0,-22 0 16,0 0-16,1-1 0,-1-20 15,0 0-15,1-1 0,-22-20 0,0-1 16,0 1-16,-21 21 16,0-22-16,0 1 0,0-1 0,0 22 15,0-22-15,-21 22 0,0 0 0,0-1 16,-22 1-16,1 21 0,0 0 15,-1 21-15,1 0 0,-21 0 0,-1 21 16,22 0-16,-22 21 0,22-21 16,-22 22-16,22 20 0,21-20 0,-21-1 15,42 21-15,0-20 0,0 20 16,0-20-16,0 20 0,0-21 0,21 1 16,21-1-16,-21 0 0,22 1 15,-1-22-15,-21 0 0,21 0 0,22-21 16,-22 0-16,1 21 0,20-21 15,-21 0-15,22 0 0,-22-21 0,22 21 16,-22-21-16,0 0 16,1 0-16,-1-22 0,-21 22 0,22-21 15,-22 21-15,0-22 0,0 1 16,0 21-16,0 0 0,-21-22 16,0 65-1,-21-1-15,0 0 16,0 21-16,0-21 0,0 22 15,-1-22-15,1 21 0,0-21 0,0 22 16,21-22-16,0 0 0,0 0 16,0 0-16,0 1 0,0-1 0,0 0 15,21-21-15,0 0 16,0 0-16,1 0 0,20 0 16,0 0-16,-21 0 0,22 0 15,-1-21-15,0 0 0,-20-1 0,20 1 16,0 0-16,-21-21 0,1 21 15,-1-22-15,-21 1 0,0-22 0,0 22 16,0 0-16,0-1 0,0 1 16,-21 21-16,-1 0 0,-20 0 0,0-1 15,21 22-15,-22 0 0,1 0 16,0 22-16,-1-1 0,1 0 16,21 21-16,-22-21 0,22 22 0,-21-1 15,21 0-15,21-20 0,0 41 16,0-21-16,0-20 0,21-1 15,0 0-15,0 0 0,22 0 16,-1 0-16,0-21 0,1 0 0,-1 0 16,0 0-16,22 0 0,-22 0 15,22-21-15,-22 0 0,21 0 0,-20 0 16,-1 0-16,0-1 0,1-20 16,-1 21-16,0-21 0,-20-1 15,-1 22-15,0 0 0,0 0 0,-21 0 16,0 42-1,-21 0 1,0 21-16,0-21 16,-1 1-16,22 20 0,-21-21 0,21 0 15,-21 0-15,21 1 0,0-1 16,0 0-16,0 0 0,0 0 0,0 0 16,21-21-1,0 0-15,1 0 0,-1 0 16,0 0-16,0 0 0,0-21 15,0 21-15,22-21 0,-22 0 0,0-21 16,0 20-16,0-20 0,22 21 16,-22-21-16,0 20 0,0-20 0,0 21 15,-21 0-15,0 42 32,-21 0-17,0 0-15,0 0 0,21 22 0,0-22 16,-21 0-16,21 0 0,0 0 15,0 1-15,0-1 0,0 0 0,21 0 16,0-21-16,0 21 16,0-21-16,1 0 0,20 0 15,-21 0-15,21 0 0,-20 0 0,-1 0 16,21-21-16,-21 0 0,0 0 16,-21 0-16,0-22 0,0 22 15,0 0-15,0-21 0,0 20 16,0 1-16,-21-21 0,21 21 15,0 0-15,-21-1 0,21 1 16,0 0-16,0 0 0,0 0 16,21 21-16,0-21 0,1 21 15,-1 0-15,21 0 0,-21-22 0,22 22 16,-1 0-16,0 0 0,-21 0 16,22 0-16,-22 0 0,0 22 15,0-1-15,-21 0 0,0 0 0,21 0 16,-21 0-16,0 1 0,0 20 15,0-21-15,0 21 0,-21-20 0,21-1 16,-21 21-16,21-21 16,-21 0-16,0 1 0,21-1 0,0 0 15,0 0-15,-21 0 0,21 0 16,0 1-16,-22-22 31,22-22-15,22 1-1,-1 0-15,0-21 0,0 21 16,21-22-16,-20 1 0,20 0 0,0-1 16,1 1-16,-1 0 15,0-1-15,22 22 0,-43-21 0,21 21 16,1 21-16,-22 0 0,0 0 16,0 0-16,-21 21 15,0 21-15,0-21 0,0 22 0,-21-1 16,21 0-16,-21 1 0,0-1 15,-1-21-15,22 21 0,-21 1 0,21-22 16,-21 0-16,0 0 0,21 0 16,0 1-16,0-1 0,-21-21 15,21-21 17,21 21-32</inkml:trace>
  <inkml:trace contextRef="#ctx0" brushRef="#br0" timeOffset="126548.15">32385 16489 0,'-21'0'16,"0"0"-1</inkml:trace>
  <inkml:trace contextRef="#ctx0" brushRef="#br0" timeOffset="128016">698 17103 0,'0'0'0,"0"-21"15,-21 21-15,0-22 0,0 1 16,0 21-16,0 0 0,-1 0 16,1-21-16,0 21 0,0 0 0,0 0 15,0 0-15,-1 0 16,22 21-16,0 0 0,0 1 16,22-1-16,-1 0 0,0 0 15,0 0-15,21 22 0,-20-43 16,20 21-16,0 0 0,1-21 0,-22 0 15,21 0-15,0 0 0,1 0 16,-22 0-16,21-21 0,1 0 16,-22-1-16,21 1 0,-21 0 0,22 0 15,-22-21-15,0 20 0,0 1 16,-21-21-16,0 21 0,0 0 16,0-1-16,0 1 0,-21 21 15,0 0-15,0 0 0,-1 0 0,1 0 16,21 21-16,0 1 15,0-1-15,0 21 0,0-21 0,0 22 16,0 20-16,0-21 0,0 1 16,0 20-16,0 1 0,0-1 15,0 1-15,0-1 0,0 1 16,0-22-16,0 0 0,0 1 0,0-22 16,0 21-16,0-21 15,21-21-15,-21-21 31,0 0-31,-21 0 0,0 0 16</inkml:trace>
  <inkml:trace contextRef="#ctx0" brushRef="#br0" timeOffset="128199.9">741 17611 0,'0'21'16,"21"-21"-16,0 0 15,0 0-15,0 0 0,1 0 16,20-21-16,-21 0 0,21-1 0,-20 1 16,20 0-16,0 21 0,-21-21 15,22 0-15,-22 21 0,0-21 16,0 21-16,0 0 0,1-22 0</inkml:trace>
  <inkml:trace contextRef="#ctx0" brushRef="#br0" timeOffset="128379.84">1545 17378 0,'0'0'0,"0"21"62,21-21-46,0 0-16,1 0 0,-1 0 15,0-21-15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2:02:59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12763 3979 0,'0'0'0,"-21"0"31,0 0 16,0 0 47,0 0-94</inkml:trace>
  <inkml:trace contextRef="#ctx0" brushRef="#br0" timeOffset="3536.08">4508 8636 0,'0'-21'15,"0"0"-15,0 0 16,0-1-16,0 1 0,0 0 15,0 0-15,-21 21 16,21-21-16,0 42 31,0 0-15,0 0-16,0 22 0,0-22 16,0 21-16,0 0 0,0 1 0,21-1 15,-21 0-15,22 22 0,-22-1 16,0-20-16,0 20 0,0-20 0,21-1 15,-21 0-15,0 1 0,21-1 16,-21-21-16,0 0 0,0 0 16,0 1-16,21-1 0,-21 0 15,0-42 32,0 0-47,0-1 16,0 1-16</inkml:trace>
  <inkml:trace contextRef="#ctx0" brushRef="#br0" timeOffset="4296.02">5016 8975 0,'0'0'16,"0"21"-16,0 0 0,0 0 15,0 0-15,22 1 0,-1-22 32,0 0-17,0 0-15,-21-22 16,0 1-16,21 0 16,-21 0-16,0 0 0,0 0 31,-21 21-31,0 0 31,21 21-31,0 0 0,0 0 16,0 0-16,0 0 0,0 1 15,0-1 1,21-42 15,0-1-15,-21 1-16,0 0 0,0 0 15,0 0-15,0 0 16,0-1 0,-21 22-16,0 0 15,0 0 1,21 22-16,-21-22 0,21 21 0,0 0 16,0 0-16,0 0 0,0 0 15,0 1-15,0-1 16,21-21-1,0-21 1,-21-1 0,0 1-16,21 0 0,-21 0 15,0 0-15,0 0 16,0-1-16,-21 22 16,0 0-16,0 0 31,21 22-31,-22-22 0,22 21 15,0 0-15,0 0 0,0 0 16</inkml:trace>
  <inkml:trace contextRef="#ctx0" brushRef="#br0" timeOffset="5864.15">4487 8721 0,'0'0'0,"21"0"0,1 0 15,-1-21-15,0-1 16,0 22-16,-21-21 15,21 0-15,0 21 0,1-21 16,-22 0-16,21 0 0,0-1 0,0 1 16,-21 0-16,0 0 0,0 0 15,0 0-15,0-1 16,0 1-16,-21 21 16,0 0-16,0 0 0,-1 0 15,1 21-15,0 1 0,0-1 0,-21 0 16,20 0-16,1 0 0,0 0 15,21 22-15,0-22 0,0 21 0,0-21 16,0 22-16,0-22 0,0 0 16,0 21-16,21-20 0,0-1 15,22 0-15,-22 0 0,0-21 0,21 21 16,-20 0-16,20-21 0,0 22 16,-21-1-16,22 0 0,-22-21 15,21 21-15,-21 0 0,1 0 0,-1 1 16,0-1-16,-21 0 0,0 21 15,0-21-15,0 1 0,0 20 0,-21-21 16,-85 106 0,64-106-16,-1 0 0,1 1 15,0-22-15,-22 21 0,22-21 16,-1 0-16,1 0 0,-21 0 0,20-21 16,1 21-16,-22-22 0,22 1 15,0 0-15,21 0 0,-22 0 16,22 0-16,0-1 0,0 1 0,21 0 15,0 0-15,0 0 16,0 0-16,21-1 0,0 22 0,0-21 16,0 0-16,22 21 0,-22-21 15,0 21-15,21 0 0,-20-21 0,20 21 16,-21 0-16</inkml:trace>
  <inkml:trace contextRef="#ctx0" brushRef="#br0" timeOffset="6200.07">5249 8488 0,'0'0'0,"-21"0"31,0 0-15,21 21-16,0 0 15,-21 0-15,21 1 0,0 20 0,0-21 16,0 21-16,0 1 16,0-1-16,0 0 0,0 1 0,0 20 15,0-20-15,0-1 0,0 0 0,0 1 16,0-1-16,0 0 0,0-21 16,0 1-16,21-1 0,-21 0 0,0 0 15,0 0 1,0-42 15,0 0-31</inkml:trace>
  <inkml:trace contextRef="#ctx0" brushRef="#br0" timeOffset="6408.57">5038 9102 0,'0'0'0,"0"21"0,21-21 47,0 0-47,0-21 0,0 0 16,0 21-16,1-22 0,-1 1 0,0 0 16,0 21-16,0-21 0,0 0 15,1 0-15,-1 21 0,-21-22 0,21 1 16</inkml:trace>
  <inkml:trace contextRef="#ctx0" brushRef="#br0" timeOffset="7104.17">5588 9038 0,'0'0'0,"0"21"0,21 64 31,0-85-31,0 21 0,1-21 16,-1 0-16,21 0 15,-21 0-15,0-21 0,1 0 0,-1 0 16,0 0-16,0-1 0,21 1 0,-20 0 16,-1-21-16,0 21 0,0-22 15,-21 22-15,0-21 0,0 21 16,0-1-16,0 1 0,0 0 16,-21 21-16,0 0 0,0 0 15,-1 21-15,1 0 0,-21 1 0,21-1 16,0 21-16,-22 0 0,22-20 15,0 20-15,0 0 0,0 1 0,21-22 16,0 21-16,0-21 0,0 22 16,0-22-16,0 0 0,21 0 0,0 0 15,0-21-15,0 21 0,0-21 16,1 0-16,-1 0 0,21 0 0,-21 0 16,22-21-16,-22 21 0,21-21 0,0 0 15,1-21-15,-22 20 16,21-20-16,1 0 0,-22-1 15,21 1-15,-21 0 0,22-1 0,-22 1 16,0 0-16,0 21 0,-21-22 16,0 22-16,0 0 0,0 0 15,0 42 1,0 0 0,0 0-16,0 22 0,0-22 0,0 21 15,0 0-15,0 1 0,0-1 0,0 0 16,0 22-16,0-1 0,21-20 15,-21 20-15,21 22 0,1-22 16,-1 22-16,0 21 0,0-21 16,0-1-16,0 1 0,1 21 0,20-22 15,-21 1-15,0 21 0,0-21 0,1-1 16,-1 1-16,0 0 0,0-22 16,0 1-16,0-1 0,1 1 0,-22-22 15,0 0-15,0-21 0,0 1 0,0-1 16,0 0-16,-22-42 15,1 21 1,21-43-16,-21 22 0,0-21 0,0-22 16,-22 22-16,22-21 0,0-22 0,0 0 15,0 1-15</inkml:trace>
  <inkml:trace contextRef="#ctx0" brushRef="#br0" timeOffset="7448.11">6350 9102 0,'0'0'0,"0"-21"0,0-22 16,-21 22-16,0 0 0,21 0 16,0-22-16,0 22 0,0 0 0,0 0 15,0 0-15,0 0 0,21-22 0,0 22 16,0 0-16,21 21 0,-20-21 16,62 0-16,-41 21 0,-1 0 15,0 0-15,1 21 16,-1 0-16,-21 21 0,0-21 0,0 22 15,1-1-15,-22-21 0,0 64 16,-22-43-16,1 1 0,0-1 16,0 0-16,-21-21 0,-1 22 0,1-22 15,0 0-15,20 0 0,-20 0 16,21-21-16,-21 22 0,20-22 0,1 0 16,0 0-1,42 0 16,0-22-31,1 1 0,-1 21 16,0-21-16,0 0 0</inkml:trace>
  <inkml:trace contextRef="#ctx0" brushRef="#br0" timeOffset="9188.17">7408 8784 0,'0'0'0,"0"-21"47,0 0-47,0 0 16,21 0-16,1 21 0,-1-22 0,-21 1 15,21 0-15,0 0 0,0 0 0,-21 0 16,21-1-16,1 1 0,-1 0 16,-21 0-16,21 0 15,0 21-15,-21 21 31,0 0-15,0 21-16,0-20 0,-21-1 16,21 21-16,0 0 0,0 1 15,0-1-15,-21 0 0,21 1 0,0-1 16,0 0-16,0 1 0,0-1 16,0 0-16,0 1 0,-21-22 0,21 0 15,-22 0-15,22 0 0,-21 1 0,21-1 16,0 0-16,-21 0 15,0-21-15,0 0 0,0 0 16,-1 0 0,1 0-16,0 0 0,0 0 0,0 0 15,0 0-15,-1 0 0,1 0 16,0 0-16,0 0 16,42 0 30,0 0-46,22 0 0,-22 0 16,21 0-16,0 0 0,1 0 16,-1 0-16,0 0 0,1 0 0,-1 0 15,-21 0-15,22 0 0,-1 0 16,-21 0-16,0 0 0,0 0 0,-42 0 47,0 0-47,-21 0 15,21 0-15,-1 0 0,1 0 16</inkml:trace>
  <inkml:trace contextRef="#ctx0" brushRef="#br0" timeOffset="9772.09">4233 9843 0,'0'0'16,"-21"0"-16,0 0 15,0 0-15,42 0 47,21 0-31,-21 0-16,22 21 0,-1-21 0,22 0 15,-1 21-15,22-21 0,-1 0 16,22 0-16,-21 21 0,21-21 16,21 0-16,0 0 0,21 0 0,21 0 15,-21 21-15,22-21 0,-1 0 0,0 0 16,22 0-16,-22 21 0,22-21 16,-22 0-16,0 0 0,22 22 15,-22-22-15,1 0 0,-1 0 0,-21 0 16,0 21-16,-21-21 0,0 0 0,0 0 15,-21 0-15,0 0 0,-21 0 16,-22 0-16,1 0 0,-1 0 0,-21 0 16,-20 0-16,20 21 0,-63-42 47,21 0-32</inkml:trace>
  <inkml:trace contextRef="#ctx0" brushRef="#br0" timeOffset="10424.92">9927 8890 0,'21'-21'47,"-21"0"-47,21 21 16,-21-21-16,0-1 15,22 22-15,-22-21 0,0 42 47,0 1-31,-22-22-16,22 21 0,0 0 16,0 0-16,-21-21 0,21 21 15,-21 0-15,0 1 16,0-1-16,21 0 15,-21-21-15</inkml:trace>
  <inkml:trace contextRef="#ctx0" brushRef="#br0" timeOffset="10716.13">9842 9292 0,'0'0'0,"0"21"0,0 1 0,0-1 15,0 0 1,22-21-1,-1 0 1,0 0-16,-21-21 16,0 0-16,-21 21 62</inkml:trace>
  <inkml:trace contextRef="#ctx0" brushRef="#br0" timeOffset="18243.77">11832 8234 0,'-21'0'0,"0"-21"16,21 0-16,0-1 15,-21 22 1,-1 0 0,1 0-1,0 0-15,0 0 16,21 22-16,-21-22 0</inkml:trace>
  <inkml:trace contextRef="#ctx0" brushRef="#br0" timeOffset="18525.66">11430 8255 0,'0'0'0,"-42"0"16,84 0 15,-21 0-31,21 0 0,1 0 0,-1-21 16,22 0-16,20 21 0,-20 0 15,20-21-15,-20 21 0,21 0 0,-1 0 16,-20-22-16,-1 22 0,1 0 15,-1 0-15,-20 0 0,-1 0 0,0 0 16,1 0-16,-22 0 0,0 0 16,0 0-16,-42 22 31,0-22-31,0 21 0,-22-21 16,1 0-16,21 0 0,-22 0 0,1 0 15,0 21-15,-1-21 0</inkml:trace>
  <inkml:trace contextRef="#ctx0" brushRef="#br0" timeOffset="18757.56">12044 8234 0,'0'0'0,"-21"0"0,-1 0 16,1 0-16,0 21 15,21 0-15,-21 0 16,21 1-16,0-1 0,0 21 0,0-21 16,0 22-16,0-1 0,-21 0 15,21 1-15,-21-1 0,-1 0 0,1 22 16,21-22-16,-21 22 0,0-22 15,0 0-15,0 1 0,-1-1 0,22 0 16,-21-21-16,21 1 0,-21-1 0,21 0 16,-21 0-16,21 0 0,0-42 31,21 0-15,0 0-16</inkml:trace>
  <inkml:trace contextRef="#ctx0" brushRef="#br0" timeOffset="19358.15">12340 8700 0,'0'0'0,"0"21"31,0 0-31,-21 0 16,21 21-16,0-20 0,-21-1 0,0 21 15,21-21-15,0 22 0,0-22 16,0 21-16,0-21 0,0 0 0,0 1 15,0-1-15,21-21 16,0 0-16,0 0 16,21 0-16,-20 0 0,20-21 0,0-1 15,1 1-15,-22 0 0,21-21 16,-21 21-16,22-22 0,-22 1 0,0 0 16,0-1-16,0 22 0,-21-21 15,0 21-15,0-1 0,0 1 0,0 0 16,-21 42 15,21 0-15,-21 1-16,21 20 0,-21 0 0,21-21 15,0 22-15,-21 20 0,21-20 16,-22 20-16,1-21 0,21 22 16,-21-1-16,21 1 0,0-1 0,0 1 15,0 21-15,-21-1 0,21 22 16,0-21-16,0-1 0,0 1 0,0 63 15,0-63-15,0-22 0,0 22 16,0-21-16,0-1 0,0 1 0,0-1 16,0-21-16,0 1 0,-21-1 15,0-21-15,-22 0 0,22 1 0,-21-22 16,-22 0-16,22 0 0,-22 0 0,1-22 16,-1 1-16,1 0 0,-1 0 15,1-21-15,-1-1 0,1-20 16,21 20-16,-1 1 0,22 0 15,-21-22-15,21 22 0,-1 0 16,22-1-16,0 1 0,0-22 0,0 22 0,0-21 16,22 20-16,-1-20 0,21-1 15,-21 1-15,22-1 0,20 1 0</inkml:trace>
  <inkml:trace contextRef="#ctx0" brushRef="#br0" timeOffset="19883.83">13229 8615 0,'0'0'0,"0"-21"0,0 0 0,0-1 16,0 1-16,0 0 15,0 42 1,0 0-1,-21 1-15,21 20 0,0 0 0,-21 22 16,21 20-16,-21 1 0,21-21 16,0 41-16,-22-20 0,1 0 0,21 21 15,-21-1-15,0 1 0,0 21 0,0-21 16,-1 21-16,1 0 0,0 0 16,0 0-16,0 0 0,0 0 0,-1-21 15,1 0-15,21-22 0,0 1 16,0 0-16,-21-22 0,21 1 15,0-22-15,-21 0 0,21-20 16,0-44 0,0 1-16,21-21 0,-21 0 0,21-1 15,-21 1-15,21 0 0,-21-22 0,22 1 16,-22-22-16,21 0 0,0-21 16,0 22-16,0-22 0</inkml:trace>
  <inkml:trace contextRef="#ctx0" brushRef="#br0" timeOffset="20187.99">13314 9038 0,'0'-42'16,"0"84"-16,0-126 0,0 41 0,0 1 0,0 21 15,0-22-15,0 22 0,0-21 16,21 21-16,0 0 0,0-1 0,0 1 16,22 21-16,-1-21 0,-21 21 15,22 0-15,-1 0 0,0 0 0,1 0 16,-1 21-16,-21 0 0,21 1 0,-20-1 15,-1 21-15,0 0 0,-21 1 16,0-1-16,-21 0 0,0 1 16,-1-1-16,-20-21 0,0 22 15,-1-22-15,1 21 0,-64 0 16,64-20-16,0-22 0,20 21 0,-20-21 16,21 0-16,0 0 0,42 0 46,0 0-46,21 0 0,-20-21 0,20-1 16</inkml:trace>
  <inkml:trace contextRef="#ctx0" brushRef="#br0" timeOffset="20468.12">14541 8636 0,'0'0'0,"-21"-21"16,0 21-16,0 0 0,-21 0 16,20 0-16,-20 0 0,21 21 15,-21 0-15,-1 0 0,22 1 0,-21-1 16,21 21-16,-1 0 0,1 1 16,0-1-16,0 0 0,0 1 0,21-1 15,0 0-15,0 1 0,0-22 16,0 21-16,0-21 0,21 1 0,21-1 15,-21-21-15,22 0 0,-1 0 0,22 0 16,-22 0-16,21 0 16,-20-21-16,20 21 0,1-22 0,-1 1 15</inkml:trace>
  <inkml:trace contextRef="#ctx0" brushRef="#br0" timeOffset="20911.93">15282 8848 0,'0'0'0,"21"-43"0,-21-84 31,-21 106-31,0 21 0,0 0 0,-21-21 16,-1 21-16,22 0 0,-21 0 0,21 21 16,-22-21-16,1 21 0,21 22 15,-22-22-15,22 21 0,0-21 16,-21 22-16,21-1 0,-1 0 0,22 1 16,-21-22-16,21 21 0,-21-21 15,21 22-15,0-22 0,0 0 0,0 0 16,0 0-16,21-21 15,0 0-15,1 0 0,-1 0 0,21 0 16,-21-21-16,22 21 0,-22-21 0,21 0 16,0 0-16,1-22 0,-22 22 15,21-21-15,-21 0 0,22-1 0,-22 1 16,0 0-16,0-1 0,-21 1 16,0 21-16,21 0 0,-21-1 0,0 1 15,22 21-15,-22 21 16,0 1-1,0-1-15,0 21 0,-22 0 0,22 1 16,-21-22-16,21 21 0,0 1 16,0-1-16,0-21 0,0 21 0,0-20 15,0-1-15,0 0 0,0 0 16,0 0-16,21-21 16,1 0-16,-1 0 0,0 0 0,0-21 15,21 21-15,1-21 0,-1 0 16,0-22-16</inkml:trace>
  <inkml:trace contextRef="#ctx0" brushRef="#br0" timeOffset="21263.83">16192 8657 0,'0'0'0,"22"0"0,-22-21 0,0 0 16,-22 21-16,1 0 16,0 0-16,-21 0 0,-1 0 0,22 0 15,-21 0-15,0 21 0,-1 0 16,1 0-16,21-21 0,-22 22 0,43-1 15,-21 0-15,21 0 16,0 0-16,0 0 0,21-21 16,1 0-16,-1 0 0,21 22 15,-21-22-15,22 0 0,-1 21 16,-21-21-16,21 21 0,1 0 0,-22-21 16,0 21-16,0 0 0,0 1 15,-21-1-15,0 0 0,0 0 16,-21 0-16,0 0 0,-21 1 15,-1-1-15,1-21 0,0 21 0,-1 0 16,1-21-16,0 0 0,-1 21 0,22-21 16,-21 0-16,21 0 0,-22 0 15,22 0-15,0 0 16,21-21 0,21 0-16</inkml:trace>
  <inkml:trace contextRef="#ctx0" brushRef="#br0" timeOffset="21924.15">16849 8424 0,'0'-21'0,"0"42"0,21-84 0,-21 42 0,0 0 16,0-22-16,21 22 0,-21 0 15,21 0-15,-21 0 0,0 42 32,0 0-17,0 21-15,0-21 0,0 22 16,0-1-16,0 22 0,-21-22 0,21 21 16,0-20-16,-21 20 0,0 1 0,-1-1 15,22 1-15,0-22 0,0 22 16,0-22-16,0 0 0,0 1 0,0-22 15,0 0-15,0 0 0,0 0 16,22-21-16,-1 0 0,0 0 0,21 0 16,-21 0-16,22-21 0,-22 0 15,21 0-15,1-22 0,-1 22 0,0-21 16,1 0-16,-22 20 0,21-20 0,-21 0 16,22-1-16,-22 22 15,0-21-15,-21 21 0,0 42 31,0 0-31,-21 0 0,0 22 16,-1-22-16,1 21 0,21-21 16,0 22-16,-21-22 0,21 0 0,0 0 15,0 0-15,0 0 0,0 1 0,21-22 32,0 0-32,1 0 0,-1 0 0,0-22 15,0 22-15,0-21 0,0 0 16,-21 0-16,22-21 0,-1 20 0,-21-20 15</inkml:trace>
  <inkml:trace contextRef="#ctx0" brushRef="#br0" timeOffset="22084.17">17611 8424 0,'0'0'0,"-22"0"0,1-21 16,0 21-16,0 0 15,0 0-15,0 0 16,21 21 31</inkml:trace>
  <inkml:trace contextRef="#ctx0" brushRef="#br0" timeOffset="22267.15">16764 8657 0,'0'0'0,"-21"0"0,0 0 16,-1 0-16,22 21 0,22-21 16,-1 0-1,0 0-15,21 0 0,-21 0 16,22 0-16,-1 0 0,0 0 0,22 0 16,-1 0-16,1 0 0,-1-21 15</inkml:trace>
  <inkml:trace contextRef="#ctx0" brushRef="#br0" timeOffset="22760.28">18161 8594 0,'-21'0'0,"-43"0"31,43 21-31,0 0 0,21 0 16,-21 0-16,0 1 0,21-1 0,-22 21 15,22-21-15,0 22 16,0-22-16,-21 21 0,21-21 0,-21 22 0,21-22 16,-21 0-16,21 0 15,0 0-15,0 0 0,0 1 0,0-1 16,-21 0-16,21-42 31,0 0-31,0-1 16,0 1-16,0 0 0,0-21 15,21 21-15,0-22 0,0 1 0,0 0 16,22-1-16,-22 1 0,21 0 16,22 20-16,-1-20 0,1 21 15,-1 0-15,1 0 0,-1 21 0,1 0 0,-1 0 16,-20 0-16,20 0 16,-42 21-16,22 0 0,-22 0 0,0 21 15,0-20-15,-21 20 0,0-21 16,0 21-16,0 1 0,-21-1 0,0 0 15,0 1-15,-1-22 0,1 21 0,0-21 16,0 1-16,0-1 0,0 0 16,21 0-16,-22-21 0,44 0 31,-1 0-31,21-21 0,-21 21 0,22-21 16,-1 0-16,0-22 0</inkml:trace>
  <inkml:trace contextRef="#ctx0" brushRef="#br0" timeOffset="23595.82">19770 8700 0,'0'0'0,"21"-22"0,-21 1 15,0 0-15,0 0 0,0 0 16,0 0-16,0-1 0,-21 1 16,-22 21-16,22-21 0,-21 21 0,21 0 15,-22 0-15,1 0 0,0 0 0,-1 0 16,22 0-16,-21 21 0,-1-21 15,1 21-15,0 1 0,-1-1 0,1 21 16,21-21-16,-21 22 16,20-22-16,1 21 0,21 0 0,0-20 15,0 20-15,0-21 0,0 0 16,0 0-16,21 1 0,1-1 0,20 0 16,0-21-16,1 0 0,-1 0 0,0 0 15,22 0-15,-22 0 0,22-21 16,-22 0-16,0-1 0,1 1 0,-22 0 15,21-21-15,-21 21 0,0-22 16,1 22-16,-1 0 0,-21 0 0,0 0 16,0-1-16,0 1 0,0 0 15,0 42 17,-21 0-32,21 1 15,0-1-15,-22 0 0,1 0 0,0 0 16,21 22-16,-21-1 0,0 0 15,0 1-15,21-1 0,0 21 0,0-20 16,0 20-16,0 1 0,0 20 0,0-20 16,0 21-16,0 20 0,0-20 15,0 21-15,0-21 0,0 20 0,0 1 16,0 0-16,0 0 0,0 0 0,0 0 16,0-1-16,0 1 0,0 0 15,0 0-15,0 0 0,0 0 0,0-1 16,0 1-16,0-21 0,0 21 15,0-22-15,-22 1 0,1-21 16,0 20-16,0-20 0,0-22 16,0 22-16,-22-22 0,22-21 0,0 21 15,-21-20-15,20-22 0,1 0 0,-21 0 16,21-43-16,0 22 0,-1-21 0,-20-22 16,21 1-16,0-1 0,-22-20 0,22-1 15,-21 0-15,0-21 0,20 1 16,-20-22-16,21 21 0,0 0 0,21-21 15,0 0-15,0 0 0,0 0 16,0 21-16,21-21 0,21 0 0,-21 0 16,43 21-16,-22-21 0,22 21 15,84-84-15,-63 105 16,-1 22-16,1-1 0,0 22 0,-22-22 16,1 22-16,-1 21 0,1-21 0,-43 20 15,21 1-15,-21 21 0,0 0 16,-42 21 15,-21 1-31,21-1 0,-22 0 0,1 0 16,0 0-16,-22 0 0,1 1 15</inkml:trace>
  <inkml:trace contextRef="#ctx0" brushRef="#br0" timeOffset="24551.45">4635 11557 0,'0'0'0,"0"21"16,-21-21-16,21 21 0,-21-21 16,42 0-1,0 0-15,1-21 16,-1-21-16,0 21 0,21-22 15,1 1-15,-1 0 0,-21-1 0,21 1 16,-20 0-16,-1-1 0,0 22 16,-21-21-16,0 21 0,0 0 0,0-1 15,0 1-15,-21 0 0,0 21 16,-22 0-16,1 0 0,-22 0 16,22 21-16,-21 0 0,-1 22 0,1-22 15,-22 42-15,43-20 16,20-1-16,1-21 0,21 22 15,0-22-15,0 21 0,21-21 0,1 22 16,20-22-16,0 0 0,1 21 16,20-21-16,-21 22 0,22-22 0,-22 0 15,1 0-15,-1 22 0,0-22 16,1 0-16,-22 21 0,-21-21 0,0 22 16,0-22-16,0 21 0,-21 1 15,-22-22-15,1 0 0,0 0 0,-22 0 16,1 0-16,-1 1 0,-21-22 15,22 0-15,-1 0 0,1 0 0,-1-22 16,22 1-16,0 0 16,-22 0-16,22-21 0,0-1 0,20 22 15,-20-21-15,21-1 0,0 22 0,21-21 16,0 21-16,0 0 0,21-22 16,0 22-16,21 0 0,-20-21 0,41 20 15,-21-20-15,43 21 16,-21-21-16,20-1 0,1 1 0,0 0 15,20 20-15</inkml:trace>
  <inkml:trace contextRef="#ctx0" brushRef="#br0" timeOffset="24788.81">5440 10964 0,'0'0'0,"21"0"16,21-21 0,-42 42-1,0 1-15,0-1 0,0 0 0,-21 21 16,0 1-16,21 20 0,-21 1 15,21-1-15,-21 1 0,-1-1 0,1 1 16,21-1-16,-21-21 0,0 22 16,0-22-16,21 22 0,-21-22 0,21 0 15,0-20-15,0 20 0,0-21 16,0 0-16,21-21 31,-21-21-31,0 0 16,21 0-16,-21 0 0</inkml:trace>
  <inkml:trace contextRef="#ctx0" brushRef="#br0" timeOffset="24973.17">5186 11599 0,'0'0'0,"-21"0"0,42 0 31,0 0-15,21-21-16,-21 21 0,22-21 0,-1 0 15,22 0-15,-22 21 16,0-21-16,1-1 0,-1 22 0,0-21 0,-21 0 16,1 21-16,-1 0 15,0 0-15</inkml:trace>
  <inkml:trace contextRef="#ctx0" brushRef="#br0" timeOffset="25604.82">5757 11557 0,'0'0'16,"0"21"-16,0 0 0,0 1 15,0-1-15,0 0 0,0 0 16,21-21 0,1 0-16,-1 0 15,0 0-15,21-21 0,-21 0 0,22 0 16,-22 21-16,21-22 0,1-20 16,-22 21-16,0 0 0,0 0 0,0-1 15,0 1-15,-21 0 0,0 0 16,0 0-16,-21 21 15,0 0-15,-21 0 0,21 0 0,-22 21 16,22 0-16,-21 0 0,21 0 16,-22 22-16,22-22 0,-21 21 0,21-21 15,-1 22-15,22-1 0,0 0 16,0-20-16,0 20 0,0 0 0,0-21 16,0 1-16,22-1 0,-1 0 15,0 0-15,21-21 0,-21 0 0,22 0 16,-22 0-16,21-21 0,1 0 15,-1 0-15,0-1 0,1 1 16,-1 0-16,0-21 0,1 21 0,-1-1 16,0-20-16,1 0 15,-22 21-15,21-22 0,-21 22 0,0-21 0,-21 21 16,0-1-16,0 1 16,-21 42-1,0 1-15,0 20 16,21-21-16,-21 21 0,0 22 0,21-22 15,-22 22-15,22-1 0,0 22 0,-21 0 16,21-1-16,0 22 16,-21-21-16,21 21 0,0 21 0,0-22 15,0 22-15,0 0 0,0-21 16,0 0-16,0 0 0,0 0 0,0-22 16,-21 1-16,21 0 0,0-22 0,0-20 15,0-1-15,0 0 0,0-21 16,0 1-16,0-44 15,0 1-15,0 0 16,0-21-16,0-1 0,0 1 0,0-21 16,0-1-16,0 1 0,0-22 15,21-21-15,-21 21 0</inkml:trace>
  <inkml:trace contextRef="#ctx0" brushRef="#br0" timeOffset="25912.82">6519 11959 0,'0'0'0,"0"-42"0,0 0 0,0 20 15,0-20-15,0 21 0,0-21 16,0 20-16,0-20 0,0 21 0,43-21 16,-22 20-16,21-20 0,0 21 15,1 0-15,-1 0 0,0 21 0,22 0 16,-22 0-16,1 0 0,-1 0 0,-21 0 16,21 21-16,-20 0 0,-22 0 15,0 21-15,0-20 0,0 20 0,-22 0 16,-20-21-16,0 22 15,-1-1-15,1 0 0,-21 1 0,20-22 16,1 21-16,-64 1 0,85-22 16,-21 0-16,20 0 0,1-21 15,0 0-15,42 0 32,0 0-32,1-21 0,20 0 0,0 0 15,1-1-15,-1 1 0,0-21 16,1 21-16</inkml:trace>
  <inkml:trace contextRef="#ctx0" brushRef="#br0" timeOffset="26415.63">7916 11240 0,'85'-85'31,"-170"170"-31,170-212 0,-85 105 0,21 1 16,0 0-16,-21 0 0,21 0 15,1 0-15,-1-1 0,0 22 16,0 0-16,0 0 0,-21 22 16,21-22-16,-21 42 0,22-21 15,-22 21-15,0 1 0,0 20 0,0-20 16,0 20-16,0 1 0,-22-1 16,-20 1-16,21-22 0,-21 21 15,-1 1-15,1-22 0,0 1 0,-1-1 16,1 0-16,-22 1 0,22-22 15,0 0-15,-1 0 0,1 0 0,21-21 16,-21 0-16,-1 0 0,22-21 16,0 0-16,0 0 0,0 0 0,-1-1 15,1-20-15,21 0 0,0-1 0,0 1 16,0 21-16,0-21 0,0-1 16,21 22-16,1 0 0,-1 0 0,21 21 15,-21 0-15,22 0 16,-1 0-16,0 21 0,1 0 0,-1 0 15,0 0-15,1 22 0,-22-22 16,21 21-16,-21-21 0,22 1 0,-22-1 16,0 0-16,0 0 0,0 0 15,-21 0-15,21 1 0,1-22 0,-1 0 16,0 0-16,0 0 0,0 0 0,0 0 16,1 0-16,-1 0 0,0-22 0,21 1 15,-21 0-15,43-21 16,-22 21-16,1-1 0</inkml:trace>
  <inkml:trace contextRef="#ctx0" brushRef="#br0" timeOffset="26628.18">9610 11218 0,'-22'0'31,"1"0"-15,21 22 31,0-1-31,0 0-16</inkml:trace>
  <inkml:trace contextRef="#ctx0" brushRef="#br0" timeOffset="26799.78">9525 11663 0,'0'0'0,"-21"21"0,0 0 15,21 0 1,-22-21-16,44-21 47,-22 0-32,21 21-15</inkml:trace>
  <inkml:trace contextRef="#ctx0" brushRef="#br0" timeOffset="29134.09">12128 11663 0,'0'0'0,"22"-21"32,-1 21-32,0-21 15,0-1-15,0 1 0,0 0 16,1 0-16,-1 0 0,0 0 0,-21-22 16,21 22-16,-21-21 0,0 21 15,0-22-15,0 1 0,0 0 0,-21-1 16,0 22-16,-22-21 0,22-1 15,-21 22-15,-22 0 0,22 0 0,-64 21 16,43 0-16,20 0 16,1 0-16,-21 21 0,20 0 0,22 22 15,-21-1-15,21 0 0,-22 1 0,22 20 16,21-21-16,0 22 0,0-22 16,0 22-16,0-22 0,0 0 0,0-20 15,0 20-15,21-21 16,0 0-16,1 0 0,20-21 0,-21 0 15,21 0-15,-20 0 0,20 0 0,0 0 16,1-21-16,-1 0 0,0 0 16,1 0-16,-1 0 0,0-22 0,-21 1 15,22 0-15,-22 20 0,0-20 16,-21 0-16,0-1 0,0 22 0,0-21 16,0 21-16,0 42 31,0 0-31,0 0 0,0 0 0,0 22 15,0-22-15,0 21 0,21-21 16,0 22-16,1-1 0,-22-21 16,21 22-16,0-22 0,0 0 0,0 0 15,0 0-15,1 0 0,-1-21 16,0 0-16,0 0 0,0 0 0,0 0 16,22 0-16,-22-21 0,0 21 15,0-21-15,0 0 0,1-21 16,-1 20-16,0-20 0,0 21 0,0-21 15,0-1-15,1 1 0,-1-22 16,0 22-16,0 0 0,0-1 0,22 22 16,-22 0-16,0 0 15,0 0-15,21 21 0,-20 0 0,-1 0 16,0 0-16,0 21 0,-21 0 16,21 0-16,0 0 0,-21 1 15,22-1-15,-1 0 0,0 0 16,0-21-1,-21-21 1,0 0-16,0 0 16,0-1-16,0 1 0,-21 0 15,0 0-15,0 0 0,-1 21 16,1-21-16,0-1 0,0 22 0,0 0 16,0 0-16,-1 0 0,1 0 15,0 22-15,0-1 0,21 0 16,-21 0-16,0 0 0,21 22 15,0-1-15,-22 0 0,22 1 16,-21-1-16,21 0 0,-21-21 0,21 22 16,0-1-16,0 0 0,0-20 15,0 20-15,21-21 0,0 0 16,1 0-16,20-21 0,-21 22 0,21-22 0,-20 0 16,20 0-16,0 0 0,1 0 15,-1-22-15,0 22 0,1-21 0,-1 0 16,0 0-16,1 0 0,-22 0 15,21-22-15,0 22 0,1-21 16,-1-1-16,0 1 0,1-21 0,-22 20 16,21 1-16,1 0 0,-22 20 15,21 1-15,-21 0 0,0 0 0,1 21 16,-1 0 0,-21 21-16,0 0 15,0 0-15,0 1 0,0-1 16,0 0-16,0 0 15,0-42 17,0 0-32,0 0 15,0-1-15,-21 1 16,-1 0 0,1 21-16,0 0 0,0 0 15,0 0-15,0 0 16,-1 21-16,1 0 15,0-21-15,21 43 0,0-22 0,-21 0 16,21 21-16,0-20 0,-21 20 16,21-21-16,0 21 0,0 1 0,0-22 15,0 21-15,0-21 0,0 1 16,0-1-16,21 0 0,0 0 16,0 0-16,0 0 0,1-21 0,20 0 15,-21 0-15,21 0 0,1 0 16,-1 0-16,64 0 0,-64-21 15,22 0-15,-1 21 0,-20-21 0,-1 0 16,21-22-16,-20 22 0,-22 0 16,21-21-16,-21 21 0,1-22 0,-1 1 15,-21 21-15,0-22 0,0 22 16,0 0-16,0 0 0,0 0 0,-21 21 16,-1 0-16,1 0 15,0 0-15,0 21 0,0 0 16,0 0-16,-1 0 0,1 22 0,0-22 0,0 21 15,21-21-15,0 22 0,-21-22 16,21 21-16,0-21 0,0 1 16,0-1-16,0 0 0,0 0 15,21 0-15,0 0 0,0-21 0,0 0 16,1 0-16,20 0 0,-21 0 0,21 0 16,1-21-16,-22 21 0,21-21 15,1 0-15,-22 0 0,21 0 0,0-1 16,22-41-16,-22 21 15,-21 20-15,1-20 0,-1 0 16,0 21-16,-21-22 0,21 22 0,-21 0 16,-21 42-1,0-21-15,0 21 0,-1 0 16,1 1-16,21-1 16,0 21-16,0-21 0,0 0 0,0 1 15,0-1-15,0 0 0,0 0 0,0 0 16,21 0-16,-21 1 0,22-22 15,-22 21-15,0 0 0,21-21 0,0 0 16,-21 21-16,-21-42 31,0 21-15,21-21-16,-22 21 0,1 0 16,0 0-16,0 0 15,0 0 1,21 21-1,0 0-15,0 0 16,0 0 0,21-21-16,0 22 0,0-22 0,0 0 15,1 0-15,20 0 0,-21 0 16,21 0-16,1-22 0,-1 1 0,0 21 16,1-21-16,-1 0 0,22 0 0,-22 0 15,0-1-15,-21 1 0,22-21 16,-1 21-16,-21-22 0,0 1 0,1 0 15,-1-1-15,0 1 0,-21 0 16,21 21-16,-21-1 0,0 1 16,0 0-16,-21 21 0,0 0 15,0 0-15,-1 21 0,1 0 16,0 22-16,0-22 0,21 0 0,0 21 16,0 22-16,0-43 15,0 21-15,0-20 0,0-1 0,0 0 16,0 0-16,21 0 0,-21 0 0,0 1 15,0-1-15,0 0 16,0 0-16,-21-21 16,0 21-16,0-21 0,-1 0 0,1 0 15,0 0-15,0 0 16,0 0-16,0-21 0,21 0 0,0 0 16,0 0-16,0-1 0</inkml:trace>
  <inkml:trace contextRef="#ctx0" brushRef="#br0" timeOffset="30227.89">17399 11599 0,'0'0'0,"-21"0"0,21 22 16,-21-22-16,21-22 31,0 1-31,0 0 0,0 0 0,21 0 16,0 0-16,0-22 0,0 1 16,-21 0-16,21-22 0,1 22 0,-1-22 15,0 1-15,0-1 0,0 22 16,0-22-16,1 22 0,-22 0 0,0 21 15,0-22-15,0 22 16,-22 42 0,22 22-16,-21-22 15,0 21-15,0 0 0,0 1 16,0 20-16,-1 1 0,22-22 0,0 22 16,-21-1-16,21-21 0,0 22 15,0-22-15,0-21 0,21 22 0,1-22 16,-1 0-16,21 0 0,-21 0 0,0-21 15,22 0-15,-1 0 0,-21 0 16,22-21-16,-22 0 0,21 21 0,0-42 16,-20 21-16,-1-22 0,21 1 15,-21 0-15,0-1 0,1-20 16,-1-1-16,0 22 0,-21-22 0,21 1 16,-21 21-16,0-43 15,0 43-15,0 20 0,0 1 0,0 0 16,0 42-1,-21 0-15,21 1 0,-21-1 16,21 21-16,-21 0 0,21 1 16,0-1-16,0 22 0,0-22 0,-22 21 15,22 1-15,0-22 0,-21 1 0,21-1 16,0 0-16,0-21 0,0 22 16,0-22-16,0 0 0,0 0 0,0-42 46,21 21-46,1-21 0,-1 0 0,-21-22 16,21 22-16,0-21 0,0 0 16,0-1-16,1 1 0,-1 0 0,0 20 15,0 1-15,21-21 0,-20 42 16,-1-21-16,0 21 0,0 0 16,0 21-16,-21 0 0,0 0 15,0 0-15,0 22 0,21-22 0,-21 21 16,0-21-16,0 22 0,22-1 0,-22-21 15,0 0-15,21 22 0,0-22 16,0 0-16,0 0 0,0-21 16,1 21-16,20-21 0,0 0 15,1 0-15,-1 0 0,21 0 0,-20 0 16,-1-21-16,22 21 0,-22-21 0,0 0 16,1-21-16,-1 20 0,0-20 15,1 0-15,-22-1 0,0 1 0,0 0 16,0-1-16,-21 1 0,0 0 15,0 21-15,0-1 0,0 1 0,0 0 16,-21 21-16,0 0 0,0 0 16,0 21-16,-1 0 0,1 22 0,0-1 15,0-21-15,0 22 0,21-1 16,0 0-16,0 1 0,0-1 16,0 0-16,0-21 0,21 22 0,0-22 15,0 0-15,0 0 0,1-21 0,20 21 16,-21-21-16,21 0 0,1 0 15,-1 0-15,-21 0 0,22-21 0,-1 21 16,0-21-16,1 0 0,-22 0 16,21 0-16,-21-22 0,0 22 0,-21-21 15,0-1-15,0 22 0</inkml:trace>
  <inkml:trace contextRef="#ctx0" brushRef="#br0" timeOffset="30483.92">17462 11240 0,'0'0'0,"-42"21"0,21-21 32,42 0-32,85-21 15,-64-1-15,22 1 0,-1 0 16,1 21-16,-1-21 0,1 0 0,-1 0 15,1 21-15,20-22 0,-20 22 16,-22 0-16,22 0 0,-22 0 16,0 0-16,1 0 0,-22 0 0,-63 22 31</inkml:trace>
  <inkml:trace contextRef="#ctx0" brushRef="#br0" timeOffset="31395.95">12975 12891 0,'0'-149'31,"0"298"-31,21-319 0,0 149 16,1 0-16,-1 21 0,0-21 16,21 21-16,-21-21 0,22 21 15,-22 0-15,21 0 0,-21 21 0,1 21 16,-1-21-16,0 22 0,0-1 16,0 0-16,-21 1 0,0 20 0,0-21 15,0 1-15,0-1 0,0 0 0,0 1 16,-21-1-16,0-21 0,21 22 15,-21-22-15,21 0 0,-21 0 16,21 0-16,-22-21 0,22-21 31,0 0-31,0 0 16,22-22-16,-1 22 0,0-21 16,0 0-16,0-22 0,0 22 0,1-22 15,20 22-15,-21-22 0,21 22 16,1 0-16,-22 21 0,0-1 0,21 1 15,-20 21-15,-1 0 0,0 0 16,0 21-16,0 1 0,0-1 16,1 21-16,-1 0 0,-21 1 0,0-1 15,0-21-15,0 22 0,0-1 16,0 0-16,0 1 0,0-22 0,0 0 16,0 21-16,0-21 0,0 1 15,0-1-15,0-42 31,21-1-31,0 22 0,-21-42 16,21 21-16,-21 0 0,21-22 16,1 1-16,-1 0 0,0-1 0,0-20 15,21 21-15,-20-22 0,20 22 16,0 21-16,1-22 0,-1 22 16,-21 0-16,21 21 0,1 0 0,-22 0 15,0 21-15,0 0 0,0 0 0,1 22 16,-22-1-16,0 0 0,0 1 15,0-1-15,0 0 0,0 1 16,0-1-16,0 22 0,0-22 16,0-21-16,-22 0 0,22 0 0,0 1 15,0-1 1,0-42 0,22-1-16,-1 1 15</inkml:trace>
  <inkml:trace contextRef="#ctx0" brushRef="#br0" timeOffset="31781.07">14901 13081 0,'0'0'16,"0"21"-16,21-21 31,1-21-31,-1 0 0,0 21 16,21-21-16,-21 0 0,1-1 15,20 1-15,-21 0 0,21-21 0,-20 21 16,20-22-16,-21 22 0,-21-21 16,0 21-16,0-1 0,0-20 15,0 21-15,0 0 0,-21 21 16,-21 0-16,20 0 0,-20 21 16,21 0-16,-21 0 0,-1 22 0,1-1 15,0 0-15,20 22 0,-20-22 16,21 0-16,0 1 0,21-1 0,0 0 15,0 1-15,0-1 0,0-21 16,21 0-16,0 1 0,0-1 0,22 0 16,-22 0-16,21-21 0,0 0 15,1 0-15,-1 0 0,0 0 0,22 0 16,-22 0-16,22-21 0,-22 0 0,0 0 16,22-1-16,-22 1 0,22-21 15,-22 21-15,0-22 0,1 1 16</inkml:trace>
  <inkml:trace contextRef="#ctx0" brushRef="#br0" timeOffset="32009.14">16150 12510 0,'0'0'0,"21"-106"15,-42 127 1,0 0-16,0 0 16,0 0-16,-1 22 0,1-1 0,21 0 15,-21 22-15,0-22 0,0 22 0,0-1 16,21-20-16,0 20 0,-22 1 15,1-22-15,21 0 0,-21 1 0,21-1 16,0 0-16,0-21 0,0 1 16,0-1-16,21-21 15,0 0-15,1 0 0,-1 0 16,0 0-16,0-21 0,21-1 16,1-20-16,-1 21 0</inkml:trace>
  <inkml:trace contextRef="#ctx0" brushRef="#br0" timeOffset="32460.71">16743 12404 0,'0'0'0,"-21"21"31,-1 0-31,22 0 0,-21 0 0,0 1 16,0 20-16,0 0 0,21 1 15,-21-1-15,-1 21 0,1-20 0,21 20 16,-21-20-16,0-1 0,21 21 15,-21-20-15,0-1 0,21-21 0,-22 22 16,22-22-16,0 0 0,0 0 16,0 0-16,22-21 31,-1-21-31,0 0 16,0-21-16,0 20 0,22-20 0,-22 0 15,0-1-15,21 1 0,-21 0 16,1-1-16,20 1 0,-21 21 15,0 0-15,0 0 0,1 42 16,-22 0-16,0 0 16,0 21-16,0-20 0,0 20 15,0 0-15,0 1 0,0-22 16,0 21-16,0 0 0,0-20 0,0 20 0,0-21 16,0 0-16,0 0 0,0 1 15,21-22-15,0 0 16,0 0-16,0 0 15,-21-22-15,21 22 0,1-21 0,-1 0 16,0-21-16,0 21 0,0-22 16,0 1-16,1 21 0</inkml:trace>
  <inkml:trace contextRef="#ctx0" brushRef="#br0" timeOffset="32676.74">15960 12785 0,'0'0'0,"-22"0"0,1 0 0,64 0 31,-22 0-31,21 0 0,-21 0 16,43 0-16,-22 0 0,0-21 15,22 21-15,-22 0 0,1-22 16,-1 22-16,0 0 0,1-21 0,-1 21 15</inkml:trace>
  <inkml:trace contextRef="#ctx0" brushRef="#br0" timeOffset="33180.14">17716 12891 0,'-21'21'31,"0"-21"-31,21 21 0,-21 0 16,21 0-16,-21 0 0,0 1 0,21-1 16,0 21-16,-22-21 0,22 0 15,-21 1-15,21-1 0,0 21 0,0-21 16,0 0-16,0 1 0,21-1 15,1 0-15,-1-21 0,21 0 16,-21 0-16,22 0 0,-22 0 16,21 0-16,0 0 0,-20 0 15,20-21-15,0 21 0,-21-21 0,22-1 16,-22 1-16,21 0 0,-21 0 0,1-21 16,-1-1-16,0 22 0,-21-21 15,0-22-15,0 22 0,0 0 0,0-1 16,-21 1-16,0 21 0,-1-22 15,1 43-15,-21-21 0,21 21 0,-22 0 16,22 0-16,-21 0 0,0 21 16,20 1-16,-20-1 0,21 0 15,-21 0-15,20 21 0,1-20 0,0-1 16,21 21-16,0-21 0,0 0 16,0 1-16,0-1 0,0 0 0,21 0 15,0 0-15,22-21 0,-1 21 16,0-21-16,1 0 0,20 0 0,1 0 15,-1 0-15,1 0 0</inkml:trace>
  <inkml:trace contextRef="#ctx0" brushRef="#br0" timeOffset="33725.12">19029 12869 0,'0'0'0,"0"-21"0,0 0 15,0 0-15,0-21 0,0 20 0,0 1 16,0 0-16,-21 21 15,-1 0-15,1 0 0,0 0 16,-21 0-16,21 21 0,-1 0 16,-20 1-16,0-1 0,21 21 0,-22-21 15,1 22-15,0-22 0,20 21 16,-20 0-16,21-20 0,0 20 16,0-21-16,21 21 0,0-20 0,0-1 15,0 0-15,0 0 0,21 0 0,0 0 16,0-21-16,0 0 0,0 0 0,22 0 15,-22 0-15,21 0 0,-21 0 16,22 0-16,-22-21 0,21 21 16,-21-21-16,22 0 0,-22-21 15,21 20-15,-21-20 0,1 0 0,20-1 16,-21-20-16,0-1 0,22 1 0,-22-1 16,0 1-16,0-1 0,0 22 15,0-21-15,1 20 0,-22 1 0,0 21 16,0 0-16,0-1 0,-22 44 31,1-1-31,-21 21 0,21-21 16,0 22-16,-1-1 0,1 21 15,0-20-15,21 20 0,0 1 0,0-1 16,0-20-16,0 20 0,0-21 16,0 1-16,0-1 0,0-21 0,21 22 15,0-22-15,1 0 0,-1 0 16,0-21-16,0 0 0,0 0 0,22 0 15,-22 0-15,21 0 0,-21 0 0,22-21 16,-1 21-16,-21-21 0,21 0 16,-20-1-16,20 22 0,-21-21 0,0 0 15,0 21-15</inkml:trace>
  <inkml:trace contextRef="#ctx0" brushRef="#br0" timeOffset="33879.87">19770 13060 0,'-64'21'16,"43"-21"-1,0 0-15,0 0 0,-1 0 0,1 0 16,0 0-16,0 0 0,0 0 0,0-21 16,-1 21-16</inkml:trace>
  <inkml:trace contextRef="#ctx0" brushRef="#br0" timeOffset="34879.14">4657 12552 0,'0'0'0,"-43"0"0,22 0 0,-21 0 0,-1 0 16,1-21-16,21 21 0,-21 0 15,20 0-15,1 0 0,-21 0 0,21 0 16,0 0-16,-1 0 15,44 0 17,-1 0-32,21 0 0,0 0 0,1 0 15,20 0-15,22 0 16,-22 0-16,22 0 0,0 0 0,-1 0 16,22 0-16,0 0 0,21 0 0,0 0 15,21 0-15,-21 0 0,21 0 16,1 0-16,20-21 0,-21 21 0,43 0 15,-22 0-15,0 0 0,1 0 16,-1 0-16,0 0 0,22 0 0,-22 0 16,-21 0-16,0 0 0,1 0 15,-1 0-15,0 0 0,-21 0 0,0 0 16,0 0-16,-21 0 0,0 0 0,-22 0 16,1 0-16,-22 0 0,-20 0 15,-1 0-15,0 0 0,-20 0 16,-1 0-16,-42 0 62,-1 0-62,1-22 32</inkml:trace>
  <inkml:trace contextRef="#ctx0" brushRef="#br0" timeOffset="35035.36">9419 12531 0,'0'0'0,"0"21"0,0 0 15,0 0 1,21-21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1:28:59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1080 0,'0'0'0,"0"-22"0,0 1 16,22 21-16,-22-21 0,0 0 15,0 0 17,21 0-1,-21-1-15,21 22-1,-21-21 1,0 42 46,0 1-46,0-1-16,0 0 16,0 0-16,0 21 0,0-20 15,0-1-15,-21 21 0,21-21 0,0 22 16,-21-22-16,21 21 0,0-21 15,0 22-15,-22-1 0,22-21 16,-21 21-16,21 1 0,-21 20 16,21-20-16,0 20 0,0-21 0,-21 22 15,21-1-15,-21 1 0,21-1 16,-21 1-16,21-1 0,0 1 0,0-1 16,-22 1-16,22-1 0,0 1 15,0-1-15,0 22 0,0-21 16,0-1-16,0-21 0,0 22 0,-21-1 15,21-20-15,0 20 0,0-20 16,0 20-16,0-21 0,-21 22 0,21-22 16,-21 22-16,21-22 0,0 0 15,0 22-15,0-22 0,0 1 0,0-1 16,-21-21-16,21 21 16,0-20-16,0 20 0,0-21 0,0 21 15,0-20-15,0-1 0,-21 0 16,21 0-16,0 0 0,0 0 0,0 1 15,0-1-15,0 0 0,0 0 16,0-42 15,-22 0-31,22 0 0,0-1 16,0 1-16,0 0 0,-21-21 0,21-1 16,0 1-16,0 0 0,0-22 15,0 1-15,0-1 0</inkml:trace>
  <inkml:trace contextRef="#ctx0" brushRef="#br0" timeOffset="2271.81">3598 889 0,'0'0'15,"0"-21"-15,0 0 31,-21 21-15,0 0-16,0 0 16,0 0-1,-1 0 1,1 0-16,0 0 16,0 0-1,21 21 16,0 0-15,0 0 0,21-21-16,0 0 0,-21 21 15,21-21-15,22 0 0,-22 0 16,0 0-16,21 0 0,1 0 16,-22 22-16,21-22 0,1 0 0,-1 0 15,0 0-15,1 0 0,-1 0 16,21 0-16,-20 0 0,20 0 0,1 0 15,-1 0-15,22 0 0,-22-22 16,43 22-16,-21 0 0,0 0 16,-1-21-16,1 21 0,0-21 15,-1 21-15,1 0 0,0-21 16,-1 21-16,1 0 0,0 0 16,20-21-16,-20 21 0,0 0 0,21 0 15,-22-21-15,1 21 0,0 0 16,-1 0-16,1-22 0,21 22 0,-22 0 15,22 0-15,0 0 0,0-21 16,0 21-16,0-21 0,-1 21 0,-20 0 16,0 0-16,21 0 0,-22-21 15,1 21-15,0 0 0,-1 0 16,1 0-16,-22 0 0,22 0 16,-21 0-16,-1 0 0,1 0 0,-1 0 15,1 0-15,-22 0 0,21 0 16,-20 0-16,-1 0 0,-21 0 0,22 0 15,-22 0-15,21 0 0,-21 0 16,0 0-16,1 0 0,-1 0 16,-21 21 46,0 0-62,0 0 16,0 1-16,0-1 15,0 0-15,0 21 0,0-21 16,0 1-16,0 20 0,0-21 16,0 21-16,0-20 0,0 20 0,0 0 15,0 1-15,0-22 0,0 21 16,-21 0-16,21 1 0,-22-1 0,22 0 16,0 1-16,0-1 0,0 0 15,0 1-15,-21 20 0,21-20 0,0-1 16,0 0-16,-21 22 0,21-22 0,0 0 15,0 1-15,-21-1 0,21 22 16,-21-22-16,21 0 0,0 1 0,0-1 16,0 0-16,0 1 15,-21 20-15,21-21 0,0 1 0,0-1 16,0 0-16,0 1 0,0-1 16,0 0-16,0-20 0,0 20 0,0 0 15,0 1-15,0-22 0,0 21 16,-22-21-16,22 0 0,0 22 0,0-22 15,0 0-15,0 0 0,0 0 0,0 1 16,-21 20-16,21-21 0,-21 0 16,21 0-16,0 1 0,0-1 0,-21 0 15,0 0-15,21 0 0,-21 0 16,21 1-16,0-1 0,0 0 16,0 0-16,0 0 0,-22-21 0,22 21 15,0 1-15,0-1 0,0 0 16,0 0-16,0 0 15,0 0-15,0 1 16,0-1 0,0 0-1,0 0-15,0 0 32,0 0-32,0 1 31,-21-22-16,21 21 1,-21-21-16,0 0 16,0 0-16,0 0 15,-1 0-15,1 0 0,0 0 16,0 0-16,0 0 16,0 0-16,-22 0 0,22 0 0,0 0 15,-21 0-15,-1 0 0,22 0 16,-21 0-16,-1 0 0,1 0 0,0 0 15,-1 0-15,1 0 0,-21 0 0,20 0 16,1 0-16,0 0 16,-1 0-16,1 0 0,0 0 0,-22 0 15,22 0-15,-64 0 0,64 0 16,-22 0-16,1 0 0,-1 0 16,22 0-16,-22 0 0,1 0 0,-1 0 15,1 0-15,-1 0 0,22 0 0,-22 0 16,1 0-16,-1 0 0,1 0 15,21 0-15,-22 0 0,1 21 16,-1-21-16,1 0 0,-1 0 0,1 0 16,-1 0-16,1 0 0,-1 0 0,1 0 15,-1 0-15,1 0 0,-1 0 16,1 0-16,-1 0 0,1 0 16,20 0-16,-20 0 0,-22 0 0,22 0 15,-1 0-15,-21 0 0,-42 0 16,43 0-16,20 0 0,1 0 15,-1 0-15,22 0 0,0 0 0,-22 0 16,22 0-16,-1 0 0,22 0 16,-21 0-16,0 0 0,-1 0 0,1 0 15,0 0-15,-1-21 0,1 21 16,0 0-16,-22 0 0,22 0 0,-1 0 16,1 0-16,-21 0 0,20 0 15,1 0-15,0 0 0,-1 0 0,22 0 16,-21 0-16,21 0 15,-22 0-15,22 0 0,0 0 0,0 0 16,-22 0-16,22 0 0,0 0 16,0 0-16,0 0 0,0 0 0,-1 0 15,1 0-15,0 0 16,0 0-16,0 0 16,0 0-1,-1 0 1,1 0-16,21-21 15,-21 21 1,42 0 78,-21-22-79</inkml:trace>
  <inkml:trace contextRef="#ctx0" brushRef="#br0" timeOffset="5179.17">3302 3196 0,'-21'0'0,"0"0"16,-1 0-1,1 0 1,21 21 31,21-21-16,-21 22-31,22-22 0,-1 0 16,0 0-16,0 0 0,0 0 15,22 0-15,-1 0 0,-21 0 16,21 0-16,22 0 0,-22 0 0,1 0 16,-1-22-16,21 22 0,-20 0 15,20 0-15,-20-21 0,20 21 0,-21 0 16,22 0-16,-22-21 0,22 21 16,-1 0-16,22 0 0,0-21 0,-1 21 15,22-21-15,0 21 0,-21 0 0,20-21 16,-20 21-16,21 0 15,-21 0-15,20-22 0,-20 22 0,21 0 16,-21 0-16,-1 0 0,1 0 16,0 0-16,-1-21 0,1 21 0,0 0 15,-22 0-15,1 0 0,20 0 16,1-21-16,-22 21 0,22 0 0,0 0 16,-1 0-16,-20-21 0,21 21 0,-1 0 15,1 0-15,-22 0 0,1 0 16,-1 0-16,1 0 0,-1-21 0,1 21 15,-22 0-15,22 0 0,-22 0 16,22 0-16,-22 0 0,0 0 0,1 0 16,-22 0-16,21 0 0,0 0 15,-20 0-15,-1 0 0,0 0 16,21 0-16,-21 0 0,1 0 16,-1-21-16,0 21 0,0 0 15,0 0 1,0 0 46,1 0-46,-1 0 0,0 0-1,0 0 48,0 0-32,0 0-15,1 0-16,-1 0 0,0 0 15,0 0-15,0 0 0,0 0 16,1 0-16,-1 0 0,0 0 15,0 0-15,0 0 16,0 0-16,1 0 0,-1 0 0,-42 0 109,-1 0-93,1 0-16</inkml:trace>
  <inkml:trace contextRef="#ctx0" brushRef="#br0" timeOffset="6200.9">3662 4593 0,'0'0'0,"0"-21"0,-21 21 15,42 0 17,21 0-32,-21 0 15,22 0-15,-1 0 0,0 0 0,22 0 16,-1 0-16,22 0 0,0 0 16,-1 0-16,22 0 0,21 0 0,0 0 15,21 0-15,0 0 0,-21 0 16,43 0-16,-22 0 0,21 0 15,1 0-15,-22 0 0,0 0 0,0 0 16,0 0-16,0 0 0,1 0 16,-22 0-16,0 0 0,-22 0 0,-20 0 15,21 0-15,-43 0 0,1 0 0,-1 0 16,-20 0-16,-1 0 0,-21 0 16,0 0-16,1 0 0,-1 0 0,0 0 15,-21-21-15,-21 0 31,0 21-15,-1 0-16,1-21 16,0 21-16,0 0 0,0-22 15,0 1-15,-1 21 0</inkml:trace>
  <inkml:trace contextRef="#ctx0" brushRef="#br0" timeOffset="6548.14">6985 4339 0,'-21'0'16,"42"0"-1,0 0-15,0 0 16,0 21-16,1-21 0,20 0 16,-21 0-16,21 22 0,-20-22 0,20 0 15,-21 21-15,21 0 0,-20-21 0,-1 21 16,0-21-16,0 21 0,-21 0 15,0 1-15,0-1 0,0 0 16,-21-21-16,0 42 0,-22-21 0,22 1 16,-21-1-16,-22 0 0,22 21 15,-21-21-15,20 22 0,-20-22 0,20 0 16,1 21-16,-21-20 0,41-1 16,-20-21-16,21 21 0,0 0 0,0-21 15,-1 0-15,22-21 31,0 0-31,22 0 0,-1-1 16,0 1-16,21 0 0,-21 0 0</inkml:trace>
  <inkml:trace contextRef="#ctx0" brushRef="#br0" timeOffset="7275.72">8064 4445 0,'0'0'0,"-21"-21"31,21 0-15,21 0-1,1-1-15,-1 22 0,0 0 0,21-21 16,-21 21-16,22 0 0,-22 0 0,0 0 16,21 0-16,-20 0 0,-1 0 15,21 21-15,-21 1 0,0-22 0,1 21 16,-22 0-16,0 0 0,21 0 16,-21 0-16,0 22 0,0-22 15,0 0-15,-21 0 0,-1 22 0,1-22 16,-21 0-16,21 21 0,-22-21 15,22 22-15,-21-22 0,21 21 0,-22-21 16,22 1-16,0-1 0,0 0 0,0-21 16,21 21-16,0-42 31,0 0-31,0 0 0,21-1 16,21 1-16,-21 0 0,1-21 15,-1 21-15,21-22 0,0 22 0,1-21 16,-22-1-16,21 1 0,1 21 15,-1-21-15,0-1 0,1 1 16,-22 21-16,21-22 0,-21 22 0,22 0 16,-22 0-16,0 0 0,-21 0 15,21 21-15,-21-22 16,0 44 15,-21-22-31,0 21 0,21 0 0,0 0 16,0 21-16,-21-20 0,21-1 0,0 21 15,0-21-15,0 22 16,0-22-16,0 0 0,0 21 0,0-21 0,0 1 16,0-1-16,21 0 0,-21 0 0,21-21 15,0 21-15,0-21 16,0 0-16,1 0 0,20 0 0,-21 0 16,0 0-16,0 0 0,22-21 0,-22 21 15,0-21-15,21 0 0,-20 0 16,-1-1-16,0-20 0,21 21 0,-21-21 15,1-1-15</inkml:trace>
  <inkml:trace contextRef="#ctx0" brushRef="#br0" timeOffset="8480.04">8255 720 0,'0'-43'31,"0"22"-31,-21 21 32,0 21-17,21 1-15,0-1 0,0 0 16,0 0-16,0 0 0,-22 22 15,22-22-15,0 21 0,-21 0 0,21 1 16,0-1-16,0 0 16,0 22-16,-21-22 0,21 1 0,-21-1 15,21 21-15,-21-20 0,21 20 16,0 1-16,-21-1 0,-1 1 0,22-1 16,-21 1-16,21-1 0,-21-20 15,21 20-15,0 1 0,0-1 0,-21-21 16,21 22-16,-21-22 0,21 1 15,-21 20-15,21-21 0,0 1 0,-22 20 16,1-20-16,0-1 0,21 0 16,0 1-16,-21-1 0,0 0 0,0 1 15,21-1-15,0 0 0,-22-21 0,22 22 16,-21-22-16,21 21 0,-21-21 16,21 1-16,0 20 0,0-21 15,0 0-15,-21 0 0,21 1 0,0-1 16,0 0-16,0 0 0,0-42 47,0 0-32,0 0-15,0-1 16,0 1-16,0 0 0,0 0 16</inkml:trace>
  <inkml:trace contextRef="#ctx0" brushRef="#br0" timeOffset="10387.2">9292 1461 0,'0'0'0,"0"-43"16,0 22-16,21 21 0,-21-21 15,0 42 32,0 0-47,0 0 0,0 1 0,0 20 16,0 0-16,0 64 0,0-42 16,0-1-16,0 1 0,0-1 15,0 1-15,0 41 0,0-41 16,0-1-16,0 1 0,-21-1 15,21 1-15,0-22 0,-21 22 0,0-22 16,21 22-16,0-22 0,0 0 0,0-21 16,0 22-16,0-22 0,0 0 15,0 0-15,0 0 0,0-42 32,0 0-17,0-21-15,0 21 0,0-1 16,0-20-16,0 0 0</inkml:trace>
  <inkml:trace contextRef="#ctx0" brushRef="#br0" timeOffset="10969.25">9356 1439 0,'0'-21'0,"0"42"0,-22-42 32,1 21-32,0 0 15,21 21-15,-21 1 0,0-1 16,0 0-16,-1 21 0,1-21 16,0 22-16,0-1 0,0-21 0,0 22 15,-1-1-15,1-21 0,0 21 16,21-20-16,0-1 0,-21 0 0,21 0 15,-21 0 1,21-42 0,21 0-1,0 0-15,0 0 0,-21-1 16,21-20-16,1 21 0,-1-21 0,0-1 16,0 1-16,0 0 0,0-1 15,1 22-15,-1-21 0,0-1 0,0 22 16,0-21-16,0 21 0,1 21 15,-22-21-15,0-1 0,42 22 16,-21 0-16,-21 22 16,21-1-16,0-21 0,-21 21 15,0 0-15,22 21 0,-22-20 0,21-1 16,-21 21-16,21 0 16,-21-20-16,0 20 0,0 0 0,21 1 15,-21-22-15,0 21 0,0-21 16,0 0-16,0 1 0,0-1 0,0 0 15,0 0-15,0 0 16,21-21 0,0-21 15,1 0-31</inkml:trace>
  <inkml:trace contextRef="#ctx0" brushRef="#br0" timeOffset="11948.16">10287 1736 0,'0'-21'16,"0"-1"-1,0 1-15,0 0 0,0 0 16,0 0-16,0 0 0,0-1 0,21 1 15,-21 0-15,21 0 16,0 21-16,1 0 0,-1-21 16,0 21-16,0 0 15,-21 21-15,21 0 16,-21 0-16,0 0 0,0 1 16,0 20-16,0 0 0,0-21 0,0 22 15,0-1-15,0 0 0,0-20 0,-21 20 16,21-21-16,0 21 0,0-20 15,0-1-15,0 0 0,0 0 16,21-21 0,0 0-16,1-21 15,20 0-15,-21 0 0,0-1 0,0 1 16,22-21-16,-22 21 16,0-22-16,21 1 0,-20 0 0,20-1 15,-21 22-15,0-21 0,0 0 16,-21 20-16,0 1 0,22 0 0,-22 0 15,21 21-15,-21-21 16,0 42 15,0 0-31,0 0 0,0 0 16,-21 1-16,21-1 0,0 21 0,0 0 16,-22 1-16,22-1 0,0 0 15,0 22-15,0-22 0,0 1 0,0 20 16,0-21-16,0 1 0,0 20 15,0-20-15,0 20 0,0 1 16,0-1-16,0-21 0,0 22 0,0-1 16,0 1-16,0-1 0,0 1 0,22-1 15,-22-20-15,0 20 0,0 1 16,0-22-16,0 22 0,0-22 0,0 0 16,0 1-16,0 20 0,0-42 0,21 22 15,-21-1-15,0-21 0,0 0 16,0 0-16,0 1 0,0-1 15,0-42 17,0-1-32,0-20 15,0 21-15,-21 0 0,-1-22 16,1 22-16,0-21 0,0 0 0,-21-1 16,20 1-16,1 0 0,0-22 15,0 22-15,-21-22 0,42 1 0,-22-1 16,22 1-16,-21-1 0,21 1 0,0-1 15,0 1-15,21-1 0,1 1 16,-1-1-16,21 22 0,-21 0 0,22-1 16,-1 1-16,0 0 0,1 20 0,-1-20 15,0 21-15,1 0 0,-1 0 16,-21 21-16,21-22 0,-20 1 16,20 21-16,-21 0 0,0 0 15,-21-21-15,21 21 0,-42 0 63,0 0-48,0 0-15</inkml:trace>
  <inkml:trace contextRef="#ctx0" brushRef="#br0" timeOffset="19879.68">4911 3112 0,'0'-22'31,"-22"22"63,22 22-79,0-1-15,0 0 0,0 0 16,0 0-16,0 22 0,0-22 0,0 21 16,0-21-16,22 22 0,-22-1 15,0 0-15,0-21 0,0 22 0,0-22 16,0 0-16,0 21 0,0-20 15,0-1-15,0 0 0,0 0 16,0-42 47,-22 21-63,22-21 0,0 0 0,0-1 15,0 1-15,0 0 0</inkml:trace>
  <inkml:trace contextRef="#ctx0" brushRef="#br0" timeOffset="20795.98">4911 3112 0,'0'-22'16,"21"22"15,0 0-31,0 0 0,0 0 16,0 0-16,1 0 0,-1-21 15,21 21-15,-21 0 0,22 0 0,-22 0 16,21 0-16,0 0 0,1 0 15,-1 0-15,0 0 0,1 0 0,-1 0 16,0 0-16,1 0 16,-1 0-16,0 0 0,-20 0 0,20 0 15,0 21-15,1-21 0,-1 0 16,0 0-16,1 0 0,-1 0 0,0 0 16,-21 0-16,22 0 0,-1 0 0,-21 0 15,0 0-15,1 0 0,-1 0 16,0 0-16,0 0 0,0 0 0,0 0 15,-21 22 32,0-1-31,0 0 0,0 0-16,0 0 15,0 0-15,0 1 0,0-1 16,0 0-16,0 0 0,0 0 0,0 0 15,0 1-15,0 20 0,0-21 16,0 0-16,0 22 0,0-22 0,0 0 16,0 0-16,0 0 0,0 0 15,0 1-15,0-1 0,0 0 0,0 0 16,0 0-16,0 0 16,0 1-1,-21-1 1,0-21-1,0 0-15,0 0 16,0 0-16,-1 0 16,1 0-16,0 0 0,0 0 0,0 0 15,0 0-15,-22 0 0,22 0 16,-21 21-16,-1-21 0,1 0 0,0 0 16,-1 0-16,1 0 0,-21 0 0,20 0 15,-20 0-15,20 0 0,1 0 16,0 0-16,-1 21 0,22-21 0,-21 0 15,21 0-15,0 0 0,-22 0 16,22 0-16,0 0 0,0 0 16,0 0-16,-1 0 15,1 0 1,21-21 46,0 0-46,21 21-16,1-21 0</inkml:trace>
  <inkml:trace contextRef="#ctx0" brushRef="#br0" timeOffset="27559.64">5228 3196 0,'0'0'0,"-21"0"0,0 0 16,0 0-16,42 0 62,0 0-62,0 0 16,21 0-16,-20 0 0,41 0 15,-21-21-15,22 21 0,-1 0 0,1 0 16,-1 0-16,1 0 0,-22-21 16,22 21-16,-22 0 0,22 0 0,-22 0 15,-21 0-15,21 0 0,-20 0 16,-1 0-16,-64 21 31,22-21-31,-21 21 0,0-21 16,-1 21-16,1-21 0,-22 0 15,1 22-15,-22-1 0,22-21 16,-1 21-16,-20-21 0,20 0 0,1 21 16,-1-21-16,22 0 0,-1 21 15,1-21-15,0 0 0,21 0 0,-1 0 16,44 0 15,-1 0-31,0 0 0,21 0 16,1 0-16,-1 0 0,0 0 0,22 0 15,-1 0-15,1 0 16,-1 0-16,1 0 0,-1 0 0,22 0 16,-22-21-16,1 21 0,-1 0 15,-20 0-15,-1 0 0,0 0 0,1 0 16,-22 0-16,21 0 0,-63 0 31,0 0-15,-21 21-16,-1-21 0,-20 21 0,-1-21 15,1 22-15,-22-22 0,22 21 16,-1-21-16,-21 21 0,22 0 0,-1-21 16,1 21-16,21-21 0,-22 21 15,22 1-15,-1-22 0,22 21 0,-21-21 16,21 0-16,0 0 0,21 21 15,0 0 1,21-21 0,21 0-16,-21 0 0,0 0 15,22 0-15,-1 0 0,22 0 0,-1 0 16,1-21-16,-1 21 0,22-21 16,-22 21-16,22-21 0,-22 21 0,1 0 15,-1-22-15,1 1 0,-22 21 16,1 0-16,-1 0 0,-21 0 0,0 0 15,0 0-15,-42 0 16,0 0-16,-21 21 16,-1-21-16,1 22 15,-21-1-15,-1-21 0,-21 21 0,22 0 16,-1-21-16,-20 21 0,20 0 16,1 1-16,-1-22 0,22 21 0,0-21 15,-1 21-15,1-21 0,21 21 0,-22-21 16,22 0-16,42 0 31,1 0-31,-1 0 16,0 0-16,21 0 0,1 0 0,-1 0 15,21-21-15,1 21 16,-1 0-16,1-21 0,-1 21 0,1 0 16,-1-21-16,1 21 0,-1-22 0,-20 22 15,-1 0-15,0 0 0,1 0 16,-22 0-16,-63 0 31,20 0-31,-20 22 16,0-1-16,-22-21 0,1 21 15,-22-21-15,22 21 0,-22-21 0,21 21 16,1 0-16,-1-21 0,22 22 16,0-22-16,-1 0 0,22 0 0,0 21 15,0-21-15,42 0 31,0 0-31,0 0 16,1 0-16,20 0 0,0 0 16,1 0-16,-1 0 0,0 0 0,1 0 15,-1-21-15,0 21 0,-21 0 16,22 0-16,-22-22 0,0 22 0,0 0 16,-21-21-1,-21 0-15,-21 21 16,21 0-16,-22 0 0,1-21 0,0 21 15,-1-21-15,1 21 0,0-21 16,-1-1-16,22 1 0,-21 0 0,21 0 16,-1 0-16,1 0 15,0-22-15,0 22 0,21 0 0,-21 0 16,0-22-16,-1 22 0,1 0 16,0 0-16,0 0 0,21 0 0,-21-1 15,0 22-15,-1 0 0,22-21 16,-21 21-16,21 21 15,-21 1-15,21-1 16,0 0-16,0 0 0,0 0 0,0 22 16,0-1-16,0-21 0,21 21 15,-21 1-15,0-22 0,0 21 16,0-21-16,0 1 0,0-1 16,0 0-16,0 0 0,0 0 15,21-21 16,-21-21-15,0 0-16,0 0 0,0 0 16,0-1-16,0 1 0,0 0 0,0-21 15,0 21-15,0-22 0,0 22 16,0-21-16,0-1 0,0 22 0,0 0 16,0 0-16,0 0 0,0 0 15,0 42 16,-21 0-31,21 0 0,0 21 16,0-20-16,0 20 0,0 0 16,0-21-16,0 22 0,0-1 0,0-21 15,0 0-15,0 1 0,0-1 16,0 0-16,0 0 16,0-42-1,0 0 1,21 0-16,-21-1 15,22 1-15,-22 0 0,0 0 0,0 0 16,0-22-16,0 22 0,21-21 0,-21 21 16,0-22-16,21 22 15,-21 0-15,0 0 0,21 21 32,-21 21-32,21 0 0,-21 0 15,0 1-15,0 20 0,0-21 16,21 0-16,-21 22 0,0-22 0,0 0 15,22 0-15,-22 0 0,0 0 16,0 1-16,21-22 0,0 0 16,0 0-1,0 0-15,0 0 0,1 0 0,-1-22 16,0 1-16,0 0 16,0 0-16,0 0 0,1 0 0,-1-1 15,0 1-15,0-21 0,-21 21 16,0 0-16,0-1 0,0-20 0,0 21 15,0 0-15,-21 0 16,0 21-16,0 0 0,-1 0 0,-20 0 16,0 21-16,21 0 0,-22 0 15,1 0-15,21 0 0,-22 1 0,22-1 16,0 0-16,21 0 0,0 21 16,0-20-16,0-1 0,0 0 0,0 0 15,21-21-15,0 21 0,1 0 0,-1-21 16,21 0-16,0 0 0,-20 0 15,41 0-15,-21 0 0,1 0 16,20 0-16,-20-21 0,20 0 16,1 0-16,-22 0 0,21 0 15,-20-1-15,20 1 0,-20 0 0,-22 0 16,21 0-16,-21 0 0,0-1 0,-21 1 16,0 0-16,0 0 0,-21 21 15,0 0-15,0 21 16,0 0-16,-22 0 0,22 1 15,0-1-15,0 21 0,0-21 16,-22 22-16,43-1 0,-21-21 16,21 0-16,0 0 15,21-21 17,1 0-32,-1-21 0,0 21 0,0-21 15,0 0-15,0 0 0,1 0 16,-1-1-16,0 1 0,0-21 0,0 21 15,-21 0-15,21-22 0,1 22 16,-1 0-16,-21 0 0,0 0 0,0-1 16,21 22-1,-21 22-15,0-1 0,0 21 16,0-21-16,0 22 0,0-22 16,0 21-16,0 0 0,0 1 0,0-1 15,0-21-15,0 22 0,0-22 16,0 0-16,0 0 0,0 0 0,0 0 15,0-42 17,21 0-32,-21 0 15,0 0-15,0 0 0,21-22 16,-21 1-16,0 0 0,21-1 0,-21 1 16,0 0-16,0-22 0,0 22 15,0-1-15,0 1 0,22 21 0,-22 0 16,0 0-16,21 21 15,-21 21 1,0 0-16,0 21 0,0-21 16,0 22-16,0 20 0,0-20 0,0-1 15,0 0-15,0 22 0,0-43 16,-21 21-16,21 1 0,0-22 0,0 0 16,0 0-16,-22 0 0,1-21 31,0 0-16,0 0-15,21-21 0,-21 0 16,-22 21-16,22-21 0,-21 0 16,0-1-16,-1 1 0,-20 0 15,-1 0-15,1 0 0,-1 0 0,1-1 16,-43-20-16,42 42 0,22-21 16,0 21-16,21 0 0,-22 0 15,22 0-15,0 0 0,0 0 0,0 0 16,21 21-1,0 0-15,21-21 16,21 0-16,-21 0 16,22 0-16,-1 0 0,0 0 0,1 0 15,20-21-15,1 21 16,-1-21-16,1 21 0,-22-21 0,21 0 16,-20 21-16,20-22 0,-42 22 15,22 0-15,-22-21 0,0 21 0,-63 0 31,-1 0-31,1 0 0,-21 21 0,-22-21 16,21 22-16,-20-1 0,-1 0 16,0 0-16,1 21 0,20-20 0,1-1 15,-1 0-15,22 0 0,0 0 16,20 0-16,22 1 0,0-1 16,22 0-16,-1-21 15,21 0-15,0 21 0,1-21 0,20 0 16,1 0-16,-1 0 0,22 0 15,0 0-15,-22 0 0,22 0 16,-1 0-16,-20 0 0,42-21 16,-43 21-16,-42-21 0,22 21 15,-22 0-15,-21-21 16,-21 21-16,0 0 16,-22 0-16,-20 0 0,-1 0 0,1 0 15,-22 21-15,0 0 0,22-21 16,-22 21-16,22-21 0,-1 0 0,22 21 15,0-21-15,20 0 0,1 0 0,21 21 16,21-21 0,1 0-16,20 0 0,0 0 15,1 0-15,20 0 16,1 0-16,-1 0 0,1-21 0,-1 21 16,1 0-16,-1-21 0,1 21 15,-22-21-15,0 21 0,1 0 0,-22-21 16,0 0-16,0 21 0,-21-22 15,-21 22-15,0 0 16,-22 0-16,1 0 0,-21 0 0,-1 0 16,-21 0-16,22 0 0,-22 0 15,22 0-15,-22 0 0,22 0 16,-1 0-16,1 0 0,-43 22 16,63-22-16,22 0 0,-21 0 15,21 21-15,42 0 16,21-21-1,-21 0-15,22 0 0,20 0 16,-20 0-16,20-21 0,22 21 0,-22-21 16,22-1-16,0 1 0,-1 21 0,-20-21 15,-1 0-15,1 0 0,-22 0 16,0-1-16,-20 22 0,-1-21 0,-21 0 16,0 0-16,0 0 15,-43 21-15,1-21 0,0 21 0,-22 0 16,1-22-16,-22 22 15,0 0-15,22 0 0,-22 0 0,1 0 16,-1 0-16,21 0 0,1 0 16,-22 0-16,22 0 0,20 0 0,-20 22 15,21-22-15,20 0 0,1 21 16,42-21 0,22 0-16,-1 0 0,22 0 15,-1 0-15,1 0 0,-1 0 0,22 0 16,-1 0-16,1-21 0,0-1 15,-1 22-15,-20-21 0,-1 21 16,1-21-16,-22 21 0,1 0 0,-22 0 16,0-21-16,-42 21 15,-22 0 1,1 0-16,-21 0 0,-1 0 0,1 0 16,-22 0-16,21 21 0,-20-21 15,20 0-15,1 0 0,-22 21 0,43-21 16,-22 0-16,22 0 0,0 0 15,20 0-15,1 0 0,0 0 0,21 21 16,21-21 0,0 0-16,22 0 0,-1 0 15,0 0-15,22 0 0,-1 0 16,-20-21-16,20 0 0,1 21 16,-1-21-16,1 21 0,-1-21 15,1 21-15,-22-21 0,0-1 0,22 1 16,-43 21-16,-21-21 15,-21 21-15,-21 0 16,-22 0-16,22 0 0,-43 0 16,22 0-16,-22 0 0,21 0 0,-20 0 15,20 21-15,1-21 0,-1 0 16,22 0-16,0 0 0,20 0 0,1 0 16,0 0-16,42 21 15,0-21-15,1 0 16,20 0-16,-21 0 15,21 0-15,1 0 0,-1 0 0,22 0 16,-22 0-16,0 0 0,1 0 16,20 0-16,-21 0 0,1 0 0,-1 0 15,0-21-15,-20 21 0,-1-21 16,0 21-16,-42 0 16,0 0-16,-22 0 0,-20 0 15,20 0-15,-20 0 0,-1 0 0,1 0 16,-1 0-16,1 0 0,-1 0 15,22 0-15,-21 0 0,20 0 0,22 0 16,0 0-16,0 0 0,0 0 16,42 0-1,0 0 1,21 0-16,1 0 0,-1 0 0,0 0 16,-21 21-16,43-21 0,-22 0 15,1 0-15,-1 0 0,0 0 0,1 0 16,-1 0-16,0 0 0,1 0 15,-22 0-15,0 0 0,0 0 0,-42 21 32,0-21-32,-22 0 0,22 0 15,-42 0-15,20 0 0,1 0 16,-21 22-16,20-22 0,1 0 0,0 0 16,20 0-16,-20 0 0,21 0 15,0 0-15,0 21 0,21 0 16,0 0-16,0 0 15,0 0-15,0 1 0,0-1 0,0 0 16,0 0-16,0 0 0,0 22 16,0-22-16,0 0 0,0 0 0,-22 0 15,22 0-15,-21 1 0,21-1 16,0 0-16,-21-21 16,42 0 15,0 0-16,1 0-15,-1 0 0,21 0 16,-21 0-16,22 0 0,-1 0 0,21 0 16,-20 0-16,20 0 0,1 0 15,-1 0-15,1 0 0,-1-21 0,1 21 16,-1 0-16,-20 0 0,20 0 16,-21 0-16,-20 0 0,-1 0 0,0 0 15,-42 0 1,0 0-16,-1 0 0,-20 0 15,-21 0-15,20 0 0,-20 0 16,-1 21-16,1-21 0,-22 0 0,22 21 16,-1-21-16,1 0 0,-1 0 15,22 0-15,-1 21 0,1-21 16,0 0-16,42 21 16,21-21-1,0 0-15,21 0 0,1 0 0,-1 0 16,0 0-16,1 0 0,20 0 15,1 0-15,-1 0 0,1 0 0,-1 0 16,1 0-16,-1 0 0,1 0 16,-22 0-16,22 0 0,-22 0 15,0 0-15,-21 0 0,1 0 0,-1-21 0,0 21 16,-63 0 0,20 0-1,-20 0-15,0 0 0,-1 0 16,-20 0-16,-1 0 0,1 0 0,-1 0 15,1 0-15,-1 21 0,1-21 0,21 0 16,20 0-16,-20 0 0,21 0 16,0 0-16,0 0 0,21 22 0,42-22 31,-21 0-31,21 0 0,1 0 16,-1 0-16,22 0 0,-22 0 15,21 0-15,1 0 0,-1 0 0,1 0 16,-22 0-16,22 0 15,-22 0-15,-21-22 0,22 22 0,-22-21 16,0 21-16,0 0 0,-21-21 16,-42 21-1,21 0-15,-22 0 0,1 0 0,0 0 16,-22 0-16,22 0 0,-22 0 16,22 0-16,0 0 0,-1 0 0,1 0 15,0 0-15,20 0 0,1 0 16,0 0-16,0 0 0,0 0 15,42 0 17,0 0-32,0 0 0,0 0 15,1-21-15,20 21 0,-21 0 16,21 0-16,-20-21 0,20 21 0,0 0 16,1-21-16,-22-1 0,0 22 15,21 0-15,-21-21 0,-21 0 31,-21 21-31,0 0 0,-21 0 16,-1 0-16,-20 0 0,21 0 16,-22 0-16,22 0 0,-22 0 15,22 0-15,0 21 0,-1-21 0,1 0 16,21 0-16,0 0 0,21 21 16,21-21 15,21 0-31,-21 0 0,22 0 0,-1 0 15,0 0-15,1-21 0,-1 21 16,21 0-16,-20-21 0,-1 21 0,22-21 16,-22 21-16,-21-21 0,21 21 15,-20-21-15,-1 21 0,0 0 0,-21-22 16,-21 22 0,0 0-16,-22 0 0,22 0 0,-42 0 15,20 0-15,-20 0 0,20 0 16,-20 0-16,21 22 0,-22-22 15,22 0-15,21 0 0,-22 21 16,22-21-16,0 0 0,42 0 31,0 0-31,22 0 0,-1 0 16,-21 0-16,43 0 0,-22 0 0,0 0 16,22 0-16,-22-21 0,0-1 15,1 22-15,-1-21 0,0 21 0,1-21 16,-22 0-16,0 21 0,0 0 15,-21-21-15,-42 21 16,21 0-16,-22 0 16,1 0-16,0 0 0,-22 0 15,1 0-15,20 0 0,-20 0 16,-1 0-16,1 21 0,21-21 0,-1 0 16,22 21-16,-21-21 0,21 0 15,21 21-15,21-21 16,0 0-1,0 0-15,21 0 0,1 0 0,20 0 16,-20 0-16,20 0 0,1-21 16,-1 21-16,-21-21 0,22 21 15,-22-21-15,1 21 0,-1 0 0,-21-21 16,0 21-16,0-22 0,-42 22 16,0 0-1,-21 0-15,21 0 0,-22 0 16,1 0-16,-22 0 0,22 0 0,0 0 15,21 0-15,-22 0 0,22 0 16,42-21 0,0 21-16,1-21 15,20 21-15,0 0 0,-21-21 0,22 21 16,-1-21-16,22 0 16,-22 21-16,-21 0 0,21-22 0,-20 22 15,-1 0-15,0 0 16,-42 22 15,0-1-31,-1 0 0,1 21 0,-21-21 16,21 1-16,0 20 0,-1-21 15,1 21-15,0-20 0,21-1 16,0 21-16,-21-21 0,21 0 0,0 1 16,21-22-1,0 0 1,0 0-16,1 0 0,-1 0 15,0-22-15,0 1 0,0 0 16,0 0-16,1 0 0,-1 0 16,0-43-16,0 43 0,-21-21 15,0 20-15,0 1 0,0 0 16,0 0-16,0 0 0,0 42 31,0 0-31,0 0 16,0 22-16,0-22 0,0 21 15,0 0-15,0 1 0,0-22 0,0 21 16,0 1-16,0-22 0,0 0 16,0 0-16,0 0 0,0 0 15,21-21 17,-21-21-32,21 0 0,-21 0 0,0 0 15,0 0-15,0-22 16,0 22-16,0 0 0,0-21 0,0 20 15,0-20-15,0 0 0,0 21 16,0-22-16,0 22 0,0 0 0,0 0 16,0 42-1,0 0-15,0 0 16,0 0-16,0 22 0,0-22 16,0 0-16,-21 0 0,21 22 0,0-22 15,-21 0-15,21 0 16,0 0-16,0-42 47,0 0-47,0 0 0</inkml:trace>
  <inkml:trace contextRef="#ctx0" brushRef="#br0" timeOffset="33599.44">8170 1609 0,'0'21'47,"-21"-21"-47,0 0 0,21 21 16,-21-21-16,0 0 0,42 0 62,0 0-62,21 0 0,-21 0 0,1 0 16,-1 0-16,21 0 0,-21 0 16,22 0-16,-22-21 0,21 21 0,-21 0 15,22-21-15,-22 21 16,21 0-16,0 0 0,-20 0 0,-1 0 15,0 0-15,0 0 0,0 0 16,-21 21 0,0 0-1,0 0-15,0 0 0,0 1 16,0-1-16,0 0 16,0 0-16,0 0 0,0 0 0,0 22 15,21-22-15,-21 0 0,0 21 16,0-20-16,0-1 0,0 21 0,0-21 15,0 0-15,0 22 0,0-22 16,0 0-16,0 0 0,0 0 0,0 1 16,0-1-16,0 0 15,0 0-15,0 0 0,0 0 0,0 1 16,0-1 0,0 0-16,-21-21 31,21 21-31,-21-21 0,0 0 15,0 0 1,0 0-16,-1 0 0,1 0 16,0 0-16,0 0 0,-21 0 15,20 0-15,-20 0 0,0 0 16,-1 0-16,1 0 0,0 0 0,21 0 16,-22 0-16,1 0 0,0 0 15,20 0-15,1 0 0,0 0 16,0 0-16,0 0 0,21-21 62,0 0-46,0 0-16,0-1 16,0 1-16,0 0 0,-21 0 15,21-21-15,-22 20 0,22 1 16,0 0-16,0-21 15,0-1-15,0 22 0,0-21 0,0 0 16,0 20-16,0-20 0,0 0 16,0 21-16,22-22 0,-22 22 0,21-21 15,-21 21-15,0-1 0,0 1 16,21 0-16,-21 0 16,0 0 30,21 21 48,0 0-94,0 0 0,22 0 16,-22 0-16,0 0 15,0 0-15,22 0 0,-22 0 16,21 0-16,0 0 0,-20 0 0,20 0 16,0 0-16,22 0 0,-22 0 15,0 0-15,-20 0 0,-1 0 16,0 0 0,-21 21 15,-21-21-31,0 0 15,-1 21-15,-20-21 0,21 21 16,-21-21-16,20 0 0,-20 21 0,0-21 16,-1 22-16,1-22 0,0 21 15,-1-21-15,1 21 0,0-21 0,-1 0 16,22 21-16,0-21 0,0 0 16,0 0-16,21 21 0,21-21 31,21 0-16,-21 0-15,22 0 0,-22 0 16,21 0-16,1 0 0,-1-21 0,0 0 16,1 21-16,-1 0 0,21-21 15,-20 0-15,-1 21 0,0 0 0,1-22 16,-1 22-16,-21 0 0,0 0 16,1 0-16,-44 0 15,-20 0-15,0 22 16,-1-22-16,1 21 0,-21 0 0,-1-21 15,22 21-15,-22 0 16,1-21-16,20 21 0,1-21 0,21 0 0,-21 0 16,20 22-16,1-22 15,42 0 17,1 0-32,-1 0 0,21 0 0,0 0 15,-20 0-15,20 0 0,0-22 16,1 22-16,-1 0 0,0-21 0,1 21 15,-1 0-15,0-21 0,1 0 16,-1 21-16,0 0 0,-21 0 16,1 0-16,-44 0 15,1 0-15,-21 0 16,0 0-16,-1 21 0,1 0 16,-22-21-16,22 21 0,-21 1 0,-1-1 15,1-21-15,20 21 0,-20 0 16,20-21-16,22 0 0,0 21 0,0-21 15,0 0-15,42 0 32,0 0-32,0 0 0,22 0 15,-22 0-15,21 0 0,0 0 16,-20 0-16,20 0 0,0 0 0,1-21 16,20 21-16,-21 0 0,1-21 15,-1 21-15,0 0 0,1 0 16,-22 0-16,0 0 0,-42 0 15,0 0 1,-22 0-16,1 21 0,0 0 0,-1-21 16,-20 21-16,21 1 0,-1-22 15,-20 21-15,20-21 0,22 0 0,-21 21 16,21-21-16,0 0 0,42 0 47,0 0-47,0 0 0,21 0 0,1 0 15,-1 0-15,-21 0 0,43 0 16,-22-21-16,0 21 0,1 0 0,20-21 16,-20-1-16,-1 22 15,0 0-15,1 0 0,-22 0 0,0 0 16,-42 0 0,-22 0-16,1 0 0,0 0 15,-22 22-15,22-1 0,-22-21 16,22 21-16,-21-21 0,-1 21 0,22 0 15,-22-21-15,22 0 0,21 0 16,-22 0-16,22 21 0,0-21 0,42 0 31,22 0-15,-22 0-16,21 0 0,-21 0 16,22 0-16,-1 0 0,0 0 15,-21 0-15,43-21 0,-22 21 0,1 0 16,-1-21-16,0 21 0,1 0 15,-22 0-15,21-21 0,-21 21 0,-42 0 32,0 0-32,-21 0 0,-1 21 0,1 0 15,0-21-15,-22 21 0,22-21 16,-64 43-16,64-43 0,-22 21 16,43-21-16,-21 0 0,20 0 15,1 0-15,0 21 0,42-21 31,0 0-31,1 0 0,20 0 16,0 0-16,1 0 0,-1 0 16,0-21-16,1 21 0,20 0 0,-21-21 15,22 21-15,-1-21 0,-20 21 16,-1 0-16,0 0 0,1 0 16,-64 0-1,-1 0-15,-20 0 0,0 21 16,-1-21-16,1 21 0,0-21 0,-1 21 15,1-21-15,0 0 0,-1 21 16,22-21-16,-21 0 0,21 0 0,0 21 16,-1-21-16,22 22 31,22-22-15,20 0-16,-21 0 15,0 0-15,22-22 0,-1 22 16,0-21-16,1 21 0,-1 0 0,0-21 15,1 21-15,-1 0 0,0-21 16,1 21-16,-22 0 0,0 0 0,0 0 16,-42 0-1,0 0-15,-22 0 0,22 21 16,-21-21-16,-22 21 0,22 0 16,0-21-16,-1 22 0,1-22 15,0 0-15,-1 21 0,1-21 0,21 0 16,0 21-16,0-21 0,42 0 47,0 0-47,0 0 0,21 0 15,-20 0-15,20 0 0,0 0 0,-21 0 16,22 0-16,-1 0 0,0-21 16,1 21-16,-1 0 0,-21 0 0,0 0 15,1 0-15,-44 0 16,1 0-16,-21 0 15,0 0-15,-1 21 16,1-21-16,0 21 0,-1-21 16,1 0-16,0 21 0,-1-21 0,1 0 15,21 21-15,0-21 0,-1 0 0,1 0 16,21 22-16,0-1 16,21-21-1,-21 21-15,22-21 16,-1 0-16,0 0 0,0 0 15,0 0-15,0 0 0,1 0 16,-22-21 15,-22 21-15,1 0-16,-21 0 0,21 0 0,-22 0 16,1 0-16,0 0 0,-1 0 15,22 0-15,-21 0 0,21 0 0,0 0 16,-1 0-16,1 0 15,42 0 1,22 0 0,-22 0-16,0 0 0,0 0 0,22 0 15,-22 0-15,0 0 0,21 0 16,-21 0-16,1 0 0,-1 0 16,0-21-16,0 21 0,0 0 0,0 0 15,-21-22 1,-21 1-16,0 21 15,0 0-15,0-21 16,0 21-16,-1-21 0,1 21 0,21-21 16,0 0-16,-21 21 0,21-22 0,-21 1 15,21 0-15,0 0 16,0 42 31,0 0-47,0 0 15,0 1-15,0-1 0,0 0 16,0 0-16,0 0 16,0 0-16,0 1 0,0-1 15,0-42 32,0-1-47,0 1 0,21 0 16,-21 0-16,21 21 15,-21-21-15,0 0 0,0-1 0,0 1 16,0 0-16,0 0 16,0 42 15,0 0-31,0 0 16,0 1-16,0-1 0,-21 0 15,0 0-15,21 0 0,-21 0 16,21 1-16,0-1 0,0-42 47,0-1-32,0 1-15,0 0 0,0 0 16,0 0-16,0 0 0,0-1 0,0 1 16,-21 0-16,21 0 0,0-21 15,0 20-15,0 1 0,0-21 0,0 21 16,0-22-16,0 22 0,0 0 15,0 0-15,-22 21 16,22 21 0,-21 0-16,21 0 0,-21 22 15,21-22-15,0 21 0,0-21 16,0 22-16,0-22 0,0 0 0,0 21 16,0-20-16,0-1 0,0 0 15,0 0-15,0-42 47,21 0-31,-21 0-16,0-1 0,0 1 15,0 0-15,0 0 0,0 0 16,0-22-16,0 22 0,0-21 0,0 21 16,0-22-16,0 1 0,21 21 15,-21-21-15,0 20 0,0 1 0,0 0 16,0 0-16,0 42 15,0 0 1,0 22-16,0-1 16,0 0-16,0 1 0,0-1 0,0 0 15,0 1-15,0-1 0,0 0 16,0-21-16,0 22 0,0-22 0,0 0 16,0 0-16,0 0 0,0 1 15,22-44 16,-22 1-31,0 0 16,0 0-16,0-21 0,0 20 0,0 1 16,0-21-16,0 21 15,0-22-15,0 1 0,0 0 0,0-1 0,0 1 16,0 0-16,21-1 16,-21 22-16,0-21 0,21 21 0,-21 0 15,21 21-15,-21-22 0,21 22 16,0 0-16,1 0 0,-1 0 15,0 0-15,0 22 0,0-1 16,0 0-16,1 0 16,-22 0-16,0 0 0,21 1 0,0-22 15,0 21-15,0-21 16,0 0-16,1 0 0,-1 0 0,0 0 16,-21 21 46,0 0-46,0 0-16,0 0 0,0 22 0,0-22 15,0 0-15,0 21 0,0-20 0,0 20 16,0-21-16,0 21 0,0-20 16,0-1-16,0 0 0,0 0 0,0 0 15,0 0-15,0 1 0,0-1 16,0 0-16,0-42 47,21 0-47,-21-1 0,0 1 15,21 0-15,-21 0 0,0 0 0,0-22 16,0 1-16,0 21 0,0-21 16,0-1-16,0 1 0,0-22 0,0 22 15,0 0-15,0 21 0,0-22 16,0 22-16,0 0 0,0 0 0,0 0 15,21 63 17,1-21-32,-22 21 0,21 1 15,-21-22-15,0 21 0,21 1 0,0-1 16,-21 0-16,0 1 0,21-22 16,-21 21-16,0-21 0,0 0 0,0 1 15,0-1-15,0 0 16,0-42 15,0 0-15,0-1-16,0 1 0,0 0 15,0 0-15,0-21 0,0 20 0,0-20 16,0-43-16,0 43 16,21 0-16,-21-1 0,0 1 0,0 21 15,22-21-15,-22 20 0,0 1 16,21 0-16,-21 42 15,21 0 1,-21 1-16,21 20 0,-21 0 0,21 1 16,-21-1-16,0 0 0,0 1 15,0-1-15,0-21 0,0 21 0,0-20 16,0 20-16,0-21 0,0 0 16,0 0-16,0 1 0,0-44 62,0 1-62,0 0 16,0 0-16,0 0 0,0 0 15,0-1-15,0-20 0,0 21 16,0 0-16,0-22 0,0 22 0,0 0 16,0 0-16,0 42 15,0 0 1,0 0-16,0 1 0,0 20 15,0-21-15,0 21 0,-21-20 0,21-1 16,-21 21-16,0-21 0,21 0 16,0 1-16,-21-1 0,21 0 15,-22-21-15,1 0 32,0 0-17,0 0-15,0 0 16,0 0-1,21 21 32,0-42 63,0 0-79</inkml:trace>
  <inkml:trace contextRef="#ctx0" brushRef="#br0" timeOffset="67219.96">2476 6795 0,'0'-22'16,"0"44"46,0-1-62,0 0 0,0 0 16,0 0-16,0 22 0,0-22 16,0 21-16,0-21 0,0 22 15,0-1-15,0 21 0,0-20 0,0 20 16,22 1-16,-22-22 0,0 22 16,0-1-16,21 1 0,-21-1 0,21-21 15,-21 22-15,0-1 0,21 1 16,-21-1-16,21 1 0,-21-1 15,21 1-15,-21-1 0,22 1 16,-1-1-16,-21-20 0,0 20 0,0-20 16,21-1-16,-21 21 0,0-20 15,21-1-15,-21 0 0,0 22 0,0-22 16,0 1-16,0-1 0,0 0 16,0 1-16,0-1 0,0 0 0,0-21 15,0 1-15,0-1 0,0 0 16,0 0-16,0 0 0,0 0 15,0-42 17,0 0-32,-21 0 15,21 0-15,-21-22 0,0 1 16,21 0-16,-22-1 0,1-20 0</inkml:trace>
  <inkml:trace contextRef="#ctx0" brushRef="#br0" timeOffset="68799.82">2561 6922 0,'0'0'0,"-21"0"15,21-22-15,0 1 32,21 21-32,0 0 0,0-21 15,1 21-15,-1 0 0,0 0 16,-21-21-16,21 21 0,0 0 15,0 0 1,1 0-16,-1 0 0,0 0 16,0 0-16,0 0 0,0 0 15,22 0-15,-22 0 0,21 0 0,1 0 16,-1 0-16,0 0 0,1 0 16,-1 0-16,21 0 0,22 0 0,0 0 15,-1 0-15,1 0 0,21 0 16,-21 0-16,20 0 0,1 0 0,0 21 15,0-21-15,21 0 0,-21 0 16,21 0-16,0 0 0,-21 0 16,-1 0-16,1 0 0,0 21 0,0-21 15,0 0-15,21 0 0,-21 0 16,21 0-16,-22 0 0,1 0 0,0 0 16,0 0-16,0 0 0,0 0 15,21 0-15,-22 0 0,1 0 0,0 0 16,0 0-16,0 0 0,-22 0 15,-20 0-15,21 0 0,-22 0 0,1 0 16,-1 0-16,-21 0 0,22 0 16,-22 0-16,1 0 0,-1 0 0,0 0 15,1 0-15,-1 0 0,0 0 16,-21 0-16,22 0 0,-22 0 16,0 0-16,0 0 0,0 0 0,1 0 15,-22 21 1,0 1-1,0-1-15,0 0 16,0 0-16,0 0 0,0 0 16,0 1-16,-22 20 0,22-21 0,0 21 15,0 1-15,-21-1 0,21 0 16,0 1-16,0-1 0,0 0 0,0 1 16,0-1-16,0 0 0,0 1 15,0-1-15,0 0 0,0 1 0,0-1 16,0-21-16,0 22 0,0-1 15,-21 21-15,21-20 0,0-1 16,-21 0-16,21 1 0,0-1 0,0 0 16,-21 1-16,21-1 0,-21 0 15,-1 1-15,22-1 0,0 0 0,0 1 16,-21-22-16,0 21 0,21 1 0,-21-22 16,21 21-16,0-21 0,0 22 15,-21-1-15,21-21 0,0 21 0,0-20 16,0 20-16,0-21 0,0 0 15,0 22-15,0-22 0,0 0 0,0 0 16,0 0-16,0 0 0,0 1 16,0-1-16,0 0 0,0 0 15,0 0-15,0 0 16,0 1-16,0-1 0,-21 0 16,21 0-16,0 0 15,-22-21 1,1 0-16,21 21 15,-21-21-15,0 0 0,0 0 16,0 0-16,-1 22 0,1-22 16,0 0-16,0 0 0,0 0 0,-22 0 15,22 0-15,-21 0 0,0 0 0,-1 0 16,-20 0-16,20 0 0,-20 0 16,21 0-16,-22 0 0,1 0 15,-1 0-15,1 0 0,-1 0 0,1 0 16,-22 0-16,21 0 0,1 0 0,-22 0 15,1 0-15,20 0 0,-21 0 16,-20 0-16,20 0 0,0 0 0,1 0 16,-22 0-16,21 0 0,22 0 0,-22 0 15,0 0-15,22 0 0,-22 0 16,22 0-16,-1 0 0,-21 0 0,1 0 16,-1 0-16,0 0 0,1 0 15,-1 0-15,-21 0 0,43 0 0,-22 0 16,0 0-16,22 0 0,-1 0 15,1 0-15,-1 0 0,1 0 16,-1 0-16,1 0 0,-1 0 0,1-22 16,-22 22-16,43 0 0,-22 0 15,1-21-15,-1 21 0,1 0 0,21 0 16,-22-21-16,22 21 0,-1 0 0,22 0 16,-21-21-16,21 21 0,-22 0 15,22 0-15,0 0 0,0 0 0,-21-21 16,20 21-16,-20 0 0,21 0 15,-21 0-15,-1 0 0,1 0 0,0 0 16,-1 0-16,22 0 16,-21 0-16,21 0 0,-1 0 0,1 0 15,0 0-15,0 0 0,0 0 16,21-21 46,0-1-62,21 22 16,0-21-16,0 21 0</inkml:trace>
  <inkml:trace contextRef="#ctx0" brushRef="#br0" timeOffset="69563.38">2709 8742 0,'0'0'0,"-21"0"0,21-21 16,-21 21 0,0 0-16,42-21 31,0 21-16,0 0-15,0 0 16,1 0-16,-1 0 0,0 0 0,21 0 16,-21 0-16,1 0 0,20 0 15,-21 0-15,21 0 0,1 0 0,-1 0 16,0 0-16,1 0 0,20 0 16,1 0-16,-1 0 0,22 0 0,0 0 15,-1 0-15,1 0 0,0 0 0,-1 0 16,22 0-16,-21 0 15,21 0-15,-1 0 0,22 0 0,-21 0 16,21 0-16,-21 0 0,0 0 16,0-22-16,21 22 0,-21 0 0,-1 0 0,1 0 15,0 0-15,0-21 0,106 21 16,-128 0-16,1 0 16,0 0-16,-1 0 0,-20 0 0,20-21 15,-20 21-15,-1 0 0,1 0 0,-1 0 16,1 0-16,-1 0 0,-20 0 15,20 0-15,-20 0 0,-1 0 0,0 0 16,1 0-16,-22 0 0,21 0 0,0 0 16,-20 0-16,20 0 0,-21 0 15,0 0-15,22 0 0,-22 0 0,0 0 16,0 0-16,0 0 0,0 0 16,1 0-16,-1 0 0,0 0 0,0 0 15,0 0-15,0 0 16,1 0-1,-1 0-15,0 0 16,0 0-16,0 0 0,0 0 16,1 0-16,-1 0 0,0 0 15,0 0-15,0 0 0,0 0 0,-21-21 16,22 21-16,-22-21 62,-22 21-46,1-21-16,21-1 16</inkml:trace>
  <inkml:trace contextRef="#ctx0" brushRef="#br0" timeOffset="70340.13">2603 10202 0,'-21'0'16,"42"0"15,1 0-16,-1 0-15,21 0 0,-21 0 0,22 0 16,20 0-16,-21 0 0,1 0 16,20 0-16,1 0 0,20 0 0,1 0 15,0 0-15,-1 0 0,22 22 0,0-22 16,0 0-16,0 0 0,0 0 16,21 0-16,0 0 0,21 0 0,0 0 15,0 0-15,0 0 0,0 0 16,22 0-16,-22 0 0,0 0 15,0 0-15,0 0 0,1 0 0,-22-22 16,-22 22-16,22 0 0,-42 0 0,21 0 16,-21 0-16,-1 0 0,1 0 15,0 0-15,-22 0 0,1 0 0,-1-21 16,-21 21-16,1 0 0,-1 0 16,0 0-16,-20 0 0,-1 0 0,0 0 15,0 0-15,0 0 0,-21-21 47,0 0-16,-21 0-31,0 0 0,0 21 16,0-22-16</inkml:trace>
  <inkml:trace contextRef="#ctx0" brushRef="#br0" timeOffset="70709.05">6625 9948 0,'0'0'0,"-42"0"0,-1 0 31,22 0-31,21 22 16,21-22-16,1 0 16,-1 0-16,21 0 0,0 21 15,-20-21-15,41 0 0,-21 0 0,1 21 16,-1-21-16,0 0 0,1 0 15,-1 21-15,0-21 0,-20 0 16,-1 0-16,21 21 0,-21 0 16,-21 1-16,0-1 15,0 0-15,-21-21 0,0 21 16,0 0-16,-22 0 0,1 1 0,0-1 16,-1 0-16,1 0 0,0 0 0,21 22 15,-22-22-15,1 0 0,21 0 16,-22 0-16,22 0 0,0-21 0,0 22 15,0-22 1,42 0 15,0-22-31,0 1 0,22 0 0,-1 0 16</inkml:trace>
  <inkml:trace contextRef="#ctx0" brushRef="#br0" timeOffset="71356.12">7789 10033 0,'0'-42'16,"0"21"0,21-1-1,1 1-15,-1 0 0,0 21 16,0-21-16,0 21 0,0 0 0,22 0 15,-22-21-15,0 21 0,21 0 16,-20 0-16,20 0 0,-21 0 0,0 0 16,0 21-16,1 0 0,-1-21 15,-21 21-15,0 0 0,0 1 0,0-1 16,0 0-16,0 0 0,-21 0 0,-1 0 16,1 1-16,0 20 0,-21-21 15,-1 0-15,22 22 0,-21-22 16,21 0-16,0 0 0,-1 0 0,1 0 0,0 1 15,0-22-15,21 21 16,-21-21-16,21 21 0,21-21 31,0-21-31,0 0 0,0-1 16,1 1-16,-1 0 0,21 0 0,-21 0 16,22-22-16,-22 22 0,0 0 0,21-21 15,-21-1-15,1 22 0,-1-21 16,0 0-16,0-1 0,0 22 0,0-21 15,1 21-15,-22-1 0,0 1 16,21 0-16,0 0 0,0 21 16,0 0-1,-21 21-15,0 0 0,0 0 16,0 1-16,21 20 0,-21-21 16,0 0-16,0 22 0,0-22 0,0 21 15,22-21-15,-22 0 0,0 1 16,0-1-16,0 0 0,0 0 0,21 0 15,0-21-15,0 0 16,0 0-16,0 0 0,1 0 0,-1 0 16,0-21-16,21 21 0,-21-21 15,1 0-15,-1 0 0,21-1 0,-21 1 16,22-42-16,-1 42 0,-21-22 16</inkml:trace>
  <inkml:trace contextRef="#ctx0" brushRef="#br0" timeOffset="71980.11">4720 8869 0,'0'0'16,"0"-21"-16,-21 0 0,21-1 0,0 1 15,0 0-15,0 0 0,-21 0 16,0 42 15,21 0-31,0 0 0,0 0 16,0 22-16,0-1 0,0 0 0,0 1 16,0-1-16,0 22 15,0-22-15,0 0 0,0 1 0,0-22 16,0 21-16,0-21 0,0 0 0,0 1 15,0-1-15,0-42 47,0-1-47,0 1 16,0-21-16,0 21 0,0-22 0,0 22 16</inkml:trace>
  <inkml:trace contextRef="#ctx0" brushRef="#br0" timeOffset="72511.53">4635 8700 0,'22'0'32,"-1"0"-32,21 0 15,-21 21-15,22-21 0,-22 0 16,21 0-16,0 0 0,-20 21 0,20-21 15,0 0-15,1 0 0,-1 0 16,0 0-16,22 0 0,-22 0 16,0-21-16,22 0 0,-22 21 0,1 0 15,20-22-15,-21 22 0,1 0 16,-22 0-16,21 0 0,-21 0 0,1 0 16,-1 0-16,-21 22 15,21-22-15,-21 21 0,0 21 16,0-21-16,0 0 0,0 1 0,0 20 15,21-21-15,-21 21 0,0-20 16,21-1-16,0 21 0,-21-21 0,0 0 16,22 1-16,-1 20 0,-21-21 15,0 0-15,0 0 0,0 1 16,0-1-16,0 0 16,0 0-16,-21-21 15,-1 0-15,1 21 0,-21 0 0,0-21 16,20 0-16,-20 0 0,-21 0 0,20 0 15,-20 0-15,20 0 0,-20 0 16,21 0-16,-1 0 0,-20 0 0,42 0 16,-22 0-16,1 0 0,21 0 15,0 0-15,-1 0 0,1 0 0,0-21 16,21 0 0,0 0-16,0 0 15,0 0-15,21-1 0,0-20 16,-21 21-16</inkml:trace>
  <inkml:trace contextRef="#ctx0" brushRef="#br0" timeOffset="74531.11">4889 8805 0,'0'0'0,"-105"0"31,83 0-31,1 22 0,42-22 31,1 0-31,20 0 16,0 0-16,1 0 0,-1 0 15,21 0-15,-20 0 0,20-22 16,-20 22-16,20 0 0,-21 0 0,22-21 16,-22 21-16,1 0 0,-1 0 15,0 0-15,1 0 0,-22 0 0,0 0 16,-42 21-1,0-21-15,-22 22 0,1-1 16,0 0-16,-1-21 0,1 21 0,-22 0 16,1 0-16,21 1 0,-22-1 15,1 0-15,-1 0 0,22-21 0,-1 21 16,1 0-16,0-21 16,21 0-16,-1 22 0,1-22 0,0 0 15,21 21-15,21-21 16,0 0-1,1 0-15,20 0 0,0-21 0,1 21 16,20 0-16,-21-22 0,22 1 16,-22 21-16,22-21 0,-1 21 0,1 0 15,-1-21-15,-20 21 0,20 0 16,-21-21-16,1 21 0,-1 0 0,-21 0 16,0 0-16,1 0 0,-65 0 31,22 0-31,-21 21 0,-1-21 15,-20 21-15,21 0 0,-22-21 16,22 21-16,-22 1 0,1-22 0,-1 21 16,22 0-16,-22-21 0,22 21 0,21-21 15,-21 0-15,20 21 0,1-21 16,0 0-16,0 21 0,42-21 31,21 0-31,-20 0 16,20 0-16,-21 0 0,21 0 0,1 0 15,20 0-15,-20 0 16,-1 0-16,21-21 0,-20 21 0,20 0 16,1-21-16,-22 21 0,0 0 15,22-21-15,-43 0 0,21 21 0,-20 0 16,20 0-16,-42-21 0,-21 21 31,0 0-31,-22 0 0,1 0 0,0 0 16,-22 0-16,1 0 0,-1 0 15,1 21-15,-22-21 0,21 21 0,1-21 16,-1 21-16,1-21 0,-1 0 16,22 21-16,0-21 0,21 0 0,-1 0 15,1 0-15,21 21 0,21-21 32,22 0-32,-22 0 15,21 0-15,1-21 0,-1 21 16,0-21-16,1 0 0,-1 0 0,0 0 15,22-1-15,-22 1 0,0 0 0,1 0 16,-22 0-16,21 0 0,-21-22 16,1 22-16,-22 0 0,0 0 0,0 0 15,-22-1-15,1 1 0,-21 21 16,0 0-16,-22-21 0,1 21 0,-1 0 16,-21 0-16,22 21 0,-22-21 15,1 21-15,20-21 0,22 22 16,-1-1-16,1-21 0,21 0 15,21 21-15,0 0 16,21-21-16,21 0 0,1 0 16,-1 0-16,0 0 0,22 0 0,-1 0 15,-20 0-15,20-21 0,1 21 0,-22-21 16,0 21-16,1-21 0,-1 21 16,0 0-16,1-22 0,-22 22 0,0 0 15,0 0-15,-21-21 0,-21 21 16,0 0-16,0 0 15,-22 21-15,-20-21 0,21 22 16,-22-1-16,1 0 0,-1-21 16,1 21-16,-1 0 0,1 0 15,-1 1-15,22-1 0,21 0 0,-22-21 16,43 21-16,0 0 0,21-21 16,1 0-16,20 0 15,0 0-15,22 0 0,-1 0 0,-20 0 16,20 0-16,1 0 0,-1 0 15,1-21-15,-1 21 0,1-21 0,-22 21 16,0 0-16,1 0 0,-1-21 16,-21 21-16,0 0 0,-63 0 15,21 0 1,-22 21-16,-20-21 16,21 21-16,-22 0 0,1 0 0,-22 1 15,21-1-15,-20 0 0,20 0 16,1 0-16,20 0 0,1-21 15,21 22-15,0-22 0,42 0 16,0 0-16,0 0 16,22 0-16,20 0 0,-21 0 0,22-22 15,-22 22-15,22-21 0,-1 21 16,-20 0-16,20-21 0,-21 0 0,22 21 16,-22 0-16,1-21 0,-1 21 15,0 0-15,-21 0 0,1 0 0,-1-21 16,-42 21-1,-1 0-15,-20 0 16,0 21-16,-1 0 0,-20-21 0,21 21 16,-22 0-16,1 0 0,-1-21 15,1 22-15,20-1 0,1-21 0,0 21 16,20-21-16,1 0 0,0 0 0,21 21 16,21-21-1,0 0-15,22 0 0,-22 0 16,21 0-16,1 0 0,20 0 15,-21-21-15,1 21 0,20-21 16,-20 21-16,20 0 0,1-21 0,-22-1 16,21 22-16,-20 0 0,-1-21 15,-21 21-15,0 0 0,1 0 0,-22-21 16,-22 21 0,-20 0-16,0 0 0,-1 21 15,-20-21-15,21 21 0,-22-21 0,1 22 16,-1-22-16,22 21 0,-22 0 15,43-21-15,-21 0 0,21 21 0,-1-21 16,44 0 0,-1 0-16,21 0 15,-21 0-15,22 0 0,-1 0 0,0-21 16,22 21-16,-22-21 16,0 21-16,1 0 0,-1-21 0,0 21 15,1 0-15,-22 0 0,-21-22 16,-21 22-1,-22 0-15,22 0 16,-21 0-16,0 0 0,20 0 16,-20 22-16,0-22 0,21 0 0,-22 21 15,22-21-15,0 0 0,0 0 16,21 21-16,21-21 62,0 0-62,0 0 0</inkml:trace>
  <inkml:trace contextRef="#ctx0" brushRef="#br0" timeOffset="77071.85">5165 8911 0,'0'21'16,"21"-21"-1,0 0 1,0 0-16,21-21 0,-20 21 16,-1-21-16,21 21 0,0 0 15,-20 0-15,20-21 0,0 21 0,-21 0 16,22 0-16,-22-21 0,0 21 15,-42 0 1,-21 0 0,-1 21-16,1-21 0,-22 21 0,22-21 15,-21 21-15,-1 0 0,1 1 0,20-22 16,-20 21-16,20-21 0,1 21 16,21-21-16,-21 0 0,20 0 15,22 21-15,22-21 31,-1 0-31,0 0 0,21 0 16,1 0-16,-1 0 0,0 0 0,1 0 16,20-21-16,1 21 0,-1 0 0,1-21 15,-22 21-15,21 0 0,-20 0 16,-1-21-16,0 21 0,1 0 0,-22 0 16,0 0-16,-63 0 31,21 0-31,-22 0 0,1 0 15,-22 0-15,22 0 0,-21 0 0,-1 0 16,1 0-16,20 0 0,-20 0 0,20 0 16,1 21-16,0-21 0,-1 0 15,22 0-15,-21 21 0,21-21 16,42 0 0,0 0-1,21 0-15,-20 0 0,20 0 16,0 0-16,1 0 0,-1-21 15,21 21-15,1-21 0,-22 21 0,22 0 16,-1-22-16,-20 22 0,20 0 16,-21 0-16,-20-21 0,20 21 0,-21 0 15,0 0-15,-42 0 16,0 0 0,-21 0-16,-1 0 0,1 0 15,-22 0-15,22 0 0,21 0 0,-21 0 16,20 0-16,1 0 0,0 0 15,42-21 17,0 21-32,1 0 0,-1 0 0,0 0 15,21 0-15,-21 0 0,1 0 0,-1 0 16,0 0-16,0 0 0,21 0 16,-42 21-16,22 0 0,-1 1 15,0-1-15,-21 0 0,0 0 16,21 0-16,-21 0 0,0 22 0,0-22 15,0 0-15,0 21 0,0-20 0,0-1 16,0 0-16,0 0 16,0-42 31,0 0-47,0 0 0,0-1 15,0 1-15,0 0 0,0 0 16,0-21-16,0 20 0,0-20 15,0 21-15,0-21 0,0-1 16,0 22-16,0-21 0,0 21 0,0-1 16,0 44-1,0 20 1,21-21-16,-21 0 0,0 22 16,0-22-16,0 21 0,0 0 15,0-20-15,0 20 0,0-21 0,0 0 16,0 0-16,0 1 0,0-1 15,0 0-15,-21-21 47,0-21-47,0 21 16,21-21-16,-21-1 0,-1 22 16,1-21-16,-21 0 0,21 0 0,-22 0 15,22 0-15,-21-1 0,0 1 16,-1 0-16,1 0 0,21 0 0,-22 0 15,1 21-15,21-22 0,-21 1 0,20 21 16,1 0-16,-21 0 0,21 0 16,0 0-16,-1 0 0,1 0 15,21 21-15,0 1 16,0-1-16,21 0 31,1-21-31,-1 0 0,0 0 0,0 0 16,21 0-16,1 0 0,-22 0 0,21 0 15,1 0-15,20 0 0,-21-21 16,1 21-16,20 0 0,-20-21 0,-1 21 16,0 0-16,1-22 0,-1 1 15,-21 21-15,0 0 0,-21-21 16,-21 21 0,-21 0-16,-1 0 0,1 0 15,-21 0-15,-1 0 0,1 0 16,-22 0-16,21 21 0,-20-21 15,20 21-15,1 1 0,-1-22 0,22 0 16,-22 0-16,43 21 0,0-21 16,0 0-16,0 0 0,42 0 15,0 0 1,0 0-16,22 0 0,-1 0 0,0 0 16,22 0-16,-22 0 0,22 0 15,-22 0-15,21 0 0,1-21 0,-22-1 16,22 22-16,-22-21 0,0 21 15,1-21-15,-22 21 0,0 0 16,0 0-16,-21-21 0,0 0 16,-21 21-16,-21 0 15,-1 0-15,1 0 0,-21 0 0,-1 0 16,1 0-16,-1 0 0,22 0 16,-22 21-16,1-21 0,20 21 0,-20-21 15,42 0-15,0 0 16,42 0-1,21 0-15,-21 0 0,22-21 16,-1 21-16,0-21 0,1 21 16,-1-21-16,21 21 0,-20-22 0,20 22 15,-20 0-15,-1-21 0,0 21 16,-21 0-16,1 0 0,-1 0 0,-42 0 31,-22 0-31,22 0 0,-21 0 16,-22 0-16,22 0 0,0 21 15,-1-21-15,-20 0 0,42 22 0,-22-22 16,22 0-16,0 0 0,0 0 16,42 0 15,0 0-31,0 0 0,0 0 0,1 0 16,-1-22-16,21 22 0,-21 0 15,0 0-15,1 0 0,-1-21 0,0 21 16,-42 21 15,0 1-31,-1-22 16,1 21-16,21 0 0,-21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2:05:20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13229 529 0,'0'0'0,"42"-21"31,-42 0-31,-21 42 47,0 0-47,-21 0 0,21 1 15,-22 20-15,1-21 0,0 21 16,-1 22-16,1-1 0,0 1 16,-1-1-16,1 22 0,0-21 15,-1 20-15,22 1 0,-21-22 0,21 22 16,-1 0-16,22-22 0,0 22 0,0 0 15,0-1-15,0-20 0,0-1 16,0 1-16,22-1 0,-1-20 0,0-1 16,21 0-16,-21 1 0,22-1 15,-22-21-15,21 0 0,1 0 0,-22 1 16,21-1-16,-21-21 0,0 0 16,1 0-16,-1 0 0,0 0 0,0 0 15,0 0-15,-21-21 16,21-1-16,-21 1 0,0 0 15,22 21-15,-22-21 0</inkml:trace>
  <inkml:trace contextRef="#ctx0" brushRef="#br0" timeOffset="24227.55">3006 995 0,'0'0'0,"0"-21"0,0 0 15,0-1 1,0 1 0,21 0-16,-21 42 62,0 0-46,0 1-16,0-1 0,0 0 0,0 0 15,-21 0-15,21 0 0,0 1 16,-22-1-16,22 21 0,0-21 0,0 22 16,0-22-16,0 21 0,0-21 15,0 22-15,0-22 0,0 21 16,0 0-16,0 1 0,0-1 0,0 0 16,0 22-16,0-1 0,0 1 15,0-22-15,0 22 0,0-1 16,0 1-16,-21-1 0,21 1 15,0-22-15,0 22 0,0-1 0,0 1 16,0-1-16,0 1 0,0-1 16,0 22-16,0-22 0,0-20 0,0 20 15,0 1-15,0-1 0,0 1 16,0-1-16,0 1 0,0-1 0,0 1 16,0 20-16,0-20 0,0 20 0,0-20 15,0-1-15,0 1 0,0-1 16,0 1-16,0-22 0,0 22 0,-21-22 15,21 0-15,0 1 16,0 20-16,0-42 0,0 22 0,0-1 16,0-21-16,-21 0 0,21 22 15,0-22-15,0 0 0,-21-21 16,21-21 15,0 0-31,0-22 0,0 22 16,0-21-16</inkml:trace>
  <inkml:trace contextRef="#ctx0" brushRef="#br0" timeOffset="25370.53">3196 847 0,'0'-21'31,"-21"21"-31,42 0 79,0 0-79,0 0 15,1 0-15,20 0 0,-21 0 0,21 0 16,-20 0-16,20 21 0,0-21 15,1 0-15,-1 0 0,0 0 16,22 0-16,-22 21 0,0-21 0,1 0 16,20 0-16,-20 0 0,-1 0 15,0 21-15,1-21 0,-1 0 0,0 0 16,1 0-16,-1 0 0,0 21 16,1-21-16,20 0 0,1 0 15,-22 21-15,21-21 0,1 0 16,-1 22-16,1-22 0,-1 0 15,1 21-15,-1 0 0,1-21 0,-1 0 16,1 0-16,-1 21 0,1-21 16,-1 0-16,22 0 0,0 21 0,-1-21 15,1 0-15,0 0 0,-1 21 16,1-21-16,0 0 0,-1 0 0,-20 0 16,21 0-16,-1 22 0,22-22 15,-21 0-15,21 0 0,-1 0 16,-20 0-16,21 0 0,0 0 0,-22 0 15,1 0-15,0 0 0,21 21 16,-22-21-16,22 0 0,-21 0 16,-1 0-16,22 0 0,-21 0 15,0 0-15,-22 0 0,22 0 0,-22 0 16,-20 21-16,20-21 0,-21 0 16,1 0-16,-1 0 0,-21 0 0,0 0 15,1 0-15,-1 0 0,0 0 16,-42 0 93,0 0-93</inkml:trace>
  <inkml:trace contextRef="#ctx0" brushRef="#br0" timeOffset="25963.52">8467 1143 0,'21'0'62,"0"0"-62,-21-21 16,21 21 0,-21-21-16,21 21 15,-21 21 16,0 0-15,0 0-16,0 0 0,0 1 16,0-1-16,0 0 0,0 0 15,0 21-15,0-20 0,0 20 16,0 0-16,0 1 0,0-1 0,0 0 16,0 22-16,0-22 0,0 22 15,0-1-15,0 1 0,-21-22 0,21 21 16,-21 1-16,21-22 0,-21 22 15,21-1-15,0-20 0,0 20 16,0 1-16,-21-1 0,21-21 0,0 22 16,0-1-16,-22-20 0,22 20 0,0-20 15,0-1-15,0 21 0,0-20 16,-21-1-16,21 0 0,0-20 16,0 20-16,0 0 0,0 1 15,0-1-15,0 0 0,0 1 0,0-22 16,0 21-16,0-21 0,0 22 0,0-22 15,0 0-15,0 0 0,0 0 16,0 0-16,-21-21 31,0-21 1,21 0-32,-21 21 0,21-21 0,-21 0 15,-1 0-15</inkml:trace>
  <inkml:trace contextRef="#ctx0" brushRef="#br0" timeOffset="27135.52">2942 4360 0,'0'0'0,"-42"22"31,42-1-31,21-21 47,0 0-47,0 0 0,22 0 15,-22 0-15,0 0 0,21 0 0,1 0 16,-1 0-16,21 0 16,43 0-16,-21 0 0,-22-21 15,22-1-15,0 22 0,-22 0 16,22 0-16,0-21 0,-1 21 0,1 0 16,0 0-16,20 0 0,1 0 15,21-21-15,-21 21 0,0 0 0,21 0 16,-21 0-16,0 0 0,-1 0 15,22 0-15,0 0 0,-21 0 0,21 0 16,-21 0-16,21 0 0,-21 0 0,0 0 16,0 0-16,-1 0 0,1 0 15,0 0-15,0 0 0,0 21 16,-22-21-16,22 0 0,-21 0 16,0 0-16,-22 0 0,22 0 0,-22 0 15,1 0-15,-1 0 0,1 0 0,-22 0 16,22 0-16,-22 0 0,0 0 15,1 0-15,-1 0 0,-21 0 0,43 0 16,-22 0-16,-21 0 16,0 0-16,0 0 0,1 0 0,-1-21 15,0 21-15,0 0 16,0 0 0,0 0-1,1 0 1,-1-21-16,0 21 15,0 0-15,0 0 0,0 0 0,1 0 16,-1 0-16,-21-21 0,21 21 16,0 0-16,21 0 0,-20 0 31,-22-21-31,0-1 31,0 1-15,0 0-1,-22 0 1,22 0-16</inkml:trace>
  <inkml:trace contextRef="#ctx0" brushRef="#br0" timeOffset="27832.42">8403 3090 0,'0'0'0,"0"22"63,0-1-63,0 0 15,0 0-15,0 0 0,0 22 16,0-22-16,0 21 0,0-21 0,0 22 16,0-1-16,0 0 0,0 1 15,0-1-15,0 0 0,0-21 0,0 22 16,0-22-16,0 21 0,0-21 0,0 22 16,0-22-16,0 0 0,0 0 15,0 0-15,0 1 0,0-1 0,0 0 16,-21 0-16,21 0 0,0 0 15,0 1-15,-21-1 0,21 0 16,0 0 0,0 0-16,0 0 15,-21-21 1,21 22 0,-22-22-16,22 21 31,0 0-31,-21-21 15,0 0 1,0 0 0,0 0-1,0 0-15,-1 0 16,1 0-16,0 0 16,0 0-16,0 0 0,0 0 15</inkml:trace>
  <inkml:trace contextRef="#ctx0" brushRef="#br0" timeOffset="28987.52">2900 6456 0,'0'0'0,"0"-21"0,0 0 0,21-1 0,-21 1 15,0 0-15,0 0 0,21 0 16,-21 0-16,0 42 63,0 21-63,0-21 0,0 22 0,0-1 15,0 0-15,0 1 0,0 20 16,0-21-16,0 22 0,0-22 0,0 22 15,0-1-15,21-20 0,-21 20 16,0 22-16,21-22 0,-21 22 16,0 0-16,0-22 0,0 22 0,0-1 15,0 1-15,0 63 0,0-63 16,22 0-16,-22-1 0,0 1 16,0 0-16,21-1 0,-21 1 15,0 0-15,0-1 0,0-20 0,0 20 16,0 1-16,0-21 0,0 20 15,0-20-15,0-1 0,0 22 0,0-22 16,0-20-16,0 20 0,0 1 16,0-22-16,0 22 0,0-22 0,0-21 15,0 21-15,0-20 0,0-1 0,0 0 16,0-42 15,0 0-31,0-22 0,-21 22 16,21-21-16,0 21 0,-22-43 15</inkml:trace>
  <inkml:trace contextRef="#ctx0" brushRef="#br0" timeOffset="30815.47">3006 6202 0,'0'0'16,"21"0"62,0 0-78,0 0 0,-21 21 15,21-21-15,22 0 0,-22 0 16,21 21-16,0-21 0,22 0 16,-1 0-16,1 21 0,-1-21 0,22 0 15,0 0-15,-1 0 0,1 0 0,-21 0 16,41 0-16,-20 0 0,21 0 16,0 0-16,21 0 0,0 0 0,0 0 15,-21 0-15,21 0 0,0 0 16,21 0-16,0 0 0,0 0 15,0 0-15,-21 0 0,21 0 16,1 0-16,-1 0 0,0 0 0,0 0 16,0 0-16,0 0 0,-21 0 15,0 0-15,0 0 0,0 0 0,22-21 16,-44 21-16,22 0 0,-21 0 0,0 0 16,0 0-16,-21 0 0,-22 0 15,22 0-15,-22 0 0,1 0 0,-22 0 16,0 0-16,1 0 0,-22 0 15,21 0-15,-21 0 16,-21 21 0,0 1 15,0-1-15,0 0-1,0 0 1,0 0-16,0 0 0,0 1 0,0-1 15,0 0-15,0 0 0,0 0 16,0 0-16,0 22 0,0-22 0,0 21 16,0-21-16,-21 22 0,21-1 15,0-21-15,0 22 0,-21-1 16,21-21-16,-21 21 0,21 1 0,0-1 16,0-21-16,-21 22 0,21-1 15,-21 21-15,21-20 0,-22-1 0,22 0 16,-21 22-16,21-22 0,0 1 15,-21 20-15,21-21 0,-21 1 0,21-1 16,0 22-16,0-22 0,0 0 0,-21 1 16,21 20-16,0 1 0,0-22 15,-21 21-15,21-20 0,0 20 0,0-20 16,0-1-16,0 21 0,0-20 0,0-1 16,0 0-16,0 1 15,0-1-15,0-21 0,0 22 0,0-1 0,0 0 16,0 1-16,0-1 0,0 0 0,0 1 15,0-1-15,0 0 16,0-21-16,0 22 0,0-1 0,0 0 16,0-20-16,0-1 0,0 21 0,0-21 15,0 0-15,0 1 0,0-1 16,0 0-16,0 0 0,0 0 16,0 0-16,0 1 15,-22-1-15,22 0 16,-21 0-16,21 0 0,0 0 15,-21 1 1,21-1-16,-21 0 0,21 0 16,0 0-1,-21 0-15,21 1 16,-21-22-16,21 21 16,0 0-16,-22-21 15,1 21-15,0-21 0,0 21 0,0-21 16,0 0-16,-1 0 0,1 0 15,-21 21-15,21-21 0,-22 0 16,1 0-16,0 0 0,-1 0 0,1 22 16,-21-22-16,-1 21 0,1-21 0,-1 0 15,1 0-15,-1 21 16,-21-21-16,1 0 0,-1 0 0,0 0 16,1 0-16,-22 0 0,21 0 0,1 0 15,-22 0-15,21-21 0,0 21 16,1-21-16,-1 21 0,-21 0 0,22 0 15,-22 0-15,0 0 0,0 0 0,21 0 16,-20 0-16,-1 0 0,21 0 16,0 0-16,1 0 0,-1 0 0,22 0 15,-22 0-15,21-22 0,1 22 16,-22 0-16,22 0 0,-1-21 0,-20 21 16,20 0-16,1-21 0,-1 21 0,22 0 15,-22-21-15,22 21 16,0-21-16,-1 21 0,1 0 0,21 0 15,-22-21-15,1 21 0,21 0 16,-21-22-16,20 22 0,-20 0 0,21 0 16,0-21-16,-22 21 0,22 0 15,0 0-15,-21 0 0,21-21 0,-1 21 16,-20 0-16,21 0 0,-21 0 16,20 0-16,-20 0 0,21 0 0,0 0 15,-22 0-15,22 21 0,0-21 16,0 0-16,0 0 0,21 21 0,-21-21 15,-1 0-15,1 0 0,0 22 16,0-1-16,0-21 16,0 0-16,-1 0 15,1 0-15,0 0 16,0 0-16,0 0 0,0 0 16,-1 0-16,1 0 15,0 0-15,0 0 0,0 0 16,0 0-16,-1 0 15,1 0-15,0 0 0,21 21 16,0 0 15,21-21-15,0 0-16,22 0 16</inkml:trace>
  <inkml:trace contextRef="#ctx0" brushRef="#br0" timeOffset="31738.95">2815 11091 0,'0'0'16,"0"-21"-16,21 0 0,-21 0 0,0 0 15,0 0-15,0-1 16,0 44 31,0-1-47,0 0 15,0 0-15,0 21 0,0 1 16,0 20-16,0 1 0,0-1 16,0 1-16,0-1 0,0 22 0,0 0 15,0-1-15,0 1 0,0 0 16,0-1-16,0 1 0,21 0 0,1-1 16,-22 1-16,21 0 0,-21-1 15,0 1-15,21 0 0,-21-1 0,0 1 16,21 0-16,-21-22 0,0 22 15,0-22-15,0 1 0,21 20 16,-21-41-16,0 20 0,0 1 0,21-22 16,-21 0-16,22 1 0,-22-1 15,0 0-15,0-20 0,0-1 0,21 0 16,-21 0-16,0-42 31,0 0-15,0-22-16,0 22 0,0-21 0,0 21 15</inkml:trace>
  <inkml:trace contextRef="#ctx0" brushRef="#br0" timeOffset="33259.07">2879 11070 0,'0'0'0,"0"-21"0,0 0 16,0 0-1,21 0-15,0 21 16,0 0 0,0-22-16,0 22 0,1 0 15,-1 0-15,21 0 0,-21 0 16,22 0-16,-1 0 0,21 0 0,1 0 16,21 0-16,-1 0 0,1-21 15,0 0-15,-1 21 0,22 0 0,-21 0 16,21-21-16,-1 21 0,1 0 15,0 0-15,21 0 0,0 0 0,0-21 16,0 21-16,-21 0 0,42 0 16,-21 0-16,21 0 0,-21 0 15,21-21-15,-21 21 0,0 0 0,0 0 16,0 0-16,0 0 0,0 0 16,22 0-16,-44 0 0,22 0 0,0 0 15,-21 0-15,0 0 0,-21 0 0,21 0 16,-1 0-16,1 0 0,-21 21 15,21-21-15,-22 0 0,1 0 0,-21 0 16,20 21-16,-20-21 0,-22 0 0,0 0 16,1 0-16,-1 21 0,-21-21 15,0 0-15,1 0 0,-1 0 16,0 0 0,0 0-1,-21 21 1,21-21-1,0 0-15,-21 21 16,0 1-16,0-1 16,0 0-16,0 0 15,0 0-15,0 0 0,0 1 0,0 20 16,0-21-16,0 21 0,0-20 16,0 20-16,0 0 0,0-21 0,0 22 15,0-1-15,0-21 0,0 22 16,0-1-16,0 0 0,0 1 15,0-1-15,0 0 0,0 1 0,0-1 16,0 0-16,0 1 0,0-1 0,0 0 16,0 22-16,0-22 0,0 22 15,0-22-15,0 0 0,0 22 0,0-22 16,0 0-16,0 22 0,0-22 16,0 1-16,0-1 0,0 21 0,0-20 15,0 20-15,0-20 0,0-1 16,0 21-16,0-20 0,0-1 0,0 0 15,0 1-15,0-1 0,0 0 0,0 1 16,0-22-16,0 21 0,0 1 16,0-22-16,0 0 0,0 21 15,0-21-15,0 1 0,0 20 0,0-21 16,0 0-16,0 0 0,0 1 0,-21-1 16,21 0-16,0 0 0,-21 0 15,0-21-15,0 0 0,0 0 16,-1 21-16,1-21 0,0 0 15,0 0-15,-21 0 0,20 0 16,-20 0-16,0 0 0,-1 0 0,-20 0 16,21 22-16,-22-22 0,22 0 0,-22 0 15,1 0-15,-1 21 0,1-21 16,-1 0-16,1 0 0,-22 21 16,22-21-16,-22 0 0,0 0 0,1 0 15,-1 0-15,-21 0 0,21 0 16,-20 0-16,-1 0 0,21 0 0,-21 0 15,22 0-15,-22 0 0,21 0 16,0 0-16,1 0 0,-1 0 0,0 0 16,1 0-16,-1 0 0,0 0 0,22 0 15,-1 0-15,-20 0 0,20 0 16,1 0-16,-1 0 0,1 0 0,-1 0 16,-20 0-16,20-21 0,1 21 15,-22 0-15,21-21 0,1-1 0,-1 22 16,-20-21-16,41 21 0,-20 0 15,-1-21-15,1 21 0,21 0 16,-22-21-16,22 21 0,-1-21 0,-20 21 16,21 0-16,-22 0 0,22 0 15,-1 0-15,-20 0 0,21-21 0,-1 21 16,1 0-16,0 0 0,-1 0 16,1 0-16,0 0 0,-1 0 0,22 0 15,-21 21-15,-1-21 0,22 0 16,-21 21-16,21-21 0,0 0 0,-1 21 15,1-21-15,0 0 0,0 21 16,0-21-16,0 0 0,-1 0 31,22 21 47,22-21-62,-1 0-16</inkml:trace>
  <inkml:trace contextRef="#ctx0" brushRef="#br0" timeOffset="34050.62">2942 14923 0,'0'0'0,"0"-22"0,0 1 16,0 0-16,0 0 15,0 42 32,0 0-47,0 0 16,0 1-16,0 20 0,0 0 0,0 22 15,0-1-15,0 1 0,21 20 16,-21 1-16,21-21 0,-21 41 0,0-20 16,0 0-16,0 21 0,22-1 15,-22 1-15,0 0 0,0 0 0,0-21 16,0 20-16,0 1 0,0 0 16,0-21-16,0-1 0,0 22 0,0-42 15,0 20-15,0-20 16,0-22-16,0 22 0,0-22 0,0-21 15,0 22-15,-22-22 0,22 0 16,0 0-16,0 0 0,-21-42 31,21 0-31,0 0 0,0 0 16</inkml:trace>
  <inkml:trace contextRef="#ctx0" brushRef="#br0" timeOffset="35543.42">3027 14944 0,'0'0'0,"21"-21"62,0 21-62,0 0 0,0 0 16,22-22-16,-22 22 0,21 0 15,22 0-15,-22 0 0,22 0 0,-1 0 16,1 0-16,-1 0 0,1 0 16,20 22-16,-20-22 0,20 0 0,1 21 15,0-21-15,-1 0 0,22 0 16,21 0-16,-21 0 0,21 0 0,-21 0 16,21 0-16,0 0 0,0 0 15,21 0-15,0 0 0,0 0 0,1 0 16,-22 0-16,21 0 0,0 0 15,0 0-15,0 0 0,22 0 16,-43 0-16,21 0 0,-21 0 0,0 0 16,0 0-16,-21 0 0,21 0 0,-22 0 15,1 0-15,-21 0 0,21 0 16,-22 0-16,1 0 0,-21 0 0,-1 0 16,-21 0-16,1 0 0,-1 0 15,0 0-15,-20 0 0,-1 0 0,0 0 16,0 0-1,-21 21 1,0 0 15,21-21-31,-21 21 16,0 0-16,21-21 16,-21 22-16,22-22 0,-22 21 0,21 0 15,-21 0-15,0 0 0,21 0 0,-21 1 16,0-1-16,0 21 0,0-21 15,0 22-15,0-1 0,0 0 0,0 1 16,0-1-16,0 0 0,0 22 16,-21-22-16,21 22 0,0-1 0,0 1 15,0-1-15,0 1 0,0 20 16,0-20-16,0 20 0,0-20 0,0-1 16,0 1-16,0-1 0,0 1 15,0-1-15,0 1 0,0-1 16,0 1-16,0-1 0,0 1 0,0-1 15,0 1-15,0-22 0,0 22 16,0-1-16,0-20 0,0 20 0,0-21 16,0 22-16,0-22 0,0 22 0,0-22 15,0 0-15,0-20 0,0 20 16,0-21-16,0 21 0,0-20 0,0-1 16,0 0-16,-21 0 15,-1-21-15,1 21 16,0-21-16,0 0 15,0 0-15,0 0 0,-1 0 0,-20 21 16,21-21-16,-21 0 0,-1 0 16,1 0-16,-64 22 0,43-22 15,-1 0-15,-21 0 0,22 0 16,-22 21-16,1-21 0,-1 0 0,-21 0 16,21 21-16,-20-21 0,-1 0 15,0 21-15,0-21 0,0 0 0,0 21 16,22-21-16,-22 0 0,0 0 15,21 21-15,-20-21 0,-1 0 16,0 0-16,-21 0 0,21 0 16,-21 0-16,21 0 0,-21 0 0,0 0 0,21 0 15,-21 0-15,0 0 16,22-21-16,-22 21 0,42 0 0,-21-21 16,21 21-16,1 0 0,20-21 15,-20 21-15,-1-21 0,21 21 0,-20 0 16,-1 0-16,0-21 0,22 21 15,-22 0-15,22-22 0,-22 22 0,22 0 16,20-21-16,-20 21 0,20-21 16,1 0-16,0 21 0,-1-21 15,22 21-15,0-21 0,0-1 16,0 22-16,0-21 0,-1 21 16,1-21-16,0 0 0,0 21 15,21-21-15,-21 21 0,0-21 16,-1-1-16,1 22 0,0-21 15,0 0-15,0 21 16,21-21-16,-21 21 16,-1-21-16,1 21 0,0-21 15,0 21-15,0 0 16,0-22-16,-1 22 16,1-21-16,0 21 15,21-21 16,0 0-31,0 0 16,0 0 0,0-1-16,21 1 15,0 0-15,1 0 0</inkml:trace>
  <inkml:trace contextRef="#ctx0" brushRef="#br0" timeOffset="37812.19">2984 3747 0,'0'0'0,"-21"0"0,0 0 15,0 0 1,42 0 62,0 0-78,0 0 16,1 0-16,-1 0 15,0 0-15,0 0 0,0 0 16,0 0-16,22 0 0,-22 0 16,0-22-16,21 22 0,1 0 15,-22 0-15,21 0 0,1 0 0,-1 0 16,-21 0-16,21 0 0,1 0 15,-1 0-15,0 0 0,1 0 16,-1 0-16,-21 0 0,22 0 16,-1 0-16,0 0 0,1 0 0,-1 0 15,0 0-15,1 0 0,-1 0 16,0 0-16,1 0 0,20 0 0,1 0 16,-1 0-16,1 0 0,-1 0 15,1 0-15,-1 0 0,1 0 0,-1 0 16,1-21-16,-1 21 0,-21 0 15,22 0-15,-1 0 0,-20 0 0,-1 0 16,22 0-16,-22 0 0,21 0 16,-20-21-16,-1 21 0,0 0 0,22 0 15,-22 0-15,1 0 0,-1 0 16,21 0-16,-20 0 0,-1 0 16,0 0-16,1 0 0,-1 0 15,0 0-15,1 0 0,-1 0 0,0 0 16,1 0-16,-1 0 0,0 0 0,1 0 15,-1 0-15,0 0 0,22 0 16,-1 0-16,-20 0 0,20 0 0,1 0 16,-1 0-16,1 0 0,-1 0 15,1 0-15,-22 0 0,22 0 0,-22 0 16,21 0-16,-20 0 0,-1-21 16,0 21-16,1 0 0,-1 0 0,0 0 15,1 0-15,-22 0 16,21 0-16,1-21 0,-1 21 0,0 0 15,1 0-15,-22 0 0,21 0 16,0 0-16,-20 0 0,20 0 0,-21 0 16,21 0-16,-20 0 0,-1 0 0,0 0 15,21 0-15,-21 0 0,1 0 16,-1 0-16,0 0 0,0 0 0,0 0 16,0 0-16,1 0 15,-1 0-15,0 0 0,0 0 16,0 0-16,0 0 0,1 0 15,-1 0-15,0 0 0,0-21 16,21 21-16,-20 0 0,-1 0 16,21 0-16,-21 0 0,0 0 0,22 0 15,-22-22-15,0 22 0,0 0 0,0 0 16,1 0-16,-1 0 16,-42 0 46,-1 0-46,1 0 15,0 0-31,0 0 0,0 0 0</inkml:trace>
  <inkml:trace contextRef="#ctx0" brushRef="#br0" timeOffset="38541.26">5186 3789 0,'0'-21'31,"0"0"1,21 21 14,-21 21-30,0 0-16,0 0 0,0 0 0,0 22 16,0-22-16,0 21 0,0 0 15,0-20-15,0 20 0,0 0 0,0 1 16,0-1-16,0-21 0,0 21 16,-21-20-16,21-1 0,0 0 15,0 0-15,0 0 0,0 0 16,-21-21-1,21-21 17,0 0-32,0 0 0,0 0 15,0 0-15</inkml:trace>
  <inkml:trace contextRef="#ctx0" brushRef="#br0" timeOffset="39235.47">5292 3747 0,'0'0'0,"0"-22"16,21 1 30,0 21-46,0 0 0,0 0 16,0 0-16,22 0 0,-22-21 0,21 21 16,1 0-16,-1 0 0,0 0 15,1 0-15,-1 0 0,0 0 16,22 0-16,-22 0 0,0 0 16,-20 0-16,20 0 0,0 0 15,-21 0-15,22 0 0,-22 0 0,21 0 16,-21 0-16,1 0 0,-1 0 0,0 0 15,0 0-15,0 21 0,0-21 16,1 0-16,-22 21 16,21 1-1,-21-1-15,0 0 0,21 0 16,-21 0 0,0 0-16,0 1 0,0-1 15,0 0-15,0 0 16,0 0-16,0 0 15,0 1-15,0-1 0,0 0 16,0 0-16,0 0 0,0 0 16,0 1-16,-21-22 0,21 21 15,-21 0-15,-1-21 0,1 21 16,21 0-16,-21-21 0,0 21 0,0-21 16,0 22-16,-22-22 0,22 21 15,-21 0-15,-1-21 0,1 21 16,-21-21-16,20 21 0,1-21 0,-22 0 15,22 0-15,0 21 0,21-21 0,-22 0 16,1 0-16,21 0 16,0 0-16,-1 0 0,1 0 0,0 0 15,0 0 1,0 0-16,0-21 16,21 0-1,0 0-15,0 0 16,0 0-16</inkml:trace>
  <inkml:trace contextRef="#ctx0" brushRef="#br0" timeOffset="44555.51">5334 3747 0,'-21'0'0,"42"0"0,-63 0 16,20 0-1,22-22-15,0 1 32,43 21-32,-22 0 15,0 0-15,21 0 16,-20 0-16,20-21 0,21 21 0,-20 0 15,-1 0-15,22 0 0,-22 0 16,21 0-16,-20 0 0,20 0 0,-20 0 16,-1 0-16,0 0 0,1 0 15,-22 0-15,21 0 0,-21 0 0,0 0 16,1 0-16,-22 21 0,0 0 16,-22 1-1,1-22-15,0 0 16,-21 21-16,-1 0 0,1-21 0,0 21 15,-22-21-15,1 0 0,-1 21 16,1-21-16,-1 21 0,1-21 16,-1 22-16,22-22 0,-22 0 0,22 21 15,0-21-15,21 0 0,-22 21 16,22-21-16,0 0 0,0 0 16,42 0 15,0 0-31,0 0 0,0 0 15,22 0-15,-1 0 0,0 0 0,1 0 16,20 0-16,1-21 0,-1 21 16,-20 0-16,20 0 0,1-21 0,-1 21 15,-21-22-15,22 22 0,-22 0 16,-21 0-16,22 0 0,-1 0 16,-21 0-16,0 0 0,-42 0 31,0 0-31,-21 0 15,-1 22-15,1-22 0,-21 21 16,-1 0-16,1-21 0,-22 21 0,21 0 16,-20 0-16,20-21 0,1 22 15,20-1-15,-20 0 0,21-21 0,20 21 16,-20-21-16,21 0 0,0 21 16,42-21 15,21 0-31,-21 0 15,22 0-15,-1 0 0,0 0 16,22 0-16,-22 0 0,22-21 0,-1 21 16,-20 0-16,20-21 0,1 0 15,-22 21-15,21 0 0,-20-21 0,-1 21 16,0 0-16,-20 0 0,20 0 16,-21 0-16,0 0 0,-42 21 31,0-21-16,-21 21-15,-1 0 0,1-21 0,-22 21 16,1 0-16,-1 1 0,1-1 16,-1-21-16,1 21 0,-1 0 15,22-21-15,0 21 0,-1-21 0,22 0 16,0 21-16,0-21 0,0 0 16,42 0 15,0 0-31,21 0 15,-20 0-15,20 0 0,0 0 0,1 0 16,-1 0-16,21-21 0,-20 0 16,-1 21-16,0-21 0,22 21 0,-22-21 15,1 21-15,-1-21 0,-21-1 16,21 22-16,-20-21 0,-1 21 0,0-21 16,0 21-16,0 0 15,-21-21-15,-21 21 16,0 0-16,0 0 0,-22 0 15,1 0-15,0 0 0,-22 0 16,1 0-16,-1 0 0,-20 21 0,20 0 16,-21 0-16,22 1 0,-1-22 15,22 21-15,0 0 0,-1 0 0,1-21 16,21 21-16,0-21 0,0 21 16,21 1-16,0-1 15,21-21 1,0 0-16,0 0 0,21 0 15,1 0-15,-1 0 0,0-21 16,1-1-16,20 22 0,1-21 0,-1 0 16,-20 0-16,20 0 0,1 0 15,-22-1-15,21 1 0,-20 0 0,-1 0 16,-21 0-16,22 0 16,-22 21-16,0-22 0,-21 1 0,0 0 15,0 0-15,0 0 0,-21 0 16,-22 21-16,1-22 0,0 22 0,-1 0 15,-20-21-15,-1 21 0,1 0 16,-1 0-16,-20 0 0,20 0 16,1 0-16,20 0 0,1 0 15,0 0-15,-1 0 0,22 0 0,-21 21 16,21-21-16,0 0 16,21 22-16,21-22 15,0 0-15,0 0 16,0 0-16,22 0 0,-1 0 15,0 0-15,1 0 0,20 0 0,1 0 16,-22-22-16,21 22 0,1-21 16,-22 0-16,1 21 0,20 0 0,-42-21 15,22 21-15,-22 0 0,0 0 16,0-21-16,-42 21 31,-21 0-31,-1 0 0,1 0 0,0 0 16,-22 0-16,1 0 0,-1 0 15,1 21-15,-1-21 0,1 21 0,20-21 16,1 21-16,0-21 0,20 21 16,1-21-16,0 22 0,0-22 0,21 21 15,0 0 1,21-21-16,0 0 0,0 0 16,22 0-16,-1 0 0,0 0 15,1 0-15,20 0 0,-20-21 16,20 21-16,-21 0 0,22 0 0,-22-21 15,1 21-15,-1 0 0,0 0 16,1 0-16,-22-22 0,0 22 0,0 0 16,-42 0-1,0 0 1,-22 22-16,1-22 0,-21 21 16,-1 0-16,1 0 0,-1 0 0,1 0 15,-1 1-15,1-1 0,20 0 16,1 0-16,21 0 0,-22 0 15,22 1-15,0-1 0,21 0 0,0 0 16,21-21 0,0 0-16,22 0 15,-1 0-15,0 0 0,1 0 0,-1 0 16,22-21-16,-22 21 0,21 0 16,-20-21-16,20 0 0,-20 21 0,-1 0 15,0 0-15,1-22 0,-22 22 16,0 0-16,0 0 0,0 0 0,0 0 15,-42 22 1,0-22-16,0 21 16,-21 0-16,-1 0 0,1-21 15,0 21-15,-22 0 0,1 1 0,-1-1 16,22 0-16,-22 0 16,22-21-16,21 21 0,-22-21 0,22 0 15,0 21-15,42-21 31,0 0-31,22 0 0,-22 0 16,21 0-16,1 0 0,-1-21 0,0 21 16,1 0-16,-1-21 0,0 21 15,1 0-15,-1-21 0,0 21 0,1 0 16,-22-21-16,21 21 0,0-21 16,-20 21-16,-1 0 15,-42 0 16,-1 0-31,-20 0 16,21 21-16,0-21 0,0 0 16,-22 21-16,22-21 0,0 21 0,0-21 15,0 0 1,42 0 15,0 0-31,0-21 0,0 21 0,0-21 16,1 21-16,-1-21 0,0-1 15,21 22-15,-21-21 0,1 0 16,-1 21-16,-21-21 0,21 0 16,0 0-16,0-1 0,-21 1 0,0 0 15,21 0-15,-21 0 0,22 0 16,-22-1-16,0 1 16,-22 21-1,1 0-15,0 0 16,0 21-16,0-21 0,0 0 0,-1 0 15,1 22-15,0-22 32,21-22-32,0 1 15,21 0-15,0 0 16,1 21 0,-1-21-16,0 21 0,0-21 15,0 21 1,0 0-16,-21 21 31,0 0-31,-21 0 16,0 0-16,21 0 0,-21 1 15,21-1-15,0 0 0,0 0 16,21-21 15,0 0-31,-21-21 16,21 0-16,1 21 0,-22-21 15,0-1-15,0 1 0,21 21 0,-21-21 16,0 0-16,0 0 16,0 0-16,-21 21 15,-1 0 1,1 21 0,21 0-16,0 0 0,0 21 15,0-20-15,0-1 0,-21 21 16,21-21-16,0 0 0,0 1 0,0-1 15,0 0-15,21-21 16,0 0 0,-21-21-1,22 0-15,-22-1 16,0 1-16,0 0 0,0 0 0,0 0 16,0 0-16,0-1 0,0 1 0,0 0 15,0 0-15,0 0 16,0 0-16,-22 21 31,22 21-31,0 0 16,0 0-16,0 0 15,0 22-15,0-22 0,0 0 16,0 0-16,0 0 0,0 0 0,0 1 16,0-1-16,0 0 15,22-21 32,-22-21-47,0 0 0,0-1 16,0 1-16,0 0 0,21 0 15,-21 0-15,0-22 0,0 22 0,0 0 16,0 0-16,0 0 0,0 0 16,21 21-1,-21 21 16,0 0-31,0 0 0,0 0 0,0 0 16,0 1-16,0 20 0,0-21 16,0 0-16,0 0 0,0 1 0,0-1 15,0 0-15,0 0 16,21-21 15,-21-21-31,0 0 16,0 0-16,0-1 0,0 1 15,0 0-15,0 0 0,0-21 16,21 20-16,-21 1 0,0 0 0,0-21 16,0 21-16,0-1 0,0 1 15,0 0-15,0 0 0,0 0 16,0 42 0,0 0-1,0 0-15,0 0 0,0 22 16,0-22-16,0 21 0,0 1 0,0-22 15,0 21-15,0 0 0,0 1 16,0-1-16,0-21 0,0 0 0,0 1 16,0-1-16,0 0 15,21-21 17,-21-21-32,0 0 15,0-1-15,0 1 0,0 0 16,0 0-16,0 0 0,0 0 15,0-22-15,0 22 0,0 0 0,0 0 16,0 0-16,0 42 31,0 0-15,0 0-16,0 0 0,0 0 0,0 1 16,0-1-16,0 0 0,0 0 15,0 0-15,0 0 0,0 1 16,0-44 31,0 1-47,0 0 0,0 0 15,0 0-15,0 0 0,0-1 16,0-20-16,0 21 0,0 0 0,0-22 16,-21 22-16,21 0 0,-21 0 15,21 0-15,-21 0 0,0 21 16,0 0-16,-1 0 0,1 0 15,0 0-15,0 0 0,-21 0 16,20 0-16,1 0 0,-21 0 0,0 21 16,20-21-16,-20 0 15,0 0-15,-1 0 0,22 0 0,-21 0 16,21 21-16,0-21 0,-1 0 16,1 0-16,0 0 0,0 0 15,42 0 16,0 0-31,22 0 0,-22 0 16,21 0-16,0 0 0,1 0 0,-1-21 16,0 21-16,1-21 0,-22 21 15,21 0-15,1-22 0,-22 22 0,0 0 16,0 0-16,0-21 0,0 21 16,1 0-16,-65 0 31,22 0-31,0 0 15,-21 0-15,-1 0 0,1 0 0,-22 0 16,22 0-16,0 0 0,-64 0 16,64 0-16,-1 0 0,1 0 15,21 0-15,0 0 0,-22 0 16,86 0 15,-22 0-15,0 0-16,21 0 0,1 0 0,-1 0 15,0 0-15,1 0 0,-1 0 16,0-21-16,-21 21 0,22 0 0,-22 0 16,21 0-16,-21-21 0,1 21 15,-1 0-15,-42 0 32,-1 0-32,-20 0 15,21 0-15,-21 0 0,-22 0 16,22 0-16,-22 0 0,22 0 0,0 0 15,-22 0-15,22 0 0,-1 0 0,1 0 16,21 21-16,-21-21 0,20 0 16,1 0-16,0 21 0,21 0 31,21-21-15,0 0-16,1 0 15,-1 0-15,0 0 0,21 0 16,-21 0-16,22 0 0,-22 0 0,21-21 15,-21 21-15,22-21 0,-22 21 16,21 0-16,-21-21 0,1 21 0,-1 0 16,0-21-16,-21 0 31,-21 21-31,0 0 16,-22 0-16,22 0 0,-21 0 15,21 0-15,-22 0 0,1 0 0,21 0 16,-22 0-16,22 0 0,0 0 15,0 0-15,0 21 0,0-21 0,21 21 16,0 0-16,0 0 16,21-21-1,0 0 1,0 0-16,0 0 0,0 0 0,22 0 16,-22 0-16,21 0 0,-21 0 15,1 0-15,20 0 0,-21 0 0,0 0 16,0 0-16,1 0 15,-1 0-15,-21-21 0,-21 21 32,-22 0-32,22 0 0,0 0 15,-21 0-15,-1 21 0,1-21 16,21 0-16,-22 21 0,1-21 0,21 22 16,-21-22-16,-1 21 0,22 0 15,0-21-15,0 21 0,0 0 16,-1 0-16,22 1 0,0-1 15,0 0-15,0 0 16,22-21-16,20 0 0,-21 0 16,21 0-16,1 0 0,-1 0 0,22 0 15,-22 0-15,21 0 0,-20 0 16,20 0-16,-20-21 0,-1 0 0,21 21 16,-20-21-16,-22 21 15,21-22-15,-21 22 0,-21-21 16,-21 21-1,0 0 1,-21 0-16,-1 0 0,1 21 16,0-21-16,-1 22 0,1-1 0,0-21 15,-1 21-15,1 0 0,21 0 16,0-21-16,0 21 0,-1-21 16,22 22-16,22-22 31,-1 0-31,0 0 0,0 0 15,0 0-15,0 0 0,1 0 0,20-22 16,-21 1-16,0 21 0,0 0 16,-21-21-16,22 21 0,-22-21 15,-22 21 1,1 0 0,0 0-16,-21 0 0,21 0 0,-1 0 15,1 0-15,0 0 0,0 0 0,0 21 16,0-21-1,21 21-15,0 0 16,0 1 15,21-22-31,0 0 0,0 0 16</inkml:trace>
  <inkml:trace contextRef="#ctx0" brushRef="#br0" timeOffset="45399.69">4191 4847 0,'0'0'0,"-21"0"0,0 0 0,-1 0 0,1 0 15,0 0-15,0-21 16,0 21-16,42 0 63,0 0-63,0 0 0,0 0 0,22 0 15,-1 0-15,0 0 0,22 0 16,-1 0-16,1 0 0,21 0 0,-22 0 15,22 0-15,-1 0 0,1 0 16,0 0-16,21 0 0,-22 0 0,22 0 16,0-21-16,0 21 15,21 0-15,0-21 0,0 21 0,0 0 16,-21 0-16,21-21 0,21 21 16,-21-22-16,21 22 0,0 0 0,0 0 15,-21 0-15,21 0 0,1 0 0,-1 0 16,0 0-16,-21 0 0,0 0 15,0 0-15,0 0 0,-21 0 0,0 0 16,-22 0-16,22 0 0,-42-21 16,20 21-16,-20 0 0,-22 0 0,0 0 15,1 0-15,-22 0 0,-42 0 78,21-21-78,-21 21 16,21-21-16,0 0 16</inkml:trace>
  <inkml:trace contextRef="#ctx0" brushRef="#br0" timeOffset="45958.5">8615 4466 0,'0'0'0,"-21"0"32,21 21-17,0 1-15,0-1 16,21-21-1,0 21-15,0-21 0,0 21 0,0-21 16,22 0-16,-22 21 0,21-21 0,-21 0 16,22 0-16,-1 21 0,-21-21 15,22 0-15,-1 0 0,-21 0 0,0 22 16,22-22-16,-22 0 0,0 0 16,0 0-16,0 0 0,0 0 0,-21 21 15,-21-21 32,0 21-47,0-21 0,0 0 0,0 0 16,-1 21-16,1-21 0,-21 21 0,21 0 15,-22-21-15,22 22 0,-21-1 16,0 0-16,-1 0 0,1 0 0,0 22 16,-22-22-16,22 0 15,-1 21-15,1-21 0,21 1 16,-21 20-16,20-21 0,-20 0 0,21 0 15,0-21-15,21 22 0,-21-1 0,-1-21 16,22 21-16,-21-21 0</inkml:trace>
  <inkml:trace contextRef="#ctx0" brushRef="#br0" timeOffset="57939.31">13737 953 0,'0'0'0,"-21"0"16,21-22 0,42 22 15,-21 0-15,1 0-16,20-21 0,0 21 0,1 0 15,-1 0-15,21 0 0,-20 0 16,-1 0-16,0 0 0,1 0 0,-1 0 15,0 0-15,-20 0 0,-1 0 16,21 0-16,-21 0 16,-21 21-16,0 1 15,-21-22 1,0 21-16,0-21 0,0 0 16</inkml:trace>
  <inkml:trace contextRef="#ctx0" brushRef="#br0" timeOffset="58471.5">13864 1037 0,'0'0'0,"-21"0"0,0 0 15,21 21-15,-21-21 0,-1 22 16,22-1-16,-21 0 16,21 0-16,0 0 15,-21 0-15,21 1 0,0-1 16,0 0-16,0 0 15,0 0-15,-21-21 0,21 21 0,-21 1 16,21-1-16,0-42 78,21 21-78,0-22 0,0 22 0,0 0 16,1-21-16,20 0 0,0 21 15,1 0-15,-1-21 0,0 21 0,1 0 16,-1 0-16,0 0 0,-21 0 16,22 0-16,-1 0 0,-21 21 0,22 0 15,-22-21-15,0 21 0,0 1 16,-21-1-16,0 0 0,0 0 16,0 0-16,-42 0 0,21 1 15,-22-1-15,22 0 0,-21 21 0,-1-21 16,1 1-16,-21-22 0,20 21 15,22 0-15,-21-21 0,-1 0 0,22 0 16,-21 0-16,21 0 0,0 0 16,-1 0-16,1 0 0,0 0 0,0 0 15,21-21 1,0 0 0,21-1-1,0 22-15,0-21 16</inkml:trace>
  <inkml:trace contextRef="#ctx0" brushRef="#br0" timeOffset="59247.49">14711 1185 0,'0'-21'31,"0"42"-31,0 1 15,0-1-15,-21 0 0,-1 0 16,1 0-16,21 22 16,-21-22-16,0 0 0,0 0 0,21 21 15,0-20-15,0-1 0,0 0 16,0 0-16,0 0 0,0 0 0,0 1 16,21-22-16,-21 21 0,21-21 15,0 0-15,0 0 0,22 0 0,-22 0 16,0 0-16,0-21 0,22 21 15,-22-22-15,0 22 0,0-21 0,-21 0 16,0 0-16,0 0 16,0 0-16,-21-1 0,0 22 15,0-21-15,-1 0 0,1 21 16,0-21-16,21 0 0,-21 0 16,21-1-16,0 1 15,0 0-15,21 0 0,0 0 16,0 0-16,22 21 0,-1-22 15,0 1-15,1 21 0,20 0 0,-20 0 16,-1 0-16,21 0 0,-20 0 16,-1 0-16,-21 21 0,43 22 15,-64-22-15,0 0 0,0 0 0,0 0 16,-21 22-16,-1-22 0,1 0 16,0 21-16,0-20 0,21-1 0,-21 0 15,0 21-15,21-21 0,0 1 16,0-1-16,0 0 15,21-21-15,0 21 16,0-21-16,0 0 0,22 0 0,-22 0 16,21 0-16,0 0 0,-20-21 15,20 21-15,-21-21 0,21 21 0,-20-21 16,20-1-16,-21 1 0,0 0 16,0 0-16,1 0 0,-22-22 0,21 22 15,-21 0-15,0-21 0,0 21 16,0-22-16,-64 1 15,43 21-15,0 0 0,-21-1 0,20 22 16,-20 0-16,0 0 0,-1 0 16,22 0-16,-21 0 0,21 0 0,0 0 15,-1 22-15,1-1 0,21 0 16,0 0 0,21-21-1,1 0 1,-1 0-1,0 0-15,0 0 0</inkml:trace>
  <inkml:trace contextRef="#ctx0" brushRef="#br0" timeOffset="60035.51">16341 1545 0,'21'0'16,"0"0"0,0 0-16,0 0 15,-21 21-15,0 1 16,0-1-16,0 0 0,0 0 16,0 21-16,-42-20 0,21-1 15,-22 21-15,22 0 0,-21-20 0,0 20 0,-1-21 16,1 0-16,0 0 15,-1 1-15,1-1 0,21-21 0,0 0 16,-1 0-16,22-21 16,0-1-16,22 1 0,20-21 15</inkml:trace>
  <inkml:trace contextRef="#ctx0" brushRef="#br0" timeOffset="60624.51">17293 1037 0,'0'-21'15,"0"42"-15,0-63 0,-21 42 32,0 0-32,0 21 15,-1 0-15,1 0 0,21 1 0,-21-1 16,0 21-16,0-21 16,0 22-16,-1-1 0,1-21 0,21 21 15,0-20-15,0 20 0,0-21 16,0 0-16,0 22 0,0-22 0,0 0 15,21 0-15,1 0 16,-1-21-16,21 0 0,0 0 0,-20 0 16,41 0-16,-21 0 0,1 0 15,-1-21-15,0 21 0,128-85 16,-128 43 0,-21 21-16,0-21 0,1-1 0,-22 1 15,0 0-15,0-1 0,0 1 16,0 0-16,-22 20 0,1-20 15,0 21-15,-21 0 0,21 0 16,-22 21-16,1 0 0,0 0 0,-1 0 16,1 0-16,-22 21 0,43 0 15,-21 0-15,0 0 0,20 0 0,-20 1 16,21-1-16,21 0 0,-21 0 16,21 0-16,0 0 0,0 1 0,0-1 15,21 0-15,0-21 16,0 0-16,22 0 0,-1 0 15,0-21-15,1 0 0</inkml:trace>
  <inkml:trace contextRef="#ctx0" brushRef="#br0" timeOffset="60987.73">18097 550 0,'0'0'0,"-21"-21"31,21 0-31,21 21 0,1 0 0,-1 0 16,0 0-16,21 0 0,1 0 15,-1 0-15,0 0 0,1 0 0,-1 21 16,0 0-16,-21 1 16,22 20-16,-1-21 0,0 21 0,-20 1 15,20 20-15,-21-20 0,21 20 16,-42 1-16,22-1 0,-22 1 0,0-1 15,0 1-15,-22-1 0,1 1 16,0-1-16,-21 1 0,-64 63 16,42-64-16,1 1 0,-1-22 15,1 21-15,-1-20 0,1-1 0,21 0 16,-22 1-16,22-22 0,-1 21 16,22-21-16,-21 1 0,21-22 0,-22 21 15,22-21-15,0 0 0,-21 0 16,21 0-16,-22 0 0,22-21 15</inkml:trace>
  <inkml:trace contextRef="#ctx0" brushRef="#br0" timeOffset="62028.29">14478 2455 0,'-21'-21'15,"0"0"-15,-1 0 16,22 0-16,0 0 15,0-1-15,0 1 16,0 0-16,22 21 0,-1-21 16,21 0-16,-21 21 0,22-21 0,-1 21 15,0-22-15,-21 22 0,22 0 16,-1 0-16,0 22 0,-20-1 0,20 0 16,-21 0-16,0 0 0,-21 22 15,0-1-15,0 0 0,0 1 0,-21-1 16,0 0-16,-21 1 0,20-1 15,-20 0-15,21 1 0,0-1 0,-22-21 16,22 0-16,0 0 0,42-42 31,0-21-15,1 21-16,-1-22 16,0 22-16,0-21 0,21 0 0,-20-22 15,20 22-15,-21-1 0,0 1 16,22 0-16,-22-1 0,0 22 15,0 0-15,0 0 0,0 0 0,-21 42 32,-21 0-32,0 0 15,0 22-15,0-22 0,0 21 0,-1 0 16,22 22-16,0-43 0,0 21 16,0 1-16,0-1 0,0-21 0,0 43 15,0-43-15,22-21 16,-1 21-16,21-21 0,-21 0 15,0 0-15,1 0 0,20 0 0,-21 0 16,21 0-16,-20-21 0,20 21 16,-21-21-16,21 21 0</inkml:trace>
  <inkml:trace contextRef="#ctx0" brushRef="#br0" timeOffset="62270.46">16362 2625 0,'0'63'15,"0"-42"1,0 1-16,0-1 0,-21 0 16,21 0-16,-22 0 0,1 0 0,0 1 15,0-1-15,0 0 0,-22 21 16,1-21-16,21 1 0,0-1 15,0 0-15,-22-21 0,22 21 16,0-21-16,0 0 0</inkml:trace>
  <inkml:trace contextRef="#ctx0" brushRef="#br0" timeOffset="63144.25">17293 2223 0,'0'-22'16,"-21"22"-16,0 0 31,0 0-15,21 22-16,0-1 16,-22 21-16,22-21 0,-21 0 0,0 22 15,21-1-15,0 0 0,0-20 16,0 20-16,0-21 0,0 21 0,0-20 15,0-1-15,0 0 16,0 0-16,0 0 0,21-21 0,22 0 16,-22 0-16,0 0 0,21 0 15,1 0-15,-1-21 0,-21 0 0,21 0 16,1-22-16,-1 22 0,-21-21 16,22 21-16,-22-22 0,0 1 0,0 21 15,-21-21-15,0 20 0,21 1 0,-21 0 16,0 0-16,0 0 15,0 42 17,0 0-32,0 0 0,0 0 15,0 1-15,0-1 0,0 21 16,0 0-16,0 1 0,0-1 16,0 0-16,0 1 0,21 20 15,-21-20-15,0-1 0,22 21 0,-22-20 16,0 20-16,0-20 0,0 20 0,0 1 15,0-1-15,0 1 0,0-1 16,21 1-16,-21 20 0,0-20 0,0-1 16,0 1-16,0-1 0,0 1 15,0-22-15,0 22 0,0-22 0,0 21 16,-21-41-16,21 20 0,-22-21 0,1 0 16,21 0-16,-21 1 0,0-22 15,0 0-15,0-22 16,21 1-16,-22 0 0,22-21 0,0 21 15,-21-22-15,21 1 0,0-22 16,0 1-16,0-1 0,0 1 0,0-22 16,0 1-16,0-1 0,0 0 15,21 1-15,1 20 0,-1-21 0,0 22 16,0-1-16,0 22 0,0-21 16,1 20-16,-1 1 0,0 21 0,0-22 15,0 22-15,0 0 0,-21 0 16,22 21-16,-1 0 0,0 0 15,-21 21 17</inkml:trace>
  <inkml:trace contextRef="#ctx0" brushRef="#br0" timeOffset="64623.38">3281 8869 0,'0'0'0,"-21"0"15,-1 0-15,1 21 0,0-21 0,0 0 16,0 0 0,21 21-1,-21-21 1,21 21-1,0 1 1,21-22 15,0 0-15,0 0-16,0 0 0,22 0 0,-1 0 16,0 0-16,1 0 15,-1 0-15,21 0 0,1 0 0,-1 0 16,1 0-16,21 0 0,-22 0 15,22 0-15,-22 0 0,22 0 0,0 0 16,20 0-16,1 0 0,0 0 0,21 0 16,-21 0-16,21 0 0,-21 0 15,21 0-15,0 0 0,21 0 0,-21 0 16,21 0-16,-21 0 0,0 0 16,0 0-16,21 0 0,-21 0 15,21 0-15,-21 0 0,22 0 0,-22 0 16,0 0-16,0 0 0,-22 0 15,1-22-15,0 22 0,0 0 0,0 0 16,-22 0-16,-20 0 0,-1 0 0,1 0 16,-22 0-16,-21 0 0,1 0 15,-1 0-15,-42-21 47,-1 0-16,1 21-31,0 0 0</inkml:trace>
  <inkml:trace contextRef="#ctx0" brushRef="#br0" timeOffset="65087.43">5228 9102 0,'0'0'0,"-21"-43"16,0 43-16,0 0 15,21 22 1,0-1 0,0 0-16,0 0 0,0 21 15,0-20-15,0 20 0,0-21 0,0 21 16,0-20-16,0 20 0,0-21 15,0 21-15,0-20 0,0 20 16,0-21-16,0 21 0,0-20 0,0-1 16,0 0-16,0 0 15,21-42 1,-21 0-16,21 0 0,-21-1 16,0 1-16,21 0 0,0-21 15,-21 21-15</inkml:trace>
  <inkml:trace contextRef="#ctx0" brushRef="#br0" timeOffset="65492.71">5376 8996 0,'0'0'0,"0"-21"0,21 0 31,1 21-15,-1 0-16,21 0 0,0 0 15,1 0-15,-1-22 0,22 22 0,-22 0 16,21 0-16,-20 0 0,20 0 0,-20 0 15,-1 0-15,0 0 0,1 0 16,-1 0-16,0 22 0,1-1 0,-22-21 16,21 21-16,-21 0 0,0 0 15,1 0-15,-1 1 0,-21-1 0,0 0 16,0 42-16,0-41 0,0-1 16,0 0-16,0 0 15,0 21-15,0-20 0,-21-1 0,-1 0 16,1 0-16,21 0 0,-21 0 0,0 1 15,0-1-15,0 0 0,-1 0 16,1 0-16,0 0 0,-42 1 16,41-1-16,1 0 0,0-21 15,-21 0-15,21 21 0,-1-21 0,1 0 16,0 0-16,0 0 0,0 0 16,0 0-16,-1-21 0,22 0 15,-21 21-15,0-21 0,21-1 0,0 1 16,0 0-16,-21 0 0,21 0 15</inkml:trace>
  <inkml:trace contextRef="#ctx0" brushRef="#br0" timeOffset="67251.13">5440 9081 0,'-21'0'0,"42"0"0,-64 0 0,22 0 0,0 0 16,42 0-1,0 0 1,22-22-16,-1 1 0,22 0 16,-1 21-16,1-21 0,-1 21 15,1-21-15,-1 21 0,1-21 0,-1 21 16,-21 0-16,1 0 0,-1 0 0,-21 0 16,0 0-16,1 0 0,-22 21 15,0 0-15,-22 0 0,1 0 16,-21 0-16,21 1 0,-22 20 15,-20-21-15,-1 0 0,1 0 0,-1 22 16,1-22-16,-1 0 0,-20 0 0,20 0 16,22 1-16,0-1 15,-1 0-15,1 0 0,21-21 0,42 0 32,21 0-32,1 0 15,-1-21-15,21 21 0,1-21 0,21 0 16,-22-1-16,1 22 0,-1-21 15,22 0-15,-43 0 0,22 21 0,-1-21 16,-21 0-16,-20 21 0,20 0 16,-21 0-16,0 0 0,-42 0 15,0 21 1,-21 0-16,-1 0 0,-20-21 16,-1 21-16,1 0 0,-1 1 0,-20-1 15,-1 21-15,21-21 0,-20-21 0,20 21 16,22 1-16,-22-1 15,43 0-15,-21-21 0,21 21 0,0-21 16,42 0 0,0 0-16,21 0 15,1 0-15,20 0 0,-21-21 0,22 21 16,-1-21-16,1 21 0,-1-21 16,1-1-16,-22 22 0,22-21 0,-22 21 15,-21 0-15,22-21 0,-22 21 0,-42 21 31,-22-21-31,22 21 16,-21 1-16,-1-1 0,-20 0 16,21 0-16,-22 0 0,22 22 15,-22-22-15,22 0 0,0 0 0,20 0 16,1-21-16,0 21 0,0-21 16,42 0-1,21 0-15,-20 0 0,20-21 16,0-21-16,1 21 0,20 0 15,-21-1-15,22-20 0,-22 21 0,64-43 16,-64 22-16,1 21 16,-22-21-16,21 20 0,-21-20 15,-21 21-15,0-21 0,0 20 0,0 1 0,0 0 16,-21 0-16,0 21 0,-21 0 16,-1 0-16,-20 0 0,-1 21 15,-20 0-15,20 0 0,-20 1 0,-1 20 16,21-21-16,1 0 0,-1 0 15,22 1-15,0-1 0,21 0 16,-1-21-16,1 21 0,64-21 16,-22 0-1,21 0-15,22 0 0,-22-21 0,21 0 16,1 0-16,21-1 0,-22 1 16,1 0-16,-1-21 0,1 21 0,-1-1 15,64-62 1,-85 63-16,-20 21 0,-22-22 15,0 1-15,-22 21 16,-20 0-16,0 0 0,-22 0 16,1 0-16,-1 21 0,-20 1 0,20-1 15,1 0-15,-22 0 0,21 0 16,1 0-16,21-21 0,-1 22 0,1-1 16,21 0-16,0-21 0,63 0 31,0 0-31,1 0 0,-1 0 0,21-21 15,1 0-15,-1-1 0,22 1 16,-21 0-16,-1 0 0,1-21 16,-1 20-16,1 1 0,-22 0 0,0 0 15,-21 0-15,22 0 0,-43-1 16,0 1-16,-43 21 16,1 0-16,0 21 15,-22 1-15,1-1 0,-22 21 0,22-21 16,-22 0-16,21 22 0,-20-22 0,41 0 15,-20 0-15,21 0 0,-1 1 16,22-1-16,0 0 0,42-21 16,0 0-1,22 0-15,-1 0 0,21-21 0,1 0 16,-1-1-16,1 1 0,-1 0 16,1 0-16,-1 0 0,1-22 15,-22 22-15,1 0 0,-1 0 0,-21 21 16,0-21-16,-42 21 15,0 21-15,-43-21 16,22 21-16,-21 21 0,-22-20 16,21 20-16,-20-21 0,20 21 15,-20-20-15,20 20 0,1 0 0,20-21 16,1 22-16,0-22 0,20 0 0,1 0 16,21 0-16,0 1 0,0-1 0,21-21 15,1 0-15,20 0 0,0 0 0,22 0 16,-1 0-16,1 0 15,-1-21-15,1 21 0,20-22 0,-20 1 16,-22 21-16,1-21 0,-1 21 0,0 0 16,-21 0-16,-63 21 15,0-21 1,-1 21-16,1 1 0,-21-1 16,-1 0-16,1 0 0,-1 0 15,1 0-15,-1 1 0,22-1 0,-1 0 0,22 0 16,-21 0-16,21 0 0,21 1 15,0-1-15,0 0 0,0 0 16,21-21 0,0 0-16,0 0 0,0 0 0,22 0 15,-22 0-15,0-21 0,21 0 0,-20 21 16,-1-21-16,-21-1 16</inkml:trace>
  <inkml:trace contextRef="#ctx0" brushRef="#br0" timeOffset="68660.48">8107 9779 0,'42'0'15,"-84"0"-15,105 0 0,-84 0 63,0 0-63,0 0 0,0 0 0,-22 21 15,1-21-15,0 0 0,-1 21 16,-20-21-16,-1 0 0,1 22 16,-1-22-16,1 0 0,-22 21 0,0-21 15,1 0-15,-1 21 0,-21 0 16,0-21-16,-126 21 0,105 0 15,21-21-15,-21 22 0,21-22 0,-21 0 16,21 0-16,-21 21 0,21-21 16,0 0-16,-21 0 0,22 0 0,-1 0 15,21 0-15,-21 0 0,0 0 16,1 0-16,-1 0 0,0 0 0,-21 0 16,21 0-16,0 0 0,22 0 0,-22 0 15,21 0-15,0 0 0,22 0 16,-22 0-16,22 0 0,-1 0 15,1 0-15,-1 0 0,1 0 16,20 0-16,1 0 0,0 0 0,-1 0 16,22 0-16,0 0 0,0 0 15,0 0-15,21-21 172,0-1-156,0 1-16,21 0 15,0 0-15,0 0 0,0 21 16,1-21-16,-1-1 0,21 1 16,-21 21-16,0-21 0,1 21 0,-1-21 31,-42 21 0,-1 21-31,1 0 0,0-21 0,0 21 16,0-21-16,0 22 0,-1-1 0,1 0 15,0 0-15,0-21 16,21 21-16,-21 0 0,0 1 0,-1-1 16,1-21-16,0 21 15,21 0-15,-21-21 0,0 0 0,21 21 16,-21-21-16,-1 0 16,1 0-16,64 0 62,-22 0-62,21 0 0,0 21 0,1-21 16,-1 22-16,0-22 0,22 21 15,-22-21-15,22 21 0,-1-21 0,-20 21 16,-1-21-16,21 21 0,-41-21 16,20 21-16,-21-21 0,21 0 0,-20 22 15,-1-22-15,0 21 16,0-21 15,-21-21-15,21 21-16,-21-22 15</inkml:trace>
  <inkml:trace contextRef="#ctx0" brushRef="#br0" timeOffset="69760.63">12763 6054 0,'22'-21'16,"-1"21"-16,-21-22 15,0 1 1,-21 21-16,-1 0 16,1 0-16,0 21 0,0 1 15,0-22-15,-22 21 0,22 0 0,0 0 16,-21 0-16,21 22 0,-1-1 0,1 0 16,-21 1-16,21 20 0,0 1 15,-1-1-15,-20 22 0,21-22 16,0 22-16,0-22 0,-1 22 0,1-21 15,21 20-15,0 1 0,0-22 0,0 22 16,0-21-16,0-1 16,21 1-16,1-1 0,-1-21 0,0 1 15,0-1-15,0 0 0,0-20 0,1-1 16,-1 21-16,21-42 0,-21 21 16,0 0-16,1-21 0,20 0 0,-21 0 15,0 0-15,0 0 0,1 0 0,-1 0 16,0 0-16,0 0 0,0 0 15,0-21-15,1 0 0,-1 0 0,0-21 16,0 20-16</inkml:trace>
  <inkml:trace contextRef="#ctx0" brushRef="#br0" timeOffset="70163.5">12763 6943 0,'0'0'16,"-21"0"-16,0 0 0,0 0 15,0 0 1,42 0 15,0 0-15,21 0-16,1-21 0,-22 21 0,21 0 16,1 0-16,-1 0 0,0 0 15,-21 0-15,1 0 0,-1 0 0,0 0 16,-21-22 46,21 22-62</inkml:trace>
  <inkml:trace contextRef="#ctx0" brushRef="#br0" timeOffset="70403.57">13547 6625 0,'21'0'31,"0"0"-15,0 0-16,0 0 0,0-21 15,22 21-15,-22 0 0,21-21 16,-21 21-16,22 0 0,-22 0 0,0 0 15,0 0-15</inkml:trace>
  <inkml:trace contextRef="#ctx0" brushRef="#br0" timeOffset="70859.48">13716 6583 0,'0'0'0,"-21"0"0,0 21 16,-1-21-16,1 21 0,0 0 15,0-21-15,21 22 0,-21-1 16,0 0-16,-1 0 0,22 0 0,-21 0 16,0 1-16,0-1 0,21 21 15,0-21-15,-21 0 0,21 1 16,0-1-16,-21-21 0,21 21 16,21-21 15,-21-21-31,21 21 15,0 0-15,0-21 0,0 21 0,1-22 16,-1 22-16,0 0 0,21 0 16,-21 0-16,22 0 0,-22 0 15,21 0-15,-21 22 0,1-22 0,20 21 16,-21 0-16,0 0 0,0 0 16,1 0-16,-22 1 0,0-1 0,0 21 15,0-21-15,-22 0 0,1 22 0,0-22 16,-21 21-16,21-21 0,-1 1 15,-20-1-15,21 0 0,-21 0 0,20-21 16,-20 0-16,21 0 0,-21 0 16,20 0-16,1 0 0,-21 0 0,21 0 15,0 0-15,-1 0 0,1 0 16,0-21-16,21 0 16,0 0-16,0-1 15,21 1-15,0 21 16,22-21-16,-22 0 0,21 0 0</inkml:trace>
  <inkml:trace contextRef="#ctx0" brushRef="#br0" timeOffset="71550.48">14499 6795 0,'0'0'0,"21"-22"0,0 22 0,-21-21 15,-21 21 1,0 21-16,0 1 15,0-1-15,0 0 0,-22 21 16,22-21-16,0 1 0,-21 20 0,20-21 16,1 21-16,0 1 0,21-22 15,0 21-15,0-21 0,0 1 0,0-1 16,0 0-16,0 0 0,21-21 0,0 0 16,1 0-16,-1 0 0,21 0 15,0 0-15,-20 0 0,20-21 16,-21 0-16,21 0 0,-20 21 0,-22-22 15,0 1-15,21 0 0,-21 0 0,0 0 16,0 0-16,-21-1 16,-1 1-16,1 0 0,0-21 15,0 21-15,0-1 0,0 1 0,-1 0 16,22 0-16,0 0 0,0 0 16,0-1-16,22-20 0,20 42 0,-21-21 15,21 0-15,-20 0 0,20 21 16,0 0-16,1 0 0,-1 0 0,-21 0 15,21 0-15,1 0 0,-22 21 0,21 21 16,-42-21-16,21 0 0,-21 22 16,0-22-16,0 21 0,0-21 0,-21 22 15,0-1-15,0-21 0,21 22 16,-21-1-16,21-21 0,0 21 16,0 1-16,0-22 0,0 0 0,0 0 15,21 0-15,0-21 0,0 0 16,22 0-16,-22 0 0,21 0 0,0 0 15,1 0-15,-1-21 0,0 0 16,1 0-16,20 0 0,-20-22 0,-1 22 16,-21-21-16,21 21 0,-20-22 0,-1 1 15,-21 0-15,0-1 0,0 1 16,-21 21-16,-1-21 0,-20-1 0,21 22 16,-21 0-16,-1 0 0,-20 21 15,20 0-15,1 0 0,0 0 0,-1 21 16,1-21-16,0 21 15,-1 0-15,22 0 0,0 1 0,0 20 16,21-21-16,0 0 0,0 0 0,0 1 16,0-1-16,0 0 0,21 0 15,21 0-15,1-21 0,-1 0 16</inkml:trace>
  <inkml:trace contextRef="#ctx0" brushRef="#br0" timeOffset="71787.48">16002 7154 0,'21'22'15,"-21"-1"-15,0 0 16,0 0-16,0 0 16,0 0-16,-21 1 0,0-1 15,21 21-15,-21-21 0,-1 0 16,1 22-16,0-22 0,-21 0 0,21 21 15,-1-20-15,-20-1 0,21-21 0,0 21 16,0-21-16,-1 0 0,1 0 16,21-21-1</inkml:trace>
  <inkml:trace contextRef="#ctx0" brushRef="#br0" timeOffset="72271.14">16933 6625 0,'0'-21'0,"0"42"0,21-42 0,-42 21 32,21 21-32,-21 0 15,0 1-15,0-1 0,0 21 16,-1-21-16,1 22 0,21-1 15,-21-21-15,0 21 0,21 1 0,0-22 16,0 21-16,0-21 0,0 22 16,0-22-16,0 21 0,0-21 0,0 1 15,0-1-15,0 0 0,21 0 0,0 0 16,0-21-16,22 0 0,-22 0 16,0 0-16,21-21 0,-20 0 0,20 0 15,-21 0-15,21-1 0,-20 1 16,20 0-16,-21-21 0,0 21 15,0-22-15,-21 1 0,0 0 0,0-1 16,0 1-16,0 0 0,-21-1 16,0 1-16,-21 21 0,21 0 0,-22-1 15,22 1-15,-21 21 0,-1 0 16,1 0-16,21 0 0,-21 21 0,20 1 16,-20-1-16,21 0 0,0 0 0,0 0 15,21 0-15,0 1 0,0-1 16,0 0-16,0 0 0,21-21 15,0 0 1,21 0-16,-21 0 0,1 0 0,20 0 16</inkml:trace>
  <inkml:trace contextRef="#ctx0" brushRef="#br0" timeOffset="72627.25">17505 6202 0,'0'0'0,"-21"0"0,21-85 32,21 85-17,0 0-15,21 0 0,-21 0 0,22 0 16,-1 0-16,0 0 0,1 21 0,-1-21 16,0 43-16,-20-22 0,20 21 15,-21-21-15,21 43 0,-20-22 0,-1 22 16,0-1-16,-21 1 15,0-1-15,0 1 0,0-1 0,0 1 16,0-1-16,-21 1 0,0-1 16,-22-20-16,22 20 0,-21 1 0,-1-22 15,1 21-15,-21-20 0,20-1 0,-20 0 16,20-20-16,-20 20 0,21-21 16,-1 0-16,1 0 0,21 1 0,-22-1 15,22-21-15,0 0 0,0 0 0,0 0 16,0 0-16,21-21 15,0-1-15</inkml:trace>
  <inkml:trace contextRef="#ctx0" brushRef="#br0" timeOffset="73835.03">7578 10986 0,'0'-22'31,"-22"1"0,22 42 1,0 1-17,0-1-15,0 0 0,0 0 0,0 21 16,0 1-16,0 20 0,22-20 15,-22 20-15,21 1 0,-21-1 16,0 1-16,0-1 0,0 1 16,0 20-16,0 1 0,21 0 0,-21-1 15,21 1-15,-21 21 0,0-22 0,0 1 16,21 21-16,-21-21 0,21 20 16,-21-20-16,0 21 0,0-21 0,0-1 15,0 1-15,0 0 0,0-22 0,0 22 16,0-22-16,0 1 0,0-1 15,0-20-15,0 20 0,0-21 0,0 1 16,0-1-16,0-21 0,0 0 0,0 1 16,0-1-16,0-42 15,0-1 1,0 1-16,0-21 0,0 0 0,0-1 16,0 1-16,0-22 15,0 1-15</inkml:trace>
  <inkml:trace contextRef="#ctx0" brushRef="#br0" timeOffset="74459.12">7662 11684 0,'0'0'0,"-21"0"0,0-21 0,0 21 0,0 0 16,21-21-16,0 0 16,21 21-1,0-22-15,21 22 0,1 0 0,-1 0 16,0-21-16,1 21 0,20 0 16,-21 0-16,1 0 0,20 0 0,-20 0 15,-22 0-15,42 0 0,-20 21 16,-22-21-16,0 22 0,0-22 15,-21 21-15,21 0 0,0-21 16,-21 21 0,22-21 15,-22 21-15,0 0-1,0 1-15,0-1 16,0 0-16,0 0 15,0 0-15,0 0 0,0 1 16,0-1-16,0 0 0,0 21 16,0-21-16,0 22 0,0-22 0,0 21 15,0-21-15,0 22 0,0-22 0,0 0 16,0 21-16,-22-20 16,1-1-16,0 0 0,21 0 0,-42 21 15,21-42-15,-1 22 0,1-1 0,-21 0 16,0-21-16,-1 21 0,22-21 15,-21 0-15,-1 0 0,1 0 0,21 21 16,-21-21-16,20 0 0,1 0 16,0 0-16,0 0 0,0 0 15,0 0-15,21-21 16,0 0 0,0 0-16,0 0 0,0-1 15</inkml:trace>
  <inkml:trace contextRef="#ctx0" brushRef="#br0" timeOffset="76166.62">7620 11832 0,'0'0'0,"-21"0"0,-43-21 32,64 0-32,21 21 15,1-21-15,20 0 0,0 21 16,22-22-16,-22 1 0,22 21 15,-1-21-15,1 0 0,-1 21 0,1-21 16,-22 21-16,0 0 0,1 0 16,-22 0-16,0 0 0,0 0 15,-21 21-15,0 0 0,-21-21 16,0 21-16,-22 0 0,1 22 16,0-22-16,-1 0 0,1 21 0,-21-20 15,20-1-15,-20 21 0,20-21 0,1 0 16,21 1-16,-21-1 0,20 0 15,22 0-15,22-21 16,-1 0-16,0 0 16,21-21-16,1 0 0,20 0 0,-21 21 15,22-22-15,-22 1 0,22 0 0,-22 0 16,0 0-16,1 21 0,-1-21 16,-21 21-16,0 0 0,1 0 15,-44 0 1,1 21-16,0 21 15,-21-21-15,-1 0 0,1 22 0,-21-1 16,20-21-16,-20 22 0,20-1 16,-20-21-16,21 21 0,20-20 0,-20-1 15,21 0-15,21 0 0,42-21 32,-21 0-32,22 0 0,-1 0 0,22-21 0,-22 21 15,21-21-15,-20 0 0,20-1 16,-20 1-16,20 0 0,-21 0 15,1 0-15,-22 0 0,0 21 0,0 0 16,-42 21 0,-21-21-16,-1 21 15,22 0-15,-21 0 0,-22 0 16,22 1-16,0-1 0,-1 0 0,1 0 16,0 0-16,-1-21 0,22 21 0,0-21 15,0 0-15,42 0 16,0 0-1,22 0-15,-22 0 0,21-21 16,0 0-16,1 21 0,-22-21 16,21 0-16,1 0 0,-22-1 0,0 1 15,0 0-15,0 0 0,-21 0 16,0 0-16,0-1 0,0 1 16,-21 0-16,0 0 0,-21 21 15,20-21-15,-20 21 0,0-21 16,-1 21-16,1 0 0,0-22 0,21 22 15,-22 0-15,1 0 0,21 0 16,0 0-16,-1 0 0,1 0 0,42 0 31,22 0-15,-22 0-16,21-21 0,-21 21 16,22-21-16,-1 0 0,0 0 15,-20 21-15,20-21 0,-21-1 0,0 1 16,0 0-16,-21 0 0,0 0 15,-21 21 1,0 0-16,-21 0 0,-1 0 0,-20 0 16,21 0-16,-22 0 0,1 21 15,-1-21-15,1 21 0,20-21 0,1 21 16,0-21-16,-1 21 0,22-21 0,0 22 16,42-22-1,0 0-15,22 0 16,-1 0-16,0 0 0,22 0 15,-22-22-15,22 22 0,-1-21 0,1 21 16,-1-21-16,-21 0 0,22 21 0,-43-21 16,21 0-16,-20 21 0,-1 0 15,0 0-15,-42 0 16,0 0-16,-1 0 0,-20 0 16,0 21-16,-22 0 0,22-21 15,-22 21-15,1 0 0,-1-21 0,1 21 16,21 1-16,-22-22 0,22 21 15,21-21-15,-22 0 0,22 0 0,42 0 32,0 0-32,22-21 15,-1-1-15,22 22 0,-22-21 0,21 0 16,1 0-16,-1-21 0,-20 20 16,20 1-16,-20 0 0,-22 21 0,21-21 15,-21 0-15,-42 21 31,0 21-31,-21 0 0,20 0 0,-20 0 16,0 1-16,-1-1 0,1 21 16,-21-21-16,20 0 0,1 1 0,0 20 15,20-21-15,-20 0 0,21 0 16,0 1-16,21-1 16,0 0-16,21 0 15,21-21-15,1 0 0,-1 0 16,0 0-16,22 0 0,-22 0 0,22 0 15,-22 0-15,21 0 0,-20 0 16,-1 0-16,-21 0 0,22 0 0,-22 0 16,-21 21-1,-43 0 1,22 1-16,-21-1 0,0 0 0,-22 21 16,22-21-16,-22 1 0,1 20 0,-1-21 15,22 0-15,0 0 16,-1 1-16,1-1 0,21-21 0,0 21 15,-1-21-15,44 0 16,-1 0 0,21-21-16,0 21 0,1-21 0,20-1 15,-20 1-15,20 0 0,1 0 16,-22 0-16,21 0 0,-20-1 0,-1 1 16,-21 21-16,0 0 0,1 0 15,-44 21 1,1 1-16,0-1 0,-21 21 0,-1-21 15,1 0-15,0 22 0,-1-22 16,1 0-16,0 0 0,-1 0 16,22 1-16,0-22 0,42 0 15</inkml:trace>
  <inkml:trace contextRef="#ctx0" brushRef="#br0" timeOffset="76927.42">9186 10964 0,'0'-21'219</inkml:trace>
  <inkml:trace contextRef="#ctx0" brushRef="#br0" timeOffset="77526.49">9250 10880 0,'0'0'0,"21"0"16,-21-21-16,0-1 15,0 1 1,0 0-16,21 21 0,-21-21 16,0 42 46,0 0-46,0 0-16,0 1 0,0-1 0,0 0 15,0 21-15,0-21 0,0 22 16,0-22-16,0 21 0,0 1 0,0-1 16,0 21-16,0-20 0,0 20 15,0-20-15,0 20 0,0-21 0,0 22 16,0-22-16,0 1 0,0 20 0,0-21 15,0 22-15,0-22 0,0 22 16,0-1-16,0 1 0,0-1 0,0 1 16,0-22-16,0 22 0,0-1 15,0-21-15,0 22 0,0-22 0,0 22 16,0-22-16,0 0 0,0 22 16,0-1-16,0-20 0,0-1 15,0 22-15,0 41 0,0-62 16,0-1-16,0 0 0,0 1 0,0-1 15,0-21-15,0 22 0,0-22 16,0 0-16,0 0 0,0 0 16,-21-21 46,21-21-46,0 0-1,-21 21-15,21-21 0,-21 0 16,21-1-16,0 1 16,-22 21-16,22-21 0</inkml:trace>
  <inkml:trace contextRef="#ctx0" brushRef="#br0" timeOffset="77855.48">8932 12996 0,'0'0'0,"-21"0"0,21-21 16,0 0 0,-21 21-16,42 0 31,0 0-31,0 0 0,1 21 16,20 0-16,-21 1 0,0-1 15,0 0-15,22 0 0,-22 21 0,0-20 16,21-1-16,-20 0 0,-1 21 15,0-21-15,0 1 0,-21-1 0,21 0 16,-21 0-16,21-21 0,-21 21 0,0 0 16,0-42 31,0 0-32,0 0-15,0 0 0,22 0 16,-1-1-16,-21-20 0</inkml:trace>
  <inkml:trace contextRef="#ctx0" brushRef="#br0" timeOffset="78079.47">9715 12658 0,'22'-21'16,"-44"42"-16,22-42 31,-21 42-31,0 0 0,-21 21 0,21-21 16,-1 22-16,-20-1 15,21 0-15,0 1 0,-22-1 0,22 22 16,0-22-16,0 0 0,0 1 0,0-1 16,-1-21-16,1 21 0,0-20 15,21-1-15,0 0 0,0-42 32,21 0-32,-21-1 0</inkml:trace>
  <inkml:trace contextRef="#ctx0" brushRef="#br0" timeOffset="78851.48">13462 10224 0,'63'-43'31,"-63"22"-31,0 0 15,-21 21 1,0 0-16,0 0 0,-21 0 16,20 0-16,-20 21 0,0 0 15,-1 0-15,-20 1 0,21 20 0,-1 0 16,-20 1-16,20 20 0,1 1 0,21-1 16,-21 1-16,20 20 0,-20 64 15,21-84-15,0 21 0,21 63 16,0-64-16,0 1 15,0-21-15,21-1 0,0 1 0,0-22 16,22 21-16,-22-20 0,21-1 0,-21-21 16,22 22-16,-1-22 0,-21 0 15,21 0-15,-20 0 0,20-21 0,-21 21 16,21-21-16,-20 0 0,-1 0 16,0 0-16,0 0 0,0 0 15,0 0-15,-21-21 0,22 0 0,-1 0 16,0 0-16</inkml:trace>
  <inkml:trace contextRef="#ctx0" brushRef="#br0" timeOffset="80463.52">13801 10647 0,'-22'0'0,"1"0"15,21-21 1,0 0-1,21 21 1,1 0-16,-1-22 0,0 1 0,21 21 16,1 0-16,-1-21 0,0 21 15,1 0-15,-1-21 0,-21 21 0,21 0 16,-20 0-16,20 0 0,-21 0 16,-21 21-1,-21 0 1,0-21-16,0 0 0,-1 21 15,1-21-15,0 0 0,0 22 16,0-22-16,0 0 16,21-22 31</inkml:trace>
  <inkml:trace contextRef="#ctx0" brushRef="#br0" timeOffset="80923.95">13991 10562 0,'-21'0'32,"0"0"-17,21 21 48</inkml:trace>
  <inkml:trace contextRef="#ctx0" brushRef="#br0" timeOffset="81226.81">14012 10562 0,'-21'0'31,"0"0"-31,0 0 16,0 0-16,21 21 78,0 1-62</inkml:trace>
  <inkml:trace contextRef="#ctx0" brushRef="#br0" timeOffset="82276.32">13949 10647 0,'0'-21'31,"0"0"-15,-21-1-1,-1 22 1,1 0-16,0 0 16,0 0-16,0 22 0,21-1 15,-21 0-15,-1 0 0,1 0 0,21 0 16,-21 1-16,21 20 0,-21-21 16,21 21-16,-21 1 0,21-22 15,0 21-15,0 1 0,0-1 0,0-21 0,0 21 16,0 1-16,0-22 0,0 21 15,0-21-15,21 1 0,0-1 16,0 0-16,-21 0 0,21-21 0,22 0 16,-22 0-16,0 0 0,21 0 15,-20 0-15,20 0 0,0-21 0,-21 0 16,22 0-16,-1-1 0,0 1 16,1-21-16,-22 21 0,21-22 0,1 22 15,-22 0-15,0-21 0,-21 21 0,0-22 16,0 1-16,0 0 0,0 20 15,0-20-15,-21 0 0,0 21 0,-22-22 16,22 22-16,-21-21 16,21 21-16,-22 21 0,-20-22 15,20 22-15,1 0 0,0 0 0,21 22 16,-22-1-16,1 0 0,21 0 16,0 0-16,-22 0 0,22 1 0,0 20 15,0-21-15,21 0 0,0 22 16,0-22-16,0 0 0,0 0 0,0 0 15,0 0-15,0 1 0,0-1 0,21 0 16,0 0-16,0 0 0,0 0 16,22 1-16</inkml:trace>
  <inkml:trace contextRef="#ctx0" brushRef="#br0" timeOffset="82519.48">14922 11113 0,'0'0'0,"22"0"0,-22 21 0,21-21 16,-21 21-16,21 0 0,-21 0 0,0 0 15,0 1-15,0-1 0,0 21 16,-21-21-16,0 22 0,-1-22 0,1 21 16,-21-21-16,21 22 0,-22-22 15,22 21-15,-21-21 0,21 0 0,-22 1 16,22-22-16,0 21 0,-21-21 15,21 0 1,21-21-16,0-1 0,0-20 0,0 21 16</inkml:trace>
  <inkml:trace contextRef="#ctx0" brushRef="#br0" timeOffset="82827.48">16044 10562 0,'0'0'0,"-21"0"0,42-21 31,0 21-31,1 0 0,20 0 16,0-21-16,1 21 0,-1 0 15,0 0-15,1-21 0,-1 21 0,0 0 16,1-21-16,-22 21 0,21 0 16,-21 0-16,-42 21 31,0-21-15,0 0-16,-22 0 0,1 0 0</inkml:trace>
  <inkml:trace contextRef="#ctx0" brushRef="#br0" timeOffset="83303.48">16023 10562 0,'0'0'16,"-21"0"-16,0 21 0,0 1 0,-1-22 15,1 21-15,21 0 0,0 0 16,-21 0-16,21 0 0,-21 1 0,21-1 16,0 0-16,0 0 0,0 0 0,-21 0 15,21 1-15,-21-1 0,21 0 0,0 0 16,0 0-16,0 0 15,0-42 17,0 0-17,21 21-15,-21-21 0,21 0 0,0 21 16,0-21-16,0 21 0,1 0 0,20-22 16,-21 22-16,21 0 0,1 0 15,-22 0-15,21 0 0,1 0 0,-1 0 16,0 0-16,1 22 0,-22-22 15,21 21-15,-21 0 0,0-21 16,1 21-16,-1 0 0,0 0 0,-21 1 0,0-1 16,0 0-16,0 0 15,0 0-15,-21 0 0,-22 1 0,22-1 16,-21 21-16,0-42 0,-1 21 0,1 0 16,0 1-16,-1-1 0,1-21 15,0 0-15,-1 21 0,1-21 0,0 0 16,20 0-16,-20 0 0,21 0 15,0 0-15,0 0 0,21-21 16,-22 21-16,22-21 16,0-1-16,22 1 15,-1 0-15,0 0 0,21 21 0,1-21 16</inkml:trace>
  <inkml:trace contextRef="#ctx0" brushRef="#br0" timeOffset="84050.49">17103 10732 0,'0'0'0,"21"-22"0,0 1 31,-42 21-31,0 0 16,-1 21-16,1-21 0,-21 22 16,21-1-16,0 0 0,-22 0 0,22 21 15,0-20-15,0 20 0,0-21 0,-1 21 16,22-20-16,0 20 15,0-21-15,-21 21 0,21-20 0,0-1 16,0 0-16,0 0 0,21 0 16,-21 0-16,22-21 0,-1 0 0,21 0 15,-21 0-15,0 0 0,1 0 0,20-21 16,-21 21-16,0-21 0,22 0 16,-22 0-16,0 0 0,-21-1 15,0 1-15,0 0 0,0 0 0,0 0 16,-21 0-16,0-1 0,21 1 15,-22 0-15,1 0 0,0 0 16,0 0-16,21-1 0,-21 1 16,21 0-16,0 0 0,0 0 0,0 0 15,21-1-15,0 22 0,0-21 0,22 0 16,-1 0-16,0 21 0,1 0 16,-1-21-16,0 21 0,43 0 15,-43 21-15,1-21 0,-22 21 16,21 0-16,-42 0 0,0 1 0,21-1 15,-21 0-15,0 21 0,0-21 0,-21 1 16,0 20-16,0-21 0,0 0 16,-1 0-16,22 22 0,-21-22 0,21 0 15,0 0-15,0 0 0,0 1 16,0-1-16,21 0 0,1 0 0,-1-21 16,21 0-16,0 0 0,1 0 15,-22 0-15,21 0 0,1 0 16,-1 0-16,0-21 0,-21 0 0,22 0 15,-1-1-15,-21 1 0,0 0 0,1-21 16,-1 21-16,-21-22 0,21 1 16,-21 0-16,0-1 0,0 1 0,-21 21 15,0-22-15,-1 1 0,1 21 16,-21 0-16,21 0 0,-22-1 16,1 22-16,0 0 0,-1 0 0,1 22 15,0-1-15,-1-21 0,1 21 0,21 0 16,-21 0-16,20 0 0,1 1 15,0-22-15,21 21 0,0 0 16,21-21 0,0 0-16,1 0 0,-1 0 0,21 0 15,0-21-15,-20 21 0,20-21 16</inkml:trace>
  <inkml:trace contextRef="#ctx0" brushRef="#br0" timeOffset="85295.54">18415 9991 0,'0'0'0,"-21"-21"0,42 21 32,21 21-32,-21-21 15,22 21-15,-1-21 0,22 21 16,-22 0-16,0 0 0,22 22 0,-22-22 15,0 21-15,1 1 0,-1-1 16,0 0-16,-20 22 0,-1-1 0,0-20 16,-21 20-16,0 1 0,0-1 15,0 1-15,-21-1 0,-22 1 16,1-1-16,0 1 0,-1 20 0,-20-20 16,-1-1-16,1 1 0,-1-22 0,1 22 15,-1-22-15,1 0 0,21-21 16,-22 22-16,22-22 0,-1 0 0,22 0 15,-21 0-15,21-21 0,0 22 0,-1-22 16,1 0-16,0 0 859,0 0-843,0 0 0,0 0-1,-1 0-15</inkml:trace>
  <inkml:trace contextRef="#ctx0" brushRef="#br0" timeOffset="86435.07">7789 15050 0,'0'0'0,"0"-22"15,-21 1 1,0 0 0,21 0-16,0 0 15,-21 21-15,21-21 0,-21 21 16,-1-22-16,1 22 31,21 22-31,0-1 0,-21 0 16,21 0-16,0 21 0,0 1 15,0-1-15,0 22 0,0-1 0,-21 85 16,0-84-16,21 20 16,-21 1-16,21 21 0,0 0 0,0 0 15,0-1-15,0 1 0,0 0 0,0 0 16,0 0-16,0 21 0,0-21 16,0-1-16,0 1 0,21 0 15,-21-21-15,0 21 0,21-22 16,0 1-16,-21 0 0,0-1 0,21-20 15,-21-1-15,21-20 0,-21 20 16,0-21-16,0-20 0,0-1 0,0 0 16,0 0-16,0-42 15,0 0-15,0-22 16,0 22-16,0-21 0</inkml:trace>
  <inkml:trace contextRef="#ctx0" brushRef="#br0" timeOffset="88103.48">7789 15790 0,'0'0'0,"-21"0"15,0 0-15,0 0 0,0-21 32,42 21-32,0 0 0,0-21 15,21 21-15,1-21 0,-1 21 16,0 0-16,1 0 0,20 0 0,-20 0 16,20 0-16,-21 0 0,1 0 0,20 21 15,-20 0-15,-1 0 0,0-21 16,1 22-16,-1-1 0,-21 0 0,0 0 15,0 0-15,-21 22 0,0-22 16,0 0-16,0 0 0,0 21 0,0-20 16,-21-1-16,0 0 0,21 0 15,-21 21-15,0-20 0,0-1 16,-1 42-16,22-42 0,-21 1 16,21-1-16,0 0 0,0 0 15,0 0-15,-21 0 0,21 1 0,-21-1 16,21 0-16,0 0 0,-21 0 15,21 0-15,-21 1 0,-1-1 16,1 0-16,0 0 16,21 0-16,-21-21 0,-21 21 0,20 1 15,1-1-15,-21 0 0,0 0 16,-22-21-16,22 21 0,-1-21 0,-20 0 16,21 0-16,-1 0 0,-20 0 0,20 0 15,22 0-15,-21 0 0,0-21 16,20 0-16,-20 21 0,21-21 15,0 0-15,0-1 0,-1 1 16,22 0-16,0 0 0,0 0 0,0 0 16,0-1-16,0 1 0,0 0 15,22 0-15,-1 0 0,0 0 0,21-1 16,-21 1-16,22 0 0,-1-21 16,-21 21-16,22-1 0,-22-20 0,21 21 15,-42 0-15,0 0 0,0-1 0,0 1 16,0 0-16,0 0 0,0 0 15,-21 21-15,0-21 0,0 21 0,21-22 16,-22 1 0,22 0-16,0 0 0,0 0 15,22 0-15,-1-22 0,21 22 16,0 0-16,1 0 0,20 0 0,-20-1 16,20 1-16,-21 21 0,22-21 0,-22 21 15,1-21-15,-1 21 0,0 0 16,-21 0-16,-21 21 0,0 0 15,0 0-15,0 1 0,-21-1 16,-21 0-16,0 21 0,-1 1 0,-20-22 16,-1 21-16,1 0 0,-1 1 15,1-1-15,-1-21 0,1 22 16,-1-22-16,22 0 0,0 0 0,20-21 16,-20 21-16,42 0 15,21-21-15,0 0 16,22 0-16,-1-21 0,22 0 15,-1 21-15,1-21 0,20 0 0,-20 21 16,-1-21-16,1-1 0,-1 22 16,-20 0-16,41-21 15,-63 21-15,-21 21 0,0 1 16,-21-1-16,-21 21 16,0-21-16,-1 22 0,-20-22 0,-1 21 15,1 0-15,-1-20 0,1 20 0,-1-21 16,22 21-16,-22-20 0,43-1 15,-21 0-15,42 0 0,21-21 32,21 0-32,1 0 0,-1-21 15,22 0-15,-22 0 0,21-1 0,1-20 16,-1 21-16,1 0 0,-22-22 16,22 22-16,-22 0 0,0-21 15,-20 21-15,20-22 0,-42 22 16,-21 21-16,0 0 0,-22 0 15,1 0-15,0 21 0,-22 0 16,1 1-16,-1-1 0,1 21 16,-1-21-16,-21 22 0,22-22 0,-1 0 15,1 0-15,21 0 0,-1 0 16,22 1-16,0-22 0,42 0 16,21-22-1,-20 22-15,41-21 0,-21-21 16,22 21-16,-1-22 0,1 22 0,-1-21 15,1 0-15,-1-1 0,43-41 16,-63 41-16,-22 1 0,21 0 16,-42-1-16,0 1 0,0 21 15,0-22-15,0 22 0,-21 0 0,0 0 16,-22 21-16,1 0 0,0 0 16,-22 0-16,22 0 0,-22 0 15,22 21-15,-21 0 0,20 0 0,1 22 16,0-22-16,-1 0 0,1 0 15,21 0-15,0 1 0,21-1 0,21-21 32,21 0-32,0 0 0,1 0 0,-1-21 15,22-1-15,-22 1 0,21 0 16,1 0-16,-1 21 0,-20-21 16,-1 21-16,0 0 0,1 0 15,-22 0-15,0 21 0,-21 0 0,0 21 16,0-20-16,-21 20 0,-21 0 15,20 1-15,-20 20 0,0-21 16,-22 1-16,22-1 0,0 22 0,-22-43 16,22 21-16,21 0 0,-22-20 15,22-1-15,21 0 0,42-21 32,-20 0-32,20-21 0,-21 0 0,21-1 15,1 1-15,20-21 0,-20 0 0,-1 20 16,0-20-16</inkml:trace>
  <inkml:trace contextRef="#ctx0" brushRef="#br0" timeOffset="88611.46">9694 15282 0,'0'-105'16,"0"210"-16,0-232 0,0 85 0,0 21 15,0 0-15,-21 21 16,21 42 0,0 0-1,0 22-15,0-1 0,0 1 0,0-1 16,0 22-16,0 0 0,0 21 16,0-22-16,0 22 0,0 0 15,0 0-15,0 21 0,0-21 0,0-1 16,0 22-16,0 0 0,0 0 15,-21-21-15,21 21 0,-21-21 0,21 0 16,-21 0-16,21-22 0,0 1 16,0 0-16,0-43 0,0 0 0,-22 1 15,22-22-15,0 0 0,0-42 16,0 0-16,0-22 16,0 1-16,0 0 0,0-1 15,0-20-15,0-1 0,0-20 0,0-1 16,0 0-16,0 1 0</inkml:trace>
  <inkml:trace contextRef="#ctx0" brushRef="#br0" timeOffset="89075.34">9758 15325 0,'0'0'0,"0"-64"16,0-126-1,0 169-15,-21 21 16,-1 0-16,1 0 0,0 0 15,0 42-15,-21-21 0,20 21 0,1 22 16,-21-22-16,21 22 0,0-1 0,-1 1 16,1-1-16,0-20 0,-42 84 15,41-85-15,1 0 0,0 1 16,21-1-16,0 0 16,-21-21-16,21 1 0,0-44 31,0 1-31,21 0 15,-21-21-15,21 21 0,0-22 0,1 1 16,-1 0-16,0-1 0,0 1 16,-21-22-16,21 22 0,0-21 15,1 20-15,-1-20 0,0 20 0,0 1 16,0 21-16,0 0 0,1 0 16,-1 21-16,0 0 0,21 0 15,-21 21-15,1 0 0,20 0 0,-21 21 0,21-20 16,1 20-16,-22 0 0,21 1 15,1-1-15,-22 0 0,21 1 16,-21-22-16,22 21 0,-22-21 0,0 0 16,21 1-16,-21-1 0,-21 0 15,22 0-15,-1 0 0,0-21 0,0 0 16,-21 21-16,21-21 0,0 0 0,1 0 16,-1-21-16</inkml:trace>
  <inkml:trace contextRef="#ctx0" brushRef="#br0" timeOffset="89647.52">14499 14330 0,'0'0'0,"21"-21"0,-21 0 16,0-1-16,0 1 0,0 0 16,-21 21-16,0 0 15,-21 0-15,20 0 0,-20 0 0,0 0 0,-1 21 16,-20 22-16,21-1 15,-22 0-15,1 22 0,20-1 0,-20 22 16,20 0-16,1-1 0,21 1 16,-21 0-16,20 20 0,1-20 0,21 21 15,0-21-15,0-1 0,0 1 16,0-22-16,0 1 0,21-1 0,22-20 16,-22-1-16,21 0 0,1 1 15,-1-22-15,0 0 0,1 0 0,-1 0 16,0-21-16,1 0 0,-1 0 0,0 0 15,1-21-15,-1 0 0,0 0 16,1 0-16,-1-22 0,0 22 16,1-21-16</inkml:trace>
  <inkml:trace contextRef="#ctx0" brushRef="#br0" timeOffset="90083.27">15155 14944 0,'0'0'0,"0"-43"0,0 22 16,0 0-16,0 0 0,0 0 15,-21 21-15,0 0 0,-21 0 0,20 0 16,1 0-16,-21 21 0,21 0 16,-22 0-16,22 22 0,0-1 0,0 0 15,0 1-15,0-1 0,-1 21 16,22 1-16,0-22 0,0 1 16,0-1-16,0 0 0,0 1 0,0-1 15,22-21-15,-1 0 0,0 0 16,0 1-16,21-22 0,-20 0 0,20 0 15,0 0-15,-21 0 0,22 0 16,-1-22-16,0 1 0,1 0 0,-22-21 16,21 21-16,-21-22 0,1 1 0,-1 0 15,0-22-15,-21 22 0,0-22 16,0 22-16,0-22 0,0 22 16,-21 0-16,0-22 0,-1 22 0,-20 21 15,21-22-15,0 22 0,-22 0 0,22 0 16,-21 21-16,21 0 0,0 0 15,-22 0-15,22 0 0,-21 21 16,21 0-16,-1 0 0,1 1 0,0-1 16,0 0-16,21 21 0,0-21 15,0 1-15,0-1 0,0 21 0,0-21 16,0 22-16,21-22 0,0 21 16,0-21-16,1 0 0,20 22 0,-21-22 15</inkml:trace>
  <inkml:trace contextRef="#ctx0" brushRef="#br0" timeOffset="90291.15">15663 15388 0,'0'0'0,"21"21"15,1-21-15,-1 22 0,-21-1 16,0 0-16,0 0 0,21 0 16,-21 0-16,0 1 0,0-1 0,0 21 15,-21-21-15,0 0 0,-1 22 16,1-1-16,-21-21 0,0 22 0,-1-1 15,1 0-15,0-21 0,-1 22 16,1-22-16,0 0 0,-1 0 0,22-21 16,-21 0-16,21 0 0,21-21 0,0 0 15,0 0-15</inkml:trace>
  <inkml:trace contextRef="#ctx0" brushRef="#br0" timeOffset="90691.44">16637 14774 0,'0'0'0,"-21"0"0,0 0 16,21-21-16,21 21 31,0 0-31,0-21 16,21 21-16,-20 0 0,-1 0 0,21 0 15,-21 0-15,0 0 0,22 0 0,-22 0 16,0 0-16,0 0 16,0 0-16,1 0 15,-1 0-15,0 0 0,0 0 16,0-21-16,0 21 0,22-21 16</inkml:trace>
  <inkml:trace contextRef="#ctx0" brushRef="#br0" timeOffset="90923.83">17738 14499 0,'21'0'16,"0"0"0,0 0-16,0 0 15,0 0-15,1-21 0,-1 21 0,0 0 16,21 0-16,-21-21 0,1 21 15,20 0-15,-21 0 0,0 0 0,0 0 16,1 0-16,-1 0 0,-42 0 31,-1 0-31</inkml:trace>
  <inkml:trace contextRef="#ctx0" brushRef="#br0" timeOffset="91395.56">17886 14457 0,'0'0'0,"-43"0"0,22 0 0,0 0 15,0 21-15,0-21 0,0 21 0,-1 0 16,1 1-16,0-1 0,0 0 16,-21 0-16,20 0 0,1 0 0,0 22 15,0-22-15,0 0 0,21 0 16,0 0-16,-21 1 0,-1-1 16,22 0-16,22-21 31,-1 0-31,0 0 15,0-21-15,21 21 16,-20-21-16,-1 21 0,0 0 16,0 0-16,21 0 0,-20 0 0,20 0 15,-21 0-15,0 0 0,22 0 16,-22 0-16,0 21 0,21-21 0,-21 21 16,1 0-16,-1 0 0,0-21 15,0 21-15,-21 1 0,0-1 0,0 0 16,0 0-16,0 0 0,0 0 0,0 1 15,-21 20-15,0-21 0,0 0 16,-22 0-16,1 1 0,0-1 0,-1-21 16,1 21-16,0 0 0,-1-21 15,-20 0-15,20 0 0,1 0 0,0 0 16,-1 0-16,22 0 0,-21 0 16,21 0-16,0 0 0,-1-21 15,1 21-15,21-21 16,21 0-1,22 21-15,-22-22 0,21 22 0,1-21 16,-1 0-16,0 0 0,22 21 0,-22-21 16</inkml:trace>
  <inkml:trace contextRef="#ctx0" brushRef="#br0" timeOffset="92074.7">18669 14711 0,'21'0'16,"-42"0"-16,63-21 0,-21 0 0,-63 21 31,21 21-31,0 0 16,-22 0-16,1 0 0,21 0 0,-21 22 15,20-22-15,-20 21 0,21-21 16,0 22-16,0-22 0,21 21 0,0-21 16,0 22-16,0-22 0,0 0 15,0 0-15,21 0 0,0-21 0,0 0 16,21 0-16,-20 0 0,-1 0 15,21 0-15,-21 0 0,22 0 0,-22-21 16,0 0-16,0 21 0,-21-21 16,0 0-16,0 0 0,0-1 0,0 1 15,0 0-15,0 0 0,0 0 16,-21-22-16,21 22 0,-21 0 0,21-21 16,0 21-16,0-22 0,0 22 15,0-21-15,21 21 0,0-1 0,21 1 16,-20 0-16,20 0 0,-21 0 15,21 21-15,1 0 0,-22 0 0,0 0 16,21 21-16,-20 0 0,-1 0 0,-21 0 16,0 1-16,0-1 15,0 42-15,0-20 0,0-22 0,-21 21 16,-1-21-16,1 22 0,0-22 16,0 21-16,21-21 0,0 22 15,0-22-15,0 0 0,0 0 0,0 0 16,0 0-16,21-21 15,0 0-15,0 0 0,1 0 0,20 0 16,-21-21-16,0 21 0,22-21 16,-22 0-16,21 0 0,-21 0 0,0-1 15,1 1-15,20-21 0,-21 21 16,-21-22-16,0 22 0,0-21 16,0 0-16,0-1 0,0 22 0,-21-21 15,0-1-15,-22 22 0,22 21 16,0-21-16,-21 21 0,21 0 0,-22 0 15,1 21-15,21-21 0,-22 21 0,22 1 16,0-1-16,-21 0 0,42 0 16,-21 0-16,-1 0 0,22 1 15,0-1-15,22-21 16,-1 0-16,0 0 0,0 0 16,21 0-16,-20-21 0</inkml:trace>
  <inkml:trace contextRef="#ctx0" brushRef="#br0" timeOffset="92507.45">19727 13991 0,'-21'0'0,"42"0"0,-63 0 0,42-21 16,-21 21-16,63 0 31,-21 0-31,22 0 0,-1 0 15,0 21-15,1 0 0,-1 1 16,0-1-16,1 0 0,20 0 0,-42 21 16,22-20-16,-1 41 0,0-21 15,-21 1-15,22 20 0,-22-20 0,-21 20 16,0 1-16,0-22 0,0 21 16,-21 1-16,0-22 0,-22 22 15,1-22-15,0 22 0,-1-1 0,1 1 16,-22-22-16,1 21 0,-1 1 15,1-22-15,-1 22 0,1-22 0,-1 0 16,22 1-16,-64 20 0,64-42 16,0 1-16,20-1 0,-20 0 15,21 0-15,0-21 0,0 0 16,21-21 31,21 21-47,-21-21 0,21 0 15,0 21-15,0-22 16</inkml:trace>
  <inkml:trace contextRef="#ctx0" brushRef="#br0" timeOffset="92703.34">19706 15494 0,'0'0'0,"0"21"15,0 0 1,-21-21-16,42-21 47,0 0-31,-21 0-16,21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2:01:49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339 0,'0'-21'16,"0"-1"-16,0 1 16,0 0-16,21 0 0,-21 0 15,0 0-15,21-1 0,-21 1 16,0 0-16,0 0 0,0 42 31,0 0-31,0 0 16,0 22-16,0-22 0,0 42 0,0-20 15,0 20-15,0 1 0,0-1 16,0 22-16,-21 0 0,21-1 0,-21 1 16,-1 0-16,22-1 0,0 1 15,-21-22-15,21 1 0,-21-22 0,21 1 16,-21-1-16,21-21 16,0 0-16,0 0 0,0 1 0,0-1 15,0-42 16,0-1-31,0 1 0,0-21 16,0 21-16,0-22 0,21 1 16,0 0-16,0-22 0</inkml:trace>
  <inkml:trace contextRef="#ctx0" brushRef="#br0" timeOffset="299.82">3387 127 0,'0'21'32,"0"0"-17,0 1-15,0 20 0,0 0 16,0 1-16,0 20 0,0 1 0,0-22 16,-22 21-16,22 1 0,0 21 15,0-22-15,0 1 0,0-1 0,-21 1 16,21-1-16,-21 1 0,21-22 15,0 0-15,0 1 0,0-1 0,0-21 16,0 0-16,0 0 16,0 1-16,0-1 15,-21-21 1,0 0-16,0-21 0,-1-1 16,1 1-16</inkml:trace>
  <inkml:trace contextRef="#ctx0" brushRef="#br0" timeOffset="531.69">2794 1058 0,'21'-21'32,"21"0"-32,-20 21 15,20-21-15,-21 0 0,21 21 0,1-21 16,-22-1-16,21 22 0,-21-21 15,22 0-15,-1 21 0,-21 0 0,0 0 16,1 0-16,-1 0 0,0 0 16</inkml:trace>
  <inkml:trace contextRef="#ctx0" brushRef="#br0" timeOffset="2328.25">4191 1185 0,'0'0'0,"-21"22"0,0-22 15,21-22 17,0 1-32,0 0 0,0 0 15,21 0-15,0 0 0,-21-22 16,21 22-16,-21 0 0,0-21 0,0-1 16,0 22-16,0-21 0,0 21 15,0-1-15,-42-20 0,21 21 0,-1 0 16,1 0-16,0 21 0,-21 0 15,-1 0-15,22 0 0,-21 0 0,0 0 16,-1 0-16,1 42 0,21-21 16,-22 0-16,22 22 0,-21-1 15,21 0-15,0 1 0,21 20 0,0-21 16,0 1-16,0-1 16,0 0-16,0 1 0,0-1 0,21-21 15,0 0-15,0 1 0,0-1 16,22 0-16,-22 0 0,0-21 0,21 0 15,-21 0-15,1 0 0,20 0 16,-21 0-16,21-21 0,-20 21 0,-1-21 16,21 0-16,-21-1 0,0 1 15,22-21-15,-22 0 0,0 20 0,0-20 16,0 0-16,1-22 0,-22 22 16,0 0-16,21-1 0,-21 1 0,21 0 15,-21 20-15,0 1 16,0 42 15,-21 1-31,21 20 0,-21-21 0,21 21 16,0 1-16,0-1 0,0 0 15,-22 1-15,22-1 0,0 0 16,0-20-16,0 20 0,0-21 0,22 0 16,-1 0-16,0-21 0,0 0 15,0 22-15,0-22 0,22 0 0,-22 0 16,21 0-16,1-22 0,-22 1 15,21 21-15,0-21 0,-20-21 16,20 21-16,-21-1 0,0-20 16,0 21-16,1-21 0,-1-1 0,0-20 15,-21 42-15,0-1 16,0 1-16,0 42 31,0 1-31,0-1 16,0 21-16,-21-21 0,21 22 15,0-22-15,0 21 0,-21-21 0,21 22 16,0-22-16,-22 0 0,22 0 16,0 0-16,0 0 0,0 1 15,0-1-15,-21-21 16,21-21 15,0-1-31,0 1 0,0 0 16,0 0-16,0 0 0,0-22 15,21 1-15,1 0 0,-22-1 0,21 1 16,21 21-16,-21-21 0,0 20 16,1 1-16,20 0 0,-21 21 0,0 0 15,22 0-15,-22 0 0,0 21 16,21 0-16,-21 1 0,1 20 0,-1-21 16,0 0-16,0 22 0,0-22 15,0 21-15,1-21 0,-1 22 16,0-22-16,0 0 0,0 0 15,0 0-15,1-21 0,-1 21 0,0-21 16,0 0-16,0 0 0,0 0 16,1 0-16,-1-21 0,0 0 15,0 21-15,0-21 0,-21 0 16,21 0-16,1-1 0,-1-20 0,0 21 16,0-21-16,0-1 0,0 1 15,22 0-15,-22 20 0,21-20 0,1 21 16,-22 0-16,21 0 15,-21-1-15,22 22 0,-22 0 0,0 0 16,21 0-16,-21 0 0,1 0 16,-22 22-16,21-1 0,0 0 0,0 0 15,-21 0-15,0 0 0,21 1 16,-21-1-16,21 0 0,-21 0 0,0 0 16,0-42 30,0 0-46,0 0 16,0 0-16,-21-22 16,0 22-16,21 0 0,-21 0 15,0 0-15,0-1 0,-1 22 16,1-21-16,0 21 0,0 0 0,-21 0 16,20 0-16,1 0 0,0 21 15,-21 1-15,21-22 0,-1 42 0,1-21 16,-21 0-16,21 22 0,0-22 15,-1 21-15,1 0 0,21-20 0,0 20 16,0-21-16,0 21 0,0-20 16,0 20-16,0-21 0,0 0 15,0 0-15,0 1 0,21-1 0,1-21 16,-1 21-16,0-21 0,0 0 0,0 0 16,22 0-16,-22 0 0,0 0 15,21-21-15,-21 21 0,1-21 16,20-1-16,-21 1 0,0 0 0,0-21 15,1 21-15,-1-22 0,0 1 16,0 0-16,0-22 0,0 1 0,1-1 16,-1 1-16,-21 20 0,0-20 15,0-1-15,0 22 0,21 0 0,-21 20 16,0-20-16,0 21 0,-21 21 31,21 21-31,0 0 0,0 0 16,-21 22-16,21-1 0,0 0 15,-22 1-15,22 20 0,0-20 16,0 20-16,0-21 0,0 1 0,0 20 16,0-42-16,0 22 0,0-1 15,0-21-15,0 0 0,0 1 0,0-1 16,0 0 0,22-42 15,-1 21-31,0-21 0</inkml:trace>
  <inkml:trace contextRef="#ctx0" brushRef="#br0" timeOffset="3004.86">6604 1312 0,'0'0'0,"-21"22"0,21-1 16,-21-21-16,42-21 31,-21-1-31,21 1 16,0 0-16,0 0 0,0 0 15,1-22-15,-1 1 0,0 0 16,0-22-16,0 22 0,0-22 15,1 22-15,-1-21 0,-21 20 0,0 1 16,0 0-16,0-1 0,0 22 16,0 0-16,0 0 0,-21 21 15,-1 0 1,1 0-16,-21 0 0,21 21 0,0 0 16,-1 0-16,1 22 0,0-1 15,21 0-15,0 22 0,0-22 16,0 22-16,0-1 0,0-21 15,0 22-15,0-22 0,0 1 0,0-1 0,0 0 16,0 1-16,0-22 16,21 0-16,0 0 0,1 0 0,-1-21 15,0 0-15,0 21 0,0-21 0,22 0 16,-22 0-16,0 0 0,21-21 16,-21 21-16,22-21 0,-22 0 0,21 0 15,-21 0-15,1-1 0,20 1 16,-21 0-16,0-21 0,0 21 0,1-1 15,-1 22-15,0-21 0,-21 0 16,21 21-16,0 0 16,-21 21-16,0 0 0,0 1 15,0-1-15,0 0 0,0 0 16,0 0-16,0 0 16,0 1-16,0-1 0,0 0 0,0 0 15,0 0 1,21-21-16,1 0 15,-1 0 1,-21-21-16,0 0 16,21 0-16,0 0 0,-21-1 0</inkml:trace>
  <inkml:trace contextRef="#ctx0" brushRef="#br0" timeOffset="3368.65">7451 741 0,'0'0'0,"-22"-21"0,1 21 0,0 0 16,0 0-16,0 0 16,0 0-16,-1 21 0,22 0 15,0 0-15,0 0 16,0 1-16,0-1 16,22-21-1,-1 0-15,0 0 0,0 0 16,0 0-16,0-21 0,1-1 15,-1 1-15,-21 0 16,0 0-16,0 0 0,0 0 0,0-1 16,0 1-16,-21 21 15,21-21-15,-22 21 0,1 0 0,0 0 16,0 0-16,0 0 0,0 21 16,-1 0-16,1 1 0,21-1 15,0 0-15,0 0 0,-21 21 16,21-20-16,0-1 0,0 21 0,0-21 15,0 0-15,0 1 0,0-1 16,21 0-16,0-21 0,1 21 0,-1-21 16</inkml:trace>
  <inkml:trace contextRef="#ctx0" brushRef="#br0" timeOffset="3840.38">7853 1058 0,'0'22'31,"0"-1"-31,0 0 0,-21 0 16,-1-21-16,22 21 0,-21 0 0,21 1 15,0-1-15,0 0 0,-21 0 16,21 0-16,0 0 0,-21 1 0,21-1 16,0 0-16,0 0 15,0 0-15,0 0 0,0 1 16,0-44 31,0 1-47,0 0 15,21 0-15,0 0 0,0-22 0,1 22 16,-1-21-16,0 0 0,0-1 16,21 1-16,1 0 0,-1 20 0,0 1 15,1 0-15,-1 0 0,-21 21 16,22 0-16,-1 0 0,-21 0 0,21 0 15,-20 21-15,-1 0 16,-21 0-16,0 22 0,21-22 0,-21 21 16,0-21-16,0 22 0,0-22 15,0 0-15,0 21 0,0-20 0,-21-1 16,21 0-16,0 0 0,-21 0 0,-1 0 16,22-42 30,22 0-46</inkml:trace>
  <inkml:trace contextRef="#ctx0" brushRef="#br0" timeOffset="4695.06">9123 1016 0,'0'0'0,"0"-21"15,-21 0-15,-1 0 0,-20 21 16,21 0-16,0-22 0,0 22 16,-22 0-16,22 0 0,0 0 0,-21 0 15,20 22-15,1-1 0,-21 0 16,21 0-16,0 0 0,-1 22 0,1-22 16,-21 21-16,21-21 0,21 22 15,-21-22-15,-1 0 0,22 21 16,0-21-16,0 1 0,0-1 15,0 0-15,22-21 0,-1 0 16,0 0-16,21 0 0,-21 0 0,22 0 16,-1 0-16,0 0 0,1-21 15,-22 0-15,21-1 0,1 1 0,-22 0 16,0 0-16,0 0 0,0 0 16,0-22-16,-21 22 0,22 0 15,-22 0-15,0 0 0,0 42 47,-22 0-47,22 0 0,0 0 16,-21 0-16,21 22 0,-21-22 0,21 21 15,0 1-15,0-1 0,0 0 16,0 1-16,0 20 0,0 1 0,21 84 16,-21-64-16,21 1 15,-21 0-15,0-1 0,22 1 0,-1 0 16,-21-1-16,21 1 0,0 0 0,-21-1 15,21 1-15,0 0 0,-21-22 16,22 1-16,-22-1 0,21 1 0,-21-1 16,0 1-16,0-22 0,0 22 0,0-22 15,0 0-15,0 1 0,0-1 0,0 0 16,-21-21-16,21 1 16,-22-1-16,1 0 0,0 0 0,0-21 15,0 0-15,0 0 0,-1 0 0,1-21 16,0 0-16,0-22 0,0 1 15,-22 0-15,22-22 0,-42-63 16,42 43-16,-22-1 0,22-21 16,0 21-16,0-20 0,0-1 0,21 0 15,0 21-15,0 1 0,21-1 0,21 0 16,-21 22-16,22-22 0,-1 22 0,21-22 16,-20 21-16,20 1 0,-20-1 15,20 22-15,-21-21 0,22 20 16,-22 1-16,1 21 0,-1-22 15,-21 22-15,21 0 0,1 0 0,-22 0 16,0 21-16,-21-21 0,21 21 16,-42 0 46</inkml:trace>
  <inkml:trace contextRef="#ctx0" brushRef="#br0" timeOffset="5436.46">11176 826 0,'0'0'0,"21"0"0,0-22 16,0 1-16,22 0 16,-22 21-16,0-21 0,0 0 0,22 0 15,-22 21-15,21-22 0,-21 1 16,0 0-16,1 0 0,-1-21 0,0 20 16,0 1-16,-21 0 0,21 0 15,-21 0-15,0-22 0,0 22 0,-21 0 16,0 0-16,0 0 15,0 21-15,-22 0 0,22 0 0,-21 0 16,-1 0-16,-20 0 0,21 21 16,-1 0-16,-20 0 0,20 0 0,1 1 15,0-1-15,21 21 0,-1-21 16,22 0-16,0 1 0,0-1 0,0 0 16,22 0-16,-1 0 0,0 0 0,0 1 15,21-1-15,1 0 0,-22 0 16,21 0-16,1 0 0,-22 22 0,21-22 15,-21 0-15,22 21 16,-22-20-16,0 20 0,0 0 0,0-21 16,-21 22-16,0-22 0,0 21 15,0-21-15,0 22 0,-21-22 0,-21 0 16,21 0-16,-22 0 0,1 1 16,0-1-16,-1 0 0,-20-21 0,20 0 15,1 0-15,0 0 0,-1 0 0,1 0 16,0-21-16,-1 0 0,1-1 15,21 1-15,-21 0 0,20 0 0,1-21 16,0 20-16,0-20 0,21 21 16,0-21-16,0 20 0,0 1 15,0 0-15,21 0 0,0 0 16,0 0-16,1 21 0,20-22 0,-21 22 16,21 0-16,1 0 0,-22 0 15,21-21-15,1 21 0</inkml:trace>
  <inkml:trace contextRef="#ctx0" brushRef="#br0" timeOffset="6436.13">11747 741 0,'0'0'16,"22"-21"-16,-22 0 0,0-1 15,-22 22 16,1 22-31,0-22 0,21 21 16,-21 0-16,0 0 0,0 0 16,21 22-16,0-1 0,0-21 0,-22 21 15,22 1-15,0-22 0,0 21 16,0 1-16,0-1 0,0-21 0,0 0 16,0 22-16,0-22 0,22 0 15,-1 0-15,0-21 0,0 0 16,0 0-16,22 0 0,-22 0 15,21-21-15,0 21 0,1-21 16,20 0-16,-20-1 0,-1-20 0,0 21 16,1-21-16,-1 20 0,0-20 15,-21 0-15,1-1 0,-1 1 0,-21 21 16,0-21-16,0 20 0,0 1 16,0 0-16,-21 21 0,-1 0 15,-20 0-15,21 0 0,0 0 16,0 21-16,-1-21 0,1 21 0,0 1 15,21-1-15,0 0 0,0 0 16,0 0-16,0 0 0,0 1 0,21-1 16,0 0-16,1 0 15,-1 0-15,0 0 0,0 1 0,0-1 16,0 0-16,1 0 0,-1-21 0,0 21 16,-21 0-16,21-21 0,-21 22 15,21-22-15,0 0 0,1 0 16,-1 0-16,0 0 0,0 0 15,21 0-15,-20 0 0,-1-22 16,0 1-16,0 0 0,21 0 16,-20 0-16,-1 0 0,0-22 0,0 22 15,21-21-15,-20-1 0,-22 22 16,21-21-16,-21 21 0,21 21 0,-21-21 16,0-1-16,0 44 31,0-1-31,-21 0 0,21 0 0,0 0 15,-21 0-15,-1 1 0,22 20 16,-21-21-16,21 21 0,0-20 0,0-1 16,0 21-16,0-21 0,0 0 15,0 1-15,0-1 0,0 0 0,0 0 16,0 0-16,21-21 0,1 21 16,-1-21-16,0 0 0,0 0 0,21 0 15,-20 0-15,-1 0 0,0 0 0,21-21 16,-21 21-16,1-21 15,-1 0-15,0 0 0,0 0 0,0-22 0,-21 22 16,0-21-16,0-1 16,0-20-16,0 21 0,0-1 0,0 1 15,0 0-15,0 20 0,-21-20 16,0 21-16,0 0 0,0 21 0,-1 0 16,1 0-16,-21 0 0,21 0 0,0 21 15,-1 0-15,1 0 0,0 0 16,0 22-16,0-22 0,0 21 0,21-21 15,-22 22-15,22-22 0,0 21 16,0-21-16,0 22 0,0-22 0,0 0 16,0 0-16,22 0 0,-1 1 15,0-1-15,21-21 0,-21 0 16,1 0-16,20 0 0,0 0 16,-21 0-16,22 0 0,-1 0 0,-21-21 15,22 21-15,-1-22 0</inkml:trace>
  <inkml:trace contextRef="#ctx0" brushRef="#br0" timeOffset="6956.04">13589 635 0,'0'0'15,"0"-21"-15,0-21 0,0 20 0,0 1 16,0 0-16,0 42 31,0 0-31,0 1 16,0 20-16,-21-21 0,21 21 0,0 1 15,0-1-15,-21 0 0,21 1 16,0-1-16,0 22 0,-22-22 0,22 0 16,0 1-16,-21-1 0,21-21 0,0 21 15,0-20-15,0-1 0,0 0 16,0 0-16,0 0 0,21 0 0,1-21 16,-1 0-16,0 0 15,0 0-15,0-21 0,0 21 16,1-21-16,20-21 0,-21 21 15,0-1-15,0-20 0,1 0 16,20-22-16,-21 22 0,0-22 0,0 1 16,1 21-16,-1-22 0,0 22 15,0-22-15,-21 22 0,0 21 0,0-22 16,0 22-16,0 0 0,0 0 16,-21 21-1,0 21-15,0 0 0,21 0 16,-22 22-16,22-1 0,-21 0 0,21 1 15,0 20-15,0-20 0,-21 20 16,21-21-16,0 22 0,-21-22 0,21 1 16,0 20-16,0-42 0,0 22 0,0-22 15,0 21-15,0-21 16,0 0-16,0 1 0,21-22 31,0 0-31,0-22 0,1 1 16,-1 0-16,21 0 0,0-21 0</inkml:trace>
  <inkml:trace contextRef="#ctx0" brushRef="#br0" timeOffset="7620.16">14986 635 0,'-42'-42'16,"84"84"-16,-84-105 0,20 63 0,22-22 16,0 1-16,0 0 0,0 0 0,0 0 15,-21 21-15,21 21 31,-21 0-31,21 0 16,0 22-16,0-1 0,0 0 16,0 22-16,0-22 0,0 22 0,0-22 15,0 21-15,-21-20 0,21-1 16,0 0-16,0 1 0,-21-1 0,21-21 16,0 22-16,0-22 0,0 0 15,0 0-15,-21-21 0,21 21 0,-22-21 16,1 0-1,21-21-15,-21 21 16,21-21-16,0 0 0,0 0 16,0-22-16,0 22 0,0 0 0,0-21 15,21 20-15,0-20 0,1 21 16,20 0-16,0-22 0,1 22 16,-1 0-16,21 0 0,1 21 0,-22 0 15,22 0-15,-1 0 0,-20 0 16,20 0-16,-21 21 0,1 0 0,-22 0 15,0 1-15,0 20 0,-21-21 16,0 0-16,0 22 0,0-22 0,-21 0 16,-21 21-16,21-21 15,-22 1-15,1-1 0,-22 0 0,22 0 0,0 0 16,-1 0-16,-20 1 0,42-22 16,-22 21-16,1-21 0,21 0 0,0 0 15,0 0-15,-1 0 0,1 0 16,42-21 15,1 21-15,20-22-16</inkml:trace>
  <inkml:trace contextRef="#ctx0" brushRef="#br0" timeOffset="8500.01">16150 974 0,'0'0'0,"0"-21"0,0-64 32,0 64-32,-21 21 0,0 0 15,0 0-15,-1 0 0,1 0 16,0 0-16,-21 21 0,21-21 0,-1 21 16,-20 0-16,21 0 0,-21 22 15,20-22-15,1 21 0,0-21 0,-21 22 16,21-22-16,-1 21 0,22-21 15,-21 22-15,21-22 0,0 21 0,0 1 16,0-22-16,0 0 0,21 0 16,1-21-16,-1 21 15,0-21-15,0 0 0,0 0 16,0 0-16,1 0 0,20-21 16,-21 0-16,0 0 0,22 0 0,-22-22 15,0 22-15,21-64 0,-21 43 16,1 0-16,-1-1 0,0 1 15,-21 21-15,21-21 0,-21 20 0,0 1 16,0 42 0,0 1-1,0 20-15,0-21 0,-21 21 16,21-20-16,0 20 0,0-21 16,0 0-16,0 22 0,0-22 0,0 0 15,0 0-15,21 0 16,0 0-16,0-21 0,1 0 0,-1 22 15,0-22-15,0 0 0,0 0 16,0 0-16,1 0 0,-1-22 16,0 1-16,0 0 0,-21 0 15,21 0-15,0 0 0,1-22 0,-22 1 16,21 0-16,0 20 0,0-20 0,21 0 16,-20-1-16,20 22 0,-21-21 15,21 21-15,1 0 0,-1-1 16,0 1-16,1 21 0,-1 0 0,0 0 15,1 0-15,-1 21 0,-21 1 0,22-1 16,-22 0-16,0 21 16,0 1-16,0-22 0,-21 21 0,0 0 15,0 1-15,0-1 0,0-21 16,0 22-16,0-22 0,0 21 0,0-21 16,0 0-16,0 1 0,-21-1 15,21 0-15,-21-21 0,0 21 16,0-21-16,-1 0 15,22-21-15,0 0 16,0 0-16,0-1 0,0 1 0,0-21 16,0 0-16,22-1 0,-1 1 15,0 0-15,0-22 0,0 22 16,22-1-16,-1 1 0,-21 0 16,21 21-16,1-1 0,-1 1 0,0 0 15,-20 0-15,20 21 0,-21 0 16,21 0-16,-20 0 0,-1 0 0,0 0 15,-21 21 1,-21-21 0,0 21-16,-22-21 0</inkml:trace>
  <inkml:trace contextRef="#ctx0" brushRef="#br0" timeOffset="9511.46">3027 2117 0,'0'0'0,"-21"0"0,-1 0 0,-20 0 15,21-21-15,0 21 0,-22 0 0,22 0 16,0 0-16,0 0 0,0 0 16,0 0-16,-1 0 15,22-22-15,22 22 32,-1 0-32,0 22 15,0-22-15,21 0 0,1 0 16,-1 21-16,0-21 0,22 0 0,-1 0 15,1 0-15,21 21 0,-1-21 16,22 0-16,0 0 0,21 0 16,0 0-16,0 0 0,0 0 0,21 0 15,21 0-15,1 0 0,-1-21 16,0 21-16,22 0 0,-1 0 0,-20-21 16,20 21-16,-20 0 0,20 0 15,-21-22-15,22 22 0,-1-21 0,-20 21 16,-1 0-16,0 0 0,1 0 15,-1 0-15,0 0 0,-20-21 0,-1 21 16,-21 0-16,0 0 0,-21 0 16,-1 0-16,1 0 0,-21-21 15,-22 21-15,22 0 0,-43 0 0,22 0 16,-22 0-16,-21 0 0,1 0 0,-1 0 16,0-21-16,0 21 15,-42 0 16,0 0-15,21-21 0,0-1-16,21 1 15,21 21-15</inkml:trace>
  <inkml:trace contextRef="#ctx0" brushRef="#br0" timeOffset="10344.17">11261 1863 0,'0'0'0,"-43"0"0,1 0 15,0 0-15,-1 0 0,1 0 16,0 0-16,-1 0 0,1 0 0,21 0 16,-22 0-16,22 0 0,0 0 0,0 0 15,0 0-15,0 0 16,-1 0-16,1 0 16,0 0-1,21 21 1,21-21-1,22 0 1,-22 21-16,21-21 0,0 0 0,22 0 16,-22 0-16,43 0 0,-22 0 15,22 21-15,0-21 0,-1 0 0,22 0 16,0 0-16,0 0 0,21 0 16,-21 0-16,21 0 0,0 0 0,21 0 15,-21 0-15,0 0 0,21 21 16,0-21-16,0 0 0,1 0 15,20 0-15,-21 22 0,21-22 0,1 0 16,-22 0-16,21 21 0,1 0 0,-1-21 16,0 0-16,1 21 0,-1-21 15,0 0-15,1 21 0,-1-21 0,-21 0 16,0 0-16,0 21 0,1-21 16,-22 0-16,0 0 0,0 0 0,0 0 15,-43 0-15,22 0 0,-21 0 16,-22 0-16,1 0 0,-22 0 0,0 0 15,1 0-15,-22 0 0,0 0 16,-21-21 78,0 0-79,0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2:14:34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7218 5313 0,'0'0'0,"0"-402"0,0-43 16,0 43-16,0 63 0,0 85 15,0 43-15,0 63 0,0 42 16,0 21-16,0 22 0,0 20 16,0 1-16,0 21 0,0 0 0,0-1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2:35:03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2900 0,'-21'0'16,"21"-21"78</inkml:trace>
  <inkml:trace contextRef="#ctx0" brushRef="#br0" timeOffset="1112.24">783 889 0,'0'0'0,"0"-21"0,0 0 16,0 0-16,-21-1 16,21 1-16,0 0 0,0 0 15,0 0 1,0 42-1,0 21 1,0-21-16,0 22 16,0-1-16,0 22 0,0-22 0,0 21 15,0-20-15,0 20 0,0-20 16,0-1-16,-21 0 0,21-21 16,-21 22-16,21-22 0,0 0 15,0 0-15,0-42 31,0 0-31,21 0 16,0 0-16,-21-1 0,21 1 0,0-21 16,-21 21-16,21 0 0,1-1 15,-22 1-15,21 0 0,0 21 16,0 21 0,0 0-16,-21 1 15,21 20-15,-21-21 0,0 0 0,0 0 16,22 22-16,-22-22 0,21 0 15,-21 0-15,21 0 0,0-21 16,-21 22-16,21-22 0,22 0 0,-22 0 16,0 0-16,21 0 0,1-22 15,-1 1-15,0 0 0,1 0 16,-1 0-16,0-22 0,1 1 16,-1 0-16,-21-1 0,0-20 0,0 21 15,1-22-15,-22 1 16,0 20-16,0 1 0,-22 0 0,1 20 0,0 1 15,-21 0-15,21 21 16,-22 0-16,1 0 0,21 0 16,-22 21-16,1-21 0,21 21 0,0 1 15,-22-1-15,22 0 0,21 0 16,0 0-16,0 0 0,0 1 16,21-22-1,22 0-15,-1-22 0</inkml:trace>
  <inkml:trace contextRef="#ctx0" brushRef="#br0" timeOffset="1559.32">2159 466 0,'-21'0'31,"0"21"-31,-1 0 0,22 21 0,0-20 16,-21 20-16,21 21 0,-21 1 0,21-1 15,0 1-15,0-1 0,-21 1 16,21-1-16,-21-20 0,21 20 16,-21-20-16,21-22 0,0 21 0,0-21 15,0 0-15,0 1 0,0-1 16,0-42 15,0-1-15,0 1-16,0 0 0,21-21 0,-21-1 15,21 1-15,0 0 0,0-1 16,0-20-16,22 42 0,-22-22 16,21 22-16,1 0 0,-22 21 15,21 0-15,-21 0 0,22 0 0,-22 21 16,0 22-16,0-22 0,0 21 16,0-21-16,-21 22 0,0-22 15,0 21-15,0-21 0,0 22 0,0-22 16,-21 0-16,0 0 0,21 0 0,-21 0 15,21 1-15,-21-1 16,21 0 0,21-21-1,0-21-15</inkml:trace>
  <inkml:trace contextRef="#ctx0" brushRef="#br0" timeOffset="2325.23">3133 953 0,'0'0'0,"0"-22"16,0 1-16,0 0 0,-22 0 0,1 21 15,0-21-15,0 0 0,0 21 16,0 0-16,-22 0 0,22 0 16,0 21-16,0 0 0,0 0 15,-1 0-15,-20 22 0,21-1 0,0 0 16,0 1-16,-1-1 0,1 0 15,0 1-15,0-1 0,21 0 16,0-21-16,0 22 0,0-22 0,0 0 16,0 0-16,21-21 0,21 21 15,1-21-15,-22 0 0,21 0 16,-21 0-16,22 0 16,-22-21-16,21 0 0,-21 21 0,22-21 15,-22 0-15,0-22 0,0 22 16,0-21-16,22 0 0,-43-1 15,21 1-15,0 0 0,0-22 0,-21 43 16,0-21-16,0 20 0,0 1 16,0 0-16,0 42 15,0 0-15,0 22 16,0-22-16,0 21 0,0 1 16,0-1-16,0-21 0,0 21 15,0 1-15,0-22 0,0 0 0,0 21 16,0-20-16,0-1 0,0 0 15,21-21-15,1 21 0,-1-21 16,0 0-16,21 0 0,-21 0 16,22 0-16,-22 0 0,21-21 0,1 21 15,-1-21-15,0 0 0,1-22 16,-1 22-16,0-21 0,1-1 0,-22-20 16,0 21-16,21-22 0,-21 1 15,1-1-15,-1 22 0,-21-22 16,0 22-16,0 0 0,0 20 0,0-20 15,0 21-15,0 42 32,-21 0-32,21 22 15,0-1-15,-22 21 0,22-20 16,-21 20-16,0 1 0,21-1 0,-21 1 16,0-22-16,21 0 0,-21 1 15,21-1-15,0-21 0,0 0 0,0 1 16,0-1-16,0 0 0,21-21 15,0 0-15,0 0 16,0 0-16,0 0 0,1 0 16,-1-21-16,0 0 0,0-1 0,0 1 15,0 0-15,-21 0 0,22-21 16,-1 20-16</inkml:trace>
  <inkml:trace contextRef="#ctx0" brushRef="#br0" timeOffset="2523.96">3641 953 0,'0'0'16,"-22"0"-16,1 0 0,0 0 0,42 0 31,22 0-31,-22 0 0,21 0 16,0 0-16,1-22 0,-1 22 15,0-21-15,1 0 0,-1 21 0,-21-21 16,22 21-16,-22-21 15,0 21-15,0-21 0,0 21 16</inkml:trace>
  <inkml:trace contextRef="#ctx0" brushRef="#br0" timeOffset="3934.61">4720 1334 0,'0'0'0,"21"0"0,0 0 0,1 0 16,-1 0-16,21 0 15,-21 0-15,0 0 0,1-22 0,20 1 16,-21 0-16,0 0 0,0 0 15,1 0-15,-1-22 0,0 1 0,0 0 16,0-22-16,0 1 0,-21-1 16,0 1-16,0 20 0,22-20 15,-22-1-15,0 22 0,0-22 16,21 43-16,-21-21 0,0 21 0,0 0 16,0-1-16,0 44 15,0-1-15,0 0 16,0 21-16,-21-21 0,21 43 15,-22-22-15,1 43 0,21-22 0,0 22 16,-21-21-16,0-1 0,21 22 16,0-22-16,0-20 0,0-1 0,0 0 15,0 1-15,0-22 0,0 0 16,0 0-16,0 0 0,21-21 16,0 0-1,0-21-15,1 0 0,-22 0 16,21 0-16,-21-22 0,21 22 15,0-21-15,-21-1 0,21 22 0,0-21 16,-21 21-16,22 0 0,-1-1 16,0 22-16,0 0 0,0 22 15,0-1-15,1 0 16,-22 0-16,21 0 0,0 22 16,0-22-16,0 0 0,0 0 0,1 0 15,-1 0-15,0 1 0,0-1 16,21-21-16,-20 0 0,20 21 0,0-21 15,1 0-15,-1 0 0,0 0 16,22 0-16,-22 0 0,0-21 0,22 0 16,-22-1-16,1 1 0,-22 0 15,21 0-15,-21-21 0,0 20 16,1-20-16,-22 0 0,0-1 0,0 1 16,0 0-16,0-1 15,0 1-15,-22 0 0,1 21 0,0-1 16,0 22-16,0 0 0,0 0 15,-1 0-15,-20 22 0,21-1 0,-21 21 16,20 0-16,1 1 0,-21-1 16,21 0-16,0 22 0,-1-22 15,1 1-15,21-1 0,0-21 16,0 0-16,0 22 0,21-22 16,1 0-16,-1-21 0,0 0 0,21 0 15,-21 0-15,22 0 0,-22 0 16,0-21-16,21 0 0,-20-1 15,-1 1-15,0 0 0,0 0 16,0 0-16,-21-22 0,0 22 0,0 0 16,21 0-16,-21 0 0,0 0 15,0 42 1,0 0-16,0 0 0,0 0 16,0 0-16,0 22 0,0-22 0,0 0 15,0 0-15,0 0 0,0 1 16,22-1-16,-1 0 15,0-21-15,0 0 0,0 0 16,22 0-16,-22 0 0,21 0 16,0-21-16,1 0 0,-1-1 15,-21 1-15,22 21 0,-22-21 0,0-21 16,0 21-16,0-1 0,-21 1 16,0-21-16,21 21 0,-21 0 15,0-1-15,-21 22 16,21 22-1,-21-1-15,0 0 0,21 21 0,-21-21 16,0 22-16,21-1 0,-22 0 16,1 1-16,21-1 0,-21 22 0,21-22 15,-21 21-15,0 1 0,21 21 16,-21-22-16,-1 1 0,1-1 16,21 1-16,-21-1 0,0 1 15,21-22-15,0 0 0,-21 1 0,21-22 16,-21 0-16,21 0 0,0 0 15,0-42 1,21 0-16,0-21 16,0 20-16,0-20 0,0-21 15,1 20-15,-1-20 0</inkml:trace>
  <inkml:trace contextRef="#ctx0" brushRef="#br0" timeOffset="4188.37">6710 1439 0,'0'0'0,"0"-42"0,-21 0 0,-1 21 16,1-1-16,21-20 0,0 21 15,0 0-15,0 0 0,0-1 16,43-20-16,-22 21 0,21 0 0,0 21 16,1-21-16,20 21 0,-20 0 15,-1 0-15,0 0 0,1 21 0,-1 0 16,-21 0-16,0 0 0,-21 0 16,0 22-16,0-22 0,-42 21 0,21-21 15,-22 1-15,1 20 0,-21-21 16,20 0-16,-20 0 0,20 1 0,1-1 15,0-21-15,21 21 0,-1-21 16,1 0-16,0 0 0,21-21 31,21 0-31,0-1 0,1 1 0</inkml:trace>
  <inkml:trace contextRef="#ctx0" brushRef="#br0" timeOffset="4490.28">7387 1016 0,'0'0'0,"0"-21"0,-21 21 16,0 0-1,0 21-15,21 0 0,0 0 16,0 22-16,0-1 0,0 0 16,0 1-16,0-1 0,0 22 15,0-22-15,0 43 0,0-22 16,-22 22-16,1-1 0,0 1 0,0 0 15,0-1-15,-22-20 0,22 21 16,-21-1-16,0 1 0,-1-22 0,1 22 16,0-21-16,-1-22 0,22 0 15,0 1-15,0-22 0,21 0 16,21-42 0,0 0-16,0-22 0,22-20 0,-22 20 15,21-20-15,0-22 0,1 22 16</inkml:trace>
  <inkml:trace contextRef="#ctx0" brushRef="#br0" timeOffset="4751.08">7302 1291 0,'0'-42'15,"0"84"-15,0-126 0,0 41 0,22 1 16,-22 21-16,0-22 0,21 22 0,0 0 16,0 0-16,0 0 0,0 0 15,1 21-15,-1 0 0,21 0 0,-21 0 16,0 21-16,1 0 0,-1 0 15,0 21-15,0 1 0,-21-22 16,0 21-16,0 1 0,0-22 16,-21 21-16,0-21 0,0 22 0,-1-22 0,-20 0 15,0 0-15,21 0 16,-1 0-16,-20 1 0,21-22 0,0 0 16,0 0-16,21-22 15,21 1 1,0 0-16,0 0 0</inkml:trace>
  <inkml:trace contextRef="#ctx0" brushRef="#br0" timeOffset="5465.06">7768 1270 0,'0'0'0,"21"0"0,0 0 16,1-21-16,20 21 0,-21-21 16,0 21-16,22-21 0,-22-1 15,21 1-15,0 0 0,1 0 16,-22 0-16,21 0 0,-21-1 15,1 1-15,-22 0 0,0 0 0,-22 21 32,1 0-32,-21 21 0,21-21 0,-22 21 15,22 22-15,-21-22 0,0 0 16,20 21-16,-20-21 0,21 22 0,0-1 16,0-21-16,21 0 15,0 1-15,0 20 0,21-21 0,0 0 16,0-21-16,21 0 15,1 0-15,-1 0 0,0 0 0,1 0 16,20-21-16,-20 21 0,62-42 16,-62-1-16,-1 22 0,0 0 15,-20-21-15,20-1 0,-21 1 16,0 0-16,-21-1 0,0 1 0,0 21 16,0-21-16,0 20 0,0 44 31,-21-1-31,0 21 0,21-21 0,0 22 15,-21-1-15,21 0 0,-21-21 16,21 22-16,-22-1 0,22-21 16,0 22-16,0-22 0,0 0 15,-21 0-15,21 0 0,0 0 16,0 1-16,0-44 31,0 1-15,0 0-16,21 0 0,1-21 0,-1 20 15,0-20-15,0-21 0,21 20 16,-20 1-16,20-22 0,-21 22 0,21 21 16,1-21-16,-1 20 0,-21 22 15,22 0-15,-1 0 0,0 0 0,1 22 16,-22 20-16,21-21 0,-21 21 16,0-20-16,-21 20 0,0 0 0,22 1 15,-22-22-15,0 21 16,0 22-16,0-43 0,0 0 15,0 0-15,0 0 0,0 0 16,21-21 0,0 0-1,0-21-15,0 0 0,0 0 16,22 0-16,-1 0 0,0-22 16,1 1-16,-1 0 0</inkml:trace>
  <inkml:trace contextRef="#ctx0" brushRef="#br0" timeOffset="5767.51">9588 1037 0,'0'0'0,"43"-42"0,-22 0 16,0 20-16,0 1 0,-21 0 15,-21 21 1,-21 21-16,21 0 0,-1 1 16,-20-1-16,0 21 0,-1-21 15,22 22-15,0-22 0,0 0 16,0 0-16,21 0 0,0 0 0,0 1 16,0-1-16,21-21 0,0 0 15,0 0-15,0 0 0,1 21 0,20-21 16,-21 0-16,0 0 0,0 0 15,1 0-15,-1 0 0,0 21 0,0-21 16,-21 21-16,21-21 0,-21 21 16,-21 1-1,0-22 1,-21 0-16,20 21 0,1-21 0,0 0 16,-21 21-16,21-21 0,-1 0 15,1 0-15,0 0 0,0 0 0,0 0 16,0 0-16,21-21 15,0 0-15</inkml:trace>
  <inkml:trace contextRef="#ctx0" brushRef="#br0" timeOffset="6224.55">10604 1016 0,'0'0'0,"22"-21"0,-1 0 15,0 21-15,0-21 0,0-1 0,0 22 16,-21 22 0,0 20-1,0 64 1,0-64-16,0 0 0,0 1 15,0-1-15,0-21 0,-21 22 0,21-22 16,-21 21-16,21-21 16,0 0-16,-21-21 0,21 22 0,0-44 47,0-83-32</inkml:trace>
  <inkml:trace contextRef="#ctx0" brushRef="#br0" timeOffset="6359.44">10626 826 0,'0'0'0,"-22"-106"31,1 106-15,42 21 15</inkml:trace>
  <inkml:trace contextRef="#ctx0" brushRef="#br0" timeOffset="6927.89">11134 1058 0,'0'0'16,"42"0"-16,85-21 16,-106 0-16,21 0 0,1 0 0,-1 0 15,-21-1-15,22-20 0,-22 21 16,0-21-16,0 20 0,-21-20 15,0 0-15,0 21 0,0-22 16,0 22-16,0 0 0,-21 0 0,0 0 16,0 21-16,-1 0 0,1 0 15,0 21-15,0 0 0,0 0 0,0 21 16,-1 1-16,1-1 0,0 22 16,0 20-16,0-20 0,0 20 0,-1-20 15,22 21-15,-21-22 0,0 22 16,0-1-16,0 22 0,-22-21 0,22 21 15,0 0-15,0-1 0,-21-20 16,20 21-16,1-21 0,0-1 16,0 1-16,0-22 0,21 1 0,0-1 15,0-20-15,0-1 0,0-21 16,21 0-16,0 1 0,0-22 0,0 0 16,22-22-16,-1 1 0,0 0 0,22-21 15,-22-1-15,22 1 0,-1-21 16,1 20-16,-1-20 0,-20-1 0,-1 1 15,0-1-15,1 1 0,-43-1 16,0 1-16,0-1 0,0-20 0,-22 20 16,-20 1-16,0 20 0,-1 1 15,-20 0-15,-1-1 0,22 22 16,0 0-16,-1 0 0,22 21 16,0 0-16,0-21 0,21-1 15,21 1 1,0 0-16,22 21 15,-1-21-15,-21 21 0,21-21 0,1 0 16,-1-1-16,-21 22 0,22-21 16,-1 0-16,21-21 0,-41-1 15</inkml:trace>
  <inkml:trace contextRef="#ctx0" brushRef="#br0" timeOffset="7705.12">12742 1164 0,'0'0'16,"-21"0"-16,0 0 0,0 0 0,21-21 15,0 0-15,0 0 0,0 0 16,0-1-16,21 1 0,0-21 0,0 0 16,22 20-16,-1-20 15,0 21-15,1 0 0,-1 0 0,0-1 16,-21 22-16,43 0 16,-64 22-16,0-1 0,0 0 0,0 21 15,0 1-15,0-1 0,0 21 16,0-20-16,-21-1 0,0 0 0,21 1 15,0-1-15,-22 0 0,22 1 16,0-22-16,0 0 0,0 0 0,0 0 16,22-21-16,20 0 15,-21 0-15,21 0 0,-20 0 0,20-21 16,0 0-16,22 0 0,-22 0 16,0 0-16,1-22 0,-1 22 15,0-21-15,1-1 0,-22 1 16,0 0-16,21-22 0,-42 22 0,22 0 15,-22-1-15,21 22 0,-21 0 16,0 0-16,0 0 0,0 42 16,0 21-1,0-21-15,0 22 0,-21-1 0,-1 0 16,22 1-16,-21 20 0,21 1 16,0-22-16,-21 21 0,21 1 15,-21-1-15,21 1 0,-21 21 16,21-1-16,0-20 0,0 20 0,0 1 0,0-21 15,0 20-15,-21-20 0,21 20 16,0-20-16,-22-1 0,22 1 16,0-1-16,0 1 0,0-22 0,0 1 15,-21-1-15,0 0 0,21-21 0,-21 1 16,0-1-16,0 0 0,-1-21 16,-20 0-16,0 0 0,21 0 15,-22 0-15,1-21 0,0 0 16,20-1-16,-20-20 0,0 21 0,21-21 15,-1-1-15,1 1 0,0 0 0,21-1 16,-21 1-16,21 0 0,0-1 16,0 1-16,21 0 0,0-1 0,22 1 15,-1 0-15,0-22 0,1 1 16,20-1-16,1 1 0</inkml:trace>
  <inkml:trace contextRef="#ctx0" brushRef="#br0" timeOffset="8511.28">14224 1037 0,'0'0'0,"21"-42"0,0 0 0,-21-1 16,0 22-16,0-21 0,0 21 16,0-1-16,-21 22 0,0 0 0,-21 0 15,20 0-15,1 22 16,0-1-16,0 21 0,0 0 0,0 22 16,-1-22-16,1 22 15,0-22-15,0 0 0,21 22 0,0-22 16,0-21-16,0 22 0,0-1 15,0-21-15,0 0 0,21 1 0,0-1 16,22-21-16,-22 0 0,21 0 16,0 0-16,1 0 0,20 0 0,-20 0 15,-1-21-15,21-1 0,-20 1 0,-1 0 16,0 0-16,1-21 0,-22-1 16,0 1-16,0 0 0,-21-1 15,0 1-15,0 0 0,0-1 16,-21 1-16,0 0 0,-21 20 0,-1 1 15,1 21-15,0 0 0,-22 0 16,22 0-16,-22 0 0,1 43 0,20-22 16,1 21-16,0-21 0,-1 22 15,22-1-15,0 0 0,21 1 0,0-1 16,0 0-16,0-21 0,21 1 16,0-1-16,1 0 0,20 0 0,0 0 15,1 0-15,20-21 0,-21 0 16,22 0-16,-22 0 0,22 0 0,-1-21 15,-20 0-15,20 0 0,-21 0 16,1 0-16,-1-1 0,0-20 0,-20 21 16,20-21-16,-21-1 0,0 1 15,0 0-15,-21-43 16,22 64-16,-22 0 0,0-1 16,0 44-1,0-1-15,0 0 0,-22 21 16,22-21-16,0 22 0,-21-1 0,21 0 15,-21-20-15,21 20 0,0-21 16,0 0-16,0 0 0,0 1 0,0-1 16,21-21-16,0 21 15,1-21-15,-1 0 0,0 0 0,21 0 16,-21-21-16,22 21 0,-22-21 16,21-1-16,1 1 0,-1 0 15,0-21-15,1 21 0,-1-22 0,-21 1 16,21 0-16,-20 20 0,-1-20 15,0 21-15,0 21 0,-21 21 16,-21 0 0,0 0-16,0 1 0,-1 20 0,22-21 15,-21 21-15,21-20 0,-21 20 16,21-21-16,0 0 0,0 0 16,0 1-16,21-22 15,0 0-15,1 0 0,-1 0 0,0 0 16,0 0-16,21 0 15,1-22-15,-22 1 0</inkml:trace>
  <inkml:trace contextRef="#ctx0" brushRef="#br0" timeOffset="9199.04">17124 1270 0,'-21'21'0,"42"-42"0,-64 42 16,43 0-16,0 1 0,22-22 31,20-22-31,-21 1 0,0 21 0,22-21 15,-1 0-15,-21 0 0,21-22 16,-20 22-16,-1-21 0,0 0 0,-21 20 16,0-41-16,0 21 0,-21-1 15,-22 1-15,22 0 0,-21 20 0,0-20 16,-1 21-16,1 21 0,0 0 16,-1 0-16,1 21 0,0 0 15,-1 22-15,1-1 0,0 0 16,20 22-16,-20-22 0,42 22 0,-21-1 15,21-21-15,0 1 0,0-1 16,0 0-16,0 1 0,21-22 0,0 0 16,0 0-16,1 0 0,20-21 15,-21 0-15,21 0 0,1 0 16,-1 0-16,0-21 0,1 0 16,-1 0-16,22 0 0,-22-22 0,0 1 15,1 0-15,-1-22 0,-21 1 16,0-1-16,22-20 0,-22 20 0,-21 1 0,0-22 15,21 21-15,-21 1 16,0 21-16,0-1 0,0 1 0,0 21 16,0 0-16,0 42 15,0 21-15,0 0 16,0 1-16,-21 20 0,21 1 16,-21-1-16,21 1 0,0 20 15,0-20-15,-22-1 0,22-20 0,0 20 16,0-20-16,0-1 0,0 0 15,0 1-15,0-22 0,0 0 16,0 0-16,22-21 0,-1 0 16,0 0-16,0 0 0,21-21 15,-20 0-15,-1 21 0,0-43 0,21 22 16,-21 0-16</inkml:trace>
  <inkml:trace contextRef="#ctx0" brushRef="#br0" timeOffset="9531.01">17822 1101 0,'0'0'0,"0"21"0,-21-21 0,0 21 16,21 0-16,0 0 16,21-21-1,0 0 1,0 0-16,22 0 0,-22-21 0,21 0 16,1 0-16,-1 0 0,0 0 15,-21-1-15,1 1 0,20-21 16,-42 21-16,0 0 0,0-1 0,0 1 15,0 0-15,-42 21 16,20 0-16,-20 21 0,21 0 0,-21 1 16,-1 20-16,1-21 0,0 21 15,20 1-15,-20-1 0,21 0 0,0 1 16,0-22-16,21 21 0,0-21 16,0 22-16,0-22 0,0 0 0,21 0 15,0-21-15,0 21 16,21-21-16,-20 0 0,20 0 0,-21 0 0,43 0 15,-22 0-15,0-21 16,22 0-16,20 0 0,-20 0 0</inkml:trace>
  <inkml:trace contextRef="#ctx0" brushRef="#br0" timeOffset="9875.15">18881 1080 0,'21'-43'0,"-42"86"0,63-107 16,-42 22-16,0 21 0,0-1 0,-21 22 15,0 0-15,-1 0 0,-20 0 16,0 22-16,-1-1 0,1 0 0,0 0 15,-1 0-15,22 0 0,-21 22 16,21-22-16,21 0 0,0 0 0,0 0 16,0 1-16,0-1 15,21 0-15,21-21 0,-21 21 16,22-21-16,-1 21 0,0 0 16,-20-21-16,20 22 0,0-22 0,-21 21 15,1-21-15,-1 21 0,-21 0 16,0 0-16,-21-21 15,-1 21-15,-20-21 16,0 0-16,-1 0 0,-20 0 0,21 0 16,-22 0-16,22 0 0,-1 0 15,1 0-15,0 0 0,21 0 16,-22 0-16,43-21 16,21 21-1,1-21-15,20 0 0,-21 21 0,21-21 16,1 0-16,-1 21 0</inkml:trace>
  <inkml:trace contextRef="#ctx0" brushRef="#br0" timeOffset="10214.95">19156 1228 0,'21'0'47,"-21"-21"-47,21 21 0,0-22 15,0 1-15,1 0 0,-1 0 16,21 0-16,-21 0 0,0-1 0,1-20 16,-1 21-16,0-21 0,-21 20 15,0-20-15,0 21 16,-21 21-16,0 0 0,-22 0 0,22 21 16,-21 0-16,21 0 0,-22 22 15,1-22-15,21 21 0,-22 1 0,22 20 16,0-21-16,0 1 0,0-1 15,21-21-15,-21 22 0,21-1 16,0-21-16,0 0 0,0 0 0,21 1 16,0-22-16,0 0 0,0 21 15,0-21-15,22 0 0,-22 0 16,21-21-16,1 21 0,62-43 16,-62 22-16,20-21 0</inkml:trace>
  <inkml:trace contextRef="#ctx0" brushRef="#br0" timeOffset="10446.82">19918 572 0,'0'0'0,"0"-43"0,0-20 0,21 20 16,-21 22-16,0 0 0,0 42 15,-21 0 1,21 22-16,-21-1 0,-1 0 0,1 22 16,21-1-16,-21 1 15,0-1-15,0 22 0,21-21 0,-21-1 16,-1 1-16,22-1 0,-21-21 15,0 22-15,21-43 0,-21 21 0,21 1 16,0-22-16,0 0 0,0 0 16,21-21-1,0 0-15,0 0 0,1 0 0,-1-21 16</inkml:trace>
  <inkml:trace contextRef="#ctx0" brushRef="#br0" timeOffset="10791.62">20087 1101 0,'-42'42'32,"42"-21"-32,0 0 15,21-21 1,0 0-16,0 0 16,22 0-16,-22-21 0,0 21 0,0-21 15,21 0-15,-20 0 0,-1 0 16,0-1-16,0 1 0,-21 0 0,0-21 15,0 21-15,0-1 0,0 1 16,0 0-16,-21 21 0,-21 0 16,20 21-1,1 22-15,0-22 0,-21 0 0,21 21 16,-1 1-16,1-22 0,0 21 16,0 0-16,21-20 0,0-1 15,0 21-15,0-21 0,0 0 0,0 1 16,0-1-16,42-21 15,-21 0-15,1 0 0,20 0 0,-21 0 16,43 0-16,-22 0 0,21-21 16,-20-1-16</inkml:trace>
  <inkml:trace contextRef="#ctx0" brushRef="#br0" timeOffset="11256.26">20934 974 0,'0'0'0,"0"-43"0,0 22 15,0 0-15,0 0 0,0 0 16,-21 21-16,-1 0 0,22 21 15,-21 0-15,0 21 0,-21-20 0,21 20 16,-1 0-16,1 1 0,0-1 16,0 0-16,0 1 0,0-22 0,21 21 15,0-21-15,0 0 0,0 1 16,0-1-16,0 0 0,21-21 0,0 0 16,21 21-16,-21-21 0,22 0 15,-1 0-15,0 0 0,1 0 16,-1-21-16,0 0 0,-20 0 15,20-1-15,-21 1 0,21-21 0,-20 0 16,20-1-16,-21-20 0,0-22 16,22 22-16,-22-22 0,21 0 0,-21 22 15,0-22-15,1 22 0,-1-1 16,0 1-16,-21 20 0,0 22 0,0 0 16,0 42-1,-21 0-15,0 22 0,-1-1 16,22 21-16,0 1 0,-21 21 0,21-1 15,0 1-15,0 0 0,0-22 16,0 22-16,0-43 0,0 22 0,0-22 16,0 0-16,0-21 0,0 1 15,21-1-15,-21 0 0,22 0 16,-1-21-16,0 0 0,0 0 16,0 0-16,22 0 0,-22-21 15,21 0-15,0 0 0,1-1 0,-22-20 16,21 0-16,1-1 0,-22 1 15</inkml:trace>
  <inkml:trace contextRef="#ctx0" brushRef="#br0" timeOffset="11451.27">21399 762 0,'0'0'0,"-42"0"0,0 0 16,21 0-16,-1 0 0,44 0 15,-1 0 1,0 0-16,21 0 0,1 0 0,20 0 15,1 0-15,-1-21 0,1 0 16,-1 21-16,1-21 0,20 21 16,-20-22-16,-22 1 0,0 21 0,-20 0 15,-1-21-15,-42 21 16,-1 0-16,-41 0 0</inkml:trace>
  <inkml:trace contextRef="#ctx0" brushRef="#br0" timeOffset="12112.11">212 1884 0,'0'0'0,"105"-64"32,-83 86-17,-22-1-15,0 0 0,0 21 0,0 1 16,0-1-16,0 21 0,0 1 0,0-1 15,0 22-15,0 0 16,0-22-16,-22 22 0,22-22 16,-21 22-16,0-21 0,21-22 0,0 21 15,-21-20-15,21-22 0,0 0 16,0 0-16,0 0 0,0-42 31,0 0-31,0 0 0</inkml:trace>
  <inkml:trace contextRef="#ctx0" brushRef="#br0" timeOffset="12831.29">0 2455 0,'0'0'0,"0"22"16,0-1-16,0 0 16,0 0-16,0 0 15,42-21 1,339-84-1,-296 41-15,21 22 16,-43-21-16,22-1 0,-22 22 0,-20-21 16,-1 0-16,0-1 0,-20 1 15,-22-22-15,0 22 0,0-21 16,0 20-16,-22 1 0,1 21 0,0 0 16,0 21-16,0 0 15,0 21-15,21 0 0,-22 21 0,1 1 16,21 20-16,0-21 0,0 22 15,0 21-15,-21-22 0,21 22 16,0-22-16,0 22 0,0-22 0,-21 1 16,21-1-16,0 1 0,0-22 15,0 1-15,0-22 0,0 0 16,0 0-16,0 0 0,21-21 16,0-21-1,0 0-15,1 0 0,-1-22 16,0 1-16,0 0 0,0-1 0,0 1 15,1 0-15,-22-1 16,21 22-16,0 0 0,0 21 0,0 21 16,-21 0-1,21 22-15,-21-22 0,0 21 16,0-21-16,0 22 0,0-22 0,22 0 16,-1 0-16,0 0 0,-21 1 15,21-1-15,0-21 0,22 0 16,-22 0-16,21 0 0,0 0 0,1-21 15,20 21-15,-20-22 0,20 1 16,22-42-16,-22 42 0,-42-22 16,22 1-16,-22 0 15,-21-1-15,0 1 0,0 0 0,0-1 16,0 22-16,-21 0 0,0 0 16,-1 21-16,-20 21 0,21 0 15,0 0-15,0 22 0,-1-1 0,1 0 16,21 1-16,0-1 0,0 0 15,0 1-15,0-22 0,0 21 16,21-21-16,1 0 0,-1 1 0,21-22 16,-21 0-16,22 0 0,-22 0 15,21 0-15,0 0 0,1 0 0,-1-22 16,0 1-16,22-21 0</inkml:trace>
  <inkml:trace contextRef="#ctx0" brushRef="#br0" timeOffset="13367.26">3387 2540 0,'-22'-21'0,"44"42"0,-65-63 15,22 42-15,21-43 0,-21 22 0,0 0 16,21 0-16,0 0 0,-21 0 16,-1-1-16,22 1 0,-21 21 0,0 0 15,0 21-15,21 1 16,-21 20-16,0 0 0,-1 1 0,22 20 16,-21 1-16,0-22 0,21 21 15,-21 1-15,21-22 0,-21 22 0,21-22 16,0 0-16,0 1 0,0-22 15,21 21-15,0-21 0,0 1 0,0-22 16,22 0-16,-1 0 0,22 0 16,-22-22-16,21 1 15,1 0-15,-22 0 0,22 0 0,-22-22 16,22 22-16,-43-21 0,21 0 0,-21-22 16,-21 22-16,0-22 0,-21 1 15,-21 20-15,-1-20 0,1-1 0,0 43 16,-22-21-16,1 21 0,20 21 15,-20 0-15,21 21 0,-1 21 16,1 1-16,0-1 0,-1 0 0,22 22 16,0-22-16,0 22 0,21-22 15,0 0-15,0-21 0,0 22 0,0-22 16,21 0-16,0 0 0,21 0 16,-20-21-16,20 0 0,21 0 15,-20-21-15,20 0 0,1 0 16,-1 0-16</inkml:trace>
  <inkml:trace contextRef="#ctx0" brushRef="#br0" timeOffset="13639.64">3895 2604 0,'21'-43'0,"-42"86"0,63-107 0,-21 22 16,-21-1-16,0 22 0,0 42 31,0 1-31,-21 20 0,21 0 16,0 22-16,0-1 0,0 1 15,0-1-15,0 1 0,0-1 16,21 22-16,-21 0 0,0-1 0,21 1 0,-21 21 15,0 0-15,0-22 16,-21 22-16,0 21 0,-21-21 0,20-21 16,-20 20-16,21-20 0,-21 0 0,20-22 15,1-20-15,21-1 0,0 0 16,0-21-16,0-42 16,0 0-16,0-21 0,21-1 15,1 1-15,-1-21 0,0-1 0,0-21 16,21 1-16,-20-1 0,-1-21 15,0 0-15,21 1 0</inkml:trace>
  <inkml:trace contextRef="#ctx0" brushRef="#br0" timeOffset="13859.68">4064 2985 0,'0'0'0,"0"-85"0,0 0 15,0 22-15,0-1 0,21 1 0,0 20 16,0-20-16,1 42 0,-1-22 16,21 43-16,-21 0 0,22 0 15,-22 0-15,21 22 0,0-1 0,-20 21 16,-1-21-16,0 43 0,0-22 15,-21 0-15,0 1 0,0-1 0,-21 0 16,0 1-16,-22-1 0,1 0 16,21-20-16,-21 20 0,-1-21 0,1 0 15,21 0-15,-22 1 0,22-22 16,0 0-16,21-22 16,0 1-16,0-21 0,0 21 15,21-43-15,0 22 0</inkml:trace>
  <inkml:trace contextRef="#ctx0" brushRef="#br0" timeOffset="14081.65">4635 2201 0,'0'0'16,"64"-42"-16,-22 0 0,-21 21 0,22-1 15,-22 1-15,0 21 0,0 0 0,0 0 16,-21 21-16,0 22 0,0-22 16,0 21-16,0 1 0,-21 20 0,0 1 15,-21-22-15,21 21 0,-1 1 16,1-1-16,0 1 0,0-1 15,21-20-15,0-1 0,-21 0 0,21 1 16,0-22-16,0 21 0,0-21 16,21-21-16,0 0 15,0 0-15,22 0 0,-22-21 16,0 0-16,21 0 0,-21 0 0</inkml:trace>
  <inkml:trace contextRef="#ctx0" brushRef="#br0" timeOffset="14291.77">5292 2455 0,'0'0'0,"21"-21"15,0 0-15,-21 0 0,21 0 0,-21 42 32,-21 0-32,0 21 0,0-20 15,-1 20-15,22 0 16,-21 1-16,21-1 0,-21 0 0,21 1 16,0-1-16,0 0 0,0-21 15,0 1-15,0-1 0,0 0 0,0 0 16,21-21-1,0 0-15,22 0 0,-22-21 16,0 0-16,21 0 0,1-1 0,-1-20 16</inkml:trace>
  <inkml:trace contextRef="#ctx0" brushRef="#br0" timeOffset="14891.28">5673 2582 0,'0'0'16,"21"-21"-16,-21-21 0,21 42 16,-21-21-16,-21 21 15,0 21-15,-1 0 16,-20 21-16,21-20 0,0 20 0,21-21 15,-21 21-15,21 1 0,0-22 16,0 21-16,0-21 0,0 1 0,0 20 16,21-21-16,0 0 15,0-21-15,0 0 0,22 0 0,-22 0 16,0 0-16,0 0 0,0 0 16,0 0-16,1-21 0,-22 0 15,21 0-15,-21 0 0,0-1 16,0 1-16,0-21 0,0 21 15,0-22-15,0 1 0,0 0 0,0 21 16,0-22-16,21 22 0,0-21 16,0 21-16,0-1 0,22 22 15,-22-21-15,21 21 0,1 0 0,-22 0 16,21 21-16,0-21 0,-20 22 16,-1 20-16,0-21 0,0 0 0,0 22 15,0-22-15,-21 21 0,0-21 16,0 22-16,0-22 0,0 21 0,0-21 15,-21 0-15,0 22 0,0-22 16,21 0-16,-21 0 0,0-21 16,21-21 15,21 0-31,0 0 0,0-22 16,0 22-16,0-21 0,1 0 15,20-1-15,-21 1 0,21-22 0,-20 43 16,20-21-16,0 21 0,-21 0 15,22-1-15,-1 22 0,-21 0 0,22 22 16,-22-1-16,0 0 0,0 21 16,-21 1-16,0-22 0,0 21 0,0 0 15,0-20-15,-21 20 0,0-21 16,21 21-16,-21-20 0,-1-1 0,1 21 16,0-42-1,21 21-15,-21-21 0,0 0 0,21-21 16,-21 0-1,21 0-15,-22-22 0</inkml:trace>
  <inkml:trace contextRef="#ctx0" brushRef="#br0" timeOffset="15063.13">6117 2053 0,'0'0'15,"-21"0"-15,0 0 0,0 0 16,-1 0-16,1 0 31,0 0-31,0 0 16,0 0-1,-22 0-15,22 0 0,-21 0 0</inkml:trace>
  <inkml:trace contextRef="#ctx0" brushRef="#br0" timeOffset="15211.2">4805 2350 0,'0'0'0,"-21"21"0,-1 0 16,22 0 0,43-21-16,-22 0 0,21 0 0,22 0 15,-1 0-15,-20 0 0,41 0 16,-20-21-16,-1 21 0,1-21 0,-1 21 16,22-21-16</inkml:trace>
  <inkml:trace contextRef="#ctx0" brushRef="#br0" timeOffset="15575.8">7937 2794 0,'0'0'0,"22"-63"16,-1 41-16,0-20 15,0 21-15,0 0 0,22-22 16,-22 22-16,0 0 0,0 21 0,0 0 16,0 0-16,-21 21 15,0 0-15,0 22 0,0-22 16,0 21-16,0-21 0,0 22 15,0-22-15,-21 21 0,21-21 16,-21 1-16,0-1 0,21 0 0,0 0 16,0-42-1,0 0 1,0 0-16</inkml:trace>
  <inkml:trace contextRef="#ctx0" brushRef="#br0" timeOffset="15724.23">8234 2328 0,'0'0'0,"-21"-21"0,-1 0 16,22 0-16,-21 21 0,0-21 16,21 42-1,0 0 1,0 0-16,21 0 16,-21 1-16,21-1 0,1 0 0,-1 0 15</inkml:trace>
  <inkml:trace contextRef="#ctx0" brushRef="#br0" timeOffset="16097.25">8699 2498 0,'-42'127'16,"42"-106"0,0 21-16,0-21 0,0 22 15,0-1-15,0-21 0,0 22 0,0-22 16,0 0-16,0 0 0,0 0 15,0 0-15,0 1 0,-21-22 0,21-22 47,0 1-47,0 0 0,0 0 16,21-21-16,0 20 0,22-20 0,-22-21 16,21 20-16,0-20 0,22 20 15,-22 1-15,22 0 0,-22 21 16,0-1-16,1 22 0,-1 0 0,0 0 15,-20 22-15,-1-1 0,0 21 16,-21 0-16,0 1 0,0-1 0,0 0 16,0-20-16,0 20 0,0 0 15,-21-21-15,21 1 0,-21-1 0,21 0 16,-22 0-16,22 0 0</inkml:trace>
  <inkml:trace contextRef="#ctx0" brushRef="#br0" timeOffset="16988.16">11430 2942 0,'0'0'0,"-21"21"0,0-21 15,-1 0-15,1 0 0,21-21 16,21 0-16,1 0 16,-1 0-16,21 0 15,-21-1-15,22-20 0,-1 0 0,0-1 16,-21 1-16,22-21 0,-22 20 15,-21 1-15,0 0 0,0-1 0,0 22 16,-21 0-16,0 0 0,-22 21 16,1 0-16,0 0 0,-1 0 0,-20 21 15,20 0-15,1 21 0,0 1 16,-1-1-16,22 0 0,0 1 0,21 20 16,0-20-16,0-1 15,21 0-15,0 1 0,1-22 0,-1 21 0,0 0 16,21-20-16,-21 20 0,1-21 15,-1 0-15,0 22 0,0-22 16,-21 0-16,0 0 0,0 0 0,0 0 16,-21 1-16,0-1 0,-22 0 15,1-21-15,0 0 0,-22 0 0,1 0 16,-1 0-16,-20 0 0,20 0 16,1-21-16,-1 0 0,1-1 0,20 1 15,1-21-15,0 21 0,-1-22 16,22 1-16,-21 0 0,42-1 0,0 1 15,0 0-15,0 21 0,0-1 16,0 1-16,21 21 0,0 0 16,0 21-16,0 1 0,1-1 15,-1 21-15,0 0 0,0-20 16,0 20-16,0 0 0,1 43 16,-1-22-16,0-20 0,0-22 15,0 21-15,0 1 0,1-22 0,20 0 16,-21 0-16,21 0 0,1-21 15,-1 0-15,22 0 0,41-21 16,-41 0-16,-22 0 0,22-22 16,-1 1-16,-20 21 0,20-21 0,-21-1 15,1 1-15,-22-22 0,0 22 0,0 0 16,0-1-16,-21 1 16,0 21-16,22 0 0,-22 0 0,0 42 31,-22-21-31,1 21 0,0 21 0,21-21 15,0 1-15,0 20 0,-21-21 16,21 0-16,-21 22 0,21-22 0,0 0 16,0 21-16,0-21 15,0 1-15,0-1 0,0-42 32,0-1-32,0 1 15,0 0-15,0 0 0,0-21 16</inkml:trace>
  <inkml:trace contextRef="#ctx0" brushRef="#br0" timeOffset="17155.31">11811 2709 0,'0'0'16,"-21"0"31,21 22-47,0-1 15,0 0-15,0 0 0,21 0 16,0-21-16,0 21 0</inkml:trace>
  <inkml:trace contextRef="#ctx0" brushRef="#br0" timeOffset="17940.18">12065 2963 0,'0'0'0,"0"106"31,0-85-31,-21 22 0,0-22 0,-1 21 15,22-21-15,-21 1 0,0-1 0,21 0 16,0 0-16,0 0 0,0-42 31,21 0-31,0 0 16,22 0-16,-22-22 0,0 22 16,0 0-16,22-21 0,-1 20 0,-21-20 15,21 21-15,-20 0 0,20 0 16,-21 21-16,21 0 0,-20 0 0,-1 0 15,0 0-15,0 0 0,-21 21 16,21 0-16,0 0 0,-21 0 0,22 0 16,-1 1-16,-21-1 0,21 0 15,0 21-15,0-21 0,0-21 0,1 22 16,20-1-16,-21-21 16,21 0-16,-20 0 0,20 0 0,0 0 15,1 0-15,-1-21 0,21-1 0,-20 1 16,20 0-16,-20 0 0,20 0 15,-21 0-15,1-22 0,-22 22 0,21-21 16,-42-1-16,0 22 0,0-63 16,0 41-16,-21 22 0,-21 0 15,-1 0-15,1 21 0,0 0 16,-1 0-16,-20 0 0,21 21 0,-1 0 16,-20 0-16,20 0 0,22 1 15,-21 20-15,21-21 0,21 0 0,0 22 16,0-22-16,0 0 0,21 0 15,0-21-15,21 0 0,-20 0 16,20 0-16,0 0 0,1 0 16,-1 0-16,0 0 0,1-21 0,20 21 15,-42 0-15,22 0 0,-1 0 16,-21 0-16,0 0 0,-21 21 16,0 0-16,0 0 0,0 1 0,0-1 15,0 42-15,0-20 0,0 20 16,0-21-16,-21 43 0,21-21 0,-21-1 15,-21 22-15,20-22 0,1 22 0,0 0 16,-21-22-16,21 22 0,-22-1 16,1-20-16,21-1 0,0-20 15,-22 20-15,22-20 0,-21-22 0,21 21 0,-22-21 16,22-21-16,-21 0 0,-1 0 16,22 0-16,-21 0 0,0-21 15,-1 0-15,1 0 0,0-22 0,-1 1 16,22 0-16,-21-1 0,21-20 15,-1-1-15,22 22 0,0-21 0,0-1 16,0 22-16,22-22 0,-1 1 16,21 20-16,0-20 0,1-22 0,-1 22 15,22-22-15,-1 22 0,1-22 0</inkml:trace>
  <inkml:trace contextRef="#ctx0" brushRef="#br0" timeOffset="18163.18">13758 2392 0,'0'0'0,"85"-212"15,-85 191 1,0 42 0,-21 0-16,0 1 0,21 20 15,-22 21-15,1 1 0,21-1 16,-21 1-16,0-1 0,21 22 0,-21-21 16,0-22-16,21 21 0,-22-20 15,22-1-15,0 0 0,0-20 0,0 20 16,0-21-16,0 0 0,0 0 15,22-21 1,-1 0-16,21-21 0,-21 21 16</inkml:trace>
  <inkml:trace contextRef="#ctx0" brushRef="#br0" timeOffset="18462.82">13949 2921 0,'0'0'15,"21"0"16,0 0-15,21 0-16,-20 0 0,-1 0 0,21-21 16,0 0-16,-20 21 0,20-21 15,-21-1-15,0 1 0,0 0 16,-21 0-16,0 0 0,0 0 0,0-1 16,-21 22-16,0-21 0,0 21 15,-21 0-15,20 0 0,1 21 0,-21 1 16,0-1-16,20 21 0,-20-21 15,21 22-15,0-22 0,0 21 0,-1-21 16,22 22-16,-21-22 0,21 0 16,0 0-16,0 0 0,21 0 15,1-21-15,-1 0 0,0 0 0,0 0 16,21 0-16,-20-21 0,20 21 16,0-21-16</inkml:trace>
  <inkml:trace contextRef="#ctx0" brushRef="#br0" timeOffset="19012.59">15557 2667 0,'-42'0'0,"84"0"0,-126 21 15,63-21-15,-22 0 0,22 0 0,21-21 32,21 0-32,22 0 15,-22 0-15,21-22 16,0 22-16,1-21 0,-1 21 0,-21-1 16,0 1-16,-21 0 0,0 0 15,0 0-15,-21 21 0,0 0 16,-21 0-16,-22 0 0,22 0 15,-22 21-15,1 0 0,-1 0 0,22 22 16,0-1-16,-1-21 0,22 21 16,0 1-16,21-1 0,0 0 0,0-20 15,0 20-15,21 0 0,0-21 16,1 22-16,20-22 0,0 21 0,-21-21 16,22 1-16,-22 20 0,0-21 15,-21 0-15,0 0 0,0 1 16,-21-1-16,0 0 0,-22 0 0,-20-21 15,21 21-15,-22-21 0,1 0 16,20 0-16,-20 0 0,-1 0 0,22-21 16,0 0-16,-1 21 0,22-21 15,0 0-15,0-1 0,21 1 0,0-21 16,0 21-16,0 0 0,0-1 16,0-20-16,21 21 0,0 0 0,0 0 15,0-1-15,22 1 0,-1 0 0,0 0 16,1 0-16,-1 21 15,0-21-15,1 21 0</inkml:trace>
  <inkml:trace contextRef="#ctx0" brushRef="#br0" timeOffset="19347.57">15600 2879 0,'0'21'16,"0"-42"-16,21 42 0,0 0 0,0 0 16,0-21-16,1 21 0,-1-21 15,0 0-15,21 0 16,-21 0-16,1 0 0,20-21 0,0 21 15,-21-21-15,22 0 0,-1 0 16,-21 0-16,22-1 0,-22 1 16,0-21-16,-21 21 0,0 0 0,0-1 15,0 1-15,0 0 0,-42 21 16,20 0-16,-20 0 0,0 0 16,-1 21-16,1 0 0,0 1 0,-1-1 15,1 21-15,0 0 0,21 1 0,-22-22 16,22 21-16,0 43 15,21-64-15,0 21 0,0-20 0,21-1 16,21 0-16,-20 0 0,-1-21 16,21 0-16,0 0 0,1 0 0,-1 0 15,0-21-15,22 21 0,-22-21 16,1-22-16,20 22 0,-21 0 16,1-21-16,20 21 0,-20-22 15</inkml:trace>
  <inkml:trace contextRef="#ctx0" brushRef="#br0" timeOffset="19560.54">16658 2244 0,'0'0'0,"0"-43"0,0 22 0,0 0 16,0 0-16,0 42 15,0 21-15,0-20 0,-21 20 16,21 21-16,0 1 0,-21-1 16,21 22-16,-21 0 0,21-22 15,0 1-15,-22-1 0,22 1 16,0-1-16,-21-20 0,21-1 0,-21 0 15,21 1-15,0-22 0,0 0 16,0 0-16,0 0 0,21-21 16,0 0-16,1-21 0,-1 0 0,21 0 15,0 0-15</inkml:trace>
  <inkml:trace contextRef="#ctx0" brushRef="#br0" timeOffset="19891.5">16954 2794 0,'0'21'31,"0"0"-15,22-21-1,-1 0-15,0 0 0,21 0 16,-21 0-16,22 0 0,-1 0 0,0-21 16,-20 21-16,20-21 0,-21 0 15,0 21-15,-21-21 0,0 0 0,0-1 16,0 1-16,-21 21 0,0 0 15,-21-21-15,20 21 0,-20 0 0,0 0 16,21 21-16,-22 0 0,1 1 16,0 20-16,20-21 0,-20 21 15,21-20-15,0 20 0,0-21 0,-1 0 16,22 22-16,0-22 0,0 0 0,0 0 16,22-21-16,-1 21 15,21-21-15,-21 0 0,22 0 0,-1 0 16,21 0-16,-20 0 0,20 0 0,1 0 15,-1-21-15,1 0 0</inkml:trace>
  <inkml:trace contextRef="#ctx0" brushRef="#br0" timeOffset="20367.59">17886 2794 0,'0'0'0,"21"-42"0,0 21 0,-21-22 16,0 22-16,0 0 0,-21 21 16,0 0-1,0 0-15,-1 21 0,1 0 16,0 22-16,0-22 0,0 21 15,0 0-15,-1-20 0,22 20 16,-21 0-16,21-21 0,-21 22 0,21-22 16,0 0-16,0 0 0,0 0 15,0 1-15,0-1 0,21-21 0,0 0 16,1 0-16,20 0 0,-21 0 16,21 0-16,-20 0 0,20 0 0,0-21 15,-21-1-15,22 1 0,-1 0 16,-21 0-16,22-21 0,-1-1 0,-21 1 15,43-85-15,-22 63 16,-21-20-16,21 20 0,-20 1 16,-1-1-16,-21 1 0,0-1 0,0 22 15,0 21-15,0-22 0,0 22 16,-21 21 0,21 43-16,-22-22 15,1 21-15,0 0 0,0 22 0,21-1 16,-21 1-16,0-1 0,-1 1 15,22-1-15,0-20 0,-21-1 0,21 0 16,-21 1-16,21-1 0,0-21 16,0 0-16,0 1 0,0-1 0,0 0 15,21-21-15,0 0 16,1 0-16,20 0 0,-21 0 16,0 0-16,0 0 0,1-21 15,-1 0-15,21-1 0,-21 1 16,0-21-16</inkml:trace>
  <inkml:trace contextRef="#ctx0" brushRef="#br0" timeOffset="20552.29">18246 2561 0,'0'0'0,"-43"0"0,22 0 16,0 0-16,0 0 0,0 0 16,21 21-1,21-21-15,0 0 0,21 0 16,-21 0-16,22 0 15,-1 0-15,0 0 0,1 0 0,-22-21 16,21 21-16,1 0 0,-1-21 16,0 21-16,1 0 0,-22-21 0,21 21 15</inkml:trace>
  <inkml:trace contextRef="#ctx0" brushRef="#br0" timeOffset="22083.25">19410 3133 0,'21'0'15,"0"-21"1,0 21-16,22-22 0,-22 22 16,0-21-16,21 0 0,-21 0 15,22-21-15,-22 20 0,0-20 0,0 0 16,0-1-16,-21 1 0,0-21 16,0-1-16,0 1 0,-21 20 15,0-20-15,-21 42 0,21-22 16,-22 22-16,22 0 0,-21 21 0,-1 0 15,22 21-15,-21 0 0,0 0 16,20 22-16,-20-1 0,21 0 0,0 22 16,0-1-16,21-20 0,0 20 15,0-20-15,0-1 0,0 0 0,0 1 16,0-1-16,21-21 0,0 0 16,0 0-16,0 1 0,22-22 0,-22 0 15,0 0-15,21 0 16,1 0-16,-22 0 0,21 0 0,0-22 15,-20 1-15,20 0 0,0 0 16,1-21-16,-22-1 0,21 1 0,0-22 16,-20 1-16,20-1 0,-21-20 15,0 20-15,0-20 0,1-1 0,-1 21 16,-21 1-16,0-1 0,0 1 16,21 21-16,-21 20 0,0-20 0,0 21 15,0 42 1,0 0-16,0 0 15,0 22-15,0-1 0,0 0 0,0 22 16,0-1-16,-21 1 0,0 21 16,21-22-16,-22 22 0,1-22 15,21 1-15,0-1 0,-21-20 0,21 20 16,0-21-16,0-20 0,0 20 16,0-21-16,21 0 0,0 0 0,-21 1 15,22-22-15,-1 0 16,0 0-16,0 0 0,21 0 0,-20 0 0,-1-22 15,0 1-15,21-21 16,1 21-16,-22-22 0,0 1 16,-21 0-16,0-1 0,21 1 0,-21-21 15,0 20-15,0 22 0,0-21 0,-21 21 16,0 21 0,0 21-16,-1 0 0,22 0 15,0 0-15,0 0 0,-21 22 16,21-22-16,0 21 0,0-21 0,0 1 15,0-1-15,0 0 0,21 0 16,1 0-16,-22 0 0,21 1 0,0-1 16,0 0-16,0-21 15,0 0-15,1 0 0,-1 0 16,0 0-16,0 0 0,0 0 16,0 0-16,1 0 0,20-21 0,-21 0 15,0 21-15,0-22 0,22 1 16,-22 0-16,0 0 0,0 0 15,-21 0-15,21-1 0,-21 1 16,22 21-16,-22 21 31,-22-21-31,1 22 0,21-1 0,-21 0 16,21 0-16,-21 0 0,21 0 16,0 1-16,0-1 0,0 0 15,0 0-15,21-21 16,0 0-16,0 0 0,1 0 15,-1 0-15,0 0 0,0 0 0,21 0 16,-20 0-16,20-21 0,-21 21 16,0-21-16,0 0 0,1-1 15,-22 1-15,0 0 0,0-21 16,0 21-16,0-22 0,0 1 0,0 21 16,-22-22-16,1 22 0,0 0 15,-21 21-15,21 0 0,-1 0 0,1 0 16,-21 0-16,21 21 15,21 0-15,0 1 16,0-1-16,21-21 16,0 0-16,21 0 0,-20 0 15,20 0-15,-21 0 0,21 0 0,-20 0 16,20 0-16,-21 0 0,21 0 16,-20 0-16,20 0 0,-21 0 15,0 0-15,0 0 0,1 0 16,-22 21-16,0 0 15,0 0-15,0 0 0,0 22 16,0-22-16,0 21 0,0 1 0,0-1 16,0 0-16,0 1 0,0 20 0,0-21 15,0 22-15,-22-1 0,22-20 16,-21 20-16,21 1 0,0-22 0,-21 22 16,0-22-16,0 0 0,0 1 15,-1-1-15,1 21 0,0-20 0,21-1 16,-21 0-16,0 1 15,21-22-15,-21 0 0,21 0 0,0 0 16,0-42 0,21 0-16,0 0 15,-21 0-15,21 0 0,0-22 0,0 1 16,1 0-16,-1-1 0,0 1 16</inkml:trace>
  <inkml:trace contextRef="#ctx0" brushRef="#br0" timeOffset="22355.27">21336 2963 0,'0'0'0,"0"-42"0,-21 21 0,21-21 16,0 20-16,0 1 15,0 0-15,0 0 0,0 0 0,0 0 16,21 21-16,0-22 0,0 22 16,22 0-16,-22 0 0,21 0 0,-21 0 15,22 0-15,-22 0 0,0 0 16,0 22-16,0-1 0,0 0 0,-21 0 15,0 0-15,0 0 0,0 1 16,0-1-16,-21 0 0,0 0 0,0 0 16,0-21-16,0 21 0,-1-21 15,1 0-15,-21 22 0,21-22 0,0 0 16,-1 0 0,22-22-16,0 1 15,22 21-15</inkml:trace>
  <inkml:trace contextRef="#ctx0" brushRef="#br0" timeOffset="22962.8">22225 2519 0,'0'0'0,"0"-21"16,0 0-1,-21-1 1,21 1-16,-21 0 31,-1 21-31,1 0 16,0 0-16,0 21 16,0 0-16,0 1 0,-1-1 15,-20 21-15,21-21 0,0 22 0,-22-1 16,22 0-16,0 1 0,-21-1 15,21-21-15,-1 21 0,22-20 0,0-1 16,0 0-16,0 0 0,0 0 16,0 0-16,22-21 0,-1 0 15,0 22-15,0-22 0,21 0 16,-20 0-16,-1 0 0,21-22 16,-21 1-16,22 21 0,-22-21 0,0-21 15,21 21-15,-21-22 0,1-20 16,-1 20-16,0-20 0,0-1 15,0-20-15,-21 20 0,21 1 0,1-1 16,-22 1-16,0 20 0,21-20 16,0 21-16,-21-1 0,0 1 0,0 0 15,-21 63 1,0 21 0,-1-21-16,1 22 0,0 20 15,0-21-15,0 22 0,21 21 0,-21-22 16,-1 22-16,1-22 0,21 1 15,0-1-15,0 1 0,0-22 0,0 0 16,0 1-16,0-22 0,0 0 16,0 0-16,0 0 0,0 1 0,21-22 15,1 0-15,-1 0 16,0 0-16,0 0 0,0 0 0,0-22 16,1 1-16</inkml:trace>
  <inkml:trace contextRef="#ctx0" brushRef="#br0" timeOffset="23795.27">22669 2561 0,'0'0'16,"-21"0"-16,0 0 0,0 21 15,0-21-15,0 22 0,-1-1 0,1 21 16,21-21-16,-21 0 0,0 1 16,21-1-16,-21 21 0,21-21 0,0 0 15,0 1-15,0-1 16,0 0-16,21-21 0,-21 21 15,21-21-15,0 0 0,22 0 16,-22 0-16,0 0 0,0 0 0,0-21 16,22 0-16,-22 21 0,0-21 15,-21-1-15,21 1 0,-21-21 16,21 21-16,-21-22 0,0 22 16,0-21-16,0 21 0,0 0 0,-21-1 15,0 1-15,0 21 0,0 0 16,-1 0-16,1 0 0,0 0 0,0 0 15,21 21-15,-21-21 0,21 22 16,0-1-16,0 0 0,21-21 16,0 0-16,0 0 0,0 0 15,1 0-15,20 0 0,-21 0 16,21 0-16,-20 0 0,-1 0 16,21 0-16,-21 0 0,0 0 15,1 0-15,-22 21 16,0 0-1,0 0-15,0 1 0,0-1 0,-22 0 16,1 0-16,0 0 16,21 0-16,0 1 0,0-1 15,21-21 17,0 0-32,1 0 15,-1-21-15,0 21 0,0-22 16,-21 1-16,21 21 0,0-21 15,1 0-15,-22 0 0,21 0 16,0 21 0,-21 21-1,-21 0 1,0-21-16,-1 21 0,22 0 0,-21 0 16,0-21-1,21 22-15,21-22 31,0 0-31,1 0 16,-1 0-16,0-22 16,0 1-16,-21 0 15,0 0-15,21 0 0,-21 0 16,0-1-16,21 22 16,-21 22 30,-21-22-30,0 0-16,0 21 16,-21-21-16</inkml:trace>
  <inkml:trace contextRef="#ctx0" brushRef="#br0" timeOffset="25489.36">571 5017 0,'0'-22'0,"0"1"16,0 0-16,0 0 0,0-21 15,0 20-15,0 1 0,0 0 0,0 0 16,0 42-1,0 0 1,0 22-16,0-1 0,0 21 0,0-20 16,0 20-16,-21 1 0,21-22 15,-21 22-15,0-22 0,0 21 16,0-20-16,-22-1 0,22 0 0,0-20 16,21 20-16,0-21 0,-21-21 15,21 21-15,21-42 16,0 0-1,21 0-15,1 0 0,-22-1 0,21-20 16,1 21-16,-1-21 0,0-1 16,1 22-16,-22-21 0,21-1 0,0 22 15,-20 0-15,-1 21 16,0 0-16,0 0 0,0 21 16,-21 0-16,21 1 0,-21 20 15,0-21-15,0 21 0,0-20 16,0-1-16,22 21 0,-1-21 0,-21 22 15,21-22-15,0 0 0,0 0 16,0-21-16,1 0 0,-1 0 16,21 0-16,0 0 0,-20 0 0,41-21 15,-21 0-15,1 0 0,-1-1 16,22-20-16,-22 21 0,-21-21 16,21-1-16,-20 1 0,-1-22 15,-21 22-15,0-21 0,0-1 16,-21 1-16,-22-1 0,22 22 0,-21-1 15,-1 1-15,22 21 0,-21 0 16,0 21-16,-1 0 0,22 0 16,-21 21-16,21 0 0,-22 21 15,22-20-15,0 20 0,21 0 0,0-21 16,0 22-16,0-22 0,0 21 16,0-21-16,42-21 15,-21 0-15,43 0 0,-22 0 16</inkml:trace>
  <inkml:trace contextRef="#ctx0" brushRef="#br0" timeOffset="25908.27">2032 4784 0,'0'-21'0,"0"42"0,0-64 0,0 22 16,0 42 0,-21 1-16,21 20 15,-21-21-15,21 43 0,0-22 0,0 21 16,0-20-16,0 20 0,0-20 15,0 20-15,0-21 0,0 22 16,0-22-16,0 1 0,0-1 0,0-21 16,0 21-16,0-20 0,0-1 15,0 0-15,-22 0 0,22-42 32,0 0-32,0 0 15,0-1-15,22 1 0,-1-21 16,0 21-16,0-22 0,0 1 15,0 0-15,22 21 0,-22-22 0,21 22 16,-21 0-16,22 0 0,-22 21 16,0 0-16,21 0 0,-20 21 0,-1 0 15,0 0-15,0 0 0,-21 1 16,0-1-16,0 21 0,0-21 0,0 22 16,0-22-16,-21 0 15,0 21-15,21-21 0,0 1 0,-21-1 16,21 0-16,0 0 15,21-21-15,0 0 16,21 0-16,1-21 0,-1 0 0</inkml:trace>
  <inkml:trace contextRef="#ctx0" brushRef="#br0" timeOffset="26597.25">3196 5249 0,'0'0'0,"0"-21"0,0 0 0,0-21 16,-21 21-16,21-1 0,-21 1 15,0 21-15,-22 0 0,22 0 16,0 0-16,-21 0 0,20 21 16,1 1-16,-21-1 0,21 21 15,-22-21-15,22 22 0,0-1 0,0-21 16,0 21-16,0 1 0,-1-1 16,1-21-16,21 22 0,0-22 0,0 0 15,0 0-15,0 0 0,21-21 16,1 0-16,-1 0 0,21 0 0,-21 0 15,22 0-15,-22-21 0,21 0 16,-21 0-16,22 0 0,-22-1 0,21-20 16,-21 21-16,0-21 15,1 20-15,-1-20 0,-21 0 0,0-1 16,0 1-16,0 0 0,0-1 16,0 22-16,0 0 0,0 0 0,0 42 15,0 0 1,0 0-16,0 22 0,0-22 15,0 21-15,0 1 0,0-22 0,0 21 16,0-21-16,0 22 0,0-22 16,0 0-16,21 0 0,0 0 0,0-21 15,0 0-15,1 21 0,-1-21 16,21 0-16,-21 0 0,22 0 16,20-21-16,-21 0 0,1 0 15,-1 0-15,22 0 0,-22-1 0,0 1 16,1-21-16,-22 0 0,21-1 15,-21-20-15,0 20 0,1-20 0,-1-1 16,-21 1-16,0-1 0,0 22 16,0 0-16,0-1 0,0 1 0,0 21 15,0 0-15,-21 21 16,-1 0-16,22 21 0,-21 21 16,21 1-16,-21 20 0,21 1 15,0-1-15,0 1 0,0-1 16,0 1-16,0-22 0,0 21 15,0-20-15,0-1 0,0 0 0,0 1 16,0-1-16,21-21 0,0 0 16,1 1-16,-1-22 0,0 0 15,0 0-15,0 0 0,0 0 16,1-22-16,-1 1 0,0 21 0,0-21 16,0-21-16,-21 21 0</inkml:trace>
  <inkml:trace contextRef="#ctx0" brushRef="#br0" timeOffset="26755.86">3895 5101 0,'0'0'0,"-43"0"0,22 0 0,0 0 0,0 0 15,21 21-15,42-21 32,-21 0-32,22 0 0,-1 0 15,0-21-15,1 21 0,-1-21 16,21 0-16,-20 0 0,20 0 0,22 21 15</inkml:trace>
  <inkml:trace contextRef="#ctx0" brushRef="#br0" timeOffset="27336.33">5376 4974 0,'0'21'0,"-21"1"16,0-1-16,21 0 15,0 0-15,0 21 0,0-20 0,-21 20 16,21-21-16,0 21 0,0-20 16,-64 359 31,64-381-47,127-85 31</inkml:trace>
  <inkml:trace contextRef="#ctx0" brushRef="#br0" timeOffset="28204.06">5757 5144 0,'0'0'0,"0"-22"0,21 22 16,-21-21-16,22 21 16,-1 0-16,-21-21 0,21 21 15,0 0 1,0 0-1,0 0 32,1-21-47,-1 21 16,0 0-16</inkml:trace>
  <inkml:trace contextRef="#ctx0" brushRef="#br0" timeOffset="28599.26">6159 4995 0,'22'0'0,"20"-42"32,-21 21-32,-21 0 15,-21 21 1,0 0-16,0 0 0,-1 0 16,1 21-16,-21-21 0,21 21 15,0 0-15,-22 0 0,22 1 16,0-1-16,0 0 0,0 0 0,-1 0 15,22 0-15,0 1 0,0-1 16,22-21-16,-1 21 16,21-21-16,-21 0 0,22 0 15,-1 21-15,-21 0 0,21-21 0,-20 21 16,20-21-16,-21 22 0,21-1 16,-20-21-16,-22 21 0,0 0 0,0 0 15,0 0 1,-22 1-16,1-22 0,-21 0 0,21 21 15,-22-21-15,1 0 0,0 0 16,-1 0-16,-20 0 0,21 0 16,-1 0-16,22 0 0,-21 0 0,21-21 15,-1-1-15,1 1 0,0 21 16,21-21-16,0 0 0,0 0 0,0-22 16,0 22-16,0-21 0,0 21 15</inkml:trace>
  <inkml:trace contextRef="#ctx0" brushRef="#br0" timeOffset="28768.86">5715 4593 0,'0'0'0,"-21"0"0,0-21 16,-1 21-16,1 0 0,0 0 16,42 0 15,0 0-31,1 21 0,-1-21 15,0 0-15,21 0 0,1 21 0</inkml:trace>
  <inkml:trace contextRef="#ctx0" brushRef="#br0" timeOffset="29508.41">6964 5482 0,'0'0'0,"-43"21"0,1 1 16,84-22 0,-20 0-1,20-22-15,21 1 0,-20 0 0,20 0 16,1 0-16,-1-22 0,1 22 15,-1-21-15,1 0 0,-1-1 16,-20 1-16,20-22 0,-21 22 16,1-21-16,-22-1 0,0 1 0,0-1 15,-21 22-15,0-22 0,0 22 16,-21 0-16,0 20 0,0-20 0,-22 21 16,22 21-16,-21 0 0,0 0 15,-1 0-15,1 21 0,0 21 0,-1 1 16,1 20-16,0 22 0,-1-22 0,1 22 15,0 21-15,-1-21 0,1-1 16,-43 107-16,43-85 0,0-1 16,-1 1-16,22 0 0,-21 0 15,-1 21-15,22 0 0,-21 0 16,0 0-16,-1-21 0,1 21 0,0-21 16,20 21-16,-20-22 15,0 1-15,21-21 0,-1 0 0,1-1 16,0 1-16,21-43 0,0 22 0,0 20 15,0-62-15,21-1 0,0-21 16,1 0-16,20-21 0,0-1 0,22 1 16,-1-21-16,22-22 0,-22 22 0,22-43 15,21 22-15,-21-22 0,-1 22 16,-20-22-16,20 0 0,-20-20 0,-22 20 16,22-21-16,-43 21 0,0-20 15,-21 20-15,0 0 0,-21 1 16,0 20-16,0 1 0,-22-1 0,1 1 15,0 20-15,-1 1 0,1 21 16,0-22-16,-1 22 0,22 0 0,0 21 16,0-21-16,0 0 0,21 0 15,0-1-15,0 1 0,21 0 16,-21 0-16,42 0 0,-21 0 16,0-1-16,22 1 0,-1 0 15,-21 0-15,22 0 0,-1 0 16,0-1-16,1 1 0,-1 0 15,0 0-15</inkml:trace>
  <inkml:trace contextRef="#ctx0" brushRef="#br0" timeOffset="29859.6">7789 5292 0,'0'0'15,"0"-21"-15,0-1 0,0 1 0,0 0 0,0 0 16,-21 0-16,21 0 0,0-22 16,0 22-16,0 0 0,0 0 15,21-22-15,22 22 0,-22 0 16,21 0-16,0 0 0,1 21 0,-1 0 15,0 0-15,1 21 0,-1 0 16,0 0-16,1 0 0,-22 22 0,0-1 16,0-21-16,-21 22 0,0-1 15,0 0-15,0-21 0,-21 22 16,0-22-16,0 21 0,0-21 0,-1 1 16,-20-1-16,21 0 0,0-21 15,21 21-15,0-42 31,21 0-31,0 0 0,0-1 0,22 1 16,-22 0-16,0-21 0,21 21 16,-21-22-16,1 22 0,20-21 0,-21-1 15,21 22-15,-20-21 0,20 21 0,-21 0 16,0-1-16,0 22 16,22 0-16,-22-21 0,0 21 0,0 0 15,0 0-15,22 0 0</inkml:trace>
  <inkml:trace contextRef="#ctx0" brushRef="#br0" timeOffset="31203.97">9102 5228 0,'0'0'0,"21"0"0,42 0 15,-42 0 1,1 0-16,-1 0 0,-21-21 0,21 0 16,0 0-16,-21 0 0,21-1 15,-21 1-15,0-21 0,0 21 16,0-22-16,0 1 0,0 0 0,-21 21 15,0-22-15,0 22 0,0 0 16,-22 21-16,22 0 0,-21 0 0,-1 0 16,1 21-16,-21 0 0,20 22 15,1-1-15,0 0 0,-1 1 0,1-1 16,21 21-16,0-20 0,-1-1 16,1 0-16,21-20 0,0 20 0,0-21 15,0 21-15,21-20 0,1-22 16,-1 21-16,21-21 0,-21 21 0,22-21 15,-1 0-15,0 0 0,1 0 0,-1-21 16,0 0-16,1-1 0,-1 1 16,0 0-16,-21 0 0,1-21 15,20 20-15,-21-20 0,0 0 16,-21-1-16,21-20 0,1 21 0,-22 20 16,0-20-16,0 21 0,0 0 15,0 42 1,-22 0-16,22 21 0,-21-20 15,0 20-15,0 0 0,21 1 0,0-1 16,0-21-16,0 21 0,0-20 16,0 20-16,0-21 0,0 0 0,21 0 15,0-21-15,22 22 0,20-22 16,-21 0-16,1 0 0,-22 0 16,21 0-16,1-22 0,-1 22 15,0-21-15,-21 0 0,22 0 16,-22-21-16,0 20 0,0-20 0,-21 0 15,0-1-15,21 1 0,-21 0 0,0-1 16,0 22-16,0 0 0,0 0 16,0 42-1,0 0-15,0 22 16,-21-22-16,21 21 0,0-21 0,0 22 16,0-1-16,0-21 0,0 21 15,0-20-15,0-1 0,0 0 16,0 0-16,0 0 0,0 0 15,0 1-15,0-1 16,0-42 0,0-1-1,21 1-15,1 0 0,-1 0 16,0 0-16,0-22 0,21 22 16,1-21-16,-22 0 0,21-1 0,1 22 15,-22-21-15,21 21 0,-21-22 16,22 43-16,-22-21 0,0 21 0,0 0 15,0 0-15,0 21 16,-21 0-16,22 1 0,-22 20 0,0-21 16,0 21-16,0-20 0,0 20 15,0 0-15,21-21 0,-21 1 16,21-1-16,-21 0 0,0 0 0,0 0 16,21 0-16,0-21 15,0 0-15,1 0 0,-1 0 16,0 0-16,0-21 15,0 0-15,0 21 0,1-21 0,-1 0 16,0-22-16,21 22 0,-21-21 16,22 21-16,-1-22 0,0 1 0,1 0 15,-1-1-15,0 1 0,1 0 16,-22 21-16,21-1 0,-21 1 16,-21 42-1,0 1-15,0 20 0,0-21 16,0 21-16,0-20 0,-21 20 0,21 0 15,-21 1-15,21-22 0,0 21 16,0 0-16,0-20 0,21-1 0,0 0 16,1 0-16,-1 0 0,21 0 15,-21 1-15,22-22 0,-1 0 0,-21 0 16,21 0-16,1 0 0,-1 0 16,0 0-16,1 0 0,-22 0 0,21-22 15,1 1-15,-22 0 0,21 0 16,-21 0-16,22-22 0,-22 22 15,0-21-15,21-22 0,-21 22 0,1-21 16,-1 20-16,-21 1 0,0 0 16,0 20-16,0 1 0,0 0 0,-21 42 15,-1 0-15,1 1 16,-21 20-16,21 0 0,0 1 0,-22-1 16,22 21-16,0-20 0,21-1 15,0 0-15,0-20 0,0 20 0,0-21 16,0 0-16,0 0 0,21-21 15,0 22-15,22-22 0,-22 0 0,0 0 16,21 0-16,-21 0 0,22 0 16,-1-22-16,0 22 0,1-21 0,20 0 15,-20 0-15,20 0 0,-21 0 16,1-22-16,-1 22 0</inkml:trace>
  <inkml:trace contextRef="#ctx0" brushRef="#br0" timeOffset="31859.57">487 6752 0,'0'0'0,"63"-42"16,-20 0-16,-1-1 0,0-20 0,1 20 16,-1 1-16,0 0 15,-21 21-15,1-22 0,-1 22 0,-21 0 16,21 21-16,-21 21 16,0 21-16,-21 22 15,21-1-15,-21 1 0,21-1 16,-22 22-16,22-21 0,-21-1 15,0 22-15,0-22 0,21 22 0,-21-22 16,0 22-16,-1-43 0,1 22 16,21-22-16,0 1 0,0-22 15,0 0-15,0 0 0,21-42 16,1 0 0,-1-22-16,0 1 0,0 0 15,0-22-15,22 22 0</inkml:trace>
  <inkml:trace contextRef="#ctx0" brushRef="#br0" timeOffset="32069.24">1058 6710 0,'0'0'0,"43"-64"0,-43 1 0,21-1 16,0 22-16,-21 21 0,21-21 0,-21 63 31,0 0-31,0 21 0,0 22 16,0-22-16,0 22 0,0-1 15,0 1-15,0-1 0,0-21 0,0 22 16,0-22-16,-21 1 0,21 20 15,0-42-15,-21 22 0,21-22 16,0 21-16,0-21 16,-21-21-16,-1 0 15,1 0-15,21-21 0,-21 21 0,0-21 16</inkml:trace>
  <inkml:trace contextRef="#ctx0" brushRef="#br0" timeOffset="32572.93">720 7049 0,'0'0'16,"-22"0"-16,-20 0 0,21 0 0,0 0 0,42 0 31,0 0-31,21 0 0,1 0 16,-1 0-16,22-22 0,-1 22 0,1-21 15,-1 0-15,22 0 16,-1 21-16,1-21 0,0 0 0,-22-1 16,22 1-16,-43 0 0,1 21 15,-1-21-15,-21 21 0,0 0 16,-21 21-1,-21 0-15,0 0 16,0 22-16,0-22 0,-1 21 0,1 1 16,0-1-16,0 0 0,0 22 15,21-22-15,0 0 0,0 1 16,0-1-16,0-21 0,21 0 0,0 1 16,21-1-16,-20-21 15,20 0-15,0 0 0,-21 0 0,22-21 16,-1-1-16,22 1 0,-22 0 15,0-21-15,-21 21 0,22-22 0,-1 1 16,-21 0-16,0-1 0,-21 22 16,0-21-16,0-1 0,0 1 0,-21 0 15,0-1-15,-21 1 0,-1 0 16,1 21-16,0-1 0,-1 1 16,1 21-16,0 0 0,-1 21 15,1 1-15,0 20 0,-1-21 16,22 21-16,-21 1 0,21 41 15,21-20-15,0-22 0,0 1 16,0-1-16,21 0 0,0 1 0,0-22 16,22 0-16,-1 0 0,0-21 15,1 0-15,-1 0 0,21-21 16,1 0-16</inkml:trace>
  <inkml:trace contextRef="#ctx0" brushRef="#br0" timeOffset="33087.26">2371 7091 0,'0'0'0,"42"-21"16,-21-22-16,21 22 0,-20-21 0,-1 21 15,-21 0-15,0-1 0,0 44 32,-21-1-32,21 21 15,-22-21-15,1 22 16,21-1-16,-21 0 0,21 1 0,-21-1 16,21 0-16,0 1 0,0-22 15,0 21-15,0-21 0,0 0 16,21-21-16,0 0 15,0-21-15,1 21 0,20-21 0,-21 0 16,0-21-16,22 20 0,-22 1 16,21-21-16,-21 21 0,22 0 0,-22-22 15,0 22-15,0 21 0,0-21 16,0 21-16,-21 21 16,0 0-16,0 0 15,0 22-15,0-22 0,0 21 16,-21-21-16,21 22 0,0-22 15,0 21-15,0-21 0,0 1 0,0-1 16,21 0-16,22 0 0,-22-21 16,21 0-16,1 0 0,-22 0 0,21-21 15,0 0-15,1 0 0,-1-1 16,0 1-16,1 0 0,-22-21 0,0-1 16,0 1-16,-21 0 0,0-1 15,0 1-15,0 0 0,0-1 16,-21 1-16,0-21 0,0 20 15,0 1-15,-1 21 0,-20-43 16,21 43-16,0 21 0,0 0 16,-1 0-16,1 0 0,0 21 0,21 0 15,0 1-15,0-1 16,0 0-16,0 0 0,21 0 16,0-21-16</inkml:trace>
  <inkml:trace contextRef="#ctx0" brushRef="#br0" timeOffset="33359.14">4762 6583 0,'0'0'0,"0"-42"0,0 20 16,0 1-16,0 0 0,0 0 0,-21 21 16,0 0-16,0 21 15,21 21-15,-21-20 0,21 20 0,-21 21 16,21-20-16,-22-1 0,22 0 15,-21 22-15,21-22 0,-21 43 16,0-43-16,21 1 0,-21-1 16,0 0-16,-1 1 0,1-22 0,0 21 15,21-21-15,0 0 0,0 1 16,0-1-16,0 0 0,21-21 16,0-21-16,22 21 15,-1-21-15,0-1 0</inkml:trace>
  <inkml:trace contextRef="#ctx0" brushRef="#br0" timeOffset="33686.97">5016 6985 0,'0'0'0,"22"-42"0,-1 21 16,-21-1-16,21 22 0,-21 22 31,0-1-31,-21 0 16,0 0-16,-1 21 0,1-20 0,0 20 15,0-21-15,21 21 0,0-20 16,-21-1-16,21 0 0,0 0 0,0 0 15,0 0-15,21-21 0,0 0 16,0 0-16,22 0 0,-22 0 16,21 0-16,0-21 0,-20 21 0,20-21 15,0 0-15,-21 0 0,1 0 16,20-1-16,-21 1 0,-21 0 0,21 0 16,-21-21-16,0 20 0,0 1 15,0-21-15,0 21 0,0 0 0,-21-22 16,21 22-16,-21 0 0,0 21 15,-22 0-15,22 0 0,-21 0 0,21 0 16,-22 0-16,1 0 0,0 0 0,-1 0 16,1 0-16,0 0 0,-1 0 15,22 0-15</inkml:trace>
  <inkml:trace contextRef="#ctx0" brushRef="#br0" timeOffset="33871.25">4318 6773 0,'-21'0'16,"21"-21"0,21 21-16,0 0 15,21 0-15,1-21 0,-1 21 0,0 0 16,22-21-16,-1 0 0,1 21 16,-22 0-16,22-21 0,-1 21 15,-20 0-15,-1-22 0,0 22 16,-21-21-16,1 21 0</inkml:trace>
  <inkml:trace contextRef="#ctx0" brushRef="#br0" timeOffset="34087.37">7556 7324 0,'0'0'0,"0"21"0,0 0 16,0 0-16</inkml:trace>
  <inkml:trace contextRef="#ctx0" brushRef="#br0" timeOffset="36255.23">7472 7408 0,'-64'22'16,"191"-65"-16,-275 86 0,233-65 0,-191 44 15,85-22-15,0 21 0,21-42 32,0-1-17,21 1-15,0 0 0,0 0 0,21-21 16,1-1-16,-1 1 0,0-22 16,22 22-16,-22-21 0,1-1 15,-22 1-15,21-1 0,-21 1 0,0-22 16,-21 21-16,0 1 0,0-1 15,0 1-15,0 21 0,0 20 0,0 1 16,0 0-16,-21 0 0,0 21 0,0 0 16,0 21-16,0 0 0,-22 85 15,22-64-15,0 22 0,21-1 16,-21 1-16,0-1 0,-1 1 16,1-22-16,0 22 0,0-1 15,-21 64-15,20-63 0,1-22 16,21 0-16,0 1 0,0-1 15,-21 0-15,21-63 32,0 0-32,21 0 0,-21 0 15,21-22-15,1 1 0,-22 0 16,21-1-16,0 22 0,-21-21 0,21 21 16,0 0-16,0-1 0,1 22 15,-1 0-15,21 0 0,-21 0 16,22 0-16,-22 22 0,0-1 15,21 21-15,-21-21 0,1 22 16,-1-22-16,0 21 0,21-21 0,-21 22 16,1-22-16,-1 0 0,21 0 15,-21 0-15,22-21 0,-22 0 0,21 0 16,0 0-16,1 0 0,-1 0 16,0-21-16,-20 21 0,20-21 0,43-43 15,-43 43-15,0-21 16,-21 0-16,1 20 0,-1-20 0,-21 0 15,0-22-15,-21 22 0,-1 0 16,1-1-16,0 1 0,-21 21 16,21 0-16,-22-1 0,1 22 15,0 0-15,-1 0 0,22 22 16,-21-1-16,-1 0 0,1 21 0,21-21 16,0 22-16,0-1 0,-1 0 15,1 1-15,21 20 0,0-20 0,0-1 16,0 0-16,0-21 0,0 22 15,0-22-15,21 0 0,43 0 16,-43-21-16,21 0 0,-20 0 0,20 0 16,0-21-16,-21 0 0,22-21 15,-1 20-15,-21-20 0,0 21 0,1-21 16,-1 20-16,0-41 16,-21 21-16,0-1 0,0 22 15,0 0-15,0 0 0,0 0 16,0-1-16,0 44 15,0-1-15,0 0 0,0 0 16,0 21-16,0-20 0,0 20 0,0 0 16,0 1-16,0-1 0,0-21 15,0 21-15,0-20 0,21-1 16,0 0-16,0-21 0,1 0 0,-1 0 16,21 0-16,-21 0 0,22-21 0,-22 21 15,21-21-15,0-22 0,1 22 16,-22 0-16,21-21 0,-21 20 0,1 1 15,-1-21-15,-21 21 0,0-22 16,0 22-16,0-21 0,0 21 16,0 0-16,0-1 0,0 1 0,0 42 15,0 1-15,0-1 16,-21 0-16,21 0 0,-22 21 16,22 1-16,-21-1 0,21-21 0,0 22 15,0-1-15,0 0 0,0-21 16,0 1-16,0-1 0,0 0 15,21-21 1,1-21-16,-1 0 16,0-1-16,0 1 0,21 0 15,-20 0-15,20 0 0,0 0 16,-21-22-16,22 22 0,-22 0 0,21 0 16,-21 0-16,1-1 0,-1 1 15,0 21-15,0 0 0,0 0 16,-21 21-16,21 1 15,-21-1-15,22 0 0,-22 0 0,0 21 16,0-20-16,21 20 0,0 0 16,-21-21-16,21 22 0,0-22 0,0 0 15,22 0-15,-22 0 0,21 1 16,22-22-16,-22 0 0,22 0 0,-1 0 16,1 0-16,-1 0 0,1 0 15,-1-22-15,1 1 0,-1 0 0,-21 0 16,1 0-16,-1-22 0,0 22 15,-20-21-15,-1 0 0,-21-1 0,0 1 16,0 21-16,0-22 0,0 1 16,-43 0-16,22-1 0,0 22 0,0 0 15,-21 0-15,20 21 0,-20 0 16,21 0-16,-21 0 0,-1 21 0,1 0 16,0 22-16,-1-22 0,22 21 15,-21-21-15,21 22 0,-1-1 0,1 0 16,0 1-16,21-1 0,0-21 15,0 21-15,0-20 0,0 20 16,0-21-16,21-21 0,22 21 0,-22 0 16,0-21-16,21 0 0,-21 0 15,22 0-15,-1 0 0,0-21 0,1 0 16,-1 0-16,-21-21 0,22 20 0,-22-20 16,21 21-16,-21-21 15,0-1-15,1-20 0,-1 20 0,0 1 16,-21-21-16,21-1 0,-21 1 15,21-1-15,-21 1 0,0-1 0,0 1 0,0-1 16,21 22-16,-21-1 0,22 1 16,-22 21-16,0 42 15,0 0 1,0 22-16,0-1 0,0 21 0,0 1 16,-22-1-16,1 1 0,0-1 0,21 1 15,0-22-15,0 22 0,-21-1 16,21-20-16,0 20 0,0-21 0,0 1 15,0-1-15,0-21 0,21 0 16,0 1-16,0-1 0,1 0 16,-1-21-16,0 0 0,21 0 0,-21 0 15,22-21-15,-1 0 0,0-1 0,1 1 16,-1 0-16,22-21 0,-22-1 0,0 22 16,1-21-16,-1-22 15,0 22-15,-21-21 0,22-1 0,-22 1 16,0-22-16,0 21 0,0-20 15,-21 20-15,22 22 0,-22-22 0,0 22 16,0 21-16,0 0 0,0 0 16,0-1-16,-22 22 15,1 43-15,0-22 0,21 21 16,0 22-16,-21-22 0,21 22 0,-21-1 16,21 1-16,0-1 0,-21 1 0,21-22 15,0 21-15,0-20 0,0-1 16,0 0-16,0-20 0,0 20 15,0-21-15,0 0 0,21 0 16,0 1-16,0-1 0,21-21 0,1 0 16,-1 0-16,0 0 0,1-21 15,-1-1-15,22 22 0,-22-21 0,0 0 16,1 0-16,-1-21 0,0 20 0,1-20 16,-22 21-16,21-21 0,0-43 15,-42 43-15,0-1 0,0 1 16,0 21-16,-21 21 15,0 0-15,0 21 0,-21 0 0,20 0 16,1 22-16,-21-1 0,21 0 16,0 1-16,21-22 0,0 21 15,-22 0-15,22 1 0,0-22 16,0 0-16,22 0 0,-22 0 16,21 1-16,0-22 0,21 0 0,-21 0 15,1 0-15,20 0 0,0-22 16,1 1-16,-1 0 0,0 0 0,1 0 15</inkml:trace>
  <inkml:trace contextRef="#ctx0" brushRef="#br0" timeOffset="37008.5">13589 6837 0,'0'0'0,"-64"21"0,1 0 0,-1 0 16,22 1-16,-21-1 0,20-21 16,1 21-16,0-21 0,20 0 0,1 0 15,64 0 1,-22-21-16,21 0 15,0-1-15,1 1 0,20-21 16,-20 0-16,-1-1 0,0 1 16,1-22-16,-1 22 0,-21-21 0,21-1 15,-42 1-15,22-1 0,-22 1 16,21 20-16,-21 1 0,0-22 0,0 43 16,0-21-16,0 21 0,-21 21 15,-1 0-15,1 0 0,0 21 16,-21 0-16,21 21 0,-22 1 15,22 20-15,-21 22 0,-1 0 0,22 20 16,-21-20-16,21 21 0,-22 0 16,1 0-16,21 21 0,0-22 15,-22 22-15,1 127 0,21-127 16,0 0-16,-22 0 0,22 0 16,-21 0-16,21 0 0,-22-21 0,22 21 15,-21-21-15,21-21 0,0 21 0,-1-22 16,1-20-16,21-1 0,0 1 15,0-22-15,0 0 0,21-20 0,1-1 16,20 0-16,-21-21 0,21 0 0,1-21 16,20 0-16,1-1 0,-1-20 0,1 0 15,-1-1-15,22 1 0,-22-21 16,-20-1-16,20 1 0,1-1 0,20-84 16,-62 63-16,-1 22 15,-21-22-15,0 0 0,0 1 16,-64-64-16,22 63 0,-22 21 15,22 1-15,-21 21 0,20-1 0,-20 1 16,20 21-16,1 0 0,0-1 16,-1 1-16,22 21 0,0 0 0,0-21 15,21 0 1,0 0-16,21 21 0,21-21 16,-20-1-16,41 1 0,-21 0 15,1 0-15,20 0 0,-20-22 16,20 22-16,-21-21 0,1 0 0,-1-1 15,0 22-15</inkml:trace>
  <inkml:trace contextRef="#ctx0" brushRef="#br0" timeOffset="37391.14">13843 6900 0,'0'0'0,"-21"-21"0,21 0 16,-21 0-16,21 0 0,-22 0 0,22-1 15,0 1-15,0 0 16,0 0-16,0 0 0,22 0 0,-1 21 15,0-22-15,21 22 0,1 0 16,-1-21-16,0 21 0,22 0 0,-22 21 16,22-21-16,-22 22 0,0 20 15,-21-21-15,1 21 0,-1-20 16,-21 20-16,0-21 0,0 21 0,-21-20 16,-1-1-16,1 21 0,0-21 15,0 0-15,-21-21 0,20 22 0,1-1 16,0-21-16,0 0 0,0 0 15,21-21 1,0-1-16,0 1 0,21 0 0,0 0 16,0 0-16,22-22 0,-22 22 15,21-21-15,-21 0 0,22 20 0,-1-20 16,-21 0-16,21 21 0,-20-1 16,-1 1-16,0 0 0,0 21 15,0 0-15,0 0 0,1 0 16,-1 0-16,0 0 0,0 21 15,0-21-15,0 21 0,1 1 0</inkml:trace>
  <inkml:trace contextRef="#ctx0" brushRef="#br0" timeOffset="38740.74">15303 6879 0,'0'0'15,"22"0"-15,126-106 31,-148 64-31,0 21 0,0-21 0,0 20 16,0-20-16,-21 0 0,-1 21 16,1-22-16,0 22 0,-21 0 0,-1 21 15,22 0-15,-42 0 0,20 0 16,1 21-16,0 0 0,-1 0 0,1 22 16,0-1-16,-1 0 0,1 1 15,0-1-15,21 0 0,-1 1 0,22-1 16,0 0-16,0 1 0,0-22 0,0 21 15,0-21-15,22 1 0,-1-22 16,0 21-16,0-21 0,21 0 0,1 0 16,-1 0-16,0 0 15,1 0-15,-1-21 0,0 21 0,1-22 16,-1 1-16,-21-21 0,22 21 0,-22 0 16,21-22-16,-21 1 0,0 0 15,-21-1-15,22-20 0,-22 20 0,21 1 16,-21 0-16,0 21 15,0-1-15,-21 44 16,-1 20-16,22-21 16,0 21-16,-21 1 0,21-1 0,0 0 15,0 1-15,0-22 0,0 21 16,21-21-16,-21 1 0,43 20 0,-22-42 16,0 21-16,0 0 0,22-21 15,-22 0-15,21 0 0,0 0 16,43 0-16,-43 0 0,-20 0 15,20-21-15,-21 21 0,0-21 16,0 0-16,1-22 0,-1 22 0,0-21 16,-21 0-16,0-1 0,21 1 15,-21 0-15,0-1 0,21 1 0,-21 21 16,0 0-16,0-1 0,0 44 16,0-1-16,0 0 15,0 0-15,-21 21 0,21 1 0,-21-22 16,21 21-16,0 1 0,0-22 15,-21 21-15,21-21 0,-21 22 16,21-22-16,0 0 0,0 0 16,0 0-16,-22 0 0,22-42 47,0 0-47,22 0 15,-22-21-15,21 20 0,0-20 16,0 0-16,0-1 0,0 1 0,1 0 15,20-1-15,-21 1 0,0 0 16,22 21-16,-22-1 0,0 22 0,21 0 16,-21 0-16,1 0 0,-1 22 15,-21-1-15,0 21 0,0-21 16,0 22-16,0-1 0,0-21 0,0 21 16,0 1-16,0-22 0,0 0 15,0 0-15,0 0 0,0 1 0,0-1 16,0 0-16,0 0 15,21-21 17,0-21-32,-21 0 0,21 0 15,0-1-15,1 1 0,20 0 0,-21-21 16,21-1-16,-20 1 16,20 0-16,0-1 0,-21 1 0,22 0 15,-1-1-15,-21 1 0,0 21 16,1 0-16,-1 0 0,0 21 0,0 21 15,-21 0 1,0 0-16,0 21 0,0 1 0,0-1 16,0 0-16,0 1 0,0-22 15,0 21-15,0 1 0,0-22 0,21 21 16,-21-21-16,21 0 0,1 1 16,-1-1-16,0 0 0,21-21 15,-21 21-15,22-21 0,20 0 0,-20 0 16,-1 0-16,0 0 15,1 0-15,20-21 0,-21 0 0,1 0 16,-1-1-16,0-20 0,1 0 16,-22-1-16,21 1 0,-21-21 0,1-1 15,-1 22-15,0-22 0,0 22 16,-21 0-16,0-1 0,0 22 0,0 0 16,-21 21-16,0 21 15,-22 0-15,22 22 0,-21-1 0,21 0 16,0 1-16,21-1 0,0 0 15,-22 1-15,22-1 0,0-21 0,0 21 16,0-20-16,22-1 0,-22 0 16,21 0-16,0 0 0,0-21 15,0 0-15,0 21 0,1-21 0,-1 0 16,0 0-16,0 0 16,0 0-16,0-21 0,1 21 0,-1-21 0,0 0 15,21 0-15,-21 0 0,1 21 16</inkml:trace>
  <inkml:trace contextRef="#ctx0" brushRef="#br0" timeOffset="38900.25">18097 6922 0,'0'0'0,"-21"0"0,-21 0 15,21 0 1,0 0-1,-1 0-15,1 0 16,0 0-16</inkml:trace>
  <inkml:trace contextRef="#ctx0" brushRef="#br0" timeOffset="40199.26">698 8954 0,'0'-22'15,"0"1"-15,0 0 31</inkml:trace>
  <inkml:trace contextRef="#ctx0" brushRef="#br0" timeOffset="41147.08">720 8890 0,'0'-21'0,"0"0"16,0 0-16,21-1 16,-21 1-1,0 0 16,-21 21 16,21-21 16,0 0-32,-22 21 63,1 0-79,21 21 1,-21 0 0,0-21-16,21 21 31,0-42 78,21 0-93,0 21 0,-21-21 15,0 0 63,0-1-32</inkml:trace>
  <inkml:trace contextRef="#ctx0" brushRef="#br0" timeOffset="42112.18">698 8805 0,'0'-21'15,"0"0"1,22 21-16,-22-21 15,0 0 1,0 42 15,0 0-31,0 0 16,0 22-16,0-1 0,0 0 16,-22 22-16,22-22 0,0 22 15,0-22-15,-21 21 0,21-20 0,-21-1 16,21 0-16,-21 1 0,21-22 15,0 21-15,-21-21 0,21 1 16,0-1-16,0-42 31,21-1-15,0 22-16,0-21 0,-21 0 16,21 0-16,1 0 0,-22-22 15,21 22-15,0-21 0,0 0 0,0 20 16,0-20-16,1 0 0,20 21 15,-21-22-15,0 22 0,0 0 16,1 0-16,-1 21 16,0 0-16,-21 21 15,0 0-15,0 0 0,0 22 0,0-22 16,0 0-16,0 0 0,0 21 16,0-20-16,0-1 0,0 0 15,0 0-15,21 21 0,-21-20 16,0-1-16,21 0 0,-21 0 15,0 0-15,21 0 0,1 1 0,-1-22 16,-21 21-16,21-21 0,0 0 16,0 0-16,22 0 0,-22 0 0,21-21 15,-21-1-15,22 1 0,-1 0 16,-21 0-16,21 0 0,-20-22 16,-1 22-16,0-21 0,0-22 0,-21 22 15,0 0-15,0-22 0,0 1 16,-21 20-16,-21 1 15,20-21-15,-20 20 0,0 22 0,-1 0 16,22 0-16,-21 0 0,0-1 16,20 22-16,1 0 0,0 0 15,0 0-15,21 22 0,-21-1 0,21 0 16,0 0-16,0 0 0,0 0 16,42 1-16,-21-1 0,22-21 15,-1 0-15,21 0 0,1 0 0</inkml:trace>
  <inkml:trace contextRef="#ctx0" brushRef="#br0" timeOffset="43187.3">2011 8721 0,'42'-21'0,"-84"42"0,105-64 0,-42 43 0,-21-21 15,-21 42 1,0 1-16,0 20 16,21 0-16,-21 1 0,0-1 15,21 21-15,0 1 0,-22-1 0,22-20 16,-21 20-16,0 1 0,21-22 15,-21 22-15,0-22 0,21 0 16,-21 22-16,-1-22 0,22-21 0,-21 22 16,21-22-16,0 0 0,0 0 15,0-42 1,0 0-16,0-22 16,21 22-16,1-21 0,-1 21 15,0-22-15,0 1 0,21 0 16,-20-1-16,20 22 0,-21-21 15,64 0-15,-43 20 0,0 22 16,-20 0-16,20 0 0,0 22 16,-21-1-16,1 0 0,20 0 0,-21 21 15,-21-20-15,21 20 0,-21 0 16,21 1-16,-21-22 0,22 21 0,-22 0 16,21-20-16,0 20 0,0-21 15,0 0-15,0-21 0,1 0 16,20 21-16,0-21 0,1 0 0,20 0 15,-21-21-15,22 0 0,-1 0 16,-20 0-16,20-22 0,-20 22 16,20-21-16,-21 21 0,1-22 0,-22 1 15,21 0-15,-42 21 0,0-22 16,0 1-16,0 0 0,-21-1 0,0 22 16,0 0-16,-22 0 0,22 0 15,-21 21-15,0 0 0,-1 21 0,1 0 16,0 0-16,-1 0 0,1 22 15,0-1-15,-1 0 0,1 1 16,0-1-16,20 0 0,1 1 16,21 20-16,0-42 0,0 22 0,0-1 0,0-21 15,21 0-15,22-21 16,-22 0-16,21 0 0,1 0 0,-1 0 16,0 0-16,1-21 0,-1 0 15,0-21-15,-21 20 0,22 1 0,-1-21 16,-21 21-16,0-22 0,1 22 15,-1-21-15,-21 0 0,0 20 0,0-20 16,0 0-16,0 21 0,0-1 16,0 1-16,0 42 31,0 1-31,-21-1 0,-1 21 0,22-21 0,-21 22 16,21-1-16,0-21 15,0 21-15,0 1 0,0-1 0,0 0 16,0-20-16,0-1 0,0 21 15,21-21-15,1-21 0,20 21 0,-21-21 16,21 0-16,22 0 0,-1 0 16,-20-21-16,20 21 0,22-42 0,-22 21 15,1 0-15,-1-22 0,-20 22 16,20-21-16,-20-1 0,-1 1 0,-21 0 16,0-1-16,0-20 0,1 21 15,-22-22-15,0-63 0,0 64 16,0 20-16,0-20 0,0 42 15,0-22-15,0 22 0,0 42 32,-22 22-32,1-1 0,0 21 0,0 1 15,0-1-15,0 1 0,-1-1 16,1 1-16,0-1 0,0 22 0,21-21 16,0-22-16,0 21 0,21 22 15,0-43-15,0-20 0,1-1 16,-1 0-16,21 0 0,-21-21 15,0 0-15,22 0 0,-22-21 0,21 0 16,1 0-16,-22-1 0,21-20 16,0 21-16,-20-21 0,20-1 15,-21 1-15,0-22 0</inkml:trace>
  <inkml:trace contextRef="#ctx0" brushRef="#br0" timeOffset="43359.72">3873 9186 0,'0'0'0,"-42"0"0,0 0 16,-1 22-16,22-22 0,21 21 16,21 0-1,22-21-15,-22 0 0,21 0 0,22 0 0,-22 0 16,22 0-16,-22 0 0,21 0 16,1 0-16,-1-21 0,22 21 15,-21-21-15,20 21 0,1-22 0</inkml:trace>
  <inkml:trace contextRef="#ctx0" brushRef="#br0" timeOffset="43595.06">5757 9165 0,'0'0'0,"-21"21"31,0 1-15,21-1-16,0 0 0,0 21 15,0-21-15,0 22 0,-21-22 16,21 21-16,0 1 0,-21-1 16,21 0-16,0-21 0,-22 22 0,22-1 15,-21-21-15,21 0 0,0 22 16,0-22-16,21-21 16,1 0-16,-1-21 0</inkml:trace>
  <inkml:trace contextRef="#ctx0" brushRef="#br0" timeOffset="43955.27">6435 9208 0,'0'0'0,"21"-43"0,-21 22 15,0 0-15,-21 21 16,-1 21 0,1 0-16,0 0 0,-21 1 0,21-1 15,-22 0-15,22 0 0,-21 0 0,21 0 16,-1 1-16,1-1 0,21 0 15,0 0-15,21 0 16,22-21-16,-22 0 0,21 0 16,-21 0-16,22 21 0,-1-21 0,-21 0 15,22 22-15,-22-22 0,21 21 16,-21-21-16,-21 21 0,21 0 16,-21 0-16,0 0 0,0 1 15,0-1-15,-21-21 0,0 21 16,-21 0-16,21 0 0,-22 0 0,1-21 15,-64 43-15,64-43 16,-1 0-16,1 21 0,21-21 0,-21 0 16,20 0-16,1 0 0,21-21 15,0 0-15,0-1 0,0-20 16,0 0-16,0 21 0,0-22 0</inkml:trace>
  <inkml:trace contextRef="#ctx0" brushRef="#br0" timeOffset="44111.3">5905 8932 0,'0'0'0,"-148"-21"15,127 21 1,21-21 0,21 21-1,0 0-15,1 0 0,-1-21 0</inkml:trace>
  <inkml:trace contextRef="#ctx0" brushRef="#br0" timeOffset="44575.26">8657 9313 0,'0'0'0,"0"-21"0,-21-21 0,21 21 15,0-22-15,0 22 0,0-21 0,0 0 16,0-1-16,0 1 0,0 21 15,0-22-15,0 1 0,0 21 0,0 0 16,0 0-16,0-1 0,0 1 16,-21 21-1,21 21-15,-21 1 0,-1 20 0,22 0 16,-21 22-16,0-1 0,0 1 0,21-1 16,-21 1-16,0-1 15,-1 1-15,1-1 0,0 1 0,0-1 16,0 1-16,0-22 0,21 0 0,0 1 15,0-22-15,0 0 0,0 0 16,0 0-16,0-42 31,0 0-31,-22 0 0,22 0 0,-21 0 16,0-22-16</inkml:trace>
  <inkml:trace contextRef="#ctx0" brushRef="#br0" timeOffset="45200.02">8170 9525 0,'-21'-21'15,"85"106"-15,-107-149 0,1 22 0,21 21 0,21-1 16,21 22 15,21 0-31,-21 0 0,22 0 0,-1 0 16,0 0-16,1-21 0,20 21 0,1-21 15,-1 0-15,1 21 16,-1-21-16,1 0 0,-22-1 0,22 22 16,-22-21-16,-21 0 0,0 21 15,0 0-15,1 0 0,-22 21 16,0 0-16,0 1 0,-22 20 15,1-21-15,0 0 0,0 0 16,0 22-16,0-22 0,-1 21 16,1-21-16,21 22 0,0-22 0,0 0 15,0 0-15,0 0 0,0 1 0,21-22 16,1 0-16,-1 0 16,0 0-16,21 0 0,1-22 15,-1 1-15,21 0 0,-20 0 16,-1 0-16,-21 0 0,22-22 0,-1 22 15,-21 0-15,0 0 0,0 0 0,1-1 16,-22-20-16,0 21 16,0 0-16,0 42 31,0 21-31,0-21 0,0 22 16,-22-1-16,1 0 0,0 22 15,21-1-15,-21 1 0,0-1 16,0 1-16,-1-1 0,22 22 0,-21-21 0,0 20 15,0 1-15,0 0 16,0-1-16,-1 1 0,1 0 0,0-1 16,0-20-16,0 20 0,0-41 0,-1 20 15,-20-20-15,21-1 0,0-21 16,-22 0-16,22 0 0,-21-21 0,-43 0 16,43-21-16,0 0 0,-1 0 15,1 0-15,0-22 0,-1 22 16,1-21-16,0 0 0,-1 20 0,22-20 15,0 0-15,0 21 0,21-22 16,0 1-16,0 0 0,21-1 16,0 1-16,21 0 0,1-1 0,-1 1 0,0-22 15,22 22-15,21-21 0,-1-1 16,1 1-16</inkml:trace>
  <inkml:trace contextRef="#ctx0" brushRef="#br0" timeOffset="45478.86">9737 9419 0,'0'0'0,"21"-21"0,0 0 0,-21 0 16,0 0-16,-21 42 16,21 0-1,-21 21-15,-1 22 0,1-1 0,21 1 16,-21 20-16,0 1 0,21 0 16,-21-1-16,0 22 0,-1-21 0,1 21 15,0 0-15,0-1 0,-43 107 16,22-127-16,0 21 15,21-22-15,-22 1 0,1 0 0,21-22 16,-22 1-16,22-1 0,0-21 0,21 1 16,0-1-16,0-21 0,21-42 31,0-21-31,1-1 0,-1 1 0,21-21 16,-21-1-16,22 1 0,-22-1 15,0-21-15</inkml:trace>
  <inkml:trace contextRef="#ctx0" brushRef="#br0" timeOffset="45763.7">9610 9948 0,'0'0'0,"0"-63"0,0-22 16,-22 22-16,1-1 0,21 22 0,0-22 15,0 22-15,0 0 0,0 21 16,0-22-16,21 22 0,1 0 0,20 0 16,0 0-16,1-1 0,20 1 0,-21 21 15,22 0-15,-1 0 0,1 0 16,-1 21-16,-20 1 0,-1-1 0,-21 21 15,0-21-15,-21 22 0,0-22 16,0 21-16,-42-21 0,21 22 16,-43-22-16,22 21 0,-21-21 0,-1 0 0,1 1 15,-1-1-15,1 0 0,20 0 16,1-21-16,21 0 0,0 0 16,-1 0-16,22-21 15,22 0 1,20 0-16,-21-1 0,21 1 0,1 0 15,-1-21-15</inkml:trace>
  <inkml:trace contextRef="#ctx0" brushRef="#br0" timeOffset="46095.51">10414 9356 0,'0'-21'46,"21"21"-46,0 0 0,0-22 16,1 22-16,-1-21 16,-21 0-16,21 21 0,0-21 0,0 0 15,0 0-15,1 21 0,-22-22 16,0 1-16,-22 21 16,1 0-1,0 21-15,-21-21 0,21 22 0,-22-1 16,22 21-16,-21-21 0,21 0 15,-1 22-15,-20-22 0,42 0 16,0 21-16,-21-20 0,21-1 0,0 0 16,0 0-16,21 0 0,0 0 15,0 1-15,1-22 0,-1 0 0,21 0 16,0 0-16,-20 0 0,20 0 16,0 0-16,1-22 0,20 22 0</inkml:trace>
  <inkml:trace contextRef="#ctx0" brushRef="#br0" timeOffset="46326.38">11388 9292 0,'0'0'16,"42"-42"-16,-21 0 0,0-1 0,0 1 16,-21 0-16,0 20 0,0-20 15,0 21-15,0 0 0,-21 21 16,0 0-16,-21 21 16,21 0-16,-1 0 0,-20 0 0,0 22 15,-1-1-15,22 0 0,-21 1 16,0-1-16,-1 0 0,1 1 0,21-1 15,0 0-15,-1 1 0,1-1 16,21 0-16,0 1 0,0-22 0,21 0 16,1 0-16,-1 0 0,21-21 0,0 0 15,22 0-15,-22 0 0,22 0 16,-22-21-16,22 0 0</inkml:trace>
  <inkml:trace contextRef="#ctx0" brushRef="#br0" timeOffset="48077.37">12255 9186 0,'0'-21'16,"0"42"-16,0-84 0,0 42 0,-21 0 16,0-1-16,0 22 0,-21 0 0,20 0 15,-20 0-15,0 0 0,-1 22 16,1-1-16,21 0 0,-21 0 0,-1 21 16,22 1-16,0-1 0,0-21 15,0 22-15,-1-1 0,1 0 0,21-21 16,0 22-16,0-22 0,0 0 0,0 0 15,0 0-15,0 1 0,21-22 16,1 0-16,-1 0 0,0 0 16,21 0-16,-21-22 0,22 1 0,-22 21 15,21-21-15,-21 0 0,22 0 16,-22-22-16,21 22 0,-21-21 0,1 21 16,-1-22-16,-21 1 0,0 21 15,21-21-15,-21 20 0,0 1 0,-21 42 31,0 1-31,-1-1 16,1 0-16,21 21 0,-21-21 0,21 22 16,-21-22-16,21 0 0,0 0 15,0 22-15,0-22 0,0 0 16,0 0-16,21-21 0,0 21 0,-21 0 16,43-21-16,-22 0 0,0 0 15,0 0-15,21 0 0,-20 0 0,20-21 16,0 0-16,1 21 0,20-21 15,-21-21-15,1 20 0,-1 1 16,0-21-16,1 21 0,-1-22 0,-21 1 16,0 21-16,1-21 0,-22 20 0,0 1 15,0 0-15,0 0 0,-22 21 16,1 21-16,0 0 16,0 0-16,0 1 0,0-1 0,21 0 15,0 0-15,0 21 16,0-20-16,0-1 0,0 0 0,0 0 15,21 0-15,0 0 0,0 1 16,0-1-16,0-21 0,-21 21 16,22-21-16,-44 0 31,1 0-31,0 0 16,0 0-16,0 0 0,0 0 15,-1 0-15,1 0 0,0 0 0,0 21 16,21 0-1,0 0 1,0 1-16,21-22 16,0 21-16,0-21 0,1 0 0,20 0 15,-21 0-15,21 0 0,1 0 0,-1 0 16,22-21-16,-22-1 0,43 22 16,-22-21-16,1 0 0,-1 0 0,1-21 15,-22 20-15,21-20 0,1 0 16,-1-1-16,-20-20 0,-1-1 0,0 1 15,1-1-15,-22-20 0,0 20 16,0 1-16,-21-1 0,0 22 16,0-22-16,0 22 0,0 21 0,-21 0 15,21 0-15,-21-1 0,0 22 16,0 0-16,-1 0 0,1 22 0,0-1 16,-21 0-16,21 21 0,-1 22 15,1-1-15,0 1 0,21-1 0,-21 22 16,21-22-16,-21 1 15,21-1-15,0 1 0,0-22 0,0 22 0,0-22 16,0 0-16,0 1 0,21-22 16,0 21-16,0-21 0,0 1 15,1-1-15,-1-21 0,21 0 0,0 0 16,-20 0-16,20 0 0,-21 0 16,21-21-16,-20-1 0,-1 1 0,21 0 0,-21 0 15,0-21-15,1 20 16,20-20-16,-21 21 0,0-21 0,0 20 15,1 1-15,-1 21 16,-21 21 0,0 1-16,0-1 0,0 0 0,-21 0 15,-1 0-15,22 0 0,0 1 16,0-1-16,0 21 0,0-21 16,0 0-16,0 1 0,22-22 15,-1 21-15,0-21 16,21 0-16,-21 0 0,1 0 15,-1 0-15,0-21 0,21 21 0,-21-22 16,1 1-16,-1 0 0,0 0 16,0 0-16,0 0 0,0-1 0,1 1 15,-1 0-15,0 0 0,0 0 16,0 0-16,0 21 0,1 0 16,-22 21-1,0 0 1,0 0-16,0 0 0,0 0 15,0 1-15,0-1 0,0 0 16,0 0-16,0 0 0,0 0 16,0 1-16,21-22 0,0 21 15,0-21-15,0 0 0,22 0 0,-22 0 16,0 0-16,21 0 0,-21 0 16,22 0-16,-22 0 0,21-21 0,1-1 15,-22 1-15,21 0 0,-21-21 16,22 21-16,-1-22 0,-21 22 15,21-21-15,-20-1 0,-1 22 0,0-21 0,-21 21 16,0 0-16,0-1 16,-21 22-16,-22 0 0,22 0 0,-21 0 0,0 22 15,-1-1-15,1 0 0,0 0 16,-1 0-16,1 0 0,21 22 16,-22-22-16,22 0 0,0 0 15,0 0-15,21 1 0,0-1 0,0 21 16,0-21-16,0 22 0,0-1 15,21 21-15,0-20 0,0 20 0,1 1 16,-1-1-16,0 1 0,0-1 0,0 22 16,-21-22-16,21 22 0,1-21 15,-22 20-15,0-20 0,0 20 0,0-20 16,0-1-16,0 1 0,-22-22 16,1 1-16,-21-1 0,0 0 15,20-21-15,-41 1 0,21-1 0,-1 0 16,1-21-16,0 0 0,-1 0 15,-20 0-15,20 0 0,1-21 0,0 0 16,21-1-16,-22 1 0,22 0 0,0 0 16,21-21-16,0 20 0,0-20 15,0 0-15,0-22 0,42 22 0,-21-22 16,1 1-16,20-22 0</inkml:trace>
  <inkml:trace contextRef="#ctx0" brushRef="#br0" timeOffset="48255.27">14732 9038 0,'-21'-42'0,"42"84"0,-85-105 0,43 42 0,0-1 16,0 1-16,0 21 0,0-21 16,21 0-16,-22 0 15,1 21 1,21-21-16,-21 21 0,0 0 15</inkml:trace>
  <inkml:trace contextRef="#ctx0" brushRef="#br0" timeOffset="48427.17">13187 9144 0,'0'0'0,"-43"21"0,1 0 0,21-21 16,42 22-1,0-22-15,22 0 0,20 0 16,1 0-16,-1 0 0,1 0 0,20 0 16,-20 0-16,20-22 0,1 1 0,0 21 15</inkml:trace>
  <inkml:trace contextRef="#ctx0" brushRef="#br0" timeOffset="49135.28">16383 9102 0,'0'0'15,"-21"-21"-15,21-1 0,0 1 0,-21 0 16,-1-21-16,22 21 0,0-22 0,0 22 16,-21 0-16,21 0 0,-21 21 15,0 0-15,0 21 16,0 21-16,-1-21 16,1 22-16,21-1 0,0 0 0,-21 1 15,21-1-15,-21 0 0,21 1 16,0-22-16,-21 21 0,21-21 0,0 1 15,0-1-15,0 0 0,0 0 16,21-21 0,0-21-16,0 21 15,0-21-15,1 0 0,-1-1 16,21 1-16,-21 0 0,22 0 0,-22 0 16,21-22-16,-21 22 0,0 0 15,1 0-15,-1 0 0,0 21 16,0 0-16,0 0 0,-21 21 15,0 21-15,0-21 16,0 1-16,0 20 0,21-21 0,-21 0 16,0 22-16,22-22 0,-1 0 0,0 0 15,0-21-15,0 21 0,22-21 16,-22 0-16,21 0 0,0 0 0,1 0 16,-1 0-16,22 0 0,-22-21 15,0 0-15,22 21 0,-22-42 16,22 20-16,-22 1 0,-21-21 0,21 0 15,-20-1-15,-22-20 0,0-1 16,0 1-16,0 20 0,-22-20 0,1 21 16,0-1-16,-21 1 0,21 21 15,-22 0-15,22 21 0,-21 0 0,21 21 16,-1 0-16,-20 0 0,21 0 16,0 22-16,0-22 0,-1 21 0,22 0 15,0-20-15,0-1 0,0 0 16,0 0-16,22-21 0,-1 0 0,0 0 15,21 0-15</inkml:trace>
  <inkml:trace contextRef="#ctx0" brushRef="#br0" timeOffset="50158.7">17949 8340 0,'0'0'0,"0"-64"0,0 22 15,0 0-15,0-1 0,0 22 0,-21 21 16,0 0-16,0 21 0,0 0 15,-1 22-15,1-1 0,-21 22 0,21-22 16,-22 21-16,22 1 0,-21-1 16,21 1-16,-22 21 0,22-22 15,0 1-15,0 20 0,-21 43 16,42-84-16,0-1 0,0 0 16,0 1-16,0-1 0,-22-21 0,22 0 15,0 0-15,22-21 31,-1-21-31,0 0 16,0 0-16,21-21 0,-20 20 0,-1-20 16,0 0-16,21-1 0,-21 22 15,1 0-15,-1 0 0,0 0 0,0 21 16,21 0-16,-20 21 16,-1 0-16,-21 0 0,0 22 15,21-22-15,0 0 0,-21 21 0,21-21 16,-21 1-16,21-1 0,1 0 15,-22 0-15,21 0 0,0-21 16,0 21-16,0-21 0,0 0 16,1 0-16,-1 0 0,21 0 0,-21 0 15,22 0-15,-1 0 0,-21 0 0,21-21 16,-20 21-16,20-21 0,-21 0 16,0-21-16,0 20 0,1-20 0,-22 0 15,0-1-15,0 22 0,0-21 16,0 21-16,0 0 0,0-1 0,-22 22 15,1 0-15,0 0 16,0 22-16,0-1 0,0 21 0,21-21 16,-22 0-16,22 22 0,-21-22 15,21 21-15,0-21 0,0 22 16,0-22-16,0 0 0,0 0 0,0 0 16,21 1-16,1-22 15,-1 0-15,0 0 0,0 0 0,21 0 16,-20 0-16,-1 0 0,21 0 15,-21 0-15,22-22 0,-22 1 0,21 21 16,0-42-16,-20 21 0,20 0 16,-21-22-16,21 22 0,-20 0 15,-1-21-15,0 20 0,0 22 0,-21-21 16,0 42 0,0 1-16,0-1 15,0 0-15,0 0 0,0 0 16,-21 0-16,21 1 0,0-1 0,0 0 15,0 0-15,0 0 16,21 0-16,0-21 0,0 0 16,1 0-16,-1 22 0,0-22 15,21 0-15,1 0 0,-1 0 0,-21 0 16,21 0-16,1 0 0,-1 0 0,0-22 16,1 1-16,-1 0 15,0 0-15,-20-21 0,-1-1 0,21 1 16,-42 0-16,21-1 0,-21 1 0,0 21 15,0-22-15,0 22 0,-21 21 16,0 0-16,0 0 0,0 0 16,-22 21-16,22 1 0,0-1 0,-21 21 15,20 0-15,22-20 0,0 20 16,-21-21-16,21 0 0,0 22 0,0-22 16,0 0-16,0 0 0,21 0 15,-21 0-15,22-21 0,-1 0 16,0 0-16,21 22 0,-21-22 0,22 0 15,-1 0-15,0 0 0,1 0 16,20-22-16,-20 1 0,-1 21 16</inkml:trace>
  <inkml:trace contextRef="#ctx0" brushRef="#br0" timeOffset="50935.25">20320 8911 0,'-21'0'15,"0"0"-15,-1 0 16,1 0-16,21-21 0,-21 0 15,0 0-15,21 0 0,0-1 0,0 1 16,0 0-16,0-21 0,0 21 0,0-1 16,0 1-16,21 21 0,0-21 15,0 0-15,1 21 0,20 0 0,-21 0 16,0 0-16,22 21 0,-22 0 16,0 0-16,0 22 0,-21-22 0,0 21 15,0 1-15,0-1 0,0 0 16,-21 1-16,0-1 0,0 0 15,-1-21-15,22 1 0,0-1 0,0 0 16,0 0-16,0 0 0,22-21 16,20 0-16,-21 0 15,0 0-15,22 0 0,-22 0 16,21-21-16,0 0 0,1 0 0,-22 0 16,21-22-16,1 22 0,-22-21 15,21-1-15,-21 1 0,0 0 0,22-1 16,-22 1-16,0 0 0,0 21 15,-21-1-15,0 1 0,0 0 0,0 42 16,0 0 0,-21 22-16,0 20 15,-21-20-15,20 20 0,1 1 0,-21-1 16,21 1-16,-22-1 0,22 1 16,-21-1-16,21 1 0,0-1 0,-22 22 15,22-1-15,0 1 0,0 0 16,-22-1-16,22 1 0,0 0 0,0 21 15,0-22-15,-22 1 0,22 0 0,0-1 16,0 1-16,-21-22 0,20 1 16,1-1-16,-21-20 0,21-1 15,0 0-15,-22-20 0,22-1 0,0-21 0,-21 0 16,20 0-16,-20 0 0,21 0 0,-21 0 16,-1-21-16,1-1 15,0-20-15,-1 21 0,-20-21 0,20-1 16,1-20-16,0 20 0,-1-20 0,1 21 15,21-22-15,21 1 0,0 20 16,42-20-16,-21 20 0,43-20 0,-1-1 16,22-20-16,0 20 0,-1-20 0,22-1 15,0 21-15</inkml:trace>
  <inkml:trace contextRef="#ctx0" brushRef="#br0" timeOffset="51758.29">21336 9017 0,'106'-85'16,"-212"170"-16,254-212 0,-127 85 0,0-1 15,-21 22-15,0 0 0,0-21 16,0 21-16,-21 21 16,-21 0-16,21 0 0,0 0 0,-1 21 15,-20 0-15,21 21 0,-21-21 16,20 22-16,1-1 0,0 22 0,0-22 16,0 0-16,0 1 0,21-22 15,0 21-15,0-21 0,0 22 0,0-22 16,21 0-16,0 0 15,21-21-15,-21 0 0,22 0 0,-1 0 16,-21 0-16,22 0 0,20-21 16,-21 0-16,1 0 0,-1-1 0,0 1 15,1-21-15,-1 0 0,-21-1 16,0 1-16,22-22 0,-43 22 16,0-21-16,0 20 0,0 1 0,0 21 15,-21 0-15,-1-1 0,1 22 16,-21 0-16,21 0 0,-22 0 0,1 22 15,-21 20-15,20-21 0,22 21 16,-21 1-16,-1 20 0,22-20 0,0-1 16,0-21-16,21 21 0,0 1 0,0-22 15,0 0-15,0 0 16,21 0-16,0 1 0,22-22 0,-22 0 0,21 0 16,0 0-16,22 0 0,-22 0 15,1 0-15,20 0 0,22-43 16,-22 22-16,-20 0 15,-1-21-15,0 20 0,1-20 0,-22 0 16,21-1-16,-21 1 0,0 0 16,-21-1-16,0 22 0,22 0 0,-22 42 31,-22 0-31,22 1 0,-21 20 0,0 0 16,0 1-16,0-22 0,0 21 0,-1 0 15,22-20-15,0 20 16,0-21-16,0 0 0,0 0 0,0 1 15,0-1-15,22 0 0,-1-21 16,0 0-16,0 0 0,0 0 16,22 0-16,-22 0 0,21 0 15,-21 0-15,22-21 0,-22 0 0,21-1 16,-21 1-16,22 0 0,-22-21 0,0-1 16,0 1-16,0 0 0,0-1 15,1 1-15,-1 21 0,-21 0 0,0 0 16,0 42-1,-21 21-15,21-21 0,-22 22 16,1-1-16,0-21 0,21 21 16,0 1-16,-21-22 0,21 0 15,0 0-15,0 22 0,0-22 16,0 0-16,0 0 0,21-21 16,0 0-16,-21 21 0,21-21 0,1 0 15,20 0-15,-21 0 0,0 0 16,0 0-16,1 0 0</inkml:trace>
  <inkml:trace contextRef="#ctx0" brushRef="#br0" timeOffset="53736.16">1524 11218 0,'0'0'0,"0"22"0,0-1 0,0 21 15,0-21-15,0 22 0,0-22 0,0 21 16,0-21-16,0 22 0,0-22 16,21 0-16,0 0 0,0-21 15,1 0-15,-1 0 16,21-21-16,-21 21 0,22-42 0,-1 20 16,-21-20-16,21 0 0,1-22 0,-1 1 15,0-1-15,-20 22 16,-1-22-16,21 1 0,-21-1 0,-21 1 15,0-22-15,0 22 0,0-1 16,0-20-16,0 20 0,0 22 0,-21-1 16,0 1-16,21 21 0,-21 0 15,0 21-15,-1 0 0,1 21 0,21 21 16,-21 1-16,21 20 0,-21 1 16,21-1-16,-21 22 0,21-22 15,0 1-15,0 20 0,-21 1 16,-1-21-16,1 20 0,21-20 0,-21-1 15,0 1-15,0-1 0,21-20 0,0-22 16,0 21-16,0-21 16,21-21-1,0-21-15,0 0 0,0-21 16,1 20-16,-1-20 0,0 0 0,0-22 16,0 22-16,0-22 0,1 22 15,-1 0-15,-21 21 0,21-22 0,0 22 16,0 21-1,0 0-15,1 42 0,-1-20 16,0 20-16,-21 0 0,21 1 16,0 20-16,0-21 0,1 1 15,-22-1-15,42-21 0,-21 22 16,0-22-16,22 0 0,-1 0 0,0 0 16,1-21-16,20 0 0,-21 0 15,22 0-15,-22 0 0,22-21 0,-1 0 16,-20 0-16,20 0 0,1-1 15,-22-20-15,0 0 0,1-1 16,-1 1-16,-21 0 0,0-1 16,-21-20-16,0 21 0,0-1 0,0 1 15,0 0-15,-21-1 0,0 22 0,-21 0 16,20 0-16,-20 21 0,21 0 16,-21 0-16,-1 0 0,22 21 15,-21 0-15,-1 21 0,1-20 0,21 20 16,-21 21-16,20-20 0,-20 20 15,21-20-15,0-1 0,21 0 0,0 1 16,0-1-16,0-21 0,0 0 16,21 22-16,0-43 0,21 0 15,-20 0-15,20 0 0,0-22 16,1 1-16,-1 0 0,0 0 0,-21-21 16,22 20-16,-1-20 0,-21 0 15,0-1-15,1 22 0,-1-21 16,0 0-16,-21 20 0,0 1 15,0 0-15,0 0 0,0 42 32,0 0-32,0 22 0,0-1 0,0-21 15,0 21-15,0 1 0,0-1 16,0 0-16,0-20 0,0 20 0,0-21 16,0 21-16,0-20 0,0-1 15,21-21-15,0 0 0,0 0 16,1 0-16,-1 0 0,0-21 15,0-1-15,21 1 0,-20 0 0,-1-21 16,21 21-16,-21-22 0,0 1 16,22 0-16,-22-1 0,0 1 15,0 0-15,-21 20 0,21-20 0,1 21 16,-22 42 0,0 0-1,0 0-15,0 22 0,0-22 16,0 21-16,0 1 0,-22-1 0,1 0 15,21 1-15,0-22 0,0 21 16,0-21-16,0 0 0,0 1 0,0-1 16,43-21-1,-22 0-15,21 0 0,-21 0 16,22-21-16,-1 21 0,0-22 16,22 1-16,-22-21 0,-21 21 15,22-22-15,-1 22 0,0-21 0,-21 0 16,1 20-16,-1-20 0,0 21 15,0 0-15,-21 0 0,21-1 0,-21 1 16,0 42 0,0 22-16,0-22 15,0 0-15,-21 21 0,0 1 16,0-1-16,21 0 0,0 1 0,-21-1 16,21 0-16,0 1 0,0-1 15,0-21-15,0 0 0,21 1 16,0-22-16,0 0 0,21 0 0,-20 0 15,20 0-15,0 0 0,22 0 16,-22 0-16,22-22 0,-22 1 0,21 0 16,1 0-16,-22 0 0,1-22 15,-1 22-15,0-21 0,1 0 0,-22-1 16,0 1-16,-21 0 0,0-1 16,0 22-16,0 0 0,0 0 0,0 0 15,-21 21-15,-22 0 0,22 21 0,0 0 16,0 0-16,0 21 0,-22-20 15,22 20-15,0 0 0,21-21 16,0 22-16,0-22 0,0 0 16,0 21-16,0-20 0,0-1 0,0 0 15,21-21-15,0 0 16,1 0-16,20 0 0,-21 0 0,21 0 16,22 0-16,-22-21 0,1 0 0,20-1 15,-21 1-15,1 0 0</inkml:trace>
  <inkml:trace contextRef="#ctx0" brushRef="#br0" timeOffset="55449.62">6308 11515 0,'-22'0'16,"44"0"-16,-65 0 0,43-21 31,0-1-31,21 1 0,1 0 16,-1-21-16,0 21 0,0-22 15,0 1-15,0 0 0,22-1 0,-22 1 16,0 0-16,0-22 0,0 22 15,1-1-15,-1-20 0,0 21 16,-21-22-16,0 22 0,21-1 0,-21 1 16,0 21-16,0 0 0,-21 63 31,0-21-31,0 22 0,-1-1 16,1 0-16,0 1 0,0 20 0,0-21 15,0 22-15,-1-1 0,1 1 16,21-1-16,0-20 0,0 20 0,0 22 15,0-43-15,21-21 16,1 1-16,-1-1 0,0-21 16,21 0-16,1 0 0,-1 0 0,0-21 15,1 21-15,20-43 0,-21 22 16,22-21-16,-1-1 0,1 1 0,-22 0 16,1-22-16,20 22 0,-42-22 15,22 22-15,-22-21 0,0 20 0,0-20 16,0 20-16,-21-41 0,0 41 15,0 22-15,0 0 16,0 0-16,0 42 0,-21 0 16,0 0-16,0 22 0,21-1 15,-21 0-15,-1 1 0,1 20 16,21-20-16,-21 20 0,0 1 0,21-22 16,0 21-16,0-20 0,0 20 15,0-20-15,0-22 0,0 21 0,21-21 16,0 0-16,22 1 0,-22-1 15,21-21-15,-21 0 0,22 0 0,-22 0 16,21-21-16,0-1 0,1 1 16,-1 0-16,0-21 0,1 21 0,-1-22 15,0 1-15,-20 0 0,20-1 0,-21 1 16,0 0-16,-21-1 0,0 1 16,0 21-16,0 0 0,0-1 0,0 1 15,-21 21-15,0 21 16,0 1-16,0-1 0,21 21 15,0-21-15,0 22 0,0-1 16,0 0-16,0-21 0,21 22 16,0-1-16,0-21 0,0 22 0,0-22 15,1 21-15,-1-21 0,0 0 16,-21 1-16,21-22 0,-21 21 0,0 0 16,-21-21-1,0 0-15,0 0 0,-22 0 16,22-21-16,0 21 0,0-21 0,0-1 15,-1 1-15,1 0 16,0 0-16,0 0 0,0 21 0,21-21 16,-21 21-16,21 21 31,0 0-31,0 0 0,21 0 0,0-21 16,0 21-16,0 1 0,0-1 15,22-21-15,-22 0 0,42 21 0,-20-21 16,-1 0-16,22 0 0,-1 0 15,22 0-15,-22-21 0,1 0 16,20 21-16,-20-22 0,84-20 0,-84 21 16,-1 0-16,1 0 0,-22-1 15,0-20-15,1 21 0,-22-21 16,0 20-16,0-20 0,-21 21 16,0-21-16,0 20 0,0 1 0,-21 0 15,0 21-15,0 0 0,-22 0 0,22 0 16,0 0-16,0 21 0,0 0 15,-1 1-15,1 20 0,21-21 0,0 21 16,0 1-16,0-22 0,0 21 16,0-21-16,0 1 0,0-1 0,21 0 15,1 0-15,20 0 0,-21 0 16,43-21-16,-22 0 0,21 22 0,22-22 16,-21 0-16,20 0 0,-20 0 0,20 0 15,-20 0-15,21-22 0,-22 1 16,1 0-16,41-21 15,-41 21-15,-22-1 0,-21-20 16,22 21-16,-43-21 0,0 20 0,0-20 16,0 21-16,0 0 0,0 0 0,-21-1 15,-1 1-15,-20 21 0,21 0 16,-21 0-16,-1 0 0,1 21 0,0-21 16,20 22-16,-20 20 0,0-21 15,-1 21-15,1-20 0,21 20 0,-21 0 16,20 1-16,1-22 0,0 21 0,21-21 15,0 0-15,0 22 0,0-22 16,0 0-16,21-21 0,0 0 16,1 0-16,20 0 15,-21 0-15,21-21 0,-20 0 0,20 21 16,0-21-16,1-22 0,-1 22 0,0 0 16,1-21-16,-1-1 0,0-20 15,1 20-15,41-62 0,-41 41 16,-1 1-16,-21-1 0,21-21 15,-20 22-15,-1-64 0,-21 63 16,0 1-16,0 21 0,0 20 16,0 1-16,0 0 0,-21 21 15,-1 21-15,1 0 0,0 1 0,0 20 16,-21 21-16,20 1 0,1-22 16,0 22-16,0-1 0,21 1 0,0-1 15,0 1-15,0-1 0,0 1 16,0-1-16,0-20 0,0-1 0,0 0 15,0 1-15,21-1 0,0-21 16,0 0-16,1 0 0,-1-21 0,21 0 16,-21 0-16,22 0 0,-1 0 0,-21 0 15,21-21-15,22 0 0,-22 0 16,1-21-16</inkml:trace>
  <inkml:trace contextRef="#ctx0" brushRef="#br0" timeOffset="55868.41">12509 10795 0,'0'0'0,"22"-42"0,-22-1 16,21 1-16,-21 0 0,0-1 0,0 1 16,0 0-16,0-1 0,0 22 15,0-21-15,-21 21 0,-1 21 0,1 0 16,0 0-16,21 21 0,-21 0 15,0 21-15,0 22 0,21-22 0,0 22 16,-22-1-16,22 1 0,-21-1 0,0 1 16,21-1-16,-21-20 0,0 20 15,0-21-15,21 22 0,0-22 0,0 1 16,0-22-16,0 21 16,0-21-16,0 0 0,-22-21 15,1-21 1,0 21-16</inkml:trace>
  <inkml:trace contextRef="#ctx0" brushRef="#br0" timeOffset="56517.01">11874 11091 0,'0'0'15,"-21"0"-15,42 0 16,1 0-16,20 0 0,0 0 16,1 0-16,-1 0 0,21 0 15,1 0-15,-1-21 0,1 0 0,-1 21 16,1-21-16,-1 21 0,-20-21 15,20 0-15,-20 21 0,-1-22 16,-21 1-16,21 21 0,-20-21 16,-1 21-16,-42 21 31,21 0-15,-22 1-16,1-1 0,0 0 0,0 21 15,21-21-15,0 22 0,0-1 16,0-21-16,0 22 0,0-22 0,0 21 15,0-21-15,0 0 0,21 1 0,0-22 16,22 0-16,-22 0 0,21 0 16,0 0-16,1 0 0,-1-22 15,0 1-15,22 0 0,-22 0 16,1-21-16,-1 20 0,0 1 0,1-21 16,-1 21-16,-21-22 0,0 22 0,-21 0 15,0-21-15,21 21 0,-21-1 16,-21 44-1,0-22 1,0 42-16,0-21 0,21 21 16,-21 1-16,-1-1 0,1 22 0,0-1 15,0 1-15,21-1 0,-21 1 0,0-1 16,-1 22-16,1-1 0,0 1 16,0 0-16,-21-1 0,20 22 0,-20-21 15,21 21-15,0-22 0,0-20 16,-22-1-16,22 1 0,21-1 0,-42 1 15,21-22-15,-1-21 0,22 1 16,-21-1-16,0-21 0,0 0 16,0 0-16,-22 0 0,22 0 0,0-21 15,-21-1-15,21 1 0,-22-21 0,22 21 16,-21-22-16,21 1 0,-1 0 16,1-22-16,21 22 0,0-22 0,0 1 15,21-1-15,1 1 0,20-1 16,0 1-16,1-1 0,-1 1 0,21-1 15,1 1-15,21-1 0</inkml:trace>
  <inkml:trace contextRef="#ctx0" brushRef="#br0" timeOffset="56787.82">13589 11155 0,'0'0'0,"21"-42"0,0 20 0,-21 1 16,0 0-16,-21 42 15,21 0 1,-21 43-16,0-22 0,0 22 15,21-1-15,-22 1 0,22 20 0,-21-20 16,21 21-16,-21-1 0,21 1 16,0 0-16,-21-1 0,0 1 15,0 21-15,-1-22 0,1-20 0,0 21 16,0-22-16,0 22 0,-22-22 0,22 1 16,0-1-16,0-20 0,0 20 15,0-42-15,-1 22 0,22-22 0,0 0 16,0-42-1,22-22-15,-1 22 0,0-21 16,21-22-16,-21 22 0,22-21 16,-1-22-16</inkml:trace>
  <inkml:trace contextRef="#ctx0" brushRef="#br0" timeOffset="57063.23">13525 11536 0,'0'0'0,"0"-64"0,0-63 15,0 85-15,22-21 0,-1 20 16,21 1-16,-21 21 0,22-22 15,-22 22-15,21 0 0,0 0 0,1 0 16,-1 0-16,0 21 0,1 0 0,-1 0 16,22 0-16,-22 0 0,-21 21 15,21 0-15,-20 0 0,-22 0 0,0 22 16,0-22-16,-22 21 0,1 0 16,-21-20-16,0 20 0,-1 0 0,1-21 15,-22 1-15,22 20 0,0-21 16,-22 0-16,22 0 0,0-21 0,20 22 15,1-22-15,0 0 0,42-22 32,0 1-32,1 0 15,-1-21-15,21 21 0,0-1 0</inkml:trace>
  <inkml:trace contextRef="#ctx0" brushRef="#br0" timeOffset="57384.15">14245 11070 0,'21'0'31,"0"0"-15,1 0-16,-1 0 0,21 0 15,-21 0-15,22 0 0,-1 0 16,0-21-16,-21 21 0,22-21 0,-1 0 16,-21 21-16,0-21 0,1-1 15,-1 1-15,-21 0 0,0 0 16,0 0-16,-21 21 15,-22 0-15,22 0 0,-21 0 0,21 21 16,-22 0-16,1 0 0,21 0 0,-22 22 16,1-1-16,21-21 15,0 22-15,21-1 0,0 0 0,0-21 16,0 22-16,0-22 0,0 21 0,0-21 16,0 1-16,21-1 0,0 0 15,21-21-15,-20 0 0,20 0 0,-21 0 16,21 0-16,1 0 0,-1 0 15,0-21-15</inkml:trace>
  <inkml:trace contextRef="#ctx0" brushRef="#br0" timeOffset="57616.86">15473 10943 0,'0'0'0,"21"-21"0,-21-21 0,0 21 16,0-22-16,0 22 0,-21 21 15,0 0-15,-1 0 0,1 0 16,-21 0-16,0 0 0,20 42 15,-20-20-15,0-1 0,-1 21 0,22-21 16,-21 22-16,21-1 0,0 0 16,-1 1-16,1-1 0,21 0 0,0-21 15,0 22-15,0-1 0,0-21 16,0 0-16,21 1 0,1-1 0,-1-21 16,21 0-16,0 0 0,-20 0 0,41 0 15,-21 0-15,1 0 0,20-21 16</inkml:trace>
  <inkml:trace contextRef="#ctx0" brushRef="#br0" timeOffset="59608">16023 11049 0,'0'0'0,"21"-42"0,-21-1 0,0 1 15,0 21-15,0-21 0,0 20 16,0 1-16,-21 0 0,0 21 16,0 0-16,0 0 0,-1 21 15,1 0-15,0 1 0,-21-1 16,21 21-16,-1-21 0,1 22 0,0-1 15,21-21-15,-21 21 0,0 1 16,21-1-16,-21-21 0,21 22 0,0-22 16,0 0-16,0 0 0,0 0 15,21-21-15,21 0 16,-21 0-16,0 0 0,1 0 16,-1-21-16,0 0 0,21 0 15,-21 0-15,1-1 0,-1-20 0,21-21 16,-21 20-16,0 1 15,1 0-15,-22 20 0,21-20 0,-21 21 16,21 0-16,-21 0 0,0 42 31,-21 21-31,0-21 0,-1 0 16,1 1-16,0 20 0,0-21 16,21 21-16,0 1 0,-21-22 0,21 21 15,0-21-15,0 22 0,0-22 16,0 0-16,0 0 0,21-21 15,0 21-15,0-21 0,0 0 0,22 0 16,-1 0-16,0 0 0,1 0 16,20 0-16,-20-21 0,20 0 0,-21 0 15,22 0-15,-1-22 0,-20 22 16,-1-21-16,0 0 0,1-1 0,-1 22 16,-21-21-16,0 21 0,-21-1 15,0 1-15,0 0 0,-21 0 16,0 21-16,-21 0 0,21 0 15,-1 21-15,-20 0 0,21-21 0,0 21 16,21 1-16,0-1 0,0 21 0,0-21 16,0 0-16,0 1 15,0 20-15,0-21 0,0 0 0,0 0 16,0 1-16,0-1 0,0 0 16,0 0-16,-21-21 46,-1-21-46,22 0 0,0 0 16,0-1-16,-21 22 0,21-21 0,0 0 16,-21 21-16,21 21 31,0 0-15,0 1-16,21-22 15,0 21-15,1 0 0,20-21 16,-21 0-16,0 0 0,0 0 15,22 0-15,-22 0 0,21 0 0,-21 0 16,1 0-16,20-21 0,-21 0 16,0-1-16,22 1 0,-22-21 0,21 21 15,-21-22-15,22 1 0,-22 0 16,0-1-16,0-20 0,0 21 0,22-22 16,-22-21-16,0 22 0,0-1 0,0-20 15,0 20-15,1 22 0,-22-22 16,0 22-16,21 21 0,-21-21 0,0 20 15,-21 22 1,-1 22-16,1-1 16,0 21-16,0 0 0,0 22 15,0-1-15,-1-20 0,1 20 0,21 1 16,0-1-16,-21 1 0,21-1 0,0-20 16,-21 20-16,21-21 0,0 1 15,0-1-15,0 0 0,0 1 0,0 20 16,21-42-16,0 1 15,0-22-15,1 21 0,20-21 0,-21 0 16,21 0-16,1 0 0,-1-21 16,0-1-16,1 1 0,-1 0 15,-21 0-15,22-21 0,-1 20 0,0-20 16,-21 21-16,1-21 0,-1 20 16,0 1-16,-21 0 0,21 21 0,-21 21 31,-21 0-31,0 1 0,0-1 0,21 0 15,0 21-15,-22-21 0,22 1 16,-21-1-16,21 0 0,0 0 16,0 0-16,0 0 0,21-21 15,1 22-15,20-22 0,-21 0 16,21 0-16,1 0 0,-22 0 16,0 0-16,21 0 0,-20 0 0,20-43 15,-21 22-15,0 0 16,0 0-16,1 0 0,-22-22 0,21 22 15,-21 0-15,21 0 0,-21 0 0,-21 42 32,0-21-17,-1 21-15,22 0 0,-21 0 16,21 0-16,-21 1 0,21-1 0,-21 0 16,21 0-16,0 0 15,-21-21-15,21 21 0,21-42 47,0 0-47,0 21 0,-21-21 0,21 0 16,22 0-16,-22-1 0,21 1 15,-21 0-15,22 0 0,-1 21 0,-21-21 16,22 0-16,-22-1 0,0 22 16,-21 22-1,0-1-15,-21 0 16,21 0-16,0 0 0,-21 0 15,21 1-15,0-1 0,0 0 16,0 0-16,0 0 0,21-21 0,0 21 16,0 1-16,0-22 0,22 21 15,-22-21-15,21 0 0,0 0 16,-20 0-16,20 0 0,0 0 0,-21 0 16,22-21-16,-1 21 0,-21-22 15,22-20-15,-1 21 0,-21 0 0,0-22 16,0 22-16,1-21 0,-1 21 15,-21-22-15,0 1 0,0 21 16,0 0-16,-21 21 0,-1 0 16,1 0-16,-21 0 0,21 0 0,-22 0 15,22 21-15,-21 0 0,21 0 16,0-21-16,-1 21 0,1 1 0,21-1 16,-21-21-16,21 21 0,0 0 15,0 0-15,0 0 16,0 1-16,21-1 0,-21 0 0,0 0 15,0 21-15,0-20 0,0 20 16,0 0-16,0 1 0,-21-1 0,21 0 16,-21 22-16,0-22 0,0 22 15,21-1-15,0-21 0,0 22 0,0 21 16,0-22-16,0 1 0,0 20 0,0-20 16,0-1-16,0 1 0,0 20 15,0-41-15,0 20 0,0-20 0,0 20 16,0-21-16,0 1 0,-22-22 15,-20 0-15,21 0 0,-21 0 16,-1-21-16,1 0 0,0 0 0,-1-21 16,1 21-16,0-21 0,-1 0 15,1-21-15,0 20 0,20 1 16,1-21-16,0-22 0,0 22 0,21 0 16,0-1-16,0-20 0,0 21 15,42-22-15,-21 1 0</inkml:trace>
  <inkml:trace contextRef="#ctx0" brushRef="#br0" timeOffset="59819.23">18140 10668 0,'0'0'0,"-21"-21"0,-1 0 15,1 0-15,21-1 0,0 1 16,0 0-16,0 0 15,-21 21 17,0 0-32,0 0 15,0 0-15,-1 0 0,-20 0 16</inkml:trace>
  <inkml:trace contextRef="#ctx0" brushRef="#br0" timeOffset="59987.69">16849 10647 0,'0'0'16,"-43"0"-16,22 21 0,0-21 0,42 0 15,0 0-15,0 0 16,22 0-16,20 0 0,-20 0 16,20 0-16,1 0 0,20 0 0,1 0 15,105 0-15,-84 0 0</inkml:trace>
  <inkml:trace contextRef="#ctx0" brushRef="#br0" timeOffset="60291.47">20405 10647 0,'0'0'0,"-22"21"47,1 21-47,0-20 0,0-1 16,0 0-16,0 21 0,21-21 0,-22 22 16,1-22-16,0 0 0,0 0 0,21 0 15,0 1-15,-21-1 0,0-21 16,21 21-16,-22-21 15,22-21 1,0 0-16,0-1 16</inkml:trace>
  <inkml:trace contextRef="#ctx0" brushRef="#br0" timeOffset="60458.97">20256 10499 0,'0'-43'0,"0"86"0,0-128 16,0 64-16,-21 0 0,21 0 15,0-1-15,-21 22 16,21 22 0,0-1-1,0 0-15,0 0 16,21-21-16,0 21 0,1 0 0,-1-21 16</inkml:trace>
  <inkml:trace contextRef="#ctx0" brushRef="#br0" timeOffset="60859.1">20701 10541 0,'0'0'0,"0"21"16,0 0-1,0 1-15,0-1 0,0 0 16,0 0-16,0 0 0,0 22 16,0-22-16,0 21 0,0-21 0,0 0 15,0 1-15,0 20 0,-21-21 16,0 0-16,-1 0 0,1-21 15,21 22-15,-21-22 16,0-22 15,21 1-31,0 0 16,0 0-16,21 0 0,21-22 0,-20 1 16,20 21-16,0-21 0,1-1 15,20 1-15,1 0 0,-1-1 0,-21 22 16,22 0-16,-1 0 0,-20 21 15,20 0-15,-20 21 0,-22 0 0,21 0 16,-21 22-16,-21-1 0,0 0 16,0 1-16,0-22 0,0 21 15,0 0-15,-21-20 0,0-1 0,0 21 16,0-21-16,-1 0 0,-20 1 0,21-22 16,0 21-16,-22-21 0,1 0 15,0 21-15,-1-21 0,-20 0 0</inkml:trace>
  <inkml:trace contextRef="#ctx0" brushRef="#br0" timeOffset="63007.03">4847 12129 0,'0'21'32,"0"-42"-17,21 21-15,0-22 0,1 1 16,-1 0-16,0 0 16,0 21-16,21-21 0,-42 0 0,22-1 0,-22 1 15,21 21-15,-42 0 16,-1 0-1,-20 21-15,0 1 0,-1-1 16,1 0-16,-21 0 0,20 21 0,1 1 16,-22-1-16,43 0 0,-21 1 15,21-1-15,0-21 0,21 22 0,0-1 16,0 0-16,21-21 0,0 22 0,0-22 16,21 0-16,1 0 0,-1 22 15,-21-22-15,22 0 0,-1 0 0,0 21 16,-21-20-16,1-1 0,-1 0 15,-21 0-15,0 0 0,0 0 16,-21 22-16,-1-22 0,-20-21 16,0 21-16,-1 0 0,1-21 0,-21 0 15,20 0-15,-20 0 0,20 0 16,-20-21-16,21 0 0,-1 0 0,1-22 16,0 22-16,20-21 0,-20 0 15,21-1-15,0 1 0,0 0 0,-1-1 16,1 22-16,0-21 0,21 21 15,0-1-15,-21 1 0,21 42 32,0 1-32,0-1 0,0 0 15,0 21-15,21 1 0,-21-1 0,21-21 16,0 43-16,1-22 0,-1 0 16,0 1-16,0-1 0,0-21 0,22 21 15,-22-20-15,21 20 0,0-21 16,1 0-16,-1-21 0,0 0 0,1 0 15,20 0-15,1 0 0,-22 0 16,22-21-16,-1 0 0,1 0 16,-22 0-16,21-22 0,-20 1 0,-1 0 15,0-1-15,1 1 0,-1-43 16,-21 43-16,-21 0 0,21-1 16,-21 22-16,0-21 0,0 21 15,0-1-15,0 1 0,0 0 0,-21 21 16,0 0-16,0 0 0,0 0 15,21 21-15,-21 0 0,-1 1 0,22 20 16,-21-21-16,0 21 0,21 1 16,-21-1-16,21 0 0,-21 1 0,21-1 15,0 0-15,0 1 0,0-22 16,0 21-16,0-21 0,0 1 0,21-22 16,21 0-16,-21 0 0,1 0 15,20 0-15,-21-22 0,21 1 0,1 0 16,-1 0-16,22-21 0,-22-1 15,0 1-15,22 0 0,-22-1 16,0 1-16,1-22 0,20-41 16,-42 62-16,1-20 0,-1-1 15,0 1-15,0-1 0,-21 1 0,0 20 16,0-20-16,0 42 0,0-22 16,0 22-16,-21 21 15,-21 0-15,20 43 0,1-22 16,-21 42-16,21-20 0,-22 20 0,22-21 15,-21 22-15,21-1 16,0 1-16,-1-22 0,1 22 0,0-22 0,21 22 16,0-22-16,0 21 0,0-20 15,0-1-15,0 0 0,21-20 16,0 20-16,22-21 0,-1 0 16,-21-21-16,22 0 0,20 0 15,1 0-15,-22-21 0,21 0 0,1 0 16,-1 0-16,-20-22 0,-1 22 15,0 0-15,43-43 0,-64 22 16,0 21-16,1-21 0,-22 20 16,0 1-16,0-21 0,0 21 15,0 0-15,-22 21 0,1 0 0,0 0 16,0 0-16,0 21 0,0 0 16,-1 0-16,1 0 0,-21 0 15,21 22-15,0-1 0,-1-21 16,1 22-16,21-1 0,0 0 0,0-21 15,0 1-15,0-1 0,0 0 0,21 0 16,1-21-16,-1 0 0,21 0 16,-21 0-16,22 0 0,-1 0 0,0 0 15,1 0-15,-1-21 0,21 0 16,-20 0-16,-1-1 0,0 1 0,-20-21 16,20 21-16,-21 0 0,0-22 15,0 22-15,-21-21 0,0 21 0,0-22 16,0 1-16,0 21 15,0 42 1,0 0 0,-21 0-16,0 0 0,21 22 15,-21-22-15,0 21 0,21-21 0,-21 22 16,-1-22-16,1 0 0,0 21 0,21-20 16,-21-1-16,21 0 0,-21-21 15,21-21 16,21 0-31,0-1 0,0-20 0,0 21 16,1-21-16,20 20 16,-21-20-16,21 21 0,-20 0 0,-1-22 15,21 22-15,-21 0 0,0 21 0,1-21 16,-1 21-16,0 0 0,0 0 16,-21 21-16,0 0 15,0 0-15,0 1 0,0-1 16,0 0-16,0 21 0,0-21 0,0 1 15,0 20-15,0-21 0,0 0 0,0 0 16,0 1-16,21-1 0,0-21 16,22 0-16,20 21 15,-20-21-15,-1 0 0,0 0 0,1-21 16,-1 21-16,0-21 0,-21-1 16,22 1-16,-1 0 0,-21-21 0,22 21 15,-22-22-15,0 22 0,0-42 16,-21 41-16,0 1 0,0 0 15,-21 42 17,21 0-32,-21 1 0,0-1 15,21 0-15,0 21 0,-22-21 0,22 1 16,-21-1-16,21 0 0,-21 0 0,21 0 16,0 0-16,0-42 31,21 0-16</inkml:trace>
  <inkml:trace contextRef="#ctx0" brushRef="#br0" timeOffset="63171.96">7535 12361 0,'0'0'0,"-21"-21"16,21 0-16,-21 0 0,0 0 0,0 21 15,-1 0 16,22 21-31,0 0 0,0 0 16,22-21-16,-22 21 16,21-21-16,0 0 0</inkml:trace>
  <inkml:trace contextRef="#ctx0" brushRef="#br0" timeOffset="64191.34">7832 12425 0,'0'0'16,"-22"21"15,1-21-31,0 21 0,0 0 16,21 1-16,0-1 0,-21 0 15,21 21-15,-21-21 0,21 1 16,0 20-16,0-21 0,0 0 16,0 22-16,0-22 0,0 0 0,0 21 15,0-21-15,21-21 0,0 0 16,0 0-16,0 0 0,22 0 15,-1 0-15,-21 0 0,21-21 0,1 0 16,-1 0-16,-21 0 0,22 0 16,-1-22-16,-21 22 0,0 0 0,0-21 15,1-1-15,-1 22 0,0-21 16,-21 21-16,0-22 0,0 22 16,-21 21-1,21 21-15,-21 0 16,-1 1-16,22-1 0,0 0 15,-21 0-15,0 0 0,21 0 16,0 22-16,0-22 0,0 0 0,0 0 16,21 0-16,0 1 0,1-22 15,20 0-15,0 0 0,1 0 16,-1 0-16,0 0 0,1 0 0,-1 0 16,0-22-16,1 1 0,-1 0 15,0 21-15,-21-21 0,1 0 0,20-22 16,-21 22-16,-21 0 0,0 0 0,21-21 15,-21 20-15,0 1 0,0 0 16,0 0-16,0 0 0,-21 42 31,0 0-31,21 0 16,0 0-16,-21 1 0,0-1 0,21 0 16,-22 0-16,22 0 0,0 0 15,-21-21-15,21 22 0,-21-1 0,21 0 16,0-42 31,21 21-47,0-21 0,1-1 15,-1 1-15,-21 0 0,21 0 0,0 0 16,0 0-16,22-1 16,-22-20-16,0 21 0,21 0 0,-21 0 15,22-1-15,-22 1 0,0 21 0,21 0 16,-20 0-16,20 0 0,-21 0 15,0 21-15,0 1 0,1-1 16,-1 0-16,0 21 0,0-21 0,-21 1 16,0-1-16,21 0 0,-21 21 0,0-21 15,0 1-15,0-1 16,0 0-16,0 0 16,-21-21-16,0 0 15,21-21 1,0 0-16,0 0 15,0-1-15,21 1 16,-21 0-16,21 0 0,0 0 0,22-22 16,-22 1-16,0 21 0,21-21 15,1-1-15,-1 1 0,0 21 0,1 0 16,20-1-16,1 22 0,-22 0 0,22 0 16,-22 22-16,0-1 0,-21 0 15,1 0-15,-1 21 0,-21-20 0,0 20 16,0-21-16,0 21 0,-21 1 15,-1-22-15,1 21 0,-21-21 0,21 1 16,0-1-16,-22 21 0,22-42 16,0 21-16,0 0 0,0-21 0,-1 0 15,1 0-15</inkml:trace>
  <inkml:trace contextRef="#ctx0" brushRef="#br0" timeOffset="64871.07">1079 14118 0,'0'-42'0,"0"-85"31,0 106-15,0 0-16,0-1 0,0 44 31,0-1-31,0 21 0,0 0 16,0 1-16,-21 20 0,21 1 0,0 20 15,-21-20-15,21 21 0,-21-1 16,0-20-16,0-1 0,-1 22 16,1-43-16,0 22 0,0-22 0,0-21 15,21 22-15,0-22 16,21-42 0,21-22-1,-21 1-15,22 0 0,-22-1 16,21-20-16,22-1 0</inkml:trace>
  <inkml:trace contextRef="#ctx0" brushRef="#br0" timeOffset="65083.36">1503 14118 0,'-43'64'0,"86"-128"0,-1 1 0,0-1 16,1 1-16,-22-1 0,0 22 15,0 21-15,-21-22 0,0 86 32,0-22-32,-21 21 0,21 22 15,-21-22-15,21 22 0,0-1 0,-21 1 16,0 20-16,-1-20 0,1-1 15,0 1-15,0-1 0,0 1 16,-22-22-16,22 0 0,0 1 16,21-22-16,0 21 0,-21-42 15,21 21-15,-21-21 16,21-21-16,0 0 16</inkml:trace>
  <inkml:trace contextRef="#ctx0" brushRef="#br0" timeOffset="65560.17">995 14478 0,'-21'0'0,"42"0"0,-21 0 31,42-21-15,-21 0-16,43 21 0,-22-21 0,22-22 16,20 22-16,-20 0 0,20 0 15,-20 0-15,21-1 0,-43 1 16,21 0-16,-20 21 0,-1 0 0,-21 0 15,0 0-15,1 21 0,-22 0 16,0 1-16,0-1 0,0 21 16,0 0-16,0 1 0,0-1 0,0 0 15,-22 1-15,1 20 0,21-20 16,-21-1-16,21 0 0,0-21 16,0 22-16,0-22 0,0 0 15,21 0-15,0-21 0,22 0 16,-22 0-16,21-21 0,-21 21 15,22-21-15,-1 0 0,0-22 0,1 22 16,20-21-16,-20 0 0,-1-1 16,0 1-16,-21-22 0,1 22 0,-1-21 15,-21 20-15,0 1 0,0 0 16,-21-1-16,21 1 0,-43 21 0,22 0 16,0-1-16,-21 22 15,-1 0-15,22 0 0,-21 0 0,21 22 16,-64 20-16,64 0 0,-22-21 15,1 22-15,0-1 16,-1 22-16,1-22 0,0 0 0,21 22 16,-1-22-16,22 0 0,0-20 15,0-1-15,22 0 0</inkml:trace>
  <inkml:trace contextRef="#ctx0" brushRef="#br0" timeOffset="66127.05">2836 14309 0,'43'-21'0,"-86"42"0,107-85 16,-43 43-16,0-21 0,-21 21 16,0-1-16,0 1 0,-21 21 31,0 21-31,0 22 0,-1-22 16,1 21-16,0-21 0,0 22 15,0 20-15,0-20 0,-1-1 0,1 0 16,0 1-16,0-1 0,0-21 15,0 21-15,-1 1 0,22-22 16,22-21 0,-1 0-16,0 0 0,21-21 0,-21 0 15,22-1-15,-1 1 16,-21-21-16,22 21 0,-1 0 0,-21-22 16,21 1-16,-20 21 0,20-22 15,-42 22-15,21 0 16,-21 0-16,21 21 0,-21 21 15,0 0 1,0 0-16,0 1 0,0-1 0,0 21 16,0-21-16,0 0 0,0 1 15,0 20-15,0-21 0,0 0 0,0 0 16,21-21-16,1 0 16,-1 0-16,21 0 0,-21 0 0,22-21 15,-1 0-15,0 0 0,1 0 16,20 0-16,-21-22 0,1 22 15,-1-21-15,0 21 0,1-22 16,-22 1-16,0 0 0,0 20 0,-21-20 16,0 21-16,0 0 0,0-22 15,-21 22-15,0 0 0,0 21 0,0-21 16,-1 21-16,1 0 0,-21 0 16,21 0-16,0 0 0,-1 0 0</inkml:trace>
  <inkml:trace contextRef="#ctx0" brushRef="#br0" timeOffset="66495.03">5165 13885 0,'0'0'16,"-22"0"-16,1-21 0,-21 0 15,21 0-15,-22 21 0,22-21 0,-21 0 16,21-1-16,0 1 0,-1 0 16,1 21-16,0 0 0,21-21 0,-21 21 15,21 21 1,-21 0-16,21 0 0,-21 22 0,21-1 15,0 0-15,0 1 0,-22-1 16,22 0-16,-21 22 0,0-22 0,0 1 16,21 20-16,-42-21 0,20 1 15,1 20-15,0-20 0,21-1 0,-21-21 16,0 21-16,21-20 0,-21-1 16,21-42 15</inkml:trace>
  <inkml:trace contextRef="#ctx0" brushRef="#br0" timeOffset="66943.23">4424 14288 0,'0'0'0,"-21"-22"15,21 1-15,-22 0 0,44 42 47,-1-21-31,21 21-16,-21-21 0,22 0 0,-1 0 15,0 0-15,1 0 0,-1 0 16,0 0-16,1 0 0,-1 0 0,0-21 16,-21 21-16,22-21 0,-22 21 15,0 0-15,0 0 0,-21 21 16,0 0-16,0 1 0,0 20 16,0-21-16,0 21 0,-21-20 15,0 20-15,21 0 0,0-21 0,0 1 16,0 20-16,0-21 0,0 0 15,21-21-15,0 0 0,0 0 16,22 0-16,-22 0 0,21-21 16,1 0-16,-1 0 0,0 0 15,22-1-15,-22-20 0,0 0 16,1 21-16,-1-22 0,-21 1 0,0 0 16,-21-1-16,0 22 0,0-21 15,-21 21-15,0-22 0,-21 22 0,-22 0 16,22 21-16,0 0 0,20 0 15,-20 0-15,0 21 0,-1-21 16,1 21-16,0 0 0,21 1 0,-1-1 16,1 0-16,21 0 0,0 0 15,0 0-15,21-21 0,1 0 16</inkml:trace>
  <inkml:trace contextRef="#ctx0" brushRef="#br0" timeOffset="69316.25">6752 14584 0,'0'0'0,"-42"0"0,-1 21 16,1 0-16,21-21 0,0 21 15,0-21-15,42 0 16,0-21 0,21 0-16,1 0 0,-1 0 0,21-22 15,-20 1-15,20 0 0,1-1 16,-22-20-16,0 21 0,1-1 0,-1-20 15,-21 20-15,0-20 0,1-1 16,-22 22-16,0-21 0,0 20 0,0-20 16,0-22-16,-22 43 15,1 21-15,0-1 0,-21 22 16,21 0-16,-22 0 0,-20 22 16,20-1-16,1 0 0,-21 21 0,20 22 15,1-22-15,0 22 0,20-1 16,-20-21-16,21 43 0,0-21 0,0-1 15,-1 1-15,1-1 0,-21 64 16,42-85-16,0 1 0,0-1 16,-21-21-16,21 0 0,0 1 15,21-44 1,-21 1-16,21-21 16,0 21-16,0-22 0,1 1 0,-1 0 15,0-1-15,0 1 16,0 0-16,0-1 0,1 22 0,-1 0 15,0 0-15,0 21 16,0 0-16,0 21 0,1 0 16,-1 0-16,0 22 0,0-1 0,0 0 15,0 1-15,1-22 0,-1 21 16,0 1-16,0-22 0,21 21 0,-20-21 16,-1 0-16,21 1 0,-21-1 15,22-21-15,-22 0 0,63 0 16,-41 0-16,-22 0 0,21 0 15,1-21-15,-1-1 0,0 1 0,1 0 16,-22-21-16,21 21 0,-21-22 16,-21 1-16,0 21 0,0-22 0,0-41 15,0 41 1,-21 1-16,21 21 0,-21 0 0,0 0 16,0-1-16,-22 22 0,22 0 0,0 0 15,0 0-15,0 22 0,-1-1 16,-20 0-16,0 64 0,21-43 15,21 0-15,-22 22 0,22-22 16,-21 0-16,21 1 0,0-22 0,0 0 16,0 21-16,21-20 15,1-22-15,-1 0 16,0 0-16,21 0 0,-21-22 0,1 22 16,20-21-16,-21 0 0,43-42 15,-43 41-15,21-20 16,-21 0-16,-21 21 0,0-22 0,21-20 15,-21 42-15,0-22 0,0 22 16,-21 42 15,21 0-31,0 22 0,0-22 16,0 21-16,0 1 0,0-1 0,0 0 16,0 1-16,0-1 0,0-21 15,0 21-15,21-20 0,1-1 0,20-21 16,-21 21-16,21-21 15,-20 0-15,20 0 0,0 0 0,1 0 16,-1-21-16,0 0 0,1-1 16,-1 1-16,0 0 0,-21-21 0,22 21 15,-22-22-15,0 1 0,0 0 16,-21-1-16,0 1 0,0 21 0,0-22 16,0 22-16,0-21 0,0 21 15,0 42 1,-21-21-16,0 21 15,0 21-15,21-20 0,-21 20 16,21-21-16,-22 21 0,1 1 0,21-1 16,0-21-16,0 22 15,-21-22-15,21 0 0,0 0 0,-21 0 16,21 0-16,21-42 31,0 0-15,0 0-16,1 0 0,-1 0 0,0-1 15,0-20-15,0 21 0,-21 0 16,21 0-16,-21-1 0,22 1 0,-1 21 16,0 21-1,0-21-15,-21 22 16,21 20-16,-21-21 16,21 0-16,1 0 0,-1 1 0,-21 20 15,21-21-15,0 0 0,21 0 16,-20-21-16,20 22 0,0-1 0,1-21 15,-1 0-15,21 0 0,22 0 16,-21 0-16,-1 0 0,22-21 0,-1-1 16,-20 1-16,-1 0 0,1 0 15,-22-21-15,1 20 0,-1 1 16,-21-21-16,0 0 0,-21-1 0,0 22 0,0-21 16,0-1-16,0 1 0,-21 21 15,0 0-15,-21 0 0,20-1 16,1 1-16,-21 21 0,21 0 0,-22 0 15,22 0-15,-21 21 0,0 1 16,-1-1-16,1 21 0,21 0 16,-22 1-16,22-1 0,0 0 0,0 1 15,0-1-15,21 0 0,0-20 16,0 20-16,0-21 0,0 0 16,0 0-16,21 1 0,0-1 0,0-21 15,22 0-15,-22 0 0,63 0 16,-62-21-16,20-1 0,0 1 15,1-21-15,-1 21 0,-21-22 0,21 1 16,-20 0-16,20-22 0,-21 22 16,0-22-16,0 1 0,1 21 15,20-85-15,-42 63 0,21 1 16,0 20-16,-21-20 0,21 20 16,1 1-16,-22 0 0,0 21 0,0-1 15,0 44 1,0-1-16,0 21 0,0 0 0,0 22 15,0-1-15,0-20 0,-22 20 16,1 1-16,0-1 0,21 1 16,-21-1-16,0 1 0,0-22 0,21 22 15,0-1-15,0-21 0,0 1 16,0-1-16,0-21 0,0 0 16,0 1-16,21-1 0,0 0 0,42-21 15,-41 0-15,20 0 16,0-21-16,22 0 0,-22-1 0,22-20 15,-1 21-15,1-21 0,-22-1 16,21-20-16,1 20 0,-22-20 0,1 21 16,-1-22-16,-21 22 0,0-22 15,0 1-15,1-1 0,-22 22 0,0-22 16,0-20-16,0 41 16,0 22-16,0 0 0,-22 21 15,1 0-15,0 0 16,0 21-16,0 0 0,0 22 0,-1-22 15,22 21-15,-21 22 0,21-22 16,-21 0-16,21 1 0,0 20 16,-21-20-16,21 20 0,-21-21 0,21 1 15,0 20-15,0-20 0,0-1 16,0 0-16,0-21 0,0 1 0,21-1 16,0 0-16,0-21 0,0 0 15,22 0-15,-1 0 0,-21 0 0,22-21 16,-22 0-16,21-1 0,0 1 15,1 0-15,-22-21 0,42-22 16,-41 43-16,-1-21 0,0 21 16,-21-1-16,0 1 0,0 0 15,0 0-15,-21 21 16,0 0-16,-1 21 0,1 21 16,0-20-16,0-1 0,0 21 0,0 0 15,-1-20-15,22 20 16,0 0-16,0-21 0,0 22 0,0-22 15,0 0-15,0 0 0,22-21 16,-1 0-16,0 0 0,0 0 0,21 0 16,-20 0-16,20 0 0,0-21 15,22 0-15,-22 0 0,22 0 16</inkml:trace>
  <inkml:trace contextRef="#ctx0" brushRef="#br0" timeOffset="69951.2">13123 14097 0,'0'0'0,"-63"21"0,20-21 16,22 0-16,-21 0 0,21 0 0,21-21 31,0 0-15,21 0-16,0 0 0,0-22 16,22 22-16,-22-21 0,0 21 0,0-22 15,0 1-15,-21 0 0,0-1 16,0 1-16,-21 0 0,0-1 0,-21 1 15,20 21-15,-20 0 0,0-1 16,-1 22-16,1 0 0,0 0 0,-1 22 16,1-1-16,0 0 0,21 0 15,-22 21-15,22 1 0,21 20 16,0-20-16,0-1 0,0 21 0,0-20 16,21-1-16,0 22 0,22-22 15,-22 0-15,0 1 0,21-1 0,-20 0 16,20 1-16,-21-1 0,0 21 15,-21-20-15,0-1 0,0 0 0,0-20 16,0 20-16,-42 0 0,21-21 16,-22 1-16,1-1 0,0 0 15,-1-21-15,-20 0 0,-1 0 16,22 0-16,-21 0 0,-1 0 0,1-21 16,-1 0-16,1-1 0,20 1 0,1-21 15,0 21-15,-1-22 0,22 1 16,0 0-16,0-1 0,0 1 0,21 0 15,-22-1-15,22 22 0,0-21 16,0 21-16,22 21 0,-1-21 0,0 21 16,21 0-16,1 0 0,-1 0 15,0 0-15,22 0 0,-1 0 0,-20 21 16,20-21-16</inkml:trace>
  <inkml:trace contextRef="#ctx0" brushRef="#br0" timeOffset="71275.61">13547 14055 0,'21'-21'0,"-42"42"0,42-64 16,-21 22-16,0 0 0,-21 0 15,-1 21-15,1 0 16,0 0-16,-21 0 0,21 0 0,-1 21 16,-20 0-16,21 0 0,0 22 15,0-22-15,-1 21 0,1 1 0,0-1 16,21 0-16,-21 1 0,21-1 15,0 0-15,0 1 0,0-1 0,21 0 16,0-21-16,0 1 0,22-1 16,-22 0-16,21 0 0,1-21 15,-1 0-15,0 0 0,1 0 16,-1 0-16,0-21 0,1 21 0,-1-21 16,21-43-16,-20 43 0,-1 0 15,-21-21-15,0-1 0,1 22 16,-1-21-16,-21-22 0,0 43 15,0 0-15,0 0 0,0 0 16,0 42 0,-21 0-16,21 0 15,-22 21-15,1-20 0,21 20 16,0-21-16,0 21 0,-21-20 16,21 20-16,0-21 0,0 21 15,0-20-15,0-1 0,21-21 16,0 0-16,1 0 0,-1 0 15,0 0-15,0 0 0,21 0 16,-20-21-16,20-1 0,-21 1 0,21 0 16,1 0-16,-22 0 0,21-22 15,-21 1-15,22 21 0,-22-21 0,0 20 16,-21 1-16,0-21 0,21 21 16,-42 42-1,0 0 1,21 0-16,-21 0 0,0 1 15,-1 20-15,22-21 0,0 21 16,0-20-16,0-1 0,0 0 16,0 0-16,0 0 0,0 0 0,0 1 15,22-22-15,-1 0 0,0 0 16,0 0-16,21 0 0,-20 0 0,20 0 16,0 0-16,1-22 0,20 1 15,-21 0-15,-20 0 0,20 0 0,-21-22 16,0 22-16,0-21 0,-21 0 15,0-1-15,0 1 0,0 0 0,0-1 16,-21 22-16,0-21 0,0-1 16,0 22-16,-22 0 0,22 21 15,-63 0-15,41 0 0,-20 21 16,20 0-16,1 1 0,0-1 16,-1 21-16,22-21 0,0 22 0,0-1 15,21 0-15,0 1 0,0-1 16,0 0-16,21 1 0,0-1 0,0-21 15,1 21-15,20-20 0,0-1 16,1-21-16,-1 0 0,21 0 0,-20 0 16,20 0-16,-20 0 0,20 0 15,1-21-15,-22-1 0,0 1 16,22 0-16,-22-21 0,0 21 0,-20-22 16,20 1-16,0 0 0,-21-1 15,1-20-15,-1 20 0,0 1 0,0-21 16,0 20-16,0-20 0,-21 20 15,22 1-15,-22 21 0,0 0 0,0 0 16,0 42 0,-22 0-16,1 21 0,0-21 15,0 22-15,21-1 0,-21 0 16,0 1-16,-1-1 0,1 0 0,0 1 16,0 63-16,21-64 15,-21-21-15,21 21 0,0 1 0,0-22 16,0 0-16,0 0 0,0 0 15,21 1-15,0-22 0,21 0 16,-20 0-16,20 0 0,0-22 16,1 1-16,-1 0 0,0 0 15,1-21-15,20 20 0,-21-20 0,22 0 16,-22-1-16,1 1 0,-22 0 0,21-1 16,-21-20-16,0 21 0,1-22 15,-22 1-15,21 20 0,-21-63 16,0 85-16,0 0 0,-21 21 15,-1 21-15,1 22 16,0-1-16,0 0 0,0 1 16,0-1-16,-1 21 0,22-20 15,-21 63-15,21-64 0,0 0 16,0 1-16,0-1 0,0 0 16,0 22-16,0-43 0,0 0 15,21 0-15,1-21 0,-1 0 16,0 0-16,21 0 0,-21 0 0,22 0 15,-1-21-15,0 0 0,1 0 16,20 0-16</inkml:trace>
  <inkml:trace contextRef="#ctx0" brushRef="#br0" timeOffset="71934.96">17081 13568 0,'0'0'0,"0"-42"0,0 20 16,0 1-16,-21-21 0,0 21 0,0 0 15,21-1-15,-21 1 0,0 0 16,-1 21-16,1 0 0,0 0 16,0 21-16,0 0 0,0 1 15,-1 20-15,22 21 0,0 1 16,0-1-16,0 22 0,0-21 0,-21-1 16,21 1-16,0-1 0,-21 1 0,21-1 15,-21-21-15,21 1 0,0 20 16,0-20-16,-21-22 0,21 21 0,-21-21 15,21 0-15,0 1 0,-22-22 16,1 0-16,0-22 16,21 1-16,0 0 15,0 0-15,0 0 0,0-22 0,0 22 16,0-21-16,0 21 0,21-22 16,0 1-16,22 21 0,-1-21 15,-21-1-15,22 22 0,-1 0 0,21 0 16,-20 0-16,20-1 0,-20 22 15,20 0-15,1 0 0,-1 22 0,1-1 16,-1 0-16,1 0 0,-22 21 16,0-20-16,1-1 0,-22 0 0,-21 21 15,0-21-15,0 1 0,-21-1 16,-22 21-16,1-21 0,-22 0 16,22 1-16,-21-1 0,-1 0 0,-21 0 15,22 0-15,21-21 0,-22 21 16,1-21-16,20 0 0,1 0 0,0 0 15,20 0-15,-20 0 0,42-21 16,0 0 0,21 0-1,0 0-15,22 21 0</inkml:trace>
  <inkml:trace contextRef="#ctx0" brushRef="#br0" timeOffset="72759.14">18203 13928 0,'0'0'0,"21"-21"16,-21-1-16,0 1 0,0 0 15,-21 21-15,0-21 0,0 21 16,0 0-16,0 0 0,-22 0 16,22 21-16,-21 0 0,21 0 0,-22 1 15,22 20-15,-21-21 0,-1 21 16,22-20-16,0 20 0,-21-21 0,42 21 15,-21-20-15,21 20 0,0-21 16,0 0-16,0 0 0,21 1 0,0-1 16,0-21-16,0 0 15,22 0-15,-1 0 0,-21 0 0,21 0 16,43-21-16,-64-1 16,22 1-16,-22 0 0,21 0 0,-21 0 15,0 0-15,1-22 0,-1 22 0,0-21 16,0-1-16,-21 1 0,0 21 15,21-21-15,-21 20 0,0 1 0,21 0 16,-21 42 0,0 0-16,-21 1 15,21-1-15,-21 21 16,21-21-16,-21 22 0,21-22 0,0 0 16,0 21-16,0-21 0,0 22 0,0-22 15,0 0-15,0 0 0,0 0 16,0 1-16,21-1 0,0-21 15,0 0-15,1 0 0,-1 0 16,0 0-16,0 0 0,0-21 0,0 21 16,1-22-16,-1 1 0,21 0 15,-21 0-15,0 0 0,1-22 0,-1 22 16,0-21-16,0 21 0,21-22 16,-20 1-16,20 21 0,0-21 0,1 20 15,-22-20-15,21 21 0,0 0 16,1 0-16,-22 21 0,21 0 15,1 0-15,-22 21 0,0 0 0,21 0 16,-21 21-16,1-20 0,-1 20 16,0 0-16,0 1 0,-21-22 0,0 21 15,0 0-15,0 1 0,0-22 16,0 21-16,-21-21 0,0 1 16,0-1-16,21 0 0,0 0 15,-22-21-15,1 0 0,21-21 16,0 0-1,0 0-15,0-1 16,0 1-16,21 0 0,1-21 0,-1 21 16,0-1-16,0-20 0,0 0 15,22 21-15,-1-22 0,0 1 16,1 21-16,-1 0 0,-21-22 0,21 43 16,-20-21-16,20 0 0,-21 21 15,0 0-15,0 0 0,1 0 16,-22 21-16,21 0 15,-21 0-15</inkml:trace>
  <inkml:trace contextRef="#ctx0" brushRef="#br0" timeOffset="72983.25">20256 14393 0,'-21'0'16,"0"0"0,21 22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2:14:36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7366 593 0,'0'-21'0,"0"-1"16,0 1-16,21 0 0,0 21 15,-21-21-15,0 0 0,21 0 0,-21-1 16,22 1-16,-22 0 15,0 0-15,21 0 16,-21 0-16,0 42 47,0 21-31,0-21-16,-21 22 0,21-22 15,0 21-15,-22 0 0,1 22 16,21-22-16,-21 22 0,0 20 0,0-20 15,0 21-15,-1-1 0,1-20 16,0 20-16,0-20 0,0-1 0,0 1 16,-1-22-16,1 1 0,21-1 15,0 0-15,0-21 0,0 1 16,0-1-16,0 0 16,0-42-1,0 0-15,0-1 16,21 1-16,-21-21 0,0 21 0,22-22 15,-1 1-15,-21 0 0</inkml:trace>
  <inkml:trace contextRef="#ctx0" brushRef="#br0" timeOffset="352.8">7408 402 0,'0'0'0,"-21"0"0,21-21 0,-21 21 16,0 0-16,42 0 47,0-21-47,21 21 16,-20 0-16,20 0 0,0-21 0,1 21 15,20 0-15,-21 0 0,1-21 16,-1 21-16,0 0 0,22 0 0,-22 0 15,-21 0-15,22 0 16,-1 0-16,-21 0 0,0 0 0,1 0 16,-22 21-1,0 0 1,0 0 0,-22-21-16,1 21 15,0-21-15,21 21 0,-21-21 16</inkml:trace>
  <inkml:trace contextRef="#ctx0" brushRef="#br0" timeOffset="651.23">7218 974 0,'0'0'16,"0"21"-16,-21 0 0,21 0 0,0 0 15,21-21 1,0 0-16,0 0 0,0 0 16,0 0-16,22 0 0,-1-21 0,0 21 15,-20 0-15,20-21 0,0 21 16,1-21-16,-22 21 0,21 0 16,-21 0-16,0 0 0,1 0 15,-1 0 48</inkml:trace>
  <inkml:trace contextRef="#ctx0" brushRef="#br0" timeOffset="1175.48">8043 1101 0,'-21'0'15,"0"0"-15,21-21 16,0-1 0,21 1-16,0 0 15,0 21-15,1-21 0,-1 21 0,0 0 16,0-21-16,21 21 0,-20 0 15,-1 0-15,0 0 0,0 0 0,0 0 16,0 0-16,-21 21 0,22 0 16,-1-21-16,-21 21 0,21 22 0,-21-22 15,21 0-15,-21 0 16,0 21-16,0-20 0,0-1 0,0 21 16,0-21-16,0 22 0,0-22 15,0 0-15,0 21 0,-21-21 0,0 1 16,21-1-16,-21-21 0,-1 21 15,22 0-15,-21-21 0,21 21 16,-21-21-16,21-21 31,0 0-31,0 0 0,21 0 16,0-1-16,-21 1 0,22-21 16,-1 21-16,-21-22 0,21 22 0,0-21 15,0 0-15,0 20 0,1-20 16,-22 21-16,21 0 0,0 0 0,0-1 15,-21 1-15,21 0 0,0 21 16,-21-21-16,22 21 16</inkml:trace>
  <inkml:trace contextRef="#ctx0" brushRef="#br0" timeOffset="2623.39">9059 1291 0,'0'0'0,"-63"43"31,63-22-31,21-21 15,0 0 1,0 0-16,0-21 0,22 21 16,-22-22-16,0 1 15,0 0-15,0 0 0,1 0 0,-1 0 16,-21-1-16,21-20 0,-21 21 16,0-21-16,0 20 0,0-20 0,0 21 15,0 0-15,-21-22 0,0 22 16,-1 21-16,1-21 0,-21 21 0,0 0 15,-1 0-15,1 0 0,21 0 16,-22 21-16,1 0 0,0 1 0,-1-1 16,1 21-16,21-21 0,-21 22 15,20-1-15,1 0 0,0-21 16,0 22-16,0-1 0,21 0 16,-21-20-16,21 20 0,0-21 0,0 0 15,0 0-15,0 1 0,21-1 16,0 0-16,0 0 0,0-21 0,0 0 15,22 0-15,-22 0 0,21 0 16,1 0-16,-1 0 0,0-21 0,1 21 16,-1-21-16,0 0 0,1-22 15,-1 22-15,-21 0 0,21-21 0,-20-1 16,20 22-16,-21-21 0,0-1 16,0 1-16,1 21 0,-22-21 0,0 20 15,0 1-15,21 0 0,-21 0 16,-21 42 15,21 0-31,-22 0 0,1 1 0,21 20 16,-21-21-16,21 21 0,0-20 0,-21 20 15,21-21-15,-21 0 0,21 22 16,0-22-16,0 0 0,0 0 0,0 0 16,0 0-16,0 1 0,21-22 15,0 21-15,0-21 0,0 0 0,1 0 16,-1 0-16,0 0 0,0 0 15,21 0-15,-20 0 0,20-21 0,0 21 16,-21-22-16,22 1 0,-1-21 16,0 21-16,-20 0 0,20-22 0,-21 1 15,0 21-15,0-22 16,-21 1-16,0 0 0,0 21 0,0-1 16,0 1-16,0 0 0,0 0 15,0 42 16,0 0-31,0 22 0,-21-22 0,21 0 16,0 21-16,0-21 0,-21 1 16,21 20-16,-21-21 0,21 0 15,-21 0-15,21 22 0,0-22 0,0 0 16,-21 0-16,-1 0 16,22 1-16,-21-1 15,21-42 16,0-1-15,21 1-16,1 0 0,-1-21 16,0 21-16,-21-22 0,42 1 0,-21 0 15,1-1-15,20 1 0,0 21 16,1-22-16,-1 1 0,0 21 0,-21 0 16,22 0-16,-22 21 0,0 0 15,21 0-15,-20 21 16,-22 0-16,0 0 0,0 21 0,21-20 15,-21 20-15,0-21 0,0 21 16,0-20-16,0 20 0,0-21 16,0 21-16,0-20 0,0-1 0,0 0 15,0 0-15,0 0 0,0 0 16,0 1-16,21-44 47,-21 1-47,21 0 0,-21 0 15,21 0-15,0 0 0,1-1 16,-1-20-16,0 0 0,0 21 0,21-22 16,-20 1-16,20 0 0,-21-1 15,21 1-15,1 21 0,-1-22 16,-21 22-16,22 0 0,-22 21 16,0 0-16,21 0 0,-21 0 0,1 0 15,-22 21-15,0 0 0,0 1 16,0 20-16,0-21 0,0 21 0,0 1 15,0-22-15,0 21 0,-22 1 16,22-22-16,0 0 0,-21 21 0,0-21 16,21 1-16,-21-1 0,21 0 15,0 0-15,0 0 16,0 0 0,21-21 15,-21-21-31,21 0 0,0 0 15,1 0-15,-1 0 0</inkml:trace>
  <inkml:trace contextRef="#ctx0" brushRef="#br0" timeOffset="3110.29">11282 1122 0,'0'0'0,"-21"0"0,21 21 0,21-21 47,0 0-47,0 0 0,0-21 0,0 0 15,1 21-15,-1-21 0,0-1 16,0 22-16,-21-21 0,21 0 0,0 0 16,1 0-16,-1-22 15,-21 22-15,0 0 0,0 0 16,0 0-16,0 0 0,-21 21 31,-1 0-31,-20 0 0,0 42 16,21-21-16,-1 0 15,-20 0-15,21 22 0,0-22 16,0 21-16,-22 1 0,22-22 16,0 21-16,0 0 0,0 1 0,-1-22 15,22 21-15,-21-21 0,21 1 0,0 20 16,0-21-16,0 0 0,21 0 15,1-21-15,-1 22 0,0-22 0,21 0 16,-21 0-16,22 0 0,-22 0 16,21 0-16,1 0 0,-22 0 0,21 0 15,-21 0-15,22-22 0,-22 22 16,0-21-16,0 0 0,0 21 16,0-21-16,1 21 0,-22-21 0,0 0 15,0-1 1</inkml:trace>
  <inkml:trace contextRef="#ctx0" brushRef="#br0" timeOffset="3795.56">6731 2053 0,'-21'0'0,"42"0"15,-63 0-15,20 0 0,-20 0 0,21 0 16,0 0-16,0 0 0,-1 0 16,44 0 15,-1 0-31,21 0 0,0 0 15,1 0-15,20 0 0,1 0 16,-1 0-16,1 0 0,20 0 0,1 0 16,0 0-16,21 0 0,21 0 15,0 0-15,0 0 0,21 0 16,0 0-16,0 0 0,21 0 0,1 0 16,-1-21-16,22 21 0,-22 0 15,0 0-15,22-21 0,-1 21 16,1 0-16,-22 0 0,0-21 0,1 21 15,-1 0-15,0 0 0,1 0 0,-22-21 16,0 21-16,-21 0 0,-21 0 16,21 0-16,-42-22 0,20 22 0,-41 0 15,21 0-15,-43 0 0,0 0 16,1 0-16,-22 0 0,0 0 0,-42 0 47,21-21-47,-21 21 47,21-21-47,-22 0 15,1 21-15</inkml:trace>
  <inkml:trace contextRef="#ctx0" brushRef="#br0" timeOffset="4527.16">2476 2963 0,'0'0'0,"22"-84"32,-1 84-32,-21-21 0,0 42 31,0 21-16,0-21-15,0 0 0,-21 22 0,-1 20 16,22-20-16,-21 20 0,0 1 16,0-1-16,0 1 0,0-1 0,-1 1 15,22-22-15,-21 21 16,0-20-16,0-1 0,21-21 0,0 22 16,-21-22-16,21 0 0,0 0 15,0-42 16,21 0-31,0 0 0,0-1 16,0-20-16,1 21 0,-1-43 16,0 22-16</inkml:trace>
  <inkml:trace contextRef="#ctx0" brushRef="#br0" timeOffset="4787.62">2921 2858 0,'21'-22'0,"-42"44"0,42-65 16,-21 64-1,0 1-15,0-1 0,0 0 16,0 0-16,0 21 0,0 1 16,0-1-16,0 0 0,0 22 0,0-1 15,0-20-15,-21 20 0,21 1 16,-21-22-16,21 22 0,-21-22 0,21 0 16,0 1-16,0-22 0,-22 21 15,22-21-15,0 0 0,0 1 16,-21-22-1,21-22 1,-21 1-16,21 0 16,-21 0-16,0 0 0,21 0 15</inkml:trace>
  <inkml:trace contextRef="#ctx0" brushRef="#br0" timeOffset="5379.77">2307 3471 0,'0'0'15,"-21"22"-15,0-22 0,21 21 0,21-21 32,21 0-32,-21 0 15,43 0-15,-22 0 0,22-21 16,-1-1-16,1 1 0,-1 0 0,1 0 16,-1 0-16,-20 0 0,20-22 15,1 22-15,-22 0 0,0 0 16,22-22-16,-43 22 0,21 21 0,-21-21 15,22 21-15,-43 21 32,0 0-32,0 1 0,-21-1 15,21 21-15,-22-21 0,1 22 0,21-1 16,0 0-16,-21-21 16,21 22-16,-21-1 0,21-21 0,0 22 15,0-22-15,0 0 0,0 0 16,0 0-16,0 0 0,21-21 15,0 0-15,0 0 0,1 0 16,-1 0-16,21 0 0,-21-21 0,22 0 16,-1 0-16,-21 0 0,21 0 15,1-1-15,-22-20 0,21 21 0,-21-21 16,1-1-16,-1 1 0,-21 0 16,21-1-16,-21 1 0,0 0 0,0-1 15,-42 1-15,20 21 0,1 0 16,-21-1-16,0 22 0,20 0 0,-20 0 15,0 0-15,-1 0 16,22 0-16,-21 22 0,0-1 0,20 21 16,1-21-16,0 22 0,0-1 15,0-21-15,21 21 0,0 1 0,0-1 16,0 0-16,0 1 0,0-22 16,0 0-16,0 21 0,0-20 0,21-1 15,0-21-15,21 0 16,-20 0-16,20 0 0,0 0 0,1-21 15,20-1-15,-21 1 0</inkml:trace>
  <inkml:trace contextRef="#ctx0" brushRef="#br0" timeOffset="5967.5">4127 3175 0,'0'0'0,"0"-21"0,22 0 31,-44 42-16,22 0-15,0 0 16,-21 0-16,0 22 0,21-22 0,-21 21 16,21 1-16,-21-1 0,21-21 15,-21 21-15,-1 1 0,22-1 16,0-21-16,0 22 0,-21-22 0,21 0 16,0 0-16,0 0 0,21-21 31,1 0-31,-1-21 15,0 0-15,21 0 0,-21 0 0,1-1 16,-1-20-16,0 21 0,0-21 16,0 20-16,0-20 0,1 21 0,-22-21 15,21 20-15,0 1 0,0 21 16,0 0 0,-21 21-16,0 1 15,0-1-15,0 21 0,0-21 0,0 22 16,0-22-16,0 21 15,0-21-15,0 0 0,21 1 0,1 20 16,-1-42-16,0 21 0,21 0 16,-21-21-16,22 0 0,-1 0 0,22 0 15,-22 0-15,0 0 0,1-21 0,-1 0 16,0 0-16,1 0 0,-1-1 16,-21 1-16,0-21 0,0 0 0,1-1 15,-22-20-15,0 20 0,0 1 16,0-21-16,0 20 0,0 1 0,-22 21 15,1 0-15,0-1 0,0 1 16,0 21-16,-22-21 0,22 21 0,0 0 16,-21 0-16,21 0 0,-1 21 15,1 0-15,0-21 0,0 22 16,21-1-16,-21 0 0,42-21 31</inkml:trace>
  <inkml:trace contextRef="#ctx0" brushRef="#br0" timeOffset="6375.44">7133 2731 0,'0'0'0,"0"-22"0,-21 1 15,21 0-15,0 0 16,0 42 15,0 0-31,0 0 0,0 1 16,-21-1-16,21 21 0,-21 0 15,21 1-15,0-1 0,-22 0 16,1 1-16,0-1 0,0 0 0,0 22 16,21-22-16,-21 1 0,-1-1 15,1 0-15,21-21 0,0 22 16,0-22-16,0 0 0,0 0 0,21-42 31,-21 0-15,22 0-16,-22 0 0,0-22 15,0 22-15,0 0 0</inkml:trace>
  <inkml:trace contextRef="#ctx0" brushRef="#br0" timeOffset="6891.32">6752 3090 0,'0'0'0,"-127"22"32,106-22-32,0 21 0,21 0 15,21-21 1,0 0-16,0 0 15,22 0-15,-1 0 0,21-21 16,1 21-16,-22-21 0,22-1 0,-1 1 16,1 21-16,-22-21 0,0 0 15,22 0-15,-22 0 0,1 21 0,-22-22 16,21 1-16,-21 21 0,0 0 16,1 0-16,-1 0 15,-21 21-15,0 1 0,0-1 16,-21 0-16,-1 0 15,22 21-15,-21-20 0,21 20 0,0-21 16,0 21-16,0-20 0,0 20 16,0-21-16,0 0 0,0 0 0,0 1 15,21-1-15,-21 0 0,22-21 16,20 0-16,-21 0 0,0 0 0,22 0 16,-1 0-16,-21-21 0,21 0 0,1-1 15,-22 1-15,21 0 0,1-21 16,-22 21-16,21-22 0,-21 22 0,0-21 15,1-1-15,-22 22 16,0-21-16,0 0 0,0 20 0,-43-20 16,22 21-16,0 0 0,-21 0 0,-1-1 15,22 22-15,-21 0 0,-1 0 16,1 0-16,0 0 0,-1 22 0,1-1 16,21-21-16,-21 21 0,20 21 15,1-42-15,0 43 0,0-43 0,21 21 16,-21 0-16,21 0 0,0 0 15,42-21 1,-21 0-16</inkml:trace>
  <inkml:trace contextRef="#ctx0" brushRef="#br0" timeOffset="7327.02">9715 2963 0,'0'0'0,"0"-84"31,0 105 1,-21 0-32,21 0 0,0 0 15,0 1-15,-21 20 0,21-21 16,-21 21-16,21-20 0,0 20 15,0-21-15,-21 0 0,21 22 0,-21-22 16,21 0-16,0 0 0,0 0 16,0-42 15,0 0-31,0 0 0,0 0 0,0-1 16,0-20-16</inkml:trace>
  <inkml:trace contextRef="#ctx0" brushRef="#br0" timeOffset="7507.44">9737 2646 0,'0'0'0,"-22"0"15,1 0 1,21 21 15,0 0-15,0 0-16,21-21 15,1 22-15,-1-1 0,0-21 16</inkml:trace>
  <inkml:trace contextRef="#ctx0" brushRef="#br0" timeOffset="8127.2">10520 3048 0,'21'0'0,"-42"0"0,63 0 15,-21 0-15,0 0 0,1-21 16,-1 21-16,-21-21 0,21 0 16,0 21-16,-21-22 0,21 1 0,-21 0 15,0 0-15,0 0 0,0 0 16,0-1-16,-21 1 0,0 21 0,0 0 16,0 0-16,-22 0 0,22 0 15,0 0-15,-21 0 0,20 21 0,-20 1 16,0-1-16,21 0 0,-22 21 0,1-21 15,0 1-15,20 20 16,-20-21-16,21 21 0,0-20 0,21 20 16,0-21-16,0 21 0,0-20 15,0-1-15,0 0 0,42 0 16,0-21-16,-20 0 0,-1 0 0,21 0 16,0 0-16,-20 0 0,20-21 15,-21 0-15,21 0 0,1-1 0,-22 1 16,21 0-16,-21-21 0,1 21 15,20-22-15,-21 1 0,0 0 0,0-1 16,1 1-16,-1-22 0,0 1 16,-21 21-16,0-22 0,21 1 0,-21-43 15,0 63-15,0 1 16,0 0-16,0 21 0,0-1 16,-21 44-1,21 20 1,-21 0-16,21 1 0,-21-1 0,-1 21 15,22 1-15,0-22 0,0 22 16,0-22-16,0 0 0,0 22 0,0-22 16,0 1-16,0-22 0,0 21 0,0-21 15,0 22-15,22-22 16,-1 0-16,-21 0 0,21 0 0,0-21 16,0 0-16,0 21 0,22-21 15,-22 0-15,0 0 0,0 0 0,0-21 16,1 0-16,-1 21 0,21-21 0,-21 0 15,0 0-15,1-1 0</inkml:trace>
  <inkml:trace contextRef="#ctx0" brushRef="#br0" timeOffset="8959.42">11239 2942 0,'-21'0'0,"42"0"46,1 0-46,-1 0 16,0-21-16,0 21 0,0-21 0,0 0 16,22 21-16,-22-21 0,0-1 15,0 1-15,0 0 0,-21 0 0,0 0 16,0 0-16,-21 21 31,0 0-31,0 0 0,0 21 0,0 0 16,-22 0-16,22 0 0,0 0 15,-21 22-15,20-22 0,1 21 16,0-21-16,21 1 0,0-1 0,-21 0 0,21 0 16,0 21-16,0-20 15,0-1-15,0 0 0,21 0 16,0-21-16,22 0 16,-22 0-16,21 0 0,-21 0 0,22 0 15,-1-21-15,0 21 0,1-21 0,-22 0 16,21-1-16,0 1 0,1 0 15,-1 0-15,0-21 0,-20 20 0,20 1 16,-21-21-16,0 0 0,0 20 16,-21-20-16,0 21 0,0 0 0,0 0 15,0-1-15,0 44 32,0-1-17,0 0-15,0 21 16,0-21-16,0 1 0,0-1 0,-21 0 15,21 21-15,-21-21 0,21 1 0,-21-1 16,21 0-16,0 0 0,0 0 16,-21 0-16,21 1 0,-21-22 15,21 21-15,0-42 47,0-1-47,0 1 16,0 0-16,0 0 0,21 0 0,0-22 15,0 22-15,0-21 0,0 21 16,22-22-16,-22 22 0,21-21 16,1 21-16,-1 0 0,0-1 15,1 1-15,-1 21 0,0 0 0,-21 0 16,1 0-16,20 21 0,-21-21 0,-21 22 16,21-1-16,-21 21 0,0-21 15,0 22-15,0-22 0,0 0 0,0 21 16,0-21-16,0 1 0,0 20 0,-21-21 15,21 0-15,0 0 0,0 1 16,-21-22-16,21 21 16,0-42 15,0-1-15,0 1-16,0 0 0,0 0 15</inkml:trace>
  <inkml:trace contextRef="#ctx0" brushRef="#br0" timeOffset="9516.12">12785 2286 0,'0'0'16,"0"-21"-16,0 0 0,0 0 0,0-1 15,0 44 17,0-1-17,0 21-15,0 0 0,-22 1 16,22-1-16,-21 0 0,21 22 0,0-22 16,-21 22-16,0-22 0,21 22 0,-21-22 15,21 21-15,-21-20 0,-1-1 16,22-21-16,0 22 0,0-22 15,0 21-15,0-21 0,0 0 16,0 1-16,0-1 0,22-21 16,-1 0-16,0 0 0,0 0 0,0 0 15,0-21-15,22-1 0,-22 22 16,21-21-16,1 0 0,-22-21 0,21 21 16,0-1-16,-20-20 0,-1 21 15,21-21-15,-21 20 0,0-20 0,1 21 16,-1 0-16,-21 0 0,0 42 31,0 0-31,0 0 0,0 0 16,0 0-16,-21 1 15,21-1-15,0 21 0,0-21 0,0 0 0,0 1 16,0-1-16,0 0 16,0 0-1,21-21 1,0 0-16,0 0 0,0-21 15,0 0-15,1 0 0,-1-1 16,-21 1-16,21 0 0</inkml:trace>
  <inkml:trace contextRef="#ctx0" brushRef="#br0" timeOffset="9699.59">13420 2350 0,'0'0'0,"-22"0"0,1 0 0,0 0 16,0 0-16,0 0 15,0 0 1,42 0 31</inkml:trace>
  <inkml:trace contextRef="#ctx0" brushRef="#br0" timeOffset="9895.29">12467 2582 0,'0'0'0,"-21"22"0,0-22 16,0 21-16,21 0 16,21-21-1,0 0-15,0 0 0,21 0 16,-20 0-16,20 0 0,-21 0 0,21 0 15,1-21-15,-22 21 0,21-21 16,-21 21-16,22-22 0,-22 22 0</inkml:trace>
  <inkml:trace contextRef="#ctx0" brushRef="#br0" timeOffset="11371.29">13589 2900 0,'0'0'0,"-21"42"31,42-42-31,0 0 0,0 0 15,0 0-15,22 0 0,-22-21 16,21 0-16,1 21 0,-1-21 0,0 0 16,1-1-16,-1 1 0,0-21 15,1 21-15,-1-22 0,0 22 0,-21-21 16,1-22-16,-1 22 0,-21 0 0,21-1 16,-21 1-16,0 21 0,0-21 15,-21-1-15,0 43 0,-1-21 16,1 21-16,0 0 0,0 0 15,0 0-15,0 0 0,-22 21 16,22 0-16,0 1 0,0-1 0,-22 21 16,22 0-16,21 1 0,-21 20 15,0-20-15,0 20 0,21 1 0,-21-22 16,-1 21-16,22 1 0,0-22 16,-21 22-16,21-1 0,-21 1 0,21 20 15,0-20-15,0-1 0,0 22 0,0 0 16,0-22-16,0 22 0,0 0 15,0-22-15,-21 22 0,21-1 0,0 22 16,0-42-16,-21 20 0,21-20 16,0-1-16,0 1 0,0-22 15,0 22-15,21-64 16,0 0-16,0 0 0,0 0 0,1 0 16,20-21-16,-21-22 0,21 22 15,-20-21-15,20-1 0,0 1 0,1-21 16,-22 20-16,21-20 0,-21-1 15,0 1-15,1-1 0,-22 1 0,0-1 16,0 1-16,0-1 0,0-20 0,-22 20 16,1-21-16,-21 22 0,21-1 15,-22 1-15,1 21 0,-21-1 0,20 1 16,1 21-16,21 0 0,-22-1 16,22 22-16,-21 0 0,21 0 15,0 0-15,-1 0 16,44 0-1,-1-21-15,0 21 16,21-21-16,-21 21 0,22-21 0,-1 21 16,0-21-16,22 0 0,-22 21 15,22-22-15,-22 1 0,22 0 0,-1 0 16,-21 0-16,1 0 0,-1-1 16,0 1-16,1 0 0,-22 21 0,0-21 15,0 21-15,-21 21 31,0 0-15,0 0-16,0 1 0,-21 20 16,21-21-16,0 0 0,0 0 0,0 22 15,0-22-15,0 0 0,0 0 0,0 0 16,0 1-16,21-1 0,0 0 16,1-21-16,-1 0 0,0 0 15,0 0-15,21 0 0,-20-21 16,-1 0-16,21 21 0,-21-22 0,0 1 15,22 0-15,-22 0 0,0-21 0,21 20 16,-20 1-16,-22-21 16,21 21-16,-21-22 0,21 22 0,-21 0 15,0 0-15,0 0 0,0 0 16,0 42 15,0 0-31,0 0 16,0 0-16,0 0 0,0 1 0,0 20 15,-21-21-15,21 21 0,-21 1 0,21-1 16,0 0-16,0 1 0,-22 20 16,1-20-16,0 20 0,21-21 0,0 22 15,-21-1-15,21 1 0,0-1 16,0 1-16,0-1 0,0 1 16,0 21-16,0-1 0,0 1 0,0 0 15,0-22-15,0 22 0,21-1 16,-21-20-16,0-1 0,21 1 0,0-22 15,-21 1-15,22-22 0,-22 21 0,0-21 16,-22-21 0,1 0-1,0-21-15,0 0 0,0 0 0,0-22 16,-22 22-16,22-21 0,0 0 0,0-22 16,-22 22-16,43-22 0,-21-20 15,21-65-15,0 65 0,0-1 16,0 22-16,0-22 0,21 21 15,-21-20-15,22 20 0,-1-20 0,0 20 16,0 1-16,21-1 0,-20 22 16,20-1-16,-21 1 0,21 21 15,-20-21-15,20 20 0,-21 1 16,0 21-16,0-21 0,1 21 0,-1 0 16,-42 0 15,-1 21-31,1-21 15,-21 0-15</inkml:trace>
  <inkml:trace contextRef="#ctx0" brushRef="#br0" timeOffset="12283.86">16806 2773 0,'0'0'0,"-21"0"0,0 0 16,42 0 15,21-21-31,-20 21 0,-1-21 16,21-1-16,-21-20 0,22 21 15,-1-21-15,0 20 0,1-20 0,-1 0 16,0-1-16,1 1 0,-1 0 16,-21-1-16,0 1 0,0 0 0,-21-1 15,0 22-15,0-21 0,0 0 16,0 20-16,-21 1 0,0-21 0,21 21 15,-21 21-15,-21-21 16,20 21-16,1 0 0,0 0 0,0 0 16,-21 21-16,20-21 0,1 42 15,0-21-15,0 22 0,-21-1 0,20 0 16,1 22-16,0-1 0,0 1 0,0 20 16,0 1-16,-1 0 0,1-1 15,-21 1-15,21 0 0,-22 84 16,22-63-16,21 0 0,0-22 15,-21 22-15,21 0 0,0 0 0,0 21 16,0 0-16,0 0 0,0 0 0,0-21 16,0 21-16,-21 0 15,21-21-15,0 21 0,0-22 0,0-20 16,0 21-16,0-43 0,0 22 0,21-21 16,0-22-16,0 0 0,-21 1 15,22-22-15,-1 21 0,0-42 0,0 21 16,0-21-16,0 0 0,1 0 0,-1-21 15,0 21-15,21-42 0,1 21 0,-22-22 16,21 1-16,22 0 0,-22-22 16,0 1-16,1-22 0,20 21 15,-21-20-15,1-1 0,20-105 16,-63 84-16,0 0 0,0 0 16,0 0-16,-21 0 0,-21 22 0,-1-22 15,1 21-15,-21 1 0,-1-1 16,22 21-16,-22-20 0,1 41 0,20-20 15,-20 42-15,21-22 0,-1 22 0,1 0 16,0 0-16,20 0 0,1 21 16,0 0-16,0-21 0,42 21 31,0 0-31,0-22 16,1 1-16,-1 21 0,21 0 15,-21-21-15,22 21 0,-22 0 0,21-21 16,-21 21-16,22 0 15,-22 0-15,0-21 0,0 21 0,0 0 16,0 0-16,1-21 0,-1-1 0,0 22 16,0-21-16,0 21 0</inkml:trace>
  <inkml:trace contextRef="#ctx0" brushRef="#br0" timeOffset="12703.61">17399 2985 0,'-21'0'31,"0"-22"-15,21 1 0,0 0-16,0 0 15,0 0-15,21 21 0,0-21 0,0-1 16,21 22-16,-20-21 0,-1 21 16,21 0-16,-21 0 0,22 0 0,-22 0 15,21 0-15,0 0 0,-20 21 16,20 1-16,-21-1 0,0 0 0,0 21 15,1-21-15,-1 22 0,-21-22 16,0 21-16,0-21 0,0 1 0,0 20 16,-21-21-16,-1 0 0,1 0 15,0-21-15,21 22 0,-21-22 16,0 0-16,0-22 16,21 1-1,0 0-15,0 0 0,0-21 0,0 20 16,0 1-16,0-21 0,21 21 15,0 0-15,0-22 0,-21 22 0,21 0 16,0 0-16,-21 0 0,22-1 16,-1 1-16,0 0 0,0 21 0,0-21 15,0 21-15,1 0 0,-1 0 16,0 0-16,0 0 0,0 0 0,0 0 16,1 0-16,-1 21 0</inkml:trace>
  <inkml:trace contextRef="#ctx0" brushRef="#br0" timeOffset="14184.82">18796 3027 0,'0'0'0,"0"-21"0,21 0 0,0-1 16,0 22-16,-21-21 0,0 0 15,0-21-15,0 21 0,0-43 16,0 22-16,0-1 0,0 1 15,0 0-15,-21 21 0,0-1 0,0 1 16,0 0-16,-22 0 0,22 21 16,0 0-16,-21 0 0,-1 0 15,1 21-15,0 0 0,-1 0 16,1 22-16,0-22 0,-1 21 0,22 1 16,-21-1-16,0 0 0,20 1 15,1-1-15,0 0 0,0-21 0,21 22 16,0-1-16,0 0 0,0-20 0,0-1 15,0 21-15,21-21 0,21-21 16,-20 21-16,20 1 0,-21-22 0,21 0 16,1 0-16,-1 0 0,0 0 15,1-22-15,-22 1 0,21 0 0,1 0 16,-22 0-16,21 0 0,-21-1 16,22-20-16,-22 21 0,0-21 15,0-1-15,0 1 0,0 0 0,-21-1 16,22 22-16,-22-21 0,21 21 15,-21-1-15,0 1 0,0 0 0,-21 42 32,-1 0-32,22 1 15,-21-1-15,21 21 0,0-21 16,-21 22-16,21-22 0,0 21 0,-21-21 16,21 22-16,0-22 0,0 0 15,0 0-15,0 0 0,0 0 0,21 1 16,0-1-16,0-21 15,1 0-15,-1 0 0,0 0 16,0 0-16,0 0 0,0 0 0,22-21 16,-22-1-16,0 1 0,0 0 15,0 0-15,1 0 0,-1-22 0,0 22 16,-21-21-16,0 0 0,0 20 16,21-20-16,-21 21 0,0 0 0,21 0 15,-21-1-15,0 44 16,0-1-1,0 0-15,-21 0 0,21 21 16,-21-20-16,21-1 0,0 21 0,-21-21 16,21 22-16,-21-22 15,21 21-15,-22-21 0,22 0 0,0 1 16,0-1-16,0 0 0,0 0 16,0 0-16,0-42 31,0 0-31,0 0 15,0 0-15,0-1 0,0 1 16,0 0-16,22-21 0,-1 21 0,0-22 16,-21 1-16,21 21 0,0-22 0,0 22 15,1-21-15,-1 21 16,0 0-16,0-1 0,0 1 0,0 21 16,1 0-16,-1 0 0,-21 21 15,21 1-15,-21-1 16,21 0-16,-21 21 0,0-21 15,0 1-15,0 20 0,0-21 0,0 21 16,0-20-16,0-1 0,0 21 16,0-21-16,0 0 0,0 1 15,21-1-15,0-21 16,1 0 0,-1 0-16,0-21 15,-21-1-15,21 1 0,0 0 16,0 0-16,1 0 0,-1-22 15,21 22-15,-21-21 0,0 0 0,22 20 16,-22-20-16,0 0 0,21 21 16,-20-1-16,20 1 0,-21 0 0,0 0 15,0 0-15,1 21 0,-1 0 16,-21 21 0,0 0-16,0 0 0,0 22 15,0-22-15,0 21 0,0-21 0,0 22 16,0-1-16,-21-21 0,21 21 15,0-20-15,0-1 0,0 21 0,0-21 16,0 0-16,0 1 0,0-1 16,0 0-16,21-21 15,0 0-15,21 21 0,-21-21 0,1 0 16,20 0-16,-21 0 0,21 0 16,1-21-16,-22 0 0,21 21 0,-21-21 15,22-1-15,-22 1 0,21-21 16,-21 21-16,1-22 0,-1 1 0,-21 0 15,0-1-15,0 1 0,0 0 16,0 21-16,0-22 0,0 22 0,0 0 16,-21 21-16,-1 21 15,1 0-15,0 0 0,0 22 16,0-22-16,21 21 0,0-21 16,-21 22-16,21-1 0,0-21 15,0 0-15,0 22 0,0-22 0,0 0 16,0 0-16,0 0 0,21-21 15,0 22-15,0-22 0,0 0 16,0 0-16,1 0 0,-1 0 0,0 0 16,0 0-16,0 0 0,0 0 15,1-22-15,20 1 0,0 0 0,-21 0 16,43-21-16</inkml:trace>
  <inkml:trace contextRef="#ctx0" brushRef="#br0" timeOffset="14622.89">21865 2646 0,'0'0'16,"-42"0"-16,-22 0 16,43 0-16,-21-21 0,21 0 0,-1-1 15,1 1-15,0 21 16,21-42-16,0 21 0,0 0 0,0-22 15,0 22-15,0-21 0,21-1 16,0 22-16,22-21 0,-22 21 0,21-22 16,1 22-16,20 0 0,-21 0 15,22-21-15,-22 20 0,22 22 16,-22-21-16,22 0 0,-22 21 0,-21 0 16,21 0-16,-20 0 0,-1 21 15,0 0-15,-21 1 0,0 20 0,0-21 16,0 21-16,-21 1 0,0 20 15,-1-20-15,1 20 0,0 1 0,0-1 16,-21-21-16,20 22 0,1-22 16,-21 22-16,21-22 0,0 0 15,-1-20-15,1 20 0,0-21 0,0 21 16,21-20-16,-21-1 0,21 0 16,-21-21-16,21 21 15,0 0 1,0 0-16</inkml:trace>
  <inkml:trace contextRef="#ctx0" brushRef="#br0" timeOffset="14983.76">21823 3514 0,'0'21'16,"0"-42"-16,0 63 0,-21-21 0,21 0 0,0 1 15,0-1 1,21-21 0,0 0-16,0 0 15,0 0-15,0 0 0,1 0 16,-1-21-16,-21-1 0,21 22 16,-21-21-16,0 0 0,0 0 15,-21 21-15,0 0 16,-1 0-16,1 0 0,0 0 15,0 0-15,0 21 0,0 0 16,-1-21-16,22 21 0,-21-21 16,21 22-16,-21-22 0,21 21 15,21-21 17,0 0-17,1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25T12:17:07.7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5165 0,'0'0'0,"-21"0"0,0 0 16,0 0-16,0 0 0,0 0 15,-1 0 1,44 0 31,-1 0-47,21 0 15,0 0-15,1 21 0,-1-21 16,22 0-16,-1 0 0,22 21 0,-22-21 16,22 0-16,0 0 0,-1 21 15,-20-21-15,-1 0 0,22 0 16,-22 0-16,-20 0 0,20 0 0,-20 0 15,20 0-15,-21 21 0,1-21 16,-22 0-16,21 0 0,-21 0 16,22 0-16,-22 0 0,0 0 15,-21-21 17,0 0-17,0 0-15,-21 21 0,21-21 16</inkml:trace>
  <inkml:trace contextRef="#ctx0" brushRef="#br0" timeOffset="436.81">1968 4974 0,'-21'0'31,"21"21"-31,0 1 0,21-22 0,1 21 16,-1-21-16,0 21 0,0-21 16,21 0-16,1 21 0,-1-21 0,0 0 15,-20 0-15,20 21 0,0-21 16,1 0-16,-1 0 0,-21 0 0,21 0 16,-20 0-16,-1 0 0,0 0 15,0 0-15,0 0 16,-21 21-1,-21 1 1,0-1-16,-21 0 0,20 0 16,-20 0-16,21 0 0,-21 22 15,-1-22-15,1 21 0,0 1 0,-1-1 16,1 0-16,0 1 0,20-1 16,1-21-16,-21 21 0,21 1 15,21-22-15,-21 0 0,21-42 47,0 0-47,0 0 16,21-1-16,0 1 0,0 0 15</inkml:trace>
  <inkml:trace contextRef="#ctx0" brushRef="#br0" timeOffset="900.39">3831 4551 0,'0'0'0,"21"0"31,-21 21-31,0 0 0,0 0 0,-21 22 16,0-1-16,21 0 0,-21 22 15,0-22-15,21 22 0,-22-1 16,1 1-16,0-1 0,21-20 0,-21 20 16,0-21-16,21 22 0,0-43 15,-21 21-15,21 1 0,0-22 16,-22 0-16,22 0 0,22-42 31,-1 21-15,-21-21-16,21 0 0,-21 0 0,0-22 15,21 22-15</inkml:trace>
  <inkml:trace contextRef="#ctx0" brushRef="#br0" timeOffset="1577.18">3704 4868 0,'0'0'0,"-21"-21"0,0 21 0,0-21 15,-1 21-15,1-21 0,0 0 0,21 0 16,0-1-16,0 1 15,0 0-15,21 0 0,0 0 0,22 0 16,-1 21-16,0-22 0,1 1 16,-1 0-16,0 21 0,1 0 0,-1 0 15,0 0-15,1 0 0,-1 0 16,-21 21-16,0 0 0,1 1 0,-1-1 16,-21 21-16,0 0 15,0 1-15,-21-1 0,-1 22 0,-20-22 16,21 21-16,-21-20 0,-1-1 15,1 0-15,0 1 0,-1-22 0,1 0 16,0 0-16,20 0 0,1-21 16,-21 0-16,21 0 0,0 0 0,-1 0 15,22-21-15,-21 0 16,21 0-16,0 0 0,0 0 16,21-1-16,1 22 15,-1 0-15,0 0 0,21 0 16,-21 0-16,1 22 15,-1-22-15,0 21 0,0 0 0,0 0 16,-21 21-16,21-20 0,1-1 16,-22 0-16,21 0 0,0 0 0,-21 0 15,21 1-15,0-22 16,-21 21-16,21-21 0,1 0 0,-1 0 16,0 0-16,0 0 0,0 0 0,0-21 15,22 21-15,-22-22 0,21 1 0,-21-21 16,22 21-16,-1 0 0,-21-22 0,22 1 15,-22 21-15,0-22 0,0 1 16,0 21-16,0 0 0,-21 0 0,0-1 16,22 22-16,-22 22 15,0-1 1,-22 0-16,22 0 0,-21 0 16,21 0-16,-21 22 0,21-22 0,0 0 15,-21 21-15,21-20 0,-21-1 16,21 0-16,0 0 0,0 0 15,0-42 17,0 0-17,0-21-15,0-22 0</inkml:trace>
  <inkml:trace contextRef="#ctx0" brushRef="#br0" timeOffset="1732.34">4593 4720 0,'-21'0'32,"0"0"-32,0 0 0,21 21 31,0 1-15,21-22-16</inkml:trace>
  <inkml:trace contextRef="#ctx0" brushRef="#br0" timeOffset="2486.35">5122 5207 0,'21'0'0,"1"0"16,-1-21-16,0 0 0,-21 0 15,21-1-15,0 1 0,0 0 0,1 0 16,-22-21-16,0 20 0,0-20 16,0 21-16,0-21 0,0 20 0,0 1 15,-22 0-15,1 21 16,0 0-16,0 0 0,0 0 0,0 0 16,-1 21-16,-20 0 0,21 1 15,0-1-15,-22 21 0,22 0 0,0-20 16,0 20-16,0 0 0,0-21 15,-1 22-15,22-22 0,0 0 16,0 0-16,0 0 0,22-21 16,-1 0-16,0 0 0,0 0 15,0 0-15,0-21 0,22 0 0,-22 0 16,21-21-16,-21 20 0,1 1 16,-1 0-16,0 0 0,0 0 15,-21 0-15,21 21 16,-21 21 15,0 0-31,0 0 0,0 21 0,0-20 16,0 20-16,0-21 0,0 21 15,0 1-15,0 20 0,0-20 0,0 20 16,0 1-16,0-1 0,0 22 16,0-1-16,21 1 0,1-21 0,-22 20 15,21 1-15,0 0 0,0-1 16,0 22-16,0-21 0,1-1 0,-1 1 15,0-21-15,-21 20 0,0-20 0,0-1 16,0 1-16,-21-1 0,0-20 16,-22 20-16,22-21 0,-21 1 15,-1-1-15,-20-21 0,21 0 0,-22-21 16,1 0-16,-22 0 0,21-21 16,-20 0-16,20-21 0,-20-22 0,20 22 15,1-22-15,-1-20 0,1-1 0,20 0 16,1-20-16,0 20 0,20 0 15,22-21-15,0 22 0,0-1 0,22 22 16,-1-22-16,21 0 0,0 22 16,22-22-16,-22 22 0,22-1 15,-1 1-15,1-1 0,20 22 0,-20-22 16,-22 22-16,22 0 0,-1 20 16,-20-20-16,-1 0 0,0 21 0,-21-22 15</inkml:trace>
  <inkml:trace contextRef="#ctx0" brushRef="#br0" timeOffset="3188.55">5927 4593 0,'0'0'0,"-22"-21"16,1 21-16,0 0 15,0 0-15,0 0 16,0 0-16,-1 21 0,1-21 0,0 21 15,0 22-15,0-1 0,0-21 16,21 43-16,0-22 0,-22 0 0,22 22 16,-21-22-16,21 1 0,0 20 0,0-42 15,-21 22-15,21-22 0,0 21 16,-21-21-16,21 0 0,0-42 47,21 0-47,0 0 15,0-21-15,1 20 0,-1-20 0,0 21 16,0-21-16,0 20 16,0 1-16,1 0 0,-1 0 0,0 0 15,0 21-15,0 0 0,0 0 16,1 21-16,-1 21 0,-21-21 16,21 1-16,-21 20 0,0 0 15,0-21-15,21 22 0,-21-22 0,21 21 16,-21-21-16,21 1 0,-21-1 0,22-21 15,-1 21-15,0-21 0,0 0 16,0 0-16,0 0 0,22-21 16,-22 0-16,0-1 15,0 1-15,0-21 0,22 21 0,-22-22 16,0 1-16,0-21 0,22-1 16,-22 22-16,-21-22 0,21 1 0,-21 20 15,21 1-15,-21-21 0,0 20 16,0 22-16,0-21 0,0 21 0,0-1 15,0 1-15,0 42 16,0 1-16,0-1 16,0 0-16,0 21 0,0 1 0,0-1 15,0 85 1,0-85-16,-21 22 0,21-1 0,0-20 16,0-1-16,-21 0 0,21 1 15,0-22-15,0 21 0,0-21 0,0 0 16,21-21-16,0 0 15,0 0-15,0 0 0,1-21 16,-1 0-16,0 0 0,0 0 16,0-22-16,0 1 0,-21 0 0,22-1 15</inkml:trace>
  <inkml:trace contextRef="#ctx0" brushRef="#br0" timeOffset="3388.35">6286 4826 0,'0'0'0,"-21"21"16,0-21-16,42 0 31,0 0-31,1 0 0,-1 0 16,0-21-16,0 21 0,21-21 16,1 21-16,-22 0 0,21 0 0,-21 0 15,1-21-15,-1 21 0,0 0 16,0 0-16,0 0 0</inkml:trace>
  <inkml:trace contextRef="#ctx0" brushRef="#br0" timeOffset="4304.46">7747 4657 0,'0'0'0,"0"-21"16,0-1-16,-21 22 0,0-21 15,-22 21-15,22 0 0,-21 0 0,-1 0 16,22 0-16,-21 0 0,0 0 16,20 0-16,-20 21 0,0 1 0,21-1 15,-1 21-15,-20-21 0,21 43 16,0-22-16,21 22 0,0-22 0,0 21 15,0-20-15,0 20 16,0-20-16,21 41 0,0-41 16,0-22-16,0 0 0,22 0 15,-1 0-15,-21 0 0,22-21 0,-1 0 16,21 0-16,-20 0 0,20 0 0,-20-21 16,20 0-16,-21 0 0,22 0 15,-22 0-15,22-1 0,-22-20 0,0 0 16,1-22-16,-1 22 0,-21-22 15,22 1-15,-22-1 0,0 1 0,0-1 16,0 1-16,0-1 0,1 22 16,-1 0-16,-21-1 0,0 1 15,0 0-15,0 21 0,21 21 0,-21-22 16,0 44 0,-21-1-16,21 0 0,-21 21 15,-1 1-15,22-1 0,-21 0 16,0 22-16,0-22 0,0 22 0,0-1 15,-1 22-15,1-22 0,21-20 16,0 20-16,-21-21 0,21 22 0,0-43 16,0 21-16,0-20 0,0-1 15,21 0-15,0 0 0,1-21 0,-1 0 16,0 0-16,0 0 0,0 0 0,0 0 16,22-21-16,-22 0 15,0 0-15,0-1 0,22 1 0,-22-21 16,0 21-16,0-22 0,0 22 15,0-21-15,1 21 0,-22 0 0,0-1 16,0 1-16,21 21 0,-21 21 16,0 1-1,-21-1-15,21 0 0,0 0 0,0 21 16,-22-20-16,22-1 0,-21 0 16,21 0-16,-21 0 0,21 0 0,0 1 15,0-1-15,21-21 47,-21-21-47,21-1 0,-21 1 16,22 0-16,-1 0 0</inkml:trace>
  <inkml:trace contextRef="#ctx0" brushRef="#br0" timeOffset="4467.64">8805 4784 0,'0'0'16,"-21"0"-16,0 0 0,0 0 0,-22-21 15,22 21 1,21 21 0,21-21-1,1 21 1,-1-21-16,0 0 0,21 0 0,-21 0 16</inkml:trace>
  <inkml:trace contextRef="#ctx0" brushRef="#br0" timeOffset="5276.81">9334 4720 0,'0'-21'0,"0"42"0,0-63 0,-21 21 15,0 21-15,0 0 16,0 0-16,0 0 0,-1 0 16,22 21-16,-21 0 0,0 0 15,0 0-15,0 1 0,21 20 16,-21 0-16,-1 1 0,1 20 15,0-21-15,0 1 0,21-1 0,0 0 16,-21 1-16,21-1 0,0-21 0,0 22 16,0-22-16,21 0 0,0-21 15,0 21-15,0-21 0,22 0 0,-1 0 16,0 0-16,1 0 0,-22-21 16,21 0-16,1 0 0,-1-1 15,0-20-15,-21 21 0,22-21 0,-1-22 16,-21 1-16,22 20 0,-22-20 0,21-1 15,-21 1-15,0-1 0,1 1 16,-22-1-16,0 22 0,21 0 16,-21-1-16,21 1 0,-21 21 0,0 0 15,0 42 1,-21 21-16,21-21 16,-21 22-16,-1-1 0,1 0 15,21 1-15,-21 20 0,-21 43 16,42-64-16,-21 22 0,21-22 0,-22 0 15,22 1-15,-21-22 0,21 21 16,0-21-16,0 1 0,0-1 0,0-42 47,0-1-47,0 1 16,21 0-16,1 0 0,-1-21 0,0-1 15,0 22-15,0-21 0,22-1 0,-22 22 16,21 0-16,-21-21 0,22 21 15,-22 21-15,21-22 0,-21 22 0,0 0 16,1 0-16,-22 22 31,-22-22-31,1 21 0,-21 0 16,21-21-16,-22 21 0,1-21 0,21 21 16,-21-21-16,-1 21 0,22 1 0,-21-22 15,21 21-15,-1-21 16,1 21-16,0 0 0,21 0 15,0 0-15,0 1 16,0-1-16,0 0 0,21-21 0,0 21 16,1 0-16,-1 0 0,0-21 15,0 22-15,0-22 0,0 21 0,1-21 16,-1 0-16,0 21 0,0 0 0,0-21 16,0 0-16,1 0 15,-1 0-15,0 0 0,0 0 16,0 0-16,0 0 0,1-21 15,-1 21-15,21-21 0</inkml:trace>
  <inkml:trace contextRef="#ctx0" brushRef="#br0" timeOffset="5819.97">11366 5080 0,'0'0'0,"-42"0"0,21 0 16,-21 0-16,20 0 0,1 0 15,0 0-15,0 0 0,42 0 32,0 0-32,22 0 0,-1 0 15,0 0-15,1 0 0,20 0 16,-21 0-16,22 0 0,-1 0 0,-20 0 15,20 0-15,1 0 0,-22 0 0,22 0 16,-22 0-16,0 0 0,22-21 16,-43 21-16,21 0 0,-21-21 0,1 21 15,-22-21-15,0-1 0,0 1 16,-22 0-16,1 21 16,-21 0-16,0-21 15,20 21-15,-20 0 0,0 0 0,21 0 16,-22-21-16,22 21 0,0 0 15,42 0 1,0 0 0,0 0-16,22 0 0,-22 0 15,21 21-15,-21 0 0,1 0 0,-1-21 16,0 21-16,0 1 0,-21 20 16,0-21-16,0 0 0,0 0 0,0 1 15,-42-1-15,21 0 0,-1 0 0,1 0 16,-21 0-16,0 1 0,-1-1 15,22-21-15,-21 21 0,21 0 16,-22-21-16,22 0 0,0 21 16,0-21-16,21-21 15,0 0-15</inkml:trace>
  <inkml:trace contextRef="#ctx0" brushRef="#br0" timeOffset="7242.03">13525 4974 0,'0'0'0,"-21"0"0,21-21 0,0 0 15,-21 0-15,21 0 16,0-1-16,0 1 0,0 0 0,0 0 16,0-21-16,0 20 0,21 1 15,0-21-15,-21 21 0,0-22 16,22 1-16,-1 0 0,-21 21 0,0-22 15,0 1-15,0 21 0,0-22 16,0 22-16,0 0 0,0 0 16,0 42-1,-21 21 1,21-20-16,0 20 0,0 0 16,0 1-16,0 20 0,0-21 0,0 22 15,0-1-15,0 1 0,0-22 16,0 22-16,0-1 0,0 1 15,0-22-15,0 0 0,0 1 0,0-1 16,0-21-16,0 22 0,0-22 16,0 0-16,0 0 0,-22-21 15,1 0-15,0 0 16,0 0-16,0 0 0,0-21 16,-1 0-16,-20 0 0,0-1 15,21 1-15,-22 0 0,1 0 0,-22-43 16,22 43-16,21 0 0,0 0 15,0 21-15,-1 0 0,1 0 16,21 21-16,0 0 16,21 0-16,1 1 15,-1-1-15,0 21 0,0-21 0,21 0 16,-20 1-16,20-1 0,0 0 16,-21 0-16,22-21 0,-1 21 0,0-21 15,43 0-15,-64 0 0,22 0 16,-1 0-16,0-21 0,1 0 15,-1 0-15,0 0 0,1-1 0,-1 1 16,-21-21-16,21 21 0,-20-22 16,-1 1-16,0 0 0,-21 21 0,0-22 15,0 1-15,0 21 16,0 0-16,0-1 0,0 1 0,-21 42 31,0 22-31,21-22 0,0 21 16,0 1-16,0-22 0,0 21 15,-22 0-15,22 1 0,-21-1 0,21-21 16,0 22-16,0-22 0,-21 0 0,21 21 16,0-21-16,-21 1 15,42-44 17,0 1-32,-21 0 0,21 0 15,1 0-15,-1 0 0,0-22 16,0 22-16,21-21 0,-20-1 0,20 1 15,0 0-15,1-1 0,-1 1 16,-21 21-16,21 0 0,1 0 16,-22-1-16,21 22 0,-21 0 0,1 22 15,-22-1-15,0 0 0,0 0 16,0 21-16,0-20 0,0 20 0,0-21 16,0 21-16,0 1 0,0-22 15,0 21-15,0-21 0,0 1 0,0-1 16,0 0-16,21-21 0,0 21 15,0-21-15,0 21 0,0-21 0,1 0 16,20 0-16,-21 0 0,21-21 0,1 0 16,-1 21-16,0-21 0,-20 0 15,20-1-15,0 1 0,1-21 16,-1 21-16,-21-22 0,0 1 16,0 21-16,1-21 0,-22-1 0,0 1 15,0 21-15,0-22 0,0 22 16,-22 21-16,1 0 0,-21 0 15,21 0-15,0 21 0,-1 1 16,1-1-16,0 0 0,0 21 0,21-21 16,0 22-16,0-1 0,0-21 15,0 22-15,21-22 0,0 0 16,0 0-16,-21 0 0,22 0 0,-22 1 16,21-1-16,-21 0 0,0 0 15,0 0-15,-21-21 16,-1 0-16,1 21 15,0-21-15,-21 0 0,21 0 0,-1 0 16,-20 0-16,21 0 0,0 0 0,0 0 16,-1 0-16,1 0 15,42 0 1,1 0 0,-1 0-16,0-21 0,21 0 0,-21 0 15,22 0-15</inkml:trace>
  <inkml:trace contextRef="#ctx0" brushRef="#br0" timeOffset="7621.08">15621 4911 0,'0'0'0,"-42"-21"32,20 21-32,1 0 15,0 0-15,0 21 0,0 0 16,21 0-16,-21 0 0,21 22 15,-22-1-15,1 0 0,21 1 0,-21-1 16,0 21-16,0-20 0,0 20 16,-1 1-16,1 20 0,-21 1 0,-22 84 15,22-63-15,21-21 16,-21 21-16,-1 21 0,22-21 16,-21 21-16,21-22 0,-22 22 0,22-21 15,0 0-15,0-21 0,-22 21 0,22-22 16,0 1-16,-21-22 0,21 1 15,-22-1-15,22-20 0,0-1 0,0-21 16,0 0-16,21 1 0,0-1 0,-22-21 16,22-21-16,0-22 15,0 22-15,0-21 0,22-1 16,-1-20-16,0-1 0,0 1 0,21-22 16,-20 1-16,20-22 0,0 0 15,1 0-15,20-21 0</inkml:trace>
  <inkml:trace contextRef="#ctx0" brushRef="#br0" timeOffset="7951.65">15494 5144 0,'0'0'0,"0"-22"0,-21-20 0,0 21 16,21 0-16,0-22 0,0 22 16,0 0-16,0 0 0,0 0 0,21 21 15,0-21-15,0-1 0,0 22 16,22 0-16,-1-21 0,0 21 0,1 0 15,-1 0-15,0 21 0,-21 1 16,43 41-16,-43-42 16,0 22-16,-21-22 0,0 21 15,0 0-15,-21-20 0,-21 20 0,21-21 16,-1 21-16,-20-20 0,0-1 16,-1 21-16,1-42 0,0 21 15,-1 0-15,1 1 0,21-22 0,-21 0 0,20 21 16,1-21-16,42 0 47,1 0-47,-1-21 0,21-1 15,-21 1-15,0 21 0,22-21 0,-22-21 16</inkml:trace>
  <inkml:trace contextRef="#ctx0" brushRef="#br0" timeOffset="8300.26">16087 5122 0,'21'0'31,"0"0"-31,-21-21 0,42 0 16,-21 21-16,1-21 0,-1 0 0,0 0 16,21-1-16,-21 1 15,1 0-15,-22-21 0,0 21 0,21-1 16,-21 1-16,0 0 15,-21 21-15,-1 0 0,1 0 16,0 0-16,0 21 0,-21 0 16,20 1-16,1 20 0,0-21 0,0 21 15,0-20-15,0 20 0,21 0 16,0-21-16,0 22 0,0-22 0,0 21 16,0-21-16,0 1 0,0-1 0,0 0 15,0 0-15,21-21 16,0 0-16,0 0 0,0 0 0,22 0 15,-22 0-15,21 0 16,0 0-16,-20 0 0,20-21 0,21 0 16,-20 0-16</inkml:trace>
  <inkml:trace contextRef="#ctx0" brushRef="#br0" timeOffset="8844.86">16976 4911 0,'0'0'0,"0"-21"0,0-1 0,0-20 16,0 21-16,0 0 0,-22 21 15,1 21 1,0 0-16,0 0 16,0 22-16,21-22 0,-21 21 0,-1 0 15,1 1-15,21-22 16,-21 21-16,21 1 0,-21-1 0,21-21 16,0 21-16,0-20 0,0-1 0,0 21 15,0-21-15,0 0 16,21-21-16,0 0 0,22 0 0,-22 0 15,0 0-15,21 0 0,-21 0 16,22 0-16,-1-21 0,0 21 0,1-21 16,-1-21-16,0 21 0,1-22 15,-1 1-15,0-22 0,1 1 0,-22-1 16,21-20-16,1 20 0,-22-20 16,21 20-16,-21 1 0,0-1 15,1 22-15,-22-22 0,0 43 0,21-21 16,-21 21-16,0-1 0,0 1 15,0 42 1,-21 1-16,-1 20 16,22-21-16,-21 21 0,0 1 0,0-1 15,0 22-15,21-22 0,-21 21 16,-1 1-16,1-1 0,0 1 0,21-1 16,0-20-16,-21 20 0,21-20 15,0-1-15,0-21 0,0 21 16,0-20-16,0-1 0,0 0 0,0 0 15,0 0-15,21-21 0,0 0 16,0 0-16,1 0 0,-1 0 16,0 0-16,0 0 15,21-21-15,-20 0 0,-1 0 0,0 0 16,0-22-16,0 22 0,0-21 16</inkml:trace>
  <inkml:trace contextRef="#ctx0" brushRef="#br0" timeOffset="9060.18">17378 4868 0,'0'0'0,"-43"0"0,22 0 0,0 0 0,0 0 15,42 0 17,21 0-32,-20 0 0,20 0 15,-21 0-15,21 0 0,1 0 0,-22 0 16,21 0-16,-21 0 0,22 0 15,-22 0-15,0 0 0</inkml:trace>
  <inkml:trace contextRef="#ctx0" brushRef="#br0" timeOffset="9864.34">19304 4932 0,'0'0'16,"-21"-21"-16,0 21 0,-22-21 0,22 21 16,0 0-16,0 0 0,0 0 0,-22-22 15,22 22-15,0 0 16,42 0 15,21 0-31,1 0 0,-1 0 0,22 0 16,-1 0-16,22 0 15,-1 22-15,1-22 0,0 0 0,-1 0 16,1 0-16,0 0 0,-1 0 16,1 0-16,-21 0 0,20 0 0,-20 0 15,-1 0-15,1 0 0,-22 0 16,0 0-16,1 0 0,-22 0 0,0 0 15,-21-22 1,-21 1-16,0 21 0,0-21 16,-22 0-16,1 21 0,0-21 15,-1 0-15,1 21 0,0-22 16,-1 22-16,1 0 0,21-21 0,-22 21 16,22 0-16,0 0 0,0 0 15,0 0-15,0 0 0,-1 0 0,65 0 47,-22 21-47,0-21 0,21 0 16,1 22-16,20-22 0,-20 0 0,20 0 15,1 21-15,-22-21 0,21 0 16,-20 0-16,-1 0 0,0 21 0,-20-21 16,-1 0-16,0 21 0,-21 0 15,0 0-15,-21 1 16,-22-1-16,22 0 0,-21 0 15,0 21-15,-1-20 0,1 20 16,0-21-16,-22 21 0,22-20 0,-1-1 16,1 0-16,21 21 0,-21-21 15,20-21-15,-20 22 0,21-1 0,0-21 16,0 21-16,-1-21 0,1 0 16,0 0-16,0 0 0,0 0 15,-22 0-15</inkml:trace>
  <inkml:trace contextRef="#ctx0" brushRef="#br0" timeOffset="11176.94">6371 6202 0,'0'0'0,"0"-21"0,0 0 0,0-1 15,0 1-15,0 0 16,-21 21-16,0 0 16,0 0-1,21 21-15,-22 0 0,22 22 0,0-1 16,-21 0-16,21 1 0,0 20 16,0 1-16,0-1 0,0 1 0,0-1 15,0 1-15,-21-1 0,21 1 0,-21-22 16,0 0-16,21 22 0,0-43 15,0 21-15,-21-20 0,21-1 16,-22 0-16,22 0 0,0-42 31,0 0-31,0 0 0,0-1 16,0 1-16,0 0 0,0-21 16,0-1-16,22 1 0,-1 0 0,0-1 15,0-20-15,21 21 0,-20-1 16,20 1-16,0 0 0,1-1 0,-22 22 15,21 0-15,0 21 0,1 0 16,-22 0-16,0 0 0,0 0 16,-21 21-16,0 0 0,0 0 0,-21 1 15,0-1-15,-21 21 0,20-21 16,-20 0-16,0 22 0,21-22 16,-22 0-16,22-21 0,-21 21 0,21-21 15,-1 0-15,1 0 0,0 0 0,0 0 16,0 0-16,21 21 15,0 1 1,0-1-16,0 0 16,0 0-16,0 0 0,0 0 15,21 1-15,0-1 0,-21 0 16,21 0-16,0 0 0,1-21 16,-1 21-16,0 1 0,42-1 15,-41-21-15,20 0 0,-21 21 16,21-21-16,1 0 0,20 0 15,-42 0-15,22 0 0,-22-21 16,21 21-16,-21-21 0,1-1 0,20 1 16,-21 0-16</inkml:trace>
  <inkml:trace contextRef="#ctx0" brushRef="#br0" timeOffset="11574.35">6921 6837 0,'0'0'0,"0"21"0,-21-21 0,21 21 15,-21-21-15,21 21 16,21-21 0,0 0-1,22 0-15,-22-21 0,0 0 16,21 0-16,-20 0 0,-1 0 0,21-1 16,-21 1-16,0 0 0,1 0 0,-22 0 15,0 0-15,0-1 16,0 1-16,-22 21 0,-20 0 15,21 0-15,0 21 16,-22 1-16,1-1 0,21 0 0,-21 21 16,20-21-16,-20 22 0,21-22 15,21 21-15,0-21 0,-21 22 16,21-22-16,0 0 0,0 21 0,0-20 16,21-22-16,0 21 0,0 0 15,22-21-15,-1 0 0,-21 0 16,21 0-16,1 0 0,-1 0 15,0 0-15,1-21 0,-22 0 0,21-1 16,1 1-16,-22 0 0,21 0 0,0 0 16,-20 0-16,-1-22 0,0 22 15,0 0-15,0 0 0</inkml:trace>
  <inkml:trace contextRef="#ctx0" brushRef="#br0" timeOffset="12160.08">7556 6752 0,'0'-21'16,"0"42"-16,0-63 0,0 63 31,-21 0-16,21 0-15,-21 1 0,21-1 16,0 21-16,0-21 0,0 0 0,0 1 16,0 20-16,0-21 0,0 0 15,0 0-15,0 1 0,21-22 16,0 0-16,1 0 0,20 0 16,-21 0-16,0 0 0,22-22 15,-22 22-15,21-21 0,0 0 0,-20 0 16,20 0-16,-21 0 0,0-1 15,0 1-15,1 0 0,-1-21 16,-21 21-16,0-1 0,0 1 0,0 0 16,0 0-16,0 0 0,0 0 15,0-1-15,-21 22 32,21 22-32,0-1 0,-22 21 0,22-21 15,0 22-15,0-1 0,-21 0 16,21 1-16,-21 20 0,21 1 15,-21 20-15,21 1 0,0 0 0,-21-1 0,21 22 16,-21 0-16,-1-21 0,22 42 16,0-22-16,-21 1 0,21 0 0,-21 0 15,21 0-15,-21-22 0,21 22 16,0-21-16,-21-22 0,0 22 0,-1-43 16,22 22-16,-21-22 0,0 1 15,0-22-15,0 0 0,-22 0 0,22-21 16,-21 0-16,21 0 0,-22-21 0,1 0 15,-21 0-15,20-22 0,-20 1 16,-1 0-16,1-22 0,20 22 0,-20-22 16,21 1-16,-1-22 0,22 22 0,-21-22 15,42-84-15,0 84 16,0 21-16,21-20 0,21 20 16,1 1-16,-1-1 0,0 1 0,1-1 15,20 22-15,-21-22 0,22 22 16,-1-21-16,1 20 0,-1 1 0,1 0 15,-1-1-15,1 1 0,-1 0 16,1 20-16</inkml:trace>
  <inkml:trace contextRef="#ctx0" brushRef="#br0" timeOffset="13159.85">8403 6625 0,'0'0'0,"0"-21"0,0 42 47,-21 22-31,21-22-16,-21 0 0,21 21 0,0-21 15,-21 22-15,-1-22 0,1 0 16,21 21-16,-21-20 0,0-1 0,0 0 15,21 0-15,0 0 16,-21-21-16,21-21 31,0 0-31,21 0 0,0 0 0,0-1 16,-21 1-16,21 0 0,0-21 16,1 21-16,-1-1 0,0 1 0,0 0 15,0 0-15,-21 0 16,21 21-16,1 0 0,-1 0 0,0 0 0,-21 21 15,21 0-15,0 0 16,-21 0-16,0 22 0,21-22 0,-21 0 0,22 0 16,-22 22-16,21-22 0,-21 0 15,21 0-15,0-21 0,-21 21 16,21-21-16,0 0 0,1 0 0,-1 0 16,0 0-16,21 0 0,-21 0 15,22-21-15,-22 0 0,21 0 0,-21 0 16,22-1-16,-22 1 0,0 0 15,-21-21-15,0 21 0,0-22 0,0 1 16,0-22-16,0 43 0,-21-21 16,0 21-16,-22 0 0,22-1 15,0 22-15,-21 0 0,21 0 16,-22 0-16,22 0 0,0 0 16,0 22-16,0-1 0,21 0 0,0 0 15,0 0-15,0 22 0,0-22 16,0 0-16,21 0 0,0 0 0,0 0 15,21-21-15,-20 0 0,20 0 16,0 0-16</inkml:trace>
  <inkml:trace contextRef="#ctx0" brushRef="#br0" timeOffset="13579.92">9588 6477 0,'0'0'15,"0"-42"1,-21 42-16,0 0 0,0 0 15,0 0-15,0 21 16,-1 0-16,1 21 0,0-20 16,0 20-16,0 0 0,21-21 0,-21 22 15,21-1-15,-22 0 0,22 1 16,0-22-16,0 21 0,0-21 0,0 1 16,0-1-16,0 0 0,22 0 15,-1 0-15,0-21 0,21 0 16,-21 0-16,1 0 0,-1 0 0,21 0 15,-21-21-15,22 0 0,-22 21 16,0-21-16,21 0 0,-21-1 0,1-20 16,-1 21-16,-21-21 0,0 20 0,0-20 15,0 0-15,0-1 16,-21 1-16,-1 0 0,1-1 0,0 1 16,0 21-16,0 0 0,-22 0 15,22 21-15,0 0 0,0 0 0,0 0 16,-22 21-16,22 0 0,0 0 0,21 0 15,-21 22-15,0-1 0,21-21 16,0 21-16,0-20 0,0 20 0,0-21 16,0 0-16,0 0 0,21 1 15,0-1-15,0-21 0,0 0 0,22 0 16</inkml:trace>
  <inkml:trace contextRef="#ctx0" brushRef="#br0" timeOffset="13956.4">10033 6625 0,'0'-42'16,"0"21"-16,0 0 0,0-1 15,0 1 1,21 21-16,0 0 0,0 0 0,1 0 16,-1 0-16,0 0 0,21 0 0,-21 21 15,1 1-15,-1-1 0,0 21 16,0-21-16,0 0 0,0 22 15,-21-22-15,0 21 0,0-21 0,0 1 16,0 20-16,0-21 0,0 0 16,-21 0-16,0-21 0,0 22 0,21-1 15,-21-21-15,21-21 32,0-1-32,0 1 0,0 0 0,0 0 15,0 0-15,21 0 0,0-22 16,-21 22-16,0-21 0,21 21 0,0-22 15,-21 22-15,22-21 0,-1 21 16,-21-1-16,21 1 0,0 0 0,0 21 16,0 0-16,1 0 15,-1 0-15,0 0 16,0 0-16</inkml:trace>
  <inkml:trace contextRef="#ctx0" brushRef="#br0" timeOffset="14557.32">11324 6837 0,'0'0'0,"0"-21"16,0 0-16,0-1 16,0 1-16,0 0 0,0 0 15,0-21-15,0 20 0,-42-41 16,42 21-16,-21 20 0,-1-20 15,1 21-15,0 0 0,0 21 0,0-21 16,0 21-16,-22 0 0,22 0 16,-21 21-16,-1 0 0,1 0 0,0 21 15,-1-20-15,22 20 0,-21 0 16,0 1-16,-1-1 0,22 0 0,0 1 16,0-22-16,0 21 0,21-21 0,0 22 15,0-22-15,0 0 0,21 0 16,0 0-16,0-21 15,0 0-15,22 0 0,-1 0 0,-21 0 16,21 0-16,1 0 0,-1-21 16,0 0-16,1 0 0,-1 0 0,0-1 15,-20-20-15,20 21 0,0-21 0,-21-22 16,1 22-16,-1-22 0,21 1 16,-21-22-16,-21 22 0,21-1 15,1 22-15,-22-22 0,21-20 16,-21 41-16,21 22 0,-21-21 0,0 21 15,0 42 1,0 0-16,0 0 16,-21 21-16,21-20 0,0 20 15,0 21-15,0-20 0,0 20 16,0 1-16,0-1 0,0-20 0,0 20 16,0 1-16,0-22 0,0 0 15,0 1-15,0-1 0,0 0 0,0 1 16,0-22-16,0 0 0,0 0 0,21 0 15,0-21-15,0 0 16,0 0-16,1 0 0,-1-21 16,0 0-16,0 21 0</inkml:trace>
  <inkml:trace contextRef="#ctx0" brushRef="#br0" timeOffset="15204.39">13166 6752 0,'0'0'0,"-43"0"0,-168-21 15,147 0 1,-42 21-16,85 0 0,-21 0 0,21-21 15,-1 21-15,44 0 32,20 0-32,0 0 0,1 0 15,20 0-15,1 21 0,-1-21 16,1 0-16,20 0 0,1 0 0,0 21 16,-22-21-16,22 0 0,-22 0 15,1 0-15,-1 0 0,1 0 0,-22 0 16,22 0-16,-22 0 0,-21 0 0,21-21 15,-20 21-15,-1 0 0,-21-21 16,0 0-16,0-1 16,-21 1-16,-1 21 0,1-21 15,-21 0-15,21 21 0,-22-21 16,22 0-16,-21 21 0,21 0 0,0 0 16,-1-22-16,1 22 0,0 0 15,42 0 16,0 0-31,22 0 16,-22 0-16,0 0 0,0 22 16,22-22-16,-22 21 0,0-21 0,0 21 15,0 0-15,0-21 0,-21 21 16,0 0-16,0 1 0,0-1 0,0 0 16,0 0-16,0 0 0,-21 0 15,0 22-15,-21-22 0,21 0 16,-22 21-16,1-20 0,-64 20 15,64-21-15,-22 21 0,22-20 0,-22-22 16,22 21-16,21 0 0,0 0 16,0-21-16,42 0 15,0-21 1</inkml:trace>
  <inkml:trace contextRef="#ctx0" brushRef="#br0" timeOffset="17720.37">15642 6329 0,'-21'0'15,"21"21"1,0 0 31,-21 0-47,21 1 15,0-1-15,0 0 0,0 0 0,0 0 16,0 0-16,0 1 0,0-1 16,0 0-16,0 0 15,21 0-15,0-21 0,0 0 0,0 0 16,1 0-16,-1 0 0,0 0 15,0 0-15,21 0 0,1-21 0,-22 0 16,21 0-16,1 0 0,20-22 16,-21 22-16,1-21 0,-1-1 0,0 22 15,1-21-15,-22 21 0,21-22 16,-21 22-16,1-21 0,-22 21 0,0-43 16,0 43-16,0 0 15,-22 21-15,1-21 0,0 21 16,0 0-16,0 0 0,0 0 0,-1 0 15,1 21-15,-21 0 0,21 21 16,-22-20-16,22 20 0,0 21 0,-21 1 16,-22 84-16,43-84 15,-21 20-15,21 1 0,-22-22 0,22 22 16,0 0-16,0-1 0,-22 22 16,22 0-16,-21 0 0,21 0 15,-22 0-15,1 21 0,0-22 0,21 22 16,-22 0-16,1 0 0,-43 85 15,64-106-15,-21 0 0,21 0 0,-1-22 16,1 1-16,0 0 0,21-22 16,0 1-16,0-1 0,0-21 0,0 1 15,0-1-15,0-21 0,21 0 16,0-21-16,1 0 0,-1 0 0,21 0 16,-21-21-16,22-21 0,-1 21 15,21-22-15,-20-20 0,20-1 0,-20 1 16,20-1-16,1-20 0,-22-1 0,21 22 15,-20-43-15,-1 21 0,0 0 16,-20-20-16,-1-1 0,-21 0 0,0 21 16,-21-21-16,-1 22 0,1-1 15,-21 0-15,0 22 0,-1-22 0,1 22 16,0 20-16,-1 1 0,1 0 0,0-1 16,20 22-16,-20 0 15,42 0-15,-21 21 0,21-21 16,21 0-1,0 21-15,0 0 16,22-22-16,-1 1 0,0 21 16,1-21-16,-1 21 0,0-21 0,1 21 15,-1-21-15,0 0 0,1 21 0,-1-22 16,-21 22-16,22-21 0,-1 21 16</inkml:trace>
  <inkml:trace contextRef="#ctx0" brushRef="#br0" timeOffset="18132.52">16341 6922 0,'0'0'0,"0"-22"32,0 1-32,0 0 0,21 0 15,-21 0-15,21 0 0,0 21 0,-21-22 16,21 1-16,0 0 0,1 0 16,20 0-16,-21 0 0,0 21 0,22-22 15,-22 22-15,21 0 0,-21 0 16,22 0-16,-22 0 0,0 22 0,21-1 15,-21 0-15,-21 21 0,22-21 16,-22 22-16,0-1 0,0-21 0,0 22 16,0-1-16,0-21 0,0 0 0,-22 22 15,1-43-15,21 21 16,0 0-16,-21-21 0,0 0 16,21-21-1,0 0 1,0-1-16,0 1 0,0 0 0,21 0 15,-21 0-15,0-22 0,21 22 16,0-21-16,1 21 0,-1-22 0,0 22 16,0 0-16,0 0 0,0 0 15,1 0-15,-1 21 0,0 0 0,0 0 16,0 0-16,0 0 16,1 0-16,-1 0 15,0 21-15,-21 0 0,21 0 0,0-21 16,0 42-16</inkml:trace>
  <inkml:trace contextRef="#ctx0" brushRef="#br0" timeOffset="19305.38">17780 6943 0,'0'0'16,"21"-21"-16,0 21 0,0-22 0,1 1 0,-1 0 15,-21 0-15,0 0 0,0-22 16,0 22-16,0-21 0,0 0 0,0 20 15,0-20-15,0 21 0,-43 0 16,22 0-16,0-1 0,0 22 16,-21 0-16,20 0 0,-20 0 0,0 22 15,-1-1-15,1 0 0,0 0 16,-1 21-16,1 1 0,21-1 0,-21-21 16,20 22-16,-20-1 0,21 0 15,0 1-15,21-1 0,0-21 0,0 21 16,0-20-16,0-1 0,0 0 15,42 0-15,-21-21 0,0 0 0,22 0 16,-22 0-16,21 0 0,1 0 0,-22 0 16,21 0-16,0-21 0,1 0 15,-22 0-15,21-1 0,-21 1 16,22-21-16,-22 21 0,0-22 16,-21 1-16,21 0 0,-21 21 0,21-22 15,-21 1-15,0 21 0,0 0 0,0-1 16,0 1-16,0 42 15,-21-21 1,21 22-16,-21 20 0,21-21 16,0 0-16,0 22 0,0-22 0,0 21 15,0-21-15,0 0 0,0 22 16,0-22-16,0 0 0,0 0 16,21 0-16,0-21 0,1 0 15,-1 0-15,0 0 0,0 0 16,0 0-16,22 0 0,-22-21 0,0 21 15,21-21-15,-21 0 0,22 0 16,-22 0-16,21-22 0,-21 22 0,1-21 16,-1-1-16,0 1 0,-21 0 15,0 21-15,0-22 0,21 1 0,-21 21 16,0 0-16,0-1 0,-21 44 31,0-1-31,21 0 0,-21 0 0,21 21 16,-22-20-16,22 20 0,-21 0 15,0 1-15,21-22 0,0 21 16,0-21-16,-21 22 0,21-22 16,-21 0-16,21 0 0,0 0 0,0 0 15,0 1-15,0-44 47,0 1-47,0 0 16,0 0-16,21 0 0,0 0 0,-21-22 15,21 22-15,0-21 0,1-1 0,-1 1 16,21 21-16,-21-21 0,22-1 16,-1 22-16,0-21 0,22 21 15,-22-1-15,-21 22 0,22 0 16,-1 0-16,-21 0 0,0 22 0,0-1 16,1 0-16,-22 21 0,0 1 15,0-22-15,0 21 0,0 0 0,0-20 16,-22 20-16,22-21 0,-21 0 0,0 22 15,21-22-15,-21-21 0,21 21 16,0 0-16,0-42 31,0 0-15,0 0-16,21 21 0,-21-43 16,21 22-16,0 0 0,1-21 0,-1 20 15,0-20-15,0 0 0,21-1 16,-20 1-16,20 21 0,-21-21 15,21 20-15,-20 1 0,20 0 0,-21 21 16,0 0-16,0 0 0,1 21 16,-22 0-16,21 22 0,-21-22 0,0 21 15,0 1-15,0-1 0,0 0 16,0-21-16,-21 22 0,-1-22 0,22 0 16,-21 21-16,21-20 0,0-1 0,-21-21 15,21 21-15,0 0 0,-21-21 16,21-21 15,21 0-15,0 0-16,0-1 0</inkml:trace>
  <inkml:trace contextRef="#ctx0" brushRef="#br0" timeOffset="19736.39">19431 6731 0,'0'0'0,"-21"0"0,0 21 16,21 0-16,42-21 31,-21 0-31,0-21 16,0 0-16,22 21 0,-22-21 16,21 21-16,-21-21 0,1 0 0,20-1 15,-21 1-15,0 0 0,0 0 16,-21 0-16,0-22 0,0 22 0,0-21 15,0 21-15,0 0 0,0-1 0,-21 1 16,-21 21-16,21 0 0,-22 0 16,22 0-16,-21 21 0,0 1 0,-1 20 15,1 0-15,21 1 0,0-1 16,-22 0-16,43 1 0,-21-1 16,21-21-16,0 21 0,0 1 0,0-22 15,0 0-15,0 21 0,21-42 16,0 22-16,1-1 0,20-21 0,0 0 15,-21 0-15,22 0 0,-1 0 16,0 0-16,1 0 0,-1 0 0,0 0 16,-20-21-16,-1 21 0,0-22 15,0 1-15,0 21 0,-21-21 0,0 0 16,0 0 0,-21 0-16,0 21 15</inkml:trace>
  <inkml:trace contextRef="#ctx0" brushRef="#br0" timeOffset="20291.83">15663 7324 0,'0'0'0,"-42"0"0,21 0 15,0 0-15,-1 0 0,1 0 0,42 0 47,1 21-47,20-21 0,0 0 16,22 0-16,-22 0 0,43 0 0,-22 0 15,22 0-15,21 0 0,0 0 0,21 0 16,-22 21-16,22-21 0,0 0 16,0 0-16,22 0 0,-1 21 15,0-21-15,0 0 0,0 21 16,0 1-16,1-22 0,-1 0 0,0 21 15,-21-21-15,21 0 0,-21 21 16,-21-21-16,21 0 0,-21 0 0,-22 0 16,22 21-16,-21-21 0,0 0 0,-22 0 15,1 0-15,-22 0 0,0 0 16,1 0-16,-22 0 0,0 0 16,-42 0-1,0 0 1,-1 0-16,1 0 0,0 0 15,-21 0-15,21 0 0,-22 0 16,-20 0-16,20 0 0,-20-21 0</inkml:trace>
  <inkml:trace contextRef="#ctx0" brushRef="#br0" timeOffset="20815.62">15706 7472 0,'0'0'0,"-22"0"0,1 0 0,42 0 46,1 0-46,20 0 0,-21 0 16,21 0-16,1 0 0,20 0 16,1 0-16,-1 0 0,22 21 0,0-21 15,20 0-15,22 0 0,-21 0 16,21 0-16,0 21 0,0-21 16,21 0-16,1 0 0,-22 21 15,21-21-15,0 0 0,-21 0 0,21 22 16,-21-1-16,21-21 0,0 0 15,-21 0-15,22 0 0,83 21 16,-126-21-16,0 0 0,0 0 0,-21 0 16,-1 0-16,1 0 0,-22 0 15,1 0-15,-22 0 0,1 0 0,-22 0 16,0 0-16,0 0 0,0 0 16,-42 0 15,0 0-16,0 0 17,21-21-32,-21 21 0,21-21 0</inkml:trace>
  <inkml:trace contextRef="#ctx0" brushRef="#br0" timeOffset="20976.35">19643 7578 0,'0'0'0,"-22"0"31,22-21 32</inkml:trace>
  <inkml:trace contextRef="#ctx0" brushRef="#br0" timeOffset="30252.23">2265 9610 0,'0'0'0,"0"-21"109</inkml:trace>
  <inkml:trace contextRef="#ctx0" brushRef="#br0" timeOffset="30972.38">2455 9483 0,'0'-21'0,"0"-1"31,0 1-31,0 0 0,0 0 16,0 0-16,0 42 47,0 0-32,0 0-15,0 0 16,-21 22-16,21-22 0,-21 21 0,0 1 16,0 20-16,21-21 0,-22 22 15,1-1-15,0-20 0,-21 20 0,21-20 16,-1 20-16,22-21 0,-21 1 15,0-22-15,21 21 0,-21-21 0,21 1 16,0-1-16,0 0 0,0 0 16,21-42-1,0 0 1,0 0-16,1-1 0,-1 1 16,21-21-16,-21 21 0,0-22 15,22 1-15,-22 0 0,21-1 0,1 1 16,-22 0-16,21-1 0,-21 1 15,22 0-15,-1 21 0,-21-1 16,0 1-16,0 0 0,1 21 0,-1 0 16,0 0-16,0 0 0,-21 21 0,21 0 15,-21 1-15,21 20 0,-21-21 16,0 21-16,22-20 0,-22 20 0,21 0 16,-21 1-16,21-22 0,-21 21 15,21-21-15,0 22 0,-21-22 0,21 0 16,1-21-16,-1 21 0,0-21 15,0 0-15,21 0 0,-20 0 16,-1 0-16,21-21 0,-21 0 0,22 21 16,-22-43-16,0 22 0,0 0 15,21-21-15,-42-1 0,22 1 0,-22 0 16,0-22-16,0 22 0,0-22 16,0 22-16,0-21 0,-22 20 0,1 1 15,0 0-15,0 20 0,0 1 16,0 0-16,-1 0 0,1 21 0,0 0 15,0 0-15,0 0 16,0 0-16,-1 0 0,1 0 16,21 21-16,0 0 15,0 0 1,21 1 0,1-22-16</inkml:trace>
  <inkml:trace contextRef="#ctx0" brushRef="#br0" timeOffset="31476.15">3873 9208 0,'-21'0'16,"0"0"-16,21 21 15,-21-21-15,21 21 0,-21 21 0,21-21 16,0 22-16,0-22 0,0 21 15,-21 22-15,21-22 0,-22 22 0,22-1 16,0-21-16,-21 22 0,0-22 0,21 22 16,-21-22-16,21 0 0,0-20 15,0 20-15,-21-21 0,21 21 0,-21-20 16,21-1-16,0 0 16,0-42-1,0 0 1,0-1-16,21-20 0,0 21 15,21-43-15,-21 22 16,1 0-16,-1-1 0,21-20 16,22-1-16,-43 22 0,21 21 15,-21 0-15,22 0 0,-22 21 16,0 0-16,0 0 0,0 0 0,0 21 16,1 0-16,-22 42 0,0-20 15,0-1-15,0-21 0,0 22 16,0-1-16,0 0 0,0-21 0,-22 22 15,1-22-15,21 21 16,-21-21-16,0 1 0,21-1 0,-21 0 16,21 0-16,0-42 31,0 0-31,0 0 16,0-1-16,21 1 0</inkml:trace>
  <inkml:trace contextRef="#ctx0" brushRef="#br0" timeOffset="32321.98">5038 9821 0,'0'0'16,"0"-21"-16,21 0 0,-21 0 0,0 0 15,0 0-15,0-1 0,0 1 16,0 0-16,0-21 0,-21 21 0,-1-1 15,22 1-15,-21 0 0,0 0 16,0 21-16,0 0 0,-22 0 0,22 0 16,-21 0-16,21 0 0,-22 0 0,1 21 15,0 0-15,-1 22 0,22-22 16,-21 21-16,0 0 0,20 1 0,1 20 16,0-20-16,0-1 0,0 21 15,21-20-15,0-1 0,0-21 16,0 0-16,21 1 0,0-1 15,0 0-15,22-21 0,-22 0 16,21 0-16,-21 0 0,22 0 0,-1 0 16,-21 0-16,21 0 0,-20-21 15,20 0-15,-21-1 0,21 1 0,-20 0 16,-1 0-16,21-21 0,-21 20 0,-21-20 16,21 0-16,-21-1 0,22 1 15,-22 0-15,0 21 0,0-22 0,0 22 16,0 0-16,0 42 31,0 21-31,0-20 0,0 20 16,0-21-16,0 21 0,0 1 15,0-1-15,0-21 0,0 22 16,0-22-16,0 21 0,0-21 16,0 0-16,0 1 0,21-22 0,-21 21 15,21 0-15,0-21 0,0 0 0,0 0 16,22 0-16,-22 0 0,0 0 15,21-21-15,-20 0 0,-1-1 0,21 1 16,-21 0-16,0 0 0,1-21 0,-1-1 16,0 1-16,0 0 0,0-22 15,-21 1-15,0-1 0,21 1 16,-21 20-16,22-20 0,-22 20 0,21 1 16,-21 0-16,0 21 0,21-1 0,-21 1 15,0 0-15,0 0 0,0 42 31,0 0-31,-21 0 16,21 22-16,0-1 0,-21 0 0,21 1 16,-22-1-16,22 22 0,-21-1 15,0-21-15,21 22 0,0-22 0,0 43 16,0-43-16,0 1 16,0-22-16,0 0 0,0 21 0,0-21 15,21-21-15,-21 22 0,21-1 0,1-21 16,-1 0-16,0 0 15,0 0-15,0 0 0,0-21 16,1 21-16,-1-22 0,0 1 16,0-21-16,0 21 0,-21 0 15,21-22-15,1 1 0</inkml:trace>
  <inkml:trace contextRef="#ctx0" brushRef="#br0" timeOffset="32543.63">5376 9589 0,'0'0'0,"-21"21"0,0-21 0,0 21 0,21 0 31,21-21-31,0 0 0,0 0 16,22 0-16,-22 0 0,21 0 0,0 0 16,1 0-16,-22-21 0,21 0 15,1 21-15,-22 0 0,0-21 0,0 21 16,0 0-16,0 0 0,1 0 15,-22-22 1</inkml:trace>
  <inkml:trace contextRef="#ctx0" brushRef="#br0" timeOffset="33060.35">8678 9694 0,'0'0'15,"21"-21"-15,-21 0 0,0 0 0,0 0 16,0 0-16,0-1 0,0 1 0,0 0 15,-21 21 17,21 21-32,0 0 0,-21 1 0,21-1 15,-21 21-15,21-21 16,-21 22-16,21-1 0,-21 0 0,-1-21 16,22 22-16,-21-1 0,0-21 0,0 22 15,21-22-15,0 0 0,-21 0 16,21 0-16,-21-21 0,21 21 0,21-21 31,0-21-31,21 0 16,-21 0-16,22 0 0,-1 0 0</inkml:trace>
  <inkml:trace contextRef="#ctx0" brushRef="#br0" timeOffset="33472.35">9356 9652 0,'0'0'0,"21"-21"0,-21 0 0,21 0 15,-21-1-15,0 1 16,-21 21 0,0 0-16,-22 0 0,22 0 15,0 0-15,0 21 0,-22-21 0,22 22 16,0-1-16,0 0 0,0 0 16,0 0-16,21 0 0,0 1 0,0-1 15,0 0 1,21 0-16,0-21 15,21 0-15,-21 21 0,1 0 16,20-21-16,-21 0 0,21 22 16,-20-1-16,-1-21 0,0 21 0,0-21 15,0 21-15,-21 0 0,21-21 0,-21 21 16,0 1-16,0-1 16,-21 0-16,0-21 0,-21 21 0,21-21 15,-22 21-15,1-21 0,21 0 16,-22 21-16,1-21 0,21 0 0,-21 0 15,20 0-15,-41 0 16,42 0-16,0 0 0,-1 0 16,1-21-16,21 0 0,-21 0 15,0 0-15,21 0 0,0-1 16,0 1-16,0 0 0,0 0 16,0-21-16</inkml:trace>
  <inkml:trace contextRef="#ctx0" brushRef="#br0" timeOffset="33672.26">8763 9398 0,'-21'-42'31,"42"42"16,0 0-47,0 0 16</inkml:trace>
  <inkml:trace contextRef="#ctx0" brushRef="#br0" timeOffset="34548.35">11197 9800 0,'0'0'0,"-63"21"0,-128 1 31,128-22-31,20 0 0,1 0 0,21 0 16,0 0-16,-1 0 0,44-22 31,20 1-31,-21 0 0,43 0 16,-22 0-16,21-22 0,1 22 16,-1-21-16,1 0 0,-1-1 0,1 1 15,-1 0-15,1-1 0,-1 1 16,-20 0-16,-1-22 0,0 22 0,1-22 15,-22 22-15,0-22 0,0 22 0,-21 0 16,0-1-16,0 1 0,0 0 16,-21 21-16,0-22 0,0 22 0,-22 21 15,22-21-15,0 21 0,0 0 16,-21 0-16,20 0 0,-20 21 0,21 0 16,-21 0-16,20 22 15,1 20-15,-21-20 0,21 20 0,-22 1 16,22-1-16,-21 1 0,21 20 0,0 1 15,-22 0-15,22-1 0,0 1 16,21 21-16,0-22 0,0 1 0,0 0 16,-21 21-16,21-22 0,0 22 0,0-21 15,-21 21-15,21-1 0,0-20 16,-22 21-16,1 0 0,0 0 0,0-1 16,21 1-16,-21-21 0,0 21 0,-1-22 15,22 1-15,-21 0 0,21-22 16,0 1-16,0-1 0,0 1 0,0-22 15,0-21-15,0 22 0,0-22 16,0 0-16,21-21 0,1 0 0,-1 0 16,0-21-16,21-22 0,1 22 15,-1-21-15,0 0 0,1-22 0,-1 1 16,0-1-16,1 1 0,-1-22 0,0 0 16,1 1-16,-22-22 0,0 21 15,-21-21-15,0-63 0,0 63 16,-21 21-16,-22 1 0,1-1 0,0 0 15,-22 22-15,22-1 0,-22 22 16,1 0-16,21 21 0,-1-22 16,1 22-16,0 21 0,20-21 0,1 21 15,0-21-15,0 21 16,42 0 0,0 0-16,0 0 15,22 0-15,-1 0 0,0 0 0,43-21 16,-43 21-16,1-22 0,-1 1 15,-21 21-15,22-21 0,-1 0 16,-21 21-16,0-21 0,0 0 0,22-1 16</inkml:trace>
  <inkml:trace contextRef="#ctx0" brushRef="#br0" timeOffset="34953.37">11599 9758 0,'0'0'0,"0"-21"15,0 0 1,0-1-1,0 1-15,0 0 16,0 0-16,21 0 16,1 21-16,-1-21 0,0-1 0,0 22 15,21 0-15,-20-21 0,20 21 16,-21 0-16,21 0 0,-20 21 0,20 1 16,0-1-16,-21 0 0,1 21 15,-1-21-15,0 22 0,0-22 0,-21 21 16,0 1-16,0-22 0,0 21 0,-21-21 15,0 22-15,0-22 16,-1 0-16,1-21 0,0 21 0,0-21 16,0 0-1,21-21 1,0 0-16,0 0 0,21-1 0,0-20 16,0 21-16,0-21 0,-21-1 15,22 1-15,-1 0 0,0-1 0,21 1 16,-21 21-16,1-22 0,-1 22 15,21 0-15,-21 0 0,0 21 16,1 0-16,-1-21 0,0 21 16,0 0-16,0 0 0,-21 21 15,21 0-15,1 0 0,-1 0 16</inkml:trace>
  <inkml:trace contextRef="#ctx0" brushRef="#br0" timeOffset="36332.37">13187 9948 0,'21'0'16,"-42"0"-16,42-21 0,0 21 0,0-21 15,-21 0-15,21 0 0,-21 0 16,0-22-16,0 22 0,0-21 0,0-1 16,0 1-16,0 0 0,0-1 15,-21 22-15,0-21 0,0 21 16,0 0-16,0-1 0,-22 1 15,22 0-15,-21 21 0,-1 0 0,22 0 16,-21 0-16,-22 21 0,22 0 0,0 22 16,-1-22-16,1 21 0,0 1 0,21 20 15,-22-21-15,22 22 0,-21-22 16,21 1-16,21 20 0,0-21 0,0 1 16,0-22-16,0 21 0,0-21 0,0 1 15,21-22-15,0 21 0,0-21 16,0 0-16,22 0 0,-1 0 0,21 0 15,-20-21-15,-1-1 16,22 1-16,-22 0 0,0-21 16,1 21-16,-1-22 0,0 1 0,1 0 15,-1-1-15,-21-20 0,0 20 0,0 1 16,1 0-16,-22-1 0,21 1 16,-21 21-16,0 0 0,-21 21 31,-1 0-31,1 21 0,0 21 0,21 1 15,-21-22-15,0 21 0,21 22 0,-21-22 16,21 0-16,0 1 16,0-1-16,0-21 0,0 21 0,0-20 15,21-1-15,0 0 0,21-21 0,-21 21 16,1-21-16,20 0 0,0 0 16,-21 0-16,22 0 0,-1-21 0,0 21 15,1-21-15,-1 0 0,0-1 0,-20-20 16,-1 21-16,0-21 0,0 20 15,0-20-15,0 0 0,-21-22 0,22 22 16,-22 0-16,0 20 0,0-20 16,0 21-16,0 0 0,0 63 31,0-21-31,0 22 16,0-22-16,0 21 0,0 0 15,0 1-15,0-1 0,-22 0 16,22 1-16,-21-22 0,21 21 0,0-21 15,0 1-15,0-1 0,0 0 0,0 0 16,0-42 15,0 0-31,0 0 16,21-1-16,1-20 0,-22 21 16,0-21-16,21-1 0,0-20 0,0 20 15,0 1-15,0 0 0,1-1 16,-1 22-16,0 0 0,0 0 15,0 0-15,0 21 0,1 0 16,-1 0-16,-21 21 0,0 0 16,0 0-16,0 22 0,0-22 0,0 21 15,0 0-15,0-20 0,0 20 0,0-21 16,0 21-16,0-20 0,0 20 16,0-21-16,0 0 0,0 0 15,0 1-15,21-22 16,0 0-1,0-22-15,0 22 0,1-21 16,-1 0-16,0 0 0,0-21 16,0 20-16,22-20 0,-22 0 15,21-1-15,0 1 0,-20 0 0,20 21 16,-21-22-16,0 22 0,22-21 16,-22 21-16,0 21 0,0-22 0,0 22 15,0 0 1,-21 22-16,0-1 0,0 0 15,0 21-15,0-21 0,0 22 0,0-1 16,0 0-16,0 1 0,0-22 16,0 21-16,0 1 0,0-22 0,0 0 15,0 21-15,0-21 0,0 1 16,22-22-16,-1 21 0,0-21 16,0 0-16,21 0 0,-20 0 15,-1 0-15,0 0 0,0-21 0,0 21 16,22-22-16,-1-41 15,-21 21-15,0-1 0,22 1 16,-43 0-16,21-1 0,0 1 0,-21 21 16,0-22-16,0 22 0,0 0 0,-21 21 31,0 0-31,-1 42 0,1-20 0,0-1 16,0 21-16,0 0 0,0 1 0,21-1 15,-22 0-15,22 1 0,0-1 16,0-21-16,0 0 0,0 22 0,0-22 15,0 0-15,22-21 0,-1 21 16,0-21-16,0 0 0,0 0 16,0 0-16,64 0 0,-64 0 15,22-21-15,-1 0 0,0 0 16,1 0-16</inkml:trace>
  <inkml:trace contextRef="#ctx0" brushRef="#br0" timeOffset="36768.35">16954 9525 0,'0'0'15,"-21"0"-15,-21 0 0,21 0 0,-22 0 0,22 0 16,0 0-16,0-21 0,0 21 15,0-21-15,-1 0 0,1 21 0,0-22 16,21 1-16,0 0 0,0 0 16,0 0-16,0-22 0,0 22 0,21 0 15,0-21-15,22 21 0,-22-22 16,21 22-16,1 0 0,-1-21 0,0 20 16,1 1-16,-1 21 0,21 0 15,-20 0-15,-1 0 0,22 0 16,-43 0-16,21 21 0,-21 1 0,0-1 15,1 21-15,-22-21 0,0 22 0,0-1 16,0-21-16,-22 21 0,1 1 16,-21-22-16,21 21 0,-22 1 15,22-1-15,-21 0 0,21-21 0,-22 22 16,22-1-16,0-21 0,-21 22 16,21-22-16,-1 0 0,22 0 0,-21 0 15,21 0-15,0 1 16,0-1-16</inkml:trace>
  <inkml:trace contextRef="#ctx0" brushRef="#br0" timeOffset="37068.33">16573 10372 0,'-21'21'16,"42"-42"-16,-63 63 0,42-21 0,0 0 15,21-21-15,0 0 16,22 0-16,-22 0 0,0 0 16,0 0-16,22 0 15,-22 0-15,0-21 0,0 0 0,-21 0 16,0 0-16,0 0 0,0-1 16,0 1-16,0 0 15,-21 21-15,0 0 0,0 0 16,-1 0-16,1 0 0,0 0 15,0 21-15,21 0 0,-21-21 16,21 22-16,-21-22 0,-1 0 16</inkml:trace>
  <inkml:trace contextRef="#ctx0" brushRef="#br1" timeOffset="42332.15">952 11134 0,'-21'0'15,"0"0"-15,0 0 16,0 0-16,0 0 15,42 0 17,0 0-17,0 0-15,21 0 0,1 0 0,-1 0 16,22 0-16,-1 0 0,1 0 16,-1-21-16,22 21 0,-22 0 0,1 0 15,-1 0-15,-20 0 0,20 0 16,-21 0-16,1 0 0,-22 0 15,0 0-15,0 0 0,0 0 0,1 21 16,-22 0 0,-22-21-1,1 0-15,0 0 0,0 21 16,0-21-16</inkml:trace>
  <inkml:trace contextRef="#ctx0" brushRef="#br1" timeOffset="42608.99">1376 11218 0,'0'0'0,"-21"0"0,-1-21 0,1 21 16,21 21-1,-21 1 1,21-1-16,0 0 0,0 21 16,0 1-16,0-1 0,0 0 15,0 1-15,0 20 0,-21-21 0,21 22 16,-21-1-16,0 1 0,21-1 15,-22 1-15,1-1 0,0-20 0,21-1 16,0 0-16,-21 1 0,21-22 16,-21 0-16,21 0 0,0 0 15,0-42 1,21 0-16,0-21 0,0-1 16,0 1-16,22 0 0,-22-22 15</inkml:trace>
  <inkml:trace contextRef="#ctx0" brushRef="#br1" timeOffset="43047.73">1778 11155 0,'0'-21'0,"0"42"0,0-21 31,-21 42-31,21-21 0,0 22 16,0 20-16,-21-20 0,21 20 0,-22-21 15,22 22-15,0-22 0,0 22 16,-21-22-16,21 0 0,-21 22 15,21-22-15,0 1 0,-21-22 0,21 21 16,-21-21-16,21 0 0,0 1 16,-21-1-16,21-42 31,0-1-31,0 1 16,0 0-16,21-21 0,0 21 0,0-22 15,0 22-15,0-21 0,22-1 16,-22 1-16,21 21 0,-21-21 0,22 20 15,-22 1-15,21 0 0,-21 21 16,1 0-16,-1 0 0,0 0 0,0 0 16,0 21-16,-21 0 15,21 1-15,-21 20 0,0-21 0,0 21 16,0-20-16,0 20 0,-21-21 16,0 21-16,21-20 0,0 20 0,-21-21 15,21 0-15,-21 0 0,21 1 16,0-44-1,0 1 1,21-21-16,0 21 0,-21 0 16</inkml:trace>
  <inkml:trace contextRef="#ctx0" brushRef="#br1" timeOffset="43421.52">2349 11811 0,'0'0'0,"-21"0"0,21 21 0,21-21 32,1 0-32,-1-21 0,0 21 0,21-21 15,1 0-15,-22 0 0,21-1 16,-21-20-16,22 21 0,-22 0 0,0 0 16,0-22-16,-21 22 0,0 0 15,0 0-15,0 0 0,0-1 0,-21 1 16,0 21-16,0 0 15,-1 0-15,-20 21 0,21 1 0,-21-1 16,-1 0-16,22 21 0,-21-21 16,21 22-16,-1-1 0,1 0 0,0 1 15,21-22-15,0 21 0,0 1 16,0-22-16,0 0 0,0 21 0,21-21 16,0 1-16,1-22 0,-1 21 15,21-21-15,0 0 0,1 0 0,-1 0 16,0 0-16,1-21 0,-1-1 15,0 1-15,22 21 0,-43-21 0,21 0 16,1-21-16,-1 20 0,0 1 0</inkml:trace>
  <inkml:trace contextRef="#ctx0" brushRef="#br1" timeOffset="44256.04">4699 11176 0,'0'0'0,"0"-21"0,0 0 16,0 0-16,0-1 16,0 44-1,-21-1 1,21 21-16,0 0 0,0 1 0,-21-1 0,21 22 15,0-22-15,0 21 16,-22-20-16,1 20 0,0-20 0,0 20 16,0-21-16,0 1 0,-1-1 0,1 0 15,0-20-15,21-1 0,0 0 16,-21 0-16,21-42 31,0 0-31,21 0 0,0-1 0,0-20 16,22 21-16,-22-21 0,21-1 15,-21 1-15,22 0 0,-22-22 16,21 22-16,1-1 0,-22 1 0,21 0 16,0 21-16,-20-1 0,-1 1 15,21 21-15,-21 0 0,0 21 0,1 1 16,-1-1-16,0 21 0,-21-21 16,21 22-16,-21-1 0,21 0 0,-21 1 15,0-1-15,0-21 0,21 21 16,1 1-16,-1-22 0,-21 21 0,21-21 15,0 1-15,-21-1 0,21 0 0,0-21 16,22 0-16,-22 0 0,0 0 16,21 0-16,-20-21 0,20 0 0,0-1 15,-21-20-15,22 21 0,-1-21 16,-21 20-16,22-20 0,-22-21 0,0 20 16,21-84-16,-42 64 15,0-1-15,0 1 0,0-1 16,-21 1-16,0 20 0,0 1 0,0 21 15,-22 0-15,1 0 0,21 21 16,-22 0-16,1 0 0,0 0 0,21 21 16,-22 0-16,22 21 0,0-21 15,21 22-15,0-1 0,0 22 16,0-22-16,0-21 0,0 21 0,21-20 16,0-1-16,0 0 0,22 0 15,-1-21-15,0 0 0,1 0 0,-1 0 16,0 0-16</inkml:trace>
  <inkml:trace contextRef="#ctx0" brushRef="#br1" timeOffset="44623.83">6011 11557 0,'0'0'0,"0"21"0,0 0 0,0 1 0,-21-22 16,21 21-16,0 0 15,21-21 1,0 0-16,1-21 15,-1 21-15,0-21 0,0-1 16,-21 1-16,21 0 0,0 0 0,1 0 16,-22 0-16,0-1 0,0-20 15,0 21-15,0-21 0,0 20 16,0 1-16,0 0 0,0 0 0,-22 21 16,1 0-16,0 0 0,0 21 15,0 0-15,-22 0 0,22 1 0,-21 20 16,21 0-16,-22 1 0,22-1 0,0 0 15,0-21-15,0 22 0,21-1 16,0-21-16,0 22 0,0-22 0,0 0 16,0 21-16,42-21 0,-21-21 15,0 22-15,1-22 0,20 0 0,-21 0 16,21 0-16,1 0 0,-1 0 16,0 0-16,-20-22 0,20 1 0,0 0 15,1-21-15,20 21 0,-21-22 16</inkml:trace>
  <inkml:trace contextRef="#ctx0" brushRef="#br1" timeOffset="45091.56">6794 10986 0,'0'0'0,"-21"-22"0,0 22 0,0 0 16,0 0-16,0 0 0,-1 0 0,1 22 16,21-1-16,-21 21 15,21 0-15,0 1 0,-21-1 0,21 0 16,0 22-16,0-22 0,0 22 0,0-22 15,0 0-15,0 1 16,0-1-16,0 0 0,0 1 0,0-1 16,0-21-16,-21 0 0,21 1 0,-21-1 15,21 0-15,0 0 0,-22-21 16,22-21 0,0 0-1,0 0-15,0-1 0,0-20 16,0 21-16,22-21 0,-22 20 0,21-20 15,21 0-15,-21 21 0,22-22 16,-1 22-16,0 0 0,1 0 0,20 0 16,-21 21-16,1 0 15,-1 0-15,0 0 0,1 21 0,-22 0 16,21 0-16,-21 0 0,-21 22 0,0-22 16,0 21-16,0-21 0,-21 22 15,-21-22-15,21 0 0,-22 21 0,1-21 16,0 1-16,-22-1 0,22 0 0,0 0 15,-1-21-15,1 21 0,0-21 16,-1 0-16,1 0 0,21 0 0,0 0 16,-1 0-16,1 0 0,0-21 15,21 0-15,0 0 16,21 0-16,22-1 0,-22 1 0</inkml:trace>
  <inkml:trace contextRef="#ctx0" brushRef="#br1" timeOffset="45540.31">7832 10943 0,'0'0'0,"21"-21"0,-21 0 0,-21 21 46,21 21-46,-22 21 0,1 1 16,21-1-16,-21 22 0,21-1 0,0-21 16,-21 22-16,21-1 0,0 1 15,-21-1-15,21-20 0,0 63 16,-21-85-16,21 21 0,0 0 16,0-20-16,0-1 0,0 0 15,0 0-15,21-42 31,-21 0-31,21 0 0,-21-1 16,0 1-16,21 0 0</inkml:trace>
  <inkml:trace contextRef="#ctx0" brushRef="#br1" timeOffset="45852.13">7599 11091 0,'0'0'0,"-43"-21"0,22-21 15,0 21-15,0 0 0,0-22 16,21 22-16,0 0 0,0 0 15,0 0-15,21-1 0,0-20 0,21 21 16,1 0-16,-1 0 0,22-1 16,-1 22-16,1-21 0,-1 21 0,1 0 15,-1 0-15,1 0 0,-1 21 16,1 1-16,-22-1 0,-21 21 0,21 0 16,-20-20-16,-22 20 0,0 21 0,0-20 15,-43-1-15,1 0 0,0 22 16,-1-22-16,-20 1 0,-1-1 0,1 0 15,20-21-15,-20 1 0,21-1 16,-1 0-16,1 0 0,0 0 16,20-21-16,44 0 31,-1 0-31,21 0 0,0-21 0,1 21 16,-1 0-16,0-21 0</inkml:trace>
  <inkml:trace contextRef="#ctx0" brushRef="#br1" timeOffset="47032.52">8615 11472 0,'0'0'0,"21"0"0,0 0 0,0 0 16,0 0-16,1-21 16,-1 0-1,-21 0-15,0 0 0,0 0 0,0-1 16,0 1-16,0 0 0,-21 0 15,-1-21-15,-20 20 0,21 1 0,0 0 16,-22 0-16,22 21 0,-21 0 0,21 0 16,-22 21-16,22 0 0,0 0 15,-21 1-15,21 20 0,-22-21 0,22 21 16,0 1-16,0-1 0,0 0 16,-1 1-16,1-1 0,21-21 15,0 22-15,0-1 0,0-21 0,0 0 16,0 0-16,0 1 0,21-1 15,1-21-15,-1 0 0,0 0 0,0 0 16,21 0-16,-20 0 0,20 0 0,-21 0 16,21-21-16,1-1 0,-22 1 15,21 0-15,1 0 0,-22 0 0,21 0 16,-21-22-16,22 22 0,-22-21 16,0-1-16,-21 22 0,0-21 0,0 21 15,21-22-15,-21 22 0,0 0 0,-21 21 31,0 0-31,21 21 16,0 0-16,-21 22 0,-1-22 16,22 0-16,0 21 0,0-20 0,0 20 15,0-21-15,0 0 0,0 22 0,0-22 16,0 0-16,0 0 0,22-21 16,20 21-16,-21 0 0,21-21 0,1 0 15,-1 22-15,22-22 0,-22 0 0,21 0 16,1 0-16,-1 0 0,-20-22 15,20 1-15,1 21 0,-22-21 0,22 0 16,-22 0-16,0 0 0,1-1 16,-22-20-16,0 21 0,0 0 0,-21-22 15,0 22-15,0-21 0,0 21 16,0-22-16,-21 22 0,0 0 16,-22 21-16,22 0 0,0 0 0,-21 0 15,21 0-15,-22 0 0,22 21 0,-21 22 16,-1-22-16,1 0 0,0 0 15,21 21-15,-22-20 0,22 20 0,0-21 16,21 0-16,0 0 0,0 1 16,0-1-16,0 0 0,0 0 0,21-21 15,0 0-15,0 0 0,22 0 0,-22 0 16,21 0-16,-21 0 0,22-21 16,-22 0-16,0 21 0,21-21 0,-20-1 15,-1 1-15,0 0 0,0 0 16,0 0-16,0 0 0,-21-1 15,0 1-15,0 0 0,0 0 0,22 21 16,-22-21-16,0 42 31,0 0-31,0 0 0,0 0 16,0 1-16,0-1 0,0 0 16,-22 21-16,22-21 0,0 22 0,0-1 15,0 0-15,-21 1 0,21-1 16,-21 22-16,21-1 0,0 22 15,0-22-15,0 22 0,0 0 0,0-1 16,0 1-16,0 0 0,0-1 16,0 1-16,0 21 0,0-22 0,0 1 15,0 0-15,0-22 0,0 22 0,-21-22 16,0-20-16,0 20 0,-1-20 16,1-1-16,0 0 0,0-21 0,0 1 15,0-1-15,-1-21 0,1 0 0,-21 0 16,21 0-16,0-21 0,-22-1 15,1 1-15,21 0 0,-22-21 0,22-1 16,0-20-16,0 21 0,0-43 0,21 0 16,0 1-16,0-22 15,0 21-15,21-21 0,0 22 0,21-1 16,-20-21-16,20 21 0,0 1 0,1-1 16,-22 0-16,21 1 0,0 20 15,1 1-15,-1-1 0,0 1 0,1 20 16,-1-20-16,0 21 0,1-22 0,-1 22 15,0-1-15,1 1 0,-22 21 16</inkml:trace>
  <inkml:trace contextRef="#ctx0" brushRef="#br1" timeOffset="47348.34">9906 11409 0,'0'0'0,"0"21"0,0 0 15,21-42 1,0 0-1,0 21-15,1-21 0,-1 0 16,0-1-16,0 1 0,21 0 0,-20 0 16,-1-21-16,0 20 0,-21 1 0,0 0 15,0 0-15,0 0 16,-21 21-16,0 0 16,-1 21-16,-20 0 0,21 0 15,-21 0-15,20 22 0,1-1 0,-21 0 16,21 1-16,0-1 0,21 0 0,0 1 15,0-1-15,0-21 16,0 22-16,0-22 0,21 0 0,0 0 16,0-21-16,0 21 0,22-21 0,-1 0 15,-21 0-15,21 0 0,1 0 16,-1-21-16,0 21 0,-20-21 0,20 0 16,0 0-16</inkml:trace>
  <inkml:trace contextRef="#ctx0" brushRef="#br1" timeOffset="47775.61">12742 11282 0,'0'0'0,"21"-21"0,22-85 31,-43 127 0,0 0-31,0 22 0,0-22 16,-21 21-16,21-21 0,-22 22 0,1-22 15,21 21-15,-21-21 0,0 22 16,0-22-16,21 0 0,0 0 0,-21-21 16,21 21-16,-22-21 0,44-21 46,-22 0-46,21 0 0,-21 0 0</inkml:trace>
  <inkml:trace contextRef="#ctx0" brushRef="#br1" timeOffset="47953.51">12848 10943 0,'-85'0'31,"64"0"-31,21 21 31,21 1-15,1-22-1,-1 21-15,0-21 0,0 21 16</inkml:trace>
  <inkml:trace contextRef="#ctx0" brushRef="#br1" timeOffset="48395.18">13293 11091 0,'0'0'0,"0"43"32,0-22-32,-22 0 0,22 0 15,0 22-15,0-22 0,0 0 0,0 0 16,0 21-16,0-20 0,0-1 16,0 21-16,0-21 0,-21 0 15,21 1-15,0-1 0,-21 0 0,21 0 16,0 0-16,-21-21 15,0 0-15,21-21 32,0 0-32,0 0 15,0 0-15,0-22 0,21 22 0,-21-21 16,42-1-16,-21 1 0,1 0 16,-1-1-16,21 1 0,0 0 0,1 21 15,-1-22-15,0 22 0,1 0 0,-22 21 16,21 0-16,1 0 0,-22 0 15,21 0-15,-21 21 0,0 0 16,1 43-16,-22-22 16,0 0-16,0 1 0,0-1 0,0 0 15,-22 1-15,1-22 0,0 21 0,21-21 16,-21 22-16,0-22 0,0 0 16,-1 0-16,1-21 0,21 21 0,0 1 15,0-44 1,21 1-1</inkml:trace>
  <inkml:trace contextRef="#ctx0" brushRef="#br1" timeOffset="49160.67">14393 11218 0,'0'0'0,"21"-21"0,1 0 0,-22 0 16,21 0-16,-21 0 15,0-1-15,0 1 0,-21 21 16,-1 0-16,1 0 0,-21 0 16,21 0-16,-22 0 0,1 0 15,21 0-15,-21 21 0,-1 1 0,22-1 16,0 0-16,0 0 0,21 0 16,-21 0-16,21 1 0,0-1 15,21 0-15,0-21 0,0 21 16,0 0-16,22-21 0,-1 21 15,-21-21-15,21 22 0,1-1 0,-22-21 16,21 21-16,-21 0 0,1 0 16,-1 0-16,0-21 0,-21 22 0,0-1 15,0 0-15,0 0 0,0 0 0,-21-21 16,-22 21-16,22 1 0,-21-22 16,21 21-16,-22-21 0,1 0 0,0 0 15,21 0-15,-22 0 0,1 0 0,21 0 16,-22 0-16,22 0 0,0 0 15,0-21-15,21-1 16,-21 1-16,21 0 0,0 0 0,0 0 16,0 0-16,0-1 15,21 22-15,0 0 16,-21 22 0,21-1-16,0-21 0,-21 21 0,0 0 15,22 0-15,20 0 0,-21-21 16,0 22-16,22-1 15,-22-21-15,0 0 0,0 0 0,21 0 16,1 0-16,-1 0 0,-21 0 0,22 0 16,-1-21-16,0-1 15,1 1-15,-1 0 0,0 0 0,-21 0 16,22 0-16,-1-22 0,-21 22 16,0-21-16,22-1 0,-22 22 0,-21-21 15,21 21-15,-21 0 0,21-1 0,-21 1 16,0 42-1,-21 1-15,0-1 16,0 0-16,21 21 0,0-21 16,-21 1-16,21 20 0,0-21 0,-22 21 15,22-20-15,0-1 0,0 0 16,0 0-16,0 0 0,0 0 16,22-21-16,-1 0 0,0 0 15,0 0-15,0 0 0,0 0 16,1 0-16,20-21 0,-21 21 0,0-21 15,0 0-15,1 0 0,20-22 0,-21 22 16</inkml:trace>
  <inkml:trace contextRef="#ctx0" brushRef="#br1" timeOffset="49316.37">15092 11049 0,'-43'0'0,"86"0"0,-107-21 0,43 21 0,0 0 15,0 0-15,0 0 0,-1 0 16,1 0-16,21 21 31,21-21-31,1 0 0,-1 0 16,0 0-16,0 0 0,21 0 15,-20 0-15</inkml:trace>
  <inkml:trace contextRef="#ctx0" brushRef="#br1" timeOffset="50102.36">15706 11409 0,'21'0'31,"0"0"-31,-21-21 16,0 0-16,0-1 0,21 1 0,-21 0 16,0 0-16,0-21 0,0 20 0,0-20 15,-21 21-15,21 0 0,-21 0 16,0-1-16,-1 1 0,-20 0 0,21 21 15,-21 0-15,-1 0 0,1 0 16,0 0-16,-1 21 0,1 0 0,0 1 16,-1 20-16,1 0 0,21 1 0,-22-1 15,22 0-15,0 1 0,0-1 16,0 21-16,21-41 0,0 20 16,0-21-16,21 0 0,-21 0 15,42-21-15,-21 22 0,1-22 0,20 0 16,0 0-16,1 0 0,-1 0 15,0 0-15,1-22 0,-1 1 16,0 0-16,1 0 0,-1 0 0,0-22 16,1 1-16,-1 0 0,-21-1 15,21-20-15,-20 21 0,-1-22 16,21 22-16,-21-22 0,0 22 0,-21 0 0,22-1 16,-22 1-16,21 0 0,-21 20 15,0 1-15,0 0 0,0 42 31,0 22-31,-21-22 16,-1 0-16,22 21 0,0 1 0,-21-1 16,0 0-16,21 1 0,-21 20 15,21-21-15,0 1 0,0-1 0,0 22 16,0-22-16,0 0 0,0-21 0,0 22 16,0-22-16,0 0 0,21 0 15,0 0-15,0-21 0,22 0 0,-22 22 16,0-22-16,21 0 0,1 0 0,-22 0 15,21-22-15,1 1 0,-1 21 16,-21-21-16,21 0 0,1-21 16,-22 20-16,0-20 0,0 0 0,0 21 15,-21-22-15,22 1 0,-22 21 16,0 0-16,0-1 0,0 1 0,-22 21 16,1 0-16,-21 21 0,21 1 15,-22-1-15,22 0 0,0 21 0,0-21 16,0 22-16,0-22 0,21 21 15,0-21-15,0 22 0,0-22 0,0 0 16,0 0-16,21-21 0,0 21 0,21 1 16,-21-22-16,22 0 0,-1 0 15,-21 0-15,22 0 0,-1 0 0,0-22 16,1 1-16,-1 0 0,0 0 16,1 0-16</inkml:trace>
  <inkml:trace contextRef="#ctx0" brushRef="#br1" timeOffset="50509.31">18542 10922 0,'0'0'0,"0"-21"0,0 0 0,0 0 15,0-1-15,0 1 0,-21 0 16,21 0-16,0 0 0,0 0 0,-21 21 16,-1 0-16,1 0 15,0 21-15,0 0 0,0 21 16,21-21-16,-21 22 0,-1-1 15,1 0-15,0 1 0,0-1 0,0 22 16,0-22-16,-1 64 0,1-64 16,0 0-16,0 1 0,21-1 15,0-21-15,-21 0 0,21 1 16,0-1-16,0 0 0,21-21 16,0 0-1,0 0-15,22-21 0,-22 0 16,21-22-16,22 22 0</inkml:trace>
  <inkml:trace contextRef="#ctx0" brushRef="#br1" timeOffset="51164.33">18817 10986 0,'42'-43'0,"-84"86"0,84-128 0,-42 64 15,22 0-15,-22-1 0,0 1 16,0 0-16,-22 42 16,22 0-16,-21 1 15,0-1-15,21 21 0,-21 0 16,0-20-16,21 20 0,-21 0 0,-1 22 15,1-22-15,21 0 0,-21 1 16,0-1-16,0-21 0,0 22 0,-1-22 16,22 21-16,-21-21 0,21 0 15,-21-21-15,21 22 0,0-44 32,21 1-32,0 0 15,22 0-15,-22 0 0,0-22 0,0 22 16,22-21-16,-22 0 0,21 20 15,-21-20-15,0 21 0,22 0 16,-22 21-16,0-21 0,0 21 16,0 0-16,-21 21 15,0 0-15,0 0 0,0 0 0,0 22 16,0-22-16,0 0 0,0 0 16,0 21-16,0-20 0,22-1 0,-22 0 15,21-21-15,0 21 0,0 0 0,0-21 16,0 0-16,22 0 0,-22 0 15,21 0-15,1 0 0,-1 0 0,21 0 16,-20-21-16,20 21 0,-20-21 16,-1-21-16,21 20 0,-20 1 15,-1-21-15,0 0 0,-20-1 0,-1 22 16,0-21-16,0-1 0,-21 22 16,0 0-16,0 0 0,0 0 0,-21 21 15,0 0-15,0 0 0,-22 0 16,1 0-16,0 21 0,-1 0 0,1 21 15,21-20-15,-22 20 0,22-21 0,0 21 16,21 1-16,0-1 0,0-21 16,21 0-16,0 22 0,1-22 0,20 0 15,-21 0-15,21-21 0,1 21 16,-1-21-16,0 0 0,22 0 0,-22 0 16,1 0-16,-1 0 0,0 0 0,1-21 15,-1 0-15,-21 21 16,21-21-16,-20 0 0,-1 0 0,0-1 15,-21-20-15,21 21 0,-21 0 16,0 0-16,0-1 0</inkml:trace>
  <inkml:trace contextRef="#ctx0" brushRef="#br1" timeOffset="51388.37">18119 10964 0,'-22'0'0,"44"0"0,-65 0 16,64 0-16,1 0 15,20 0-15,21 0 0,-20 0 16,20-21-16,22 21 0,-22 0 0,1 0 16,-1-21-16,1 21 0,-22 0 0,1 0 15,-1 0-15,-21-21 0,0 21 16,0-21-16</inkml:trace>
  <inkml:trace contextRef="#ctx0" brushRef="#br1" timeOffset="55564.37">1990 13377 0,'0'-21'0,"-22"21"15,22-21 1,0 0-16,0 0 0,0 0 16,0-1-16,0 1 15,0 0-15,0 0 16,0 0-16,0 0 0,0-1 0,0 1 15,0 0-15,0 0 0,-21 0 16,0 0-16,0-1 0,0 1 16,0 0-16,-22 21 0,22 0 15,0 0-15,-21 0 0,-1 0 0,22 21 16,-21 0-16,-1 1 0,1 20 16,21-21-16,-21 21 0,-1 1 0,22-1 15,0 0-15,0 1 0,0-1 16,21 0-16,0 1 0,0-22 15,0 21-15,21 1 0,0-22 0,0 0 16,0 0-16,0 0 0,1-21 16,20 0-16,-21 0 0,21 0 15,1 0-15,-22-21 0,21 0 16,1 0-16,-1 0 0,-21-1 0,21-20 16,-20 21-16,20 0 0,-21-22 15,0 22-15,0-21 0,1 21 0,-22 0 16,0-1-16,0 1 0,0 0 15,0 0-15,0 42 32,0 0-17,0 0-15,0 22 0,0-22 0,0 0 16,0 0-16,0 22 0,0-22 16,0 21-16,0-21 0,21 0 15,0 1-15,0-22 0,0 0 16,0 0-16,1 0 0,20 0 0,0 0 15,1 0-15,-1-22 0,0 1 16,1-21-16,-1 21 0,0 0 0,1-22 16,-1 22-16,-21-21 0,0 21 15,0-22-15,1 22 0,-22-42 16,0 20-16,0 22 0,0 0 16,-22 21-16,1 0 15,21 21-15,0 0 16,0 22-16,-21-22 0,21 21 0,-21-21 15,21 22-15,0-1 16,0-21-16,0 21 0,-21-20 0,21 20 16,0-21-16,-21 21 0,21-20 15,0-1-15,0-42 32,0-1-32,0-20 15,0 21-15,0 0 0,21 0 0,-21-1 16,21-20-16,-21 21 0,21-21 15,0-1-15,0 1 0,1 21 16,-1-22-16,21 22 0,-21-21 0,22 21 16,-22 21-16,0 0 0,21 0 15,-21 0-15,1 0 0,-1 21 0,0 0 16,-21 0-16,21 22 0,-21-22 16,0 21-16,0-21 0,0 22 0,0-22 15,21 21-15,-21 0 0,0-20 16,21-1-16,-21 21 0,0-21 0,0 0 15,22 1-15,-22-1 0,0 0 16,21-21-16,0 0 16,0 0-16,-21-21 0,21 0 15</inkml:trace>
  <inkml:trace contextRef="#ctx0" brushRef="#br1" timeOffset="55985.81">3514 13145 0,'0'0'0,"21"-22"0,-21 1 0,0 0 16,0 0 0,-21 21-16,-1 0 0,1 0 15,0 21-15,0-21 0,0 21 16,21 0-16,-21 22 0,-1-22 0,1 0 16,0 21-16,0 1 0,0-1 15,0 0-15,-1 1 0,1-1 0,21-21 16,0 22-16,0-1 0,0-21 15,0 0-15,21 0 0,1 1 16,-1-1-16,0-21 0,21 0 16,-21 0-16,1-21 0,20-1 0,0 1 15,-21 0-15,22 0 0,-1-21 0,-21 20 16,22-20-16,-22 21 0,21-21 16,-21-1-16,0 22 0,-21-21 0,0-1 15,0 1-15,0 0 0,-21-1 16,0 1-16,-21 21 0,21-21 15,-22 20-15,22 22 0,-21 0 0,-1 0 16,22 0-16,0 0 0,-21 22 16,21-1-16,-1 21 0,1-21 15,0 22-15,0-22 0,21 0 0,0 21 16,0-21-16,0 1 0,0-1 16,0 0-16,21-21 15</inkml:trace>
  <inkml:trace contextRef="#ctx0" brushRef="#br1" timeOffset="56354.35">4212 12848 0,'0'-42'0,"0"84"0,0-126 0,0 41 16,0 22-16,0 0 0,0 0 16,21 0-16,-21-1 0,0 1 0,21 21 15,-21 21 1,0 1-16,0 20 16,0 0-16,0 22 0,0-22 15,0 22-15,0-1 0,0 1 16,0-22-16,-21 21 0,21-20 0,-21 20 15,21-20-15,-21-1 0,21 0 16,0-21-16,0 22 0,0-22 0,0 0 16,21-21-1,0-21 1,-21 0-16,0 0 16,0-1-16,0 1 0</inkml:trace>
  <inkml:trace contextRef="#ctx0" brushRef="#br1" timeOffset="56948.35">3810 13250 0,'0'0'0,"0"22"0,21-22 15,0 0-15,0 0 16,22 0-16,-1-22 0,0 1 16,1 0-16,20 0 0,1 0 0,-1 0 15,1-1-15,-1-20 0,22 21 16,-22-21-16,22-1 0,-21 22 0,-22-21 15,0-1-15,1 1 0,-22 21 16,0-21-16,-21 20 0,0 1 0,0-21 16,-21 21-16,0 0 0,-22-1 15,22 22-15,0 0 0,0 0 16,0 0-16,-1 0 0,1 22 0,0-1 16,21 0-16,0 21 15,0-21-15,0 22 0,0 20 0,0-20 16,0-1-16,21 0 0,-21 22 15,0-22-15,21 0 0,-21 1 0,0-1 16,0 0-16,0 1 0,0-22 0,0 0 16,0 21-16,0-20 0,0-1 15,-21-21-15,21 21 0,0 0 0,-21-21 16,21-21 0,0 0-1,0 0-15,0-1 0,0 1 16,0 0-16,0 0 0,21-21 15,0 20-15,1-20 0,-1 21 0,21-21 16,-21 20-16,22 1 0,-1 0 16,0 0-16,-21 0 0,22 21 0,-22 0 15,21 0-15,-21 0 0,1 21 16,-22 0-16,0 0 0,21 0 0,-21 22 16,0-22-16,0 21 0,0-21 0,-21 22 15,-1-22-15,22 21 0,-21 1 16,0-22-16,21 0 0,0 21 0,-21-21 15,21 1-15,0-44 32,21 22-32,0-21 0,0 0 15,1 0-15,-22 0 0</inkml:trace>
  <inkml:trace contextRef="#ctx0" brushRef="#br1" timeOffset="57311.81">5249 13272 0,'0'0'0,"0"21"0,-21-21 16,63 0 15,-20 0-31,-1-21 0,0 21 0,0-22 16,0 1-16,22 0 0,-22 0 15,0 0-15,0 0 0,0-1 0,-21 1 16,0 0-16,0 0 0,0 0 15,0 0-15,-21-1 0,0 22 16,0 0-16,0 0 0,-1 22 16,1-1-16,0-21 0,0 42 0,0-21 15,0 0-15,-1 22 0,22-22 16,-21 21-16,21-21 0,0 22 0,0-22 16,0 0-16,0 0 0,0 0 0,0 1 15,0-1-15,0 0 0,21-21 16,1 0-16,20 0 15,-21 0-15,0 0 0,22 0 0,-22-21 16,21 21-16,-21-21 0,22-1 16,-22 1-16,0 0 0,0 0 0,21 0 15</inkml:trace>
  <inkml:trace contextRef="#ctx0" brushRef="#br1" timeOffset="57640">5694 13145 0,'0'0'0,"0"-22"0,0 1 15,-21 0-15,21 0 16,21 0-1,0 21-15,0 0 16,0 0-16,22 0 0,-22 0 16,21 0-16,-21 0 0,0 0 0,22 21 15,-22 0-15,0 0 16,0 0-16,0 1 0,1-1 0,-22 0 16,21 0-16,-21 0 0,0 22 0,0-22 15,0 0-15,-21 21 0,-1-21 16,1 1-16,0-1 0,0 0 15,0-21 1,21-21 0,0 0-16,0-1 0,0 1 0,0 0 15,0 0-15,0 0 0,0 0 16,21-22-16,-21 22 0,21-21 0,0 21 16,0-22-16,1 22 0,-22 0 0,21 0 15,21 0-15,-21-1 16,0 1-16,1 0 0,-1 21 0,21-21 15</inkml:trace>
  <inkml:trace contextRef="#ctx0" brushRef="#br1" timeOffset="58440.38">8128 12637 0,'0'0'0,"0"-22"0,0 1 16,0 0-16,0 0 15,0 0-15,-21 21 16,0 0-16,21 21 0,-22 0 16,1 0-16,21 22 0,-21-1 0,21 0 15,0 22-15,-21-22 0,0 22 0,21-22 16,-21 21-16,21-20 0,-22-1 15,22 0-15,-21 1 0,21-1 0,0-21 16,0 0-16,0 1 0,0-1 16,0 0-16,21-42 15,22 0 1,-22-1-16,0-20 0,0 21 16,22-21-16,-22-1 0,0 1 0,21 0 15,-21-1-15,1 1 0,-1 0 16,42-22-16,-42 22 15,1 42-15,-1 0 0,0 21 16,-21 21 0,0-21-16,21 22 0,-21-22 0,0 21 15,0 1-15,0-1 0,0 0 16,21-21-16,-21 22 0,0-22 0,21 0 16,1 0-16,-1 0 0,0-21 15,21 0-15,1 0 0,-22 0 0,21 0 16,0 0-16,22-21 0,-22 0 15,1 0-15,-1 0 0,0-22 0,1 22 16,-1-21-16,-21 0 0,21-22 0,-20 22 16,-1-1-16,-21-20 0,0 21 15,0-22-15,0 22 0,-21-1 16,-1 22-16,1-21 0,-21 21 0,21 0 16,-22-1-16,22 22 0,0 0 15,-21 0-15,21 0 0,-1 22 0,22-1 16,0 0-16,0 21 0,0-21 15,0 1-15,0 20 0,0-21 0,22 21 16,-22-20-16,42-1 0,-21 0 0,0 0 16,0 0-16,22-21 0,-22 21 15</inkml:trace>
  <inkml:trace contextRef="#ctx0" brushRef="#br1" timeOffset="58808.94">9292 12975 0,'0'43'31,"21"-43"-31,0 0 0,1 0 16,-1-22-16,0 1 15,0 21-15,0-21 0,0 0 0,22 0 16,-22 0-16,0-1 0,0 1 16,0 0-16,1 0 0,-22 0 0,0 0 15,0-1-15,0 1 0,0 0 16,-22 21-16,1 0 15,0 0-15,0 21 0,-21 0 0,20 1 16,1 20-16,0-21 0,0 21 0,0 1 16,0-1-16,-1-21 0,22 22 15,0-1-15,0 0 0,0-21 0,0 1 16,0-1-16,0 0 0,0 0 16,22 0-16,-1 0 0,0-21 0,0 0 15,0 0-15,0 0 0,22 0 0,-1 0 16,0-21-16,1 0 0,-1 21 15,22-21-15,-22 0 0,21-22 16,-20 22-16,20-21 0,-20 0 16,-1-1-16,0 1 0,1-22 0</inkml:trace>
  <inkml:trace contextRef="#ctx0" brushRef="#br1" timeOffset="59248.95">10266 12531 0,'0'0'0,"0"-21"0,0-1 0,0 1 0,-21 21 31,-1 0-31,1 21 0,21 1 15,-21-1-15,0 21 0,21-21 0,-21 22 16,21-1-16,-21 21 0,21-20 16,0-1-16,-22 0 0,22 1 0,0-1 15,-21 0-15,21-20 0,0 20 16,0-21-16,0 0 0,0 0 16,-21 1-16,21-1 0,-21-21 15,21 21-15,0-42 31,0 0-31,0-1 0,0 1 0,0 0 16,0 0-16,21-21 0,0-1 16,22 22-16,-22-21 0,0-1 0,21 22 15,1-21-15,-1 21 0,-21 0 16,21-1-16,1 22 0,-22 0 16,21 0-16,-21 0 0,22 0 0,-22 22 15,21-1-15,-21 21 0,-21-21 16,22 0-16,-22 22 0,0-22 0,0 0 15,0 21-15,0-20 0,-22-1 16,1 21-16,-21-21 0,21 0 0,-22 1 16,1-1-16,0 0 0,-1 0 0,1-21 15,-21 21-15,20-21 0,1 0 16,0 0-16,20 0 0,-20 0 0,42-42 31,0 21-31,0 0 0,42-22 16</inkml:trace>
  <inkml:trace contextRef="#ctx0" brushRef="#br1" timeOffset="59668.31">11324 12340 0,'0'-21'16,"0"42"15,0 0-31,0 22 0,0-1 16,0 0-16,-21 1 0,0-1 0,21 22 15,0-1-15,-21-21 0,-1 22 16,1-1-16,21-20 0,0 20 0,-21-20 16,0-1-16,21 0 15,0-21-15,-21 1 0,21-1 0,0 0 16,0 0-16,21-21 15,0 0-15,-21-21 16,0 0-16,21 0 0</inkml:trace>
  <inkml:trace contextRef="#ctx0" brushRef="#br1" timeOffset="59976.1">11028 12573 0,'-21'-21'0,"42"42"0,-42-63 16,21-1-16,-22 22 0,22-21 0,0 21 15,0-22-15,22 22 0,20 0 16,0-21-16,1 21 0,-1-22 16,21 22-16,1 0 0,-1 0 0,1 21 15,-1 0-15,1 0 0,-1 21 16,1 0-16,-1 21 0,-20-20 0,-1 20 16,-21 0-16,0 1 0,-21-1 0,0-21 15,-21 21-15,-21 1 0,0-22 16,-1 21-16,1 1 0,-22-22 0,1 0 15,21 21-15,-22-21 0,22 1 16,-22-1-16,22-21 0,21 21 0,-22-21 16,22 0-16,42 0 31,1 0-31,-1-21 0,0 21 0,21-21 16,1 21-16,-22 0 0</inkml:trace>
  <inkml:trace contextRef="#ctx0" brushRef="#br1" timeOffset="61166.28">12340 12848 0,'0'0'16,"21"-21"-16,0 0 0,1 21 15,-1-21-15,0 0 0,0-1 16,-21 1-16,0 0 0,0 0 0,0 0 15,0 0-15,0-1 0,-42 1 16,21 0-16,-1 21 0,1 0 0,0 0 16,-21 0-16,-1 0 0,1 0 15,0 0-15,-1 21 0,-20 0 0,21 1 16,-1-1-16,-20 21 0,20 0 16,1 1-16,0-1 0,21 0 0,-22 1 15,22-1-15,0-21 0,21 22 16,0-22-16,0 0 0,0 0 0,0 0 15,21-21-15,21 0 0,-20 0 0,20 0 16,0 0-16,1 0 0,-1 0 16,21-21-16,-20 0 0,20 0 15,-20 0-15,20-1 0,-21 1 0,1-21 16,20-22-16,-20 22 16,-22 21-16,0-21 0,0 20 0,0 1 15,-21 0-15,21 0 0,-42 21 31,0 0-31,0 21 0,0 0 16,0 0-16,-1 1 0,1 20 0,0-21 16,0 21-16,0 1 15,0-22-15,21 21 0,0-21 0,-22 22 16,22-22-16,0 0 0,0 0 16,22 0-16,-1 1 0,21-1 15,0-21-15,1 0 0,-1 0 0,0 0 16,1 0-16,20 0 0,-20-21 15,-1 21-15,21-22 0,-20 1 0,-1 0 16,22 0-16,-22 0 0,0-22 0,1 22 16,-22-21-16,21 21 0,-21-64 15,-21 64-15,0 0 0,0 0 16,0-1-16,-21 1 0,0 0 16,0 21-16,-22 0 0,1 0 15,0 21-15,21 0 0,-22 1 0,1-1 16,0 0-16,-1 0 0,22 0 15,0 22-15,-21-22 0,20 0 0,1 0 16,21 0-16,0 0 0,0 1 16,0-1-16,0 0 0,21-21 15,1 0-15,20 0 0,-21 0 16,21 0-16,-20 0 0,20-21 16,0 0-16,1 21 0,-22-22 15,21 1-15,-21 0 0,22 0 0,-22 0 16,0 0-16,0-1 0,-21 1 15,0 0-15,0 0 0,0 0 0,21 21 16,-21-21-16,0 42 31,0 0-31,-21 0 16,21 0-16,-21 0 0,21 1 0,0 20 16,-21-21-16,0 21 0,21 1 0,-22-1 15,1 0-15,21 1 0,-21 20 16,0-20-16,21 20 0,-21 22 0,21-22 15,0 22-15,0 0 0,0-1 16,0 1-16,0 0 0,0-1 0,0 1 16,-21 0-16,21 20 0,0-20 0,0 0 15,-22-1-15,22-20 0,0 21 16,0-22-16,-21-21 0,0 22 16,0-22-16,0-21 0,0 22 0,-1-22 15,1 0-15,0 0 0,0-21 0,-21 0 16,20 0-16,-20 0 0,21-21 0,-21 0 15,-1 0-15,1-22 0,21 1 16,-22 0-16,22-22 0,0 1 0,21-1 16,0-20-16,0 20 0,0-21 15,42 1-15,-20-1 0,-1 0 0,21 1 16,0-1-16,1 0 0,-1 22 16,64-85-16,-43 84 0,-20 1 15,20 20-15,1 1 0,-1-21 16,-20 20-16,20 1 0,-21 21 0,22-22 15,21-41-15,-43 41 16,0 22-16,1-21 0</inkml:trace>
  <inkml:trace contextRef="#ctx0" brushRef="#br1" timeOffset="61532.74">13547 12933 0,'21'0'62,"-21"-21"-62,21 21 0,0-21 0,0-1 16,0 22-16,1-21 16,-1 0-16,21 0 0,-21 0 0,0 0 15,1-1-15,-22 1 0,21 0 0,-21 0 16,0 0-16,0 0 16,-21 21-16,-1 0 15,1 0-15,0 21 0,0 0 16,-21 0-16,20 0 0,-20 0 0,21 22 15,0-1-15,-22-21 0,43 22 16,-21-1-16,21-21 0,-21 21 0,21-20 16,0-1-16,0 0 0,0 0 15,21 0-15,0 0 0,1-21 16,-1 0-16,21 22 0,-21-22 0,22 0 16,-22 0-16,0 0 0,21 0 15,-21 0-15,1-22 0,-1 1 0,21 21 16,-42-21-16,21 21 0,0-21 0,1 0 15,-1 21-15,0-21 16</inkml:trace>
  <inkml:trace contextRef="#ctx0" brushRef="#br1" timeOffset="61711.64">14732 13081 0,'0'21'15,"-21"-21"-15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7BCB-2A0C-946B-2273-AD7B4889C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31E5B-F2EA-3DEC-EB69-2DF854EDA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F90E-140A-8EA7-C6EB-5F1D68D3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FE5D-A2A6-A62F-86CA-C0EA0F46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2423-BB54-F49E-30E4-4EADC323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9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E664-B458-A608-CB08-F88B3BFA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284BA-77C6-571F-44C4-CD2ECD2E5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DE02-31D7-3BC9-845E-85319102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E94F-AF44-4AF5-F57B-7CC99DE8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48E7-EE59-2471-A46E-49461B98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0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23AFD-9E40-5E9B-2C95-551A75E62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981B-36C7-FDAD-EFF7-D327E336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C504-BE5D-5E5D-EEB1-5CB47554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64C8-6A0F-17A4-D405-E29F23E5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B7D8-8286-D568-7298-D5B57C09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4EE5-EF1B-0621-2B11-B9A8C625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0E07-8794-858C-9C89-13CB18C7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1C36-FF23-4626-95B0-04085A1A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B90B-E14B-BAD4-7672-23176959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72B6-8120-500B-4CB9-A27C4832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0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B4E3-4A46-DDA0-CAB8-86BDD860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898FF-AB62-1FD9-1600-12D64F24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A627-509D-1977-4FAC-275FE3B9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BA40-334E-66EE-AB15-513D3502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71DE-29F8-29AC-7CBA-44AB5829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42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89AE-B268-53BB-E8A8-8E3981C7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2173-329B-D420-594F-D6C5C56B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8852-7EF5-6A37-9A9D-CA43E6F6A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8B116-E717-F7BE-EEFC-07DFCCCE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AA83F-62A4-E08F-48C6-B078FD99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EA0F-574E-6444-2F61-325B3060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3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445B-75B3-17FE-23B8-42ED3B56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514E2-7D3F-F32B-DB88-DEAE7C57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662A0-6E41-FC62-945F-A795514A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5752D-4579-10A4-8D58-200BAB483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460C1-DBCE-7CE0-1D49-5D5F961B1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E30F5-9F37-B32F-02AD-CECB42EF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7794A-C0F5-541D-7424-CC5DBF95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273AA-6FFC-5FA7-7421-37F4D3D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2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076-2CA2-6E07-F61B-B235716B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B53B5-DA7E-6335-7D80-974181BD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4F081-7299-3556-D78C-25A59608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22F0-634B-E025-9CCA-074ED66D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2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47191-098C-CDB6-5EFC-20FF2987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BB0DB-41CC-31C7-548D-9ECAF13E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9905-35FF-C6FB-08D1-E3FE59F4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9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E6C4-B0AF-715F-8C68-9C1AA44F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3BCE-E463-5FE1-BB52-6660D5D1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75B1B-CCB7-815A-8B37-D41EF901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12A46-3FED-346F-2E4E-CE97513C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06BFC-C18E-A452-A405-06A943FF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8869-5040-44C7-FDE0-B085B764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22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C47A-2051-5139-DE7F-6433F893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8A2BC-A71F-EC9F-5617-FA5431919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AAB86-2B8A-96A2-6908-5F8CF341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222CA-4F4C-6BAE-9CF6-A8BCA97F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18802-3ECA-EA1B-CC2C-206817F2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692E3-0635-F9D3-F3ED-E70E8DB3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1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DED1A-0289-446B-F79A-027C5AA6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FBCA-253C-EB7F-157B-831B57BE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6F97-F35D-C690-AF9C-F1B1EBF94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684B-A7DE-4DCE-A5EE-8F1FC5F1811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4E01-7EF2-9723-CE75-A15D887A7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98B5-5F54-2589-2433-D078846E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DE40-A41C-4167-A57E-E4C8EF9D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3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AA0C-7985-F79A-4A4A-29DF0C4EA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1918-9118-1154-09BE-5932E07CE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1BF20B-CAE6-6825-5DCB-E9244649B426}"/>
                  </a:ext>
                </a:extLst>
              </p14:cNvPr>
              <p14:cNvContentPartPr/>
              <p14:nvPr/>
            </p14:nvContentPartPr>
            <p14:xfrm>
              <a:off x="152280" y="205920"/>
              <a:ext cx="7468200" cy="581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1BF20B-CAE6-6825-5DCB-E9244649B4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96560"/>
                <a:ext cx="7486920" cy="58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A0B526-E4F6-DC15-68EB-8BBC656237BC}"/>
                  </a:ext>
                </a:extLst>
              </p14:cNvPr>
              <p14:cNvContentPartPr/>
              <p14:nvPr/>
            </p14:nvContentPartPr>
            <p14:xfrm>
              <a:off x="1409760" y="1432440"/>
              <a:ext cx="5791320" cy="352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A0B526-E4F6-DC15-68EB-8BBC656237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0400" y="1423080"/>
                <a:ext cx="5810040" cy="35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12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AA0C-7985-F79A-4A4A-29DF0C4EA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1918-9118-1154-09BE-5932E07CE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9ECEBB-B832-9E7C-6ED2-06C8780348A4}"/>
                  </a:ext>
                </a:extLst>
              </p14:cNvPr>
              <p14:cNvContentPartPr/>
              <p14:nvPr/>
            </p14:nvContentPartPr>
            <p14:xfrm>
              <a:off x="861120" y="236160"/>
              <a:ext cx="3185280" cy="353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9ECEBB-B832-9E7C-6ED2-06C8780348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226800"/>
                <a:ext cx="3204000" cy="355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91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AA0C-7985-F79A-4A4A-29DF0C4EA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1918-9118-1154-09BE-5932E07CE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72E5A8-6655-0606-E37F-61096697311C}"/>
                  </a:ext>
                </a:extLst>
              </p14:cNvPr>
              <p14:cNvContentPartPr/>
              <p14:nvPr/>
            </p14:nvContentPartPr>
            <p14:xfrm>
              <a:off x="921960" y="175320"/>
              <a:ext cx="6393600" cy="628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72E5A8-6655-0606-E37F-610966973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165960"/>
                <a:ext cx="6412320" cy="63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47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AA0C-7985-F79A-4A4A-29DF0C4EA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1918-9118-1154-09BE-5932E07CE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183C07-7442-7804-1B9F-109EBD3B635F}"/>
                  </a:ext>
                </a:extLst>
              </p14:cNvPr>
              <p14:cNvContentPartPr/>
              <p14:nvPr/>
            </p14:nvContentPartPr>
            <p14:xfrm>
              <a:off x="960120" y="38160"/>
              <a:ext cx="5395320" cy="124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183C07-7442-7804-1B9F-109EBD3B6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28800"/>
                <a:ext cx="541404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55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AA0C-7985-F79A-4A4A-29DF0C4EA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1918-9118-1154-09BE-5932E07CE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C08AC5-9404-E6C6-D31D-485AAF7F762C}"/>
                  </a:ext>
                </a:extLst>
              </p14:cNvPr>
              <p14:cNvContentPartPr/>
              <p14:nvPr/>
            </p14:nvContentPartPr>
            <p14:xfrm>
              <a:off x="2598480" y="975240"/>
              <a:ext cx="360" cy="93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C08AC5-9404-E6C6-D31D-485AAF7F7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120" y="965880"/>
                <a:ext cx="19080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5CD7A2-B423-9CFF-4A6D-21B919D13663}"/>
                  </a:ext>
                </a:extLst>
              </p14:cNvPr>
              <p14:cNvContentPartPr/>
              <p14:nvPr/>
            </p14:nvContentPartPr>
            <p14:xfrm>
              <a:off x="0" y="129600"/>
              <a:ext cx="8344080" cy="525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5CD7A2-B423-9CFF-4A6D-21B919D136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0240"/>
                <a:ext cx="836280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49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AA0C-7985-F79A-4A4A-29DF0C4EA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1918-9118-1154-09BE-5932E07CE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F6C9C6-AF45-D038-E025-8667EF247DCC}"/>
                  </a:ext>
                </a:extLst>
              </p14:cNvPr>
              <p14:cNvContentPartPr/>
              <p14:nvPr/>
            </p14:nvContentPartPr>
            <p14:xfrm>
              <a:off x="815400" y="114480"/>
              <a:ext cx="7231680" cy="185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F6C9C6-AF45-D038-E025-8667EF247D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105120"/>
                <a:ext cx="7250400" cy="18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CCF172-3BDE-D9DC-845A-B4E57B470404}"/>
                  </a:ext>
                </a:extLst>
              </p14:cNvPr>
              <p14:cNvContentPartPr/>
              <p14:nvPr/>
            </p14:nvContentPartPr>
            <p14:xfrm>
              <a:off x="297000" y="1546920"/>
              <a:ext cx="7155720" cy="385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CCF172-3BDE-D9DC-845A-B4E57B470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40" y="1537560"/>
                <a:ext cx="717444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58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AA0C-7985-F79A-4A4A-29DF0C4EA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1918-9118-1154-09BE-5932E07CE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A0D5AD-30CF-DA42-F9C3-6EFAEF2C9892}"/>
                  </a:ext>
                </a:extLst>
              </p14:cNvPr>
              <p14:cNvContentPartPr/>
              <p14:nvPr/>
            </p14:nvContentPartPr>
            <p14:xfrm>
              <a:off x="2408040" y="266760"/>
              <a:ext cx="3254040" cy="244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A0D5AD-30CF-DA42-F9C3-6EFAEF2C9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8680" y="257400"/>
                <a:ext cx="3272760" cy="24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89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AA0C-7985-F79A-4A4A-29DF0C4EA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1918-9118-1154-09BE-5932E07CE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B73CC3-28E1-91ED-6B3A-4FE45811A2CB}"/>
                  </a:ext>
                </a:extLst>
              </p14:cNvPr>
              <p14:cNvContentPartPr/>
              <p14:nvPr/>
            </p14:nvContentPartPr>
            <p14:xfrm>
              <a:off x="510480" y="114480"/>
              <a:ext cx="11552400" cy="625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B73CC3-28E1-91ED-6B3A-4FE45811A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05120"/>
                <a:ext cx="11571120" cy="62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06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AA0C-7985-F79A-4A4A-29DF0C4EA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1918-9118-1154-09BE-5932E07CE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BF96EF-BABB-94BB-635C-A4D05C47A2DD}"/>
                  </a:ext>
                </a:extLst>
              </p14:cNvPr>
              <p14:cNvContentPartPr/>
              <p14:nvPr/>
            </p14:nvContentPartPr>
            <p14:xfrm>
              <a:off x="0" y="0"/>
              <a:ext cx="1165896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BF96EF-BABB-94BB-635C-A4D05C47A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67768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63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2022-05-25T12:40:30Z</dcterms:created>
  <dcterms:modified xsi:type="dcterms:W3CDTF">2022-05-25T12:40:53Z</dcterms:modified>
</cp:coreProperties>
</file>