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1:44:26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7027 2117 0</inkml:trace>
  <inkml:trace contextRef="#ctx0" brushRef="#br0" timeOffset="8308.96">2646 1122 0,'0'0'0,"0"-21"16,21 21-16,-21-21 0,21-1 16,-21 1-1,0 0-15,0 0 16,-21 21 15,0 0-15,0 0-16,-1 0 15,1 0-15,0 21 0,0 0 0,0 0 16,0 1-16,-22 20 16,22-21-16,0 21 0,-21 1 0,20-1 15,1 0-15,0 1 0,-21 20 16,21-20-16,-1 20 0,1 1 0,21-22 16,0 21-16,-21 1 0,21-1 15,0 43-15,0-63 16,0 20-16,0-21 0,21 1 0,0-1 15,1 0-15,-1 1 0,0-1 16,0-21-16,21 22 0,1-22 0,-22 0 16,21 0-16,1 0 0,-1 0 15,-21 1-15,64-22 16,-43 0-16,0 0 0,1 0 16,-1 0-16,0 0 0,1-22 0,-22 1 15,21 0-15,1 0 0,-1-21 16,-21 20-16,21-20 0,-20 0 0,20-1 15,-21 1-15,21 0 0,-20-1 16,-1-20-16,0-1 0,0 1 0,-21-64 16,0 63-16,0 22 15,0-21-15,0-1 0,-21 1 0,0 20 16,-22 1-16,22-22 0,0 22 16,-21 0-16,21-1 0,-22 22 0,22-21 15,-21 21-15,-1 0 16,1-1-16,21 22 0,-21 0 0,-1 0 15,1 0-15,21 0 0,-22 0 16,22 0-16,-21 22 0,21-1 0,-22 21 16,1-21-16,21 22 15,-21-1-15,20 0 0,-20 1 0,21-1 16,0 0-16,0 1 0,-1 20 16,22-21-16,-21 1 0,21 20 0,0-20 15,0-1-15,0 0 0,21 43 16,1-64-16,-1 21 0,0-20 15,0-1-15,0 0 0,43 21 16,-22-42-16,0 21 16,1-21-16,-22 0 0,21 0 0,1 0 15</inkml:trace>
  <inkml:trace contextRef="#ctx0" brushRef="#br0" timeOffset="8872.51">3471 1799 0,'0'0'15,"0"21"17,0 1-32,0-1 0,0 0 15,-21 21-15,21-21 0,0 1 0,0-1 16,0 21-16,-21-21 0,21 0 15,0 1-15,0-1 0,0 0 0,0 0 16,0 0-16,0 0 0,0 1 16,0-1-16,-21-21 47,21-21-47,-21-1 15,21 1-15,0 0 16,0 0-16,0 0 0,0-22 0,0 22 15,0 0-15,0-21 0,21-1 16,0 22-16,0-21 0,0 0 16,22 20-16,41-62 0,-41 63 15,-1-1-15,0 1 0,22 0 16,-22 21-16,0 0 0,43 0 16,-64 21-16,22 0 0,-22 1 0,0 20 15,0-21-15,0 21 16,-21 1-16,0-1 0,0 0 0,0-20 0,0 20 15,0-21-15,-21 21 0,21-20 16,-21-1-16,21 0 0,-21 0 16,21 0-16,0-42 62,0 0-46</inkml:trace>
  <inkml:trace contextRef="#ctx0" brushRef="#br0" timeOffset="9584.94">4297 2180 0,'21'0'15,"0"0"-15,0 0 16,0-21-16,1 21 0,-1-21 16,0 0-16,0 0 0,0-1 15,0 1-15,1-21 0,20 0 0,-21-1 16,0 1-16,22 0 0,-22-22 16,0 1-16,0 20 0,-21-20 0,0 20 15,21-20-15,-21 21 16,0-1-16,0-20 0,0 42 15,0-1-15,0 1 0,0 0 16,-21 21-16,21-21 0,-21 21 16,21 21-1,-21 0-15,21 0 16,-21 22-16,21-22 0,0 21 16,0 1-16,0 20 0,-22-21 0,22 22 15,-21-22-15,21 22 0,0-22 16,0 22-16,0-22 0,-21 0 0,21 1 15,0-1-15,0 0 0,0-21 16,0 22-16,21-22 0,0 0 16,1-21-16,-1 21 0,21-21 0,-21 0 15,22 0-15,-22 0 0,21 0 0,0 0 16,-20 0-16,20-21 0,0 0 16,1 0-16,-22 0 0,0-1 0,21-20 15,-21 21-15,1-21 0,-1 20 16,0-20-16,-21 21 0,0 0 0,0 0 15,21-22-15,-21 22 16,0 42 15,0 0-31,-21 22 16,21-22-16,0 0 0,0 21 0,0-20 16,0 20-16,0-21 0,0 0 15,0 0-15,0 1 0,0-1 0,0 0 16,0 0-16,21-21 15,0 0 1,0 0-16,1 0 0,-1-21 16,-21 0-16,21 21 0,0-21 15,-21-1-15,0 1 0,21 0 0,-21 0 16,21 0-16,1-22 0</inkml:trace>
  <inkml:trace contextRef="#ctx0" brushRef="#br0" timeOffset="9787.92">5376 1418 0,'0'0'0,"-21"0"0,0 0 0,0 0 15,0 0-15,-1 0 16,22 21 62,22 1-78</inkml:trace>
  <inkml:trace contextRef="#ctx0" brushRef="#br0" timeOffset="10392.67">5694 1693 0,'0'0'0,"-21"0"31,21 22-15,0-1-16,0 0 15,0 0-15,0 21 0,0-20 0,0-1 16,0 21-16,0-21 0,0 22 16,0-22-16,0 0 0,0 0 0,-22 21 15,22-20-15,-21-1 16,21 0-16,-21 0 16,0-21 15,21-21-31,0 0 0,-21 21 15,21-21-15,0-1 0,0 1 16,0 0-16,0 0 0,0-21 0,21 20 16,0 1-16,21-21 0,-20 0 0,20-1 15,0 1-15,1 21 0,20-22 16,-21 22-16,1-21 0,-1 21 0,0 21 16,1 0-16,20 0 15,-20 0-15,-22 21 0,0 0 0,-21 0 16,0 0-16,21 22 0,-21-22 15,0 21-15,0-21 0,0 22 0,0-1 16,0-21-16,-21 0 0,21 22 16,0-22-16,-21 0 0,0 0 15,21 0-15,-22 1 0,1-1 16,21 0 0,21-42 15,1 0-16</inkml:trace>
  <inkml:trace contextRef="#ctx0" brushRef="#br0" timeOffset="10880.8">6540 1799 0,'-21'21'15,"42"-21"17,1 0-32,20-21 0,-21 21 15,0-21-15,22 0 0,-22 21 16,21-21-16,-21 0 0,22-1 0,-22 1 16,0 0-16,21 21 15,-21-21-15,-21 0 0,0 0 0,22-1 16,-22 1-16,-22 0 15,1 21-15,0 0 16,0 0-16,0 0 0,0 0 0,-1 0 16,1 0-16,0 0 0,0 21 15,-21 0-15,20 1 0,1-1 16,0 0-16,0 21 0,0 1 0,0-1 16,-1 0-16,1-21 0,-21 64 15,42-43-15,0 1 0,0-22 0,-21 0 16,21 21-16,0-20 0,0-1 15,21-21-15,0 21 0,0-21 16,0 0-16,22 0 0,-22 0 0,21 0 16,1 0-16,20 0 0,-21-21 15,1 21-15,-1-21 0,0-1 0,1 22 16,-22-21-16,21 0 0,-21 21 16,1-42-16,-1 21 15,-21-1-15</inkml:trace>
  <inkml:trace contextRef="#ctx0" brushRef="#br0" timeOffset="11644.29">2498 2773 0,'0'0'0,"-22"0"0,1-21 0,0 21 16,0 0-16,0 0 16,0 0-16,-1 0 0,22-21 15,0-1 1,22 1 0,20 21-1,-21 0-15,21 0 0,1-21 0,20 21 16,64 0-16,-63-21 15,20 21-15,1 0 0,-21 0 0,41-21 16,-20 21-16,21 0 0,0-21 0,0 21 16,21 0-16,0-22 15,0 22-15,0-21 0,127 0 16,-106 21-16,21-21 0,-21 21 16,0 0-16,1-21 0,-1 21 0,0-21 15,0 21-15,0 0 0,0 0 0,-21-22 16,0 22-16,0-21 0,0 21 15,-21 0-15,0 0 0,0-21 0,84 21 16,-105 0-16,42-21 16,-63 21-16,-22 0 0,21-21 15,-41 21-15,20 0 0,-21 0 0,0 0 16,0 0-16,1 0 0,-1-21 16,-64 21 30,22 0-46,-21 0 0</inkml:trace>
  <inkml:trace contextRef="#ctx0" brushRef="#br0" timeOffset="12608.48">2392 2921 0,'0'0'0,"-21"0"0,-64-21 15,64 21 1,0 0-16,-1-21 16,44 21 31,20-21-47,-21 21 15,21 0-15,-20 0 0,41-22 0,-21 22 16,22 0-16,-1 0 15,1-21-15,-1 21 0,1 0 0,21-21 16,-22 21-16,22 0 0,63-42 16,-63 42-16,20 0 0,-20 0 15,21-21-15,0 21 0,0 0 0,-1 0 16,-20 0-16,42 0 0,-21-22 16,0 22-16,21 0 0,0 0 0,0 0 15,0 0-15,0 0 0,0 0 16,127 0-16,-127 0 0,0 0 15,0 0-15,0 0 0,0 0 0,-21-21 16,-1 21-16,22 0 0,-21 0 16,0 0-16,0 0 0,0 0 15,-22 0-15,22-21 0,-21 21 16,0 0-16,-22 0 0,22 0 0,-43-21 16,22 21-16,-1 0 0,22 0 15,-64 0-15,0-21 0,21 21 16,-20 0-16,-1 0 0,-21-21 15,-21 21 79</inkml:trace>
  <inkml:trace contextRef="#ctx0" brushRef="#br0" timeOffset="41125.12">3154 4318 0,'0'-21'16,"21"21"15,-21-21-15,21 21 15,-21-21 47,0-1-62,0 1-1,21 21-15,-21-21 16,0 0 0,0 0-16,0 0 31,0 42 0,0 0-31,0 21 16,0-21-16,0 1 0,0 20 0,0 0 15,21-21-15,-21 22 16,0-1-16,0 0 0,0 1 0,0 20 16,0-20-16,0 20 0,0-21 15,0 22-15,0-22 0,0 22 0,-21-22 16,21 0-16,-21 1 0,21-1 15,-21 0-15,21-20 0,0 20 0,0-21 16,0 0-16,0 0 0,0 1 16,-21-22-1,0 0 1,21-22 0,0 1-16,0 0 15,0 0-15,0 0 0,21 0 16</inkml:trace>
  <inkml:trace contextRef="#ctx0" brushRef="#br0" timeOffset="41708.67">3810 4763 0,'21'0'15,"-21"21"17,21-21 14,-21-21-30,0-1 0,0 1-1,0 0-15,-21 21 32,0 0-17,21 21-15,0 0 16,0 1-16,0-1 15,0 0 1,42-42 0,-21 21-1,-21-21 1,0-1-16,0 1 16,-21 21 15,0 0 0,21 21 0,0 1-15,0-1-16</inkml:trace>
  <inkml:trace contextRef="#ctx0" brushRef="#br0" timeOffset="43000.25">6011 4128 0,'0'0'0,"0"-22"0,0-20 31,0 21-31,0 0 0,0 0 16,0-1-16,0 1 0,0 0 16,0 0-16,0 0 15,0 42 32,0 0-47,0 0 16,0 0-16,0 22 0,0-1 15,0 0-15,0 1 0,-21 20 0,21-20 16,-21 20-16,21-21 0,-21 22 16,21-22-16,-21 22 0,-1-1 0,1-20 15,0 20-15,21 1 0,-63 63 16,41-85-16,1 21 0,0-20 16,0 20-16,0-20 0,0-22 0,-1 42 15,22-20-15,-21-22 16,0 0-16,21 0 0,-21-21 15,0 0 1,0-21-16,-1 0 16,1 0-16,0-1 0,0-20 0,21 21 15,-42-64-15,20 64 0,22-21 16,-21-1-16,21-20 16,0 21-16,0-22 0,0 22 15,0 21-15,0-22 0,0 22 16,0 0-16,0 0 0,21 0 0,1-1 15,-1 1-15,-21 0 0,21 21 16,0-21-16,0 21 16,0 0-16,1 21 15,-22 0-15,0 0 16,21 22-16,-21-22 0,21 0 0,-21 21 16,21 1-16,-21-1 0,0 0 0,0 1 15,21-1-15,0 0 0,-21-20 16,22 20-16,-1-21 0,0 0 15,21 22-15,-21-22 0,1 0 16,20-21-16,-21 0 0,21 21 16,-20-21-16,-1 0 0,21 0 0,-21 0 15,22 0-15,-22 0 0,0-21 0,21 0 16,-21 21-16,1-21 0,-1-1 16,0 1-16,21-42 0,-21 42 15,1-1-15,-1-41 0,0 21 16,-21 20-16,0-20 15,21 21-15,-21 0 0,21-22 0,-21 22 16,0 0-16,0 0 0,0 0 0,0 0 16,0-1-16,0 1 31,0 42-15,0 1-16,0-1 15,0 0-15,0 21 0,0-21 0,0 22 16,0-1-16,0-21 0,0 22 0,0-1 15,0-21-15,0 21 0,0-20 16,0 20-16,0-21 0,0 0 0,0 0 16,21 1-16,-21-1 15,0-42 17,0-1-17,0 1-15,0 0 0,0 0 0,0-21 16,0-1-16</inkml:trace>
  <inkml:trace contextRef="#ctx0" brushRef="#br0" timeOffset="43420.01">6752 4318 0,'0'21'0,"0"0"16,-21-21-16,21 22 16,-21-1-16,0 0 0,21 0 15,0 0 1,21-21 0,0 0-16,0 0 0,0 0 15,0-21-15,1 0 16,-1 21-16,0-21 0,0 21 0,-21-21 15,0-1-15,0 1 16,0 0-16,0 0 16,-21 21-16,0 0 15,0 0-15,-1 0 0,1 0 16,0 0-16,21 21 0,-21 0 16,0 0-16,21 1 15,0-1 1,0 0-16,0 0 15</inkml:trace>
  <inkml:trace contextRef="#ctx0" brushRef="#br0" timeOffset="44012.67">7366 4530 0,'0'0'15,"21"0"-15,-21-21 0,21 21 0,0-22 16,-21 1-16,0 0 16,0 0-16,0 0 15,-21 21 1,0 0-16,0 0 15,0 0-15,0 0 0,-1 0 0,1 0 16,0 0-16,0 21 0,0 0 0,0 0 16,-1 0-16,1 1 0,0-1 15,0 0-15,21 0 0,-21-21 0,21 21 16,0 0-16,0 1 0,0-1 16,21 0-16,0-21 0,-21 21 15,21-21-15,0 0 0,1 21 0,20-21 16,-21 21-16,0-21 0,0 22 0,22-22 15,-22 21-15,0-21 0,0 21 16,0-21-16,1 21 0,-1-21 16,0 21-16,-21 0 0,21 1 15,-21-1-15,0 0 0,0 0 16,0 0-16,0 0 0,-21 1 16,0-22-16,0 21 0,-22 0 0,1 21 15,21-21-15,-22-21 0,22 22 16,0-22-16,0 0 0,-21 0 15,20 0-15,1 0 0,0 0 0,0 0 16,0 0-16,0-22 0,-1 22 0,1-21 16,0 21-16,0-21 0,0 0 15,0 21-15,21-21 16,-22 21-16,22-21 31,22 21-31,-1 0 16,0-22-16,0 22 0,21-21 0,-20 21 15</inkml:trace>
  <inkml:trace contextRef="#ctx0" brushRef="#br0" timeOffset="44408.45">8170 4001 0,'0'-22'16,"0"44"-16,0-65 0,-21 43 0,21-21 15,-21 21-15,0 0 16,21 21 0,0 0-16,-21 22 0,-1-22 0,22 21 15,-21 1-15,21-1 0,-21 21 0,21-20 16,0 20-16,-21-20 0,0 20 15,21-21-15,0 22 0,0-22 16,-21 1-16,21 20 0,-22-21 0,22 1 16,0-1-16,0 0 0,-21 1 15,21-1-15,0-21 0,0 22 0,0-22 16,0 0-16,0 0 0,0 0 16,21-21-1,1 0-15,-1 0 16,0-21-1,-21 0-15,21 0 0,-21 0 0,21-1 16</inkml:trace>
  <inkml:trace contextRef="#ctx0" brushRef="#br0" timeOffset="44680.29">7789 4720 0,'-21'0'31,"42"0"-15,0 0-16,1 0 0,20 0 16,-21 0-16,0 0 0,0 0 0,22-21 15,-22 21-15,0 0 0,0 0 0,0 0 16,1 0-16,-1-21 15,0 21 1,0 0-16,-21-21 0,21 21 16,0 0-16</inkml:trace>
  <inkml:trace contextRef="#ctx0" brushRef="#br0" timeOffset="45660.73">8445 4741 0,'-21'0'16,"42"0"15,1-21-31,-1 21 16,0-21-16,0 21 0,0-21 0,0 21 15,1-21-15,-1 0 0,0-1 16,0 1-16,-21 0 0,21 0 0,0 0 16,-21 0-1,0-1-15,0 1 0,0 0 16,-21 21-16,0 0 16,0 0-16,0 21 0,0 0 15,-1 1-15,22-1 16,0 0-16,0 0 0,-21 0 0,21 0 15,0 22-15,0-22 0,-21 42 16,21-41-16,0 20 0,0-21 16,0 0-16,0 22 0,21-1 15,0-21-15,-21 0 0,22 0 0,-1 1 16,0-22-16,21 0 0,-21 0 16,22 0-16,-22 0 0,21 0 15,1 0-15,-1-22 0,-21 22 0,21-21 16,-20 0-16,20 0 0,-21 0 0,0-22 15,0 22-15,1 0 0,-1-21 16,0 21-16,-21-22 0,21 22 0,-21-21 16,0 21-16,0-1 0,0 1 0,0 0 15,0 0-15,0 0 16,0 42 15,0 0-31,0 0 16,0 0-16,0 22 0,0-22 15,-21 0-15,21 0 0,0 22 16,0-22-16,0 0 0,0 21 16,0-21-16,0 1 0,-21-1 0,21 0 15,0 0-15,0 0 0,0 0 0,0 1 16,0-1-16,-21-21 47,21-21-47,-22-1 15,22 1-15,-21 0 16,21-21-16,0 21 0,0-1 0,0-20 16,0 21-16,21-21 0,1 20 0,-1-20 15,0 21-15,0-21 16,21 20-16,-20-20 0,20 21 0,-21 0 16,21-22-16,-20 22 0,20 0 0,0 0 15,-21 21-15,22-21 0,-22 21 16,0 0-16,21 0 0,-20 0 0,-1 21 15,0 0-15,0 0 0,0 0 16,-21 1-16,0 20 0,0-21 0,0 21 0,0 1 16,0-1-16,-21 0 0,0 1 15,0-1-15,0 0 0,21 1 0,-22-1 16,1 0-16,21-20 0,0 20 0,-21-21 16,0 0-16,21 22 0,-21-22 15,21 0-15,0 0 16,-21 0-16,-1 0 15,1-21 1</inkml:trace>
  <inkml:trace contextRef="#ctx0" brushRef="#br0" timeOffset="53115.63">3111 6541 0,'-21'0'31,"0"0"-15,0 0-1,0 0-15,0 0 16,21-22-16,0 1 15,0 0-15,-22 21 16,22-21-16,0 0 0,0 0 0,0-1 16,0 1-16,0 0 15,0 0-15,22 21 0,-1-21 16,0 21-16,0 0 16,0 0-16,0 0 0,1 0 0,-1 0 15,0 21-15,0 0 0,0 0 16,0 0-16,1 22 0,-1-1 15,0-21-15,0 22 0,-21-1 16,0 0-16,0 22 0,0-22 0,0 0 16,0 1-16,-21-1 0,0 0 0,-22 1 15,22 20-15,-21-20 0,21-1 16,-22 0-16,22 1 0,-21-1 0,-22 43 16,22-64-16,21 0 15,-21 0-15,20 0 0,1 0 0,0-21 16,-21 0-16,21 0 0,-1 0 15,1-21-15,0 21 0,0-42 0,0 21 16,0-22-16,-1 1 0,22 0 16,-21-1-16,21 1 0,0 21 15,0-64-15,0 64 0,21 0 16,1-21-16,-1 20 0,0 22 16,0-21-16,21 21 0,-20 0 15,-1 0-15,21 0 0,-21 21 16,0 1-16,1-22 0,-1 21 15,-21 0-15,0 0 0,21 21 0,0-20 16,-21-1-16,0 0 0,0 21 0,21-21 16,-21 22-16,21-22 0,-21 0 15,22 0-15,-22 0 0,21 22 16,0-22-16,-21 0 16,21-21-16,0 0 0,0 0 15</inkml:trace>
  <inkml:trace contextRef="#ctx0" brushRef="#br0" timeOffset="53328.43">3514 6964 0,'0'0'0,"0"-21"63,21 21-48,0 0 1</inkml:trace>
  <inkml:trace contextRef="#ctx0" brushRef="#br0" timeOffset="55732.5">4551 6265 0,'0'0'0,"0"-21"0,21 21 15,-21-42 1,0 63 0,0 0-16,0 0 15,0 1-15,0 20 0,0 0 0,0 1 16,0 20-16,-21-21 0,0 22 15,21-22-15,-43 64 16,43-64-16,-21 1 0,0 41 16,0-41-16,21-22 0,0 0 0,0 21 15,0-20-15,0-1 16,21-21 0,0-21-1,0-1-15,0 1 0,-21 0 0,22 0 16,-1-21-16,0-1 0,0 22 15,0-21-15,0-1 0,1-20 0,-1 21 16,0 20-16,0-20 0,-21 0 0,21 21 16,0-1-16,-21 1 15,0 0-15,22 21 0,-22 21 16,0 0-16,21 1 0,0-1 16,-21 21-16,0-21 0,0 22 0,21-22 15,-21 21-15,0-21 0,0 22 16,0-22-16,21 63 0,-21-62 15,21-1-15,1 0 0,-1-21 16,-21 21-16,21 0 0,0-21 0,0 21 16,0-21-16,1 0 0,-1 0 0,0 0 15,0 0-15,0 0 0,22-42 16,-22 42-16,0-21 0,0 0 16,-21 0-16,21-1 0,0-20 0,1 21 15,-22-21-15,21-1 0,-21 1 0,21-22 16,-21 22-16,21-21 0,-21-1 0,0 22 15,0-22-15,0 22 0,0 0 0,21-1 16,-21 22-16,21-21 0,-21 21 0,22 21 16,-22-22-16,0 1 0,0 42 31,0 1-31,-22 20 0,22-21 16,-21 21-16,21 1 0,0-1 15,0 22-15,-21-22 0,21 21 16,0 1-16,0-22 0,0 22 0,0-22 15,0 0-15,0 1 0,0-1 16,0-21-16,0 22 0,0-22 0,0 0 16,0 0-16,21 0 0,0 0 0,-21 1 15,22-1-15,-1-21 0,0 0 0,-21 21 16,21-21-16,0 0 0,22 0 16,-22 0-16,0 0 0,21-21 0,22-22 15,-43 22-15,21 0 0,22-21 16,-22-1-16,-21 1 15,0 21-15,1-21 0,-1-1 0,0 1 16,-21 0-16,21 20 0,-21-20 16,0 21-16,0-21 0,0 20 0,0 1 15,0 0-15,-21 21 16,0 0-16,0 0 0,-1 21 16,1 0-16,0-21 0,0 22 0,0-1 15,21 21-15,-21-21 0,21 0 16,-22 1-16,22-1 0,0 0 0,0 0 15,0 0-15,0 0 0,22 1 16,-1-22-16,0 0 16,0 0-16,0 0 0,0 0 0,22 0 15,-22-22-15,0 1 0,43-21 16,-43 21-16,0 0 0,0-1 16,0 1-16,0 0 0,22-42 15,-43 41-15,0 1 0,21 0 16,0 0-16,-21 0 0,21 21 15,-21 21 17,0 0-32,0 0 0,0 0 0,0 1 15,-21 20-15,21-21 0,0 21 16,0-20-16,-21 20 0,21-21 0,0 21 16,0-20-16,0-1 0,0 21 0,0-21 15,0 0-15,0 1 0,0-1 16,0 0-16,21 0 0,-21 0 15,21-21-15,-21 21 0,43-21 16,-22 0-16,21 0 16,-21 0-16,0 0 0,22-21 15,-1 0-15,-21 0 0,0 0 16,1 0-16,20-22 0,-21 22 0,0-21 16,0-1-16,1 1 0,-1 0 15,0-1-15,0 1 0,0 21 0,-21-21 16,0-1-16,21 22 0,-21 0 0,22-21 15,-22 63 17,0 0-32,0 0 0,-22 0 15,1 22-15,21-22 0,0 21 16,-21 0-16,21-20 0,-21 20 16,21 0-16,0-21 0,0 1 0,0 20 15,0-21-15,0 0 0,0 0 0,0 1 16,21-1-16,0-21 0,0 21 0,1 0 15,-1-21-15,0 0 0,21 0 16,-21 0-16,22 0 0,-1 0 16,-21 0-16,22 0 0,-22-21 0,42 0 15,-42 0-15,22-1 0,-22-20 16,0 21-16,0-21 0,22-43 16,-22 21-16,0 22 0,0-21 0,-21-1 15,21 1-15,0-1 0,1 1 16,-1 20-16,-21-20 0,21 20 15,0-20-15,-21 21 0,21 20 16,-21-41-16,21 42 0,-21 0 16,0-1-16,-21 22 31,0 22-15,21-1-16,-21 21 0,21-21 0,0 22 15,0-1-15,-21-21 0,21 21 0,-21 1 16,21 20-16,-22-20 0,22-1 15,0 21-15,0-20 0,0 20 0,0-20 16,0-1-16,0 0 0,0 1 16,0-1-16,0-21 0,0 21 15,0-20-15,0-1 0,22 0 0,-22 0 16,21 0-16,0 0 0,0 1 0,0-22 16,0 0-16,1 21 0,20-21 0,-21 0 15,0 0-15,22 0 0,20 0 16,-21 0-16,-20-21 0,20-1 15,0 22-15,-21-21 0,22 0 0,-1-21 16,0 21-16,-20-1 16,-1-20-16,0 21 0,0-21 15,0 20-15,22-41 0,-43 21 16,21-1-16,-21 22 0,21-21 16,-21 21-16,0-1 0,0 1 0,0 0 15,0 0-15,-21 21 31,0 21-31,-1 0 0,1 0 16,0 1-16,0 20 0,-21 0 16,20 1-16,22-22 0,0 21 15,-21-21-15,21 22 0,-21-22 0,21 21 16,0-21-16,0 0 0,0 1 0,0-1 16,0 0-16,0 0 0,21 0 15,0-21-15,1 21 0,-1-21 0,0 0 16,21 22-16,-21-22 0,1 0 15,20 0-15,0 0 0,-21 0 0,22 0 16,-1 0-16,0-22 0,1 22 0,-22-21 16,21 0-16,1 21 0,-22-21 15,21 0-15,-21 0 0,0-1 0,1-20 16,-1 21-16,-21-21 0,0 20 0,0-20 16,0 0-16,0-1 0,0 1 15</inkml:trace>
  <inkml:trace contextRef="#ctx0" brushRef="#br0" timeOffset="56057.5">7514 6181 0,'0'0'0,"21"0"47,0 0-47,22 0 0,-22 0 0,21 0 16,1 0-16,-1 0 0,0-21 15,1 21-15,-1 0 0,21-22 0,-20 22 16,-1 0-16,0 0 0,1-21 0,-22 21 15,0 0-15,0 0 0,0 0 16,-21-21-16,-21 0 16,0 21-16,0 0 0</inkml:trace>
  <inkml:trace contextRef="#ctx0" brushRef="#br0" timeOffset="56472.67">6816 5969 0,'0'0'0,"-64"42"31,43-20-31,21-1 0,0 0 16,0 0-16,0 0 15,0 0-15,21-21 16,0 0-16,0 0 0,1 0 16,-1 0-16,0 0 15,-21-21-15,21 21 0,-21-21 0,21 0 16,-21 0-16,0 0 0,0-1 15,0 1 1,-21 21 0,0 0-16,0 0 15,21 21-15,-21-21 16,21 22-16,0-1 16,0 0-16</inkml:trace>
  <inkml:trace contextRef="#ctx0" brushRef="#br0" timeOffset="61860.68">2815 8446 0,'-21'0'15,"0"-22"-15,21 1 16,-21 0 0,21 0-16,0 0 15,0 0-15,0-1 0,0 1 16,0 0-16,21 21 16,-21-21-16,21 21 0,0 0 0,-21-21 15,21 21-15,0 0 0,1 0 16,-1 0-16,0 0 0,0 0 0,0 21 15,0 0-15,1 0 0,-22 0 16,0 1-16,21-1 0,-21 0 0,0 0 16,0 21-16,0-20 0,0-1 15,0 0-15,-21 0 0,-1 21 16,1-20-16,-21 20 0,21-21 16,0 0-16,-1-21 0,1 21 15,0 1-15,0-22 0,0 21 16,21-42 15,0-1-31,0 1 16,21 0-1,0 21-15,0-21 0,0 21 16,1-21-16,-1 21 0,0 0 16,21 0-16,-21 0 0,1 0 0,-1 0 15,0 0-15,0 0 0,0 0 16,0 21-16,1 0 15,-1 0-15,-21 0 0,21 1 0,-21 20 16,0-21-16,0 0 0,0 0 16,0 22-16,0-22 0,-21 21 0,0-21 15,-1 22-15,1-22 0,0 0 16,-21 0-16,21 0 0,-1 1 0,-20-1 16,21 0-16,0-21 0,-22 0 0,22 0 15,-21 0-15,21 0 0,-22 0 16,22-21-16,-21 0 0,21 21 0,0-22 15,-1 1-15,1 21 16,0-21-16,0 0 0,0 21 0,21-21 16,-21 0-16,-1 21 15,22-22-15,0 1 16,0 0 0,22 21-1</inkml:trace>
  <inkml:trace contextRef="#ctx0" brushRef="#br0" timeOffset="62240.99">3556 8573 0,'0'-22'63</inkml:trace>
  <inkml:trace contextRef="#ctx0" brushRef="#br0" timeOffset="65346.68">5165 8276 0,'0'0'0,"0"21"15,-22-21-15,22 22 16,0-1-1,22-21 17,-1 0-17,0 0 1,0 0-16,0-21 0,0-1 0,22 1 16,-22 21-16,0-21 0,21-21 0,-20 21 15,-1-1-15,0 1 0,0-21 16,0 21-16,0-22 0,-21 22 0,0-21 15,0 21-15,0 0 0,0-1 16,0 1-16,0 0 0,-21 0 16,0 0-16,0 21 0,0 0 0,-22 0 15,22 0-15,-21 0 0,21 0 0,-22 21 16,1 21-16,0-21 0,-1 22 0,22-1 16,-21 0-16,0 1 0,-1-1 15,22 22-15,0-22 0,0 21 16,0-20-16,21-1 0,0 0 0,0-20 15,0 20-15,0-21 0,21 0 16,0 0-16,0 1 0,0-1 0,64-21 16,-64 0-16,0 0 15,22 0-15,-22 0 0,21 0 16,0-21-16,1-1 0,-22 22 16,0 0-16,-21-21 15,-21 21 1,0 0-16,-22 21 15,22 1-15,0-1 0,0 0 16,-21 0-16,20 21 0,1-20 16,0 20-16,0 0 0,0-21 15,0 22-15,21-1 0,0 0 0,0 1 16,0-1-16,0-21 0,0 43 16,0-43-16,0 0 0,21 0 15,0-21-15,0 21 0,0-21 16,0 0-16,1 0 0,-1 0 0,0-21 15,0 0-15,0 0 0,0 0 16,22 0-16,-22-22 0,0 1 0,21 21 16,-20-22-16,-1 1 0,0 0 0,21-1 15,-21 1-15,1 0 0,20-1 16,-21 1-16,0 0 0,22 21 16,-1-1-16,21-20 0,-41 21 15,20 0-15,-21 21 0,0 0 16,22 0-16,-22 0 0,0 0 0,0 21 15,0 0-15,0 0 0,1 0 0,-22 1 16,0 20-16,0-21 0,0 21 16,0 1-16,0-1 0,0 0 15,0 1-15,-22-1 0,1-21 0,21 22 16,0-22-16,0 21 0,-21-21 0,21 0 16,0 1-16,0-44 31,0 1-16,0 0-15,21-21 0,0 21 0,1-22 16,-1 22-16,0-21 0,0-1 16,0 1-16,0 21 0,1-21 0,-1-1 15,21-20-15,-21 20 0,0 22 16,1-21-16,-22 21 0,0 0 16,0-1-16,0 1 0,0 0 15,-22 21 1,1 0-1,21 21-15,-21 0 0,21 1 0,0-1 16,-21 0-16,21 0 0,-21 0 16,21 0-16,0 22 0,-21-22 15,21 21-15,0-21 0,0 1 0,0 20 16,0-21-16,0 21 0,0-20 0,21-1 16,0 0-16,0 21 0,0-42 15,0 21-15,22 1 0,-22-22 0,21 0 16,1 21-16,-22-21 0,21 0 0,0 0 15,1 0-15,-1 0 0,0-21 16,1-1-16,-1 1 0,0 0 0,43-21 16,-43 21-16,-20-22 15,-1 22-15,0 0 0,0-21 0,0 20 16,0-20-16,-21 0 0,22 21 16,-22-22-16,0 22 0,0-21 0,0 21 15,0-1-15,0 1 16,-22 21-16,1 0 0,0 0 15,0 21-15,0-21 0,21 22 0,-21-1 16,-1 21-16,22-21 0,0 0 16,0 22-16,0-22 0,0 21 0,0 1 15,0-22-15,0 21 0,0 0 16,0-20-16,0-1 0,43 42 16,-22-63-16,0 21 0,-21 1 15,42-22-15,-20 0 0,-1 0 0,0 0 16,0 0-16,21 0 0,-20-22 15,-1 1-15,0 0 0,0 0 0,0 0 16,0 0-16,1-22 0,-1 22 16,0-21-16,0-1 0,21 1 0,-20 21 15,-1-21-15,0-1 0,0 22 0,0-21 16,0 21-16,1-1 0,-1 22 16,0 0-16,0 0 15,0 0-15,-21 22 16,0-1-16,0 0 15,0 0-15,0 0 0,0-42 63,0 0-47,0 0-16,0 0 0,-21-1 15,21 1-15,-21 21 16,21-21-16,-21 21 0,0 0 15,-1 0-15,1 0 16,0 0-16,21 21 16,-21 0-16,21 1 0,0-1 0,-21 0 15,21 0-15,0 0 0,-21 22 16,21-22-16,0 0 0,0 21 16,0-21-16,0 22 0,0-1 0,0-21 15,0 0-15,0 22 0,21-22 16,0 0-16,0 0 0,0 0 0,22-21 15,-22 0-15,42 22 0,-20-22 16,-1 0-16,0 0 0,1-22 16,-22 1-16,21 21 0,0-21 15,1 0-15,-1 0 0,0-22 0,-20 22 16,-1 0-16,21-21 0,-21 21 0,0-22 16,1 1-16,-22 21 0,21-22 15,-21 22-15,21-21 0,-21 21 0,0 0 16,0-1-16,0 1 0,0 0 15,0 42 1,0 0 0,0 1-16,0-1 0,-21 0 15,21 0-15,-21 21 0,21-20 16,0-1-16,0 21 0,0-21 0,0 0 16,0 22-16,0-22 0,0 0 0,0 0 15,0 0-15,0 1 0,21-1 16,21-21-16,-21 0 0,0 0 15,1 0-15,-1 0 0,0 0 0,0-21 16,21-1 0,1-20-16,-22 21 0,21-21 15,1-1-15,-22 22 0,21-64 16,-21 64-16,0-21 0,-21 0 16,0 20-16,22-20 0,-22 21 0,21 0 15,-21 0-15,0 42 31,-21 0-31,-1 0 0,1 0 0,0 0 16,21 1-16,0-1 0,-21 21 0,21-21 16,-21 22-16,21-22 15,0 0-15,0 21 0,0-21 0,0 1 16,0-1-16,0 0 0,0 0 0,21 0 16,0-21-16,0 0 0,0 0 15,22 0-15,20 0 0,-20 0 16,-1-21-16,21 21 0,-20-21 0,-1 0 15,0 0-15,-20-22 0,20 22 16,-21 0-16,0-21 0,0 20 0,1-20 16,-1 0-16,-21-1 0,0-20 15,21 21-15,-21-22 0,21 1 16,-21 20-16,0-20 0,0 20 0,0 1 0,0 0 16,0-1-16,0 1 0,0 21 0,0 0 15,0 0-15,0-1 16,0 1-16,0 0 15,0 42 1,0 0-16,0 22 16,0-22-16,0 21 0,0 22 0,0-22 15,0 22-15,0-1 0,0-21 0,0 22 16,0-1-16,0-20 0,0 20 16,0-20-16,-21-1 0,21 21 15,0-20-15,0 41 0,0-62 0,0 20 16,0-21-16,0 21 0,0-20 15,21-1-15,-21 0 0,21 0 16,0-21-16,-21 21 0,43-21 16,-22 0-16,0 0 0,0 0 15,0 0-15,1-21 0,-1 0 16,0 0-16,0 0 0,0-1 0,0 1 16,1 0-16</inkml:trace>
  <inkml:trace contextRef="#ctx0" brushRef="#br0" timeOffset="65816.42">9821 8509 0,'0'0'0,"0"21"0,-21 0 16,21 1-1,0-1-15,21-21 16,0 0-1,1 0-15,-1 0 0,0 0 16,21-21-16,-21-1 0,1 1 0,20 21 16,-21-21-16,0 0 0,22 0 15,-22 0-15,0-22 0,0 22 16,0 0-16,0 0 0,-21-22 0,22 22 16,-22 0-16,0 0 0,0 0 0,0-22 15,-22 43-15,-41 0 16,42 0-16,0 0 0,-1 0 15,-20 22-15,21-1 0,0 0 0,-22 0 16,22 21-16,0-20 0,0 20 16,0 0-16,0-21 0,-1 22 0,1-1 15,21-21-15,0 22 0,-21-1 0,21 0 16,0-21-16,0 22 0,0-22 16,0 21-16,0-21 0,21 1 0,-21-1 15,43 0-15,-22-21 0,21 0 16,-21 0-16,22 0 0,-1 0 0,0 0 15,1 0-15,-1 0 0,0-21 0,1 0 16,-1-1-16,21-20 16,-20 21-16,-22 0 0,0 0 0,0-1 15,0 1-15</inkml:trace>
  <inkml:trace contextRef="#ctx0" brushRef="#br0" timeOffset="66326.53">9229 8001 0,'0'0'0,"-22"0"0,1 0 0,0 0 15,21 21-15,-21-21 16,42 0 0,0 0-1,22 0-15,-1-21 16,0 21-16,1-21 0,-1 0 0,0 21 15,22-21-15,-22 21 0,0-22 16,22 22-16,-22 0 0,1-21 0,-1 21 16,-21 0-16,21 0 0,-20 0 0,-22-21 15,21 21-15,-21 21 78,-21-21-62,-1 0 0,1 0-16,21 21 0,-21-21 15,-21 0-15,21 0 0,-1 0 0,1 22 16</inkml:trace>
  <inkml:trace contextRef="#ctx0" brushRef="#br0" timeOffset="69937.73">10499 4868 0,'0'-21'15,"0"0"1,0 0-1,0 42 48,0 0-63,0 0 0,0 1 16,0-1-16,0 0 15,0 0-15,0 0 0,0 0 16,0 1-16,0-1 15,0 0-15,0 0 0,0 0 16,0 0-16,0 1 0,0-1 0,0 0 16,0 0-16,0 0 15,0 0-15,0 1 0,0-1 16,0 0-16,21-21 0,-21 21 16,0 0 15,21-21-16,0 0 17,0 0-32,0 0 15,1 0-15,-1-21 0,21 21 0,-21-21 16,43 0-16,-22 0 0,22-1 16,-1-20-16,22 0 0,-1-1 0,1 1 15,0-21-15,-1 20 0,86-63 16,-64 43-16,-22 21 15,1-1-15,21 1 0,-22 21 0,1-22 16,-21 22-16,20 0 0,-41 0 0,20 0 16,-21 21-16,1-21 0,-22 21 15,0 0-15,0-22 0,0 22 0,1 0 16,-22-21-16,21 21 16,-42 0 187,-1 21-203,1 1 15</inkml:trace>
  <inkml:trace contextRef="#ctx0" brushRef="#br0" timeOffset="71936.86">10520 6075 0,'0'-21'15,"-21"21"48,21 21-32,0 0-31,0 0 16,0 0-16,0 1 0,-22-1 15,22 0-15,0 0 0,0 0 16,0 0-16,0 1 0,0-1 0,-21 21 16,21-21-16,0 22 0,0-22 0,0 0 15,0 42 1,0-41-16,0-1 0,0 0 0,0 0 16,0 0-16,0 0 15,21 1-15,-21-1 16,22-21-1,-1 0 1,0 0-16,0 0 0,0-21 0,22 21 16,-1-22-16,21 1 0,1 0 15,21 0-15,-1-21 0,22-1 0,0 1 16,127-43-16,-127 43 0,21 21 16,0-22-16,0 1 0,0 0 15,-22 21-15,22-22 0,-42 22 0,0-21 16,-1 21-16,-20-1 0,-1 1 15,1 21-15,-22-21 0,1 0 16,-22 21-16,0 0 0,0 0 0,0-21 16,-42 21 77,0 0-77,0 0-16,21 21 0,-21 0 16,-1-21-16,1 21 15</inkml:trace>
  <inkml:trace contextRef="#ctx0" brushRef="#br0" timeOffset="73936.69">11557 8255 0,'0'0'0,"0"-21"0,0 0 16,0 0-1,21 21 17,-21 21 30,21-21-62,-21 21 16,21-21-1,-21 21-15,0 0 0,0 0 16,22 1-16,-22-1 16,21 0-16,-21 0 0,0 0 15,0 0-15,0 1 0,0-1 0,0 0 16,0 21-16,0-21 0,0 1 0,0-1 16,0 0-16,0 21 0,0-21 15,0 1-15,0-1 0,0 0 16,0 0-16,0 0 0,0 0 0,0 1 15,0-1-15,0 0 0,0 0 0,0 0 16,0 0-16,0 1 16,0-1-16,21-21 15,0 0-15,0 0 16,0-21-16,22-1 0,-1-20 16,0 21-16,22-21 0,21-22 0,-1 22 15,1-22-15,21 22 0,0-22 16,-1 1-16,128-64 0,-106 63 15,-21 1-15,0 21 0,0-22 0,0 22 16,-43-1-16,22 22 0,-43-21 16,22 21-16,-43 0 0,21 21 15,-21-22-15,0 22 0,1 0 0,-22-21 16,21 21 0</inkml:trace>
  <inkml:trace contextRef="#ctx0" brushRef="#br0" timeOffset="128855.99">2244 2032 0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2:28:46.7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529 0,'0'0'0,"0"-21"15,0 0-15,0 0 16,0 0-16,21 21 16,0-22-16,0 1 0,0 21 15,-21-21 1,-21 21 46,0 0-62,0 0 16,21 21-16,-21-21 0,-1 0 0,1 0 16,0 21-16,0-21 0,0 0 15,0 0-15,-1 22 0,1-22 0,0 0 16,0 0-16,0 0 0,0 0 16,-1 0-16,1 0 0,0 0 15,0 0 1,42 0 31,21 0-47,1 0 0,20 0 15,1 0-15,20-22 16,1 22-16,0 0 0,-1-21 0,1 21 16,-21 0-16,20-21 0,-20 21 15,20-21-15,-20 21 0,21 0 16,-22 0-16,-21 0 0,22 0 0,-22 0 15,-21 0-15,1 0 0,-1 0 16,0 0-16,0 0 0,0 0 31,-42 0 1,0 0-32,0 0 15,-22 0-15,22 0 0,-21 0 16,21 0-16</inkml:trace>
  <inkml:trace contextRef="#ctx0" brushRef="#br0" timeOffset="355.63">1778 487 0,'0'0'0,"-21"0"16,21 21 31,0 0-47,0 0 15,0 22-15,0-22 0,0 21 0,0 1 16,0-1-16,0 0 0,0 1 16,-21 20-16,21-21 0,0 22 15,-22-1-15,22-20 0,0-1 0,-21 22 16,21-22-16,-21 0 15,0 1-15,21-1 0,-21-21 0,21 21 0,0-20 16,0-1-16,-21 0 0,21 0 16,0 0-16,0 0 15,0-42 17,0 0-32,0 0 0,0-21 15</inkml:trace>
  <inkml:trace contextRef="#ctx0" brushRef="#br0" timeOffset="1115.71">2074 931 0,'0'-42'32,"0"63"-17,0 0 1,0 1-16,0-1 0,-21 0 0,21 21 15,-21-21-15,21 22 0,0-1 16,-21-21-16,21 22 0,0-22 16,0 21-16,0-21 0,0 0 0,0 22 15,0-22-15,0 0 0,0 0 16,21 0-16,0-21 16,0 0-16,0 0 0,22 0 15,-1-21-15,-21 0 0,22 0 0,-1 0 16,0 0-16,1-1 0,-1-20 15,0 21-15,-21-21 0,22 20 16,-22-20-16,0 21 0,0 0 16,0-22-16,-21 22 0,22 0 0,-22 0 15,0-21 1,0 20-16,0 1 0,-22 42 47,22 1-47,-21-1 15,0 21-15,21-21 0,-21 22 16,0-1-16,21 0 0,-21 1 0,-1-1 16,22 0-16,-21 22 0,0 42 15,21-64-15,0 21 16,0 1-16,0-1 0,0 1 16,0 84-16,0-84 0,0-1 15,0 1-15,0-1 0,0 1 16,21 20-16,-21-20 0,0-1 0,0 1 15,0-1-15,0-20 0,0 20 16,0-21-16,0 22 0,0-22 0,-21-21 16,0 22-16,0-22 0,21 0 15,-21 0-15,-1 0 0,1-21 16,0 0-16,0 0 0,0 0 0,-22 0 16,22 0-16,-21 0 0,-22-21 15,22 0-15,-21 0 0,20 0 16,-20-22-16,-1 22 0,22-21 0,-22 21 15,22-22-15,21 22 0,-21-21 16,20 21-16,1 0 0,0-22 0,21 22 16,0-21-16,0 21 0,0-1 15,0-20-15,0 21 0,21-21 16,0 20-16,1 1 0,-1 0 0,21-21 16,-21 21-16,22-22 0,-1 22 15,0-21-15,1-1 0</inkml:trace>
  <inkml:trace contextRef="#ctx0" brushRef="#br0" timeOffset="1500.68">3027 1016 0,'0'0'0,"0"-21"0,0 0 16,-21 21-16,-1 0 15,1 21 1,0 0-16,21 21 0,-21-20 16,21 20-16,0 0 0,0 22 15,0-22-15,0 22 0,0-1 0,0 1 16,0 20-16,0-20 0,0 20 16,-21 1-16,21 0 0,0-1 15,-21 1-15,21 0 0,-22-1 0,22 1 16,-21 0-16,0-1 0,0-20 15,21 21-15,-21-22 0,0-21 0,21 22 16,0-22-16,-22 1 0,22-1 16,-21 0-16,21-21 0,0 1 0,0-1 15,0-42 17,0-22-32,21 22 0,1-21 15,-22-1-15,21-20 0,0-1 16,-21-20-16</inkml:trace>
  <inkml:trace contextRef="#ctx0" brushRef="#br0" timeOffset="1867.66">2815 1143 0,'0'0'15,"0"-21"-15,0 0 0,0 0 16,0-1-16,0 1 0,0 0 0,21 0 15,0 21-15,1-21 0,20 0 16,-21-1-16,21 22 0,1-21 16,-1 21-16,0 0 0,1 0 15,-1 0-15,0 0 0,-20 21 0,20 1 16,-21 20-16,21-21 0,-42 21 16,0-20-16,0 20 0,0 0 0,0 1 15,-21-1-15,0-21 0,-21 21 16,-1 1-16,22-22 0,-21 0 0,0 0 15,-1 0-15,1 1 0,21-1 16,-22-21-16,22 21 0,0-21 16,0 21-16,0-21 0,42-21 47,0 21-32,0-21-15,0 0 0</inkml:trace>
  <inkml:trace contextRef="#ctx0" brushRef="#br0" timeOffset="2283.48">3535 1122 0,'0'0'0,"-21"0"31,42-21 0,0 21-31,0-21 0,21-1 0,-20 1 16,-1 21-16,21-21 0,-21 0 15,0 0-15,1 21 0,-22-21 16,0-1-16,-22 22 31,1 0-31,0 0 0,0 0 16,0 0-16,0 22 0,-1-1 15,-20 21-15,21-21 0,0 0 16,0 22-16,-1-1 0,1-21 16,0 22-16,0 20 15,21-42-15,0 0 0,0 22 0,0-22 16,0 0-16,0 0 0,0 0 16,0 1-16,21-22 15,0 21-15,0-21 0,43 0 16,-43 0-16,21 0 0,1-21 15,-22 21-15,21-22 0,1 1 0,-1 0 16,0 0-16</inkml:trace>
  <inkml:trace contextRef="#ctx0" brushRef="#br0" timeOffset="2663.27">4318 1016 0,'0'0'0,"21"-42"0,0 21 0,-21-1 15,0 1-15,0 0 16,-21 0-16,0 21 0,0 0 15,0 0-15,-22 21 0,22-21 16,0 21-16,0 0 0,-22 1 0,22-1 16,0 21-16,0-21 0,0 0 15,0 1-15,21-1 0,0 0 16,0 0-16,0 0 0,0 0 0,0 1 16,21-22-16,0 21 0,0 0 15,21-21-15,1 21 0,-22-21 0,21 21 16,-21-21-16,22 0 0,-22 21 15,0-21-15,0 22 0,-21-1 16,0 0-16,0 0 16,-21 0-16,0-21 0,0 0 15,-22 21-15,1-21 0,0 0 0,-22 22 16,22-22-16,21 0 16,-22 0-16,22 21 0,0-21 0,-21 0 15,21 0-15,-1 0 16,1 0-16,21-21 15,0-1 1,21 1-16</inkml:trace>
  <inkml:trace contextRef="#ctx0" brushRef="#br0" timeOffset="3983.79">6159 1418 0,'0'-21'32,"22"0"-32,-22 0 0,21 0 15,-21-1-15,21 1 0,0 0 16,-21-21-16,21 21 0,0-22 0,-21 1 15,22 21-15,-1-22 0,0 1 16,-21 21-16,21 0 0,-21 0 0,21-1 16,-21 1-16,0 0 0,0 42 47,0 0-47,-21 22 0,21-22 15,-21 21-15,0-21 0,21 22 16,-21-1-16,21 0 0,0 1 15,-22-22-15,22 21 0,0-21 16,0 1-16,0-1 0,0 0 0,0 0 16,0 0-16,22-21 15,-1 0 1,0 0-16,0 0 0,0 0 16,0-21-16,1 0 0,-1 0 0,0 0 15,0-22-15,0 22 0,-21-21 0,0 21 16,0-22-16,0 1 0,0 21 15,0-22-15,0 22 0,0 0 16,-21 0-16,0 0 0,0 0 16,0 21-16,-1 0 0,1 0 15,0 0-15,0 0 16,21 21-16,21-21 31,0 0-31,22 0 16,-22 0-16,21 0 0,0 0 15,22-21-15,-1-1 0,1 1 0,-22 0 16,22 0-16,-22 0 0,0 0 16,1-1-16,-1 1 0,-21 21 0,0-21 15,1 0-15,-1 21 0,-21-21 16,0 0 15,0 42 0,0 0-31,0 0 0,0 0 16,0 0-16,0 22 0,0-1 16,0 0-16,-21 1 0,21-1 0,0 22 15,0-22-15,-22 0 0,22 22 16,-21-22-16,21 22 0,0-1 0,0-21 16,0 43-16,0-21 0,0 20 0,0 1 15,-21 0-15,21-1 0,0 1 16,0 0-16,0-1 0,0 1 0,-21 0 15,21 20-15,0-20 0,0 0 16,0 21-16,0-22 0,0 1 16,0 0-16,0-1 0,0-20 0,21 20 15,0 1-15,-21-21 0,0-1 0,0 1 16,21-1-16,-21 1 0,0-22 16,0 0-16,0 1 0,0-1 0,0-21 15,0 21-15,0-20 0,0-1 16,-21-21-16,0 0 15,0-21-15,21-1 0,-21 1 16,0 0-16,-1-21 0,1-22 0,0 22 16,-21-22-16,21-20 0,-1-1 15,-20 0-15,21 1 0,0-1 16,0-21-16,-22 0 0,43 1 0,-21-1 16,21 0-16,0 21 0,0-21 15,0-63-15,21 84 0,0 1 16,1-1-16,20 0 0,-21 22 15,21-22-15,1 22 0,-1-1 0,22 22 16,-22-22-16,0 43 0,1-21 16,-1 0-16,0 20 0,-21 1 0,22 0 15,-22 0-15,0 21 0,-21-21 16,21 0-16,-21-1 31</inkml:trace>
  <inkml:trace contextRef="#ctx0" brushRef="#br0" timeOffset="4460.93">9186 656 0,'0'-21'0,"0"42"0,21-42 0,1 0 15,-22 0-15,0 0 0,0-1 16,21 1-16,-21 0 0,0 0 15,0 42 1,-21 0 0,-1 22-16,1-22 15,0 42-15,0-20 0,0 20 0,0 1 16,-22-1-16,22 1 0,-21-1 16,21-21-16,-22 22 0,22-1 0,0-20 15,-21-1-15,20 0 0,1-20 16,0 20-16,0-21 0,21 0 0,-21 0 15,21-42 1,0 0 0,0 0-16,21 0 0,0-22 0,0-20 15,22 21-15,-22-22 0,0-21 16,21 22-16,1-22 0</inkml:trace>
  <inkml:trace contextRef="#ctx0" brushRef="#br0" timeOffset="4671.82">9102 656 0,'0'0'15,"42"-63"-15,-21 20 0,0 22 0,-21 0 16,0 0-16,0 0 0,21 21 15,-21 21-15,0 0 16,0 21-16,0-20 0,0 20 16,0 0-16,0 22 0,0-22 0,0 22 15,0-1-15,0 1 0,0-22 16,0 21-16,0-20 0,0 20 0,0-20 16,0-1-16,22-21 0,-22 21 0,0-20 15,0-1-15,21 0 0,0 0 16,-21 0-16,21-21 15,0 0 1,-21-21 0,0 0-16</inkml:trace>
  <inkml:trace contextRef="#ctx0" brushRef="#br0" timeOffset="5260.97">8699 1164 0,'0'0'0,"-42"21"0,21-21 0,0 0 0,0 0 15,21 22-15,0-1 0,21-21 32,0 0-32,0 0 0,21 0 0,1 0 15,20 0-15,-20-21 16,41-1-16,-20 1 0,-1 0 0,22 0 16,-22 0-16,1-22 0,-22 22 15,64-42-15,-85 42 0,22-22 16,-22 22-16,0 0 0,0 21 15,-21-21-15,0 42 32,-21 21-32,0-21 0,21 1 15,0 20-15,-21 0 0,-1 1 16,22-1-16,-21-21 0,21 21 0,0 1 16,0-1-16,0-21 15,0 0-15,0 1 0,0-1 0,0 0 16,21 0-16,1-21 0,-1 0 0,0 0 15,21 0-15,-21 0 0,1 0 16,20 0-16,0 0 0,-21-21 0,22 0 16,-1 0-16,-21-22 0,22 22 15,-22-21-15,0-1 0,0 22 0,0-21 16,-21 0-16,21-1 0,-21 1 16,0 21-16,0 0 0,0-1 0,0 1 15,-21 42 1,21 22-1,-21-22-15,0 21 16,21-21-16,0 22 0,0-1 0,0-21 16,-21 22-16,21-22 0,0 21 0,0-21 15,0 0-15,0 1 0,0-1 16,0 0-16,21-21 0,-21 21 0,21-21 16,0 0-16,0 0 15,1 0-15,-1 0 0,0 0 0,0-21 16,21 0-16,-20 0 0,-1-22 0</inkml:trace>
  <inkml:trace contextRef="#ctx0" brushRef="#br0" timeOffset="5539.43">10499 593 0,'0'0'0,"0"-43"0,0 1 0,0 21 0,0-21 16,0 20-16,0 1 0,0 0 15,-22 21 1,1 21-16,0 0 15,21 1-15,-21 20 0,21 0 0,-21 1 16,21 20-16,-21-21 0,21 22 16,0-1-16,0-20 0,0 20 0,-22-20 15,22 20-15,0-21 0,-21 1 16,21-1-16,0 0 0,0-20 0,0 20 16,0-21-16,0 0 0,0 0 15,0 1-15,0-1 16,21-21-1,1 0-15,-1-21 16,-21-1-16,21 1 0,0 0 0</inkml:trace>
  <inkml:trace contextRef="#ctx0" brushRef="#br0" timeOffset="5919.86">10710 868 0,'0'21'31,"0"0"-31,0 0 0,0 1 0,-21-1 16,21 21-16,-21-21 0,21 22 0,-21-22 16,21 21-16,-21-21 0,21 22 15,0-22-15,0 0 0,0 21 16,0-21-16,0 1 16,0-1-16,0 0 0,21-21 0,0 21 15,0-21-15,0 0 0,22 0 16,-1 0-16,-21-21 0,0 21 15,22-21-15,-22 0 0,0-1 0,0 1 16,0 0-16,-21-21 16,0 21-16,0-22 0,0 1 0,0 0 0,0-1 15,-21 1-15,0 21 0,0-22 16,0 1-16,-1 21 0,1 21 16,-21-21-16,21 21 0,0 0 15,-1 0-15,1 21 0,0 0 16,-21 21-16,21-20 0,21-1 15,-22 0-15,22 0 16,-21-21-16</inkml:trace>
  <inkml:trace contextRef="#ctx0" brushRef="#br0" timeOffset="6143.79">10181 741 0,'0'0'0,"0"21"16,21-21-16,0 0 15,1 0-15,20 0 0,0 0 0,1 0 16,-1 0-16,0 0 0,1 0 16,-1 0-16,0 0 0,1 0 0,-1 0 15,-21 0-15,21 0 0,-20 0 16,-1 0-1</inkml:trace>
  <inkml:trace contextRef="#ctx0" brushRef="#br0" timeOffset="7115.9">11218 995 0,'0'0'0,"-21"-21"0,21 0 0,-21 21 15,0-22-15,21 1 0,-21 0 16,21 0-16,0 0 16,0 0-16,0-1 15,0 1-15,21 21 0,0-21 16,0 21-16,21 0 0,-20 0 15,-1 0-15,21 0 0,-21 21 16,22 0-16,-22 22 0,0-22 0,21 64 16,-42-43-16,0 0 15,0 1-15,0-1 0,0 0 0,0-21 16,0 22-16,-21-1 0,0-21 16,21 0-16,-21 1 0,0-1 0,21 0 15,-22-21-15,22 21 0,-21-21 31,21-21-31,0 0 16,0 0-16,0-1 0,0 1 16,0-21-16,0 0 0,21 20 0,1-20 15,-1 0-15,0-1 0,0 1 16,0 0-16,22-1 0,-22 22 0,0-21 16,0 21-16,21 0 0,-20-1 15,20 1-15,-21 21 0,0 0 0,0 0 16,1 21-16,-1 1 0,0-1 0,-21 21 15,21-21-15,-21 22 0,0-1 16,21 0-16,-21 1 0,0-1 16,0 0-16,0 1 0,0-22 0,0 21 15,0-21-15,-21 0 0,21 1 16,-21-1-16,21 0 0,0 0 16,0-42 15,0 0-31,0 0 15,0-22-15,0 22 0,0 0 0,0-21 16,21-1-16,0 1 0,0 0 16,1-1-16,-1 1 0,0 0 0,0-1 15,21 1-15,-20 21 0,20 0 16,0-1-16,-21 1 0,22 0 0,-1 21 16,0 0-16,-20 0 0,20 21 15,0 0-15,-21 22 0,1-22 16,-1 21-16,0 1 0,-21 41 15,0-63-15,0 22 0,0-1 16,0 0-16,-21-20 0,0 20 0,-1-21 16,1 0-16,0 0 0,21 1 15,-21-1-15,0-21 0,21 21 0,21-21 32,0-21-17,0 0-15,0 21 0</inkml:trace>
  <inkml:trace contextRef="#ctx0" brushRef="#br0" timeOffset="7619.65">13039 974 0,'0'0'0,"0"-21"0,21-1 16,-21-20-16,0 21 0,0 0 0,0-22 16,-21 22-16,-1 0 0,1 0 15,0 21-15,0-21 0,0 21 0,0 0 16,-1 0-16,1 0 15,0 0-15,0 21 0,0 0 0,-22 0 0,22 0 16,0 22-16,-21-1 16,21 0-16,-1 22 0,1-22 0,0 1 0,0-1 15,0 0-15,21 1 0,0-22 16,0 21-16,0-21 0,0 0 16,0 1-16,21-1 0,0 0 0,0-21 15,0 0-15,22 0 0,-22 0 16,21 0-16,-21 0 0,22-21 0,-1 0 15,-21-1-15,22 1 0,-1-21 16,-21 21-16,21-22 0,-20 1 0,-1 0 16,0-22-16,0 22 0,0 0 15,-21 20-15,0-20 0,0 21 0,0 0 16,0 42 0,-21 0-1,0 0-15,0 22 0,21-1 16,-21-21-16,-1 21 0,1 1 15,21-1-15,0 0 0,0-20 0,0 20 16,0-21-16,0 0 0,0 0 16,0 1-16,0-1 0,21-21 0,1 21 15,20-21-15,-21 0 0,0 0 16,22 0-16,-1-21 0,-21 0 16,21-1-16,1 1 0,-22-21 0,21 0 15,-21-1-15,22-20 16</inkml:trace>
  <inkml:trace contextRef="#ctx0" brushRef="#br0" timeOffset="7876.51">13674 487 0,'0'0'0,"0"-42"16,0-1-16,0 22 0,0 0 15,0 0-15,0-22 0,-22 65 32,1-1-32,21 0 0,-21 21 15,21 1-15,0-1 0,-21 0 0,0 22 16,0-22-16,21 22 0,-22-22 0,22 21 15,0 1-15,-21-1 0,21-20 0,0 20 16,-21-20-16,21-1 16,0 0-16,0 1 0,0-22 0,0 21 0,0-21 15,0 0-15,0 1 16,0-1-16,21-21 0,0 0 16,1 0-16,-1 0 0,0 0 0,0-21 15,0-1-15,22 1 0,-22-21 16,21 21-16</inkml:trace>
  <inkml:trace contextRef="#ctx0" brushRef="#br0" timeOffset="8119.99">14203 783 0,'-43'-21'32,"22"21"-32,0 21 15,0 0-15,0 1 0,0-1 16,-1 21-16,1-21 0,0 22 15,21-1-15,-21-21 0,0 21 0,21 1 16,-21-22-16,21 21 0,0-21 16,0 22-16,0-22 0,0 0 0,0 0 15,0 0-15,0 1 16,21-1-16,0-21 0,0 0 0,0 0 16,22 0-16,-1 0 0,0 0 0,1 0 15,-1-21-15,0-1 0</inkml:trace>
  <inkml:trace contextRef="#ctx0" brushRef="#br0" timeOffset="8864">14711 889 0,'0'0'0,"0"-21"0,0 0 15,0 0-15,-21 21 32,-1 0-32,1 21 0,0 0 15,0 0-15,0 0 0,0 22 0,-1-22 16,1 21-16,0 0 0,0-20 15,21 20-15,0-21 0,0 21 16,0-20-16,0-1 0,0 0 0,0 0 16,0 0-16,21 0 0,21 1 15,-20-22-15,-1 0 0,0 0 16,0 0-16,0 0 0,0 0 16,1 0-16,-22-22 0,21 1 15,-21 0-15,0 0 0,0-21 16,0-1-16,0 1 0,0 0 0,0-1 15,-21-41-15,21 41 16,0 22-16,0 0 0,0-21 0,0 20 16,0 1-16,21 0 15,0 21-15,21 0 0,-21 0 16,22 0-16,-1 0 0,-21 0 0,22 21 16,-1 0-16,0 1 15,1 20-15,-22-21 0,0 21 0,0 1 16,0-22-16,-21 21 0,0 1 15,0-1-15,0-21 0,0 21 0,-21 1 16,21-22-16,-21 0 0,0 0 16,0 0-16,21 1 0,0-1 0,-22 0 15,1-21-15,21 21 16,0-42 0,0 0-1,0 0-15,0-1 0,0 1 16,0 0-16,0-21 0,0-1 15,0 1-15,21 0 0,1-1 0,-1-20 16,21 21-16,-21-1 0,22 1 16,-1 0-16,0-1 0,22 22 0,-22 0 15,22 0-15,-22 0 0,21 21 16,-20 0-16,20 0 0,-20 0 0,-1 21 16,0 0-16,-21 0 0,22 0 15,-22 22-15,0-1 0,-21 64 16,0-64-16,0 0 0,0 1 15,0-1-15,0 0 0,-21 1 0,0-22 16,21 0-16,-21 0 0,-1 0 0,22 1 16,-21-1-16,0-21 15,0 0 1,21-21 0,0-1-16,-21 1 0,21 0 15,0 0-15,0-21 0</inkml:trace>
  <inkml:trace contextRef="#ctx0" brushRef="#br0" timeOffset="9059.99">14817 381 0,'0'0'0,"-22"0"16,-20 0-16,21-21 0,0 21 15,0 0-15,-1 21 63,1-21-63,0 0 0,0 21 15</inkml:trace>
  <inkml:trace contextRef="#ctx0" brushRef="#br0" timeOffset="9255.87">13377 593 0,'0'0'0,"0"21"16,21-21-1,1 0 1,20 0-16,-21 0 0,0 0 16,22 0-16,-1 0 0,-21 0 15,21 0-15,1 0 0,-22-21 0,21 21 16,-21-21-16,22-1 0</inkml:trace>
  <inkml:trace contextRef="#ctx0" brushRef="#br0" timeOffset="9727.93">17378 445 0,'0'-22'0,"0"44"0,21-65 15,0 22-15,0 0 0,-21 0 16,21 0-16,-21-1 0,22 1 0,-22 0 16,0 0-16,0 42 31,-22 21-31,1-20 16,0 20-16,0 0 0,-21 22 0,20-22 15,1 22-15,-21-1 0,21 1 16,0-1-16,-1 1 0,-20-1 15,21 1-15,21-1 0,-21-21 0,21 22 16,-21-22-16,21-21 0,0 22 16,0-22-16,0 0 0,0 0 0,0 0 15,21-21 1,0 0-16,0-21 0,0 21 16,0-42-16,-21 21 0</inkml:trace>
  <inkml:trace contextRef="#ctx0" brushRef="#br0" timeOffset="10963.98">16849 847 0,'0'0'0,"-43"0"0,22 0 0,0 0 15,0 0-15,42 0 32,0 0-32,21 0 15,-20 0-15,20 0 0,21-21 16,-20 21-16,41-22 0,-20 1 0,21 0 15,-1 21-15,1-21 0,0 0 16,-1 21-16,-20-21 0,-1-1 0,1 22 16,-22-21-16,0 21 0,-20 0 15,-1 0-15,0 0 0,-21 21 32,0 1-32,-21 20 15,0-21-15,-1 21 16,1-20-16,0 20 0,-21 0 0,21 1 15,-1-1-15,1 0 0,0-21 0,21 22 16,0-22-16,-21 21 0,21 1 16,0-22-16,0 0 15,21-21-15,0 0 16,0 0-16,1 0 0,20 0 0,-21 0 16,0-21-16,22 21 0,-22-21 15,21-1-15,-21-20 0,0 21 0,1 0 16,-1-22-16,-21 1 0,0 0 15,0-1-15,0 1 0,0 0 16,0 21-16,-21-22 0,-22 22 16,22 0-16,0 21 0,-21-21 0,20 21 15,-20 0-15,21 0 0,0 0 16,0 0-16,-1 0 0,44 0 31,20 0-31,0 0 0,1 0 16,-1 0-16,0 0 0,22 0 0,-1 0 15,1 0-15,20 0 16,-20 0-16,21 0 0,-22 0 0,1 0 0,-1 0 16,1 0-16,-22 0 15,-21 0-15,21 0 0,-42 21 16,0 0 0,0 0-16,-21 0 0,0 1 15,0-1-15,0 0 0,-22 21 16,22-21-16,0 22 0,0-22 0,0 21 15,0-21-15,-1 22 0,1-22 16,21 0-16,-21 0 0,21 0 0,0 1 16,0-1-16,0 0 0,21-21 0,0 0 15,1 21-15,-1-21 0,0 0 16,21 0-16,-21 0 0,1 0 0,20 0 16,-21-21-16,21 0 0,-20 0 15,-1-1-15,0 1 0,0 0 16,-21-21-16,0 21 0,0-22 15,0 1-15,0 0 0,0-1 0,-21 1 16,-21 0-16,20 20 0,-20 1 16,21 0-16,-21 0 0,-1 21 0,1 0 15,0 0-15,20 0 0,1 0 0,0 0 16,42 0 0,22 0-1,-1 21-15,0-21 0,1 21 16,20-21-16,-21 0 0,22 0 0,-1 0 15,-20 0-15,20 0 0,1 0 16,-22-21-16,22 0 0,-22 0 16,21 21-16,-20-21 0,-1-22 15,0 22-15,43-42 0,-64 41 16,0-20-16,1 0 0,-22 21 16,0-22-16,0 22 0,0 0 0,0 0 15,0 0-15,0-1 0,-22 22 16,1-21-16,0 21 0,0 21 15,0 1-15,-22-1 0,22 0 16,0 0-16,0 21 0,0 1 0,0-1 16,-1 0-16,1 1 0,0-1 0,21 0 15,0 22-15,-21-22 16,21 22-16,-21-22 0,21 22 0,0-22 16,0 0-16,0 1 0,0-1 0,0-21 15,0 21-15,21-20 0,-21-1 16,21 0-16,0-21 0,22 21 0,-22-21 15,0 0-15,0 0 0,0 0 0,22 0 16,-22 0-16,0 0 0,21-21 16,-21 0-16,22 21 0,-22-21 15,0-22-15,21 22 0,-20 0 0,-1-21 16,0 20-16,0 1 0,21 0 0</inkml:trace>
  <inkml:trace contextRef="#ctx0" brushRef="#br0" timeOffset="11439.5">21336 804 0,'0'0'0,"-21"0"0,0-21 15,-1 21-15,22-21 0,-21 0 0,0 0 16,0-43-16,0 43 16,21 0-16,0 0 0,-21-22 15,21 22-15,0 0 0,0 0 0,0 0 16,0 0-16,21-1 0,-21 1 16,21 0-16,21 0 0,-21 0 0,22 21 15,-22 0-15,42-21 0,-20 21 16,20 0-16,-20 0 0,20 0 0,1 0 15,-22 21-15,0 0 0,-21 0 16,22 0-16,-22 0 0,-21 22 16,0-22-16,0 0 0,-21 21 0,0 1 15,-1-22-15,-20 21 0,0 1 0,-1-1 16,22 0-16,-21 1 0,0-1 16,-1 0-16,22 1 0,-21-1 15,21 0-15,-22 1 0,22-22 0,0 21 16,0-21-16,0 22 0,-1-22 15,22 0-15,0 0 0,-21 0 0,21 0 16,0 1-16,0-1 16,0 0-16,0 0 15,0 0-15</inkml:trace>
  <inkml:trace contextRef="#ctx0" brushRef="#br0" timeOffset="12139.98">21188 1990 0,'0'0'0,"0"21"0,21-21 15,0 0 1,0 0-16,0 0 15,1 0-15,-22-21 16,21 21-16,0-21 0,-21-1 0,0 1 16,0 0-16,0 0 0,0 0 15,0 0-15,0-1 0,-21 22 32,0 0-32,-1 0 0,1 0 0,0 0 15,0 22-15,0-1 16,0-21-16,21 21 0,0 0 0,0 0 15,0 0-15,0 1 16,21-22 0,0 0-16,0 0 15,0 0 1,0 0-16,1-22 16,-22 1-16,21 0 0,-21 0 15,0 0-15,0 0 0,0-1 16,-21 22-1,-1 0-15,1 0 0,0 0 16,0 0-16,0 0 0,0 22 16,21-1-16,0 0 0,-22-21 15,22 21-15,0 0 0,0 0 16,0 1-16,22-1 16,-1-21-16,0 0 15,0 0-15,0 0 16,0-21-1,-21-1-15,0 1 16,0 0-16,0 0 16,-21 21-1,0 0-15,0 0 16,0 0 0,21 21-16,21-21 46,0-21-46</inkml:trace>
  <inkml:trace contextRef="#ctx0" brushRef="#br0" timeOffset="12607.69">21272 1418 0</inkml:trace>
  <inkml:trace contextRef="#ctx0" brushRef="#br1" timeOffset="94315.81">9969 2498 0,'0'21'32,"22"-21"46,-1 0-63</inkml:trace>
  <inkml:trace contextRef="#ctx0" brushRef="#br1" timeOffset="94971.73">10223 2392 0,'0'0'0,"22"0"0,-22-42 31,-22 42 32,1 21-63,0-21 15,0 21-15,-21 0 0,20 0 0,-20-21 16,0 21-16,21 22 0,-22-22 16,1 0-16,-22 0 0,22 0 15,0 22-15,-1-22 0,22 0 0,-21 21 16,0-20-16,-1-1 0,22 21 15,-21-21-15,21 0 0,-22 22 16,22-22-16,-21 21 0,21-21 0,-22 1 16,1 20-16,21 0 0,-22-21 15,-20 22-15,21-1 0,-1 0 0,1 1 16,-22-1-16,22 0 0,-21-20 16,20 20-16,-20 0 0,20 1 0,-20-1 15,21-21-15,-1 21 0,-20 1 16,20-22-16,1 21 0,0-21 0,-22 22 15,22-22-15,0 21 0,-22-21 0,22 22 16,-22-1-16,1-21 0,-1 22 16,22-1-16,-22-21 0,1 21 0,-1 1 15,1-22-15,21 21 16,-22-21-16,22 22 0,-1-22 0,1 0 16,0 0-16,-1 22 0,1-22 15,0 0-15,21 0 0,-22-21 0,22 21 16,0 0-16,-21 1 0,20-22 0,22 21 15,-21-21-15,0 0 0,21 21 16,-21-21-16,0 0 16,0 0-1,21-21 17</inkml:trace>
  <inkml:trace contextRef="#ctx0" brushRef="#br1" timeOffset="95571.17">7175 3958 0,'0'0'0,"0"-21"0,0 42 62,0 0-62,0 1 0,-21-1 0,0 21 16,21-21-16,-21 22 0,0-22 16,21 21-16,-21 0 0,-1 1 0,1-22 15,0 21-15,0-21 0,21 22 16,-21-22-16,0 0 0,-1 0 0,1 0 15,21 1-15,-21-1 0,21 0 16,-21-21-16,21 21 0,-21-21 16,42 0 62,-21-21-78,21 21 15,0 0-15,0 0 16,1 0-16,-1 0 0,0 0 16,21 0-16,-21 0 0,22 0 15,-22 0-15,21 0 0,-21 0 0,22 21 16,-22-21-16,21 0 0,-21 21 16,1-21-16,-1 21 0,0-21 0,0 0 15,0 22-15,0-22 0,-21 21 16,0 0-1,22-21 32,-1 0-47,0-21 0</inkml:trace>
  <inkml:trace contextRef="#ctx0" brushRef="#br1" timeOffset="96643.35">12869 2413 0,'0'-21'0,"-21"21"31,21 21 63,21 0-94,0 0 15,1 1-15,-1-22 0,0 21 0,0 0 16,21 0-16,-20 0 0,20 0 16,0 1-16,-21-1 0,43-21 0,-22 21 15,1 0-15,-1 21 0,21-20 16,-20-1-16,20 0 0,-20 0 16,20 21-16,1-20 0,-1 20 0,1-21 15,20 21-15,1 1 0,0-1 16,-1 0-16,1 1 0,21-1 15,-22 0-15,22 1 0,0 20 16,0-20-16,0-1 0,21 0 0,-21 1 0,21-1 16,-22 0-16,107 43 15,-106-43-15,0 1 0,0-22 0,-22 21 16,22-21-16,-21 22 0,21-22 16,-22 0-16,1 0 0,-22 21 0,1-42 15,-1 22-15,1-1 16,-22-21-16,1 21 0,-1-21 0,-21 0 15,0 0-15,0 0 0,1 0 16,-1 0-16,-21-21 63,21 21-63,-21-21 15,21 21-15,-21-22 16,0 1-16,0 0 15</inkml:trace>
  <inkml:trace contextRef="#ctx0" brushRef="#br1" timeOffset="97502.94">16700 3471 0,'0'0'0,"-21"-21"32,0 21-17,21 21 16,0 1-31,0-1 0,0 0 0,0 0 16,0 0-16,21 0 0,0 22 16,1-22-16,-1 0 0,-21 21 15,42-20-15,-21-1 0,0 0 0,1 0 16,-1 0-16,21 0 0,22 22 16,-43-22-16,0-21 0,21 21 15,-21-21-15,1 0 0,-1 21 16,0-21-16,0 0 0,0 0 0,0 0 15,1 0 1,-44-21 15,1 21-31,0 0 0,0 0 16,0 0-16,-22 0 0,22 0 16,0 0-16,-42 0 15,41 0-15,1 21 0,-21 0 0,21-21 16,-22 22-16,22-1 0,-21 0 15,0 0-15,-1 21 0,1-20 0,-22-1 16,22 21-16,-21-21 0,20 22 16,-20-22-16,20 21 0,-20-21 0,21 0 15,-1 1-15,1-1 0,-22 0 16,43 0-16,0 0 0,0-21 16,0 0-16,21 21 0,-21-21 15,-1 0-15,22 22 16,-21-22-16,21 21 31,-21-21 0,21 21 1,-21-21 124</inkml:trace>
  <inkml:trace contextRef="#ctx0" brushRef="#br1" timeOffset="101739.85">1270 5736 0,'0'-21'282,"-21"21"-267</inkml:trace>
  <inkml:trace contextRef="#ctx0" brushRef="#br1" timeOffset="102347.66">1143 5440 0,'0'-21'16,"0"42"-16,-21-63 0,21 20 16,0 1-16,-21 0 15,21 42 32,-22 0-47,22 1 16,0-1-16,0 21 0,0 0 15,0 22-15,0-1 0,-21 1 16,21-1-16,0 1 0,0-1 0,0 1 16,0-1-16,-21 1 0,21-1 15,0 1-15,-21-1 0,21 22 0,-21-21 16,21-1-16,0 1 0,0-1 15,-21 1-15,21-22 0,0 0 0,0 1 16,0-22-16,0 0 0,0 0 16,0 0-16,0 0 0,0-42 31,0-21-31,0 21 16,0-22-16,0 1 0</inkml:trace>
  <inkml:trace contextRef="#ctx0" brushRef="#br1" timeOffset="102703.61">1164 5440 0,'-21'0'0,"42"0"0,-63-21 15,21 21-15,-1 0 16,44 0 15,20 0-15,-21 0-16,43 0 0,-22 0 0,21 0 15,22-21-15,-21 21 0,-1 0 16,22 0-16,-22 0 0,1 0 0,-22 0 16,22 0-16,-22 0 0,-21 0 15,0 0-15,0 0 0,1 0 16,-44 21-1,1-21-15,0 0 16,0 21-16,0-21 0,0 0 16,-1 21-16,-20 0 15,21 0-15,0-21 0,0 22 0,-1-1 16</inkml:trace>
  <inkml:trace contextRef="#ctx0" brushRef="#br1" timeOffset="102971.14">1206 6160 0,'0'0'0,"22"0"15,-1 0 1,0 0-16,21 0 0,-21 0 15,22 0-15,-22 0 0,21 0 0,1 0 16,-22 0-16,21-22 0,-21 22 16,0 0-16,1 0 0</inkml:trace>
  <inkml:trace contextRef="#ctx0" brushRef="#br1" timeOffset="104747.47">1185 6160 0,'-21'0'0,"0"21"16,42-21 47,0 0-63,0 0 0,1 0 15,20 0-15,0 0 0,-21 0 0,22 0 16,-1 0-16,0 0 15,1 0-15,-22 0 0,21 0 0,-21 0 16,1 0-16,-1 0 0,0 0 16,0 0-16</inkml:trace>
  <inkml:trace contextRef="#ctx0" brushRef="#br1" timeOffset="105601.08">2286 6350 0,'0'0'16,"-21"-21"-16,21 0 0,-21 0 0,21-1 15,-22 22-15,22-21 0,-21 21 16,0 0-16,21-21 15,0 42 17,0 0-32,-21 1 15,21 20-15,0 0 0,0 1 16,0-1-16,-21 0 0,21 1 16,0-1-16,0 0 0,0 1 0,0-1 15,0-21-15,0 21 0,0-20 16,0-1-16,21 0 0,0 0 0,0-21 15,0 0-15,1 0 0,-1 0 16,21 0-16,-21 0 0,22 0 16,-22 0-16,21-21 0,0 0 15,-20 0-15,41-22 0,-21 1 0,-20 0 16,-1 20-16,0-20 16,0 0-16,0-1 0,-21 1 0,21 0 15,-21 21-15,0-1 0,0-20 16,0 21-16,0 0 0,0 0 15,0 42 17,0 0-17,0 21-15,0-21 0,0 22 0,0-1 16,0 0-16,0-20 16,0 20-16,0 0 0,0 1 0,0-22 0,0 0 15,0 0-15,22 0 0,-1 0 16,-21 1-16,21-22 0,21 0 15,-21 0-15,1 0 0,-1 0 16,21 0-16,-21 0 0,22 0 0,-1-22 16,-21 1-16,21 0 0,-20-21 15,-1 21-15,0-22 0,0 1 0,0 0 16,-21-1-16,0 22 0,0-21 16,0-1-16</inkml:trace>
  <inkml:trace contextRef="#ctx0" brushRef="#br1" timeOffset="106035.81">3217 6350 0,'0'-21'15,"0"0"-15,0 0 0,0 84 0,-21-105 47,21 63-47,-21 21 0,21-21 16,0 22-16,0-22 0,0 21 15,0 1-15,0-22 0,0 21 0,0 0 16,0-20-16,-21-1 0,21 21 16,0-21-16,0 0 0,0 1 15,0-1-15,0-42 47,0-1-47,0 1 0,0 0 0,0 0 16,0-21-16,21-1 0,-21 22 15,21-21-15,0-1 0,0 1 16,1 21-16,-1-21 0,21 20 0,-21-20 16,22 21-16,-22 0 0,21 0 15,0-1-15,-20 1 0,20 21 0,0 0 16,1 0-16,-1 0 0,0 0 15,-21 0-15,22 21 0,-22 22 16,0-22-16,0 21 0,0 1 16,-21-1-16,0-21 0,0 21 0,0 1 0,0-1 15,0-21-15,0 22 0,-21-22 16,0 0-16,0 0 0,0 0 0,21 0 16,0 1-16,-21-22 0,-1 0 15,22-22 16,22 1-31,-1 0 0,-21 0 16,21-21-16,0 20 0</inkml:trace>
  <inkml:trace contextRef="#ctx0" brushRef="#br1" timeOffset="106343.91">4466 6160 0,'0'0'0,"0"-22"0,-21 22 16,21-21-16,-21 21 0,0 0 16,-1 0-16,1 0 0,-21 0 0,21 0 15,0 0-15,-1 21 0,1 1 0,0-1 16,-21 0-16,21 0 0,-1 21 16,1 1-16,0-1 0,21 0 0,-21 22 15,0-22-15,21 1 0,-21-1 16,21 0-16,0 1 0,0-22 0,0 21 15,0-21-15,21 0 0,0 1 16,0-1-16,0-21 0,0 21 0,22-21 16,-22 0-16,21 0 0,1 0 15,-1 0-15,21-21 0,-20 21 16,-1-21-16,0-1 0,22 1 0,-22-21 16,1 0-16</inkml:trace>
  <inkml:trace contextRef="#ctx0" brushRef="#br1" timeOffset="106655.72">5165 5694 0,'0'0'0,"0"-148"31,0 127-31,-22 21 16,1 0-16,0 21 0,21 0 15,-21 0-15,0 21 0,0 22 16,21-22-16,-22 22 0,1-1 15,21 1-15,0-1 0,-21 1 0,0-1 16,0 1-16,21-1 0,-21 1 16,21-1-16,-22 1 0,1-22 0,21 22 15,0 20-15,0-63 16,0 43-16,0-22 0,21-21 16,1 1-16,-1-22 0,0 0 15,0 0-15,21 0 0,-20-22 16,-1 1-16,21 0 0,-21 0 0,22-21 15,-22 20-15,21-20 0,-21 0 16</inkml:trace>
  <inkml:trace contextRef="#ctx0" brushRef="#br1" timeOffset="106907.71">5546 6160 0,'0'-22'0,"0"44"0,0-65 16,21 22-16,-21 0 15,0 0-15,-21 42 31,21 0-31,-22 0 0,1 0 16,0 1-16,0 20 0,0-21 0,21 21 16,-21 1-16,-1-1 0,1 0 15,21 1-15,0-1 0,0-21 0,-21 22 16,21 20-16,0-42 16,0 0-16,0 1 0,21-1 15,0 0-15,1-21 0,-1 0 0,0 21 16,21-21-16,-21 0 0,22 0 15,-1-21-15,0 21 0,1-21 0,-1 0 16,-21-22-16</inkml:trace>
  <inkml:trace contextRef="#ctx0" brushRef="#br1" timeOffset="107695.66">6223 6265 0,'0'0'0,"0"-21"0,21 0 0,-21 0 0,21 0 15,-21 0-15,0-1 16,-21 22-1,0 22 1,0-1-16,0 0 0,-1 0 0,1 0 16,0 22-16,21-22 0,-21 21 15,0 0-15,0-20 0,21 20 0,-22-21 16,22 21-16,0-20 0,0 20 0,0-21 16,0 0-16,0 0 0,0 1 15,22-22-15,-1 21 0,0-21 16,0 0-16,0 0 0,0 0 15,1 0-15,-1 0 0,21-21 16,-21-1-16,0 1 0,1 0 0,-1 0 16,-21-21-16,0 20 0,0-20 15,0 0-15,0-1 0,0 22 0,0-21 16,0 21-16,-21 0 0,-1-1 16,1 1-16,21 0 0,0 0 0,0 0 15,0 0-15,0-1 16,21 1-1,22 21-15,-22 0 0,21 0 0,-21 0 16,22 0-16,-1 0 0,0 0 16,1 0-16,-1 0 0,0 21 0,1-21 15,-22 22-15,21-1 0,-21 0 16,1 0-16,-1 21 0,0-20 16,-21-1-16,0 21 0,0-21 0,0 22 15,0-1-15,0-21 0,0 21 16,0-20-16,-21-1 0,21 21 0,-21-21 15,-1 0-15,22 1 0,0-1 16,-21 0-16,0-21 16,21-21-1,0 0-15,0-1 16,0 1-16,0-21 16,21 21-16,0-22 0,1 1 0,-1-21 15,0 20-15,21 1 0,1 0 16,-1-1-16,-21 1 0,21 0 0,43-43 15,-21 64-15,-43 0 0,42-1 16,-20 1-16,-22 21 0,21 0 16,43 0-16,-43 21 0,-21 22 15,0-22-15,1 21 0,-1-21 16,-21 22-16,0-1 0,0 22 0,0-22 16,0 0-16,0 1 0,-21 20 15,21-42-15,-22 22 0,22-1 0,0-21 16,-21 0-16,21 0 0,-21 1 0,21-1 15,-21-21-15,0 0 32,21-21-17,-21-1-15,21 1 0</inkml:trace>
  <inkml:trace contextRef="#ctx0" brushRef="#br1" timeOffset="107912.45">6858 5694 0,'0'0'0,"-21"0"0,0-21 0,-1 21 16,1 0-16,0 0 15,0 0 16,0 0-31,0 0 16,-1 0-16</inkml:trace>
  <inkml:trace contextRef="#ctx0" brushRef="#br1" timeOffset="108127.41">5059 5969 0,'0'0'0,"0"21"31,21-21-31,0 0 0,21 0 0,1 0 16,-1 0-16,0 0 0,1-21 16,84 0-16,-85 21 0,22-21 15,-1 21-15,-21 0 0,1-21 16</inkml:trace>
  <inkml:trace contextRef="#ctx0" brushRef="#br1" timeOffset="109180.29">8509 6350 0,'21'-21'0,"-42"42"0,63-63 0,-21 42 16,1-21-16,-1-1 0,-21 1 16,0 0-16,21 0 0,-21 0 15,0 0-15,0-1 0,0 1 0,-21-21 16,0 21-16,-1 0 0,1 21 0,0-22 15,-21 22-15,-1 0 0,22 0 16,-21 0-16,0 0 0,-1 22 0,1-1 16,0 0-16,-1 0 0,1 21 15,0-20-15,-1 20 0,1 0 0,21 1 16,-22 20-16,22-21 0,0 1 0,0 20 16,21-20-16,0-1 0,0-21 15,0 21-15,0-20 0,21-1 0,0 0 16,0 0-16,22 0 15,-22-21-15,21 0 0,1 0 0,-1 0 16,0 0-16,1-21 0,-1 0 0,-21 21 16,21-42-16,1 20 0,-1-20 15,0 0-15,-20-1 0,20 1 0,-21 0 16,21-1-16,-20 1 0,-1 0 16,0 21-16,0-22 0,-21 22 0,0 0 15,0 0-15,0 0 0,-21 21 31,0 0-31,0 21 0,-1 0 16,22 0-16,-21 0 0,0 22 16,0-22-16,21 21 0,0 0 15,0 1-15,0-22 0,0 21 0,0-21 16,0 22-16,0-22 0,21 0 16,0 0-16,22 0 0,-22-21 0,21 0 15,-21 0-15,64 0 0,-43 0 16,1 0-16,-1-21 0,0 0 15,22 0-15,-22-21 0,0 20 16,1-20-16,-1-21 0,-21 20 0,22 1 16,-1 0-16,-21-22 0,0 1 15,0 20-15,1-20 0,-1-1 0,0 1 16,0 20-16,-21-20 0,0-1 0,21 22 16,-21 0-16,21 21 0,-21-22 15,0 22-15,0 0 0,-21 21 31,0 21-31,0 21 0,0 1 16,0-1-16,-1 22 0,1-1 0,0 1 16,0-1-16,0 1 0,21-1 0,-21 1 15,-1-1-15,22 1 0,0-1 16,0-21-16,0 22 0,0-22 0,0 1 16,0-1-16,22 0 0,-1-21 15,21 1-15,-21-1 0,0 0 0,22 0 16,-1-21-16,0 0 0,1 0 0,20 0 15,1-21-15,-1 0 16,-20 0-16,20-1 0,1-20 0,-1 21 16,-21-21-16,22-1 0,-43 1 0</inkml:trace>
  <inkml:trace contextRef="#ctx0" brushRef="#br1" timeOffset="109807.67">1736 7768 0,'21'-21'0,"-42"42"0,63-84 0,-21 42 15,-21-22-15,0 22 0,21-21 16,-21 21-16,0-1 0,0 44 31,-21-1-31,0 21 0,0 0 16,-22 1-16,22 20 0,-21 1 0,0-1 15,-1 22-15,-63 84 16,64-105-16,0 20 0,-22-20 0,22-1 16,0 1-16,-43 42 15,43-64-15,-1-21 0,22 22 16,0-22-16,0 0 0,21-42 31,0-22-31,0 22 0,21-21 16,0 0-16,0-1 0</inkml:trace>
  <inkml:trace contextRef="#ctx0" brushRef="#br1" timeOffset="110031.92">1566 7726 0,'0'0'15,"21"21"-15,-21 0 16,22 0-16,-22 22 0,0-1 16,0 0-16,0 22 0,0-1 0,0 1 15,0-1-15,0-20 0,0 20 16,0 1-16,0-22 0,0 22 0,-22-22 16,22-21-16,0 21 0,0-20 15,0 20-15,0-21 0,0 0 16,-21-42 15</inkml:trace>
  <inkml:trace contextRef="#ctx0" brushRef="#br1" timeOffset="110607.89">931 8403 0,'0'0'0,"-21"21"0,21 1 31,21-22-31,0 0 0,22 0 16,-1 0-16,0 0 0,1 0 16,20 0-16,1 0 0,20-22 0,-20 1 15,21 0-15,-22 0 0,1 0 16,-1 0-16,1-22 0,-1 22 16,-21 0-16,-20 0 0,20 0 0,-21-1 15,0 1-15,-21 0 0,-21 42 47,0 0-47,21 22 0,-21-22 0,0 21 16,21 1-16,-22-1 0,22 0 15,0-21-15,0 22 0,-21-1 16,21 0-16,0 1 0,0-22 16,0 0-16,21 0 0,1 0 15,-1-21-15,0 0 0,0 0 0,0 0 16,0 0-16,22 0 0,-22-21 15,21 0-15,1 0 0,-1 0 0,0-22 16,-21 22-16,22-21 16,-1 21-16,-21-22 0,0 1 0,22-43 15,-43 43-15,21 0 16,-21-1-16,0 1 0,0 21 0,0 0 16,-21 21-1,0 0-15,21 21 0,-22 0 0,1 0 16,21 22-16,-21-1 0,0 0 15,21 1-15,0-1 0,0 0 0,-21 1 16,21-1-16,0-21 0,0 21 0,0-20 16,0-1-16,0 0 0,21 0 15,-21 0-15,21-21 0,0 0 0,22 0 16,-22 0-16,0 0 0,21 0 16,1-21-16,-1 0 0,-21 0 0,21 0 15</inkml:trace>
  <inkml:trace contextRef="#ctx0" brushRef="#br1" timeOffset="110867.84">3090 7684 0,'21'-85'32,"-42"170"-32,42-149 0,-42 85 15,0 0-15,0 22 0,0-1 16,0 0-16,21 22 0,-22-1 0,1 1 15,0-1-15,0 1 0,0-1 16,21 1-16,-21-22 0,-1 22 0,1-22 16,21 0-16,0 1 0,0-22 0,0 21 15,0-21-15,0 1 16,21-1-16,1-21 0,-1 0 16,0 0-16,21 0 0,-21-21 15,22-1-15,-22 1 0,21-21 0</inkml:trace>
  <inkml:trace contextRef="#ctx0" brushRef="#br1" timeOffset="111232.16">3471 8065 0,'-106'63'32,"85"-42"-32,0 22 0,0-22 0,-21 21 15,20 0-15,1 1 0,0-1 16,0-21-16,21 22 0,0-1 0,0-21 15,0 21-15,0-20 0,0-1 16,0 0-16,0 0 0,21 0 0,0-21 16,43 0-16,-22 0 15,0 0-15,1 0 0,-1 0 0,22-21 16,-22 21-16,0-42 0,1 21 0,-1-1 16,-21-20-16,21 21 0,-20-21 15,-22-1-15,0 1 0,0 0 0,0-1 16,0 22-16,0 0 0,-22-21 15,22 20-15,-21 22 0,0-21 16,-21 21-16,21 0 0,-1 0 0,-20 0 16,21 0-16,-21 0 0,20 0 15,1 0-15,0 0 0,0 0 0,0 0 16,0 0 0,-1 0-16,1-21 15</inkml:trace>
  <inkml:trace contextRef="#ctx0" brushRef="#br1" timeOffset="111417.71">2625 8043 0,'0'0'0,"-22"0"16,65 0 0,-22 0-1,21 0-15,1 0 0,20-21 0,-21 21 16,22-21-16,-1 0 0,-20 21 15,20-21-15,1 21 0,-22 0 0,0 0 16,-20-21-16,20 21 0,-21 0 0</inkml:trace>
  <inkml:trace contextRef="#ctx0" brushRef="#br1" timeOffset="112407.73">3958 8192 0,'0'0'0,"0"-22"0,0-62 32,0 63-32,0-1 0,0 1 0,21 0 0,0 0 15,1 21-15,-1 0 0,0-21 16,0 21-16,0 0 0,0 0 16,-21 21-16,22 0 0,-1 21 0,0-20 15,-21 20-15,0 0 0,0 1 16,0-1-16,0 0 0,0 1 0,0-1 15,0 0-15,0 1 16,-21-22-16,21 21 0,0-21 0,-21 0 16,21 1-16,-22-1 0,22-42 47,0-1-47,0 1 0,0 0 15,0 0-15,0-21 0,0 20 0,22-20 16,-1 0-16,-21-1 0,21 1 0,0 0 15,21-22-15,-20 22 0,20 0 16,-21 20-16,21 1 0,1-21 0,-1 21 16,0 21-16,1 0 0,-22 0 15,21 0-15,1 21 0,-22 0 0,0 0 16,0 22-16,0-1 0,0 0 16,-21 1-16,0-1 0,0 0 0,0 1 15,0-1-15,0 0 0,-21-21 0,0 22 16,0-22-16,21 21 0,-21-21 15,0-21-15,21 43 16,-22-43-16,22-21 31,0-1-31,0 1 0,0 0 0,22-21 16,-22-1-16,21 22 0,0-21 16,21-22-16,-21 22 0,22 0 0,-1-22 15,0 22-15,1 0 0,-1-1 0,0 22 16,1 0-16,-1 0 0,22 21 15,-22 0-15,0 0 0,1 0 0,-1 21 16,0 0-16,1 21 0,-22-20 16,0 20-16,-21 0 0,0 1 0,0-1 15,0 0-15,0 1 0,-21-1 0,0-21 16,-1 21-16,-20-20 16,21 20-16,0-21 0,0 0 0,-1 0 15,22 1-15,-21-22 0,21-22 31,0 1-31,21 0 16,1 0-16</inkml:trace>
  <inkml:trace contextRef="#ctx0" brushRef="#br1" timeOffset="112911.63">6244 7959 0,'0'0'16,"-21"-21"-16,0-1 0,0 1 16,-1 21-16,1 0 0,0-21 0,-21 21 15,21 0-15,-1 0 0,-20 21 0,21 0 16,-21 1-16,-1-1 0,22 21 16,-21 0-16,-1 22 0,22-22 15,-21 22-15,21-22 0,0 22 0,-1-22 16,1 0-16,21 1 0,0-1 15,0-21-15,0 21 0,0-20 0,21-1 0,1-21 16,20 21-16,0-21 0,-21 0 16,22 0-16,-1 0 0,0 0 15,1-21-15,20 0 0,-20-1 0,-1 1 16,0 0-16,-21 0 0,22-21 0,-1-1 16,-21 1-16,0 0 0,1-1 15,-1 1-15,0-22 0,-21 22 0,0 0 16,0-1-16,0 1 0,0 21 15,0 0-15,0 0 0,-21 21 16,0 21-16,-1 0 16,22 0-16,-21 21 0,0 1 15,0-22-15,0 21 0,21 1 16,0-1-16,0 0 0,-21 1 0,21-22 16,0 21-16,0-21 0,0 0 15,21 1-15,0-1 0,0 0 0,0-21 16,0 0-16,1 0 0,20 0 15,-21 0-15,21 0 0,1 0 0,-22-21 16,21 0-16,1-1 0</inkml:trace>
  <inkml:trace contextRef="#ctx0" brushRef="#br1" timeOffset="113187.49">7112 7620 0,'0'0'0,"21"-127"16,-21 106-1,0 0-15,-21 42 32,0 21-32,21-21 0,-21 22 0,-1-1 15,1 22-15,21-22 0,-21 21 16,0-20-16,0 20 0,0 1 0,21-1 16,-22-20-16,22 20 0,-21-21 0,21 1 15,0-1-15,0 0 0,0-20 16,0 20-16,0-21 0,0 0 15,0 0-15,21-21 0,1 0 16,-1 0-16,0 0 16,0 0-16,0-21 0,0 0 0,22 0 15,-22-21-15</inkml:trace>
  <inkml:trace contextRef="#ctx0" brushRef="#br1" timeOffset="113427.8">7514 7853 0,'0'0'15,"0"-21"-15,0 42 16,0 0 0,-21 0-16,0 0 15,0 22-15,-1-22 0,22 21 0,-21 1 16,0-1-16,0-21 0,21 21 0,0 1 16,-21-1-16,21-21 0,-21 22 15,21-22-15,0 0 0,0 0 0,0 0 16,0 0-16,0 1 0,21-22 15,0 0-15,0 0 0,0 0 0,22 0 16,-22 0-16,21 0 0,0-22 16,1 22-16,-1-21 0,0 0 0</inkml:trace>
  <inkml:trace contextRef="#ctx0" brushRef="#br1" timeOffset="114164.93">8170 7959 0,'0'-21'0,"0"42"0,0-64 16,0 22-16,-21 21 31,0 0-31,0 21 0,0 1 0,-1-1 16,1 0-16,21 21 0,-21-21 0,0 22 15,0-1-15,21-21 0,-21 22 16,21-22-16,0 21 0,0-21 0,0 0 16,0 22-16,0-22 0,0 0 15,0 0-15,21-21 0,0 0 16,0 0-16,0 0 15,0 0-15,-21-21 16,0 0-16,0 0 0,0 0 0,0-1 16,0-20-16,0 21 0,0-21 15,0-1-15,0 1 0,0 0 16,22-1-16,-22 1 0,21 21 0,-21-22 16,21 22-16,0 0 0,0 0 0,0 0 15,1 0-15,-1-1 0,63 1 16,-62 21-16,20 0 0,0 0 15,1 0-15,-1 0 0,0 0 0,1 21 16,-1 1-16,-21-1 0,21 0 16,-20 21-16,-1 1 0,0-1 15,0 0-15,-21-21 0,0 22 0,0-1 16,0 43-16,0-64 16,0 21-16,-21-21 0,0 1 0,21-1 15,-21 0-15,-1 0 0,1 0 16,0-21-16,0 0 15,21-21 1,0 0-16,0 0 16,0-22-16,0 22 0,0-21 0,0 21 15,21-22-15,0-20 0,22 21 0,-22-1 16,21-20-16,-21 20 0,22 1 16,-1 0-16,0-1 0,1 1 15,-1 21-15,0-21 0,1 20 0,-1 22 16,0 0-16,1 0 0,-1 0 15,-21 0-15,21 0 0,-20 22 0,-1 20 16,0-21-16,0 21 0,-21 1 0,0 20 16,0-20-16,0-1 0,0 21 15,0 22-15,-21-43 0,0 1 16,0-1-16,-1-21 0,1 22 16,21-22-16,-21 0 0,0 0 0,0-21 15,21 21-15,-21-21 0,-1 0 16,22-21-1,0 0-15,0 0 16,0 0-16,0-1 0,0-20 0</inkml:trace>
  <inkml:trace contextRef="#ctx0" brushRef="#br1" timeOffset="114371.56">8361 7324 0,'-21'0'0,"42"0"0,-64 0 16,22-21-16,0 21 16,21 21 31,-21 0-32,0-21-15,0 0 0,21 21 16</inkml:trace>
  <inkml:trace contextRef="#ctx0" brushRef="#br1" timeOffset="114575.9">6837 7768 0,'0'0'15,"21"0"1,0 0-16,21 0 0,1 0 15,-1 0-15,22-21 0,-22 21 16,21-21-16,1 21 0,-22-21 0,22 21 16,-22-21-16,0 21 0,1 0 0,-1-22 15,-21 22-15,0 0 0</inkml:trace>
  <inkml:trace contextRef="#ctx0" brushRef="#br1" timeOffset="115032.93">5524 9313 0,'0'0'0,"0"-21"16,0-21-16,0 21 0,0 0 0,0-1 16,0 1-16,0 0 0,0 0 0,0 0 15,0 0-15,-21 21 16,0 21-16,0 0 15,0 21-15,21-21 0,-21 22 0,-1-1 16,1 0-16,0 1 0,0 20 16,0-20-16,0 20 0,-1 1 0,1-1 15,0-21-15,21 22 0,-21-22 16,21 1-16,-21-1 0,21 0 16,0-21-16,0 22 0,0-22 0,0 0 15,21-21 1,0-21-16,0 0 15,0 0-15,-21-1 0,22 1 0,-22 0 16,0-21-16</inkml:trace>
  <inkml:trace contextRef="#ctx0" brushRef="#br1" timeOffset="116158.42">4953 9652 0,'0'0'0,"-21"0"0,0 0 0,42 0 46,0-21-46,21 21 0,-21-21 16,22 21-16,-1-21 0,64-1 16,-43 1-16,1 21 0,21-21 15,-22 0-15,22 0 0,-22 21 0,22-21 16,-22 21-16,-20 0 0,-1 0 0,0 0 16,-20 0-16,-1 0 0,-21 21 15,0 0 1,-21 0-16,-1 0 0,1 22 0,0-22 15,0 21-15,-21 0 0,20 1 16,1-1-16,-21-21 0,21 22 16,0-1-16,-1-21 0,1 21 0,0-20 0,21-1 15,0 0-15,0 0 16,0 21-16,21-42 0,0 0 16,1 0-16,-1 0 0,21 0 0,0 0 15,1-21-15,-1 21 0,0-21 16,1 0-16,-1 0 0,0 0 0,1-1 15,-22 1-15,21-21 0,-21 21 0,-21-22 16,0 22-16,0-21 0,0 0 16,0 20-16,-21-20 0,0 21 15,-21 0-15,-1 0 0,22 21 0,-21-22 16,0 22-16,-1 0 0,1 0 16,21 0-16,-22 0 0,22 0 0,0 0 0,42 0 31,22-21-16,-1 21-15,-21 0 0,21 0 0,22-21 16,-22 21-16,1 0 0,20-21 0,-21 0 16,22 21-16,-22-21 0,22 21 15,20 0-15,-41-22 0,-1 22 16,-21 0-16,0 0 0,1 0 0,-1 0 16,-21 22-1,-21-1-15,-1 0 16,1 0-16,21 21 0,-21-20 15,0 20-15,0-21 0,0 21 0,21-20 16,-22 20-16,22-21 0,-21 21 16,21-20-16,0-1 0,0 0 15,0 0-15,0 0 0,0 0 16,21-21-16,1 0 0,-1 0 0,0 0 16,21 0-16,-21 0 0,22 0 0,-22-21 15,21 21-15,-21-21 0,22 0 16,-22 0-16,0 0 0,0-22 0,0 22 15,-21-21-15,22 21 0,-22-22 16,0 1-16,0 0 0,-22-1 0,1 22 16,0-21-16,0 21 0,-21-1 0,20 1 15,1 0-15,-21 21 0,21 0 16,0 0 0,42 0-1,0 0-15,0 0 0,21 0 16,1-21-16,-1 21 0,0 0 15,22 0-15,-1-21 0,-20 0 0,20 21 16,1-22-16,-1 1 0,-20 21 16,20-21-16,-21 0 0,1 0 15,-1 0-15,0-1 0,-20 1 0,-1 0 0,0 0 16,-21 0-16,0 0 0,0-1 16,0 1-16,-21 21 15,0 0-15,-1 0 0,1 0 0,0 21 16,21 1-16,-21 20 15,0-21-15,0 21 0,-1 1 0,1-22 16,0 21-16,21 22 0,-21-22 0,0 0 16,21 1-16,-21 20 0,21-20 15,0-1-15,0 0 0,0 1 0,0-22 16,21 21-16,0-21 0,0 0 0,0-21 16,0 22-16,1-22 0,20 0 15,-21 0-15,21 0 0,1 0 0,-22-22 16,21 22-16,1-21 0,-22 0 15,21 0-15,-21-21 0,0 20 0,1 1 16</inkml:trace>
  <inkml:trace contextRef="#ctx0" brushRef="#br1" timeOffset="116296.2">7726 9589 0,'-21'0'16,"-1"0"-1,22-22 32,0 1-47,0 0 16</inkml:trace>
  <inkml:trace contextRef="#ctx0" brushRef="#br1" timeOffset="116987.72">14330 4911 0,'-21'0'31,"-1"0"-31,1 0 0,0 21 0,0 21 0,0-21 16,0 22-16,-22 63 0,22-64 15,0 0-15,0 22 0,0-1 16,-1-20-16,1 20 0,21-21 0,0 22 16,-21-22-16,21 1 0,0-1 15,-21 0-15,21-21 0,0 22 0,0-22 16,0 0-16,21-21 16,0 0-16,0 0 15</inkml:trace>
  <inkml:trace contextRef="#ctx0" brushRef="#br1" timeOffset="117415.78">13991 5249 0,'0'0'0,"-21"-42"0,0-191 32,21 191-32,21 0 0,0 20 0,21-20 15,1 21-15,-1 0 0,0 0 0,22-1 16,-1 22-16,1 0 0,-1 0 15,1 22-15,-1-1 0,1 21 16,-1 0-16,1 22 0,-1-1 0,-20 1 16,-1-1-16,-21 1 0,22-1 15,-43 1-15,0-1 0,0-20 0,0 20 16,0 1-16,0-22 0,-22 0 16,1 1-16,0-1 0,0-21 0,21 0 15,0 1-15,0-44 31,0 1-31,0 0 0,21-21 0,0-1 16,0 1-16,1 0 0,20-22 16,-21 22-16,0-22 0,22 1 0,-1-1 15,-21-20-15,21 20 16,-20 22-16,20-22 0,-21 22 0,0 21 16,0-21-16,-21 20 0,22 22 15,-22 22 1,0-1-16,0 0 0,0 0 15,0 0-15,0 22 0,0-22 16,0 0-16,0 21 0,0-21 0</inkml:trace>
  <inkml:trace contextRef="#ctx0" brushRef="#br1" timeOffset="118099.63">15706 5334 0,'-22'64'15,"1"-43"1,0 0-16,0 0 0,0 0 0,-22 0 16,22 1-16,0-1 0,-21 21 0,21-21 15,-22 0-15,22 22 0,0-22 16,0 0-16,21 0 0,-21 0 0,21 1 16,0-1-16,21-21 15,0 0-15,0 0 0,21 0 0,-20 0 16,20 0-16,-21 0 0,0-21 0,22-1 15,-22 1-15,0 0 16,0 0-16,-21 0 0,0-22 0,21 22 16,-21-21-16,0 0 0,21 20 15,-21-20-15,0 0 0,0-22 16,0 22-16,22 21 0,-1 0 0,0-1 16,0 1-16,0 21 0,0 0 15,1 0-15,-1 0 0,0 0 0,0 21 16,21-21-16,-20 22 0,-1-1 15,21 0-15,-21 0 0,0 21 0,1-20 16,-22 20-16,0-21 0,0 21 16,21-20-16,-21 20 0,0-21 0,0 21 15,0 1-15,0-22 0,0 0 16,0 21-16,0-20 0,0-1 16,-21-21-16,21 21 0,-22-21 0,22-21 31,0 0-16,0-1-15,0 1 0,0-21 0,22 21 16,-1-22-16,0 1 0,0 0 16,21-1-16,-20 1 0,20 0 0,0-1 15,1 22-15,20-21 0,-21 21 16,1 0-16,-1-1 0,22 22 16,-22 0-16,-21 0 0,21 0 0,1 22 15,-22-1-15,0 0 0,0 21 16,-21-21-16,0 22 0,0-22 0,0 21 15,0-21-15,0 22 0,0-22 0,-21 21 16,0-21-16,21 1 0,-21-1 16,21 0-16,-21 0 0,21 0 0,-22-21 15,22 21-15,22-42 32,20 0-32</inkml:trace>
  <inkml:trace contextRef="#ctx0" brushRef="#br1" timeOffset="119892.61">17632 5884 0,'0'0'0,"-21"22"0,21-44 32,21 1-17,0 0-15,0 0 16,21 0-16,-20 0 0,20-22 0,-21 22 16,21-21-16,1-1 0,-1 1 15,0 0-15,1-1 0,-1 1 16,-21 0-16,22-22 0,-1 22 0,-21-22 15,0 1-15,0 21 0,1-22 16,-22 1-16,0-1 0,0 22 0,0-22 16,0 22-16,0 21 0,0 0 15,0-1-15,0 1 0,-22 21 16,1 0-16,0 21 0,21 1 16,-21 20-16,0 0 0,0 22 0,21-1 15,-22 1-15,1 20 0,0-20 16,0 21-16,0-1 0,0 1 0,-1 0 15,1-1-15,0 22 0,0-21 16,0-1-16,0 22 0,-1-21 16,-20 21-16,21 0 0,0-1 15,0 1-15,-1 0 0,-20-21 0,0 126 16,21-126-16,-1 0 0,1-1 16,21 1-16,-21 0 0,21-22 0,-21 1 15,21-1-15,0 1 0,0-22 0,0 0 16,0 1-16,0-22 0,21 0 15,0 0-15,0-21 0,1 0 0,-1 0 16,0-21-16,0 0 0,21 0 0,22-43 16,-22 1-16,22-1 15,-22 1-15,22-1 0,-22-20 16,21-1-16,1 0 0,-22 1 0,1-22 16,-22 0-16,0 21 0,-21-21 15,0 1-15,0 20 0,-21-21 0,-22 21 16,1 1-16,0 20 0,-1 1 0,-20-1 15,21 1-15,-1 20 0,1 22 16,0-21-16,-1 21 0,1 0 16,21 21-16,0-22 0,-1 22 0,1 0 15,0 0-15,42 0 16,0 0 0,1 0-16,-1 0 0,0 0 0,21 0 15,-21-21-15,22 21 0,-1-21 16,0 0-16,1 0 0,-1 0 15,0-1-15,1 1 0,-22 0 0,21 0 16,-21-21-16,22 20 0,-22 1 16,0-21-16,0 21 0,0-22 0,1 22 15,-22 0-15,21 0 0,-21 0 16,21 0-16,-21-1 16,0 44-1,0-1-15,0 0 16,0 0-16,0 0 0,0 0 0,0 22 0,0-22 15,0 21-15,0-21 0,-21 22 16,21-22-16,0 0 0,0 21 16,0-20-16,0-1 0,0 0 15,21-21-15,0 21 0,0-21 0,0 0 16,1 0-16,20 0 0,-21 0 16,0 0-16,22 0 0,-1-21 0,-21 0 15,21 0-15,-20-1 0,-1 1 16,0 0-16,21 0 0,-21-21 0,-21 20 15,22 1-15,-1-21 0,-21 21 0,21 0 16,-21-1-16,0 1 16,0 42 15,-21 1-31,21-1 0,0 0 16,-21 21-16,21-21 0,-22 1 0,22 20 15,0-21-15,0 21 0,0-20 16,0-1-16,0 0 0,0 0 0,22 0 15,-1 0-15,0-21 0,0 0 16,0 0-16,0 0 0,1 0 16,-1 0-16,21 0 0,0 0 0,-20-21 15,20 0-15,0 0 0,-21-21 16,22 20-16,-1-62 0,-21 41 16,0 22-16,1-21 0,-1-43 15,-21 64-15,0-21 0,0 21 16,0-1-16,0 44 31,0-1-31,0 0 0,0 0 0,0 0 16,0 0-16,0 22 0,-21-22 15,21 21-15,0-21 0,0 1 0,-22 20 16,22-21-16,0 0 0,0 0 16,0 1-16,0-1 0,0 0 15,0-42 16,0 0-31,0-1 0,0 1 16,0-21-16,0 21 16,22-22-16,-22 22 0,21-21 0,0 0 15,21 20-15,-21-20 0,22 21 16,-22-21-16,21 20 0,1 1 0,-1 0 16,0 0-16,1 21 0,20 0 0,-21 0 15,1 0-15,-1 21 0,-21 0 16,22 0-16,-22 1 0,0 20 0,0-21 15,0 21-15,-21-20 0,0 20 16,0-21-16,0 21 0,0-20 16,-21-1-16,0 21 0,0-21 0,0 0 15,-1 1-15,1-1 0,0 0 16,21 0-16,-21-21 0,42-21 47,0 0-47,0 0 0,1-1 15,-1 1-15</inkml:trace>
  <inkml:trace contextRef="#ctx0" brushRef="#br1" timeOffset="120173.48">20828 5207 0,'0'0'0,"21"-21"0,0-21 31,-21 20-31,0 1 0,-21 21 16,0 0-16,0 0 15,-22 0-15,22 21 0,0 1 0,-21-1 16,21 0-16,-22 21 0,22-21 16,-21 22-16,21-1 0,-22-21 0,22 22 15,0-22-15,0 21 0,21 0 0,0-20 16,0 20-16,0-21 0,0 0 16,0 0-16,21 1 0,0-1 0,0 0 15,22-21-15,-22 0 0,21 0 16,0 0-16,1 0 0,-1 0 0,0-21 15,1 0-15,-1-1 0,22 1 16,-22 0-16,0-21 0,1-1 16,-1 1-16</inkml:trace>
  <inkml:trace contextRef="#ctx0" brushRef="#br1" timeOffset="121407.37">21357 4995 0,'0'0'0,"21"-63"0,0 21 16,1-22-16,-22 22 0,0-1 15,0 22-15,0 0 0,0 0 0,0 0 16,-22 42-1,1 0-15,0 0 16,21 22-16,-21-1 0,0 21 0,0-20 16,21 20-16,-22 1 0,1-22 15,21 22-15,0-22 0,-21 21 16,21-20-16,-21-1 0,21 0 16,-21-20-16,21 20 0,0 0 0,0-21 15,0 22-15,0-22 0,0 0 16,0 0-16,0 0 0,21 1 15,0-22-15,0 0 0,0 0 0,1 0 16,20 0-16,-21-22 0,0 1 16,22 0-16,-1 0 0,-21-21 0,21 20 15,-20 1-15,20-21 0,-21 0 16,0 20-16,0-20 0,1 21 16,-1-21-16,-21 20 0,0 1 0,0 0 15,0 42 1,0 0-1,-21 1-15,-1-1 0,1 0 16,0 0-16,0 21 0,21-20 0,0-1 16,-21 21-16,21-21 0,0 0 15,0 22-15,0-22 0,0 0 0,0 0 16,0 0-16,0 1 0,21-22 0,0 21 16,0-21-16,22 0 0,-22 0 15,21 0-15,0 0 0,1 0 0,-1-21 16,0-1-16,1 1 15,-1 0-15,0 0 0,-20-21 0,20 20 16,-21-20-16,0 0 0,0 21 0,1-1 16,-1-20-16,0 0 15,-21 21-15,-21 21 32,0 0-32,-1 21 0,22 0 0,-21 0 15,0 0-15,21 22 16,-21-22-16,21 0 0,0 0 0,-21 21 15,21-20-15,0-1 0,0 0 0,0 0 16,0 21-16,0-20 16,0-1-16,21 0 0,0-21 0,21 0 15,-20 0 1,-1 0-16,21 0 0,-21 0 0,22-21 16,-22 0-16,0-1 0,0 1 0,0-21 15,0 21-15,-21 0 0,0-22 16,0 1-16,0 21 0,0-22 0,0 22 15,-21 0-15,0 0 0,0 0 16,-21 0-16,42-1 0,-22 1 16,1 21-16,21-21 15,21 21-15,1 0 16,20 0-16,-21-21 0,21 21 0,1 0 16,-1 0-16,0 0 15,1 0-15,-1 0 0,-21 0 0,43 0 16,-22 21-16,-21-21 15,0 21-15,1 0 0,-22 1 0,0-1 16,0 21-16,0-21 0,0 0 0,0 22 16,0-22-16,-22 21 0,22-21 15,0 1-15,-21 20 0,0-21 0,21 0 16,0 22-16,-21-22 0,0 0 16,0 0-16,21 0 0,-22-21 31,22-21-16,0 0 1,0 0-16,0 0 0,0-1 16,22 1-16,-1-21 0,0 21 0,0-22 15,0 1-15,22 0 0,-22 21 16,21-22-16,0 22 0,-20-21 0,20 21 16,0-1-16,1 1 0,-22 0 0,21 0 15,-21 21-15,22 0 0,-22 0 16,0 0-16,0 21 0,0 0 0,-21 0 15,0 1-15,0-1 0,0 42 16,0-42-16,0 22 0,0-22 16,0 21-16,-21-21 0,21 1 15,-21-1-15,0 21 0,21-21 16,-21 0-16,21 1 0,-22-22 16,1 21-16,21-42 46,0-1-46,21 1 0,1 0 16,-1 0-16</inkml:trace>
  <inkml:trace contextRef="#ctx0" brushRef="#br1" timeOffset="122224.17">23707 5334 0,'0'0'0,"21"-21"0,0 0 0,-21 0 0,21-22 16,-21 22-16,0 0 0,0 0 15,0 0-15,-21 21 16,0 0-16,0 0 0,-1 0 16,1 0-16,-21 21 0,21 0 15,0 0-15,-22 0 0,22 22 0,-21-22 16,21 0-16,-1 21 0,1-21 0,0 22 16,0-22-16,0 21 0,21-21 15,0 43-15,0-43 0,0 0 16,0 0-16,0 1 15,21-22-15,-21 21 0,21-21 16,0 0-16,0 0 0,1-21 0,-1 21 16,0-22-16,21 1 0,-21 0 15,1-21-15,20 21 0,-21-22 0,0 22 16,0-21-16,22 21 0,-22-22 16,-21 22-16,21 0 0,0 0 0,-21 0 15,0-1-15,21 22 0,-42 22 31,0-22-31,0 21 0,0 0 16,21 0-16,-21 0 0,-1 0 16,1 22-16,21-22 0,0 0 15,0 0-15,-21 22 0,21-22 0,0 0 16,0 0-16,0 21 0,0-20 16,21-22-16,-21 21 0,21 0 0,1-21 15,-1 0-15,21 0 0,-21 0 16,0 0-16,1 0 0,-1 0 0,21 0 15,-21-42-15,22-1 0,-1 1 16,-21 0-16,0-1 0,0 1 16,22-22-16,-22 22 0,0-21 15,0-1-15,0 1 0,1-22 16,-1 21-16,0 1 0,0-1 0,-21 22 16,0 0-16,0-1 0,0 1 15,0 21-15,0 0 0,0 0 0,0 42 31,-21 21-31,0 0 16,0 1-16,21-1 0,-22 0 0,22 22 16,-21-1-16,0-20 0,21 20 15,0 1-15,-21-22 0,21 22 0,-21-22 16,21 0-16,-21 1 0,21-1 16,0 0-16,0 1 0,0-22 0,0 21 15,0 22-15,21-43 0,0-21 16,0 21-16,0 0 15,0-21-15,22 0 0,-1 0 16,-21 0-16,22-21 0,-22 0 16,21 0-16,0-1 0,-20 1 0,20-21 15,0 21-15,1-22 0,-22 22 0,21 0 16,-21-21-16,0 21 0,-21-22 16,0 22-16,0 0 0</inkml:trace>
  <inkml:trace contextRef="#ctx0" brushRef="#br1" timeOffset="122503.82">22331 4233 0,'0'0'0,"-21"0"0,-1 0 15,1 0-15,0 0 16,21 22 47,-21-1-48,0-21 1,0 0-16</inkml:trace>
  <inkml:trace contextRef="#ctx0" brushRef="#br1" timeOffset="122759.89">20807 4847 0,'0'0'0,"21"21"0,21-21 0,-21 0 16,22 0-16,-1 0 0,0 0 0,22 0 15,-22 0-15,1 0 0,20 0 16,-21 0-16,22 0 0,-22 0 0,1 0 16,-1 0-16,-21-21 0,0 21 0,22 0 15,-43-21 1,-22 21-16</inkml:trace>
  <inkml:trace contextRef="#ctx0" brushRef="#br1" timeOffset="125635.86">15049 7239 0,'0'0'0,"22"-21"0,-22 0 0,21 0 16,-21-1-16,21 1 0,-21 0 16,0 0-16,0 0 15,-21 21 1,0 21-1,-1 0-15,-20 21 0,21 1 0,-21 20 16,20 1-16,-20-1 0,0 1 16,-1-1-16,22 1 0,-21-1 15,21 1-15,-22-1 0,1 1 0,21-1 16,0 1-16,0-22 0,-1 0 16,1 1-16,21-22 0,-21 21 0,21-21 15,21-42 1,0 0-16,1-21 15,-1 21-15,21-22 0,-21 1 0,0 0 16,22-1-16,-22 1 0,0-22 16,21 22-16,-20-21 0,20 20 0,-21-20 15,21-1-15,-20 1 0,20-1 16,0 1-16,-21 20 0,1 1 0,20 0 16,-42-1-16,21 22 0,0 21 0,0 0 15,-21 21 1,0 1-16,0 20 0,0 0 15,0 22-15,0-1 0,0-20 16,0 20-16,-21 1 0,0-1 0,21-21 16,-21 22-16,0-22 0,21 22 0,-21-22 15,21 22-15,0-22 0,0 0 16,0 1-16,0-22 0,0 0 0,0 0 16,0 0-16,0 0 0,0-42 31,0 0-31,0 0 0,0-21 0</inkml:trace>
  <inkml:trace contextRef="#ctx0" brushRef="#br1" timeOffset="126776.94">14690 7811 0,'0'0'16,"-22"0"-16,1 0 0,42 0 31,1 0-31,20 0 16,-21-22-16,21 22 0,22-21 15,-1 21-15,1-21 0,-1 0 0,22 0 16,-21 21-16,168-64 16,-189 43-16,20 0 15,-20 21-15,-1-21 0,-21 0 0,0 21 16,0 0-16,-21 21 16,0 0-16,-21 0 15,0 0-15,0 0 0,0 22 0,0-1 16,-1-21-16,1 22 15,21-1-15,-21-21 0,21 21 0,-21-20 0,21 20 16,0-21-16,0 0 0,0 0 16,21-21-16,0 0 0,0 0 0,22 0 15,-22 0-15,21 0 0,-21 0 16,22 0-16,-1-21 0,0 0 16,1-21-16,-1 21 0,0-1 0,1-20 15,-1 21-15,0-21 0,-20 20 16,20-20-16,-21 0 0,0 21 0,22-43 15,-43 43-15,0 0 0,-22 42 32,1 0-32,0 0 15,0 22-15,0-22 0,0 21 16,21-21-16,-22 22 0,22-22 0,-21 21 16,21-21-16,0 0 0,0 22 0,0-22 15,0 0-15,21 0 0,1-21 16,20 0-16,0 0 0,-21 0 15,22 0-15,-1 0 0,0-21 16,1 0-16,-1 0 0,0 0 16,1-22-16,-22 22 0,21-21 0,1-1 15,-22 1-15,21 0 0,-21-1 16,0-20-16,1-1 0,20-63 16,-42 64-16,21 21 0,-21-22 0,21 22 15,-21 21-15,0-22 0,0 22 16,0 0-16,0 63 15,0-21 1,-21 22-16,0-1 0,0 22 0,0-22 16,-1 21-16,1 1 0,0-1 0,21 1 15,-21-1-15,0-20 16,0 20-16,21 1 0,-22-22 0,22 0 16,0 1-16,0-1 0,0 0 15,22-20-15,-1-1 0,21 0 0,-21-21 16,22 0-16,-1 0 0,0 0 0,1-21 15,-1 0-15,21-1 0,-20 1 16,20-21-16,-20 21 0,20-22 0,-21 22 16,1-21-16,-22 21 0,21-22 15,-21 22-15,1 0 0,-1 0 16,-21 0-16,0 0 0,-21 21 31,-1 21-31,1 0 0,0 0 16,0 0-16,0 0 0,0 1 0,-1 20 15,22-21-15,0 21 0,0-20 16,0 20-16,0-21 0,0 21 0,0-20 16,22-1-16,-1 0 0,0 0 15,21 0-15,-21-21 0,22 0 0,-1 0 16,22 0-16,-22 0 0,0 0 0,22 0 16,-22 0-16,0-21 0,1 0 15,-1-21-15,0 20 0,-20-20 16,-1 21-16,0-21 0,0-1 0,0 1 15,-21 0-15,0-1 0,0 1 16,0 0-16,0 20 0,-21-20 0,0 21 16,0 21-16,-22-21 0,22 21 15,-21 0-15,21 0 0,-22 0 0,1 21 16,0-21-16,21 21 0,-22 0 0,22 0 16,0 1-16,0-1 0,0-21 15,-1 21-15,22 0 0,0 0 16</inkml:trace>
  <inkml:trace contextRef="#ctx0" brushRef="#br1" timeOffset="126967.87">16679 7493 0,'0'0'16,"-21"0"-16,42 0 15,0 0 1,1 0-16,-1 0 0,21 0 0,0 0 16,22 0-16,-22 0 0,22 0 15,-1 0-15,1 0 0,-1 0 16,22 0-16,-22 0 0,1 0 0,-1 0 16</inkml:trace>
  <inkml:trace contextRef="#ctx0" brushRef="#br1" timeOffset="127724.26">18203 7705 0,'-42'-43'32,"42"22"-32,0 0 15,0 0-15,21 0 0,0 21 16,0 0-16,1-21 15,-1 21-15,21 0 0,-21 0 0,22 0 16,-22 21-16,21 0 0,-21 0 0,0 0 16,1 0-16,-1 22 15,-21-22-15,0 21 0,0 1 0,0 20 16,0-21-16,0-20 0,-21 20 16,-1-21-16,1 0 0,21 0 0,-21 1 15,21-1-15,-21 0 0,0-21 16,21-21-1,0 0-15,0-1 0,0 1 16,21-21-16,0 21 0,0 0 16,0-22-16,1 1 0,20 21 15,-21-22-15,0 1 0,22 0 0,-22-1 16,21 1-16,-21 21 0,22-21 16,-1 20-16,0 1 0,-21 0 0,22 21 15,-1 0-15,0 0 0,-20 0 16,41 42-16,-42 1 0,22-22 15,-43 21-15,0-21 0,0 22 0,0-1 16,0-21-16,0 22 0,0-22 16,0 21-16,0 0 0,-22-20 0,1 20 15,21-21-15,-21 0 0,21 0 16,0 1-16,0-1 0,-21-21 16,21-21-1,0-1 1,0 1-16,0-21 0,21 21 15,-21 0-15,21-22 0,0 1 0,1 21 16,-1-22-16,21 1 0,-21 0 16,22-1-16,-1 22 0,0-21 0,1 21 15,-1-22-15,0 22 0,1 0 16,-1 21-16,0 0 0,1 0 0,-1 0 16,0 0-16,1 21 0,-22 0 0,21 22 15,-42-22-15,21 21 0,-21-21 16,0 22-16,0-1 0,0 0 0,-21-20 15,0 20-15,0 0 0,-22-21 16,22 22-16,0-22 0,-21 0 16,21 0-16,-1 0 0,22 1 15,22-22 1,-1-22-16,0 1 16,0 21-16,21-21 0</inkml:trace>
  <inkml:trace contextRef="#ctx0" brushRef="#br1" timeOffset="128216.74">20574 7705 0,'0'0'0,"42"-21"0,-42-1 0,21-83 31,-21 83-31,0-20 16,0 21-16,-21 0 0,0 0 0,-21-1 15,-22 22-15,43 0 16,-21 0-16,-1 0 0,1 0 0,0 22 15,-1 20-15,1-21 0,0 21 0,-1 1 16,22-1-16,-21 0 0,21 1 16,0-1-16,-1-21 0,22 22 0,-21-1 15,21 0-15,0-21 0,0 1 16,0 20-16,21-21 0,1 0 0,-1-21 16,21 0-16,-21 21 0,22-21 0,-22 0 15,21 0-15,-21-21 16,22 0-16,-1 0 0,0 0 0,-21 0 15,22-1-15,-1-20 0,0 21 16,-20-21-16,20-1 0,-21 1 0,0 0 16,0-1-16,1 1 0,-1 21 0,-21-22 15,0 22-15,0 0 0,0 0 16,-21 21-16,-1 21 16,1 0-16,0 22 15,0-22-15,21 0 0,0 21 0,-21-21 16,21 22-16,0-22 0,0 0 0,0 21 15,0-20-15,0 20 0,21-21 16,-21 0-16,21 0 0,0 1 16,0-1-16,22 0 0,-22-21 0,21 0 15,-21 0-15,22 0 0,-1 0 16,-21 0-16,22-21 0,-1 0 0,-21-1 16</inkml:trace>
  <inkml:trace contextRef="#ctx0" brushRef="#br1" timeOffset="128499.72">21378 7070 0,'21'-64'16,"-42"128"-16,42-170 0,-21 85 0,0-22 0,0 22 0,0 0 15,0 0-15,-21 42 32,0 0-32,21 0 0,-21 22 15,0-1-15,0 0 0,21 22 0,-22-1 16,1 1-16,0-1 0,0 22 0,0-21 15,0-1-15,21 1 0,-22-22 16,1 21-16,0-20 0,0-1 0,21 0 16,0-20-16,-21 41 15,0-42-15,21 0 0,0 1 0,0-1 16,21-21 0,0 0-16,0 0 15,0-21-15,0-1 0,1 22 0,20-21 16,-21 0-16</inkml:trace>
  <inkml:trace contextRef="#ctx0" brushRef="#br1" timeOffset="128716.75">21717 7557 0,'0'0'15,"21"-22"-15,0 1 0,0 0 0,-21 0 16,0 0-16,-21 21 16,0 21-1,0-21-15,0 21 0,0 21 0,-22-20 16,22-1-16,0 21 0,0-21 0,0 22 15,-1-22-15,1 21 0,0-21 16,21 0-16,-21 22 0,21-22 16,0 0-16,0 0 0,0 0 0,0 1 15,42-22-15,-21 21 0,22-21 16,-1 0-16,0 0 0,1 0 0,-1 0 16</inkml:trace>
  <inkml:trace contextRef="#ctx0" brushRef="#br1" timeOffset="129407.85">22267 7620 0,'0'0'16,"0"-21"-16,0 0 0,0 0 0,-21 21 16,0 0-1,0 0-15,0 0 16,-1 21-16,1 0 0,0 0 0,0 0 16,0 0-16,21 22 0,0-22 0,-21 0 15,21 0-15,0 22 0,0-22 16,0 0-16,0 0 0,0 0 0,0 0 15,0 1-15,21-1 16,-21 0-16,21-21 0,0 0 16,0-21-16,-21 0 15,21-1-15,-21 1 0,22 0 16,-22 0-16,0-21 0,21-1 0,0 22 16,-21-21-16,21-1 0,0 1 15,0 0-15,22-1 0,-22 22 16,0-21-16,21 21 0,1 0 0,-1-1 15,22 1-15,-22 21 16,0 0-16,1 0 0,-22 0 0,21 21 16,-21 1-16,0-1 0,1 21 15,-1 0-15,-21-20 0,0 20 0,0-21 16,0 21-16,0 1 0,-21-22 16,-1 21-16,1-21 0,0 1 0,0-1 15,0 0-15,0 0 0,-1 0 0,1-21 16,0 21-16,0-21 15,21-21 1,0 0 0,21 0-16,0 0 15,0-22-15,1 22 0,20-21 0,0 0 16,-21-1-16,22 1 0,20 0 0,-20-1 16,20-20-16,-21 20 15,22 1-15,-22 21 0,1-21 0,-1 20 0,0 22 16,1 0-16,-1 0 0,-21 22 15,0-1-15,0 0 0,-21 0 0,0 21 16,0 1-16,0-1 0,0 0 0,-21 1 16,0-1-16,0 0 0,0 1 15,0-1-15,-1-21 0,-20 22 16,21-22-16,0 21 0,0-21 0,-1 0 16,1 1-16,21-1 15,-21-21-15,21-21 31,0-1-31,0 1 0,0-21 16,0 21-16</inkml:trace>
  <inkml:trace contextRef="#ctx0" brushRef="#br1" timeOffset="129596.07">22796 6837 0,'0'0'0,"-42"-21"16,21 21-16,-21-21 0,20 21 0,-20 0 15,21 0-15,0 0 0,0 0 16,-1 0-16,1 0 16,0 0 15,0 21-31,0-21 0,-22 0 16,22 21-16</inkml:trace>
  <inkml:trace contextRef="#ctx0" brushRef="#br1" timeOffset="129787.8">21018 7070 0,'0'0'0,"-21"21"15,21 0 1,21-21-16,22 21 0,-1-21 16,0 0-16,1 0 0,20 0 15,1 0-15,20 0 0,-20 0 0,21 0 16,-1 0-16,-20 0 0,20-21 15,-41 21-15,20 0 0,-20 0 0,-22 0 16,0 0-16</inkml:trace>
  <inkml:trace contextRef="#ctx0" brushRef="#br1" timeOffset="130283.92">18034 8869 0,'0'0'0,"0"-42"0,0-1 0,0 22 0,0-21 16,0 21-16,0-1 0,0 1 15,0 42 1,0 22-16,-21-1 15,21 0-15,0 1 0,-21 20 16,-1 1-16,1-22 0,0 22 0,0-1 16,0 1-16,0-22 0,-1 21 15,1-20-15,0 20 0,0 1 0,0-22 16,0 0-16,21 1 0,0-1 0,0 0 16,0-20-16,0-1 0,0 0 15,0 0-15,21-21 16,0-21-16,0 21 0,-21-21 15,21-22-15,0 22 0,-21-21 0,22 21 16,-22-22-16</inkml:trace>
  <inkml:trace contextRef="#ctx0" brushRef="#br1" timeOffset="131407.16">17505 9208 0,'0'0'0,"-43"0"0,22 0 0,0 0 15,0 21-15,0-21 0,21 21 16,42-21-1,-21 0-15,22 0 0,-1 0 0,21 0 16,1 0-16,-1 0 0,1-21 16,-1 21-16,22-21 0,0 21 0,-1-22 15,1 22-15,-21 0 0,20-21 16,-20 21-16,-22 0 0,0 0 0,1 0 16,-22 0-16,0 0 0,-21 21 15,0 1-15,0-1 16,-21 0-16,0 0 0,0 0 0,-22 22 15,22-22-15,-21 21 0,21-21 0,-22 22 16,22-1-16,0-21 0,0 21 16,0 1-16,21-22 0,0 0 0,0 0 15,0 0-15,0 1 0,21-1 0,0-21 16,0 0-16,21 0 0,1 0 16,-1 0-16,0-21 0,1-1 0,20 22 15,-20-21-15,-1 0 0,-21-21 0,21 21 16,-20-22-16,-1 22 0,0-21 15,-21-1-15,0 22 0,0-21 16,0 0-16,-21-1 0,0 22 0,-1-21 16,-20 21-16,0-1 0,-1 22 15,1-21-15,-43 21 16,43 0-16,21 0 0,0 0 0,0 0 16,42 0-1,21 0-15,0 0 0,1 0 16,-1 0-16,22 0 0,-1 0 15,1 0-15,-1-21 0,1 21 0,20 0 16,-20-21-16,-1 21 0,1 0 16,-1-21-16,1 21 0,-1 0 15,-20 0-15,-22 0 0,0 0 0,0 0 0,-21 21 16,0 0 0,-21 0-16,0 0 0,-22 1 0,22-1 15,0 0-15,-42 42 0,41-41 16,-20-1-16,21 21 0,0-21 0,0 22 15,-1-22-15,1 21 0,0-21 16,21 22-16,0-22 0,0 0 0,0 0 16,0 0-16,0 0 0,21-21 15,0 0-15,1 0 0,20 0 0,-21 0 16,21 0-16,-20 0 0,20 0 0,0-21 16,1 0-16,-22 0 15,21 0-15,-21 0 0,22-1 0,-22-20 16,-21 21-16,0-21 0,0 20 0,0-20 15,0 0-15,0-1 0,0 1 16,-21 0-16,-1 21 0,1-22 0,-21 22 16,21 0-16,0 0 0,-1 21 0,1 0 15,42 0 17,1 0-32,-1 21 0,21-21 15,0 0-15,1 0 0,-1 0 0,22 0 16,-22 0-16,21 0 0,1 0 0,-1 0 15,-20-21-15,20 0 0,1 21 16,-22-22-16,0 1 0,1 0 16,-1 0-16,-21 0 0,0-22 15,1 22-15,-22 0 0,0 0 0,0-21 16,0 20-16,0 1 0,0 0 16,-22 21-16,1 0 15,0 0-15,0 0 0,0 21 0,0 0 16,21 22-16,-22-1 0,1 0 0,0 1 15,0-1-15,0 22 0,-22 20 16,22-20-16,0-22 0,21 0 16,0 1-16,0-1 0,0 0 15,0 1-15,0-22 0,0 21 16,0 22-16,21-43 0,0-21 16,1 21-16,20 0 0,-21-21 15,0 0-15,22 0 0,-1 0 0,-21 0 16,21 0-16,-20-21 0,20 0 0,0 0 15,-21 0-15,22-1 0,-1 1 16</inkml:trace>
  <inkml:trace contextRef="#ctx0" brushRef="#br1" timeOffset="131607.87">20870 9525 0,'0'0'0,"0"21"16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2:31:08.1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868 0,'0'0'0,"-21"0"0,21-21 16,-21 21-16,21-21 0,-21-1 16,0 22-16,21-21 0,0 0 15,-21 21 1,-1-21-16,22 42 31,0 0-15,0 22-16,0-1 0,0 0 0,0 22 15,0-1-15,0 22 0,0-22 16,0 1-16,0 21 0,0-22 16,0 22-16,0-22 0,0 1 0,0 20 15,0-20-15,0-22 0,-21 1 16,21-1-16,-21 0 0,21-21 15,0 1-15,0-1 0,0 0 0,0-42 32,0-22-32,0 22 15,0-21-15,0 0 0,0-1 16,0-20-16,0 20 0,21-20 0</inkml:trace>
  <inkml:trace contextRef="#ctx0" brushRef="#br0" timeOffset="253.81">1079 783 0,'0'0'0,"-21"-21"16,0 21-1,42 0 17,0-21-32,22 21 0,-22 0 15,21 0-15,22 0 0,-22 0 0,22 0 16,-1-21-16,1 21 15,-22 0-15,21 0 0,-20 0 0,-1 0 16,-21 0-16,0 0 0,1 0 16,-1 0-16,-21 21 15,0 0-15,-21-21 16,-1 21-16,-20-21 0,21 21 16</inkml:trace>
  <inkml:trace contextRef="#ctx0" brushRef="#br0" timeOffset="465.5">952 1397 0,'0'0'0,"0"21"0,22-21 16,-1 0-1,0 0-15,0 0 0,0 0 16,0 0-16,1 0 0,20 0 15,-21 0-15,0 0 0,0 0 0,1 0 16,-1 0-16,0-21 0,0 21 16,0 0-16,0 0 0</inkml:trace>
  <inkml:trace contextRef="#ctx0" brushRef="#br0" timeOffset="1833.36">1714 1418 0,'0'0'0,"0"-21"0,0 0 16,0 0 15,-21 21 0,21-21 141,0-1-125,0 1-31,21 21-1,-21-21 1,22 21-16,-22-21 31,0 42-15,0 0 0,0 0-16,0 1 0,0-1 15,0 0-15,-22 21 0,1 1 0,21-22 16,-21 21-16,21 0 0,0 1 15,-21-1-15,21 0 0,0 1 0,0-22 16,0 21-16,0-21 0,0 1 16,0-1-16,21-21 0,0 0 0,0 0 15,22 0-15,-1 0 16,-21-21-16,22-1 0,-1 1 16,-21-21-16,21 21 0,-20-22 15,-1 1-15,0 21 0,0-21 16,0-1-16,0 1 0,1 21 0,-1-22 15,-21 22-15,0-21 0,0 21 16,0 0-16,0-1 0,0 1 16,0 42 15,0 1-31,-21-1 16,21 0-16,0 0 0,0 21 15,-22-20-15,22 20 0,0 0 0,-21-21 16,21 22-16,0-22 0,0 21 15,0-21-15,0 1 0,0-1 16,21 0-16,1-21 0,-1 21 16,0-21-16,42 0 0,-20 0 15,-1 0-15,0-21 0,1 0 16,-1 0-16,0-1 0,-20-20 16,20 21-16,0 0 0,-21-22 15,1 22-15,-1-21 0,0 21 0,-21-22 0,0 22 16,0 0-16,0 0 15,0 0-15,0 42 32,0 0-32,0 0 0,0 0 15,-21 1-15,21-1 0,-21 21 16,21-21-16,0 0 0,0 22 0,0-1 16,-22-21-16,22 0 0,0 22 15,-21-22-15,21 0 0,0 0 0,0 0 16,0 1-16,0-44 47,0 1-47,0-21 0,0 21 15,0 0-15,0-22 0,21 22 16,1-21-16,-22-1 0,21 22 16,0-21-16,0 21 0,21-22 15,-20 22-15,20-21 0,-21 21 0,21 0 16,1-1-16,-1 22 0,-21-21 15,22 21-15,-1 0 0,-21 0 16,0 0-16,22 21 0,-22 1 0,-21-1 16,21 0-16,-21 0 0,0 0 15,0 22-15,0-22 0,0 21 0,0 0 16,-21-20-16,0 20 0,-1-21 16,1 21-16,0-20 0,0-1 0,21 0 15,0 0-15,-21 0 0,42-42 47,0 0-47,0 0 0,0 0 16,1-22-16</inkml:trace>
  <inkml:trace contextRef="#ctx0" brushRef="#br0" timeOffset="2606.11">3704 1334 0,'0'0'0,"21"-22"0,0 1 16,-21 0-16,0 0 15,0 0-15,0 0 0,0-1 16,-21 22-16,0 0 16,0 0-16,0 0 0,0 22 15,-1-1-15,1 0 0,-21 0 0,21 0 16,0 0-16,-1 22 0,-20-1 16,21-21-16,0 22 0,0-1 15,-1 0-15,1 1 0,21-22 0,-21 21 16,21 22-16,0-43 15,0 0-15,21 21 0,0-42 0,1 21 16,-1 1-16,21-22 0,-21 0 16,22 0-16,-1 0 0,0 0 0,1-22 15,-1 1-15,0 0 0,1 0 16,-1-21-16,0 20 0,1-20 0,-1 0 16,-21-1-16,21 1 0,-20-21 15,-1 20-15,0-20 0,0-1 16,0 1-16,-21-1 0,0 1 0,21-1 15,-21 22-15,22-22 0,-22 22 16,0 0-16,0 21 0,0-22 0,0 22 16,0 0-16,0 42 31,0 0-31,0 22 16,0-1-16,-22 0 0,22 22 15,-21-22-15,21 22 0,0-22 0,0 21 16,-21-20-16,21 20 0,-21-20 15,21 20-15,-21-21 0,21 1 16,0-1-16,0 0 0,0 1 0,0-1 16,0 0-16,0-20 0,0 20 15,0-21-15,21 0 0,0-21 0,0 0 16,0 0-16,1 0 0,-1 0 16,21 0-16,0-21 0,1 0 0,-22 0 15,21-22-15,1 22 0,-1-21 16,0 0-16,-21-1 0,22 1 0,-22 0 15,0 20-15,0-20 0,0 21 16,-21 0-16,0 0 0,0-1 0,-21 44 31,21-1-31,-21 0 0,0 0 16,0 21-16,21-20 0,0-1 16,-21 21-16,21-21 0,0 0 0,0 1 15,0-1-15,0 0 0,0 0 16,21 0-16,0-21 0,0 0 0,0 0 15,0 0-15,1 0 0,20 0 0,-21 0 16,0 0-16,22 0 0,-22-21 16,0 0-16,21 0 0,-21 0 0,1-1 15,-1 1-15</inkml:trace>
  <inkml:trace contextRef="#ctx0" brushRef="#br0" timeOffset="2789.34">4995 953 0,'0'0'0,"-21"0"0,0-22 16,0 22 15,0 0-15,21 22 0,-22-22-1,1 21-15</inkml:trace>
  <inkml:trace contextRef="#ctx0" brushRef="#br0" timeOffset="2973.45">4000 1228 0,'-21'42'31,"42"-42"-31,1 0 0,-1 0 15,0 0-15,0 0 0,43 0 16,-22 0-16,0 0 16,1 0-16,-22-21 0,21 21 0,0 0 0,-20 0 15</inkml:trace>
  <inkml:trace contextRef="#ctx0" brushRef="#br0" timeOffset="3745.72">5270 1291 0,'0'-21'16,"-21"21"-16,0 0 15,0 0-15,0 0 0,0 21 16,-1 0-16,1 1 0,0-1 0,0 0 15,0 0-15,0 0 0,-1 22 16,1-22-16,21 21 0,0-21 0,0 22 16,0-22-16,0 21 0,0 0 15,0-20-15,21-1 0,1-21 16,-1 21-16,0-21 0,0 0 16,0 0-16,0 0 0,1 0 0,-1 0 15,-21-21-15,21 0 16,-21-1-16,0-20 0,0 21 0,0 0 15,0-22-15,0 1 16,0 21-16,0-21 0,0-1 0,0 22 16,0-21-16,0-1 0,0 22 15,21 0-15,-21 0 0,21 0 0,0 0 16,22-1-16,-22 1 0,0 21 16,21 0-16,1 0 0,-22 0 0,21 21 15,1 1-15,-22-1 0,21 0 16,-21 0-16,0 21 0,1 1 0,-1-22 15,-21 21-15,0 1 0,0-1 0,0-21 16,0 21-16,0 1 0,-21-1 16,-1-21-16,22 0 0,0 22 0,-21-43 15,0 21-15,21 0 16,-21-21-16,21-21 16,0 0-1,0-22-15,0 22 0,0 0 16,0-21-16,21-1 0,0 1 15,0 0-15,22 21 0,-22-22 0,21 1 16,1 0-16,-1-1 0,0 1 0,1 21 16,-1 0-16,21-1 0,-20 1 15,-1 21-15,0 0 0,1 0 0,-1 21 16,-21 1-16,22-1 0,-22 21 16,0-21-16,-21 22 0,0-1 0,0-21 15,0 21-15,0-20 16,0 20-16,0-21 0,-21 21 0,21-20 15,-21-1-15,-1 21 0,1-21 16,0 0-16,21 1 0,-21-22 16,21 21-16,0-42 31,21-1-31,0 22 0</inkml:trace>
  <inkml:trace contextRef="#ctx0" brushRef="#br0" timeOffset="4473.3">7048 1418 0,'0'0'0,"0"-21"0,0 0 0,0-21 15,0 20-15,0 1 0,0-21 0,0 21 16,0 0-16,0-1 0,-21 1 16,0 0-16,0 21 0,0 0 0,-22 0 15,22 0-15,0 0 0,-21 21 16,-1 0-16,1 1 0,0 20 0,-1-21 15,1 21-15,0 1 0,-1-1 16,22 0-16,-21 1 0,-22 41 16,43-62-16,21 20 0,0 0 15,0-21-15,0 1 0,0-1 16,21 0-16,1-21 0,-1 0 0,21 0 16,-21 0-16,22 0 0,-1 0 15,0 0-15,-21-21 0,22 0 0,-1-22 16,-21 22-16,22-21 0,-22 21 15,21-22-15,-21 1 0,0 0 0,1-1 16,-1 1-16,0 0 0,-21 20 16,21 1-16,-21 0 0,0 0 0,0 0 15,0 42 1,0 0-16,-21 0 0,21 0 16,-21 22-16,0-22 0,21 21 0,0 1 15,-22-22-15,22 21 16,-21 0-16,21-20 0,0 20 0,0 0 15,0-21-15,0 1 0,0 20 16,21-21-16,1-21 0,-1 21 0,0-21 16,0 0-16,21 0 0,1 0 0,-22 0 15,21-21-15,1 0 0,-1 0 16,-21 0-16,21-22 0,1 1 0,-22 0 16,21-1-16,-21 1 0,1-22 15,20 1-15,-21-1 0,0 1 0,0-1 16,-21 1-16,22-1 0,-22 1 15,21 21-15,-21-1 0,21 1 0,-21 21 16,0 0-16,0-1 16,-21 65-1,0-22-15,-1 21 0,1 1 16,0 20-16,0 1 0,21-22 0,-21 21 16,0 1-16,21-1 0,-22-20 0,22 20 15,0-20-15,0-1 0,0 21 16,0-20-16,0-22 0,0 21 0,0 1 15,22-22-15,-1 0 0,0-21 16,0 21-16,21-21 0,1 0 0,-1 0 16,0-21-16,22 0 0,-22 0 15</inkml:trace>
  <inkml:trace contextRef="#ctx0" brushRef="#br0" timeOffset="5169.91">8932 1143 0,'0'0'0,"21"-21"0,1 0 0,-1-22 0,0 22 16,-21 0-16,21-21 0,0 21 15,0-1-15,-21 1 0,0 42 31,0 1-31,0 20 16,-21 0-16,0 1 0,0 20 0,0-21 16,-22 22-16,22-22 0,-21 22 15,0-1-15,20-20 0,-20 20 0,0 1 16,21-22-16,-1 0 0,1 1 16,0-1-16,0-21 0,21 0 15,0 0-15,0 1 0,0-44 16,0 1-16,21 0 15,0 0-15,22-21 0,-22-1 16,0 1-16,21-22 0,-21 22 0,22-21 16,-1-1-16,-21 1 0,22-1 15,-1 1-15,0-22 0,-21 21 16,22 1-16,-22-1 0,21 1 0,-21 21 16,1 20-16,-22-20 0,21 42 15,0 21 1,-21 0-16,0 22 0,0 20 15,0 1-15,0-1 0,0 1 0,0-1 16,0 1-16,0-1 0,0 1 16,-21-1-16,21-20 0,0 20 0,-21-21 15,21 22-15,0-22 0,0-21 16,0 22-16,0-22 0,0 0 0,0 0 16,0 0-16,21-21 15,-21-21 1,0 0-16,0 0 0,0 0 0</inkml:trace>
  <inkml:trace contextRef="#ctx0" brushRef="#br0" timeOffset="5716.95">8657 1439 0,'0'0'0,"-21"0"0,42 0 31,21 0-31,1 0 16,-1 0-16,22 0 0,20-21 15,-20 21-15,20-21 0,-20 0 16,21 0-16,-22 21 0,1-21 16,-22-1-16,21 1 0,-20 0 0,-22 0 15,21 0-15,-21 21 0,1-21 16,-1 21-16,-21 21 16,-21 0-1,-1 0-15,1 0 0,0 22 0,0-22 16,0 21-16,21-21 0,-21 22 0,-1-1 15,1 0-15,21-21 0,0 22 16,0-22-16,0 21 0,0-21 0,0 1 16,0-1-16,0 0 0,21-21 15,1 0-15,-1 0 0,21 0 16,-21 0-16,22 0 0,-1 0 16,0-21-16,1 0 0,-1-22 0,0 22 15,1 0-15,-1-21 0,0-1 16,1 1-16,-1 0 0,-21-1 0,0 1 15,0 0-15,1-1 0,-1 22 0,0 0 16,-21 0-16,0 0 0,0 42 31,0 21-31,-21-21 0,0 0 16,-1 22-16,1-1 0,0-21 0,0 22 16,21-1-16,-21 0 15,21-21-15,-21 22 0,21-22 0,0 21 16,0-21-16,0 1 0,0-1 0,21-21 15,0 21-15,0-21 0,0 0 16,0 0-16,22 0 0,-22-21 0,21 0 16,1-1-16</inkml:trace>
  <inkml:trace contextRef="#ctx0" brushRef="#br0" timeOffset="5986.12">10816 783 0,'0'0'0,"0"-42"0,0 21 15,0 0-15,0-1 16,-21 22 0,0 22-16,0-1 0,-1 21 15,-20 0-15,21 22 0,0-1 0,0-20 16,-22 20-16,22 1 0,0-1 16,0 1-16,-22-22 0,22 22 15,0-22-15,0 0 0,21 1 0,-21-1 16,21 0-16,-21 1 0,21-1 0,0-21 15,0 0-15,0 0 0,0 1 0,0-1 16,21-21-16,0 0 0,0 0 16,0 0-16,22 0 0,-22-21 15,21-1-15,0 1 0,22-21 16</inkml:trace>
  <inkml:trace contextRef="#ctx0" brushRef="#br0" timeOffset="6333.09">11112 1228 0,'0'0'0,"-21"0"15,0 0 1,0 21-16,0 0 0,0 0 0,-22 0 16,22 1-16,0-1 0,0 21 15,0-21-15,-1 22 0,1-22 0,0 0 16,0 21-16,21-21 0,0 22 0,0-22 16,0 0-16,0 0 15,0 0-15,42 1 0,-21-22 0,1 0 16,20 0-16,0 0 0,1 0 15,-1 0-15,0 0 0,1-22 0,-1 22 16,-21-21-16,21-21 0,-20 21 0,-1 0 16,0-22-16,0 22 0,-21-21 15,0-1-15,0 1 0,0 21 0,-21-21 16,0 20-16,0-20 0,-1 42 16,1-21-16,-21 0 0,21 21 0,-22 0 15,22 0-15,-21 0 0,21 0 16,-22 21-16,22 0 0,0-21 15,0 21-15,0-21 0,0 0 16,-1 0-16</inkml:trace>
  <inkml:trace contextRef="#ctx0" brushRef="#br0" timeOffset="6528.98">10245 1058 0,'21'0'16,"0"0"-16,0-21 16,0 21-16,22 0 0,-1 0 15,0 0-15,1 0 0,-1-21 0,0 21 16,1 0-16,-1 0 0,0 0 16,1 0-16,-1 0 0,0 0 0,-21 0 15,1 0-15</inkml:trace>
  <inkml:trace contextRef="#ctx0" brushRef="#br0" timeOffset="7389.83">11282 1270 0,'0'0'0,"0"-21"16,0 0-16,0 0 15,21-1-15,0 1 16,0 21-16,0-21 0,22 21 0,-22-21 15,0 21-15,21 0 0,-20 0 16,-1 0-16,21 0 0,-21 0 16,22 21-16,-22 0 0,0 0 0,0 22 15,0-22-15,-21 21 0,0-21 16,0 22-16,0-1 0,0 0 0,0 1 16,-21-22-16,0 21 0,0 1 15,21-22-15,-21 21 0,-1-21 0,22 0 16,0 1-16,-21-22 15,21 21-15,0-42 16,0-1 0,0 1-16,0-21 0,21 21 0,-21-22 15,22 22-15,-1-21 0,0 0 16,0-1-16,21 1 0,-20 0 16,20 20-16,0-20 0,-21 21 0,22 0 15,-1 0-15,-21-1 0,22 22 16,20 0-16,-21 0 0,-20 22 15,20-1-15,-21 21 0,0-21 16,0 22-16,1-22 0,-22 21 0,0-21 16,0 22-16,0-1 0,0 0 15,0-21-15,0 22 0,0-22 0,-22 21 16,22-21-16,-21 1 0,21-1 16,0-42 15,0-1-31,0-20 15,0 21-15,0 0 0,0-22 0,0 1 16,21 21-16,1-21 0,-1-1 16,21 1-16,-21 0 0,0-1 0,22 1 15,-22 21-15,21-22 0,-21 22 16,22 0-16,-1 0 0,-21 21 0,22 0 16,-1 0-16,0 21 0,1 0 0,-22 22 15,21-22-15,-21 21 0,0 0 16,1 1-16,-22-22 0,0 21 0,0 1 15,0-1-15,-22-21 16,1 21-16,0-20 0,0-1 0,0 21 16,-22-21-16,22 0 15,0 1-15,42-44 32,0 22-32,22-21 0</inkml:trace>
  <inkml:trace contextRef="#ctx0" brushRef="#br0" timeOffset="7845.71">13610 1270 0,'0'-21'0,"0"42"0,0-63 15,0 21-15,0-1 0,0 1 16,0 0-16,0 0 0,-21 21 0,0-21 16,0 21-16,-1 0 0,-20 0 15,21 0-15,-21 21 0,-1 0 0,1 21 16,0 1-16,-1-1 0,-20 0 15,20 1-15,1-1 0,0 0 0,-1 1 16,22-1-16,0 0 0,0 1 16,21-1-16,0-21 0,0 22 0,21-22 15,0 0-15,22-21 0,-22 21 0,21-21 16,0 0-16,1 0 0,-1 0 16,22-21-16,-22 0 0,0 0 0,1-1 15,-22 1-15,21-21 16,0 0-16,-20 20 0,-1-20 0,0 0 15,0-1-15,0-20 0,0 21 0,-21-1 16,0 22-16,0-21 0,0 21 16,0-1-16,-21 44 15,0-1 1,21 0-16,-21 21 0,0-21 0,0 22 16,-1-22-16,22 21 0,0 1 15,0-1-15,0-21 0,-21 21 0,21-20 16,0 20-16,0-21 0,21 0 15,-21 22-15,22-43 0,-1 21 16,0 0-16,0-21 0,0 0 0,0 0 16,1 0-16,-1-21 0,0 0 0,0-1 15</inkml:trace>
  <inkml:trace contextRef="#ctx0" brushRef="#br0" timeOffset="8121.59">14224 656 0,'-85'170'15,"64"-128"1,0 21-16,0 1 0,-22-1 16,22-20-16,0 20 0,0 1 0,0-22 15,0 22-15,-1-22 0,1 0 16,0 1-16,0-1 0,21 0 0,0 1 15,0-22-15,0 21 0,-21-21 16,21 22-16,0-22 0,0 0 0,0 0 16,21-21-1,0 0-15,0 0 0,0-21 16,1 0-16,20 0 0</inkml:trace>
  <inkml:trace contextRef="#ctx0" brushRef="#br0" timeOffset="8345.45">14626 1185 0,'-21'0'15,"0"22"-15,21-1 0,-43 0 0,22 0 16,0 21-16,0-20 0,0-1 16,-22 21-16,22-21 0,0 22 0,0-22 15,0 21-15,21 0 0,-21-20 16,21-1-16,-22 21 0,22-21 0,0 0 15,0 1-15,0-1 16,22-21-16,-1 0 0,21 0 16,0 0-16,1 0 0,-1-21 0,0-1 15</inkml:trace>
  <inkml:trace contextRef="#ctx0" brushRef="#br0" timeOffset="9025.17">15092 1312 0,'-64'0'15,"128"0"1,-149 0-16,64 0 0,0 22 16,0-1-16,-1 0 0,1 0 0,0 0 0,0 0 15,0 22-15,21-22 0,-21 21 16,21-21-16,0 22 0,0-22 16,0 0-16,0 0 0,0 0 0,0 1 15,21-1-15,0 0 0,0-21 16,0 0-16,0 0 0,1 0 15,-22-21 1,21 0-16,-21-1 0,21-20 0,-21 21 16,0-21-16,0-1 0,21 1 0,0 0 15,-21-1-15,21 1 0,1 0 16,-1-1-16,0 22 0,21-21 16,-21 21-16,22-1 0,-1 1 0,-21 21 15,22 0-15,-1 0 0,0 0 16,-21 0-16,22 21 0,-22 1 15,0-1-15,21 21 0,-42-21 0,0 22 16,22-1-16,-22 0 0,0 1 0,0-22 16,0 21-16,0 0 0,-22 1 15,1-1-15,21-21 0,-21 22 0,0-22 16,21 0-16,-21 0 0,0-21 16,21 21-16,-22-21 0,1 0 15,21-21 1,0 0-16,0 0 15,0 0-15,0-22 0,21 1 0,1 21 16,-1-22-16,21 1 0,0-21 0,1 20 16,-1 1-16,0-22 0,1 22 15,-1 0-15,0-1 0,1 22 16,-1-21-16,22 42 0,-22 0 0,-21 0 16,21 0-16,1 0 0,-22 21 15,21 21-15,1 22 16,-43-22-16,0 1 0,0-1 0,0 0 0,0 22 15,0-22-15,-22 0 0,1 1 16,0-1-16,0-21 0,0 22 0,0-22 16,21 0-16,-22 0 0,1 0 15,0-21-15,21-21 32,0 0-32,0 0 15,0 0-15,0-22 0</inkml:trace>
  <inkml:trace contextRef="#ctx0" brushRef="#br0" timeOffset="9209.33">15621 720 0,'0'0'0,"-21"0"16,-64-21-1,64 21 1,21 21-1,-21-21 17,0 0-32</inkml:trace>
  <inkml:trace contextRef="#ctx0" brushRef="#br0" timeOffset="9385.84">13928 974 0,'0'0'0,"-22"0"0,22 42 32,43-42-32,-22 21 0,21-21 15,22 0-15,-22 0 0,22 0 16,-1 0-16,22 0 0,-22-21 0,1 21 16,-1-21-16,1 0 0</inkml:trace>
  <inkml:trace contextRef="#ctx0" brushRef="#br0" timeOffset="9777.61">17505 995 0,'0'0'0,"-64"-21"31,64 0-31,21 21 15,1 0-15,20 0 0,0 0 16,1 0-16,20 0 0,1 0 16,-1 0-16,1 0 0,-1 0 0,22 0 15,-22 0-15,1 0 0,-1 0 16,-20 0-16,-1 0 0,-21 0 16,-63 0-1,21 0-15,-22 0 0</inkml:trace>
  <inkml:trace contextRef="#ctx0" brushRef="#br0" timeOffset="10017.48">17843 953 0,'0'0'0,"-21"0"0,0 0 15,21 21 1,0 0-16,0 0 0,-21 21 16,21 1-16,-21-1 0,21 0 0,-21 22 15,-1-22-15,1 1 0,0-1 0,0 21 16,0-20-16,0 20 0,-1-20 15,1-1-15,0 21 0,0-20 16,0-22-16,21 21 0,0 1 16,-21-22-16,21 0 0,0 0 0,0 0 15,21-21 1,21 0-16,-21-21 16,22 0-16,-1 0 0,0 0 15</inkml:trace>
  <inkml:trace contextRef="#ctx0" brushRef="#br0" timeOffset="10961.67">18224 1461 0,'43'-43'16,"-86"86"-16,107-107 0,-43 43 0,0 0 0,-21 0 16,21 21-16,-42 21 15,-21 0 1,21 0-16,0 0 0,-22 0 16,22 22-16,0-22 0,-21 21 0,20 1 15,1-1-15,0 0 16,0 1-16,21-1 0,0-21 0,0 21 15,0-20-15,0-1 0,0 0 16,0 0-16,42-21 0,-21 0 0,1 0 16,20 0-16,0 0 0,1 0 15,-1 0-15,21-21 0,-41 0 0,20 0 16,-21-1-16,0-20 0,0 0 16,-21-1-16,0 1 0,0 0 0,-21-1 15,0 1-15,0 21 0,-21-21 16,20 20-16,-20 1 0,21 0 0,0 0 15,0 21-15,-1 0 16,22-21-16,22 0 16,20 21-16,0 0 15,1 0-15,20 0 0,1 0 0,20 0 16,-20 0-16,20 0 0,-20 0 16,-1 0-16,1 0 0,-22 0 0,1 0 15,-1 0-15,-21 0 0,0 21 16,0-21-16,-21 21 0,0 0 0,0 0 15,0 0-15,-21 1 0,0-1 0,0 0 16,0 21-16,-22-21 16,22 22-16,-21-22 0,21 21 0,-22-21 15,22 22-15,0-22 0,0 21 16,0-21-16,21 1 0,0-1 0,0 0 16,42 0-1,-21-21-15,22 0 0,-22 0 16,21 0-16,0 0 0,1-21 15,20 0-15,-20 0 0,-1-1 0,0 1 16,-21-21-16,22 21 0,-22-22 16,0 1-16,0 0 0,-21-1 0,0 1 15,0 21-15,0-21 0,-21 20 16,0 1-16,0 0 0,0 0 0,-22 0 16,22 0-16,0 21 0,0 0 15,0 0-15,-1 0 16,22-22-16,22 22 31,-1 0-31,0 0 0,21 0 0,1 0 16,-1 0-16,21 0 0,1 0 15,-22 0-15,22-21 0,20 0 0,-20 0 16,-1 0-16,1-22 0,-22 22 16,22-21-16,-22 0 0,-21-22 15,22 22-15,-22-1 0,0 1 0,0 0 16,-21-1-16,21 22 0,-21 0 15,0 0-15,0 0 0,-42 21 16,21 0 0,0 21-16,-1 21 0,-20 1 0,0-1 15,-1 21-15,1 1 0,0-22 16,-1 22-16,-20 63 0,21-64 16,20-20-16,1 20 0,21-21 15,0 22-15,0-22 0,0 1 16,0-1-16,21 0 0,1-21 0,20 22 15,-21-22-15,21 0 0,1-21 0,-1 0 16,0 0-16,1 0 0,20 0 16,-20 0-16</inkml:trace>
  <inkml:trace contextRef="#ctx0" brushRef="#br0" timeOffset="11125.7">20320 1566 0,'0'0'15,"-21"-21"-15,0 21 16,21-21 15,21 0-15</inkml:trace>
  <inkml:trace contextRef="#ctx0" brushRef="#br0" timeOffset="11506.3">21675 1143 0,'0'0'0,"-43"-42"0,22-1 0,21 1 0,-21 0 0,21-1 15,0 1-15,0 0 16,21-1-16,0 22 0,0-21 0,22 21 16,-1 21-16,0-21 0,22 21 15,-22 0-15,1 0 0,20 0 0,-21 21 16,1 21-16,-22-21 0,0 22 16,-21 20-16,0-21 0,0 22 15,0-22-15,-21 22 0,-21-1 0,-1-20 16,22-1-16,-21 0 0,-22 1 15,22-1-15,21-21 0,-22 21 0,1-20 16,0-1-16,21 0 0,-1 0 16,1 0-16,0 0 0,0 1 15,21-1-15,0 0 16,21-21 0,0 0-16</inkml:trace>
  <inkml:trace contextRef="#ctx0" brushRef="#br0" timeOffset="11701.77">21675 1863 0,'0'0'0,"-43"0"31,43-21 47</inkml:trace>
  <inkml:trace contextRef="#ctx0" brushRef="#br1" timeOffset="20361.79">508 2836 0,'0'0'0,"-42"0"0,20 0 0,-20 0 15,21 0-15,0 0 0,0 0 0,-1 0 16,1 0-16,42 0 31,1 0-31,20 0 0,0 0 16,1 0-16,20 0 0,-21 0 16,22 0-16,-1 0 0,1 0 0,-1 0 15,-20 0-15,-1 0 0,0 0 16,1 0-16,-22 0 0,0 0 15,0 0-15,0 0 16,-42 0 0,0 0-16,0 0 15,0 22-15,0-22 0,-22 0 16</inkml:trace>
  <inkml:trace contextRef="#ctx0" brushRef="#br1" timeOffset="20629.73">635 2985 0,'0'0'0,"-21"21"0,21 21 0,-21-21 16,21 22-16,0-1 0,-22 0 0,1 1 15,0-1-15,21 0 0,-21 22 16,0-22-16,21 0 0,-21 1 15,-1-1-15,22 0 0,0 1 0,-21-22 16,21 0-16,-21 21 0,21-20 16,0-1-16,21-21 31,0 0-15</inkml:trace>
  <inkml:trace contextRef="#ctx0" brushRef="#br1" timeOffset="21048.72">931 3260 0,'0'0'15,"0"-21"-15,21 21 16,-21 21 0,0 21-16,-21-21 15,0 0-15,21 22 0,-21-1 16,0-21-16,0 22 0,21-1 0,0-21 15,-22 21-15,22-20 0,0 20 16,0-21-16,0 0 0,0 0 16,0 1-16,22-22 0,-1 0 15,0 0-15,0 0 0,0 0 0,0 0 16,22 0-16,-22-22 0,21 1 16,1 0-16,-22 0 0,21 0 15,0 0-15,-20-1 0,-1-20 0,0 0 16,-21 21-16,0-22 0,0 1 15,0 0-15,0-1 0,-21 1 16,21 21-16,-21-22 0,-22 22 0,22 21 16,0-21-16,0 21 0,-22 0 15,22 0-15,0 21 0,0-21 16,0 21-16,0 1 0,-22 41 16,43-42-16,0 0 0,0 1 15,0 20-15,0-21 16,0 0-16,21-21 0,1 0 0,20 0 15</inkml:trace>
  <inkml:trace contextRef="#ctx0" brushRef="#br1" timeOffset="21565.79">2307 3175 0,'0'0'0,"0"-21"0,0 0 16,0 0 0,-21 21-16,0 0 15,0 0-15,21 21 0,-22 0 0,-20 0 16,21 0-16,0 0 0,0 22 16,-1-1-16,1 0 0,0 1 15,0-1-15,0 0 0,0 1 0,-1 41 16,1-41-16,21-22 15,0 21-15,0-21 0,0 1 0,21-1 16,1 0-16,-1-21 16,0 0-16,21 0 0,1 0 0,-1 0 15,0 0-15,1 0 0,20-21 16,-21 0-16,1-1 0,20 1 0,-20 0 16,-1-21-16,0-1 0,1 1 15,-22 0-15,0-22 0,0 22 0,-21-22 16,0 22-16,0-21 0,0 20 15,-21 22-15,0-21 0,-22 21 16,22-1-16,-21 22 0,21 0 0,-22 0 16,1 0-16,0 0 0,-1 22 0,1-1 15,0 0-15,-1 0 16,22 0-16,-21 22 0,21-22 0,0 0 16,-1 21-16,1-21 0,21 1 15,0-1-15,0 0 0,0 0 0,0 0 16,21-21-16,1 0 15,-1 0-15,21 0 0,0 0 0,1 0 16</inkml:trace>
  <inkml:trace contextRef="#ctx0" brushRef="#br1" timeOffset="22566.11">2857 3281 0,'-63'-64'31,"42"64"-31,21-21 0,-21 21 16,21-21-16,0 0 15,0 0 126,21 0-125,0 21-1,0-22-15,0 22 16,-21-21-16,21 21 0,1 0 15,-1 0-15,0 0 0,0 0 16,0 0-16,0 0 0,1 0 0,-1 21 16,0-21-1,0 22-15,-21 20 0,21-21 0,0 0 16,-21 22-16,22-1 0,-22 0 16,0-21-16,0 22 0,21-1 0,-21-21 15,0 0-15,0 22 0,0-22 16,0 0-16,0 0 0,0 0 15,0-42 48,0 0-47,-21 21 15,21-21-31,0 0 203,0 0-16,-22 21-187</inkml:trace>
  <inkml:trace contextRef="#ctx0" brushRef="#br1" timeOffset="23673.79">571 3366 0,'0'0'0,"-21"0"31,42 0 16,1 0-31</inkml:trace>
  <inkml:trace contextRef="#ctx0" brushRef="#br1" timeOffset="24764.96">508 3239 0,'0'0'0,"-21"-22"0,0 22 16,-1 0-16,44 0 15,-1 0 1,0-21-16,21 21 0,1 0 16,-1 0-16,21 0 0,-20-21 0,20 21 15,1 0-15,-22-21 16,22 21-16,-1 0 0,1 0 0,-1-21 15,-21 21-15,1 0 0,-1 0 16,0 0-16,-20 0 0,-1 0 16,-64 21-1,22 0-15,-21-21 16,-22 21-16,22 0 0,-21 1 0,-1-22 16,1 21-16</inkml:trace>
  <inkml:trace contextRef="#ctx0" brushRef="#br1" timeOffset="24913.11">593 3514 0,'0'0'0,"190"0"31,-148 0-31,22 0 0,-22 0 16,22-21-16,-22-1 0,22 22 0,-22-21 15,21 21-15,-20-21 0,20 21 16,-20-21-16</inkml:trace>
  <inkml:trace contextRef="#ctx0" brushRef="#br1" timeOffset="25237.62">1990 3387 0,'0'0'0,"-22"21"0,1-21 0,42 0 31,1 0-31,-1 0 0,21 0 16,0 0-16,1-21 0,-1 21 16,22 0-16,-1-21 0,1 21 0,-1 0 15,1-22-15,-1 22 16,1-21-16,-1 21 0,-21 0 0,1-21 15,-1 21-15,0 0 0,-20 0 16,-1 0-16,0 0 0,-42 0 31,-22 0-31,1 0 0,-21 0 0,-1 0 16</inkml:trace>
  <inkml:trace contextRef="#ctx0" brushRef="#br1" timeOffset="25393.77">1990 3556 0,'0'0'0,"0"21"0,63 22 32,-42-43-32,43 0 0,-22 0 0,22 0 15,-1 0-15,1 0 0,-1 0 16,22-22-16,-22 1 0,-20 21 0,20-21 16,-21 0-16,22 0 0,-22 0 15</inkml:trace>
  <inkml:trace contextRef="#ctx0" brushRef="#br1" timeOffset="26118.96">4466 2858 0,'-21'0'0,"42"0"0,-63 0 0,21 0 15,-1 21 1,22 0-1,-21 0-15,21 0 0,0 0 16,0 1-16,0-1 16,21 0-16,1-21 0,-1 0 0,21 0 15,-21 0-15,22 0 0,20 0 16,-21 0-16,22-21 0,-22 21 0,22-21 16,-1-1-16,-20 1 0,20 0 0,-21 0 15,1 0-15,-1 0 0,-21-1 16,0-20-16,1 21 0,-22 0 0,0 0 15,0-1-15,0 1 0,0 0 16,0 0-16,-22 21 0,1 0 16,0 0-16,0 0 0,0 0 15,-22 0-15,22 21 0,0 0 0,-21 22 16,21-22-16,-1 21 0,1 0 16,0 1-16,0-1 0,0 0 0,21 22 15,-21-22-15,21 85 0,0-84 16,0 20-16,0 1 0,0-22 15,0 0-15,0 22 0,21-43 0,0 21 16,-21 1-16,21-22 16,-21 0-16,0 0 0,0 0 0,0 0 15,0 1-15,-42-22 0,21 21 16,-22-21-16,1 0 0,0 0 16,-22 0-16,1 0 0,20-21 0,-20-1 15,-1 1-15,22 0 0,0 0 16,-1 0-16,1 0 0,0-1 0,20-20 15,1 21-15,21 0 0,0 0 16,0-1-16,0 1 0,0 0 0,43 0 16,20 0-16,-21 0 15,22 21-15,-1-22 0,1 1 0,21 0 16,-1 21-16</inkml:trace>
  <inkml:trace contextRef="#ctx0" brushRef="#br1" timeOffset="26538.73">5334 3196 0,'0'21'0,"-64"106"31,43-105-31,0 20 0,21-21 0,-21 21 16,21-20-16,-21 20 0,21-21 16,0 0-16,0 22 0,0-22 0,-21 0 15,21 0-15,-22 0 0,22 0 31,0-42-15,0 0 0,0 0-16,0 0 0,0 0 0,0-1 15,0-20-15,0 0 0,0-1 0,22 1 16,-1 0-16,0-1 0,0-20 16,21 21-16,1 20 0,-1-20 0,0 21 15,22 0-15,-22 0 0,22-1 16,-22 22-16,22 0 0,-22 0 0,0 22 15,1-1-15,-22 0 0,21 0 16,-21 21-16,-21 1 0,0-22 0,0 21 16,0 1-16,-21-1 0,0 0 0,0 1 15,-22-22-15,22 0 16,0 21-16,0-21 0,0 1 0,0-22 16,21 21-16,-22 0 0,44-21 31,-1-21-31</inkml:trace>
  <inkml:trace contextRef="#ctx0" brushRef="#br1" timeOffset="27181.53">7112 3090 0,'0'0'0,"21"-21"0,-21 0 0,21 21 0,-21-21 15,0 0-15,0 42 47,-21 0-47,0 0 16,0 0-16,0 22 0,-1-1 16,1 22-16,0-22 0,0 0 0,0 22 15,0-22-15,-1 0 0,1 1 16,21-1-16,0 0 0,0-20 0,0 20 15,0-21-15,21 0 0,1-21 0,-1 21 16,21-21-16,-21 0 16,22 0-16,-1 0 0,-21 0 0,21 0 0,1-21 15,-1 0-15,0 0 0,-20 0 16,20 0-16,0-22 0,-21 1 16,1 0-16,-1-1 0,0-20 0,-21 20 15,0-20-15,0 21 0,0-1 16,-21 1-16,0 0 0,-1-1 0,1 22 15,0 0-15,-21 0 0,21 21 16,-22 0-16,22 0 0,-21 0 0,-1 0 16,22 0-16,-21 21 0,0 0 0,20 0 15,1 22-15,0-22 0,0 0 16,21 21-16,0-21 0,0 22 16,0-22-16,0 0 0,0 0 15,21 0-15,21 1 0,-20-1 0,-1-21 16,21 0-16,0 0 0,1 0 15,-1 0-15,0 0 0</inkml:trace>
  <inkml:trace contextRef="#ctx0" brushRef="#br1" timeOffset="27580.69">7705 3239 0,'0'0'0,"0"-22"0,0 1 0,0 0 15,0 0-15,0 0 16,0 0-16,21 21 31,0 0-31,0 0 0,0 0 16,0 0-16,1 0 0,-1 21 0,0 0 15,21 21-15,-42-21 0,21 1 16,1 20-16,-22 0 0,0 1 0,0-1 16,0-21-16,0 21 0,-22 1 15,1-22-15,0 21 0,0-21 0,0 1 16,21-1-16,-21 0 0,21-42 31,0 0-31,21-1 16,0 1-16,0-21 0,0 21 15,0-22-15,1 1 0,-1 0 16,0-1-16,0 1 0,0 0 0,0-1 16,1 22-16,-1 0 0,0-21 15,0 21-15,0 21 0,-21-22 0,21 22 16,1 0-16,-1 0 0,0 0 15,0 0-15,0 22 16,0-22-16,-21 21 0</inkml:trace>
  <inkml:trace contextRef="#ctx0" brushRef="#br1" timeOffset="28169.65">9038 3450 0,'0'0'0,"21"-21"0,0 21 0,1-21 16,-1 0-16,0 0 0,-21-1 0,0-20 16,0 21-16,0-21 0,0-1 15,0 1-15,-21 21 0,0 0 16,-1-1-16,-20 1 0,21 21 0,0 0 16,-22 0-16,1 0 0,21 0 15,-21 0-15,-1 21 0,1 1 0,0-1 16,-1 0-16,1 21 0,0 1 15,-1-1-15,1 0 0,21 1 16,0-1-16,-1 0 0,1 1 0,21-1 16,-21-21-16,21 21 0,0-20 15,0-1-15,0 0 0,21 0 0,0-21 16,1 0-16,-1 21 0,0-21 0,21 0 16,1 0-16,-22 0 0,21-21 15,0 0-15,1 0 0,-1 0 0,0-1 16,1-20-16,-1 0 0,0-1 0,1 1 15,-1-21-15,-21 20 0,0-20 16,22-1-16,-22 22 0,-21-22 16,21 22-16,-21-21 0,21 20 0,-21-20 15,0 20-15,0 1 0,0 21 16,0-21-16,0 20 0,0 1 0,-21 21 31,21 21-31,-21 1 0,0-1 0,21 0 16,0 21-16,0 1 0,-21-1 15,21 21-15,-22-20 0,22 20 0,-21-20 16,21 20-16,0-21 0,0 22 0,0-22 16,0 22-16,0-22 0,0 0 15,0-20-15,0 20 0,0-21 0,0 0 16,0 0-16,21 1 0,1-22 16,-1 0-16,0 0 0,0 0 15,0 0-15,0 0 0,1-22 0,-1 22 0,21-21 16,-21 0-16</inkml:trace>
  <inkml:trace contextRef="#ctx0" brushRef="#br1" timeOffset="28537.79">9504 3239 0,'0'0'16,"-21"0"-16,-1 0 0,22 21 31,22-21 0,-1 0-31,0 0 0,0 0 0,0 0 16,22 0-16,-22-21 16,0 21-16,0-22 0,0 1 0,0 0 15,1 21-15,-1-21 0,-21 0 0,0 0 16,0-1-16,-21 22 16,-1 0-16,1 0 15,0 0-15,-21 0 0,21 0 16,-1 22-16,1-1 0,0 0 0,0 0 15,0 21-15,-22 22 0,43-22 16,-21-21-16,21 22 16,0-22-16,0 21 0,0-21 0,0 1 15,0-1-15,0 0 0,0 0 0,21 0 16,1-21-16,-1 0 0,42 21 16,-20-21-16,-1 0 0,0 0 15,-21-21-15,22 21 0,-1-21 16,0 0-16</inkml:trace>
  <inkml:trace contextRef="#ctx0" brushRef="#br1" timeOffset="28861.9">10012 3239 0,'0'-43'0,"0"86"0,0-107 0,0 43 0,0 0 15,21 21-15,-21-21 0,0-1 0,21 22 16,0 0-16,0-21 0,1 21 16,-1 0-16,0 0 0,0 0 15,0 0-15,0 0 0,1 21 16,-1-21-16,0 22 0,0-1 0,0 21 15,0-21-15,-21 22 0,0-1 0,22 0 16,-22-21-16,0 22 0,0-1 16,0 0-16,0-20 0,0 20 0,0-21 15,-22 0-15,1 0 0,21 1 16,0-44 15,0 1-31,0 0 0,0 0 16,21 0-16,1-22 0,-1 22 0,0-21 15,0 0-15,0-1 0,0 1 16,1 0-16,-1-1 0,-21 22 16,21-21-16,0 21 0,0-1 0,-21 1 15,0 0-15,21 21 0,1-21 0,-22 0 16</inkml:trace>
  <inkml:trace contextRef="#ctx0" brushRef="#br1" timeOffset="29313.78">11917 2731 0,'0'0'0,"0"-22"0,0 1 16,0-21-16,21 21 0,-21 0 0,21-1 16,-21 1-16,0 42 31,0 1-31,0-1 0,0 0 0,0 21 15,-21 1-15,0 20 0,0-21 16,-1 1-16,1 20 0,-21-20 0,21 20 16,0 1-16,-1-1 0,1-21 15,0 22-15,0-1 0,0-20 0,21-1 16,0 0-16,0-20 0,0 20 0,0-21 16,0 0-16,0 0 0,0-42 31,21 0-16,-21 0-15,21 0 0,-21-22 16</inkml:trace>
  <inkml:trace contextRef="#ctx0" brushRef="#br1" timeOffset="29802.51">11557 3154 0,'0'0'0,"-21"-21"0,-43 21 31,85 0-15,1 0-1,-1 0-15,21 0 0,0-21 16,1 21-16,-1-22 0,22 22 16,-1-21-16,1 0 0,-22 21 0,21-21 15,1 21-15,-22 0 0,22-21 16,-43 21-16,0 0 0,0 0 16,-42 21-1,0-21 1,0 21-16,0 0 0,-22 0 0,22 22 15,0-22-15,-21 21 0,20 1 16,22-22-16,-21 21 0,21 0 0,-21-20 16,21 20-16,0-21 0,0 21 15,0-20-15,21-1 0,0-21 0,1 21 16,20 0-16,0-21 0,1 0 0,-1 0 16,0 0-16,22 0 0,-22 0 15,0-21-15,1 0 0,-1 0 16,0-1-16,1-20 0,-1 21 0,-21-21 15,-21-1-15,0 1 0,0 0 16,0-1-16,0 1 0,0 0 0,-21 20 16,0-20-16,0 21 0,-22 0 15,22 0-15,0 21 0,-21 0 0,21 0 16,-1 0-16,-20 0 0,21 0 0,0 0 16,0 21-16,-1 0 0,1-21 15,21 21-15,0 0 0,0 0 16,21-21-16,1 0 15</inkml:trace>
  <inkml:trace contextRef="#ctx0" brushRef="#br1" timeOffset="31030.19">14351 3281 0,'21'-85'15,"-21"64"1,0 0-16,0 0 0,0 0 15,0-22-15,0 22 0,-21 0 0,0-21 16,0 20-16,-1 1 0,-41-42 16,21 42-16,20 21 0,1 0 0,-21 0 15,21 0-15,-22 0 0,22 0 16,-21 21-16,0 21 0,20-21 0,-20 22 16,21-1-16,-21 0 0,20 1 15,-20 20-15,21-21 0,0 22 0,-22-22 16,43 22-16,0-22 0,-21 0 15,21 1-15,0-22 0,0 21 16,0-21-16,21 1 0,1-1 0,-1-21 16,0 0-16,0 0 0,21 0 15,1 0-15,-1 0 0,0-21 0,1-1 16,-1 1-16,22 0 0,-22-21 0,0 21 16,1-22-16,-22 1 0,21 0 15,-21-22-15,0 22 0,1-1 0,-1 1 16,-21 0-16,0 21 0,21-22 15,-21 22-15,0 0 0,0 0 16,-21 42 15,0 0-31,21 0 0,0 22 0,-22-1 16,1-21-16,21 21 16,0 1-16,0-1 0,0 0 0,0 1 15,0-22-15,0 21 0,0-21 0,0 1 16,0-1-16,21 0 0,1 0 15,-1-21-15,0 0 0,0 0 0,21 0 16,-20 0-16,20 0 0,-21 0 16,64-21-16,-64 0 0,21-22 15,-21 22-15,1-21 0,-1 21 0,0-22 16,0 1-16,-21 0 0,0-1 16,0 1-16,0 0 0,21 21 0,-21-22 15,0 22-15,0 0 16,0 42-1,-21-21-15,21 21 16,-21 22-16,21-22 0,0 21 16,-21 0-16,21 1 0,-21-22 0,21 21 15,0 1-15,0-1 0,0-21 16,0 21-16,0-20 0,0 20 16,0-21-16,0 0 0,21-21 0,0 0 15,0 0-15,0 0 0,0 0 16,1 0-16,20 0 0,-21-21 0,21 21 15,-20-21-15,20-21 0,-21 20 16,0-20-16,22 21 0,-22-21 16,0-1-16,0 1 0,-21 0 0,21-1 15,-21 22-15,21 0 0,-21-21 16,0 20-16,0 1 0,0 42 31,0 1-31,0-1 16,-21 21-16,0-21 0,21 22 0,-21-1 15,21 0-15,0-21 0,0 22 16,0-22-16,-21 21 0,21-21 16,0 1-16,0-1 0,0 0 0,0 0 15,0 0-15,21-21 0,0 0 16,0 0-16,0 0 16,1 0-16,-1 0 0,0-21 0,21 0 15,-21-21-15,1 20 0</inkml:trace>
  <inkml:trace contextRef="#ctx0" brushRef="#br1" timeOffset="31289.43">15663 2709 0,'0'0'0,"0"-42"0,0 0 0,0 21 16,0-1-16,0 1 0,0 0 0,0 42 31,-21 0-31,0 22 16,21-1-16,-21 0 0,0 22 0,-1-22 15,22 22-15,-42-1 0,21-20 16,0 20-16,0 1 0,-1-1 0,1 1 16,0-22-16,0 21 0,21-20 0,0-1 15,-21 0-15,21-20 0,0 20 16,0-21-16,0 0 0,0 0 16,21-21-16,0 0 0,21 0 15,-20 0-15,-1-21 0,0 0 16,21 0-16</inkml:trace>
  <inkml:trace contextRef="#ctx0" brushRef="#br1" timeOffset="31666.48">16023 3112 0,'0'0'0,"-21"0"16,0 0-16,0 21 0,-1 0 0,1 0 15,0 0-15,0 0 0,0 1 16,0 20-16,-1-21 0,1 21 0,0 1 15,0-22-15,0 21 0,0-21 16,21 22-16,0-22 0,0 0 16,0 0-16,0 0 0,21 1 0,0-22 15,0 0-15,0 21 0,22-21 16,-1 0-16,-21 0 0,21 0 0,64-21 16,-63-1-16,-1 1 0,0 0 15,-21 0-15,22 0 0,-22 0 16,0-22-16,-21 22 0,0-21 0,0-1 15,0 1-15,0 21 0,-21-21 16,-21-1-16,20 22 0,1 0 0,-21 0 16,0 21-16,20 0 0,-20 0 0,21 0 15,-21 0-15,20 0 0,-20 0 16,0 21-16,42 0 16,-21 0-16,42-21 31,0 0-31</inkml:trace>
  <inkml:trace contextRef="#ctx0" brushRef="#br1" timeOffset="31877.33">15515 3006 0,'-42'0'0,"84"0"0,-105 0 0,41 0 16,1 0-16,21-21 15,21 21-15,1 0 16,20 0-16,-21 0 0,21 0 16,1 0-16,-1 0 0,0 0 15,1 0-15,-1 0 0,0 0 0,1 0 16,-1 0-16,-21 0 0,22 0 16</inkml:trace>
  <inkml:trace contextRef="#ctx0" brushRef="#br1" timeOffset="32661.59">16489 3154 0,'0'0'0,"0"-21"0,-21 0 15,21-1 1,21 22 15,0 0-31,0 22 0,-21-1 0,21 0 16,0 0-16,-21 0 0,0 22 15,0-22-15,0 21 0,0-21 0,0 22 16,0-1-16,0-21 0,0 0 16,0 22-16,-21-22 0,0 0 15,21 0-15,-21 0 0,21 0 0,-21-21 16,21 22-16,-21-22 15,-1 0-15,22-22 16,0 1-16,0 0 16,0 0-16,0 0 0,22-22 15,-1 1-15,0 21 0,0-21 0,0-1 16,0 1-16,1 0 0,-1-1 16,21 1-16,-21 21 0,0 0 0,22-1 15,-22 1-15,0 0 0,21 21 16,-20 0-16,-1 0 0,0 0 0,0 0 15,0 21-15,0 0 0,1 1 16,-1 20-16,-21-21 0,0 21 16,21-20-16,-21 20 0,0 0 0,0-21 15,0 22-15,0-22 0,0 0 16,0 0-16,0 0 0,0 1 0,0-1 16,0 0-16,-21-21 0,21 21 15,-21-21-15,21-21 31,0 0-31,0 0 0,0-1 16,0 1-16,0 0 0,0 0 0,21-21 16,0-1-16,0 22 0,0-21 0,0-1 15,1 1-15,-1 21 16,0 0-16,21-22 0,-21 22 0,22 21 16,-1-21-16,-21 0 0,22 21 15,-1 0-15,-21 0 0,21 0 0,-20 21 16,-1 0-16,0 0 0,0 1 0,0-1 15,-21 21-15,0 0 0,0-20 16,0 20-16,0-21 0,-21 21 0,0-20 16,0-1-16,0 0 0,-1 0 15,1 0-15,0 0 0,0 1 16,0-22-16,42 0 31,0 0-31,0 0 16,22-22-16</inkml:trace>
  <inkml:trace contextRef="#ctx0" brushRef="#br1" timeOffset="33403.23">18034 3217 0,'21'-21'0,"-42"42"0,42-63 0,-21 21 16,21 0-16,-21 0 0,0-1 16,0 1-16,0 0 0,0 0 0,-21 0 15,0 21-15,0 0 0,0 0 16,-1 0-16,-20 0 0,21 0 15,0 21-15,-22 21 0,22-21 0,-21 22 16,21-1-16,-22 0 16,22 1-16,0-1 0,0-21 0,0 22 15,0-1-15,21-21 0,0 21 0,0-20 16,0-1-16,0 0 0,21 0 16,0-21-16,0 0 0,0 0 0,0 0 15,22 0-15,-22 0 0,0 0 16,21 0-16,-20-21 0,-1 0 0,0 0 15,0-22-15,0 22 0,22-21 16,-43-1-16,21 1 0,0 0 16,0-1-16,0 1 0,-21 0 0,0 21 15,21-22-15,-21 22 0,0 0 0,-21 42 47,21 21-47,-21-20 0,21-1 16,-21 21-16,21 0 0,0-20 0,-21 20 15,21 0-15,0-21 0,0 22 16,0-22-16,0 21 0,0-21 0,21 1 16,0-1-16,0-21 0,-21 21 15,21-21-15,1 0 0,20 0 0,-21 0 16,0 0-16,0 0 0,22 0 0,-22-21 16,0 0-16,0-1 0,22-20 15,-22 21-15,0-21 0,21-1 16,-21-20-16,1 20 0,-1-20 15,21 21-15,-21-22 0,0 1 0,1 20 16,-1-20-16,0 20 0,0-20 0,0 21 16,-21 20-16,21-41 15,-21 42-15,0 0 0,0 42 16,0 0 0,-21 0-16,0 21 0,0 1 0,0-1 15,0 22-15,-1-22 0,-20 0 16,21 22-16,0-22 0,0 22 15,-22 20-15,43-41 0,0-1 16,0 0-16,0 1 0,0-22 16,0 0-16,0 21 0,0-21 15,0 1-15,21-22 16,1 0-16,-1 0 0,0 0 0,0 0 16,0 0-16,22 0 0,-22-22 15,21 1-15,0 0 0</inkml:trace>
  <inkml:trace contextRef="#ctx0" brushRef="#br1" timeOffset="33789.69">18965 3217 0,'0'0'0,"21"0"47,1 0-31,-1 0-16,21-21 0,-21 21 15,0-21-15,1 21 0,20-21 0,-21 0 16,0 21-16,0-21 0,1-1 0,-22 1 16,0 0-16,0 0 0,0 0 15,0 0-15,-22 21 16,1 0-16,0 0 0,0 0 16,-21 21-16,20 0 0,1 0 0,-21 0 15,21 0-15,-22 22 16,22-22-16,0 21 0,0 1 0,0-1 15,21-21-15,0 21 0,0-20 0,0 20 16,0-21-16,0 0 0,0 0 16,21 1-16,0-22 0,0 21 0,22-21 15,-22 0-15,21 0 0,-21 0 16,22 0-16,-1 0 0,0 0 0,-21 0 16,22-21-16,-1-1 0,0 1 0,-20 0 15,20 0-15,-21-21 0,21 20 16,-20-20-16</inkml:trace>
  <inkml:trace contextRef="#ctx0" brushRef="#br1" timeOffset="34045.73">18584 2794 0,'0'0'0,"21"0"16,1 0-16,20 0 16,0 0-16,1 0 0,-1 0 15,21 0-15,-20 0 0,-1 0 0,22-21 16,-1 21-16,-21 0 0,22 0 16,-1 0-16,-20 0 0,-1 0 0,22 0 15,-43 0-15,21 0 0,-21 0 16,0 0-16</inkml:trace>
  <inkml:trace contextRef="#ctx0" brushRef="#br1" timeOffset="36421.69">1122 5038 0,'0'0'0,"0"21"15,-21 0-15,42-42 63,0 0-63,0-22 0,21 22 16,1-21-16,-1 0 0,0-1 15,1 1-15,-1 0 0,0-1 16,1 1-16,-1 0 0,-21-1 0,0 1 15,1 0-15,-22-1 0,0 1 16,0 21-16,0-22 0,0 1 0,0 21 16,0 0-16,0 0 0,0-1 15,0 1-15,-22 21 0,1 0 16,0 0-16,0 21 0,0 1 16,21 20-16,-21-21 0,-1 21 15,-20 1-15,21-1 0,0 22 16,0-1-16,-1 1 0,1-1 0,0 22 15,0-1-15,-21 1 0,20 21 16,22-21-16,-21 20 0,21 1 16,-21-21-16,21 21 0,0 21 0,0-21 15,0-1-15,0-20 0,0 21 16,0 0-16,0 0 0,0-1 0,0-20 16,21 0-16,-21-1 0,21 1 15,1-21-15,-1-1 0,0-21 0,0 1 16,0-1-16,0 0 0,1-20 15,-1-22-15,0 0 0,0 0 16,0 0-16,22 0 0,-22-22 0,21 1 16,-21-21-16,22 0 0,-1-1 15,-21-20-15,21-1 0,1 1 0,-1-22 16,-21 0-16,22 1 0,-22-1 16,-21 0-16,0 1 0,0-22 0,0 21 15,-21 1-15,-22-22 0,1 21 16,0 0-16,-64-42 0,42 64 15,1 21-15,-1-22 0,22 43 16,-22-21-16,1 20 0,21 22 16,-1-21-16,1 21 0,21 0 15,-22 0-15,22 0 0,42 0 47,22-21-47,-1 0 0,0 0 16,1 0-16,20-1 0,-20 1 15,20 0-15,1-21 0,-22 21 0,0-22 16,1 22-16,-1-21 0,0-1 16,-21 22-16,1 0 0,20-21 0,-21-1 15,-21 22-15,21 21 16,-21-21-16,0 42 47,-21 22-47,0-22 0,21 21 15,0 0-15,0 1 0,-21-1 0,21 0 16,0 1-16,0-1 0,0-21 16,0 22-16,0-22 0,0 21 0,21-21 15,0-21-15,0 21 0,0-21 16,1 0-16,20 0 0,-21 0 0,21 0 16,-20-21-16,20 0 0,-21 0 15,21 0-15,1 0 0,-22-22 0,21 22 16,-21-21-16,1-1 15,-1 1-15,-21 0 0,0 21 0,21-22 16,-21 22-16,0 0 0,0 0 16,0 0-16,-21 21 31,0 21-31,21 0 0,-22 0 0,22 21 16,-21-20-16,21 20 0,0 0 15,0 1-15,0-22 0,0 21 0,0 0 16,0-20-16,0 20 0,0-21 15,21 0-15,1 0 0,-1 1 16,21-22-16,-21 0 0,22 0 16,-1 0-16,0 0 0,-21 0 0,22-22 15,-1 1-15,0 0 0,1 0 16,-1-21-16,-21 20 0,0-20 0,1 21 16,-1-21-16,0-1 0,-21 1 15,21 21-15,-21-22 0,0 1 0,0 21 16,0 0-16,0 0 0,0 42 31,0 0-31,0 0 16,0 21-16,0 1 0,0-22 15,0 21-15,0 1 0,0-1 0,0-21 16,-21 21-16,21 1 0,-21-22 16,21 21-16,-21-21 0,21 1 0,0-1 15,0 0 1,0-42-1,0 0 1,0-1-16,0 1 0,0-21 16,0 0-16,0 20 0,0-20 0,21 0 15,0-22-15,0 22 0,0 0 16,0-1-16,1 22 0,-1-21 0,0 21 16,21-1-16,-21 1 0,22 0 15,-1 0-15,-21 21 0,22 0 0,-1 0 16,-21 0-16,0 21 0,0 0 15,1 22-15,-1-22 0,-21 21 16,0 0-16,0-20 0,0 20 0,0 0 16,0 1-16,-21-1 0,-1-21 15,22 21-15,-21-20 0,21-1 0,-21 21 16,0-21-16,21 0 16,0 1-16,0-44 31,21 1-31</inkml:trace>
  <inkml:trace contextRef="#ctx0" brushRef="#br1" timeOffset="37171.49">3852 4805 0,'0'0'0,"0"-21"0,21 0 0,-21-22 15,0 22-15,0 0 0,0 0 16,-21 21-16,0-21 15,0 21-15,0 0 0,0 0 16,-1 0-16,1 21 0,0 0 16,0 0-16,0 21 0,-22 1 0,22-1 15,0 0-15,0 1 0,0 20 0,21-20 16,0-1-16,-21 0 0,21 1 16,0-22-16,0 21 0,0-21 0,21 22 15,-21-22-15,21-21 16,21 21-16,-21 0 0,1-21 0,20 0 15,0 0-15,1 0 0,-1 0 0,0 0 16,-21-21-16,22 0 0,-1 0 16,-21-1-16,22 1 0,-22-21 0,0 0 15,21 20-15,-21-41 0,1 21 16,-1-22-16,0 1 0,0 20 0,-21-20 16,21-1-16,-21 22 0,21-22 15,-21 22-15,0 0 0,0-1 0,0 1 16,0 21-16,0 0 0,0 0 0,0-1 15,0 44 1,0-1 0,0 21-16,0-21 15,0 22-15,0-1 0,0 0 0,0 1 16,0-1-16,0 21 0,-21-20 16,21 20-16,-21-20 0,21-1 0,0 21 15,0 22-15,0-64 0,0 22 16,0-22-16,0 0 0,0 0 15,21 0-15,0 0 0,1-21 0,-1 0 16,21 0-16,-21 0 0,22 0 16,-22-21-16,21 0 0,-21 0 15,22 0-15,-22-22 0,21 22 0,-21-21 16,22 0-16,-22-1 0,21-63 16,-21 64-16,-21 0 0,0 21 15,0-1-15,21 1 0,-21 0 0,0 42 31,0 0-31,-21 1 0,21-1 0,0 21 16,-21-21-16,0 22 0,21-1 16,0-21-16,0 21 0,0-20 0,0-1 15,0 0-15,0 0 0,0 0 0,21-21 16,0 0-16,0 0 16,1 0-16,20 0 0,0 0 0,-21 0 15,1-21-15,-1 0 0,0 21 16,0-42-16,0 20 0</inkml:trace>
  <inkml:trace contextRef="#ctx0" brushRef="#br1" timeOffset="37349.64">5080 4445 0,'0'0'0,"-21"0"0,-43-21 31,64 42 0,0 0-15,0 0 0</inkml:trace>
  <inkml:trace contextRef="#ctx0" brushRef="#br1" timeOffset="37529.64">4318 4636 0,'0'0'0,"-21"21"0,0-21 0,-1 0 16,22 21-16,0 0 15,22-21 1,-1 0-16,0 0 16,0 0-16,21 0 0,1 0 0,-22 0 15,21-21-15,1 21 0,-1 0 0</inkml:trace>
  <inkml:trace contextRef="#ctx0" brushRef="#br1" timeOffset="38313.76">5482 4699 0,'0'0'0,"-21"0"16,0 0-16,0 0 16,-1 0-16,1 0 0,0 0 0,-21 0 15,21 21-15,-1 0 0,-20 1 0,21-1 16,0 0-16,-22 21 0,22-21 16,0 22-16,0-1 0,0 0 0,21-20 15,0 20-15,-21-21 0,21 21 16,0-20-16,0-1 0,0 0 0,21 0 15,0-21-15,0 21 0,21-21 16,-20 0-16,-1 0 16,0 0-16,0 0 0,0-21 0,0 0 15,1 0-15,-22 0 0,0-1 0,0 1 16,0 0-16,0 0 0,0-21 16,0-1-16,0 1 0,0 0 0,0-1 15,0 22-15,0-21 0,0-1 16,0 22-16,0-21 0,21 21 0,0 21 15,0-21-15,0-1 0,0 22 16,1 0-16,-1 0 0,0 0 0,21 0 16,-21 22-16,22-1 0,-22 0 0,21 21 15,-21-21-15,1 22 16,20-1-16,-21 0 0,0 1 0,22 41 16,-43-41-16,0-1 0,0-21 15,0 22-15,0-22 0,0 21 16,0-21-16,0 0 0,0 1 15,-22-22-15,1 0 16,21-22 0,0 1-16,0 0 0,0 0 15,0-21-15,0 20 0,21-20 16,1 0-16,-1-1 0,0-20 0,0 21 16,43-43-16,-22 43 0,0-1 15,1 22-15,-22 0 16,21 0-16,0 0 0,1 21 0,-22 0 15,21 0-15,-21 0 0,1 21 0,-1 0 16,0 0-16,0 21 0,-21-20 16,21 20-16,-21 0 0,0-21 0,0 22 15,0-1-15,-21 0 0,0-20 0,0 20 16,21-21-16,-21 0 0,-1 22 16,1-43-16,0 21 0,0 0 0,21 0 15,21-21 16,0 0-31,0-21 16</inkml:trace>
  <inkml:trace contextRef="#ctx0" brushRef="#br1" timeOffset="39061.43">7006 5017 0,'21'-22'0,"-42"44"0,42-65 0,-21 22 0,21 0 16,-21 0-16,0 0 0,0-22 0,0 22 15,0 0-15,0-21 0,0 20 16,0 1-16,-42-21 16,21 42-16,0 0 0,0 0 0,-1 0 15,1 0-15,0 0 0,-21 21 16,21-21-16,-22 42 0,1-20 0,0 20 16,20 0-16,-20 1 0,21-1 15,-21 0-15,20 1 0,1-1 0,0-21 16,0 21-16,21 1 0,0-22 0,0 21 15,0-21-15,0 1 0,21-1 16,0-21-16,0 0 0,1 0 16,-1 0-16,21 0 0,-21 0 0,0 0 15,22-21-15,-22-1 0,21 1 16,-21 0-16,22-21 0,-22 21 0,0-22 16,0 1-16,0 0 0,1-22 0,-1 22 15,0-1-15,0 1 16,-21 21-16,0-21 0,0 20 0,0 1 15,0 0-15,0 42 32,0 0-32,-21 1 0,21 20 0,-21-21 15,21 21-15,-21 1 0,21 20 16,0-20-16,0 20 16,0-21-16,0-20 0,0 20 0,0-21 15,0 0-15,21 0 0,0 1 0,0-22 16,0 21-16,0-21 0,1 0 15,-1 0-15,0 0 0,0 0 16,0 0-16,0-21 0,1-1 0,20 1 16,-21 0-16,0-21 0,0 21 0,22-22 15,-22-20-15,0 20 0,0-20 16,0 21-16,1-22 0,-1 1 0,0 20 16,0 1-16,-21-22 0,21 43 0,-21-21 15,0 21-15,0 0 0,0-1 16,-21 44-1,0-1-15,0 0 0,0 21 16,-1-21-16,1 43 0,21-22 16,-21 1-16,0 20 0,21 1 0,-21-22 15,21 21-15,0-20 0,0-1 16,0 0-16,0 1 0,0-22 0,21 21 16,0-21-16,0 1 0,0-1 0,22-21 15,-1 0-15,-21 0 0,0 0 16,22 0-16,-22 0 0,21 0 15,-21-21-15,22-1 0,-22 1 0</inkml:trace>
  <inkml:trace contextRef="#ctx0" brushRef="#br1" timeOffset="40801.78">9165 4699 0,'0'0'0,"-21"-21"16,0 21-16,42 0 47,0 0-47,0 0 0,22 0 15,-22 0-15,21-21 0,-21 0 16,22 21-16,-1-22 0,0 1 0,1 0 16,-22 0-16,21 0 0,0 0 15,-20-22-15,20 22 0,-21 0 0,0 0 16,-21-22-16,0 22 0,0 0 16,0 0-16,-21 21 15,0 0-15,0 0 0,0 0 16,-1 21-16,1 0 0,0 0 0,0 1 15,0 20-15,0-21 0,21 21 16,-22 1-16,1-1 0,0 22 16,21-22-16,-21 0 0,0 22 0,21-22 0,0 22 15,0-22-15,-21 21 0,21-20 16,-22-1-16,22 22 0,0-22 0,0-21 16,0 64-16,0-64 0,-21 0 15,21 0-15,0 0 16,-21-21-16,0 0 15,0 0-15,0-21 16,-1 0-16,22 0 0,-21 0 16,0-22-16,21 22 0,-21-21 0,21 0 15,-21-1-15,0 22 0,21-21 0,0 21 16,0-22-16,0 22 0,-22 21 16,22-21-16,-21 21 31,21 21-31,0 0 0,0 0 15,0 1-15,0 20 0,0-21 0,0 0 16,0 22-16,0-22 0,0 0 0,0 0 16,21 21-16,1-20 0,-1-1 15,0-21-15,0 21 0,0 0 0,0-21 16,1 0-16,20 0 0,-21 0 16,21 0-16,-20 0 0,20 0 0,0 0 15,1-21-15,-1 0 0,0 0 0,1-1 16,62-41-16,-62 42 15,-22-22-15,21 1 0,1 0 0,-22-1 16,0-20-16,21-1 16,-21 22-16,-21 21 0,0 0 0,0 0 15,0-1-15,0 1 0,-21 21 16,0 0 0,0 0-16,0 21 0,0 1 15,-1-1-15,22 21 0,-21-21 0,0 22 16,0-22-16,0 21 0,21 0 15,0-20-15,0 20 0,-21 0 0,21-21 16,0 22-16,0-22 0,0 0 0,0 0 16,21 0-16,0-21 0,0 22 15,0-22-15,0 0 0,22 0 0,-1 0 16,43 0-16,-43 0 0,0-22 16,1 22-16,-1-21 15,22 0-15,-22-21 0,0 21 0,1-22 16,-22 22-16,21-21 0,-21-1 0,22 1 15,-43 21-15,21 0 16,-21-22-16,0 22 0,-21 21 16,-1 0-1,1 21-15,21 1 0,-21-1 16,21 0-16,0 21 0,0-21 0,0 1 16,0-1-16,0 21 0,0-21 15,21 0-15,-21 1 0,21-1 0,1 0 16,-22 0-16,21 0 0,-21 0 15,21-21-15,-21 22 16,21-22-16,-21-22 31,-21 22-31,21-21 0,-21 0 16,0 0-16,21 0 0,-22 21 0,1-21 16,21-1-16,-21 22 0,0-21 15,0 21-15,21 21 16,0 1-16,0-1 15,0 0-15,0 0 0,21 0 16,0-21-16,0 21 0,0-21 16,-21 22-16,43-22 0,-22 0 15,0 0-15,0 0 0,0 0 0,22 0 16,-22 0-16,21 0 0,1 0 16,-1-22-16,0 1 0,-21 0 0,22 0 15,-1 0-15,-21-22 0,22 1 16,-22 0-16,21-1 0,-21 1 0,0-21 15,1 20-15,-1-20 0,0 20 0,0-20 16,0 21-16,-21-22 0,0 22 16,21-1-16,1 1 0,-22 21 0,0 0 15,0 0-15,21-1 0,-21 1 0,21 21 16,-21 21 0,0 1-16,0-1 0,0 21 15,0-21-15,0 22 0,-21-1 0,0-21 16,-22 85-16,22-64 15,21 1-15,-21-1 0,0 21 0,21-20 16,-21-1-16,21 0 0,0 1 16,0-1-16,0-21 0,0 22 15,0-22-15,0 0 0,0 0 0,0 0 16,0 0-16,21-21 0,0 0 16,0 0-16,0 0 0,0 0 0,1 0 15,-1 0-15,0-21 0,0 21 0,0-21 16,0 0-16,1 0 0,-1-22 15</inkml:trace>
  <inkml:trace contextRef="#ctx0" brushRef="#br1" timeOffset="41001.4">11007 4657 0,'0'0'0,"-22"0"0,44 0 31,-1 0-31,0 0 16,21 0-16,-21 0 0,22 0 16,-22 0-16,21 0 0,1 0 0,-1 0 15,0 0-15,-21 0 0,22 0 16,-22 0-16,21 0 0,-21 0 16</inkml:trace>
  <inkml:trace contextRef="#ctx0" brushRef="#br1" timeOffset="41365.67">12531 4487 0,'0'0'0,"0"-21"0,21-85 31,-21 85-31,-21 0 0,-1 21 16,1 0-16,0-21 0,-21 21 0,21 0 16,-22 0-16,1 0 0,0 21 15,-1 0-15,1 0 0,0 1 0,-1-1 16,1 21-16,0 0 0,-1 1 16,1-1-16,21 0 0,0 1 0,-1 20 15,1-20-15,21-1 0,0 0 0,0 22 16,0-22-16,0-21 0,21 22 0,1-1 15,-1-21-15,0 0 0,21 0 16,-21 1-16,22-1 0,-1-21 16,0 0-16,1 0 0,-1 0 0,22 0 15,-22 0-15,0 0 0,22-21 16,-22 21-16</inkml:trace>
  <inkml:trace contextRef="#ctx0" brushRef="#br1" timeOffset="42713.6">13081 4741 0,'0'0'15,"21"-21"-15,-21 0 0,0-21 0,0 21 0,0-1 16,0 1-16,-21 0 16,0 0-16,0 0 0,-1 21 0,1-21 15,-21 21-15,21 0 0,0 0 0,-22 0 16,22 0-16,0 0 0,-21 21 16,20 0-16,-20 21 0,21-21 0,-21 22 15,20-1-15,-20 0 0,21 1 0,0-1 16,-22 22-16,43-22 0,0-21 15,0 21-15,0 1 0,0-22 0,0 21 16,0-21-16,0 1 0,22-1 16,-1-21-16,0 0 0,21 0 15,-21 0-15,22-21 0,-22-1 16,21 22-16,1-42 0,-22 21 0,21 0 16,0-22-16,-20 1 0,20 0 15,21-43-15,-20 43 16,-22-1-16,0 1 0,0 21 0,0-21 15,-21 20-15,0 1 16,0 0-16,-21 21 16,0 21-1,0 0-15,0 1 0,0 20 16,-1-21-16,1 0 0,-21 64 16,42-43-16,0-21 0,0 22 15,0-22-15,0 21 0,0-21 0,0 1 16,0 20-16,0-21 0,21 0 15,0-21-15,0 0 0,22 0 16,-22 0-16,21 0 0,1 0 16,-1 0-16,0-21 0,1 0 0,20 0 15,-21 0-15,1-22 0,-1 1 16,0 0-16,1 20 0,-1-20 0,-21 0 16,22-1-16,-22 22 0,-21 0 0,0 0 15,0 0-15,0 0 16,-21 21-16,-1 0 15,1 21-15,21 0 0,0 0 16,-21 0-16,21 22 16,0-22-16,0 0 0,0 42 15,0-20-15,0-22 0,0 0 16,0 21-16,0-20 0,21-1 0,-21 0 16,0 0-16,0 0 0,0 0 15,0-42 16,0 0-31,0 0 16,0 0-16,0 0 0,-21 21 16,0-22-16,21 1 0,-21 0 0,0 21 15,21-21-15,0 42 32,0 0-32,0 0 15,0 1-15,0-1 0,0 0 0,21 0 16,0 0-1,0 0-15,0-21 0,0 22 0,1-22 16,-1 0-16,0 0 0,21 21 0,-21-21 16,22 0-16,-22 0 0,21 0 15,1-21-15,-1-1 0,-21 22 16,21-21-16,1 0 0,-1-21 0,-21 21 16,22-22-16,-22 1 0,0 0 0,0-1 15,0 22-15,0-21 0,-21 21 0,22-22 16,-22 22-16,0 0 0,0 0 15,-22 21 1,1 0-16,21 21 16,-21-21-16,0 21 0,0 0 0,21 0 15,-21 22-15,-1-22 0,1 21 16,21-21-16,-21 22 0,21-22 0,-21 21 16,21-21-16,0 1 0,0 20 0,0-21 15,0 0-15,0 0 0,0 1 16,0-1-16,21-21 0,0 21 0,0-21 15,1 0-15,20 0 0,-21 0 0,21 0 16,1 0-16,-1 0 16,0-21-16,22 0 0,-22-1 0,1 1 15,20 0-15,-21-21 0,1-1 0,-1 22 16,0-42-16,-20 20 0,20 1 0,-21 0 16,0-1-16,0 1 0,-21 0 15,0 21-15,0-1 0,0 1 0,0 0 16,-21 21-16,0 0 0,0 0 0,0 0 15,0 21-15,21 0 0,-22 1 16,1-1-16,21 21 0,-21-21 0,21 22 16,0-1-16,0 0 0,0 1 15,0-22-15,0 21 0,0 0 0,0-20 16,0 20-16,0-21 0,0 21 0,21-20 16,-21-1-16,0 0 0,0 0 15,0 0-15,-21-21 16,0 0-16,0 0 15,0 0-15,-1 0 0,22-21 32</inkml:trace>
  <inkml:trace contextRef="#ctx0" brushRef="#br1" timeOffset="42905.09">15346 5122 0,'0'0'0,"0"22"16,0-1 0,0 0-16,-21 0 0,-1-21 15,1 21-15,0 0 0,0-21 0,0 22 16,-22-1-16,22-21 0,0 21 16,-21 0-16,21-21 0,-1 0 0,1 21 15,0-21-15</inkml:trace>
  <inkml:trace contextRef="#ctx0" brushRef="#br1" timeOffset="44582.75">16595 4424 0,'-22'0'0,"44"0"0,-65 21 0,22-21 16,0 21-16,0-21 0,21 21 0,0 1 15,21-22 32,0 0-47,0 0 0,22-22 0,-1 22 16,0-21-16,1 0 0,-1 0 0,0-21 15,-21 20-15,22-20 0,-1 21 16,-21-21-16,0-1 0,1 1 0,-1 0 16,-21 20-16,0-20 0,0 21 15,0-21-15,0 20 0,-21 22 16,-1 22-16,1-22 15,0 42-15,0 0 0,-21 1 0,20 20 16,1 1-16,-21-1 0,21 1 16,0-1-16,-22 1 0,22-1 15,0 1-15,21 20 0,0-41 0,-21 20 16,21 1-16,0-22 0,0 21 16,0-41-16,0 20 0,0-21 0,0 21 15,0-20-15,0-1 0,0-42 31,-21-1-31,-1-20 0,22 21 16,-21-21-16,0 20 0,0-20 16,0 0-16,0-22 0,-1 43 0,22-21 15,-21-1-15,21 22 0,-21 0 0,21 0 16,-21 21-16,0 0 16,21 21-16,0 0 15,-21 0-15,21 1 0,0 20 16,0-21-16,0 21 0,0-20 15,0 20-15,0-21 0,21 21 0,0-20 16,0-1-16,21 0 0,-20 0 16,20-21-16,-21 0 0,21 21 0,1-21 15,-1 0-15,0 0 0,22-21 16,-22 21-16,1-21 0,-1 0 0,0 0 16,1-22-16,-22 22 0,42-64 15,-42 43-15,1 0 0,-1 21 16,0-22-16,-21 1 0,0 21 15,0 0-15,0 42 32,0 0-32,-21 0 0,0 21 15,-1-20-15,22 20 0,0 0 16,-21-21-16,0 22 0,21-22 0,0 0 16,0 0-16,0 0 0,0 1 15,0-1-15,21-21 31,0 0-31,-21-21 0,22-1 16,-1 1-16,0 0 0,0-21 0,0-1 16,0 22-16,1-21 15,20 0-15,-21-1 0,0 22 0,0 0 16,1 0-16,-1 21 0,0 0 0,-21 21 31,0 0-31,0 21 0,0-20 0,0 20 16,0 0-16,0-21 0,0 22 0,0-1 15,0-21-15,0 22 0,0-22 16,21 0-16,0 0 0,0 0 0,1 0 16,-1-21-16,21 0 0,-21 0 15,22 0-15,-22 0 0,21 0 0,-21 0 16,22 0-16,-1-21 0,-21 0 0,21-21 16,1 21-16,-22-22 15,21 1-15,-21-22 0,1 22 0,20-21 16,-21 20-16,0-20 0,22-1 15,-22 1-15,0-1 0,-21 1 0,21-1 16,-21 22-16,0-22 0,0 22 16,0 0-16,0 21 0,0-22 15,-21 43-15,0 21 16,21 1-16,-21 20 0,-1 0 0,1 1 16,21 20-16,-21-21 0,0 64 15,21-42-15,0-1 0,-21-20 16,21 20-16,0-21 0,0 22 0,0-22 15,0 1-15,0-1 0,0 0 16,0-21-16,0 1 0,21-1 16,-21 0-16,21 0 0,0-21 0,0 0 15,43 0-15,-43 0 0,21-21 16,-20 0-16,20 0 0,0-22 16,22-20-16,-43 42 15,0-22-15,0 22 0,0-21 0,-21 21 16,0-1-16,0 1 0,-21 21 15,0 21 1,0 1-16,21-1 0,-21 0 16,0 0-16,-1 0 0,22 0 15,0 22-15,0-22 0,0 0 16,0 0-16,0 0 0,0 1 0,22-1 16,-1 0-16,0-21 0,0 21 0,0-21 15,0 0-15,1 0 0,-1 0 16,0 0-16,21 0 0,-21 0 0,22-21 15,-1 21-15,-21-21 16,-21-22-16,21 22 0,1 0 16,-22-21-16</inkml:trace>
  <inkml:trace contextRef="#ctx0" brushRef="#br1" timeOffset="44793.64">17928 4551 0,'-42'0'0,"-43"42"32,85-21-32,21-21 15,0 0 1,22 0-16,-1 0 0,0 0 16,1 0-16,-1 0 0,22 0 0,-22 0 15,21 0-15,-20 0 0,41 0 16,-62 0-16</inkml:trace>
  <inkml:trace contextRef="#ctx0" brushRef="#br1" timeOffset="45609.75">19304 4847 0,'0'0'0,"21"0"0,64 0 31,-64-21-31,-21 0 0,0 0 16,0 0-16,0-1 16,0 1-16,0 0 0,0 0 0,0 0 15,-21 0-15,-22-1 0,22 22 0,0 0 16,-21-21-16,21 21 0,-64 0 16,43 0-16,-1 21 0,1 1 15,21-1-15,-22 0 0,22 0 16,-21 21-16,21-20 0,21 20 0,-21 0 15,21-21-15,0 1 0,0 20 0,0-21 16,0 0-16,21 0 0,0 1 16,0-22-16,0 21 0,22-21 0,20 0 15,-21 0-15,1 0 0,-1 0 16,0-21-16,-20-1 0,20 1 16,-21 0-16,21 0 0,-20 0 0,-1 0 15,-21-1-15,0 1 16,21 0-16,-21 0 0,0 0 0,-21 21 47,21 21-47,-21 0 0,21 0 0,-22 22 15,22-22-15,-21 21 0,21-21 0,0 22 16,0-1-16,-21 0 0,21 1 16,0-1-16,-21 0 0,21 1 0,0 20 15,0-21-15,0 22 0,0-1 0,0 1 16,-21-1-16,21 1 0,-21 21 15,21-22-15,-22 22 0,22-22 0,-21 22 16,21 0-16,0-1 0,-21 1 16,21 0-16,-21-1 0,21 22 15,0-21-15,-21-1 0,0 1 0,21 0 16,-22-1-16,22-20 0,0 21 0,-21-22 16,-21 43-16,42-43 0,-21-20 15,0-22-15,-1 0 0,22 0 16,-21 0-16,0-21 0,0 0 15,0 0-15,0-21 0,-1-21 0,1 21 16,0-22-16,-21-20 0,21-1 16,-1 1-16,1-1 0,0-20 15,0-1-15,21 0 0,-21-20 0,21-107 16,0 106-16,0 21 0,21-20 16,0-1-16,0 0 0,0 0 15,22 21-15,-22 1 0,21-1 0,1 0 16,-22 22-16,21 21 0,0-22 15,-20 22-15,20-1 0,0 1 0,-21 21 16,22-21-16,-22 20 0,0 1 0,0-21 16,0 21-16,1 0 0,-1-22 15,0 22-15,0 0 0,21 0 0</inkml:trace>
  <inkml:trace contextRef="#ctx0" brushRef="#br1" timeOffset="46117.61">20066 4763 0,'0'0'0,"-21"0"0,0-22 0,-1 1 0,1 21 16,-21-21-16,21 0 0,0 21 0,21-21 15,0 0-15,-22-1 16,22 1-16,0 0 0,0-21 0,22 21 16,-1-1-16,0 1 0,0 21 0,0-21 15,22 21-15,-22 0 0,21 0 16,0 0-16,1 0 0,-1 0 0,0 21 16,1 0-16,-1 1 0,-21-1 15,22 21-15,-22-21 0,-21 22 0,0-1 16,0 0-16,0 1 0,0-1 0,0 0 15,-21 1-15,-1-1 0,1 0 16,0-21-16,0 22 0,0-22 16,0-21-16,-1 21 0,1-21 0,0 0 15,0 0-15,21-21 16,0 0-16,0 0 16,0-1-16,0-20 0,0 21 15,42-21-15,-21-1 0,1 22 0,20-21 16,-21-1-16,21 22 0,1-21 0,-22 21 15,21 0-15,-21-1 0,1 1 16,20 21-16,-42-21 0,21 21 0,0 0 16,0 0-16,1 0 15,-1 0 1,0 21-16</inkml:trace>
  <inkml:trace contextRef="#ctx0" brushRef="#br1" timeOffset="46650.11">21188 4847 0,'0'0'0,"21"0"0,21 0 16,1-21-16,-22 21 0,0-21 0,0 0 15,0 0-15,22-22 16,-22 22-16,-21 0 0,0-21 16,0 20-16,0-20 0,0 0 0,0 21 15,-21-22-15,-1 22 0,1 0 0,0 0 16,0 0-16,-21 21 0,20 0 0,-20 0 15,21 0-15,-21 21 0,-1 0 16,1 0-16,0 21 0,-1-20 16,22 20-16,-21 0 0,-1-21 15,22 22-15,-21-1 0,21 0 0,21 1 16,0-22-16,0 21 0,0-21 0,0 22 16,0-22-16,0 0 0,21-21 15,0 21-15,21-21 0,-20 21 0,20-21 16,-21 0-16,21 0 0,1 0 15,-1-21-15,-21 0 0,22 0 0,-1 0 16,-21 0-16,21-22 0,-20 22 16,-1-21-16,0-1 0,0 1 15,0 21-15,0-21 0,1-1 0,-22 1 16,0 21-16,0 0 0,0-1 0,0 1 16,0 42-1,-22 1-15,1-1 16,0 0-16,0 21 0,21-21 15,0 22-15,-21-22 0,21 21 0,-21 1 16,21-22-16,0 21 0,0-21 0,0 22 16,0-22-16,21 0 0,0 0 15,0 0-15,0-21 0,0 0 16,1 0-16,-1 0 0,0 0 16,21-21-16,-21 21 0,1-42 15,20 21-15,-21-22 0</inkml:trace>
  <inkml:trace contextRef="#ctx0" brushRef="#br1" timeOffset="46933.76">22077 3895 0,'0'0'0,"0"-21"0,0-1 0,-21 22 16,-1 0-16,1 0 15,0 22-15,0-1 0,0 0 0,0 21 16,-1 22-16,22-22 0,-42 85 15,21-85-15,0 22 16,0-1-16,-1-20 0,1 20 0,21-20 16,-21-1-16,0 0 0,21 1 0,0-1 15,0-21-15,-21 21 0,21-20 16,-21-1-16,21 0 0,0 0 0,0 0 16,21-21 15,0 0-31,0-21 0,0 0 15,22 0-15,-22 0 0</inkml:trace>
  <inkml:trace contextRef="#ctx0" brushRef="#br1" timeOffset="47821.48">22394 4403 0,'0'0'0,"21"0"0,1-21 16,-44 42 15,1-21-31,0 21 0,0 0 15,0 21-15,0-20 0,-22-1 0,22 21 16,0-21-16,0 22 0,0-22 0,-1 21 16,22-21-16,0 22 0,0-1 15,0 0-15,0-21 0,0 1 16,0-1-16,0 0 16,22-21-16,-1 0 0,21 0 0,-21 0 15,22 0-15,-22 0 0,21 0 16,0 0-16,1-21 0,-1 0 15,0-22-15,1 22 0,-22 0 0,21-21 16,-21 20-16,22-20 0,-22 21 16,-21 0-16,0 0 0,21-1 0,-21 1 15,-21 21 1,0 0-16,0 0 16,-1 21-16,1 1 0,0-1 0,0 0 15,21 0-15,0 21 0,-21-20 16,21-1-16,0 21 0,0-21 0,-21 0 15,21 1-15,0-1 16,0-42 15,0-1-15,0-20-16,0 21 0,0 0 16,0-22-16,21 22 0,0-21 0,0 21 15,0-22-15,0 22 0,1-21 16,20 21-16,-21 0 0,21-1 0,-20 1 15,20 0-15,0 21 0,1 0 16,-22 0-16,21 0 0,0 0 16,-20 0-16,20 21 0,-21 0 0,0 1 15,0-1-15,-21 0 0,0 21 16,0-21-16,0 22 0,0-22 0,0 21 16,0 1-16,0-22 0,-21 0 15,21 21-15,-21-21 0,0 1 0,0 20 16,0-42-16,21 21 15,-22-21-15,22-21 16,0 0-16,0 0 16,0-22-16,22 22 15,-1 0-15,0-21 0,0-1 0,0 1 16,0 21-16,1-22 0,20 1 16,-21 0-16,21-1 0,-20 1 0,20 0 15,0 21-15,1-1 0,-1 1 16,0 21-16,1 0 0,-22 0 15,21 21-15,22 22 0,-64-22 16,21 21-16,-21-21 0,0 22 0,0-1 16,0-21-16,0 22 15,0-1-15,0 0 0,-21-21 0,-1 22 16,1-22-16,-21 0 0,42 0 0,-21 0 16,0 1-16,-1-22 0,22 21 0,-21-21 15,21-21 16,0-1-31,0-20 0,0 21 0,0 0 16,21-22-16</inkml:trace>
  <inkml:trace contextRef="#ctx0" brushRef="#br1" timeOffset="47993.41">23389 4043 0,'0'0'0,"-21"-21"0,0 0 0,0 21 16,-1-22-16,1 22 0,0 0 15,0 0 1,0 0 0,0 0-1,-1 0 1</inkml:trace>
  <inkml:trace contextRef="#ctx0" brushRef="#br1" timeOffset="48182.32">21823 4149 0,'0'0'0,"-21"21"0,-1-21 0,1 0 16,21 21 0,21-21-16,1 0 0,-1 0 0,0 0 15,21 0-15,1 0 0,-1 0 16,0 0-16,22 0 0,-1-21 15,-20 21-15,41 0 0</inkml:trace>
  <inkml:trace contextRef="#ctx0" brushRef="#br1" timeOffset="48473.41">23897 4212 0,'0'0'0,"21"0"31,22 0-31,-22 0 16,21 0-16,0 0 0,1 0 16,-1 0-16,0 0 0,-20 0 0,20 0 15,0 0-15,1 0 0,-1 0 0,-21 0 16,0 0-16,0 0 0,1 0 15,-1 0-15,-42 0 32,-1 0-32,1 0 0,0 0 0,0 0 15</inkml:trace>
  <inkml:trace contextRef="#ctx0" brushRef="#br1" timeOffset="48713.32">24257 4233 0,'0'0'15,"0"22"-15,-21-22 0,21 21 0,0 0 16,0 0-16,-21 0 0,-1 0 16,22 1-16,-21-1 0,21 21 0,-21-21 15,21 22-15,-21-22 0,0 0 16,21 21-16,0-21 0,0 1 0,-21-1 16,21 0-16,-22 0 0,22 0 15,0 0-15,0 1 0,0-1 16,22-42 31,-1 21-47,21-22 0</inkml:trace>
  <inkml:trace contextRef="#ctx0" brushRef="#br1" timeOffset="49030.16">24998 4276 0,'0'0'0,"-21"-43"16,-1 43-1,-20 0-15,21 0 0,-21 0 0,20 0 16,-20 22-16,0-1 0,-1 21 16,1-21-16,0 0 0,21 22 0,-22-22 15,22 21-15,0-21 0,21 22 16,0-22-16,0 0 0,0 0 0,0 22 15,0-22-15,21 0 0,0 0 16,0-21-16,22 0 0,-22 0 16,21 0-16,1 0 0,-22 0 0,21 0 15,0 0-15,-20 0 0,20 0 16,-21 0-16,0 0 16,0 0-16,-21-21 15</inkml:trace>
  <inkml:trace contextRef="#ctx0" brushRef="#br1" timeOffset="53665.46">2836 6943 0,'0'21'0,"-21"-21"16,21 21-1,0-42 16,21 21-31,-21-21 0,21 0 16,1-1-16,20 1 0,-21 0 16,0-21-16,0-1 0,1 22 0,-1-21 15,0-22-15,0 22 0,0 0 16,-21-1-16,0 1 0,0 0 16,0-1-16,0 22 0,0 0 0,-21 21 15,0 0 1,0 21-16,0 0 15,-1 22-15,1-1 0,0 0 0,0 1 16,0-1-16,0 22 0,21-22 16,-22 0-16,22 1 0,-21-1 0,21 0 15,0-21-15,0 22 0,0-22 16,0 0-16,21 21 0,1-42 16,-1 22-16,21-22 0,-21 0 0,22 0 15,-22 0-15,21 0 0,64-22 16,-64 1-16,22 0 0,-22 0 15,22 0-15,-1-22 0,1 22 0,-22-21 16,0 21-16,1-22 0,-22 22 16,0-21-16,0 21 0,-21-22 15,0 1-15,0 21 16,-21 42 0,21 0-16,0 0 15,-21 22-15,21-22 0,-21 21 16,-1-21-16,22 22 0,-21-22 0,21 21 15,-21-21-15,0 1 0,21 20 16,0-21-16,-21 0 0,0 0 16,21-42 15,21 0-15,0 0-16,0 0 0,0 0 0,0-1 15,22-20-15,-22 21 0,0-21 0,21-1 16,-20 1-16,20 21 0,-21-22 15,21 22-15,-20 0 0,-1 21 0,0 0 16,0 0-16,0 0 0,0 0 16,-21 21-16,22-21 0,-22 43 15,21-22-15,-21 0 0,0 21 16,0-21-16,0 22 0,0-22 0,0 0 16,0 21-16,0-20 0,21-1 15,0 0-15,0 0 0,0 0 16,1 0-16,-1-21 0,0 0 0,21 0 15,1 0-15,-22 0 0,21 0 16,22 0-16,20-21 0,-20 0 16,-22 21-16,22-21 0,-22-21 15,0 20-15,1 1 0,-22-21 0,0 21 16,21-22-16,-42 1 0,0 0 16,21-1-16,-21 1 0,0 0 0,0 21 15,0-22-15,-21 22 0,0 0 16,0 0-16,-21 21 0,20 0 0,1 0 15,-21 21-15,0 0 0,-1 21 16,1-20-16,0 20 0,20 0 16,-20 1-16,0-1 0,21 0 0,-1 1 15,1-22-15,0 21 0,0 0 16,21 1-16,0-22 0,0 0 16,0 0-16,21 0 0,0-21 15,0 0-15,1 0 0,20 0 0,-21 0 16,21 0-16,1-21 0,-1 0 0,0 21 15,1-42-15,-1 21 0,0-1 16,-20-20-16,20 21 0,0-21 16,-21-22-16,1 22 0,-1-22 0,0 1 15,-21 20-15,21-84 16,0 64-16,-21 21 0,0-22 16,0 22-16,0 21 0,0-22 0,0 22 15,0 0-15,-21 21 16,0 21-1,21 21-15,-21-20 0,0 41 0,21-21 16,0 22-16,0-22 0,-22 85 16,22-63-16,0-1 0,0-20 15,0 20-15,0-21 0,0 1 16,0-22-16,22 21 0,-22-21 0,21 1 16,0-1-16,0-21 0,21 0 15,-20 0-15,-1 0 16,21 0-16,-21 0 0</inkml:trace>
  <inkml:trace contextRef="#ctx0" brushRef="#br1" timeOffset="53953.37">6540 6075 0,'0'0'0,"0"-21"31,-21 42-31,0 0 0,21 0 16,0 22-16,-21-22 16,0 21-16,0 0 0,-1 1 0,22 20 15,-21-20-15,0-1 0,0 21 16,21-20-16,-21-1 0,0 0 0,21 1 16,-22 20-16,22-20 15,0-22-15,0 0 0,0 0 0,0 0 16,22-21-1,-1 0-15,0-21 16,-21 0-16,21 0 0,0 0 0</inkml:trace>
  <inkml:trace contextRef="#ctx0" brushRef="#br1" timeOffset="54451.21">6202 6541 0,'0'0'0,"-21"0"0,21 21 16,21-21-1,-21 21-15,21-21 16,21 0-16,-21 0 0,22 0 0,-1 0 16,0 0-16,1-21 0,-1 0 15,22 21-15,-22-22 0,21 1 0,-20 0 16,20 21-16,-20-21 0,-1 0 0,0 21 16,-21-21-16,1 21 15,-1 0-15,-21 21 16,-21 0-1,-1 0-15,1 0 0,0 0 0,0 22 16,-21-22-16,20 21 0,1-21 16,0 22-16,21-22 0,0 0 15,0 21-15,0-20 0,0-1 0,0 0 16,21-21-16,0 21 0,1 0 0,-1-21 16,21 0-16,0 0 0,1 0 0,-1 0 15,0 0-15,1 0 0,-1 0 16,0-21-16,1 0 0,20 0 0,-20 0 15,-22-1-15,21-20 0,0 21 16,-20-21-16,-1-1 0,0-20 0,-21 20 16,0-20-16,0 21 0,-21-1 15,0 1-15,-22 0 0,22 20 16,-21 1-16,-22 0 0,22 21 0,-22 0 16,1 0-16,-1 0 0,22 21 0,-21-21 15,20 21-15,1 1 0,0 20 16,-1-21-16,43 0 0,0 22 0,0-22 15,0 0-15,0 0 0,21-21 16,1 21-16,-1-21 0</inkml:trace>
  <inkml:trace contextRef="#ctx0" brushRef="#br1" timeOffset="55873.66">8551 6837 0,'0'21'0,"21"-42"31,1 0-31,-1 21 0,-21-21 16,42-1-16,-21 1 0,0 0 0,1 0 15,20-21-15,-21 20 16,0-20-16,22 21 0,-22-21 0,0-1 0,-21 1 15,0 0-15,0 20 16,0-20-16,0 21 0,0 0 0,0 0 16,0-1-16,-21 22 0,0 0 0,-1 0 15,1 22-15,0-1 16,0 0-16,0 21 0,0 1 0,-1-1 16,1 0-16,0 22 0,0-22 15,0 0-15,21 1 0,0-1 0,0-21 16,0 22-16,0-22 0,21 0 15,0 0-15,0-21 0,22 21 0,-22-21 16,21 0-16,0 0 0,22 0 0,-22 0 16,22-21-16,-22 21 0,22-21 15,-1 0-15,-21-22 0,1 22 16,20 0-16,-20-21 0,-22-1 16,21 1-16,-21 0 0,0-1 0,-21 1 15,0 0-15,0 21 0,0-1 0,0 1 16,0 0-16,0 42 15,0 0 1,-21 1-16,21 20 0,-21-21 16,0 21-16,21 1 0,0-1 0,-21 0 15,0-20-15,21 20 0,-22 0 0,22-21 16,0 1-16,0 20 0,0-21 16,-21-21-16,21 21 0,21-21 46,1-21-46,-22 0 0,21 0 0,0 0 16,0-1-16,0-20 0,0 0 16,1-1-16,20 1 0,-21 0 0,21-1 15,-20 1-15,20 21 0,-21-21 16,21 20-16,-20 1 0,20 21 16,-21 0-16,-21 21 15,0 22-15,0-22 16,0 21-16,0 1 0,0-22 0,0 21 15,0 0-15,0 1 0,0-22 0,0 21 16,0-21-16,0 1 0,42 20 16,-20-21-16,-1 0 0,21 0 15,-21-21-15,22 0 0,-22 0 0,21 0 16,0 0-16,22 0 0,-22 0 16,1 0-16,20-21 0,-21 21 0,22-21 15,-22 0-15,1 0 0,-1-22 16,0 22-16,1-21 0,-1 21 0,-21-22 15,0 1-15,0 0 0,-21-22 0,0 22 16,0 0-16,0 20 0,0-20 16,-21 21-16,0 0 0,0 21 15,-21 0-15,20 0 0,-20 0 16,21 0-16,-21 0 0,-43 42 16,43 0-16,-1 1 0,1-1 0,0 0 15,20 1-15,-20-1 0,21 0 16,0 1-16,21-1 0,0-21 0,0 22 15,0-22-15,0 0 0,0 0 0,21 0 16,0 0-16,0-21 0,0 0 16,22 0-16,-22 0 0,21 0 0,22-21 15,-22 21-15,-21-21 16,22 0-16,-22 0 0,21-22 16,-21 1-16,22 0 0,-22-1 0,0-20 15,0 21-15,0-22 0,0 1 16,1 20-16,-22-20 0,21-1 0,0 22 15,-21-22-15,0 22 0,21 0 16,-21-1-16,21-20 0,-21 42 16,0 0-16,0 42 15,0 21 1,0-21-16,0 22 0,-21-1 0,0 21 16,0-20-16,21 20 0,-21 1 15,-1-1-15,22 1 0,0-1 16,-21 1-16,21-22 0,0 0 0,0 1 15,0-1-15,0-21 0,0 0 16,0 1-16,21-1 0,-21 0 0,22-21 16,20 0-16,-21 0 0,0 0 15,22 0-15,-1 0 0,0 0 0,1-21 16,20 0-16,-21-1 0,22-20 0</inkml:trace>
  <inkml:trace contextRef="#ctx0" brushRef="#br1" timeOffset="56149.95">12001 6096 0,'-21'0'0,"42"0"0,-63 0 15,63 0 1,0 0-16,1 0 0,20 0 0,-21-21 15,21 21-15,1 0 0,-1 0 16,22 0-16,-22 0 0,0-21 0,1 21 16,-1 0-16,0 0 0,1 0 0,-1 0 15,-21 0-15,0 0 0,-42 0 47,0 0-47,-21 0 0</inkml:trace>
  <inkml:trace contextRef="#ctx0" brushRef="#br1" timeOffset="56385.36">12319 6117 0,'0'21'0,"-64"128"31,64-128-31,-21 21 0,21 0 16,-21 1-16,0-1 0,21 0 15,0-20-15,0 20 0,-21-21 0,21 21 16,0-20-16,-21-1 0,21 0 16,0 0-16,-22 0 0,22 0 15,22-21 17,20-21-32,-21 0 0</inkml:trace>
  <inkml:trace contextRef="#ctx0" brushRef="#br1" timeOffset="56693.54">13271 6117 0,'0'0'0,"0"-21"0,-127-42 31,106 63-31,-21 0 0,0 0 16,-1 0-16,1 21 0,0 0 0,-1 21 15,1-21-15,0 22 0,20-1 0,-20 0 16,21 22-16,0-22 0,0 1 16,21 20-16,0-21 0,0 1 0,0-22 15,0 21-15,21-21 0,0 1 16,21-1-16,1 0 0,-1 0 16,0-21-16,22 0 0,-1 0 0,-20 0 0,20 0 15,-21 0-15,1 0 16,-1 0-16,0 0 0,-20-21 0,-1 21 15,0-21-15,0 0 0,-21-1 16</inkml:trace>
  <inkml:trace contextRef="#ctx0" brushRef="#br1" timeOffset="57561.23">14711 6181 0,'0'0'0,"0"-21"15,0-1-15,21 1 16,-21 0-16,21 21 0,-21-21 15,0 42 1,0 0-16,0 0 16,0 22-16,-21-22 0,0 21 0,0 1 15,-1-1-15,22 0 0,-21 1 16,0-1-16,0 0 0,21 1 0,0-1 16,-21-21-16,21 0 0,-21 22 15,21-22-15,0 0 16,0-42-1,21 0 1,0-1-16,0 1 0,-21-21 0,21 0 16,0 20-16,1-20 0,20 0 15,-21-1-15,0 22 0,0-21 16,1 21-16,-1 0 0,0 21 0,0 0 16,-21 21-1,0 0-15,0 0 0,0 21 16,0 1-16,0-22 15,0 21-15,0 1 0,0-1 0,0-21 16,0 21-16,0-20 0,0 20 16,0-21-16,21 0 0,0 0 15,1-21-15,20 0 0,-21 0 0,21 0 16,1 0-16,-1-21 0,22 0 16,-22 0-16,21 0 0,-20 0 0,20-22 15,-20 1-15,20 0 0,-21-1 16,1-20-16,-22 20 0,0 1 0,0-21 15,-21 20-15,0 1 0,0 21 16,0-22-16,-21 22 0,0 0 0,-21 0 16,20 0-16,1 21 0,-21 0 15,0 0-15,20 0 0,-20 0 16,21 0-16,0 21 0,0-21 0,-1 21 16,22 0-16,0 0 0,0 1 15,0-1-15,22 0 0,-1-21 16,0 21-16,0-21 0,21 0 0,1 0 15,-1 0-15,0 0 0</inkml:trace>
  <inkml:trace contextRef="#ctx0" brushRef="#br1" timeOffset="57929.86">16002 6350 0,'0'0'0,"0"21"16,0 0-1,21-21 1,0 0-16,0 0 0,1 0 16,20-21-16,0 21 0,-21-21 15,22 0-15,20 21 0,-20-21 0,-1 0 16,-21-1-16,21 1 0,1 0 16,-22 0-16,0 0 0,0 0 0,-21-1 15,0 1-15,0 0 16,-21 21-16,0 0 0,-21 0 0,20 0 15,-20 0-15,0 0 0,-1 0 16,1 21-16,0 0 0,-1 1 16,1 20-16,0-21 0,-1 0 0,22 22 15,-21-1-15,21 0 0,21 1 16,0-22-16,0 21 0,0 0 0,0-20 16,0 41-16,21-42 0,0 0 15,0 1-15,22-22 0,-1 0 16,0 0-16,1 0 0,-1 0 0,0 0 15,22 0-15</inkml:trace>
  <inkml:trace contextRef="#ctx0" brushRef="#br1" timeOffset="58735.29">18288 6477 0,'0'0'0,"21"-42"0,0 21 0,0-1 16,-21-20-16,0 21 0,0 0 15,0-22-15,0 22 0,-21 0 0,0-21 16,0 21-16,-21-1 0,20 22 16,-20-21-16,21 21 0,-21 0 0,20 0 15,-20 0-15,0 0 0,21 21 16,-22 1-16,1-1 0,-22 21 15,43 0-15,0 1 0,-21-1 16,42 0-16,0 1 0,-21-22 16,21 21-16,0 1 0,0-22 0,21 0 15,0 0-15,0-21 0,0 21 0,22-21 16,-22 0-16,21 0 0,0 0 16,-20-21-16,20 21 0,0-21 0,1 0 15,-1 0-15,-21-22 0,0 22 16,0 0-16,1-21 0,-1 20 0,-21 1 15,21-21-15,-21 21 0,0 0 16,0-1-16,0 1 0,-21 21 31,0 21-31,-1 1 0,22 20 16,-21-21-16,0 43 0,0-22 16,21 0-16,-21 22 0,0-1 15,21-20-15,-22 20 0,22 1 0,0-1 16,-21 1-16,0-1 0,21 1 0,-21 20 15,21-20-15,-21 20 0,0-20 16,-1 21-16,22-22 0,-21 1 0,0-1 16,0-21-16,0 22 0,0-22 15,-22 1-15,22-22 0,-21 21 0,-1 0 16,1-42-16,0 0 16,21 0-16,-22 0 0,1-21 15,21 0-15,-22 0 0,22-21 0,-21-1 0,21 1 16,0 0-16,21-22 0,0 22 15,0-22-15,0-20 0,42 20 16,-21 1-16,0-1 0,22 1 0,-1 20 16,0-20-16,22-1 0,-22 22 0,22-22 15,-1 1-15,1 21 0</inkml:trace>
  <inkml:trace contextRef="#ctx0" brushRef="#br1" timeOffset="59093.32">18754 6223 0,'0'0'0,"0"21"16,-22-21-1,1 21-15,0 1 0,0-1 0,0 21 16,0-21-16,-1 22 0,1-22 16,0 21-16,21-21 0,0 0 0,0 22 15,0-22-15,0 0 0,0 0 16,21 0-16,0-21 0,22 0 15,-22 0-15,21 0 0,1 0 16,-1-21-16,-21 0 0,21 0 0,1 0 16,-22 0-16,0-22 0,0 22 15,0-21-15,-21-1 0,0 1 16,0 21-16,0-21 0,0-1 0,0 22 16,-21 0-16,0 0 0,0 0 15,0-1-15,0 22 0,-1 0 0,-20 0 16,21 0-16,0 22 0,-22-1 15,22-21-15,0 21 0,-21 0 0,21 0 16,21 22-16,0-22 0,0 0 0,0 0 16,21 0-16,21 0 0</inkml:trace>
  <inkml:trace contextRef="#ctx0" brushRef="#br1" timeOffset="60218.12">20320 6350 0,'0'0'0,"-21"0"0,-22 0 16,22 0-16,0 0 16,0 0-16,0 0 0,0 0 0,42-21 31,21 21-31,-21-21 15,22 0-15,20 21 0,-21-22 0,22 1 16,-1-21-16,-20 21 0,20-22 16,-20 22-16,20-21 0,-42 0 0,22-22 15,-22 22-15,0-1 0,-21-20 16,0-1-16,0 22 0,0 0 0,0-1 16,-21 1-16,0 21 0,-1 0 15,-20 21-15,21 0 0,0 0 0,-22 0 16,22 0-16,0 42 0,-21-21 15,-1 64-15,22-22 0,0-20 16,0 20-16,0 1 0,21-1 16,-21 1-16,21-1 0,-22 1 0,1-1 15,21 22-15,0 0 0,0-1 16,-21-20-16,21 20 0,-21 1 16,21 0-16,0-1 0,0 1 0,-21 0 15,0 21-15,-1-22 0,1 1 16,0 0-16,0-1 0,-21 1 0,20-22 15,1 22-15,0-21 0,-21-1 0,21-21 16,21 22-16,-22-22 0,22 1 16,0-22-16,0 0 0,0 0 0,0 0 15,22-21-15,-1 0 0,0 0 0,0 0 16,21-21-16,1 0 0,20 0 16,-20-22-16,20 1 0,1 21 0,20-21 15,-20-22-15,-1 22 0,1-1 16,42-84-16,-64 43 15,0-1-15,-21 0 0,-21 1 0,0-1 16,0 0-16,-21 1 0,0-1 0,-21 0 16,-1 22-16,1-22 0,0 22 15,-22-1-15,22 1 0,0 20 0,-1 22 16,1-21-16,0 21 16,20 0-16,1-1 0,21 1 15,21 21 1,22 0-16,-22 0 0,21 0 15,1-21-15,-1 21 0,21 0 0,-20-21 16,20 0-16,-20 21 0,20-21 16,-21-1-16,22 1 0,-22 0 0,1 0 15,-1-21-15,0 20 0,-21 1 16,22 0-16,-22-21 0,0 21 0,-21-1 16,0 1-16,0 0 0,0 0 15,0 0-15,0 42 31,-21 0-31,21 0 0,-21 0 0,0 1 16,-1-1-16,1 0 0,0 0 16,21 0-16,0 0 0,-21 1 15,21-1-15,0 0 0,0 21 16,21-21-16,-21 1 16,21-22-16,0 0 0,1 0 0,20 0 15,-21 0-15,21 0 0,-20 0 16,20 0-16,0 0 0,-21-22 0,22 1 15,-1 0-15,0 0 0,-20 0 16,-1 0-16,0-1 0,0-20 0,-21 21 16,0-21-16,0 20 0,0 1 0,-21-21 15,21 21-15,-42 0 0,-1-1 16,1 22-16,21 0 0,-22 0 16,22 0-16,0 0 0,0 0 15,0 0-15,0 0 0,-1 22 16,22-1-16,0 0 0,0 0 15,0 0-15,0 0 16,22 1-16,-1-22 0,0 0 16,21 0-16,-21 21 0</inkml:trace>
  <inkml:trace contextRef="#ctx0" brushRef="#br1" timeOffset="60650.03">21907 5990 0,'0'0'0,"0"-21"0,0 0 0,0 0 0,0 0 16,0-1-16,0 1 0,0 0 16,0 0-16,0 0 0,0 0 0,22 21 15,-1-22-15,0 1 0,0 21 16,0 0-16,22-21 0,-22 21 0,21 0 16,-21 0-16,22 0 0,-22 21 15,21 0-15,-21 1 0,0 20 0,1-21 16,-1 21-16,0 1 0,-21-1 15,0 0-15,0 1 0,0-1 0,0-21 16,0 22-16,-21-1 0,0-21 16,-1 0-16,1 0 0,0 1 0,0-1 15,0-21-15,0 0 0,-1 0 16,1 0-16,21-21 16,0-1-16,0 1 15,0 0-15,0 0 0,0 0 16,0-22-16,21 22 0,1-21 0,20 0 15,-21-1-15,0 1 0,22 0 16,-1-1-16,0 1 0,-21 0 0,22-1 16,-1 1-16,0 21 0,1 0 15,-22 21-15,21 0 0,-21 0 0,1 0 16,-1 0-16,-21 21 16,0 0-16,0 0 0,0 0 15,0 0-15,-21 1 0</inkml:trace>
  <inkml:trace contextRef="#ctx0" brushRef="#br1" timeOffset="62133.48">1757 8530 0,'0'0'0,"0"-21"31,0 0-31,0 0 0,21 0 16,0-1-16,-21-20 0,21 21 15,-21 0-15,0-22 0,0 1 0,0 21 16,0-21-16,0-1 0,-21 1 16,-21-43-16,-1 64 0,1-21 15,0 21-15,-1 21 0,1 0 16,-21 0-16,20 0 0,-20 21 15,20 0-15,-20 21 0,21 1 0,-22-1 16,43 21-16,-21 1 0,20-22 16,1 22-16,0-1 0,21 1 0,-21-22 15,21 0-15,0 22 16,0-22-16,21-21 0,0 22 0,0-22 16,22 0-16,-22-21 0,21 0 15,22 0-15,-22 0 0,0 0 16,22-21-16,-22 0 0,22 0 0,-1-1 15,-20-20-15,-1 21 0,0-21 16,1 20-16,-22-20 0,0 0 0,0-1 16,0 1-16,-21 0 0,0-1 15,0 1-15,0 21 0,0-21 0,0 20 16,0 1-16,0 0 0,0 0 16,0 42-1,0 0-15,0 22 16,0-22-16,0 21 0,0 0 0,0 1 15,0-1-15,0 0 0,0 1 16,0-22-16,0 21 0,0 1 0,21-22 16,-21 21-16,22-21 0,-1 0 15,-21 1-15,21-1 0,0-21 16,0 21-16,0-21 16,1 0-16,-1 0 0,0-21 15,0 0-15,0-1 16,0 1-1,-21 0-15,0 0 16,0 0-16,0 0 31,0 42 219</inkml:trace>
  <inkml:trace contextRef="#ctx0" brushRef="#br1" timeOffset="64249.27">1460 8446 0,'0'0'0,"-21"21"0,-21-21 15,21 21-15,0-21 0,-1 0 16,1 0-16,21 21 0,43-42 47,-22 0-47,21 0 15,0-1-15,22 1 0,-1-21 0,-20 21 16,20-43-16,1 22 0,-1 0 16,43-64-16,-64 42 0,-20 1 15,20 20-15,-21 1 0,0-21 16,-21 20-16,0 1 0,0-22 0,0 22 15,0 0-15,0 21 0,0-22 16,0 22-16,-21 0 0,21 0 16,-21 0-16,0 21 0,0 21 15,21 21-15,-22-21 16,22 22-16,0 20 0,-21-21 16,21 22-16,-21 21 0,0-1 15,0 1-15,0 0 0,-1-1 0,1 22 16,0-21-16,-21 21 0,21-22 15,-22 22-15,22 0 0,-21 0 0,21 0 16,-1-1-16,1-20 0,0 21 16,21-21-16,0 20 0,0-20 0,0 21 15,0-21-15,0-1 0,0-20 16,0 20-16,0-20 0,0-1 0,0 1 16,0-22-16,21 1 15,-21-1-15,21-21 0,1 0 0,20-21 16,-21 0-16,21-21 0,-20 0 0,20 0 15,0-22-15,22 1 0,-22 0 16,0-22-16,22 1 0,-22-1 0,1-20 16,-1-1-16,0 21 0,-21-20 15,1-1-15,-22 0 0,0 22 16,0-22-16,-22 1 0,1-1 0,0 0 16,-21 22-16,-1-22 0,1 22 15,0-1-15,-22 22 0,22-1 0,0 1 16,-1 21-16,1 0 0,0 0 0,-1-1 15,1 22-15,21 0 16,-22 0-16,22 0 0,0 0 16,21 22-16,21-1 15,0-21 1,22 0-16,-22 0 0,21 0 16,1-21-16,-1-1 0,0 22 0,1-21 15,-1 0-15,-21-21 0,21 21 16,1-1-16,-1-20 0,-21 21 15,22 0-15,-22 0 0,0-22 0,-21 22 16,0 0-16,21 0 0,-21 0 16,0-1-16,0 44 31,0-1-31,-21 0 16,21 0-16,-21 0 0,21 22 15,0-22-15,0 21 0,0 0 0,0-20 16,0 20-16,0-21 0,0 21 15,0-20-15,0-1 0,0 0 0,21 0 16,0-21-16,0 0 0,0 21 16,22-21-16,-22 0 0,21 0 0,-21 0 15,22-21-15,-1 0 0,-21 0 16,22 0-16,-1-1 0,-21 1 16,21 0-16,-20-21 0,-1 21 0,0-22 15,0 1-15,0 0 0,-21 20 16,21-20-16,-21 0 0,0 21 0,0-1 15,0 1-15,-21 42 32,0 1-32,21-1 0,0 0 15,0 21-15,-21-21 0,21 22 0,0-1 16,0-21-16,0 22 0,0-1 16,0-21-16,0 0 0,0 0 0,0 22 15,21-43-15,0 21 0,0 0 16,1-21-16,126 0 15,-106-21 1,-21 0-16,0 0 0,1-1 16,-1 1-16,0 0 0,0 0 0,0-21 15,0 20-15,-21-20 0,22 21 16,-22-21-16,0 20 0,0 1 0,0 0 16,0 0-16,0 42 15,0 0 1,0 0-16,0 1 0,0-1 15,0 0-15,0 21 0,0-21 0,0 1 16,0 20-16,0-21 0,0 0 0,0 22 16,0-22-16,0 0 0,0 0 15,0 0-15,-22-21 0,22 21 16,0-42 15,0 0-31,0 0 16,0 0-16,0 0 0,22-1 0,-22-20 15,21 0-15,0 21 0,0-22 0,0 1 16,0 0-16,22-1 0,-22 1 16,21 21-16,22 0 0,-22-1 0,0 22 15,1 0-15,-1 0 0,0 22 16,-20-1-16,20 0 0,-21 0 16,0 21-16,-21-20 0,0 20 15,0-21-15,0 21 0,0-20 0,0 20 16,0-21-16,-21 0 0,0 0 0,0 1 15,0-1-15,-1-21 0,22 21 16,0 0-16,-21-21 0,0 0 16,21 21-16,21-21 31,0-21-31,1 0 0,20 21 0</inkml:trace>
  <inkml:trace contextRef="#ctx0" brushRef="#br1" timeOffset="64998.85">4381 8086 0,'0'0'0,"0"-21"0,0-1 15,0 1-15,-21 21 0,0-21 16,0 21-16,0 0 0,0 0 16,-1 0-16,1 21 0,-21 0 15,21 1-15,0 20 0,-1-21 0,1 21 16,-42 64-16,42-63 0,-1-1 15,22 0-15,0 1 0,-21-1 16,21 21-16,0-41 0,0 20 16,21-21-16,1 0 0,-1 0 15,0-21-15,0 22 0,0-22 16,0 0-16,1 0 0,-1 0 0,21 0 16,-21-22-16,22 1 0,-22 21 15,21-21-15,-21 0 0,22-21 0,-22 20 16,21-20-16,0 21 0,-20-43 0,-1 22 15,21 0-15,-21-22 0,0 1 16,1-1-16,-1 1 0,-21-1 0,0 22 16,21-22-16,-21 22 0,21 0 15,-21 21-15,0-1 0,0 1 0,0 0 16,0 0-16,-21 42 31,0 0-31,21 22 0,-21-1 0,21 0 16,-22 1-16,22 20 0,0 1 15,-21-1-15,21 1 0,-21-22 0,21 21 16,0-20-16,0-1 0,0 22 0,0-43 16,0 21-16,0-21 0,0 22 15,21-22-15,0 0 0,1-21 0,20 21 16,-21-21-16,21 0 0,-20 0 0,20 0 16,0 0-16,1-21 0,-22 0 15,21 0-15,0-1 0,1 1 0,-22 0 16,21-21-16,-21 21 0,1-22 15,-1 1-15,-21 0 0,0-1 16,21 1-16,-21 0 0,0 20 0,0 1 16,0 0-16,0 42 15,0 0-15,0 1 16,-21-1-16,21 21 0,0-21 0,0 22 16,0-22-16,0 21 0,0-21 15,0 22-15,0-22 0,0 0 0,0 0 16,0 0-16,0 0 0,21 1 15,0-22-15,0 0 0,0 0 16,1 0-16,-1 0 0,0 0 0,21-22 16,-21 1-16,22 21 0,-22-21 15,0 0-15,21 0 0,-20-22 16,-1 22-16,0-21 0,-21 0 0</inkml:trace>
  <inkml:trace contextRef="#ctx0" brushRef="#br1" timeOffset="65180.73">5524 7768 0,'-21'0'0,"-42"0"31,63 21 16</inkml:trace>
  <inkml:trace contextRef="#ctx0" brushRef="#br1" timeOffset="65373.62">4678 8128 0,'0'0'0,"-21"64"31,42-64-31,0 0 0,0 0 16,21 0-16,1 0 16,-1 0-16,0-22 0,1 22 0,-1-21 15,0 21-15,1-21 0,-1 21 16,-21-21-16,22 0 0,-1 21 0</inkml:trace>
  <inkml:trace contextRef="#ctx0" brushRef="#br1" timeOffset="66085.21">5990 8107 0,'0'0'0,"0"21"15,-21-21-15,0 21 16,-22-21-16,22 21 16,0 1-16,-21-1 0,21 0 0,-22 0 15,22 0-15,0 0 0,0 1 0,0 20 16,21-21-16,0 0 0,0 0 15,-22 22-15,22-22 0,0 0 0,0 0 16,22-21-16,-1 21 16,0-21-16,0 0 0,0 0 15,0 0-15,1 0 0,-1 0 0,0-21 16,0 21-16,-21-21 0,0 0 16,21 0-16,-21 0 0,0-1 0,0 1 15,0-21-15,0 0 0,0 20 16,21-20-16,-21 0 0,0-1 15,22 1-15,-1 21 0,0-21 0,0-1 16,21 22-16,-20 0 0,20 0 0,-21 21 16,0 0-16,22 0 0,-22 0 15,21 0-15,-21 0 0,0 21 0,22 0 16,-22 0-16,0 22 0,0-22 16,-21 21-16,0 0 0,21-20 15,-21 20-15,0 0 0,0-21 0,0 22 16,0-22-16,0 21 0,0-21 0,-21 1 15,21-1-15,0 0 16,-21 0-16,0-21 16,21-21-1,0 0-15,0 0 16,0-1-16,0 1 0,21 0 0,0-21 16,-21 21-16,21-22 0,1 1 15,-1 0-15,21-1 0,-21 1 0,22 0 16,-1-1-16,-21 1 0,21 21 15,22 0-15,-22 21 0,1 0 0,-1 0 16,0 0-16,1 0 0,-1 0 0,0 42 16,-21-21-16,1 21 15,-1-20-15,0 20 0,-21 0 0,0-21 16,0 22-16,0-1 0,0-21 16,-21 22-16,0-22 0,-1 0 0,1 21 15,0-21-15,-21 1 0,-1-1 16,22 0-16,0 0 15,42-21 1,0 0-16,1-21 16,-1 0-16</inkml:trace>
  <inkml:trace contextRef="#ctx0" brushRef="#br1" timeOffset="66792.81">7810 8192 0,'0'0'15,"0"-22"-15,0 1 0,0 0 0,0 0 0,0-21 16,0 20-16,-21 1 0,0 0 16,0 0-16,0 0 0,0 21 0,-1 0 15,1 0-15,0 0 0,0 0 16,0 21-16,-22 0 0,22 0 0,-21 22 16,0-22-16,20 21 0,-20 0 0,21 1 15,-21-1-15,20 0 0,1 1 16,0-1-16,0-21 0,21 22 15,0-22-15,0 0 0,0 0 0,0 0 16,42 0-16,-21-21 16,1 0-16,-1 0 0,0 0 0,21 0 15,-21-21-15,1 21 0,20-21 0,-21 0 16,0 0-16,22 0 0,-22-22 16,0 22-16,0-21 0,0-1 0,0 22 15,1-21-15,-1 0 0,0-1 16,-21 22-16,0-21 0,0 21 0,21 21 15,-21-22-15,0 44 16,0-1-16,0 0 16,-21 0-16,21 21 0,0-20 15,-21 20-15,21-21 0,-21 21 0,21 1 16,0-22-16,0 21 0,0-21 16,0 1-16,0-1 0,0 0 0,21 0 15,0-21-15,0 0 0,21 21 0,-20-21 16,20 0-16,-21 0 0,21 0 15,1-21-15,-1 21 0,22-21 0,-22 0 16,0 0-16,1-22 0,-22 22 0,21-21 16,0-22-16,-20 22 0,41-85 15,-42 63-15,0 1 0,1-1 16,-1 22-16,-21-21 0,21-1 16,-21 22-16,0-1 0,0 1 15,0 21-15,0 0 0,0 0 0,-21 42 16,0 0-1,-1 0-15,1 21 0,0 1 0,21-1 16,0 0-16,-21 22 0,21-1 16,-21 1-16,21-1 0,0 1 0,0-22 15,0 22-15,0-22 0,0 0 0,0 1 16,21-1-16,0-21 0,0 0 16,0 1-16,1-1 0,20-21 0,-21 0 15,0 0-15,22 0 0,-1 0 16,-21-21-16,21-1 0</inkml:trace>
  <inkml:trace contextRef="#ctx0" brushRef="#br1" timeOffset="68622.8">10964 8403 0,'0'0'0,"21"-21"16,-21 0-16,0 0 0,22 21 16,-22-21-16,21-22 0,-21 22 0,0 0 15,0-21-15,21-1 16,-21 1-16,0 0 0,0-1 0,0 1 15,0 0-15,-42-43 0,-1 64 16,22 0-16,-21-1 0,21 1 16,-64 21-16,43 0 0,-1 21 15,1 22-15,0-22 0,-1 21 16,1 22-16,21-1 0,-22-20 0,22 41 16,-21-20-16,21-1 0,-22 1 15,22-22-15,0 22 0,0-22 0,21 21 16,0-20-16,0-1 0,0-21 0,0 22 15,0-22-15,21 0 0,0 0 16,0-21-16,22 0 0,-1 0 16,0 0-16,1-21 0,-1 0 0,0 0 15,1-22-15,-1 22 0,22 0 16,-22-21-16,-21-1 0,21 1 0,1 0 16,-22-22-16,21 22 0,-21-1 0,1-20 15,-22 21-15,21-1 0,-21 1 16,0 21-16,0 0 0,0-1 0,0 1 15,-21 21 1,21 21-16,-22 1 0,1 20 0,0-21 16,0 21-16,0 1 0,21-1 15,-21-21-15,21 22 0,-22-1 0,22 0 16,-21-21-16,21 22 16,0-22-16,0 21 0,0-21 0,0 1 15,0-1-15,21-21 0,22 21 16,-22-21-16,0 0 0,21 0 0,-20 0 15,20 0-15,0 0 0,-21 0 16,22-21-16,-1 0 0,0 21 0,1-43 16,-22 22-16,21 0 0,-21-21 0,1 20 15,-1-20-15,0 0 0,-21-1 16,0 22-16,21-21 0,-21 21 0,0-22 16,0 22-16,0 0 15,0 42 1,0 0-16,0 1 0,-21-1 15,0 21-15,21 0 0,0-20 16,0 20-16,-21-21 0,21 21 0,0-20 16,0 20-16,0-21 0,0 0 0,0 0 15,0 1-15,0-1 0,21 0 16,0-21-16,0 21 0,0-21 16,0 0-16,1 0 0,-1 0 0,21-21 15,-21 21-15,0-21 0,1 0 16,-1-1-16,0 1 0,0 0 15,0-21-15,0 21 0,1-1 0,-1-20 16,0 21-16,-21-21 0,0 20 16,0 1-16,0 0 0,0 42 31,0 0-15,0 1-16,-21 20 0,21-21 0,-21 0 15,21 22-15,0-22 0,0 0 16,0 21-16,0-21 0,0 1 0,0-1 15,0 0-15,0 0 0,0 0 0,21 0 16,0-21-16,0 22 0,0-22 16,0 0-16,1 0 0,-1 0 15,0 0-15,21 0 0,-21-22 0,22 22 16,-22-21-16,21 0 0,-21-21 16,22 21-16,-22-22 0,21 1 0,-21 0 15,22-1-15,-22-20 0,0 20 0,0-20 16,0-1-16,1-20 0,-1 20 15,-21 1-15,0 20 0,21-20 0,0 21 16,-21-1-16,0 1 0,21 21 16,-21 0-16,0-1 0,0 44 15,0-1 1,0 21-16,0-21 0,0 22 16,-21 20-16,0-21 0,0 22 15,21-22-15,-21 22 0,-1-1 0,1-20 16,21 20-16,0-21 0,-21 22 15,21-22-15,0 1 0,0-22 0,0 21 16,0-21-16,0 22 0,0-22 16,0 0-16,21-21 0,0 21 0,1-21 15,-1 0-15,0 0 0,21 0 0,-21 0 16,22 0-16,-22-21 0,0 0 16,21 0-16,1-1 0,-22 1 15,21 0-15,-21-21 0,22 21 0,-22-22 16,0 1-16,0 0 0,0 20 15,1-20-15,-22 21 0,0 0 0,0 0 16,0-1-16,0 44 16,0-1-16,0 0 15,-22 21-15,1-21 0,0 22 0,21-22 16,0 21-16,0-21 0,-21 22 16,21-22-16,0 21 0,0-21 0,0 1 15,0-1-15,21-21 0,0 21 0,22 0 16,-22-21-16,21 0 0,0 0 15,1 0-15,20 0 0,-20 0 0,-1 0 16,0-21-16,1 0 0,-1 0 0,0-1 16,-21 1-16,1-21 15,-1 21-15,0-22 0,-21 1 0,0 0 16,0-1-16,0 1 0,-21 0 16,0-1-16,-1 22 0,1 0 0,0 0 15,-21 21-15,-1 0 0,1 0 0,0 0 16,-1 0-16,-41 42 15,41-21-15,22 1 0,-21-1 0,21 0 16,0 0-16,-1 0 0,22 0 16,0 1-16,-21-1 0,0-42 31</inkml:trace>
  <inkml:trace contextRef="#ctx0" brushRef="#br1" timeOffset="68817.19">12171 8043 0,'21'0'31,"0"0"-31,21 0 16,-20 0-16,20 0 0,0 0 15,1-21-15,-1 21 0,21 0 0,-20-21 16,-1 21-16,22 0 15,-22-21-15,0 21 0,1 0 0,-22 0 16,21 0-16</inkml:trace>
  <inkml:trace contextRef="#ctx0" brushRef="#br1" timeOffset="69720.85">13504 8234 0,'0'0'0,"0"-21"0,0 0 0,0-1 16,0-20-16,0 21 0,0 0 0,0 0 15,0-1-15,21 1 0,-21 0 16,22 0-16,-1 21 0,0 0 0,0 0 16,0 0-16,0 0 15,1 21-15,-1 0 0,-21 0 16,0 22-16,21-22 0,-21 21 0,0 1 15,0-1-15,0 0 0,0 1 16,0-1-16,0-21 0,0 21 0,0-20 16,-21 20-16,21-21 0,0 0 0,0 0 15,-21-21-15,21 22 0,-22-22 16,22-22 15,0 1-31,0 0 0,0 0 16,0-21-16,0 20 0,0-20 15,22 0-15,-1-1 0,0 1 16,0 0-16,0-1 0,22 1 0,-22 0 16,21-1-16,-21 22 0,22 0 0,-1 0 15,0 0-15,1 21 0,-22 0 16,21 0-16,0 21 0,-20 0 0,41 21 16,-42 1-16,0-1 15,-21-21-15,0 22 0,0-1 0,0 0 16,0 22-16,0-22 0,0-21 15,0 22-15,0-22 0,-21 0 16,21 0-16,-21 0 0,0-21 16,21 21-16,-21-21 15,21-21 1,0 0-16,0 0 16,0-21-16,0 20 15,21 1-15,0-21 0,0 0 0,22-1 16,-22 1-16,21 0 0,0-1 0,1 1 15,-1 0-15,0-1 0,1 22 16,-1 0-16,0 0 0,1 21 0,-1 0 16,0 0-16,1 21 0,-22 0 15,0 21-15,0 1 0,0-22 16,-21 64-16,0-43 0,0 0 16,0-21-16,-21 22 0,0-1 15,0-21-15,0 0 0,0 1 0,21-1 16,-22 0-16,1 0 15,0-21-15,42 0 32,0-21-32,1 21 15</inkml:trace>
  <inkml:trace contextRef="#ctx0" brushRef="#br1" timeOffset="70207.57">15536 8213 0,'0'-21'0,"0"42"0,0-64 16,0 1-16,0 21 0,0 0 16,-21 0-16,0-1 0,0 1 0,0 0 15,-1 21-15,-20 0 0,21 0 16,-21 0-16,20 0 0,-20 21 0,0 0 16,21 1-16,-22 20 0,1 0 15,21-21-15,0 22 0,-1-1 0,1 0 16,0 1-16,21-22 0,-21 21 0,21-21 15,0 1-15,0 20 0,0-21 16,0 0-16,21-21 0,0 21 0,22-21 16,-22 0-16,21 0 0,-21 0 15,22 0-15,-1 0 0,0 0 16,1 0-16,-1-21 0,-21 21 0,21-21 16,-20 0-16,20-21 0,-21 20 15,0-20-15,0 0 0,1-1 0,-1 1 16,-21 0-16,0-1 0,21 1 0,-21 0 15,0 21-15,0-1 0,0 1 16,0 42 0,-21 1-16,21 20 15,-21-21-15,-1 21 0,22 1 0,-21 20 16,0-20-16,21-22 0,0 21 16,0-21-16,0 22 0,0-1 15,0-21-15,21 0 16,0-21-16,1 21 0,-1-21 0,0 0 15,21 0-15,-21 0 0,22 0 16,-22 0-16,21-21 0,-21 0 0,22 0 16</inkml:trace>
  <inkml:trace contextRef="#ctx0" brushRef="#br1" timeOffset="70485.41">16192 7662 0,'0'-42'0,"0"84"0,0-105 15,0 42-15,-21 21 0,0 0 16,0 0-16,0 0 0,0 21 16,-1 0-16,22 0 0,-21 22 0,0-22 15,21 21-15,0 0 0,-21 22 16,0-22-16,21 22 0,-21-22 0,21 22 16,0-22-16,0 21 0,0-20 15,0-1-15,0 0 0,0 1 0,0-22 16,0 21-16,0-21 0,0 1 0,0-1 15,0 0-15,0 0 16,21-21-16,0 0 16,0 0-16,0 0 0,0-21 15,1 21-15,-1-21 0</inkml:trace>
  <inkml:trace contextRef="#ctx0" brushRef="#br1" timeOffset="70725.39">16595 8107 0,'21'-42'15,"-21"-1"1,-21 43 0,-1 21-1,1 1-15,0 20 0,0-21 0,0 21 16,-22-20-16,22 20 0,0 0 0,0-21 16,0 22-16,0-22 0,-1 0 15,1 0-15,21 22 0,0-22 0,0 0 16,0 0-16,0 0 15,21-21-15,1 0 16,-1 0-16,21 0 0,-21 0 0,22 0 16,-1 0-16,0 0 0,1 0 15,-1-21-15</inkml:trace>
  <inkml:trace contextRef="#ctx0" brushRef="#br1" timeOffset="71417.62">16997 8170 0,'0'0'0,"0"-21"15,-21 21 1,-1 0 0,1 21-16,21 1 0,-21-22 0,0 21 15,0 0-15,21 21 0,-21-21 16,-1 1-16,1-1 0,21 0 0,0 0 16,0 0-16,0 0 0,0 1 15,0-1-15,0 0 0,0 0 16,21-21-1,1 0 1,-1 0-16,-21-21 0,0 0 16,21 0-16,-21-1 0,0 1 15,0 0-15,21 0 0,-21-21 0,21-1 16,-21 1-16,21 0 0,1 20 16,-1-20-16,-21 0 0,21 21 15,0-22-15,21 22 0,-20 21 0,-1-21 16,0 21-16,0 0 0,21 0 15,-20 0-15,-1 21 0,0 0 0,0 0 16,0 22-16,0-22 0,-21 21 16,0 1-16,0-22 0,22 21 0,-22 0 15,0-20-15,0 20 0,0-21 0,0 21 16,-22-20-16,1-1 0,21 0 16,-21 0-16,21 0 0,-21-21 15,0 0 1,21-21-1,0 0 1,0 0-16,21 0 0,0-1 0,0-20 16,22 21-16,-22-21 0,0-1 15,21 1-15,43-43 0,-43 43 16,1 21-16,-1-22 0,0 22 16,1 21-16,-1-21 0,0 21 0,-21 0 15,22 21-15,-22-21 16,0 21-16,0 22 0,0-22 0,-21 42 15,0-20-15,0-1 0,0 0 16,0-20-16,-21 20 0,-21 21 16,21-41-16,0-1 0,-1 21 15,1-21-15,0 0 0,21 1 16,-21-22 0,21-22-1,0 1 1,0 0-16</inkml:trace>
  <inkml:trace contextRef="#ctx0" brushRef="#br1" timeOffset="71621.71">17251 7662 0,'0'0'0,"-21"0"0,-1 0 16,1 0-1,21 22 17,-21-22-17,0 0-15,0 0 16,0 0-16,-1 0 0</inkml:trace>
  <inkml:trace contextRef="#ctx0" brushRef="#br1" timeOffset="71798.89">15960 7853 0,'0'0'15,"0"21"-15,21-21 16,0 0-16,0 0 0,0 0 16,22 0-16,-1 0 0,0 0 15,1 0-15,-1 0 0,21 0 0,-20 0 16,-1 0-16,22 0 0,-22-21 15</inkml:trace>
  <inkml:trace contextRef="#ctx0" brushRef="#br1" timeOffset="72325.92">19240 7789 0,'0'0'16,"0"-21"-16,-21 21 31,0 0-31,21 21 15,-21 1-15,0 20 0,0 0 16,-1 1-16,1-1 0,0 21 0,0-20 16,-21 20-16,20 1 0,1-22 15,-21 22-15,21-22 0,0 0 0,-1 1 16,1-1-16,21 0 0,-21-21 16,21 22-16,0-22 0,0 0 15,0 0-15,21-21 0,0 0 16,1 0-16,-1 0 0,21 0 0,-21 0 15,0 0-15,1-21 0,-1 0 16,21 0-16,-21 0 0,0-1 0</inkml:trace>
  <inkml:trace contextRef="#ctx0" brushRef="#br1" timeOffset="73493.73">18944 8234 0,'0'0'0,"-42"-21"0,21 21 15,-1 0-15,-20 0 0,21 0 16,42 0-1,0 0 1,22 0-16,-22 0 0,21 0 0,0 0 16,1 0-16,20 0 0,1 0 15,-22-21-15,22 21 0,-1-22 16,1 22-16,-22 0 0,0-21 16,1 21-16,-22 0 0,0 0 0,-21 21 15,0 1 1,-21-1-16,0 0 0,-1 0 15,1 0-15,0 0 0,-42 43 16,41-43-16,1 0 0,0 0 16,0 22-16,21-22 0,0 0 0,0 0 15,0 0-15,0 1 0,21-22 16,0 21-16,0-21 16,1 0-16,20 0 0,0 0 0,-21 0 15,22 0-15,-1 0 0,0 0 16,43-21-16,-43-1 15,-20 1-15,-1 0 0,0 0 0,0 0 16,-21-22-16,0 22 0,0-21 16,-21 21-16,-21-43 0,-1 43 15,22 0-15,-21 0 0,-1 0 16,1 21-16,-43 0 16,64-22-16,0 22 0,0 0 15,42 0 1,0 0-16,22 0 0,-1 0 15,0 0-15,1 0 0,20 0 16,-21 0-16,22 0 0,-1 0 0,64 0 16,-63 0-16,-22 0 0,22 0 15,-22 0-15,0 0 0,1 0 16,-1 0-16,-21 0 0,0 0 0,1 0 16,-22 22-1,0-1-15,-22-21 16,1 21-16,0 0 0,0 0 15,-21 22-15,20-1 0,1-21 16,0 0-16,0 22 0,21-22 0,-21 0 16,21 0-16,0 21 15,0-20-15,0-1 0,0 0 16,0 0-16,21-21 0,21 0 16,-21 0-16,1 0 0,-1 0 15,0 0-15,21 0 0,22-21 16,-43 0-16,21 0 0,-21-1 15,1 1-15,-1-21 0,-21 21 0,0-22 16,0 22-16,0-21 0,0 0 0,0 20 16,0 1-16,-21-21 0,-1 21 15,1 21-15,0-21 0,0-1 0,-21 22 16,20 0-16,44 0 31,-1 0-15,21 0-16,-21 0 0,22 0 15,20 0-15,-21 0 0,1 0 0,20 0 16,1 0-16,-22 0 0,22 0 16,-1-21-16,1 0 0,-1 0 0,1 0 15,-22-22-15,21 22 0,-20-21 16,-22 21-16,21-22 0,-21 22 0,1-21 16,-1 21-16,-21-22 0,0 22 15,0 0-15,0 0 0,0 0 16,0 0-16,0-1 0,-21 22 0,-1 0 15,1 0-15,0 0 0,0 0 16,-21 22-16,20-1 0,1 0 0,-42 64 16,42-43-16,-1 21 0,1 1 15,21-1-15,0 1 0,-21-22 16,21 22-16,0-1 0,0-20 0,0-1 16,0 0-16,0-21 0,0 22 15,21-22-15,0 0 0,1 0 0,-22 0 16,42-21-16,-21 0 0,0 0 0,22 0 15,-1 0-15,-21 0 0,43 0 16,-22 0-16,0-21 0,1 21 0,-1-21 16,-21 0-16,21 0 0,1 0 15,-22-1-15,0 1 0,0 0 16,0 21-16,-21-21 0</inkml:trace>
  <inkml:trace contextRef="#ctx0" brushRef="#br1" timeOffset="74808.67">3450 10012 0,'-21'0'0,"42"0"0,-42 21 16,42-21 15,0 0-31,0 0 16,22 0-16,-22-21 0,21 0 16,1 21-16,-1-21 0,0 21 0,-21-22 15,22 1-15,-1 0 0,-21 21 16,0-21-16,1 0 0,-1 0 0,-21-1 15,21 22-15,-21-21 0,0 0 0,-21 21 16,0-21-16,-1 21 16,-20 0-16,21 0 0,-21 0 0,-1 21 15,1-21-15,-22 21 16,22 0-16,0 1 0,-1-1 0,1 21 16,0-21-16,21 0 0,-1 22 15,1-22-15,21 0 0,-21 0 16,21 22-16,0-22 0,0 0 0,21-21 15,0 21-15,1 0 0,20-21 0,0 0 16,1 21-16,-1-21 0,0 0 0,1 0 16,-1 0-16,0 0 0,1 0 15,-1 0-15,-21 0 0,0 0 0,0 0 16,-21-21-16,0 0 16,-21 0-16,-21 21 15,0 0-15,-1 0 0,1 0 16,0 0-16,-1 0 0,-20 0 15,20 0-15,1 21 0,0-21 0,-1 21 16,1 0-16,0 1 0,-1-1 0,22 0 16,0 0-16,-21 21 0,21-20 15,21 20-15,0-21 0,0 0 0,0 22 16,0-22-16,0 0 0,0 0 16,21 0-16,-21 0 0,42 1 0,-21-1 15,0-21-15,22 0 0,-1 0 16,0 0-16,22 0 0,-22 0 15,22 0-15,-22-21 0,22 21 0</inkml:trace>
  <inkml:trace contextRef="#ctx0" brushRef="#br1" timeOffset="75685.92">4424 10202 0,'0'0'0,"0"-21"0,0 0 0,0 0 15,0 0-15,0 0 16,-21 21-16,-1 0 0,1-22 0,-21 22 15,21 0-15,0 0 0,-22 0 16,22 22-16,-21-22 0,21 21 0,-1 0 16,1 0-16,0 0 0,-21 0 0,21 22 15,21-22-15,-22 21 16,22-21-16,0 1 0,0 20 0,0-21 16,0 0-16,0 0 0,0 1 15,22-22-15,-1 0 0,0 0 16,0 0-16,0 0 0,0 0 0,22 0 0,-22-22 15,21 1-15,-21 0 0,22 0 16,-22 0-16,0 0 0,0-1 0,0 1 16,1 0-16,-1 0 0,0 0 0,-21 0 15,0-1-15,0 1 0,21 0 16,-21 0 0,0 42 15,0 0-31,0 0 15,-21 1-15,21 20 0,0-21 0,-21 21 16,0 1-16,-1-22 0,22 21 16,-21 1-16,-21 62 0,21-62 15,0-1-15,21 22 0,-22-22 16,1 21-16,21-20 0,-21 20 0,21 1 16,0-1-16,0 22 0,-21-22 15,21 22-15,-21-21 0,21 20 0,-21-20 16,21 20-16,0-20 0,0 84 15,0-63-15,0-22 0,0 170 16,0-106 0,0-85-16,0 22 0,0 42 15,0-64-15,0 22 0,0-22 16,0-21-16,0 21 0,0-20 16,0 20-16,0-21 0,0 0 15,-22-21-15,1 0 0,0 0 16,0-21-16,21 0 0,-42 0 15,20 0-15,1-1 0,-21-20 0,21 0 16,-22-1-16,-20 1 0,21-21 0,-1 20 16,-20-20-16,-1-22 0,22 22 15,0-22-15,-1 0 0,1 1 16,21 20-16,21-21 0,0 22 0,0-1 16,0-20-16,42-43 15,0 63-15,-20 22 0,20-22 0,-21 1 16,21 21-16,1-1 0,-1 1 15,22 0-15,-22-1 0,0 22 0,1 0 16,-1 0-16,0 0 0,-21-1 0,22 1 16,-22 0-16,0 21 0,0-21 15,0 21-15,-21-21 78,0 0-78</inkml:trace>
  <inkml:trace contextRef="#ctx0" brushRef="#br1" timeOffset="76357.37">5122 10139 0,'-21'21'16,"0"-21"15,21-21 16,0 0-32,0 42 79</inkml:trace>
  <inkml:trace contextRef="#ctx0" brushRef="#br1" timeOffset="76646">5038 10605 0,'-22'21'0,"44"-42"0,-44 63 0,44-42 47,-1 0-47,-21-21 16,21 21-16,-21-21 15,-21 21 17,0 0-32,-1 0 0,1 0 31,42 0-15,1 0-1,-22-22-15</inkml:trace>
  <inkml:trace contextRef="#ctx0" brushRef="#br1" timeOffset="89114.02">7048 9567 0,'-21'22'16,"0"-1"-16,21 0 0,-21 0 16,21 0-16,-21-21 0,21 21 15,0 1-15,0-1 16,21-21 0,0-21-16,21-1 0,-20 1 15,-1 0-15,21 0 0,-21 0 16,0 0-16,1-1 0,-22 1 0,0-21 15,0 21-15,-43 21 16,1 0-16,0 0 0,-22 0 16,1 0-16,-1 21 0,-21 0 15,1 21-15,-64 22 0,84-22 16,1 1-16,20-1 0,1-21 16,21 21-16,21 1 0,0-22 0,0 0 15,21 21-15,0-20 0,21-1 16,1 0-16,-1 21 0,22-21 15,-22 1-15,21-1 0,-20 0 0,-1 0 16,0 0-16,1 0 0,-1 43 16,-42-43-16,0 0 0,-21 22 0,-21-22 15,-1 0-15,-20 0 0,-1 0 16</inkml:trace>
  <inkml:trace contextRef="#ctx0" brushRef="#br1" timeOffset="89250.95">6583 10478 0,'-170'42'16,"1"-42"-1,508-42-15,-720 84 0,360-63 0,-22 0 16,1-43-16,21 43 0,0-21 15,21-22-15,0 43 0,0-21 16,0 20-16,21 1 0,0 0 16,0 0-16,21 0 0,1 21 0,-1-21 15,0-1-15,22 22 0,-22-21 16,22 21-16,-22 0 0,22 0 0</inkml:trace>
  <inkml:trace contextRef="#ctx0" brushRef="#br1" timeOffset="89416.61">6921 10224 0,'0'0'0,"0"21"15,22-21 17,-1-21-17,-21-1 1,0 1-16</inkml:trace>
  <inkml:trace contextRef="#ctx0" brushRef="#br1" timeOffset="89833.61">7175 10139 0,'0'21'16,"22"-21"0,-1 0-1,-21-21-15,21 21 0,0-21 16,-21 0-16,21 21 16,0-22-16,-21 1 0,0 0 15,-21 21 16,0 0-31,0 0 0,0 0 0,-22 21 16,22 0-16,0 1 0,-21-1 0,21 0 16,-1 21-16,1-21 0,0 1 15,0 20-15,0-21 0,21 21 16,0-20-16,0-1 0,0 0 0,0 0 16,21 0-16,0-21 0,0 0 15,0 0-15,1 0 0,20 0 0,-21 0 16,21-21-16,1 21 0,-22-21 15,21 0-15,1 0 0,-22-1 16,21 1-16,0-21 0,-20 21 0,20-22 16</inkml:trace>
  <inkml:trace contextRef="#ctx0" brushRef="#br1" timeOffset="90078.76">7832 9631 0,'0'-42'0,"0"84"0,21-148 15,-21 64-15,21-1 0,-21 1 0,0 21 16,0 0-16,0 0 0,0-1 15,-21 44 1,0-1-16,21 21 0,-22 0 16,1 22-16,0-1 0,0 1 0,0-1 15,0 1-15,-1-1 0,1 22 0,0-43 16,21 22-16,-21-1 16,0-20-16,0-1 0,21 0 0,0 1 15,0-1-15,0-21 0,0 0 16,0 1-16,0-1 0,0 0 0,21-21 15,0 0-15,21-21 0,-21 0 16,1-1-16,20 1 0</inkml:trace>
  <inkml:trace contextRef="#ctx0" brushRef="#br1" timeOffset="90433.68">8001 10033 0,'0'0'0,"-21"21"16,21 0-16,-21-21 0,21 22 15,-22-1-15,22 0 16,22-21 0,-1 0-16,0 0 0,0 0 15,21 0-15,-20-21 0,20 0 16,-21-1-16,21 22 0,-20-21 0,20 0 16,-21 0-16,0 0 0,0 0 0,-21-1 15,0 1-15,0 0 0,-21 21 16,0 0-1,0 0-15,0 21 16,-22-21-16,22 43 0,-21-22 0,21 0 16,0 0-16,-1 21 0,-20-20 0,42-1 15,-21 0-15,21 0 0,0 0 16,0 0-16,0 1 0,0-1 0,0 0 16,21-21-16,0 21 0,22-21 15,-22 0-15,0 0 0,21 0 16,-21 0-16,22-21 0,-1 0 0,-21 0 15,22-1-15,-22 1 0</inkml:trace>
  <inkml:trace contextRef="#ctx0" brushRef="#br1" timeOffset="90856.96">8636 9927 0,'0'0'0,"0"-21"16,-21 21 0,21 21-1,0 0-15,-21 1 0,21-1 16,-22 0-16,22 0 0,-21 0 0,21 0 15,0 1-15,0 20 0,-21-21 0,21 0 16,-21-21-16,21 21 0,0 1 16,0-1-16,-21-21 0,21 21 15,-21-21 1,21-21 0,0 0-16,0-1 0,0 1 15,0 0-15,21 0 16,0-21-16,0 20 0,0-20 0,0 0 15,22-1-15,-22 22 0,21-21 0,1 21 16,-1 0-16,0-1 0,1 22 16,-1 0-16,0 0 0,1 0 0,-1 22 15,21 41-15,-20-42 0,-22 0 16,0 22-16,0-22 0,-21 21 16,0-21-16,0 22 0,0-22 15,0 0-15,-21 0 0,0 0 0,0 1 16,-22-1-16,22 0 0,0 0 15,0-21-15,0 0 0,0 0 16,21-21 0,0 0-16,21 0 15,0-1-15,0 1 0,0 0 0</inkml:trace>
  <inkml:trace contextRef="#ctx0" brushRef="#br1" timeOffset="91057.56">9483 9948 0,'0'0'15,"0"22"1,0-1-16,0 0 0,-22 0 16,22 0-16,-21 0 0,0 1 0,21-1 15,0 0-15,-21 0 0,0-21 16,21 21-16,0 0 0,0 1 16,0-44 15,0 1-16,21 0-15,0 0 0</inkml:trace>
  <inkml:trace contextRef="#ctx0" brushRef="#br1" timeOffset="91221.73">9546 9673 0,'0'0'0,"0"-21"16,0 0-16,-21 21 15,0 0 1,21 21-1,0 0-15,0 0 16,0 1-16,0-1 16,0 0-16,21-21 15</inkml:trace>
  <inkml:trace contextRef="#ctx0" brushRef="#br1" timeOffset="91594.49">9948 9843 0,'-21'0'16,"0"0"-16,0 0 0,0 21 15,-1 0-15,1 0 0,0 0 0,0 0 16,0 1-16,0-1 0,21 0 0,-22 21 16,22-21-16,-21 1 0,21 20 15,0-21-15,0 0 0,21 0 16,1 1-16,-1-22 0,0 0 0,21 21 15,-21-21-15,22 0 0,-1 0 16,0 0-16,-20 0 0,20-21 0,0-1 16,22 1-16,-43 0 15,0 0-15,-21 0 0,0 0 0,21-22 16,-21 22-16,0-21 0,0-1 16,0 22-16,0-21 0,0 0 0,0 20 15,-21 1-15,21 0 0,0 42 47,0 0-47,21-21 16,0 22-16,1-22 0</inkml:trace>
  <inkml:trace contextRef="#ctx0" brushRef="#br1" timeOffset="92196.7">10520 9800 0,'0'0'0,"-21"21"15,21 1 1,-22-22-16,22 21 0,0 0 16,0 21-16,0-21 0,-21 1 0,21-1 15,0 0-15,0 0 0,-21 0 16,21 0-16,0 1 0,0-1 0,0 0 16,0 0-16,0 0 0,0 0 15,0-42 16,0 0-15,0 0-16,0 0 0,0 0 16,0-1-16,0-20 0,21 21 0,-21-21 15,21-1-15,1 1 0,-1 0 0,0 20 16,21-20-16,1 21 0,-22-21 16,21 20-16,0 22 0,1-21 0,-1 21 15,-21 0-15,22 21 0,-1-21 16,-21 43-16,0-22 0,0 0 0,1 21 15,-22-20-15,0 20 0,0 0 16,0-21-16,0 22 0,0-22 0,0 0 16,-22 21-16,22-20 0,-21-1 0,0-21 15,21 21-15,-21-21 0,0 0 16,21-21 15,0 0-31,21-1 0,0 1 16,21-21-16,-20 21 0,20-22 15,0 1-15,1 21 0,20-21 0,-21-1 16,1 1-16,-1 21 0,22 0 0,-22-1 16,-21 22-16,43 0 15,-43 22-15,0-1 0,-21 21 16,0 0-16,0-20 0,0 20 0,0 0 0,-21-21 16,0 22-16,-1-22 0,22 21 15,-42-21-15,21 1 0,0-1 16,0 0-16,-1 0 0,1 0 15,0-21-15</inkml:trace>
  <inkml:trace contextRef="#ctx0" brushRef="#br1" timeOffset="92610.57">12531 9462 0,'0'0'0,"21"-43"0,63-20 32,-62 63-32,-22 21 0,0 0 15,0 43-15,0-22 16,0 21-16,0 1 0,-22-22 16,22 22-16,-21-22 0,0 22 0,0-22 15,0 0-15,21 1 0,-21-1 0,-1 0 16,22 1-16,-21-22 15,21 0-15,0 0 0,0 0 0,21-21 16,22 0 0,-22 0-16,0 0 0,21-21 15,-20 0-15,20-21 0,0 20 0</inkml:trace>
  <inkml:trace contextRef="#ctx0" brushRef="#br1" timeOffset="92998.68">13039 9758 0,'21'-42'0,"-21"20"0,0 1 16,-21 21-1,-22 21-15,1 1 0,0-1 0,20 0 16,-20 21-16,0-21 0,-1 22 0,1-1 16,0-21-16,-1 22 0,1-1 15,21-21-15,-21 0 0,20 0 0,1 1 16,0-1-16,21 0 0,21-21 31,0 0-31,1-21 16,20 0-16,-21-1 0,21-20 15,-20 21-15,20-21 0,0-1 16,-21 22-16,22-21 0,-22-1 0,0 1 16,0 0-16,0 21 0,1-1 15,-1 44 1,-21 20-16,0-21 16,0 21-16,0-20 0,21 20 15,-21-21-15,0 21 0,0 1 0,0-22 16,0 0-16,0 21 0,0-20 0,21-1 15,0 0-15,0 0 16,1 0-16,-1-21 0,0 0 16,0 0-16,0 0 0,0-21 0,1 0 15,20 0-15,-21 0 16,0-1-16,0-20 0,1 0 0</inkml:trace>
  <inkml:trace contextRef="#ctx0" brushRef="#br1" timeOffset="93190.1">13483 9398 0,'0'-42'15,"0"84"-15,0-105 0,21 20 0,-21 64 32,-21 1-32,21-1 0,-21 21 0,0 0 15,0 1-15,-1 20 16,1 1-16,0-22 0,0 22 0,-21 20 16,20-41-16,1-1 0,21 0 15,-21-21-15,21 22 0,0-22 16,0 0-16,0 0 0,21-21 15,0 0-15,1 0 0,-1 0 0,0 0 16</inkml:trace>
  <inkml:trace contextRef="#ctx0" brushRef="#br1" timeOffset="93548.83">13568 9864 0,'0'0'0,"0"21"31,21-21 0,0 0-31,0 0 0,0 0 0,1 0 16,-1 0-16,21 0 15,-21-21-15,0 0 0,1 21 0,20-22 16,-21 1-16,0 0 0,-21 0 0,0-21 16,0 20-16,0 1 0,0 0 15,0 0-15,0 0 0,-21 21 16,0 0-16,-21 21 0,20 0 15,1 0-15,-21 0 0,21 22 0,-22-1 16,1 22-16,21-22 0,0-21 16,0 0-16,21 22 0,0-22 15,0 21-15,0-21 16,0 0-16,21-21 0,0 22 0,0-22 16,0 0-16,22 0 0,-22 0 15,21 0-15,0 0 0,1 0 0,20 0 16,-20-22-16,20 1 0,1 0 0,-22 0 15</inkml:trace>
  <inkml:trace contextRef="#ctx0" brushRef="#br1" timeOffset="94039.61">14499 9377 0,'0'0'0,"0"-21"0,0 0 0,0-1 16,0 1-16,-21 21 15,0 21-15,21 1 16,-21-1-16,-1 21 0,1 0 15,21 1-15,-21 20 0,0 1 0,0-22 16,0 22-16,-1-1 0,1-21 16,0 22-16,0-22 0,21 1 0,-21-22 15,0 21-15,-1-21 0,1 0 0,21 1 16,0-1-16,-21 0 0,21-42 31,0 0-31,0-1 16,0 1-16,21 0 0,0-21 15,1 21-15,-1-22 0,0 1 16,21 0-16,-21-1 0,22 1 0,-1 21 16,-21-22-16,22 22 0,-1 0 15,0 21-15,-21 0 0,22 0 0,20 0 16,-42 21-16,22 0 16,-22 1-16,0-1 0,21 21 0,-20 0 15,-22-20-15,21 20 0,-21-21 0,0 21 16,0-20-16,0-1 0,-21 0 15,-22 0-15,22 0 0,-21 0 0,-22 1 16,22-1-16,-22 0 0,1-21 0,-1 0 16,22 21-16,-21-21 0,20 0 15,1 0-15,0 0 0,20 0 16,1 0-16,0 0 0,42 0 16,0 0-1,22-21-15,-1 21 0,0-21 0,1 0 16,-1 21-16</inkml:trace>
  <inkml:trace contextRef="#ctx0" brushRef="#br1" timeOffset="94294.58">15240 9462 0,'0'0'0,"0"-22"0,0 1 15,0 0-15,-21 21 16,0 21-1,-1 22-15,1-1 0,0 0 16,21 1-16,-21 20 0,0-21 0,0 22 16,-1-22-16,1 1 0,0 20 15,0-21-15,0-20 0,0 20 0,21-21 16,0 21-16,-22-20 0,22-1 16,0 0-16,22-21 15,-1 0 1,0-21-16,0 0 0</inkml:trace>
  <inkml:trace contextRef="#ctx0" brushRef="#br1" timeOffset="94619.15">14901 9504 0,'0'-21'0,"0"42"0,0-63 16,0 20-16,0 1 0,0 0 0,0 0 15,0 0-15,21 21 16,1 0-16,-1 0 0,21 0 0,0 0 15,1 0-15,-1 0 0,22 0 16,-22 0-16,21 21 0,-20-21 0,20 21 16,-20 21-16,-22-20 0,21 20 0,-21 0 15,0 1-15,1 20 0,-22-21 16,0 22-16,0-22 0,0 1 16,-43-1-16,-20 43 0,20-64 15,1 21-15,0-21 0,-1 0 16,-20 1-16,21-1 0,-22 0 0,22-21 15,-1 21-15,1-21 0,0 0 16,-1 21-16,22-21 0,0 0 16,0 0-16,21-21 15,0 0-15,21 21 16,0-21-16</inkml:trace>
  <inkml:trace contextRef="#ctx0" brushRef="#br1" timeOffset="95083.92">15600 9906 0,'0'0'15,"-21"-21"-15,-1 21 0,22-21 0,0 0 16,0-1-16,0 1 0,0 0 0,0 0 15,0 0-15,0 0 0,22-1 16,-1 1-16,0 21 16,0 0-16,21-21 0,-20 21 0,-1 0 15,0 0-15,0 21 0,21 0 16,-20 1-16,-1-1 0,0 21 0,0-21 16,-21 22-16,0-22 0,21 21 0,-21 0 15,0-20-15,0-1 0,0 21 16,0-21-16,0 0 0,0 1 0,-21-1 15,0-21-15,21 21 0,-21-21 0,0 0 16,-1 0-16,1 0 16,0-21-1,21 0-15,0-1 16,0 1-16,0 0 0,0 0 0,0 0 16,21-22-16,0 22 0,-21 0 0,22 0 15,-1-21-15,0 20 0,0 1 16,0 0-16,0 0 0,1 21 0,-1-21 15,0 0-15,21 21 0,-21-22 16,1 22-16,20-21 0,-21 21 16,0 0-16</inkml:trace>
  <inkml:trace contextRef="#ctx0" brushRef="#br1" timeOffset="95301.74">16489 9652 0,'0'0'0,"0"21"31,-21-21-31,21 21 0,-22 1 15,1-22-15,0 21 0,21 21 16,-21-21-16,0 0 0,21 1 0,0 20 16,-21-21-16,21 0 0,-22 0 0,22 1 15,0-1-15,0 0 0,0 0 16,0 0-16,0-42 47,0 0-47,22 0 15</inkml:trace>
  <inkml:trace contextRef="#ctx0" brushRef="#br1" timeOffset="95481.63">16362 9525 0,'0'0'0,"0"-21"0,0 0 16,0 0-16,-21 21 0,21-22 15,-22 22-15,44 22 63,-1-22-63,0 21 0,0-21 0,0 21 15,0-21-15,1 21 0</inkml:trace>
  <inkml:trace contextRef="#ctx0" brushRef="#br1" timeOffset="95865.76">16806 9652 0,'0'0'16,"0"-21"-16,21 21 16,-21-21-16,22 21 47,-1 21-47,-21 0 0,0 0 15,0 22-15,0-22 0,0 0 16,0 21-16,0-21 0,0 22 0,0-22 15,0 0-15,0 0 0,0 22 16,-21-43-16,21 21 0,-22 0 0,22-42 47,0 0-47,22 21 16,-1-22-16,-21-20 0,0 21 15,21 0-15,0-22 0,0 22 0,-21-21 16,21 21-16,22-43 15,-22 43-15,-21 0 0,21 0 0,0 21 16,0-21-16,1 21 0,-1 0 16,0 0-16,0 0 15,0 0-15,0 0 0,1 0 16,-22 21-16</inkml:trace>
  <inkml:trace contextRef="#ctx0" brushRef="#br1" timeOffset="96201.68">17187 9843 0,'0'0'16,"-21"21"-16,42-21 31,0 0-15,1 0-16,-1 0 0,0-21 0,0-1 16,0 22-16,22-21 0,-22 21 0,0-21 15,0 0-15,21 0 0,-20 0 16,-22-1-16,21 1 0,-21 0 15,0 0-15,0 0 0,-21 21 16,-1 0-16,-20 0 16,0 0-16,21 0 0,-22 21 0,1 0 15,21 21-15,-43 22 16,22-22-16,21-21 0,0 22 0,21-22 16,0 21-16,0-21 0,0 1 15,0 20-15,0-21 0,0 0 16,21-21-16,0 21 0,21-21 0,1 0 15,-1 22-15,0-22 0,1 0 16,-1 0-16,21 0 0,-20 0 0</inkml:trace>
  <inkml:trace contextRef="#ctx0" brushRef="#br1" timeOffset="96571.5">17716 9885 0,'0'0'0,"0"-21"0,0 0 16,0-22-16,0 22 0,22 0 0,-22-21 15,0 20-15,0 1 0,21 0 16,0 0-16,-21 0 0,21 0 0,0 21 15,0-22-15,-21 1 16,22 21-16,-1 0 0,0 0 0,0 0 16,0 0-16,0 0 0,1 21 0,-1 1 15,0-1-15,-21 0 0,0 21 16,0 1-16,0-22 0,0 21 0,0 0 16,0 1-16,-21-1 0,0-21 15,-1 22-15,1-22 0,21 21 0,-21-21 16,0 0-16,0 1 0,21-1 15,-21-21 1,21-21-16,0-1 16,0 1-16,21 0 0,0-21 15,0 21-15,0-22 16,0 1-16,22 0 0,-22-1 0,21 1 16,1-22-16,-1 22 0,0 0 15,1-1-15,-1 1 0,0 21 16,-21 0-16,1 0 0,20 21 0,-21 0 15</inkml:trace>
  <inkml:trace contextRef="#ctx0" brushRef="#br1" timeOffset="97463.29">7091 11388 0,'0'0'0,"-148"0"15,126 0 1,1 0-16,21-21 16,0-1-16,21 1 15,1 0-15,20 0 0,-21 0 0,21-22 16,1 1-16,-1 21 0,-21-21 16,22 20-16,-22-20 0,0 21 15,-21 0-15,0 0 0,0-1 0,-21 22 16,-22 0-16,1 0 15,-21 0-15,20 22 0,-20-22 0,-22 21 16,22 21-16,-1-21 0,1 22 16,-43 41-16,63-41 0,22 20 15,0-21-15,21 1 0,0-1 16,21 0-16,0 1 0,22-1 0,-1 0 16,0-20-16,1 20 0,-1-21 0,0 21 15,22-20-15,-43-1 0,21 0 16,-20 21-16,-22-21 0,0 1 15,0-1-15,-43 21 0,1-21 16,0 0-16,-22 1 0,22-22 0,-22 21 16,1-21-16,20 0 0,-20 0 0,21 0 15,-1-21-15,22-1 0,-21 1 16,21-21-16,-1 21 0,22-22 16,0 1-16,0 0 0,0-1 0,0 1 15,0-21-15,0 20 0,0-20 0,43-22 16,-22 43-16,21 21 0,1-1 15,-1 1-15,0 21 0,1 0 16,-1 0-16,0 21 0,1 1 0,-1-1 16,21 0-16</inkml:trace>
  <inkml:trace contextRef="#ctx0" brushRef="#br1" timeOffset="97780.3">7112 11705 0,'0'0'0,"21"21"0,-21 1 0,21-22 16,0 0-16,1 0 0,-1 0 15,0 0-15,21-22 0,-21 22 16,1-21-16,20 0 0,0 0 0,-21 0 16,22-22-16,-22 22 0,0 0 15,0 0-15,-21-21 0,0-1 16,0 22-16,-21 0 0,-21 21 16,21 0-16,-1 0 15,-20 21-15,21 0 0,-21 0 0,20 1 16,-20 20-16,21-21 0,0 21 15,0 1-15,-1-22 0,1 21 0,21 1 16,0-22-16,0 21 0,0-21 0,0 22 16,0-22-16,0 0 0,0 0 15,21-21-15,22 0 0,-22 0 0,0 0 16,21 0-16,1-21 0,-1 0 16,0 0-16,22-1 0,-1-20 0,-20 0 15,20 21-15,-20-22 0</inkml:trace>
  <inkml:trace contextRef="#ctx0" brushRef="#br1" timeOffset="97999.17">8107 11007 0,'0'0'0,"0"-43"0,0 1 0,0 0 15,0 21-15,0-1 0,0 1 0,0 42 16,0 1 0,-21-1-16,21 21 0,-22 0 0,1 1 15,0 20-15,0 1 0,0-1 0,0 1 16,-22-1-16,22 1 0,0-1 15,0 1-15,0-22 0,-1 22 16,22-22-16,0 0 0,0-21 0,0 22 0,0-22 16,0 0-1,22-21-15,20 0 0,-21 0 0,21 0 16,-20-21-16,20 0 0,-21 0 0</inkml:trace>
  <inkml:trace contextRef="#ctx0" brushRef="#br1" timeOffset="98769.35">8213 11515 0,'-22'21'0,"-41"21"16,63-21-1,-21-21-15,21 22 0,21-22 32,0 0-32,0-22 0,22 1 15,-22 21-15,21-21 16,-21 0-16,22 0 0,-1 0 0,-21-22 15,21 22-15,-20 0 0,-1 0 16,0 0-16,-21-1 0,0 1 0,-21 21 16,0 0-16,-1 0 15,1 0-15,0 21 0,-21 1 16,-1-1-16,22 0 0,0 21 0,-21-21 16,21 22-16,-1-22 0,1 21 15,21-21-15,0 1 0,0 20 16,0-21-16,0 0 0,21 0 0,1 1 15,-1-22-15,0 0 16,0 0-16,21 0 0,-20 0 0,20 0 16,0-22-16,1 1 0,-1 0 0,21 0 15,-20 0-15,20 0 0,43-43 16,-64 22-16,1 21 0,-1-22 16,0 1-16,-20 0 0,-1 20 0,0 1 15,-21 0-15,0 0 0,0 0 16,0 42-1,-21 0-15,0 0 16,21 0-16,-22 1 0,22 20 0,0-21 16,-42 43-16,21-43 0,21 21 15,0-21-15,-21 0 0,21 1 16,-21 20-16,21-21 16,0 0-16,-22-21 0,22 21 15,0-42 1,0 0-1,0 0-15,0 0 16,0 0-16,22-22 0,-1 22 16,0-21-16,21 21 0,-21-22 0,22 1 0,-1 21 15,0-22-15,1 22 0,-1 0 16,0 0-16,1 21 0,-1 0 16,0 0-16,1 0 0,-22 0 0,21 21 0,-21 0 15,1 0-15,-22 22 0,0-22 16,0 21-16,0-21 0,0 22 15,-22-1-15,1-21 0,0 0 0,21 22 16,-21-22-16,0 0 0,0-21 16,21 21-16,0 0 0,0-42 31,21 0-15,0 0-16,0 0 0,0-22 15</inkml:trace>
  <inkml:trace contextRef="#ctx0" brushRef="#br1" timeOffset="98973.29">10012 11240 0,'21'0'0,"-42"0"0,42 21 15,-21 0-15,-21 0 16,0 0-16,21 22 0,-22-22 16,1 0-16,0 21 0,0-21 0,0 1 15,0 20-15,-1-21 0,1 0 0,21 0 16,-21 1-16,21-1 15,0 0-15,21-42 32,0 0-32,-21-1 15,22 1-15</inkml:trace>
  <inkml:trace contextRef="#ctx0" brushRef="#br1" timeOffset="99129.59">10012 11028 0,'0'-21'0,"0"42"0,0-63 0,0 20 0,-21 1 31,-1 21-15,22 21-16,0 1 0,0-1 15,22 0 1,-22 0-16,21-21 0,0 21 0</inkml:trace>
  <inkml:trace contextRef="#ctx0" brushRef="#br1" timeOffset="99501.73">10456 11176 0,'0'64'31,"-21"-43"-31,21 0 0,-21 0 0,0 21 16,0-20-16,21-1 0,-22 0 15,1 0-15,0 21 0,0-20 0,21-1 16,-21 0-16,21 0 0,0 0 15,0 0-15,0 1 0,0-1 0,0 0 16,21-21-16,21 0 16,-21 0-16,1 0 0,20 0 15,0 0-15,1 0 0,-22-21 0,21 0 16,0-1-16,1 1 0,-22 0 0,0-21 16,0-1-16,0 22 0,1-21 15,-22 0-15,21-1 0,-21 1 0,0-43 16,0 43-16,0 21 0,0 0 15,0-1-15,0 1 0,0 42 32,0 1-32,0-1 15,0 21-15,0-21 0,0 0 16,21 1-16,-21-1 0,21 0 16</inkml:trace>
  <inkml:trace contextRef="#ctx0" brushRef="#br1" timeOffset="100116.77">11239 11240 0,'0'0'0,"22"0"0,-22-22 16,-22 22 15,22 22-31,-21-1 0,0 0 16,21 0-16,-21 21 0,21-20 15,0-1-15,-21 0 0,0 21 16,21-21-16,-22 1 0,1-1 0,21 0 15,0 0-15,-21 0 0,21-42 47,0 0-47,0 0 0,0-22 16,21 22-16,-21 0 0,21-21 16,1-1-16,-1 22 0,0-21 15,0 0-15,0 20 0,22-20 0,-22 21 16,0 0-16,21 0 0,-21-1 15,22 22-15,-22 0 0,0 0 0,0 0 16,22 0-16,-22 22 0,-21-1 16,21 0-16,0 21 0,-21-21 0,21 22 15,-21-22-15,0 21 0,0-21 0,0 22 16,0-22-16,0 0 0,0 0 16,0 0-16,0 1 0,0-1 0,0 0 15,0-42 16,0 0-31,0-1 16,21-20-16,1 21 0,-1-21 16,0 20-16,21-20 0,-21 0 0,22-1 15,-1 1-15,0 0 0,1 21 16,20-22-16,-20 22 0,-1 21 16,0 0-16,1 0 0,-1 0 0,-21 0 15,0 21-15,22 43 0,-43-43 16,0 21-16,0 1 0,0-1 15,0 0-15,-22-21 0,1 22 16,0-22-16,-21 21 0,21-21 0,-1 1 16,1-1-16,0 0 0,0-21 0,21 21 15</inkml:trace>
  <inkml:trace contextRef="#ctx0" brushRef="#br1" timeOffset="100538.61">13589 10795 0,'0'0'0,"0"-21"0,0 0 15,0 42 1,0 0 0,0 21-16,0-20 0,0 20 0,0 0 15,0 1-15,0-1 0,0 0 16,-21 22-16,21-22 0,-21 22 0,-1-22 15,1 0-15,0 1 0,0-1 0,0 0 16,21 1-16,-21-22 0,-1 0 16,1 0-16,21 0 0,0 0 0,-21-21 31,21-21-15,0 0-16,0 0 0,0 0 15,21 0-15,-21-22 0,21 1 0,1 0 16,-22-1-16</inkml:trace>
  <inkml:trace contextRef="#ctx0" brushRef="#br1" timeOffset="100957.56">13525 10986 0,'22'-85'16,"-65"339"-16,64-423 0,1 63 0,-22 85 15,0-22-15,21 22 0,0 21 16,-21-21-16,21 0 0,0 0 0,0 21 16,1-22-16,20 22 0,-21 0 0,21 0 15,1 0-15,-1 0 0,0 0 16,1 22-16,-1-22 0,0 21 0,1 0 15,-1 21-15,-21-21 0,22 1 16,-43 41-16,0-42 0,0 0 16,0 1-16,-43-1 0,22 0 15,-21 0-15,-1 0 0,-20 0 0,21 1 16,-1-22-16,1 0 0,0 21 0,-1-21 16,1 0-16,0 0 0,20 0 15,1 0-15,21-21 0,0-1 16,21 44 15,1-1-31,-1-21 0,0 21 16,0 21-16,0-21 0,22 1 0,-22-1 15,0 0-15,21 21 16,-21 1-16,1-43 0,-1 21 0,21 0 16,-21 0-16,0-21 0,1 0 0,-1 21 15,0-21-15,0 0 16,0 0-16,0 0 0,1 0 15,-1 0-15,0 0 16,0-21-16,-21 0 0,21 21 0,0-21 16</inkml:trace>
  <inkml:trace contextRef="#ctx0" brushRef="#br1" timeOffset="101273.37">15155 10922 0,'0'0'0,"21"-21"0,-21 0 15,0 0-15,0-1 16,-21 22-16,-21 0 0,21 0 16,-22 0-16,1 0 0,0 0 0,-1 0 15,1 22-15,0-1 0,-1 0 0,-20 21 16,21-21-16,20 22 0,-20-1 16,0 0-16,21 22 0,-1-22 0,22 1 15,0-1-15,0 0 0,0-21 16,22 22-16,20-22 0,0 0 0,1 0 15,20 0-15,-21-21 0,22 0 16,-1 0-16,1 0 0,-22 0 0,22 0 16,63 0-16,-85-21 0,22 0 15,-22 0-15,-21 21 0,21-21 16,-20 0-16,-22-1 0,-22 1 16,1 21-16,-21 0 0,0 0 15</inkml:trace>
  <inkml:trace contextRef="#ctx0" brushRef="#br1" timeOffset="102197.91">7133 12954 0,'42'-21'0,"-84"42"0,127-63 0,-64 21 15,21-1-15,1-20 0,-22 21 0,0 0 16,0-22-16,0 22 0,-21 0 16,0 0-16,0 0 0,-21 0 0,0-1 15,0 1-15,-22 0 0,1 21 16,0 0-16,-1 0 0,1 0 0,-21 0 15,-1 0-15,22 21 0,-1 0 0,-20 1 16,21-1-16,20 0 0,1 21 16,0-21-16,21 22 0,0-1 0,21 0 15,0 1-15,22-1 0,-1 0 16,0-20-16,1 20 0,20 0 16,-20-21-16,41 64 0,-41-64 15,-1 0-15,0 22 0,-21-22 16,1 0-16,-22 0 0,0 22 0,0-22 15,-43 0-15,22 0 0,-21 0 16,-22-21-16,22 21 0,-22-21 16,1 0-16,-1 0 0,1 0 0,-1 0 15,1-21-15,21 21 0,-22-21 16,43 0-16,-21-21 0,20 20 0,1-20 16,0 21-16,21-21 0,0-1 15,0 22-15,0-21 0,0 21 0,21-22 0,22 22 16,-22 0-16,21 0 15,0 0-15,22 21 0,-22-22 0,1 22 16,20 0-16,-21 0 0</inkml:trace>
  <inkml:trace contextRef="#ctx0" brushRef="#br1" timeOffset="102537.43">7620 13229 0,'0'0'15,"21"21"-15,0 1 0,0-22 0,1 21 16,-1-21-16,0 0 0,0 0 15,0 0-15,0 0 0,1 0 16,-1 0-16,0-21 0,0-1 16,0 22-16,0-21 0,22-42 15,-43 42-15,0-1 0,0-20 16,0 21-16,0-21 0,0 20 0,0-20 16,-21 21-16,-1 0 0,-20 0 15,21 21-15,-21 0 0,-1 0 0,22 21 16,-21 0-16,21 0 0,-22 0 0,22 22 15,0-1-15,0 0 0,0-21 16,-1 22-16,1-1 0,21 0 0,-21 1 16,21-22-16,0 21 0,0-21 15,0 1-15,21-1 0,0 0 16,22-21-16,-22 0 0,21 0 0,1 0 16,20 0-16,-21 0 0,22-21 15,-1 21-15,43-64 0,-42 43 16,-1-21-16</inkml:trace>
  <inkml:trace contextRef="#ctx0" brushRef="#br1" timeOffset="102761.53">8572 12531 0,'0'-21'0,"-21"-43"32,0 85-32,0 0 0,0 1 0,0 20 15,-1-21-15,22 43 0,-42 41 16,21-62-16,21 20 15,-21 1-15,21-22 0,-21 22 0,-1-22 16,22 21-16,0-20 0,0-1 0,-21-21 16,21 22-16,0-22 0,0 0 15,0 21-15,0-21 0,21-21 16,1 0-16,-1 0 16,21-21-16,-21 0 0</inkml:trace>
  <inkml:trace contextRef="#ctx0" brushRef="#br1" timeOffset="103129.64">8699 13123 0,'-21'0'0,"42"0"0,-63 22 0,21-1 15,21 0 1,0 0-16,21-21 31,0 0-31,22 0 16,-22 0-16,0-21 0,21 0 0,-21 0 15,22 21-15,-22-22 0,0 1 16,0-21-16,0 21 0,1 0 0,-22-1 16,0-20-16,0 21 0,0 0 15,-22 21-15,1 0 16,0 0-16,-21 0 0,21 0 0,-22 21 16,22 21-16,-21-21 0,21 22 15,-22-22-15,1 64 0,21-43 16,0-21-16,21 21 0,0-20 15,0-1-15,0 21 0,0-21 0,21 0 16,21 1-16,-21-22 0,22 0 16,-1 0-16,0 0 0,22 0 15,-1 0-15,1 0 0,-1-22 16,1 1-16,-1 21 0,-20-21 0,20-21 16</inkml:trace>
  <inkml:trace contextRef="#ctx0" brushRef="#br1" timeOffset="103553.19">9588 12933 0,'0'0'0,"-21"0"16,0 0 0,21 21-16,0 0 0,-21 0 0,0 1 15,21-1-15,-21 0 0,21 21 0,0-21 16,0 22-16,-22-22 0,22 0 16,-21 43-16,0-43 15,21 0-15,0 0 0,0 0 16,-21-21-16,21 21 0,0-42 31,0 0-31,0 0 0,0 0 16,0 0-16,21-1 0,0-20 15,0 21-15,1-21 0,-1-1 16,0 1-16,0 0 0,21-1 0,-20 22 16,20-21-16,0 21 0,1-22 0,-1 43 15,21-21-15,-20 21 0,41 0 16,-62 21-16,20 0 0,-21 1 15,0-1-15,0 21 0,-21 0 16,0-20-16,0 20 0,0 0 0,-21-21 16,0 22-16,0-22 0,0 21 15,0-21-15,-1 1 0,1-1 0,0-21 16,21 21-16,-21-21 0,21 21 16,21-21 15,0-21-31,0 0 0,1 0 0,20-1 15,-21 1-15</inkml:trace>
  <inkml:trace contextRef="#ctx0" brushRef="#br1" timeOffset="103769">10499 12891 0,'0'0'0,"21"21"31,-21 0-31,-21 0 16,21 0-16,0 22 0,-22-22 0,1 0 15,21 0-15,-21 0 0,21 0 0,0 1 16,-21-1-16,21 0 0,0 0 16,-21 0-16,42-42 47,0 0-47,-21 0 0,0-22 15</inkml:trace>
  <inkml:trace contextRef="#ctx0" brushRef="#br1" timeOffset="103937.12">10541 12615 0,'0'0'0,"0"-21"0,0 0 0,0 0 15,0 0 1,0 42 46,21 0-62</inkml:trace>
  <inkml:trace contextRef="#ctx0" brushRef="#br1" timeOffset="104320.72">11049 12721 0,'0'0'0,"0"21"15,-21-21-15,0 22 16,-1-1-16,1 0 0,0 0 0,0 0 16,0 22-16,0-22 0,-1 42 15,22-42-15,-21 22 0,21-22 16,0 0-16,0 0 0,0 0 16,0 1-16,21-1 0,1-21 0,-1 21 15,0-21-15,0 0 0,0 0 16,22 0-16,-22 0 0,21 0 0,0 0 15,-20 0-15,20-21 0,-21 0 16,21-1-16,-20 1 0,-1 0 0,0 0 16,0 0-16,-21-22 0,0 22 0,21-21 15,-21 0-15,0-1 0,0 22 16,0-21-16,0 21 0,0-1 0,0 1 16,0 0-1,0 42 1,0 0-16,0 1 0,0-1 15,0 0-15,0 0 16,0 0-16</inkml:trace>
  <inkml:trace contextRef="#ctx0" brushRef="#br1" timeOffset="104953.65">11663 12891 0,'21'-22'31,"-42"22"-15,0 22-16,21-1 16,-22 0-16,22 0 0,0 0 15,0 0-15,-21 1 0,21-1 0,0 0 16,-21 0-16,21 0 0,0 0 16,0 1-16,0-1 0,-21-21 15,21-21 16,0-1-15,0 1-16,0 0 0,21-21 16,-21 21-16,21-22 0,0 22 0,1-21 15,-1-1-15,0 22 16,0-21-16,0 21 0,0 0 0,22-1 16,-22 1-16,0 21 0,21 0 0,-20 0 15,-1 0-15,0 0 0,0 21 16,0 1-16,0-1 0,-21 21 0,22-21 15,-22 22-15,0-22 0,0 0 16,0 21-16,0-21 0,0 1 0,-22-1 16,22 0-16,-21 0 0,0 0 0,0-21 31,21-21-15,0 0-16,0 0 15,21-22-15,0 22 0,22-21 16,-22 21-16,21-22 0,-21 1 15,22 0-15,-1-1 0,0 22 16,22-21-16,-22 21 0,0 0 0,1 21 16,-1 0-16,-21 0 0,0 0 0,22 21 15,-22 0-15,-21 0 0,21 21 16,-21 1-16,0-22 0,0 21 0,0 1 16,0-1-16,0 0 0,0-21 15,0 22-15,-21-22 0,21 0 0,-21 0 16,21 0-16,0 1 0,-43-22 15</inkml:trace>
  <inkml:trace contextRef="#ctx0" brushRef="#br1" timeOffset="105446.62">13737 12615 0,'0'0'0,"21"-42"0,0 21 0,1 0 16,-1-22-16,0 22 0,0 0 0,-21 0 16,0 0-16,21 0 0,0-1 15,-21 44 1,0-1-1,0 0-15,0 0 0,0 0 0,0 22 16,-21-1-16,0 0 0,0 1 16,21 20-16,-21-21 0,0 22 15,-1-22-15,1 22 0,21-22 0,-21 0 16,0 1-16,21-1 0,-21-21 16,21 0-16,0 1 0,0-1 0,0 0 15,0 0-15,-21-21 0,42 0 31,0-21-31,0 0 0,0 0 0,0-1 16,22-20-16</inkml:trace>
  <inkml:trace contextRef="#ctx0" brushRef="#br1" timeOffset="105703.47">14499 12552 0,'0'0'0,"21"-21"15,-21 0-15,21 21 0,-42 42 31,0-21-31,21 21 16,-21-20-16,0 20 0,0 0 16,21 1-16,-22-1 0,1-21 0,21 21 15,-21 1-15,0-1 0,21 0 0,-21-20 16,21 20-16,0-21 0,0 0 16,0 0-16,0 1 0,0-1 15,21-42 16,-21-1-31,21 1 0,0 0 16,0 0-16,-21 0 0,22-22 0</inkml:trace>
  <inkml:trace contextRef="#ctx0" brushRef="#br1" timeOffset="106033.66">14499 12594 0,'0'0'0,"0"-148"31,21 127-31,0 0 16,1 0-16,-1-1 15,0 22-15,0 0 0,21-21 0,-20 21 16,20 0-16,0 0 16,1 0-16,-1 0 0,21 21 0,-20-21 15,20 43-15,-20-22 0,20 0 0,-21 21 16,1 1-16,-22-1 0,-21 0 16,0 22-16,0-22 0,-42 22 0,-1-22 15,1 0-15,-22 22 0,22-43 16,-21 21-16,-1 1 0,1-22 0,-43 21 15,63-21-15,1-21 0,0 0 16,-1 0-16,1 0 0,21 0 16,0 0-16,0 0 0,21-21 15,0 0 1,0 0-16,21 21 16,0-21-16,0 21 0,0-21 0,22 21 15,-22-22-15,21 22 0,0-21 16</inkml:trace>
  <inkml:trace contextRef="#ctx0" brushRef="#br1" timeOffset="106381.1">15896 12488 0,'0'0'0,"0"-21"0,0 0 0,0 0 15,-21 21 1,0 0-16,0 0 16,-1 21-16,1 0 0,0 0 0,0 1 15,0 20-15,0-21 0,-1 21 16,1 1-16,0 20 0,0-20 0,21-1 16,-21 43-16,21-43 0,0-21 15,0 21-15,0-20 0,0 20 16,42 0-16,-21-42 15,0 21-15,22 1 0,-22-22 16,21 0-16,-21 0 0,64 0 16,-64 0-16,22 0 0,-22-22 0,21 1 15,-21 21-15,22-21 0,-22 0 16,0 0-16,0 0 0,0-1 0,0 1 16,-21-21-16</inkml:trace>
  <inkml:trace contextRef="#ctx0" brushRef="#br1" timeOffset="106579.07">15769 12700 0,'0'0'0,"-21"0"0,42 21 47,0-21-47,0 0 0,22 0 16,-22 0-16,21 0 0,1 0 15,-22-21-15,21 21 0,0 0 0,-20-21 16,20 0-16,-21 0 0,0 21 0</inkml:trace>
  <inkml:trace contextRef="#ctx0" brushRef="#br1" timeOffset="106785.29">15875 12383 0,'0'-22'15,"21"22"1,0 0-16,-21-21 0,43 21 16,-22 0-16,0 0 0,21 0 0,-21 0 15,22 0-15,-1-21 0,0 21 0,1 0 16,-1 0-16,0 0 0,-20 0 16,41 0-16,-42 0 0,0 0 15</inkml:trace>
  <inkml:trace contextRef="#ctx0" brushRef="#br1" timeOffset="107498.43">9737 13991 0,'0'0'0,"0"-42"0,21 0 0,-21-22 16,0 22-16,0-1 0,0 22 0,0 0 16,-21 21-1,-1 21-15,1 22 16,0-1-16,0 0 0,0 1 15,-22 20-15,22 1 0,0-22 0,0 21 16,0 22-16,0-21 0,-1-1 16,-20 1-16,21-1 0,0-21 0,0 22 15,-1-22-15,1 1 0,0-22 0,21 0 16,-21 0-16,21 0 0,0-42 31,0 0-31,21 0 0,0-22 16,0 1-16,1 0 0,-1-22 15,21 1-15,-21-1 0,22 22 0,-22-43 16,21 22-16,0-1 0,1 1 16,-1-1-16,0 1 0,43-22 15,-64 43-15,22 21 0,-22-1 16,0 22-16,0 0 0,0 43 16,-21-22-16,0 21 0,21 1 15,-21-1-15,0 21 0,22-20 0,-22-1 16,0 0-16,0 22 0,0-22 0,0 1 15,0-1-15,0 0 0,0 1 16,0-1-16,0 0 0,0-21 0,0 22 16,0-22-16,-22-21 15,1 0-15,0 0 16,0 0-16,0-21 0</inkml:trace>
  <inkml:trace contextRef="#ctx0" brushRef="#br1" timeOffset="107849.25">9419 14288 0,'0'0'16,"21"0"0,0 0-16,1 0 15,20 0-15,0-22 0,22 22 16,-1 0-16,1-21 0,-1 0 16,22 21-16,0-21 0,-22 0 0,22 0 15,-22-1-15,1 1 0,-22 0 16,22 0-16,-43 21 0,21-21 0,-21 0 15,0-1-15,-42 22 32,0 22-32,0-1 0,21 0 15,-21 0-15,0 21 0,-1-20 0,22 20 16,-21 21-16,21-20 0,-21-1 0,0 0 16,21 22-16,-21-22 0,0 1 15,21-1-15,-22 0 0,1 1 0,0-1 16,0-21-16,21 21 0,0-20 15,0-1-15,0-42 16,0-1 0,21 1-16,0 0 15,0 0-15</inkml:trace>
  <inkml:trace contextRef="#ctx0" brushRef="#br1" timeOffset="108125.73">10393 14097 0,'0'-21'16,"0"42"-16,0-84 0,0 41 0,0 1 0,21 0 15,-21 0-15,21 0 0,-21 0 16,21 21-16,0 0 0,1-22 0,-1 22 16,21 0-16,-21 0 15,22 0-15,-1 0 0,0 22 0,-21-1 16,22 0-16,-22 0 0,0 0 0,-21 0 16,0 22-16,0-22 0,-21 0 15,0 21-15,-22-20 0,1-1 0,0 0 16,-1 21-16,-20-21 0,21 1 15,-1-22-15,22 21 0,-42 0 16,41-21-16,1 0 0,42 0 31,22-21-31,-22 21 0,21-21 16,-21-1-16,22 1 0</inkml:trace>
  <inkml:trace contextRef="#ctx0" brushRef="#br1" timeOffset="108385.45">11155 14034 0,'-64'105'15,"43"-62"1,21-22-16,-21 21 0,0 1 16,0-1-16,21 0 0,-22 22 0,1-22 15,-21 64-15,21-43 0,0-20 16,21-1-16,-22 22 15,1-22-15,0-21 0,21 43 0,0-43 16,0 0-16,0 0 16,21-21-1,0 0-15,1 0 0,-1-21 0,-21 0 16,21 0-16,0-22 0,-21 22 0,0-21 16,21-1-16</inkml:trace>
  <inkml:trace contextRef="#ctx0" brushRef="#br1" timeOffset="108653.3">10985 14245 0,'0'-42'0,"22"-22"0,-44 340 0,22-446 0,22 22 0,-1 85 16,0 20-16,0 22 16,0-21-16,0 21 0,1 21 15,-1-22-15,21 1 0,-21 21 0,22 0 0,-1 0 16,0 0-16,-21 0 16,22 21-16,20 22 0,-42-1 15,1-21-15,-1 22 0,-21-22 0,0 21 16,0-21-16,-21 22 0,-1-1 15,-20-21-15,-43 43 0,43-22 16,0-21-16,-1 0 0,1 0 16,0-21-16,21 22 0,-1-22 15,1 0-15,42 0 32,1-22-32,-1 1 0,21 0 0,0 0 15,-20 0-15,20 0 0</inkml:trace>
  <inkml:trace contextRef="#ctx0" brushRef="#br1" timeOffset="108885">12044 14034 0,'-21'0'16,"21"21"-16,-22 0 15,1-21-15,21 21 0,0 0 0,-21 22 16,21-22-16,-21 0 0,21 0 15,-21 0-15,21 22 16,0-22-16,0 0 0,-21-21 0,21 21 16,0-42 15,0 0-31,0 0 16,21-1-16</inkml:trace>
  <inkml:trace contextRef="#ctx0" brushRef="#br1" timeOffset="109052.93">12065 13780 0,'0'0'0,"0"-22"15,-21 22-15,0 0 0,-1 0 16,1 0 0,21 22-1,0-1-15,0 0 16,21-21-16,1 21 0,-1 0 15</inkml:trace>
  <inkml:trace contextRef="#ctx0" brushRef="#br1" timeOffset="109429.7">12552 13970 0,'0'21'16,"-21"-21"-16,-1 0 0,1 21 15,0 1-15,0-22 0,0 21 0,0-21 16,-1 21-16,1 0 0,0 0 16,21 0-16,0 1 0,-21-1 0,21 0 15,0 0-15,0 0 16,21 0-16,0 1 0,0-22 16,22 0-16,-22 0 0,0 0 0,21 0 15,-20 0-15,-1 0 0,21 0 16,-21-22-16,0 1 0,1 0 0,-1 0 15,0 0-15,0 0 16,0-22-16,-21 1 0,21 21 0,-21-22 16,0 1-16,0 21 0,0-21 0,0 20 15,0 1-15,0 0 0,-21 21 16,0 0 0,21 21-1,0 0-15,0 1 0,0-1 16,21-21-16,0 0 15,1 21-15</inkml:trace>
  <inkml:trace contextRef="#ctx0" brushRef="#br1" timeOffset="110005.42">13102 13970 0,'21'21'0,"-42"-42"0,42 63 16,-21-20-16,0-1 15,0 0-15,-21 0 0,21 0 16,-21 0-16,0 1 0,21-1 15,-21 0-15,-1 0 0,22 0 16,-21-21-16,21 21 0,0 1 0,-21-22 16,0 0 15,21-22-15,0 1-16,0 0 0,0 0 15,0 0-15,0 0 0,0-1 0,0-20 16,21 21-16,0-21 0,0 20 15,1-20-15,-1 21 0,0 0 0,0-22 16,21 22-16,-20 21 0,-1-21 16,42 21-16,-20 0 0,-22 21 15,21 22-15,-21-22 0,0 0 16,1 0-16,-22 21 0,0-20 16,21-1-16,-21 21 0,0-21 0,0 0 15,0 1-15,0-1 0,0 0 16,0 0-16,0 0 0,0 0 15,0-42 17,0 0-32,0 0 0,0 0 15,21 0-15,0-1 0,0 1 16,0-21-16,1 0 0,-1-1 0,21 1 16,0 21-16,1-22 0,-22 1 0,21 21 15,1 0-15,-1 21 0,-21 0 16,0 0-16,0 21 0,1 21 0,-1-21 15,-21 22-15,0-1 0,0 0 16,0 1-16,0-22 0,0 21 16,0 1-16,-21-1 0,-1 0 0,22 1 0,-21-22 15,0 21-15,0-21 0,21 0 16,-21 1-16,0-1 0,-1 0 16,22 0-16</inkml:trace>
  <inkml:trace contextRef="#ctx0" brushRef="#br1" timeOffset="110185.47">9017 15431 0,'-64'0'0,"128"0"0,-191 0 15,85-22-15,-1 22 0</inkml:trace>
  <inkml:trace contextRef="#ctx0" brushRef="#br1" timeOffset="110814.08">8848 15198 0,'0'0'0,"21"-21"0,0-1 0,-21 1 15,0 0-15,0 0 0,0 0 0,0 0 16,0-1 0,0 44-1,0-1-15,0 0 0,0 21 16,0 1-16,0-1 0,0 0 0,0 1 16,0 20-16,-21-21 0,0 1 15,-1-1-15,1 0 0,21 1 0,-21-1 16,0-21-16,0 22 0,0-22 15,21 0-15,0 0 0,0-42 32,21 21-32,0-21 0,0 0 15,0-22-15,22 22 0,-1-21 0,-21-1 16,21 1-16,1-21 0,-1 20 16,0 1-16,1 0 0,-1-1 15,-21 1-15,22 21 0,-22 21 0,0 0 16,0 0-16,0 0 0,0 21 15,1 0-15,-1 43 0,-21-43 16,0 21-16,0 0 0,0 1 16,0-1-16,21 22 15,0-43-15,0 21 0,-21-21 0,21 0 0,1 1 16,20-22-16,21 21 16,-41-21-16,20 0 0,0 0 15,1-21-15,20-1 0,-21 1 0,1 0 16,-1 0-16,0-21 0,1-1 15,-22 1-15,0-22 0,0 1 0,-21-1 16,0 22-16,0-21 0,0-1 16,-21 22-16,0-1 0,0 1 0,0 0 15,-1 21-15,1-1 0,0 22 0,0 0 16,0 0-16,0 0 0,-1 22 16,1-1-16,21 21 0,0-21 0,0 22 15,0-1-15,0 0 0,0 1 16,0-1-16,0 0 0,0 1 0,0-1 15,21-21-15,1 0 0,-1 0 16</inkml:trace>
  <inkml:trace contextRef="#ctx0" brushRef="#br1" timeOffset="111048.67">10477 15304 0,'0'0'0,"0"21"31,-21 0-31,21 0 0,-21 0 16,21 0-16,0 1 0,0 20 0,-21-21 16,21 0-16,-21 0 0,21 1 15,0 20-15,0-21 16,-21 0-16,21 0 16,0-42-1,0 0 1,0 0-16,21 0 0,-21 0 15</inkml:trace>
  <inkml:trace contextRef="#ctx0" brushRef="#br1" timeOffset="111213.6">10499 14986 0,'0'-21'0,"-22"21"31,22 21-16,0 0-15,0 0 0,0 1 16,0-1-16,22-21 0,-22 21 16,21 0-16,0 0 0</inkml:trace>
  <inkml:trace contextRef="#ctx0" brushRef="#br1" timeOffset="111645.19">11028 15219 0,'-43'85'16,"43"-64"-1,0 21-15,-21-21 0,21 0 16,-21 1-16,0-1 0,21 0 0,0 0 16,-21 0-16,0 0 0,21 1 15,-22-1-15,22 0 0,-21-21 16,21-21 15,0 0-31,0-1 0,0-20 16,21 21-16,1-21 0,-1-1 15,0 1-15,0 0 0,21-1 16,1-41-16,-1 62 0,0 1 16,-20 0-16,20 0 0,-21 21 15,21 0-15,-20 0 0,-1 21 0,0 0 16,0 0-16,0 43 0,-21-22 15,0 1-15,0-1 16,0-21-16,0 21 0,0 1 0,-21-22 0,0 0 16,0 0-16,21 0 0,0 1 15,-21-1-15,42-21 32,0-21-17,0-1-15</inkml:trace>
  <inkml:trace contextRef="#ctx0" brushRef="#br1" timeOffset="111859.08">11726 15177 0,'0'-22'0,"0"44"0,0-22 31,0 21-31,0 0 0,0 0 16,-21 0-16,0 22 0,21-22 15,-42 42-15,42-42 0,0 1 16,0 20-16,0-21 15,-22 0-15,22 0 16,22-42 15,-22 0-31,21 0 0,-21 0 0</inkml:trace>
  <inkml:trace contextRef="#ctx0" brushRef="#br1" timeOffset="112004.99">11769 14965 0,'0'-21'0,"0"42"0,0-63 15,-22 42 1,1 0 0,0 21-1,21 0 1,0 0-16,0 0 16,21-21-16</inkml:trace>
  <inkml:trace contextRef="#ctx0" brushRef="#br1" timeOffset="112378.77">12213 15050 0,'0'0'0,"-21"0"16,0 0 0,21 21-16,-21 0 15,-1 0-15,22 21 0,-21-20 16,21-1-16,0 21 0,0-21 0,-21 22 15,21-22-15,0 0 0,0 0 0,0 21 16,0-20-16,0-1 0,21-21 16,22 42-16,-22-42 0,0 0 15,42 0-15,-41 0 16,41-21-16,-42 0 0,0 0 16,22-22-16,-22 1 0,0 21 15,-21-22-15,0 1 0,0 0 16,0-1-16,0 1 0,0 0 15,0 21-15,0-22 0,0 22 0,0 0 16,0 42 15,0 0-31,0 0 16,0 1-16,0-1 0,21-21 0,0 21 16</inkml:trace>
  <inkml:trace contextRef="#ctx0" brushRef="#br1" timeOffset="113026.66">12890 15071 0,'0'0'0,"0"-21"0,0-1 16,-21 22 15,0 0-31,21 22 16,-21-1-16,21 0 0,0 21 0,0-21 15,-21 1-15,21 20 0,0-21 0,-21 21 16,21-20-16,0-1 0,0 0 15,0 0-15,0 0 0,0 0 0,0 1 16,-22-22 0,22-22-1,0 1-15,0 0 16,0 0-16,0-21 16,22 20-16,-1-20 0,0 0 0,0-1 0,0 1 15,0 0-15,1-1 16,20 22-16,0-21 0,-21 21 0,22 0 15,-1-1-15,-21 1 0,22 21 0,-1 0 16,-21 0-16,0 0 0,0 21 16,1 1-16,-1-1 0,0 0 0,-21 0 15,0 21-15,0 1 0,0-1 16,0 0-16,0-20 0,0 20 0,0 0 16,0-21-16,0 1 0,0-1 0,0 0 15,0 0-15,0 0 0,-21-21 16,0 0-16,21-21 15,0 0 1,0 0-16,0-22 16,21 22-16,0 0 0,0-21 0,21-1 15,-20 22-15,62-63 16,-41 41-16,-22 22 0,21-21 16,0 21-16,1-1 0,-1 1 0,0 21 15,-20 0-15,-1 0 0,0 0 0,0 21 16,-21 1-16,0 20 0,0-21 0,0 21 15,0-20-15,0 20 0,0 0 16,-21 1-16,21-1 0,-21-21 0,21 21 16,-21-20-16,21-1 0,-22 0 15,22 0-15,-21 0 0,21 0 16,-21-21-16,0 0 16,0 0-16,0 0 15,-1 0-15</inkml:trace>
  <inkml:trace contextRef="#ctx0" brushRef="#br1" timeOffset="114359.38">8911 16277 0,'0'0'0,"21"0"16,-21-21-1,21 0-15,1 0 0,-22 0 16,0-1-16,21 1 16,-21 0-1,0 0 1,0 0 156,0 0-157,-21 21 17,-1 0-32,1 21 15,-21 0-15,21 0 0,-22 0 0,22 22 16,-21-1-16,21 0 0,-22 22 16,22-22-16,-21 22 0,21-22 15,0 21-15,-1-20 0,1-1 0,21 22 16,0-22-16,0 0 0,0 1 0,21-22 15,22 21-15,-1-21 0,43 22 16,-22-43-16,1 0 0,-1 0 16,1 0-16,20 0 0,-20 0 15,-1-22-15,1 1 0,-1 0 0,1-21 16,-1-1-16,-20 1 16,20 0-16,-20-1 0,-22 1 0,0-21 15,0 20-15,-21-20 0,0-1 0,0 1 16,0-1-16,-21 1 0,-21-1 15,20 1-15,-20 20 0,0 1 0,-1 0 16,1-1-16,-21 22 0,-1 21 16,22 0-16,-22 0 0,22 0 15,-22 21-15,22 1 0,0-1 0,21 21 16,-1 0-16,22 1 0,0-1 16,0 0-16,0 22 0,22-22 0,-1 1 15,0 20-15,21-21 0,43 64 16,-64-42-16,21-1 0,1 1 15,-1-22-15,0 22 0,-20-1 16,20 1-16,-21-22 0,0 21 0,0-20 16,1 20-16,-22-20 0,0-1 15,0 0-15,0-21 0,-22 22 0,1-22 16,0 0-16,-21 0 0,21 0 16,-64 1-16,43-22 0,-1 0 15,1 0-15,0-22 0,-1 1 16,1 21-16,0-21 0,20 0 15,1 0-15,0 0 0,21-1 16,0 1-16,0 0 0,0 0 0,21 0 16,22 0-16,-1-22 0,-21 22 15,43-21-15,-22 21 0,0-22 0</inkml:trace>
  <inkml:trace contextRef="#ctx0" brushRef="#br1" timeOffset="114612.02">10118 16108 0,'0'-21'0,"21"21"15,0-21 1,0 21-16,0 0 0,0 0 16,1 0-16,41-22 0,-21 22 15,1 0-15,-1-21 0,0 21 16,1 0-16,41 0 0,-62 0 15,20 0-15,-21 0 0,-21 21 16,0 1-16,-21-1 16,0-21-16,0 0 15,-1 21-15,1-21 0,0 0 16</inkml:trace>
  <inkml:trace contextRef="#ctx0" brushRef="#br1" timeOffset="114869.88">10456 16150 0,'-21'0'16,"21"21"0,0 1-16,0-1 15,0 0-15,0 0 0,0 21 0,-21-20 16,21 20-16,-21 0 0,21 1 16,-21-22-16,21 21 0,0 0 0,-22-20 15,22 20-15,-21-21 0,21 21 16,0-20-16,0-1 0,0 0 0,0 0 15,0 0-15,21-21 32,1-21-32,-1 21 15,-21-21-15,21 0 0,0 0 16,0-1-16,0 1 0</inkml:trace>
  <inkml:trace contextRef="#ctx0" brushRef="#br1" timeOffset="115129.79">11049 16066 0,'0'0'0,"21"-22"0,-21 1 16,0 42-1,0 1-15,0-1 16,0 21-16,0 0 0,0 1 16,0-1-16,0 0 0,-21 22 15,21-22-15,-21 1 0,0-1 0,-1 0 16,22 1-16,-21-1 0,0 0 15,0 1-15,0-22 0,0 21 0,21-21 16,0 0-16,-22 1 0,22-1 16,22-42-1,-22-1-15,21 1 16,0 0-16,0 0 0,0-21 16</inkml:trace>
  <inkml:trace contextRef="#ctx0" brushRef="#br1" timeOffset="115421.54">11155 16066 0,'0'0'0,"21"-85"15,0 64 1,-21 0-16,21-1 0,0 1 16,22 0-16,-1 0 0,0 21 15,22-21-15,-22 21 16,1 0-16,-1 21 0,-21 0 0,21 0 15,1 22-15,-22-22 0,0 21 16,-21 0-16,0 1 0,0-22 16,0 21-16,-42-21 0,21 22 0,-22-22 15,1 0-15,0 0 0,-1 0 16,1 1-16,0-22 0,-1 21 0,1-21 16,0 0-16,20 21 0,-20-21 15,42-21 1</inkml:trace>
  <inkml:trace contextRef="#ctx0" brushRef="#br1" timeOffset="121101.13">4889 17463 0,'0'0'0,"-21"0"16,0-22-16,0 1 0,0 21 0,0-21 15,-22 21-15,22 0 0,0-21 16,0 21-16,0 0 0,-1 0 15,1 0-15,21-21 16,21 21-16,22 0 16,-1 0-16,0 0 0,22-21 0,-1 21 15,22 0-15,-21 0 0,-1 0 16,22-22-16,-1 22 0,-20 0 16,21 0-16,-22 0 0,1 0 15,-22 0-15,0 0 0,-21 22 0,1-22 16,-22 21-16,0 0 15,-22-21-15,1 0 0,-21 0 16,21 21-16,-22-21 0,1 0 0,21 0 16,-21 21-16,-1-21 0,1 0 15,21 0-15</inkml:trace>
  <inkml:trace contextRef="#ctx0" brushRef="#br1" timeOffset="121357.73">5059 17441 0,'0'0'0,"0"22"31,-21-1-15,21 0-16,0 0 0,-22 0 15,22 22-15,0-1 0,-21 0 0,21 1 16,-21 20-16,0-21 0,0 22 16,21-22-16,-21 1 0,-1 20 0,1-21 15,21 1-15,-21-22 0,0 21 16,21-21-16,-21 22 0,21-22 15,0 0-15,0 0 16,0-42 0,21 0-16,-21 0 15,21 0-15,0-1 0</inkml:trace>
  <inkml:trace contextRef="#ctx0" brushRef="#br1" timeOffset="122074.03">5228 17992 0,'21'0'63,"0"0"-63,1 0 0,-1-21 16,0-1-16,0 1 0,0 21 15,22-21-15,-22 0 0,0 0 16,21 0-16,-42-1 0,21 1 0,-21 0 15,0 0-15,0 0 0,0 0 16,-21 21-16,-21 0 16,21 0-16,0 0 0,-22 21 15,22 0-15,-21 21 0,21-21 16,-1 22-16,1-22 0,0 21 16,0 1-16,0-1 0,21-21 15,0 21-15,0-20 0,0 20 0,0-21 16,0 0-16,0 0 0,0 1 15,0-1-15,21-21 0,0 0 16,21 0-16,-20 0 0,20 0 0,-21 0 16,43-21-16,-22-1 0,21 1 15,1 0-15,-1 0 0,1-21 16,-1 20-16,1-20 0,-22 21 0,22-21 16,-22-1-16,-21 22 0,0-21 15,1 21-15,-22-1 0,0 1 0,-22 21 31,1 0-31,-21 0 0,21 21 0,0 1 16,-22-1-16,22 0 0,0 0 16,21 0-16,0 0 0,0 1 15,0-1-15,0 0 0,21 0 0,0 0 16,0 0-16,1 1 0,-1-1 16,21 0-16,-21 0 0,0-21 15,-21 21-15,22 0 0,-22 1 16,-22-22-1,1 0-15,0 0 16,-21 0-16,-1 0 0,22 0 0,-21-22 16,0 22-16,-1 0 15,1-21-15,21 21 0,0 0 0,-1 0 16,1 0-16,0 0 16,42 21 15,0-21-31,1 0 15,20 0-15,-21 0 0,0 0 16,22 0-16</inkml:trace>
  <inkml:trace contextRef="#ctx0" brushRef="#br1" timeOffset="122378.85">6519 17505 0,'21'-42'16,"-42"84"-16,64-127 0,-22 43 0,0 0 15,-21 20-15,0 1 0,0-21 0,0 21 16,0 42 0,-21 0-1,0 0-15,-1 22 0,1-1 16,0 21-16,0 1 0,0-1 0,-22 1 16,22-1-16,0 1 0,0-1 15,0-20-15,0 20 0,21-20 16,0-1-16,0 0 0,0 1 0,0-22 15,0 0-15,0 0 16,0 0-16,21 0 0,0-21 16,0 0-16,0 0 0,22 0 15,-22 0-15,0 0 0,0-21 16,0 0-16,0 0 0,1 0 0,-1 0 16</inkml:trace>
  <inkml:trace contextRef="#ctx0" brushRef="#br1" timeOffset="122574.26">6286 17717 0,'22'21'16,"-1"-21"0,0 0-16,0 0 0,0 0 0,22 0 15,-22 0-15,21 0 0,-21 0 16,22 0-16,-1 0 0,-21 0 0,21 0 15,-20-21-15,-1 21 0,0 0 16,0-22-16</inkml:trace>
  <inkml:trace contextRef="#ctx0" brushRef="#br1" timeOffset="124210.13">7810 17526 0,'0'0'0,"22"-42"0,-1 21 16,0-1-16,-21 1 0,0-21 16,0 21-16,0 0 0,0-1 0,-21 1 15,0 0-15,-1 0 0,1 0 16,-21 21-16,21 0 0,-22 0 0,1 0 15,21 0-15,-21 21 0,20 0 16,-20 0-16,0 22 0,21-1 0,-1 0 16,-20 22-16,21-1 0,0 1 15,0-1-15,21 1 0,0-1 16,0-20-16,0 20 0,0-42 16,0 22-16,21-1 0,-21-21 15,42 0-15,-21 0 0,22-21 0,-1 0 16,0 0-16,22 0 0,-1 0 15,-20-21-15,20 0 0,1 0 16,-22 0-16,21 0 0,-20-22 0,-1 22 16,0-21-16,1-1 0,-22 22 15,21-21-15,-42 21 0,0-22 0,21 22 16,-21 0-16,-21 21 16,0 21-1,0 0-15,0 1 0,0 20 16,-1-21-16,-20 21 0,42-20 15,-21 20-15,21-21 0,0 0 0,0 22 16,0-22-16,0 0 16,21 0-16,0-21 0,22 0 0,-22 0 15,21 0-15,0 0 0,1 0 16,-1 0-16,-21 0 0,22-21 16,-22 0-16,21 0 0,-21-1 0,-21 1 15,0 0-15,0-21 0,0 21 16,-42-22-16,21 1 0,-22 21 15,1 0-15,0-1 0,21 22 16,-22-21-16,22 21 0,0 0 16,0 0-16,21-21 15,21 21-15,0 0 16,0 0-16,22 0 0,-1 0 16,0 0-16,1 0 0,-1 0 15,0 0-15,1 0 0,-1 21 0,0 0 16,1 1-16,-1-1 0,0 0 15,-21 0-15,1 21 0,-1-20 0,-21-1 16,0 0-16,0 0 0,0 0 16,0 0-16,0 1 0,0-1 15,-21 0-15,21 0 16,-22-21 0,22-21-1,0 0 1,0 0-16,0-1 0,0 1 0,22 0 15,-1-21-15,0 21 0,21-22 16,-21 22-16,1 0 0,20-21 0,-21 20 16,0 22-16,22-21 0,-22 0 15,0 21-15,0 0 0,0 0 16,-21 21-16,0 0 0,0 22 16,0-22-16,0 0 15,0 0-15,0 22 0,0-22 0,0 0 16,0 21-16,0-21 0,-21 1 15,21-1-15,0 0 0,21-21 32,0 0-32,1 0 0,-1 0 15,0-21-15,0 0 0,0-1 16,22-20-16,-22 21 0,0-21 16,0 20-16,21-20 0,-20 21 15,-1-21-15,0 20 0,0-20 0,-21 21 16,21 0-16,-21 42 31,0 0-31,0 0 0,0 0 0,0 1 16,0-1-16,0 21 0,0-21 15,0 0-15,0 1 0,0 20 0,0-21 16,0 0-16,0 0 16,21 1-16,1-22 0,-1 0 15,21 0-15,0 0 0,1 0 0,20 0 16,-20 0-16,20 0 0,1-22 15,-1 22-15,1-21 0,-1-21 0,-21 21 16,1 0-16,-1-22 0,0 22 16,-20-21-16,-1-1 0,-21 1 0,0 21 15,0-21-15,0 20 0,0-20 16,0 63 0,-21 0-1,-1 22-15,1-1 0,0 0 16,0 1-16,21 20 0,-21-20 0,0 20 15,-1 1-15,1-1 0,0 1 16,0-1-16,0 1 0,0 20 0,-1 1 16,1 0-16,21-22 0,-21 22 15,0-1-15,0-20 0,0 21 0,-1-1 16,1-20-16,0-43 0,0-21 16,0 0-16,0 0 0,-1 0 15,1 0-15,42 0 31,1 0-31,-1 0 0,0 0 16,0 0-16,21 0 0,-20 0 16,-1 0-16</inkml:trace>
  <inkml:trace contextRef="#ctx0" brushRef="#br1" timeOffset="124484.97">10033 17907 0,'0'0'0,"21"-63"0,0 20 16,43-63-16,-43 85 15,21-21-15,-21 21 0,22-22 16,-1 22-16,0 21 0,1-21 0,-1 21 16,0 0-16,1 0 0,-22 21 15,21 0-15,-21 1 0,1-1 16,-22 21-16,0 0 0,0 1 0,-22-1 16,1-21-16,0 22 0,-21-1 15,-1-21-15,1 0 0,0 0 0,-1 22 16,1-43-16,0 21 0,-1-21 15,22 0-15,-21 0 0,21 0 16,42-21 0,0 0-1,21-1-15,-20 1 0,20-21 0,0 0 16</inkml:trace>
  <inkml:trace contextRef="#ctx0" brushRef="#br1" timeOffset="124717.84">11028 17272 0,'0'0'16,"0"21"0,-21 22-16,-1-22 15,22 21-15,-21 0 0,0 1 16,0-1-16,0 0 0,21 1 16,0 20-16,-21-20 0,21-1 15,-22-21-15,22 21 0,0-20 0,0 20 16,0-21-16,0 0 15,0 0-15,22-21 0,-1 0 16,0 0-16,0 0 0,0-21 16,0 0-16,22 0 0,-22-21 0</inkml:trace>
  <inkml:trace contextRef="#ctx0" brushRef="#br1" timeOffset="125043.65">11155 17674 0,'0'21'31,"21"-21"-15,0 0 0,0 0-16,0 0 0,1 0 0,20 0 15,-21 0-15,21 0 0,-20-21 16,20 0-16,-21 0 0,0 0 16,0 0-16,1-1 0,-1 1 0,-21 0 15,0 0-15,0 0 0,0 0 16,0-1-16,-21 22 0,-1 0 0,1 0 15,0 0-15,0 0 0,-21 0 16,20 22-16,-20 20 0,21-21 0,0 21 16,-22 1-16,22-1 0,0 0 15,0 1-15,21-1 0,0 0 16,0-20-16,0 20 0,21-21 16,21 0-16,-20-21 0,20 21 0,0-21 15,1 0-15,-1 0 0,0 0 16,1-21-16,-1 0 0</inkml:trace>
  <inkml:trace contextRef="#ctx0" brushRef="#br1" timeOffset="125317.49">12298 17103 0,'0'-43'0,"0"86"0,0-107 0,0 22 15,0 21-15,-21 21 16,21 21-16,-22 0 15,1 0-15,0 22 0,0-1 16,0 0-16,0 22 0,-1-22 0,1 22 16,0-1-16,0-21 0,21 22 15,0-1-15,0-20 0,0-1 0,-21 0 16,21 1-16,0-1 0,0-21 16,0 0-16,0 1 0,0-1 0,21-21 15,0 0-15,0 0 16,0 0-16,1-21 0,-1-1 15,0 1-15,0 0 0,0-21 16</inkml:trace>
  <inkml:trace contextRef="#ctx0" brushRef="#br1" timeOffset="125694.28">12404 17505 0,'0'21'15,"0"0"1,21-21-16,-21 21 0,21-21 0,0 0 15,0 0-15,0 0 0,1 0 16,-1 0-16,21 0 0,0 0 0,-20-21 16,20 0-16,0 21 0,-21-21 15,1 0-15,20-22 0,-42 22 0,21 0 16,-21 0-16,0 0 16,0-22-16,0 22 0,0 0 0,-21 0 15,0 21 1,-22 0-16,22 21 0,0-21 0,0 42 15,-21-20-15,-1 20 0,22 0 16,-21 1-16,21 20 0,-1-21 0,1 1 16,21-1-16,0 0 0,0 1 15,0-1-15,0-21 0,21 0 0,1 1 16,-1-1-16,0-21 16,0 0-16,0 0 0,22 0 0,-22 0 15,21 0-15,-21 0 0,22-21 16,-1-1-16,-21 1 0,21-21 0,-20 21 15,-1-22-15,21 1 0,-21 0 16,0-1-16</inkml:trace>
  <inkml:trace contextRef="#ctx0" brushRef="#br1" timeOffset="125944.96">12319 17124 0,'-21'0'0,"42"0"0,-63 0 0,63-21 16,0 21-1,0 0-15,21-21 0,-20 21 16,20-22-16,0 22 0,-21 0 0,22 0 16,-1-21-16,0 21 0,1 0 15,-1 0-15,-21 0 0,22 0 0,-22 0 16,0 0-16,0 0 15</inkml:trace>
  <inkml:trace contextRef="#ctx0" brushRef="#br1" timeOffset="126206.81">14160 17738 0,'0'0'0,"0"21"16,-21-21-1,0 0 1,0-21-16,-21 0 0,20 21 16</inkml:trace>
  <inkml:trace contextRef="#ctx0" brushRef="#br1" timeOffset="-141479.05">13102 15600 0,'0'0'16,"-21"0"-16,0-21 0,0 21 0,-1 0 0,1 0 15,0 0-15,0 0 16,0 0-16,21-21 31,21 21-31,0 0 16,0-22-16,22 22 0,-1-21 0,0 21 16,1 0-16,20 0 0,1-21 15,-1 21-15,-21 0 0,22 0 16,-22 0-16,1 0 0,-1 0 15,-21 0-15,0 0 0,-21 21 16,-21-21 0,0 0-16,0 21 0,-22-21 15,1 0-15,0 0 0,-1 0 0,1 0 16,21 0-16,-21 0 0,-1 0 16,1 0-16,21 0 0,-22 0 0,22 0 15,0 0-15,0 0 0,0 0 16,0 22 15,-1-1-15,1 0-16,21 0 0,-21 0 0,0 0 15,0 1-15,21 20 0,-21 0 0,-1 1 16,1-1-16,0 21 0,0 1 16,0-1-16,0-20 0,-1 20 0,1 1 15,0-1-15,0-20 0,0 20 16,21-21-16,-21 1 0,21-1 15,-22 0-15,22 1 0,0-1 0,0-21 16,0 0-16,22 1 0,20-1 16,-21-21-16,21 0 0,22 0 15,-22 0-15,43 0 16,-43-21-16,1-1 0,-1 1 16,0 0-16,1 0 0,-22 0 0,21 0 15</inkml:trace>
  <inkml:trace contextRef="#ctx0" brushRef="#br1" timeOffset="-140889.3">13843 15790 0,'0'-21'0,"0"42"0,0-63 0,0 21 16,0 0-1,-21 21 1,0 0-16,-1 21 0,1-21 0,0 21 15,0 21-15,-21-20 0,20 20 16,1 0-16,-21 1 0,21-1 0,0 21 16,-22-20-16,22 20 0,0-20 15,0 20-15,21-21 0,0 1 0,0-1 16,0-21-16,0 22 0,0-22 0,21 0 16,0 0-16,0 0 0,22-21 15,-1 0-15,0 0 0,1 0 0,20 0 16,1-21-16,-22 0 0,21 0 15,1-22-15,-1 22 0,-20-21 0,20 0 16,-20-1-16,-22-20 0,21-1 16,-21 1-16,0-1 0,-21 1 15,0-1-15,0 1 0,0-1 0,-21 22 16,-21 0-16,-22-22 0,22 64 16,0 0-16,-1 0 0,-20 0 15,21 0-15,-1 21 0,1 0 0,0 1 16,20-1-16,-20 21 0,21 0 15,21 1-15,0-1 0,0 0 0,0 22 16,21-22-16,0 1 0,0-1 0,22 0 16,-1 22-16,0-22 0,1 0 15,20 1-15,-20-1 0,41 43 16,-41-43-16,-1 0 16,-21 1-16,0 20 0,-21-20 0,0-1 15,-63 43-15,20-43 0,1 0 16,-21 1-16,-1-1 0,1-21 15,-1 0-15,1 0 0,-1 1 0,22-1 16,-1-21-16,1 0 0,0 0 16,21 0-16,-1-21 0,22-1 0,0 1 15,0-21-15,22 0 0</inkml:trace>
  <inkml:trace contextRef="#ctx0" brushRef="#br1" timeOffset="-139993.29">14732 15939 0,'0'0'0,"0"-22"0,0 1 16,0 0-16,0 42 31,0 0-31,0 1 16,-21 20-16,21-21 0,-21 21 0,-1 1 15,22-1-15,-21 43 16,21-64-16,-21 21 0,21 1 0,0-22 15,0 0-15,0 0 0,0 0 0,21-21 16,0 0-16,1 0 16,-1 0-16,0 0 0,0 0 0,0-21 15,22 0-15,-22 0 0,0 0 16,21-22-16,-21 1 0,22 21 16,-22-22-16,0-20 0,0 21 15,0-1-15,1 1 0,20-22 16,-21 43-16,-21 0 0,0 0 15,0 42 1,0 0-16,0 22 0,0-22 16,-21 21-16,0-21 0,21 22 15,0-1-15,-21 0 0,21-21 0,-22 22 16,22-22-16,0 21 0,0-21 0,0 1 16,0-1-16,22-21 0,-1 21 15,0-21-15,0 0 0,0 0 0,0 0 16,1 0-16,20-21 0,-21 21 15,21-21-15,-20-1 0,-1 1 16,21-21-16,-21 21 0,-21-22 0,21 22 16,1-21-16,-1 0 0,-21 20 15,0 1-15,0 0 0,0 0 0,21 21 16,-21 21 0,0 0-16,0 22 0,0-22 15,-21 0-15,0 0 0,21 21 0,0-20 16,-22-1-16,1 0 15,21 0-15,-21 0 0,21 0 0,0 1 16,0-1-16,0-42 31,0-1-31,0 1 16,0 0-16,0 0 0,0 0 16</inkml:trace>
  <inkml:trace contextRef="#ctx0" brushRef="#br1" timeOffset="-139835.37">15452 15833 0,'0'21'63,"0"0"-48,21-21-15,0 21 16</inkml:trace>
  <inkml:trace contextRef="#ctx0" brushRef="#br1" timeOffset="-139589.97">15938 15854 0,'-105'21'15,"83"0"1,1 0-16,0 22 0,-21-22 15,21 21-15,-1-21 0,1 22 16,21-22-16,-21 21 0,21-21 0,0 22 16,0-22-16,0 0 0,0 0 15,21 0-15,0-21 0,1 22 0,-1-22 16,21 0-16,-21 0 0,22 0 16,-1 0-16,0 0 0,-21-22 0,22 1 15,-1 0-15,-21 0 0,22 0 0</inkml:trace>
  <inkml:trace contextRef="#ctx0" brushRef="#br1" timeOffset="-139067.83">16277 15790 0,'21'-42'16,"-21"0"-16,-42 296 0,63-424 0,21 43 0,-42 85 0,0 0 15,0 21-15,0-1 0,0 1 0,0 42 32,0 1-32,0-1 0,0 21 0,0 0 15,0 1-15,0-1 0,-21 0 16,0 22-16,0-22 0,21 22 0,-21-22 15,0 43-15,21-43 0,-22 0 16,22-20-16,-21 20 0,21-21 16,-21 0-16,21-42 31,0 0-31,21 0 0,0-22 16,-21 22-16,22-21 0,-1-22 0,0 22 15,0 0-15,0 21 16,0-22-16,1 22 0,-1 0 0,0 0 15,0 0-15,0-1 0,0 22 0,1 0 16,-1 0-16,21 0 0,-21 0 16,0 22-16,1-1 0,-22 0 15,0 0-15,0 0 0,0 0 16,0 1-16,-22-1 0,1 0 16,-21 0-16,21 0 0,-22 0 0,22-21 15,-21 22-15,21-22 0,-22 0 16,22 21-16,0-21 0,0 0 0,0 0 15,21 21-15,-21-21 16,21 21-16,21 0 16,0-21-16,0 21 0,0-21 15,0 0-15,1 22 0,20-22 16,-21 0-16,0 0 0,0 21 0,1-21 16,-1 0-16,0 0 0,0 0 15,0 0-15,0-21 0,1 21 16,-22-22-16,21 1 0,0 0 0,0 21 15,-21-21-15</inkml:trace>
  <inkml:trace contextRef="#ctx0" brushRef="#br1" timeOffset="-138788.02">17611 15431 0,'-43'0'16,"86"0"-16,-107 0 0,43 0 0,21-22 0,0 1 16,21 21-1,0 0-15,0-21 0,22 21 16,-22 0-16,21 0 0,-21 0 16,22 0-16,-1 0 0,-21 0 0,22 0 15,-1 0-15,-21 0 0,0 0 16,0 0-16,1 0 0,-1 0 15,0 0-15,-42 0 32,0 21-32</inkml:trace>
  <inkml:trace contextRef="#ctx0" brushRef="#br1" timeOffset="-138558.31">17759 15452 0,'0'0'15,"0"21"-15,-21 0 0,-1 0 0,1 0 16,21 1-16,-21-1 0,0 21 16,0-21-16,0 43 0,-1-43 15,1 21-15,0 1 0,0-22 0,0 21 16,21 0-16,-21 1 0,-1-22 16,22 21-16,0-21 0,-21 1 0,21-1 15,0 0-15,0 0 16,21-21-1,1 0-15,-1-21 0,21 21 0</inkml:trace>
  <inkml:trace contextRef="#ctx0" brushRef="#br1" timeOffset="-138222.93">17949 15833 0,'0'-21'0,"21"-1"31,1 22-31,-1-21 16,0 0-16,0 21 0,-21-21 0,21 0 16,0 0-16,1 21 0,-1-22 0,-21 1 15,0 0-15,0 0 16,-21 21 0,-1 0-1,1 21-15,0 0 0,-21 0 16,21 1-16,-1-1 0,-20 21 0,21-21 15,0 22-15,21-22 0,0 21 16,-21-21-16,21 22 0,0-22 0,0 0 16,0 0-16,0 0 0,0 0 0,21 1 15,0-1-15,0-21 0,0 0 16,22 0-16,-22 0 0,21 0 0,0 0 16,1 0-16,-1-21 0,22-1 15,-22 1-15</inkml:trace>
  <inkml:trace contextRef="#ctx0" brushRef="#br1" timeOffset="-137939.09">18563 15833 0,'21'-85'16,"-21"64"-16,-21 127 0,21-212 16,-21 106-1,0 0-15,0 0 0,-1 21 16,22 0-16,-21 0 0,21 1 16,0-1-16,0 0 15,0 0-15,21 0 0,-21 0 0,22 1 16,-1-1-16,0 0 0,0 0 15,0 0-15,0 0 0,1-21 16,-1 22-16,-21-1 0,0 0 0,0 0 16,0 0-16,-43-21 15,22 0-15,0 0 16,-21 0-16,-1 0 0,1 0 0,-21-42 16,20 42-16,1-21 15,21 21-15,0 0 0,21-21 0,0-1 16,0 1-16,21 21 0,0-21 15,21 0-15,1 21 0</inkml:trace>
  <inkml:trace contextRef="#ctx0" brushRef="#br1" timeOffset="-137695.23">19135 15282 0,'0'-42'0,"0"84"0,0-105 16,0 42-16,-22 21 0,1 0 15,0 0-15,0 21 0,0 0 16,0 0-16,-1 0 0,1 22 0,0-1 16,0 0-16,21 1 0,-21-1 0,0 22 15,21-22-15,-22 0 0,22-21 16,0 22-16,0-1 0,0-21 0,0 43 16,0-43-16,0 0 0,22 0 15,-1 0-15,0-21 0,0 0 16,0 0-16,0 0 0,1 0 15</inkml:trace>
  <inkml:trace contextRef="#ctx0" brushRef="#br1" timeOffset="-137522.29">18796 15558 0,'-21'0'0,"42"0"0,-63 0 0,63 0 31,0 0-16,0 21-15,0-21 0,0 0 16,22 0-16,-22 0 0,21 0 0,-21 0 16,22 0-16,-1-21 0,0 21 15</inkml:trace>
  <inkml:trace contextRef="#ctx0" brushRef="#br1" timeOffset="-137306.77">19854 15304 0,'0'0'0,"-21"0"0,0-22 16,21 1-16,0 0 0,0-21 15,0 21-15,21-1 0,0 1 16</inkml:trace>
  <inkml:trace contextRef="#ctx0" brushRef="#br1" timeOffset="-137123.93">19875 15007 0,'22'-21'15,"-22"0"1,-22 63-16,44-63 0,-22 63 16,0 1-16,-22 20 0,1-20 15,21 20-15,-21 22 0,21-22 0,-21 1 16,0-22-16,21 22 0,-21-1 15,-1-21-15,22 1 0,-21-1 16,21 0-16,0 1 0,-21-22 0,21 0 16,0 0-16,0 0 0,0 1 15,0-44 1,0 1-16,0 0 0</inkml:trace>
  <inkml:trace contextRef="#ctx0" brushRef="#br1" timeOffset="-136839.1">19812 15198 0,'0'0'0,"0"-64"0,0 22 0,42-22 16,128-63 15,-128 127-31,0 0 0,22 0 0,-22 0 16,0 0-16,22 22 0,-22-1 15,1 0-15,-1 0 0,-21 21 0,0 43 16,-21-43-16,-21 1 0,0-1 15,-21 22-15,-1-22 0,1 0 16,-64 22-16,64-43 0,-22 0 16,22 0-16,21 0 0,-22 1 15,22-1-15,0-21 0,0 0 0,42 0 32,0 0-17,22-21-15,-22 21 0,21 0 16</inkml:trace>
  <inkml:trace contextRef="#ctx0" brushRef="#br1" timeOffset="-136454.79">20447 15579 0,'-42'-21'16,"42"-1"-1,0 1-15,0 0 16,0 0-16,21 21 0,0 0 15,0 0 1,0 0-16,0 0 0,1 0 0,-1 0 16,0 0-16,0 21 0,0 0 0,0 22 15,-21-22-15,22 0 0,-22 0 16,0 0-16,0 22 0,0-22 0,0 0 16,0 0-16,0 0 0,0 0 15,-22 1-15,22-1 16,-21-21-16,21-21 31,0-1-31,0 1 0,0 0 16,0 0-16,21 0 0,-21 0 0,22-1 15,-1-20-15,0 21 0,0 0 16,-21 0-16,21 21 0,0-22 0,1 1 16,20 21-16,-21 0 0,0 0 15,0-21-15,1 21 0,-1 0 0,21 0 16,-21 0-16,0 0 0</inkml:trace>
  <inkml:trace contextRef="#ctx0" brushRef="#br1" timeOffset="-135290.14">21209 15452 0,'-42'0'15,"84"0"-15,-42 21 16,0 0 0,-21 0-16,0 0 15,-1 1-15,22-1 0,-21 21 0,0-21 16,0 0-16,21 1 0,0 20 15,0-21-15,0 0 16,0 0-16,21-21 16,0 0-16,0 0 0,1 0 15,-1 0-15,0 0 0,0-21 16,0 0-16,0 0 0,1 0 0,-1 0 16,-21-1-16,21-20 0,-21 21 15,0-21-15,0-1 0,0 22 0,-21-21 16,0 21-16,-1-1 0,1 1 0,0 0 15,0 21-15,21-21 16,-21 21-16,42 0 16,0 0-1,0 0-15,0 21 0,22-21 16,-1 0-16,0 0 0,1 0 0,20 0 16,-20 0-16,20-21 0,1 0 15,-22 0-15,21 21 0,-20-22 0,-22 1 16,21 0-16,-21 0 0,-21 0 15,0 0-15,0-1 16,-21 1-16,0 21 0,0 0 16,0 0-16,0 0 0,-1 0 0,1 0 15,0 21-15,0 22 0,0-22 16,0 21-16,-1 1 0,1-1 0,0 21 16,0-20-16,0 20 0,21-20 15,-21 20-15,-1 1 0,1-22 0,0 21 16,0 22-16,0-21 0,0-1 15,21 1-15,0-1 0,-22 22 0,22-22 16,0 43-16,0-42 0,0-22 16,0 0-16,0 1 0,0-1 15,0-21-15,0 0 0,0 0 0,0 1 16,22-44 0,-22 1-1,0-21-15,0 21 0,0-22 16,0 22-16,0-42 0,0 20 0,-22 1 15,1-21-15,0-1 0,21 22 16,0-22-16,0 22 0,0 0 0,21-1 16,22 1-16,-22 0 0,21-1 15,22 22-15,-22 0 0,21-21 0,64-1 16,-63 1-16,-1 21 0,1-22 16,-1 1-16,1 0 0,42-64 15,-64 64-15,0-1 0,1-20 16,-22 20-16,-21-20 0,0 21 15,0-1-15,0 1 0,0 21 0,0 0 16,-21-22-16,0 43 0,-1-21 16,-20 0-16,21 21 0,0 0 15,0 0-15,-1 21 0,1 0 0,0 0 16,21 22-16,-21-1 0,0 22 16,0-22-16,21 21 0,-22 1 0,22-1 15,-21 1-15,0-1 0,21 1 0,0 21 16,-21-22-16,0 22 0,21-22 15,0 22-15,-21 0 0,-1-22 0,1 22 16,0-22-16,0 1 0,0-1 16,21-20-16,-21 20 0,-1-21 15,1 1-15,21-1 0,0-21 0,0 22 16,0-22-16,21-21 16,1 0-16,-1-21 15,21 21-15,-21-22 0,22-20 0,-1 21 16,0 0-16,1-22 0,-22 1 15,63-21-15,-62 20 0,-1 1 16,0 0-16,-21-1 0,0-20 16,0 20-16,-21 1 0,-22-21 0,22 20 15,-21 1-15,21 0 0,-22-1 0,1 1 16,0 21-16,-1-22 0,1 22 16,21 0-16,21 0 0,0 0 15,21 21 1,0 0-16,0-21 0,22 21 15,-1 0-15,0 0 0,-20 0 0,20-22 16,0 22-16,1-21 0,-1 21 16</inkml:trace>
  <inkml:trace contextRef="#ctx0" brushRef="#br1" timeOffset="-134939.47">22437 15452 0,'0'0'0,"-22"0"0,1 21 0,0-21 16,42 0 15,0-21-15,1 21-16,-1-21 0,21 21 0,-21-22 16,22 1-16,-22 21 0,0-21 0,0 0 15,0 21-15,-21-21 0,-42 21 31,21 0-31,0 0 0,-22 0 16,22 21-16,-21 0 0,21 0 0,-22 22 16,22-22-16,0 0 0,0 0 15,0 0-15,-1 22 0,22-22 16,0 0-16,0 0 0,0 0 0,0 0 16,0 1-16,22-22 15,-1 21-15,0-21 0,21 0 16,-21 0-16,1 0 0,20 0 0,0-21 15,1-1-15</inkml:trace>
  <inkml:trace contextRef="#ctx0" brushRef="#br1" timeOffset="-134603.56">23029 15452 0,'0'0'0,"0"-21"0,-21-1 16,0 22-1,0 0-15,0 0 0,-1 0 16,1 0-16,-21 0 0,21 0 0,0 0 15,-1 0-15,1 22 16,21-1-16,0 0 0,0 0 16,0 0-16,0 0 15,21 1-15,1-22 0,-1 21 0,-21 0 16,21 0-16,0-21 0,-21 21 0,21 0 16,0 1-16,-21-1 15,0 0-15,-21-21 16,0 0-16,0 0 0,0 0 15,-22 0-15,22 0 16,-21 0-16,21 0 0,-22 0 0,22 0 16,-21 0-16,21 0 0,0 0 0,-1 0 15,22-21 1,22 21 0,20 0-16,-21-21 0,21 21 15</inkml:trace>
  <inkml:trace contextRef="#ctx0" brushRef="#br1" timeOffset="-134215.78">23389 15388 0,'0'0'0,"-21"0"0,0-21 16,0 21-16,-1 0 15,22-21-15,-21 21 0,0 0 0,0 0 16,0 0-16,0 0 0,-1 21 15,1-21-15,21 21 16,-21 0-16,21 1 0,0-1 16,0 0-16,0 0 0,0 0 15,0 0-15,21 1 0,0-22 16,1 21-16,-1 0 0,0-21 0,-21 21 16,21-21-16,0 21 15,0-21-15,1 21 16,-22 1-1,-22-22 1,1 0-16,-21 0 0,21 0 0,-22 0 16,1 0-16,21 0 0,-21 0 0,-1 0 15,22 0-15,0 0 0,0 0 16,0 0-16,42 0 31,0 0-31,21 0 0,-21 0 0</inkml:trace>
  <inkml:trace contextRef="#ctx0" brushRef="#br1" timeOffset="-133962.92">23495 15409 0,'0'0'0,"21"0"15,-21 22 1,0-1-16,0 0 15,0 0-15,0 0 16,0 0-16,0 1 0,0-1 0,-21-21 16,21 21-16,-21 0 0,21 0 15,-21-21 1,21-21 15,21 0-15</inkml:trace>
  <inkml:trace contextRef="#ctx0" brushRef="#br1" timeOffset="-133791.16">23664 15219 0,'0'0'16,"-21"-21"0,0 21 15,21 21-31,0 0 15,0 0-15,0 0 0,0 1 16,0-1-16</inkml:trace>
  <inkml:trace contextRef="#ctx0" brushRef="#br1" timeOffset="-133103.54">23897 15494 0,'0'0'0,"-21"0"16,0 0-16,0 0 0,-1 21 15,1-21-15,0 21 0,0-21 0,0 22 16,0-1-16,21 0 16,-22-21-16,1 21 0,21 0 0,0 0 15,0 1 1,21-22 15,1 0-31,-22-22 16,0 1-16,0 0 15,0 0-15,0 0 0,0 0 0,0-1 16,0 1-16,21 0 16,0 0-16,-21 0 0,21 21 15,0-21-15,0 21 0,1 0 16,-1 0-16,0 0 0,0 0 15,0 0-15,0 0 0,1 0 0,-1 0 16,-21 21-16,21 0 16,-21 0-16,0 0 0,0 0 15,0 1-15,0-1 0,0 0 0,-21 0 16,0 0-16,-1 0 16,1-21-1,21-21 16,0 0-15,0 0-16,21 0 16,1 0-16,-1-1 0,0 1 0,0-21 15,-21 21-15,42 0 0,-20 21 0,-1-22 16,0 1-16,0 21 0,0 0 16,0 0-16,1 0 0,-1 0 0,0 0 15,0 0-15,0 0 0,-21 21 16,0 1-16,0-1 0,0 0 0,0 0 15,0 0-15,0 0 0,0 1 0,-21-1 16,0 0-16,0 0 16,21 0-16,-21-21 0,-1 21 0,1-21 15,0 0-15,21 22 16,21-44 15</inkml:trace>
  <inkml:trace contextRef="#ctx0" brushRef="#br1" timeOffset="-132655.39">24511 15473 0,'0'-21'0,"0"42"0,0-63 0,0 20 16,0 1-1,-21 21 16,0 21-31,-1-21 0,1 22 16,0-1-16,0 0 0,21 0 0,-21 0 16,0-21-16,-1 21 0,22 1 15,0-1-15,0 0 0,0 0 16,22-21 15,-1 0-31,0-21 16,0 21-16,-21-21 15,21 0-15,0-1 0,-21 1 0,22 0 16,-1 0-16,-21 0 0,21 0 0,-21-1 16,0 44-1,0-1 1,0 0-16,-21-21 0,21 21 16,0 0-16,0 0 0,-21-21 15,21 22-15,0-1 0,0 0 16,21-21-1,0 0 1,0 0 0,0-21-16,0 21 0</inkml:trace>
  <inkml:trace contextRef="#ctx0" brushRef="#br1" timeOffset="-132355.75">24807 15028 0,'0'22'31,"-21"-1"-31,21 0 0,0 21 16,0-21-16,-21 1 0,0 20 0,21-21 15,-21 0-15,21 22 0,-43 20 16,43-42-16,0 0 0,-21 1 15,21-1-15,-21 0 0,21 0 16,0 0-16,0 0 0,0 1 16,0-1-16,0 0 15,21-21 1,0 0 0,0 0-16,-21-21 0,22 21 15</inkml:trace>
  <inkml:trace contextRef="#ctx0" brushRef="#br1" timeOffset="-131738.33">24765 14605 0,'0'-21'31,"21"0"-31,0 21 16,0-21-16,22 21 0,-22 0 15,21 0-15,-21 0 0,1-22 0,20 22 16,-21 0-16,0 0 15,0 0-15,1 0 0,-1 22 16,-21-1-16,21-21 16,-21 21-16,0 0 0,0 0 15,0 0-15,0 1 16,0-1-16,0 0 0,0 21 16,0-21-16,0 1 0,-21 20 0,21-21 15,-21 0-15,21 22 0,-22-22 16,22 63-16,-21-41 0,21-1 15,-21 0-15,0 22 0,21-22 0,0 1 16,0 20-16,-21-21 0,21 1 16,-21 41-16,-1-41 0,22-1 15,0 0-15,-21 1 0,21-1 16,-21 0-16,0 1 0,21-1 0,0 0 16,-21-20-16,0 20 0,-1 0 0,22-21 15,-21 22-15,0-22 16,0 0-16,0 0 0,0 0 0,-1 1 15,1-1-15,-21-21 0,21 21 16,-22-21-16,22 0 0,-21 0 0,21 0 16,-22 0-16,1 0 0,21 0 0,-21 0 15,-1 0-15,1 0 0,21 0 16,-22-21-16,1 0 0,0-1 0,-22 1 16</inkml:trace>
  <inkml:trace contextRef="#ctx0" brushRef="#br1" timeOffset="102117.46">13017 8128 0</inkml:trace>
  <inkml:trace contextRef="#ctx0" brushRef="#br1" timeOffset="121362.61">15303 4276 0</inkml:trace>
  <inkml:trace contextRef="#ctx0" brushRef="#br1" timeOffset="-63794.5">4805 6943 0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2:33:28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3048 720 0,'0'-21'0,"0"42"0,0-64 16,-21 65 0,21-1-1,-21 0-15,21 21 0,-22 22 16,22-22-16,0 22 0,0-1 16,-21 1-16,21-1 0,-21 1 15,21-1-15,0 1 0,-21-22 0,21 0 16,-21 1-16,21-1 0,0 0 15,0 1-15,0-22 0,0 0 0,0 0 16,0 0-16,0-42 31,0 0-31</inkml:trace>
  <inkml:trace contextRef="#ctx0" brushRef="#br0" timeOffset="271.27">3006 762 0,'0'0'0,"21"-21"0,-21 0 0,21 21 31,0 21-31,0 0 16,0 21-16,1 1 0,-1-1 0,21 0 16,-21 22-16,0-22 0,1 22 15,-1-22-15,0 0 0,0 22 16,0-22-16,0 1 0,1-22 0,-22 21 15,0 0-15,21-20 0,-21-1 0,21 0 16,-21 0-16,0 0 16,0 0-16,21-21 15,-21-21 1,0 0-16,21-21 0,-21 21 16</inkml:trace>
  <inkml:trace contextRef="#ctx0" brushRef="#br0" timeOffset="543.13">3768 656 0,'0'-42'0,"0"84"0,0-105 0,0 20 16,21 22-16,-21 0 0,0 0 15,0 0-15,0 42 32,-21 0-32,-1 21 0,22 1 15,-21-1-15,21 22 0,-21-1 16,0 1-16,0-1 0,0 1 0,-1-1 15,1 22-15,-21-22 0,21-20 16,0 20-16,-1-21 0,1 1 0,0-1 16,21 0-16,0-20 0,0-1 15,0 0-15,0 0 0,0 0 16,21-21-16,0 0 16,1-21-16,-1 21 0,21-21 15,-21 0-15</inkml:trace>
  <inkml:trace contextRef="#ctx0" brushRef="#br0" timeOffset="1254.63">4085 1058 0,'0'0'0,"0"-21"0,0 0 0,0 42 47,-21 0-47,0 22 0,0-22 0,-1 21 16,-20-21-16,21 22 0,0-1 15,0 0-15,-22-20 0,22 20 0,21-21 16,-21 21-16,21-20 0,0-1 16,0 21-16,0-21 0,0 0 15,21-21-15,0 0 16,22 0-16,-22 0 0,0 0 16,0 0-16,0 0 0,0-21 0,1 0 15,-1 0-15,0 0 0,-21 0 16,0-1-16,0-20 0,0 21 0,0-21 15,0-1-15,21-20 16,-21 20-16,0 22 0,21 0 16,-21-21-16,21 21 0,1-1 0,-1 1 15,-21 0-15,42 0 0,-21 21 16,0-21-16,1 21 0,20 0 16,21 0-16,-41 21 0,20 0 15,0 0-15,-21 0 0,1 22 16,-1-22-16,0 21 0,-21-21 0,0 22 15,0-22-15,0 21 0,0 1 16,0-22-16,0 0 0,-21 21 0,0-21 16,-1 1-16,22-1 0,-21 0 15,21 0-15,-21-21 16,21-21 0,0 0-1,0 0-15,42-43 16,-20 22-16,-1-1 0,0 1 15,21 0-15,-21-1 0,22 1 0,-1-21 16,22 20-16,-22 1 0,0 21 16,22-22-16,-22 22 0,0 21 0,1 0 15,-1 0-15,0 0 0,1 21 16,-1 1-16,-21-1 0,0 21 0,1 0 16,-22 1-16,0-1 0,0 0 15,0 1-15,-22-22 0,1 21 0,0 1 16,0-22-16,0 0 0,21 21 15,-21-21-15,-1-21 0,22 22 16,-21-1-16,21 0 16,0-42-1,0 0-15,21-1 16</inkml:trace>
  <inkml:trace contextRef="#ctx0" brushRef="#br0" timeOffset="3026.61">6646 1355 0,'0'0'0,"-21"0"0,21 21 15,-21-21-15,0 0 16,42 0 15,0 0-31,21 0 0,-20-21 16,20 0-16,0-1 0,22-20 0,-22 21 15,22-21-15,-22 20 0,64-83 16,-64 62-16,-21 1 0,22 0 16,-22-22-16,0 22 0,0-1 15,-21 1-15,21 21 0,-21-21 0,0 20 16,0-20-16,0 21 15,0 0-15,-21 0 0,0 21 16,0 0-16,0 0 16,21 21-16,-22 0 0,22 0 15,-21 21-15,0 1 0,21-1 16,-21 22-16,0-1 0,0 1 0,-1-1 16,1 1-16,0 20 0,0-20 15,-21 20-15,20 1 0,-20-21 0,21 20 16,-21 1-16,20 0 0,-41 84 15,21-84-15,20-1 0,1 1 16,0 0-16,0-1 0,0 1 16,0 0-16,-1-1 0,1-20 0,0 20 15,21-20-15,0-1 0,0 1 0,0-22 16,0 22-16,0-22 0,0 0 16,21 1-16,0-22 0,1 21 0,-1-21 15,21-21-15,-21 0 0,22 0 16,-1 0-16,0-21 0,1 0 0,20-21 15,-21 21-15,22-43 0,-1 22 16,-20-22-16,20-20 0,-20-1 0,-1 0 16,0 1-16,1-1 0,-22 0 0,-21-21 15,0 22-15,0-1 0,0 0 16,0 1-16,-43-1 0,22 0 0,-21 22 16,0-1-16,-1 22 15,-20 0-15,20-1 0,-62 1 16,41 21-16,22 0 0,-1 21 0,22 0 15,0-21-15,0 21 16,0 0-16,42 0 16,0 0-1,21 0-15,-20-22 0,41 22 0,-21-21 16,1 21-16,20-21 0,-20 0 16,20 0-16,-21 0 0,22-1 0,-22 1 15,1-21-15,20 21 0,-42 0 16,22-22-16,-1 22 0,-21-21 15,0 21-15,0-22 0,-21 22 0,0 0 16,0 0-16,0 0 16,0 42 15,0 0-31,0 21 0,-21-21 0,0 1 16,21 20-16,0 0 0,-21-21 15,21 22-15,0-1 0,0-21 0,0 0 16,0 22-16,0-22 0,0 0 15,0 0-15,21 0 0,0-21 16,0 0-16,22 0 0,-22 0 16,21 0-16,-21 0 0,22 0 15,-1-21-15,-21 0 0,22 0 0,-1 0 16,0-22-16,-21 22 0,22-21 16,-22 21-16,21-22 0,-21 22 0,1-21 15,-1 21-15,-21 0 0,0-1 16,21 1-16,-21 42 31,0 1-31,-21-1 16,0 0-16,-1 21 0,22-21 15,-21 22-15,0-22 0,21 21 0,0-21 16,0 1-16,0-1 0,0 21 16,0-21-16,0 0 0,0 1 15,21-22-15,0 0 0,22 0 16,-22 0-16,21 0 0,-21 0 15,22 0-15,-1 0 0,-21-22 0,22 1 16,-1 0-16,0 0 0,1-21 16,-1 20-16,-21-20 0,43-64 15,-43 85-15,-21-21 16,0 21-16,0-1 0,0 1 16,-21 21-1,-1 21-15,22 1 0,-21-1 16,21 21-16,-21-21 0,21 22 0,0-22 15,-21 21-15,21-21 0,0 0 16,0 22-16,0-22 0,0 0 16,0 0-16,0 0 0,0 1 15,0-1-15,0 0 0,0 0 16,0-42 15,0 0-31,0 0 0,0-1 0,0 1 16,0-21-16,0 0 0,0 20 15,0-20-15,0 0 0,21-1 0,0 1 16,0 0-16,1-1 0,-1 22 16,21 0-16,-21 0 0,22 0 0,20 0 15,-21 21-15,1 0 0,20 21 16,-20 0-16,20 0 0,-21 0 16,1 0-16,-22 22 0,0-22 0,0 21 15,-21 1-15,0-22 0,0 21 16,-21-21-16,0 22 0,0-22 0,0 0 15,-1 0-15,1 0 0,-21 0 16,21 1-16,0-22 0,21 21 0,-22-21 16,44 0 15,-1 0-31,0-21 0,21-1 16,-21 1-16</inkml:trace>
  <inkml:trace contextRef="#ctx0" brushRef="#br0" timeOffset="3752.13">9694 995 0,'0'0'0,"-21"-64"31,0 64-31,21-21 0,-21 21 0,0 0 16,-1 0-16,1 21 0,0-21 15,0 43-15,0-22 0,-22 21 0,22-21 16,0 22-16,-21-1 0,21 0 15,-1 1-15,1-1 0,0 0 0,21 1 16,0-22-16,0 21 0,0-21 16,0 1-16,0-1 0,21 0 15,0-21-15,22 21 0,-22-21 0,21 0 16,-21 0-16,22 0 0,-1 0 0,0 0 16,22-21-16,-22 0 0,22 0 15,-22-1-15,22 1 0,-22-21 0,0 0 16,22-1-16,-22-20 0,0 20 15,1-20-15,-22-1 0,21 1 0,-21-1 16,1 1-16,-1-1 16,0 22-16,-21 0 0,0-1 0,0 1 0,0 21 15,0 0-15,0 0 0,0-1 16,-21 22 0,0 0-16,-1 22 0,1 20 15,0-21-15,0 21 0,0 22 16,0-22-16,21 22 0,-22-22 0,22 22 15,-21-22-15,21 21 0,0-20 16,0-1-16,0 22 0,0-22 0,0-21 16,0 21-16,0-20 0,21 20 15,1-21-15,-1 0 0,0 0 0,0 1 16,0-22-16,22 0 0,-22 0 16,21 0-16,-21 0 0,22 0 0,-1 0 15,-21-22-15,21 1 0,1 0 16,-22 0-16,21-21 0,-21 20 0,22-20 15,-22 0-15,0-1 0,0 1 16,0 0-16,-21 21 0,0-1 0,22 1 16,-22 0-16,0 0 0,-22 42 31,22 0-31,-21 0 0,0 1 16,21 20-16,0-21 0,0 0 0,-21 22 15,21-22-15,0 0 0,-21 0 0,21 0 16,0 0-16,0 1 0,0-1 15,0 0-15,21-21 0,0 0 16,0 0-16,0 0 16,1 0-16,-1 0 0,0-21 0,0 0 15,0-1-15,0 1 0,1 0 0</inkml:trace>
  <inkml:trace contextRef="#ctx0" brushRef="#br0" timeOffset="3923.12">11049 720 0,'0'0'0,"-21"-21"0,0 21 0,-1-43 16,1 43-16,0 0 16,21-21-16,0 42 47,0 0-47,0 1 0,-21-1 15,21 0-15</inkml:trace>
  <inkml:trace contextRef="#ctx0" brushRef="#br0" timeOffset="4139.35">10054 931 0,'0'0'0,"-21"0"0,0 0 15,0 0-15,42 0 31,0 0-31,21 0 16,1 0-16,-22 0 0,42 0 16,-20 0-16,-1 0 0,0 0 0,22 0 15,-22 0-15,0 0 0,1 0 16,-1 0-16,0 0 0</inkml:trace>
  <inkml:trace contextRef="#ctx0" brushRef="#br0" timeOffset="4883.18">11282 1037 0,'0'-21'16,"-21"21"0,21-21-16,-22 21 0,1 0 15,0 0-15,0 0 0,-21 21 0,20 0 16,-20 0-16,21 1 0,-21 20 0,20-21 15,1 21-15,0-20 0,0 20 16,0-21-16,21 21 0,0-20 16,0-1-16,0 0 0,0 0 15,0 0-15,21 0 0,0 1 0,0-22 0,0 0 16,1 21-16,-1-21 0,21 0 16,-21 0-16,0 0 0,1 0 15,-1 0-15,0-21 0,0-1 0,0 1 16,-21 0-16,0 0 0,21-21 15,-21 20-15,0-20 0,22 0 0,-22-1 16,0 1-16,0 0 0,21-1 0,0 1 16,0 0-16,0 21 0,0-1 15,1 1-15,-1 0 0,0 0 0,21 21 16,-21 0-16,1 0 0,20 0 16,-21 0-16,0 21 0,0 0 15,22 0-15,-43 22 0,21-1 16,-21-21-16,21 22 0,-21-1 0,0-21 15,0 21-15,0 1 0,0-22 16,0 21-16,0-21 0,0 1 0,0-1 16,0 0-16,-21 0 0,21 0 0,0 0 15,-21-21 1,0 0 0,21-21-1,0 0-15,0 0 0,0 0 0,0 0 16,21-1-16,0-20 0,0 0 0,0-1 15,0 1-15,22 0 16,-1-1-16,0 22 0,1-21 0,-1 0 16,0 20-16,22 1 0,-22 21 15,22 0-15,-22 0 0,0 0 0,1 21 16,-1 1-16,-21-1 0,22 21 16,-43 0-16,21-20 0,-21 20 0,0 0 15,0 1-15,0-22 0,0 21 16,-21-21-16,-1 22 0,22-22 0,-21 0 15,0 0-15,0 0 0,0 0 16,0-21-16,42 0 31,0 0-31,21-21 16</inkml:trace>
  <inkml:trace contextRef="#ctx0" brushRef="#br0" timeOffset="5601.15">13102 1122 0,'0'0'0,"21"-21"0,-21-64 31,0 64-31,0-21 0,0 20 0,0 1 0,-21 0 16,0 21-16,0 0 0,0 0 16,-1 0-16,-20 0 0,21 21 15,-21 0-15,-1 22 0,1-22 0,0 21 16,-1 1-16,1-1 0,21 0 15,-22 1-15,1-1 0,21-21 0,0 21 16,0-20-16,21 20 0,0-21 16,0 0-16,0 0 0,21 1 15,0-22-15,0 0 0,0 0 0,0 0 16,1 0-16,-1 0 0,21 0 16,-21-22-16,0 1 0,1 0 0,20 0 15,-21-21-15,0-1 0,22 1 16,-22 0-16,0-1 0,0 1 0,0 0 15,0-1-15,1 22 0,-22 0 16,0 0-16,0 0 0,-22 42 31,1 0-31,21 0 0,-21 21 16,0-20-16,0 20 0,21 0 0,0-21 16,0 22-16,0-22 0,0 21 0,0-21 15,0 1-15,0 20 0,0-21 16,0 0-16,21 0 0,0-21 15,0 0-15,0 0 0,1 0 16,20 0-16,-21 0 0,21 0 0,-20 0 16,20-21-16,0-21 0,1 21 15,-22-22-15,21 1 0,0 0 0,-20-22 16,20 1-16,-21-22 0,21 22 16,-20-22-16,-1 21 0,0 1 15,0-1-15,0 22 0,-21 0 0,21-1 16,-21 1-16,0 21 0,-21 21 31,0 21-31,0 21 0,0 1 0,-22-1 16,22 0-16,0 22 0,-21 21 15,21-22-15,-1 1 0,1-1 0,21 1 16,0-1-16,0 1 0,0-22 16,0 0-16,0 1 0,0-1 0,0 0 15,21-21-15,22 1 0,-22-1 16,21-21-16,1 0 0,-1 0 15,0 0-15,1 0 0,62-21 16,-62-1-16,-1 1 0,0-21 0,1 21 16</inkml:trace>
  <inkml:trace contextRef="#ctx0" brushRef="#br0" timeOffset="6075.42">15515 487 0,'0'-42'16,"0"84"-16,0-106 0,0 43 0,-21 0 0,0 21 15,0 0-15,-22 21 0,1 0 16,0 1-16,-1 20 0,1 0 0,0 22 15,-1-22-15,1 22 0,-22 20 16,22-20-16,0-1 0,-1 1 0,22-1 16,-21 1-16,21-22 0,-22 22 0,22-43 15,0 21-15,0 0 0,0-20 16,21-1-16,0 0 0,21-21 31,0-42-15,0 20-16,22-20 0,-22 0 0,0-1 15,21-20-15</inkml:trace>
  <inkml:trace contextRef="#ctx0" brushRef="#br0" timeOffset="6295.32">15240 487 0,'0'0'0,"21"-42"0,0 20 0,-21 1 16,0 42 0,0 1-16,0 20 0,0 0 15,0 1-15,0 20 0,0 1 16,0-1-16,0 1 0,0-1 0,0 22 15,0-22-15,0-20 0,0 20 0,0-21 16,0 1-16,-21-1 16,21 0-16,0-20 0,0 20 0,0-21 15,-21 0-15,21 0 16,-21-21-16,0-21 16,-1 0-16,1 0 15,0 0-15</inkml:trace>
  <inkml:trace contextRef="#ctx0" brushRef="#br0" timeOffset="6859.01">14753 1058 0,'0'0'16,"-21"0"-16,0 0 0,21 22 31,21-22-31,0 21 16,0-21-16,0 0 0,22 0 0,-1 0 15,0 0-15,22 0 0,-1 0 16,1 0-16,-1 0 0,1-21 0,-1 21 15,1-22-15,-22 1 0,22 0 16,-22 0-16,0 0 0,1 0 0,-22-1 16,21 1-16,-21 21 0,-21-21 15,0 0-15,22 21 0,-22 21 32,-22 0-32,1 22 0,21-22 0,-21 21 15,0 0-15,0 1 0,21-1 16,-21 0-16,21 1 0,-22-1 15,22-21-15,0 22 0,0-22 0,0 0 16,0 0-16,0 0 0,22-21 16,-1 21-16,21-21 0,-21 0 15,0 0-15,22 0 0,-22-21 16,21 0-16,-21 21 0,22-21 0,-1 0 16,-21-22-16,0 22 0,22-21 0,-22 0 15,0-1-15,0 1 0,0-22 16,1 22-16,-1 0 0,0-1 0,-21 22 15,0 0-15,0 0 16,0 42 0,-21 0-16,0 22 0,21-22 15,-22 21-15,1 0 0,0 1 0,21-1 16,0 0-16,-21 43 0,0-64 16,21 22-16,0-22 0,0 0 15,0 0-15,0 0 0,21 0 16,0-21-16,0 0 15,22 0-15,-22 0 0,21-21 16,-21 0-16,22 21 0,-1-42 0,0 21 0,-21-22 16,22 22-16</inkml:trace>
  <inkml:trace contextRef="#ctx0" brushRef="#br0" timeOffset="7091.4">16700 550 0,'0'0'0,"0"-42"0,0 0 31,0 63-31,-21 0 0,0 21 16,0 1-16,0-1 0,0 0 16,-1 22-16,1-1 0,0-20 0,0 20 15,0 1-15,0-1 0,-1-20 16,1 20-16,21-21 0,0 1 0,-21-1 16,21-21-16,-21 22 15,21-22-15,0 0 0,0 0 0,0 0 16,21-21-16,0 0 0,0 0 15,1 0-15,20 0 0,0 0 16,-21-21-16,22 21 0</inkml:trace>
  <inkml:trace contextRef="#ctx0" brushRef="#br0" timeOffset="7448.88">17081 953 0,'0'0'0,"0"-22"0,-21 44 31,0-1-31,0 21 0,0-21 15,0 22-15,-1-22 0,1 21 0,0 0 16,0-20-16,0 20 16,0-21-16,21 0 0,0 22 0,0-22 15,0 0-15,0 0 0,0 0 16,21-21-16,21 0 0,-21 0 16,22 0-16,-22 0 0,21 0 0,0 0 15,1 0-15,-1 0 0,0-21 16,1 0-16,-1 0 0,0-22 15,-20 22-15,-1-21 0,21 0 0,-42-1 16,0 1-16,0 0 0,0-22 16,0 43-16,0-21 15,-21 42-15,0-22 0,-22 22 0,22 0 0,-21 0 16,0 0-16,20 0 0,-20 22 16,0-22-16,21 21 0,-22-21 15,22 21-15,0 0 0,0-21 16,0 0-16</inkml:trace>
  <inkml:trace contextRef="#ctx0" brushRef="#br0" timeOffset="7638.93">16446 741 0,'0'0'0,"-21"0"0,42 0 31,22 0-31,-22 0 16,21 0-16,1 0 0,20 21 16,1-21-16,-1 0 0,1 0 0,-1 0 15,1 0-15,-1 0 0,-21 0 16,22 21-16,-22-21 0</inkml:trace>
  <inkml:trace contextRef="#ctx0" brushRef="#br0" timeOffset="8347.24">17674 974 0,'0'0'0,"0"21"0,0 0 16,0 0-16,0 0 0,-21 1 0,21 20 16,-21-21-16,21 0 0,0 22 15,0-22-15,0 0 0,-21 21 0,21-21 16,0 1-16,0-1 0,0 0 15,-22 0-15,22 0 0,0 0 16,0-42 15,0 0-15,0 0-16,0 0 0,0 0 16,0-22-16,0 22 0,22-21 0,-1-1 15,0 1-15,0 0 0,0-1 16,22 22-16,-22-21 0,21 0 0,0 20 15,-20 1-15,20 0 0,-21 21 16,21 0-16,1 0 0,-22 21 0,21 0 16,-21 1-16,22-1 0,-22 21 15,0 0-15,0 1 0,-21-22 0,0 21 16,0 1-16,0-22 0,0 21 16,0-21-16,0 22 0,0-22 15,-21 0-15,21 0 0,-21 0 0,0 0 16,0-21-16,-1 0 15,1 0 1,21-21 0,0 0-16,0 0 15,0 0-15,0-22 0,0 22 16,21-21-16,1 0 0,-1-1 0,0 1 16,0 0-16,0-1 0,0 1 15,1 21-15,20 0 0,-21-22 0,21 43 16,1-21-16,-22 21 0,21 0 15,1 0-15,-1 21 0,0 0 16,1 22-16,-1-1 0,-21-21 16,21 22-16,-20-1 0,-1 0 0,0 1 15,0-1-15,-21 0 0,0 1 0,0-22 16,0 0-16,0 0 0,0 0 16,-21 0-16,0 1 0,0-1 0,-1-21 15,1 0-15,21-21 31,21-1-15,22 1-16</inkml:trace>
  <inkml:trace contextRef="#ctx0" brushRef="#br0" timeOffset="8802.7">19304 1058 0,'0'0'0,"0"-105"16,0 83-1,0 1 1,-21 21-16,0 0 0,-1 0 0,1 21 16,-21 1-16,21-1 0,-22 21 15,1-21-15,21 22 0,-21-1 0,-1 0 16,22 1-16,-21-22 0,21 21 0,-1 0 16,22-20-16,0-1 15,0 21-15,0-21 0,0 0 0,0 1 16,22-22-16,-1 21 0,21-21 15,-21 0-15,0 0 0,1 0 0,-1 0 16,0 0-16,21-21 0,-21-1 16,1 1-16,-1 0 0,0 0 0,0-21 15,0-1-15,22 1 0,-22 0 0,0-22 16,0 22-16,-21-1 0,21 1 16,-21 0-16,21 21 0,-21-1 0,-21 65 31,0-22-31,0 21 15,0 1-15,21-22 0,-21 21 16,-1 0-16,22 1 0,-21-22 0,21 21 16,0-21-16,0 22 0,0-22 0,0 0 15,0 21-15,0-20 16,21-22-16,1 21 0,-1-21 16,0 0-16,0 0 0,0 0 15,0-21-15,1-1 0,-1 1 0,0 0 16</inkml:trace>
  <inkml:trace contextRef="#ctx0" brushRef="#br0" timeOffset="9080.31">19897 529 0,'0'0'0,"0"-42"16,0 21-16,0-22 0,0 22 16,-22 21-1,1 21-15,0 1 16,0 20-16,0 0 0,0 1 0,-1-1 15,1 21-15,0 1 0,0-1 16,0 1-16,0-1 0,-1 1 0,22-1 16,-21-20-16,0 20 0,21-20 0,0-1 15,0-21-15,0 21 0,-21-20 16,21-1-16,0 0 0,0 0 16,21-21-1,0-21 1,0 0-16,1 0 15,-1-1-15,21 1 0,0 0 0</inkml:trace>
  <inkml:trace contextRef="#ctx0" brushRef="#br0" timeOffset="9303.31">20129 931 0,'0'0'16,"0"-21"-16,0 42 31,0 1-31,-21 20 16,21-21-16,-21 0 0,0 22 0,0-22 15,21 21-15,-21-21 0,-1 22 16,22-22-16,-21 0 0,0 21 16,21-21-16,-21 1 0,21-1 15,0 0-15,0 0 0,0 0 16,21-21 0,0 0-16,0 0 0,1 0 15,20-21-15,-21 0 0,21 21 16</inkml:trace>
  <inkml:trace contextRef="#ctx0" brushRef="#br0" timeOffset="10019.31">20489 1037 0,'0'0'0,"0"-21"0,0 0 0,0 0 15,0 0-15,-21 42 32,0 0-32,0 21 15,0-21-15,-1 22 0,1-22 0,21 21 16,-21-21-16,0 1 0,21 20 15,0-21-15,0 0 0,0 0 0,0 1 16,0-1-16,0 0 0,0 0 16,21-42 15,-21 0-15,21 0-16,-21-22 0,0 22 15,0 0-15,21-21 0,1-1 16,-1 1-16,-21 0 0,21-1 0,0 1 15,0 21-15,0-22 0,1 22 16,20 0-16,-21 0 0,0 0 0,22 21 16,-1 0-16,0 0 0,1 0 15,-1 0-15,0 21 0,1 0 0,-1 0 16,0 0-16,-21 22 0,1-22 16,-1 21-16,-21 1 0,0-1 0,0 0 15,0 1-15,-21-22 16,-1 21-16,1-21 0,0 22 0,0-22 0,0 0 15,0 0-15,-1 0 0,1 0 16,0-21 0,0 0-1,21-21 1,0 0-16,0 0 16,0 0-16,21-22 0,0 22 15,22-42-15,-22 20 0,0 1 0,21-21 16,1-1-16,-1 1 0,0 20 15,1 1-15,-1 0 0,0-1 0,-21 22 16,22 0-16,-22 21 16,0 0-16,0 0 0,0 21 0,1-21 15,-1 42-15,-21 1 0,0-22 16,0 42-16,0-20 0,0-1 0,-21 64 16,21-64-16,-22 1 15,1-1-15,0 0 0,0-21 0,21 22 16,-21-22-16,21 0 0,-21 0 15,21 0-15,0 1 0,0-44 47,0 1-47,0 0 0,0-21 16,0 21-16,0-22 0</inkml:trace>
  <inkml:trace contextRef="#ctx0" brushRef="#br0" timeOffset="10215.42">20701 445 0,'0'0'15,"-42"0"-15,20 0 0,1 0 0,0 0 0,0 0 16,0 0-16,21 21 47,0 0-32</inkml:trace>
  <inkml:trace contextRef="#ctx0" brushRef="#br0" timeOffset="10400.94">19600 614 0,'0'0'0,"0"21"15,0 0-15,21-21 16,22 0 0,-22 21-16,0-21 0,21 0 15,1 0-15,20 0 0,-20 0 16,20 0-16,1-21 0,-22 21 0,43-21 16,-22 0-16</inkml:trace>
  <inkml:trace contextRef="#ctx0" brushRef="#br0" timeOffset="10755.28">22437 550 0,'0'0'0,"-22"-21"16,1 21-16,42 0 31,1 0-15,20 0-16,0 0 0,22 0 16,-22 0-16,22 0 0,-1 0 0,-21 0 15,22 0-15,-1 21 0,-20-21 16,-1 0-16,0 0 0,1 0 0,-1 0 15,-21 0-15,0 0 16,-21-21 0,-21 0-1,0 21-15,0 0 0,-21-21 16</inkml:trace>
  <inkml:trace contextRef="#ctx0" brushRef="#br0" timeOffset="10996.7">22881 508 0,'0'0'15,"-21"21"-15,21 0 0,-21 1 16,21-1-16,-21 21 0,21-21 0,-22 22 16,1-1-16,0 0 0,0 1 15,0 20-15,0-21 0,-1 22 16,1-1-16,0-20 0,0-1 0,0 22 16,0-22-16,-1-21 0,1 21 15,21-20-15,0 20 0,0-21 0,0 0 16,-21-21-16,21 21 0,0 1 15,21-22 1,0 0 0,1 0-16,20-22 0,0 1 0,1 0 15,-1 0-15</inkml:trace>
  <inkml:trace contextRef="#ctx0" brushRef="#br0" timeOffset="12091.42">23262 1037 0,'0'0'0,"21"-21"0,-21 0 0,0 0 15,0 42 1,-42 0-16,21 0 16,0 0-16,-1 22 0,-20-22 15,21 21-15,0-21 0,-22 22 0,22-22 16,0 0-16,21 21 0,-21-20 16,21-1-16,0 0 0,0 0 15,21 0 1,0-21-16,0 0 0,1 0 0,-1 0 15,0 0-15,0 0 16,0-21-16,0 21 0,1-21 0,-1 0 16,0 0-16,0-22 0,0 22 15,-21-21-15,0-1 0,0 22 0,0 0 16,0-21-16,0 21 0,-21-1 16,21 1-16,-21 21 0,0-21 0,0 21 15,-1 0-15,44 0 31,-1 0-31,0 0 16,0 0-16,21 0 0,-20 0 0,20 0 16,0 0-16,1 0 15,-22 0-15,21 0 0,-21 0 0,22 0 16,-22 0-16,21 0 0,-21 0 16,0-21-16,1 21 0,-1 0 0,-21 21 46,-21 0-46,-1 0 16,1 1-16,0 20 0,21-21 0,-21 0 16,0 0-16,0 22 0,21-22 15,0 0-15,-22 0 0,22 0 0,0 1 16,0-1-16,0 0 0,0 0 16,0 0-16,0 0 15,22-21 1,-1 0-16,0 0 15,0 0-15,0-21 0,0 0 16,1 0-16,-1 0 0,0-22 16,-21 22-16,21-21 0,-21 0 0,21 20 15,-21-20-15,0 0 0,0-1 16,0 22-16,0-21 0,-21 21 0,0-22 16,0 22-16,0 0 0,-22 0 15,22 21-15,0 0 0,21 21 31,0 0-31,0 0 16,21-21-16,0 22 0,0-22 16,1 21-16,20-21 0,-21 0 0,21 0 15,1 0-15,-1 0 0,0 0 16,1 0-16,-1 0 0,0 0 0,1-21 16,-1-1-16,0 1 15,1-21-15,-22 21 0,21-22 0,-21 22 16,1-21-16,-1 21 0,0-22 15,0 22-15,-21 0 0,21 0 0,-21 0 16,0 0-16,0-1 0,0 1 16,0 42 15,-21 1-15,21-1-16,-21 0 0,0 0 15,0 21-15,-1 1 0,1-1 0,0 0 16,0 22-16,0-22 0,0 22 15,-22 20-15,22-20 0,21-22 16,-21-21-16,21 22 0,0-1 16,0-21-16,0 0 0,0 1 0,21-1 15,0 0-15,0 0 0,1 0 16,-1-21-16,0 0 0,0 0 0,0 21 16,0-21-16,1 0 0,-1 0 15,0 0-15,0 0 16,0-21-16,-21 0 15,21 0-15,-21 0 16</inkml:trace>
  <inkml:trace contextRef="#ctx0" brushRef="#br1" timeOffset="17935.4">402 3217 0,'-21'0'15,"21"-21"1,21 21-16,21 0 0,1 0 15,-1-21-15,22 21 0,-1-21 16,22 21-16,-22 0 0,1-21 0,20 21 16,-20 0-16,-1 0 15,1 0-15,-1 0 0,-20 0 16,-1 0-16,-21 0 0,0 0 0,-42 21 31,-21-21-31,21 21 0,-22 0 16,1-21-16</inkml:trace>
  <inkml:trace contextRef="#ctx0" brushRef="#br1" timeOffset="18207.3">825 3302 0,'0'-21'32,"0"0"-17,0 42 1,0 0-1,0 0-15,0 22 0,0-22 16,0 21-16,-21 0 0,21 1 0,-21-1 16,21 22-16,-21-22 0,21 0 15,-21 1-15,21-1 0,-21 21 0,21-41 16,-22 20-16,22 0 0,0-21 16,-21 22-16,21-22 0,0 0 15,0-42 16,21 0-31,-21 0 0,22-22 0</inkml:trace>
  <inkml:trace contextRef="#ctx0" brushRef="#br1" timeOffset="18584.29">1291 3535 0,'0'0'0,"0"21"16,-21-21-16,0 21 15,0 22-15,21-22 0,-22 0 0,1 21 16,0-21-16,0 22 0,0-22 16,0 21-16,21-21 0,0 22 15,0-22-15,0 0 0,0 21 16,0-20-16,0-1 0,21-21 16,21 0-16,-21 0 0,22 0 15,-1 0-15,0-21 0,22-1 16,-22-20-16,22 21 0,-22-21 0,0 20 15,1-20-15,-22 21 0,0-21 16,0-1-16,-21 1 0,0 0 0,0-1 16,-21 22-16,0-21 0,-22-1 15,1 22-15,21 21 0,-21 0 16,-1 0-16,1 0 0,0 0 0,-1 0 16,1 43-16,0-22 0,-1 0 15,22 0-15,-21 21 0,21-20 16,-1 20-16,22-21 0,0 0 15,0 0-15,22 1 0,-1-22 16</inkml:trace>
  <inkml:trace contextRef="#ctx0" brushRef="#br1" timeOffset="20458.53">3535 3747 0,'0'0'0,"-21"0"0,21-22 32,0 1-32,0 0 15,0 0-15,0 0 16,0 0-16,0-1 0,0-20 16,21 21-16,-21 0 0,0-22 0,0 22 15,0-21-15,0 0 0,-21 20 16,-1-20-16,1 21 0,0 0 0,0 0 15,0-1-15,0 22 0,-1 0 16,-41 0-16,42 22 16,0 20-16,-22-21 0,22 21 0,0 1 15,-21-1-15,20 22 0,1-22 16,0 0-16,0 22 0,21-22 0,0 0 16,-21 1-16,21-1 0,0 0 15,0 1-15,0-22 0,0 21 16,0-21-16,21 1 0,0-1 0,0-21 15,0 0-15,22 0 0,-22 0 16,0 0-16,21 0 0,-20-21 0,20-1 16,0 1-16,-21 0 0,22 0 15,-1-21-15,-21 20 0,22-20 0,-22 0 16,0-1-16,0 1 0,21-43 16,-42 43-16,0 21 0,0-21 15,22 20-15,-22 1 0,0-21 16,0 63 15,0 0-31,-22 22 0,1-22 0,21 21 16,0 0-16,-21-20 0,21 20 0,-21 0 15,21-21-15,0 22 0,0-22 16,0 21-16,0-21 0,0 22 0,0-22 16,0 0-16,21 0 0,0-21 15,0 21-15,1-21 0,20 0 0,-21 0 16,21 0-16,1-21 15,-22 21-15,21-21 0,-21 0 0,22 0 16,-22 0-16,0-1 0,21-20 0,-20 0 16,-1 21-16,-21-22 0,42-41 15,-42 41-15,0 22 0,0-21 16,0 21-16,0-1 0,21 1 16,-21 0-16,0 42 31,-21 0-31,21 1 15,0 20-15,0-21 0,0 0 16,0 22-16,-21-22 0,21 21 0,0-21 16,0 0-16,0 1 0,0-1 0,0 0 15,0 0-15,0 0 0,21 0 16,-21 1-16,21-22 0,0 0 16,1 0-16,-1 0 0,0 0 15,0 0-15,21-22 16,-20 22-16,-1-21 0,0 0 0,0 0 15,0 0-15,0-22 0,1 22 0,-1-21 16,0 21-16,-21-22 0,21 22 0,-21-21 16,21 21-16,-21 0 0,0-22 15,0 22-15,0 0 0,-21 21 47,21 21-47,-21 0 0,21 0 16,0 1-16,0 20 0,0-21 15,0 0-15,0 22 0,-21-22 0,21 21 0,0-21 16,0 0-16,0 22 16,21-1-16,0-21 0,0 0 15,0-21-15,1 22 0,-1-22 16,0 0-16,42 0 0,-20 0 16,-1 0-16,-21 0 0,22-22 0,-1 1 15,0 0-15,-21 0 0,22 0 16,-1-22-16,-21 1 0,0 0 15,22-1-15,-22-20 0,0 21 0,0-22 16,-21 1-16,21-1 0,-21 1 16,22-1-16,-22 22 0,0-22 0,0 22 15,0 0-15,21 20 0,-21 1 16,0 0-16,0 0 0,0 0 0,0 42 31,-21 0-31,21 21 0,-22-20 16,22 20-16,0 0 0,-21 22 15,21-22-15,-21 22 0,21-1 0,0-21 16,-21 22-16,21-1 0,-21-20 16,21-1-16,0 22 0,0-22 0,0-21 15,0 21-15,0 1 0,0-22 0,0 0 16,21 0-16,0 0 0,0-21 16,0 22-16,1-22 0,-1 0 0,21 0 15,-21 0-15,22 0 0,-1-22 16,-21 22-16,21-21 15,1 0-15,-22 0 0,21 0 0,1 0 0,-22-1 16,21-20-16,-21 21 0,0-21 16,1-1-16,-1 22 0,-21 0 0,0-21 15,0 20-15,21 1 0,-21 0 0,-21 21 32,0 21-32,-1 0 15,1 1-15,0 20 0,21-21 16,-21 0-16,0 22 0,0-22 0,21 21 15,0-21-15,0 22 0,0-22 16,0 0-16,0 0 0,0 21 16,21-20-16,-21-1 0,42-21 15,-21 0-15,22 21 0,-22-21 0,42 0 16,-20 0-16,-1 0 0,0-21 16,1 21-16,20-21 0,-21-1 0,1 1 15,-1 0-15,-21 0 0,22-21 16,-22 20-16,0-20 0,-21 0 15,0-1-15,0 1 0,0 0 0,0-1 16,0 1-16,-21 0 0,-22-1 16,22 22-16,0 0 0,-21 21 15,-1 0-15,22 0 0,-21 0 0,0 21 16,-1 0-16,1 1 0,0-1 16,20 0-16,-20 0 0,21 0 0,-21 0 15,20-21-15,1 22 0,0-1 16,0-21-16,0 0 15</inkml:trace>
  <inkml:trace contextRef="#ctx0" brushRef="#br1" timeOffset="20648.41">4932 3323 0,'0'0'0,"0"21"0,21-21 15,0 0 1,0 0-16,22 0 0,-22 0 0,42 0 16,-20 0-16,-1 0 0,21-21 15,-20 21-15,20-21 0,-20 0 0,20 21 16,-21-21-16,-20 21 0,20-21 16</inkml:trace>
  <inkml:trace contextRef="#ctx0" brushRef="#br1" timeOffset="21579.36">6435 3556 0,'0'0'0,"0"-21"0,0 0 0,0 0 15,0-1-15,0 1 16,0 0-16,0 0 0,21 0 0,0 21 16,-21-21-16,21-1 0,21 22 15,1 0-15,-1 0 0,0 0 16,-20 0-16,-1 22 0,21-1 16,-21 0-16,-21 0 0,0 21 0,0 1 15,0-22-15,0 21 0,0 1 16,0-22-16,-21 21 0,0-21 15,0 22-15,0-22 0,-1 0 0,1 0 16,0 0-16,0 0 0,0-21 16,0 0-16,-1 0 15,22-21 1,0 0-16,0 0 0,0 0 16,22 0-16,-1-1 0,0-20 0,0 0 15,21-1-15,-20 22 0,20-21 16,0 0-16,1-1 0,-1 22 15,0 0-15,1 0 0,-1 0 0,0-1 16,1 22-16,-1 0 0,0 0 16,-21 22-16,1-22 0,-1 21 0,0 21 15,0-21-15,-21 0 0,21 22 16,-21-1-16,0-21 0,0 22 0,0-22 16,0 21-16,0 22 0,0-43 15,0 0-15,0 0 0,0 0 16,0 0-1,-21-42 1,21 0 0,0 0-16,0 0 15,0-22-15,0 22 0,21-21 16,0 21-16,-21-22 0,22 1 0,41-43 16,-42 43-16,22 0 15,-22 21-15,21-22 0,0 22 0,1 21 16,-22 0-16,21 0 0,1 0 0,-22 0 15,0 21-15,0 0 0,0 22 16,-21-1-16,21-21 0,-21 22 0,0-1 16,0 0-16,-21 1 0,0-22 15,0 42-15,0-20 0,0-22 16,-1 0-16,22 0 0,-21-21 0,21 21 16,-21-21-16,42 0 46,0-21-46,1 0 0,-1 0 0</inkml:trace>
  <inkml:trace contextRef="#ctx0" brushRef="#br1" timeOffset="22579.21">8445 3450 0,'0'0'0,"0"-21"0,0 0 15,0 0-15,0 0 0,0-22 16,0 22-16,-21 0 0,0 0 0,0 0 15,-21-1-15,20 1 0,1 0 0,-21 21 16,21 0-16,-22 0 16,22 21-16,-21 0 0,0 1 0,20 20 15,-20 0-15,0 1 0,21-1 16,-22 21-16,22-20 0,-21-1 0,21 0 16,21 1-16,-22-1 0,22-21 0,0 22 15,0-22-15,0 0 0,22 0 16,-1-21-16,0 21 0,21-21 0,-21 0 15,22 0-15,-1 0 0,0 0 16,1-21-16,-1 21 0,0-21 16,-20 0-16,20 0 0,0-1 0,-21 1 0,1-21 15,-1 21-15,21-64 16,-42 43-16,0-1 0,0 1 16,0 0-16,0 21 0,0-22 15,0 22-15,0 0 0,0 63 31,-21-21-31,0 22 16,0-22-16,21 21 0,0 1 0,-22-1 16,22 0-16,-21 1 0,21-1 15,0-21-15,0 21 0,0-20 0,0-1 16,0 0-16,0 0 0,21 0 0,1 0 16,-1-21-16,21 0 15,-21 0-15,0 0 0,22 0 0,-1 0 0,-21 0 16,22-21-16,-1 0 0,0 0 15,1 0-15,-1-22 0,-21 22 16,21-21-16,1 0 0,-22-22 0,21 1 16,-21-1-16,1 1 0,-1-1 15,0 1-15,0-1 0,0 1 0,0 20 16,1-20-16,-22 20 0,0 1 16,0 0-16,0 21 0,0-1 0,21 1 15,-21 0-15,0 42 16,-21 0-1,-1 22-15,1-22 0,21 21 0,-21 1 16,0 20-16,21-21 16,-21 22-16,21-22 0,-21 22 0,21-1 15,0-20-15,0 20 0,0-21 0,0 22 16,0-22-16,0-21 0,0 22 16,21-1-16,0-21 0,21 0 0,-21 1 15,22-1-15,-22-21 0,21 0 0,1 21 16,-1-21-16,0 0 0,1 0 15,-1-21-15,0 21 0,1-21 16,-1-1-16,0 1 0,1-21 0,-22 0 16,0 20-16,21-41 0,-21-22 15,-21 22-15,22 20 0,-22 1 16,0 0-16,0 21 0,0-1 16,-22 1-16,1 21 0,0 0 0,0 0 15,0 21-15,0 1 0,-1-1 16,1 21-16,0-21 0,0 22 0,-21 41 15,42-41-15,0-1 0,0-21 16,0 21-16,0-20 0,0 20 16,0 0-16,21-21 0,0 1 15,21-22-15,-21 21 0,1-21 0,-1 0 16,21 0-16,-21 0 0,22 0 16,-22 0-16,21 0 0,0 0 0,-20-21 15,20-1-15,0 1 0,-21 0 16,1 0-16,-1-21 0,0 20 15,-21-20-15,0 0 0,0-1 0</inkml:trace>
  <inkml:trace contextRef="#ctx0" brushRef="#br1" timeOffset="22795.4">9102 2963 0,'0'0'0,"-22"22"0,-20-1 0,42 0 15,0 0-15,21-21 16,0 21-16,22-21 16,-1 0-16,0 0 0,1 0 0,-1 0 15,22 0-15,-1 0 0,-21 0 16,22 0-16,-22 0 0,1 0 0,-1 0 16,0 0-16,-21 0 0,-21-21 15</inkml:trace>
  <inkml:trace contextRef="#ctx0" brushRef="#br1" timeOffset="39507.42">11388 2963 0,'21'0'16,"-21"22"421,-21-22-406</inkml:trace>
  <inkml:trace contextRef="#ctx0" brushRef="#br1" timeOffset="40098.51">11409 3006 0,'-21'0'0,"-1"0"16,1 0-16,0 0 15,0 0-15,0 0 16,21-21 0,0-1-16,0 1 0,21 0 15,0 0-15,0 0 0,0 0 16,1-1-16,-1 22 0,21-21 0,-21 0 15,0 0-15,22 21 0,-22 0 16,0 0-16,21 0 0,-20 0 16,-1 0-16,0 21 0,0 0 0,-21 0 15,0 1-15,21 20 0,-21-21 16,0 21-16,0-20 0,0 20 0,0 0 16,0-21-16,0 22 0,0-1 15,0-21-15,-21 22 0,0-22 0,21 21 16,-21-21-16,21 0 0,-21-21 15,21 22-15,0-1 0,-22-21 32,22-21-32,0-1 0,0 1 15,0-21-15,0 21 0,0-22 16,0 1-16,0 0 0,22-1 16,-1 1-16,0 0 0,0-1 0,0 1 15,0 0-15,22 21 0,-1-22 16,0 22-16,1 21 0,-1-21 0,43 21 15,-43 21-15,0-21 0,1 42 16,-1-20-16,-21-1 0,22 21 16,-22 0-16,-21-20 0,0 20 0,0 0 15,0 1-15,0-1 0,-21 0 16,21-21-16,-22 22 0,1-22 0,0 21 16,0-21-16,0 1 0,21-1 15,-21 0-15,21-42 31,0 0-15,21-22-16,0 22 0,0 0 0,0-21 16</inkml:trace>
  <inkml:trace contextRef="#ctx0" brushRef="#br1" timeOffset="40782.42">12700 2900 0,'0'0'15,"0"-21"-15,0 0 0,0-1 0,0 1 16,-21 42 15,0 1-31,-1-1 16,1 21-16,0-21 0,21 22 15,-21-22-15,0 21 0,0-21 0,-1 22 16,22-1-16,0-21 0,0 21 0,0-20 16,0-1-16,0 0 0,22 0 15,-1 0-15,0 0 0,0-21 0,0 0 16,0 0-16,22 0 0,-22 0 15,0-21-15,0 0 0,0 21 0,1-42 16,-22 21-16,0-1 0,21-20 16,-21 0-16,0 21 0,0-22 0,0 1 15,0 0-15,0-1 0,0 22 16,0-21-16,21 21 0,-21-22 16,21 22-16,0 0 0,0 21 0,1 0 15,-1 0-15,0 0 0,21 0 16,1 0-16,-22 0 0,21 21 0,0 0 15,1 0-15,-1 1 0,0-1 0,1 0 16,-22 21-16,21-21 0,-21 1 16,1 20-16,-1-21 0,-21 0 0,0 22 15,0-22-15,0 0 0,0 0 16,0 21-16,-21-20 0,-1-1 0,1 0 16,0-21-16,0 21 0,21 0 15,-21-21-15,0 0 16,21-21-1,0 0-15,0 0 0,0 0 16,0-1-16,0-20 0,0 0 0,0 21 16,21-22-16,0 1 0,21 0 0,-21-22 15,22 22-15,-1-1 0,0 22 16,1-21-16,20 21 0,-20 0 16,-1-1-16,21 22 0,-20 0 0,-1 22 15,0-1-15,1 0 0,-1 0 0,-21 21 16,0-20-16,1 20 0,-22 0 15,0-21-15,0 22 0,0-22 16,-22 21-16,1-21 0,0 1 0,0 20 16,0-21-16,0 0 0,21 0 15,-22-21-15,22 22 0,-21-1 0,21-42 32,0-1-32</inkml:trace>
  <inkml:trace contextRef="#ctx0" brushRef="#br1" timeOffset="42499.42">14965 3090 0,'0'0'0,"-21"0"0,-1 22 0,1 20 31,42-42-31,1 0 15,-1 0-15,21 0 0,0-21 0,1 0 16,20-1-16,1 1 0,-1-21 16,1 21-16,-1-22 0,1 1 0,-1 0 15,-20-1-15,-1 1 0,0-21 16,-21 20-16,22-20 0,-43 20 0,21 1 16,-21-21-16,0 20 0,0 22 0,0-21 15,0 21-15,0-1 0,-21 1 16,0 0-16,-1 21 0,1 0 15,0 0-15,0 0 0,0 21 16,0 0-16,-1 22 16,1 20-16,-21 1 0,21-1 0,0 1 15,-22 20-15,22 1 0,0 0 16,-21-1-16,20 1 0,-20 0 0,21 21 16,0-1-16,-22-20 0,22 21 15,0 0-15,-64 211 16,43-84-16,21-148 15,0 21-15,0-1 0,-1 1 0,1 0 16,21-21-16,0-1 0,-21 1 0,0 0 16,21-22-16,0 1 0,0-1 15,0 1-15,0-22 0,0 0 0,0-20 16,0-1-16,0 0 0,0 0 16,21-21-16,0 0 0,22-21 0,-1 0 15,0-22-15,22 1 0,-1 0 0,1-22 16,20-20-16,1 20 0,-21-21 15,20 1-15,-20-1 0,-1 0 0,1 1 16,-22-22-16,-21 21 0,0 1 0,-21-1 16,0 0-16,0 1 0,-21-1 15,0 21-15,-21 1 0,-1-1 0,-20 1 16,21 21-16,-22-22 16,1 43-16,20-21 0,1-1 0,-22 22 0,22 0 15,-21-21-15,20 20 16,22 22-16,0 0 0,0-21 15,21 0 1,21 21-16,0-21 16,21 21-16,1-21 0,-1 0 0,0 21 15,1-22-15,20 1 0,-20-21 16,20 21-16,-21 0 0,64-43 16,-85 43-16,22-21 0,-1 20 0,-21 1 15,0 0-15,1 0 0,-1 0 16,-21 0-16,0-1 0,0 1 15,21 0-15,-21 0 0,-21 21 32,21 21-17,-21 0-15,-1 0 0,22 1 16,-21-1-16,21 0 0,0 21 0,0-21 16,0 1-16,0-1 0,0 0 15,0 0-15,0 0 0,0 0 0,0 1 16,21-22-16,1 0 15,20 0-15,-21 0 0,0 0 0,22 0 16,-22 0-16,21-22 0,0 1 16,1 0-16,-22 0 0,21 0 15,1 0-15,-1-22 0,-21 22 16,0 0-16,0-21 0,1 20 0,-1-20 16,0 21-16,-21 0 0,0 0 0,0-1 15,-21 22 1,0 22-1,-1-1-15,1 0 16,0 21-16,0-21 0,21 1 0,0-1 16,-21 21-16,21-21 0,0 0 0,0 22 15,0-22-15,0 0 0,21 0 16,0 0-16,0-21 0,0 22 0,22-22 16,-22 0-16,21 0 15,-21 0-15,43 0 0,-22-22 16,1 1-16,-22 0 0,21 0 0,-21 0 15,0 0-15,22-22 0,-22 22 16,0-21-16,-21 21 0,21-22 0,-21 22 16,21-21-16,-21 21 0,0-1 15,0 1-15,0 42 32,0 1-32,0-1 0,0 0 0,0 21 15,0-21-15,0 1 0,-21 20 0,21-21 16,0 21-16,-21-20 0,21-1 15,0 0-15,0 0 0,0 0 16,0 0-16,0 1 16,-21-22-16,0-22 31,21 1-31,0-21 16,0 21-16,0 0 0,0-22 0,0 22 15,21-21-15,0-1 0,0 1 16,0 0-16,22 21 0,-22-22 0,0 1 15,21 21-15,1 0 0,-1-1 16,0 22-16,43 0 0,-21 0 16,-22 22-16,0-1 0,1 0 15,-22 0-15,0 21 0,0 1 16,-21-22-16,0 21 0,0 1 0,-21-22 16,0 21-16,0-21 0,-1 0 15,-20 22-15,21-22 0,0 0 0,0 0 16,-1 0-16,22 1 15,-21-22-15,21-22 32,21 1-32,1-21 15,-1 21-15,0 0 0</inkml:trace>
  <inkml:trace contextRef="#ctx0" brushRef="#br1" timeOffset="43250.98">17928 2709 0,'0'0'0,"0"-21"16,0 0-16,0-42 16,0 41-16,-21 1 15,0 21-15,0 0 0,-1 0 16,1 21-16,0 1 0,0 20 16,0 0-16,0-21 0,-1 22 0,1-1 15,0 0-15,0 1 0,21-1 16,0 0-16,0-20 0,0 20 0,0-21 15,0 21-15,0-20 0,0-1 0,21 0 16,0 0-16,0-21 16,22 0-16,-22 21 0,21-21 0,-21 0 15,22 0-15,-1-21 0,0 0 16,-20 0-16,20 0 0,0-22 0,1 22 16,-22-21-16,21-22 0,0 22 15,-20-22-15,20 1 0,-21-1 0,0-20 16,0 20-16,1 1 0,-22-1 0,0 22 15,21 0-15,-21-1 0,0 1 16,0 21-16,0 0 0,21-1 0,-21 1 16,0 42-1,0 1 1,0-1-16,0 0 0,0 42 16,0-20-16,-21 20 0,0 1 0,21-22 15,-22 22-15,1-1 0,21 1 0,0-1 16,-21-21-16,21 1 0,-21-1 15,21 0-15,0 1 0,0-1 0,0-21 16,0 22-16,21-22 0,0 0 16,22 0-16,-22 0 0,21-21 0,-21 0 15,22 0-15,-1 0 0,0 0 16,1-21-16,-1 0 0,0 0 0,1 0 16,-1-22-16,0 22 0,-21-21 15,22-1-15,-22-20 0,0 21 0,0-1 16,0-41-16,-21 62 15,0 1-15,0 0 0,0 0 16,0 42-16,0 0 16,0 0-16,-21 22 0,0-1 15,0-21-15,21 22 0,-21-1 0,21-21 16,-21 21-16,21-20 0,0 20 16,0-21-16,0 0 0,0 0 0,0 1 15,21-1-15,-21 0 0,21-21 16,0 0-16,0 0 0,0 0 15,1 0-15,20 0 0,-21 0 0,21-21 16,-20 0-16,20-1 0,-21 1 16,21-21-16,-20 0 0,-1-1 0,21 1 15,-21 0-15,0-22 0</inkml:trace>
  <inkml:trace contextRef="#ctx0" brushRef="#br1" timeOffset="43442.87">19304 2286 0,'0'0'0,"-21"0"0,0 0 0,-1 0 16,1 0-1</inkml:trace>
  <inkml:trace contextRef="#ctx0" brushRef="#br1" timeOffset="43647.76">18182 2582 0,'0'0'0,"-21"0"0,-21 0 16,20 0-16,22 22 0,22-22 31,-1 0-31,21 0 16,-21 0-16,43 0 0,-22 0 0,0 0 15,22-22-15,-22 22 0,1 0 16,20 0-16,-21 0 0,1 0 0,-1 0 16</inkml:trace>
  <inkml:trace contextRef="#ctx0" brushRef="#br1" timeOffset="44476.28">19791 2667 0,'0'0'0,"0"-21"0,0 0 0,-21 0 15,-1 21-15,1-22 16,0 22-16,0 0 0,0 0 0,0 0 16,-22 22-16,22-1 0,0 0 15,-21 0-15,20 21 0,1-20 16,0 20-16,0-21 0,0 21 16,0-20-16,21-1 0,0 21 0,0-21 15,0 0-15,0 1 0,0-1 0,0 0 16,21-21-16,0 21 0,0 0 15,0-21-15,0 0 0,1 0 0,-1 0 16,0 0-16,0 0 0,0 0 16,0 0-16,1 0 0,-1-21 0,0 21 15,-21-21-15,21 0 0,-21-22 16,21 22-16,-21 0 0,0-21 0,0-1 16,21 22-16,-21-21 0,22 0 0,-22-1 15,0 22-15,21-21 16,0 21-16,0-1 0,-21 1 0,21 21 15,0 0-15,1-21 0,-1 21 16,0 0-16,0 0 0,0 0 0,22 21 16,-22 0-16,0 1 15,21-1-15,-21 0 0,1 21 0,-22-21 16,21 22-16,-21-22 0,21 21 0,-21-21 16,0 22-16,0-22 0,0 0 0,0 0 15,0 0-15,0 1 0,0-1 0,-21 0 16,0 0-16,-1-21 31,1 0-31,0 0 16,21-21-1,0 0-15,0 0 0,0-22 16,0 22-16,0 0 0,21-21 16,-21-1-16,43 1 0,-22 21 0,0-22 15,21 1-15,-21 0 0,22 21 16,-1-1-16,0 1 0,1 21 0,20 0 15,-20 0-15,-1 0 0,0 21 16,1 1-16,-22 20 0,0-21 16,0 21-16,0 1 0,-21-1 0,0-21 15,0 22-15,0-1 0,0-21 16,-21 21-16,0-20 0,0-1 0,21 0 16,-21 0-16,-1 0 0,1-21 15,0 21-15,21 1 16,-21-22-16,42-22 31,-21 1-31,42 21 0,-20-21 16</inkml:trace>
  <inkml:trace contextRef="#ctx0" brushRef="#br1" timeOffset="45267.34">21336 2731 0,'0'0'0,"0"-22"15,0-20-15,0 21 0,0 0 16,0-22-16,0 22 0,0 0 0,0 0 16,0 0-16,-21 21 15,0 0-15,-1 0 0,1 0 16,0 0-16,0 21 0,-21-21 0,20 42 16,-20-21-16,0 22 0,-22 20 15,22-20-15,0-1 0,-1-21 16,22 21-16,0 1 0,0-22 15,21 21-15,0-21 0,0 1 0,0-1 0,21 0 16,0 0-16,21-21 16,1 0-16,-1 0 0,-21 0 0,22 0 15,-1 0-15,0 0 0,-21-21 16,22 21-16,-22-42 0,21 20 0,-21 1 16,1-21-16,-1 0 0,21-1 0,-21 1 15,0 0-15,-21-1 0,22 1 16,-1 0-16,-21-1 0,0 22 0,0 0 15,0 0-15,0 0 0,0 42 16,0 0-16,-21 0 16,-1 0-16,22 22 0,-21-1 15,0 0-15,21 1 0,0-1 16,-21-21-16,21 21 0,0 1 16,0-1-16,0-21 0,0 22 0,0-22 15,0 0-15,21 0 0,0 0 0,0 0 16,1-21-16,-1 0 0,21 22 15,-21-22-15,0 0 0,22 0 0,-22 0 16,21-22-16,1 22 0,-22-21 0,21 0 16,0-21-16,1-1 0,-22 1 15,21 0-15,1-22 0,-22-20 16,21 20-16,0-21 0,1 22 0,-22-1 16,0 1-16,0-1 0,0 22 0,1 0 15,-1-1-15,-21 1 16,21 21-16,-21 0 0,0 0 0,0-1 15,-21 44 1,0-1-16,-1 21 16,-20 0-16,21 1 0,-21-1 15,20 22-15,1-1 0,-21 1 0,21-1 16,21 1-16,0-1 0,-21 1 16,21-1-16,0-21 0,0 1 0,0-1 15,21-21-15,0 22 0,0-22 16,0 0-16,0 0 0,22-21 0,-22 21 15,21-21-15,1 0 0,-1 0 0,0 0 16,1 0-16,-1 0 0,0-21 16,22 0-16,-22 0 0,22 0 15,-22-1-15,0-20 0,1 21 0,-22 0 16,21 0-16,-21-1 0</inkml:trace>
  <inkml:trace contextRef="#ctx0" brushRef="#br1" timeOffset="47367.24">889 5017 0,'0'0'16,"0"-22"-16,-21 22 16,21 22 15,0-1-15,0 0-16,0 0 0,0 0 15,21-21-15,0 0 16,0 0-16,0 0 15,1 0-15,-1-21 0,0 21 0,21-21 16,-21-21-16,22 20 0,-22 1 16,21-21-16,-21 0 0,1 20 15,-1-20-15,-21 0 0,21 21 0,-21-22 16,0 22-16,0 0 0,0 0 16,0 0-16,-21 21 15,21 21 1,-21 0-16,-1 0 0,22 0 15,0 22-15,0 20 0,0-21 16,0 22-16,0-1 0,0-20 16,0 20-16,0 1 0,0-1 0,0-20 15,0 20-15,0-21 0,22 22 16,-1-22-16,0 1 0,-21-1 0,0 0 16,0 1-16,21-22 0,-21 21 15,0-21-15,0 0 0,0 1 16,-21-22-1,0 0-15,0-22 0,-1 1 16,-20 0-16,21 0 0,-21 0 0,-1 0 16,22-22-16,-21 22 15,-1-21-15,22 21 0,-21-1 0,21 1 16,0 0-16,-1 0 0,1 21 16,0 0-16,0 0 0,0 0 0,21 21 15,0 0-15,-21 0 0,21 1 16,0-1-16,0 0 0,0 0 15,21 21-15,0-20 0,0-1 0,21 0 16,-20 0-16,20 0 0,0 0 16,1 1-16,-1-22 0,0 0 0,22 0 15,-1 0-15,1 0 0,-22 0 16,22-22-16,-1 1 0,1 0 16,-22 0-16,21 0 0,-20-22 15,-1 22-15,-21-21 0,22 0 0,-22-1 16,-21 22-16,21-21 0,-21-1 15,0 1-15,0 21 0,0-21 16,0 20-16,0 1 0,0 0 0,-21 21 16,0 0-1,-1 21-15,1 0 0,0 1 16,0-1-16,21 21 0,-21-21 16,0 22-16,21-22 0,0 21 0,0-21 15,0 22-15,0-22 0,0 21 16,0-21-16,21 0 0,0 1 0,0-1 15,0 0-15,0 0 16,22-21-16,-22 0 0,0 0 0,21 0 16,-20 0-16,-1 0 0,21-21 15,22-21-15,-22-1 0,0 22 16,-21-21-16,22 21 0,-22-22 16,21 1-16,-21 21 0,1-22 0,-1 1 15,0 21-15,-21 0 0,21 0 16,-21-1-16,-21 44 31,0-1-31,21 0 0,-21 0 0,21 0 16,0 0-16,0 1 0,0-1 15,0 21-15,0-21 0,0 0 16,0 1-16,0-1 0,21 0 16,-21 0-16,21 0 0,-21 0 0,0 1 15,-21-44 32,0 1-47,-1 0 0,1 0 16,21 0-16,-21 0 0,21-1 15,-21 22 1,21 22 0,0-1-16,0 0 0,0 0 15,0 0-15,21 0 16,0 1-16,0-1 0,1-21 0,-1 21 15,21 0-15,-21-21 0,0 0 16,22 0-16,20 0 0,-20 0 0,20 0 16,-21 0-16,22-21 0,-22 0 15,22 0-15,-22-1 0,-21-20 16,22 0-16,-22 21 0,0-22 0,0-20 16,0 20-16,0 1 0,1-21 0,-22-1 15,21 1-15,-21-1 0,0 1 16,21-1-16,-21 22 0,21-1 15,-21 1-15,21 21 0,-21 0 0,0 0 0,0 42 32,0 0-32,0 0 0,0 21 0,0 1 15,0-1-15,0 0 0,-21 22 16,0-22-16,21 22 0,-21-22 0,21 0 16,0 1-16,0 20 0,0-20 15,0-22-15,0 21 0,0 0 0,0-20 16,0 20-16,0-21 0,0 0 15,0 0-15,21-21 0,0 0 16,0 0-16,0 0 16,-21-21-16,22 0 0,-1-21 15</inkml:trace>
  <inkml:trace contextRef="#ctx0" brushRef="#br1" timeOffset="47563.12">2963 5122 0,'0'22'16,"21"-22"-1,1 0-15,-1 0 0,0 0 16,0 0-16,0 0 0,0 0 0,1 0 16,20 0-16,-21 0 0,0 0 15,0 0-15,1-22 0,-1 22 16</inkml:trace>
  <inkml:trace contextRef="#ctx0" brushRef="#br1" timeOffset="49770.94">4212 5546 0,'0'0'0,"0"-21"15,0-1 1,0 1-16,0 0 0,0 0 16,0-21-16,0 20 0,0-20 15,0 0-15,0-1 0,0-20 16,21-1-16,0 1 0,1-1 16,-1 1-16,21-1 0,0 1 0,1-1 15,-1 22-15,0 21 0,1 0 16,-1 0-16,0-1 0,1 22 0,-1 22 15,-21-22-15,0 21 0,-21 0 16,0 0-16,0 21 0,0-20 16,0-1-16,0 21 0,0-21 0,0 0 15,0 1-15,0-1 16,0-42 15,0-1-15,0 1-16,-21-21 0,0 21 15,0 0-15,21-1 0,-21 1 0,0 0 16,-1 0-16,-20 21 0,21-21 16,0 21-16,0 0 0,-1 0 0,1 0 15,0 0-15,0 21 0,0 0 16,0 0-16,-1 22 0,22-1 0,-21 0 16,0 22-16,21-1 0,-21 1 0,21-22 15,0 22-15,0-22 16,0 21-16,0-20 0,0-1 0,21 0 15,0 1-15,0-1 0,1-21 0,-1 0 16,21 1-16,-21-1 0,22-21 16,-1 0-16,0 0 0,1 0 0,-1 0 15,0 0-15,1-21 0,-1-1 16,0 1-16,1 0 0,-1 0 0,-21-21 16,64-43-16,-64 43 15,21-22-15,1 22 0,-1-22 0,-21 22 16,21-22-16,1 22 0,-1 21 0,0 0 15,1 0-15,-22 21 16,21 0-16,-21 21 0,1-21 0,-1 21 16,0 21-16,-21-21 0,0 22 0,0-22 15,0 21-15,0-21 0,0 1 0,0 20 16,0-21-16,0 0 0,0 0 16,0 1-16,0-44 46,0 1-46,0 0 16,-21 0-16,21 0 0,0-22 0,0 22 16,-21-21-16,-1 21 0,22-22 15,0 22-15,-21 0 0,0 0 0,0 0 16,0 0-16,0 21 0,-1 0 16,1 0-16,0 0 0,0 21 0,0 0 15,0 0-15,-1 21 16,1 1-16,0-22 0,-21 21 0,21 1 15,-1-1-15,-20 43 0,21-64 16,21 21-16,0 0 0,0-20 16,0-1-16,0 21 0,0-21 0,0 0 15,0 1-15,21-1 0,0-21 16,0 0-16,1 0 0,-1 0 0,0 0 16,21 0-16,-21 0 0,22-21 15,-1-1-15,-21 1 0,22 0 16,-1 0-16,-21-21 0,0 20 0,22-20 15,-22 0-15,0-1 0,0 1 16,-21 0-16,0-1 0,21 1 0,-21 21 16,0 0-16,0 0 0,0-1 15,0 44 1,0-1-16,0 0 16,-21 0-16,21 0 0,-21 22 15,21-22-15,0 21 0,0-21 0,0 22 16,0-22-16,0 0 0,0 21 15,0-21-15,0 1 0,0-1 16,0 0-16,21 0 0,0 0 0,0 0 16,1-21-16,-1 0 0,0 0 15,21 0-15,-21 0 0,22 0 16,-22-21-16,21 0 0,1 0 0,-1 0 16,0-22-16,1 22 0,-1-21 15,0 0-15,1-1 0,-22 1 0,21 0 16,0-1-16,-20 1 0,-1 21 15,-21 0-15,0-1 0,-21 44 16,-1-1 0,1 0-16,0 0 0,0 0 15,21 0-15,0 1 0,-21-1 0,21 21 16,0-21-16,0 0 0,0 1 16,0 20-16,0-21 15,21 0-15,-21 22 0,21-22 16,0 0-16,0 0 15,-21-42 17,-21 0-17,21 0-15,-21 21 0,0-22 0,0 1 16,21 0-16,-21 0 0,21 0 0,-22 21 16,22-21-16,-21 21 15,21 21 1,0 0-16,0 0 15,0 0-15,0 0 16,0 1-16,21-1 0,-21 0 0,22 0 16,-1 0-16,0-21 0,0 21 15,0 1-15,0-22 0,1 0 0,20 0 16,-21 0-16,21 0 0,1 0 0,-1 0 16,0 0-16,1 0 0,-22-22 15,21 1-15,1 0 0,-22 0 0,21 0 16,-21-22-16,0 22 0,22-21 15,-22 0-15,0-1 0,0-20 16,-21 20-16,0 1 0,21 0 0,-21 21 16,0-1-16,0 1 0,0 0 0,0 0 15,-21 21 1,0 21-16,21 0 0,-21 0 16,0 22-16,21-22 0,0 21 15,-21-21-15,-1 22 0,22-1 0,0-21 16,0 22-16,0-22 0,0 21 15,0-21-15,0 0 0,22 22 0,-1-22 16,0 0-16,0 0 0,21-21 16,-20 0-16,20 0 0,-21 0 15,21 0-15,1 0 0,-1 0 0,0 0 16,1-21-16,-1 0 0,0 0 0,1 0 16,-1-22-16,-21 22 0,22-21 15,-1-22-15,-21 22 0,21 0 16,-20-22-16,-1 22 0,-21-1 0,0 1 15,0 21-15,0-21 0,-21 20 16,-1 22-16,1 0 0,-21 0 16,21 22-16,0-1 0,-1-21 15,22 42-15,0-21 0,0 0 16,0 22-16,0-22 0,0 21 0,0 1 16,0-22-16,22 0 0,-1 21 0,-21-21 15,0 22-15,21-22 0,0 21 16,-21-21-16,0 1 0,0-1 15,-21-21-15,0 21 16,0-21-16,-1 0 0,1 0 0,0 0 16,0 0-16,0 0 0,0 0 15,-1 0-15,22-21 16,0 0-16,0-1 0,0 1 16</inkml:trace>
  <inkml:trace contextRef="#ctx0" brushRef="#br1" timeOffset="50535.23">9017 5376 0,'0'-21'31,"0"0"-31,0 0 16,0 0-16,0 0 0,21-1 0,0-20 16,0 0-16,1-1 0,-1-20 15,0-1-15,21 1 0,-21 21 16,1-22-16,-1 1 0,0-1 0,0-42 16,-21 64-16,21 0 0,-21-1 15,0 22-15,0 0 0,0 42 16,-21 0-1,0 0-15,21 22 16,-21-1-16,0 0 0,-1 1 0,22 20 16,-21 1-16,0-1 0,0 1 15,21-1-15,0 1 0,-21-22 0,21 22 16,0-22-16,0 0 0,0 1 0,0-1 16,0-21-16,0 0 0,21 0 15,0 1-15,0-22 0,0 0 0,22 0 16,-22 0-16,0 0 0,21 0 0,1 0 15,-22-22-15,0 1 0,21 0 16,1 0-16,-22-21 0,0 20 0,21-20 16,-20 0-16,-1-1 15,0 1-15,0 0 0,-21-1 0,0 22 16,0 0-16,0 0 0,-21 42 16,0 0-1,21 0-15,-21 1 0,-1 20 0,1-21 16,0 21-16,21-20 0,0 20 15,0-21-15,-21 0 0,21 0 0,0 1 16,0-1-16,0 0 0,21-21 31,0 0-15,0-21-16,-21 0 0,22-1 16,-1 1-16,-21 0 0</inkml:trace>
  <inkml:trace contextRef="#ctx0" brushRef="#br1" timeOffset="50698.67">9821 4763 0,'-42'-22'31,"21"22"-31,0 0 16,42 0 15,0 0-31,21 0 0,-21 0 0,22-21 15,-22 21-15</inkml:trace>
  <inkml:trace contextRef="#ctx0" brushRef="#br1" timeOffset="51346.86">10499 4382 0,'0'0'0,"-22"21"31,22 0-31,-21 0 15,21 0-15,-21 0 0,0 22 16,21-1-16,-21-21 0,21 22 0,-21-1 16,21 0-16,-22 22 0,22-22 15,0 0-15,0 22 0,-21-22 0,21 1 16,-21 20-16,21-21 0,0-20 16,-21 20-16,21 0 0,0-21 0,0 1 15,0-1-15,0 0 0,0 0 16,0-42 15,0 0-31,0 0 0,0-22 16,0 22-16,0-21 0,0-1 0,21-20 15,0 21-15,0-22 0,1 22 16,-1-22-16,0 22 0,21 0 16,-21-1-16,1 22 0,20 0 0,-21 0 15,0 21-15,0 0 0,1 0 16,-1 0-16,0 21 15,-21 0-15,0 0 0,0 22 16,0-22-16,-21 0 0,0 21 0,-1-21 16,1 1-16,0-1 0,-21 21 15,21-42-15,-1 21 0,1 0 16,0-21-16,0 0 0,0 0 0,-22 0 16,22 0-16,21-21 0,-21 21 15,21-21-15,0 0 0,0 0 16,0 42 15,0 0-31,21 0 0,0 0 16,-21 1-16,0-1 0,22 0 0,-1 0 15,0 0-15,-21 0 0,21 1 16,0-1-16,0 0 0,-21 0 0,22 0 16,-1-21-16,-21 21 0,21-21 15,0 0-15,0 0 0,0 0 16,1 0-16,-1 0 0,0 0 15,0-21-15,0 0 0,0 0 16,1 0-16,-1 0 0,0-1 0</inkml:trace>
  <inkml:trace contextRef="#ctx0" brushRef="#br1" timeOffset="51738.72">10943 4868 0,'0'22'31,"0"-1"-31,0 0 15,21-21-15,0 0 16,1 0-16,-1 0 0,0 0 0,0 0 16,0 0-16,22 0 0,-22 0 0,0-21 15,21 21-15,-21-21 0,1-1 16,20 1-16,-21 0 0,-21 0 0,0 0 16,21 0-16,-21-1 0,0 1 15,0 0-15,0 0 0,-21 21 16,0 0-16,0 0 0,0 0 15,-22 0-15,22 21 0,-21 0 16,-1 0-16,22 22 0,-21-1 0,21-21 16,0 22-16,-1-1 0,22-21 0,0 21 15,0-20-15,0 20 0,0-21 16,0 0-16,0 0 0,43 1 16,-22-1-16,0-21 0,0 0 0,0 21 15,1-21-15,-1 21 0,0-21 16,0 0-16,0 0 0,0 0 0,1 0 15,-1 0-15,0 0 0,0 0 16,0-21-16,-21 0 16,21 21-16,-21-21 0,0-1 0</inkml:trace>
  <inkml:trace contextRef="#ctx0" brushRef="#br1" timeOffset="52312.13">13250 4699 0,'0'0'0,"0"-21"0,0-21 0,0-1 0,0 22 15,21-21-15,-21 21 0,0-1 16,0 1-16,0 0 15,0 42 1,0 0-16,0 22 0,0-22 16,0 21-16,0 1 0,0 20 15,0 1-15,0 20 0,-21-20 0,21 20 16,-21 1-16,21 21 0,-21-21 16,21 20-16,-21 1 0,0 0 0,21 21 15,-22-21-15,1 0 0,0 0 16,0 21-16,-21-22 0,20 22 0,1-21 15,-21 0-15,0 0 0,-1 106 16,1-107-16,21-20 0,0 0 16,-1-1-16,1-20 0,0-1 0,0-20 15,0-1-15,21 0 0,0-20 0,0-1 16,0-42 0,0-1-16,0-20 0,0 0 0,21-22 15,0 1-15,21-22 0,-20 22 0,20-22 16,0-21-16,1 0 0</inkml:trace>
  <inkml:trace contextRef="#ctx0" brushRef="#br1" timeOffset="52643.91">13187 5038 0,'0'0'0,"0"-43"0,-21-20 15,21 21-15,0-1 0,0 1 0,0 0 16,0 20-16,21 1 0,21-21 15,-21 21-15,22 0 0,-1-1 0,0 1 16,1 0-16,-1 21 0,0-21 0,1 21 16,-1 0-16,0 0 0,1 21 15,-22 0-15,21 0 0,-42 22 0,0-1 16,0 0-16,0 22 0,0-22 16,-21 22-16,0-1 0,0-20 0,-22 20 15,1-21-15,21-20 0,-22 20 16,1-21-16,21 0 0,0 0 15,0 1-15,-1-22 0,1 0 16,42-22 15,1 1-31,-1 0 0,0 0 0,0 0 16,0 0-16,0-22 0,22 22 0</inkml:trace>
  <inkml:trace contextRef="#ctx0" brushRef="#br1" timeOffset="52992.71">13885 4995 0,'0'0'0,"0"22"16,0-1-1,21-21-15,1 0 16,-1 0-16,0 0 0,0 0 0,0-21 16,22-1-16,-22 1 0,21 0 15,0 0-15,1 0 0,-22 0 0,21-1 16,1-41-16,-22 42 0,-21 0 15,0-1-15,0 1 0,0 0 16,-21 21-16,-1 0 0,-20 0 16,21 0-16,0 0 15,-22 21-15,22 22 0,-21 20 16,0-21-16,42 1 0,-22-1 0,1-21 16,21 22-16,-21-1 0,21-21 15,0 0-15,0 22 0,0-22 0,21-21 16,0 21-16,1 0 0,20-21 15,-21 0-15,21 0 0,1 0 0,-1 0 16,22 0-16,-22 0 0,0 0 0,22-21 16,-22 21-16,0-21 0,-20 0 15</inkml:trace>
  <inkml:trace contextRef="#ctx0" brushRef="#br1" timeOffset="53331.79">14774 4847 0,'0'0'0,"-21"-21"0,21 0 0,0 0 15,-21 0-15,21-1 0,0 1 16,0 0-16,0 0 0,0 0 16,21 21-16,0 0 0,0-21 15,1 21-15,-1 0 0,0 0 16,21 0-16,-21 21 0,22-21 0,-22 21 16,21 21-16,-21-21 0,1 22 0,-1-1 15,0 0-15,-21 1 0,0-1 16,0 22-16,0-22 0,-21-21 15,0 21-15,-22 1 0,22-22 0,0 0 16,0 0-16,0 0 0,-1-21 16,1 0-16,0 0 0,21-21 15,0 0 1,0 0-16,21 0 0,0-22 0,1 22 16,-1-21-16,0 0 0,0-1 0,0 1 15,22 0-15,-22-1 0,0 1 16,21 0-16,1 20 0,-1-20 15,-21 21-15,21 0 0,1 0 0,-1-1 0</inkml:trace>
  <inkml:trace contextRef="#ctx0" brushRef="#br1" timeOffset="54547.9">16023 5101 0,'0'0'0,"21"-21"31,0 21-31,1-21 0,20 0 0,-21 0 16,21-1-16,1 1 0,20-21 0,-20 0 15,-1-1-15,0 22 0,1-21 16,-1-1-16,0 1 0,-21-21 16,22 20-16,-22 1 0,-21-22 0,21 22 15,-21-21-15,0 20 0,0-20 16,0 20-16,0 1 0,0 0 15,0 21-15,-21-1 0,0 1 0,0 21 16,-22 0-16,22 21 0,0 1 16,-21 20-16,20 0 0,-20 1 15,21 20-15,-21 1 0,20-1 0,-20 1 16,21 20-16,0 1 0,-22 0 16,22-1-16,-21 22 0,21-21 0,0-1 15,-22 107-15,22-85 0,0 0 16,0-22-16,0 22 0,21-21 15,-43 126-15,22-20 16,0-64-16,0-21 0,21 0 0,-21-22 16,21 22-16,-22-21 15,22-1-15,0 1 0,0 0 0,0-1 16,0-20-16,0-1 0,0 43 16,0-63-16,0-1 0,0-21 0,22 0 15,-1 0-15,0-21 0,21 0 16,1-21-16,-1 0 0,0-21 0,1-1 15,20-20-15,22-1 0,-22 1 0,22-1 16,-22-20-16,22-1 0,-21-21 16,-1 0-16,1 1 0,-22-1 0,0 0 15,-21 0-15,1 21 0,-22-20 0,0-1 16,-22 21-16,-20-21 0,21 22 16,-21 20-16,-22-21 0,22 22 0,-22 21 15,1-1-15,-1 1 0,1 0 16,20 20-16,-20-20 0,21 21 15,-22 21-15,1-21 0,41 0 16,1 21-16,0 0 0,42-22 31,0 22-31,22 0 0,-1-21 0,0 0 16,22 21-16,-1-21 0,1 0 16,21 0-16,-22-1 0,1-20 0,-1 21 15,1-21-15,-1 20 0,-21-20 16,1 21-16,-1-21 0,22-22 15,-64 43-15,21-21 0,-21 20 16,21 22-16,-21-21 0,21 0 16,-21 0-16,0 42 31,0 0-31,0 0 0,0 22 16,0 20-16,0-20 15,0 41-15,0-41 0,0-22 16,0 21-16,0-21 0,0 0 0,0 1 15,21-1-15,22-21 16,-22 0-16,0 0 0,21 0 16,-21 0-16,22 0 0,-1-21 0,0-1 15,1 1-15,-22-21 0,21 21 16,-21-22-16,22 1 0,-43-43 16,0 43-16,0 0 0,0-1 15,0 22-15,-21-21 0,-1 21 0,1 0 16,-21-1-16,0 22 0,-1 0 15,1 0-15,0 0 0,20 0 0,-20 0 16,0 22-16,21-1 0,-1 0 0,1 0 16,0 0-16,0 22 0,21-22 15,0 21-15,0-21 0,0 0 0,0 22 16,0-22-16,0 0 0,0 0 16,42-21-16,-21 21 0,1-21 15,20 0-15,0 0 0,1 0 0</inkml:trace>
  <inkml:trace contextRef="#ctx0" brushRef="#br1" timeOffset="54948.18">17738 4826 0,'0'0'0,"0"-21"0,-43-64 32,43 64-32,0 0 15,0 0-15,0 0 0,0-1 16,21 1-16,1 21 0,-1 0 15,0-21-15,0 21 0,0 0 0,43 0 16,-43 21-16,0 0 16,21 1-16,-20-1 0,-1 0 15,0 0-15,0 21 0,0-20 0,0 20 16,-21 0-16,0 1 0,0-22 16,0 63-16,0-62 0,0 20 15,-21-21-15,0-21 0,0 21 0,21 0 16,-21-21-16,0 0 15,21-21-15,0 0 16,0 0-16,0 0 0,0 0 16,0-22-16,0 1 0,21 21 0,0-22 15,-21 1-15,21 0 0,0 21 16,-21-1-16,21 1 0,1 0 16,-1 0-16,0 21 0,0 0 0,0 0 15,0 0-15,22 0 0,-22 0 16,21 0-16,-21 0 0,22 0 0,-22 0 15,21 0-15</inkml:trace>
  <inkml:trace contextRef="#ctx0" brushRef="#br1" timeOffset="55599.27">18711 4657 0,'0'21'32,"-21"0"-17,21 0-15,-21 0 0,0 1 0,21 20 16,0-21-16,0 21 0,-21-20 15,21-1-15,0 21 0,0-21 16,0 0-16,0 1 0,0-1 0,0 0 16,0 0-16,0 0 15,0-42 1,0 0 0,0 0-16,0 0 15,0-1-15,0-20 0,21 21 0,-21-21 16,21-1-16,-21 1 0,21 21 15,0-22-15,0 1 0,22 21 0,-22-21 16,0 20-16,21 1 0,-20 0 16,20 0-16,0 21 0,-21 0 15,22 0-15,-1 0 0,-21 21 0,22 0 16,-22 0-16,21 22 0,-21-1 16,0 0-16,1 1 0,-22-1 0,0-21 15,0 22-15,0-1 0,0 0 0,0-21 16,-22 1-16,1 20 0,0-21 15,21 0-15,-21-21 0,0 0 32,21-21-32,0 0 15,0 0-15,0 0 0,0-22 0,0 22 16,21-21-16,-21-1 16,21 1-16,0 0 0,22-1 0,-22 1 15,21 0-15,0-1 0,1 1 16,-1 0-16,0 21 0,1-1 0,20 22 15,-20 0-15,-1 0 0,0 0 0,-21 22 16,22-1-16,-22 0 0,0 21 16,0-21-16,-21 22 0,0-22 0,0 21 15,0 1-15,-21-22 0,0 21 16,0-21-16,0 22 0,-1-22 0,1 0 16,0 0-16,0 0 0,0-21 15,21 21-15,0-42 31,21 0-15,0 0-16,0 0 0,0 0 16</inkml:trace>
  <inkml:trace contextRef="#ctx0" brushRef="#br1" timeOffset="57071.44">20299 4636 0,'0'0'0,"21"-22"0,0 22 0,0-21 16,-21 0-16,0 0 0,0 0 15,0 0-15,0-1 0,-21 22 16,0 0-16,0-21 0,0 21 16,-1 0-16,1 0 0,-21 0 0,21 0 15,0 0-15,-22 21 0,22 1 16,-21-1-16,21 0 0,-22 21 0,22-21 16,0 22-16,0-1 0,0 0 0,-1 1 15,1-1-15,21 0 0,0 1 16,0-22-16,0 21 0,0-21 0,0 1 15,0-1-15,21 0 0,1-21 16,-1 0-16,21 0 0,-21 0 0,0 0 16,22 0-16,-22 0 0,0-21 15,21 0-15,-20-1 0,-1-20 16,21 21-16,-21-21 0,0-1 0,1 1 16,20 0-16,-21-1 0,0 1 15,0 21-15,-21-22 0,0 22 0,22 0 16,-22 0-16,-22 21 15,1 21 1,21 0-16,-21 0 0,0 22 0,0-22 16,0 0-16,21 21 0,0 1 15,0-22-15,0 21 0,0-21 0,0 43 16,0-43-16,0 21 0,21-20 16,0-22-16,21 21 0,-21-21 15,22 0-15,-1 0 0,0 0 16,1 0-16,-1 0 0,0 0 0,1-21 15,20-43-15,-20 22 16,-22 21-16,21-22 0,-21 1 0,0 0 16,1-1-16,-1 1 0,0 0 15,-21 20-15,0 1 0,0 0 0,0 0 16,0 42 0,-21 0-16,0 0 0,-1 1 15,22 20-15,-21-21 0,0 21 0,0 1 16,0-1-16,21-21 15,0 22-15,-21-22 0,21 21 0,-22-21 0,22 0 16,0 1-16,0-1 0,0 0 16,22-21-1,-1 0-15,0-21 16,-21 0-16,21-1 0,0 1 16,0 0-16,1-21 0,-1-1 0,0 1 15,21-21-15,1 20 0,-22 22 16,0-21-16,0 21 0,0-1 15,0 22-15,1 0 0,-1 0 16,0 22 0,-21-1-16,0 21 0,0-21 15,0 22-15,0-1 0,21-21 16,-21 21-16,0 1 0,21-22 16,0 21-16,-21-21 0,22 1 0,-1-1 15,0 0-15,0-21 0,0 0 0,0 0 16,1 0-16,-1 0 15,0 0-15,21-21 0,-21 0 0,22-22 16,-22 1-16,0 0 16,21-1-16,-20 1 0,20 0 0,21-43 15,-20 43-15,-22-1 16,21 22-16,-21 0 0,22 0 16,-1 0-16,-21 21 0,-21 21 31,0 0-31,0 0 0,0 0 15,0 0-15,0 1 16,0-1-16,0-42 47,21-1-31,-21 1-16,0 0 0,22 21 15,-22-21-15,0 0 0,0 0 16,0-1-16,-22 1 15,1 21-15,0 0 16,0 0-16,0 0 0,0 21 0,-1 1 16,-20-1-16,0 0 0,21 0 15,-22 0-15,22 0 0,-21 22 0,21-22 16,-1 21-16,22 1 0,0-1 0,0-21 16,0 21-16,0 1 0,0-1 15,0-21-15,22 0 0,-1 1 0,21-1 16,-21 0-16,22 0 0,-1-21 15,21 0-15,-20 0 0,-1 0 0,22 0 16,-22 0-16,0-21 0,22 0 0,-22 0 16,0-1-16,1 1 0,-1-21 15,0 0-15,1-1 0,-1-20 16,0 20-16,-20 1 0,-1 0 16,0-1-16,0 22 0,-21-21 0,0 21 15,-21 21-15,0 0 16,0 21-16,-22 0 0,22 0 15,0 0-15,0 22 0,0-22 0,21 21 16,0 1-16,0-22 0,0 21 16,0-21-16,0 22 0,21-22 0,0 0 15,21 0-15,1 0 0,20 0 16,1-21-16,-1 0 0,1 22 0,-1-22 16,22 0-16,-22 0 0,1 0 0,-22 0 15,22-22-15,-22 1 16,0 0-16,-21 0 0,22 0 0,-22 21 15,0-21-15</inkml:trace>
  <inkml:trace contextRef="#ctx0" brushRef="#br1" timeOffset="58091.12">1037 7260 0,'-21'0'0,"0"-21"0,0 21 0,-1-21 15,1 21-15,-21-21 0,21 0 16,0 21-16,-1-22 0,1 22 0,0-21 16,0 21-16,0-21 0,21 0 15,0 0-15,0 0 0,0-1 16,0 1-16,21 0 0,21 21 15,-21-21-15,22 21 0,-1 0 0,0 0 16,1 0-16,-1 0 0,22 21 16,-22 0-16,0 22 0,1-1 15,-1 0-15,-21 1 0,0 20 16,-21-21-16,0 22 0,0-22 16,0 22-16,0-22 0,-21 0 0,0 1 15,0-22-15,21 21 0,-21-42 16,-1 21-16,1-21 0,21-21 15,0 0 1,0-21-16,0-1 0,0 1 0,21 0 16,1-22-16,-22 22 0,21-22 15,0 1-15,0 21 0,21-22 0,-20 22 16,-1-22-16,21 22 0,0 21 16,-20-22-16,20 22 0,-21 0 15,21 21-15,-20 0 0,-1 0 16,0 0-16,0 0 0,0 0 0,-21 21 15,21 0-15,1 1 16,-22-1-16,0 0 0</inkml:trace>
  <inkml:trace contextRef="#ctx0" brushRef="#br1" timeOffset="60051.27">1736 7366 0,'21'0'15,"-42"0"-15,63 0 0,-21 0 16,0 0-16,0 0 0,1-21 0,20 0 15,-21 0-15,21-22 0,-20 22 0,20-21 16,-21 21-16,21-22 0,-20 22 16,-1-21-16,0-1 0,0 22 15,-21-21-15,0 21 0,0 0 0,0-22 16,0 22-16,-21 21 0,0 0 16,-22 0-16,1 0 0,21 21 15,0 0-15,-22 1 0,22-1 16,0 21-16,0 0 0,0 1 0,0-1 15,21 0-15,-22 1 0,22-1 16,0 0-16,0 1 0,22-1 16,-1-21-16,0 0 0,0 1 0,0-22 15,0 0-15,22 0 0,-22 0 16,21 0-16,1 0 0,-1-22 16,0 1-16,1 0 0,-1-21 0,21 21 15,-20-22-15,-1 1 0,0 0 16,1-1-16,-1-20 0,43-22 15,-64 22-15,0 20 0,0-20 0,0 20 16,1-20-16,-1 21 0,-21-1 16,0 22-16,0-21 0,0 21 15,0 42 1,-21-21-16,-1 42 0,1-21 0,0 22 16,0-1-16,0 0 0,0 22 15,21-22-15,-22 0 0,22 22 16,-21-22-16,21 1 0,0 20 15,0-21-15,0 1 0,21-1 0,1 0 16,-1 1-16,21-22 0,-21 21 0,22-21 16,-1 1-16,0-1 0,1-21 15,-1 0-15,43 0 0,-22 0 16,-21 0-16,22-21 0,-22-1 16,22 1-16,-1 0 0,-20 0 15,-1-21-15,21 20 0,-41-20 0,20 0 16,-21 21-16,0-22 0,0-41 15,-21 41-15,0 1 0,-21-22 16,0 43-16,0 0 16,0 0-16,0 21 0,-22 0 0,22 0 15,-21 0-15,-1 0 0,1 21 0,0 0 16,21 0-16,-22 22 0,1-22 16,21 21-16,-22-21 0,22 22 0,0-1 15,21 0-15,0 1 0,0-1 16,0 0-16,0-20 0,0 20 0,0-21 15,0 0-15,42 0 0,-20 1 16,-1-22-16,0 0 0,21 0 0,-21 0 16,22 0-16,-22-22 0,21 22 15,-21-21-15,22 0 0,-1-21 0,-21 21 16,0-22-16,22 1 0,-22 21 16,0-22-16,0 1 0,0 0 15,-21-1-15,0 1 0,22 21 0,-22-21 16,0 20-16,0 1 0,0 42 31,-22 1-31,22-1 0,0 21 16,-21-21-16,21 0 0,0 22 15,0-1-15,0-21 0,0 22 0,0-1 16,0-21-16,0 21 0,21-20 0,1-1 16,-1 0-16,0-21 15,21 21-15,1-21 0,-22 0 0,21 0 16,0 0-16,1-21 0,-1 21 15,0-21-15,-20-22 0,20 22 0,-21-21 16,21 21-16,22-64 0,-43 43 16,0-22-16,0 22 15,22-22-15,-43 22 0,42-85 0,-21 85 16,-21-22-16,0 22 0,0 0 16,0-1-16,0 22 0,0 0 0,-21 42 31,0 0-31,0 22 0,21-1 15,0 0-15,-21 1 0,21 41 16,-22-41-16,22-1 16,0 0-16,0 1 0,0-1 0,0 0 15,0 1-15,0-1 0,22-21 0,-22 21 16,21 1-16,0-1 0,0-21 16,0 0-16,0 1 0,1-1 0,20 0 15,-21-21-15,21 0 0,1 0 0,-1 0 16,0 0-16,1-21 0,-1 0 15,0-1-15,43-41 0,-43 42 16,-20-22-16,-1 22 0,0-21 16,0 0-16,0 20 0,-21-20 0,21 0 15,-21 21-15,0-43 0,0 43 16,0 0 0,-21 21-16,0 0 0,0 0 0,-21 0 15,20 21-15,1 0 0,0 0 0,0 0 16,0 1-16,21 20 0,0-21 15,0 21-15,0 1 0,0-22 0,0 21 16,0 1-16,0-1 0,21-21 0,0 21 16,21-20-16,-20-1 0,20 0 15,0 0-15,1-21 0,-1 0 0,0 0 16,1 0-16,20 0 0,-21 0 16,22 0-16,-22 0 0,22-21 15,-1 0-15,-20 0 0,20-1 0,-21-20 0,1 21 16,-1-21-16,0 20 15,1-20-15,-22 0 0,0-1 0,-21 1 16,0 21-16,0-64 0,0 64 16,-21 0-16,0 0 0,0 0 15,-1-1-15,-20 22 0,21 0 0,-21 0 16,20 0-16,-20 0 0,21 22 16,-21-1-16,20 0 0,1 0 15,-21 21-15,21-20 0,0 20 0,-1-21 0,1 21 16,21-20-16,0 20 0,0 0 15,0-21-15,0 22 0,0-22 0,0 21 16,21-21-16,1 1 0,20-1 16,-21-21-16,21 0 0,-20 0 15,-1 0-15,21 0 0,-21 0 16,0-21-16,22-1 0,-22 1 0,0-21 16,0 21-16,0-22 0,1 1 0,-1 0 15,0-1-15,0 1 0,0-21 16,0 20-16,1-20 0,-1-1 0,-21 1 15,21-1-15,0 1 0,0-1 16,0 22-16,-21 0 0,0-1 0,0 22 16,22-21-16,-44 84 31,1-21-31,0 22 0,0 20 16,0-21-16,0 22 0,21-1 0,0-20 15,-22 20-15,22-20 0,0 20 16,0-21-16,0 1 0,0-1 0,0 0 15,0 1-15,22-22 0,-1 21 16,0-21-16,0 22 0,0-22 0,0 0 16,22-21-16,-22 0 0,21 0 0,22 0 15,-43 0-15,21 0 16,-21-21-16,22 0 0,-22 0 0,0-1 16,0 1-16,0-21 0,1 21 15,-1-43-15,0 43 16</inkml:trace>
  <inkml:trace contextRef="#ctx0" brushRef="#br1" timeOffset="60291.1">4233 6689 0,'-42'21'0,"84"-42"0,-126 42 0,62-21 15,22 21-15,43-21 16,-22 0 0,21 0-16,1 0 0,-1 0 15,0 0-15,22-21 0,-1 0 0,1 21 16,-1 0-16,1-21 0,-22 21 0,0 0 16,1-22-16,-1 22 0,-21 0 15,0 0-15</inkml:trace>
  <inkml:trace contextRef="#ctx0" brushRef="#br1" timeOffset="60774.86">7514 6350 0,'-21'-21'0,"42"42"0,-84-42 0,41 21 0,1 0 15,0 0-15,0 0 0,42 0 32,21 0-32,1 0 0,-1 0 15,22 0-15,-1 0 0,1 0 0,20 0 16,1 0-16,0 0 0,84 0 15,-84 0-15,-22 0 16,-21 0-16,1 0 0,-1 0 0,-21 0 16,0 0-16,-21 21 15,-21 0-15,0-21 16,0 0-16,-21 21 0,-1-21 0,1 0 16,0 22-16</inkml:trace>
  <inkml:trace contextRef="#ctx0" brushRef="#br1" timeOffset="61051.74">7937 6435 0,'0'21'31,"0"0"-31,0 0 0,0 22 16,-21-22-16,0 21 15,0-21-15,21 22 0,-21-1 0,0 0 16,-1 1-16,1-1 0,0 0 0,0 1 15,21-1-15,-21-21 0,0 21 16,21 1-16,-22-1 0,22-21 0,0 43 16,0-43-16,0 0 0,0 0 15,0 0-15,22-21 16,-1 0-16,0 0 16,0-21-16,0 0 0,0 0 15,22 0-15,-22 0 0,21-1 16</inkml:trace>
  <inkml:trace contextRef="#ctx0" brushRef="#br1" timeOffset="62771.23">8911 6668 0,'0'0'16,"21"-22"-16,-21 1 0,0 0 0,0 0 15,0 0-15,-21 0 16,0-1-16,0 22 0,0-21 0,-1 21 15,1 0 1,0 0-16,-21 0 0,21 21 0,-1 1 16,-20-1-16,21 0 0,0 21 0,-22-21 15,22 22-15,-21-1 0,21 0 16,0 1-16,-1-1 0,1 0 0,0-20 16,21 20-16,0 0 0,0-21 0,0 1 15,0-1-15,0 0 0,21 0 16,0 0-16,1 0 0,-1-21 0,21 0 15,0 0-15,-20 0 0,20 0 16,0 0-16,1 0 0,-1-21 0,0 0 16,-21 21-16,22-21 0,-22 21 15,0 0-15,0-21 0,0 21 0,1 0 16,-22-21-16,-22 21 31,1 0-31,0 0 16,0 0-16,0 0 0,-22 0 0,22 0 15,-21 0-15,21 0 0,-22 0 0,1 0 16,0 0-16,21 0 0,-22 0 16,1 0-16,21 0 0,0 0 0,-1 0 15,1 0-15,0-22 0,21 1 0,-21 0 16,21 0-16,0 0 0,0 0 16,0-22-16,21 22 0,0-21 0,0-1 15,1 1-15,-1 21 0,21-21 16,-21-1-16,22 1 0,-1 21 15,0-22-15,1 22 0,-1 0 0,21 0 16,-41 0-16,20 21 0,-21 0 16,0-21-16,0 21 0,-42 21 31,0-21-31,0 0 16,21 21-16,-21-21 0,0 0 15,-1 0 16,1 0-15,0 0 0,0-21-16,0 21 15,0 0-15,-1 0 0,1 0 16,0 21-16,0 0 0,0-21 0,0 21 16,-1 22-16,1-22 0,0 0 0,0 21 15,-21-21-15,20 22 0,1-1 16,0 0-16,0-20 0,0 20 0,21-21 15,0 21-15,0-20 0,0-1 16,0 21-16,21-21 0,0-21 0,21 21 16,-20 1-16,20-22 0,-21 0 15,21 0-15,1 0 0,-1 0 0,22 0 16,-22 0-16,43 0 16,-43 0-16,0 0 0,-21 0 0,1 0 15,-1-22-15,-21 1 16,0 0-1,-21 21 1,-1 0-16,1 0 16,0 0-16,0 0 0,0 0 15,0 0-15,-1 0 0,1 0 0,0 0 16,0 21-16,0-21 0,0 0 16,-1 0-16,1 0 0,0 0 0,0 0 15,0 0-15,0 0 0,-1 0 16,1 0-16,0 0 15,0-21-15,21 0 0,-21 0 16,21 0-16,-21-1 0,21 1 0,0 0 16,0-21-16,0 21 0,0-22 15,0 1-15,0 21 0,21-22 0,0 22 16,0-21-16,0 21 0,0-22 16,1 22-16,-1 0 0,0 0 0,21-21 15,-21 42-15,1-22 0,20 1 16,-21 21-16,21 0 0,1 0 15,-1 0-15,-21 0 0,0 21 16,1-21-16,-22 22 16,0-1-16,0 0 0,0 0 0,0 0 15,0 0-15,0 1 0,0-1 16,0-42 46,0-1-46,0 1 0,-22 21-1,22 21 48,-21-21-63,21 22 15,-21-22-15,21 21 16,-21-21 125,0 0-141,21 21 15,0 0-15,0 0 16,0 0-16,0 1 16,0-1-1</inkml:trace>
  <inkml:trace contextRef="#ctx0" brushRef="#br1" timeOffset="67243.64">10541 6795 0,'0'0'0,"0"-22"0,0 1 0,0 0 0,0 0 16,0 0-16,0-22 16,0 22-16,21 0 0,-21 0 15,0 0-15,21 0 0,-21-1 16,0 44-1,0-1 1,0 0-16,0 21 0,21-21 0,-21 22 16,0-1-16,0 0 0,0-20 15,0 20-15,0 0 0,0 1 0,0-22 16,0 21-16,0-21 0,0 0 16,0 22-16,0-22 0,0 0 15,22-21 1,-1 0-16,0 0 15,0-21-15,0 0 16,0 0-16,1-1 0,-22-20 0,21 21 16,0 0-16,0-22 0,0 22 15,0-21-15,22-22 0,-43 43 16,21-21-16,0 21 0,0 0 16,-21-1-16,21 22 15,1 22 1,-22-1-16,0 0 0,0 0 15,0 21-15,21-20 0,-21 20 16,0-21-16,21 21 0,-21-20 0,0 20 0,0-21 16,0 21-16,0-20 0,21-1 15,-21 0-15,21 0 0,-21 0 16,21-21-16,1 0 0,-1 21 0,0-21 16,0 0-16,0 0 0,22-21 15,-22 21-15,0-21 0,21 0 0,-21 0 16,22 0-16,-22-1 0,0 1 15,0-21-15,0 0 0,1 20 0,-1-20 16,0 0-16,0-1 0,-21 1 0,0 0 16,21-22-16,-21 22 15,0 21-15,0 0 0,0-1 16,0 44 0,-21-22-16,21 21 15,-21 21-15,21-21 0,-21 22 0,21-1 16,-21-21-16,21 21 0,-22 1 0,22-1 15,0-21-15,0 22 0,0-1 16,0-21-16,0 0 0,0 22 0,22-22 16,-1 0-16,0-21 0,0 21 0,0 0 15,0-21-15,22 0 0,-1 0 16,0 0-16,1 0 0,-1-21 0,0 0 16,1 0-16,20 0 0,-20-1 15,-1 1-15,0 0 0,1-21 16,-22 21-16,21-22 0,-21 1 0,-21 21 15,0-22-15,0 1 0,0 0 0,0 21 16,0-1-16,-21 1 0,0 21 16,-21 0-16,20 0 0,-20 0 0,21 21 15,-21 1-15,-1-1 0,22 21 16,0-21-16,0 0 0,0 22 0,21-22 16,0 21-16,0-21 0,0 1 15,0 20-15,21-21 0,0 0 0,21 0 16,-21-21-16,22 22 0,20-22 15,-20 21-15,-1-21 0,-21 0 16,21 0-16,1 0 0,-1 0 16,0 0-16,1-21 0,-22 21 0,21-22 15</inkml:trace>
  <inkml:trace contextRef="#ctx0" brushRef="#br1" timeOffset="67987.23">14076 6710 0,'0'0'0,"0"-21"0,21 0 0,-21-1 15,0 1-15,0 0 16,0 0-16,0-21 0,0 20 0,0-20 16,-21 21-16,0 0 0,-1 0 15,1-1-15,0 1 0,0 21 0,-21 0 16,20 0-16,-20 0 0,21 21 0,-21 1 15,-1-1-15,1 0 0,21 21 16,-22 1-16,1-22 0,21 21 0,-21 0 16,20 1-16,1-1 0,0-21 0,21 22 15,0-22-15,0 0 0,0 0 16,0 0-16,21 0 0,0-21 0,43 0 16,-43 0-16,21 0 15,1 0-15,-1 0 0,0 0 16,1-21-16,-22 0 0,21 0 0,-21 0 15,22 0-15,-22-1 0,0 1 16,0 0-16,0 0 0,1 0 0,-22 0 16,0-1-16,0 1 0,-22 42 31,22 1-15,0-1-16,-21 0 0,21 0 0,-21 21 15,0-20-15,21 20 0,0 0 16,-21 1-16,0-1 0,-1 0 0,1 1 15,21 20-15,-21-21 0,21 22 0,-21-1 16,0 1-16,21-1 16,-21 1-16,-1-1 0,1 1 0,0 63 15,0-64-15,21 1 0,-21-1 16,0 22-16,21-21 0,0-1 16,-22-21-16,22 22 0,-21-22 0,21 1 15,-21-1-15,21 0 0,0-21 0,0 1 16,-21-1-16,0-21 0,0 0 15,-1 0-15,1 0 16,0-21-16,0-1 0,0 1 0,0-21 16,-1 0-16,-20-1 0,21-20 15,0-1-15,0 1 0,21-22 0,0 22 16,0-22-16,0 21 0,0 1 16,21-1-16,0 1 0,0-1 15,0 1-15,0-1 0,22 22 0,-1 0 16,-21-22-16,22 22 0,-1 0 0,0-1 15,1 1-15,20 0 0,-21 20 0,22-20 16,-1 21-16,1-21 0,-22 20 16,22 1-16,-1 0 0,1 0 0</inkml:trace>
  <inkml:trace contextRef="#ctx0" brushRef="#br1" timeOffset="68419.13">14605 6583 0,'0'-21'16,"0"42"-16,21-63 0,-21 20 0,0 1 15,0 0-15,0 0 0,0 0 16,0 42 15,0 0-15,0 0-16,-21 0 0,0 1 16,21-1-16,-21 21 0,-1-21 0,22 22 15,-21-1-15,21-21 0,0 21 0,0-20 16,0 20-16,0-21 15,0 0-15,21 0 0,22 1 0,-22-1 16,0 0-16,0-21 0,0 0 0,22 0 16,-22 0-16,21 0 0,22 0 15,-43 0-15,21 0 0,-21-21 16,22 0-16,-22-22 0,0 22 0,0-21 16,0 21-16,-21-22 0,0 1 15,0-22-15,0 22 0,0 0 0,-21-1 16,0 1-16,0 21 0,0 0 15,0 0-15,-1-1 0,-20 22 0,21 0 16,0 0-16,0 0 0,-1 0 0,22 22 16,-21-1-16,21 0 15,0 0-15,0 0 0,0 0 16,0 1-16,0-1 0,0 0 16,0 0-16,21-21 0,22 42 15,-22-42-15,0 22 0</inkml:trace>
  <inkml:trace contextRef="#ctx0" brushRef="#br1" timeOffset="68883.3">15240 6858 0,'0'0'0,"-21"0"32,0 0-17,21-21 1,0 0-16,0 0 15,21 21-15,0-22 0,0 22 16,-21-21-16,21 0 0,0 21 16,1-21-16,-1 0 15,0 21-15,-21-21 16,-21 21 46,21 21-46,0 0 0</inkml:trace>
  <inkml:trace contextRef="#ctx0" brushRef="#br1" timeOffset="70301.72">17526 6604 0,'0'-21'47,"21"21"-32,0-21-15,0 0 0,22-1 0,-22 1 16,21-21-16,-21 21 0,22-22 15,-1 22-15,0-21 0,1 21 0,-1-22 16,-21 1-16,22 0 0,-22 21 0,0-22 16,0 22-16,0-21 0,0 21 15,-21-1-15,0 1 0,0 0 0,0 0 16,-21 21 0,0 0-16,0 0 0,21 21 0,-21 0 15,0 0-15,-1 22 0,1-1 16,0 0-16,0 22 0,0-1 15,-22 1-15,22 21 0,-21-1 0,21-20 16,-43 105-16,22-84 16,0 21-16,-1-22 0,22 22 0,-21-21 15,-1 21-15,1-1 0,21-20 0,-21 21 16,20-21-16,-20-1 0,21 1 16,-21 0-16,20-1 0,1 1 15,0-22-15,21 1 0,0-1 0,0-20 16,0 20-16,0-42 0,0 22 0,0-22 0,0 0 15,21 0-15,22-21 0,-22 0 16,21 0-16,0-21 0,22-21 16,-1 21-16,1-22 0,-1 1 0,64-85 15,-42 63-15,-43 1 16,22-22-16,-22 22 0,1-22 0,-1 0 16,-21 1-16,0-1 0,-21-21 0,0 22 15,0-22-15,-42 21 0,21 0 16,-43-63-16,22 85 0,21-1 15,-22 22-15,1 21 0,21-22 0,-21 22 16,20 0-16,1 0 0,0 21 16,21-21-16,0 0 15,21 21-15,0-22 16,1 22-16,20-21 0,0 0 16,1 21-16,20-21 0,-21 0 0,22 0 15,21-1-15,-22-20 0,1 21 16,-1 0-16,-21-22 0,22 22 0,-22 0 15,1-21-15,-1 21 0,-21-1 16,21 1-16,-20 0 0,-22 0 0,21 21 16,-21-21-16,21 21 0,-21-21 15,-21 42 1,0 0-16,-1-21 16,1 21-16,21 21 0,-21-20 15,0 20-15,0-21 0,21 21 16,-21 1-16,21-22 0,0 21 0,0-21 15,0 1-15,0-1 0,0 0 16,21 0-16,21 0 0,-21-21 0,0 0 16,22 0-16,-22 0 0,21 0 0,-21 0 15,22 0-15,-22-21 0,21 0 16,-21 0-16,22 0 0,-22-22 16,0 22-16,0-21 0,0-1 0,-21 1 15,0 0-15,0-1 0,0 22 16,0-21-16,0 21 0,-21 0 0,0-1 15,-21 1-15,21 0 0,-1 21 16,-20 0-16,21 0 0,-21 0 0,20 0 16,1 21-16,0 0 0,0 1 15,21-1-15,0 0 0,0 0 16,0 0-16,0 0 0,21 1 0,0-22 16,0 21-16,22 0 0,-22-21 15,21 0-15,1 21 0,-22-21 0</inkml:trace>
  <inkml:trace contextRef="#ctx0" brushRef="#br1" timeOffset="70659.06">19198 6329 0,'0'0'0,"-21"-21"0,21 0 16,0-1-16,0 1 0,0 0 16,0 0-16,0 0 0,0 0 15,0-1-15,21 1 0,0 0 16,0 21-16,22-21 0,-22 21 0,21-21 15,-21 21-15,22 0 0,-1 0 16,0 21-16,-20 0 0,20 0 0,-21 22 16,0-22-16,22 21 0,-43-21 0,21 22 15,-21-1-15,0 0 0,0 1 16,0-1-16,-21-21 0,21 21 0,-22-20 16,1-22-16,0 21 0,-21-21 15,21 0-15,-1 0 16,22-21-16,0-1 0,0 1 15,0 0-15,0-21 0,0 21 16,22-22-16,20 1 0,-21 21 0,0-22 16,0 22-16,22-21 0,-1 0 15,-21 20-15,22 1 0,-1 0 0,0 0 16,-21 0-16,64 0 0,-64 21 16,0 0-16,1 0 0</inkml:trace>
  <inkml:trace contextRef="#ctx0" brushRef="#br1" timeOffset="71723.75">783 8805 0,'0'0'0,"-21"0"0,0 0 0,0 0 0,-1-21 15,22 0-15,0 0 16,0 0-16,0 0 0,0-1 15,0 1-15,22 0 0,-1 0 16,21 0-16,-21 0 0,22-1 0,-22 22 16,21-21-16,-21 21 15,22 0-15,-22 0 0,21 0 0,0 21 16,-20 1-16,-1-1 0,0 21 0,0-21 16,-21 43-16,0-22 15,0 0-15,0 22 0,-21-22 0,0 22 16,0-22-16,-1 0 0,1 1 15,0-22-15,0 21 0,21-21 0,0 1 16,-21-22-16,21 21 0,0-42 31,0-1-31,0 1 0,0 0 16,21-21-16,0-1 0,0 1 0,0-21 16,22 20-16,-1-20 0,0-1 15,1 22-15,-1-22 0,22 22 16,-22 0-16,21 21 0,-20-1 15,-1 1-15,-21 21 0,22 0 0,-22 0 16,0 21-16,0 1 0,0 20 16,-21-21-16,21 21 0,-21 1 0,0-1 15,0 0-15,0 1 0,0 20 16,-21-20-16,0-22 0,0 21 0,0 0 16,21-20-16,-21-1 15,21 0-15,-22 0 0,22 0 0,0-42 47,22 0-47,-1 0 16</inkml:trace>
  <inkml:trace contextRef="#ctx0" brushRef="#br1" timeOffset="72367.07">2095 8657 0,'0'0'0,"22"-21"15,-1 0-15,0 0 0,-21 0 0,0-1 16,-21 22-1,0 22-15,-1-1 16,1 0-16,0 0 0,0 21 0,0 1 16,0-1-16,-1 0 0,1 1 15,0-1-15,0 0 0,0 1 16,21-22-16,-21 21 0,21-21 16,0 1-16,0-1 0,0 0 15,21-21-15,0 0 0,0 0 16,0 0-16,0-21 0,1 21 0,-1-21 15,0-1-15,-21-20 0,0 21 16,21 0-16,-21-22 0,0 1 0,0 21 16,0-21-16,0-1 0,0 1 15,0 0-15,0 20 0,21-20 0,-21 21 16,21-21-16,1 20 0,-1 1 16,21 0-16,-21 21 0,22 0 0,41 0 15,-41 0 1,-1 21-16,0 0 0,1 1 0,-22-1 15,0 21-15,21-21 0,-42 22 0,21-1 16,-21 0-16,0 1 0,0-22 16,0 21-16,0 0 0,-21-20 0,0 20 15,0-21-15,21 0 0,-21 0 16,0 1-16,21-44 31,0 1-31,0 0 0,0 0 16,0-21-16,0-1 0,0 1 15,21 0-15,0-1 0,0 1 0,21 0 16,1-1-16,-1-20 0,0 42 16,22-22-16,-1 22 0,-20 0 15,20 0-15,-20 21 0,-1 0 0,0 21 16,-21 0-16,1 0 0,-1 0 16,-21 22-16,0-1 0,0 0 0,0 1 15,0-1-15,-21 0 0,-1 1 16,1-1-16,0 0 0,0 1 0,0-1 15,0-21-15,21 0 0,0 1 0,0-1 16,21-21 0,0-21-1</inkml:trace>
  <inkml:trace contextRef="#ctx0" brushRef="#br1" timeOffset="74063.34">4106 8890 0,'0'0'0,"0"21"0,-21-21 16,21 21 0,21-21 15,0-21-16,1 0-15,20 0 16,0 0-16,1 0 0,20-22 0,1 22 16,-1-21-16,-21-1 0,22 22 0,-22-21 15,1 0-15,-1-1 0,0-20 16,-21 20-16,-21 1 0,0 0 0,0-22 16,0 22-16,0 0 0,0-1 15,0 1-15,-21 21 0,0 0 0,0 21 16,0 0-16,0 0 0,-1 0 15,1 0-15,0 21 0,0 21 0,21 0 16,0 1-16,-21-1 0,21 22 0,-21-1 16,21 1-16,0 20 0,0-20 15,-22 20-15,1 22 0,0-21 16,0 21-16,0 0 0,0-22 0,-1 22 16,1 0-16,21 21 15,-21-21-15,21 0 0,-21-1 0,21 22 0,-21-21 16,21 0-16,0 0 0,-21 21 15,21-21-15,-22-22 0,22 107 16,0-106-16,0-1 0,0 1 0,0 42 16,22-64-16,-1-20 15,0-1-15,0-21 0,0 0 0,0-21 16,1 0-16,20 0 0,-21-21 0,0 0 16,22-42-16,-1 20 0,0-20 15,1-22-15,-1 0 0,0 1 16,1-22-16,-22 0 0,21 0 0,-21 0 15,0 1-15,-21-1 0,0 0 0,0 0 16,-21 0-16,0 0 0,-21 22 16,-1-1-16,1 0 0,-21 1 0,-1 20 15,1 22-15,-1 0 0,1-1 16,-1 1-16,1 21 0,20 0 0,1-1 16,0 22-16,20 0 0,1 0 0,0 0 15,42 0 16,0 0-31,1 0 0,20 0 16,0 0-16,1 0 0,-1 0 0,21-21 16,1 0-16,-1 0 0,1 0 0,-1 0 15,-20-22-15,20 22 0,-20-21 16,-1 21-16,0-22 0,-21 1 0,1 21 16,-1-43-16,0 22 0,-21 21 15,0 0-15,0-1 0,0 1 16,0 42 15,0 1-31,0-1 16,0 0-16,0 0 0,0 21 15,0 1-15,0-22 0,0 21 16,0 1-16,0-1 0,0-21 0,21 0 16,0 22-16,-21-22 0,21 0 0,1-21 15,-1 21-15,0-21 0,0 0 16,0 0-16,0 0 0,1 0 0,-1-21 15,0 0-15,21 0 0,-21-1 16,22 1-16,-22 0 0,21-21 0,-21-1 16,22 22-16,-22-21 0,0 0 0,-21-1 15,21 22-15,-21 0 0,0-21 16,0 20-16,0 1 0,-21 42 31,21 1-15,-21-1-16,0 0 0,21 21 0,0-21 15,-21 22-15,21-1 0,-22 0 0,22-20 16,0 20-16,0-21 0,0 21 16,22-20-16,-1-1 0,0-21 0,0 21 15,0-21-15,0 0 0,22 0 16,-1 0-16,0 0 0,1-21 0,-22 21 16,21-21-16,1-1 0,-1 1 0,0 0 15,1-21-15,-22 21 16,0-22-16,0 1 0,0 21 0,0-22 15,-21 1-15,22 21 0,-22 0 0,0 0 16,0-1-16,0 1 0,0 42 31,0 1-31,0-1 0,-22 0 0,22 0 16,-21 21-16,21-20 0,-21 20 16,21-21-16,0 0 0,0 22 0,0-22 15,0 0-15,0 0 0,0 0 16,0-42 15,0 0-31,0 0 0,0 0 16,0-1-16,0-20 0,0 0 15,0 21-15,21-22 0,-21 1 0,21 21 16,1-22-16,-1 22 0,21-21 16,-21 21-16,22 0 0,-22-1 0,21 22 15,-21 0-15,22 0 0,-22 0 0,21 0 16,0 22-16,-20-22 0,-1 21 15,0 21-15,0-21 0,0 64 16,-21-64-16,0 21 0,0 1 0,0-1 16,-21 0-16,0-20 0,21 20 15,-21-21-15,0 21 0,21-20 0,0-1 16,-22 0-16,22-42 31,22 0-31,-22-1 16,21 1-16,0-21 0,0 21 0</inkml:trace>
  <inkml:trace contextRef="#ctx0" brushRef="#br1" timeOffset="74767.14">7048 8467 0,'0'0'0,"0"-21"0,0-1 16,-21 22-1,0 22 1,0-1-16,0 0 0,-22 0 15,22 0-15,0 22 0,0-22 0,0 21 16,0 0-16,-1 1 0,1-1 16,0 0-16,21 1 0,0-1 0,0 43 15,0-43-15,0-21 0,21 0 16,0 1-16,1-1 0,20 0 16,-21-21-16,21 0 0,-20 0 0,20 0 15,0 0-15,1-21 0,-1 21 0,0-21 16,1-22-16,20 22 0,-21-21 15,22-43-15,-22 43 0,-21-22 16,22 1-16,-22 20 0,0-20 0,0-1 16,0 1-16,1-1 15,-1 1-15,-21 21 0,0-22 0,0 22 0,21-1 16,-21 1-16,0 21 16,0 0-16,0 0 0,0-1 15,0 44-15,-21 20 16,0 0-16,21 1 0,0-1 15,-22 0-15,22 22 0,-21-22 0,21 22 16,0-1-16,0-21 0,0 22 0,0-22 16,0 22-16,0-22 0,0 43 15,0-43-15,0-21 0,21 22 16,1-22-16,-1 0 0,21-21 0,-21 0 16,0 0-16,22 0 0,-1 0 15,0 0-15,-20-21 0,20 0 16,0-1-16,1-20 0,-1 21 0,-21-21 15,21-1-15,-20 1 0,-1 0 16,0-1-16,0 1 0,-21 21 0,0-22 16,0 22-16,0 0 0,0 0 0,0 42 31,0 0-31,0 0 0,0 1 0,-21-1 16,21 21-16,-21 0 0,21-20 0,-21 20 15,21-21-15,0 21 16,0-20-16,0-1 0,0 0 0,0 0 15,21 0-15,0-21 0,0 0 0,0 0 16,0 0-16,1 0 16,-1 0-16,0 0 0,0-21 0,21 0 15,-20 0-15,-1-22 0,0 22 0,0 0 16,0-21-16,0-1 0</inkml:trace>
  <inkml:trace contextRef="#ctx0" brushRef="#br1" timeOffset="74931.39">8467 8149 0,'0'0'0,"-22"-21"0,1-42 16,0 41-16,0 22 16,0 0-1,21 22 1,0-1-16,0 0 16,0 0-1,0 0-15,0 0 16</inkml:trace>
  <inkml:trace contextRef="#ctx0" brushRef="#br1" timeOffset="75126.35">7514 8573 0,'0'0'0,"-42"21"0,21-21 15,21 21-15,-22-21 0,44 0 47,-1 0-47,21-21 0,0 21 0,1-21 16,-1 21-16,22-22 0,-1 22 0,-21-21 15,22 21-15,-1 0 0</inkml:trace>
  <inkml:trace contextRef="#ctx0" brushRef="#br1" timeOffset="75843.25">8826 8467 0,'-21'0'16,"0"0"-1,0 0-15,-21 0 0,20 21 0,1 0 16,0-21-16,-21 21 0,21 0 16,-1 22-16,1-22 0,0 0 0,0 21 15,21-20-15,0 20 0,0-21 0,0 0 16,0 22-16,0-22 0,0 0 15,0 0-15,0 0 0,0 0 0,21-21 16,0 0-16,-21 22 0,21-22 0,1 0 16,-1 0-16,0 0 15,-21-22-15,21 1 0,-21 0 0,0 0 16,0 0-16,0 0 0,0-22 16,0 22-16,0-21 0,0-1 15,0 22-15,21-21 0,0 0 0,1-1 16,-22 22-16,42-21 0,-21 21 0,0-1 15,22 1-15,20 0 16,-21 21-16,-20 0 0,20 0 0,-21 0 16,21 0-16,-20 0 0,-1 21 0,0 0 15,0 22-15,0-22 0,-21 0 16,21 21-16,-21-20 0,0-1 0,0 21 16,0 0-16,0-20 0,0 20 0,-21-21 15,21 21-15,-21-20 16,21-1-16,-21 0 0,21 0 0,0 0 15,-21-21-15,0 0 0,21-21 32,0 0-32,0 0 15,0 0-15,0-22 0,21 22 0,0-21 16,0-1-16,21 1 0,-20 21 16,-1-21-16,21-1 0,-21 1 0,22 0 15,-1 20-15,0-20 0,1 21 16,-1 21-16,0 0 0,22 0 15,-22 0-15,0 0 0,1 0 0,-22 21 16,21 0-16,-21 22 0,1-22 0,-22 42 16,0-42-16,0 22 15,0-22-15,-22 21 0,1-21 0,-21 22 16,21-22-16,0 0 0,-22 21 0,22-20 16,0-1-16,0 0 0,0-21 15,-1 21-15,22 0 0,-21-21 0,42-21 31,1 0-15,-1 21-16,21-21 0</inkml:trace>
  <inkml:trace contextRef="#ctx0" brushRef="#br1" timeOffset="76566.94">10456 8551 0,'0'-21'0,"0"-85"31,-21 106-31,0-21 0,0 0 0,0 21 16,-1 0-16,1 0 15,0 0-15,-21 21 0,21 0 0,-22-21 16,22 43-16,-21-22 0,-1 0 0,22 21 16,-21-20-16,0 20 0,20 0 15,1-21-15,0 22 0,0-1 16,21-21-16,-21 22 0,21-22 0,0 0 15,0 0-15,21 0 0,0 0 0,0-21 16,22 0-16,-22 0 0,0 0 16,21 0-16,22 0 0,-22-21 15,0 0-15,-20 0 0,20 0 0,-21 0 16,0-22-16,22 22 0,-22-21 16,0-1-16,21-41 15,-42 63-15,0-22 0,21 22 0,-21-21 0,22 21 16,-22-1-16,0 44 31,0-1-31,-22 0 0,1 0 16,21 21-16,-21-20 0,21 20 15,0 0-15,-21-21 0,21 22 0,0-1 16,0 0-16,0 1 0,0-22 0,0 21 16,0-21-16,21 1 0,-21-1 15,21 0-15,22 0 0,-22-21 0,0 0 16,21 0-16,1 0 0,-22 0 0,21 0 15,0 0-15,1-21 0,20 0 16,-20-22-16,-1 22 0,0-21 0,1 0 16,-1-22-16,0 22 0,1-22 15,-1 1-15,21-85 0,-41 63 16,-1 0-16,0 1 0,0 20 16,0 1-16,0-1 0,-21 22 0,0-1 15,0 22-15,-21 21 16,0 43-16,-21-1 15,21 0-15,-22 1 0,22 20 0,-21 1 16,21-1-16,-1 1 0,-20-1 16,42 1-16,-21-1 0,21-21 0,0 22 15,0-1-15,0-20 0,21 20 0,-21-20 16,21-22-16,22 21 0,-22-21 0,0 0 16,21 1-16,1-22 15,-1 0-15,0 0 0,1 0 0,-1-22 0,-21 1 16,21 0-16,1 0 0,-22 0 15</inkml:trace>
  <inkml:trace contextRef="#ctx0" brushRef="#br1" timeOffset="78311.09">13271 8954 0,'22'0'16,"-1"-22"-16,0 1 15,0 0-15,0 0 0,0 0 0,1 0 16,-22-1-16,21-20 0,0 21 16,-21 0-16,0-22 0,0 22 15,0-21-15,0 0 0,0-1 0,0 22 16,-21-21-16,-22 21 0,22-22 0,-21 22 15,0 0-15,-1 21 0,1 0 16,-22 0-16,22 0 0,-21 21 0,-1 0 16,22 22-16,-22-22 0,22 21 0,0 0 15,-1 1-15,1 20 0,21-20 16,0 20-16,-1-21 0,1 1 0,21-1 16,0 0-16,0 1 0,0-1 15,0-21-15,21 0 0,1 1 0,-1-1 16,21-21-16,-21 0 0,22 0 15,-1 0-15,0 0 0,-21 0 0,22-21 16,20-1-16,-20 1 0,-1 0 16,0-21-16,1 21 0,-1-22 0,0 1 15,-21-22-15,22 22 0,-22 0 16,0-1-16,0 1 0,-21 0 0,0 21 16,0-1-16,0 1 0,0 0 0,0 42 31,0 0-31,0 1 0,-21-1 15,21 21-15,-21-21 0,21 22 0,-21-1 16,21 0-16,0 1 0,0-1 16,0 0-16,0 1 0,0-22 0,21 21 15,0-21-15,0 0 0,0 1 0,1-22 16,-1 21-16,21-21 0,-21 0 16,22 0-16,-22 0 0,0 0 0,21-21 15,-21-1-15,1 1 0,20 0 0,-21 0 16,0 0-16,0-22 0,1 1 15,-1 0-15,0-1 0,0 1 0,0 0 16,-21-1-16,0 22 0,0-21 16,0 21-16,0 0 0,0 42 31,-21-21-31,0 21 0,0 21 16,21-21-16,0 1 0,0 20 15,-21 0-15,21-21 0,0 22 0,0-22 16,0 21-16,0-21 0,0 1 0,0-1 15,21 0-15,0 0 0,-21 0 16,42-21-16,-21 0 0,1 0 0,-1 0 16,21 0-16,0 0 0,-20-21 0,20 21 15,0-21-15,1 0 0,20-43 16,-21 43-16,-20-21 0,-1-1 16,0 1-16,0 0 0,0-1 15,-21 1-15,0 21 0,0-21 16,0 20-16,0 1 0,0 0 0,0 0 15,-21 21 1,0 21-16,21 0 0,-21 0 16,0 1-16,-1-1 0,22 21 0,0 0 15,-21 1-15,21-22 0,0 21 0,0 1 16,0-1-16,0 0 0,21-21 16,1 1-16,-1 20 0,-21-21 0,42-21 15,-21 21-15,0-21 0,1 21 16,20-21-16,-21 0 0,21 0 15,-20-21-15,20 0 0,0 0 0,-21 0 16,22 0-16,-1-22 0,-21 1 0,0 0 16,22-1-16,-22-20 0,0 20 15,0-20-15,0 21 0,1-22 0,-1 1 16,-21-1-16,21 1 0,0-1 16,-21-21-16,21 22 0,-21 21 0,0-1 15,0 1-15,0 0 0,0 20 0,0 44 31,-21-1-31,0 21 0,21 22 16,-21-1-16,0 1 0,-1-1 0,22 1 16,0-1-16,-21 1 0,21-1 15,-21 1-15,21-22 0,0 21 16,0-20-16,0 20 0,0-20 0,0-22 16,0 21-16,21-21 15,0 0-15,1 1 0,-22-1 0,42-21 0,-21 0 16,0 0-16,0 0 0,43-21 15,-22-1-15,1 1 0,-1-21 16,-21 21-16,21-22 0,1 22 16,-22-21-16,21 0 0,-21 20 0,22-20 0,-22 21 15,0 0-15,-21 0 0,0-1 16,21 1-16,-42 42 16,21 1-16,-21-1 15,0 0-15,0 21 0,-1-21 16,1 22-16,0-22 0,0 21 15,21 22-15,0-43 0,0 0 16,0 21-16,0-20 0,21-22 16,0 21-16,0 0 0,22-21 0,-22 0 15,64 0-15,-43 0 0,0 0 16,22-21-16,-22 0 0,0-1 16,1 1-16,-1-21 0,-21 21 15,22-22-15,-22 1 0,0 0 0,0-1 16,-21 1-16,0 0 0,0 21 15,0-22-15,-21 22 0,0 0 0,0 0 16,-1 0-16,-20 21 0,0 0 16,-1 0-16,22 0 0,-21 0 0,0 21 15,-1 0-15,1 0 0,0 0 0,-1 0 16,22 1-16,0-1 16,21 0-16,-21-21 0,21 21 0</inkml:trace>
  <inkml:trace contextRef="#ctx0" brushRef="#br1" timeOffset="78503.34">14563 8424 0,'0'0'0,"-22"0"0,44 0 31,-1 0-31,0 0 0,0 0 15,21 0-15,-20 0 0,20 0 0,0 0 16,1-21-16,20 21 0,1-21 16,-1 21-16,1 0 0,20-21 0,1 21 15,-22 0-15,22 0 0,-21-21 0</inkml:trace>
  <inkml:trace contextRef="#ctx0" brushRef="#br1" timeOffset="79274.32">16150 8551 0,'0'0'0,"-63"0"32,63-21-32,21 21 15,0 0-15,21-21 16,-21 21-16,1 0 0,20 0 0,-21 0 15,21 21-15,-20 0 0,20 1 16,-21-1-16,0 0 0,0 21 0,-21-21 16,0 22-16,0-1 0,0 0 15,0 1-15,-21-1 0,0-21 0,0 22 16,0-22-16,0 21 0,-22-21 16,22 0-16,0 1 0,0-1 15,0-21-15,21-21 16,0-1-1,0 1-15,0 0 0,21-21 16,0 21-16,-21-22 0,42 1 0,-21 0 16,1-1-16,-1 1 0,21 0 15,-21-1-15,22 1 0,-1 21 16,0-22-16,1 22 0,-1 0 0,0 0 16,22 21-16,-22 0 0,0 0 15,1 0-15,-22 0 0,21 21 0,-21 0 16,1 0-16,-1 1 0,-21 20 0,0-21 15,0 21-15,0-20 0,0 20 16,0 0-16,-21-21 0,-1 22 0,22-22 16,-21 0-16,0 21 0,21-20 0,-21-1 15,21 0-15,-21-21 16,0 0 0,21-21-1,0 0-15,0-1 16,0 1-16,0-21 0,0 21 15,21-22-15,0 1 0,0 21 0,0-21 16,22-1-16,-1 1 0,0 21 16,1-22-16,-1 22 0,0 0 0,22 0 15,-22 0-15,22 21 0,-22 0 0,0 0 16,1 21-16,-22 0 0,21 0 16,-21 0-16,0 22 0,-21-22 0,0 21 15,0 1-15,0-1 0,0 0 16,0-21-16,-21 22 0,0-1 15,0-21-15,0 0 0,0 22 0,-1-22 0,1 0 16,0-21-16,21 21 0,0 0 16,-21-21-16,42-21 31,0 21-31,0-21 0,22 21 0,-1-21 16</inkml:trace>
  <inkml:trace contextRef="#ctx0" brushRef="#br1" timeOffset="79762.48">18373 8530 0,'0'-21'0,"0"42"0,0-63 0,-22 21 0,1 0 16,0 21-16,0 0 15,0 0-15,-22 0 0,22 0 0,-21 21 16,0 0-16,20-21 0,-20 21 15,0 21-15,-1-20 0,1-1 0,21 21 16,-21-21-16,20 22 0,1-22 0,0 21 16,0-21-16,21 22 0,0-22 0,0 21 15,0-21-15,0 0 0,21 1 16,-21-1-16,21 0 0,0 0 0,22-21 16,-22 0-16,0 0 0,0 0 15,22 0-15,-22 0 0,0-21 16,21 21-16,-21-21 0,22 0 0,-22-22 15,21 22-15,-21-21 0,1-1 0,20 1 16,-21 0-16,0-1 0,0 1 16,1 0-16,-1-1 0,-21 22 0,0 0 15,0 0-15,0 0 0,-21 42 32,21 0-32,-22 0 0,1 22 0,0-22 15,0 21-15,21-21 0,0 22 16,0-1-16,0 0 0,0-21 0,0 22 15,0-1-15,0-21 0,0 0 0,21 22 16,0-22-16,0-21 0,1 21 0,20-21 16,-21 0-16,21 0 15,-20 0-15,20 0 0,0 0 0,-21 0 16,22-21-16,-1 0 0</inkml:trace>
  <inkml:trace contextRef="#ctx0" brushRef="#br1" timeOffset="80056.52">19113 8128 0,'0'0'0,"0"-63"0,0 20 0,0 1 0,0 21 16,0 0-16,0-1 0,0 1 15,-21 21 1,21 21-16,-21 1 0,0 20 16,0 0-16,21 1 0,-21 20 0,-1-21 15,1 22-15,0-1 0,0 1 16,0-22-16,21 22 0,-21-1 0,-1-20 15,1 20-15,21 1 0,0-22 16,-21 21-16,21-20 0,-21 41 16,21-62-16,0 20 0,0-21 0,0 0 15,0 0-15,21-21 16,0 0-16,0 0 16,1 0-16,-1 0 0,21-21 0,-21 0 15,22-21-15,-1 21 16,-21-1-16</inkml:trace>
  <inkml:trace contextRef="#ctx0" brushRef="#br1" timeOffset="80294.72">19473 8615 0,'0'0'0,"0"-21"0,21 0 0,-21-1 15,0 1-15,-21 21 16,0 0 0,0 21-16,0-21 0,0 22 0,-1-1 15,1 21-15,0-21 0,0 22 0,0-22 16,0 21-16,21 0 15,-22 1-15,1-22 0,21 21 0,0 1 16,0-22-16,0 0 0,0 0 0,0 0 16,0 0-16,0 1 0,21-22 15,1 0-15,-1 0 0,21 0 0,0 0 16,1 0-16,-1 0 0,0 0 0,43-43 16,-43 22-16,22 0 15,-22 0-15,1-22 0</inkml:trace>
  <inkml:trace contextRef="#ctx0" brushRef="#br1" timeOffset="80947.28">19812 8911 0,'85'-106'16,"-43"43"-1,-42 42-15,-127 211 0,254-401 16,-148 211-16,0 0 16,-1 21-16,1 0 0,0 0 0,21 0 15,-21 0-15,0 1 0,0 20 16,-1-21-16,22 21 0,0-20 16,0-1-16,-21 0 0,21 0 0,0 0 15,0 0-15,0 1 0,0-1 16,21-21-1,1 0 1,-1-21-16,-21-1 16,0 1-16,0-21 0,0 21 0,21-22 15,-21 1-15,21 0 0,0-1 16,0 1-16,1 0 0,-1 21 0,0-22 16,0 1-16,0 21 0,0 0 0,22-1 15,-22 1-15,0 0 16,21 21-16,-20 0 0,20 0 0,-21 0 15,0 0-15,0 0 0,1 0 0,-1 21 16,0 22-16,-21-22 0,0 0 16,0 21-16,0 1 0,0-22 0,0 21 15,0 0-15,-21 1 0,21-1 0,-21 0 16,-1-20-16,22 20 0,0-21 16,-21 0-16,21 0 0,-21-21 0,0 22 15,21-1-15,-21-21 16,0-21-1,21-1-15,0 1 0,0 0 16,0-21-16,0 21 0,0-22 16,21 22-16,0-21 0,0-1 15,21 1-15,-20 0 0,20-1 0,21-20 16,-20 21-16,20-1 0,1 1 0,-1 0 16,1 20-16,-22 1 0,22 0 15,-1 21-15,-21 0 0,1 0 0,-22 0 16,21 21-16,-21 22 0,-21-22 15,0 21-15,0 0 0,0-20 16,0 41-16,0-21 0,-21 1 0,-21-1 0,21 0 16,0 1-16,-1-1 0,-20-21 15,21 22-15,0-22 0,-22 0 0,22 0 16,0 0-16,0 0 0,0-21 16,0 0-1,21-21 1,0 0-16,0 0 0,0 0 0,0-22 15,0 22-15</inkml:trace>
  <inkml:trace contextRef="#ctx0" brushRef="#br1" timeOffset="81122.61">20447 8086 0,'0'0'0,"-42"0"0,20-21 0,-20 21 15,-64 0 16,85 0-15,0 21 15</inkml:trace>
  <inkml:trace contextRef="#ctx0" brushRef="#br1" timeOffset="81310.71">18923 8297 0,'0'0'0,"-21"22"0,-22-1 16,22-21-16,21 21 0,21-21 15,1 0-15,-1 21 0,21-21 16,0 0-16,1 0 0,-1 0 16,22 0-16,-1 0 0,1 0 0,-1 0 15,1 0-15,-1 0 0,1-21 16,-1 21-16,-21-21 0</inkml:trace>
  <inkml:trace contextRef="#ctx0" brushRef="#br1" timeOffset="81824.46">22056 8128 0,'0'0'0,"0"-21"0,21-21 0,-21 20 0,0 1 16,0 0-16,0 0 0,0 0 16,-21 21-16,-1 0 15,1 0-15,0 21 0,0 21 16,0-21-16,0 22 0,-1-1 0,1 0 15,-21 1-15,21-1 0,-22 0 16,1 1-16,21 20 0,-21-20 16,-1-1-16,22-21 0,0 21 0,0 1 15,0-22-15,-1 21 0,22-21 0,0 22 16,0-22-16,0 0 16,0 0-16,22-21 0,-1 0 15,0 0-15,0 0 16,0-21-16,0 0 0,-21 0 0,0 0 15,22-1-15</inkml:trace>
  <inkml:trace contextRef="#ctx0" brushRef="#br1" timeOffset="82999.21">21484 8424 0,'0'0'0,"-21"0"0,42 0 31,21 0-15,-20 0-16,20 0 0,21 0 15,-20 0-15,20 0 0,1 0 0,-1 0 16,1 0-16,-1-21 0,-20 21 0,20 0 16,-21-21-16,-20 21 0,20 0 15,-21 0-15,0 0 0,-21 21 16,0 0 0,-42-21-16,21 22 0,0-1 15,-1 0-15,1 0 0,0 0 16,-21 0-16,21 1 0,-1-1 0,1 0 15,0 0-15,0 0 0,21 0 16,0 1-16,0-1 0,0 0 0,0 0 16,21 0-16,0-21 15,22 0-15,-22 0 0,0 0 0,0 0 16,21 0-16,-20 0 0,20 0 0,-21 0 16,21 0-16,-20-21 0,-1 0 15,0 0-15,0 0 0,0-1 16,-21 1-16,0 0 0,0 0 0,0-21 15,0 20-15,0-20 0,-21 21 16,0 0-16,-21 0 0,20-1 0,1 1 16,-21 0-16,21 21 0,0 0 15,-1 0-15,1 0 0,0 0 0,0 0 16,42 21 0,0-21-1,0 0-15,22 0 0,-22 0 0,21 0 16,22 0-16,-22 0 0,22 0 15,-1 0-15,1 0 0,-1 0 0,-21 0 16,22 0-16,-1 0 0,-20 0 0,-1 0 16,-21 0-16,0 0 0,1 0 15,-1 0-15,-21 21 32,0 1-32,-21-22 0,-1 21 15,1 0-15,0-21 0,0 21 0,0 0 16,0 0-16,-1 1 0,-20-1 15,21 0-15,0 0 0,0 21 0,-1-20 16,1-1-16,21 0 0,0 0 16,0 0-16,0 0 0,0 1 15,21-22-15,1 0 0,-1 0 16,21 0-16,-21 0 0,22 0 16,-22 0-16,21 0 0,-21-22 0,22 1 15,-22 0-15,0 0 0,0 0 16,0 0-16,0-1 0,1 1 15,-22-21-15,21 21 0,-21-22 0,0 1 16,0-21-16,0 41 0,-21 1 16,-1 0-16,1 21 0,0-21 15,0 21-15,0 0 0,0 0 0,-1 0 16,44 0 0,-1 21-16,0-21 15,0 0-15,21 0 0,1 0 0,-22 0 16,21 0-16,1 0 0,-1 0 15,0 0-15,1 0 0,-1 0 0,21-21 16,-20 0-16,-1 0 16,0-1-16,1 1 0,-1 0 0,0-21 15,-20-1-15,20 1 0,-21 0 0,0-1 16,0 1-16,1 0 0,-1 21 16,-21-22-16,0 22 0,0 0 0,0 0 15,-21 21 1,-1 0-16,1 21 0,0 0 15,0 21-15,-21 1 0,20-1 0,1 22 16,-21-22-16,21 21 0,-22 1 16,22-22-16,0 22 0,0-22 15,0 22-15,0-22 0,-1 0 0,22 1 16,0-1-16,0 0 0,0-21 16,0 22-16,0-22 0,0 0 0,22 0 15,-1 0-15,0 1 0,0-22 16,0 0-16,0 0 0,1 0 15,-1 0-15,0 0 0,21 0 0,-21 0 16,1-22-16,-22 1 0,21 21 0,0-21 16,0 0-16,0 0 0,0 21 0,1-21 15,-1 21-15</inkml:trace>
  <inkml:trace contextRef="#ctx0" brushRef="#br1" timeOffset="83159.25">24066 8805 0,'-21'0'31,"0"0"-15,0 0 0,0 0-16,0 0 0</inkml:trace>
  <inkml:trace contextRef="#ctx0" brushRef="#br1" timeOffset="84442.33">656 10435 0,'0'0'0,"-21"-21"16,0 21 0,21-21-1,-21 21-15,42 0 47,0 0-47,0 0 0,0 0 16,22-21-16,-1 21 0,-21-21 0,21 21 15,1-22-15,-1 1 0,0 21 16,1-21-16,-22 0 0,21 21 0,1-21 16,-22 0-16,0 21 0,0-22 15,-21 1-15,0 0 0,0 0 16,-21 0-1,0 21-15,0-21 0,-22 21 0,22 0 16,0 0-16,-21 0 0,-1 0 16,1 21-16,21 0 0,-22 0 0,-20 0 15,21 0-15,-1 22 0,22-22 16,-21 21-16,21 1 0,-1-1 0,1 0 16,21-21-16,0 22 0,0-22 15,21 21-15,1-21 0,-1 1 0,21-22 16,0 21-16,1-21 15,-1 0-15,0 0 0,1 0 0,20 0 16,-20-21-16,-1 21 0,0-22 16,1 1-16,-1 21 0,-21 0 0,0 0 15,0-21-15,-42 21 16,0 0-16,0 0 16,-21 0-16,-1 0 0,1 0 15,0 0-15,-1 21 0,1 0 0,0 1 16,-22-1-16,22 0 0,-1 21 15,1-21-15,-21 22 0,41-22 0,-20 0 16,21 21-16,-21-20 0,42 20 16,0-21-16,0 0 0,0 0 0,0 1 15,21-22-15,0 21 16,0 0-16,21-21 0,-20 0 0,20 0 16,0 0-16,1 0 0,-22 0 15,21 0-15,0 0 0,1-21 0,-1 0 16,0 21-16,1-22 0,-1 22 15</inkml:trace>
  <inkml:trace contextRef="#ctx0" brushRef="#br1" timeOffset="85294.25">1884 10541 0,'0'0'0,"21"-42"16,0-64-1,-21 85-15,0 0 16,-21 21-16,0 0 0,0 0 0,-1 0 15,1 0-15,-21 0 0,0 21 16,20 0-16,-20 0 0,0 0 0,21 22 16,-22-1-16,22-21 0,0 21 15,0 1-15,0-22 0,21 21 0,0-21 16,0 1-16,0-1 0,0 0 16,0 0-16,21-21 0,0 0 0,0 0 15,21 0-15,-20 0 0,20 0 16,0-21-16,1 21 0,-1-21 15,0 0-15,-21-1 0,43-41 16,-43 42-16,0 0 0,0-1 16,1-20-16,-22 21 0,0 0 0,0 0 15,0-1-15,21 1 0,-21 0 16,0 0-16,0 42 31,0 0-15,0 0-16,0 1 0,0 20 0,0-21 15,0 21-15,0 1 0,-21-22 16,21 42-16,0-20 0,0-1 0,0 0 16,0 22-16,-22-1 0,22 1 15,0-1-15,0 1 0,0 21 16,0-1-16,0 1 0,0-22 0,0 22 16,-21 0-16,21-1 0,0 1 15,0-21-15,0 20 0,0 1 0,0-22 16,0 22-16,0-21 0,0-1 15,0 1-15,0-22 0,21 21 0,1-20 16,-22 20-16,0-20 0,0-1 0,21 0 16,-21 1-16,21-22 0,-21 21 15,0-21-15,21 0 0,-21 1 0,0-1 16,-21-42 0,0 21-1,0-22-15,-1-20 0,-20 21 16,0-21-16,-1-1 0,1 1 15,-21-22-15,-1 1 0,1-1 0,20 1 16,-20-1-16,20-20 0,22 20 16,-21-20-16,42-1 0,0 21 0,0-20 15,0 20-15,21-20 0,21 20 16,-20-21-16,20 22 0,0-22 0,-21 22 16,43-22-16,-22 22 0,1-1 15,20 22-15,-21-22 0,22 22 0,-22 0 16,1-1-16,-1 22 0,0 0 15,-21 0-15,1 0 0,-1 21 16,0 0-16,-21-22 0,21 22 16,-21-21-16,-21 0 31,21 0-15</inkml:trace>
  <inkml:trace contextRef="#ctx0" brushRef="#br1" timeOffset="85988.3">3006 10308 0,'0'-21'94,"-22"21"-47,1 0-32,21 21-15,-21-21 125,0 0-109,21 21 31,0 1-47</inkml:trace>
  <inkml:trace contextRef="#ctx0" brushRef="#br1" timeOffset="86327.5">2900 10795 0,'0'21'15,"0"-42"-15,-21 63 0,21-20 0,21-22 47,0 0-47,0 0 0,0 0 16,0-22-16,-21 1 15,0 0-15,0 0 16,-21 21 0,0 0-16,0 0 15,0 0-15,0 0 0,-1 21 16,22 0 0,0 0-1,22-21 1,-1 0-1,0 0-15</inkml:trace>
  <inkml:trace contextRef="#ctx0" brushRef="#br1" timeOffset="88819.39">5884 10118 0,'21'-21'0,"1"21"16,-1-22-16,0 22 0,0-21 15,-21 0-15,21 0 0,0 0 0,1 0 16,-22-1-16,0 1 0,0 0 16,0 0-16,0 0 0,0 0 15,0-1-15,-22 22 16,22 22-16,-21 20 16,0-21-16,0 21 0,0 1 0,0 20 15,-1 1-15,-20-1 0,21 1 16,0 20-16,-22 1 0,22-21 15,-21 20-15,0-20 0,-1-1 0,1 1 16,-22 63-16,22-85 0,21 0 16,-21 1-16,-1-1 0,22 0 15,-21 22-15,21-43 0,-1 0 16,1 0-16,0-21 0,0 0 16,0-21-16,0 0 15,21 0-15,0 0 0,-22 0 0,22-22 16,-21 1-16,21 0 0,0-1 15,0 1-15,0 0 0,0-22 16,0 22-16,0-22 0,0 1 0,0 20 16,0 1-16,0-21 0,0 41 15,21-20-15,1 21 0,-22 0 0,0 0 16,21 21-16,0 21 0,0 0 16,0 0-16,-21 21 0,21 1 15,1-1-15,-1 0 0,0 1 0,0-1 16,0 0-16,0 1 0,1-1 15,-1 0-15,-21 1 0,21-22 0,0 21 16,0-21-16,0 22 0,1-22 0,-1 0 16,0-21-16,0 21 0,21-21 15,22 0-15,-43 0 16,21 0-16,1 0 0,-1 0 0,0-21 16,1 0-16,-1 0 0,0 0 15,1-22-15,-1 22 0,-21 0 0,22-21 16,-22-1-16,21 22 0,-21-21 0,0-1 15,-21 22-15,22-21 16,-22 21-16,0 0 0,0-1 0,0-20 16,-22 42-1,22 21-15,-21 0 0,21 22 16,-21-22-16,21 0 0,0 21 0,-21 1 16,21-22-16,0 21 0,-21-21 15,21 22-15,0-22 0,0 21 0,0-21 16,21 1-16,0-1 0,-21 0 15,64 0-15,-43-21 0,21 0 16,0 0-16,-20 0 0,41 0 16,-21 0-16,1-21 0,-1 0 0,22 21 15,-22-21-15,0-1 0,1 1 0,-22 0 16,21-21-16,-21 21 0,0-22 16,-21 22-16,0-64 0,0 43 15,0 0-15,-21-1 0,0 1 16,0 0-16,0-1 0,-22 22 15,22 0-15,-21 21 0,0 0 0,-1 0 16,1 0-16,0 0 0,-1 21 16,22 0-16,-21 1 0,-1 20 0,22 0 15,0-21-15,-21 22 0,21-22 0,-1 21 16,22 1-16,0-22 0,0 21 16,0-21-16,0 0 0,0 1 0,43 20 15,-22-42-15,0 0 0,21 21 16,1-21-16,-1 0 0,22 0 15</inkml:trace>
  <inkml:trace contextRef="#ctx0" brushRef="#br1" timeOffset="89767.25">7387 10668 0,'0'-21'0,"0"42"0,0-84 0,0 41 0,0 1 15,-21 0-15,0 0 16,0 21-16,-1 0 0,1 0 0,0 0 15,-21 0-15,21 0 0,-22 0 16,1 21-16,21 0 0,-22 22 0,1-22 16,21 21-16,-21 0 0,-1 22 15,1-22-15,42 1 0,-21-1 16,21-21-16,0 21 0,0-20 0,0 20 16,0-21-16,0 0 0,21 0 0,0 1 15,0-22-15,22 0 16,-22 0-16,21 0 0,0 0 0,1 0 15,-1 0-15,0-22 0,1 1 0,-1 0 16,0 0-16,-20 0 0,20 0 16,0-22-16,-21 22 0,22-21 0,-22 21 15,0-22-15,0 1 0,0 21 0,-21-22 16,0 22-16,0-21 0,0 21 16,0 0-16,-21 21 15,21 21-15,-21 0 16,0 0-16,21 0 0,-21 22 15,0-22-15,21 0 0,0 21 16,-22-21-16,22 1 0,0 20 0,0-21 16,0 0-16,0 0 0,0 1 15,22-1-15,-1 0 0,0-21 0,0 21 16,21-21-16,1 0 0,-1 0 0,22 0 16,-22 0-16,21 0 0,22 0 15,-21 0-15,-1-21 0,1 0 0,-1 0 16,-21-1-16,22 22 0,-22-42 0,1 21 15,-22 0-15,21-22 0,-21 22 16,-21-21-16,21 0 0,-21-1 0,0 1 16,0 0-16,0 20 0,0-20 0,0 21 15,-21 0-15,0 0 16,0-1-16,0 22 0,0 0 0,-22 0 16,22 22-16,-21-1 0,-1 0 0,1 0 15,0 21-15,-1 1 0,1-22 16,0 21-16,-1 1 0,22-1 0,0-21 15,0 21-15,0-20 0,21 20 0,0-21 16,0 0-16,0 0 0,21 1 16,0-22-16,0 21 0,43-21 15,-22 0-15,0 0 0,1 0 0,-1-21 16,0-1-16,1 22 0,-1-21 16,0-21-16,-20 21 0,20 0 0,0-22 15,-21 1-15,22-22 0,-22 22 16,21-21-16,-21-1 0,22 1 15,-22-1-15,0 1 0,21-1 0,-20 1 16,-1 20-16,-21-20 0,21 20 0,-21 1 16,0 21-16,0-21 0,0 20 15,-21 22 1,0 22-16,-1 20 0,1 0 0,21 1 16,-21-1-16,0 21 0,21 1 15,-21-1-15,21 1 0,0-1 0,0 1 16,0-1-16,0 1 0,0-22 15,0 22-15,0-22 0,21-21 16,0 22-16,0-22 0,0 0 0,1 0 16,20 0-16,0-21 0,1 0 0,-1 0 15,0 0-15,1 0 0,20-21 16,-21 0-16,1 0 0,20 0 0</inkml:trace>
  <inkml:trace contextRef="#ctx0" brushRef="#br1" timeOffset="90243.07">10160 10012 0,'0'0'0,"0"-21"0,0 0 0,0-1 0,0 1 16,0 0-16,0 0 0,-21 21 15,0 0 1,21 21-16,-22 0 0,1 0 16,0 22-16,21-1 0,-21 0 0,0 1 15,0 20-15,-1-20 0,1 20 16,0 1-16,0-1 0,0 1 0,0-1 16,-1-21-16,1 22 0,0-22 0,0 1 15,0-1-15,0 0 0,-1 1 16,22-22-16,0 0 0,0 0 15,22-42 17,-22 0-32,21 0 0,-21-1 15,0-20-15</inkml:trace>
  <inkml:trace contextRef="#ctx0" brushRef="#br1" timeOffset="92607.32">9737 10266 0,'0'0'0,"0"-42"0,-22-1 0,22 22 16,0-21-16,0-1 0,0 22 15,0-21-15,0 21 0,0-22 0,22 1 16,41-21-16,-42 20 0,22 22 16,-1-21-16,0 21 0,1-22 15,-1 22-15,21 0 0,1 0 0,-22 21 16,22 0-16,-1 21 16,-20 0-16,-1 21 0,21 1 0,-20-1 15,-22 0-15,21 85 0,-42-84 16,0 20-16,0 1 15,-21-22-15,-21 22 0,-1-22 0,-41 43 16,20-43-16,22 0 0,-22 1 0,22-22 16,0 0-16,-1-21 0,22 21 15,-21-21-15,21 0 0,0 0 0,-1-21 16,1 21-16,21-21 0,0 0 16,0-1-16,0-20 0,0 21 0,0-21 15,0 20-15,0 44 31,0 20-15,0-21-16,0 21 0,0 1 0,0-1 16,0-21-16,0 22 0,0-1 15,0 0-15,21-21 0,1 22 0,-1-22 16,0 0-16,0 0 0,0 0 0,0 1 16,1-22-16,20 21 0,0-21 15,1 0-15,-22 0 0,21 0 0,0 0 16,1 0-16,20-21 0,-20 21 15,-1-22-15,0 1 0,1 21 0,-1-21 16,-21-21-16,21 21 0,-20-1 16,20-20-16,-21 21 0,0-21 0,-21-1 15,0 1-15,21 21 0,-21-22 16,0 22-16,0 0 0,0 0 0,0 0 16,-21 21-16,0 0 0,0 0 15,0 21-15,0-21 0,-1 42 16,1-21-16,0 1 0,0 20 0,0 0 15,21 1-15,-21-22 0,21 21 16,-22 0-16,22-20 0,0-1 0,0 21 16,0-21-16,0 0 0,22 1 15,-1-1-15,0-21 0,0 0 16,21 0-16,-20 0 0,20 0 16,0 0-16,1-21 0,-1-1 0,0 22 15,1-21-15,-1 0 0,0 0 16,1-21-16,-22 20 0,21-20 0,-21 21 15,0-21-15,1-1 0,-22 22 0,0-21 16,21 21-16,-21-1 0,0 1 16,-21 21-1,-1 0-15,1 21 0,0 1 16,0-1-16,21 0 16,-21 0-16,0 21 0,-1-20 0,22-1 15,-21 21-15,21-21 0,0 0 0,0 1 0,0 20 16,0-21-16,21-21 15,1 21-15,-1 0 0,0-21 0,21 0 16,-21 0-16,22 22 0,-1-22 0,0 0 16,43 0-16,-43-22 15,1 22-15,-1-21 0,0 0 0,1 0 16,-1 0-16,-21 0 0,22-1 0,-22-20 16,0 21-16,0-21 0,0 20 15,-21-20-15,0 21 0,0-21 0,0 20 16,0 1-16,-21 42 31,0 1-31,0-1 16,21 21-16,-21-21 0,21 0 0,0 1 15,-22 20-15,1-21 0,21 21 16,-21-20-16,21-1 0,0 0 0,0 0 16,-21 0-16,21 0 0,0 1 0,-21-22 15,21 21-15,0-42 47,0-1-47,21 1 0,0 0 0,0 0 16,0-21-16,1 20 0,-1-20 0,0 0 15,0-1-15,0 1 0,0 21 16,43-43-16,-43 43 16,21 0-16,-20 0 0,-1 21 0,0 0 15,0 21-15,-21 0 16,21 0-16,-21 1 0,0-1 0,0 21 15,0-21-15,0 22 0,0-22 0,0 21 16,0-21-16,0 0 0,21 22 16,-21-22-16,22 0 0,-1-21 0,0 21 15,21 0-15,-21-21 0,43 0 16,-22 0-16,-21 0 0,22 0 16,-1 0-16,0 0 0,-20-21 0,20 21 15,-21-21-15,0 0 0,0 0 0,1-22 16,-1 22-16,0-21 0,0 0 15,-21-1-15,0 22 0,0-21 16,21-22-16,-21 43 0,0 0 16,0 42-1,-21 0 1,21 22-16,-21-22 0,0 0 0,0 21 16,21-21-16,-22 22 0,1-22 15,0 0-15,0 0 0,21 22 16,-21-22-16,0 0 0,21 0 15,0-42 17,21 0-17,0 0-15,-21-22 0,21 22 16,0 0-16,0-21 0,1-1 16,-1 22-16,21-21 0,-21 21 0,0-22 15,1 22-15,-1 0 0,21 21 16,-21 0-16,0 0 0,1 0 15,-22 21-15,0 0 0,0 0 16,0 1-16,0 20 0,0-21 0,0 0 16,0 22-16,0-22 15,0 0-15,0 21 0,21-21 0,0 1 0,0-1 16,0 0-16,0 0 0,1-21 16,20 21-16,-21-21 0,21 0 15,-20 0-15,20 0 0,0 0 0,1 0 16,-1 0-16,0 0 0,1 0 0,-22 0 15,21-21-15,-21 0 0,22 0 16,-22 0-16,0-1 0,0-20 0,0 21 16,0-21-16,1-1 0,-22 1 0,0 0 15,21 20-15,-21-20 0,0 21 16,0 0-16,0 0 0,-21 21 16,-1 0-1,1 21-15,0 0 16,0 0-16,21 0 0,-21 22 0,0-22 15,-1 21-15,22-21 0,0 22 0,0-22 16,0 21-16,-21-21 0,21 0 16,0 22-16,0-22 0,0 0 0,0 0 15,0 0-15,21 1 0,-21-1 16,22-21-16,-1 0 0,0 0 0,21 0 16,-21 0-16,1 0 0,20 0 15,-21 0-15,64-21 0,-64-1 16,21 1-16,-21 0 0,22 0 15,-22 0-15,21-22 0,-21 1 0,1 0 16,20-1-16,-21-20 0,0 21 16,0-22-16,1 22 0,-22 21 0,21-22 15,-21 22-15,0 0 0,21 0 16,-21 0-16,-21 42 16,0 0-1,-1 0-15,22 0 0,-21 22 16,21-22-16,0 0 0,0 0 0,0 0 15,0 0-15,0 1 0,0-1 0,0 0 16,21-21-16,1 0 16,20 0-16,-21 0 0,0 0 0,22 0 15,-1 0-15,-21-21 0,21 0 16,-20-1-16,-1 1 0,21 0 16,-21 0-16,0-21 0,-21 20 0,22 1 15,-22 0-15,21-21 0,-21 21 16,-21 42-1,-1 0 1,-20 21-16,21 1 0,0-1 0,-22 0 16,22 1-16,0-1 0,0 0 15,0 1-15,0-1 0,21 0 16,0-21-16,0 22 0,0-22 0,0 0 0,0 0 16,21-21-16,-21 21 0,42-21 15,-21 22-15,0-22 0,22 0 16,-1 0-16,0 0 0,-20 0 0,20-22 15,0 1-15,-21 21 0,22-21 16,-1-21-16,0 21 0,-20-1 16,-1 1-16</inkml:trace>
  <inkml:trace contextRef="#ctx0" brushRef="#br1" timeOffset="92730.93">14859 10668 0,'0'0'16,"0"-21"0,-21 21 46,-22 0-46,22 0-16,-21 0 0</inkml:trace>
  <inkml:trace contextRef="#ctx0" brushRef="#br1" timeOffset="93446.37">5609 11832 0,'21'-21'0,"0"0"0,-21 0 16,22 21-16,-22-21 0,0 42 31,0 21-31,0 0 15,-22 1-15,22 20 0,-21 1 0,21-1 16,0 1-16,-21-1 0,0 1 16,0-1-16,21-20 0,-21 20 0,-1-21 15,1 22-15,0-22 0,0 1 16,21-1-16,0-21 0,-21 21 16,21-20-16,-21-1 0,21-42 31,0-1-31,0 1 15,0-21-15</inkml:trace>
  <inkml:trace contextRef="#ctx0" brushRef="#br1" timeOffset="93841.17">5334 12319 0,'0'0'0,"-21"-42"0,21-1 0,0-20 0,0 21 16,0-1-16,0 1 0,0 0 16,21-1-16,0 1 0,0 21 0,0 0 15,1-1-15,20 1 16,0 0-16,1 21 0,20 0 0,-21 0 15,22 21-15,-22 0 0,22 22 0,-22-1 16,22 0-16,-22 22 0,-21-22 16,21 22-16,-20-22 0,-1 22 0,0-22 15,-21 21-15,0-20 0,0-1 0,0 0 16,0-20-16,0 20 0,0-21 16,0 0-16,0 0 0,0-42 31,21 21-31,0-21 0,-21-21 15,21 21-15,1-22 0,-22 1 0,21-22 16,0 22-16,0-21 0,-21-1 16,21 1-16,0-1 0,1 1 15,-22 20-15,21 1 0,-21 0 0,0 20 16,21 1-16,-21 0 0,0 0 16,21 21-16,0 0 15,0 21-15,-21 0 16,0 0-16,0 1 15,22-1-15,-22 0 0,21 0 0,-21 0 16</inkml:trace>
  <inkml:trace contextRef="#ctx0" brushRef="#br1" timeOffset="94187.36">6498 12340 0,'0'21'0,"0"-42"0,0 64 16,0-22-16,0 0 0,0 0 0,21-21 15,0 21-15,1-21 0,20 0 16,-21 0-16,0-21 15,22 0-15,-1 21 0,0-21 0,1 0 16,-1-22-16,0 22 0,1 0 0,-1-21 16,-21 20-16,0-20 0,0 0 15,1 21-15,-22-1 0,0-20 0,0 21 16,-22 21 0,1 0-16,0 0 0,0 0 0,0 21 15,-22 21-15,22-20 0,-21-1 16,21 21-16,-22 0 0,22 1 15,0-22-15,0 21 0,21-21 0,0 22 16,0-22-16,0 0 0,0 0 0,0 0 16,21 1-16,0-1 0,0 0 15,1-21-15,20 0 0,-21 21 0,21-21 16,1 0-16,-1 0 0,0 0 0,1 0 16,-1 0-16,0-21 0,1 0 15,-1 0-15,0 21 0,1-43 16,-1 22-16,0 0 0,-20 0 0</inkml:trace>
  <inkml:trace contextRef="#ctx0" brushRef="#br1" timeOffset="94535.27">7599 12171 0,'21'-21'16,"-106"169"-16,149-275 0,-43 85 0,-42 42 15,0 21 1,-1 0-16,1 0 0,21 21 0,-21-20 16,0-1-16,0 21 0,0 0 15,21-20-15,0 20 0,0-21 0,0 0 16,0 22-16,0-22 0,0 0 15,0 0-15,21-21 0,0 0 16,21 0-16,1 0 0,-1 0 0,0 0 16,1 0-16,20-21 0,1 0 15,-22 0-15,21-1 0,-20 1 16,20 0-16,-42-21 0,22 21 0,-22-22 16,0 1-16,0 0 0,-21-1 0,0 1 15,0-22-15,0 22 0,-21 21 16,0-21-16,-21 20 0,-1 1 0,22 21 15,-21 0-15,-22 0 0,22 21 16,0 1-16,-1-1 0,1 0 0,0 21 16,20-21-16,-20 22 0,21-22 15,21 21-15,0-21 0,0 1 0,0-1 16,0 0-16,21 0 0,21-21 16,-20 0-16,41 0 0,-21 0 0,22 0 0</inkml:trace>
  <inkml:trace contextRef="#ctx0" brushRef="#br1" timeOffset="95380.32">9207 11811 0,'0'0'0,"22"-21"0,20-64 16,-42 64 0,0 42-1,-21 0-15,21 22 16,-21-22-16,-1 21 0,1 1 15,0 20-15,21-21 0,-21 22 0,0-22 16,-22 22-16,22-1 0,0-20 16,0-1-16,-21 21 0,20-20 0,-20-1 15,21 0-15,-21-20 0,20 20 0,1-21 16,-21 0-16,21 0 0,0-21 16,-1 0-16,22 22 0,-21-22 0,-21 0 15,42-22-15,0 1 0,-21 21 16,21-21-16,0-21 0,0 21 15,0-22-15,0 1 0,0 0 0,0-1 16,0 1-16,21-22 0,0 22 16,-21 0-16,21 21 0,0-22 15,1 22-15,-1 21 0,0 0 0,0 0 16,-21 21-16,21 0 16,-21 1-16,21-1 0,-21 21 0,0 0 15,22-20-15,-22 20 0,21 0 0,-21-21 16,0 22-16,21-1 0,0-21 15,0 22-15,0-22 0,1 0 0,-1 0 16,0 0-16,0-21 0,21 21 16,-20-21-16,20 0 0,-21 0 0,21 0 15,1 0-15,-22 0 0,21-21 0,1 0 16,-22 21-16,21-21 0,0 0 0,-20 0 16,20-22-16,-21 22 15,0-21-15,22 21 0,-22-22 0,0 1 0,0 0 16,-21 20-16,0-20 0,21 21 15,-21 0-15,0 42 16,0 0 0,-21 0-16,0 0 0,0 1 0,21 20 15,-21-21-15,21 21 0,-22-20 16,22-1-16,0 21 0,0-21 0,0 0 16,0 1-16,43-1 0,-22 0 15,21 0-15,-21-21 0,22 0 16,-1 0-16,43 0 15,-43 0-15,0 0 0,1-21 0,-1 21 16,0-21-16,1 0 0,-22-1 16,21 1-16,-21 0 0,1 0 0,-1-21 15,-21-1-15,0 1 0,0 0 0,0-22 16,0 22-16,0-1 0,-21 1 16,-1 0-16,1 21 0,0-1 0,-42 1 15,20 21-15,1 0 0,21 21 16,-22 22-16,22-22 0,-63 42 15,62-20-15,1-1 0,0-21 16,0 22-16,21-22 0,0 21 0,0-21 16,0 0-16,21 1 0,0-1 15,22-21-15,-22 21 0,21-21 16</inkml:trace>
  <inkml:trace contextRef="#ctx0" brushRef="#br1" timeOffset="96304.32">10943 12213 0,'0'0'0,"21"-42"0,-21 21 0,0-22 16,0 1-16,0 0 0,0-1 0,0 22 15,-21 0-15,0 0 0,0 0 16,0 21-16,-22 0 0,22 21 0,0 0 16,0 0-16,-22 22 0,22-1 0,-21 0 15,21 1-15,0-1 0,-1 0 0,1 1 16,0-1-16,21-21 15,-21 43-15,21-43 0,0 0 16,0 0-16,21 0 0,0 0 0,0-21 16,1 0-16,-1 0 0,0 0 15,21 0-15,-21 0 0,22 0 0,-1 0 16,-21 0-16,22-21 0,-1 0 0,-21 0 16,21-21-16,1 20 0,-22-20 15,21 0-15,1-1 0,-22 1 0,21 0 16,-21-1-16,0 22 0,1-21 15,-1 21-15,-21 42 32,0 0-32,-21 0 0,-1 22 15,22-22-15,-21 21 0,0-21 16,21 22-16,-21-22 0,21 21 0,0-21 16,0 0-16,0 1 0,0 20 0,0-21 15,21-21-15,21 21 0,-20 0 16,-1 1-16,21-22 0,0 0 0,1 0 15,-1 0-15,0 0 0,22 0 0,-22 0 16,22 0-16,-22 0 0,0-22 16,22 22-16,-22-21 0,1 0 15,-1 0-15,0-21 0,1 20 0,-22-20 16,0 0-16,0-1 0,-21 1 16,0 0-16,0-1 0,0 1 0,-21 21 15,0 0-15,0 0 0,-1-1 0,-20 22 16,21 0-16,-21 0 0,-1 22 15,1-1-15,0 0 0,-1 0 0,1 21 16,21-20-16,-22 20 0,22 0 16,-21-21-16,21 22 0,21-22 0,-21 0 15,21 21-15,0-20 0,0 20 16,0-21-16,21-21 0,-21 21 16,42-21-16,-21 0 0,0 0 15,22 0-15,-1 0 0,0 0 0,1 0 16,-1 0-16,0-21 0,1 0 0,20 0 15,-20-22-15,-1 1 0,0 0 16,22-22-16,-22 1 0,0-1 16,1 1-16,-1-1 0,0 1 0,1-1 15,-1-63-15,0 64 0,-20 20 16,-22 1-16,0 21 0,0-21 0,-22 42 31,1 21-31,-21 0 0,0 21 0,-1 1 16,1 20-16,0 1 0,-1-1 15,22 1-15,0-1 0,21 22 0,0-22 16,0 1-16,0-1 0,21-20 16,0-1-16,22 0 0,41 22 15,-41-43-15,-1 0 0,21 0 16,-20-21-16,-1 0 0,64 0 16,-64-21-16,1 0 0,-1 0 0,0 0 15,1-22-15,-1 22 0,-21-21 16</inkml:trace>
  <inkml:trace contextRef="#ctx0" brushRef="#br1" timeOffset="96982.35">6562 13737 0,'0'0'0,"0"-42"0,0-22 0,-22 22 16,22 0-16,-21-1 0,0 1 0,21 21 15,-21-21-15,0 20 16,0 22-16,-1 0 0,1 22 16,0-1-16,0 21 0,0 0 0,21 22 15,-21-22-15,-1 22 0,22-1 16,-21 1-16,0-22 0,0 22 15,21-1-15,-21-21 0,0 1 0,-1-1 16,22 0-16,0-20 0,0-1 16,0 0-16,0 0 0,0-42 31,22 21-31,-1-42 0,-21 20 0,21 1 16,0-21-16,-21 0 0,21-22 0,0 22 15,1-22-15,-22 1 0,21-22 16,0 22-16,-21-1 0,21 1 0,0 20 15,-21 1-15,21 0 0,1 20 16,-1 1-16,0 21 0,0 0 16,-21 21-16,21 22 0,0-1 0,1 0 15,-1 1-15,-21 20 0,21 1 16,-21-22-16,21 22 0,-21-1 16,21-21-16,-21 1 0,0-1 0,0 0 15,0 1-15,0-22 0,0 21 16,21-21-16,-21 1 0,0-1 15,-21-21 1,0 0-16,0-21 16,-21 21-16,20-22 0</inkml:trace>
  <inkml:trace contextRef="#ctx0" brushRef="#br1" timeOffset="97359.15">6159 14012 0,'-21'0'0,"42"0"0,-21 0 31,22-21-31,-1 21 15,0 0-15,21-21 0,1 21 0,20-21 16,1 0-16,-1 0 0,22-1 16,-22 1-16,22 0 0,0 0 0,-22-21 15,1 20-15,-1 1 0,-21 0 0,1 0 16,-1 0-16,0 0 0,-20-1 16,-1 22-16,-21 22 31,0-1-31,0 0 0,0 21 0,0-21 15,0 22-15,-21 20 0,-1-20 16,1-1-16,0 21 0,0-20 16,0 20-16,0 1 0,-1-1 0,1 1 15,0 20-15,-21-20 0,21-1 0,-22 22 16,22-21-16,0-1 0,-21-21 16,20 1-16,22 20 0,0-42 0,-21 22 15,21-22-15,0 0 0,21-21 31,1 0-31,-1-42 0,0 21 0,0-1 16,21-20-16,-20 0 0,-1-1 0,0-20 16,21-1-16</inkml:trace>
  <inkml:trace contextRef="#ctx0" brushRef="#br1" timeOffset="97635.95">7112 13822 0,'0'-42'0,"0"84"0,0-127 0,0 64 16,0-21-16,0 21 0,0-1 0,0 1 15,21 21-15,0-21 0,0 0 16,1 21-16,20 0 0,0-21 0,22 21 16,-22 0-16,22 21 0,-1 0 0,-21 0 15,22 0-15,-43 22 0,21-22 16,-20 21-16,-22 1 0,0 20 16,-22-21-16,1-20 15,-21 20-15,21-21 0,-22 0 0,1 22 0,-43-1 16,43-42-16,21 21 15,-21 0-15,20-21 0,1 0 16,0 0-16,42 0 16,0 0-16,1-21 15,-1 0-15,21 0 0,0 0 16,1-1-16</inkml:trace>
  <inkml:trace contextRef="#ctx0" brushRef="#br1" timeOffset="97908.27">8043 13653 0,'0'0'16,"0"21"0,0 0-1,0 0-15,0 0 0,0 22 0,-21-1 16,21 0-16,-21 1 0,0 20 0,21-21 16,-21 1-16,-1 20 0,22 1 15,-21-1-15,0 1 0,0-1 0,-21 64 16,20-63-16,1-1 15,0 1-15,0-22 0,21 0 0,0 1 16,0-22-16,0 0 0,0 0 0,0 0 16,0-42-1,21 0-15,-21-21 16,21 21-16,0-22 0,-21-20 16,22 20-16,-1-41 0</inkml:trace>
  <inkml:trace contextRef="#ctx0" brushRef="#br1" timeOffset="98114.27">8086 13843 0,'0'0'0,"21"-85"0,85-84 16,-85 127-16,0-1 16,21 22-16,-21 0 0,1 0 0,20 0 15,-21 21-15,0 0 0,43 21 16,-43 0-16,0 0 0,-21 0 16,0 22-16,0-1 0,0 0 0,0 1 15,0-1-15,-21-21 0,0 22 16,-22-1-16,22 0 0,-21-21 0,0 1 15,-1-1-15,1 0 0,0 0 16,-1 0-16,22-21 0,0 0 0,0 0 16,21-21-16,0 0 15</inkml:trace>
  <inkml:trace contextRef="#ctx0" brushRef="#br1" timeOffset="99151.95">9948 13462 0,'0'0'0,"21"-21"0,1-21 0,-22 20 15,0 1-15,21-21 0,-21 21 16,0 0-16,0-1 16,-21 22-1,-1 22-15,1-1 0,0 21 0,0 0 16,0 1-16,-22-1 0,22 22 15,-21-1-15,21 1 0,-22-1 0,1 1 16,21-1-16,-21-21 0,20 22 16,-20-22-16,21 1 0,-21-1 0,20 0 15,1-21-15,0 1 0,0-1 16,0 0-16,0-21 0,-1 0 16,1 0-16,0-21 0,21 0 15,0-1-15,0 1 0,0-21 16,0 0-16,0-1 0,0 1 15,0-22-15,0 22 0,0-21 0,21-1 16,0 22-16,-21-1 0,22 22 16,-22 0-16,0 0 0,21 21 15,0 21-15,-21 0 16,0 0-16,21 22 0,-21-22 0,21 21 16,-21 1-16,21-1 0,-21 0 0,0-21 15,22 22-15,-1-1 0,-21-21 16,21 0-16,0 22 0,0-22 0,0-21 15,1 21-15,-1 0 16,21-21-16,0 0 0,-20 0 0,20 0 16,0 0-16,22-21 0,20-21 15,-41 21-15,-1-1 0,0 1 16,1 0-16,-22-21 0,0 21 0,0-22 16,0 1-16,-21 0 0,22 20 0,-22-20 15,0 21-15,0 0 0,-22 42 47,1 21-47,0-21 0,0 22 0,21-22 16,-21 21-16,0 1 0,21-22 0,0 21 15,0-21-15,0 22 16,0-22-16,0 0 0,0 0 0,21 0 16,0-21-16,0 0 0,21 0 0,-20 0 15,20 0-15,0 0 0,1 0 16,-1 0-16,0-21 0,1 0 0,20 0 15,-21 0-15,1-22 0,-1 22 16,-21-21-16,22-1 0,-22 1 16,-21 0-16,0-22 0,0-20 15,-21 41-15,-1 1 0,1 21 0,-21 0 16,21-1-16,-22 1 0,1 21 16,21 0-16,-21 0 0,-1 21 0,1 1 15,21-1-15,-22 21 0,22-21 16,-21 22-16,21-1 0,0 0 0,-1 1 15,22-22-15,0 21 0,0 22 16,0-22-16,0-21 0,22 0 16,-1 0-16,0 1 0,21-1 0,-21 0 15,22-21-15,-1 0 0,22 0 16,-22 0-16,21 0 0,1 0 0,-1-21 16,22 21-16</inkml:trace>
  <inkml:trace contextRef="#ctx0" brushRef="#br1" timeOffset="100027.35">11409 13780 0,'42'-43'0,"-84"86"0,105-128 0,-42 43 16,-21 20-16,0-20 0,0 0 16,0 21-16,0-1 0,0 1 0,-21 0 15,0 0-15,0 21 0,0 0 16,0 0-16,-22 21 0,22 0 0,-21 0 16,-1 1-16,1 20 0,21 0 0,-21 1 15,-1 20-15,22-21 0,-42 43 16,41-43-16,22-20 0,0 20 15,0-21-15,0 0 0,0 0 16,0 1-16,22-22 0,20 0 16,-21 0-16,21 0 0,-20 0 0,20 0 15,0 0-15,1-22 0,-1 1 16,0-21-16,1 21 0,-22-22 16,21 22-16,-21-21 0,0 0 0,1-1 15,-1 1-15,0 0 0,-21 20 16,0 1-16,0 0 0,0 0 0,0 42 31,0 0-31,0 22 0,-21-22 16,21 0-16,-21 21 0,21-21 0,0 1 15,0 20-15,0-21 0,0 21 16,0-20-16,21-1 0,0 0 0,21 0 16,-21 0-16,22 0 0,-1-21 0,22 22 15,-22-22-15,43 0 16,-22 0-16,22 0 0,-1 0 0,1 0 15,-21-22-15,-1 22 0,1-21 0,-1 0 16,-21-21-16,1 21 0,-1-22 16,0-63-16,-20 64 0,-22 0 15,0-22-15,0 22 0,0 0 16,0-1-16,-22 22 0,1 0 0,0 0 16,-21 0-16,-1 21 0,22 0 0,-21 0 15,0 0-15,20 21 0,-20 0 16,0 0-16,21 21 0,-22-20 15,22 20-15,0 0 0,-21 22 16,42-22-16,-22 0 0,22-20 16,0 20-16,0-21 0,0 0 0,22 0 15,-1 1-15,0-1 0,21-21 0,-21 0 16,22 0-16,-1 0 0,-21 0 16,22 0-16,-1 0 0,0 0 0,1-21 15,-1-22-15,-21 22 0,21-21 16,-20-1-16,20 1 0,-21-21 0,0 20 15,0-20-15,22-1 0,-22 1 0,21-64 16,-42 63-16,21 1 16,-21 20-16,22-20 0,-22 21 0,0 20 15,0 1-15,0 0 0,0 42 16,-22 0 0,1 22-16,0-1 0,0 22 0,0-22 15,0 21-15,-22 1 0,22 21 16,0-22-16,21 22 0,-21-22 0,21 1 15,-21-1-15,21 1 0,0-22 0,0 0 16,21 1-16,0-1 0,0-21 16,21 0-16,1 1 0,63-1 15,-43-21-15,1 0 0,-1 0 16,1 0-16,20 0 0,-20 0 0,-22-21 16,0 21-16</inkml:trace>
  <inkml:trace contextRef="#ctx0" brushRef="#br1" timeOffset="100527.05">7112 15494 0,'-21'-21'0,"42"42"0,-63-84 16,20 20-16,22 22 0,-21-21 0,0 21 15,0-1-15,0 1 16,0 21-16,-1 0 0,22 21 16,-21 1-16,21-1 0,0 21 15,-21 0-15,21 22 0,0-1 0,0-20 16,-21 20-16,21 1 0,0-22 0,0 22 15,-21-1-15,21 1 0,-21-22 16,-1 21-16,22-20 0,0-1 0,0 0 16,0-20-16,0-1 0,0 0 15,0 0-15,0-42 16,22 0 0,-1 0-16</inkml:trace>
  <inkml:trace contextRef="#ctx0" brushRef="#br1" timeOffset="100767.32">6879 15536 0,'0'0'0,"21"-42"0,-21 21 0,21-21 0,1 20 16,-1 1-16,0 21 15,0 0-15,21 21 0,-20 22 0,-1-22 16,0 21-16,21 1 0,-21-1 0,1 21 16,-1-20-16,21-1 0,-21 0 15,-21 1-15,21 20 0,1-20 0,-1-1 16,-21 0-16,0 1 0,0-22 15,0 21-15,0-21 0,0 0 0,0 1 16,0-44 15,21-20-31,-21 21 0,21-21 16,-21-1-16,21 1 0</inkml:trace>
  <inkml:trace contextRef="#ctx0" brushRef="#br1" timeOffset="101011.23">7726 15261 0,'21'-21'0,"-42"42"0,42-63 16,-21 21-16,0 0 0,-21 21 16,0 21-1,-1 0-15,1 21 0,0-21 16,0 43-16,0-22 0,21 1 16,-21 20-16,-1 1 0,1-22 0,21 21 15,-21-20-15,0-1 0,0 22 16,21-22-16,-21 0 0,-1 1 0,22-1 15,0-21-15,-21 21 0,21-20 16,0-1-16,0-42 31,21 21-31,1-22 0,-1-20 0,0 21 16,21-21-16</inkml:trace>
  <inkml:trace contextRef="#ctx0" brushRef="#br1" timeOffset="101367.23">7937 15706 0,'0'0'0,"0"21"32,-21 0-32,0 0 0,0 0 0,21 1 15,-21-1-15,21 21 0,-21-21 16,21 22-16,0-22 0,0 21 0,0-21 16,0 0-16,0 22 0,0-22 15,21 0-15,0-21 0,0 21 0,0-21 16,22 0-16,-22 0 0,21 0 15,0 0-15,1-21 0,-1 0 16,0 0-16,1 0 0,-22-22 0,21 22 16,-21-21-16,22-1 0,-43 1 15,0 21-15,0-21 0,0-1 0,0-20 16,0 20-16,-21 1 0,-43-21 16,43 41-16,0 1 0,-22 0 15,1 21-15,21 0 0,-21 21 0,20-21 16,-20 21-16,21 1 0,-21 20 15,20-21-15,1 21 0,0-20 0,0-1 16,0 21-16,21-21 0,0 0 0,0 1 16,0-1-16,21 0 0,0 0 15</inkml:trace>
  <inkml:trace contextRef="#ctx0" brushRef="#br1" timeOffset="102542.6">9948 15177 0,'0'0'0,"0"21"31,0 0-15,0 21-16,0 1 0,0-1 0,0 0 15,0 1-15,-21-1 0,21 21 16,-21-20-16,0-1 0,0 22 0,21-22 15,-22 0-15,1 22 0,-21-22 16,21 22-16,0-22 0,-1 0 0,-20-21 16,21 22-16,0-22 0,0 0 0,-1 0 15,1 0-15,0-21 0,0 0 16,0 0-16,0 0 16,21-21-16,-22 0 0,22 0 0,0-21 15,-21-1-15,21 1 0,0-22 16,0 22-16,0-21 0,0 20 0,0-20 15,0-1-15,0 22 0,21 0 16,1-22-16,-1 43 0,0-21 0,-21 20 16,21 1-16,0 21 0,0 0 15,1 0-15,-22 21 0,21 1 0,0-1 16,0 21-16,-21-21 0,0 22 0,21-1 16,0-21-16,-21 21 15,0 1-15,0-1 0,22 0 0,-1 1 16,-21-1-16,21-21 0,0 22 0,0-1 15,0-21-15,1 0 0,-1 0 16,0 1-16,21-1 0,-21-21 0,22 0 16,-1 0-16,-21 0 0,22-21 0,-1-1 15,0 1-15,-21 0 0,22 0 16,-1-21-16,-21 20 0,0-20 0,22 0 16,-22-1-16,-21 1 0,21 0 15,-21-1-15,21 22 0,-21-21 0,0 0 16,0 20-16,0 1 0,0 0 15,0 0-15,0 42 16,0 0-16,0 0 0,0 1 16,0 20-16,0 0 15,0-21-15,-21 22 0,21-1 0,0 0 16,0-20-16,0 20 0,0 0 0,0-21 16,0 22-16,0-22 0,0 0 15,21 0-15,0 0 0,1-21 0,-1 0 16,0 0-16,0 0 0,21 0 15,-20-21-15,20 0 0,0 0 0,1 0 16,-1 0-16,-21-22 0,21 22 0,-20-21 16,-1-1-16,0 1 15,-21 0-15,0-1 0,0-20 0,0 21 16,0-1-16,-21-20 0,0 42 0,-22-22 16,22 22-16,-21 0 0,21 0 15,-22 21-15,22 0 0,-21 0 0,-1 21 16,22 21-16,0-21 0,-21 1 15,21 20-15,-1-21 0,22 21 0,-21 1 16,21-1-16,0-21 0,0 22 0,0-1 16,0-21-16,0 64 15,21-64-15,1 21 0,-1-21 0,21 1 16,0-1-16,1 0 0,-1-21 16,22 0-16,-22 0 0,85 0 15,-42 0-15</inkml:trace>
  <inkml:trace contextRef="#ctx0" brushRef="#br1" timeOffset="103479.58">11747 15706 0,'0'0'16,"22"-43"-16,-1 1 0,0 0 0,0 21 15,-21-22-15,0 1 0,0 21 0,0 0 16,-21-1-16,0 1 0,0 21 16,-1 0-16,1 0 0,-21 0 0,21 21 15,-22 1-15,22 20 0,-21-21 0,21 21 16,-22-20-16,1 20 0,21 0 15,-21 1-15,20-22 0,1 21 16,0 0-16,0 1 0,21-22 0,0 21 16,0-21-16,0 1 0,0-1 15,21-21-15,0 0 0,0 0 0,1 0 16,20 0-16,-21 0 0,21 0 16,1-21-16,-22-1 0,21 1 0,1-21 15,-22 21-15,21-22 0,-21 22 0,22-21 16,-22 0-16,0-1 0,0 22 15,0-21-15,-21-1 0,0 22 0,21 0 16,-21 0-16,0 42 16,0 0-1,0 0-15,0 1 0,0-1 16,0 21-16,-21-21 0,21 0 16,0 1-16,0-1 0,0 0 0,0 21 15,21-21-15,1-21 0,-1 22 0,0-1 16,21 0-16,-21-21 0,22 21 15,20-21-15,-20 0 0,20 0 0,1 0 16,20 0-16,-20 0 0,-1-21 16,1 21-16,-1-21 0,-20 21 0,-1-21 15,0-1-15,1 1 0,-22 0 0,0 0 16,0 0-16,0-22 0,-21 1 16,0 21-16,0-21 0,0-1 15,0 1-15,-21 0 0,0 20 0,0-20 16,0 21-16,-1 21 0,1 0 15,0 0-15,0 0 0,-21 0 0,20 21 16,1 0-16,0 22 0,-21-22 0,21 21 16,-1-21-16,1 22 0,0-22 15,0 21-15,0-21 0,21 0 0,0 1 16,0 20-16,0-21 16,21 0-16,0 0 0,0 1 0,0-22 15,1 0-15,-1 0 0,0 0 0,21 0 16,-21 0-16,22 0 0,-22 0 15,0 0-15,21-22 0,-20 1 16,20 0-16,-21 0 0,0 0 0,0 0 16,22-22-16,-22 1 0,0 0 15,0-1-15,22-20 0,-22-1 0,0 1 16,21-1-16,-21-20 0,1 20 0,-1 1 16,0 20-16,0-20 0,-21 20 15,0 1-15,21 21 0,-21 0 0,0-22 16,0 65-1,-21-1-15,0 0 0,21 21 16,-21 1-16,0 20 0,-22 1 0,22 20 16,0-20-16,0 20 0,0-20 15,-1-1-15,1 1 0,21-1 16,0 1-16,0-22 0,0 1 0,0-1 16,0 0-16,0 1 0,21-22 15,22 0-15,20 21 0,1-21 16,-22-21-16,22 0 0,-1 0 15,1-21-15,-1 0 0,22 21 16,-22-21-16,1 0 0,-1 0 0,-20-1 16,20 1-16,-21 0 0</inkml:trace>
  <inkml:trace contextRef="#ctx0" brushRef="#br1" timeOffset="104042.55">10054 16743 0,'21'0'31,"-21"-21"-31,0 0 15,21 21-15,-21-22 0,0 1 16,22 21 15,-1 0-15,-21 21 0,0 1-1,0-1-15</inkml:trace>
  <inkml:trace contextRef="#ctx0" brushRef="#br1" timeOffset="104262.45">10012 17272 0,'0'0'0,"21"0"15</inkml:trace>
  <inkml:trace contextRef="#ctx0" brushRef="#br1" timeOffset="104478.74">10033 17717 0,'21'21'15,"-42"-42"-15,42 63 0,-21-21 32,0 0-17,-21-21-15,21 21 16,-21 1-1,21-1-15,-21 0 16,21 0-16,0 0 16</inkml:trace>
  <inkml:trace contextRef="#ctx0" brushRef="#br1" timeOffset="104642.65">9948 18161 0,'0'0'0,"0"21"0,0 0 15,-21-21 1,21 22-16,-21-1 0,21 0 16,0 0-1</inkml:trace>
  <inkml:trace contextRef="#ctx0" brushRef="#br1" timeOffset="189595.06">8699 9208 0</inkml:trace>
  <inkml:trace contextRef="#ctx0" brushRef="#br1" timeOffset="-181300.75">2032 4191 0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2:45:49.1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6625 5186 0,'0'0'16,"-21"0"31,21-21 0,0 0-47,0-1 15</inkml:trace>
  <inkml:trace contextRef="#ctx0" brushRef="#br0" timeOffset="13784.19">5715 5038 0,'-21'0'15,"0"0"1,-1 0 0,1 0-16,0 0 15,42 0 48,22 0-48,-22 0-15,21 0 0,0 0 0,1-21 16,-1 21-16,0-22 0,1 22 16,-1-21-16,0 21 0,1 0 0,-1-21 15,0 21-15,-20 0 0,-1 0 16,0 0-16,0 0 0,-21 21 31,-21-21-15,0 21-16,0 1 0,-22-22 0,1 21 15,21-21-15</inkml:trace>
  <inkml:trace contextRef="#ctx0" brushRef="#br0" timeOffset="14404.96">5588 5101 0,'0'21'15,"-21"-21"-15,21 22 16,-21-1-16,21 0 16,0 0-16,0 0 0,-22 0 0,1 1 15,21 20-15,-21-21 0,0 21 16,21-20-16,-21 20 0,21-21 0,-21 21 16,21-20-16,0 20 0,-22-21 15,22 21-15,-21-20 0,21-1 16,0 0-16,0 0 0,0 0 0,0 0 31,0-42-15,0 0-16,0 0 15,21 0-15,1 0 0,-1-1 16,-21 1-16,21 0 0,0 0 16,21 0-16,-20 21 0,20-21 0,-21-1 15,21 22-15,1 0 0,-1-21 16,0 21-16,1 0 0,-1 0 0,0 0 15,1 0-15,-1 0 0,0 21 16,1-21-16,-1 22 0,-21-1 16,0 0-16,22 21 0,-43-21 0,21 22 15,0-1-15,-21 0 0,0-20 16,0 20-16,0 0 0,0 1 0,-21-1 16,0 0-16,-22-21 0,1 22 15,0-1-15,-1-21 0,1 22 0,-21-22 16,20 0-16,-20 0 0,-1-21 0,1 21 15,-1-21-15,1 0 0,-1 0 16,1 0-16,20 0 0,-20 0 0,21-21 16,20 21-16,-20-21 0,21 21 15,0-21-15,0 0 0,-1 21 16,22-22-16,-21 22 0,21-21 16,0 0-1,21 0-15,1 21 0,-1 0 0,0-21 16,21 21-16,1-21 0,-1 21 0,0-22 15</inkml:trace>
  <inkml:trace contextRef="#ctx0" brushRef="#br0" timeOffset="15099.91">7218 5334 0,'0'0'16,"0"-21"-16,0 0 0,0 0 0,0-1 16,0 1-16,-21 0 0,-1 21 15,1 0-15,0 0 16,-21 0-16,21 0 0,-1 21 0,1-21 16,-21 21-16,21 22 0,-22-22 0,22 21 15,0 1-15,-21-1 0,21 21 16,-1 1-16,1-1 0,0-20 0,0 20 15,0 1-15,21-1 16,0-20-16,0 20 0,0-21 0,0 1 16,0-1-16,0-21 0,0 22 0,0-22 15,21 0-15,21 0 0,-21 0 16,1 0-16,20-21 0,0 0 0,1 0 16,-1 0-16,0 0 0,22 0 15,-22 0-15,22-21 0,-22 0 16,0 0-16,22 0 0,-22-22 0,22 22 15,-22-21-15,21-22 0,-20 22 16,-1-21-16,0-1 0,1 1 0,-1-1 16,0-21-16,-20 22 0,20-1 15,-21-20-15,0 20 0,0 1 0,1-1 16,-1 1-16,-21-1 0,0 22 0,21-22 16,-21 22-16,0 0 0,21 21 15,-21-22-15,0 22 0,0 0 0,0 0 16,-21 21-1,0 21-15,21 21 0,-21-21 0,-1 22 16,1 20-16,21 1 0,-21-22 16,0 43-16,21-22 0,-21 1 0,21 20 15,-21-20-15,21 21 16,-22-22-16,22 22 0,0-22 0,0 1 16,0-1-16,0 1 0,0-22 0,0 0 15,0 1-15,0-1 0,0-21 16,22 0-16,-22 22 0,21-43 0,0 21 15,21 0-15,-21-21 0,1 0 0,20 0 16,-21 0-16,21 0 0,1 0 16,-22-21-16,21 0 0,1 0 0,-1-1 15,0-20-15,1 0 0,-1-1 16,0-20-16,1-1 0,-1 1 0</inkml:trace>
  <inkml:trace contextRef="#ctx0" brushRef="#br0" timeOffset="15864.74">8953 4826 0,'0'0'0,"0"-42"0,0 21 16,0-22-16,0 22 0,0 0 15,-21 21 1,0 21 0,21 0-16,-21 0 0,21 43 0,0-22 15,-21 22-15,0 84 16,21-85-16,-22 22 0,1 0 0,0-22 15,21 22-15,-21 0 0,0-22 0,21 1 16,-21-1-16,-1 1 16,1-22-16,21 0 0,0 1 0,0-1 15,-21 0-15,21-21 0,0 1 0,-21-1 16,21 0-16,0-42 31,0 0-15,0-22-16,0 22 0,21-21 15,0-1-15,-21-20 0,21 21 0,1-1 16,-1-20-16,0 20 0,0 1 16,21-21-16,-20 20 0,20 1 0,-21 21 15,21-22-15,1 1 0,-1 21 0,0 0 16,-20-22-16,20 43 0,0-21 16,-21 0-16,1 21 0,-1 0 15,21 0-15,-21 0 16,-21 21-16,0 0 0,0 1 0,0-1 15,-21 0-15,0 0 0,0 21 16,-22-20-16,1-1 0,-21 0 0,20 21 16,-20-21-16,20 1 0,1-22 0,0 21 15,-1-21-15,1 21 0,21-21 16,0 0-16,0 0 0,-1 0 0,1-42 16,21 20-1,0 44 16,21-1-31,1 0 0,-1 0 16,0 0-16,0 22 0,0-1 0,-21 0 16,43 1-16,-22-1 0,0-21 0,0 21 15,0 1-15,0-22 0,1 0 16,-1 21-16,0-20 0,21-1 0,-21-21 16,22 21-16,-22-21 0,21 0 15,1 0-15,-22 0 0,21 0 0,0 0 16,1 0-16,-1-21 0,0 0 0,1-1 15,-1 1-15,0 0 16,-20-21-16,20 21 0,0-22 0,-21 1 16,22 21-16,-22-22 0,0 22 0,0 0 15,0 0-15,1 0 0,-22 0 16,-22 21 0,-20 0-16,0 0 0</inkml:trace>
  <inkml:trace contextRef="#ctx0" brushRef="#br0" timeOffset="16421.84">5228 6964 0,'0'0'0,"-21"0"0,0 0 0,0 0 0,-1 0 16,44 0 15,-1 0-31,0 0 0,21 0 0,1 0 16,20 0-16,1 21 0,-1-21 15,43 0-15,-21 0 0,42 0 0,-22 0 16,44 0-16,147 0 0,-127 0 16,1 0-16,20 0 15,-21 0-15,22 0 0,21 0 0,-22 0 16,1 0-16,-1 0 0,-21 0 0,1-21 15,20 21-15,-42 0 0,22 0 16,-22 0-16,-21-21 0,-21 21 0,21 0 16,-43 0-16,1-21 0,0 21 15,-22-22-15,1 22 0,-22 0 0,0 0 16,-20 0-16,-1-21 0,0 21 0,-42 0 31,0 0-31,-22 0 0,1 0 16,-22 0-16,1 0 0,-1 0 0,-20 0 15,-22 0-15,21 0 0,-21 21 16,-21-21-16</inkml:trace>
  <inkml:trace contextRef="#ctx0" brushRef="#br0" timeOffset="16876.23">4911 7324 0,'148'0'31,"-106"0"-31,22 0 15,-1 0-15,1 0 0,20 0 0,22 0 16,0 0-16,21 0 0,0 0 16,21 0-16,0 0 0,0 0 0,43 0 15,-22 0-15,22 0 0,-22 0 0,22 0 16,-1 0-16,1 0 0,-1 0 16,1-21-16,-22-1 0,0 22 15,-21 0-15,22-21 0,-22 21 0,-21 0 16,21-21-16,-42 21 0,0 0 15,0 0-15,-22-21 0,-20 21 0,84 0 16,-106 0-16,22 0 16,-22 0-16,-21 0 0,22 0 0,-1 0 15,-21 0 1,-21-21 0,0 0-16,0-1 15,-21 22-15</inkml:trace>
  <inkml:trace contextRef="#ctx0" brushRef="#br0" timeOffset="18860.66">8911 8869 0,'0'0'0,"-21"-21"0,0 0 0,-22-1 16,22 22-16,0-21 0,0 0 16,21 0-16,21 0 15,0 21-15,22 0 16,-1 0-16,21-21 0,1 21 15,-1-22-15,1 22 0,-1 0 16,22-21-16,-21 21 0,-1 0 16,1 0-16,-1 0 0,-21 0 0,1 0 15,-1 0-15,-21 0 0,-42 0 16,0 0-16,-21 21 16,-1-21-16,-20 22 0</inkml:trace>
  <inkml:trace contextRef="#ctx0" brushRef="#br0" timeOffset="19308.63">8678 8805 0,'-42'22'0,"84"-44"0,-105 44 0,42-22 16,-1 21-16,1-21 0,21 21 0,0 0 15,0 0-15,0 0 0,0 22 16,0-22-16,0 21 0,0 1 0,0-22 16,0 21-16,0-21 0,-21 22 15,21-22-15,-21 0 0,21 0 16,0 21-16,-21-42 0,21 22 0,-21-1 15,21 0-15,-22-21 16,22-21 0,22 0-1,-1-1-15,21 1 0,-21 0 16,22 0-16,20 21 0,1-21 0,-1 0 16,1-1-16,20 22 0,-20 0 0,20 0 15,-20 0-15,-1 22 0,1-1 16,-1 0-16,-20 21 0,-1 1 15,22 41-15,-64-20 0,0-1 16,0 1-16,-22-1 0,1 1 16,-63 42-16,20-43 0,1-21 15,-1 1-15,1-1 0,-22-21 0,21 0 16,-20 1-16,20-1 0,1-21 16,-1 0-16,22 0 0,0 0 0,-1-21 15,1-1-15,21 22 0,-22-42 0,43 21 16,0 0-16,0 0 0,0-1 15,0-20-15,43 21 0,-22-21 16,21-1-16,22 1 0,-1 0 0,22-1 0,-22 1 16</inkml:trace>
  <inkml:trace contextRef="#ctx0" brushRef="#br0" timeOffset="19584.91">10795 8509 0,'21'0'16,"-42"0"-16,42 21 16,-21 0-16,0 22 15,-21-1-15,21 0 0,-21 22 16,0-1-16,-1 1 0,1 21 0,-21-22 0,21 1 16,0 20-16,-1-20 15,1-1-15,0 1 0,0-1 0,0 1 16,21-22-16,0 22 0,-21-22 15,21-21-15,0 21 0,0-20 0,0-1 16,21-42 0,-21-1-16,21-20 15,-21 21-15,21-21 0</inkml:trace>
  <inkml:trace contextRef="#ctx0" brushRef="#br0" timeOffset="20058.59">10287 9186 0,'0'-21'0,"0"42"0,-21-42 0,21 0 16,0 0-16,42 0 16,-21 0-16,22-1 0,-1 1 0,21 21 15,-20-21-15,20 0 0,1 0 0,20 0 16,-20-1-16,21 1 0,-1 21 16,1 0-16,-22 0 0,1 0 0,-1 0 15,-20 21-15,-1 1 16,-21-1-16,0 0 0,-21 21 0,0 1 15,0-1-15,-21 0 0,0 1 0,-21-1 16,-1 0-16,22 1 0,-21 20 0,0-21 16,20 1-16,-20-1 0,21 0 15,0-20-15,21 20 0,0-21 0,0 21 16,21-20-16,0-22 16,21 0-16,1 0 0,-1 0 0,0 0 15,22-22-15,-1 1 0,-20 0 0,20-21 16,-20-1-16,20 22 0,-21-42 15,1 20-15,-1 1 0,0-21 0,-20-1 16,-22 22-16,0-22 0,0 1 0,-22-1 16,-41-42-16,21 64 15,-22 21-15,22-21 0,-22 42 0,22 0 16,-22 0-16,22 0 0,-21 0 16,20 21-16,1 0 0,21 0 15,0 0-15,-1 0 0,22 22 0,0-22 16,0 0-16,0 0 0,22 0 0,-1 1 15,21-1-15,0-21 0,1 0 16,-1 0-16,22 0 0,41-21 16</inkml:trace>
  <inkml:trace contextRef="#ctx0" brushRef="#br0" timeOffset="20453.12">12467 8615 0,'21'0'47,"0"0"-47,1 0 0,20 0 15,-21 0-15,21 0 0,1-21 0,-1 21 16,0-21-16,22-1 0,-22 22 16,22-21-16,-1 0 0,-20 0 0,-1 0 15,0 0-15,-21-1 0,1 22 16,-1-21-16,-21 0 0,21 21 15,-42 0-15,-22 21 16,22 0-16,0 22 0,-21-22 16,21 42-16,-22-20 0,1 20 15,21 1-15,-22-1 0,22 1 0,0-1 16,0 22-16,0-22 0,0-20 16,-1 20-16,22 1 0,-21-22 0,0 0 15,21 1-15,0-1 0,0 0 0,-21 1 16,21-1-16,-21-21 0,21 0 15,0 1-15,0-1 0,0 0 0,21-21 32,0-21-32,-21 0 0,21-22 15,0 22-15</inkml:trace>
  <inkml:trace contextRef="#ctx0" brushRef="#br0" timeOffset="20724.53">12298 9229 0,'0'0'16,"42"0"0,-21 0-16,22 0 15,20 0-15,-21 0 0,22 0 0,-1 0 16,1-21-16,-1 21 0,1 0 0,21-22 16,-22 22-16,22-21 0,-22 21 15,1 0-15,-1 0 0,1-21 16,-22 21-16,0 0 0,1 0 0,-1 0 0,-21 0 15,0 0-15,-21-21 16,22 21-16,-22-21 47</inkml:trace>
  <inkml:trace contextRef="#ctx0" brushRef="#br0" timeOffset="20913.41">14795 9102 0</inkml:trace>
  <inkml:trace contextRef="#ctx0" brushRef="#br0" timeOffset="64787.29">18267 8297 0</inkml:trace>
  <inkml:trace contextRef="#ctx0" brushRef="#br0" timeOffset="92769.1">16700 5059 0,'-21'0'110,"21"-21"-110</inkml:trace>
  <inkml:trace contextRef="#ctx0" brushRef="#br0" timeOffset="93462.47">16446 4868 0,'0'0'0,"0"-21"0,-21-42 16,21 42-1,0-1-15,0 1 0,21 0 16,1 21-16,-1 0 0,0-21 16,0 21-16,0 0 0,22 0 0,-22 0 15,21 0-15,-21 0 0,22 0 16,-22 0-16,0 0 0,0 21 0,0 0 15,0 0-15,-21 1 16,0 20-16,0-21 0,0 0 0,0 0 16,0 1-16,0-1 0,-21 0 0,0 0 15,0 0-15,0 0 0,0 1 16,-1-1-16,1 0 0,-21 0 16,21-21-16,0 21 0,-1 0 0,-20-21 15,21 22-15,0-1 0,0-21 16,-1 21-16,1-21 0,21 21 15,-21-21-15,42 0 32,0 0-32,1-21 0,-1 21 15,21-21-15,-21 21 0,22 0 16,-1-21-16,0 21 0,-21 0 0,22 0 16,-1 0-16,0 0 0,1 21 15,-22-21-15,21 21 0,-21 0 0,22 21 16,-22-20-16,-21 20 0,0-21 0,0 21 15,0 1-15,-21-1 16,-22 22-16,1-22 0,0 0 0,-1 1 16,1-22-16,-21 21 0,20-21 15,-20 0-15,-1 1 0,22-1 16,-22-21-16,1 0 0,21 0 0,-22 0 16,22 0-16,-1 0 0,1 0 0,0 0 15,21 0-15,-22-21 0,22-1 16,0 1-16,0 21 0,0-21 15,21 0-15,0 0 0,0 0 0,0-1 16,0 1-16,21 0 0,0 0 16,0 21-16,0-21 0,22 0 0,-1-1 15,0 22-15,1-21 0,-1 0 16</inkml:trace>
  <inkml:trace contextRef="#ctx0" brushRef="#br0" timeOffset="93708.6">17420 4911 0,'0'0'16,"21"0"-16,-21-21 0,21-1 0,1 22 0,20-21 16,0 21-16,-21-21 0,43 21 15,-22 0-15,1-21 0,-1 21 0,0 0 16,1-21-16,-1 21 0,-21 0 15,21 0-15,-20 0 0,-1 0 16,0-21-16,-42 21 16,-22 0-16,22 0 15,-21 0-15,0 0 0,-1 21 0</inkml:trace>
  <inkml:trace contextRef="#ctx0" brushRef="#br0" timeOffset="94108.29">17251 4995 0,'0'0'0,"0"22"0,-21-1 0,-1 0 16,22 0-16,-21 0 16,21 0-16,-21 1 0,21-1 0,-21-21 15,21 21-15,0 0 16,21-21 0,21 0-1,-20 0-15,20 0 0,-21 0 16,21 0-16,22 0 0,-22 0 0,1 0 15,-1 0-15,21 0 0,-20 0 0,-1 0 16,0 21-16,1 0 0,-1-21 16,0 22-16,1-1 0,-22 0 0,0 0 15,0 21-15,-21-20 0,0 41 16,0-42-16,-21 22 16,-21-22-16,-1 21 0,1-21 0,-21 22 15,-1-22-15,1 21 0,-1-21 0,1 0 16,-1 1-16,1-22 0,20 21 15,-20-21-15,20 0 0,1 0 0,21 0 16,-21 0-16,20 0 0,22-21 0,0-1 16,0 1-16,0 0 0,0 0 15,0-43-15,22 43 0,20-21 16,0 0-16,1 20 0,-1-20 0,21 0 16</inkml:trace>
  <inkml:trace contextRef="#ctx0" brushRef="#br0" timeOffset="94361.26">18584 4636 0,'0'0'0,"21"0"0,1 0 0,-22 84 31,0-41-31,0-1 16,0 0-16,-22 22 0,22-1 0,-21 1 15,0-1-15,0 1 0,-43 42 16,22-43-16,21-21 15,-43 64-15,43-63 0,0-1 16,0-21-16,0 21 0,21-20 16,0 20-16,21-42 31,0 0-31,0-21 0,0-22 16,1 22-16,-22 0 0</inkml:trace>
  <inkml:trace contextRef="#ctx0" brushRef="#br0" timeOffset="94831.99">18161 5249 0,'63'-42'31,"-41"21"-31,20 21 16,21-21-16,-20 21 0,20-21 0,43-1 16,-42 22-16,-22-21 15,21 0-15,-20 21 0,20 0 0,-20 0 16,-1 0-16,0 0 0,1 0 0,-1 0 15,-21 0-15,0 21 0,-21 0 16,0 1-16,0-1 0,0 21 0,-21-21 16,-42 64-16,41-43 0,-20-21 15,0 22-15,-1-1 0,22 0 16,-21 1-16,21-1 0,0-21 0,-1 0 16,22 22-16,0-22 0,0 0 0,0 0 15,22 0-15,-1-21 0,0 22 16,21-22-16,1 0 0,-1 0 15,0 0-15,1 0 0,20-22 0,-21 1 16,22 0-16,-1 0 0,-20-21 16,20-1-16,-20 1 0,-1 0 0,-21-1 15,0-20-15,0-1 0,-21 22 16,0-22-16,0 22 0,-21-21 0,-21 20 16,21 22-16,-22-21 0,1 21 0,-21-1 15,20 22-15,-20 22 16,20-1-16,22-21 0,-21 21 15,21 0-15,0 21 0,-1-20 0,22-1 16,0 0-16,0 0 16,0 0-16,22-21 15,-1 0-15,21 0 0,0 0 0</inkml:trace>
  <inkml:trace contextRef="#ctx0" brushRef="#br0" timeOffset="95252.73">20383 4911 0,'0'0'0,"-21"21"0,0 21 0,0-21 15,0 1-15,-22 20 0,22 0 0,-42 22 16,42-43-16,-1 21 0,-20-21 16,21 22-16,0-22 0,0 0 15,-1 21-15,1-20 0,0-22 0,0 21 16,21 0-16,0 0 0,0 0 15,21-21-15,0 0 16,0 0-16,1 0 0,20 0 0,0 0 16,1 0-16,-1-21 0,0 0 15,22 0-15,-22 0 0,22-1 0,-22 1 16,21 0-16,-20 0 0,-22-21 16,21 42-16,-21-22 0,-21 1 15,-21 42 1,0 1-16,0-1 0,-21 0 15,20 0-15,-20 0 0,0 22 16,21-1-16,-22-21 0,1 21 0,21-20 16,-22 20-16,22-21 0,0 21 15,0-20-15,21-1 0,0 0 0,0 0 16,0 0-16,0 0 0,42-21 16,-21 0-16,22 0 15,-1 0-15,22-21 0</inkml:trace>
  <inkml:trace contextRef="#ctx0" brushRef="#br0" timeOffset="95624.58">21653 4995 0,'0'0'0,"0"-21"0,0 0 0,-21 0 0,0 21 16,0 0-16,-21 0 0,-1 0 0,22 21 15,-42 0-15,20 0 0,1 22 16,0-1-16,-22 0 0,22 1 0,-22 20 15,22-20-15,-43 41 16,64-41-16,0-1 0,21 0 0,0 1 16,0-1-16,21 0 0,0-21 0,22 1 15,-1 20-15,0-42 0,22 21 16,-1-21-16,1 0 0,-1 0 0,1 0 16,-1-21-16,1 0 0,-1 0 15,1-22-15,-1 1 0,1 0 0,-22-22 16,0 1-16,1-22 0,-1 21 15,-21-20-15,0-1 0,-21 22 0,0-1 16,-21 1-16,0 20 0,-21 1 16,-1 21-16,-20 0 0,-1-1 0,-20 22 15,-64 22-15,63-1 0,0 0 16,1 21-16,-22 1 0,21-1 16,-42 21-16,21-20 0,-21-1 0,21 22 15,-21-22-15</inkml:trace>
  <inkml:trace contextRef="#ctx0" brushRef="#br0" timeOffset="96304.93">17039 6054 0,'0'0'0,"-21"42"0,21 0 0,0 1 16,0-1-16,0 22 0,0-22 0,0 21 16,0-20-16,21 20 15,0-20-15,0 20 0,1-21 0,20 1 16,0-22-16,-21 21 0,22-21 0,20 1 16,-20-1-16,62-21 0,-41 0 15,-1 0-15,1-21 0,21-22 16,-22 22-16,22-21 0,-22-22 15,43 22-15,-21-22 0,21 1 0,-1-1 16,1 1-16,0 21 0,106-43 16,-106 64-16,-1 0 0,-20 21 0,0 0 15,-22 0-15,1 21 0,-1-21 16,-20 21-16,-1 21 0,0-21 16,-21 22-16,1-22 0,-1 21 0,-21 1 15,0-1-15,0-21 0,21 21 0,0-20 16,0 20-16,-21-21 0,21 0 0,1-21 15,-1 21-15,0-21 0,0 0 16,0 0-16,22 0 0,-1-21 0,0 0 16,1 0-16,-1-21 0,21-1 0,-20 1 15,20 0-15,1-1 0,20 1 16,-20 21-16,21-22 0,-22 22 0,1 21 16,63-21-16,-64 21 15,-21 21-15,1-21 0,-1 43 0,-21-22 16,0 0-16,1 21 0,-1 1 0,0-1 15,0-21-15,43 64 16,-22-64-16,0 21 0,1-21 0,-1 1 16,21-1-16,1-21 0,-1 0 15,22 0-15,-21 0 0,20 0 0,1 0 16,0-21-16,-22-1 0,22 1 16,-22-21-16,22 21 0,-22-22 0,64-41 15,-63 41-15,-22 1 0,22-21 16,-43 41-16,-21 1 0,0 0 15,-42 0-15,-1 21 0,-20-21 16,-22 21-16,-21 0 0,0 0 0</inkml:trace>
  <inkml:trace contextRef="#ctx0" brushRef="#br0" timeOffset="110397.82">5038 1101 0,'0'0'0,"-22"0"16,22-21-16,-21-1 0,21 1 15,21 21 1,1-21-16,-1 21 15,21-21-15,0 0 0,1 21 0,-1-21 16,22 21-16,-1-22 0,-21 22 16,22 0-16,-1-21 0,-20 21 15,-22 0-15,21 0 0,-21 0 16,1 0-16,-22 21 16,-22 1-16,-20-1 0,0-21 15,-1 21-15,1-21 0,0 21 16,-1-21-16,1 0 0,0 0 0</inkml:trace>
  <inkml:trace contextRef="#ctx0" brushRef="#br0" timeOffset="110864.79">5122 1058 0,'0'0'0,"-21"0"0,21 22 15,-21-22-15,0 21 0,0 0 16,-1-21-16,1 21 16,0 0-16,-21 0 0,21 1 0,-1-1 15,-20 21-15,21-21 0,-21 0 16,20 1-16,1 20 0,0-21 0,0 0 15,0 0-15,21 1 16,-21-22-16,21 21 16,21-21-1,-21-21-15,21 21 16,21-22-16,-21 1 0,22 21 16,-1-21-16,-21 0 0,22 21 15,-1-21-15,21 21 0,-20 0 16,-1-21-16,0 21 0,1 0 0,-1 0 15,0 0-15,1 0 0,20 21 16,-42 0-16,22 0 0,-1 0 0,-21 0 16,0 1-16,1 20 0,-22 0 15,0-21-15,0 22 0,-22-1 0,-20-21 16,21 22-16,-21-22 0,20 0 16,-20 0-16,0 0 0,-1 0 15,1-21-15,0 0 0,-1 0 0,1 0 16,0 0-16,-1 0 0,22 0 15,-21-21-15,21 21 0,0-21 0,-1 21 16,1 0-16,21-21 0,-21 21 16,21-21-16,0 0 15,21-1 1,22 22-16,-22-21 0,21 0 0,-21 21 16,22-21-16,-1 0 0,0 0 0</inkml:trace>
  <inkml:trace contextRef="#ctx0" brushRef="#br0" timeOffset="111071.28">5969 1249 0,'21'-21'32,"-21"0"-32,21 21 46,-21 21-30,21 0-16,-21 0 0,0 0 16,0 0-16,0 1 0</inkml:trace>
  <inkml:trace contextRef="#ctx0" brushRef="#br0" timeOffset="111240.89">6032 1693 0,'0'0'0,"-21"0"0,0 22 15,0-22 1,42 0 31,0-22-31,0 1-16,1 0 0,-1 21 0</inkml:trace>
  <inkml:trace contextRef="#ctx0" brushRef="#br0" timeOffset="111680.64">6752 1058 0,'0'0'16,"0"-21"-16,0 0 0,0 0 0,0 0 16,0 0-16,-21 21 0,0 21 15,0-21 1,-1 42-16,1-21 0,0 22 0,0-1 15,-21 0-15,20 22 0,1-22 16,-21 0-16,21 22 0,0-22 16,-1 1-16,1 20 0,21-21 15,0 1-15,0-22 0,0 21 16,0-21-16,21 1 0,22-1 0,-22-21 16,21 0-16,1 0 0,20 0 0,1-21 15,-22-1-15,21 1 0,43-42 16,-42 20-16,-22 1 0,0 0 15,-20-1-15,20 1 0,-42 0 16,0-22-16,0 22 0,0-22 16,0 22-16,0 0 0,-21-1 0,-22 22 15,1 0-15,0 0 0,-22 21 16,1 0-16,-1 0 0,1 21 0,20 0 16,1 0-16,0 22 0,-1-22 15,22 0-15,0 0 0,21 22 16,0-22-16,0 0 0,21 0 15,22 0-15,-1-21 0,0 0 16,22 0-16,-1 0 0,1 0 16</inkml:trace>
  <inkml:trace contextRef="#ctx0" brushRef="#br0" timeOffset="111909.23">7705 953 0,'0'-22'31,"21"1"-31,0 21 0,21 0 0,1 0 16,-22 0-16,21 0 15,0 0-15,1 0 0,-1 0 0,0 0 16,1 0-16,-1 0 0,-21 0 16,22 0-16,-22 0 0,0 0 15,-21 21 1,-21-21-16,0 0 15,-1 0-15,-20 0 0</inkml:trace>
  <inkml:trace contextRef="#ctx0" brushRef="#br0" timeOffset="112360.88">7789 995 0,'0'0'16,"-21"0"-16,0 21 0,0-21 0,0 21 16,-1 0-16,1-21 0,0 22 15,0-1-15,0 0 0,21 0 0,-43 21 16,22-20-16,0-1 15,21 0-15,0 0 0,-21 0 0,21 0 16,-21-21-16,21 22 16,21-22 15,0 0-31,0 0 0,-21-22 0,43 22 16,-22 0-16,0-21 0,0 21 15,21 0-15,-20 0 0,20 0 16,0 0-16,-21 0 0,22 0 0,-1 0 15,-21 0-15,43 0 16,-22 0-16,-21 21 0,0 1 16,1-1-16,-1 0 0,0 0 15,-21 0-15,0 0 0,0 1 0,0-1 16,0 0-16,0 0 0,-21 21 0,-22-20 16,1-1-16,0 0 0,-1 0 15,1 0-15,-21 0 0,20 1 0,-20-22 16,20 0-16,1 21 0,0-21 15,-1 0-15,1 0 0,21 0 0,0 0 16,0 0-16,-1 0 0,1 0 16,0 0-1,21-21 1,0-1-16,21 1 16,0 0-16,1 21 0</inkml:trace>
  <inkml:trace contextRef="#ctx0" brushRef="#br0" timeOffset="112968.83">8996 1376 0,'0'-21'15,"0"0"1,0 42 46,0 0-62,0 0 16,0 0-16,0 22 0,0-1 16,0 21-16,0-20 0,0 105 15,0-63-15,0-22 16,0 22-16,0-1 0,-21 1 0,-1 0 16,1-1-16,0 22 0,0-21 15,-64 190-15,64-190 16,0-22-16,-21 1 0,20-1 0,1 1 15,0-1-15,0-20 0,21-22 16,0 21-16,0-63 16,21-21-16,0-1 15,0 1-15,1-22 0,-1 22 16,0-43-16</inkml:trace>
  <inkml:trace contextRef="#ctx0" brushRef="#br0" timeOffset="113303.89">8869 1588 0,'0'0'16,"-43"-43"-16,22 1 0,0 21 0,0-22 15,0 22-15,0-21 0,21 21 0,0 0 16,0-22-16,0 22 0,21 0 16,0 0-16,21 21 0,1-21 0,-1-1 15,0 22-15,22 0 0,-1 0 16,-20 0-16,20 22 0,-21-1 15,1 21-15,-1 0 0,0 1 16,-20-1-16,-1 0 0,-21 22 0,0-1 16,-21-20-16,-1 20 0,-20-20 15,0-1-15,-22 0 0,1 1 0,-1-1 16,22-21-16,-22 0 0,1-21 0,21 21 16,20-21-16,-20 0 0,21 0 15,0 0-15,0 0 0,21-21 0,0 0 16,0 0-16,21 0 0,0-22 15,21 22-15,1-21 0,-1 0 0,21 20 16,1-20-16,-1 21 0</inkml:trace>
  <inkml:trace contextRef="#ctx0" brushRef="#br0" timeOffset="113949.08">9864 1270 0,'-64'21'15,"43"-21"-15,21 21 16,0 1-16,-21 20 0,0-21 16,21 21-16,0-20 0,0 20 0,-22 0 15,22-21-15,0 22 0,-21-1 16,21-21-16,-21 0 0,21 22 16,0-22-16,0 0 15,0 0-15,-21-21 16,0-21-1,21 0-15,0 0 0,0-22 0,0 22 16,0-21-16,0 0 0,0-1 16,0 1-16,0 0 0,0-1 0,21 1 15,0 0-15,0-1 0,22 22 16,-1 0-16,0 0 0,1 0 0,20-1 16,-21 22-16,22 0 0,-22 0 15,1 22-15,-1-1 0,0 0 0,1 21 16,-22-21-16,0 22 0,0-22 15,-21 21-15,0 1 0,0-22 16,0 21-16,0 0 0,0-20 0,0 20 16,0-21-16,0 21 0,-21-20 15,0-1-15,0-21 32,21-21-32,0-1 0,0 1 0,0-21 15,0 0-15,0-1 0,21 1 16,0 0-16,0-1 0,21-20 15,1 20-15,-1-20 0,0 21 0,1-1 16,20 1-16,-20 21 0,20 0 16,1 21-16,-1 0 0,-21 21 15,22 0-15,-1 21 0,-20-21 0,-1 22 16,0 20-16,1-20 0,-43 20 16,0-21-16,0 22 0,0-1 0,0 1 15,0-22-15,-21 22 0,-1-22 0,1 0 16,-42 43-16,42-64 15,-22 22-15,22-22 0,-21 0 0,21 0 16,-22 0-16,22-21 0,-21 0 16,-1 0-16,-20 0 0,21 0 15,-22 0-15</inkml:trace>
  <inkml:trace contextRef="#ctx0" brushRef="#br0" timeOffset="114478.16">4847 2477 0,'0'0'16,"-21"0"-16,0-22 0,0 22 16,42 0-1,21 0 1,0-21-16,1 21 0,20 0 15,22 0-15,0-21 0,20 21 16,22-21-16,0 21 0,22 0 16,-1 0-16,0-21 0,0 21 0,43 0 15,-22 0-15,21-21 0,-20 21 16,20 0-16,1 0 0,-1 0 0,-20 0 16,20 0-16,-21 0 0,-20 0 15,-1 0-15,-21 0 0,0 0 0,-21 0 16,-1 0-16,-20 0 0,-21 0 15,-1 0-15,-21 0 0,-20 0 0,20 0 16,-63 0 0,-22 0-16,1 0 0,0 0 15,-22 0-15,1-22 0,-22 22 16,0 0-16,1 0 0,-22 0 16</inkml:trace>
  <inkml:trace contextRef="#ctx0" brushRef="#br0" timeOffset="114887.98">4508 2709 0,'0'0'0,"-42"22"15,0-22-15,-22 21 0,43-21 0,21 21 16,21 0-1,0-21-15,22 0 0,20 0 16,22 0-16,0 0 0,20 0 16,22 0-16,0 0 0,0-21 0,22 0 15,20 21-15,0 0 0,1-21 16,20 21-16,-21 0 0,43-22 0,-21 22 16,-1 0-16,1-21 0,20 21 15,-20 0-15,-1 0 0,-20 0 0,-1-21 16,0 21-16,-42 0 0,21 0 15,-42 0-15,0 0 0,0 0 0,-21 0 16,-22 0-16,1 0 0,-22 0 16,-21 0-16,0 0 0,0 0 15,1 0-15,-22-21 0,0 0 16,-22 21 0,1-21-16,0 21 0,0-22 0,-21 22 15,20-21-15,1 21 0,-21-21 16</inkml:trace>
  <inkml:trace contextRef="#ctx0" brushRef="#br0" timeOffset="115012.37">8826 2688 0,'0'0'0,"-21"0"15,-63 43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1:46:39.0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635 0,'0'-21'47,"0"0"-47,0 0 16,0-1 0,0 1 15,-22 21-31,1 0 15,0 0-15,-21 0 0,21 0 16,-1 0-16,-20 21 0,0-21 16,21 22-16,-22-1 0,1 0 0,0 0 15,20 21-15,-20 1 0,21-1 16,0 0-16,0 1 0,-1 20 16,1-20-16,0 20 0,21 1 0,0-22 15,0 21-15,0-20 0,0-1 16,0 0-16,21-20 0,0 20 0,1-21 15,-1 21-15,21-20 0,-21-22 16,0 21-16,22 0 0,20-21 16,-20 0-16,-22 0 0,21 0 15,-21 0-15,22 0 0,-1-21 16,21-22-16,-20 22 0,-22-21 16,21 0-16,1-1 15,-1 1-15,-21 0 0</inkml:trace>
  <inkml:trace contextRef="#ctx0" brushRef="#br0" timeOffset="546.8">1863 445 0,'0'-22'0,"0"44"0,0-65 0,-22 43 16,1 0-1,21 21-15,-21 1 16,21-1-16,-21 0 0,21 0 0,0 21 15,0 1-15,0-1 0,0 0 16,0 1-16,0 20 0,0 1 0,0-22 16,0 22-16,0-1 15,0-21-15,0 22 0,0-22 0,21 1 16,-21-22-16,0 21 0,0-21 16,21 22-16,-21-22 0,0 0 0,0 0 15,0-42 32,0 0-47,0 0 0,0-22 16,0 22-16,0-21 0,0 21 15,0-22-15,0 1 0,21 0 16,1-1-16,-1 22 0,21-64 16,-21 64-16,0 0 0,22 0 15,-22 0-15,0 0 0,21 21 16,1 0-16,-1 0 0,-21 21 0,22 0 15,-22 0-15,21 0 0,-21 0 16,0 22-16,-21-1 0,0-21 0,0 43 16,0-22-16,0-21 15,0 22-15,0-22 0,-21 0 0,0 0 16,0 0-16,21 0 0,-21 1 16,0-1-16,-1-21 15,22-21 32,0-1-47,22 1 0</inkml:trace>
  <inkml:trace contextRef="#ctx0" brushRef="#br0" timeOffset="1131.89">3090 910 0,'0'-21'16,"0"42"-16,0-63 0,0 21 0,0 0 15,0-1-15,0 1 0,0 0 16,0 0-16,-21 0 0,0 0 0,0-1 16,0 1-16,-1 21 15,1 0-15,-21 0 0,21 0 16,0 0-16,-22 21 0,22 1 15,-21-1-15,-1 21 0,22-21 0,-21 22 16,21 20-16,-22-21 0,22 1 16,0-1-16,0 22 0,21-22 15,0 0-15,0-21 0,0 22 16,0-22-16,0 0 0,21 0 0,0 0 16,0 1-16,1-22 0,-1 0 15,0 0-15,21 0 0,-21 0 0,22 0 16,-22 0-16,0-22 0,21 22 15,-20-21-15,20-21 0,-21 21 0,0-22 16,0 22-16,1-21 0,-1 0 16,0-22-16,0 43 0,-21-21 15,21-1-15,-21 1 0,21 21 0,-21 0 16,0-1-16,0 44 31,0-1-31,0 0 0,0 0 16,0 21-16,0-20 0,0 20 15,0-21-15,0 21 0,0-20 16,0 20-16,0-21 0,0 0 0,0 0 16,0 1-16,0-1 0,22-21 15,-22 21-15,21-21 0,21 0 16,-21 0-16,0 0 0,1 0 16,20 0-16,-21 0 0,21-21 0,-20 21 15,20-21-15,0-1 0,1 1 16</inkml:trace>
  <inkml:trace contextRef="#ctx0" brushRef="#br0" timeOffset="1484.11">3746 826 0,'0'0'0,"0"-22"0,0 1 15,0 0-15,0 0 0,0 0 16,-21 21 0,0 0-1,21 21 1,-21 0-16,21 21 0,-21-20 0,21 20 15,-21 21-15,21-20 0,0 20 16,0 1-16,0-22 0,0 22 0,-22-1 16,22 22-16,0-22 0,0 22 15,0 0-15,0 84 16,0-84-16,0-1 0,-21 1 0,21 0 16,-21 20-16,21-20 0,-21 0 15,0-1-15,0 1 0,-1 0 0,22-1 16,-21-20-16,0-1 0,21-20 15,-21-1-15,21 0 0,0 1 0,0-1 16,0-21-16,-21-21 0,21-21 31,0 0-31,0 0 0,0-22 0,21 22 16,-21-21-16,21-22 0,0 1 16,0-1-16,1 1 0</inkml:trace>
  <inkml:trace contextRef="#ctx0" brushRef="#br0" timeOffset="1843.38">3641 931 0,'0'-21'0,"0"42"0,-22-84 0,22 42 16,-21 0-16,21-22 0,0 22 15,0 0-15,0 0 0,0 0 16,21-1-16,1 22 0,20-21 15,-21 21-15,0 0 0,22 0 16,-22 0-16,21 0 0,-21 0 0,0 0 16,22 0-16,-22 21 0,0 22 15,0-22-15,0 21 0,-21 1 16,0-1-16,0 0 0,0 1 0,-21 20 16,0-21-16,0 1 0,-21-22 15,20 21-15,-20-21 0,0 22 0,-1-22 16,22-21-16,0 21 0,-21 0 15,21-21-15,-1 21 16,44-42 15,-1 21-15,0-21-16,0 0 0</inkml:trace>
  <inkml:trace contextRef="#ctx0" brushRef="#br0" timeOffset="2174.12">4572 402 0,'0'0'0,"0"-21"16,0 0-16,0-21 15,-21 42 1,21 42-16,-21-21 15,-1 0-15,1 22 0,21-1 16,-21 0-16,0 1 0,21 20 0,0-21 16,-21 22-16,0-1 0,21 1 15,-22-22-15,22 22 0,0-22 0,0 0 16,-21 1-16,21-22 0,0 21 16,0-21-16,0 1 0,0-1 0,21 0 15,1-21 1,-1 0-16,0 0 0,0 0 0,21-21 15,-20 21-15,-1-21 0,0-1 16,21-20-16,-21 21 0</inkml:trace>
  <inkml:trace contextRef="#ctx0" brushRef="#br0" timeOffset="2375.59">4445 889 0,'-21'0'0,"42"0"0,-63 0 0,20 0 15,22 21 17,22-21-17,-1 0-15,0 0 16,21 0-16,-21 0 0,22 0 0,-1 0 16,0 0-16,-20-21 0,20 21 15,0-21-15,1 0 0,-22 21 0</inkml:trace>
  <inkml:trace contextRef="#ctx0" brushRef="#br0" timeOffset="2755.35">5016 910 0,'-21'21'16,"42"-21"30,1 0-46,-1-21 0,-21 0 16,21 0-16,0 0 0,0 0 0,0-1 16,-21 1-16,0 0 0,0 0 15,0 0-15,0 0 16,-21 21 0,0 0-16,0 0 0,0 0 0,0 21 15,-1 0-15,-20 0 0,21 0 16,0 22-16,0-22 0,-1 21 0,1 0 15,0-20-15,0 20 0,21 0 16,0 1-16,0-22 0,-21 21 16,21-21-16,0 0 0,0 1 0,0-1 15,21 0-15,-21 0 0,21-21 16,43 21-16,-43-21 0,0 0 16,42 0-16,-20 0 15,-1-21-15,0 21 0,-20-21 0,20 0 16</inkml:trace>
  <inkml:trace contextRef="#ctx0" brushRef="#br0" timeOffset="3159.27">5376 868 0,'0'0'0,"0"-21"16,-42 21-16,42-21 16,0-1-16,0 1 0,0 0 15,0 0 1,21 21-16,0 0 0,0 0 0,1 0 15,-1 0-15,0 0 16,0 0-16,0 21 0,0 0 0,1 0 16,-1 1-16,0 20 0,0-21 15,0 21-15,-21 1 0,0-22 0,21 21 16,-21 1-16,0-22 0,0 0 0,0 21 16,0-21-16,0 1 0,0-1 15,0 0-15,-21-21 0,21 21 16,-21-21-16,0 0 15,21-21 1,0 0 0,0 0-16,0-1 0,0 1 15,0 0-15,0-21 0,0-1 0,0 1 16,21 21-16,-21-21 0,21 20 16,0-20-16,1 21 0,-1 0 0,0 0 15,0-1-15,21 22 0,-20 0 16,20-21-16,-21 21 0,0 0 0,0 0 15,1 0-15,-1 0 0,0 0 0</inkml:trace>
  <inkml:trace contextRef="#ctx0" brushRef="#br0" timeOffset="3423.2">6181 953 0,'0'0'16,"-22"21"-16,22 0 31,22-21-15,-1 0-16,0 0 0,0 0 16,0 0-16,0 0 15,1 0-15,-1 0 16,-21-21-16,21 0 15,0-1 1,-21 1-16</inkml:trace>
  <inkml:trace contextRef="#ctx0" brushRef="#br0" timeOffset="4247.06">6879 847 0,'0'0'16,"21"0"-16,-21-21 0,0-1 16,0 1-16,21 21 15,1-21-15,-22 0 0,21 0 0,-21 0 16,0-1-16,0 1 0,21 0 0,0 0 15,-21 0-15,0 0 0,0-1 16,0 1-16,0 0 0,0 42 47,0 0-31,0 22-16,0-22 0,0 21 15,0-21-15,-21 22 0,21-1 0,-21 0 16,21 1-16,-21-1 0,21 22 15,0-22-15,0 0 0,0-21 0,0 43 16,0-43-16,0 21 0,0-20 16,0-1-16,0 0 0,0 0 0,0 0 15,0 0-15,0 1 16,-22-22 15,1 0-15,0 0-16,0 0 0,-21 0 0,-1 0 15,22 0-15,-64 0 0,43 0 16,0 0-16,21 0 0,-22 0 16,22 0-16,0 0 0,0 0 15,42 0 17,0 0-32,0 0 0,22 0 15,-1 0-15,0 0 0,1 0 16,-1 0-16,0 0 0,1 0 0,-1 0 15,0 0-15,1 0 0,-22 0 0,21 0 16,-21 0-16,0 0 0,1 0 31,-44 0 1,1 0-17,0 0-15,0 0 0</inkml:trace>
  <inkml:trace contextRef="#ctx0" brushRef="#br0" timeOffset="5135.37">1884 1905 0,'-21'0'15,"42"0"-15,-85 0 0,22 0 0,21 0 16,-22 0-16,22 0 0,0 0 0,-21 0 16,21 0-16,-1 0 0,1 0 15,0 0-15,42 0 47,0 0-47,1 0 16,20 0-16,0 0 0,1 0 0,20 0 15,-21 0-15,22 0 0,-1 0 16,1 0-16,-1-21 0,22 21 16,0 0-16,21 0 0,-22 0 15,22-21-15,0 21 0,21-21 0,-21 21 16,21 0-16,0-22 0,0 22 15,21-21-15,0 21 0,0-21 0,170 0 16,-149 21-16,170-21 16,-170 0-16,0 21 0,1 0 15,-22-22-15,21 22 0,1 0 16,126-21-16,-148 21 16,0 0-16,0-21 0,-21 0 0,22 21 15,-1 0-15,-21 0 0,21-21 16,-42 21-16,0 0 0,-1 0 0,1-21 15,-21 21-15,0 0 0,-22 0 16,-21 0-16,22 0 0,-43 0 0,21 0 16,-20-22-16,-1 22 15,-42 0 17,-1 0-17,1-21-15,0 21 0,0 0 0,0 0 16,0 0-16</inkml:trace>
  <inkml:trace contextRef="#ctx0" brushRef="#br0" timeOffset="5255.32">7747 1524 0,'21'0'31,"0"0"-31,-42 0 47</inkml:trace>
  <inkml:trace contextRef="#ctx0" brushRef="#br0" timeOffset="6838.64">1736 2582 0,'-22'-21'15,"1"21"-15,0 21 31,0 1-15,21-1-16,0 0 0,0 0 16,0 0-16,0 0 0,0 1 15,0-1-15,0 0 0,0 0 0,21-21 16,0 21-16,22-21 16,-22 0-16,0 0 0,0 0 0,0 0 15,0 0-15,85-63 16,-85 42-16,22-1 15,-22 1-15,21-21 0,-21 21 0,22-22 16,-22 1-16,-21 21 16,21 0-16,-21 0 0,0-1 15,-21 22 17,0 0-32,21 22 0,-21-1 0,21 0 0,0 0 15,-22 21-15,22 1 0,-21-22 16,21 42-16,0-20 0,0-1 15,0 0-15,0 22 0,0-22 16,0 22-16,0-22 0,0 22 0,0-1 16,0 1-16,0-1 0,0-21 15,0 22-15,0-22 0,0 22 0,0-22 16,0 0-16,0-20 0,0 20 16,0-21-16,0 0 0,0 0 0,0 1 15,0-1-15,-21-21 31,0 0-31,-21-21 0,20 21 0,1-22 16,-21 1-16,21-21 0,-22 21 16,1 0-16,21-22 0,-21 22 15,20 0-15,1 0 0,0 0 0,0-1 16,0 22-16,0 0 16,21 22-1,0-1-15,0 0 16,0 0-16,0 0 0,21 0 0,-21 1 15,42 20-15,-21 0 16,0-21-16,1 1 0,-1-1 16,0-21-16,42 42 15,-41-42-15,-1 0 0,21 0 0,-21 0 16,22 0-16,41-21 16,-41 0-16,-1 0 0,0-1 0,1 1 15,-1-21-15,-21 21 0,21-22 16,-20 1-16,-1 0 0,0-1 0,0 1 15,-21 0-15,0 21 0,0-22 16,0 22-16,0 0 0,0 0 0,-21 21 16,0 21-1,0-21-15,21 21 16,0 21-16,-22-20 0,22-1 16,-21 21-16,21 0 0,0-20 0,0 20 15,0 0-15,0-21 0,0 22 16,0-22-16,0 0 0,0 0 0,0 0 15,21 1-15,-21-1 0,22 0 16,-22 0-16,21-21 16,-21-21-1,0 0 1,0 0-16,0-1 0,0 1 16,0 0-16,0 0 0,0-21 0,0 20 15,21-20-15,-21 21 0,21-21 16,0-1-16,22 22 0,-22-21 0,21 21 15,0-22-15,1 22 16,-1 0-16,0 0 0,1 0 0,-22 21 16,21 0-16,1 0 0,-22 0 15,21 21-15,-21 0 0,0 0 0,1 21 16,-1-20-16,-21 20 0,0 0 16,0-21-16,0 22 0,0-1 0,0 0 15,0 22-15,0-43 16,0 0-16,0 0 0,0 1 0,0-1 15,-21-21-15,21 21 0,0-42 32,0 0-32,0-22 15,21 22-15,-21 0 16,21-21-16</inkml:trace>
  <inkml:trace contextRef="#ctx0" brushRef="#br0" timeOffset="7175.36">3619 2752 0,'0'0'0,"0"-21"0,0-1 16,0 44-1,0-1 1,0 0-16,0 0 0,-21 0 0,0 22 15,21-1-15,-21 0 0,21 1 16,0-1-16,-21 21 0,0-20 0,21 20 16,-22 1-16,22-22 0,-21 22 15,0-22-15,21 0 0,0 1 0,0-1 16,0 0-16,0-21 0,0 1 16,0-1-16,0 0 0,21 0 15,0-21-15,1 0 0,-1 0 16,0 0-16,0 0 0,0 0 0,0 0 15,1-21-15,-1 0 0,0 0 0,0-1 16,0 1-16,-21 0 16</inkml:trace>
  <inkml:trace contextRef="#ctx0" brushRef="#br0" timeOffset="7390.74">3323 3323 0,'0'0'0,"-21"0"16,21 21 0,21-21 15,0 0-31,0 0 0,1 0 0,-1 0 16,21-21-16,-21 21 0,0 0 15,22-21-15,-22 0 0,0 21 0,0 0 16,0-21-16,22 21 0,-22 0 0</inkml:trace>
  <inkml:trace contextRef="#ctx0" brushRef="#br0" timeOffset="7859.64">3873 3281 0,'-21'0'31,"0"0"-31,21-21 16,0 0-16,0-1 0,0 1 16,0 0-16,21 21 15,0-21-15,1 21 0,-1 0 16,0 0-16,0 0 0,0 0 16,0 0-16,1 0 0,-1 0 0,0 21 15,0 0-15,0 0 0,0 1 16,-21 20-16,22-21 0,-1 21 0,-21 1 15,0-1-15,0-21 0,0 22 0,0-1 16,0-21-16,0 0 0,0 22 16,0-22-16,0 0 0,0 0 15,0 0-15,0-42 32,0 0-17,0 0-15,0 0 0,0-1 0,0-20 16,0 21-16,0-21 0,0 20 15,0-20-15,21 21 0,-21-21 0,0 20 16,21 1-16,0 0 0,0-21 16,1 21-16,-1-1 0,0 1 15,-21 0-15,21 21 16,0 0-16,-21-21 0,21 21 0,1 0 16,-1 0-16,0 0 0</inkml:trace>
  <inkml:trace contextRef="#ctx0" brushRef="#br0" timeOffset="8283.36">4762 3090 0,'0'-21'32,"-21"21"-17,0 21-15,0 1 16,0-1-16,0 21 15,-1-21-15,1 22 0,21-22 0,-21 21 16,21 0-16,-21-20 0,21 20 16,0-21-16,0 21 0,0-20 0,0-1 15,0 21-15,0-21 16,21 0-16,0 1 0,0-22 0,22 0 16,-22 0-16,0 0 0,21 0 0,1 0 15,-22 0-15,21-22 0,1 22 0,-1-21 16,-21 0-16,21-21 15,-20 21-15,-1-1 0,0-20 0,0 0 0,-21 21 16,0-22-16,0 1 0,0 0 16,0-1-16,-21 1 0,0 21 15,-22 0-15,1-1 0,21 1 0,-21 0 16,-22 21-16,22 0 0,-1 0 16,1 0-16,0 21 0,-1 0 0,1-21 15,21 22-15,-21 20 0,20-21 0,1 0 16,21 22-16,0-22 0,0 0 15,0 0-15,0 0 0,21 0 0</inkml:trace>
  <inkml:trace contextRef="#ctx0" brushRef="#br0" timeOffset="9575.25">5842 3217 0,'0'0'16,"21"0"0,-21-21-16,0 0 15,0 0-15,0 0 16,0 0-16,0-1 15,0 1-15,0 0 0,0 0 0,-21 21 16,0-21-16,0 21 0,-1 0 0,1-21 16,0 21-16,0 0 0,-21 0 15,20 0-15,-20 21 0,21-21 16,-21 21-16,-1 0 0,22 21 0,-21-20 16,-22 41-16,43-21 15,0 1-15,0-1 0,0 0 0,21 1 16,0-1-16,0-21 0,0 22 0,0-22 15,0 0-15,0 0 0,0 0 16,0 0-16,21-21 0,0 0 0,21 22 16,-21-22-16,1 0 0,20 0 15,-21 0-15,21-22 0,1 22 16,-22-21-16,21 0 0,1 0 0,-1-21 16,-21 20-16,21-20 0,-20 0 15,20-1-15,-21 1 0,0-21 0,0 20 16,1-20-16,-1 20 0,-21-20 15,21 21-15,-21-1 0,21 1 0,-21 0 16,0-1-16,0 1 0,0 0 0,0 20 16,0 1-16,0 0 0,0 0 15,0 42 17,-21 0-32,21 0 0,-21 22 15,0-1-15,21 0 0,0 1 0,-22-1 16,1 22-16,21-22 0,-21 21 15,21-20-15,0 20 0,0 1 0,-21-22 16,21 0-16,0 22 0,0-22 16,0 1-16,0-22 0,21 21 0,-21-21 15,21 0-15,0 1 0,1-1 16,-1 0-16,0-21 0,21 0 0,-21 0 16,1 0-16,-1 0 0,0 0 0,21 0 15,-21 0-15,1-21 0,-1 0 16,0-1-16,0 1 0,21-21 0,-42 21 15,22 0-15,-1-22 0,0 1 0,-21 0 16,0-1-16,21 1 16,-21 21-16,0-22 0,21 1 0,-21 21 15,0 0-15,0 0 0,0-1 16,-21 44 0,0-1-1,21 0-15,-21 0 0,21 21 16,0-20-16,-21 20 0,21 0 0,0 1 15,0-22-15,0 21 0,0-21 16,0 0-16,0 43 0,21-64 16,0 21-16,0 0 0,0-21 15,0 0-15,22 0 0,-22 0 0,21 0 16,1 0-16,-22-21 0,21 0 16,0 21-16,-20-21 0,20-22 15,-21 22-15,0 0 0,22-21 0,-43-1 16,21 1-16,0 21 0,-21-21 15,21 20-15,-21-20 0,0 21 0,0 0 16,0 0-16,0-1 16,-21 44-1,21-1 1,0 0-16,-21 0 0,21 21 16,-21-20-16,21 20 0,0-21 15,0 21-15,0 1 0,0-22 0,0 21 0,0-21 16,0 1-16,0-1 15,0 0-15,0 21 0,21-42 16,0 0-16,0 0 0,0 0 0,0 0 16,1 0-16,-1 0 0,21-21 15,-21 0-15,22 0 0</inkml:trace>
  <inkml:trace contextRef="#ctx0" brushRef="#br0" timeOffset="9871.33">7429 2985 0,'0'0'0,"0"-22"0,0 1 0,0 0 16,-21 0-1,0 21-15,0 0 16,0 0-16,0 21 0,-1 0 16,1 0-16,0 1 0,21 20 15,-21-21-15,0 21 0,0 1 16,21-1-16,0-21 0,-22 22 0,22-1 15,0 0-15,0-21 0,0 22 16,0-22-16,0 21 0,0-21 0,22 1 16,-1-1-16,21 0 15,-21-21-15,43 0 16,-43 0-16,21 0 0,43-21 16,-43 0-16,-21-1 0,22 1 0,-1-21 15,0 21-15</inkml:trace>
  <inkml:trace contextRef="#ctx0" brushRef="#br0" timeOffset="10215.37">8043 2434 0,'0'0'16,"0"-21"-16,0-21 0,0 21 0,0-1 0,-21 1 16,21 0-16,-21 21 0,0 0 15,0 21 1,21 0-1,-22 22-15,22-1 0,-21 0 16,21 22-16,0-1 0,0-20 0,-21 20 16,21 1-16,-21-1 0,0 1 15,21-1-15,0 1 0,-21-22 16,21 22-16,-22-1 0,22-21 0,0 64 16,0-63-16,0-22 0,0 21 15,0-21-15,0 0 0,0 1 16,0-1-16,22 0 0,-1-21 0,0 0 15,0 0-15,0 0 16,0 0-16,1 0 16,-1-21-16,-21 0 0,21 21 15,0-22-15,0-20 0,0 21 16,1 0-16,-1-22 0</inkml:trace>
  <inkml:trace contextRef="#ctx0" brushRef="#br0" timeOffset="10479.41">8403 3027 0,'0'0'0,"0"-64"32,-21 86-1,0-1-15,21 0-16,-21 0 0,21 0 0,-22 0 15,22 22-15,0-22 0,-21 21 16,21 1-16,-21-1 0,21-21 0,-21 21 15,21 1-15,0-22 0,0 0 16,0 21-16,0-20 0,0-1 0,0 0 16,0 0-16,0 0 0,21-21 15,0 0-15,0 0 16,1 0-16,-1 0 0,21-21 0,-21 0 16,22 0-16</inkml:trace>
  <inkml:trace contextRef="#ctx0" brushRef="#br0" timeOffset="11247.88">8763 3090 0,'0'-21'0,"0"42"0,0-63 0,0 21 16,-21 21-16,0 0 15,-1 0-15,1 0 0,0 0 16,0 21-16,0 0 16,21 0-16,0 1 0,-21-1 0,-1 0 15,22 21-15,0-21 0,-21 22 16,21-22-16,0 21 0,0-21 0,0 1 15,0-1-15,0 0 0,0 0 0,0 0 16,0 0-16,21 1 16,1-22-16,-1 0 15,0 0-15,0-22 16,-21 1-16,0 0 16,0 0-16,0 0 0,0-22 15,0 22-15,0-21 0,0 21 0,0-22 16,0 22-16,0-21 0,0 21 15,0 0-15,0-1 0,0 1 0,0 0 16,0 0-16,21 0 0,0 0 16,1 21-16,20-22 0,-21 1 15,21 21-15,-20 0 0,20 0 0,-21 0 16,0 0-16,22 0 0,-22 21 16,0 1-16,0-1 0,0 0 0,-21 0 15,0 0-15,0 22 0,0-22 0,0 21 16,0-21-16,0 22 0,0-1 15,0-21-15,0 21 0,0-20 0,0 20 16,0-21-16,0 0 0,-21 0 16,21 1-16,-21-22 0,0 0 31,0 0-15,21-22-16,0 1 15,0 0-15,0 0 0,0 0 0,0 0 16,0-22-16,0 1 0,21 0 15,0-1-15,21-20 0,-21 20 16,1 1-16,20 21 0,-21 0 0,21-22 16,-20 22-16,-1 0 0,21 0 15,0 0-15,-20 21 0,-1 0 0,21 0 16,-21 0-16,0 0 0,22 0 16,-22 21-16,0 0 0,0 0 0,-21 22 15,0-22-15,0 21 0,0 0 0,0 1 16,0-22-16,0 21 0,-21 1 15,21-1-15,-21-21 0,0 21 0,0-20 16,21-1-16,0 0 0,0 0 16,-22-21-16,22 21 15,0-42 17,0 0-32,0 0 0,0 0 15,0-1-15,0 1 0</inkml:trace>
  <inkml:trace contextRef="#ctx0" brushRef="#br0" timeOffset="11438.87">8848 2582 0,'-22'-21'0,"44"42"0,-65-63 0,22 21 16,0 21-16,0-21 0,21 0 0,-21 21 15,21 21 48,-22-21-63</inkml:trace>
  <inkml:trace contextRef="#ctx0" brushRef="#br0" timeOffset="11627.42">7810 2794 0,'0'0'16,"-21"21"-16,42-21 15,1 0-15,-1 0 16,0 0-16,21 0 0,1 0 0,-1 0 16,0 0-16,-21 0 0,22 0 15,20-21-15,-20 21 0,-22-21 16</inkml:trace>
  <inkml:trace contextRef="#ctx0" brushRef="#br0" timeOffset="12179.6">10753 2371 0,'0'0'0,"0"-21"0,0-1 0,0 1 15,0 0-15,0 0 0,0 0 16,-22 0 0,1 21-1,21 21-15,0 0 0,-21-21 0,21 42 16,-21-21-16,21 22 15,-21 20-15,21-20 0,-21 20 0,21 1 16,0-1-16,-43 64 0,22-63 16,21-1-16,0-21 0,-21 22 15,21-1-15,-21 43 16,21-63-16,0-1 0,0 0 0,0 1 16,0-22-16,0 0 0,21 21 15,0-21-15,0-21 16,0 0-16,1 0 15,-22-21-15,21 21 0,-21-21 16,21 0-16,-21 0 0,21-22 0,0 22 16,0 0-16</inkml:trace>
  <inkml:trace contextRef="#ctx0" brushRef="#br0" timeOffset="12595.41">11155 2836 0,'0'22'32,"0"-1"-32,-21 0 0,-1 0 15,22 0-15,-21 0 0,0 22 0,0-22 16,0 21-16,0-21 0,-1 22 16,22-22-16,-21 21 0,21 1 0,0-22 15,0 21-15,0-21 0,0 0 0,21 1 16,1-1-16,-1-21 0,0 21 15,21-21-15,1 0 0,-22 0 0,21 0 16,0 0-16,1-21 0,-1 21 0,-21-21 16,22-1-16,-22 1 0,42-42 15,-42 42-15,-21-1 0,0-20 16,0 0-16,0 21 0,0-22 16,0 1-16,0 0 0,0 20 15,-21-20-15,0 21 0,-21 0 0,21 0 16,-1-1-16,1 22 0,-21 0 15,21-21-15,0 21 0,-22 0 0,22 0 16,0 0-16,0 0 0,0 21 0,-1-21 16,1 22-16,0-22 15,0 0-15,21 21 0,-21-21 16,0 0-16</inkml:trace>
  <inkml:trace contextRef="#ctx0" brushRef="#br0" timeOffset="12839.24">10477 2752 0,'22'0'0,"-1"0"16,0 0-16,21 0 0,-21-21 15,22 21-15,-22 0 0,21 0 16,22 0-16,-22-22 0,0 22 0,22 0 15,-22 0-15,1-21 0,-1 21 16,0 0-16,-21 0 0,1 0 0,-1 0 16,0 0-16,0 0 0,-21-21 15</inkml:trace>
  <inkml:trace contextRef="#ctx0" brushRef="#br0" timeOffset="13382.2">13441 2392 0,'0'0'0,"0"-21"16,0 0-16,0-1 0,0 1 0,-21 21 15,-1 0 1,1 0-16,0 0 0,0 0 16,0 21-16,21 22 0,-43-1 0,22 0 15,0 1-15,0 20 0,0 1 16,0-22-16,-22 22 0,22-1 15,0 1-15,-21-22 0,20 21 16,-20 1-16,0-22 0,21 22 0,-22-22 16,22 0-16,0 1 0,-21 20 15,20-42-15,22 1 0,-21-1 0,21 0 16,0-42 0,0 0-1,21-1-15,1 1 0,-1-21 0,0 0 16</inkml:trace>
  <inkml:trace contextRef="#ctx0" brushRef="#br0" timeOffset="13643.18">13335 2455 0,'0'0'0,"0"-21"16,21 0-16,-21 42 16,0 0-16,0 22 15,0-1-15,-21 0 0,21 1 16,-21 20-16,21-20 0,0 20 15,0-21-15,0 22 0,0-22 16,0 22-16,-21-22 0,21 0 0,0 22 16,0-22-16,0 1 0,0-1 0,0-21 15,0 21-15,0-20 0,0-1 16,0 0-16,0 0 0,0 0 0,21-21 16,-21-21 15,0 0-31,0 0 0,0 0 15</inkml:trace>
  <inkml:trace contextRef="#ctx0" brushRef="#br0" timeOffset="14267.33">12785 3069 0,'-22'0'16,"44"0"-16,-1 0 31,0 0-16,21 0-15,-21-21 0,43 21 16,-22-21-16,22 21 0,-1-21 0,1 21 16,-1-21-16,1 21 0,-1-22 0,1 1 15,-22 21-15,0-21 16,1 0-16,-1 0 0,0 21 0,-20-21 16,-1-1-16,0 22 0,0-21 0,0 0 15,-42 42 16,0 0-15,21 1-16,-21-1 0,0 0 0,21 21 16,-22-21-16,1 22 0,21-22 0,-21 21 15,21 1-15,0-1 0,0-21 16,0 21-16,0 1 0,0-22 0,0 0 16,0 21-16,0-20 15,21-1-15,0-21 0,1 0 16,-1 0-16,0 0 0,21 0 0,-21 0 15,22-21-15,-1-1 0,-21 1 16,22 0-16,-1 0 0,0-21 0,1 20 16,-1-20-16,-21 0 0,21-1 15,-20 22-15,-1-21 0,0 0 16,0-1-16,-21 22 0,21 0 0,-21-21 16,0 20-16,0 1 0,-21 21 15,0 0-15,0 0 16,0 21-16,21 1 0,-22-1 0,1 21 15,0-21-15,21 22 0,0-22 16,0 21-16,-21-21 0,21 22 16,0-22-16,0 21 0,0-21 0,0 22 15,0-22-15,0 0 0,21 0 16,0 21-16,0-42 0,1 0 16,41 0-16,-42 0 15,22 0-15,-22 0 0,21-21 0,-21 0 16,43-42-16,-43 41 0</inkml:trace>
  <inkml:trace contextRef="#ctx0" brushRef="#br0" timeOffset="14582.88">14944 2117 0,'0'0'0,"0"-21"16,-22 21-1,1 21-15,21 0 16,-21 0-16,0 21 0,0 1 0,21 20 16,-21 1-16,-1-1 0,22 1 0,-21 20 15,0-20-15,21-1 0,-21 22 16,0-43-16,21 22 0,0-1 0,-21-20 16,-1-1-16,22 0 0,-21 1 15,0-1-15,21 0 0,0-20 0,0 20 16,0 0-16,0-21 15,0 1-15,21-22 16,0 0 0,1 0-16,-1-22 0,0 1 15,0 0-15,0 0 0,22-21 16</inkml:trace>
  <inkml:trace contextRef="#ctx0" brushRef="#br0" timeOffset="14982.77">15261 2794 0,'-21'21'16,"21"0"-16,-21 1 15,0-22-15,-1 42 0,1-21 0,0 0 16,0 0-16,0 22 0,21-22 0,-21 21 16,-1-21-16,22 22 0,-21-22 15,21 21-15,0-21 0,0 1 0,0-1 16,0 0-16,0 0 0,0 0 0,21 0 15,1-21-15,20 0 0,-21 0 16,0 0-16,22 0 0,-22 0 16,21 0-16,-21-21 0,22 0 0,-22 0 15,21 0-15,-21 0 0,0-1 0,1-20 16,-1 21-16,0-21 0,0-1 16,-21 1-16,0-22 15,0 22-15,0 0 0,-21 21 0,0-1 16,-22 1-16,22 0 0,-21 0 15,0 21-15,-1 0 0,1 0 0,21 0 16,-22 0-16,1 0 0,21 0 0,0 21 16,0-21-16,21 21 0,0 0 15,21-21 17</inkml:trace>
  <inkml:trace contextRef="#ctx0" brushRef="#br0" timeOffset="15199.14">14626 2646 0,'-21'0'0,"42"0"0,-21 0 31,21 0-31,0 0 0,1 0 0,20 0 16,0 0-16,1 0 0,-1 0 15,0 0-15,1 0 0,-1 0 16,0 0-16,1 0 0,-22 0 0,0 0 16,0 0-16,0 0 0</inkml:trace>
  <inkml:trace contextRef="#ctx0" brushRef="#br0" timeOffset="16239.74">15790 2879 0,'-21'0'0,"42"0"0,-42-21 0,21-1 16,0 1 0,21 21 15,0 0-31,1 0 16,-1 0-16,0 21 0,0 1 15,-21-1-15,0 0 16,0 0-16,0 21 0,0-20 15,0-1-15,0 0 0,0 21 0,0-21 16,-21 1-16,21-1 0,-21 21 16,21-21-16,0 0 0,0 1 15,0-44 17,0 1-32,0 0 15,0 0-15,0 0 0,0 0 0,0-1 16,0 1-16,0-21 0,21 21 0,-21 0 15,21-22-15,0 22 0,0-21 16,1 21-16,-1-22 0,0 22 0,0 0 16,21 0-16,-20 0 0,20 21 15,-21 0-15,21 0 0,-20 0 16,-1 0-16,21 21 0,-21 0 16,0 0-16,1 0 0,-1 0 0,-21 22 15,21-22-15,-21 21 0,0-21 0,0 22 16,0-22-16,0 21 0,0-21 15,0 22-15,0-22 0,0 21 0,0 1 16,0-22-16,0 21 16,0-21-1,0-42 1,0 0 0,21 0-16,-21 0 0,21-1 0,0 1 15,-21-21-15,22 21 16,-1-22-16,0 22 0,0-21 0,0 0 15,0-1-15,22-20 0,-1 20 16,-21 22-16,0-21 0,1 21 16,-1 0-16,21-1 0,-21 1 0,0 21 15,1 0-15,-1 0 0,0 0 16,0 0-16,0 21 0,0 1 0,1-1 16,-1 0-16,0 21 0,0-21 0,-21 22 15,21-1-15,-21-21 0,0 22 16,0-1-16,0-21 0,0 21 0,0 1 15,-21-22-15,0 0 16,0 0-16,21 22 0,-21-22 0,21 0 16,0 0-16,-22-21 0,22 21 15,0-42 17,0 0-32,22 21 0,-1-21 15</inkml:trace>
  <inkml:trace contextRef="#ctx0" brushRef="#br0" timeOffset="16771.41">17695 2900 0,'21'-21'0,"-42"42"0,42-63 0,-21 20 0,0 1 16,0 0-16,0 0 16,0-21-16,0 20 0,0 1 0,0-21 15,-21 21-15,0 0 0,0 21 0,0-22 16,0 22-16,-43 0 15,43 0-15,0 22 0,-22-1 0,22 0 16,-21 0-16,0 21 0,-22 43 16,43-43-16,-21 1 0,-1 63 15,1-64-15,42 0 0,-21 1 16,21-1-16,0 0 16,0 22-16,0-43 0,0 0 0,21 0 15,0 0-15,0-21 0,22 0 16,-22 0-16,0 0 0,21 0 15,1 0-15,20-42 0,-42 21 16,22 0-16,-22-22 0,0 22 16,0-21-16,21 0 0,-42-1 0,22 1 15,-1 0-15,0-1 0,-21 1 16,0 21-16,21-22 0,-21 1 0,21 21 16,-21 0-16,0 0 0,0 42 31,0 0-31,0 0 0,0 0 0,0 22 15,0-22-15,0 21 0,0-21 16,0 22-16,0-22 0,0 21 16,0-21-16,0 22 0,0-22 0,21 0 15,1 0-15,-22 0 0,21 0 16,0-21-16,-21 22 0,21-22 0,0 0 16,0 0-16,1 0 15,-1 0-15,0-22 0,0 1 16,0 0-16,-21 0 0,21-21 0,1 20 15</inkml:trace>
  <inkml:trace contextRef="#ctx0" brushRef="#br0" timeOffset="17107.41">18373 1990 0,'0'0'0,"0"-43"31,-22 43-31,1 0 16,21 22-16,-21-1 0,0 0 0,0 0 16,0 21-16,-1-20 0,1 20 15,0 0-15,0 22 0,0-1 0,-22 64 16,22-42-16,0-22 0,0 1 16,0-1-16,21 1 15,-21 42-15,21-43 0,0-20 16,0-1-16,-22 43 0,22-43 15,0-21-15,0 21 0,0-20 16,0-1-16,0 0 0,0 0 0,22-21 31,-1 0-31,-21-21 16,21 0-16,0 0 0,0-1 0,0 1 16,1 0-16</inkml:trace>
  <inkml:trace contextRef="#ctx0" brushRef="#br0" timeOffset="17381.79">18542 2773 0,'0'0'0,"21"-21"0,-21 0 15,-21 21 17,0 21-32,21 0 0,-21 0 15,-1 0-15,1 22 0,21-22 0,-21 21 16,0-21-16,21 22 0,-21-22 0,21 0 15,-21 21-15,-1-21 0,22 1 16,0 20-16,0-21 0,-21 0 0,21 0 16,0 1-16,0-1 15,0 0 1,21-21 0,1 0-16,-1-21 15,0 21-15,21-21 0,-21-1 0,22 1 16</inkml:trace>
  <inkml:trace contextRef="#ctx0" brushRef="#br0" timeOffset="18203.41">18965 2815 0,'0'0'0,"21"0"32,-42 0-17,0 21-15,-21 1 16,42-1-16,-21 0 0,-1 0 15,1 0-15,0 22 0,0-22 0,0 0 16,0 21-16,21-21 0,0 22 16,-22-22-16,22 0 0,0 21 0,0-20 15,0-1-15,0 0 0,0 0 16,22 0-16,-1-21 16,0 0-16,0 0 0,0 0 15,0 0-15,1-21 16,-22 0-16,0 0 15,0 0-15,0-22 0,0 22 0,0 0 16,0-21-16,0 20 0,0-20 16,0 0-16,0 21 0,0-22 0,0 22 15,21 0-15,0-21 0,0 20 16,0 1-16,-21 0 0,21 0 0,1 21 16,-1-21-16,0 0 0,21 21 15,-21 0-15,1 0 0,-1 0 0,0 0 16,0 21-16,0 0 0,0 0 15,1 21-15,-1-20 0,0-1 0,0 21 16,-21-21-16,0 22 0,0-1 0,0-21 16,0 21-16,0-20 0,0 20 15,0 0-15,0-21 0,0 1 0,0 20 16,0-21-16,0 0 16,0 0-16,0 1 0,0-1 15,-21-21-15,21 21 16,-21-21-16,21-21 15,-21 21 1,21-21-16,0-1 0,0 1 16,0 0-16,0 0 0,0 0 0,0-22 15,21 1-15,0 21 0,-21-21 0,21-1 16,21 1-16,-20-22 0,20 22 16,-21 0-16,21 21 0,1-22 15,-1 1-15,0 21 0,1 0 16,-1-1-16,0 1 0,1 21 0,-1 0 15,-21 0-15,43 21 0,-22-21 16,-21 43-16,0-22 0,1 21 16,-22 1-16,0-22 0,0 21 0,0 0 15,0 1-15,0-1 0,-22 0 16,22 1-16,-21-1 0,-21 22 16,21-22-16,0-21 0,-1 21 15,1-20-15,21-1 0,-21 0 16,0-21-16,21 21 15,0-42 17,0 0-32,0 0 0,0-1 0,-21 1 15,21-21-15,-21 21 0</inkml:trace>
  <inkml:trace contextRef="#ctx0" brushRef="#br0" timeOffset="18439.7">19240 2159 0,'-21'-21'15,"0"21"-15,21-21 16,-21 21 0,0 0 46,0 0-62,-1 21 0,1-21 16,0 0-16,0 0 0,-21 0 0</inkml:trace>
  <inkml:trace contextRef="#ctx0" brushRef="#br0" timeOffset="18686.86">18034 2455 0,'0'0'0,"-42"0"0,20 22 0,1-22 16,0 0-16,0 0 16,42 0-1,0 0-15,0 0 0,1 0 16,20 0-16,0 0 0,1-22 0,20 22 16,-21 0-16,1-21 0,20 21 15,-20-21-15,-1 21 0,0 0 0,-21 0 16,1-21-16,-1 21 0,0 0 15,-42 0 1,0 0-16,-1 0 16,-20 0-16,21 21 0</inkml:trace>
  <inkml:trace contextRef="#ctx0" brushRef="#br0" timeOffset="20291.15">2900 4255 0,'0'0'0,"-21"0"0,-1 0 16,1 0-16,42 0 47,1 0-47,-1 0 0,21 0 15,0 0-15,1 0 0,-1 0 16,0-22-16,22 22 0,-1 0 0,1 0 15,-1 0-15,1-21 0,21 21 16,-22 0-16,22 0 0,-22-21 0,22 21 16,-22 0-16,1 0 0,-1 0 15,1-21-15,-1 21 0,1 0 16,84 0-16,-63 0 0,-1 0 16,1-21-16,0 21 0,21 0 0,-22 0 15,22 0-15,-21 0 0,21 0 16,-22 0-16,22 0 0,0 0 15,0 0-15,21 0 0,-21 0 0,-1 0 16,22 0-16,-21 0 0,0 0 16,21 0-16,0 0 0,0 0 0,0 0 15,0 0-15,0 0 0,0 0 0,0 0 16,21 0-16,0 0 0,1 0 16,-22 0-16,21 0 0,127 0 15,-127 21-15,0-21 0,-21 0 16,21 0-16,-21 0 0,22 0 0,-22 0 15,0 0-15,0 0 0,0 0 16,0 0-16,21 0 0,0 0 16,-21 0-16,0 0 0,21 0 0,-21 0 15,0 0-15,21 0 0,0-21 16,-21 21-16,22-21 0,-22 21 0,0 0 16,0-22-16,0 22 0,21 0 15,-21-21-15,21 21 0,-21 0 0,0-21 16,0 21-16,0 0 15,0-21-15,169 0 0,-169 21 0,21 0 16,-21 0-16,0 0 0,0-21 16,22 21-16,-22 0 0,21 0 0,0 0 15,-21 0-15,21 0 0,-21 0 16,21 0-16,149 0 16,-149 0-16,-21 0 0,21 0 15,-21 0-15,21-22 0,-21 22 0,169 0 16,-169 0-16,0 0 15,0-21-15,0 21 0,0 0 0,127-21 16,-127 21-16,0 0 16,-21 0-16,21 0 0,-21 0 0,106-21 15,-106 21-15,-1 0 16,22 0-16,-21 0 0,0 0 0,0-21 16,0 21-16,-22 0 0,1 0 15,0 0-15,-22 0 0,22-21 0,-22 21 16,22 0-16,-21 0 0,-1 0 15,1-22-15,-22 22 0,0 0 16,22 0-16,-43 0 0,21 0 0,-21 0 16,22-21-16,-22 21 15,0 0-15,-42 0 63,0 0-63,0 0 15,-1 0-15,1 0 16,0 0-16,0 0 16,0 0-16,-22 0 0,22 0 0,0 21 15,0-21-15,-21 22 0,20-22 16,1 21-16,0-21 0,-21 21 0,21-21 16,-1 0-16,1 0 0,21 21 15,-42-21-15,21 0 16,0 0-1</inkml:trace>
  <inkml:trace contextRef="#ctx0" brushRef="#br0" timeOffset="38187.3">1016 5334 0</inkml:trace>
  <inkml:trace contextRef="#ctx0" brushRef="#br0" timeOffset="136542.32">0 64 0</inkml:trace>
  <inkml:trace contextRef="#ctx0" brushRef="#br1" timeOffset="-120986.85">3979 6752 0,'0'21'16,"0"1"0,-21-22 46,0 0-46,21-22-1,0 1-15,0 0 16,0 0-16,0 0 16,0 0-16,21-1 15,0 1-15,0 0 16,1 21-16,-1-21 0,0 21 15,0 0-15,0-21 0,22 21 16,-22-21-16,0 21 0,21 0 0,-21 0 16,22 0-16,-22 0 0,0 0 0,21 0 0,-20 0 15,-1 0-15,0 21 0,0-21 16,0 21-16,0 0 0,-21 43 16,0-43-16,0 0 15,0 0-15,0 21 0,-21-20 0,0 20 0,-21 0 16,42 1-16,-21-22 15,-1 0-15,1 21 0,0-21 16,0 22-16,0-1 0,0-21 0,-1 22 16,1-1-16,-21 0 0,21 1 15,-22-1-15,22-21 0,-21 21 0,21 1 16,-22-22-16,22 21 0,-21-21 0,21 1 16,0-1-16,-1 0 0,1 0 15,0 0-15,0-21 0,0 21 16,21-42 31,0 0-32,21 0-15,0 0 16,0 0-16,0-1 0,1-20 16,-1 21-16,0 0 0,21-22 0,-21 22 15,1 0-15,-1 0 0,21 0 0,-21 0 16,0 21-16,1 0 15,-1 0-15,0 21 0,0-21 0,-21 21 16,21 0-16,0 0 0,-21 22 16,0-22-16,22 0 0,-22 0 15,21 21-15,0-20 0,-21-1 0,21 0 16,0 0-16,0-21 0,1 21 0,20-21 16,-21 0-16,0 0 15,0 0-15,22 0 0,-22 0 0,0-21 16,21 21-16,-20-21 0,-1 0 15,0 0-15,0-1 0,0 1 0,0 0 16,1 0-16,-22 0 0,0 0 16,0-1-16,0 1 15,0 0 1,-22 21 0,1 0-16,0 0 31</inkml:trace>
  <inkml:trace contextRef="#ctx0" brushRef="#br1" timeOffset="-120778.52">4784 7493 0,'0'0'0</inkml:trace>
  <inkml:trace contextRef="#ctx0" brushRef="#br1" timeOffset="-119998.68">5905 6710 0,'0'0'0,"0"-21"0,0 0 0,0-1 16,0 1-16,0 0 15,0 0-15,0 0 0,0 0 0,0-1 16,0 44 15,0-1-31,0 0 0,0 21 0,0 1 16,0-1-16,0 21 0,0-20 16,0 20-16,0 1 0,0-1 15,-21 1-15,21-1 0,0 1 0,0-1 16,-21 1-16,0-1 0,21 1 15,-21-22-15,21 0 0,0 1 16,0-22-16,0 21 0,-21 1 16,21-22-16,0-42 31,0-1-31,0 1 16,0-21-16,0 21 0,0-22 15,0 1-15,0 0 0</inkml:trace>
  <inkml:trace contextRef="#ctx0" brushRef="#br1" timeOffset="-119621.79">5715 6879 0,'0'0'0,"-42"-42"0,20 21 16,1 0-16,-21-1 0,21 1 0,0 0 16,-1-21-16,1 21 0,21-1 15,-21 1-15,21-21 0,0 21 0,0 0 16,0-22-16,0 22 0,21-21 0,0 21 15,22-1-15,-1-20 16,0 21-16,1 0 0,-1 0 0,22-1 16,-1 22-16,22-21 0,-22 21 15,1 0-15,-1 0 0,1 0 0,-1 21 16,1 1-16,-1 20 0,-20 0 0,-1 1 16,0-1-16,-21 21 0,-21 43 15,0-42-15,-21-22 0,-42 64 16,20-64-16,1 1 15,0-1-15,-22 0 0,1 1 0,20-22 16,-20 21-16,21-21 0,-1 0 0,1 1 16,21-22-16,0 21 0,-1-21 15,44 0 17,-1 0-32,0 0 0,0 0 15,0 0-15,0 0 0</inkml:trace>
  <inkml:trace contextRef="#ctx0" brushRef="#br1" timeOffset="-118427.28">6710 7345 0,'0'0'0,"21"0"16,64 0 0,-64 0-16,0 0 0,0-21 0,0 0 15,0-1-15,1 1 0,-1 0 0,0 0 16,-21 0-16,0-22 0,0 22 0,0-42 15,0 42-15,0-1 0,0 1 16,-21 0-16,0 0 0,-1 21 16,-20 0-16,21 0 0,-21 0 15,20 0-15,-20 0 0,0 21 0,-1 0 16,1 22-16,0-22 0,-1 21 16,22 0-16,-21 1 0,21-1 0,-22 0 15,22 1-15,0-1 0,0-21 0,21 22 16,-21-22-16,21 21 0,0-21 15,0 0-15,0 1 0,21-22 16,0 21-16,0-21 0,0 0 0,1 0 0,20 0 16,-21 0-16,21 0 15,-20-21-15,20-1 0,-21 1 0,21 0 16,1 0-16,-22 0 0,21-22 0,-21 1 16,1 21-16,20-21 0,0-22 15,-21 22-15,1 21 0,-1-1 16,0 1-16,-21 0 0,21 0 15,-21 42 17,0 0-32,0 0 0,0 1 15,-21-1-15,21 0 0,-21 0 0,21 21 16,0-20-16,0-1 0,0 21 0,0-21 16,0 0-16,0 1 15,0-1-15,21 0 0,0 0 0,0 0 16,22-21-16,-1 21 0,0-21 15,-21 0-15,22 0 0,-1 0 16,0 0-16,1 0 0,-1 0 0,0-21 16,1 0-16,20 0 0,-20 0 15,-1 0-15,0-1 0,1-20 0,-1 21 16,-21-21-16,0-1 0,0 1 0,1 21 16,-22-22-16,0 22 0,0 0 0,0 0 15,0 0-15,-22 21 0,1 0 16,0 0-16,-21 0 0,-1 0 0,1 0 15,21 0-15,-43 0 0,22 21 16,0 0-16,-1 21 0,22-20 16,-21-1-16,21 21 0,-22-21 0,43 0 15,-21 22-15,21-22 0,0 0 0,0 0 16,0 0-16,0 1 16,21-22-16,1 0 0,20 0 0,-21 0 15,21 0-15,1 0 0,-1-22 16,0 1-16,1 21 0,-1-21 0,0 0 15,1 0-15,20-22 16,-42 22-16,1 0 0,-1 21 16,0-21-16,-21 0 0,0 42 31,0 0-15,0 0-16,-21 0 0,21 1 0,-21 20 15,21-21-15,0 21 0,0 1 0,0 20 16,0-20-16,0 20 0,0 1 15,0-1-15,0 1 0,0 20 0,0 1 16,0 0-16,0-22 0,0 22 0,0-1 16,0 1-16,0-21 0,0 20 0,0 1 15,0 0-15,0-22 0,0 22 16,-22 63-16,22-85 0,-21 1 16,0 42-16,0-64 15,21 0-15,-21 1 0,0-1 0,-1-21 16,1 0-16,-21 1 0,21-1 0,0-21 15,-1 0-15,-20 0 16,21-21-16,-21-1 0,20 1 0,1-21 0,0 0 16,0-22-16,0 1 0,21-86 15,0 86-15,0-22 0,21 1 0,0-1 16,0 0-16,0 1 0,22-1 16,-22 21-16,21-20 0,-21-1 0,22 22 15,-1-22-15,0 21 0,22-63 16,-22 64-16,1 21 15,-1-22-15,0 1 0,1 20 0,-22 1 16,21 0-16,-21-1 0,0 1 0,22 0 16,-22 20-16,-21 1 0,21 0 15</inkml:trace>
  <inkml:trace contextRef="#ctx0" brushRef="#br1" timeOffset="-117866.63">8191 7303 0,'22'21'16,"-1"-21"15,0 0-31,0 0 0,0 0 16,0-21-16,1-1 0,20 1 15,-21 0-15,0 0 0,0 0 16,-21 0-16,22-1 0,-1 1 0,0-21 16,-42 42 15,0 0-31,-1 21 0,1 0 0,0 22 15,-21-22-15,21 21 0,-1 0 16,1 1-16,-21-1 0,21-21 0,21 22 16,0-1-16,-21-21 0,21 0 0,0 22 15,21-22-15,0 0 16,0 0-16,0-21 0,22 0 0,-1 0 16,0 0-16,1 0 0,-1-21 0,21 0 15,-20 0-15,20-22 16,1 1-16,-1 0 0,22-1 0,-22 1 15,1-22-15,-22 22 0,1-21 0,-1 20 16,-21 1-16,0 0 0,-21-1 16,0 22-16,0 0 0,-21 21 15,-21 0-15,21 0 0,-22 0 0,1 21 16,0 0-16,-1 0 0,1 1 16,21 20-16,0-21 0,21 21 0,0 1 15,0-22-15,21 21 0,0 1 0,0-22 16,21 21-16,-20-21 0,-1 22 15,21-22-15,-21 0 0,0 0 16,1 0-16,-1 0 0,-21 1 0,0-1 16,0 0-16,-21-21 15,-1 0-15,1 0 0,0 0 0,0 0 16,0 0-16,0 0 0,-1 0 0,22-21 16,0 0-16,22-1 15,-1 1-15</inkml:trace>
  <inkml:trace contextRef="#ctx0" brushRef="#br1" timeOffset="-117397.73">9652 7303 0,'21'0'16,"0"0"-1,0 0-15,22 0 0,-1 0 16,0 0-16,22 0 0,-1 0 0,1 0 15,21 0-15,-1 0 0,1-22 16,0 22-16,-1 0 0,1-21 0,0 21 16,-22-21-16,1 0 0,-1 21 15,-21-21-15,1 21 0,-1-21 0,-21 21 16,0-43-16,-63 22 16,21 21-16,0 0 15,-22-21-15,1 21 0,0 0 16,21 0-16,-22 0 0,22 0 0,-21-21 15,21 21-15,-1 0 0,44 0 32,-1 0-17,0 0-15,21 0 0,1 0 0,-22 0 16,21 0-16,0 0 0,-20 0 16,20 0-16,-21 21 0,21 0 15,-42 0-15,0 0 0,-21 1 16,0-1-16,0 0 0,-21 0 15,-1 0-15,1 0 0,0 1 16,-1-1-16,1-21 0,0 21 0,-1 0 16,1 0-16,0-21 0,-1 21 0,22 1 15,0-22-15</inkml:trace>
  <inkml:trace contextRef="#ctx0" brushRef="#br1" timeOffset="-117214.35">12615 7070 0,'0'0'0,"-21"0"0,21-21 0,-21 21 15</inkml:trace>
  <inkml:trace contextRef="#ctx0" brushRef="#br1" timeOffset="-116898.69">12594 6943 0,'21'-21'16,"-42"42"-16,63-64 0,-42 22 0,22 0 0,-1 0 15,0 0-15,-21 0 16,21-22-16,-21 22 0,0 0 0,0 0 15,0 0-15,-21-1 0,0 1 16,0 0-16,-1 21 0,1 0 0,-21 0 16,21 0-16,-22 21 0,-20 22 15,21-1-15,-1-21 0,22 43 16,-21-22-16,21 0 0,-43 64 16,43-42-16,0-1 0,0 1 0,-1-1 15,1 1-15,0-22 16,21 21-16,0-20 0,0-1 0,0 0 0,42 22 15,-20-43-15,20 0 16,0 0-16,1 1 0,-1-22 16,0 0-16,22 0 0,-22 0 0,0 0 15,22-22-15,-22 1 0,22 0 0,-22-21 16,22 21-16,-22-22 0</inkml:trace>
  <inkml:trace contextRef="#ctx0" brushRef="#br1" timeOffset="-116242.91">13102 7260 0,'42'-42'0,"-84"84"0,106-126 0,-43 62 16,0 1-16,-21 0 0,0 0 15,-21 21 1,0 0-16,-1 21 0,-20 0 16,21 22-16,-21-22 0,20 21 15,-20 0-15,21 1 0,-21-22 0,20 21 16,1 1-16,0-1 0,0-21 16,21 21-16,0-20 0,0-1 0,0 0 15,0 0-15,0 0 0,21-21 0,21 0 16,1 0-16,-22 0 15,21 0-15,1 0 0,-22 0 0,21-21 16,-21 21-16,22-21 0,-43 0 0,21 0 16,-21-22-16,0 22 0,0-21 15,0 21-15,0-22 0,-21 22 0,21-21 16,-43-22-16,22 43 0,21 0 16,0 0-16,0 0 15,0-1-15,0 1 0,21 21 16,0-21-16,22 21 0,-1 0 0,-21 0 15,22 0-15,-1 0 0,0 21 16,1-21-16,-1 21 0,0 1 16,-21 20-16,1-21 0,20 21 0,-21-20 15,-21 20-15,0 43 16,0-64-16,0 21 0,0-21 0,0 0 16,-21 1-16,0-1 0,21 0 15,-21-21-15,-1 21 0,22-42 31,0 0-15,0 0-16,0-22 0,0 22 16,0-21-16,22-1 0,-1 1 0,0 0 15,21-1-15,-21 1 0,22 0 16,-22 21-16,21-1 0,-21 1 0,22 0 16,-1 0-16,0 21 0,1 0 0,-1 0 15,0 21-15,1 0 0,-22 22 16,21-1-16,-21-21 0,1 43 0,-1-22 15,-21 0-15,0 1 0,0-22 16,0 21-16,-21 0 0,-1-20 0,1 20 16,0-21-16,0 0 0,0-21 15,0 21-15,-1-21 0,1 0 0,21-21 32,21 0-32,22 0 15,-22-21-15,21 20 0,1-20 0</inkml:trace>
  <inkml:trace contextRef="#ctx0" brushRef="#br1" timeOffset="-116005.4">14817 6773 0,'0'0'0,"0"-21"15,21 0 1,-21 42-16,0 0 16,-21 1-16,-1 20 0,22 0 15,-21-21-15,0 64 0,0-21 16,0-22-16,-22 64 0,22-64 15,0 22-15,21-22 0,-21 0 16,0 1-16,21-22 0,0 21 0,-21-21 16,21 0-16,0 1 0,0-1 15,0 0-15,21-21 16,0 0-16,0 0 16,0-21-16,0 0 15</inkml:trace>
  <inkml:trace contextRef="#ctx0" brushRef="#br1" timeOffset="-115817.7">14457 7281 0,'-21'0'0,"42"0"0,-85 0 0,43 0 15,42 0 17,0 0-32,1 0 0,20 0 15,0 0-15,1 0 0,-1 0 0,0 0 16,1-21-16,20 21 0,-21-21 0,1 21 15,-22-21-15,21 0 0,1 21 16,-22-21-16,0 21 0,0 0 16</inkml:trace>
  <inkml:trace contextRef="#ctx0" brushRef="#br1" timeOffset="-115444.79">14922 7239 0,'0'0'16,"0"21"-16,0 0 0,0 1 15,22-1 1,-1-21-16,0 0 0,21 0 0,1 0 16,-1 0-16,0 0 0,1-21 15,20 21-15,1-22 0,-22 1 0,0 0 16,22 0-16,-43 0 0,21 0 16,-21-1-16,1-20 0,-22 21 15,0 0-15,0 0 0,-22 21 16,1 0-16,-42 0 0,20 0 15,1 0-15,0 0 0,-1 0 16,22 21-16,-21 0 0,21 0 16,-22 0-16,22 0 0,0 22 0,0 20 15,21-42-15,0 43 16,0-22-16,0-21 0,0 1 0,21 20 16,0-21-16,22 0 0,-22-21 15,21 21-15,22 1 0,-22-22 0,0 0 16,22 0-16,-22 0 0,22 0 0,41-22 15,-62 1-15,-1 0 16,-21 0-16,22-21 0</inkml:trace>
  <inkml:trace contextRef="#ctx0" brushRef="#br1" timeOffset="-115001.54">15981 7218 0,'0'-42'0,"0"84"0,0-106 0,0 43 16,0 0-16,-21 21 31,21 21-31,0 0 0,0 1 16,-22-1-16,1 0 0,21 21 15,0-21-15,0 22 0,0-22 0,-21 21 16,21-21-16,0 22 0,0-22 16,-21 0-16,21 0 0,0 0 15,0 1-15,0-1 16,0-42 15,0-1-31,0 1 0,0 0 0,0 0 16,0-21-16,0-1 0,0 1 15,21 0-15,21-1 0,-20 1 0,20 0 16,-21-1-16,21 22 0,1-21 0,-1 21 16,0-1-16,22 22 0,-22 0 15,43 0-15,-43 0 0,1 0 16,-22 22-16,21 20 0,-21-21 0,0 0 16,-21 22-16,0-1 15,0 0-15,0 1 0,0-22 0,0 21 16,-21-21-16,21 22 0,-21-22 0,0 0 15,0 0-15,0 0 0,-1 0 16,22 1-16,-21-22 16,42-22 15,1 22-31,-1-21 0,0-21 0,0 21 16,21 0-16,-20-22 0,20 1 15</inkml:trace>
  <inkml:trace contextRef="#ctx0" brushRef="#br1" timeOffset="-114726.93">17060 6625 0,'0'0'16,"0"-42"-16,0 0 0,0 20 0,0 1 15,0 0-15,0 0 0,0 42 32,0 21-32,0-20 0,0 20 0,-21 0 15,21 22-15,-21-22 0,0 22 0,21-22 16,-21 0-16,-1 22 0,1-22 15,0 22-15,0-1 0,21-21 0,-21 22 16,0-22-16,21 1 0,0-1 16,0 0-16,0-21 0,0 22 15,0-22-15,0 0 0,0 0 0,21-21 16,0 21-16,0-21 0,0 0 16,0 0-16,22 0 0,-22 0 0,0-21 15,21 0-15,1 0 0,-22 0 0,21 0 16,-21-1-16,22-20 0,-22 21 0</inkml:trace>
  <inkml:trace contextRef="#ctx0" brushRef="#br1" timeOffset="-114490.65">16870 7006 0,'0'0'0,"-21"-21"0,-1 0 15,44 21 1,-1-21-16,21 21 0,-21 0 0,22 0 15,-1 0-15,0 0 0,1 0 16,-1 0-16,21 0 0,-20 0 0,20 0 16,-20 0-16,-1 0 0,21 0 0,-20 0 15,-1 0-15,-21 0 0,0 0 16,1 0-16,-1 0 0,-42 0 16,-1 0-16,-20 0 15,0 21-15,-1-21 0</inkml:trace>
  <inkml:trace contextRef="#ctx0" brushRef="#br1" timeOffset="-113899.22">11853 8128 0,'0'0'0,"-21"0"0,-64 21 15,107 0 17,-1-21-32,0 0 0,21 0 15,22 0-15,-1 0 0,1 0 0,42 0 16,-22 0-16,43 22 0,-21-22 15,21 0-15,42 0 0,-20 0 0,20 21 16,21-21-16,1 0 0,-1 0 16,22 21-16,21-21 0,-21 21 0,-1-21 15,22 0-15,0 0 0,-21 0 0,20 0 16,-20 0-16,0 0 0,-22 0 16,1 0-16,-22 0 0,0 0 0,-42 0 15,0 0-15,-21 0 0,-21 0 16,-22 0-16,1 0 0,-22 0 15,1 0-15,-22 0 0,0 0 0,0 0 16,0 0-16,0 0 16,1 0-16,-22 21 0,0 0 15,0 1 1,-22-22-16,-20 0 0,0 0 0</inkml:trace>
  <inkml:trace contextRef="#ctx0" brushRef="#br1" timeOffset="-112211.05">4043 7112 0,'-43'-63'31,"43"41"-15,22 1-16,-1 0 0,0 0 0,21 0 0,-21 0 15,43-22-15,-43 22 16,21-21-16,-20 21 0,-1-1 15,0 1-15,-21 0 0,-21 21 16,-22 0 0,1 0-16,-21 21 0,20 0 0,-41 1 15,20 20-15,-21-21 0,22 0 16,-1 22-16,1-22 0,21 0 16,20 0-16,1 0 0,21 0 0,0 1 0,21-22 15,22 0-15,-1 0 0,0 0 16,22 0-16,-1 0 0,1 0 15,-1 0-15,1 0 0,-1 0 16,-20 0-16,20 0 0,1 0 0,-22 0 16,-21 0-16,0 0 0,-21 21 0,-21 0 15,-21 0-15,21 0 16,-43 22-16,22-22 0,-22 21 0,1-21 16,-43 43-16,43-22 15,41-21-15,-20 0 0,42 1 0,0-1 16,0 0-16,21-21 0,22 0 0,-1 0 15,0 0-15,22 0 0,-22 0 16,22 0-16,-1 0 0,22 0 16,-22 0-16,1 0 0,-22 0 0,0 21 15,1-21-15,-22 21 0,-21 0 16,0 1-16,-21-1 0,-64 21 16,22-21-16,-1 0 0,1 1 15,-1-1-15,1 0 0,-1-21 0,22 21 16,-22-21-16,22 0 0,-22 0 0,22 0 15,0-21-15,-1 21 0</inkml:trace>
  <inkml:trace contextRef="#ctx0" brushRef="#br1" timeOffset="-111614.67">1968 7345 0,'0'0'0,"0"-21"0,-21 0 0,21-1 15,0-20-15,0 21 16,0 0-16,0-22 0,0 22 0,21-21 16,-21 0-16,22-1 0,-1 1 15,0 0-15,0-22 0,0 22 0,0-1 16,1 1-16,-22 0 0,0 21 15,0-1-15,0 1 0,0 42 16,0 1 0,0 20-16,0 0 0,0 1 0,0 20 15,0-21-15,0 22 0,0-1 16,0 22-16,-22-21 0,22-1 0,0 1 16,-21-1-16,21 1 0,0-1 15,0-21-15,0 1 0,0-1 0,0 0 16,0 1-16,0-22 0,0 0 15,0 21-15,21-20 0,-21-1 0,0 0 16,0 0 0,0 0-16,-21 0 0,0-21 0,0 22 15,-21-1-15,-1 0 0,1 0 16,-22-21-16,22 21 0,-21 0 0,20-21 16,-20 0-16,20 22 0,1-22 15,21 0-15,-21 0 0,63 0 31,21 0-31,0 0 0,22 0 16,-1-22-16,1 1 0,21 0 0,-1 0 16,1 21-16,21-21 0,-22 0 0,1-1 15,0 22-15,-22-21 0,1 21 16,-22 0-16,0 0 0,-20 0 0,-1-21 16,-42 21-1,-22-21-15,22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1:49:07.5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3937 1947 0,'0'0'0,"-21"0"140,0 0-124</inkml:trace>
  <inkml:trace contextRef="#ctx0" brushRef="#br0" timeOffset="2524.85">1249 1058 0,'0'0'0,"0"-21"16,0 0-1,0 0 1,0 0 0,0 0-16,0-1 15,0 1-15,0 0 16,0 0 15,0 42 0,0 0-31,0 0 16,0 22-16,0-22 0,0 0 16,0 21-16,0 1 0,0-22 15,0 21-15,0 1 0,0-1 16,0 0-16,0 1 0,0-1 0,0 0 15,0 1-15,0-22 0,0 21 16,0 0-16,0 1 0,21-1 16,-21-21-16,0 22 0,21-22 15,-21 21-15,0-21 0,0 0 0,0 1 16,0-1-16,21-21 16,0 0-1,-21-21 1,22-1-16,-22 1 15,21-21-15,-21 21 0,0-22 16,21 1-16,0 21 0,0-21 0,-21-1 16,21 1-16,-21 0 0,22 20 15,-1-20-15,-21 0 0,21 21 16,0-22-16,-21 22 0,21 0 0,-21 0 16,21-22-16,1 22 15,-22 0-15,0 0 16,21 21-16,-21 21 15,0 0 1,0 0-16,0 1 0,0 20 16,0-21-16,0 0 0,0 22 15,0-22-15,21 21 0,-21 0 0,0-20 16,21 20-16,-21-21 0,0 21 16,0-20-16,21 20 0,-21-21 0,21 0 15,1 0-15,-22 1 16,0-1-16,21 0 0,0 0 0,0-21 15,0 0-15,0 0 16,1 0-16,-1-21 0,0 21 16,0-21-16,0 0 0,0-22 15,-21 22-15,22-21 0,-1 21 16,0-22-16,0 1 0,0 0 0,0-1 16,-21 1-16,0 21 0,22-22 15,-22 1-15,0 21 0,0-21 0,0 20 16,0-20-16,0 21 0,0 0 15,0 0-15,0-1 16,0 44 15,0-1-31,0 0 0,0 0 16,0 21-16,0 1 16,-22-22-16,22 21 0,0 1 0,0-22 15,0 21-15,0 0 0,0-20 16,0 20-16,0 0 0,0-21 0,0 22 15,0-22-15,0 0 0,0 0 16,22 0-16,-1 1 0,0-22 16,0 0-16,0 21 0,0-21 0,1 0 15,-1 0-15,0 0 0,42-43 16,-41 43-16,20-42 0,-21 21 16,0 0-16,22-22 15,-22 1-15,0 0 0,21-1 0,-21 1 16,1 0-16,-22-1 0,0-20 15,21 21-15,-21-64 0,0 63 16,0 1-16,0 0 0,0-1 16,0 1-16,0 21 0,0 0 15,-21 0-15,21-1 0,-22 22 32,22 22-32,-21-1 0,21 0 15,0 21-15,0 1 16,0-1-16,0 0 0,-21 22 0,21-22 15,0 0-15,0 1 0,-21 20 16,21-20-16,0-22 0,0 21 0,0 0 0,0 1 16,0-22-16,0 21 0,0-21 15,0 1-15,0 20 0,0-21 16,0 0-16,0 0 0,0 1 16,0-1-16,0-42 46,0-22-46,0 22 16,0 0-16,0 0 0,21-22 16,-21 22-16,21-21 0,0 21 0,1-22 15,-1 22-15,0-21 16,0 21-16,0 0 0,0-1 0,1 1 16,20 0-16,-21 0 0,0 0 15,0 0-15,1 21 0,-1 0 16,0 0-16,0 0 0,0 21 15,0 0-15,1 0 0,-22 21 16,0-20-16,0-1 0,0 0 16,0 21-16,0-21 0,0 1 0,0-1 15,0 21-15,0-21 0,0 0 16,-22 1-16,22-1 0,-21 0 16,21 0-16,0 0 15,0-42 32,0 0-31,0 0-16</inkml:trace>
  <inkml:trace contextRef="#ctx0" brushRef="#br0" timeOffset="3144.91">3556 1270 0,'0'0'0,"0"-21"0,0 0 0,0 0 15,0-1-15,0 1 16,0 0-16,-21 0 0,0 0 16,-1 21-16,1-21 15,0 21-15,0 0 0,0 0 0,0 0 16,-1 0-16,1 0 0,0 21 15,0 0-15,-21 0 0,20 21 16,1-20-16,0 20 0,0-21 0,0 21 16,0 1-16,21-22 0,-22 21 0,22 1 15,0-22-15,0 21 16,0 0-16,0-20 0,0 20 0,0-21 16,0 0-16,0 0 0,22 1 15,-1-1-15,0-21 0,0 0 16,0 0-16,0 0 0,1 0 15,-1-21-15,0 21 0,0-22 0,0 1 16,0 0-16,1-21 0,-1 21 16,0-1-16,0-20 0,0 0 0,0-1 15,1 22-15,-22-21 0,21 0 16,-21-1-16,21 22 0,-21 0 0,0 0 16,0 0-16,0-1 0,0 1 15,0 42 16,0 1-31,-21-1 16,21 0-16,0 21 0,0-21 16,0 22-16,-21-22 0,21 21 0,0-21 15,0 1-15,0 20 0,0-21 16,0 0-16,0 22 0,0-22 0,0 0 16,0 0-16,21 0 15,0 0-15,0-21 0,0 0 16,0 0-16,1 0 0,20 0 15,-21 0-15,0 0 0,0-21 16,22 0-16,-22 0 0,0 0 0,0 0 16</inkml:trace>
  <inkml:trace contextRef="#ctx0" brushRef="#br0" timeOffset="3482.99">4149 804 0,'0'0'15,"0"-42"-15,0 21 0,-22 0 0,1 21 32,0 0-17,21 21-15,-21 21 0,21-21 16,-21 22-16,21-1 0,0 0 16,0 1-16,-21-1 0,21 0 0,-22 1 15,22 20-15,0-20 0,0-22 16,-21 21-16,21 0 0,0 1 0,-21-22 15,21 21-15,0-21 0,0 1 16,0 20-16,0-21 0,0 0 0,0 0 16,0 1-16,21-1 15,0-21-15,-21 21 0,22-21 16,-1 0-16,0 0 16,0 0-16,0 0 15,-21-21-15,21 21 0,-21-21 16,22-1-16,-1 1 0,-21 0 0,0 0 15</inkml:trace>
  <inkml:trace contextRef="#ctx0" brushRef="#br0" timeOffset="3731">3852 1228 0,'0'0'16,"21"0"-1,1 0 1,20 0-16,0 0 0,-21 0 0,22 0 16,-1 0-16,0 0 0,-20 0 15,20-21-15,-21 21 0,21 0 0,-20-22 16,-1 22-16,0 0 16,0 0-16,-21-21 15</inkml:trace>
  <inkml:trace contextRef="#ctx0" brushRef="#br0" timeOffset="4260.93">6202 1080 0,'0'0'0,"0"-22"16,0 1-16,0 0 0,0 0 16,0 42 15,0 0-31,0 0 15,0 1-15,0 20 0,0-21 16,0 21-16,0 1 0,0-1 0,0-21 16,0 22-16,0-22 0,0 21 15,-21 22-15,21-43 0,0 0 16,0 0-16,-22 0 0,22 0 16,0 1-16,0-1 0,0-42 46,22-1-46,-1 1 16,0 0-16,0 0 0</inkml:trace>
  <inkml:trace contextRef="#ctx0" brushRef="#br0" timeOffset="4746.85">6921 995 0,'22'0'0,"-22"-21"15,21 21-15,-42 0 16,-1 0-16,1 0 16,0 0-16,-21 21 0,21-21 0,-22 21 15,1 0-15,21 0 0,-43 22 16,43-22-16,0 0 0,0 0 16,0-21-16,21 21 0,0 1 15,0-1-15,0 0 16,21-21-16,0 0 15,0 21-15,0-21 0,22 0 16,-22 0-16,21 0 0,-21 0 0,22 21 16,-1-21-16,-21 0 0,21 0 15,-20 0-15,-1 0 0,0 21 16,0-21-16,0 0 0,0 0 0,1 22 16,-22-1-16,0 0 0,0 0 15,0 0 1,-22 0-16,1-21 0,0 22 15,-21-22-15,21 21 0,-22-21 16,22 0-16,-21 21 0,-1-21 16,1 0-16,21 0 0,-21 0 0,20 0 15,-20 21-15,21-21 0,0 0 16,-22 0-16,22 0 0,0 0 0,0 0 16,0 0-16,0 0 15,-1 0-15,22-21 0,0 0 16,0 0-16,0-1 15,0 1-15,0 0 0</inkml:trace>
  <inkml:trace contextRef="#ctx0" brushRef="#br0" timeOffset="5127.85">6308 593 0,'0'0'0,"-22"0"0,1 0 0,0 21 16,21 0-16,-21-21 0,0 21 15,21 0-15,0 1 0,0-1 16,0 0-16,0 0 0,0 0 16,0 0-16,0 1 15,21-22-15,0 0 16,0 0-16,0 0 0,1 0 15,20-22-15,-21 1 0,0 0 0,0 21 16,1-21-16,-22 0 0,0 0 16,0-1-16,0 1 0,0 0 15,-22 21-15,1-21 0,0 21 16,0 0-16,0 0 0,0 0 0,-1 0 16,-20 0-16,21 21 0,0 0 15,0-21-15,-1 21 0,1 1 0,21-1 16,0 21-16,0-21 0,0 0 15,0 1-15,0-1 0,0 0 16</inkml:trace>
  <inkml:trace contextRef="#ctx0" brushRef="#br0" timeOffset="5689.23">9377 847 0,'21'-21'16,"-42"42"-16,42-64 0,0 22 0,-21 0 0,0 0 15,21 0 1,-21 0-16,0-1 0,0 1 16,0 42 30,0 1-46,-21-1 0,21 21 16,-21 22-16,0-22 0,0 21 0,-1 1 16,1-1-16,0 1 0,0-1 15,-21 1-15,20-22 0,1 22 0,-21-22 16,21 22-16,-22-22 16,22 0-16,0 1 0,0-1 0,0-21 15,21 0-15,0 0 0,-21 1 0,21-1 16,0-42-1,0-1 1,0-20-16,0 21 0,0-21 16,21 20-16,0-20 0,0 0 0,0-22 15,0 22-15,1-22 0,20 22 16,-21-21-16,0-1 0,22 22 0,-22-22 16</inkml:trace>
  <inkml:trace contextRef="#ctx0" brushRef="#br0" timeOffset="5915.14">9313 889 0,'0'0'0,"21"-21"0,1-21 0,-22 20 0,0 1 16,0 0-16,0 0 15,0 42 1,0 0-16,0 0 0,0 1 16,0 20-16,0 0 0,0 22 0,0-22 15,0 22-15,0-22 0,0 0 16,0 22-16,0-22 0,0 0 0,0 22 16,0-22-16,0-21 0,0 22 15,0-1-15,0 0 0,0-20 16,0-1-16,0 0 0,21 0 0,-21 0 15,21 0-15,0-21 16,0 0-16,-21-21 16,21 0-16,-21 0 0,0 0 0,0 0 15,0-1-15</inkml:trace>
  <inkml:trace contextRef="#ctx0" brushRef="#br0" timeOffset="6523.83">9038 1397 0,'0'0'0,"-42"0"0,-43 0 31,64 0-31,42 0 16,0 0-1,22 0-15,-1 0 0,-21 0 16,21 0-16,22-21 0,-22 21 16,1-21-16,20 0 0,-21-1 0,1 1 15,20 21-15,-20-21 0,-1 0 0,0 0 16,1 0-16,-1-1 0,0 1 15,-21 0-15,1 0 0,-1 21 16,-21-21-16,0 42 31,0 0-31,-21 0 0,21 0 16,-22 1-16,1-1 0,21 21 16,0-21-16,0 0 0,-21 22 0,21-22 15,0 0-15,0 21 0,0-20 16,0-1-16,0 0 0,0 0 15,0 0-15,21-21 0,0 0 16,1 0-16,-1 0 0,0 0 0,0 0 16,21 0-16,-20-21 0,20 21 0,0-21 15,-21 0-15,22 0 16,-22-1-16,21 1 0,1-42 16,-22 42-16,0-22 0,0 22 15,-21 0-15,0-21 0,0 20 0,0 1 16,0 0-16,0 42 31,0 0-31,-21 1 16,21-1-16,-21 0 0,21 0 15,0 21-15,0-20 0,0-1 0,0 21 16,0-21-16,0 0 0,0 1 16,0-1-16,0 0 0,0 0 15,0 0-15,0 0 0,21-21 16,0 0-16,0 0 15,0 0-15,1-21 16,-1 21-16,0-21 0,0-21 16,0 21-16,0-1 0</inkml:trace>
  <inkml:trace contextRef="#ctx0" brushRef="#br0" timeOffset="6802.67">10753 593 0,'0'0'15,"-22"-21"-15,1-1 0,0 22 16,0 0-16,0 0 16,0 22-16,-1-1 15,22 21-15,-21-21 0,21 22 0,0-1 16,-21 21-16,21-20 0,0 20 0,-21 1 16,21-1-16,0-20 0,0 20 15,0-21-15,0 22 0,0-22 0,-21 1 16,21-22-16,0 21 0,0-21 15,0 22-15,0-22 0,0 0 0,0 0 16,21 0-16,0-21 16,0 0-16,0 0 0,1 0 15,-1-21-15,0 0 0,0 0 0,21 0 16</inkml:trace>
  <inkml:trace contextRef="#ctx0" brushRef="#br0" timeOffset="7214.83">11049 1122 0,'0'-21'0,"0"42"0,0-63 15,0 20-15,-21 22 32,0 0-32,21 22 0,-22-1 15,1 0-15,0 0 0,0 0 16,21 0-16,-21 22 0,21-22 0,0 21 16,0-21-16,0 1 0,0-1 0,0 21 15,0-21-15,0 0 0,0 1 16,0-1-16,21-21 15,0 21-15,0-21 0,22 0 16,-22 0-16,0 0 0,21 0 0,1-21 16,-22 21-16,21-21 0,-21-1 15,22 22-15,-22-21 0,0 0 16,0 0-16,0-21 0,-21 20 0,0 1 16,0-21-16,0 0 0,0-1 15,0 22-15,0-21 0,0-1 0,-21 22 16,0 0-16,0 0 0,0 21 0,-1 0 15,1 0-15,-21 0 0,21 0 0,-22 0 16,22 0-16,-21 21 16,21 0-16,0-21 0,-1 21 0,1 1 15,0-22-15,0 21 0,0 0 0,0-21 16</inkml:trace>
  <inkml:trace contextRef="#ctx0" brushRef="#br0" timeOffset="7463.83">10435 974 0,'21'0'16,"0"0"-1,1 0-15,-1 0 0,21 0 16,0 0-16,1 0 0,63 0 15,-43 0-15,-21-21 0,22 21 16,-22 0-16,1 0 0,62 0 16,-62 0-16,-22-22 15,-42 22 17,0 0-17</inkml:trace>
  <inkml:trace contextRef="#ctx0" brushRef="#br0" timeOffset="8464.32">11620 1207 0,'0'-85'32,"0"64"-32,0 0 0,0-1 15,22 1-15,-22 0 0,0 0 16,0 0-16,21 21 31,-21 21-15,21 0-16,-21 0 0,0 22 0,0-22 15,0 21-15,0 0 0,0-20 16,0 20-16,0 0 0,0-21 0,0 1 16,0 20-16,0-21 0,0 0 15,0 0-15,0 1 0,-21-22 0,21 21 16,0-42 15,0-1-15,0 1-16,21 0 0,-21 0 15,21 0-15,-21-22 0,21 1 0,0 21 16,1-21-16,-22-1 0,21 1 16,0 0-16,21 20 0,-21-20 0,1 21 15,-1 0-15,0 0 0,21 21 16,-21 0-16,1 0 0,-1 0 16,0 0-16,-21 21 0,0 0 0,21 0 15,-21 21-15,21-20 0,-21 20 0,0-21 16,0 21-16,0 1 0,0-22 0,0 0 15,0 21-15,0-20 16,0-1-16,0 0 0,0 0 0,0 0 0,0 0 16,0 1-1,-21-22-15,21 21 16,0-42 15,21-1-31,-21 1 0,21 0 0,1 0 16,-1 0-16,-21 0 0,21-22 15,21 22-15,-21-21 0,1-1 0,-1 1 16,21 0-16,-21-1 0,22 1 16,-22 21-16,0-21 0,0 20 15,21 1-15,22 0 16,-64 42-16,21 0 16,-21 22-16,0-22 0,0 21 15,0 1-15,0-1 0,0 0 16,0 1-16,0-1 0,0 0 0,0-21 15,-21 22-15,21-22 0,0 0 0,0 21 16,-21-20-16,21-1 16,0 0-16,0 0 15,21-21 17,0-21-32,0 21 15,0-21-15,1 0 0</inkml:trace>
  <inkml:trace contextRef="#ctx0" brushRef="#br0" timeOffset="8994.95">13229 1207 0,'0'0'0,"42"-22"0,-20 1 0,-1 0 0,0 0 16,0 0-16,-21-22 0,0 22 16,0 0-16,0 0 0,0 0 15,-21 0-15,0-1 0,0 22 16,-22 0-16,22 0 0,0 0 15,0 0-15,-22 0 0,22 22 16,-21-1-16,21 21 0,-22-21 16,22 22-16,-21-1 0,0 0 0,20-21 15,1 22-15,0-1 0,21 0 16,-21-20-16,0 20 0,21-21 0,0 0 16,0 0-16,0 1 0,0-1 0,0 0 15,21-21-15,0 0 0,21 0 16,-20 0-16,-1 0 0,21 0 0,0 0 15,22-21-15,-22 0 16,1-1-16,-22 1 0,21 0 0,0-21 16,-20 21-16,-1-22 0,21 1 15,-21 0-15,0-1 0,-21 1 0,22 0 16,-22-1-16,0 1 0,0 0 16,0 20-16,0 1 0,0 0 15,-22 42 1,22 0-1,0 22-15,-21-1 0,21 0 0,-21 43 16,21-43-16,-21 1 16,21-22-16,0 21 0,0-21 0,0 22 15,0-22-15,0 0 0,0 0 0,0 0 16,0 1-16,21-22 16,0 0-16,0 0 15,1 0-15,-1 0 0,0 0 16,0-22-16,0 1 0,0 0 15,1-21-15,-1 21 0,0-22 0</inkml:trace>
  <inkml:trace contextRef="#ctx0" brushRef="#br0" timeOffset="9277.42">13822 529 0,'0'0'0,"0"-42"16,0 0-16,0 20 0,42-20 0,-42 21 15,0 0-15,-42 21 0,42 42 31,0-21-31,0 22 0,0-1 16,0 21-16,-21-20 16,21 20-16,-22 22 0,22-22 0,-21 1 15,21-1-15,0 1 0,0-1 16,-21 1-16,21-22 0,0 22 0,0-22 16,-21 22-16,21-43 0,0 0 15,0 0-15,0 0 0,-21 0 16,42-21 15,0-21-31,0 0 0,0 0 16,22-21-16,-22 20 0</inkml:trace>
  <inkml:trace contextRef="#ctx0" brushRef="#br0" timeOffset="9551.48">14224 931 0,'0'0'0,"0"-21"0,0 0 0,0 0 15,-21 42 17,0 0-32,21 0 0,-22 22 0,22-22 15,-21 21-15,21-21 0,-21 22 16,0-1-16,21-21 0,0 22 0,0-22 16,-21 21-16,21-21 0,-21 0 15,21 1-15,-22-1 0,22 0 16,0 0-16,0 0 15,0 0-15,22-21 32,-1-21-32,0 21 15,0-21-15,21 0 0,-20 0 0,20-22 16,0 22-16</inkml:trace>
  <inkml:trace contextRef="#ctx0" brushRef="#br0" timeOffset="10327.73">14668 931 0,'0'0'15,"0"-21"-15,0 0 16,-21 42 15,0 0-31,21 1 0,-21 20 0,0-21 16,21 0-16,-21 22 0,-1-22 16,22 21-16,0 0 0,-21-20 0,21-1 15,-21 21-15,21-21 0,0 0 16,0 1-16,0-1 0,0 0 0,0 0 15,0 0-15,21 0 16,0-21-16,1 0 0,-1 0 16,0 0-16,0 0 15,-21-21-15,0 0 0,0 0 16,0 0-16,0 0 0,0-1 16,0 1-16,0-21 0,0 0 15,0 20-15,0-20 0,0 0 0,0 21 16,0-22-16,0 22 0,0 0 15,0-21-15,21 20 0,0 1 0,1 0 16,-1 0-16,0 21 0,0-21 16,0 21-16,0 0 0,22 0 0,-22 0 15,0 21-15,0-21 0,0 21 16,1 21-16,-1-20 0,0-1 0,-21 21 16,21 0-16,-21-20 0,0 20 0,0 0 15,0-21-15,0 22 0,0-22 16,0 21-16,0-21 0,0 1 15,-21-1-15,21 0 0,-21 0 16,21 0-16,-21-21 0,21 21 0,-22-21 31,22-21-15,0 0-16,0 0 16,0 0-16,0 0 0,0-1 15,0-20-15,22 0 0,-1 21 0,0-22 16,0 1-16,0 0 0,0-22 15,22 22-15,-1-1 0,-21 22 16,22-21-16,-1 21 0,0 0 0,1-1 16,-1 1-16,0 21 0,1 0 15,-22 0-15,21 21 0,0 1 0,-20-1 16,-1 21-16,-21 0 0,0 22 16,0-22-16,0 1 0,0 20 0,0-21 15,-21 1-15,-1-1 0,1-21 0,21 22 16,0-22-16,-21 0 0,21 0 15,-21 0-15,21 0 0,0 1 0,-21-22 32,21-22-17,0 1 1,0 0 0,0 0-16,-21 0 0,-1 0 0,1-22 15</inkml:trace>
  <inkml:trace contextRef="#ctx0" brushRef="#br0" timeOffset="10571.33">14563 466 0,'0'0'0,"-22"0"0,1 0 0,0 0 16,0 0-1,0 0 64</inkml:trace>
  <inkml:trace contextRef="#ctx0" brushRef="#br0" timeOffset="10787.56">13462 804 0,'0'0'16,"-21"22"-16,42-22 31,0 0-31,0 0 15,0 0-15,1 0 0,20 0 0,-21 0 16,21-22-16,-20 22 0,20 0 16,0-21-16,-21 0 0,22 21 0,20-21 15,-20 21-15</inkml:trace>
  <inkml:trace contextRef="#ctx0" brushRef="#br0" timeOffset="11279.48">16637 889 0,'-42'-63'15,"20"41"-15,1 1 16,0 0-16,0 0 0,0 0 0,21 0 16,-21-1-16,21-20 0,-22 21 0,22 0 15,0-22-15,0 22 0,22 0 16,-1-21-16,21 21 0,-21-1 16,22-20-16,-1 21 0,21 0 0,-20 0 15,-1 21-15,22 0 0,-22 0 16,0 0-16,22 0 0,-22 0 0,0 0 15,-20 21-15,20 0 0,-21 21 16,-21-21-16,0 22 0,0-22 16,0 21-16,-21 1 0,0-1 0,0 0 15,-22 1-15,1 20 0,21-21 16,-22 1-16,1-1 0,0 0 0,-1 1 16,1-1-16,0 0 0,-1 1 15,1 20-15,21-42 0,0 1 16,0-1-16,21 21 0,-22-21 15,22 0-15,0 1 0,0-1 16,0 0-16,0 0 16,0 0-16</inkml:trace>
  <inkml:trace contextRef="#ctx0" brushRef="#br0" timeOffset="11603.59">16531 1736 0,'0'0'0,"0"21"0,-42 85 32,42-85-32,0 0 0,0 0 15,21-21-15,0 21 0,21-21 16,-20 0-16,-1 0 0,0 0 16,0 0-16,0 0 0,0 0 0,1-21 15,-1 0-15,0 21 16,-21-21-16,0 0 0,0 0 0,0-1 15,0 1-15,0 0 0,-21 0 16,0 0-16,-1 21 16,1 0-16,0 0 0,0 0 0,0 0 15,21 21-15,-21-21 0,21 21 16,-22 0-16,22 0 0,22-21 31,-1 0-15,0 0-16</inkml:trace>
  <inkml:trace contextRef="#ctx0" brushRef="#br1" timeOffset="133153.49">1651 2625 0,'0'0'0,"0"-21"0,0-1 15,0 44 17,0-1-17,0 0-15,0 0 16,0 0-1,-21-21-15,21 21 0,-21 1 16,-22-22 0,22 21-16</inkml:trace>
  <inkml:trace contextRef="#ctx0" brushRef="#br1" timeOffset="133519.49">1418 2604 0,'0'-22'16,"0"1"-16,-21 21 16,21-21-1,-21 21-15,0 21 16,21 0-16,-22 1 15,1-1-15,21 0 0,-21 21 16,0 1-16,0-1 0,21 0 0,-21 1 16,-1-1-16,1 21 0,0-20 15,0 20-15,0-20 0,21 20 16,-21-21-16,-1 22 0,1-22 0,21 1 16,0-1-16,0-21 0,0 0 15,-21 0-15,21 1 0,0-1 16,0-42-1,0-1 1,0 1-16,0-21 0,21 0 16,0-1-16</inkml:trace>
  <inkml:trace contextRef="#ctx0" brushRef="#br1" timeOffset="133827.49">1397 2561 0,'0'0'0,"0"-21"15,21 42 17,-21 0-32,0 1 15,0 20-15,21-21 0,-21 21 16,21 1-16,1-1 0,-22 0 16,0 1-16,21-1 0,-21 0 0,21 22 15,-21-22-15,0 1 0,21 20 16,-21-21-16,0 22 0,0-22 0,0 1 15,0-1-15,0-21 0,0 21 16,0-20-16,0-1 0,0 0 16,0 0-16,21-21 15,-21-21 17,-21 0-32,0 0 0,0-22 15</inkml:trace>
  <inkml:trace contextRef="#ctx0" brushRef="#br1" timeOffset="134463.28">1122 3239 0,'0'0'0,"0"21"16,-21-21-16,21 21 0,21-21 31,0 0-31,21 0 16,-21 0-16,22 0 0,20-21 15,-20 0-15,20-1 0,-21 1 16,22 0-16,-1 0 0,-20 0 0,-1 0 16,43-22-1,-64 43-15,0-21 0,0 21 0,0 0 16,-21-21-16,22 21 0,-22 21 31,0 0-15,0 0-16,0 1 0,0-1 15,0 21-15,0-21 0,0 22 0,0-1 16,0 0-16,0-21 0,0 22 16,0-1-16,0-21 0,0 0 15,0 1-15,0-1 0,0 0 16,21 0-16,0-21 16,0 0-16,0 0 0,0 0 15,1 0-15,-1-21 0,0 0 16,0 0-16,0-22 0,22 22 0,-22-21 15,-21 21-15,21-22 0,0 1 16,0 0-16,-21-22 0,0 43 16,21 0-16,-21 0 15,0-1-15,0 1 0,-21 21 47,21 21-47,0 1 0,0-1 0,-21 0 16,21 21-16,0-21 0,0 22 15,0-22-15,0 21 0,0 1 0,0-22 16,0 0-16,0 21 0,0-21 16,0 1-16,0-1 0,21-21 0,-21 21 15,21-21-15,1 0 0,-1 0 16,0 0-16,0 0 0,21 0 0,-20-21 16,-1 21-16,21-21 0,-21-22 15,0 22-15,22 0 0</inkml:trace>
  <inkml:trace contextRef="#ctx0" brushRef="#br1" timeOffset="134754.51">2752 2667 0,'0'0'0,"0"-42"0,0 21 0,0-1 16,0 1-16,0 0 0,0 0 15,-22 42 1,1 0-1,21 0-15,-21 22 0,21-1 0,-21 0 0,0 1 16,21-1-16,-21 0 0,21 22 16,0-22-16,-22 1 0,22 20 15,-21-21-15,21 1 0,0-1 16,0 0-16,0 1 0,0-1 0,0 0 16,0-20-16,0-1 0,0 0 15,0 0-15,0 0 0,21-21 0,1 0 16,-1 0-16,0 0 0,0 0 15,0-21-15,0 0 0,1 0 16</inkml:trace>
  <inkml:trace contextRef="#ctx0" brushRef="#br1" timeOffset="135128.35">2942 3006 0,'0'0'0,"0"-21"15,0 42 1,0 0-1,-21-21-15,0 21 0,21 21 0,0-20 16,-21-1-16,21 21 0,-22-21 16,22 22-16,0-22 0,0 21 0,0-21 15,0 0-15,0 1 0,22-1 16,-1 0-16,-21 0 0,21-21 0,21 0 16,-21 0-16,1 0 0,20 0 15,-21 0-15,0 0 0,22-21 0,-22 0 16,21 0-16,-21-1 0,0 1 15,1 0-15,-1-21 0,-21 21 16,0-1-16,0-20 0,0 21 16,0-21-16,-21 20 0,-1 1 0,1 0 15,0 0-15,0 21 0,0 0 16,0-21-16,-1 21 0,1 0 0,0 0 16,0 0-16,0 0 0,0 0 15,21 21-15,-22-21 0,1 0 16</inkml:trace>
  <inkml:trace contextRef="#ctx0" brushRef="#br1" timeOffset="135339.22">2582 2942 0,'0'0'0,"43"0"15,-22 0 1,21 0-16,0 0 0,1-21 0,-1 21 16,0-21-16,1 0 0,-1 21 15,-21 0-15,22-21 0,-22 21 16,0 0-16</inkml:trace>
  <inkml:trace contextRef="#ctx0" brushRef="#br1" timeOffset="136279.44">3641 3027 0,'0'0'0,"0"-21"0,0 0 0,0-1 15,0 1 1,21 21 0,0 0-1,0 0-15,-21 21 16,21-21-16,0 43 0,-21-22 0,0 0 15,0 21-15,0-20 0,0 20 16,0 0-16,0 1 0,0-1 0,0 0 16,0-21-16,-21 22 0,21-22 15,-21 0-15,21 0 0,0 0 0,0-42 47,0 0-47,21 0 16,0 0-16,-21-22 0,22 1 0,-1 21 15,0-21-15,-21-1 0,21 1 16,0 21-16,22-22 0,-22 22 0,0 0 16,0 0-16,0 0 0,22 0 15,-22-1-15,0 22 0,0 0 0,0 0 16,0 0-16,1 22 16,-22-1-16,21 0 0,-21 21 0,0-21 15,0 22-15,0-22 0,0 21 16,0 43-16,0-64 15,0 21-15,0-20 0,0-1 0,0 0 16,0 0-16,0 0 0,0-42 47,21 0-47,-21 0 0,0 0 0,0-22 16,21 22-16,-21-21 0,21-1 15,0 22-15,-21-21 0,43-22 16,-22 22-16,0 21 0,21 0 15,-20 0-15,20-1 0,0 1 0,-21 21 16,22 0-16,-1 0 16,-21 0-16,0 21 0,1 1 0,-1-1 0,0 0 15,-21 0-15,0 0 0,0 0 16,0 22-16,0-22 0,0 21 16,-21-21-16,21 1 0,0 20 0,-21-21 15,-1 0-15,22 0 0,-21-21 16,21 22-16,0-1 0,21-21 31,1-21-15,-1-1-16,0 22 0</inkml:trace>
  <inkml:trace contextRef="#ctx0" brushRef="#br1" timeOffset="136779.49">5313 2963 0,'0'0'16,"0"-21"-16,0 0 0,0 0 0,-21 0 16,-1 21-16,1 0 15,-21 0-15,21 0 0,0 0 0,-1 0 16,-20 0-16,0 0 0,21 0 16,-22 21-16,22 0 0,-21 21 15,21-20-15,-22-1 0,22 21 0,0 0 0,0 1 16,0-1-16,21 0 15,0 1-15,0-22 0,0 21 0,0-21 16,0 22-16,21-22 0,0 0 16,0-21-16,21 21 0,-20-21 0,20 0 15,-21 0-15,21 0 0,1-21 16,-22 21-16,21-21 0,-21 0 0,22 0 16,-22-1-16,0-20 0,0 21 15,0-21-15,1-1 0,-1 22 0,0-21 16,-21 21-16,0-22 0,0 22 0,0-21 15,0 21-15,0-1 0,0 1 16,0 42 15,-21 1-31,0-1 0,21 0 0,-22 0 16,22 21-16,0-20 0,-21 20 16,21 21-16,0-41 0,0 20 15,0-21-15,0 0 0,0 0 16,0 1-16,0-1 0,21 0 15,1-21-15,-1 0 0,0 0 16,0 0-16,0-21 0,0 21 0,1-21 16,-1-22-16,21 22 0,-21-21 0</inkml:trace>
  <inkml:trace contextRef="#ctx0" brushRef="#br1" timeOffset="137061.5">5800 2561 0,'0'0'0,"0"-42"0,0 21 15,0 0-15,0-1 16,-22 22-16,1 0 0,0 0 16,0 22-16,21-1 0,-21 0 15,0 21-15,-1 1 0,22 20 0,0-21 16,-21 1-16,21 20 16,-21-20-16,21-1 0,0 0 0,0 1 0,0-1 15,0 0-15,-21 1 0,21-22 16,0 21-16,0-21 0,0 0 15,0 22-15,0-22 0,0 0 16,21-21-16,0 0 16,0 0-16,1 0 15,-1-21-15,0 0 16,0 0-16,0-1 0,-21 1 0</inkml:trace>
  <inkml:trace contextRef="#ctx0" brushRef="#br1" timeOffset="137315.35">6032 2900 0,'0'0'0,"22"-21"0,-22 0 0,21-1 16,-21 1-16,0 42 31,0 1-15,0-1-16,0 0 0,0 0 16,0 0-16,-21 0 0,-1 22 0,22-22 15,-21 0-15,21 21 0,-21-20 0,0-1 16,21 0-16,0 21 0,-21-21 15,21 1-15,-21-1 0,21 0 0,0 0 16,0 0-16,21-21 31,0-21-31,0 0 16,0 0-16,0 0 0,22-1 16,-22 1-16</inkml:trace>
  <inkml:trace contextRef="#ctx0" brushRef="#br1" timeOffset="138107.48">6392 2921 0,'0'0'16,"0"-21"-16,0 42 31,-21 0-15,0-21-16,21 21 0,-21 1 16,0-1-16,21 0 0,-22 0 15,22 43-15,-21-43 0,21 0 16,-21 21-16,21-21 0,0 1 15,0-1-15,0 0 0,0 0 0,0 0 16,0 0-16,21-21 16,0 22-16,1-22 0,-1 0 0,0 0 15,0 0-15,-21-22 16,21 1-16,-21 0 0,0 0 16,0 0-16,0 0 0,0-22 15,0 22-15,-21 0 0,21-21 0,-21 20 16,21 1-16,0-21 0,0 21 15,0 0-15,0-1 0,0 1 0,0 0 16,21 0-16,0 21 0,0-21 16,1 0-16,20 21 15,-21 0-15,21-22 0,1 22 0,-22 0 16,21 0-16,1 0 0,-22 0 16,42 22-16,-20-1 0,-22 0 15,0 0-15,0 0 0,0 0 16,-21 1-16,21-1 0,-21 0 0,22 21 15,-22-21-15,0 1 0,0-1 0,0 21 16,0-21-16,0 0 0,0 1 16,0-1-16,-22 0 0,22 0 0,-21 0 15,21 0-15,-21-21 32,21-21-17,0 0 1,0 0-16,0-21 0,0 20 15,0 1-15,21-21 0,-21 21 0,21-22 16,1 22-16,-1-21 0,0 21 0,0-22 16,21 1-16,-20 21 0,20-21 15,0 20-15,1 1 0,-22 0 0,21 21 16,0 0-16,-20 0 0,20 0 16,-21 0-16,0 21 0,0 0 0,1 1 15,-1-1-15,-21 0 0,0 21 16,0-21-16,0 22 0,0-22 15,0 21-15,-21-21 0,21 22 0,-22-22 16,22 21-16,-21-21 0,0 1 16,21-1-16,-21 0 0,21 0 15,-21-21 1,21-21 15,0 0-31,0 0 16,-21-1-16,21 1 0,0 0 0</inkml:trace>
  <inkml:trace contextRef="#ctx0" brushRef="#br1" timeOffset="138315.18">7027 2625 0,'0'0'15,"-21"0"-15,0 0 0,0 0 16,0 0-16,-1 0 15,1 0-15,0 0 32,0 0-17,0 0-15,0 0 16,-1 0-16,1 0 0,0 0 16</inkml:trace>
  <inkml:trace contextRef="#ctx0" brushRef="#br1" timeOffset="138507.21">5905 2752 0,'0'0'0,"-21"0"0,21 21 0,-21-21 15,21 21-15,21-21 16,0 0 0,22 0-16,-22 0 15,21 0-15,1 0 0,-1 0 0,0 0 16,1-21-16,-22 21 0,21 0 0,-21 0 15,0-21-15,1 21 0,-1 0 16,0 0-16,0-21 0</inkml:trace>
  <inkml:trace contextRef="#ctx0" brushRef="#br1" timeOffset="139008.4">9123 2858 0,'21'-22'0,"-42"44"0,63-65 0,-42 22 15,21 21-15,-21-21 0,0 0 16,0 42 15,0 0-31,0 21 0,0-20 16,0-1-16,0 21 0,0-21 0,0 22 15,0-22-15,-21 21 0,21-21 16,0 22-16,-21-22 0,21 0 0,-21 21 16,21-21-16,0 1 0,0-1 15,0 0-15,0 0 0,21-42 31,0 21-15,0-21-16,0 0 0</inkml:trace>
  <inkml:trace contextRef="#ctx0" brushRef="#br1" timeOffset="139398.96">9821 2836 0,'0'0'0,"21"0"0,-21-21 16,-21 21-1,0 0 1,0 0-16,-21 0 0,-1 0 0,22 21 16,-21-21-16,21 22 0,-22-22 0,22 21 15,0 0-15,0-21 0,21 21 16,0 0-16,0 0 16,0 1-16,21-1 15,0-21-15,0 21 0,0-21 0,22 21 16,-22-21-16,21 21 0,1-21 15,-1 21-15,-21 1 0,21-22 0,-20 21 16,20 0-16,-21-21 0,-21 21 0,0 0 16,0 0-16,0 1 15,-21-1-15,0-21 0,-22 21 16,1-21-16,0 0 0,-1 21 0,1-21 16,0 0-16,-1 0 0,1 0 15,0 0-15,21 0 0,-22 0 0,22 0 16,0-21-16,0 21 0,0 0 15,-1-21-15,22 0 0,0-1 16,0 1-16,0 0 16,0 0-16,0 0 0</inkml:trace>
  <inkml:trace contextRef="#ctx0" brushRef="#br1" timeOffset="139603.41">9398 2561 0,'0'0'0,"-21"-21"0,21 0 31,0 0-15,21 21 31</inkml:trace>
  <inkml:trace contextRef="#ctx0" brushRef="#br1" timeOffset="140312.18">11726 3027 0,'0'0'16,"21"-21"-16,1 0 0,-1 21 0,-21-22 0,21 1 16,0 0-16,-21 0 0,0-21 15,0 20-15,0 1 0,0-21 0,0 21 16,0 0-16,0-22 0,-21 22 0,0 0 16,-22 0-16,22 21 0,0 0 15,-21 0-15,21 0 0,-1 0 16,-20 0-16,21 21 0,0 21 15,-22-21-15,22 22 0,-21-1 0,21 0 16,-22 1-16,22-1 0,-21 0 16,21 1-16,0-1 0,-1 0 0,1 1 15,21-1-15,0-21 0,0 22 0,0-22 16,0 0-16,21 0 16,1 0-16,-1-21 0,21 0 0,-21 0 0,0 0 15,22 0-15,-1-21 0,-21 0 16,22 0-16,-1 0 0,0-1 0,1 1 15,-22-21-15,21 21 0,0-22 16,-20 22-16,-1-21 0,0 21 0,0-22 16,-21 22-16,0-21 0,0 21 15,0 0-15,0-1 16,0 44 0,-21-1-1,21 0-15,-21 0 0,21 0 0,0 22 16,-21-22-16,21 0 0,0 21 0,0-21 15,0 1-15,0-1 0,0 0 16,0 0-16,21 0 0,0 0 0,0-21 16,0 22-16,0-22 15,1 0-15,-1 0 0,0-22 16,0 1-16,21 21 0,-20-21 16</inkml:trace>
  <inkml:trace contextRef="#ctx0" brushRef="#br1" timeOffset="140760.4">12827 2836 0,'0'0'0,"0"-21"0,-64-42 31,43 42-31,0 21 0,21-22 16,0 1-16,0 42 31,0 1-15,0-1-16,0 21 0,0-21 15,21 22-15,-21-1 0,0 21 0,0-20 16,0 20-16,0 1 0,0 20 15,0-20-15,0 21 0,0-1 0,0 1 16,-21 0-16,21 20 0,0-20 0,-21 21 16,21 0-16,-21 0 0,0-22 15,21 22-15,0-21 0,0-1 16,0 1-16,-22 0 0,22-22 0,0 1 16,0-22-16,0 22 0,0-22 0,0 0 15,0-21-15,0 1 0,22-1 16,-1-21-1,-21-21-15,0-22 0,21 22 0,-21-21 16,0-1-16</inkml:trace>
  <inkml:trace contextRef="#ctx0" brushRef="#br1" timeOffset="141127.98">12742 3027 0,'0'0'0,"-42"-148"32,42 127-32,0-1 0,0 1 15,0 0-15,21 0 0,21 21 0,-20-21 16,20 0-16,0 21 0,22 0 16,-1-22-16,-20 22 0,20 0 0,1 0 15,-22 22-15,0-1 0,1 0 16,-22 0-16,0 21 0,-21-20 15,0 20-15,0-21 0,-21 21 0,-22-20 16,1 20-16,0-21 0,-1 0 16,1 22-16,-21-22 0,20 0 0,1 0 15,0 0-15,-1 0 0,22-21 0,0 22 16,0-22-16,0 0 0,42 0 47,21-22-47,-21 22 0,22-21 15,-22 0-15,21 0 0,0 0 0,-20 21 16</inkml:trace>
  <inkml:trace contextRef="#ctx0" brushRef="#br1" timeOffset="141540.35">13504 2879 0,'0'0'0,"0"-21"0,0-1 15,0 1-15,0 0 0,0 0 16,21 0-16,-21 0 0,22 21 16,-1-22-16,-21 1 0,21 21 15,0 0-15,0-21 0,0 21 16,1 0-16,-1 0 0,21 0 16,-21 21-16,0 0 0,22 1 0,-22-1 15,0 0-15,0 21 0,0-21 16,-21 22-16,0-1 0,0-21 0,0 22 15,0-22-15,-21 21 0,0-21 0,0 0 16,0 1-16,0-1 0,21 0 16,-22-21-16,22-21 31,0 0-31,0-1 16,0 1-16,0 0 0,0 0 15,0 0-15,0-22 0,0 22 0,22 0 16,-1-21-16,0 21 15,0-1-15,0 1 16,0 21-16,1 0 0,-1-21 16,0 21-16,21 0 0,-21 0 15,1-21-15,20 21 0</inkml:trace>
  <inkml:trace contextRef="#ctx0" brushRef="#br1" timeOffset="142016.24">14605 2646 0,'0'0'0,"0"-42"32,-21 20-32,0 22 15,-1 0-15,1 0 0,0 0 16,0 22-16,0-1 16,0 0-16,-1 21 0,1-21 0,0 22 15,0-22-15,0 21 0,21-21 16,-21 22-16,-1-1 0,22-21 0,-21 22 15,21-22-15,0 0 0,0 21 0,0-21 16,0 1-16,0-1 0,0 0 16,43 21-16,-22-42 0,21 0 15,-21 0-15,22 0 0,-1 0 16,0 0-16,1 0 0,-1-21 16,-21 0-16,21 21 0,1-21 0,-22 0 15,21-1-15,-21 1 0,1 0 16,-1-21-16,-21 21 0,0-22 0,0 22 15,0-21-15,0-22 16,-21 22-16,-1 21 0,1 0 0,0-1 16,-21 1-16,21 21 0,-43-21 15,43 21-15,-21 0 0,20 0 16,-20 0-16,0 21 0,21 0 16,-1 1-16,-20-1 0,21 0 15,0 0-15,0 0 0,-1 0 0,22 1 0,0-1 16,0 21-16,0-21 15,22 0-15,-1 1 0,21-22 16,-21 0-16,22 0 0,-1 0 0,0 0 16</inkml:trace>
  <inkml:trace contextRef="#ctx0" brushRef="#br1" timeOffset="142312.39">15452 2709 0,'0'0'0,"0"-21"0,0 0 16,0 0-16,-22 21 16,22-21-16,-21 21 0,0 0 15,0 0-15,0 0 0,0 21 16,-1 0-16,1 0 0,0 0 0,0 1 16,-21 20-16,20-21 0,1 21 15,0 1-15,0-22 0,0 21 0,21-21 16,0 22-16,0-22 0,0 0 0,0 0 15,0 0-15,0 1 0,0-1 16,21 0-16,0-21 0,0 21 0,0-21 16,22 0-16,-22 0 15,21 0-15,1 0 0,20-21 0,-21 21 16,1-21-16,-1 0 0,0-1 16</inkml:trace>
  <inkml:trace contextRef="#ctx0" brushRef="#br1" timeOffset="142708.34">15875 2879 0,'-21'0'16,"-22"0"-1,22 0-15,21 21 16,0 0 0,21-21-1,1 0-15,-1 0 0,0 0 16,0 0-16,0 0 15,0-21-15,22 21 0,-22-21 0,0 0 16,0 21-16,-21-22 0,21 1 16,-21 0-16,0 0 0,0 0 15,0 0-15,-21 21 16,21-22-16,-21 22 0,0 0 0,-21 0 16,20 0-16,1 22 0,0-1 15,0 0-15,-21 0 0,20 0 0,1 0 16,0 1-16,21-1 0,-21 21 15,21-21-15,-21 0 0,21 1 0,0-1 16,0 0-16,0 0 0,0 0 0,0 0 16,0 1-16,0-1 15,21 0-15,-21 0 0,21-21 0,0 21 16,0-21-16,1 0 0,-1 0 0,0 0 16,0 0-16,0 0 0,22 0 15,-22-21-15</inkml:trace>
  <inkml:trace contextRef="#ctx0" brushRef="#br1" timeOffset="143127.24">16616 2836 0,'0'0'15,"21"-21"-15,0 0 0,-21 0 0,0 0 16,0 0-16,-21-1 16,0 22-1,0 0-15,-1 0 0,-20 0 0,21 0 16,0 22-16,0-22 0,-1 21 15,1 0-15,0-21 0,0 21 0,0 0 16,0 0-16,21 1 0,0 20 16,0-21-16,0 0 15,0 0-15,21-21 0,0 22 16,0-22-16,0 21 0,0 0 0,22-21 16,-22 21-16,0-21 0,21 21 0,-20-21 15,-1 21-15,0-21 0,-21 22 16,21-1-16,-21 0 15,-21-21 1,0 21-16,0-21 0,-22 0 16,22 0-16,-21 0 0,-1 0 0,22 0 15,-21 0-15,0 0 0,20 0 16,1 0-16,-21 0 0,21 0 16,0 0-16,-1 0 15,44 0 16,-1 0-31,21-21 0,-21 21 16</inkml:trace>
  <inkml:trace contextRef="#ctx0" brushRef="#br1" timeOffset="143560.29">17272 2731 0,'0'-22'15,"0"44"-15,0-65 0,0 22 0,0 0 16,0 0-16,-21 0 16,0 21-16,-1 0 0,1 0 15,0 0-15,0 0 0,-21 0 0,20 0 16,1 21-16,0-21 0,0 21 16,0 0-16,0 0 0,-1 0 15,22 1-15,0-1 0,-21 0 16,21 0-16,0 0 0,0 0 15,0 1-15,21-1 0,1-21 16,-22 21-16,42 0 0,-21-21 0,0 21 16,0-21-16,1 21 0,-1 1 0,0-22 15,0 21-15,0-21 0,-21 21 16,0 0 0,-42-21-1,21 21-15,0-21 0,-1 0 0,1 0 16,-21 0-16,21 0 0,0 0 15,-1 21-15,-20-21 0,21 0 16,0 0-16,0 0 0,-1 0 16,1 0-16,0 0 0,21-21 31,0 0-31</inkml:trace>
  <inkml:trace contextRef="#ctx0" brushRef="#br1" timeOffset="144894.42">18034 3027 0,'21'0'32,"0"-21"-17,0 21-15,1-21 16,-22-1-16,21 1 0,0 21 0,21-42 15,-21 21-15,1-22 0,-1 22 16,0-21-16,21 0 0,-21-1 0,1 1 16,-1 0-16,0 20 0,0-20 15,-21 21-15,0 0 0,21 0 0,-21-1 16,0 44 15,0-1-31,0 0 0,-21 0 16,21 21-16,-21-20 0,0 20 15,0 0-15,21-21 0,-22 22 0,22-1 16,-21-21-16,21 22 0,0-22 16,0 0-16,0 0 0,0 0 0,0 0 15,0 1-15,0-1 0,21-21 16,1 21-16,20-21 16,-21 0-16,0 0 0,0 0 15,22 0-15,-22-21 0,21 0 0,-21-1 16,1 1-16,-1 0 0,0 0 15,-21 0-15,0-22 0,0 22 0,0-21 16,0 0-16,-21 20 0,0-20 0,-1 21 16,1 0-16,-21 0 15,21-1-15,-22 22 0,22 0 0,-42 0 16,42 0-16,-1 0 16,1 0-16,42 0 31,1 0-31,-1 0 0,21 0 0,0 0 15,22 0-15,-22-21 0,22 21 16,-1-21-16,1 0 0,-22 0 0,22 0 16,-1-1-16,-21 1 0,1 0 15,-1 0-15,-21 0 0,22 0 0,-22 21 16,0-22-16,-21-20 16,21 21-16,-21 0 15,0 0-15,0-1 16,-21 22 15,21 22-15,-21-1-16,21 0 0,0 0 0,-21 21 15,21 1-15,-22-22 0,1 42 0,21-20 16,0 20-16,0-20 0,0 20 16,0 1-16,0-1 0,0 1 0,0-1 15,0 22-15,0-22 16,0 22-16,0-22 0,0 22 0,0 0 15,0-22-15,0 22 0,0 0 16,0-22-16,0 22 0,0-1 0,0 1 16,0 0-16,0-1 0,0 1 0,0-21 15,21 20-15,-21 1 0,0-22 16,22 22-16,-22-21 0,0-1 0,0 1 16,0-1-16,21 1 0,-21-1 0,0-21 15,0 1-15,0-1 0,0 0 16,0-20-16,0 20 0,0-21 0,0 0 15,-21-21 1,-1-21-16,1 0 16,0 0-16,21 0 0,-21-22 15,0 1-15,0 0 0,-1-1 0,1-20 16,-21-1-16,21 1 0,-22-22 16,22 0-16,0 1 0,-21-1 0,21-21 15,-1 22-15,22-22 0,0 21 0,0 0 16,0 1-16,0-1 0,43 0 15,-22 1-15,0-1 0,0 22 0,22-22 16,-22 21-16,21 1 0,-21-1 16,22 1-16,-22 21 0,21-22 0,-21 43 15,22-21-15,-22-1 0,0 22 16,0 0-16,21-21 16,-20 20-16,-22 1 0,21 0 15,-21 42 32,-21 0-47,-1 1 0</inkml:trace>
  <inkml:trace contextRef="#ctx0" brushRef="#br1" timeOffset="145992.66">1270 4297 0,'0'-21'0,"0"0"15,0-1-15,0 1 16,0 0-16,-21 0 16,21 0-16,-21 0 0,-1 21 15,1-22-15,0 1 16,0 21-16,-21 0 0,-1 0 0,1 0 16,0 0-16,-1 21 0,1 1 15,-22 20-15,22-21 0,0 21 16,-22 1-16,22-1 0,0 0 0,-1 1 15,1 20-15,-22 43 16,43-42-16,0-1 0,21 1 16,0-1-16,0 1 0,0-1 0,0 1 15,21-22-15,0 21 0,1-41 16,20 20-16,0-21 0,-21 0 0,22 0 16,-1 1-16,0-22 0,-20 0 15,20 0-15,0 0 0,-21-22 16,22 1-16,-1 0 0,-21 0 15,22-21-15,-1-1 0</inkml:trace>
  <inkml:trace contextRef="#ctx0" brushRef="#br1" timeOffset="146439.35">1397 4593 0,'0'0'0,"21"-21"0,-21 0 16,0 0-16,0 0 0,-21 21 15,0 0-15,0 0 16,-1 21-16,1 0 15,0 0-15,-21 0 0,21 22 0,-1-1 16,1-21-16,21 43 16,-21-22-16,21 0 0,0 22 0,0-22 15,0 0-15,0 1 0,0-1 16,0 0-16,21-20 0,0 20 16,1-21-16,-1-21 0,0 21 0,21-21 15,-21 0-15,22 0 0,-1 0 16,0-21-16,1 0 0,-1 0 0,0 0 15,1-1-15,-22 1 0,21-21 16,-21 0-16,1-1 0,-1 1 0,-21 0 16,0-1-16,0 1 0,0 0 15,-21-1-15,-22 1 0,1 21 16,0-22-16,-1 22 0,1 0 16,-22 21-16,22 0 0,-21 0 15,20 0-15,1 0 0,0 21 0,-1-21 16,1 21-16,21 1 0,0 20 15,-1-21-15,1 21 0,21-20 0,0 20 16,0-21-16,0 21 0,0-20 16,0-1-16,21 21 0,1-42 15,20 21-15,0-21 0,1 0 0,-1 0 16,21 0-16,-20 0 0,20-21 16</inkml:trace>
  <inkml:trace contextRef="#ctx0" brushRef="#br1" timeOffset="146926.89">2053 4572 0,'-21'21'31,"0"0"-15,21 1-16,0-1 0,0 21 0,0-21 15,0 22-15,0-22 0,0 21 16,0 0-16,-21-20 0,21 20 0,0 0 15,0-21-15,0 1 0,0 20 16,0-21-16,0 0 0,0 0 16,0-42 31,0 0-47,0 0 0,-22 0 0,22-22 15,0 22-15,0-21 0,0 0 16,0-1-16,0 1 0,0 21 0,0-22 15,22 22-15,-1-21 0,0 21 16,0 0-16,21-1 0,-20 1 16,20 21-16,-21 0 0,21 0 0,1 0 15,-1 0-15,0 21 0,-20 1 16,20-1-16,-21 0 0,0 0 16,22 21-16,-43 1 0,0-22 15,0 21-15,0 1 0,0-22 0,0 21 16,0-21-16,0 22 0,0-22 15,0 0-15,0 0 0,-22-21 0,22 21 16,-21-21-16,21 21 16,21-21-1,1-21 1,-22 0-16</inkml:trace>
  <inkml:trace contextRef="#ctx0" brushRef="#br1" timeOffset="147359.44">2730 4614 0,'0'0'16,"0"-21"-16,22 21 47,-22 21-47,21-21 0,0 22 0,-21-1 15,21 0-15,0 21 0,-21-21 16,0 22-16,21-22 0,-21 21 0,22 1 15,-22-22-15,0 21 0,0 0 0,0-20 16,0 20-16,0-21 16,0 0-16,0 0 0,0 1 0,21-22 31,0 0-31,-21-22 0,21 1 16,0 0-16,-21-21 15,21 21-15,-21-22 0,22 1 0,-1 0 16,-21-1-16,21 1 0,0 0 15,-21-1-15,21 1 0,0 0 0,-21 20 16,22 1-16,-22 0 16,21 0-16,-21 0 0,21 21 15,-21 21 17,0 0-17,0 0-15,0 0 16</inkml:trace>
  <inkml:trace contextRef="#ctx0" brushRef="#br1" timeOffset="147719.45">3387 4826 0,'0'0'0,"21"0"0,0 0 16,0 0-16,0-21 15,0 0-15,1 21 0,-1-21 16,0-1-16,0 1 0,0 0 0,0 0 16,1 0-16,-22 0 0,0-1 15,21 1-15,-21 0 0,0 0 16,-21 21 0,-1 0-16,1 0 0,0 0 0,0 0 15,-21 21-15,20 0 0,1 0 16,-21 1-16,21-1 0,0 21 15,-1-21-15,1 22 0,21-1 0,0-21 16,0 21-16,0-20 0,0 20 16,0-21-16,0 0 0,21 0 0,-21 1 15,22-1-15,-1-21 0,21 0 16,-21 21-16,22-21 0,-22 0 0,21 0 16,0 0-16,1 0 0,-1-21 15,0 0-15,-20-1 0,20 1 0,-21 0 16</inkml:trace>
  <inkml:trace contextRef="#ctx0" brushRef="#br1" timeOffset="148095.59">3979 4614 0,'0'0'0,"0"-42"32,0 21-17,0 0 1,21 21-16,1 0 0,-1 0 15,0 0-15,0 0 0,0 0 16,0 21-16,1 0 0,-1 0 0,-21 0 16,21 1-16,0-1 0,0 0 15,0 0-15,-21 21 0,0-20 0,0 20 16,0 0-16,0-21 0,0 43 16,0-43-16,-21 0 0,21 0 15,0 1-15,-21-1 0,0-21 16,21-21-1,0-1 1,0 1-16,0 0 16,0-21-16,0 21 0,0-22 0,0 22 15,21-42-15,0 20 16,-21 22-16,21-21 0,1 21 0,-22-1 16,21 1-16,0 0 0,0 0 15,0 0-15,-21 0 0,21 21 0,1-22 16</inkml:trace>
  <inkml:trace contextRef="#ctx0" brushRef="#br1" timeOffset="148928.09">5101 4974 0,'-21'0'31,"21"-21"-15,0 0-1,0 0-15,0 0 16,0-22-16,0 22 0,21-21 0,-21 21 16,21-22-16,0 1 0,1 0 0,-1-1 15,-21 1-15,21 0 16,0-1-16,0-20 0,0 20 0,-21 1 15,22-21-15,-22 20 0,21 22 16,-21-21-16,0 21 0,0-1 0,0 1 16,0 42-1,0 1-15,-21-1 16,-1 0-16,22 21 0,-21 1 16,21-1-16,0 0 0,-21 1 0,0-1 15,21 0-15,-21 1 0,21-1 16,0 0-16,0 1 0,0-1 0,-21-21 15,21 21-15,0 1 0,0-22 0,0 21 16,0-21-16,21 1 16,0-1-16,0 0 0,21-21 15,-20 0-15,-1 0 0,21 0 16,-21 0-16,22-21 0,-1 21 0,0-21 16,1-1-16,-22-20 0,21 21 15,0 0-15,-20 0 0,-1-22 0,0 22 16,0-21-16,0 21 0,0-1 0,-21 1 15,0 0-15,0 0 0,0 0 16,0 42 15,-21 0-31,0 0 0,21 0 16,-21 1-16,21-1 0,0 0 16,0 0-16,0 21 0,0-20 15,0-1-15,0 0 0,0 21 16,0-21-16,0 1 15,21-22 1,0 0 0,-21-22-16,21 1 0,-21 0 15,0 0-15,22 0 0,-22 0 0,0-22 16</inkml:trace>
  <inkml:trace contextRef="#ctx0" brushRef="#br1" timeOffset="149102.93">5821 4233 0,'0'-21'0,"0"42"0,0-63 16,-21 42 0,21 21-1,-22-21-15,22 21 16,0 1-16,-21-22 0,21 21 16,0 0-16,-21-21 31,0 0-31</inkml:trace>
  <inkml:trace contextRef="#ctx0" brushRef="#br1" timeOffset="149303.46">4911 4593 0,'0'0'0,"-22"64"31,44-64-16,-1 0-15,0 0 16,0 0-16,21 0 0,-20-21 0,20 21 16,0 0-16,-21-22 0,22 22 15,-1 0-15,-21-21 0,22 21 0,-1 0 16,0 0-16</inkml:trace>
  <inkml:trace contextRef="#ctx0" brushRef="#br1" timeOffset="149839.54">6138 4572 0,'0'21'32,"-21"-21"-32,21 21 0,-21-21 15,21 22-15,-21-1 0,21 0 16,0 0-16,-21 0 15,21 0-15,0 1 0,-22-1 0,22 0 16,0 0-16,0 0 0,0 0 16,0 1-16,0-1 0,0 0 0,0 0 15,0 0-15,0-42 47,0 0-31,0 0-16,0-22 0,0 22 15,0 0-15,0-21 16,0 21-16,0-22 0,22 1 0,-1 21 16,0 0-16,0-22 0,0 22 15,0 0-15,1 0 0,20 0 0,-21-1 16,21 1-16,-20 21 0,-1 0 0,0 0 16,21 0-16,-21 0 0,1 21 15,-1 1-15,0-1 0,-21 0 16,0 0-16,21 0 0,-21 0 15,0 1-15,0-1 0,0 0 0,0 0 16,0 0-16,-21 0 0,0 1 16,21-1-16,-21-21 0,21 21 0,0 0 15,-22-21-15,22-21 47,22 21-47,-22-21 0,21 0 0</inkml:trace>
  <inkml:trace contextRef="#ctx0" brushRef="#br1" timeOffset="150691.45">7091 4551 0,'0'0'0,"0"-21"0,0-43 31,-21 64-31,-1 0 0,1-21 0,-21 21 16,21 0-16,0 0 0,-22 0 15,22 0-15,-21 0 0,21 21 16,-22 0-16,22 1 0,-21-1 0,21 0 16,-1 0-16,1 0 0,0 0 15,21 1-15,0-1 0,0 0 0,0 0 16,0 0-16,0 0 0,0 1 16,0-1-16,21-21 0,0 21 15,1-21-15,-1 0 0,0 0 0,21 0 16,-21 0-16,22 0 0,-22 0 15,0-21-15,0 0 0,0 21 0,1-22 0,-1 1 16,0 0-16,-21 0 16,0 0-16,0 0 0,0-1 15,21 1-15,-21 0 0,0 0 16,0 42 31,0 0-47,0 0 15,-21 1-15,21-1 0,0 0 0,0 0 16,0 21-16,-21 1 0,21-1 16,-21 0-16,21 1 0,-22 20 0,22 1 15,0-22-15,-21 22 0,21-1 16,0 1-16,-21-1 0,21 1 16,0-1-16,0 1 0,0 84 15,0-85-15,0 22 0,21-22 16,-21 22-16,21-21 0,-21 20 0,0-20 15,22 20-15,-1 1 0,-21-21 0,0 20 16,0 1-16,21-22 0,-21 22 0,0-21 16,0-1-16,0-21 0,0 64 15,0-63-15,0-22 0,0 21 16,0-21-16,-21 0 0,0-21 16,-1-21-1,1 0-15,0 0 0,0 0 0,0-22 16,0 1-16,-1 0 0,1-22 15,-21 1-15,0-22 0,20 0 0,-20 1 16,0-22-16,21 0 0,-22 0 16,1 22-16,21-22 0,21 0 0,0 0 15,0 0-15,0 22 0,0-1 16,21 0-16,0 1 0,21-1 16,1 21-16,-1 1 0,0-1 0,1 1 0,-1-1 15,0 22-15,1-21 0,-1 20 16,0 1-16,1 21 0,-22-22 0,21 22 15,-21 21-15,1-21 0,-1 0 16,-21 42 31</inkml:trace>
  <inkml:trace contextRef="#ctx0" brushRef="#br1" timeOffset="151647.26">8932 4466 0,'0'0'0,"-21"0"0,0 0 0,0 0 16,21-21-16,0 0 16,-21 21-16,21-21 0,0 0 0,0-1 15,0 1-15,0 0 0,0 0 16,0 0-16,21 0 0,0 21 0,0-22 16,0 1-16,43 21 15,-43 0-15,0 21 0,21 1 16,-20-1-16,-1 0 0,0 21 0,0 1 15,0-1-15,-21-21 0,0 21 16,0 1-16,0-1 0,0 0 0,0 1 0,0-22 16,0 21-16,0-21 0,0 22 15,0-22-15,0 0 0,0 0 16,0 0-16,-21-21 16,21-21-1,-21 0-15,21 0 0,0 0 16,0 0-16,0-1 0,0 1 15,0-21-15,0 0 0,0 20 0,21-20 16,0 0-16,-21-1 0,21 1 0,1 0 16,-1-1-16,21 22 0,-21-21 15,0 21-15,22 0 0,-22-1 0,0 22 16,0 0-16,22 0 16,-22 0-16,0 22 0,0-1 0,0 21 15,0-21-15,1 22 0,-1-22 16,-21 21-16,21 0 0,-21-20 0,0 20 15,0-21-15,0 0 0,0 0 0,0 22 16,0-22-16,0 0 16,0 0-16,0 0 15,-21-21 1,21-21-16,0 0 16,0 0-16,0-21 0,0 20 15,21 1-15,0-21 0,0 21 16,0-22-16,1 1 0,-1 21 15,0-21-15,21 20 0,-21-20 16,22 21-16,-22 0 0,21 0 0,-21 21 16,22 0-16,-1 0 0,-21 21 0,0 0 15,22 0-15,-22 0 16,-21 22-16,21-22 0,-21 21 0,0 0 0,0-20 16,0 20-16,0-21 0,0 0 15,0 22-15,0-22 0,-21 0 16,0-21-16,21 21 0,0 0 0,0 0 15,21-42 17,0 21-32</inkml:trace>
  <inkml:trace contextRef="#ctx0" brushRef="#br1" timeOffset="153826.14">10795 4424 0,'0'0'0,"21"0"0,-21-21 0,21 0 0,-21-1 16,21 1-16,-21 0 0,0 0 16,0 0-16,0 0 0,0-1 0,0 1 15,0 0-15,-21 0 0,0 0 16,0 21-16,0 0 0,0 0 16,-1 0-16,-20 0 0,21 21 15,-21 0-15,20 0 0,1 0 0,-21 1 16,21 20-16,-22 0 0,1-21 0,21 22 15,0-1-15,-22 0 0,22 1 16,0-22-16,21 21 0,0 1 0,0-22 16,0 21-16,0-21 0,0 0 15,0 1-15,21-1 0,0 0 0,1-21 16,-1 0-16,21 0 0,0 0 0,-20 0 16,20 0-16,0-21 0,1 0 15,-22 21-15,21-22 0,0 1 0,-20 0 16,20-21-16,-21 21 0,0-1 15,0-20-15,1 21 0,-1-21 16,-21 20-16,0-20 0,21 21 0,-21-21 16,0 20-16,0 1 0,0 0 15,-21 21 1,0 0-16,-1 0 16,1 21-16,21 0 0,-21 1 0,21-1 15,-21 0-15,21 0 0,0 21 0,0-20 16,0-1-16,0 0 0,0 0 15,0 0-15,0 0 0,0 1 0,0-1 16,21 0-16,0-21 0,0 0 16,-21 21-16,22-21 0,20 0 15,-21 0-15,0 0 0,22 0 0,-1 0 16,0-21-16,-21 0 0,22 0 0,-22-1 16,21 1-16,-21 0 0,1 0 15,-1 0-15,0-22 0,0 22 0,0-21 16,-21 21-16,0 0 0,0-1 15,0 1-15,0 0 0,0 42 32,0 0-17,-21 1-15,21-1 0,-21 0 0,21 21 16,0-21-16,0 1 16,-21-1-16,21 0 0,0 0 0,-21 0 15,21 0-15,0 1 0,0 20 16,0-21-16,0-42 47,0 0-47,0 0 15,0-1-15,0 1 0,21-21 16,-21 21-16,21 0 0,0-22 16,-21 22-16,21-21 0,0 21 0,-21-1 15,22 1-15,-1 21 0,-21-21 0,21 21 16,0 0-1,-21 21-15,0 0 16,0 1-16,21-1 16,-21 0-16,0 0 0,0 0 0,0 0 15,21 1-15,-21-1 0,0 0 0,0 0 16,0 0-16,22 0 0,-1 1 16,0-1-16,0-21 15,0 0-15,0 0 0,1 0 16,-1 0-16,21 0 15,-21-21-15,22-1 16,-43 1-16,21 21 0,-21-21 0,21 0 16,-21-21-16,0 20 0,21-41 15,-21 42-15,0 0 0,0-22 16,0 22-16,0 0 16,0 42 15,0 0-31,0 0 0,0 1 0,-21-1 15,21 0-15,0 21 0,0-21 0,0 1 16,0-1-16,0 0 0,0 0 16,0 0-16,0 0 0,0 1 0,0-1 15,21 0-15,0-21 16,0 0-16,1 0 0,-1 0 16,0 0-16,0 0 0,0 0 0,0 0 15,1 0-15,-1-21 0,0 0 16,0 21-16,0-22 0,0 1 0,1 0 15,-22-21-15,21 21 0,-21-1 0,21-20 16,0 21-16,-21-21 0,0 20 16,0 1-16,0 0 0,0 0 0,0 0 15,0 42 17,0 0-32,0 0 15,0 0-15,0 1 16,0-1-16,0 0 0,0 21 0,0-21 15,0 1-15,0-1 0,0 0 0,0 0 16,0 0-16,21 0 0,0 1 16,1-1-16,20 0 0,0-21 15,-21 21-15,22-21 0,-1 0 16,0 0-16,1 0 0,-1 0 0,0 0 16,1-21-16,-1 0 0,0 21 0,1-21 15,-1-1-15,0 1 0,-20 0 16,20 0-16,-21 0 0,0-22 15,-21 22-15,0-21 0,21 21 0,-21-22 16,0 1-16,0 21 0,0-21 16,0 20-16,-21 1 0,0 0 0,0 0 15,0 0-15,0 0 0,-1 21 16,1 0-16,0 0 0,0 0 0,0 0 16,0 21-16,-1 0 0,1 0 15,0 21-15,0-20 0,0 20 0,0-21 16,-1 21-16,22 1 0,0-22 0,0 21 15,-21-21-15,21 22 0,0-22 16,0 0-16,0 0 0,0 0 0,0 1 16,21-1-16,1-21 0,-1 21 15,0-21-15,0 0 0,0 0 16,0 0-16,1 0 0,20-21 16,-21 21-16,0-21 0,0-1 15,1 1-15,-1 0 0,-21 0 0,21 0 16,0 0-16,0-22 0,-21 22 0,0 0 15,0-21-15,21 20 0,-21 1 16,0 0-16,0 0 0,0 0 16,-21 21-1,0 21 1,21 0-16,-21 0 0,21 0 16,0 1-16,0-1 0,0 0 15,0 0-15,0 0 0,0 22 0,0-22 16,0 0-16,0 0 0,0 0 15,0 0-15,21 1 16,0-22-16,0 0 0,1 0 0,20 0 16,-21 0-16,21 0 0,-20 0 0,20 0 15,-21 0-15,21 0 0,-20-22 16,20 1-16,-21 0 0,0 0 0,0 0 16,1-22-16,-1 1 0,0 21 15,0-43-15,0 22 0,0 0 16,-21-22-16,0 22 0,22-22 0,-22 22 15,21 0-15,-21-1 0,0-20 16,0 42-16,0 0 0,0-1 0,-21 44 47,-1 20-47,22 0 0,-21 1 16,0-1-16,21 0 0,-21 22 15,21-22-15,-21 22 0,21-22 16,0 0-16,0 22 0,0-22 0,0 0 15,0-20-15,0 20 0,0-21 0,0 0 16,21 0-16,0 1 0,0-1 0,0-21 16,22 0-16,-22 0 15,0 0-15,21 0 0,-20 0 0,20 0 16,-21-21-16,21-1 0,-20 1 0,20 0 16,-21 0-16,0 0 0</inkml:trace>
  <inkml:trace contextRef="#ctx0" brushRef="#br1" timeOffset="155634.13">15346 4170 0,'0'21'15,"21"-21"32,0 0-47,21 0 0,-20 0 16,20-21-16,-21 21 0,21-21 0,1 0 15,-22-1-15,21 1 0,1 0 16,-22 0-16,21 0 0,-21 0 0,0-1 16,1 1-16,-22 0 0,0 0 15,21 0-15,-21 0 0,0-1 16,0 44 15,0 20-31,-21-21 16,21 21-16,0 43 15,-22-43-15,22 1 0,-21-1 0,21 22 16,0-22-16,0 0 0,-21 1 16,21-1-16,-21 0 0,21 1 0,0-1 15,0 0-15,0-21 0,0 22 16,0-1-16,0-21 0,0 22 0,0-22 16,0 0-16,-21 0 0,21 0 15,-21 0-15,21 1 0,-22-22 0,1 0 16,0 0-16,0 0 0,0 0 15,0-22-15,-1 22 16,-20-21-16,21-21 0,0 21 0,0 0 16,21-22-16,-43-20 0,22 42 15,21-22-15,0 22 0,0-21 16,0 21-16,0-1 0,0 1 0,0 0 16,0 42 15,0 0-31,0 1 0,0-1 15,0 0-15,21 0 0,-21 0 16,21 0-16,-21 22 0,22-22 0,-1 0 16,-21 0-16,21 0 0,0 1 0,0-1 15,0 0-15,1 0 0,20-21 16,-21 0-16,21 0 0,-20 0 16,20 0-16,-21 0 0,21 0 0,1-21 15,-1 21-15,22-21 0,-22 0 0,0-1 16,22 1-16,-22-21 0,0 21 15,1 0-15,-22-22 0,21 22 0,-21-21 16,1 21-16,-22-1 0,0-20 16,0 21-16,21 0 0,-21 0 0,0-1 15,0 1-15,0 0 16,-21 21-16,-1 0 16,1 0-16,0 0 15,0 21-15,21 0 0,0 1 16,-21-1-16,21 0 0,-21 0 0,21 21 15,0-20-15,0-1 0,0 0 16,0 21-16,0-21 0,0 1 0,0-1 16,0 0-16,0 0 0,0 0 15,21 0-15,0-21 0,0 0 16,0 0-16,0 0 0,22 0 0,-22 0 16,21 0-16,1 0 0,-1-21 15,0 21-15,1-21 0,-1 0 16,0 0-16,1 0 0,-1-22 0,-21 22 15,21 0-15,1-21 0,-22-1 16,21 22-16,-21 0 0,1 0 0,-22 0 16,0-1-16,0 1 0,-22 21 31,1 21-31,0 1 16,0-1-16,21 0 0,-21 0 15,21 21-15,0-20 0,0-1 16,0 0-16,0 0 0,0 0 15,0 0-15,0 1 0,0-1 0,21-21 16,-21 21-16,0 0 16,0 0-1,-21-21 17,0-21-32,-1 0 15,1 21-15,0 0 0,21-21 16,-21 21-16,0 0 15,21 21 17,21 0-17,0-21-15,0 21 16,0-21-16,1 0 0,-1 0 16,0 0-16,21 0 0,-21 0 15,22 0-15,-22 0 0,21 0 16,1 0-16,-22-21 0,21 21 0,-21-21 0,22 0 15,-22 0-15,21-1 0,-21 1 16,0-21-16,22 21 0,-1-64 16,-21 43-16,0-1 0,22 1 15,-43-21-15,21 20 0,0-20 0,0 20 16,0 1-16,-21 0 0,0-1 16,0 22-16,0 0 0,22 0 0,-44 42 31,1 21-16,21-20-15,-21 20 0,0 21 16,21-20-16,-21-1 0,0 22 16,21-22-16,-22 0 0,22 22 0,0-22 15,-21 0-15,21-20 0,0 20 16,0-21-16,0 21 0,0-20 0,0-1 16,0 0-16,0 0 15,21-21-15,1 0 16,-1 0-16,0 0 0,0 0 0,0 0 15,0-21-15,1 0 0,-1 0 16,0-1-16,0 1 0</inkml:trace>
  <inkml:trace contextRef="#ctx0" brushRef="#br1" timeOffset="155819.12">17357 4233 0,'0'0'0,"-22"0"0,1 0 0,0 0 16,0 0-16,42 0 31,0 22-31,0-22 0,22 0 16,-22 0-16,21 0 0,1 0 0,-22 0 15,21 0-15,0 0 0,1 0 16,-22 0-16,21-22 0,-21 1 0,1 21 16,-1-21-16</inkml:trace>
  <inkml:trace contextRef="#ctx0" brushRef="#br1" timeOffset="157756.32">19029 4530 0,'0'0'15,"0"21"-15,0 0 0,0 0 16,0 0-1,0-42 17,0 0-17,0 0-15,0 0 0,0 0 16,0-22-16,21 22 0,0-21 16,0-1-16,0 1 0,22-21 0,-22-1 15,21 1-15,1 20 0,-1-20 16,21-1-16,-20 22 0,-1 0 0,22-1 15,-22 22-15,0 0 0,1 0 16,20 21-16,-42 0 16,-21 21-16,0 0 15,0 0-15,0 0 0,0 1 0,-21-1 16,0 0-16,21 0 16,-21 0-16,21 0 0,-21-21 15,21 22-15,0-44 31,0 1-31,21 21 0,-21-21 16,0 0-16,0 0 0,0 0 16,0-1-16,-21 1 0,-1 0 15,1 21-15,0-21 0,0 0 16,0 21-16,0 0 0,-1 0 0,1 0 16,0 0-16,0 0 0,-21 21 15,20 0-15,-20 21 0,21-20 16,-21 20-16,20 0 0,1 22 0,-21-22 15,21 22-15,0-22 0,-1 21 16,1 1-16,21-22 0,0 1 0,0 20 16,0-21-16,0-20 0,0 20 15,0 0-15,43 22 0,-22-43 16,21 0-16,43 0 16,-43 0-16,85-21 0,-63 0 15,-1 0-15,1 0 16,-1 0-16,1 0 0,-1-21 0,-21 0 15,22 0-15,-22 21 0,1-21 0,-1 0 16,0-22-16,-21 22 0,1-21 16,-1 21-16,0-22 0,-21 1 0,21-43 15,-21 64-15,0-21 16,0 21-16,0-1 0,-21 1 0,0 0 16,0 0-16,-1 21 0,1 0 15,-21 0-15,21 0 0,0 21 0,-22-21 16,22 21-16,-21 22 0,-1-22 0,22 0 15,-21 21-15,21-21 0,0 22 16,-1-22-16,1 21 0,0-21 0,21 1 16,-21-1-16,21 21 0,0-21 15,0 0-15,0 1 16,21-22-16,0 0 0,0 21 16,1-21-16,-1 0 0,0 0 0,21 0 15,-21 0-15,1 0 0,41-43 16,-42 43-16,0-21 0,1 0 15,-1 0-15,0-21 0,0 20 0,0-20 16,0 21-16,-21-21 0,0-1 16,0 1-16,22 21 0,-22-22 0,0 22 15,0 0-15,0 0 16,0 42 0,0 0-16,0 0 15,0 22-15,0-22 0,0 0 0,-22 21 16,22-20-16,0 20 0,0-21 15,0 0-15,0 0 0,0 22 16,0-22-16,0 0 0,0 0 16,0 0-16,22 1 0,-1-22 15,0 0-15,-21 21 0,42-21 0,-21 0 16,1 0-16,20 0 0,0 0 16,-21 0-16,43 0 0,-22-21 15,1-1-15,-1 1 0,21 0 0,-20 0 16,20 0-16,-20 0 0,-1-22 0,-21 22 15,21-21-15,-20 21 0,-1-22 16,-21 22-16,0 0 0,0 0 0,0 0 16,0-1-16,-21 22 15,-1 0-15,1 0 0,-21 0 0,21 0 16,0 22-16,21-1 0,0 0 16,-22 0-16,22 0 0,0 0 0,0 22 15,0-22-15,0 0 0,22 0 16,-22 0-16,0 1 0,21 20 0,-21-21 15,21-21-15,-21 21 0,0 0 0,0 1 16,0-1 0,-21-21 15,21-21-31,-21-1 0,-1 1 16,22 0-16,0 0 15,0 0 1,-21 21-16,0 0 31,21 21-15,0 0-16,0 0 15,21 0 1,0-21-16,1 0 0,-1 22 0,0-1 16,0-21-16,21 0 0,-20 0 15,20 0-15,-21 0 0,21 0 0,1 0 16,-1 0-16,0 0 0,-20 0 15,20 0-15,0-21 0,1 21 16,-1-22-16,0 1 0,1 0 0,-1 0 16,0 0-16,-21-22 0,22 22 0,-22-21 15,21-43-15,-21 43 16,1 0-16,-22-1 0,0 22 0,0 0 16,0-21-16,-22 42 15,1 0-15,0 21 16,0 0-16,0 0 15,0 21-15,-1 1 0,1-22 0,21 21 0,0 1 16,-21-1-16,21-21 0,0 21 16,0-20-16,0-1 0,0 21 15,21-21-15,0 0 0,1-21 16,-1 0-16,21 0 0,0 0 16,1 0-16,-1 0 0,0-21 0,1 21 15,-1-21-15,0 0 0,1 0 16,20-22-16,-42 1 0,1 21 15,-1 21-15,0-21 0,-21 0 0</inkml:trace>
  <inkml:trace contextRef="#ctx0" brushRef="#br1" timeOffset="158695.26">1185 6964 0,'-21'0'31,"21"-21"-31,0 0 16,0-1 0,0 44 15,0-1-31,0 0 0,0 0 16,0 0-16,0 0 0,0 1 15,0 20-15,0-21 0,0 21 0,0-20 16,0 20-16,0-21 0,-21 21 15,21-20-15,0-1 0,0 0 16,-21 0-16,0-21 31,21-21-15,0-21-16,0 20 16,0 1-16,0-21 0</inkml:trace>
  <inkml:trace contextRef="#ctx0" brushRef="#br1" timeOffset="159043.59">1143 6625 0,'0'0'0,"0"-21"0,0 0 0,0 0 0,-21 21 15,0 0-15,-1 0 0,1 21 16,0 0-16,0-21 16,21 21-16,0 0 0,0 1 15,0-1-15,0 0 0,0 0 16,21-21-1,0 0-15,0 0 16,1 0-16,-1 0 0,0-21 0,0 0 16,0 0-16,0-1 0,1 1 15,-1 0-15,-21 0 0,0 0 16,0 0-16,0-1 0,0 1 0,-21 21 16,-1 0-16,1 0 0,0 0 15,0 0-15,-21 0 0,20 0 0,1 21 16,0 1-16,0-1 15,21 0-15,0 0 0,0 0 0,0 0 16,0 1-16,0-1 0,0 21 16,21-21-16,0 0 0,0 1 15,1-22-15,20 21 0,0 0 0</inkml:trace>
  <inkml:trace contextRef="#ctx0" brushRef="#br1" timeOffset="159544.22">1841 6879 0,'-21'0'31,"0"0"-31,21 21 0,-21 1 0,0-22 16,0 21-16,21 0 0,-22-21 16,22 21-16,-21 0 0,21 0 0,-21 1 15,21-1-15,0 0 0,0 0 16,0 0-16,0 0 0,0 1 0,-21-1 15,21 0-15,0 0 0,0 0 16,0 0-16,0 1 0,-21-22 16,21 21-16,-21-42 31,21-1-31,0 1 16,0 0-16,0 0 0,0-21 0,21 20 15,0-20-15,0 0 0,0-1 16,0 22-16,1-21 0,20 0 0,-21 20 15,21-20-15,1 21 0,-22 0 16,21 0-16,1 21 0,-1 0 0,-21 0 16,21 0-16,1 0 0,-22 21 15,0 0-15,0 0 0,0 21 16,-21-20-16,0 20 0,0-21 0,0 64 16,0-43-16,-21-21 15,0 22-15,0-22 0,21 21 0,-21-21 16,21 0-16,-21 1 0,21-1 15,0-42 17,0-1-32,21 1 15,0-21-15,0 21 0,0-22 0</inkml:trace>
  <inkml:trace contextRef="#ctx0" brushRef="#br1" timeOffset="159815.31">2773 6329 0,'0'0'16,"0"21"-1,0 0-15,0 0 0,0 22 16,0-1-16,0 0 0,-21 22 0,21-22 16,-22 1-16,22 20 0,0-21 15,-21 1-15,21-1 0,0 0 0,0-20 16,-21 20-16,21 0 0,0-21 0,-21 22 15,21-22-15,0 0 0,0 0 16,0 0-16,0 1 0,21-22 31,-21-22-15,21 1-16,-21 0 0,0 0 16</inkml:trace>
  <inkml:trace contextRef="#ctx0" brushRef="#br1" timeOffset="160308.15">2498 6900 0,'0'0'0,"-22"0"0,1 0 16,0 0-16,0 0 16,42 0-1,0-21-15,0 21 16,22-21-16,-1 21 0,0-21 0,22 0 16,-1 21-16,1-21 0,-22-1 15,22 1-15,-1 0 0,-20 0 0,-1 0 16,0 0-16,1 21 15,20-22-15,-63 44 32,0-1-32,-21 0 0,21 21 15,-21-21-15,0 1 0,-1 20 16,1-21-16,0 21 0,0-20 0,0 20 16,0 0-16,21-21 0,0 1 15,0 20-15,0-21 0,0 0 16,0 0-16,21 1 0,21-1 15,0-21-15,-20 0 0,20 0 0,0 0 16,22 0-16,-22-21 0,22-1 0,-22 1 16,0 0-16,22 0 15,-22 0-15,0 0 0,-20-1 0,20-20 16,-21 21-16,-21-21 0,0-1 0,0 22 16,0-21-16,-21-1 0,0 1 15,-22 0-15,22 21 0,-21-1 0,0 1 16,-22 0-16,22 21 0,-1 0 15,1 0-15,0 21 0,-1 0 0,1 1 16,0-1-16,-1 0 0,22 21 16,0-21-16,0 1 0,0-1 0,21 0 15,0 0-15,0 0 0,0 0 16,0 1-16</inkml:trace>
  <inkml:trace contextRef="#ctx0" brushRef="#br1" timeOffset="162150.82">5778 7027 0,'22'0'16,"41"-63"-1,-42 42 1,-21 0-16,0-1 0,0 1 15,0 0-15,0-21 0,0 21 0,-21-22 16,0 22-16,0-21 0,0-1 16,-22 22-16,1-21 0,21 0 0,-64-1 15,43 22-15,-1 21 16,22 0-16,-21 0 0,0 21 0,20 0 16,-20 1-16,21 20 0,0 0 15,0 1-15,21-1 0,0 21 0,-22-20 16,22 20-16,-21-20 0,21 20 0,0-21 15,0 22-15,0-22 0,0 1 16,0-1-16,0 0 0,21 1 0,1-22 16,-1 0-16,0 0 0,0-21 15,21 0-15,-20 0 0,20 0 0,0 0 16,-21-21-16,22 0 0,-1 0 16,0-1-16,-20-20 0,20 21 15,0-21-15,-21-1 0,1 22 0,20-21 16,-42-1-16,21 1 0,-21 0 15,0-1-15,0 22 0,0-21 0,0 21 16,0-22-16,0 22 0,0 0 16,0 42-1,0 0-15,-21 1 16,21-1-16,0 0 0,0 21 16,0-21-16,0 22 0,0-22 0,0 0 15,0 21-15,0-20 0,0 20 0,21-21 16,0 0-16,0 0 15,1 1-15,-1-1 0,0-21 0,21 0 16,-21 0-16,22 0 0,-22 0 16,21 0-16,-21 0 0,1-21 0,20 21 15,-21-22-15,21 1 0,-20 0 0,-1 0 16,0-21-16,0 20 0,0 1 16,0-21-16,1 21 0,-22 0 0,0-22 15,0 22-15,0 0 0,0 0 16,0 0-16,0 42 15,-22 0 1,1-21-16,21 21 0,0 0 16,-21 22-16,21-22 0,0 0 15,-21 0-15,21 21 0,0-20 16,0-1-16,0 21 0,0-21 0,0 22 16,21-43-16,0 21 0,0 0 15,1-21-15,20 0 16,-21 0-16,0 0 0,22-21 0,-22 0 15,21-1-15,0 1 0,-20 0 16,20 21-16,-21-42 0,21 21 0,-20-1 16,20 1-16,-21 0 0,0-21 0,-21 21 15,21-1-15,-21 1 0,22 0 16,-22 0-16,0 0 16,0 42-1,0 0 1,-22 0-16,1 0 0,21 1 0,-21 20 15,21-21-15,0 0 0,0 0 16,0 1-16,0-1 0,0 21 0,0-21 16,21 0-16,0 1 0,1-22 15,-1 0-15,21 21 0,-21-21 16,22 0-16,-22 0 0,21 0 0,0-21 16,-20 21-16,20-22 0,-21 1 15,21 0-15,1 0 0,-22 0 0,0 0 16,21-22-16,-20 1 0,-1 0 15,21-1-15,-21 1 0,0-22 16,-21 1-16,22-1 0,-1 1 0,-21-1 16,0 1-16,0 21 0,21-22 15,-21 22-15,21 21 0,-21-22 0,0 22 16,0 0-16,0 0 0,0 0 0,0 42 47,-21 0-47,21 0 0,0 0 15,0 22-15,-21-1 0,21 21 0,0-20 16,0-1-16,0 22 16,-21-22-16,21 21 0,-22-20 0,22-1 15,-21 0-15,21 1 0,0-1 0,0 0 16,0 1-16,0-22 0,0 21 16,0-21-16,0 1 0,21-1 0,1 0 15,-1-21-15,0 0 0,0 21 16,21-21-16,-20 0 0,-1 0 0,21 0 15,-21-21-15,22 21 0,-1-21 0,-21 0 16,21-1-16,-20 1 0,20 0 16,-21 0-16,0-21 0,0 20 15,1-20-15,20 0 0,-42-1 16,0 22-16,0 0 0,0 0 16,0 0-16,-21 42 31,0 0-31,-1 0 15,22 0-15,0 1 0,-21 20 0,21-21 16,0 0-16,-21 0 0,21 22 16,0-22-16,0 0 0,0 0 0,0 0 15,21 1-15,0-22 0,1 21 0,20-21 16,-21 0-16,0 0 0,22 0 16,-1 0-16,-21 0 0,21 0 0,1 0 15,-22-21-15,21-1 0,-21 1 0,22 0 16,-22 0-16,0 0 15,0 0-15,-21-22 0,0 1 0,0 0 16,0-1-16,0 1 0,0 0 16,-21 20-16,0-20 0,0 21 0,0 0 15,-1 21-15,1 0 0,0 0 0,0 0 16,-21 0-16,20 21 0,1 0 16,-21 0-16,21 0 0,0 1 0,-22-1 15,22 0-15,0 0 0,21 0 16,-21 0-16,21 1 15,0-44 17,0 1-32,0 0 0</inkml:trace>
  <inkml:trace contextRef="#ctx0" brushRef="#br1" timeOffset="162350.34">7535 6519 0,'0'0'0,"-21"0"15,0 0-15,0 0 0,0 0 0,21 22 16,21-22 0,21 0-16,-21 0 15,43 0-15,-22-22 0,22 22 16,-22-21-16,21 21 0,1 0 16,-22-21-16,22 21 0,-22 0 15,0 0-15,-20 0 0,-1 0 0,0 0 16,0 0-16</inkml:trace>
  <inkml:trace contextRef="#ctx0" brushRef="#br1" timeOffset="163298.68">8975 6710 0,'0'0'0,"0"-21"0,0 0 16,0-1-16,21 1 16,-21 0-16,21 0 0,0 0 15,-21 0-15,21 21 0,-21-22 0,21 22 16,1 0-16,-1 0 16,0 0-16,-21 22 15,21-1-15,-21 0 0,21 21 0,-21-21 16,0 22-16,0-1 0,0 0 15,0 1-15,0-22 0,0 21 0,0 1 16,0-22-16,0 21 0,0-21 0,0 0 16,0 1-16,0-1 0,0 0 15,0 0-15,0-42 32,0 0-17,0 0-15,0-1 0,0 1 16,0 0-16,0-21 0,0 21 15,0-22-15,21 1 0,1 21 0,-1-22 16,-21 1-16,21 0 0,21-22 16,1 43-16,-22-21 0,0 21 15,0-1-15,21 1 0,-20 21 0,-1 0 16,21 0-16,-21 0 0,0 0 16,1 21-16,-1 1 0,0-1 15,0 21-15,-21-21 0,21 22 0,-21-22 0,21 21 16,-21 0-16,0-20 15,0-1-15,0 21 0,0-21 0,0 0 16,0 1-16,0-1 0,0 0 0,0 0 16,-21-21-1,0 0 1,21-21 0,0 0-16,0 0 0,0-1 15,0 1-15,0 0 0,0-21 0,0 21 16,0-22-16,21 1 0,0 0 15,1-1-15,-1 1 0,0 0 16,21-1-16,1 22 0,-1-21 0,0 21 16,1-1-16,-1 1 0,0 21 15,-21 0-15,22 0 0,-1 21 0,-21 22 16,22-22-16,-22 21 0,-21 1 16,21-1-16,-21 0 0,0 1 0,0-1 15,0 0-15,0 1 0,0-1 0,-21-21 16,21 21-16,-21-20 0,-1-1 15,22 0-15,-21 0 0,21 0 0,-21-21 16,0 21-16,21-42 31,21 0-31,0 0 16</inkml:trace>
  <inkml:trace contextRef="#ctx0" brushRef="#br1" timeOffset="165189.18">10943 6668 0,'0'0'16,"21"-22"-16,0 22 0,1-21 0,-22 0 15,0 0-15,0 0 0,0 0 0,0-1 16,0-20-16,-22 21 0,1-21 16,0 20-16,0 1 0,-21 0 0,20 0 15,1 0-15,-21 21 0,21 0 0,-22 0 16,22 0-16,-21 0 15,21 0-15,-22 21 0,22 0 0,-21 21 16,21 1-16,0-1 0,-1 0 16,-20 1-16,21 20 0,0-20 0,21-1 15,-21 0-15,21 1 0,-22-1 0,22 0 16,0-21-16,0 22 0,0-22 16,22 0-16,-1 0 0,0-21 15,0 21-15,21-21 0,-20 0 0,-1 0 0,21 0 16,0 0-16,-20 0 15,20 0-15,0-21 0,1 0 0,-22 21 16,21-21-16,-21-21 0,22 20 0,-22 1 16,0-21-16,21 0 0,-42-1 15,21 1-15,1 0 0,-22-1 0,21-41 16,-21 41-16,0 22 16,0-21-16,0 21 0,-21 21 15,-1 21 1,1 0-16,21 21 0,-21-21 15,21 22-15,0-1 0,0 0 0,-21 1 16,21-22-16,0 21 0,0 1 16,0-22-16,0 21 0,0-21 0,0 0 15,0 1-15,21-1 0,0 0 16,0-21-16,1 0 0,-1 21 0,0-21 16,21 0-16,-21 0 0,22 0 15,-22 0-15,21-21 0,22-21 16,-22 20-16,-21 1 0,22 0 15,-22-21-15,0-1 0,0 1 0,0 0 16,0-1-16,1-20 0,-22-1 16,0 22-16,21-21 0,-21-1 0,0 22 15,0-1-15,0 1 0,0 0 0,0 21 16,0-1-16,0 1 0,0 0 16,0 42 15,-21 0-31,21 1 0,-22-1 15,22 21-15,0-21 0,0 22 0,0 20 16,0-21-16,0 1 0,0 20 16,0 43-16,0-64 0,0 1 15,0-1-15,0 0 0,0-20 0,0 20 16,0-21-16,0 0 0,22 0 16,-1 1-16,0-22 0,0 21 0,0-21 15,0 0-15,1 0 0,20 0 0,-21 0 16,0 0-16,0-21 0,22 21 15,-22-22-15,0 1 0,0 0 0,0-21 16,1 21-16,-1-22 0,0 1 16,-21 21-16,21-22 0,0 1 15,-21 0-15,21-1 0,-21 22 0,0-21 16,-21 63 15,21 0-31,0 0 0,-21 22 16,21-22-16,-21 21 0,21-21 15,0 22-15,0-1 0,0-21 0,0 0 16,0 43-16,0-43 16,21 21-16,0-42 0,0 22 15,1-22-15,-1 0 0,0 0 0,21 0 16,-21 0-16,22 0 0,-22 0 16,21 0-16,-21-22 0,22 1 15,-22 0-15,21 0 0,-21 0 0,22 0 16,-22-22-16,0 22 0,0-21 15,0-1-15,1 1 0,-1 0 0,-21 21 16,0-22-16,21 22 0,-21 0 16,0 0-16,0 0 0,0 42 31,0 0-31,-21 0 0,21 0 16,0 22-16,-21-22 0,-1 21 0,1 0 15,21-20-15,0 20 0,0-21 0,-21 21 16,21-20-16,0 20 15,0-21-15,0 0 0,0 0 0,21 1 16,0-22-16,1 21 0,-1-21 0,0 0 16,0 0-16,0 0 0,22 0 15,-22 0-15,21 0 0,-21 0 0,0-21 16,1-1-16,-1 1 0,0 0 0,-21 0 16,21 0-16,-21 0 0,0-1 15,0-20-15,0 21 0,-21-21 16,0-1-16,0 1 0,-1 0 0,1 20 15,-21 1-15,21-21 0,0 21 16,-22 21-16,22-21 0,0 21 0,0 0 16,42 0 15,0 0-31,21 0 16,-20 0-16,20 0 0,0-22 0,1 22 15,-1-21-15,0 21 0,1-21 0,-1 21 16,0 0-16,1-21 0,-1 21 15,0 0-15,-21 0 0,22 0 0,-22 0 16,0 0-16,0 0 0,0 0 16,-21 21-16,0 0 0,0 0 0,0 1 15,0-1-15,0 21 0,0-21 0,0 0 16,0 22-16,0-22 16,0 0-16,0 21 0,0-20 0,0-1 15,-21 21-15,21-21 0,-21 0 16,0 1-16,21-1 0,-21 21 15,21-21-15,-21-21 0,21 21 16,-22-21 0,22-21-1,0 0 1,0 0-16,0 0 0,0 0 16,0-22-16,0 22 0,0-21 0,22-43 15,-1 22-15,0 20 16,21 1-16,-21 0 0,22-22 15,-1 22-15,0 21 0,1-22 0,-1 22 16,0 0-16,1 0 0,-1 21 16,0 0-16,-20 0 0,20 0 0,-21 21 15,0 0-15,0 0 0,1 22 0,-1-22 16,-21 21-16,0 0 0,0 1 16,0-1-16,0 0 0,0 1 15,0-1-15,0-21 0,0 22 0,0-1 16,0-21-16,-21 0 0,21 0 15,-22 1-15,22-1 0,-21-21 0,21 21 16,-21-21 0,0 0-1,21-21-15,0 0 0,-21-1 16,21 1-16,-21 0 0,-1-21 16</inkml:trace>
  <inkml:trace contextRef="#ctx0" brushRef="#br1" timeOffset="165391.29">12763 5927 0,'0'0'0,"-21"0"0,0 0 16,0 0-16,0 0 15,21 21 16,-21-21-15,-1 0-16,1 0 0,0 0 16</inkml:trace>
  <inkml:trace contextRef="#ctx0" brushRef="#br1" timeOffset="165591.32">11388 6371 0,'0'0'0,"0"21"0,0 1 16,0-1-16,21-21 0,0 0 16,21 0-16,-21 0 0,22 0 0,-22 0 15,21 0-15,1 0 0,-22 0 16,21-21-16,43-1 16,-64 22-16,21-21 0,-21 21 0,1-21 15,-1 21-15,21-42 0</inkml:trace>
  <inkml:trace contextRef="#ctx0" brushRef="#br1" timeOffset="167080.42">15388 6096 0,'0'0'0,"-21"-21"32,0 21-32,0 0 15,-1 0-15,22 21 16,-21 0-16,0 0 15,21 1-15,21-1 16,0-21-16,1 0 16,-1 0-16,21 0 0,-21 0 0,22 0 15,-22 0-15,21 0 0,0-21 16,1 21-16,20-43 0,-42 22 16,1 21-16,-1-21 0,0 0 15,0 0-15,-21-1 0,0 1 16,0 0-16,0 0 0,0 0 0,0 0 15,-21 21 1,21 21-16,-21 0 16,0 0-16,21 21 15,-22-20-15,22 20 0,-21 0 0,0 1 16,0-1-16,21 21 0,-21 1 16,0-1-16,21 1 0,0-1 0,0 1 15,-22-22-15,22 22 0,0-22 0,0 22 16,0-22-16,0-21 0,0 21 15,0-20-15,0 20 0,0-21 0,-21 0 16,0-21-16,0 0 16,0 0-16,-22 0 15,22 0-15,0 0 0,-21-21 0,21 0 16,-22 0-16,1 0 16,21-1-16,-22 1 0,-20-63 15,42 41-15,0 1 0,-1 0 0,1-1 16,0 22-16,0-42 15,21 41-15,0 1 0,0 42 32,0 1-32,0-1 0,21 0 0,-21 21 15,21-21-15,0 22 0,1-1 16,-22-21-16,21 22 0,0-22 16,42 42-16,-41-42 0,-1 1 0,21-1 15,-21 0-15,22 0 0,-1-21 16,-21 0-16,21 0 0,1 0 15,20 0-15,-20 0 0,-1 0 16,0 0-16,1-21 0,-1 0 16,0 0-16,-21-1 0,22 1 0,-1-21 15,-21 21-15,0-22 0,1 1 16,-1 0-16,-21-1 0,0 1 0,0 0 16,0-1-16,0 1 0,0 21 15,0 0-15,-21-22 0,-1 43 16,1 0-16,0 0 15,0 22-15,0-1 0,0 0 0,21 0 16,0 21-16,0 1 0,-22-22 16,22 21-16,0 1 0,0-1 15,0-21-15,0 21 0,0-20 0,0 41 16,0-42-16,22 0 0,-1 1 16,0-1-16,0-21 15,0 0-15,0 0 0,1 0 0,-1 0 16,21 0-16,0 0 0,-20-21 0,20 21 15,21-22-15,-20 1 0,-1 0 16,22-21-16,-22 21 0,0-22 0,1 1 16,-1 0-16,-21-1 0,21 1 15,-20-22-15,-22 43 16,0 0-16,0 0 0,-22 21 16,1 21-1,0 0-15,0 0 0,0 1 0,0-1 16,21 21-16,0-21 0,0 0 15,0 22-15,0-22 0,0 21 0,0-21 16,21 1-16,0-1 0,0 0 16,0 0-16,0 0 0,1 0 15,-22 1-15,21-22 0,-42 0 32,-1 0-32,1 0 0,0 0 0,-21 0 15,21 0-15,-1 0 0,-20 0 0,21 0 16,0 0-16,0-22 15,-1 22-15,1 0 0,21-21 63,21 21-47,1-21-16,-1 0 0,0 21 0,0-21 15</inkml:trace>
  <inkml:trace contextRef="#ctx0" brushRef="#br1" timeOffset="167400.29">17272 6033 0,'0'0'0,"0"-22"16,0 1-16,0 0 0,0 0 15,-21 21 1,0 21-1,-1 0-15,1 0 0,21 1 0,0 20 16,-21-21-16,0 21 0,0 1 16,0-1-16,-1 22 0,1-1 0,0 1 15,0 41-15,0-41 16,0-22-16,-1 1 0,22-1 16,0 0-16,0-21 0,0 1 0,0-1 15,0 0-15,0 0 0,0 0 16,22-21-16,-1 0 15,0 0-15,0 0 0,0-21 16,0 0-16,-21 0 0,22 0 16,-1-1-16,0-20 0</inkml:trace>
  <inkml:trace contextRef="#ctx0" brushRef="#br1" timeOffset="167596.47">17018 6244 0,'0'0'16,"0"21"0,21-21-1,0 0-15,0 0 0,22 0 16,-22 0-16,21 0 0,-21 0 0,22 0 16,-22 0-16,21 0 0,1 0 15,-22-21-15,0 21 0,21 0 0,-21-21 16</inkml:trace>
  <inkml:trace contextRef="#ctx0" brushRef="#br1" timeOffset="169292.16">18415 6223 0,'0'0'0,"21"-21"15,0 0 1,-21 0-16,21-1 16,-21 1-16,22 0 0,-22 0 15,0 0-15,0-22 0,0 22 0,0 0 16,0 0-16,0 0 0,-43 0 16,22 21-16,0 0 0,-21 0 15,20 0-15,-20 0 0,0 0 0,21 0 16,-22 21-16,1 0 0,21 0 15,-22 21-15,22-20 0,21 41 16,-21-42-16,21 0 0,0 1 16,0 20-16,0-21 0,0 0 0,21 0 15,0 1-15,1 20 0,-1-21 0,0 0 16,0 22-16,21-22 0,-20 0 16,-1 21-16,0-21 0,-21 1 0,21 20 15,-21-21-15,21 0 0,-21 0 16,0 1-16,0-1 0,0 0 15,-21 0-15,0-21 0,0 0 0,0 21 16,-1-21-16,1 0 0,0 0 16,0 0-16,0 0 0,0 0 0,-1-21 15,1 0-15,0 21 0,0-21 16,0 0-16,0-43 0,-1 22 16,22 21-16,-21-22 0,21 22 0,0 0 15,0-21-15,0 20 0,0 1 16,0 42 15,0 1-31,0-1 16,0 0-16,21 0 0,1 21 15,-22-20-15,21-1 0,0 0 0,0 21 16,0-21-16,0 1 0,1-1 0,20 0 16,-21-21-16,0 21 0,22-21 15,-22 0-15,21 0 0,-21 0 0,22 0 16,-1 0-16,-21 0 0,21 0 15,-20 0-15,20-21 0,-21 0 0,21 0 16,-20-1-16,-1-20 0,21 21 16,-21-21-16,0-1 0,22 1 15,-22 0-15,0-1 0,0 1 0,0 21 16,1-22-16,-22 22 0,21 0 0,0 0 16,-21 42 30,0 0-46,0 0 16,0 1 0,0-1-16,0-42 47,0-1-47,0 1 15,-21 21-15,21-21 16,-21 21-16,21-21 15,-22 21 1,1 0-16,0 0 16,0 21-16,21 0 0,-21-21 0,0 21 15,-1 1-15,22 20 0,-21-21 16,21 21-16,-21-20 0,21 20 0,0-21 16,-21 21-16,21 1 0,0-22 15,0 0-15,0 21 0,0-20 0,0-1 16,21 0-16,0 0 0,0 0 15,1-21-15,-1 21 0,0-21 16,0 0-16,21 0 0,-20 0 0,20 0 16,-21 0-16,21 0 0,-20-21 15,20 0-15,-21 0 0,21 0 0,-20 0 16,-1-22-16,21 22 0,-21-21 0,0-1 16,1 1-16,-22 0 0,0-1 15,21 22-15,-21-21 0,0 21 0,0-22 16,-21 22-1,-1 21-15,1 0 0,0 0 16,0 0-16,0 0 0,21 21 16,0 1-16,0-1 15,0 0-15,0 0 16,0 0 0,21-21-16,0 0 0,0 0 15,0 0-15,1 0 0,-1 0 16,0 0-16,0-21 0,0 0 0,0 21 15,1-21-15,-1 0 0,0-1 16,0 22-16,-21-21 16,21 21-16,-21-21 0,0 42 47,0 0-47,-21 1 0,0-1 0,21 0 15,0 21-15,-21-21 0,0 22 16,21-1-16,-22-21 0,22 22 15,0-22-15,0 21 0,0-21 16,0 22-16,0-22 0,0 0 0,22 0 16,-1-21-16,0 21 0,0-21 0,21 0 15,-20 0-15,20 0 0,-21 0 16,21 0-16,1 0 0,-1-21 0,0 21 16,-20-21-16,20 0 0,-21-22 15,21 22-15,-20-21 0,-1 21 0,0-22 16,0 1-16,-21-21 15,0 41-15,21-20 0,-21 21 16,-21 42 15,0 0-31,21 0 0,0 22 0,0-22 16,-21 21-16,21-21 0,0 1 0,0 20 16,0-21-16,0 0 0,0 0 15,21 1-15,-21-1 0,21 0 0,0 0 16,0-21-16,1 0 0,-1 21 15,0-21-15,21 0 0,-21 0 0,1 0 16,-1 0-16,0-21 0,0 0 16,0 0-16,-21 0 0,0-22 15,0 22-15,0-21 0</inkml:trace>
  <inkml:trace contextRef="#ctx0" brushRef="#br1" timeOffset="169504.09">20045 6138 0,'-21'0'31,"42"0"47,0 0-62,0 0-16</inkml:trace>
  <inkml:trace contextRef="#ctx0" brushRef="#br1" timeOffset="169927.46">20341 6244 0,'0'0'16,"0"21"15,21-21-15,-21 22-16,0-1 15,0 0-15,0 0 0,0 0 16,0 0-16,0 22 0,0-22 16,0 21-16,0 1 0,0-1 0,0 0 15,-21 1-15,21-1 0,-21 0 0,0 22 16,21-22-16,-21 0 0,-1 85 15,1-84-15,21 20 0,-21 1 16,21-1-16,-21 1 0,0-1 16,21 1-16,-21-1 0,-1 1 0,1-22 15,21 22-15,-21-1 0,21-21 0,-21 22 16,21 21-16,-21-43 0,21 0 16,-21 1-16,21-1 15,-22 0-15,22 1 16,0-22-16,0 0 0,0-42 31,0 0-31,0-1 0,0 1 16,0-21-16,0 0 0,22-1 0,-1 1 15,0 0-15,0-22 0,0 22 16,0-22-16</inkml:trace>
  <inkml:trace contextRef="#ctx0" brushRef="#br1" timeOffset="170279.3">20447 6456 0,'0'0'0,"-21"-21"16,0-22-16,21 22 0,-22 0 0,22 0 15,0 0-15,0 0 16,43-1 0,-22 22-16,0 0 0,21 0 15,1 0-15,-1 0 0,0 0 16,1 0-16,-22 0 0,21 0 15,1 0-15,-22 22 0,42 20 16,-63 0-16,0-21 0,0 22 0,0-22 16,0 21-16,0 1 0,-21 20 15,-21-42-15,21 0 0,-22 22 16,22-22-16,-21-21 0,-1 21 16,22 0-16,-21-21 0,21 0 0,-22 21 15,22-21-15,21-21 31,21 0-15,1 0-16,-1 21 16,21-21-16,-21 0 0,0-1 0</inkml:trace>
  <inkml:trace contextRef="#ctx0" brushRef="#br1" timeOffset="170588.16">21357 5969 0,'0'0'16,"21"-21"-16,-21 0 0,0 0 0,0 42 47,-21 21-47,21-21 0,-21 22 16,0-22-16,0 21 0,-1 0 15,22 1-15,-21 20 0,0-20 0,0-1 16,0 21-16,21-20 15,0 20-15,-21-20 0,21-1 0,0 0 16,0 1-16,0-22 0,0 21 16,0-21-16,0 0 0,21 1 15,0-22-15,0 0 0,0 0 16,0 0-16,1 0 0,-1-22 16,0 22-16,0-21 0,21 0 0,-20-21 15,-1 21-15,21-1 0</inkml:trace>
  <inkml:trace contextRef="#ctx0" brushRef="#br1" timeOffset="170831.28">21124 6265 0,'0'0'0,"-21"0"0,42 0 31,22 0-31,-22-21 16,21 21-16,0 0 0,1 0 0,-1 0 15,22 0-15,-22 0 0,21 0 16,-20 0-16,-1 0 0,0 0 0,1 0 16,-22 0-16,0 0 0,0 0 15,0 0-15,-21 21 16,-21-21 0,0 0-16,0 22 15,0-22-15</inkml:trace>
  <inkml:trace contextRef="#ctx0" brushRef="#br1" timeOffset="173860.13">1164 8636 0,'0'-21'0,"0"42"0,0-84 0,0 41 0,0 1 16,0 0-16,0 0 16,0 0-16,0 0 0,0-1 0,0 1 15,0 0-15,0 0 16,-21 21 0,21 21-1,0 0-15,-21 0 0,21 22 16,0-1-16,-21-21 0,21 22 15,0 20-15,-22-21 0,22 1 0,0 20 16,0-20-16,-21 20 0,21-21 16,0 22-16,0-22 0,0 1 0,0-22 15,0 21-15,0-21 0,0 0 16,21 1-16,1-22 16,-1 0-16,0 0 0,21 0 15,-21 0-15,1 0 0,20-22 0,-21 22 16,21-42-16,1 21 0,-22 0 15,21-22-15,1 1 0,-22 0 16,21-22-16,-21 22 0,22 0 0,-22-22 16,0 22-16,-21-1 0,0-20 15,0 21-15,21-1 0,-21 1 0,0 21 16,0-22-16,0 22 0,0 0 16,0 0-16,0 42 31,0 0-31,0 0 0,0 1 15,0 20-15,-21-21 0,21 21 16,0 1-16,0-1 0,-21 0 0,21 1 16,-21-1-16,21 22 0,0-22 15,0 43-15,0-43 0,0 0 16,0-21-16,0 1 0,21-1 16,0 0-16,0 0 0,0-21 0,0 0 15,22 0-15,-22 0 0,21 0 16,-21-21-16,22 0 0,-1 0 15,-21-1-15,22-20 0,-22 21 16,21-21-16,0-1 0,-20 1 0,20 0 16,-21 20-16,0 1 0,0-21 15,-21 21-15,0 0 16,-21 21 0,0 21-16,0 0 0,0 0 15,0 0-15,-1 0 0,22 1 0,0-1 16,0 0-16,0 0 0,0 0 15,0 0-15,0 1 0,0-1 0,0 0 16,22 0-16,-1 0 0,-21 0 16,0 1-16,21-1 0,-21 0 15,0 0-15,-21-21 32,0 0-32,-1 0 15,1-21-15,0 0 16,0 0-16,0-1 0,21 1 15,-21 0-15,-1 0 16,22 0-16,-21 21 16,21 21-1,0 0 1,0 0-16,0 0 0,0 1 16,0-1-16,21 0 15,1 0-15,-1-21 0,0 0 16,0 0-16,0 0 0,22 0 15,-22 0-15,0 0 0,21 0 16,1-21-16,-1 21 0,-21-21 0,21 0 16,1-1-16,-1 1 0,-21-21 15,22 21-15,-1-22 0,-21 1 0,0 0 16,0 21-16,1-22 0,-1 1 16,-21 21-16,0 0 0,0-1 0,0 1 15,21 0-15,-42 21 31,21 21-15,-21 0-16,-1 1 0,22 20 16,-21-21-16,21 21 0,0-20 15,0 20-15,0-21 0,0 21 0,0-20 16,0 20-16,0-21 0,21 0 16,1 0-16,-1 1 0,0-1 0,42-21 15,-41 21-15,20-21 0,0 0 16,-21 0-16,22 0 0,-1-21 15,0 21-15,-20-21 0,20-1 0,0 1 16,1 0-16,-22-21 0,21 21 16,0-43-16,-20 22 0,-22 21 15,0-22-15,0 22 0,0-21 16,0 21-16,0-1 0,0 1 16,-22 42 15,22 1-31,-21-1 0,21 0 15,0 21-15,0-21 0,0 1 16,0 20-16,-21-21 0,21 21 0,0-20 16,-21 20-16,21-21 0,0 0 15,0 0-15,0 1 0,0-1 0,0 0 16,0-42 15,0 0-31,0-1 16,0-20-16,0 21 15,21 0-15,0-22 0,-21 1 0,21 0 16,1 21-16,-1-22 0,-21 1 16,21 21-16,0-22 0,0 22 0,0 21 15,1-21-15,-1 21 0,0-21 16,0 21-16,0 21 16,-21 0-16,0 0 0,0 1 15,0 20-15,0-21 0,0 21 0,0-20 16,0 20-16,0 0 0,21-21 15,-21 22-15,22-22 0,-1 0 16,0 0-16,21 0 0,-21 1 0,22-1 16,-1-21-16,0 0 0,1 0 15,-1 0-15,0 0 0,22 0 0,-22 0 16,1 0-16,-1-21 0,0-1 0,22 1 16,-22-21-16,0 21 0,-20 0 15,20-22-15,-21 1 0,0 0 0,0 20 16,-21-20-16,0 0 0,0-1 15,0 22-15,0-21 0,-21 21 0,0 0 16,0-1-16,0 22 0,0-21 0,-1 21 16,1 0-16,-21 0 0,21 0 15,-22 43-15,1-22 0,21 0 16,0 0-16,0 21 0,-1-20 16,1 20-16,0 0 0,21 1 15,0-22-15,0 21 0,0-21 0,0 22 16,0-22-16,21 0 15,0 0-15,1 0 0,-1-21 0,21 0 0,-21 0 16,0 0-16,22 0 0,-22 0 16,21-21-16,-21 0 0,1 21 0,-1-21 15,0 0-15,0-1 0,-21-41 16,0 42-16,0 0 0,0-22 16,0 22-16,0 0 0,0 0 0,0 0 15,0-1-15,0 1 0,0 0 16,0 42 15,0 0-31,0 1 16,0-1-16,0 0 0,0 0 15,0 21-15,0 1 0,0-1 0,0 0 16,0 1-16,0-1 0,0 22 16,0-22-16,0 21 0,0-20 0,0 20 15,0 1-15,0-22 0,0 22 0,0 20 16,0-20-16,0-1 15,0 1-15,0 20 0,0-20 0,0-1 16,0 1-16,0-1 0,0 86 16,0-86-16,0 22 0,0-22 0,0 1 15,0-1-15,0-20 0,0-1 16,0 21-16,0-41 0,0 20 0,0-21 16,0 0-16,0 0 0,-21-21 31,0 0-31,0-21 0,21-21 0,-22 21 15,1-22-15,21 22 0,-21-21 0,21 0 16,-21-22-16,21 22 0,0-22 16,0-42-16,0 43 0,0 21 15,0-22-15,0 1 0,0-22 0,0 21 16,21 1-16,0-22 0,0 1 16,1 20-16,-22 1 0,21-22 15,0 21-15,0 1 0,-21 21 0,0-22 16,0 1-16,0 20 0,0-20 15</inkml:trace>
  <inkml:trace contextRef="#ctx0" brushRef="#br1" timeOffset="174103.09">3281 8192 0,'0'0'0,"-21"0"0,21-22 0,-22 22 31,44 0 0,-1 0-31,0 0 16,0 0-16</inkml:trace>
  <inkml:trace contextRef="#ctx0" brushRef="#br1" timeOffset="175982.42">6181 8657 0,'42'0'32,"-21"0"-32,-21-21 0,21 21 15,-21-21-15,21 0 16,1 0-16,-1-1 0,0 1 16,-21 0-16,21 0 0,-21 0 0,0 0 15,0-22-15,0 22 0,0 0 16,0-21-16,0 20 0,0-20 15,-21 21-15,0 0 0,0 0 16,-1-1-16,1 1 0,0 21 0,-21 0 16,21 0-16,-22 21 0,22-21 0,-21 22 15,-1 20-15,22-21 0,-21 21 16,0 1-16,20-1 0,-20 0 0,21 22 16,0-22-16,0 1 0,-1 20 15,22-21-15,0 1 0,0-1 0,0 0 16,0 1-16,22-22 0,-1 0 0,0 0 15,21 0-15,-21-21 16,1 0-16,20 0 0,-21 0 0,21 0 16,-20-21-16,20 21 0,-21-21 0,21 0 15,-20-21-15,20 20 0,21-41 16,-20 42-16,-22-22 0,21 1 16,-21 0-16,1 21 0,-1-22 15,-21 1-15,0 0 0,0-1 0,0 22 16,0-21-16,0 21 0,0-1 15,-21 22 1,-1 22-16,1-1 0,21 0 16,-21 21-16,0-21 15,21 22-15,0-1 0,-21-21 0,21 22 16,0-1-16,0 0 0,0 1 0,0-22 16,0 21-16,21-21 0,-21 0 15,21 1-15,21-1 0,-20-21 0,20 0 16,-21 0-16,21 0 0,1 0 15,-22 0-15,21-21 0,1-1 16,-1 22-16,-21-21 0,21 0 0,-20-21 0,20 21 16,-21-1-16,0 1 0,0-21 15,1 21-15,-1-22 0,0 1 0,-21 21 16,0-21-16,0 20 0,0-20 16,0 21-16,0 0 0,0 0 15,0 42 1,0 0-1,0 0-15,0 0 0,0 0 16,-21 1-16,21 20 0,0-21 0,-21 21 16,21-20-16,0 20 0,0-21 15,0 0-15,0 0 0,0 1 0,0 20 16,21-42-16,0 21 0,0 0 16,0-21-16,0 0 0,1 0 0,20 0 15,-21 0-15,21-21 0,-20 21 16,-1-21-16,0 0 0,0 0 15,0-1-15,0 1 0,1 0 16,-22 0-16,0 0 0,21 0 0,-21-22 16,0 22-16,21-42 15,-21 41-15,0 1 0,0 0 0,0 0 16,0 42 0,-21 0-1,21 0-15,0 1 0,-21-1 0,21 0 16,0 21-16,0-21 0,0 1 15,0 20-15,0-21 0,0 0 0,0 0 16,0 1-16,21-1 0,0 0 0,0 0 16,0 0-16,0-21 0,1 0 15,-1 0-15,0 0 0,21 0 16,-21 0-16,22-21 0,-1 0 0,-21 21 16,22-21-16,-22 0 0,21-1 15,-21-20-15,22 21 0,-22-21 0,21-1 16,-21 22-16,0-42 0,1 20 15,-1 1-15,-21-22 0,21-41 16,-21 62-16,0-20 0,0 20 16,0 1-16,0 21 0,0 0 0,0 0 15,0-1-15,0 1 0,-21 21 16,21 21 0,0 1-16,-21 20 0,21-21 0,-22 21 15,22 1-15,0-1 0,0 22 0,-21-22 16,21 0-16,0 1 15,0-1-15,0 0 0,0 1 0,0-1 16,0 21-16,0-20 0,0-22 16,0 0-16,0 0 0,21 0 15,1 1-15,-1-22 0,0 0 0,0 21 16,0-21-16,22 0 0,-22 0 16,0 0-16,42-43 0,-20 43 15,-22-21-15,0 0 0,21 0 0,-20 0 16,-1 0-16,0-1 0,0-20 15,0 21-15,0 0 0,-21-22 16,0 22-16,22 0 0,-22-21 16,0 21-16,-22 42 31,22 0-31,-21 0 16,0 0-16,21 0 0,-21 22 0,21-1 15,0 0-15,0-20 0,0-1 16,0 0-16,0 0 0,0 0 15,0 0-15,0 1 0,21-22 0,0 0 16,22 0-16,-22 0 0,21 0 0,-21 0 16,22 0-16,-1 0 0,0-22 15,-21 22-15,22-21 0,-1 0 0,0 0 16,22-21-16,-43-1 16,0 22-16,0 0 0,-21-21 15,0-1-15,0 22 0,0-21 0,-21-1 16,0 1-16,0 21 0,0-21 15,-22 20-15,22 22 0,-21-21 16,21 21-16,-22 0 0,22 0 0,-21 21 0,21-21 16,0 22-16,-1-1 0,1 0 15,0 0-15,0 21 0,0 1 16,21-22-16,0 0 16,0 0-16,0 0 15,21-42 1</inkml:trace>
  <inkml:trace contextRef="#ctx0" brushRef="#br1" timeOffset="176195.29">7853 8192 0,'-21'0'0,"42"0"0,-64 0 15,65 0 1,-1 0-16,0 0 15,21 0-15,1 0 0,-1-22 16,0 22-16,1-21 0,20 0 16,-21 21-16,1 0 0,41-21 15,-41 21-15,-1 0 0,-21 0 16,22 0-16,-22 0 0,0 0 16,0 0-16</inkml:trace>
  <inkml:trace contextRef="#ctx0" brushRef="#br1" timeOffset="177183.02">9313 8319 0,'0'0'0,"0"-22"16,0 1-1,0 0-15,0 0 16,0 0-16,0 0 0,0-1 16,21 1-1,1 0-15,-1 21 0,0-21 16,0 21-16,0 0 16,0 0-16,1 0 0,-22 21 0,21 0 15,0 0-15,0 1 0,-21 20 16,0-21-16,0 21 0,0 1 15,0-1-15,0-21 0,0 22 0,0-1 16,0-21-16,0 21 0,0-20 16,-21-1-16,21 0 0,0 0 0,0 0 15,-21 0-15,21 1 16,0-44 0,0 1-1,0 0-15,0 0 0,0 0 16,0 0-16,0-1 0,0-20 15,0 21-15,0-21 0,0-1 0,21 22 16,0-21-16,0-1 0,0 1 16,1 0-16,-1 21 0,21-22 15,-21 22-15,22 0 0,-22 0 0,21 21 16,-21 0-16,22 0 0,-22 0 16,42 84-16,-42-62 15,1 20-15,-22-21 0,0 21 16,0 1-16,0-22 0,0 21 0,0 1 15,0-22-15,0 0 0,0 21 16,0-21-16,0 1 0,-22-1 16,22 0-16,-21-21 0,21 21 15,0-42 17,0 0-32,0 0 0,0-1 15,0 1-15,0 0 0,21-21 0,1 21 16,-22-22-16,21 1 0,21 21 15,-21-22-15,0 1 0,1 21 16,20-21-16,-21 20 0,21-20 16,1 21-16,-22 21 0,0-21 0,21 21 15,-20 0-15,-1 0 0,0 21 0,0 0 16,0 0-16,0 22 0,-21-22 16,0 21-16,0-21 0,0 22 0,0-22 15,0 21-15,0-21 0,0 22 0,0-22 16,-21 0-16,21 0 15,-21 0-15,21 0 0,-21 1 16,21-1-16,0-42 47,21 21-47,0-22 0,0 1 0</inkml:trace>
  <inkml:trace contextRef="#ctx0" brushRef="#br1" timeOffset="179051.48">11303 8276 0,'0'0'0,"21"-21"15,-21 0-15,21-21 0,-42-107 32,0 128-32,0 0 0,0 21 15,-22-21-15,22 21 0,-21 0 16,-1 0-16,1 0 0,0 21 0,-1 0 15,1 0-15,0 22 0,-1-22 0,1 21 16,0 1-16,21-1 0,-22 0 16,22 1-16,0-1 0,0 0 0,21-21 15,-21 22-15,21-1 0,0-21 16,0 0-16,0 1 0,21-1 0,0 0 16,21-21-16,-21 21 0,22-21 0,-22 0 15,21 0-15,1 0 0,-1 0 16,0 0-16,1-21 0,20 21 15,22-42-15,-43 20 0,-21 1 16,43-42-16,-22 42 16,-21-64-16,0 64 0,-21-22 15,22 1-15,-22 0 0,0 21 0,0-22 16,0 22-16,0 0 0,0 0 16,-22 21-1,1 21-15,21 0 16,-21 0-16,21 0 15,0 22-15,0-22 0,-21 21 0,21-21 16,0 22-16,0-22 0,0 21 0,0-21 16,0 22-16,0-22 0,21 0 15,0 0-15,0-21 0,1 21 0,-1 1 16,0-22-16,0 0 0,0 0 0,0 0 16,22 0-16,-22 0 0,0 0 15,0 0-15,22-22 0,-22 1 0,0 0 16,21-21-16,-21-1 0,-21 22 15,22-21-15,-1 0 0,-21-1 16,0-20-16,21 20 0,-21-20 0,0-1 16,21 22-16,-21-21 15,0 20-15,0 1 0,0 0 0,0-1 0,0 22 16,0-21-16,0 21 0,0-1 16,0 44-1,-21-1 1,21 0-16,0 0 0,0 21 0,0 1 15,0-1-15,0 0 0,0 1 16,0 20-16,0-20 0,0-1 0,0 21 16,0-20-16,0 20 0,0-20 15,0-1-15,0-21 0,0 64 16,0-64-16,0 0 0,21 0 0,0 0 16,-21 1-16,21-22 0,1 0 15,-1 21-15,0-21 0,0 0 0,0 0 16,22 0-16,-22 0 0,63-64 15,-62 64-15,-1-21 16,0-21-16,0 21 0,0-1 16,22-41-16,-22 21 0,-21-1 15,0 22-15,21-21 0,-21 21 16,0-1-16,21 1 0,-21 0 0,0 0 16,0 42-1,-21 0 1,21 0-16,-21 1 0,21-1 15,-21 21-15,21-21 0,-22 43 16,22-22-16,0-21 0,0 0 16,0 1-16,0-1 0,0 0 0,0 0 15,0 0-15,22-21 0,-1 0 16,0 0-16,0 0 0,0 0 16,0 0-16,1 0 0,20 0 0,-21-21 15,0 0-15,0 21 0,1-21 16,-1 0-16,0-1 0,0-20 0,0 21 15,0-21-15,1-1 0,-22 22 0,0-21 16,21 21-16,-21-22 0,21 22 16,-21 0-16,0 0 0,0 42 31,0 0-31,-21 0 16,0 0-16,21 1 0,0 20 0,0-21 15,-22 21-15,22-20 0,-21 20 16,21-21-16,0 0 0,0 0 0,0 1 15,0-1-15,0 0 0,0 0 16,0 0-16,21-21 0,1 0 16,-1 0-16,0 0 0,0 0 0,21 0 15,-20 0-15,-1 0 0,0-21 16,0 0-16,0 21 0,22-42 16,-43 20-16,0 1 0,0 0 0,0-21 15,0 21-15,0-1 0,0 1 16,-22-21-16,1 21 0,0 0 15,0 21-15,0-22 0,0 22 0,-1 0 16,1 0-16,0 0 0,0 0 16,42 0 15,21 0-31,-20 0 0,20 0 16,-21-21-16,21 21 0,1-21 0,-1 0 15,0 21-15,1-21 0,-1 21 16,0-21-16,-20 21 0,20 0 0,0 0 15,-21 0-15,1 0 0,-1 0 16,0 0-16,0 0 0,-21 21 16,0 0-16,21 0 0,-21 0 0,21 0 15,-21 1-15,0-1 0,0 0 0,0 0 16,0 0-16,0 0 0,0 22 16,0-22-16,0 0 0,0 0 15,0 0-15,0 1 0,0-1 16,0 0-16,0 0 0,0 0 15,0-42 32,0 0-47,22 0 16,-22 0-16,21-22 16,-21 22-16,0-21 0,21 21 0,0-22 15,0 1-15,0-22 0,22 22 0,-22 0 16,0-1-16,21 1 0,-20 0 15,-1 21-15,21-1 0,-21 1 0,22 0 16,-22 0-16,21 21 0,-21 0 0,0 0 16,1 0-16,-1 21 15,0 0-15,0 0 0,0 22 0,-21-1 0,0 0 16,0-20-16,0 20 0,0 0 16,0 1-16,0-1 0,0 0 0,0-21 15,0 22-15,-21-22 0,21 0 0,0 21 16,-21-20-16,21-1 15,0-42 32,0-1-47,-21 1 0,21 0 0,0 0 16,0 0-16</inkml:trace>
  <inkml:trace contextRef="#ctx0" brushRef="#br1" timeOffset="179267.29">13187 7662 0,'-85'0'16,"170"0"-16,-191 0 0,85 0 78,0 0-78,-1 0 0,-20 0 16</inkml:trace>
  <inkml:trace contextRef="#ctx0" brushRef="#br1" timeOffset="179483.17">11769 7959 0,'0'0'0,"0"21"0,0 0 16,21-21 0,0 0-16,21 0 0,1 0 15,-1 0-15,0-21 0,1 21 0,20 0 16,-21-21-16,22 21 0,-22 0 16,1-21-16,-1 21 0,43 0 15,-43-22-15,-21 22 0,0 0 0,0 0 16,1-21-16,-1 0 0</inkml:trace>
  <inkml:trace contextRef="#ctx0" brushRef="#br1" timeOffset="180079.15">15706 7938 0,'21'-64'15,"-42"128"-15,42-149 0,-21 64 0,0 0 0,0-1 16,0 1-16,0 42 31,0 1-15,-21-1-16,-1 21 0,22 0 0,-21 1 16,0-1-16,0 0 0,21 1 15,-21 20-15,0-20 0,21-1 0,-22 21 16,22-20-16,0-22 0,-21 21 15,21 1-15,0-22 0,0 0 16,0 0-16,0 0 0,0 0 0,0 1 16,21-22-16,1 0 15,-1 0 1,0 0-16,-21-22 0,0 1 16,0 0-16,0 0 15</inkml:trace>
  <inkml:trace contextRef="#ctx0" brushRef="#br1" timeOffset="181224.23">15452 8276 0,'0'0'0,"-43"0"31,64 0 1,1-21-32,-1 21 0,21-21 15,-21 21-15,22-21 0,-1 21 0,43-43 16,-43 22-16,-21 0 15,21 0-15,1 0 0,-1 21 0,0-21 16,1-1-16,-22 1 0,21 21 16,-21 0-16,-21-21 0,22 21 15,-22 21-15,0 0 16,0 1-16,0-1 16,0 0-16,0 21 0,0-21 0,0 22 15,-22-22-15,22 21 0,-21-21 16,21 22-16,0-22 0,0 0 0,0 0 15,0 0-15,0 1 0,0-1 16,0 0-16,21 0 16,1-21-16,-1 0 0,0 0 15,0 0-15,21 0 0,-20 0 0,-1-21 16,21 21-16,-21-21 0,0 0 16,1-1-16,-1 22 0,-21-21 15,21 0-15,-21-21 0,0 21 0,-21-1 16,0 1-16,-1-21 0,-20 21 15,21 0-15,-21-1 0,-1 1 0,22 21 16,-21-21-16,21 21 0,-1 0 16,-20 0-16,42-21 0,21 0 31,22 21-31,-1-21 0,0 21 16,1-22-16,20 1 0,1 21 15,-22-21-15,21 0 0,1 21 0,-1-21 16,-20 21-16,20 0 0,-20-21 0,-1 21 15,-21 0-15,21 0 16,-20 0-16,-22 21 16,0 0-1,0 0-15,0 0 0,0 0 0,0 22 16,-22-22-16,1 21 0,21-21 0,-21 1 16,21 20-16,0-21 0,-21 21 15,21-20-15,-21-1 0,21 0 0,0 0 16,0 0-16,0 0 0,0 1 15,0-1-15,21-21 0,0 0 16,0 0-16,0 0 0,1 0 16,-1 0-16,0 0 0,0 0 15,0 0-15,0-21 0,1-1 0,-1 22 16,-21-21-16,21 0 0,-21 0 16,0 0-16,0 0 0,0-1 15,0-20-15,-21 21 0,0-21 0,-1 20 16,-20 1-16,21 0 0,0 0 15,-22 0-15,22 0 0,-21 21 16,21 0-16,0 0 0,-1 0 0,65 0 31,-22 0-31,0 0 16,21 0-16,1 0 0,-1-22 16,0 22-16,22-21 0,-22 21 0,22-21 15,-1 0-15,1 0 16,-22 0-16,22-1 0,-1 1 0,-21 0 15,22-21-15,-43 21 16,0-1-16,-21 1 0,0 0 0,0 0 16,0-21-16,0 20 0,-21 1 15,0 0-15,0 21 0,0 0 16,-1 0-16,1 0 0,0 0 16,0 21-16,0 22 15,0-22-15,-1 21 0,1-21 0,21 22 16,-21 20-16,0-21 0,0 1 0,0 20 15,21 43 1,0-64-16,0 1 0,0-22 0,0 21 16,0-21-16,21 22 0,0-22 15,21-21-15,1 21 0,-1-21 0,0 0 16,22 0-16,-22 0 0,22 0 0,-22 0 16,21-21-16,-20 0 0,-1 0 15,-21-1-15,22 1 0,-22 0 0,0 0 16,0-21-16</inkml:trace>
  <inkml:trace contextRef="#ctx0" brushRef="#br1" timeOffset="182340.34">19346 7959 0,'0'-21'15,"0"42"-15,0-64 0,0 22 0,0 42 32,-21 1-17,21-1-15,0 21 0,-21 0 0,0 1 16,21-1-16,-21 0 0,21 1 15,0-1-15,-22 22 16,22-22-16,0 0 0,-21-21 0,21 1 16,0-1-16,0 0 15,0 0-15,21-21 32,1 0-32,-22-21 0,21 21 0,0-21 15,-21 0-15,21-1 0,0 1 0,0 0 16,-21-21-16,22 21 0,-1-1 15,0 1-15,-21-21 0,0 21 0,21 0 16,-21 42 15,0 0-31,0 0 0,0 0 0,0 22 16,0-22-16,0 0 16,21 0-16,-21 0 0,21 0 0,1 1 15,-1-1-15,-21 0 0,42 0 0,-21-21 16,0 21-16,1-21 0,-1 21 15,21-21-15,22 0 0,-43 0 16,21 0-16,-21 0 0,22 0 16,-22-21-16,0 0 0,21 0 15,1-21-15,-22 20 0,0 1 0,0-21 16,-21 0-16,42-22 16,-42 22-16,22-1 0,-22 1 15,0 21-15,21 0 0,-21 0 0,0-1 16,0 1-16,0 42 15,0 1 1,-21-1-16,21 0 0,-22 0 0,1 21 16,21-20-16,0 20 0,0-21 0,-21 21 15,21-20-15,0 20 0,0-21 16,0 21-16,0-20 0,0-1 0,0 0 16,0 0-16,21 0 0,0 0 15,1-21-15,-1 0 0,0 22 0,21-22 16,-21 0-16,22 0 0,-22 0 0,21 0 15,1 0-15,-1-22 0,-21 1 16,21 0-16,-20 0 0,-1 0 16,0 0-16,0-1 0,21-41 15,-42 21-15,0-1 0,0 1 16,22 0-16,-22-1 0,0 1 0,21 21 16,-21 0-16,0-1 0,0 44 31,0-1-31,0 21 0,0-21 15,0 22-15,0-1 0,-21-21 0,21 21 16,0-20-16,-22 20 0,22-21 0,0 0 16,0 0-16,0 1 0,0-1 15,22-21-15,-1 21 0,0-21 16,0 0-16,0 0 16,0 0-16,1-21 0,-22 0 15,21-1-15,-21 1 0,0 0 0</inkml:trace>
  <inkml:trace contextRef="#ctx0" brushRef="#br1" timeOffset="182704.13">20870 7620 0,'0'0'16,"-21"0"-16,-21 0 0,21 0 0,-1 21 15,-20 0-15,21 1 0,0-22 0,0 21 16,-1 0-16,22 0 0,0 0 15,0 0-15,0 1 0,22-22 16,-1 0-16,21 0 16,-21 0-16,0 0 0,1 0 0,20 0 15,-21 0-15,21-22 0,-20 22 16,-1-21-16,0 0 0,0 0 0,-21 0 16,0 0-16,0-1 0,0 1 15,0 0-15,-21 0 0,0 21 16,0 0-16,-22 0 0,22 0 0,-21 0 15,21 0-15,-22 0 0,22 21 16,-21 0-16,21 22 0,-1-22 16,1 0-16,21 0 0,0 0 0,0 0 15,0 1-15,0-1 0,0 0 16,21 0-16,1-21 0,20 0 0,0 0 16,1 0-16,-1 0 0,0 0 15</inkml:trace>
  <inkml:trace contextRef="#ctx0" brushRef="#br1" timeOffset="182976.02">21611 7578 0,'0'0'0,"-21"0"16,0 0-16,0 0 16,-1 21-16,22 0 0,-21 0 15,0 22-15,0-22 0,0 21 16,0 0-16,21 1 0,-22-1 0,1 22 15,21-22-15,-21 0 0,21 22 16,0-22-16,-21 0 0,21 1 0,-21-1 16,21-21-16,0 22 0,0-22 0,0 0 15,0 0-15,0 0 0,0 0 16,21-21 0,0 0-1,0-21-15,0 0 0,22 0 16,-22 0-16,0-22 0</inkml:trace>
  <inkml:trace contextRef="#ctx0" brushRef="#br1" timeOffset="183460.21">21929 7641 0,'0'0'0,"21"-63"32,-21 84-17,0 0-15,0 0 0,0 22 16,0-22-16,-21 21 0,-1 0 0,1 1 15,21 20-15,-21-20 0,0-1 16,0 0-16,0 22 0,-1-22 16,1 0-16,0 1 0,21-1 0,0-21 15,-21 0-15,21 22 0,0-22 16,0 0-16,0 0 0,21-21 31,-21-21-15,0 0-16,0 0 15,0 0-15,0-22 0,21 22 0,0-21 16,1 21-16,-1-22 0,0 1 0,0 0 16,0-1-16,22 1 0,-1 0 15,0 20-15,-21-20 0,22 21 16,-1 0-16,0 21 0,1 0 16,-22 0-16,21 21 0,-21 0 0,1 0 15,-1 22-15,-21-1 0,0 0 0,0 1 16,0-1-16,0 21 0,0-20 15,0-1-15,0-21 0,-21 22 0,21-22 16,-22 21-16,1-21 0,0 0 16,21 1-16,-21-22 15,0 0-15,0 0 16,-1 0 0,1 0-16,21-22 0,-21 1 15,0 0-15,0 0 0</inkml:trace>
  <inkml:trace contextRef="#ctx0" brushRef="#br1" timeOffset="183663.27">21272 8022 0,'0'0'16,"22"0"0,-1 0-16,0-21 0,21 21 15,1 0-15,-1-21 0,0 21 0,1-21 16,-1 21-16,0 0 0,1-21 0,-1 21 15,-21 0-15,21 0 0,-20 0 16,-1-22-16,-64 22 31,22 0-31,-21 0 0</inkml:trace>
  <inkml:trace contextRef="#ctx0" brushRef="#br1" timeOffset="184694.68">1968 10562 0,'0'0'16,"0"-21"-16,-21 0 0,21 0 16,0 0-16,0-1 0,0 1 15,0 0-15,0 0 16,0 0-16,0 42 15,0 0 1,0 21-16,0-20 0,0 41 0,0-21 16,0 22-16,0-1 0,0 22 15,0 63-15,0-63 0,0 0 16,0-1-16,0 1 0,0 0 16,0-1-16,-21 1 0,21-22 0,-21 1 15,21-1-15,0 1 0,0-1 16,-21-20-16,21-1 0,0 0 0,0-20 15,-21-1-15,21 0 0,0 0 16,0 0-16,0-42 16,0 0-1,0 0-15,-22 0 0,22-22 16,-21 1-16,21 0 0,0-1 0,0 1 16,-21-22-16</inkml:trace>
  <inkml:trace contextRef="#ctx0" brushRef="#br1" timeOffset="185062.66">1651 11007 0,'-21'-43'16,"42"86"-16,-42-128 0,0 64 0,-1-21 16,22-1-16,0 22 0,-21 0 0,21-21 15,-21 20-15,21 1 0,0 0 16,0 0-16,0 0 0,0 0 16,21-1-16,0 1 0,1 0 15,20 0-15,0 0 0,1 0 0,-1-1 16,0 1-16,1 21 0,-1 0 15,0 0-15,22 0 0,-22 21 0,22 1 16,-22 20-16,0-21 0,1 21 16,-22 22-16,0-22 0,-21 1 15,0-1-15,0 0 0,-21 1 0,0-1 16,-22 0-16,22 1 0,-21-1 0,21-21 16,-1 0-16,-20 22 0,21-43 15,0 21-15,0 0 0,-1-21 16,1 0-16,0 0 15,0-21-15,21 0 16,0-1-16,0 1 16,21 21-1,0-21-15,0 0 0,1 0 16,-1 21-16,0-21 0,0-1 16</inkml:trace>
  <inkml:trace contextRef="#ctx0" brushRef="#br1" timeOffset="185463.24">2307 10837 0,'0'-42'31,"21"21"-31,-21 0 0,0 0 0,0-1 16,21 1-16,1 0 0,-1 21 15,0-21-15,0 21 0,0 0 16,0-21-16,1 21 0,20 0 0,-21 0 15,21 21-15,-20 0 0,-1 0 16,21 0-16,-21 22 0,0-22 0,-21 21 16,0-21-16,0 22 0,0-22 15,0 21-15,0-21 0,0 1 16,0-1-16,0 0 0,0 0 0,-21-21 16,21-21 15,0 0-31,0 0 15,0-22-15,0 22 0,0 0 0,0 0 16,0-22-16,0 22 0,0 0 16,0-21-16,0 21 0,0-1 0,0 1 15,21 0-15,-21 0 0,22 21 16,-1 0-16,0-21 0,0 21 16,0 0-16,0 0 0,1 0 15,-1 0-15,0 0 0</inkml:trace>
  <inkml:trace contextRef="#ctx0" brushRef="#br1" timeOffset="185875.01">3238 10562 0,'0'0'0,"0"21"16,0 1-16,-21-22 0,21 21 16,-21 0-16,0 0 0,0 21 15,21-20-15,-21-1 0,-1 21 0,22-21 16,-21 22-16,21-22 0,0 21 15,0-21-15,0 0 0,0 1 0,0-1 16,0 0-16,0 0 0,21 0 16,1-21-16,-1 0 0,0 0 15,0 0-15,0 0 0,22 0 0,-22 0 16,21-21-16,0 0 0,-20 21 16,20-21-16,0 0 0,-21-22 0,22 22 15,-22 0-15,0-21 0,0 20 16,-21-20-16,0 21 0,0-21 0,-21-43 15,-21 64-15,21-22 0,-22 22 16,1-21-16,0 21 0,-1 21 16,1 0-16,0 0 0,-1 0 0,1 0 15,21 21-15,-22 0 0,22 0 16,0 22-16,0-22 0,0 21 16,21-21-16,0 22 0,0-1 0,0-21 15,0 21-15,21-20 0,-21-1 16,21 0-16,21 0 0,-20 0 0,20 0 15,-21-21-15,21 0 0,22 0 16</inkml:trace>
  <inkml:trace contextRef="#ctx0" brushRef="#br1" timeOffset="186623.09">4233 10668 0,'21'-21'15,"-42"42"-15,42-63 0,-21 21 0,0-22 16,-21 43-16,0 0 0,0-21 0,0 21 15,0 0-15,-22 0 16,22 0-16,-21 21 0,21 0 0,-22 1 16,22-1-16,-21 21 0,-1-21 0,22 0 15,-21 22-15,21-22 0,0 21 16,-1-21-16,22 1 0,-21-1 0,21 0 16,0 0-16,0 0 0,21 0 15,1-21-15,-1 0 0,21 0 0,-21 0 16,22 0-16,-1-21 0,0 0 0,1 0 15,-1 0-15,-21 0 16,21-1-16,-20 1 0,-1 0 0,0 0 16,0 0-16,-21 0 0,21-1 0,-21 1 15,0 0 1,-21 42 15,21 0-31,0 1 0,0-1 16,0 0-16,0 0 0,0 21 0,0-20 15,0 20-15,0 0 0,21 1 16,-21 20-16,0 1 0,0-1 0,21 1 16,-21 20-16,22-20 0,-22 20 0,0-20 15,0 21-15,0-1 0,0 1 16,0 84-16,0-84 0,0 0 16,0-1-16,0 1 0,0 0 15,0-1-15,0-20 0,0 20 16,0-20-16,0-1 0,-22 1 0,22-1 15,-21-20-15,0 20 0,21-20 0,-21-22 16,0 21-16,0-42 0,21 21 16,-22-21-16,1-21 0,21 0 15,-21-21-15,21-1 0,0 1 0,0-22 16,0 1-16,0-22 0,0 22 16,0-43-16,21 21 0,-21-21 15,21 1-15,-21-22 0,0 21 0,0 0 16,22 0-16,-22 0 0,21 0 0,-21 1 15,0 20-15,0-21 0,21 21 16,0 22-16,-21-1 0,21 1 16,0 21-16,-21-1 0,22 1 0,-1 21 15,0-22-15,0 22 0,0 0 0,0 0 16,1 21-16,-1 0 16,0 0-16,0 0 15</inkml:trace>
  <inkml:trace contextRef="#ctx0" brushRef="#br1" timeOffset="187231.22">4614 10710 0,'0'0'0,"-21"0"0,21-21 15,-21 21-15,21-21 0,0 0 0,0 0 16,0 0-16,0-1 16,21 1-16,0 0 0,0 0 15,1 0-15,-1 21 0,21-21 0,-21-1 16,22 22-16,-22 0 0,21 0 0,-21 22 15,0-1-15,22 0 0,-22 0 16,0 21-16,-21 1 0,0-22 16,0 21-16,0 1 0,0-1 0,0 0 15,-21 22-15,0-43 0,0 0 16,-1 0-16,22 0 0,-21-21 16,0 0-1,21-21 1,0 0-16,0 0 0,0 0 15,0 0-15,0-22 0,0 22 16,0-21-16,21-1 0,0 1 0,-21 0 16,22-1-16,-1 1 0,0 0 15,0 21-15,0-22 0,0 22 16,1 0-16,-1 21 0,0 0 0,0 0 16,0 0-16,0 0 15,-21 21-15,0 0 0,22 0 16,-22 1-16,21-1 0,-21 0 0</inkml:trace>
  <inkml:trace contextRef="#ctx0" brushRef="#br1" timeOffset="190392.94">5461 10922 0,'85'-21'31,"-64"0"-31,0 21 0,21-43 0,-21 22 15,-21 0-15,22-21 0,-22 21 16,21-22-16,-21 1 0,0 0 16,0-1-16,0 22 0,0-21 0,-21-1 15,-1 1-15,1 21 0,0-21 16,0 20-16,0 1 0,0 21 0,-22 0 16,22 0-16,0 0 0,0 0 15,-22 0-15,22 21 0,0 1 0,0 20 16,0-21-16,0 21 0,-1 1 0,1-1 15,21 0-15,-21 1 0,21-1 16,0 0-16,0 1 0,0-1 0,0-21 16,0 0-16,0 1 0,0-1 15,42-21-15,-20 0 0,-1 0 0,0 0 16,0 0-16,21 0 0,-20 0 16,41-21-16,-21-1 0,1 1 15,-22 0-15,21-21 0,1 21 0,-22-22 16,0 22-16,21-21 0,-21-1 15,-21 22-15,0-21 0,0 0 16,0 20-16,0-20 0,0 21 0,0 0 16,-21 21-16,0 0 15,0 0-15,21 21 0,-21 0 16,0 0-16,21 22 0,-22-22 16,22 21-16,0 0 0,0 1 0,0-22 15,0 21-15,0 1 0,0-22 0,22 0 16,-22 0-16,21 0 0,42 22 15,-42-43-15,1 0 0,20 0 16,-21 0-16,21 0 0,1 0 16,-22 0-16,21-22 0,-21 1 0,22 0 15,-22 0-15,0 0 0,21-22 16,-20 22-16,-22-21 0,21 0 16,-21 20-16,21-20 0,-21 0 0,0-1 15,0 1-15,0 21 0,0-21 0,0 20 16,0 1-16,0 42 15,-21-21 1,21 22-16,0-1 0,0 21 0,0-21 16,0 22-16,0-1 0,0-21 15,-21 21-15,21 1 0,0-1 0,0-21 16,0 22-16,0-22 0,0 0 16,0 0-16,0 0 0,0 0 15,0-42 16,0 0-15,0 0-16,0 0 0,21-22 0,-21 22 16,21-21-16,-21 0 0,21-1 15,-21 1-15,0 0 0,21-1 0,0 1 16,1 21-16,-22-22 0,21 22 0,0 0 16,0 21-16,0 0 0,0 0 15,1 0-15,-1 21 0,0 0 16,0 1-16,0-1 0,-21 21 15,21 0-15,-21 1 0,22-1 16,-22-21-16,0 22 0,0-1 0,21-21 0,-21 21 16,0-20-16,0-1 15,0 0-15,0 0 0,21-21 16,-21 21-16,21-21 16,-21-21-16,21 0 15,0 0-15,1 0 0,-22-1 0,21 1 16,0-21-16,0 0 0,0 20 0,-21-20 15,21 0-15,1-1 0,-1 1 16,0 0-16,0-1 0,0 22 0,0-21 16,1 42-16,-1-21 0,0 0 0,0 21 31,0 0-31,-21 21 0,0 0 0,0 0 16,0 21-16,0-20 0,0 20 15,0 0-15,0-21 0,0 22 16,0-1-16,0-21 0,0 22 0,0-22 15,21 0-15,1 0 0,-1 0 16,0 0-16,0 1 0,0-22 16,0 0-16,22 0 0,-22 0 0,0 0 15,21 0-15,-20 0 0,20 0 0,0 0 16,-21-22-16,22 1 0,20-21 16,-42 21-16,1-22 0,20-20 15,-42 42-15,0-22 16,0 1-16,0 0 0,0 21 0,0-1 0,0-20 15,0 21-15,0 0 16,-21 21-16,0 0 16,-1 0-16,22 21 0,-21 0 15,21 0-15,0 22 0,0-22 0,0 21 16,0-21-16,-21 22 0,21-1 16,0-21-16,0 21 0,0-20 15,0-1-15,0 0 0,0 21 0,0-21 16,0 1-16,0-44 31,21 22-15,-21-21-16,0 0 0,0-21 15,21 21-15,1-22 0,-22 22 0,21-21 16,-21-1-16,21 1 0,0 0 16,-21 21-16,21-22 0,0 22 0,-21 0 15,22 0-15,-1 21 0,0 0 16,0 0-16,-21 21 15,21 0-15,0 0 0,-21 0 16,0 22-16,0-22 0,22 21 0,-22 1 16,21-22-16,-21 21 0,0-21 15,0 22-15,21-22 0,0 0 16,0 0-16,-21 0 0,21-21 0,1 0 16,-1 0-16,0 0 0,0 0 15,0 0-15,43 0 0,-43-21 16,0 0-16,0 0 0,0 0 0,1-1 15,-1-20-15,0 21 0,-21-21 16,21-1-16,0 22 0,-21-21 16,0 21-16,0-22 0,21 22 0,-21 0 15,0 0-15,0 42 32,0 0-32,0 0 15,0 0-15,0 1 0,0 20 16,0 0-16,0-21 0,0 22 0,0-22 15,0 21-15,0-21 0,0 22 16,22-22-16,-1 0 0,-21 0 0,21-21 16,0 21-16,0-21 0,22 0 0,-22 0 15,0 0-15,21 0 0,-21 0 16,22-21-16,-22 0 0,21 0 0,1 0 16,-22 0-16,0-1 0,21 1 15,-21-21-15,1 0 0,-1 20 16,-21-20-16,0 0 0,0 21 0,0-22 15,0 22-15,0 0 0,0 0 0,-21 21 32,-1 21-32,1 0 15,21 0-15,0 0 0,0 22 16,0-22-16,0 21 0,0-21 16,0 22-16,0-22 0,0 21 0,0-21 15,0 1-15,0-1 0,0 0 0,21 0 16,1 0-16,-1-21 0,0 0 15,21 0-15,-21 0 0,22 0 0,-1 0 16,0 0-16,1 0 0,-1 0 0,0-21 16,-20 0-16,20 0 0,0-22 15,-21 22-15,1 0 0,20-21 16,-21-43-16,0 64 0,-21-21 16,0-1-16,0 22 0,0-21 15,0 21-15,0-1 0,0 1 16,-21 21-1,21 21-15,0 1 16,0-1-16,-21 0 0,21 0 16,-21 21-16,21-20 0,-21 62 0,-1-63 15,22 22-15,0-22 0,0 0 16,-21 21-16,21-20 0,-21-1 16,21 0-16,0-42 31,21 0-31,0-1 15,1 1-15,-22 0 0,21-21 16,0 21-16,0-22 0,-21 1 16,21 0-16,0 20 0,1-20 0,-22 21 15,21 0-15,0 0 0,-21-1 16,21 22-16,0 0 16,-21 22-16,0-1 15,0 0-15,0 0 0,0 0 16,0 0-16,0 22 0,0-22 0,21 0 15,-21 0-15,22 0 0,-1 1 16,-21-1-16,21 0 0,0 0 0,0-21 16,22 21-16,-22-21 0,21 0 15,0 0-15,1 0 0,-1 0 0,22 0 16,-22 0-16,0-21 0,22 21 16,-22-21-16,0 0 0,1 0 0,-1-1 15,-21-20-15,0 21 0,1-21 0,-1 20 16,-21-20-16,0 0 0,0-22 15,0 43-15,-21 0 16,-43-21-16,43 20 0,-21 22 16,20 0-16,-20 0 0,0 0 0,-1 22 15,22-22-15,-21 21 0,0 0 16,20 0-16,-20 0 0,21 0 0,0 22 16,0-22-16,21 0 0,0 0 15,0 22-15,21-1 0,0-42 16,21 21-16,22 0 0,-22-21 15,0 0-15,-20 0 0,20 0 16,0 0-16,1-21 0,-22 0 16,0 21-16,0-21 0,21-22 15,-20 22-15,-1 21 0,-21-21 0,21 0 16,-21 0-16,0 0 0,0-1 16,0 1-16,0 0 15,0 42 16,0 0-15,0 1-16,0-1 16,0 21-16,0-21 0,-21 22 0,21-1 15,0 21-15,0-20 0,-21 20 0,21 1 16,0-22-16,0 22 0,0-1 16,0 1-16,0-1 0,0 22 15,0-22-15,0 107 0,21-107 0,-21 22 16,21-22-16,0 22 0,0 0 15,0-22-15,1 22 0,-1-22 0,0 22 16,0-22-16,0 22 0,0-21 16,-21-1-16,0 22 0,22-22 0,-22-20 15,0 20-15,0-21 0,0 1 16,0-1-16,-22-21 0,1 22 16,0-22-16,-21-21 0,21 0 0,-1 0 15,1-21-15,-21-1 0,21 1 0,0-21 16,-1 0-16,-20-1 0,21-84 15,21 64-15,0-1 0,0-105 16,0 84-16,0 22 0,21-22 16,-21 0-16,21 1 0,0-22 15,1 21-15,-1 1 0,0-1 16,42-84-16,-41 105 0,-1-21 16,21 22-16,-21-1 0,22 1 15,-22-1-15,0 1 0,21 21 0,-21-1 16,1 1-16,-1-43 0,-21 64 15,0-21-15,0 21 0,0-1 16,0 1-16,-21 0 0,-22 0 16,22 0-16</inkml:trace>
  <inkml:trace contextRef="#ctx0" brushRef="#br1" timeOffset="190590.83">9631 9927 0,'0'0'0,"-21"0"0,-1 0 0,1 0 0,0 0 15,0 21-15,0-21 47</inkml:trace>
  <inkml:trace contextRef="#ctx0" brushRef="#br1" timeOffset="190623.81">9715 9927 0,'64'0'0</inkml:trace>
  <inkml:trace contextRef="#ctx0" brushRef="#br1" timeOffset="191231.25">12594 10033 0,'0'-21'0,"0"42"0,0-63 0,0 21 16,0-1-16,0 1 0,0 0 16,0 0-16,0 0 15,-21 21-15,0 0 0,0 0 16,-1 21-16,22 0 0,-21 0 16,0 22-16,0-22 0,0 21 0,0 0 15,-1 1-15,22-1 0,-21 0 16,0 1-16,21-1 0,-21 0 15,21 1-15,0-1 0,0 0 0,21 22 16,21-43-16,-20 0 16,20-21-16,0 0 0,1 0 0,-1 0 15,64-21-15,-64 0 0,22 0 16,-22-22-16,0 22 0,1-21 16,20-22-16,-42 22 0,0 0 15,-21 21-15,0-22 0,0 1 0,0 0 16,-21-1-16,0 22 0,0-21 15,-21 21-15,20-1 0,-20 1 16,21 0-16,-21 21 0,-1 0 0,22 0 16,-21 0-16,-1 0 0,22 0 15,0 21-15,-21 0 0,21 1 0,21-1 16,0 0-16,-22 0 0,22 0 0,0 0 16,0 1-16,0-1 15,22 0-15,-1-21 0,0 0 0,0 21 16,0-21-16,22 0 0,-22 0 0</inkml:trace>
  <inkml:trace contextRef="#ctx0" brushRef="#br1" timeOffset="191627.2">13081 10054 0,'0'0'0,"0"-21"16,0 0-16,0 0 0,0 0 15,0-1-15,0 1 0,0 0 16,0 0-16,0 0 0,21 0 15,0-1-15,0 22 0,1-21 0,-1 21 16,0 0-16,42 0 16,-20 0-16,-22 0 0,21 21 15,1 1-15,-1-1 0,-21 0 0,43 42 16,-22-41-16,-21 20 0,0-21 16,-21 21-16,0 1 0,0-22 0,0 0 15,0 21-15,-21-20 0,-21 20 16,-1-21-16,22 0 0,0 0 15,0-21-15,0 0 0,21-21 32,0 0-32,0 0 15,0 0-15,0 0 0,0-1 0,21-20 16,0 21-16,-21-21 0,21 20 0,-21-20 16,0 0-16,21 21 0,1-22 15,-22 22-15,21-21 0,-21 21 0,0-1 16,0 1-16,0 0 0,0 0 15,0 0-15,0 0 0,0-1 0</inkml:trace>
  <inkml:trace contextRef="#ctx0" brushRef="#br1" timeOffset="192168.9">13547 9356 0,'0'0'0,"-43"0"0,22-21 0,-21 21 15,-1-22-15,1 22 0,-21 0 0,-1-21 16,1 21-16,-1 0 0,-63 0 16,64 0-16,-1 0 15,1 21-15,-1 1 0,1-1 0,-1 21 16,-63 43-16,85-43 16,-22 22-16,1 20 0,20-20 0,1-1 15,0 22-15,-1-22 0,1 1 16,0 21-16,21-22 0,-1 1 0,22 20 15,0-20-15,0-1 0,22 64 16,20-84-16,-21 20 0,43-21 16,-22-20-16,85 41 15,-64-21-15,1-20 0,21-22 0,-1 21 16,1-21-16,0 0 0,-1 0 0,22 0 16,-21 0-16,21 0 0,-22-21 15,1-1-15,0 1 0,-1 0 0,1 0 16,-22-21-16,22-1 0,-21 1 0,-22 0 15,21-22-15,-20 22 0,20-22 16,-42 1-16,22-1 0,-22 1 0,0-1 16,0-20-16,-21 20 0,0-21 15,0-63-15,-21 85 0,0-1 16,0 1-16,-22 20 0,22 1 16,-63-21-16,41 20 0,1 22 15,0 0-15,-1 0 0,1 21 16,21 0-16,-22 0 0,22 0 0,-21 0 15,0 0-15,-1 0 0,22 21 16,-21 0-16,21-21 0,-22 42 16,22-20-16,21 20 0,0-21 15,0 0-15,0 0 0,0 1 0</inkml:trace>
  <inkml:trace contextRef="#ctx0" brushRef="#br1" timeOffset="192855.43">15790 9758 0,'0'0'0,"0"-21"0,64-22 32,-43 22-32,0 0 0,21 0 15,-20 0-15,-1 0 0,0-1 16,21 1-16,-21-21 0,1 21 0,-1 0 15,0-1-15,-21 1 0,0 0 16,-21 21 0,0 0-16,-22 0 0,1 0 15,0 0-15,-1 0 0,1 0 0,0 21 16,-1 0-16,22-21 0,-21 22 0,21-1 16,-1 0-16,1 0 0,21 21 15,0-20-15,0-1 0,0 0 0,0 0 16,21 21-16,1-20 0,-1-1 15,0 21-15,0-21 0,21 22 16,-20-22-16,20 21 0,-21-21 0,21 22 16,-20-22-16,-1 0 0,0 21 15,0-21-15,-21 22 0,0-22 0,0 0 16,0 21-16,-42-20 0,21-1 16,-1 0-16,-20 0 0,0 0 0,21 0 15,-22 1-15,1-22 0,0 0 0,-1 0 16,22 0-16,-21 0 0,-22-22 15,22 1-15,21 0 0,0 0 16,-1 0-16,1 0 0,0-1 16,21-20-16,0 21 0,0 0 0,0 0 15,0-1-15,0 1 0,0 0 16,0 0-16,0 0 16,21 21-16,0 0 15,1-21-15,-1 21 0,0 0 0,0 0 16,0 0-16,22 0 0</inkml:trace>
  <inkml:trace contextRef="#ctx0" brushRef="#br1" timeOffset="193753.82">16468 9800 0,'0'0'15,"0"-21"-15,0 0 0,21 21 0,-21-21 0,0 0 16,-21 21 15,-1 0-31,22 21 0,-21 0 0,0 0 16,0 0-16,0 22 0,0-22 15,-1 21-15,1-21 0,0 22 0,0-22 16,0 42-16,21-20 0,-21-22 16,21 0-16,0 0 0,0 0 15,0 0-15,0 1 0,21-1 0,0 0 16,0-21-16,0 0 0,0 0 15,22 0-15,-22 0 0,21 0 0,-21 0 16,22 0-16,-22 0 0,21-21 16,1 0-16,-22-1 0,21 1 15,-21 0-15,22 0 0,-22 0 0,0 0 16,0-22-16,0 22 0,-21-21 0,0 21 16,0-22-16,0 22 0,0 0 15,0 0-15,0 0 0,-21 21 16,0 0-16,0 0 0,0 0 0,-1 0 15,1 0-15,-21 42 16,21-21-16,0-21 0,21 21 16,0 0-16,0 1 15,21-22-15,0 0 16,0 0-16,0 0 0,0 0 16,22 0-16,-22 0 0,0 0 15,0-22-15,22 1 0,-22 21 0,0-21 16,0 0-16,0 0 0,22 0 15,-22 21-15,0-22 0,0 1 0,-21 0 16,21 21-16,-21-21 16,0 42-1,0 0-15,0 0 16,-21 1-16,21 20 0,0-21 16,-21 0-16,21 22 0,-42 20 15,42-21-15,0-20 0,0 20 16,-22-21-16,22 0 0,0 22 15,0-22-15,0 0 0,0 0 0,22 0 16,-1-21-16,0 0 0,0 0 0,0 0 16,22 0-16,-22 0 0,0 0 15,21-21-15,1 21 0,-22-21 0,21 0 16,22-43-16,-22 43 0,-21 0 16,0-21-16,0 20 0,1-20 15,-1 21-15,-21-21 0,0 20 0,21-20 16,-21 21-16,0 0 15,0 42 1,0 0-16,-21 0 16,0 0-16,21 22 0,0-22 15,-22 0-15,22 0 0,0 22 16,0-22-16,0 0 0,0 0 16,22 0-16,-1-21 15,0 0-15,0 0 0,0 0 16,0 0-16,1 0 0,-22-21 15,21 0-15,-21 0 0,21 0 16</inkml:trace>
  <inkml:trace contextRef="#ctx0" brushRef="#br1" timeOffset="193939.71">17674 9504 0,'0'0'0,"-21"-21"0,21 0 0,-21-1 16,21 1-1,-21 21-15,21 21 16,-22 1 0,22-1-16,0 0 15,0 0-15,22 0 0,-1 0 16,0-21-16,0 22 0,0-1 16</inkml:trace>
  <inkml:trace contextRef="#ctx0" brushRef="#br1" timeOffset="194307.5">18034 9800 0,'-21'0'0,"0"0"16,-1 0-1,1 0-15,21 21 16,0 1-16,0-1 0,0 0 15,0 0-15,0 0 0,0 22 16,0-22-16,0 21 0,0 22 16,0-22-16,0 0 0,0 22 15,0-22-15,0 22 0,0-22 0,0 21 16,0 1-16,0-1 0,0 1 0,-21 21 16,0-22-16,21 1 0,-21-1 15,0 22-15,-1-22 0,1 22 0,0-22 16,0 22-16,0-21 0,0-1 0,-1 1 15,-20-22-15,21 0 0,0 43 16,0-64-16,21 0 0,0-42 31,0 0-31,21-21 16,0-1-16,0 1 0</inkml:trace>
  <inkml:trace contextRef="#ctx0" brushRef="#br1" timeOffset="194656.3">17949 9991 0,'0'0'15,"0"-43"-15,0 22 0,-21-21 0,21 21 16,0 0-16,0-1 0,0-20 16,0 21-16,21 0 15,0 0-15,1 21 0,20 0 0,-21 0 0,21 0 16,-20 0-16,20 0 0,0 21 15,-21 0-15,22 0 0,-22 0 16,0 22-16,0-22 0,0 21 0,-21-21 16,0 22-16,0-22 0,-21 0 15,0 21-15,0-21 0,-21 1 0,20-1 16,-20-21-16,0 21 0,21-21 0,-22 0 16,22 21-16,-21-21 0,21 0 15,-1 0-15,1 0 0,21-21 16,21 21 15,1 0-31,-1 0 0,0 0 0,0 0 16,0 0-16,0 0 15</inkml:trace>
  <inkml:trace contextRef="#ctx0" brushRef="#br1" timeOffset="195631.43">18246 10202 0,'21'0'16,"-106"-21"-16,149 42 0,-22 1 0,0-22 0,22 0 15,-22 0-15,0 0 0,1 0 16,-1 0-16,0 0 0,1-22 0,-1 22 15,0-21-15,1 0 0,-1 0 0,-21 0 16,22 0-16,-22-22 0,21-41 16,-21 41-16,0 1 15,1-22-15,-1 1 0,-21 21 0,0-1 16,0-20-16,0 20 0,0 22 0,0-21 16,0 21-16,0 0 0,0-1 15,0 44 1,0-1-1,0 21-15,0 0 0,0 1 16,-21-1-16,21 0 0,-22 1 0,22 20 16,-21-20-16,21-1 0,0 0 15,0 1-15,0-1 0,0 0 16,0-21-16,0 1 0,0 20 0,0-21 0,21-21 16,1 21-16,-1 0 0,0-21 15,0 0-15,0 0 0,0 0 16,1 0-16,20 0 0,-21 0 0,43-42 15,-43 21-15,21 0 0,-21 0 16,22-1-16,-22 1 0,0 0 16,0-21-16,0 21 0,0-1 0,-21 1 15,0 0-15,0 0 0,-21 21 32,0 0-32,0 21 0,21 0 15,-21 0-15,21 1 16,0-1-16,0 0 0,0 0 0,0 0 15,0 0-15,0 1 0,0-1 16,21-21-16,0 21 16,0-21-16,0 0 0,22 21 15,-22-21-15,0 0 0,43 0 16,-22 0-16,-21 0 0,21-21 16,-20 0-16,20 21 0,-21-21 0,21-43 15,-20 43-15,-1 0 0,0-22 16,0 22-16,-21 0 0,0-21 15,0 21-15,0-1 0,0 44 32,0-1-32,0 0 0,-21-21 15,0 21-15,21 21 0,-21-20 16,21-1-16,0 0 0,0 0 16,-22 0-16,22 0 0,-21 1 0,21-1 15,0 0-15,-21 0 0,21 0 16,0-42 15,0 0-15,0 0-16,0 0 15,21-1-15,0-20 0,1 21 0,-1-21 16,0 20-16,0-20 0,0 21 16,0-21-16,1-1 0,20 1 15,-21 21-15,21 0 0,1-1 0,41 1 16,-41 21-16,-1 0 15,0 0-15,1 21 0,-22 1 0,0 20 16,0 0-16,-21-21 0,0 22 0,0-1 16,0 0-16,0 1 0,0-1 15,-21 22-15,21-43 0,-21 0 16,0 0-16,0 0 0,21 0 16,0 1-16,-22-22 15,44 0 1,20-22-16,-21 22 15,0-21-15,22 0 0,-22 21 16,21-21-16</inkml:trace>
  <inkml:trace contextRef="#ctx0" brushRef="#br1" timeOffset="196453.17">21230 9843 0,'0'-64'16,"0"128"-16,0-170 0,0 85 0,0-1 0,0 1 15,-21 0-15,0 0 0,0 21 0,-1 0 16,1 0-16,0 0 0,-21 0 16,-1 21-16,1 21 15,21-20-15,-21-1 0,20 21 0,-20 0 16,21-20-16,0 20 0,0 0 16,21-21-16,0 1 0,0 20 0,0-21 15,0 0-15,21 0 0,0 1 16,0-22-16,43 21 0,-43-21 15,21 0-15,-21 0 0,22 0 0,-22 0 16,21 0-16,-21 0 0,0-21 16,1-1-16,-1 22 0,-21-21 0,0 0 15,21 0-15,-21 0 0,21-22 0,-21 22 16,0 0-16,0 0 0,0 0 16,0 0-16,0-1 0,0 1 15,0 42 32,0 1-47,0-1 16,-21 0-16,21 0 0,0 0 0,-21 22 15,21-22-15,0 21 0,0 0 0,-21 1 16,21-1-16,0 0 0,-22 1 16,22-1-16,-21 22 0,21-1 0,0-21 15,-21 22-15,0-1 0,0 1 0,21-1 16,-21 1-16,21-1 0,-22 22 15,22-21-15,-21-1 0,21 22 16,0-1-16,-42 65 0,42-65 16,-21-20-16,21 20 0,0-20 15,-21 21-15,21-22 0,-22 1 0,1 20 16,0-20-16,21-1 0,0 1 0,-21-22 16,21 0-16,-21 1 0,21-1 0,0-21 15,0 0-15,0 1 0,0-1 16,0-42-1,-21-1-15,21-20 0,-22 21 16,1-21-16,0-1 0,21-20 16,-21-1-16,0 1 0,21-1 0,0-20 15,0-1-15,0 21 0,0-41 0,0 20 16,0 0-16,0-21 16,21 43-16,21-22 0,-21 1 0,22 20 15,-22 1-15,21-1 0,-21 1 0,22 20 16,-1-20-16,-21 20 0,22-20 15,-22-1-15,21 22 0,-21-21 0,0 20 16,22 1-16,-22 0 0,21-1 16,-21 1-16,1 0 0,-1-1 0,21 22 15,-21-21-15,0 21 0,1-1 16,-22 1-16,0 0 0,0 0 16,0 0-16,0 0 0,0-1 0,-22 1 15</inkml:trace>
  <inkml:trace contextRef="#ctx0" brushRef="#br1" timeOffset="196699.36">20024 9356 0,'0'0'0,"0"-21"31,-22 21-31,1 0 0,0 0 32,0 0-1,0 0-31,21 21 16,-21-21-16,-1 0 0</inkml:trace>
  <inkml:trace contextRef="#ctx0" brushRef="#br1" timeOffset="196937.15">18478 9589 0,'106'0'31,"-63"0"-31,-1-22 0,0 22 0,1-21 15,-1 21-15,0-21 0,1 21 16,-22-21-16,21 21 0,0 0 0,1 0 16,-22-21-16,21 21 0,-21 0 15,1 0-15,-1 0 0,0 0 16,-21 21-16,0 0 16</inkml:trace>
  <inkml:trace contextRef="#ctx0" brushRef="#br1" timeOffset="199452.81">6985 12171 0,'0'-64'16,"0"43"0,0 0-16,0 0 0,0 0 15,0 0-15,0-1 0,0 1 0,0 0 16,0 0-16,-21 21 0,21 42 31,-21-21-31,-1 22 0,1 20 0,0 1 16,0-1-16,0 1 0,0 20 15,21-20-15,-43 21 0,22-1 0,0 1 16,-21-22-16,20 22 0,-20 0 16,0-22-16,-1 1 0,1-1 15,0 1-15,21-22 0,-22 0 0,22-20 16,0-1-16,-21 21 16,20-21-16,1-21 15,0-21-15,21 0 0,-21 0 16,21 0-16,-21-1 0,21-20 0,0 0 15,0-1-15,0 1 0,0-21 0,-21 20 16,21-20-16,-22-1 0,22 22 16,0-22-16,0 22 0,-21 0 15,21-22-15,0 43 0,0 0 16,21 42 0,1 0-16,-1 0 15,-21 22-15,42-1 0,-21-21 16,0 22-16,1-1 0,-1 0 0,21 1 15,-21-1-15,22 0 0,-1 1 16,-21-22-16,64 42 16,-43-42-16,0 1 0,1-1 0,20-21 15,-20 0-15,-1 0 0,21 0 0,-20 0 16,-1 0-16,22-21 0,-22-1 16,0 1-16,1 0 0,-22 0 0,21 0 15,-21-22-15,0 22 0,1-21 0,-22 0 16,0-1-16,0 1 0,0 0 15,-22 20-15,1-20 0,0 21 16,0-21-16,0 20 0,-22 1 0,22 21 16,-21 0-16,21 0 0,-22 0 15,22 0-15,-21 21 0,21 1 0,-22-1 16,22 21-16,0-21 0,21 22 0,0-1 16,-21 0-16,21 1 0,0-1 15,0-21-15,0 21 0,0-20 0,0 20 16,21-21-16,0 0 0,0-21 15,1 0-15,20 0 0,-21 0 0,21 0 16,-20 0-16,20 0 0,0-21 16,-21 0-16,22 0 0,-22 0 15,21-1-15,-21 1 0,22-42 16,-43 20-16,0 22 0,0 0 16,0-21-16,0 21 0,0-1 0,0 1 15,0 0-15,-21 42 31,21 0-31,0 22 16,0-22-16,0 0 0,0 21 16,0-20-16,0-1 0,0 0 0,0 0 15,21 0-15,0 0 0,0 1 16,0-22-16,0 0 0,1 0 16,20 0-16,0 0 0,-21 0 15,22 0-15,-22-22 0,21 1 16,1 0-16,-1-42 0,0 41 15,-42 1-15,21-21 0,-21 21 16,0-22-16,0 22 0,0 0 0,0 0 16,0 0-16,0 0 0,-21-1 0,0 22 31,21 22-31,0-1 0,-21 0 16,21 0-16,0 0 0,0 22 15,0-1-15,0-21 0,0 21 16,0-20-16,0-1 0,0 21 0,0-21 15,0 0-15,-21 1 0,21-1 16,0-42 15,0-1-31,0 1 0,21 0 16,0-21-16,0 21 0,0-22 0,-21 1 16,22 0-16,-1 20 0,0-20 15,0 0-15,0 21 0,0-22 0,1 22 16,-1 0-16,0 21 0,0 0 0,0 0 15,0 0-15,1 21 16,-22 0-16,21 0 0,-21 1 16,0-1-16,21 21 15,-21-21-15,0 0 0,0 22 0,21-22 16,0 21-16,-21-21 0,21 22 0,1-22 16,-1 0-16,0 0 0,21 0 15,-21 1-15,1-1 0,20-21 16,-21 0-16,21 0 0,1 0 0,-1 0 15,0 0-15,22 0 0,-22-21 0,22-1 16,-22 1-16,22 0 0,-22 0 16,0-21-16,1 20 0,-1 1 15,-21-21-15,0 21 0,0-22 0,-21 22 16,0 0-16,0-21 0,-21 21 0,0-1 16,0 1-16,0 0 0,-22 21 15,1 0-15,0 0 0,-1 0 0,22 0 16,-63 0-16,41 21 15,22 0-15,-21 1 0,21-1 0,-1 21 16,-20-21-16,21 43 0,21-43 16,0 21-16,0-21 0,0 1 15,0-1-15,21 0 0,0-21 16,0 0-16,1 0 0,20 0 16,-21 0-16,21-21 0,1 0 15,-22-1-15,21 22 0,1-21 0,-22 0 16,21 0-16,-21 0 0,0 0 15,1-1-15,-22 1 0,21 0 0,0 0 16,-21 0 0,0 42-1,0 0 1,0 0-16,0 22 16,21-22-16,-21 21 0,0 0 0,0 22 15,21-22-15,0 1 0,-21 20 0,22 1 16,-1-1-16,-21 1 0,21-1 15,-21 1-15,0-1 0,21 22 0,0-1 16,0-20-16,-21 21 0,0-1 0,22-20 16,-1 20-16,-21 1 15,21-21-15,-21 20 0,0 1 0,0-22 16,0 22-16,21-21 0,-21-1 0,0 22 16,0-22-16,0-20 0,0 20 15,0-21-15,0 1 0,0-1 0,-21 0 16,21 1-16,-21-22 0,21 0 0,-21 0 15,-1-21-15,1 0 0,0 0 16,0 0-16,0-21 0,0 0 0,-22 0 16,22-22-16,-21 1 0,21-21 15,-22 20-15,1-41 0,0 20 0,20-21 16,-20-20-16,21 20 0,0-21 16,21 21-16,0-20 0,0 20 0,0-21 15,21 0-15,21 22 0,-21-1 16,22 0-16,41-84 0,-41 105 15,-1 1-15,43-43 0,-64 43 16,21 20-16,-21 1 0,1 0 16,-1 20-16,0-20 0,-21 21 15,0 0-15,0 0 0,0-1 0,0 1 16,0 0 0,21 21-16,0 0 0</inkml:trace>
  <inkml:trace contextRef="#ctx0" brushRef="#br1" timeOffset="201407.36">9525 12594 0,'0'0'0,"0"-21"0,0 0 0,0 0 15,0 0 1,0 42 15,0 0-31,0 0 0,0 0 0,0 22 16,0-1-16,0 0 0,0 1 15,0 20-15,0-21 0,0 1 0,0-1 16,0 0-16,0-20 0,0 20 16,21-21-16,-21 0 0,21-21 0,0 0 15,1 0-15,-1 0 0,0 0 0,0 0 16,21 0-16,-20-21 0,20 0 16,0 0-16,-21 0 0,22-1 0,-1-20 15,-21 21-15,22-21 0,-22-1 16,0 1-16,21 0 0,-21-1 15,-21 1-15,22 21 0,-22 0 0,21-22 16,-21 22-16,0 0 16,0 42-1,0 0-15,-21-21 16,21 43-16,-22-22 0,22 21 0,0-21 16,0 22-16,0-1 0,0 0 0,0 1 15,0-1-15,0 0 0,22-21 16,-1 22-16,0-22 0,21 0 0,-21 0 15,22 0-15,-22 1 0,21-1 16,1-21-16,-1 0 0,0 0 0,22 0 16,-22 0-16,22 0 0,-1 0 15,-21-21-15,43 21 0,-21-22 16,-1 1-16,1 0 0,-1-21 0,-21 21 16,22-22-16,-43 1 0,21 0 0,-20-1 15,-1 1-15,-21 0 0,0 20 16,0-20-16,0 0 0,-21 21 0,-1-1 15,-20 1-15,21 0 0,-21 21 16,-1 0-16,-20 0 0,20 0 0,1 0 16,-21 0-16,20 0 0,-20 21 0,20 0 15,1 1-15,0-1 0,21 0 16,-22 21-16,22-21 0,0 22 16,0-1-16,21-21 0,0 22 0,0-22 15,0 0-15,0 21 0,0-21 16,21-21-16,42 22 0,-41-22 15,20 0-15,-21 0 0,21 0 16,1 0-16,-1 0 0,0-22 0,22 1 16,-22 0-16,1 0 0,-1 0 15,0 0-15,-21-22 0,22 22 16,-22-21-16,21 21 0,-21-1 0,-21-20 16,0 21-16,0 0 0,0 0 0,0-1 15,0 1-15,-21 21 16,0 0-1,0 21-15,0 1 16,0-1-16,21 21 0,0-21 0,-22 22 16,22-1-16,0-21 0,0 21 0,0 1 15,0-22-15,22 21 0,-1-21 16,0 1-16,0-1 0,21 0 0,-20-21 16,20 0-16,0 0 0,1 0 15,-1 0-15,0 0 0,1 0 0,20 0 16,-21-21-16,22 0 0,-1 21 0,-20-43 15,20 22-15,-20 0 0,-1-21 16,0 20-16,-21-20 0,22 0 16,-22 21-16,-21-22 0,0 1 0,0 21 15,0 0-15,0-1 0,-21 1 16,0 0-16,-1 0 0,1 21 0,0 0 16,-21 0-16,21 0 0,-22 0 0,22 0 15,-21 21-15,21 0 0,-22 0 16,22 1-16,0-1 0,0 21 0,0-21 15,-1 22-15,22-22 0,0 0 16,0 21-16,0-21 0,0 1 0,22-1 16,20 0-16,-21-21 0,21 0 15,-20 0-15,20 0 0,0 0 16,1-21-16,-1 0 0,0 21 16,-21-22-16,22 1 0,-22 0 15,0 0-15,0 0 0,0 0 0,1-22 16,-22 22-16,0 0 0,0 0 15,0 0-15,0-1 16,0 44 15,0-1-31,0 0 0,0 0 16,0 0-16,0 22 0,0-1 0,0 0 16,0 1-16,0-1 0,0 0 15,0 22-15,0-22 0,0 22 0,0-1 16,0 1-16,0-1 0,0 1 15,0-1-15,0 22 0,0-1 0,0-20 16,0 21-16,0-1 0,0 1 16,0 0-16,0-1 0,0 22 0,0-21 15,0 21-15,0-22 0,0 1 0,0 21 16,0-22-16,21 1 0,-21 0 16,21-1-16,0 1 0,-21-21 0,0-1 15,21 22-15,-21-43 0,21 22 0,-21-22 16,0 0-16,0 1 0,22-22 15,-22 0-15,0 0 0,0-42 16,0 0 0,-22 0-16,22-22 0,-21 22 15,-21-21-15,21-22 0,-22 22 16,22-22-16,-21 1 0,-22-22 0,22 22 16,0-22-16,-22 0 0,22 1 15,0-22-15,-1 21 0,22-21 0,-21 22 16,21-1-16,21-21 0,0 22 0,0-1 15,0 0-15,21-21 0,0 22 16,0-1-16,21 0 0,1 22 0,-1-1 16,0 1-16,1-1 0,20 22 0,-20 0 15,-1-1-15,21 1 0,-20 0 16,-1 21-16,0-22 0,1 22 16,-1-21-16,-21 21 0,22-1 0,-22 1 15,0 0-15,0 0 0,-21 0 16,0 0-16,0-1 31,0 1-15,21 21-16,-21-21 15</inkml:trace>
  <inkml:trace contextRef="#ctx0" brushRef="#br1" timeOffset="201839.23">12679 12785 0,'0'21'0,"21"-21"47,0 0-47,0 0 0,0-21 0,1 0 16,20-1-16,-21 1 0,0 0 15,22 0-15,-22 0 0,0 0 0,21-1 16,-21-20-16,1 21 0,-1 0 0,0-22 15,0 22-15,-21 0 0,0 0 16,0 0-16,0 0 0,0-1 0,-21 22 16,-21 0-16,20 0 0,-20 0 15,0 0-15,-1 22 0,1-1 16,21 0-16,-21 21 0,-1-21 0,22 22 16,-21-22-16,21 21 0,-1 1 15,1-1-15,21-21 0,0 43 16,0-22-16,0-21 0,0 0 0,21 0 15,1 1-15,-1-22 0,42 21 16,-20-21-16,-22 0 0,21 0 16,0 0-16,-20 0 0,41-21 15,-21-1-15,-20 22 0,20-21 16,-21 0-16,0 21 0,0-21 16,1 0-16,-1 21 0,-21-21 15,21-1-15,0 22 0,0-21 0</inkml:trace>
  <inkml:trace contextRef="#ctx0" brushRef="#br1" timeOffset="202003.92">13737 12721 0,'-21'0'62,"0"0"-62</inkml:trace>
  <inkml:trace contextRef="#ctx0" brushRef="#br0" timeOffset="-195401.61">1947 11557 0,'0'0'0,"-21"0"0,0 0 31,42 0 47,0 0-62,0 0-16,1 0 0,-1 0 0,0 0 15,0 0-15,0 0 0,22 0 16,-22 21-16,0-21 0,21 0 0,-21 0 16,1 0-16,20 0 0,-21 0 15,21 0-15,1 0 0,-1 0 0,-21 0 16,22 0-16,-1 0 0,0 0 15,1 0-15,-1 0 0,0 0 16,1 0-16,20 0 0,-21 0 0,1 0 16,-1 0-16,22 0 0,-22 0 0,0 0 15,22 0-15,-1 0 0,1 0 16,-1-21-16,1 21 0,-1 0 0,22 0 16,-22 0-16,22 0 0,-21 0 15,-1-21-15,22 21 0,-22 0 0,1 0 16,20 0-16,-20 0 0,-1-21 0,22 21 15,-21 0-15,-1 0 0,22 0 16,-22 0-16,1-21 0,20 21 0,-20 0 16,-1 0-16,1 0 0,-1 0 15,1 0-15,-1-22 0,1 22 16,-1 0-16,64 0 0,-42-21 16,-21 21-16,20 0 0,-20 0 0,20-21 15,-20 21-15,21 0 0,-22-21 16,22 21-16,-22-21 0,64 21 15,-63-21-15,20 21 0,43 0 16,-63-22-16,-1 22 0,22 0 16,-21 0-16,-1-21 0,1 21 15,20 0-15,-20 0 0,-1-21 0,1 21 16,-1-21-16,1 21 0,-1 0 0,22 0 16,-22-21-16,1 21 0,21 0 15,-22 0-15,22-21 0,-22 21 0,22 0 16,-22 0-16,22-22 0,-21 22 15,-1-21-15,1 21 0,-1 0 0,22 0 16,63-21-16,-85 21 0,22 0 16,0-21-16,-1 21 0,-20-21 15,21 21-15,-1 0 0,-20 0 0,-1 0 16,1-21-16,84 21 0,-85 0 16,1 0-16,-1 0 0,1 0 15,-1-22-15,-20 22 0,20 0 16,1 0-16,-22 0 0,43 0 15,-43 0-15,0 0 0,-20-21 16,-1 21-16,0 0 0,0 0 16,0 0-1,-21-21 32</inkml:trace>
  <inkml:trace contextRef="#ctx0" brushRef="#br0" timeOffset="-194257.16">16383 10605 0,'0'0'16,"-42"0"-16,20 0 0,1 0 0,0 0 15,0 0-15,0 0 0,-22-22 16,22 22-16,0 0 0,0 0 16,0-21-16,42 21 62,0 0-62,0 0 0,0 0 16,1 0-16,20 0 0,-21 0 0,21 0 15,64 21-15,-63-21 16,20 0-16,-21 0 0,22 22 0,-1-22 16,22 0-16,-21 0 0,-1 0 0,22 0 15,-1 21-15,1-21 0,21 0 16,-21 0-16,20 0 0,-20 0 0,21 0 16,-21 21-16,126-21 15,-126 0-15,21 0 0,21 0 16,-21 0-16,-1 0 0,128 21 15,-127-21-15,0 0 0,0 0 16,21 0-16,-21 0 0,21 21 0,0-21 16,0 0-16,0 0 0,-22 0 0,128 0 15,-106 0-15,0 0 16,-21 0-16,21 0 0,-21 0 0,84 0 16,-84 0-16,-42 0 0,20 0 15,-20 0-15,-1 0 0,43-21 16,-63 21-16,-1 0 0,0 0 15,-21-21-15,1 21 0,-1 0 16,0 0-16,0 0 0,-21-21 16,0 0-1,0-1 17,0 1 14</inkml:trace>
  <inkml:trace contextRef="#ctx0" brushRef="#br0" timeOffset="-194126.23">21632 10562 0,'0'43'16,"0"-22"-1,-21-21-15,21 21 16,-21-21-16,0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1:53:09.2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402 1016 0,'0'0'0,"-21"0"0,21-21 0,-21 21 16,21-21-16,-21 0 0,-1 21 16,22-22-16,0 1 0,0 0 15,-21 21-15,21-21 0,0 0 0,0 0 16,0-1-16,0 1 0,0 0 16,21 0-16,1 0 15,-1 0-15,21-1 0,-21 1 0,22 21 16,-1-21-16,0 0 15,22 21-15,-22-21 0,0 21 0,22 0 16,-22 0-16,1 0 0,-1 0 16,0 0-16,-21 0 0,22 0 15,-22 21-15,21 0 0,-21 21 0,1-20 16,-1 20-16,-21 0 0,0 1 16,0 20-16,0-21 0,-21 1 15,-22-1-15,22 0 0,0 1 0,-21-1 16,20 0-16,-20-20 0,0 20 15,-1-21-15,22 0 0,0-21 16,0 21-16,0-21 16,0 0-16,-1 0 15,1 0-15,21-21 63</inkml:trace>
  <inkml:trace contextRef="#ctx0" brushRef="#br0" timeOffset="685.33">1016 1376 0,'0'0'16,"-21"0"-16,0 0 31,21-21 0,0 0-15,0-1-16,21 1 16,0 0-16,0 21 15,-21-21-15,21 21 0,0 0 0,1-21 16,-1 21-16,0-21 0,0 21 16,0 0-16,0 0 0,1 0 15,-1 0-15,0 21 0,0 0 0,-21 0 16,21 0-16,-21 0 0,21 22 15,-21-22-15,0 21 16,0-21-16,0 1 0,0 20 16,0 21-16,0-41 15,0 20-15,0-21 0,-21 0 0,21 0 16,0 1-16,0-1 0,-21 0 16,0-42 15,21 0-31,0-1 0,0 1 15,0 0-15,0-21 0,0 21 16,0-22-16,0 22 0,0-21 0,0-1 16,21 22-16,0-21 0,0 21 15,1-22-15,-1 22 0,21 0 16,-21 0-16,22 0 0,-22 0 16,21-1-16,-21 1 0,0 0 0,1 21 15,-1 0-15,0 0 0,-21-21 16,21 21-16,-21 21 31,0 0-31,-21-21 16,0 21-16,21 1 0,0-1 15</inkml:trace>
  <inkml:trace contextRef="#ctx0" brushRef="#br0" timeOffset="1197.04">1990 1185 0,'0'-42'16,"-22"42"-1,1 0 1,0 0-1,0 21-15,0-21 0,21 21 0,-21 1 16,-1-1-16,1 21 16,0-21-16,0 22 0,0-22 0,0 21 15,21-21-15,-22 22 0,22-1 16,-21-21-16,21 21 0,0-20 0,0 20 16,0-21-16,0 0 0,0 0 15,21 1-15,1-1 0,-1 0 0,0-21 16,21 0-16,1 0 15,-22 0-15,21 0 0,-21-21 16,22 21-16,-22-21 0,21-1 16,-21-20-16,0 21 0,22 0 0,-22-22 15,0 22-15,-21-21 0,0 21 0,21-22 16,-21 1-16,0 0 16,0-1-16,0 22 0,-21-21 0,0 0 15,0-1-15,0 22 0,-1 0 16,1 0-16,-21 21 0,21 0 0,0-21 15,-22 21-15,22 0 0,-21 0 16,-22 21-16,43-21 16,-21 21-16,21 0 0,-22-21 0,22 21 15,0 0-15,0-21 0,0 22 16,-1-22-16,1 21 0</inkml:trace>
  <inkml:trace contextRef="#ctx0" brushRef="#br0" timeOffset="1748.72">677 677 0,'0'-21'32,"-21"21"-32,0 0 31,0 21-31,0-21 0,21 22 16,0-1-16,-22 21 0,1 0 0,21 1 15,-21-1-15,0 22 0,21-1 16,-21 1-16,21-1 0,0 22 15,-21-22-15,21 1 0,-22-1 0,22 22 16,0-22-16,-21 1 0,21-1 16,0 1-16,0-1 0,0-20 0,0-1 15,0 0-15,0 1 0,0-22 16,0 21-16,0-21 0,0 1 16,0-44 15,0 1-31,0 0 0</inkml:trace>
  <inkml:trace contextRef="#ctx0" brushRef="#br0" timeOffset="2997.01">2519 1312 0,'0'0'0,"21"0"16,0 0-16,21 0 0,-20 0 0,-1 0 15,42-42 1,-42 42-16,1-21 0,-1 0 0,-21 0 15,0-1-15,0 1 16,-21 0-16,-1 0 16,-20 21-16,0 0 0,21 0 0,-22 0 15,1 0-15,0 0 0,-1 0 16,1 21-16,0 0 0,-1 22 0,1-22 16,21 21-16,-22-21 0,22 22 15,0-1-15,21-21 0,0 21 0,0 1 16,0-22-16,0 21 0,0-21 15,0 1-15,0-1 0,21 0 16,0-21-16,1 0 0,-1 21 16,21-21-16,0 0 0,-20 0 15,20 0-15,0-21 0,1 0 0,-1 0 16,-21 21-16,21-22 0,-20 1 16,-1 0-16,0 0 0,0 0 0,0 0 15,0-1-15,-21 1 0,0 0 16,22 21-16,-22-21 0,0 0 15,21 21-15,-21-21 0,0 42 32,0 0-17,0 0-15,0 21 0,0-20 16,0 20-16,0 0 0,0 1 16,0 20-16,0 1 0,21-22 0,-21 43 15,0-22-15,0 1 0,0-1 16,0 1-16,21 20 0,-21 1 0,0 0 15,0-1-15,0 1 0,0 21 16,0-22-16,0 1 0,0 0 0,0-1 16,0 22-16,0-21 0,0 0 15,0-1-15,0 1 0,0 0 0,0-22 16,-21 1-16,21-1 0,0 1 16,0-22-16,0 0 0,0 1 0,0-1 15,0-21-15,0 0 0,0 0 16,0 1-16,-21-22 0,0 0 15,-1-22-15,1 1 16,0 0-16,0 0 0,-21-21 16,-1-1-16,1-20 0,0 20 0,-1-20 15,1-1-15,0-20 0,-22-1 16,22 0-16,21 1 0,-22 20 0,22-20 16,0-1-16,21 0 0,0 22 15,0-22-15,0 0 0,0 1 16,0-1-16,21 22 0,0-1 15,22-21-15,-1 22 0,-21-1 0,21 1 16,22 21-16,-22-22 0,-21 22 16,22-1-16,-1 1 0,-21 0 15,0 21-15,1-1 0,-1 1 0,-21 0 16,0 0-16,0 0 0,0 0 16,-21 21-1,-1-22-15,22 1 16</inkml:trace>
  <inkml:trace contextRef="#ctx0" brushRef="#br0" timeOffset="3480.73">2836 1418 0,'-42'-42'32,"42"21"-32,0 0 0,0-1 0,0 1 15,0 0-15,21 0 16,0 21-16,0-21 0,1 21 16,20 0-16,-21 0 0,0 0 0,22 0 15,-22 0-15,21 0 0,-21 0 16,0 42-16,22-21 0,-43 0 15,21 1-15,-21 20 0,0-21 16,0 21-16,0-20 0,0 20 0,0-21 16,-21 0-16,21 0 0,0 1 15,-21-1-15,-1-21 0,22 21 16,0-42 0,0 0-1,0-1-15,0 1 0,0 0 0,0 0 16,0 0-16,0-22 0,0 22 15,22 0-15,-22-21 0,21 21 0,-21-1 16,0 1-16,21 0 0,0 0 16,-21 0-16,0 0 15,21 21-15,0 0 16,1 0-16,-1 0 16,0 21-16,0 0 15,0 0-15,-21 0 0</inkml:trace>
  <inkml:trace contextRef="#ctx0" brushRef="#br0" timeOffset="4068.39">3789 1524 0,'0'0'0,"21"0"0,0 0 15,0-21-15,0 21 0,1-21 16,-22 0-16,21 21 0,-21-22 15,21 1-15,-21 0 0,0 0 16,0 0-16,0 0 0,0-1 16,0 1-16,-21 0 0,0 0 0,-1 0 15,1 0-15,0 21 0,0 0 16,0-22-16,0 22 0,-1 0 0,1 0 16,0 0-16,0 22 15,-21-1-15,20 0 0,1 21 0,0-21 16,-21 22-16,21-22 0,-1 21 0,1 1 15,0-1-15,0 0 0,0-21 16,21 22-16,0-1 0,0-21 16,0 0-16,0 22 0,0-22 0,21 0 15,0-21 1,0 0-16,22 0 0,-22 0 0,0-21 16,21 0-16,1 0 0,-22-1 15,21 1-15,0 0 0,1-21 0,-22-1 16,21 22-16,-21-21 0,1 21 15,-1-22-15,0 22 0,-21-21 16,0 21-16,21 0 0,-21-1 16,0 1-16,0 42 31,0 1-31,-21-22 0,0 42 16,21-21-16,-21 0 0,21 0 15,0 1-15,0 20 0,0-21 0,0 0 16,0 22-16,0-22 0,0 0 15,0 0-15,0 0 0,0 0 16,21 1-16,0-22 16,0 0-16,0 0 0,0 0 0,1 0 15,-1-22-15,0 1 16,0 0-16,0 0 0</inkml:trace>
  <inkml:trace contextRef="#ctx0" brushRef="#br0" timeOffset="4776.99">4297 1270 0,'0'0'0,"-21"21"16,21 0-1,-22 1-15,22-1 16,0 0-16,-21 0 0,21 0 0,0 0 16,0 1-16,0 20 0,0-21 15,0 0-15,0 0 0,0 22 16,0-22-16,0 0 0,-21 0 15,21 0-15,0 1 0,0-1 16,0 0 0,0-42-1,0 0 1,0-1-16,0-20 0,0 21 0,0 0 16,0-22-16,0 22 0,0-21 15,0 21-15,0-22 0,21 22 0,0 0 16,-21 0-16,0 0 0,22 0 15,-1-1-15,0 22 0,0-21 0,0 21 16,0 0 0,1 0-16,-1 0 0,0 21 0,0-21 15,0 22-15,0-1 0,-21 0 16,22 0-16,-22 0 0,21 0 0,-21 22 16,0-22-16,0 0 0,0 0 15,0 0-15,0 1 0,0-1 0,0 0 16,0 0-16,0 0 0,0 0 15,0-42 17,0 0-32,0 0 15,21 0-15,-21 0 0,21-22 16,0 22-16,0-21 0,1-1 16,-1 22-16,0-21 0,21 0 15,-21 20-15,22 1 0,-1 0 0,-21 0 16,22 0-16,-22 21 0,21 0 15,-21 0-15,0 0 0,1 21 0,-1 0 16,0 0-16,-21 0 0,0 1 16,0 20-16,0-21 0,0 0 0,0 22 15,0-22-15,0 0 0,0 0 0,0 0 16,-21 0-16,0 1 0,21-1 16,0 0-16,0 0 0,-22-21 15,22 21-15,0-42 31,0 0-15,0 0-16,22 0 0,-1-1 0</inkml:trace>
  <inkml:trace contextRef="#ctx0" brushRef="#br0" timeOffset="6256.14">5376 1207 0,'0'0'0,"-21"21"31,21 0-31,0 0 16,0 0-16,-21 0 15,21 1-15,0-1 0,0 0 16,0 0-16,0 0 0,0 0 0,0 1 16,0-1-16,0 0 0,0 0 15,-21 0-15,21 0 0,0 1 0,-21-1 16,21 0-16,0 0 15,0 0-15,0-42 47,0 0-47,0 0 16,0 0-16,0-22 0,0 22 16,0 0-16,0 0 0,0-22 0,0 22 15,0-21-15,21 21 0,0 0 16,-21-1-16,21-20 0,0 21 0,0 0 15,1 21-15,-1-21 0,0 21 16,0 0-16,0 0 0,0 0 0,1 0 16,-1 0-16,0 21 0,0 0 15,0 0-15,0 0 0,-21 0 0,0 1 16,0 20-16,0-21 0,22 0 16,-22 0-16,0 22 0,0-22 0,0 0 15,0 0-15,0 0 0,0 1 16,0-1-16,0 0 0,0-42 62,0 0-62,21-1 0,-21 1 0,21 0 16,-21 0-16,21 0 0,0-22 16,-21 22-16,21-21 0,1 0 0,-1 20 15,0 1-15,0 0 0,0 0 16,0 0-16,1 0 0,-1 21 15,0 0 1,0 0-16,0 0 16,-21 21-16,0 0 0,0 0 0,0 0 15,0 0-15,0 1 0,0 20 16,0-21-16,0 0 0,0 0 0,0 1 16,0-1-16,0 0 0,0 0 15,0 0-15,0 0 0,0 1 0,0-1 16,21 0-16,1-21 15,-1 0-15,0 0 0,0 0 16,0 0-16,0 0 0,22 0 0,-22 0 16,0-21-16,0 21 0,22-21 15,-22-1-15,0 1 0,0 0 16,0 0-16,0 0 0,1 0 0,-1-1 16,-21 1-16,0-21 0,21 21 15,-21 0-15,21-1 0,-21 1 0,0 0 16,0 0-16,0 42 31,0 0-31,-21 0 16,21 1-16,-21-1 0,21 0 15,0 0-15,0 0 0,0 0 0,0 1 16,0 20-16,0-21 0,0 0 16,0 0-16,0 1 0,0-1 0,0 0 15,21-21-15,-21 21 16,21-21-16,21 0 0,-20 21 0,-1-21 15,21 0-15,-21 0 0,22 0 16,-22-21-16,21 21 0,22-42 16,-43 21-16,0-22 0,0 22 15,21 0-15,-42-21 0,22 20 0,-1-20 16,0 21-16,-21 0 0,0 0 0,0-1 16,0 1-16,-21 21 46,21 21-46,-21 1 0,21-1 0,-22 0 16,1 0-16,21 0 16,-21 0-16,21 1 0,0 20 0,-21-21 15,21 0-15,-21 0 0,21 1 16,0-1-16,0 21 0,-21-21 16,21 0-16,0-42 46,0 0-46,0 0 16,0 0-16,0-22 0,21 22 16,0 0-16,0-21 0,-21 21 0,21-22 15,22 22-15,-22-21 0,0 21 16,0-22-16,21 22 0,-20 0 16,-1 0-16,21 21 0,-21-21 0,0 21 15,22 0-15,-22 0 0,0 0 16,0 21-16,0 0 0,1 0 15,-22 0-15,0 0 0,0 22 16,0-22-16,0 0 0,0 21 0,0-20 16,0-1-16,0 0 0,0 0 15,0 0-15,0 22 0,-22-43 0,22 21 16,0 0-16,0 0 0,-21-21 16,21 21-16,21-42 46,1 21-46,-1-21 0</inkml:trace>
  <inkml:trace contextRef="#ctx0" brushRef="#br0" timeOffset="7148.67">8043 1270 0,'0'0'0,"0"-21"0,0 0 0,0 0 0,-21-1 16,0 1 0,0 21-16,0-21 0,-1 21 0,1 0 15,0 0-15,0 0 0,-21 0 16,20 0-16,1 0 0,0 0 0,0 0 16,-21 21-16,20 0 0,1-21 15,-21 43-15,0-1 0,20-21 16,1 0-16,0 22 0,0-22 15,0 0-15,21 43 0,0-43 16,0 0-16,0 0 16,0 0-16,21 0 0,0-21 15,0 0-15,0 0 0,22 0 16,-22 0-16,21 0 0,-21-21 16,22 21-16,-1-21 0,0 0 0,-20 0 15,20 0-15,-21-1 0,0-20 16,22 21-16,-22 0 0,-21 0 0,21-1 15,-21 1-15,21 0 0,-21 0 16,0 0-16,0 0 0,0-1 16,0 44 31,-21-1-47,0 0 15,21 0-15,-21 0 0,-1 22 0,22-22 16,-21 0-16,21 21 15,0-21-15,0 22 0,0-1 0,-21 0 16,21 22-16,0-22 0,0 22 16,0-1-16,0-20 0,-21 20 0,21 1 15,0-1-15,0-21 0,0 22 0,0-1 16,0 22-16,0-21 0,0 84 16,0-85-16,0 1 0,0-1 15,21 1-15,0-1 0,-21 1 16,21-1-16,1-20 0,-1 20 0,-21 22 15,21-43-15,-21 0 0,0 1 16,0-1-16,0-21 0,0 0 16,0 22-16,0-22 0,-21 0 15,0-21-15,-1 0 0,1 0 16,0 0-16,0 0 16,0 0-16,0-21 0,-1-21 0,1 20 15,0-20-15,0 0 0,0-1 0,0 1 16,21-21-16,-22-1 0,22 1 15,0-1-15,0-21 0,0 1 16,0-1-16,0-21 0,22 22 0,-1-1 16,0 0-16,-21 1 0,21-1 15,0 0-15,0 1 0,1-1 0,-1 21 16,-21-20-16,21 20 0,0 1 0,0 20 16,-21 1-16,0 0 0,21-43 15,1 64-15,-22-21 16,0 20-16,0 1 0,0 0 0,0 0 15,0 0-15,0 0 0,0-1 16,-22 1-16,1 0 0</inkml:trace>
  <inkml:trace contextRef="#ctx0" brushRef="#br0" timeOffset="7425.51">6202 550 0,'0'-21'31,"21"21"-31,-21-21 16,0 42 31,0 0-47,0 1 0,0-1 15</inkml:trace>
  <inkml:trace contextRef="#ctx0" brushRef="#br0" timeOffset="9209.61">3916 2307 0,'0'0'0,"21"-21"0,-21 0 0,0-21 15,0 20-15,21 1 0,-21 0 16,0 42 15,-21 0-31,21 1 0,-21 20 16,0 0-16,21 22 0,-22-1 15,1 1-15,21 20 0,-63 43 16,42-63-16,-22-1 0,22 1 16,-21-22-16,-1 22 0,-20 42 15,21-64-15,-22 43 16,43-64-16,0 0 0,-22 21 16,22-42-16,0 0 15,0-21-15,0 21 16,0-42-16,21 21 0,-22-43 15,22 22-15,-21-1 0,21 22 16,0-21-16,0-22 0,0-63 16,0 85-16,0 21 15,0-21-15,0 20 0,0 1 16,0 0-16,0 42 31,21 0-31,1 1 0,-1 20 16,0 0-16,0 1 0,0-22 15,22 21-15,-22 0 0,0 1 0,0-22 16,21 21-16,-20-21 0,20 22 16,-21-22-16,21 0 0,-20 0 0,20 0 15,0 1-15,1-22 0,-22 0 16,21 0-16,0 0 0,1 0 0,-22 0 16,21-22-16,1 1 0,-22 21 15,21-21-15,-21-21 0,0 21 0,22-22 16,-22 1-16,-21 21 15,0 0-15,0-22 0,0 1 0,0 21 16,0-22-16,0 22 0,-21-21 16,0 21-16,-1 0 0,1-1 15,-21 22-15,21 0 0,0 0 16,-1 0-16,-20 0 0,21 22 16,0-1-16,-22 0 0,22 21 0,0-21 15,-21 43-15,42-22 16,0 1-16,0 20 0,0-42 15,0 22-15,0-22 16,0 21-16,0-21 0,21 0 0,0 1 16,0-22-16,0 21 0,1-21 15,-1 0-15,0 0 0,0 0 0,0 0 0,0-21 16,1 21-16,-1-22 16,0 1-16,0 0 0,0 0 0,0-21 15,1 20-15,-1 1 0,-21-21 0,21 21 16,-21-22-16,21 22 0,-21 0 15,0 0-15,0 0 0,0 0 16,0 42 0,0 0-16,0 0 15,0 0-15,-21 22 16,21-22-16,0 0 0,0 0 0,0 0 16,0 0-16,0 1 0,0-1 15,0 0-15,0 0 16,21-21-16,0 0 0,0 0 0,1 0 15,-1 0-15,0 0 0,21 0 16,-21-21-16,22 0 0,-22 21 0,21-21 16,-21-1-16,22 1 0,-22 0 15,0-21-15,0 21 0,0-1 0,-21 1 16,22 0-16,-22 0 0,0 0 16,-22 21 15,1 21-31,21 0 0,-21 0 15,21 0-15,0 1 0,0-1 16,0 0-16,0 0 0,-21 0 0,21 0 16,0 1-16,0-1 0,0 0 15,0 0-15,0 0 16,0-42 15,0 0-15,0 0-16,0 0 0,0-1 15,0 1-15,21-21 0,0 21 16,0-22-16,1 22 0,-1-21 0,0 21 16,21-22-16,-21 22 0,22 0 15,-1 0-15,0 21 0,1 0 0,-22 0 16,64 0-16,-64 21 16,0 0-16,0 0 0,0 1 0,-21-1 15,0 0-15,0 21 0,0-21 16,0 1-16,0 20 0,-21-21 0,0 21 15,0-20-15,21-1 0,-21 0 16,21 0-16,-22 0 16,22-42 15,22 21-31,-1-21 0,-21 0 0,21 0 16,0-1-16</inkml:trace>
  <inkml:trace contextRef="#ctx0" brushRef="#br0" timeOffset="9940.57">5651 2836 0,'22'-21'0,"-44"42"0,44-63 0,-22 21 15,0 0 1,0 0-16,0-1 0,-22 22 16,1 0-16,-21 0 15,21 0-15,0 0 0,-1 0 0,1 22 16,-21-1-16,21 0 0,-22 0 15,22 0-15,0 0 0,0 22 16,-21 20-16,20-42 16,1 43-16,21-43 0,-21 0 0,21 0 15,0 1-15,21-1 16,0-21-16,1 0 0,-1 0 16,0 0-16,21 0 0,-21 0 0,22-21 15,-22 21-15,21-22 0,-21 1 16,22 0-16,-22 0 0,0 21 0,0-21 15,-21 0-15,21-22 16,-21 22-16,0 0 0,0 0 16,0 0-16,0 42 31,0 0-31,0 0 16,0 0-16,0 0 0,-21 1 0,21-1 15,0 21-15,0-21 0,-21 22 16,21-1-16,-21 0 0,21 22 0,0-22 15,0 22-15,0-1 0,0-21 16,0 22-16,0-1 0,0 1 0,0-22 16,0 106-16,0-84 0,21-1 15,-21 22-15,0-21 0,21-1 16,-21 22-16,0-22 0,0 1 0,0-1 16,0-20-16,0 20 0,0 1 0,0-22 15,0 0-15,-21 22 0,0-43 16,0 21-16,0 1 0,-1-22 15,1 0-15,0 0 0,0 0 0,0 0 16,-22-21-16,22 0 0,-21 0 16,0 0-16,-1-21 0,-63-42 15,43 20-15,-1 1 0,1-21 16,-1 20-16,22-20 0,-64-85 16,64 63-16,21 0 0,0 1 0,-1 20 15,22-21-15,0 22 0,0-22 16,22 43-16,-1-22 0,21 1 0,-21-1 15,22 22-15,-1-21 0,21-1 16,-20 1-16,20 20 0,-20-20 16,-1 20-16,0-20 0,22 21 0,-22-1 15,-21 1-15,22 21 0,-1 0 16,-21-22-16</inkml:trace>
  <inkml:trace contextRef="#ctx0" brushRef="#br0" timeOffset="10460.78">5800 2731 0,'-22'0'15,"22"21"-15,-21 0 16,0-21-16,0 21 0,21 0 0,-21 0 15,21 1-15,-21 20 0,21-21 16,0 0-16,0 0 0,0 1 0,0-1 16,0 0-16,0 0 0,0 0 15,0 0-15,21-21 16,0 0-16,0 0 0,0 0 16,0 0-16,1 0 0,-1 0 15,0 0-15,0-21 0,21 0 16,-20 0-16,-1 21 0,0-21 15,0 0-15,0-22 0,0 22 0,-21 0 16,22 0-16,-1 0 0,-21-1 0,21-20 16,-21 21-16,0 0 15,0 42 17,-21 0-32,0 0 0,21 0 15,-22 1-15,22 20 0,0-21 16,0 0-16,0 0 0,0 1 0,0 20 15,0-21-15,0 0 0,0 0 16,0 1 0,22-22-16,-1 0 0,0 0 15,0 0-15,0 0 0,0 0 16,1 0-16,-1 0 0,21-22 0,-21 1 16,0 21-16,22-21 0</inkml:trace>
  <inkml:trace contextRef="#ctx0" brushRef="#br0" timeOffset="10954.09">6625 2836 0,'0'-21'0,"0"42"0,0-63 0,0 21 16,0 0-16,0 0 0,0-1 0,0 1 15,-21 21 1,0 0-16,0 0 0,-1 0 16,1 0-16,0 0 0,0 0 15,0 21-15,-22 1 0,22-1 0,0 0 16,0 0-16,0 21 0,0-20 15,-1-1-15,22 0 0,0 21 0,-21-21 16,21 1-16,0-1 0,0 0 0,0 0 16,0 0-16,0 0 0,21 1 15,1-22-15,-1 0 0,0 0 16,0 0-16,0 0 0,0 0 16,1 0-16,-1-22 0,21 22 0,-21-21 15,22-21-15,-22 21 0,0 0 16,0-1-16,0 1 15,0 0-15,-21-21 0,0 21 0,22-1 16,-22 1-16,0 0 16,-22 21 15,22 21-31,-21-21 0,21 21 16,0 1-16,-21-1 0,21 0 0,-21 0 15,21 0-15,0 0 0,0 1 16,0-1-16,0 0 0,0 0 15,0 0-15,21-21 16,0 0-16,0 0 16,1 21-16,-1-21 0,0 0 0,0 0 15,21 0-15,-20 0 0,-1-21 16,21 21-16,-21-21 0,22 0 0,-22 21 16</inkml:trace>
  <inkml:trace contextRef="#ctx0" brushRef="#br0" timeOffset="11693.95">7154 2836 0,'0'0'0,"0"-21"0,0 0 15,0 0-15,0 0 16,0 0-16,-21 21 16,0 0-1,0 0-15,0 0 16,-1 0-16,1 0 0,0 21 0,0 0 16,0 0-16,0 0 0,21 0 15,0 1-15,-22-1 0,22 0 0,0 0 16,0 0-16,0 0 0,0 1 15,22-22 1,-1 0-16,0 0 0,0 0 0,0 0 16,0 0-16,1 0 0,-1 0 15,0-22-15,0 22 0,0-21 0,-21 0 16,0 0-16,21 0 16,-21 0-16,0-1 15,0 44 32,0-1-47,0 0 0,0 0 16,-21 0-16,21 0 0,0 1 0,0 20 15,-21-21-15,21 21 0,0 22 0,-21-22 16,21 22-16,0-22 0,0 22 16,0-1-16,0 1 0,0-1 0,0 1 15,0-1-15,0 1 0,0-1 16,0 1-16,0 20 0,0-20 0,0-1 15,0 1-15,0-1 0,0 1 0,0-1 16,0 1-16,0-1 0,0-20 16,21 20-16,-21-21 0,0 22 15,0-22-15,0 1 0,0-1 0,0 0 16,0 1-16,0-22 0,0 21 0,0-21 16,0 0-16,0-42 31,0 0-31,0 0 0,0 0 0,0-22 15,0 1-15,0 0 0,-21-1 16,21-20-16,-21-1 0,0 1 0,21-22 16,-22 22-16,22-22 0,-21-105 15,21 126-15,0-21 0,0 22 16,0-22-16,0 22 0,0-1 16,0 1-16,0-1 0,21 22 0,1-85 15,-1 85-15,-21-22 16,21 22-16,0-1 0,0 1 0,-21 21 15,21-21-15,1 20 0,-1 1 0,-21 0 16,21 21-16,0-21 0,0 21 16,-21-21-16,21 21 0,-21-21 15,22 21-15,-22-22 16</inkml:trace>
  <inkml:trace contextRef="#ctx0" brushRef="#br0" timeOffset="12048.67">7366 2900 0,'21'-21'31,"0"21"-31,-21-21 0,21 21 16,1-22-16,-1 22 0,-21-21 0,21 0 15,0 0-15,-21 0 16,0 0-1,-21 21 1,0 0-16,0 0 16,-1 0-16,1 21 15,0 0-15,0 0 0,21 21 16,0-20-16,-21-1 0,21 21 0,0-21 16,0 0-16,0 1 0,0-1 15,0 0-15,21 0 0,0 0 16,0-21-16,0 0 0,1 0 15,-1 0-15,0 0 0,0 0 16,0 0-16,22 0 0,-1-21 16,-21 0-16,0 0 0,0 21 15</inkml:trace>
  <inkml:trace contextRef="#ctx0" brushRef="#br0" timeOffset="15708.75">12679 85 0,'0'0'0,"0"-21"0,0-1 15,0 1-15,0 0 0,0 42 125,0 0-125,0 22 16,0-1-16,0-21 0,0 22 16,0-1-16,21 0 0,-21-21 0,21 22 15,-21-1-15,0-21 0,0 22 16,0-22-16,0 21 0,0-21 0,0 22 15,0-22-15,0 21 0,0-21 0,0 0 16,0 22-16,0-22 0,0 21 16,0-21-16,0 22 0,0-22 15,0 21-15,0 1 0,0-22 16,0 21-16,0-21 0,0 22 0,0-22 16,0 0-16,0 21 0,0-21 15,0 1-15,0 20 0,0-21 0,0 0 16,21 0-16,-21 1 0,0 20 15,0-21-15,0 0 0,0 0 0,0 1 16,0-1-16,0 42 0,0-42 16,0 22-16,0-22 0,0 0 15,0 21-15,0-20 0,0-1 16,0 21-16,0-21 0,0 0 0,0 1 16,0 20-16,0-21 0,0 0 15,0 0-15,0 1 0,0-1 0,0 21 16,0-21-16,0 0 15,0 1-15,0-1 0,0 0 0,0 0 16,0 0-16,-21 0 0,21 1 0,0-1 16,0 0-16,0 0 0,0 0 15,0 22-15,0-22 0,0 0 0,0 0 16,0 0-16,0 0 0,0 1 16,0-1-16,0 0 0,0 21 0,0-21 15,0 1-15,0-1 0,0 0 16,0 0-16,0 0 0,0 22 15,0-22-15,0 0 0,0 0 0,0 0 16,0 0-16,0 1 0,0-1 16,0 0-16,0 0 0,0 0 0,0 0 15,0 1-15,0-1 0,0 21 16,0-21-16,21 0 0,-21 22 16,0-1-16,0-21 0,0 0 15,0 1-15,0 20 0,21-21 0,-21 0 16,0 22-16,0-22 0,0 0 0,0 21 15,22-21-15,-22 1 16,21 41-16,-21-21 0,0-20 0,0-1 16,0 21-16,21-21 0,-21 0 15,0 22-15,21-22 0,-21 0 16,0 0-16,0 22 0,0-22 0,0 0 16,0 0-16,0 21 0,0-20 0,0 20 15,0-21-15,0 0 0,0 22 16,0-22-16,0 0 0,0 21 0,0-21 15,0 22-15,0-22 0,0 0 0,0 21 16,0-20-16,0 20 0,0-21 16,0 0-16,0 22 0,0-22 15,0 0-15,0 21 0,0-21 0,0 1 16,0-1-16,0 21 0,0 0 16,0-20-16,0 20 0,0-21 15,0 0-15,0 22 0,0-22 0,0 21 16,0 0-16,0-20 0,0-1 15,0 0-15,-21 21 0,21-21 16,-21 1-16,21-1 0,0 21 0,0-21 16,-21 0-16,21 22 0,-22-22 0,1 0 15,21 0-15,0 0 0,0 22 16,-21-22-16,21 0 0,-21 0 0,21 0 16,-21 22-16,21-1 15,0-21-15,0 0 0,0 1 0,0-1 16,0 0-16,0 21 0,-21-21 15,21 1-15,0-1 0,-22 21 0,22-21 16,0 0-16,0 1 0,0-1 16,0 21-16,0-21 0,0 0 0,0 1 15,0-1-15,0 0 0,0 0 0,0 0 16,0 0-16,0 1 0,0-1 0,0 0 16,0 0-16,0 0 0,0 0 15,0 1-15,0-1 0,0 21 16,0-21-16,0 0 0,-21 1 15,21-1-15,0 0 0,0 21 0,-21 1 16,21-1-16,0-21 0,0 0 16,0 22-16,0-22 0,0 0 15,0 21-15,0-21 0,0 1 0,0-1 16,0 21-16,0-21 0,0 0 0,-21 1 16,21 20-16,0-21 0,0 0 15,0 0-15,0 1 0,0 20 0,-21-21 16,21 21-16,0-20 0,0-1 15,0 21-15,0 0 0,0-20 0,0 20 0,-21-21 16,21 21-16,0-20 0,0 20 16,0-21-16,0 21 0,0-20 15,0-1-15,0 21 0,0-21 0,0 0 16,0 22-16,0-22 0,0 0 0,0 0 16,0 22-16,0-22 0,0 0 15,0 21-15,0-21 0,0 1 0,0 20 16,0-21-16,0 21 0,0-20 0,0 20 15,0 0-15,0-21 0,0 22 0,0-22 16,-22 21-16,22 1 0,0-22 16,0 21-16,0-21 0,0 22 0,0-22 15,0 21-15,-21-21 0,21 22 0,0-22 16,0 0-16,0 21 0,0-21 0,0 22 16,0-1-16,0-21 0,0 22 15,0-22-15,0 21 0,0-21 0,0 22 16,0-1-16,0-21 0,0 21 15,0-20-15,0 20 0,0-21 0,0 21 16,0-20-16,0 20 0,0-21 16,0 21-16,0-20 0,0 20 0,0-21 15,0 21-15,0-20 0,0 20 0,0-21 16,0 21-16,0 1 0,0-22 0,0 21 16,0 1-16,0-22 0,0 21 15,0 0-15,0-20 0,0 20 0,0-21 16,0 21-16,0 1 0,0-22 0,0 21 15,0-21-15,21 22 0,-21-22 16,0 21-16,0-21 0,0 22 0,0-1 16,0-21-16,0 22 0,0-1 15,0 0-15,0 1 0,0-1 0,0 0 16,0 1-16,0-1 0,0 21 0,0-20 16,0-1-16,0 0 0,-21 1 0,21-1 15,0 0-15,0 1 0,0-1 0,0 0 16,0 1-16,0-1 0,0 0 15,0 1-15,0 41 0,0-41 16,0-1-16,0-21 0,0 22 16,0-1-16,21 0 0,-21-21 0,0 22 15,0-1-15,0-21 0,22 22 16,-22-22-16,0 21 0,21-21 0,-21 22 16,0-1-16,0-21 0,0 21 0,0 1 15,0-22-15,0 21 0,0 1 0,0-22 16,0 21-16,0 0 0,0-20 0,0 20 15,0-21-15,0 21 0,21-20 16,-21 20-16,0-21 0,0 21 0,0-20 16,0 20-16,0-21 0,0 0 0,0 22 15,0-22-15,0 21 0,0-21 0,0 22 16,0-1-16,0-21 0,0 21 16,0-20-16,0 20 0,0 0 0,0-21 15,0 64-15,0-64 0,0 22 16,0-1-16,0-21 0,0 21 15,0 1-15,0-22 0,0 21 16,0 1-16,-21-22 0,21 21 0,0 0 16,0 1-16,0-1 0,0 22 15,0-22-15,0 0 0,0 1 0,0-1 16,0-21-16,0 21 0,0 1 16,0-1-16,0-21 0,0 22 0,0-1 15,0-21-15,0 21 0,0-20 0,0 20 16,0-21-16,0 21 0,0 1 15,0-22-15,0 21 0,0-21 0,0 22 16,0-1-16,0-21 0,0 22 0,0 20 16,0-42-16,0 22 15,0 20-15,0-42 16,0 0-16,0 22 0,0-22 0,0 0 16,0 21-16,0-20 0,0-1 0,0 0 15,0 21-15,0-21 0,0 1 0,0-1 16,0 21-16,0-21 0,0 0 15,0 1-15,0 20 0,0-21 0,0 0 16,0 0-16,0 1 0,0 20 16,0-21-16,0 0 0,0 0 0,0 1 15,0 20-15,0-21 0,0 0 16,0 0-16,0 22 0,0-22 0,0 0 16,0 0-16,0 0 0,0 22 0,0-22 15,-21 0-15,21 0 0,0 0 16,0 1-16,-22 20 0,22-21 0,0 21 15,0 1-15,0-22 0,0 0 16,0 0-16,0 22 0,0-22 0,0 0 16,0 21-16,0-21 0,-21 1 15,21-1-15,0 21 0,0-21 0,0 0 16,-21 1-16,21 20 0,0-21 0,0 0 16,0 0-16,0 1 0,0-1 15,0 0-15,0 0 0,-21 0 16,21 0-16,0 1 0,0 20 0,0-21 15,0 0-15,0 0 0,-21 1 0,21-1 16,0 0-16,0 0 16,0 0-16,0 0 0,0 1 0,0-1 15,0 0-15,0 0 0,0 0 0,0 0 16,0 1-16,0-1 16,0 0-16,0 0 0,0 0 0,0 0 15,0 1-15,0-1 0,0 0 16,0 0-16,-21 0 15,21 0-15,0 1 0,0-1 0,0 0 16,0 0-16,0 0 0,0 0 16,0 1-1,0-1-15,0 0 0,0 0 16,0 21-16,0-20 0,0-1 16,0 0-16,0 0 15,0 0-15,0 22 0,0-22 16,0 0-16,0 0 0,0 0 0,0 0 15,0 22 1,0-22-16,0 0 0,0 0 0,0 0 16,0 22-16,0-22 0,0 0 0,0 0 15,0 0-15,0 22 16,0-22-16,0 0 0,0 0 0,0 0 0,0 1 16,0 20-16,0-21 15,0 0-15,0 0 0,0 1 0,0 20 16,0-21-16,0 0 0,0 0 15,0 22-15,0-22 0,0 0 0,0 21 16,0-20-16,0-1 0,0 0 16,0 0-16,-22-21 31,22-42-31,0 21 16</inkml:trace>
  <inkml:trace contextRef="#ctx0" brushRef="#br0" timeOffset="17248.97">14160 720 0,'22'0'47,"-1"-21"-31,0 21-16,0-22 0,0 22 0,0-21 15,1 0-15,-1 21 0,-21-21 16,21 21-16,-21-21 0,21 0 0,-21-1 16,0 1-1,-21 21-15,0 0 16,-22 0-16,22 0 0,-21 0 0,0 21 15,-1-21-15,1 22 0,0-1 16,-1 0-16,1 0 0,21 0 0,-22 0 16,22 1-16,0-1 15,0 21-15,0-21 0,21 22 0,0-22 16,0 21-16,0-21 0,0 22 16,0-22-16,21 21 0,0-21 0,-21 0 15,21 22-15,22-22 0,-22 0 16,0 21-16,21-20 0,-21-1 0,22 21 15,-22-21-15,21 0 0,-21 22 0,1-22 16,-22 0-16,0 0 0,21 22 16,-21-22-16,0 0 0,-21 0 15,-1 0-15,1 0 0,0-21 16,0 22-16,-21-22 0,20 0 16,-20 0-16,0 0 0,-1 0 15,1 0-15,21-22 0,-21 22 0,-1-21 16,1 0-16,21 0 0,-22 0 0,22 0 15,0-22-15,0 22 0,0-21 16,0-1-16,-1 1 0,22 21 0,0-21 16,-21 20-16,21-20 0,0 21 15,0 0-15,0 0 0,0-1 16,21 22 0,1 0-16,-1 0 15,0 0-15,21 22 0,-21-22 16,22 0-16,-22 0 0,21 21 15</inkml:trace>
  <inkml:trace contextRef="#ctx0" brushRef="#br0" timeOffset="18196.83">14647 1016 0,'0'0'16,"0"-21"-16,0 0 15,-21 21-15,0-21 0,0 21 16,0 0 0,-1 0-16,1 0 15,0 21-15,21 0 16,-21 0-16,21 0 0,-21 22 0,0-22 16,21 0-16,0 21 0,0-21 15,-22 22-15,22 20 0,0-42 16,0 1-16,0 20 0,0-21 0,0 0 15,0 0-15,0 1 0,0-1 16,22-21-16,-1 21 0,0-21 16,0 0-16,0 0 0,0 0 15,1 0-15,-1 0 0,21 0 0,-21 0 16,0-21-16,1 0 16,-1 21-16,21-22 0,-21 1 0,0 0 15,1-21-15,20 21 0,-21-1 0,-21-20 16,0 21-16,21-21 0,-21 20 15,0 1-15,0 0 0,0 0 0,0 0 16,-21 21 0,0 0-16,0 0 0,0 0 15,-1 21-15,1 0 0,21 0 16,-21 0-16,0 1 0,21-1 16,0 0-16,21-21 46,0 0-46,0 0 0,22 0 0,-22-21 16,0 0-16,21 21 0,-20-22 16,-1 1-16,0 0 0,21 21 0,-42-21 15,21 21-15,1-21 0,-1 21 16,-21 21 15,0 0-15,0 0-16,-21 0 0,-1 1 0,1 20 15,21-21-15,0 0 0,0 0 16,-21 22-16,21-22 0,0 0 0,0 0 16,0 0-16,0 22 15,0-22-15,0 0 0,0 0 16,21-21-16,0 0 0,1 21 16,-1-21-16,0 0 0,0 0 0,0 0 15,22 0-15,-22-21 0,21 21 0,0-21 16,-20 0-16,20 0 0,0 21 15,-21-43-15,22 22 0,-22 0 0,0 0 16,0-21-16,0 20 0,1 1 16,-1-21-16,0 21 0,-21 0 15,0-1-15,0 44 32,0-1-32,0 0 15,-21 0-15,0 0 0,-1 22 16,22-22-16,0 0 0,0 0 0,-21 0 15,21 0-15,0 1 16,0-1-16,21-21 16,1 0-16,-1 0 0,0 0 15,0 0-15,0-21 16,0-1-16,1 1 0</inkml:trace>
  <inkml:trace contextRef="#ctx0" brushRef="#br0" timeOffset="18572.84">15663 762 0,'-21'0'0,"42"0"0,-84 0 16,42 0-16,-1 0 0,1 21 16,0 0-16,0 1 0,0-1 15,21 0-15,0 0 0,0 0 16,0 0-16,21-21 0,0 0 15,0 0-15,0 0 0,22 0 16,-22 0-16,0 0 0,21 0 0,-20 0 16,-1-21-16,21 0 15,-21 0-15,0 0 0,-21 0 16,0-1-16,0 1 16,0 0-16,-21 0 0,0 21 15,0 0-15,0 0 0,0 0 16,-1 0-16,1 0 0,0 0 15,-21 21-15,21 0 0,-1 0 0,1 1 16,21 20-16,0-21 0,0 21 16,0-20-16,0 20 0,0-21 0,0 0 15,0 22-15,21-22 0,1 0 16,-1 0-16,0 0 0</inkml:trace>
  <inkml:trace contextRef="#ctx0" brushRef="#br0" timeOffset="18981.64">16214 1143 0,'0'0'0,"-22"0"16,22-21-16,-21 21 0,0 0 31,21 21-31,-21 0 15,21 0-15,0 22 0,-21-22 16,21 21-16,0-21 0,0 22 0,0-1 16,0 0-16,-43 297 31,43-275-31,-21 20 0,0 1 0,0 0 16,0-1-16,0 1 0,-1 0 0,1-1 15,0 1-15,0 0 0,-43 84 16,43-84-16,0-22 0,-21 22 15,21-22-15,-1 1 0,-20-1 16,21 1-16,0-22 0,0 0 0,-1 1 16,-20 20-16,42-42 15,0-42 1,0 0-16,21 0 0,0-21 0,1-1 16,-1 1-16,21 0 0,-21-22 0,0 1 15,22-1-15,-1-21 0</inkml:trace>
  <inkml:trace contextRef="#ctx0" brushRef="#br0" timeOffset="19373.12">16065 1164 0,'0'0'0,"0"-42"0,0 21 0,0-22 16,0 22-16,0 0 15,0 0-15,0 0 0,0 0 16,0-1-16,22 1 0,-1 21 16,0-21-16,21 21 15,-21 0-15,22 0 0,-22 0 0,21 21 16,1-21-16,-1 21 0,0 1 16,-21 20-16,22-21 0,-22 21 15,0-20-15,-21-1 0,0 21 0,0-21 16,-21 0-16,0 1 0,0-1 15,-22 0-15,1 0 0,21 0 16,-22 0-16,1-21 0,0 0 0,21 22 16,-22-22-16,22 0 0,0 0 0,0 0 15,0 0-15,-1 0 0,44 0 47,-1 0-31,0 0-16</inkml:trace>
  <inkml:trace contextRef="#ctx0" brushRef="#br0" timeOffset="20496.98">16552 1376 0,'21'0'16,"1"0"-1,-1 0-15,0-21 16,0 0-16,0-1 16,0 1-16,-21-21 0,22 21 15,-22-22-15,21 1 0,0 0 0,-21-1 16,21 1-16,-21-21 0,21-1 16,-21 22-16,0-22 0,21 22 15,-21 0-15,0-22 0,0 43 0,0-21 16,0-1-16,0 22 0,0 0 15,0 0-15,0 42 32,0 0-32,0 0 0,-21 0 0,21 22 15,0-22-15,0 21 0,-21 22 16,21-22-16,0 22 0,-21-22 0,21 21 16,0 1-16,0-22 0,0 22 15,0-22-15,0 0 0,0 1 0,0-22 16,0 21-16,0-21 15,21 1-15,0-1 0,-21 0 0,21-21 16,-21 21-16,22-21 0,-1 0 0,0 0 16,0 0-16,0 0 0,0 0 15,1-21-15,20 0 0,-21 0 0,0-1 16,0 1-16,22 0 0,-22-21 16,0 21-16,0-22 0,0 1 0,1 21 15,-1-22-15,0 22 0,-21 0 16,0 0-16,21 21 0,-42 21 47,21 0-47,-21 22 0,21-22 15,0 0-15,0 0 0,-21 0 0,21 22 16,0-22-16,0 0 0,0 0 16,0 0-16,21 0 0,0-21 15,0 22-15,0-22 16,0 0-16,1 0 0,20 0 0,-21 0 15,0 0-15,22-22 0,-22 1 16,0 21-16,21-21 0,-21-21 16,1 21-16,-1-22 0,0 22 0,0-21 15,0-1-15,-21 22 0,0-21 16,21 21-16,-21-22 0,0 22 0,0 0 16,0 42 15,0 0-31,0 22 0,-21-22 15,21 0-15,0 21 0,0-20 16,-21 20-16,21-21 0,0 21 0,0-20 16,-21-1-16,21 0 0,0 0 0,0 0 15,0 0-15,0 1 16,0-1-16,0-42 47,0-1-32,0 1-15,0 0 0,0 0 0,0-21 16,0-1-16,21 22 0,-21-21 16,42-1-16,-20-20 0,-1 21 0,0-1 15,0 22-15,21-21 0,-20 21 16,-1-1-16,21 1 0,-21 21 0,0 0 16,1 0-16,20 0 0,-21 0 15,0 43-15,0-22 0,1 0 0,-22 21 16,0 1-16,0-1 0,0-21 15,0 21-15,0 1 0,0-1 0,0-21 16,0 22-16,-22-22 0,1 0 16,0 0-16,21 0 0,-21 0 15,21 1-15,-21-22 0,21 21 0,-21-21 16,21 21 0,21-42 15,0 0-31,0 21 0</inkml:trace>
  <inkml:trace contextRef="#ctx0" brushRef="#br0" timeOffset="21295.34">18881 868 0,'0'0'0,"0"-21"0,0 0 0,0-22 0,0 22 16,0 0-16,0 0 0,-43 0 15,22 21-15,0-22 0,0 22 16,-22 0-16,22 0 0,-21 22 16,21-1-16,-22 0 0,1 21 0,0 1 15,-22-1-15,22 0 0,21 1 16,-22-1-16,22 0 0,0 1 0,0-1 16,21 0-16,0-21 0,0 22 15,0-22-15,21 0 0,0 0 16,0-21-16,22 21 0,-22-21 15,21 0-15,1 0 0,-22 0 0,21 0 16,0 0-16,-20-21 0,-1 0 0,0 0 16,21 0-16,-21 0 0,-21-1 15,22-20-15,-1 0 0,0-1 0,0 1 16,-21 0-16,21-22 16,0 22-16,-21 21 0,0 0 0,0-1 15,0 1-15,0 42 47,0 1-47,0-1 0,0 0 0,-21 21 0,21 1 16,0-22-16,-21 21 15,0 0-15,0 22 0,21-22 0,-21 1 16,-1-1-16,22 21 0,0-20 16,-21 20-16,21 1 0,-21-1 0,21 1 15,-21-1-15,21 1 0,0-1 16,0 1-16,0-1 0,-21 1 0,21-1 15,0 1-15,0-1 0,0 1 0,0-1 16,0 1-16,0-1 0,0 1 16,0-1-16,0 1 0,0-1 15,0-20-15,0-1 0,0 43 16,0-43-16,0 0 0,0-21 16,0 1-16,0-1 0,0 0 0,-21 0 15,-1 0-15,1-21 16,0 0-16,0-21 15,21 0-15,0 0 0,0 0 16,0-1-16,0-20 0,0 0 16,0-22-16,0 22 0,0-43 0,0 22 15,0-22-15,21 0 0,-21 1 0,21-1 16,-21 0-16,0 1 0,0-1 16,21-84-16,1 105 0,-1 1 15,0-1-15,0 22 0,0 0 16,0-43-16,1 64 0,-1 0 15,0-22-15,0 22 0,0 0 16,0-21-16,1 20 0,-22 1 16,0-21-16,21 21 0,-21 0 0</inkml:trace>
  <inkml:trace contextRef="#ctx0" brushRef="#br0" timeOffset="21556.99">17928 339 0,'-21'0'16,"0"0"-1,0 0 48,-1 21-48,-20-21-15</inkml:trace>
  <inkml:trace contextRef="#ctx0" brushRef="#br0" timeOffset="21788.64">16637 804 0,'0'0'15,"63"22"1,-41-22-16,20 0 0,0 0 16,1 0-16,-1-22 0,0 22 15,1-21-15,20 21 0,-21-21 0,1 21 16,-1 0-16,-21 0 0,0-21 15,1 21-15,-1 0 16,-21 21 0,-21 0-16</inkml:trace>
  <inkml:trace contextRef="#ctx0" brushRef="#br0" timeOffset="23525.29">14541 2667 0,'0'-21'0,"0"42"0,0-63 0,0-1 0,0 22 16,0-21-16,0 21 0,0 0 15,0-1-15,0 1 0,0 0 16,-21 42 0,0 0-16,21 22 0,-21-1 15,0 22-15,0-22 0,-1 21 16,1 1-16,-21-1 0,0 64 16,-1-63-16,22-1 0,-21 1 15,21-1-15,-22 1 0,22-22 16,-21 22-16,21-22 0,-22 0 0,22 1 15,-21-22-15,21 0 0,-1 0 0,1 0 16,0-21-16,-21 0 0,21 0 16,-1 0-16,1-21 15,0 0-15,21 0 0,0 0 0,0-22 16,0 1-16,0 0 0,0-22 16,0 22-16,0-22 0,21 22 0,0 0 15,1-22-15,-1 22 0,0 0 16,0 20-16,0-20 0,-21 21 0,0 0 15,21 21-15,1 21 16,-22 0 0,0 21-16,0-20 0,21 20 15,0 0-15,-21 1 0,21-1 0,0 21 16,0-20-16,1-1 0,-22 0 0,42 1 16,-21-22-16,0 21 15,22-21-15,-22 1 0,21-1 0,0 0 16,1 0-16,-1-21 0,0 0 15,22 0-15,-22 0 0,22 0 0,42-42 16,-43 21-16,1-1 0,-1-20 16,1 21-16,-1-21 0,1 20 15,-22-20-15,0 0 0,1-1 16,-1 1-16,-21 0 0,-21-1 0,0 1 16,0 21-16,0-21 0,-21-1 0,0 22 15,0 0-15,-22 0 0,1 0 16,-43 21-16,22 0 15,20 0-15,1 21 0,0 0 0,-1 0 16,1 21-16,21-20 0,-21 20 16,20 0-16,1 1 0,0-1 0,0 0 15,21 1-15,0 41 16,0-63-16,0 22 0,0-22 0,21 0 16,0 0-16,0 0 0,1-21 15,20 0-15,-21 0 0,21 0 0,1 0 16,-1 0-16,22-21 0,-22 0 0,0 0 15,22 0-15,-22 0 0,0-1 16,1 1-16,-1-21 0,-21 0 0,22 20 16,-22-20-16,0 21 15,-21-21-15,0 20 0,0-20 0,0 21 16,0 0-16,0 0 0,-21 21 31,0 21-31,-1 0 0,22 0 16,0 0-16,-21 22 0,21-22 15,0 21-15,0 0 0,0-20 0,0 20 16,0-21-16,0 21 0,21-20 16,1-1-16,-1 0 0,0 0 0,21-21 15,-21 0-15,1 21 0,20-21 16,0 0-16,-21 0 0,22 0 16,-1-21-16,-21 0 0,22 0 0,-1 0 15,-21-1-15,21 1 0,-20-21 16,-1 21-16,21-22 0,-21 22 0,-21-21 15,0 21-15,21-22 0,-21 1 16,0 21-16,0 42 31,0 0-31,-21 0 16,21 1-16,0 20 0,0-21 16,0 21-16,-21-20 0,21-1 0,0 21 15,0-21-15,-21 0 0,21 1 0,0-1 16,0 0-16,0 0 15,0-42 17,0 0-17,0 0-15,0-1 0,0-20 16,0 21-16,0-21 0,0 20 0,0-20 16,0 0-16,21 21 0,0-1 15,0-20-15,22 21 0,-22 0 0,21 0 16,1 21-16,-1-22 0,0 22 15,1 0-15,20 0 0,-21 0 0,22 22 16,-22-1-16,1 0 0,-1 0 0,-21 0 16,0 22-16,0-22 15,-21 63-15,0-62 0,0 20 16,0 0-16,-21-21 0,0 1 0,0 20 16,0-21-16,21 0 0,-21-21 15,-1 21-15,1 1 0,0-22 16,21-22 15,21 1-31,0 0 0</inkml:trace>
  <inkml:trace contextRef="#ctx0" brushRef="#br0" timeOffset="24345.75">17314 3090 0,'21'-21'0,"-42"42"0,64-42 15,-22 0-15,-21 0 0,0 0 16,0 0-16,0-1 0,0 1 16,0 0-16,-21 0 15,-1 21-15,1 0 0,-21-21 0,21 21 16,0 0-16,-22 0 0,22 0 16,-21 21-16,21 0 0,-22 0 0,1 0 15,0 22-15,20-22 0,1 21 16,-21 1-16,21-22 0,0 21 0,-1 0 15,22-20-15,0 20 0,0-21 16,0 0-16,0 0 0,22-21 16,-1 22-16,0-22 0,0 0 0,21 0 15,-20 0-15,20 0 0,-21 0 16,21-22-16,1 1 0,-22 0 0,21 21 16,-21-42-16,1 21 0,-1-1 15,0 1-15,0 0 0,0 0 0,-21-21 16,0 20-16,21 1 0,-21 0 0,22 0 15,-22 0-15,0 0 16,0 42 15,0 0-15,0 0-16,-22 0 0,22 0 0,0 22 16,-21-1-16,21 0 0,-21 1 15,21 63-15,0-64 0,-21 21 16,21 1-16,0-1 0,-21-20 15,21 20-15,0 1 0,0-1 0,0 22 16,0-22-16,0 86 0,0-86 16,0 1-16,0-1 0,21 22 15,-21-22-15,0-20 0,21 20 16,0 1-16,-21-1 0,21 1 0,-21-22 16,0 21-16,0 43 15,0-63-15,-21-1 0,0 0 0,0 1 16,-21-1-16,20 0 0,-20-21 0,21 1 15,-21-1-15,20 0 0,-20-21 16,21 0-16,-21 0 0,20 0 0,1-21 16,0 0-16,0-1 0,0-20 0,0 0 15,-1-1-15,22-20 0,0-22 16,0-63-16,0 63 0,0 1 16,0-22-16,0 0 0,0 0 15,0 0-15,0 22 0,0-22 0,0 21 16,22 1-16,-22 20 0,21 1 15,0-1-15,-21 1 0,21 20 16,0-20-16,0 20 0,1 22 0,-1-21 16,0 0-16,21 20 0,-21 1 15,22-21-15,84-22 16,-106 43-16,21 0 0,1 0 16,-1 21-16,-21-21 0,43-22 15</inkml:trace>
  <inkml:trace contextRef="#ctx0" brushRef="#br0" timeOffset="26101.27">17653 2921 0,'0'-21'16,"0"42"-16,0-63 0,0 21 15,0 42 17,0 0-32,0 0 15,0 21-15,-21-20 0,21-1 16,0 21-16,-21-21 0,21 22 0,0-22 15,0 0-15,0 21 0,0-21 16,0 1-16,0-1 0,0 0 0,21 0 16,0 0-16,0-21 15,0 0-15,0 0 0,22 0 0,-22 0 16,0 0-16,0 0 16,22-21-16,-22 21 0,21-21 0,-21 0 15,0-22-15,22 22 0,-22 0 0,0-21 16,0 21-16,0-1 0,1-20 15,-1 21-15,0 0 0,-21 0 0,0-1 16,0 1-16,0 42 47,-21 1-47,21-1 16,-21 0-16,21 21 0,0-21 15,0 43-15,0-22 0,0-21 16,21 43-16,0-43 15,0 21-15,21-20 0,1-1 16,-1 0-16,22-21 0,-22 21 0,21-21 16,1 0-16,-1 0 0,1 0 15,-1 0-15,-20 0 0,20-21 0,-20 0 16,-1 0-16,0-1 0,1 1 16,-22-21-16,21 21 0,-21-22 0,0 1 15,-21 0-15,0-1 0,0 1 16,0 21-16,0-21 0,0-1 0,0 1 15,-21 21-15,21 0 0,-21-1 16,0 1-16,0 21 0,0 0 0,-22 0 16,22 0-16,-21 0 0,-1 21 15,22 1-15,-21-1 0,0 21 16,-1-21-16,1 22 0,21-1 0,-22-21 16,22 21-16,21 1 0,0-22 15,0 21-15,0-21 0,0 22 0,0-22 16,0 0-16,21 0 0,-21 0 15,22 1-15,20-1 0,-21-21 0,0 0 16,0 0-16,1 0 0,20 0 16,-21 0-16,0 0 0,0 0 15,1 0-15,-1-21 0,0-1 0,0 1 16,0 0-16,0-21 0,1 21 16,-1-22-16,0 22 0,0-21 0,0 21 15,-21-22-15,21 1 0,1 0 16,-22 20-16,0 1 0,0 0 15,0 42 17,0 0-32,0 1 0,-22-1 15,22 0-15,-21 0 0,21 21 0,0-20 16,0 20-16,0 0 0,0-21 16,0 22-16,0-22 0,0 0 15,0 21-15,21-20 0,1-1 0,20 0 16,-21 0-16,21-21 0,1 21 0,-1-21 15,0 0-15,22 0 16,-22 0-16,22 0 0,-22 0 0,22 0 16,-1 0-16,1-21 0,-22 0 15,21 0-15,-20-22 0,-1 22 0,-21-21 16,22 0-16,-22 20 0,21-83 16,-42 83-16,0-20 0,0 0 15,0-1-15,0 22 0,0-21 0,0 21 16,-21 0-16,0-1 0,0 1 15,-1 21-15,-20 0 0,21 0 0,-21 0 16,-1 0-16,1 21 0,0 1 16,-1-1-16,22 0 0,-21 21 15,-1-21-15,22 22 0,0-1 0,0-21 16,21 22-16,0-22 0,0 21 16,0-21-16,0 0 0,21 22 0,0-22 15,0 0-15,22-21 0,-22 21 16,21-21-16,-21 0 0,22 0 0,-22 0 15,21 0-15,-21 0 0,22-21 16,-22 0-16,0 0 0,0 0 0,-21-1 16,21 1-16,1-21 15,-22 21-15,0-22 0,21 1 0,-21 21 16,0 0-16,21 0 0,-21-1 0,0 1 16,0 0-16,0 0 15,0 42 16,0 0-31,0 0 0,0 22 16,0-22-16,0 0 0,0 21 16,0 1-16,0-1 0,0 0 0,0 1 15,-21-1-15,21 22 0,0-22 0,-21 21 16,21-20-16,0 20 0,0 1 16,0-22-16,0 22 0,0-1 0,-22-21 15,22 22-15,-21 21 0,21-22 16,-21 1-16,21-1 0,0 1 15,0-1-15,-21 1 0,21-1 0,-21 1 16,21-22-16,-21 21 0,21 1 0,0-22 16,-22 22-16,1-22 0,21 22 15,-21-22-15,21 0 0,0 1 16,0-1-16,0 0 0,0 1 0,0-22 0,0 21 16,0-21-16,0 0 15,0-42 1,0 0-16,0-21 15,0 21-15,0-22 0,0 1 16,-21-22-16,21 1 0,-21-1 0,21 1 16,0-1-16,0-20 0,0 20 15,0-20-15,0-22 0,21 21 16,0-21-16,-21 22 0,21-1 0,0 0 16,1 22-16,-22-22 0,21 22 0,0-1 15,0 1-15,0-22 0,0 43 16,1-22-16,-1 1 0,0 20 15,0-20-15,-21 20 0,21 22 16,-21-21-16,21 21 0,-21 0 0,22-1 0,-22 1 16,21 0-1,0 21 1,-21-21 0,21 21-16,0 0 15,0 0-15</inkml:trace>
  <inkml:trace contextRef="#ctx0" brushRef="#br0" timeOffset="26488.97">20299 3006 0,'63'0'16,"-42"0"-16,1 0 16,-1 0-16,0 0 0,0-21 0,0 21 15,0-22-15,1 1 0,-22 0 16,21 0-16,0 0 0,-21 0 15,21-1-15,-21 1 0,0 0 16,0 0-16,0 0 0,-21 0 16,0 21-1,0 0-15,-1 0 0,-20 21 0,21-21 16,0 21-16,0 0 0,-22 21 0,22-20 16,0-1-16,0 21 0,0-21 15,-1 0-15,22 22 0,0-22 0,0 0 16,0 21-16,0-20 0,22-1 15,-1 0-15,0-21 0,21 21 0,1 0 16,-1-21-16,21 0 0,43 0 16,-63 0-16,20 0 15,-21 0-15,22 0 0,-22-21 16,1 0-16,-1 21 0,-21-21 0,0 0 16,0 21-16,1-22 0,-1 1 15,-21 0-15</inkml:trace>
  <inkml:trace contextRef="#ctx0" brushRef="#br0" timeOffset="27876.58">339 3916 0,'0'0'0,"-64"0"0,22 0 15,-1 0-15,22 0 0,0 0 0,0 0 16,0 0-16,0 0 0,-1 0 16,44 0 31,-1 0-47,21 0 15,-21 0-15,22 0 0,-1 0 16,21 0-16,-20 0 0,20 0 0,1 0 15,-1 0-15,1 0 0,20 0 16,-20 0-16,21 0 0,-1 0 0,1 0 16,0 0-16,20 0 0,1 0 15,0 0-15,21-21 0,-21 21 16,21 0-16,0-21 0,0 21 0,21 0 16,0-22-16,0 1 0,1 21 15,-1-21-15,0 21 0,21-21 16,-21 21-16,22-21 0,-22 21 0,21-21 15,-21 21-15,22 0 0,-1-22 0,0 22 16,22-21-16,-22 21 0,1 0 16,-1-21-16,0 21 0,1-21 0,189 21 15,-189-21-15,20 0 16,-20 21-16,20-22 0,-21 22 0,1-21 16,-1 21-16,-21-21 0,22 21 0,-22-21 15,21 21-15,-21-21 0,-21 21 16,0 0-16,0-21 0,0 21 15,-21-22-15,0 22 0,0 0 0,-22-21 16,1 21-16,0 0 0,-22-21 16,1 21-16,-22-21 0,0 21 0,1 0 15,-22 0-15,21 0 0,-21 0 16,-21-21-16,22 21 0,-44 0 47,1 21-32</inkml:trace>
  <inkml:trace contextRef="#ctx0" brushRef="#br0" timeOffset="29192.94">12869 3747 0,'21'0'15,"1"0"-15,-1 0 16,0 0-16,0 0 16,21 0-16,-20 0 0,20 0 0,0 0 15,1 21-15,20-21 0,-21 0 0,22 0 16,-1 0-16,1 0 15,-1 0-15,1 0 0,-1 21 0,22-21 16,0 0-16,-22 0 0,22 0 0,21 0 16,-22 21-16,1-21 0,21 0 15,-21 0-15,-1 0 0,128 0 16,-106 0-16,21 0 0,0 0 0,0 0 16,0 0-16,0 0 0,0 0 15,21 0-15,0 0 0,148 0 16,-126 0-16,-22 0 0,0 0 15,0 0-15,22 0 0,-22 0 0,0 0 16,0-21-16,0 21 0,0 0 16,1 0-16,-22 0 0,21-21 15,0 21-15,-21-21 0,21 21 0,-21 0 16,0-22-16,21 22 0,-21 0 16,148-21-16,-148 21 0,0 0 15,0 0-15,0 0 0,-21 0 16,21 0-16,-21 0 0,21 0 0,0 0 15,-21 0-15,21 0 0,-21 0 16,0 0-16,-1 0 0,-20 0 16,21 0-16,-21 0 0,20 0 0,1 0 0,-21 0 15,0 0-15,-1 0 16,-20-21-16,20 21 0,-20 0 0,-1 0 16,1 0-16,-22 0 0,1 0 15,20 0-15,-21 0 0,1 0 0,-1 0 16,-21 0-16,22 0 0,-22 0 0,0 0 15,0 0-15,0 0 0,0 0 16,-21-21 15,0 0-15</inkml:trace>
  <inkml:trace contextRef="#ctx0" brushRef="#br0" timeOffset="29328.74">22585 3641 0,'0'21'31,"-21"-21"-15,-1 0-16,1 0 0,0 0 16</inkml:trace>
  <inkml:trace contextRef="#ctx0" brushRef="#br1" timeOffset="43849.12">741 5482 0,'0'-21'157</inkml:trace>
  <inkml:trace contextRef="#ctx0" brushRef="#br1" timeOffset="44501">783 5398 0,'0'-22'15,"0"1"-15,0 0 0,0 0 16,0 0-1,0 0 1,0 42 31,0 0-47,0 0 0,0 0 16,0 0-16,-21 1 0,21-1 15,0 21-15,0-21 0,0 22 16,0-1-16,0 0 0,0 43 15,0-43-15,0 1 0,0-1 16,0 0-16,0 1 0,0-1 16,0-21-16,0 21 0,0-20 0,21 20 15,-21-21-15,0 0 0,0 0 16,21 1-16,-21-1 0,21 0 0,1 0 16,-1-21-1,0 0 1,0 0-1,0 0-15,0-21 0,-21 0 0,22 0 16,-1-22-16,0 22 0,0-21 16,0-1-16,0 1 0,22 0 15,-43-1-15,21-20 0,0-1 0,0 22 16,-21-21-16,21 20 0,-21 1 16,0 0-16,0-1 0,0 1 15,0 21-15,0 0 0,0-1 0,0 1 16,0 0-16,-21 21 15,0 0-15,0 0 47,21 21-47,0 0 16,-21-21 0,21 22-16,0-1 15,0 0 1,0 0-1</inkml:trace>
  <inkml:trace contextRef="#ctx0" brushRef="#br1" timeOffset="45068.81">1545 5779 0,'21'0'16,"0"0"-16,1-22 0,-1 1 16,0 0-16,0 0 0,0 0 15,0-22-15,-21 22 0,22 0 0,-22 0 16,21 0-16,-21 0 16,0-1-1,-21 22-15,-1 0 0,1 0 16,0 0-16,-21 22 0,21-1 15,-1-21-15,-20 21 0,21 21 16,0-21-16,0 1 0,-1-1 16,22 0-16,-21 0 0,21 0 0,0 0 15,0 1-15,0-1 16,0 0-16,21 0 0,1-21 16,-1 21-16,0-21 0,0 21 15,0-21-15,0 0 0,1 22 16,-1-22-16,0 21 0,-21 0 0,21-21 15,0 21-15,0 0 16,-21 0-16,0 1 16,0-1-16,-21 0 15,0 0-15,-21-21 0,21 21 16,-22-21-16,22 0 0,-21 0 16,21 0-16,-22 0 0,22 0 0,-21 0 15,21 0-15,-22 0 0,22 0 16,0-21-16,0 21 0,0-21 0,-1 21 15,1 0-15,21-21 0,0 0 32,0-1-32,21 22 0,1 0 15,20-21-15,-21 21 0,21 0 16,-20-21-16</inkml:trace>
  <inkml:trace contextRef="#ctx0" brushRef="#br1" timeOffset="45484.94">1968 5927 0,'22'0'47,"-1"-21"-47,-21-1 15,21 1-15,0 0 16,0 0-16,0 0 0,1 0 0,-1 21 16,0-22-16,-21 1 0,0 0 15,0 0-15,0 0 16,-21 21 0,0 0-16,-1 21 0,1-21 15,0 21-15,0 0 0,0 0 16,0 1-16,-22-1 0,22 21 0,0-21 15,0 0-15,21 22 16,-21-22-16,21 0 0,0 0 0,-22 0 16,22 22-16,0-22 15,0 0-15,22 0 0,-1-21 0,0 21 16,0-21-16,0 0 16,0 0-16,1 0 0,-1 0 0,0 0 15,0 0-15,0 0 0,22 0 16</inkml:trace>
  <inkml:trace contextRef="#ctx0" brushRef="#br1" timeOffset="46116.08">2921 5800 0,'0'0'0,"0"-21"0,0-1 0,-21 1 16,0 21-16,-1-21 0,1 0 0,0 21 15,0 0-15,-21-21 16,20 21-16,-20 0 0,21 0 0,0 0 16,0 21-16,-22 0 0,1 0 15,0 0-15,20 1 0,1 20 16,0-21-16,0 0 0,0 0 16,21 22-16,0-22 0,-21 0 0,21 0 15,0 0-15,0 1 0,0-1 16,0 21-16,0-21 15,21 0-15,0-21 16,0 0-16,0 0 0,0 0 0,1 0 16,20 0-16,-21 0 0,21 0 15,-20-21-15,20 0 0,0 21 0,-21-21 16,22 0-16,-22 0 0,0-22 16,0 22-16,0-21 0,22-1 15,-43 1-15,21 0 0,0-1 0,0-20 16,-21 21-16,0-1 0,21 1 0,-21 0 15,22-1-15,-22 22 0,0 0 16,0-21-16,0 20 16,0 1-16,0 0 0,0 42 31,0 22-15,0-22-16,0 0 0,0 21 15,0 1-15,0-22 0,0 21 0,0 22 16,0-22-16,0 0 0,0 1 15,0-22-15,0 21 0,0 0 0,0-20 16,0 20-16,0-21 0,0 0 16,0 0-16,0 1 0,21-1 15,-21 0-15,21-21 0,0 0 16,0 0-16,0 0 16,1 0-16,-1 0 15,0 0-15,0 0 0,0-21 16,0 21-16,22-21 0</inkml:trace>
  <inkml:trace contextRef="#ctx0" brushRef="#br1" timeOffset="46468.44">4297 5461 0,'0'0'0,"0"-21"0,0 0 0,0 0 15,0-1 1,-21 44 15,21-1-31,0 0 16,-22 0-16,22 0 0,0 22 0,0-22 16,-21 21-16,21 0 0,-21 1 15,21-1-15,0-21 0,0 22 16,-21-22-16,21 21 0,0-21 0,-21 22 15,21-22-15,0 0 0,0 0 16,0 0-16,0 0 0,0 1 31,0-44-15,21 1 0,-21 0-16,0 0 0,0 0 15</inkml:trace>
  <inkml:trace contextRef="#ctx0" brushRef="#br1" timeOffset="47036.65">4127 5673 0,'-21'0'31,"42"21"0,1-21-31,-1 0 16,0 0-16,21 0 0,-21 0 0,22-21 15,-22 21-15,21-21 0,1-1 16,-1 1-16,0 21 0,22-21 0,-22 0 16,0 0-16,-20 21 0,20-21 0,-21 21 15,0 0-15,0-22 0,1 22 16,-44 0 15,1 22-15,0-1-16,0 0 0,21 0 0,-21 21 15,21-20-15,0-1 16,-21 0-16,21 21 0,-22-21 0,22 1 16,0 20-16,0-21 0,0 0 15,0 0-15,0 22 0,22-22 16,-1-21-16,0 21 0,0-21 0,21 0 16,-20 0-16,20 0 0,-21 0 15,21 0-15,1 0 0,-22-21 0,21 0 16,1 21-16,-22-21 0,0-1 15,21-20-15,-21 21 0,-21-21 16,22 20-16,-22-20 0,0 0 0,0-1 16,0 22-16,0-21 0,0 0 15,-22 20-15,1 1 0,0 0 0,0 0 16,0 21-16,0 0 0,-22 0 16,22 0-16,0 0 0,0 0 0,-22 0 15,22 21-15,0-21 0,0 21 0,0 0 16,0-21-16,-1 22 0,22-1 15,0 0 1</inkml:trace>
  <inkml:trace contextRef="#ctx0" brushRef="#br1" timeOffset="47953.46">6413 5884 0,'0'0'0,"22"0"32,-1 0-32,0-21 15,0 21-15,0-21 0,-21 0 16,21 0-16,1 0 0,-1-1 0,-21-20 16,0 21-16,21-21 0,-21-1 15,0 22-15,0-21 0,0-1 0,0 22 16,-21-21-16,0 21 0,-1 0 15,1 21-15,0 0 0,0 0 0,-21 0 16,20 0-16,-20 0 0,0 21 0,-1 0 16,1 21-16,0 1 0,-1-22 15,1 21-15,0 22 0,-1-22 0,1 0 16,21 1-16,-21-1 0,42 0 16,0-21-16,0 22 0,0-22 15,0 0-15,0 0 0,21-21 0,21 21 16,-21-21-16,22 0 0,-1 0 15,0 0-15,-21 0 0,22 0 0,-1-21 16,0 21-16,1-21 0,-1 0 16,0 0-16,1 0 0,-22-1 0,21-20 15,-21 0-15,1-1 0,41-41 16,-42 20-16,0 22 0,1-64 16,-1 43-16,-21-1 0,21 22 15,-21-22-15,21 1 0,-21 20 16,0 1-16,0 0 0,0-1 15,0 22-15,0 0 0,0 0 16,0 0-16,0 42 16,0 0-16,0 21 15,-21-20-15,21 20 0,0 0 0,-21 22 16,0-22-16,21 0 0,-22 22 0,22-22 16,0 22-16,0-1 15,0-20-15,0 20 0,0 1 0,0-22 16,0 0-16,0 1 0,0-1 0,0 0 15,0-21-15,0 1 0,22-1 0,-1 0 16,-21 0-16,21-21 0,0 0 16,0 0-16,0 0 15,1 0-15,-1 0 0,21-21 0,-21 21 16,0-21-16,1-22 0,-1 22 16</inkml:trace>
  <inkml:trace contextRef="#ctx0" brushRef="#br1" timeOffset="48352.94">7070 5694 0,'0'0'15,"0"21"-15,21-21 32,0 0-32,0 0 15,0 0-15,22 0 0,-22-21 0,0 0 16,0 0-16,21-1 0,-20 1 0,-1 0 15,0 0-15,0 0 0,0 0 16,0-1-16,-21 1 0,0 0 16,0 0-16,-21 21 15,0 0-15,0 0 0,0 0 16,0 0-16,-1 0 0,-20 21 0,21 0 16,0 0-16,0 22 0,-1-22 15,1 21-15,21-21 0,-21 22 16,21-1-16,0-21 0,-21 22 0,21-22 15,0 0-15,0 21 0,0-21 16,0 1-16,21-22 0,0 21 0,0 0 16,1-21-16,20 0 0,-21 0 15,0 0-15,22 0 0,-22 0 0,0 0 16,21-21-16,-21 0 0,22-1 16,-1 1-16,0 0 0,-20 0 15,20 0-15,0 0 0,-21-22 0</inkml:trace>
  <inkml:trace contextRef="#ctx0" brushRef="#br1" timeOffset="49068.41">7874 5482 0,'0'0'0,"0"-21"0,0 0 0,0 0 16,0 0-1,0 42 1,0 0 0,0 0-16,0 0 0,0 0 15,0 1-15,0 20 0,0-21 0,0 21 16,0-20-16,-21 20 0,21-21 15,0 21-15,0-20 0,0-1 0,0 0 16,0 0-16,0 0 0,0 0 16,21-21-16,0 0 15,0 0-15,0 0 0,1-21 16,-1 0-16,0 21 16,0-21-16,0 0 0,0-22 0,1 22 15,-1-21-15,0 21 0,21-64 16,-21 64-16,22-43 15,-22 22-15,0 21 0,0 0 0,0 0 16,-21-1-16,0 1 16,22 21-16,-22 21 15,0 1-15,0-1 16,-22 0-16,1 0 16,21 21-16,0-20 0,-21-1 0,21 21 15,-21-21-15,21 22 0,0-22 16,-21 0-16,21 21 0,0-21 0,0 1 15,0-1-15,0 0 0,21-21 16,0 21-16,0-21 0,0 0 0,22 21 16,-22-21-16,0 0 0,21 0 15,1 0-15,-22 0 0,21-21 0,1 0 16,-22 21-16,21-21 0,-21 0 16,22-1-16,-22-20 0,0 21 0,0 0 15,-21-22-15,0 22 0,0-21 0,0 21 16,0 0-16,0-1 0,0 1 15,0 0-15,-21 21 16,0-21-16,0 21 0,-1 0 16,1 0-16,0 21 0,21 0 15,0 0-15,-21 1 0,21-1 0,-21 0 16,21 0-16,0 21 0,0-20 16,0-1-16,0 21 0,0-21 0,0 0 15,0 1-15,21-1 0,-21 0 0,21 0 16,0 0-16,0 0 0,1-21 15,-1 22-15,0-22 0,0 0 0,0 0 16,0 0-16,22 0 0,-22 0 0,21 0 16,-21 0-16,22 0 0,-22-22 15,21 1-15,1 0 0,-22 0 0,21 0 16,-21-22-16</inkml:trace>
  <inkml:trace contextRef="#ctx0" brushRef="#br1" timeOffset="49384.89">9483 4826 0,'0'0'0,"0"-42"0,0 21 0,0-1 15,-22 22 1,1 0 0,21 22-16,0-1 15,0 0-15,-21 21 0,0 1 0,21-1 16,-21 0-16,21 22 0,0-22 15,-21 22-15,-1-22 0,22 21 16,-21-20-16,21-1 0,0 0 0,-21 1 16,21 20-16,-21-20 0,21-22 0,0 21 15,-21 0-15,21 1 0,0-22 16,0 0-16,0 0 0,0 0 16,0 1-16,0-1 0,21-21 0,0 0 15,0 0-15,0 0 16,1 0-16,-1-21 0,0-1 0,0 1 15,0 0-15</inkml:trace>
  <inkml:trace contextRef="#ctx0" brushRef="#br1" timeOffset="49828.7">9715 5355 0,'0'0'0,"-21"0"0,0-21 15,0 21 1,0 0-16,21 21 0,-21-21 15,21 21-15,0 1 0,-22-1 0,22 0 16,-21 0-16,21 0 0,-21 0 0,21 1 16,0 20-16,0-21 0,0 0 15,0 0-15,0 22 0,0-22 0,0 0 16,21 0-16,0 0 16,1 1-16,20-22 15,-21 21-15,0-21 0,22 0 0,-22 0 16,0 0-16,21 0 0,-21-21 15,22-1-15,-22 1 0,21 21 0,-21-42 16,1 21-16,-1 0 0,0-1 0,0-20 16,-21 0-16,0 21 0,0-22 15,0 1-15,0 0 0,-21 20 0,0-20 16,0 21-16,-22 0 0,22 0 16,-21 21-16,-1 0 0,1 0 0,0 0 15,-1 0-15,22 0 0,-21 21 0,21-21 16,-22 21-16,22 0 0,21 21 15,-21-20-15,21-1 0,0 0 16,0 0-16,0 0 0,0 22 0,0-22 16,0 0-16,21 0 0,0 0 15,1 0-15,-1-21 0,21 22 0,0-22 16,-20 0-16,20 0 0,21 0 16</inkml:trace>
  <inkml:trace contextRef="#ctx0" brushRef="#br1" timeOffset="50252.95">10583 5334 0,'0'0'0,"0"-21"16,0 0-16,-21 21 0,21-21 16,-21 21-16,0 0 31,21 21-16,0 0 1,-21 0-16,21 0 0,-22 22 0,22-22 16,0 21-16,0-21 0,-21 22 0,0 20 15,21-21-15,-21 1 0,21 20 16,-21-20-16,-22 62 0,43-41 16,-21-1-16,0-20 0,0 20 15,21 1-15,-21-22 0,0 22 16,21-1-16,-22 1 0,22-1 0,0 1 15,0-1-15,0 1 0,0 41 16,-21-62-16,21-1 0,-21 0 16,21 1-16,0-22 0,-21 21 0,0-21 15,0 22-15,21-22 0,-22 0 0,1 0 16,21 0-16,0-42 31,0 0-31,0 0 16,21 0-16,1-22 0,-1 22 0,0-21 15,0 0-15</inkml:trace>
  <inkml:trace contextRef="#ctx0" brushRef="#br1" timeOffset="50660.01">10583 5376 0,'0'0'0,"-21"-21"0,21 0 16,0 0-16,0 0 16,0 0-16,0-1 15,0 1-15,0 0 0,21 0 16,0 21-16,1 0 16,-1-21-16,0 21 0,0 0 0,0 0 15,0 0-15,22 0 0,-22 0 16,21 0-16,-21 0 0,22 0 0,-1 0 15,0 0-15,-20 21 0,20 0 0,-21 0 16,0 0-16,0 1 0,-21 20 16,0-21-16,0 0 0,-21 22 0,-21-22 15,0 0-15,-1 0 0,1 21 16,-22-20-16,22-1 0,-21 0 16,20-21-16,1 21 0,0 0 0,-1-21 15,22 0-15,-21 0 0,21 0 16,-1 0-16,1 0 0,0 0 15,0 0-15,0 0 16,0 0-16,-1 0 16</inkml:trace>
  <inkml:trace contextRef="#ctx0" brushRef="#br1" timeOffset="52028.71">2286 7366 0,'0'-21'16,"0"0"-1,21 21-15,-21-21 0,21-1 16,0 1-16,-21 0 0,0 0 0,0 0 16,0 0-16,0-1 0,0-20 0,0 21 15,0 0-15,-21 0 0,0-22 16,0 22-16,0 0 0,0 0 0,-1-22 16,1 22-16,-21 21 0,21-21 15,0 0-15,-22 21 0,22 0 16,-21 0-16,21 0 0,-22 21 15,1 0-15,0 0 0,20 1 0,-20-1 16,21 21-16,0 0 0,21 1 16,0-1-16,0 0 0,0 1 15,0-1-15,0 0 0,0 1 0,21-22 16,0 0-16,0 0 0,0 0 16,1 1-16,20-1 0,-21-21 15,0 0-15,0 0 0,1 0 0,-1 0 16,21 0-16,-21 0 0,0-21 15,22-1-15,-22 1 0,21 0 0,-21-21 16,22 21-16,-22-22 0,42-20 16,-41 20-16,-1 1 0,0 0 15,-21 21-15,0-22 0,0 22 16,0-21-16,0 21 0,0-1 0,0 1 16,0 42 15,0 1-31,0-1 0,0 0 15,0 0-15,0 0 0,0 22 0,0-1 16,0-21-16,0 21 0,21 1 16,0-22-16,-21 21 0,21-21 0,1 1 15,-1-1-15,21-21 16,-21 21-16,22-21 0,20 0 0,-21 0 16,1-21-16,-22 0 15,21-1-15,1 1 0,-1 0 0,-21 0 16,0-21-16,22 20 0,-22 1 0,-21-21 15,0 21-15,21 0 0,-21-1 16,0-20-16,0 21 0,0 0 0,0 0 16,-21 21-1,0 0 1,21 21-16,-22 0 0,22 0 16,0 0-16,0 0 0,0 1 0,0-1 15,0 21-15,-21-21 0,21 22 0,0-22 16,0 21-16,0-21 15,0 22-15,0-22 0,0 0 0,0 0 16,0 0-16,0 0 16,0-42 15,0 0-31,0 0 0,0 0 16,0-22-16,0 22 0,0-21 0,0 0 15,21-1-15,-21 1 0,22 0 16,20-1-16,-21 1 0,0 0 15,22-1-15,-1 22 0,0-21 16,1 21-16,-1 21 0,21 0 0,-20 0 16,20 0-16,-20 0 0,-1 21 15,0 0-15,1 21 0,-22-21 0,-21 22 16,0-22-16,0 21 0,0 1 0,0-22 16,0 21-16,0-21 0,-21 22 15,-1-22-15,1 0 0,0 21 0,21-21 16,-21-21-16,21 22 0,-21-1 15,21-42 1</inkml:trace>
  <inkml:trace contextRef="#ctx0" brushRef="#br1" timeOffset="52760.69">5165 7112 0,'0'-42'15,"0"21"-15,21 21 16,-21-22-16,21 1 0,-21 0 0,0 0 16,0 0-16,0 0 15,0-1-15,0 1 0,0 0 16,0 0-16,0 0 0,-21 21 15,0 0-15,-1 0 0,-20 0 16,21 0-16,-21 21 0,20 0 0,-62 43 16,41-43-16,-20 63 15,21-41-15,-1-1 0,22 22 16,-21-22-16,21 0 0,21 1 0,0-1 16,0-21-16,0 0 0,0 0 15,0 1-15,0-1 0,21 0 0,0-21 16,21 0-16,-21 0 0,22 0 15,41-21-15,-41 0 0,-1-1 16,-21 1-16,22 0 0,-1-21 0,-21 21 16,0-22-16,0 1 0,1 21 15,-1-22-15,-21 1 0,21 21 16,-21-21-16,0 20 0,0 1 0,0 0 16,0 0-16,0 42 31,0 0-16,-21 0-15,21 1 0,0 20 16,-21-21-16,21 0 0,0 0 0,0 22 16,0-22-16,0 0 0,0 0 15,0 0-15,0 1 0,0-1 0,21-21 16,0 21-16,0-21 0,0 0 16,0 0-16,22 0 0,-22 0 0,21 0 15,-21-21-15,22 0 0,-1-1 0,0 1 16,1 0-16,-1-21 0,0 21 15,1-1-15,-1-20 0</inkml:trace>
  <inkml:trace contextRef="#ctx0" brushRef="#br1" timeOffset="53061.45">5905 6879 0,'0'0'16,"0"-21"-16,-21 42 31,0 0-31,21 1 0,0-1 16,-21 21-16,21-21 0,0 22 15,-21-1-15,21 0 0,0 1 0,-21 20 16,21-21-16,0 22 0,0-1 0,-22 1 16,1-1-16,0 1 0,21-1 15,0 1-15,-21 21 0,21-22 16,-21 1-16,0-1 0,21 1 0,0 63 16,0-85-16,0 21 0,0-20 15,0-1-15,0-21 0,0 22 16,0-22-16,0 0 0,21-21 15,0 0 1,-21-21-16,0 0 16,21-1-16,-21-20 0,21 0 0,-21-1 15,21-20-15,-21-1 0,0 1 16</inkml:trace>
  <inkml:trace contextRef="#ctx0" brushRef="#br1" timeOffset="53380.57">5863 7070 0,'0'0'15,"21"-43"-15,-21 1 0,0 21 0,0-21 16,21 20-16,1-20 0,-1 21 0,-21 0 16,21 21-16,0-21 0,0-1 15,0 22-15,1 0 0,62-21 16,-41 21-16,-1 0 0,0 21 16,-21 1-16,22-1 0,-22 0 15,0 0-15,0 0 0,-21 22 0,0-22 16,0 21-16,-21-21 0,0 22 0,-21-22 15,20 21-15,-20-21 16,0 0-16,21 22 0,-22-22 0,1 0 16,0 0-16,20 0 0,-20-21 0,21 22 15,0-22-15,0 0 0,-1 0 16,44 0 15,-1-22-31,0 22 0,0-21 16,0 0-16,22 21 0,-22-21 0,0 0 15,21 0-15</inkml:trace>
  <inkml:trace contextRef="#ctx0" brushRef="#br1" timeOffset="53699.82">6689 6816 0,'0'0'0,"0"21"31,0 0-31,0 0 0,0 0 0,0 22 16,0-22-16,0 21 0,0 1 0,0-1 16,0 0-16,0 22 0,-22-1 15,22 1-15,0-1 0,-21 1 16,0 20-16,0-20 0,0-1 0,0 22 16,21 0-16,-22-22 0,1 22 15,21-22-15,0 1 0,-21 42 16,0-43-16,21-20 0,0-1 0,0-21 15,0 21-15,0-20 0,0-1 16,21-21-16,0 0 16,0 0-16,1-21 0,-1-1 15,0-20-15,0 21 0,0-21 0,0-1 16,1-20-16,-1 20 0</inkml:trace>
  <inkml:trace contextRef="#ctx0" brushRef="#br1" timeOffset="54025.41">6710 7091 0,'0'0'0,"-21"-42"0,-1 20 16,1 1-16,-21-42 0,42 42 15,0-1-15,0-20 0,0 21 16,21 0-16,0 0 16,22 21-16,-22-22 0,21 22 0,0 0 15,1 0-15,-1 0 0,22 0 16,-22 0-16,0 22 0,1-1 0,-22 0 15,21 0-15,-21 21 0,0-20 0,-21 20 16,0-21-16,0 0 0,-21 22 16,0-22-16,0 0 0,-21 21 15,20-21-15,-20 1 0,0-1 0,-1 0 16,1 0-16,0-21 0,21 21 16,-22-21-16,22 0 0,-21 0 0,21 0 15,-1 0-15,1 0 0,21-21 31,21 0-31,1 0 0,-1 0 16,21 21-16,-21-22 0</inkml:trace>
  <inkml:trace contextRef="#ctx0" brushRef="#br1" timeOffset="54504.86">7451 6392 0,'0'0'0,"-22"0"32,22 22-32,0 20 15,-21-21-15,21 21 0,-21 1 16,21-1-16,-21 0 0,0 22 0,0 21 16,-1-43-16,22 0 15,0 1-15,-21-1 0,21 0 0,-21-21 16,21 22-16,0-22 0,0 21 0,0-21 15,21 1-15,0-1 0,22-21 16,-22 0-16,0 0 16,0 0-16,22 0 0,-22 0 0,21-21 15,-21-1-15,43-20 0,-43 21 16,21 0-16,-42 0 0,21-1 16,-21 1-16,22 0 0,-22 0 15,0 0-15,0 0 0,0-1 0,-22 22 31,22 22-31,-21-1 0,21 0 16,0 0-16,0 0 0,0 0 16,0 1-16,0-1 0,0 0 15,0 0-15,0 0 0,21 0 16,1-21 0,-1 0-16,0 0 0,0 0 15,0-21-15,0 21 0,1-21 16,-22 0-16,0 0 0,21 21 15,-21-21-15</inkml:trace>
  <inkml:trace contextRef="#ctx0" brushRef="#br1" timeOffset="54684.37">7874 6625 0,'-85'0'31,"170"0"-31,-191 0 16,85 0-16,21 21 15,0 1 1,0-1-16,0 0 16,21 0-16,0-21 0,0 0 15,1 21-15</inkml:trace>
  <inkml:trace contextRef="#ctx0" brushRef="#br1" timeOffset="54984.03">8361 6752 0,'0'-21'0,"0"42"0,0-63 0,0 21 15,0 0-15,-21-1 0,-1 1 16,22 0-16,-21 21 0,21-21 16,-21 21-16,0 0 0,0 0 15,0 21-15,-1 0 0,1 0 16,0 1-16,-21-1 0,21 21 15,-1-21-15,1 22 0,0-1 0,0-21 16,21 21-16,0-20 0,0 41 16,0-42-16,0 0 0,42 43 15,-21-43-15,1-21 0,20 21 16,-21 0-16,0 1 0,22-22 16,-1 0-16,0 21 0,-21-21 0,22 0 15,-1 0-15,22-21 0,-22 21 0,0-22 16</inkml:trace>
  <inkml:trace contextRef="#ctx0" brushRef="#br1" timeOffset="55957.26">9059 6795 0,'0'0'0,"0"-22"0,0 1 0,0 0 16,-21 0-16,-21-21 16,21 42-16,-1 0 0,1 0 15,-21 0-15,21 0 0,0 0 0,-22 0 16,22 21-16,-21-21 0,-1 42 15,1 0-15,0 1 16,42-22-16,-21 21 0,21-21 0,0 1 16,0 20-16,0-21 0,0 0 0,0 0 15,0 1-15,0-1 16,21 0-16,0-21 0,0 0 0,0 0 16,0 0-16,1 0 0,-1 0 15,0 0-15,0 0 0,21 0 0,-20-21 16,-1 0-16,0 21 0,0-22 15,0 1-15,0 0 0,-21-21 0,0 21 16,22-43-16,-22 43 16,21-21-16,-21 20 0,0 1 0,0 0 15,-21 21 17,21 21-32,-22 0 0,22 1 15,0-1-15,0 0 0,0 21 16,-21-21-16,21 1 0,0-1 0,0 0 15,0 0-15,0 0 0,0 0 0,21 1 16,1-1-16,-22 0 16,21 0-16,0-21 0,0 21 0,0-21 15,0 0-15,22 0 0,-22 0 0,42 0 16,-41-21-16,20 21 16,-21-21-16,0 0 0,22 0 0,-22-1 15,0-20-15,0 21 0,-21-21 0,21-1 16,-21 1-16,21 0 0,-21-22 15,0 1-15,0 20 0,0-20 0,0 20 16,0-62-16,22 83 0,-22-20 16,0 21-16,0 0 0,0 42 31,0 21-15,0-21-16,0 22 0,-22-22 15,22 21-15,0 1 0,0-1 0,-21 0 16,21 22-16,0-22 0,0-21 0,0 22 15,0-1-15,0 0 0,0-21 16,0 1-16,0 20 0,0-21 0,0 0 16,21 0-16,1 1 0,-1-1 15,0-21-15,0 0 16,0 0-16,0 0 0,1 0 0,-1 0 16,0-21-16,0-1 0,21 22 0,-20-21 15,20 0-15,-21 0 0,0 0 16,22-22-16,-22 22 0,0-21 15,21 0-15,-21-1 0,-21 22 16,22 0-16,-22-21 0,0 20 16,0 1-16,0 42 31,-22 1-31,1-1 16,21 0-16,-21 21 0,21-21 0,0 1 15,-21-1-15,0 42 16,21-42-16,0 1 0,0-1 0,0 0 15,0 0-15,0 0 0,0 0 16,0 1-16,21-22 0,0 21 16,0-21-16,0 0 0,1 0 0,20 0 15,-21 0-15,21 0 0,-20 0 16,-1-21-16,21-1 0,-21 22 0,22-21 16,-22 0-16</inkml:trace>
  <inkml:trace contextRef="#ctx0" brushRef="#br1" timeOffset="56837.29">10520 6646 0,'0'0'0,"0"-84"32,-21 105-1,-1 0-31,22 0 0,-21 0 0,21 22 16,-21-22-16,21 0 0,0 21 15,0-20-15,-21 20 0,21-21 16,0 0-16,-21 0 0,21 1 0,0-1 15,0 0-15,0 0 0,0 0 0,0 0 16,21-21-16,0 0 16,0 0-16,0 0 0,1 0 15,-1 0-15,0 0 0,0 0 0,0 0 16,0-21-16,1 0 16,-22 0-16,21 0 0,-21 0 0,0-22 15,0 22-15,0 0 0,0-21 0,-21-1 16,-1 22-16,1 0 15,0 0-15,0 0 0,0 21 16,0 0-16,-1-22 0,1 22 0,21-21 31,21 21-15,1 0-16,20-21 0,-21 21 0,21-21 16,-20 21-16,20 0 0,-21 0 15,21-21-15,-20 21 0,20 0 0,-21 0 16,21 0-16,-20 0 0,-1 0 15,0 0-15,0 0 0,0 21 0,0-21 16,1 21-16,-22 0 0,21 22 16,0-43-16,-21 21 0,0 0 15,0 0-15,0 0 0,0 0 16,0 1-16,0-1 0,0 0 0,0 0 16,0 0-16,0 0 0,0 1 0,0-1 15,0 0-15,0 0 16,0 0-16,0 0 0,0 1 15,0-44 48,0 1-63,0 0 0,0 0 16,21 0-16,0 0 15,0-1-15,1 1 0,-1 0 0,0-21 16,0 21-16,21-1 0,1-20 15,-1 0-15,0 21 0,1-22 0,-1 22 16,0-21-16,22 21 0,-22-1 0,1 1 16,-1 0-16,0 21 0,1 0 15,-1 0-15,-21 0 0,0 0 0,0 0 16,1 21-16,-22 22 0,0-22 16,0 21-16,0-21 0,0 22 0,-22-1 15,22 0-15,-21-21 0,0 22 16,0-1-16,0-21 0,0 0 0,21 1 15,-22 20-15,1-21 0,21 0 16,0 0-16,-21-21 0,21 22 16,-21-22-1,21-22 1,0 1-16,0 0 16,0 0-16,-21-21 0</inkml:trace>
  <inkml:trace contextRef="#ctx0" brushRef="#br1" timeOffset="57264.26">10372 6138 0,'0'0'0,"-22"0"0,1 0 0,0 0 15,0 0 1,42 0 15,0 0-15,0 0-16,1 0 0,-22-21 15,21 21-15,-21-21 16,-21 21 0,-1 0-16,1 0 0,0 0 15,0 0-15,0 0 0,0 0 0,-1 0 16,1 0-16,0 0 0,21 21 16,-21 0-16,0-21 15,21 22 1</inkml:trace>
  <inkml:trace contextRef="#ctx0" brushRef="#br1" timeOffset="57608.4">9123 6456 0,'0'0'0,"-21"0"0,-1 0 0,1 0 16,42 0 0,22 0-16,-22-21 15,0 21-15,21-21 0,-20 21 0,20 0 16,0-22-16,-21 22 0,22 0 15,-1-21-15,-21 21 0,0 0 0,22 0 16,-22 0-16,0 0 16,0 0 46,0-21-62,1 21 16</inkml:trace>
  <inkml:trace contextRef="#ctx0" brushRef="#br1" timeOffset="58428.28">10266 6138 0,'0'0'0,"-21"0"31,-1 0-16,1 0-15,0 0 0,0 22 16,0-1-16,0 0 16,21 0-1,0 0-15,21-21 32,0 21-32,0-21 15,0 0-15,0 0 0,22 0 16,-22 0-16,0 0 15,-21-21-15,21 21 0,0-21 16,-21 0-16,0 0 16,0 0-1,-21 21-15,0-22 0,0 22 16,0 0-16,0 0 16,-1 0-16,1 0 0,0 0 15,0 22-15,0-1 16,21 0-1,0 0 1,21-21-16,0 0 0,0 0 16,0 0-16,1 0 0,-1 0 0,0 0 15,0 0-15,0 0 0,0 0 16,1 0-16,-22-21 16,0 0-1,-22 21 1,1 0-1,0 0-15,0 0 0,0 0 32,0 0-32,21 21 0,0 0 15</inkml:trace>
  <inkml:trace contextRef="#ctx0" brushRef="#br1" timeOffset="65596.7">529 8657 0,'0'21'63,"0"1"-47,21-22-16,0 0 0,1 0 15,-1 0-15,21 0 16,-21 0-16,0 0 0,1-22 0,20 22 15,-21-21-15,21 0 0,-20 21 16,-1-21-16,0 0 0,0 21 0,0-21 16,0-1-16,-21 1 15,0 0-15,0 0 0,0 0 16,-21 0 0,0 21-16,0 0 0,0 0 0,0 0 15,-1 0-15,1 21 0,0 0 16,-21 0-16,21 0 0,-1 0 0,-20 1 15,21-1-15,0 21 16,-22 22-16,22-43 0,21 0 16,0 21-16,0-21 0,0 1 15,0 20-15,21-21 16,1-21-16,-1 21 0,0-21 0,0 0 16,21 0-16,-20 0 0,20 0 15,-21 0-15,21 0 0,-20 0 16,20 0-16,-21-21 0,0 21 0,0-21 15,1 0-15,-22 0 16,-22 21 0,-20 0-1,21 0-15,0 0 0,-22 0 16,1 0-16,0 21 0,-1 0 0,1 0 16,0 0-16,-1 22 0,1-22 15,21 0-15,-21 21 0,20-21 16,1 1-16,0 20 0,21-21 0,-21 0 15,21 0-15,0 1 0,0-1 16,0 0-16,21-21 0,0 21 0,0-21 16,1 0-16,-1 21 0,0-21 15,21 0-15,-21 0 0,1 0 0,-1 0 16,0 0-16,0 0 0,0 0 16,0 0-16,1 0 0,20 0 15,-21-21-15</inkml:trace>
  <inkml:trace contextRef="#ctx0" brushRef="#br1" timeOffset="66460.71">1587 8848 0,'0'0'0,"0"-21"0,-21-22 31,0 22-31,0 21 16,0 0-16,0 0 0,-1 0 0,-41 21 15,42 0-15,-22-21 16,22 43-16,0-22 0,-21 0 16,-1 43-16,22-22 15,0-21-15,21 0 0,-21 22 0,21-22 16,0 0-16,0 0 0,0 0 16,0 0-16,21-21 0,0 0 0,0 0 15,22 0-15,-22 0 0,21 0 16,-21 0-16,22-21 0,-1 0 15,-21 0-15,22 0 0,-22 0 16,21-1-16,-21 1 0,0 0 0,1 0 16,-1 0-16,0 0 0,-21-1 15,0 1-15,0 0 0,21 0 0,-21 0 16,0 0-16,0 42 47,0 0-47,0 21 15,-21-21-15,21 22 0,0-1 16,0 0-16,-21 1 0,21-1 16,-21 0-16,21 1 0,0 20 0,0-20 15,0 20-15,0-21 0,0 22 0,0-1 16,0 1-16,0-1 16,21 1-16,0 63 0,0-64 15,0 1-15,-21-1 0,0 1 16,21-1-16,-21 1 0,0-1 0,0 1 15,0 21-15,0-22 0,0 1 0,0-1 16,-21-21-16,21 22 0,-21-22 16,21 1-16,-21-1 0,21 0 0,-21-21 15,21 1-15,-21-1 0,-1 0 16,22 0-16,-21-21 0,0 0 0,0 0 16,0 0-16,-22 0 0,22 0 15,-21 0-15,0 0 0,-1-21 0,1-21 16,0 20-16,-1-20 0,1 0 0,0-1 15,-1-20-15,22-1 16,-42-105-16,41 84 0,1 1 16,21-1-16,0 0 0,0 1 15,0-1-15,0 0 0,0 1 0,21-1 16,22 0-16,-22 22 0,21-1 16,1 1-16,-1-1 0,21 1 15,-20 21-15,-1-1 0,0 1 0,-20 21 16,20-22-16,-21 22 0,0 0 0,-21 0 15,21 21-15,-21-21 16,22 21 0,-22-21-1,21 21 1,0-22-16,0 1 16</inkml:trace>
  <inkml:trace contextRef="#ctx0" brushRef="#br1" timeOffset="66797.98">2032 8869 0,'0'21'31,"-21"-21"-15,21-21 46,0 0-30,0 42-1,0 0-16,0 0-15,0 0 16,0 1 0</inkml:trace>
  <inkml:trace contextRef="#ctx0" brushRef="#br1" timeOffset="67092.91">1990 9250 0,'0'0'0,"0"21"31,0-42 0,0 0-15,-22 21 15,1 0-31,21 21 31,21-21 1,1 0-32,-1 0 0,0-21 15</inkml:trace>
  <inkml:trace contextRef="#ctx0" brushRef="#br1" timeOffset="67947.82">3281 8636 0,'0'-42'15,"0"21"1,0-1-1,0 1-15,-21 21 0,-1 0 16,1 0-16,0-21 0,0 21 16,0 0-16,0 0 15,-1 0-15,1 21 0,0 0 0,0 1 16,-21-1-16,20 0 0,1 0 16,-21 21-16,21-20 0,-22 20 0,22 0 15,0 1-15,0-1 16,0 0-16,0 1 0,21-22 0,-22 21 15,22-21-15,0 22 0,0-22 0,0 0 16,22 0-16,-1 0 0,0 0 16,42 1-16,-20-22 0,-22 21 15,21-21-15,1 0 0,-1 0 16,43 0-16,-43-21 0,0-1 16,1 22-16,-1-21 0,0 21 15,-21-21-15,22 0 0,-22 21 16,0 0-16,0 0 0,-21-21 15</inkml:trace>
  <inkml:trace contextRef="#ctx0" brushRef="#br1" timeOffset="68496.32">3895 9165 0,'-22'0'16,"1"0"-1,21-21 16,0 0-31,0 0 16,0 0 0,0 42 31,21-21-32,-21 21-15,0 0 31,-21-21-31,0 0 16,0 0-16,0-21 31,21 0-31,0 0 16,0-1-16,0 1 16,21 21 15,0 0-31,0 0 0,0 0 15,-21 21-15,22 1 0,-1-22 16,0 21-16,-21 0 0,21 0 0,-21 21 16,0-20-16,0-1 0,0 0 15,-21 21-15,-21-21 0,20 1 0,-20 20 16,0-21-16,-1 0 0,1 0 16,0 1-16,-1-1 0,1 0 0,0-21 15,21 0-15,-1 0 0,1 0 0,0 0 16</inkml:trace>
  <inkml:trace contextRef="#ctx0" brushRef="#br1" timeOffset="68988.59">4805 8594 0,'0'-21'0,"0"-22"31,-21 22-31,-1 21 31,1 0-31,0 0 0,0 0 16,0 0-16,0 21 0,-22 0 0,22 1 16,0-1-16,-21 0 0,20 0 15,-20 21-15,21-20 0,0 20 0,-22 0 16,22 1-16,0-1 0,0 0 16,21-21-16,0 22 0,0-1 0,0-21 15,0 22-15,21-1 0,0-21 16,0 0-16,1 0 0,-1 1 15,21-22-15,-21 21 0,22-21 16,-1 0-16,-21 0 0,21 0 16,1 0-16,-22 0 0,21 0 0,-21 0 15,22 0-15,-22-21 0,0 21 0,0-22 16,0 22-16,1-21 0,-22 0 16,21 21-16,-21-21 0,21 0 15,0 0-15,-21-1 16,21 1-16</inkml:trace>
  <inkml:trace contextRef="#ctx0" brushRef="#br1" timeOffset="69320.82">5546 8530 0,'0'0'0,"-22"0"0,1 0 16,0 0-1,21 21-15,-21 1 0,21-1 16,0 0-16,0 0 0,0 21 0,-21-20 16,21 20-16,-21 0 0,21-21 15,0 22-15,0-1 0,0-21 0,-22 22 16,22-22-16,0 21 0,-21-21 15,21 0-15,0 1 0,0-1 16,0 0-16,0-42 47,0 0-47</inkml:trace>
  <inkml:trace contextRef="#ctx0" brushRef="#br1" timeOffset="69548.95">5165 8890 0,'0'0'0,"0"-21"31,21 21-15,0 0-16,0 0 0,21 0 0,-20-21 15,20 21-15,0 0 0,1 0 16,-22 0-16,21-21 0,0 21 0,-20 0 15,-1 0-15,0 0 0,0 0 0,-21-22 32</inkml:trace>
  <inkml:trace contextRef="#ctx0" brushRef="#br1" timeOffset="69868.95">6244 8551 0,'0'-21'16,"0"42"15,0 1-31,0-1 0,-21-21 15,21 42-15,-21-21 0,21 0 0,0 1 16,0 20-16,-21-21 0,21 21 16,-22-20-16,22-1 0,0 21 0,0-21 15,0 0-15,-21 1 0,21-1 0,0 0 16,0 0 0,21-42 15</inkml:trace>
  <inkml:trace contextRef="#ctx0" brushRef="#br1" timeOffset="70104.86">5990 8784 0,'0'0'0,"21"0"46,0 0-46,1 0 0,-1 0 16,21 0-16,-21 0 0,0 0 0,1 0 16,-1 0-16,0 0 0,0 0 15,0 0-15,0-21 0,1 21 0,-1 0 16,0 0-16,0 0 16,-21-21-16</inkml:trace>
  <inkml:trace contextRef="#ctx0" brushRef="#br1" timeOffset="70492.38">6816 8975 0,'0'0'0,"-22"0"15,1 0 1,21-21 31,0-1-47,0 1 16,21 21-16,-21-21 0,22 21 15,-22-21-15,21 21 0,0 0 16,-21 21-1,0 0 1,0 0-16,0 1 0,0-1 16,0 0-16,0 21 0,-21-21 0,0 1 15,-1-1-15,-20 0 0,-21 21 16,20-21-16,1 1 0,21-1 16,-22 0-16,1-21 0,21 21 0,-21-21 15,20 0-15,1 0 0,0 0 16,0 0-16</inkml:trace>
  <inkml:trace contextRef="#ctx0" brushRef="#br1" timeOffset="71004.96">7281 8361 0,'-21'0'0,"42"0"31,0 0-16,1 0-15,20 0 0,-21 0 16,21 0-16,1 0 0,-1 0 16,22 0-16,-22 0 0,85 0 15,-85 0-15,22 0 0,-22 0 0,0 0 16,1 0-16,-1 0 16,-63 0-1,0 0-15,0 0 16,-1 0-16,-20 0 0,0 0 0,21 0 15,-22 0-15</inkml:trace>
  <inkml:trace contextRef="#ctx0" brushRef="#br1" timeOffset="71396.64">7662 8382 0,'0'21'0,"0"0"16,0 1-1,0-1-15,0 0 0,0 0 16,0 0-16,0 0 16,0 1-16,0-1 0,0 21 0,0-21 15,0 22-15,0-22 0,0 21 0,0 0 16,0 1-16,-21-1 0,21-21 16,0 22-16,-21-1 0,21-21 0,-21 0 15,21 22-15,0-22 0,-21 0 0,-1 0 16,1 0-1,0 0-15,0-21 0,0 0 16,0 0-16,-1 0 0,1 0 0,0 0 16,-21 0-16,21 0 0,-1-21 15,1 0-15,0 21 0,0-21 0,0 0 16,0 21-16,21-21 0,-22 21 0,22-22 16,-21 22-16,21-21 15,0 0-15,0 0 16,21 21-16,1 0 0,-1-21 0,0 21 15,0 0-15,0-21 0,0 21 16,1-22-16</inkml:trace>
  <inkml:trace contextRef="#ctx0" brushRef="#br1" timeOffset="71904.92">8234 8700 0,'0'0'0,"42"-85"31,-42 64-31,0 0 16,-21 21-16,0 0 15,0 0-15,-1 0 0,-20 0 16,21 21-16,0 0 0,-22 0 16,22 0-16,-21 0 0,21 22 0,-22-1 15,22-21-15,0 22 0,0-1 16,0 0-16,21-21 0,0 22 0,0-22 15,0 0-15,0 0 0,0 0 16,0 1-16,21-22 0,21 0 16,1 0-16,-22 0 0,21 0 0,0 0 15,-20 0-15,20-22 0,0 1 16,-21 0-16,1 0 0,20 0 16,-21 0-16,-21-22 0,0 22 0,21 0 0,-21-21 15,0 20-15,0-20 0,0 21 16,0 0-16,-21 0 0,21-1 15,0 1-15,-21 21 0,0 0 16,0 0-16,21 21 16,0 22-16,0-22 15,0 0-15,0 21 0,0-20 0,0 20 16,21-21-16,-21 0 0,21 22 16,0-22-16,0 0 0,-21 0 0,21 0 15,1 0-15,-1 1 0,0-22 0,0 0 16,0 0-16,0 0 0,1 0 15,20 0-15,-21 0 0,0 0 0,0-22 16,1 1-16,-1 21 0,0-21 0</inkml:trace>
  <inkml:trace contextRef="#ctx0" brushRef="#br1" timeOffset="72131.94">8699 8488 0,'0'21'0,"0"0"16,0 0-16,0 1 0,0 20 16,0-21-16,0 21 0,22-20 0,-22 20 15,0-21-15,0 21 0,0-20 0,0 20 16,0-21-16,0 0 16,21 0-16,-21 1 0,0-1 15,21-21-15,0 0 16,0 0-16,0-21 15,1-1-15,-1 1 0</inkml:trace>
  <inkml:trace contextRef="#ctx0" brushRef="#br1" timeOffset="72356.17">9207 8530 0,'-21'0'31,"0"0"-31,0 21 0,0 1 15,-22-22-15,22 21 0,0 0 0,-21 0 16,21 21-16,-22-20 0,22-1 16,0 21-16,-21-21 0,20 0 0,1 1 15,0-1-15,0 0 0,21 0 0,0 0 16,0 0 0,21-21-1,21 0-15,-20-21 0,-1 21 0</inkml:trace>
  <inkml:trace contextRef="#ctx0" brushRef="#br1" timeOffset="72852.95">9673 8530 0,'0'0'0,"0"-21"0,0 0 0,0 0 16,0 0-16,0-1 0,0 1 15,-21 21-15,0 0 0,0 0 16,-1 0-16,1 0 0,0 21 0,0 1 16,-21-1-16,20 0 0,1 0 15,0 0-15,-21 22 0,21-22 0,-1 0 16,22 21-16,0-21 0,-21 1 0,21 20 16,0 0-16,0-21 15,0 1-15,0-1 0,21-21 16,-21 21-16,22-21 0,-1 0 0,0 0 15,0 0-15,0 0 0,0 0 0,1 0 16,-1 0-16,0-21 0,0 0 16,21-1-16,-20 1 0,-22 0 0,21 0 15,0 0-15,0 0 0,-21-22 16,0 22-16,21 0 0,-21-21 0,0 20 16,0 1-16,0 0 0,21 21 15,-21 21 1,0 0-1,0 1-15,0-1 0,0 21 16,0-21-16,0 0 0,0 1 0,0-1 16,0 0-16,0 0 0,0 0 15,0 0-15,0 1 0,0-1 0,0 0 16,22-21-16,-22 21 0,21-21 0,0 0 16,0 0-16,0 0 15,0 0-15</inkml:trace>
  <inkml:trace contextRef="#ctx0" brushRef="#br1" timeOffset="73104.74">10287 8890 0,'21'0'15,"0"21"1,-21 0-16,0 1 15,-21-1-15,0 0 0,0 0 16,0-21-16,-1 21 0,-20 0 0,0 1 16,-1-1-16,22-21 0,-21 21 15,21 0-15,0-21 0,-1 0 16,1 0-16,42-21 31,1 0-31,-1 21 0</inkml:trace>
  <inkml:trace contextRef="#ctx0" brushRef="#br1" timeOffset="73454.08">11070 8234 0,'0'0'0,"0"-21"0,-63-43 32,20 43-32,22 21 15,0 21-15,0 0 0,0 1 16,-22-1-16,-20 63 16,20 1-16,43-43 15,-21-20-15,0 20 0,21 0 0,-21 1 16,21-1-16,0-21 0,0 21 15,0-20-15,0 20 0,0-21 0,0 0 16,21 0-16,21 1 0,-20-1 0,-1 0 16,21-21-16,-21 0 0,22 0 15,-1 0-15,-21 0 0,21 0 16,1-21-16,-22 0 0,21-1 0,-21 1 16</inkml:trace>
  <inkml:trace contextRef="#ctx0" brushRef="#br1" timeOffset="73759.92">11557 8149 0,'21'0'31,"-21"21"-15,0 22-16,0-22 0,0 0 15,0 21-15,0 1 0,0-1 0,-21-21 0,21 22 16,-21-1-16,21 0 0,0-21 16,-21 22-16,-1-1 0,22-21 0,-21 22 15,21-22-15,0 0 0,-21 21 16,0-21-16,21 1 0,0-1 16,0-42 15,21 21-31,-21-22 0,21 1 15,0 0-15,1 0 0</inkml:trace>
  <inkml:trace contextRef="#ctx0" brushRef="#br1" timeOffset="74036.82">11874 8043 0,'0'0'16,"0"22"-1,0 20-15,0-21 16,0 21-16,0-20 0,0 20 16,0 0-16,0 1 0,0-1 15,-21 0-15,21 1 0,-21-1 0,0 43 16,21-64-16,-21 21 0,21 0 16,-21-20-16,21-1 0,0 0 15,-22 0-15,22 0 0,0 0 0,0 1 16,0-44 15,0 1-31,0 0 16</inkml:trace>
  <inkml:trace contextRef="#ctx0" brushRef="#br1" timeOffset="74352.69">11324 8424 0,'0'0'0,"21"0"32,0-21-32,1 0 0,20 21 15,-21 0-15,21-21 0,1 21 16,-1 0-16,0 0 0,1-21 0,-1 21 15,22 0-15,-22 0 0,0 0 16,-21 0-16,22 0 0,-1 0 16,-21 0-16,0 0 0,22 0 0,-22 0 15,-42 0 17,0 0-17</inkml:trace>
  <inkml:trace contextRef="#ctx0" brushRef="#br1" timeOffset="74700.62">11345 8573 0,'21'21'16,"1"-21"-1,-1 0-15,0 0 0,0 0 0,21 0 16,1 0-16,-22 0 0,21 0 16,-21 0-16,22 0 0,-1 0 15,-21 0-15,22 0 0,-1 0 0,-21-21 16,21 21-16,-20 0 0,-1 0 0,0 0 15,0 0-15,0-22 0,0 22 0,1 0 32,-22-21-1</inkml:trace>
  <inkml:trace contextRef="#ctx0" brushRef="#br1" timeOffset="79428.88">13441 5228 0,'0'0'0,"0"-21"0,0 0 16,0 0-16,0 0 0,0-1 0,21 1 15,0 0-15,-21 0 16,0 0 0,0 42-1,0 0 1,0 21-16,0-20 0,0-1 15,0 21-15,-21 0 0,21 1 16,-21-1-16,0 0 0,21 43 16,-22-43-16,22 1 0,-21-1 15,21 0-15,0-20 0,0 41 16,0-42-16,0 0 0,0 1 16,0-1-16,21-21 0,1 0 0,-1 21 15,0-21-15,0 0 0,0 0 0,0 0 16,1-21-16,-1 0 0,21 21 15,-21-22-15,0-20 0,1 21 0,-1 0 16,0-22-16,0 1 0,0 0 16,0-1-16,1 22 0,-1-21 0,0 0 15,0 20-15,-21-20 0,0 21 0,0 0 16,21 0-16,-21-1 0,0 1 16,0 0-1,0 42 1,0 0-16,-21 1 15,21-1-15,0 0 0,0 0 0,-21 21 16,21-20-16,0-1 0,-21 21 16,21-21-16,0 22 0,0-22 0,0 21 15,0-21-15,0 0 0,0 22 16,0-22-16,0 0 0,21 0 0,0 0 16,0-21-16,-21 22 0,21-22 15,1 0-15,-1 0 0,0 0 0,21 0 16,-21 0-16,1 0 0,20 0 0,-21-22 15,21 1-15,-20 0 16,20 0-16,0 0 0,1-22 0,-22 22 16,21-21-16,0 0 0,-20 20 15,20-20-15,-21 21 0,0 0 0,-21 0 16,0-1-16,21 1 0,-21 0 0,-21 21 31,0 0-31,21 21 0,-42 0 0,21-21 16,-1 22-16,1 20 0,0-21 15,21 0-15,0 0 0,0 1 16,0 20-16,0-21 0,0 21 16,0-20-16,0-1 0,21 0 15,0 0-15,1 0 0,-1 0 16,-21 1-16,21-22 0,-21 21 16,-21-21 15,0 0-31,-1-21 15,22-1-15,-21 1 0,0 21 0,-21-42 16,42 21-16,-21 0 16,-1 21-16,1 0 31,21 21-15,0 0-16,0 0 0,0 0 15,0 0-15,21-21 0,1 22 16,-1-1-16,0 0 0,0-21 15,0 0-15,0 0 0,22 0 16,-22 0-16,0 0 0,0 0 0,22 0 16,-22 0-16,0 0 0,21 0 0,-21-21 15,22 0-15,-1 21 0,-21-22 16,22-20-16,-1 21 0,-21 0 0,21-22 16,1 1-16,-22 21 0,21-21 15,-21 20-15,1-20 0,-1 21 0,0 0 16,0 0-16,-21-1 0,0 1 15,-21 21 1,0 0-16,0 0 16,-1 21-16,1-21 0,0 22 0,0-1 15,21 21-15,-21-21 0,0 0 16,21 22-16,0-22 0,0 21 0,0-21 16,0 1-16,0-1 0,0 21 15,0-21-15,21 0 0,0 1 16,0-1-16,0-21 0,0 0 15,1 21-15,62-21 0,-63 0 16,22 0-16,20 0 0,-20 0 0,-1 0 16,0-21-16,1 21 15,-1-21-15,0-1 0</inkml:trace>
  <inkml:trace contextRef="#ctx0" brushRef="#br1" timeOffset="79978.03">15960 5503 0,'21'-105'16,"-21"83"0,-21 22-16,-1-21 15,1 21-15,0 0 0,0 0 16,0 0-16,0 0 0,-1 21 16,-20 1-16,21-22 0,-21 21 15,20 0-15,1 21 0,0-21 0,-21 1 16,21-1-16,-1 21 0,22-21 15,0 22-15,-21-22 0,21 0 0,0 0 16,0 0-16,0 0 0,0 1 16,21-22-16,1 21 0,-1-21 15,0 0-15,0 0 0,0 0 0,0 0 0,1 0 16,-1 0-16,21-21 16,-21-1-16,0 1 0,22-21 0,-22 21 15,0-22-15,0 1 16,0 0-16,1-1 0,-22 1 0,21 0 15,0-1-15,0 1 0,0-21 0,0 20 16,1-20-16,-22 20 0,0 1 16,21 0-16,-21-1 0,0 22 0,0 0 15,0 0-15,0 0 0,-21 42 32,21 0-32,-22 21 0,1 1 15,21-1-15,-21 0 0,21 22 0,0-22 16,0 1-16,0 20 0,-21-21 0,21 1 15,0-1-15,0 0 0,0 1 16,0-1-16,0 0 0,0-20 16,0 20-16,0-21 0,0 0 15,21 0-15,0-21 0,-21 22 0,21-22 16,1 0-16,-1 0 0,0 0 0,0 0 16,21 0-16,-20 0 0,20-22 15,0 1-15,22 21 0</inkml:trace>
  <inkml:trace contextRef="#ctx0" brushRef="#br1" timeOffset="80352.94">17484 5080 0,'0'0'16,"0"-21"-16,0 42 15,-22 0 1,22 0-16,-21 22 0,0-22 16,21 21-16,-21 1 0,0-1 0,0 0 15,-1-21-15,1 22 16,21-1-16,-21 0 0,0 1 0,21-1 0,0-21 15,0 22-15,-21-22 0,21 0 16,0 0-16,-21 0 0,21 0 16,0 1-16,0-1 0,0 0 15,0-42 17,0 0-32,0-1 0,0 1 15</inkml:trace>
  <inkml:trace contextRef="#ctx0" brushRef="#br1" timeOffset="80888.82">17039 5461 0,'21'0'16,"0"0"-16,1 0 15,20 0-15,-21 0 0,21 0 0,-20 0 16,20 0-16,0 0 0,22 0 15,-22 0-15,0 0 0,1 0 0,63-21 16,-64 21-16,-21-21 16,21 21-16,1-21 0,-22 21 15,0 0-15,0-22 0,0 1 16,-42 21 15,0 21-15,21 1-16,-21-1 0,0 0 15,21 0-15,-21 21 0,21-20 0,0-1 16,0 0-16,-22 21 0,22-21 16,0 1-16,0-1 0,0 0 0,0 0 15,22 0-15,-1 0 0,0-21 16,21 22-16,-21-22 0,22 0 0,-22 0 16,21 0-16,1 0 0,-1 0 15,-21 0-15,21-22 0,1 1 0,-22 0 16,0 0-16,0 0 0,0-43 15,-21 22-15,0 0 16,0 20-16,0-20 0,0 0 0,-21 21 16,0-1-16,0-20 0,0 42 0,0-21 15,-22 21-15,22 0 0,0 0 16,-21 0-16,20 0 0,1 0 0,0 21 16,-21-21-16,21 21 0,-1 0 15,1 1-15,21-1 0,-21 0 16</inkml:trace>
  <inkml:trace contextRef="#ctx0" brushRef="#br1" timeOffset="81440.78">19113 5249 0,'0'0'0,"0"-21"0,0 0 15,0 0-15,0 0 16,0 0-16,0-1 0,0 1 15,22 21 1,-1 0 0,0 21-16,0 1 0,-21-1 15,21 0-15,-21 21 0,21-21 0,-21 22 16,0-1-16,0 0 0,0-20 0,0 20 16,0 0-16,0 1 0,0-1 15,0-21-15,0 21 0,0-20 0,0-1 16,0 0-16,0 0 0,0 0 15,0 0-15,0-42 47,0-21-47,0 21 0,0 0 16,0-1-16</inkml:trace>
  <inkml:trace contextRef="#ctx0" brushRef="#br1" timeOffset="81721.92">19727 5059 0,'0'0'16,"0"-21"-16,21 21 0,-42 21 31,0 0-31,0 0 16,0 0-16,-22 22 0,22-22 15,-21 21-15,21 1 0,0-1 0,-22-21 16,22 21-16,-21 1 0,21-22 15,-22 21-15,22 1 0,0-22 0,0 21 16,0-21-16,-1 0 0,22 1 16,0-1-16,0 0 0,22-21 47,-22-21-47,42 0 0,-21 21 15,0-22-15</inkml:trace>
  <inkml:trace contextRef="#ctx0" brushRef="#br1" timeOffset="82721.97">20172 5398 0,'0'0'15,"0"-22"-15,0 1 0,0 0 0,0 0 0,0 0 16,0 0-16,0-1 15,0 1-15,0 0 0,-21 21 0,-1 0 16,1 0-16,0 0 0,0 0 16,0 0-16,0 0 0,-1 21 15,-20-21-15,21 21 0,0 1 0,0-1 16,-22 0-16,22 21 0,0-21 16,0 22-16,-22-22 0,43 21 0,-21-21 15,21 22-15,0-22 0,0 0 0,0 21 16,0-20-16,0-1 0,21-21 15,-21 21-15,22 0 0,-1-21 0,21 0 16,-21 0-16,0 0 0,43 0 16,-43 0-16,0-21 0,22 0 15,-22 0-15,0-1 0,0 1 16,0 0-16,0 0 0,1 0 0,-22-22 16,21 22-16,0-21 0,-21 21 15,0 0-15,21-1 0,-21 1 16,0 0-16,21 21 0,-21-21 15,-21 42 1,21 0 0,-21 0-16,21 1 0,0-1 15,-21 0-15,21 0 0,0 0 0,-21 0 16,21 22-16,0-22 0,0 0 0,0 0 16,0 0-16,0 1 0,0-1 15,21 0-15,0-21 0,-21 21 16,21-21-16,0 0 0,0 0 15,1 0-15,-1 0 0,21 0 0,-21-21 16,22 0-16,-22 21 0,21-43 0,0 22 16,1 0-16,-22-21 0,21 21 15,-21-22-15,22 1 0,-22 0 0,21 20 16,-21-20-16,1 0 0,-1-1 16,0 1-16,-21 0 0,0-1 0,21 22 15,-21 0-15,0 0 0,0 0 16,0 0-16,-21 42 15,21 0 1,-21 0-16,0 21 0,-1-20 0,22 20 16,-21 0-16,21-21 0,-21 22 15,0-1-15,21 0 0,0-20 16,-21 20-16,21 0 0,0-21 0,0 22 16,0-22-16,0 21 0,0-21 15,0 1-15,0-1 0,0 0 0,21-21 16,0 21-16,0-21 0,0 0 15,1 0-15,-1 0 0,0 0 0,0 0 16,21-21-16,-20 21 0,-1-21 0,21 0 16,-21-1-16,22 1 15,-22-21-15,0 21 0,0 0 0,0-1 0,0 1 16,-21 0 0,0 42-1,0 0-15,0 1 16,0-1-16,0 0 15,0 0-15,0 0 0,0 0 0,0 1 16,0-1-16,0 0 16,22-21-1,-1 0 1,0 0-16,0 0 0,0-21 0,0 0 16,1-1-16,-1 1 0,0-21 15</inkml:trace>
  <inkml:trace contextRef="#ctx0" brushRef="#br1" timeOffset="82900.14">21442 5144 0,'-21'0'15,"-1"0"-15,1 0 0,0 0 16,0 0 0,21 21-1,0 0 1,0 0-16,0 0 15,21-21 1</inkml:trace>
  <inkml:trace contextRef="#ctx0" brushRef="#br1" timeOffset="83524.81">22140 5482 0,'0'0'16,"0"-21"-16,0 0 0,0 0 15,0 0-15,0-1 0,0 1 0,0 0 16,0 0-16,-21 0 16,0 21-16,0-21 0,0-1 0,-1 22 15,1 0-15,0 0 0,-21 0 16,-1 0-16,22 0 0,-21 22 0,0-1 15,-1 0-15,-41 21 0,41-21 16,22 22-16,0-22 16,-21 21-16,42-21 0,0 22 0,0 20 15,0-42-15,0 1 0,0 20 16,21-21-16,0-21 0,21 42 16,1-42-16,-1 0 0,-21 0 0,21 0 15,1 0-15,-22 0 0,21 0 16,-21 0-16,22-21 0,-1 0 15,-21 0-15,0-21 0,22 20 16,-1-62-16,0 41 0,-20 1 16,-1 0-16,0-1 0,0-20 15,21-22-15,-20 22 0,-22-1 16,21-42-16,0 64 0,-21 0 16,0-1-16,0 22 0,0-21 15,0 21-15,0 42 16,-21 0-1,0 0-15,-1 22 0,22 20 0,0-21 16,-21 22-16,0-22 0,21 22 16,-21-22-16,21 22 0,0-22 15,0 0-15,0 1 0,0-1 0,-21 0 16,21 1-16,0-22 0,0 21 16,0-21-16,0 0 0,0 1 0,0-1 15,0 0-15,21 0 16,0-21-16,0 0 0,0 0 15,1 0-15,-1 0 0,0 0 16,0-21-16,21 21 0</inkml:trace>
  <inkml:trace contextRef="#ctx0" brushRef="#br1" timeOffset="83988.54">22881 5419 0,'0'-21'0,"0"42"0,0-64 0,0 22 16,0 0-16,0 0 0,0 0 15,-21 21-15,0 0 16,0 0-16,-1 0 0,1 0 16,0 0-16,0 21 0,-21 0 0,20 0 15,1 0-15,-21 1 0,0 20 16,20-21-16,1 21 0,0-20 0,21-1 16,-21 0-16,21 0 15,0 0-15,0 0 0,0 1 0,21-1 16,0-21-16,0 21 0,1-21 15,-1 0-15,0 0 0,0 0 16,0 0-16,22-21 0,-22 0 16,0-1-16,0 1 0,21 0 0,-20-21 15,-1 21-15,0-22 0,0 22 0,0-21 16,0 21-16,1-1 0,-22 1 16,0 0-16,0 0 0,-22 42 31,1 0-31,0 0 0,0 1 15,21-1-15,-21 0 0,21 21 0,-21-21 16,21 1-16,-22-1 0,22 0 16,0 21-16,0-21 0,0 1 15,0-1-15,0 0 16,22 0-16,-1-21 0,0 0 16,0 0-16,0 0 0,0 0 0,1-21 15,-1 0-15,0 0 16,0-1-16</inkml:trace>
  <inkml:trace contextRef="#ctx0" brushRef="#br1" timeOffset="84269.77">23389 4805 0,'0'21'0,"0"0"0,0 22 15,-21-22-15,21 21 0,-21 0 16,21 1-16,-43 63 16,22-64-16,21 0 0,-21 1 0,0-1 15,21 0-15,-21 1 0,0-22 16,-1 63-16,22-62 0,0 20 0,0-21 16,0 0-16,-21 22 15,21-22-15,0 0 0,21-21 31,1 0-31,-1 0 16,0-21-16</inkml:trace>
  <inkml:trace contextRef="#ctx0" brushRef="#br1" timeOffset="84640.2">23474 5461 0,'21'0'47,"0"0"-47,0 0 16,0 0-16,1-21 15,-1 0-15,0 21 0,0 0 16,0-21-16,-21-1 0,21 22 0,-21-21 16,22 0-16,-22 0 0,0 0 15,0 0-15,-22 21 16,1 0-16,0 0 15,0 0-15,0 21 0,0 0 0,-1 0 16,1 0-16,-21 0 0,42 22 0,-21-22 16,0 0-16,21 0 0,-22 22 15,22-22-15,0 0 0,0 0 16,0 0-16,0 0 0,0 1 0,0-1 16,0 0-16,22-21 0,-1 0 15,0 0-15,0 0 0,0 0 0,0 0 16,22 0-16,-22 0 0,0-21 15,21 21-15,-20-21 0,-1-1 0,21 1 16</inkml:trace>
  <inkml:trace contextRef="#ctx0" brushRef="#br1" timeOffset="84936.46">23135 5080 0,'64'-21'16,"-43"21"-16,21 0 0,0 0 0,1 0 15,-1-21-15,0 21 0,1 0 16,-1 0-16,0 0 0,1 0 0,-1-21 15,-21 21-15,22 0 0,-22 0 16,0 0-16,0 0 0,-21-22 16,-21 22-1,0 0-15,0 0 0,-22 0 16</inkml:trace>
  <inkml:trace contextRef="#ctx0" brushRef="#br1" timeOffset="86096.93">13504 7070 0,'0'0'0,"21"0"16,1 0 0,-1 0-1,-21-21-15,0-1 16,0 1-1,0 0-15,0 0 16,0 0-16,0 0 16,0-1-16,0 1 0,0 0 0,-21 0 15,-1 0-15,22 0 0,-21 21 16,0-22-16,0 1 0,0 21 0,0 0 16,-1 0-16,1 0 0,-21 0 15,21 0-15,0 0 16,-1 21-16,-20 1 0,21-1 0,0 0 15,0 0-15,-1 0 0,1 0 0,0 22 16,0-22-16,0 21 0,0-21 16,-1 22-16,22-22 0,-21 21 0,21-21 15,0 22-15,0-22 0,0 0 16,0 0-16,0 0 0,0 1 0,21-22 16,1 0-16,-1 0 0,21 0 0,-21 0 15,0 0-15,22-22 0,-22 22 16,21-21-16,1 0 0,-22-21 0,21 21 15,0-1-15,1-20 16,-1 21-16,-21 0 0,0 0 16,22-22-16,-43 22 0,21 0 0,0 0 0,-21 0 15,0-1-15,0 44 32,0-1-32,-21 0 15,0 0-15,21 0 0,0 0 16,0 22-16,-21-22 0,21 0 0,0 0 15,0 0-15,0 1 0,0-1 16,0 0-16,21-21 16,0 0-16,0 0 0,0 0 0,22 0 15,-22-21-15,21 21 0,0-21 16,1-1-16,-1 1 0,0 0 16,43-21-16,-43-1 15,1 22-15</inkml:trace>
  <inkml:trace contextRef="#ctx0" brushRef="#br1" timeOffset="86376.77">14182 6858 0,'21'-21'15,"-64"106"-15,65-149 0,-1 22 0,-42 42 32,-1 0-17,22 21-15,0 0 16,-21 21-16,21-20 0,-21-1 0,21 21 16,0 0-16,0 1 15,0-1-15,-21 22 0,21-22 0,-21 21 0,0 1 16,21-1-16,0 1 0,-22-1 15,1 1-15,0-22 0,21 22 16,-21 63-16,0-85 0,21 22 16,-21-22-16,-1 0 0,22-21 0,-21 22 15,21-22-15,0 0 0,0-42 32,0-21-17,0 20-15,0-20 0,0 21 0,21-21 16,-21-1-16,0-20 0,22 20 15</inkml:trace>
  <inkml:trace contextRef="#ctx0" brushRef="#br1" timeOffset="86695.59">14033 7027 0,'0'-42'16,"0"84"-16,0-105 0,0 42 0,0-22 16,0 22-16,22 0 15,-1 21-15,0 0 0,0-21 16,21 21-16,-20-21 0,20 21 15,0 0-15,22 0 0,-22 0 0,0 0 16,1 0-16,-1 21 0,0 0 0,1 0 16,-22 0-16,0 1 0,-21-1 15,0 21-15,0-21 0,0 0 0,-42 1 16,21 20-16,-22-21 0,-20 0 16,20 0-16,1 1 0,-21-1 15,20 0-15,-20 0 0,20-21 0,1 0 16,0 0-16,21 0 0,-1 0 15,1 0-15,0 0 0,42 0 16,0 0 0,1-21-16,20 21 0,0-21 15,1 0-15,-1 21 0,0-22 0,22 1 16,-22 0-16</inkml:trace>
  <inkml:trace contextRef="#ctx0" brushRef="#br1" timeOffset="87005.41">14880 6816 0,'0'0'16,"0"21"-1,0 0 1,0 0-16,0 0 0,0 1 16,-21-1-16,21 21 0,0 0 0,0 1 15,-21 41-15,21-20 16,-21-1-16,21-20 0,-22 20 0,1 1 15,21-1-15,-21-20 0,0 20 0,21 1 16,-21-22-16,0 21 0,21-20 16,-22-1-16,22 22 0,0-22 15,-21-21-15,21 21 0,-21 22 16,21-43-16,0 0 0,0-42 31,0 0-31,0 0 0,0 0 16,0-1-16,0-20 0,0 0 0,21-1 15,0 1-15</inkml:trace>
  <inkml:trace contextRef="#ctx0" brushRef="#br1" timeOffset="87817.67">14795 7006 0,'0'-42'0,"0"84"0,22-105 0,-22 42 0,0-1 15,0 1-15,21 0 0,0 0 16,0 0-16,0 21 15,22-21-15,-22 21 0,21 0 0,0 0 16,1 0-16,-1 0 0,0 0 16,22 0-16,-22 21 0,1 0 15,-22 0-15,0 0 0,0 0 0,-21 22 16,0-22-16,0 0 0,0 21 16,-21-20-16,-21-1 0,-1 0 0,1 0 0,0 0 15,-1 0-15,-20 1 0,20-1 16,-20 0-16,21-21 0,-1 0 15,1 21-15,21-21 0,0 0 0,-1 0 16,1 0-16,42 0 31,1 0-31,-1 0 0,21 0 16,0 0-16,1 0 0,-1 0 16,0 0-16,1 0 0,20 0 0,-20 0 15,-1-21-15,0 0 0,22 21 16,-22-21-16,0-1 0,1 1 0,-22 0 15,21 0-15,1 0 0,-22-22 16,0 22-16,21-21 0,-21 0 16,1-1-16,-1 1 0,-21 0 0,21-1 15,0-20-15,-21 20 0,0 1 0,21 0 16,0-1-16,-21 1 0,0 21 16,22 0-16,-22 42 31,0 21-31,-22-21 0,1 22 0,21-1 15,0 0-15,-21 1 0,0-1 0,21 0 16,-21 1-16,21-1 0,0 0 16,-21-20-16,21 20 0,0 0 0,0 22 15,0-43-15,0 21 16,0-21-16,21 1 0,-21-1 16,21 0-16,0-21 0,0 0 0,0 21 15,1-21-15,20 0 0,-21 0 16,21 0-16,1-21 0,-1 0 0,-21 0 15,22-1-15,-1 1 0,-21 0 0,21 0 16,-20 0-16,-1 0 0,0-1 16,-21 1-16,0 0 15,-21 21 1,0 0-16,-1 0 16,22 21-16,-21 0 0,0 1 0,21-1 15,0 0-15,0 0 0,0 0 16,0 0-16,0 1 0,0-1 15,21 0 1,0-21-16,1 0 0,-1 0 16,0 0-16,0 0 0,0-21 15,0 21-15,1-21 0,-1-1 0,0 1 16,0 0-16</inkml:trace>
  <inkml:trace contextRef="#ctx0" brushRef="#br1" timeOffset="88016.7">16383 6689 0,'-64'-21'31,"43"21"-15,0 21 0,21 0-16,0 0 15,0 0 1,21-21-1,0 0-15,1 0 0,-1 0 16</inkml:trace>
  <inkml:trace contextRef="#ctx0" brushRef="#br1" timeOffset="88320.82">16976 6773 0,'0'0'16,"0"-21"-16,0 0 0,-22 21 16,22-21-16,-21 21 15,0 0-15,0 0 0,0 0 16,0 21-16,-1 0 16,1 0-16,0 1 0,21-1 0,-21 0 15,0 21-15,21-21 0,0 1 16,0-1-16,0 21 0,0-21 15,0 0-15,0 1 0,0-1 0,0 0 16,0 0-16,0 0 0,21 0 0,0 1 16,0-22-16,0 21 0,1-21 15,-1 0-15,0 0 0,0 0 0,0 0 16,22 0-16,-22 0 0</inkml:trace>
  <inkml:trace contextRef="#ctx0" brushRef="#br1" timeOffset="89325.29">17674 6879 0,'0'0'0,"0"-21"0,21-85 31,-21 85-31,-21 21 16,0-21-16,0 0 0,0 21 16,-1 0-16,1 0 0,0 0 0,0 0 15,0 0-15,-22 21 0,22-21 16,0 21-16,0 0 0,0 22 0,0-22 15,-1 0-15,1 21 0,0-21 16,0 22-16,21-22 0,-21 0 0,21 0 16,0 0-16,0 1 0,0-1 0,0 0 15,0 0-15,0 0 16,21-21-16,0 21 0,0-21 0,0 0 16,1 0-16,-1 0 0,21 0 0,-21 0 15,0 0-15,1-21 0,-1 0 16,0 21-16,0-21 0,0 0 0,0-22 15,1 22-15,-1 0 0,0-21 0,0 21 16,0-43 0,-21 22-16,21 21 0,-21-1 0,0 1 15,0 42 1,0 1 0,0-1-16,-21 0 0,21 0 0,-21 0 15,21 22-15,-21-22 0,21 0 16,0 0-16,0 21 0,0-20 0,0-1 15,0 0-15,0 0 0,0 0 16,21-21-16,0 21 0,0 1 16,1-22-16,-1 0 0,0 0 0,21 0 15,-21 0-15,1 0 0,-1 0 16,21-22-16,-21 1 0,0 0 0,1 0 16,20 0-16,-21-22 0,0 22 0,0-21 15,1 0-15,-1-1 0,0-20 16,0 20-16,0-20 0,-21-1 0,21 1 15,1 21-15,-22-22 0,0 22 16,21-1-16,-21 22 0,21 0 16,-21 0-16,0 0 0,0 0 15,0 42 1,0 0 0,0 0-16,0 0 0,-21 22 0,21-22 15,0 21-15,0 0 0,-21 1 16,21-1-16,0 0 0,-22 1 0,22-1 15,0 0-15,-21 1 0,21-22 16,0 21-16,0-21 0,0 22 0,0-22 16,0 0-16,0 0 0,0 0 15,0 1-15,21-22 0,1 0 16,-1 0-16,0 0 16,0 0-16,0 0 0,22 0 0,-22 0 15,0-22-15,0 22 0,21-21 16,-20 0-16,-1 0 0,21 0 0,-21 0 15,0-1-15,1 1 0,-1 0 0,0 0 16,-21 0-16,0 0 16,0-1-16,0 44 15,-21-1 1,21 0-16,-21 0 0,-1 0 16,22 22-16,-21-22 0,21 0 15,0 0-15,0 0 16,0 0-16,0 1 0,21-1 15,1-21-15,-1 0 16,0 0-16,0 0 0,0 0 16,0 0-16,1-21 0,-1-1 0,0 22 15,0-21-15,0 0 0,0 0 0,1 0 16,-1-22-16,-21 22 0</inkml:trace>
  <inkml:trace contextRef="#ctx0" brushRef="#br1" timeOffset="89536.17">18775 6477 0,'0'0'0,"-21"0"16,-1 0 31,22 21-16,-21-21-31,0 0 16</inkml:trace>
  <inkml:trace contextRef="#ctx0" brushRef="#br1" timeOffset="89776.82">17843 6731 0,'-21'0'0,"42"0"0,-42 21 16,42-21-1,1 0 1,-1 0-16,0 0 0,0 0 0,21 0 16,-20 0-16,20 0 0,0 0 0,1 0 15,-22 0-15,21 0 0,0 0 16,1 0-16,-22 0 0,0 0 15,21 0-15,-20 0 0,-1 0 16,0-21-16,0 21 0</inkml:trace>
  <inkml:trace contextRef="#ctx0" brushRef="#br1" timeOffset="90664.97">19113 6752 0,'-21'0'31,"0"0"-31,0 0 16,0 0-16,0 0 0,-1 0 15,1 0-15,0 21 0,21 1 0,-21-22 16,0 21-16,0 0 0,-1 0 15,22 0-15,0 0 0,-21 1 0,21-1 16,-21 0-16,21 0 16,0 0-16,0 0 0,0 1 15,0-1-15,21-21 16,0 21-16,1-21 0,-1 0 16,0 0-16,0 0 0,0 0 0,0 0 15,1 0-15,-22-21 16,21 0-16,-21-1 0,0 1 15,0 0-15,0 0 0,0-21 16,21 20-16,-21 1 0,0-21 0,21 21 16,-21-22-16,0 22 0,21 0 15,0 0-15,1 0 0,-22 0 16,21-1-16,0 1 0,0 21 0,0 0 16,22-21-16,-22 21 0,0 0 0,0 0 15,0 0-15,22 0 0,-43 21 0,21 0 16,0 1-16,0 20 15,-21-21-15,0 0 0,0 0 16,0 1-16,0-1 0,0 21 16,0-21-16,0 0 0,0 1 0,-21-1 15,0 0-15,21 0 0,0 0 0,-21 0 16,-1 1 0,22-44 30,0 1-46,0 0 16,0 0-16,0 0 16,22 0-16,-22-22 0,21 22 15,0-21-15,21 21 0,-21-22 0,1 22 16,20-21-16,-21 21 0,21-1 16,1 1-16,-1 0 0,0 0 0,1 0 15,-1 0-15,-21 21 0,22 0 0,-1 0 16,-21 0-16,21 21 0,-42 0 15,22 0-15,-22 0 0,21 22 0,-21-22 16,0 21-16,0-21 0,0 22 16,0-22-16,-21 21 0,21-21 0,-22 22 15,22-22-15,-21 0 0,0 0 0,21 0 16,-21 0-16,21 1 16,-21-22-16,0 21 15,21 0-15,0-42 47,-22 0-31</inkml:trace>
  <inkml:trace contextRef="#ctx0" brushRef="#br1" timeOffset="90836.32">19875 7049 0,'-21'0'78</inkml:trace>
  <inkml:trace contextRef="#ctx0" brushRef="#br1" timeOffset="93672.79">12954 8488 0,'21'0'47,"0"0"-47,0 0 0,1-21 15,-1 21-15,21-21 0,0-1 16,-20 1-16,20 21 0,0-42 15,-21 42-15,1-21 16,-22 0-16,0-1 0,0 1 16,-22 21-1,1 0-15,0 0 16,-21 0-16,-1 21 0,22-21 0,-21 22 16,0-1-16,-1 0 0,1 0 0,21 0 15,0 0-15,-22 1 0,43-1 16,-21 0-16,21 0 0,-21 0 0,21 0 15,0 1-15,21-22 16,0 21-16,0-21 0,22 0 16,-22 0-16,21 0 0,1 0 15,-1 0-15,21 0 0,-20 0 16,-1 0-16,-21 0 0,22-21 0,-22 21 16,-42 0 15,-22 0-31,1 0 0,0 0 0,-1 0 15,-20 0-15,20 21 0,1 0 0,-21-21 16,20 21-16,1 0 0,0 0 16,20 1-16,-20-1 0,21 0 0,0 0 15,0 0-15,21 0 0,-22 1 0,22-1 16,0 0-16,0 0 16,0 0-16,22-21 0,20 0 15,-21 0-15,0 0 0,0 0 0,22 0 16,-22 0-16,21 0 0,1 0 15,-22 0-15,0 0 0,21 0 0,-21-21 16,1 0-16,-1 21 0,0 0 0,0-21 16,0 21-16,0-21 0,1 21 15</inkml:trace>
  <inkml:trace contextRef="#ctx0" brushRef="#br1" timeOffset="97092.69">14055 8636 0,'0'0'0,"21"0"0,0 0 0,-21-21 0,21 21 16,0 0-16,-21-21 0,21 21 15,-21-21-15,0-1 0,0 1 16,0 0 0,-21 21-16,21-21 0,-21 21 15,-21 0-15,21 0 0,-1 0 0,-20 0 16,0 0-16,21 0 0,-22 21 16,1 0-16,0 0 0,20 1 0,-20-1 15,-21 21-15,41-21 0,1 22 16,0-22-16,0 0 0,21 0 15,0 21-15,0-20 0,0-1 16,21-21-16,0 0 0,0 0 0,1 0 16,-1 0-16,21 0 15,0 0-15,1-21 0,-1-1 0,-21 22 16,22-21-16,-1 0 0,0 0 0,-21 0 16,22 0-16,-22-1 0,0 22 15,0-21-15,-21 0 0,0 0 0,21 21 16,-21-21-16,22 21 15,-22-21-15,0 42 32,0 0-32,0 0 0,0 0 15,0 22-15,-22-1 0,22-21 16,0 43-16,-21-22 0,21 0 16,0 1-16,0 20 0,0-21 0,0 22 15,0-1-15,0-20 0,0 20 16,0 1-16,0-22 0,0 22 0,0-1 15,0 22-15,0-22 0,0 1 0,0-1 16,0-20-16,0 20 0,0 1 0,0-22 16,0 21-16,0-20 0,0-1 15,0 0-15,0 1 0,-21-1 0,0 0 16,0 1-16,0 20 16,-1-42-16,1 1 0,0-1 0,-21 0 15,21-21-15,-1 21 0,1-21 0,-21 0 16,21 0-16,-22 0 0,22 0 15,-21-21-15,21 0 0,-22 0 0,22-22 16,-21 1-16,21 21 0,-22-22 0,43-20 16,-21 21-16,21-22 0,0 1 0,0-1 15,0 1-15,0-22 0,21 0 16,1 1-16,-1 20 0,0-21 0,21 1 16,22-64-16,-22 84 0,0 1 15,1-1-15,-1 1 0,22 20 16,-22 1-16,-21-22 0,21 43 0,1-21 15,-22 0-15,21 20 0,-21 1 0,-21 0 16,22 0-16,-1 0 16,0 21-1</inkml:trace>
  <inkml:trace contextRef="#ctx0" brushRef="#br1" timeOffset="97456.74">14944 8551 0,'-22'0'32,"22"-21"-1,0 42 63,0 1-94</inkml:trace>
  <inkml:trace contextRef="#ctx0" brushRef="#br1" timeOffset="97692.12">14859 8890 0,'-21'0'0,"0"0"0,21-21 46,0 0 1</inkml:trace>
  <inkml:trace contextRef="#ctx0" brushRef="#br1" timeOffset="98375.9">15811 8530 0,'0'0'0,"0"-21"0,22 0 16,-1 0-16,-21 0 16,0-1-1,0 1 1,0 42 62,0 1-62,0-1-16,0 0 15,0 0-15,0 0 0,0 0 0,0 22 16,-21-1-16,21 0 16,0 1-16,0 20 0,0 1 0,-22-1 15,22 1-15,0-1 0,-21 1 0,0 63 16,0-64-16,21 1 15,-21-1-15,0 1 0,-1-1 0,1-20 16,21 20-16,-21-21 0,21 22 0,-21-43 16,0 21-16,21 1 0,0-22 15,-21 21-15,21-21 0,0-42 32,0 0-32,0 0 0,0 0 15,0-22-15,0 1 0,0 0 16,0-1-16,0-20 0,21 21 0,-21-22 15</inkml:trace>
  <inkml:trace contextRef="#ctx0" brushRef="#br1" timeOffset="98688.84">15663 8784 0,'0'0'0,"0"-42"0,0 21 16,0-22-16,0 1 0,0 21 16,0-21-16,0 20 0,0 1 0,21 0 15,1 0-15,-22 0 0,21 21 0,0-21 16,0-1-16,0 1 0,22 21 15,-22-21-15,21 21 0,0 0 0,1 0 16,-1 0-16,22 0 0,-22 0 16,0 0-16,-21 21 0,1 0 0,-1 22 15,-21-22-15,0 0 0,0 21 0,-21-20 16,-1 20-16,-20-21 0,21 21 16,-21-20-16,-1-1 0,1 21 15,-43 0-15,64-20 0,0-1 16,0-21-16,0 21 0,-1-21 15,1 0-15,21-21 16,21 0 0,1-1-16,-1 1 15,21 21-15,-21-21 0,22 0 0,-1 0 16</inkml:trace>
  <inkml:trace contextRef="#ctx0" brushRef="#br1" timeOffset="99328.91">16658 8446 0,'21'-22'0,"-42"44"0,21-44 47,-21 44-47,0-1 0,21 0 16,-21 0-16,-1 0 0,1 0 0,0 22 16,21-22-16,0 21 0,-21-21 0,21 1 15,0 20-15,0-21 0,0 0 16,0 0-16,0 1 0,21-1 15,0-21-15,0 0 0,22 0 16,-22 0-16,0 0 0,21-21 0,-20 21 16,41-43-16,-21 22 15,-20 0-15,-1 0 0,-21-22 0,21 22 16,0 0-16,0-21 16,-21 21-16,21-1 0,-21 1 0,0 0 15,0 42 32,0 0-47,0 1 0,0-1 16,0 21-16,0 0 0,0 1 0,-21-1 15,21 0-15,0 22 0,0-1 0,-21-20 16,21 20-16,0 1 16,0-1-16,0 1 0,0-22 0,0 22 15,0-1-15,0 1 0,0-1 0,0 1 16,0-1-16,-21 1 0,21-22 15,0 21-15,-21 22 0,0-21 16,21-43-16,0 21 0,-22 0 0,1-20 16,21 20-16,-42 0 0,21-42 15,0 21-15,-22 1 0,22-22 16,0 0-16,-21 0 0,20 0 16,1 0-16,-21-22 0,0-20 15,20 0-15,1-1 0,21 1 0,0 0 16,0-1-16,0-20 0,0-1 15,0 1-15,21-1 0,22 22 0,-22-21 16,0 20-16,21-20 0,-20 20 0,62-20 16,-63 21-16,22-1 15,-1 1-15,-21 0 0,22-1 0,-1 22 16,-21-42-16,21 20 0,-20 1 0,20 0 16</inkml:trace>
  <inkml:trace contextRef="#ctx0" brushRef="#br1" timeOffset="99613.23">17632 8107 0,'0'0'0,"-21"-64"32,-1 64-17,1 22-15,0-1 0,0 0 16,0 21-16,21 1 0,-21-1 0,-1 0 15,1 1-15,0 20 0,0-21 0,21 1 16,-21-1-16,21 0 0,-21-20 16,-1 20-16,22-21 0,0 0 0,0 22 15,0-22-15,0 0 16,22-21 15,-22-21-31,21 21 0,-21-21 16,0-1-16</inkml:trace>
  <inkml:trace contextRef="#ctx0" brushRef="#br1" timeOffset="100237.39">17018 8488 0,'0'0'0,"21"0"31,0 0-31,0 0 16,1 0-16,20 0 0,0 0 0,1 0 15,20 0-15,1 0 0,-1-21 0,1 21 16,-1-21-16,1-1 0,-1 1 16,-21 0-16,22 0 0,-43 0 0,21 0 15,-20-22-15,-1 22 0,0 0 16,0-21-16,-21 20 0,0-20 0,0 21 16,0-21-16,0 20 15,-21 22 1,0 22-16,21-1 15,0 0-15,0 21 0,-21 1 16,21-22-16,-22 21 0,22 0 0,0 1 16,0-1-16,0 0 0,0-20 15,0 20-15,0 0 0,0-21 16,0 22-16,-21-22 0,21 0 0,0 0 16,0 0-16,0 1 0,0-1 15,0-42 16,0-1-31,0 1 16,0 0-16,0 0 0,0 0 16,0 0-16,21-1 0,1 1 0,-1-21 15,0 21-15,0 0 0,0-22 16,0 22-16,22 0 0,-22 21 0,21-21 16,-21 21-16,1 0 0,20 0 0,-21 0 15,21 0-15,-20 21 16,-1-21-16,0 21 0,-21 0 0,0 22 15,0-22-15,0 21 0,0-21 0,-21 0 16,0 22-16,-1-22 0,1 21 16,-21-21-16,21 22 0,0-22 0,-1 0 15,22 0-15,-21 0 16,42-42 15,1 21-31,-1-21 0,0 0 16,0 0-16</inkml:trace>
  <inkml:trace contextRef="#ctx0" brushRef="#br1" timeOffset="100928.89">18648 8382 0,'0'-21'0,"0"42"0,0-63 16,-21 42-1,-1 21-15,1 0 0,0-21 16,-21 21-16,21 0 0,-1 1 0,1 20 15,0-21-15,0 0 0,0 0 16,0 1-16,21-1 0,0 0 0,0 0 16,0 0-16,0 0 15,21-21-15,0 0 0,0 0 16,0 0-16,0 0 0,1 0 16,-1 0-16,0 0 0,0 0 0,-21-21 15,0 0-15,21 0 0,-21 0 16,0 0-16,0-1 0,0 1 15,0 0-15,-21 0 0,21-21 0,0 20 16,0-20-16,0 21 0,0 0 16,0 0-16,0-1 0,21 1 0,0 0 15,1 21-15,-1 0 0,0 0 0,0 0 16,21 0-16,-20 0 0,-1 21 16,0 0-16,0 1 0,0-1 15,-21 0-15,0 0 0,21 21 0,-21-20 16,0-1-16,0 0 0,22 21 15,-22-21-15,0 22 0,0-22 16,0 0-16,0 0 0,0 0 16,-22-21-1,1 0 1,21-21 0,0 0-16,0 0 15,0 0-15,0 0 0,0-1 16,0 1-16,0 0 0,21 0 0,1-21 15,-1 20-15,0-20 0,0 21 16,0 0-16,0 0 0,22-1 0,-22 1 16,21 21-16,1 0 0,-22 0 15,21 0-15,-21 21 0,22 1 0,-22-1 16,0 0-16,0 0 0,0 21 0,-21-20 16,0-1-16,0 21 0,0-21 15,0 0-15,0 1 0,0-1 0,-21 0 16,-21 21-16,21-21 0,-1 1 15,1-22-15,0 21 0,0-21 16,21 21-16,21-21 31</inkml:trace>
  <inkml:trace contextRef="#ctx0" brushRef="#br1" timeOffset="101133.17">19875 8700 0,'0'42'31,"-21"-42"-31,21 21 0,-21 21 16,0-20-16,0 20 0,0-21 16,-1 0-16,1 0 15,0 1-15,0-1 0,-21 21 0,20-21 16,-20 0-16,0 1 0,21-22 15,-1 0-15</inkml:trace>
  <inkml:trace contextRef="#ctx0" brushRef="#br1" timeOffset="101785.9">20256 8255 0,'0'-21'0,"0"42"0,0-63 16,0 21-16,22 21 15,-1 0-15,-21-22 0,21 22 0,21 0 16,-21-21-16,22 21 0,-22 0 16,21 0-16,1 0 0,-22 0 0,21 0 15,0 21-15,-20 1 0,20-1 0,-21 0 16,-21 21-16,21-21 16,-21 22-16,0-22 0,0 21 0,0-21 15,0 22-15,0-22 0,-21 21 0,0-21 16,0 1-16,21-1 0,-43 0 15,43 0-15,-21-21 0,0 21 0,0-21 16,0 0-16,21-21 31,0 0-31,0 0 0,0 0 16,21-1-16,0-20 0,0 21 16,0 0-16,1-22 0,-1 22 15,0-21-15,-21 21 0,21 0 0,0-1 16,-21 1-16,21 21 0,1-21 15,-1 21-15,0 0 0,0 0 16,-21-21-16,21 21 0,0 0 16,1 0-16</inkml:trace>
  <inkml:trace contextRef="#ctx0" brushRef="#br1" timeOffset="102256.79">21209 8170 0,'0'0'0,"0"-21"31,0 42-15,0 1 0,0-1-16,0 21 0,-21-21 15,0 0-15,21 22 0,0-22 0,0 21 16,-22-21-16,22 1 0,-21-1 16,21 21-16,0-21 0,0 0 0,0 1 15,0-1-15,0 0 0,0 0 16,21-21-16,1 0 15,-1 0-15,0 0 0,42 0 16,-41 0-16,20 0 0,0-21 0,-21 21 16,22-21-16,-22 0 0,42-22 15,-41 22-15,-1-21 0,0 21 16,0-22-16,0 1 0,-21 21 16,21-22-16,-21 1 0,0 21 15,0 0-15,0 0 0,-21 42 31,0 0-31,21 0 0,-21 0 16,21 22-16,0-22 0,-21 21 0,21-21 16,-21 22-16,21-22 0,0 21 15,0-21-15,0 0 0,0 1 16,0-1-16,0 0 0,0 0 0,21-21 16,0 0-16,-21 21 0,21-21 0,0 0 15,0 0-15,22 0 0,-22 0 0,0-21 16,21 0-16,-20 0 0,-1 0 15,21-1-15</inkml:trace>
  <inkml:trace contextRef="#ctx0" brushRef="#br1" timeOffset="102808.57">22140 7874 0,'0'-21'16,"0"42"-16,0-63 0,0 21 0,0 42 31,0 21-31,0-21 15,-21 22-15,21-1 0,-21 21 16,21-20-16,-21-1 0,21 22 0,0-22 16,-21 0-16,21 1 15,-22-1-15,1 0 0,21 1 0,-21-22 16,21 0-16,0 21 0,-21-21 16,21 1-16,-21-22 0,21 21 0,0-42 46,0-1-30,0 1-16,0 0 0,0 0 0,21 0 16,-21-22-16,21 22 0,0 0 0,0-21 15,-21 21-15,22-1 0,41-20 16,-42 21-16,0 0 0,1 21 16,20 0-16,-21 0 15,0 0-15,0 0 0,22 0 0,-22 0 16,0 21-16,0 0 0,0 0 0,1 22 15,-22-22-15,0 0 0,0 21 16,0-21-16,0 1 0,-22-1 0,-20 0 16,21 0-16,-21 0 0,20 0 15,-20 1-15,0-1 0,21-21 0,-22 21 16,22-21-16,0 0 0,0 0 0,0 0 16,-1 21-16,1-21 0,42 0 78,1 0-78,-22-21 0,21 21 15,0 0-15,0-21 0,0 0 0</inkml:trace>
  <inkml:trace contextRef="#ctx0" brushRef="#br1" timeOffset="103652.87">22839 8276 0,'0'0'0,"0"-21"16,-21 21-16,-1 0 16,1 0-16,0 0 0,0 0 15,21 21 1,-21-21-16,21 21 0,0 1 0,0-1 15,-21 0-15,21 0 0,0 0 16,0 0-16,0 1 0,0-1 16,0 0-16,21-21 0,0 0 15,0 0-15,21 0 16,-20 0-16,-1 0 0,0 0 0,21 0 16,-21 0-16,22 0 0,-22-21 15,21 0-15,-21 21 0,1-22 16,-1 1-16,0 0 0,0 0 0,0 0 15,-21 0-15,21-1 0,-21-20 0,0 21 16,0 0-16,0 0 16,0-1-16,0 44 47,0-1-47,0 0 0,0 0 0,0 0 15,0 0-15,0 22 0,0-22 16,0 21-16,-21-21 0,0 22 15,21-22-15,-21 21 0,21 1 0,-21-1 16,21 21-16,0-20 0,0-1 16,0 22-16,0-22 0,0 0 0,0 22 15,0-22-15,0 0 0,0 22 16,0-22-16,0 1 0,0-1 0,-21-21 16,21 21-16,-22 1 0,22-1 0,0-21 15,-21 22-15,0-1 0,0-21 16,0 21-16,0-20 0,-1-1 0,1 0 15,0 0-15,-21 0 0,21 0 0,-1 1 16,1-1-16,-21-21 0,21 0 16,0 0-16,-1 0 15,1 0-15,0 0 0,21-21 16,0-1-16,0 1 0,0-21 16,0 21-16,0 0 0,0-22 15,0 1-15,0 21 0,0-22 0,0 1 16,21-21-16,0 20 0,22-63 15,-22 43-15,21-1 0,-21 1 16,22-22-16,-22 22 0,21 20 0,-21-20 16,22 21-16,-1-22 0,-21 43 15,22-21-15,-1 20 0,-21 1 0,43-21 16,-22 42-16,-21 0 0,0-21 16,0 21-16,1 0 15,-1 0-15,0 0 0,-42 0 31,0 0-15,-1 21-16,-20-21 0,21 21 0</inkml:trace>
  <inkml:trace contextRef="#ctx0" brushRef="#br1" timeOffset="104328.88">18309 9673 0,'0'0'0,"-21"-21"0,21 0 0,-21-21 0,21 20 16,0 1-16,0 0 15,-21 21-15,-1 0 16,22 42 0,0-20-16,0 20 0,-21 0 15,21 1-15,0 20 0,-21 1 0,21-1 16,-21-21-16,21 22 0,0-1 16,-21-20-16,0 20 0,21 1 15,-22-22-15,1 22 0,21-1 0,-21-21 0,21 1 16,0-1-16,-21 0 0,21-20 15,-21 20-15,21-21 0,0 0 16,-21-21-16,-1 0 16,1-21-1,21 0-15,0 0 0,-21-22 16,21 22-16,0-21 0,-21 0 0,21-1 16</inkml:trace>
  <inkml:trace contextRef="#ctx0" brushRef="#br1" timeOffset="104624.19">17907 9948 0,'0'-42'15,"0"84"-15,0-126 0,0 41 0,0 22 16,0-21-16,0 21 0,0 0 0,0-22 16,21 22-16,0 0 0,0 0 15,1-22-15,-1 22 0,21 0 16,-21 0-16,22 21 0,-1-21 0,0 21 16,22 0-16,-22 0 0,0 0 15,1 21-15,-22 0 0,21 0 0,-42 0 16,0 22-16,0-1 0,0 0 0,0 1 15,-21-22-15,0 21 0,-21 1 16,20-22-16,-20 0 0,21 21 0,-21-21 16,20 1-16,1-22 0,0 21 0,0-21 31,42 0 0,0 0-31,0-21 16,1 21-16,-22-22 0,21 22 15</inkml:trace>
  <inkml:trace contextRef="#ctx0" brushRef="#br1" timeOffset="104968.6">18415 9906 0,'0'21'0,"63"-21"16,-41 0-1,-1 0-15,0 0 0,0-21 0,21 21 16,1-21-16,-22 0 15,21 0-15,-21-1 0,22 1 0,-22 0 16,0 0-16,0 0 0,0 0 0,-21-1 16,22 1-16,-22 0 0,0 0 15,0 0-15,-22 21 0,1 0 16,0 0-16,0 0 0,0 21 16,-22 0-16,22 0 0,0 0 0,0 1 15,0-1-15,0 0 0,21 0 0,0 21 16,0-20-16,0-1 0,0 0 15,0 21-15,0-21 16,0 1-16,21-1 0,0-21 0,0 21 0,0-21 16,0 0-16,1 0 15,-1 0-15,0 0 0,0 0 16,0 0-16,0 0 0,-21-21 0,22 21 16,-1-21-16,-21-1 0,21 22 15</inkml:trace>
  <inkml:trace contextRef="#ctx0" brushRef="#br1" timeOffset="105368.34">18986 9758 0,'22'-21'16,"-22"0"-1,0-1 1,21 1-16,0 21 0,0 0 0,-21-21 16,21 21-16,0 0 0,1 0 15,20-21-15,-21 21 0,0 0 16,22 0-16,-22 0 0,21 21 0,-21-21 15,0 21-15,1 0 0,-1 1 16,-21 20-16,0-21 0,0 0 16,0 0-16,0 22 0,-21-1 0,21 0 15,-22-20-15,1-1 16,0-21-16,21 21 0,0 0 0,-21-21 0,21-21 47,0 0-47,0 0 0,0-1 15,21-20-15,-21 21 0,21 0 16,-21-22-16,21 22 0,1-21 16,-22 21-16,21 0 0,-21-22 0,21 22 15,0 0-15,-21 0 0,21 21 32,-21-21-32,21 21 15,1 0-15,-1 0 16,0-22-16</inkml:trace>
  <inkml:trace contextRef="#ctx0" brushRef="#br1" timeOffset="105740.56">20151 9356 0,'0'0'0,"0"-21"0,0-1 15,0 1-15,0 42 47,0 1-31,0-1-16,0 21 0,-22-21 0,1 22 0,0-22 16,0 21-16,21 0 15,0 1-15,-21-1 0,0-21 0,21 22 16,0-1-16,0-21 0,0 0 0,0 0 15,0 1-15,0-1 0,0 0 16,21-21-16,0 0 0,0 0 0,0 0 16,0 0-16,1 0 15,-1 0-15,0 0 0,0-21 16,0 21-16,-21-21 0,21 21 0,-21-22 16,22 1-16,-1 21 15,-21-21-15,21 21 16</inkml:trace>
  <inkml:trace contextRef="#ctx0" brushRef="#br1" timeOffset="106049.26">20934 9927 0,'0'0'0,"-21"0"0,-1 0 31,22-21-15,0 0-1,0 0-15,22 21 0,-1-21 16,0 21 0,0 0-16,-21 21 15,0 0-15,0 0 0,0 0 16,0 0-16,-21 1 0,0-1 15,-22 0-15,22 0 0,-21 0 0,0 0 16,-1 1-16,1-22 0,0 21 0,20-21 16,-20 0-16,21 0 0,0 0 15</inkml:trace>
  <inkml:trace contextRef="#ctx0" brushRef="#br1" timeOffset="106406.1">21484 9335 0,'0'0'0,"0"-22"0,-21 22 15,21 22 16,0-1-15,21 21-16,-21-21 16,21 0-16,-21 22 0,21-22 0,-21 21 15,0 1-15,22-22 0,-22 21 0,21 0 16,-21-20-16,0 20 0,0-21 16,0 21-16,0-20 0,0-1 15,0 0-15,0 0 16,0-42 15,0 0-31,21 21 0,0-21 16</inkml:trace>
  <inkml:trace contextRef="#ctx0" brushRef="#br1" timeOffset="106672.92">22013 9313 0,'0'0'0,"0"-21"15,-21 21 1,21 21 0,-21 1-16,0-1 0,0 0 0,-1 42 15,1-41-15,0 20 0,0 0 16,0-21-16,0 22 16,-1-1-16,1-21 0,0 22 0,21-22 15,-42 42-15,42-42 0,-21 1 16,21-1-16,0 0 15,21-21 1,0 0-16,0 0 16,0-21-16,0 0 0,1-1 15</inkml:trace>
  <inkml:trace contextRef="#ctx0" brushRef="#br1" timeOffset="106952.78">22183 9377 0,'0'0'0,"0"21"31,0 0-31,0 0 16,0 1-16,0 20 0,0-21 16,-22 21-16,22-20 0,0 20 0,0-21 15,0 21-15,-21-20 0,21-1 0,-21 0 16,21 0-16,0 0 0,0 0 15,-21-21-15,21 22 0,0-44 47,0 1-31,21 0-16,-21 0 0,21-21 16</inkml:trace>
  <inkml:trace contextRef="#ctx0" brushRef="#br1" timeOffset="107501.59">22225 9356 0,'0'0'16,"0"-21"-16,0-1 16,21 22-1,-21-21-15,21 21 0,-21-21 16,21 21-16,1 0 0,-1 0 0,0 0 16,0 0-16,0 0 15,0 0-15,1 0 0,-1 0 0,0 0 16,0 21-16,0-21 0,0 21 0,-21 1 15,22-22-15,-22 21 0,0 0 16,0 0-16,0 0 0,-22 0 0,1-21 16,0 22-16,-42 20 0,20-42 15,1 21-15,0 0 0,20-21 16,-20 0-16,21 21 0,0-21 16,0 0-16,42 0 31,0 0-31,0 0 15,21 0-15,-20-21 0,-1 21 16,21 0-16,-21 0 0,0 0 0,43 0 16,-43 0-16,0 21 15,0-21-15,1 22 0,-1-1 0,0 0 16,-21 0-16,0 0 0,0 0 0,0 1 16,0-1-16,0 0 0,-21 0 15,0 0-15,-1 0 0,-20 1 0,0-1 16,-1-21-16,1 21 0,0 0 0,-1-21 15,22 0-15,-21 21 0,21-21 16,-22 0-16,22 0 0,0 0 0,0 0 16,0 0-16,0 0 0,-1 0 15,1 0-15,21-21 0,0 0 32,21 21-17,1-21 1,-1 21-16,0 0 0,0 0 0,0 0 15</inkml:trace>
  <inkml:trace contextRef="#ctx0" brushRef="#br1" timeOffset="107752.79">22923 9864 0,'-21'-21'0,"0"21"47,0 0-16,0 0-31,21 21 15,-21-21-15</inkml:trace>
  <inkml:trace contextRef="#ctx0" brushRef="#br1" timeOffset="-177347.9">847 12065 0,'21'0'0,"-42"21"141,-1-21-141,1 0 0,0 0 0,0 21 0,0-21 16,0 0-16,-1 0 15,1 22-15,-21-22 0,21 0 0,-22 0 16,22 0-16,-21 21 0,-43-21 15,64 0 1,0 0-16,-21 0 0,20 0 0,1 0 16,0 0-16,0 0 0,-21 0 15,20 0-15,1 0 0,0 0 0,0 0 16,0 0-16,0 0 0,-1 0 16,1 0-16,0-21 15,42 21 63,0 0-78,1 0 0,20 0 16,0 0-16,-21 0 0,43 0 16,-22 0-16,1 0 0,20 0 0,-21 0 15,22 0-15,-22 0 0,22 0 16,-22 0-16,0 0 0,1-22 0,20 22 15,-20 0-15,-1 0 0,0 0 16,22 0-16,-22 0 0,22-21 0,-22 21 16,0 0-16,22 0 15,-22 0-15,0 0 0,1 0 0,-1-21 16,0 21-16,1 0 0,-22 0 16,21 0-16,-21 0 0,1 0 15,-1 0-15,0 0 16,-21-21-16,0 0 15,0 0 1,0-1 0,0 1-16,-21 21 0,0-21 15,-1 21-15,1-21 0,0 21 0,-21-21 16,21 21-16,-1 0 16,-41-21-16,42 21 0,-22-22 15,22 22-15,0 0 0,-21 0 16,21 0-16,-1-21 0,1 21 15,0 0-15,0 0 0,0 0 0,0 0 32,42 0 15,0 0-47,21 0 15,-21 21-15,1-21 16,20 0-16,-21 0 0,21 0 0,1 22 15,-1-22-15,0 0 0,1 0 16,-1 0-16,-21 0 0,22 21 0,-1-21 16,-21 0-16,0 0 0,0 0 15,1 21-15,-1-21 0,0 0 0,0 0 16,0 0 0,0 0-1,-21 21 32,0 0-47,-21-21 0,0 21 16,0-21-16,0 22 15,0-1-15,-22 0 0,22 0 0,-21 0 16,-1 0-16,1 1 0,0 20 16,-1-21-16,1 0 0,0 22 15,21-22-15,-22 0 0,1 0 0,21 0 16,0 0-16,-1 1 0,1-1 15,0-21-15,0 21 0,21 0 0,0 0 32,-21-21-32,21-21 93,0 0-77</inkml:trace>
  <inkml:trace contextRef="#ctx0" brushRef="#br1" timeOffset="-171698.93">3133 11430 0,'0'0'0,"21"0"31,0 0-31,0 0 16,0 0-16,0-21 0,1 0 15,-1 21-15,21-21 0,-21-1 0,0 22 16,1-42-16,-1 42 15,-21-21-15,0 0 0,0 0 16,-21-1-16,-1 22 16,1 0-16,0 0 15,0 0-15,0 0 0,0 22 0,-22-22 16,22 21-16,0 0 0,-21 0 16,20 0-16,1-21 0,21 21 0,0 1 15,-21-1-15,21 0 0,0 0 16,0 0-16,0 0 0,0 1 15,21-1-15,-21 0 0,21-21 16,1 21-16,-1-21 0,0 21 16,21-21-16,-21 21 0,43 1 15,-43-1-15,21-21 0,-20 21 16,-1-21-16,21 21 0,-21 0 16,0-21-16,-21 21 0,22 1 0,-22-1 15,21 0-15,-21 0 0,0 0 16,-21 22-16,-1-22 0,1 21 15,-21-21-15,0 0 0,-1 22 16,22-22-16,-21 0 0,-1 0 0,1-21 16,0 21-16,-1-21 0,1 0 15,0 0-15,-1 0 0,1 0 0,21-21 16,-21 0-16,-1 0 0,22 0 16,-21-22-16,21 1 0,-1 21 0,1-21 15,0 20-15,0-20 16,21 21-16,0 0 0,0 0 0,0-1 0,0 1 15,21 0-15,0 0 0,0 21 16,1-21-16,-1 0 0,0 21 16,21-22-16,-21 22 0,22-21 0,-1 0 15</inkml:trace>
  <inkml:trace contextRef="#ctx0" brushRef="#br1" timeOffset="-171366.93">3937 11134 0,'0'-21'16,"0"42"15,0 0-31,0 0 0,0 0 16,-21 22-16,21-1 0,-21 0 0,-1 1 15,22-1-15,0 0 0,-21 22 16,0-22-16,0 0 0,21 43 16,-21-43-16,21 1 0,-21-1 15,21 0-15,-22 1 0,22-22 0,0 0 16,0 0-16,0 0 0,0 22 16,22-43-1,-1 0-15,0 0 16,-21-21-16,21-1 0,0 1 15,0 0-15</inkml:trace>
  <inkml:trace contextRef="#ctx0" brushRef="#br1" timeOffset="-170888.56">4233 11472 0,'0'22'47,"0"-1"-47,-21 0 0,0 0 16,21 21-16,-21-20 0,21-1 0,0 21 15,0-21-15,-21 0 0,21 22 16,0-22-16,0 0 0,0 21 0,0 1 16,0-22-16,0 0 15,0 0-15,0 0 0,21-21 0,21 0 16,-21 0-16,22 0 0,-22 0 15,21 0-15,-21-21 0,22 0 16,-22 0-16,21 0 0,-21 0 0,22-1 16,-22 1-16,0-21 0,0 21 15,0-22-15,0 1 0,-21 21 16,0-21-16,0-1 0,0 22 0,0-21 16,-21 21-16,0-22 0,0 22 15,0 0-15,0 0 0,-22 21 0,22 0 16,-21 0-16,-1 0 0,22 0 15,-21 0-15,21 21 0,0-21 0,-1 21 16,1 21-16,0-20 0,0-1 16,21 0-16,-21 21 0,21-21 0,0 1 15,0-1-15,0 21 0,0-21 16,0 0-16,0 1 0,0-1 0,0 0 0,21-21 16,0 21-16,0 0 0,0-21 15,1 0-15,-1 0 0,0 0 16</inkml:trace>
  <inkml:trace contextRef="#ctx0" brushRef="#br1" timeOffset="-170234.95">4974 11472 0,'0'0'0,"0"-21"31,0 42-16,0 1 1,-21-1-16,21 0 0,0 0 16,-21 0-16,0 22 0,21-22 0,-22 0 15,1 21-15,21-21 0,0 22 0,-21-22 16,21 0-16,-21 0 0,21 0 16,0 1-16,0-1 0,0 0 15,21-21 1,0 0-16,-21-21 0,21 21 15,1-21-15,-1-1 0,-21 1 16,21 0-16,0 0 0,0 0 16,-21 0-16,21-1 0,1 1 0,-22 0 15,21 0-15,0-21 0,0 42 16,-21-22-16,21 22 16,-21 22-1,0-1-15,0 0 16,0 0-16,0 0 15,0 0-15,0 1 0,0-1 0,0 0 16,0 0-16,0 0 0,0 0 0,0 1 16,0-1-16,21-21 15,1 0-15,-1 0 0,0 0 16,0 0-16,21 0 16,-20 0-16,-1-21 0,0-1 0,0 22 15,0-21-15,0-21 0,1 21 0,-1 0 16,0-22-16,0 1 0,0 21 15,-21-22-15,0 1 0,0 0 0,0-1 16,0 22-16,0-21 0,0 21 0,0 0 16,0-1-16,0 1 0,-21 0 15,0 21-15,0 0 0,0 0 32,21 21-32,-22 0 0,22 1 0,0-1 15,0 0-15,0 0 0,0 0 16,0 0-1,0 1-15,22-22 0</inkml:trace>
  <inkml:trace contextRef="#ctx0" brushRef="#br1" timeOffset="-169855.13">5778 11621 0,'43'0'31,"-43"-22"-31,21 22 0,0-21 0,0 0 16,0 0-16,-21 0 15,22 0-15,-1-1 16,-21 1-16,0 0 0,0 0 0,21 21 16,-21-21-16,-21 21 15,0 0 1,-1 21-16,1 0 0,0-21 15,0 21-15,0 0 0,0 22 16,-22-22-16,43 0 0,-21 21 0,0-20 16,0-1-16,21 21 0,-21-21 15,21 0-15,0 22 0,0-22 0,0 0 16,0 0-16,0 0 0,0 1 0,21-22 16,0 21-16,0-21 0,0 0 15,22 0-15,-22 0 0,0 0 16,21 0-16,-21 0 0,22 0 0,-22 0 15,0-21-15,21 21 0,-20-22 0,-1 1 16</inkml:trace>
  <inkml:trace contextRef="#ctx0" brushRef="#br1" timeOffset="-169435.99">6308 11578 0,'0'0'0,"0"-21"0,0 0 16,0 0-16,0 0 15,0-1-15,0 1 16,0 0-16,21 21 16,0-21-16,0 21 0,0-21 15,0 21-15,1 0 0,-1 0 16,0 0-16,0 0 0,0 0 0,22 21 16,-22 0-16,0 0 0,0 0 0,0 1 15,0-1-15,1 0 0,-1 0 16,0 0-16,-21 22 0,0-22 0,0 21 15,0-21-15,0 0 0,0 1 16,0-1-16,-21 0 0,0 0 16,-1-21-16,22 21 15,0-42 17,0 0-32,0 0 15,0 0-15,0-1 0,0 1 0,22 0 16,-1 0-16,-21 0 0,21 0 15,0-1-15,0 1 0,-21 0 0,21 0 16,1 0-16,20 0 0,-21-1 0,0 22 16,0-21-16,1 21 0,-1-21 15,0 0-15,0 21 0</inkml:trace>
  <inkml:trace contextRef="#ctx0" brushRef="#br1" timeOffset="-168963.23">8086 11430 0,'0'0'15,"0"21"17,-22-21-32,22 21 0,-21 1 15,0-1-15,21 0 0,0 0 16,-21 21-16,21-20 0,-21-1 16,0 0-16,21 0 0,-22 0 15,22 0-15,0 1 0,0-1 0,-21-21 16,21 21-16,0-42 31,0 0-31,21-1 16</inkml:trace>
  <inkml:trace contextRef="#ctx0" brushRef="#br1" timeOffset="-168571.93">8170 11007 0,'-84'21'31,"62"0"-31,1-21 0,21 21 16,0 0-16,-21 1 0,21-1 16,0 0-16,0 0 0,21-21 15,0 0 1,1 0-16,-1 0 0,21 0 15,-21 0-15,0-21 0,1 21 16,-1-21-16,0 0 0,-21-1 0,21 22 16,-21-21-16,0 0 0,0 0 15,0 0-15,-21 21 0,0-21 0,0 21 16,-1 0-16,1-22 0,0 22 16,0 0-16,-21 0 0,20 0 0,1 22 15,0-22-15,0 21 0,21 0 16,0 0-16,0 0 15,0 0-15,0 1 0,0-1 16,21 21-16,0-21 0,0-21 0,1 21 16,-1-21-16,0 22 15,21-1-15</inkml:trace>
  <inkml:trace contextRef="#ctx0" brushRef="#br1" timeOffset="-167983.91">8699 11282 0,'-21'0'15,"0"0"1,21 21-16,-21 0 16,21 0-16,0 1 0,0-1 15,0 0-15,0 0 16,0 0-16,0 0 0,0 1 0,0 20 15,0-21-15,0 0 16,0 0-16,0 1 0,0-1 0,0 0 16,0 0-1,-21-21 17,21-21-32,0 0 15,-21 0-15,21-1 16,0 1-16,0 0 0,0-21 15,0 21-15,0-1 0,0-20 0,0 21 16,21-21-16,0-1 0,0 22 16,0-21-16,22-1 0,-1 22 0,0 0 15,1-21-15,20 21 0,-21-1 16,22 22-16,-22 0 0,22 0 0,-22 0 16,0 0-16,-20 0 0,20 43 0,-21-22 15,0 21-15,0-21 0,1 43 16,-22-22-16,0 1 0,0-1 0,0 0 15,0 1-15,0-22 0,-22 21 0,1-21 16,21 0-16,-21 22 0,21-22 16,0 0-16,-21-21 15,0 0 17,21-21-17,0 0 1,-21 0-1</inkml:trace>
  <inkml:trace contextRef="#ctx0" brushRef="#br1" timeOffset="-163755.98">5440 12404 0,'21'0'47,"0"-21"-47,0-1 16,0 22-16,1-21 0,20 21 15,-21-21-15,0 0 0,0 0 16,22 21-16,-22-21 0,-21-1 0,21 1 16,-21 0-16,21 21 0,-21-21 15,0 0-15,0 0 16,-21 21-16,0 0 0,-21 0 16,20 0-16,1 0 0,-21 0 15,0 21-15,-1 0 0,22 0 0,-21 0 16,-1 0-16,22 1 0,0-1 15,0 0-15,0 21 0,0-21 0,21 1 16,-22 20-16,22-21 0,0 0 16,0 0-16,22 1 15,-1-22-15,0 0 0,0 0 0,21 0 16,1 0-16,-22 0 0,21 0 16,1 0-16,20 0 0,-21 0 15,-20 0-15,-1-22 16,-21 1-1,-21 21-15,-1 0 16,1 0-16,0 0 0,-21 0 0,21 0 16,-22 21-16,22 1 0,-21-1 15,21 0-15,-22 0 0,22 0 0,0 22 16,0-22-16,0 21 0,-1 22 16,1-43-16,21 21 0,0-21 15,0 0-15,0 22 0,0-22 16,43-21-16,-22 21 0,0 0 0,0-21 15,21 0-15,-20 0 0,20 0 0,0 0 16,-21 0-16,22-21 0,-1 0 16,0 0-16,-20 0 15,20-1-15,-21-20 0,0 0 16,0 21-16,1-22 0,-1 22 16,-21 0-16,21-21 0,0 20 0,21 1 15,-20 0-15,-1 0 16,0 0-16,21 0 0,-21-1 0,22 1 15,-22 21-15,0 0 0,0 0 0,0 0 16,1 0-16,-1 0 0,0 0 0,0 0 16,0 21-16,-21 1 0,0-1 0,0 0 15,0 0-15,0 0 0,0 0 0,0 1 16,0-1-16,0 21 16,0-21-16,0 0 0,0 1 0,-21-1 0,21 0 15,0 0-15,0 0 16,0 0-1,0-42 32,0 0-15,0 0-1,0 0 16,0 0 62,0-1-78,0 1-15,0 0-16,21 0 16,0 0-16,-21 0 15,22-1-15,-1 22 0,-21-21 16,21 0-16,0 0 0,0 0 15,-21 0-15,21-1 0,1 1 0,-1 21 16,0-21-16,0 0 0,0 21 0,0 0 16,-21-21-16,22 21 0,-44 21 78,22 0-63,-21 0-15,0 0 16,21 1-16,-21-1 16,21 0-16,-21 0 0,21 0 15,0 0-15,0 1 16,0-1-16,0 0 0,0 0 0,0 0 16,0 0-16,0 1 0,0-1 15,21 0-15,0 0 0,0-21 16,0 0-16,22 0 15,-22 0-15,21 0 0,-21 0 16,22-21-16,-1 0 0,0 21 0,1-21 16,-1-1-16,0 1 0,1-21 0,-1 21 15,0 0-15,-20-1 0,-1-20 16,0 21-16,0 0 0,0-22 0,-21 22 16,0 0-16,0 0 0,0 0 0,0 0 15,-21 21 1,0 0-16,0 21 15,0-21-15,-1 21 0,22 0 16,-21 0-16,21 0 0,-21 1 0,21-1 16,0 21-16,0-21 0,0 0 15,0 1-15,0-1 0,0 0 0,21 0 16,0 0-16,1 0 0,-1 1 16,0-22-16,0 0 15,0 0-15,0 0 0,22 0 16,-22 0-16,0-22 0,0 1 15,0 0-15,1 21 0,-22-21 0,21 0 16,0 0-16,0-1 0,0-20 0,0 21 16,1 0-16,-1 0 0,0-22 15,0 22-15,0 0 0,0 0 0,1 21 16,-1-21-16,0 21 16,0 0-16,-21 21 15,0 0 1,0 0-1,0-42 32,0 0-31,0 0 0,-21 21-1,0 0-15,0 0 0,-1 0 16,1 0-1,0 0-15,21 21 0,0 0 16,-21 0-16,21 0 0,0 0 16,-21 1-16,21-1 0,0 0 15,0 0-15,0 0 0,-21 0 0,21 1 16,0 20-16,0-21 0,0 0 16,0 0-16,0 1 0,0-1 0,0 0 15,21 0-15,0 0 0,0-21 16,0 0-16,0 0 0,22 0 15,-22 0-15,21 0 0,-21 0 0,22 0 16,-22-21-16,21 0 0,-21 0 16,22 0-16,-22-1 0,0 1 0,21 0 15,1-42-15,-22 41 16,0-20-16,0 0 0,0-1 16,-21 22-16,22 21 0,-22-21 15,0 0-15,0 42 31,-22 0-15,1-21-16,21 21 0,-21 1 0,21-1 16,0 0-16,0 21 0,0-21 0,0 1 15,0-1-15,0 0 0,0 0 16,0 0-16,0 0 0,0 1 0,21-22 16,0 21-16,1-21 0,-1 0 15,0 0-15,0 0 0,0 0 16,0 0-16,1 0 0,-1-21 0,0-1 15,0 22-15,0-21 0,0 0 16,1 0-16,-1-21 0,0 20 0,-21 1 16,0 0-16,21-21 0,0 21 0,-21-1 15,0-20-15,0 21 16,0 0-16,0 0 0,0 42 31,0 0-15,0 0-16,0 0 0,0 0 15,0 22-15,0-22 0,0 0 0,0 0 16,0 22-16,0-22 0,0 0 16,0 0-16,0 0 0,0 0 0,0 1 15,21-1-15,-21 0 0,22-21 0,-1 0 16,0 0-16,0 0 0,0 0 16,22 0-16,-22 0 0,0 0 0,21-21 15,-21 0-15,1-1 0,20 1 16,-21 0-16,0 0 0,0-21 0,1 20 15,-1-20-15,0 0 0,0-1 16,0 1-16,-21 0 0,21-1 0,-21 1 16,22 0-16,-22 21 0,0-22 15,0 1-15,0 0 0,0 20 16,0 1-16,0 0 0,0 0 16,0 42-1,0 0-15,0 22 0,0-22 16,-22 21-16,22-21 0,-21 22 15,21-1-15,0 0 0,0 1 16,0-1-16,0 0 0,0 1 0,0-1 0,0-21 16,-21 21-16,21 22 15,0-22-15,0-21 0,0 1 16,0-1-16,21 0 0,0-21 0,1 21 16,-1-21-16,0 0 0,0 0 15,21 0-15,-20 0 0,-1-21 0,21 0 16,-21 0-16,0-1 0,22 1 15,-22 0-15,0 0 0,0-21 0,0 20 16,1-20-16,-1 21 0,0 0 0,0-22 16,-21 22-16,0 0 15,0 0-15,0 0 0,0 42 32,0 0-17,0 0-15,0 0 0,0 1 16,0-1-16,0 42 15,0-42-15,0 1 0,0-1 16,0 0-16,0 0 0,21 0 16,-21 0-16,21-21 0,1 0 0,-1 0 15,0 0-15,0 0 0,0 0 16,0 0-16,22-21 0,-22 0 0,0 21 16,21-21-16,-20 0 0,-1 0 0,0-1 15,0-20-15,0 21 0,0 0 16,1-22-16,-1 22 0,0 0 0,-21 0 15,21 0-15,-21 0 0,0 42 47,0 0-47,-21 0 0,0 0 0,21 0 16,-21 1-16,21 20 0,0-21 16,0 0-16,0 0 0,0 1 0,0-1 15,0 21-15,0-21 16,21 0-16,0 1 0,0-22 0,0 0 15,0 21-15,1-21 0,-1 0 0,0 0 16,21 0-16,-21 0 0,1-21 16,-1-1-16,0 22 0,-21-42 15,21 21-15,-21-21 0,0 20 0,0 1 16,0 0-16,0 0 0,0-21 16,-21 20-16,0 1 0,0 0 15,-1 21-15,1-21 0,0 21 0,0-21 16,0 21-16,0 0 0,-1 0 15,44 0 17,-1 0-32,0 0 15,21 0-15,-21-21 0,22 21 0,-22 0 16,21-22-16,-21 22 0,22 0 0,-22-21 16,21 21-16,-21-21 0,22 21 15,-22 0-15,0-21 0,0 21 0,0 0 16,1 0-16,-1 0 15,0 0-15,0 0 0,0 0 0,0 21 16,-21 0-16,0 0 0,0 1 16,0-1-16,0 0 0,0 0 0,0 0 15,0 0-15,0 1 0,0-1 16,0 0-16,-21 0 0,21 0 0,0 22 16,-21-22-16,21 0 15,-21 0-15,21 0 16,0-42 31,0 0-47,21 0 15,-21 0-15,21-1 16,-21 1-16,21 0 0,-21 0 0,0 0 16,22-22-16,-1 22 0,0 0 0,0-21 15,0 21-15,0-22 0,1 22 16,-1-21-16,21 21 0,-21-1 15,22 1-15,-22 21 0,0 0 0,0 0 16,0 0-16,0 0 0,1 0 0,-22 21 16,21 1-16,-21 20 0,0-21 0,0 21 15,0-20-15,0 20 0,0 21 16,-21-41-16,21-1 0,0 0 16,0 21-16,0-21 0,0 1 15,0-1-15,21 0 0,0-21 16,0 0-16,0 0 0,22 0 15,-1 0-15,0 0 0,-21 0 16,22-21-16,-22 21 0,21-21 0,-21 21 16,1-22-16,-1 1 0,0 0 15,0 0-15,0 0 0,-21 0 0,0-1 16,21 1-16,-21-21 0,0 21 16,0 0-16,0-1 0,0 1 15,0 0-15,0 0 0,0 0 16,-21 0-16,0-1 0</inkml:trace>
  <inkml:trace contextRef="#ctx0" brushRef="#br1" timeOffset="-163456.06">10266 11790 0,'-21'0'94,"-1"0"-94,1 0 0,0 0 16,0 0-16,-21 0 0</inkml:trace>
  <inkml:trace contextRef="#ctx0" brushRef="#br1" timeOffset="-163164.28">8848 12234 0,'63'0'16,"-21"0"-1,1 0-15,-22-21 0,21 21 0,1 0 16,-1-21-16,0 21 0,-21 0 15,22-21-15,-22 21 0,42-21 16,-41 21-16,-1 0 0,-42 0 63</inkml:trace>
  <inkml:trace contextRef="#ctx0" brushRef="#br1" timeOffset="-153976.08">13420 11726 0,'-22'0'16,"1"0"30,0 0-46,21 22 0,-21-22 16,0 0-16,0 0 0,-1 0 16,1 0-16,0 0 0,-21 0 15,21 0-15,-1 0 0,1 0 16,0 0-16,0 0 0,0 0 16,0 0-16,-1 0 15,1 0 1,0 0-1,42 0 48,0 0-47,1 0-16,-1 0 0,21 0 0,0 0 15,1 0-15,-1 0 0,0 0 0,22 0 16,-22 0-16,22 0 0,-22 0 15,0 0-15,22 0 0,-22 0 16,1 0-16,-1 0 0,0 0 0,1 0 16,-1 0-16,0-22 0,22 22 15,-43 0-15,0 0 0,21-21 16,-20 21-16,-1 0 0,-21-21 16,0 0-1,0 0-15,0 0 16,0-1-16,-21 1 15,-1 21-15,22-21 0,-21 0 16,0 21-16,0 0 0,0-21 0,0 21 16,-1 0-16,1 0 0,0-21 15,0 21-15,0 0 0,0 0 16,-1 0-16,1 0 0,0 0 16,21 21 46,21-21-62,0 0 0,1 0 0,-1 21 16,0-21-16,0 0 0,21 0 15,-20 0-15,-1 21 0,0-21 0,21 0 16,-21 0-16,1 0 0,-1 0 0,0 0 16,0 0-16,0 0 15,-21 21 1,-21 0-1,0 1-15,0-22 16,0 21-16,-1 0 0,1 0 16,-21 0-16,21 0 0,0 1 0,-1-1 15,1 0-15,0 21 0,-21-21 16,21 1-16,-1-1 0,22 0 0,-21 0 16,0 0-16,21 0 0,-21 1 15,21-1-15,0-42 31,0-1-15,0 1-16</inkml:trace>
  <inkml:trace contextRef="#ctx0" brushRef="#br1" timeOffset="-153127.92">14563 11748 0,'21'0'31,"0"0"-15,0 0-16,0 0 0,-21-22 0,21 1 15,22 21-15,-22-21 0,0 21 0,21-21 16,-20 0-16,20 0 0,-21-1 15,21 1-15,-20-21 0,20 21 16,-21-22-16,0 22 0,0-21 0,22-22 16,-43 43-16,0 0 0,0 0 15,0 0-15,0 0 0,0-1 16,-21 22-16,-1 0 16,1-21-16,0 21 0,0 0 15,0 21-15,0 1 0,-1-1 16,22 0-16,-21 21 0,0 1 15,21-1-15,-21 0 0,0 1 0,0 20 16,21-21-16,-22 22 0,-20 63 16,42-42-16,-21-1 0,21 1 15,-21 0-15,21-22 0,-21 22 16,21-1-16,-22 1 0,1 0 0,21-1 0,-21 22 16,21-21-16,0 0 0,0-22 15,-21 22-15,21-22 0,0 1 16,0-22-16,0 0 0,0 1 0,0-1 15,0-21-15,0 0 0,21 1 0,0-22 16,0 0-16,22 0 0,-22-22 16,0 1-16,0 0 0,22 0 15,-22-21-15,21 20 0,0-20 0,1-21 16,20-43-16,-42 42 0,1 22 16,-1-22-16,-21 1 0,0-1 15,0 1-15,0-1 0,-21 1 16,-22 21-16,22-22 0,-21 22 0,-1-1 15,22 1-15,-21 0 0,0 21 16,20-1-16,-20 1 0,21 0 0,0 21 16,0 0-16,-1-21 0,22 0 31,22 21-15,-1-21-16,21 21 0,-21-22 15,22 22-15,-1-21 0,0 0 0,1 0 16,-1 0-16,0-22 0</inkml:trace>
  <inkml:trace contextRef="#ctx0" brushRef="#br1" timeOffset="-152647.92">15684 11642 0,'0'0'0,"0"-43"31,-21 22-31,0 0 0,0 21 16,0-21-16,0 21 0,-1 0 15,1 0-15,0 0 0,21 21 0,-42 0 16,21 0-16,-1 1 0,1-1 16,-21 0-16,21 21 0,0 1 0,-1-22 15,1 21-15,-21 0 0,42 1 0,-21-1 16,21 0-16,-21 1 0,21-1 16,0-21-16,0 22 0,0-22 15,21 0-15,0 0 0,0-21 0,0 0 16,0 0-16,22 0 0,-22 0 15,21-21-15,1 0 0,-1 0 0,-21-1 16,21-20-16,-20 0 0,20 21 16,-21-22-16,0 1 0,0 0 0,-21 20 15,0-20-15,0 21 0,22-21 0,-22 20 16,0 1-16,0 0 0,0 0 16,0 42-1,-22 0-15,22 0 16,0 1-16,0-1 0,-21 0 15,21 21-15,-21 1 0,21-22 16,0 21-16,-21 0 0,21 1 0,0-1 16,0-21-16,0 22 0,0-22 0,0 0 15,0 21-15,0-21 16,0 1-16,21-22 0,0 0 0,0 0 16,1 0-16,-1-22 0,0 1 15,0 0-15</inkml:trace>
  <inkml:trace contextRef="#ctx0" brushRef="#br1" timeOffset="-152264.11">16341 11684 0,'0'0'0,"0"-21"16,-22 21-16,1 0 0,0 0 16,0 0-16,0 0 0,-22 0 0,22 0 15,-21 0-15,21 0 0,-22 21 16,22-21-16,0 21 0,0 0 0,0 1 15,21-1-15,0 0 16,0 0-16,0 0 0,0 0 16,21 1-16,0-1 0,0-21 0,0 21 15,1 0-15,-1 0 0,21-21 0,-21 21 16,22 1-16,-22-22 0,0 21 0,21 0 16,-42 0-16,21 0 0,-21 0 15,0 1-15,0-1 16,-21 0-16,0 0 0,0-21 15,-21 21-15,20-21 0,-20 0 0,0 0 16,-1 0-16,1 0 0,21 0 16,-21 0-16,20 0 0,1 0 0,0-21 15,0 21-15,0-21 0,21 0 0,0 0 16,0-1-16,0 1 16,0 0-16,21 0 0,0 0 15,0 0-15,22-1 0,-1 1 0</inkml:trace>
  <inkml:trace contextRef="#ctx0" brushRef="#br1" timeOffset="-151984.27">16743 11409 0,'0'-64'15,"0"86"1,-21-1-1,21 21-15,-22-21 0,22 22 16,0-1-16,-21 0 0,0 1 16,21-22-16,-21 21 0,0 22 0,21-22 15,-21 0-15,-1 1 0,22-22 0,0 21 16,-21 0-16,21-20 0,0 20 16,0-21-16,0 0 0,0 0 0,0 1 15,21-22 1,1 0-16,-1 0 15,0 0-15,0-22 0,-21 1 0</inkml:trace>
  <inkml:trace contextRef="#ctx0" brushRef="#br1" timeOffset="-151784.1">16489 11769 0,'0'0'0,"-21"0"0,-1 0 16,22 21-1,22-21 1,-1 0-16,0 0 0,0 0 16,0 0-16,22 0 0,-22 0 0,21 0 15,-21 0-15,22 0 0,-22 0 16,21 0-16,-21 0 0,0-21 0,22 21 16,-1-21-16</inkml:trace>
  <inkml:trace contextRef="#ctx0" brushRef="#br1" timeOffset="-151427.95">16997 11790 0,'-21'21'32,"42"-21"-17,0 0-15,0 0 16,0 0-16,22-21 0,-22 21 15,0-21-15,21 21 0,-21-21 0,22-1 16,-22 22-16,0-21 0,0 0 0,0 0 16,1 0-1,-44 21 1,1 0-16,-21 0 0,21 0 16,0 0-16,-22 0 0,22 21 15,0 0-15,0 0 0,0-21 0,-1 21 16,1 1-16,0 20 0,21-21 0,-21 0 15,21 0-15,0 1 0,0-1 16,0 0-16,0 0 0,0 0 16,0 0-16,42-21 0,-21 22 0,1-22 15,-1 0-15,21 0 0,22 0 16,-22 0-16</inkml:trace>
  <inkml:trace contextRef="#ctx0" brushRef="#br1" timeOffset="-151042.08">17547 11790 0,'0'0'0,"0"-21"0,0-22 16,21 43-16,-21-21 15,21 21-15,1-21 16,-1 21-16,0 0 0,0-21 16,0 21-16,0 0 0,1 0 0,-1 0 15,0 0-15,0 0 0,0 21 16,0 0-16,22-21 0,-22 21 15,-21 1-15,21-1 0,-21 0 0,21 0 16,-21 21-16,0-20 0,0-1 16,0 0-16,0 0 0,-21 0 0,0 0 15,0 1-15,0-1 0,-1-21 16,1 0-16,0 0 16,21-21-1,0-1-15,0 1 0,0 0 16,21 0-16,-21 0 15,21 0-15,1-1 0,-1 1 0,-21 0 16,21 0-16,0 0 0,0 0 0,0-1 16,1 1-16,20 0 0,-21 0 15,0 21-15,0 0 0,1-21 16,20 21-16,-21 0 0,0 0 0,0 0 16</inkml:trace>
  <inkml:trace contextRef="#ctx0" brushRef="#br1" timeOffset="-150779.89">18944 11642 0,'0'21'47,"0"0"-47,0 0 16,-21 0-16,21 1 0,-21-1 0,21 0 15,0 0-15,0 0 0,-21 0 0,21 1 16,-22-1-16,22 0 0,0 0 16,-21 0-16,21-42 47,21 0-47</inkml:trace>
  <inkml:trace contextRef="#ctx0" brushRef="#br1" timeOffset="-150612.06">18944 11451 0,'0'-21'0,"0"42"0,-21-42 47,21 42-32,0 0-15,0 1 16,0-1-16,21-21 15,-21 21-15,21-21 0</inkml:trace>
  <inkml:trace contextRef="#ctx0" brushRef="#br1" timeOffset="-150171.37">19240 11621 0,'0'0'0,"0"21"16,0 0-16,0 0 15,0 0-15,0 0 16,0 1-16,0-1 0,0 0 16,0 0-16,-21 0 0,21 0 15,0 1-15,-21-1 16,21 0-16,-21 0 0,21 0 16,-21 0-16,0-21 31,21-21-16,0 0-15,0 0 0,0 0 16,0 0-16,0-1 0,0-20 16,0 21-16,21 0 0,0-22 0,0 22 15,21 0-15,-20-21 0,20 21 0,0-1 16,1 1-16,-1 21 0,21 0 16,-20 0-16,-22 0 0,21 0 0,-21 0 15,22 21-15,-22 1 0,-21-1 0,0 21 16,0-21-16,0 0 15,0 1-15,0 20 0,-21-21 0,21 0 16,-21 0-16,-1 22 0,22-22 0,0 0 16,-21-21-16,21 21 0,-21 0 15,0-21-15</inkml:trace>
  <inkml:trace contextRef="#ctx0" brushRef="#br1" timeOffset="-148051.95">20299 11536 0,'-21'0'0,"63"0"47,-21 0-47,0 0 15,22 0-15,-1 0 0,0 0 0,1-21 16,20 21-16,1-21 0,-1-1 16,-21 22-16,22-21 0,-22 0 0,1 0 15,-1 0-15,0-22 0,-21 22 16,1 0-16,-22-21 0,0 21 0,0-1 16,0-20-16,-22 42 0,-20-21 0,21 0 15,-21 21-15,-1 0 0,1 0 16,-22 0-16,22 21 0,0 0 0,-22 21 15,22-20-15,0 20 0,20-21 16,-20 21-16,21 1 0,0-22 16,21 21-16,0 1 0,0 20 15,21-42-15,0 0 0,21 1 0,1-1 16,-1 0-16,0-21 0,1 21 16,20 0-16,-20-21 0,-1 0 0,0 0 15,1 0-15,-22 0 0,21 0 0,-21 0 16,-42 0-1,0 0 1,0 0-16,-22 21 0,1-21 0,0 22 16,-1-22-16,1 21 0,0 0 15,-1-21-15,1 21 0,0 21 16,21-20-16,-1-1 0,1 0 0,0 21 16,21-21-16,0 1 0,0-1 15,0 0-15,0 0 0,0 0 0,21-21 16,0 0-16,64 21 15,-64-21-15,22 0 0,-22-21 16,21 0-16,0 21 0,1-42 16,-1-1-16,-21 22 0,0 0 15,22-21-15,-22 21 0,0-22 16,0 22-16,22 0 0,-22 0 0,0-22 0,21 43 16,-21-21-16,22 0 0,-22 21 15,0 0-15,0 0 0,0 0 16,1 0-16,-1 0 0,0 21 0,-21 0 15,0 1-15,0-1 0,0 0 16,0 0-16,0 0 0,-21 0 16,0 22-16,-1-22 0,22 0 0,-21 0 15,0 0-15,21 1 0,0-1 0,0 0 16,-21-21-16,21 21 0,0-42 31,0 0-15,21 0-16,0-1 15,-21 1-15,21 0 0,1 0 0,20-21 16,-21 20-16,0 1 0,0 0 0,22-21 16,-22 21-16,0 21 0,0-22 15,0 1-15,1 21 0,-1-21 16,-42 21 0,-1 0-1,-20 21-15,21-21 0,0 21 0,0 1 16,-1-1-16,1 0 0,0 0 0,21 0 15,0 0-15,0 1 0,0 20 16,0-21-16,0 0 0,0 0 0,21 1 16,0-1-16,1 0 15,-1-21-15,0 0 0,21 0 16,-21 0-16,22 0 0,-1 0 0,0 0 16,1 0-16,-1-21 0,0 0 0,1-1 15,-1 1-15,0 0 0,-20 0 16,20-21-16,-21 20 0,0 1 0,0-21 15,-21 21-15,0 0 0,0-1 0,0 1 16,0 0-16,0 0 16,-21 21-16,0 0 0,0 0 15,0 0-15,21 21 0,-21-21 0,-1 21 0,1 0 16,0 1-16,21-1 0,0 0 16,0 21-16,0-21 0,0 1 15,0-1-15,0 0 0,0 0 0,0 0 16,0 0-16,0 1 0,21-22 15,0 21-15,1-21 0,-1 21 0,0-21 16,0 0-16,0 0 0,0 0 0,1 0 16,-1 0-16,0-21 0,0 0 15,21-22-15,-20 22 0,-1 0 16,0-21-16,0 20 0,-21 1 16,21 0-16,0-21 0,1 21 0,-22-1 15,21 1-15,0 0 16,-21 42 46,21-21-46,0 0 0,-21-21-1,0 0 1,-21 21-1,0 0 1,0 0-16,0 0 0,-1 21 16,1 0-16,0 0 15,0 1-15,21-1 16,0 0-16,-21 0 0,21 0 0,-21 0 16,21 1-16,0-1 0,0 0 0,0 0 15,0 0-15,0 0 0,0 1 16,0-1-16,0 0 0,21-21 0,0 21 15,0-21-15,0 0 0,0 0 16,1 0-16,20 0 0,-21 0 16,0 0-16,22-21 0,-22 0 15,0 0-15,21-1 0,-21 1 0,1 0 0,-1 0 16,0-21-16,0 20 16,0 1-16,0 0 0,-21-21 0,0-1 15,0 22-15,0 0 16,0 42 15,0 0-31,-21-21 0,0 22 16,21-1-16,0 0 0,0 0 15,-21 0-15,21 0 0,0 1 0,0-1 16,0 0-16,0 0 0,0 0 16,21 0-16,0-21 15,0 0-15,1 0 0,-1 0 0,0 0 16,0 0-16,0 0 15,0-21-15,1 0 0,-1 0 0,0 0 16,0 0-16,-21-1 0,21 1 0,0 0 16,-21 0-16,22 0 0,-22-22 15,0 22-15,21 0 0,-21 0 16,0 42 15,-21 0-31,21 0 0,-22 1 0,22-1 16,0 0-16,-21 0 0,21 0 0,0 0 15,-21 1-15,21-1 0,0 0 16,0 0-16,0 0 0,21-21 31,0 0-31,1 0 16,-1 0-16</inkml:trace>
  <inkml:trace contextRef="#ctx0" brushRef="#br1" timeOffset="-147743.91">23262 11261 0,'0'-43'16,"-21"65"0,21-1-1,0 0-15,0 21 0,0-21 0,-21 22 16,21-1-16,-21 0 0,-1 1 0,22-1 15,-21 0-15,0 1 0,0 20 16,0-20-16,0-22 0,21 21 16,-22-21-16,22 22 0,-21-22 0,21 0 15,0 0-15,0 0 0,0 0 16,0 1-16,0-1 16,0-42 15,21-1-31,1 1 15,-1 21-15</inkml:trace>
  <inkml:trace contextRef="#ctx0" brushRef="#br1" timeOffset="-147483.93">23410 11726 0,'-21'0'16,"0"0"-16,21 22 15,-21-22-15,0 21 16,21 0-16,-22 0 0,22 0 16,-21 0-16,21 1 0,0-1 15,-21 0-15,21 0 0,-21 0 16,21 0-16,-21 1 0,21-1 0,0 0 16,0 0-1,21-21 1,0 0-16,0 0 15,-21-21-15,21 21 0,1-21 0</inkml:trace>
  <inkml:trace contextRef="#ctx0" brushRef="#br1" timeOffset="-146750.73">23558 11811 0,'0'0'15,"-21"0"1,21 21-1,-21-21-15,0 21 16,0 1-16,0-1 0,21 0 0,0 0 16,0 0-16,-22-21 0,22 21 0,0 1 15,0-1-15,0 0 16,0-42 31,0 0-47,0-1 15,0 1-15,0 0 0,0 0 16,0 0-16,0 0 0,22-1 0,-22 1 16,21 0-16,0 0 0,0 0 15,0 21-15,0-21 16,1 21-16,-1-22 0,0 22 0,0 0 16,0 0-16,0 0 0,1 0 15,-22 22-15,21-1 16,-21 0-16,0 0 0,0 0 15,0 0-15,0 1 0,0-1 0,0 0 16,-21 0-16,-1 0 0,22 0 16,-21 1-16,21-1 0,0 0 15,0 0 1,0-42 15,0 0-15,0 0-16,0-1 0,0 1 15,0 0-15,0 0 0,0 0 0,21 21 16,1-21-16,-1-22 0,0 22 16,0 0-16,0 0 15,0 21-15,1-21 0,-1 21 16,0 0-16,0 0 0,0 0 0,0 0 0,1 0 16,-22 190 46,-22-169-62,22 0 0,0 1 0,-21-1 16,0 0-16,21 0 15,0-42 32,0 0-47,0 0 0,-21 21 16,21-43-16,0 22 0</inkml:trace>
  <inkml:trace contextRef="#ctx0" brushRef="#br1" timeOffset="-146507.96">23707 11324 0,'0'0'16,"-22"0"-16,22-21 0,-21 21 31,0 0 1,0 0-17,0 0 1</inkml:trace>
  <inkml:trace contextRef="#ctx0" brushRef="#br1" timeOffset="-146260">22881 11557 0,'0'0'0,"0"21"0,21-21 15,0 0-15,1 0 0,20 0 16,-21 0-16,0 0 0,22 0 0,-22 0 16,21 0-16,-21 0 0,22 0 0,-22 0 15,0 0-15,0 0 0,0 0 16,0 0-16,-42 0 31,0 0-31,-21 0 16</inkml:trace>
  <inkml:trace contextRef="#ctx0" brushRef="#br1" timeOffset="-144199.95">677 14774 0,'0'-21'78,"-21"21"-62,0 0-1,0-21-15,0 21 0,-1 0 16,1 0-1,0 0-15,0 0 0,0 0 0,0 0 16,-22 0-16,22 0 0,0 0 16,-21 0-16,20 0 0,-20 0 15,21 0-15,-21 0 0,20 0 16,-20 0-16,21 0 0,0 0 16,0 0-16,-1 0 0,1 0 0,0 0 15,21-21-15,-21 21 0,63 0 63,1 0-63,-1 0 15,21 0-15,1-21 0,21 21 16,-22 0-16,22 0 0,-1 0 0,-20 0 16,-1 0-16,1-21 0,-1 21 15,1-22-15,-1 22 0,1 0 16,-1-21-16,1 21 0,-22 0 0,22-21 15,-1 21-15,1 0 16,-22 0-16,22-21 0,-22 21 0,0 0 16,1 0-16,-22-21 0,0 21 15,0 0-15,0 0 0,-21-21 0,0-1 32,-21 22-32,0 0 0,0 0 15,0-21-15,-1 21 0,-20 0 16,21-21-16,-21 21 0,20-21 0,-20 21 15,21-21-15,-21 21 0,20 0 16,-20-21-16,21 21 0,-43 0 16,43 0-16,0 0 15,0-22-15,0 22 0,0 0 16,-1 0-16,44 0 47,20 22-47,-21-22 0,0 0 0,22 0 15,-1 0-15,-21 21 0,21-21 16,1 0-16,-1 0 0,0 0 16,-20 0-16,20 0 0,-21 0 15,21 0-15,-20 0 0,-1 0 16,0 0-16,0 0 0,-21 21 0,21-21 16,-21 21-1,0 0-15,-21 0 16,0 1-16,0-1 15,0 0-15,-1 0 0,-20 0 0,21 0 16,-21 22-16,-1-22 0,22 21 16,-21-21-16,-1 22 0,22-22 15,-21 0-15,0 0 0,20 0 16,1 1-16,0-1 0,0-21 0,0 21 16,0-21-1,-1 0 16,22-21 1,22 0-32,-1 21 0,-21-22 15</inkml:trace>
  <inkml:trace contextRef="#ctx0" brushRef="#br1" timeOffset="-140287.95">2138 14944 0,'0'0'0,"-21"0"0,21 21 0,0 0 15,0-42 16,0 0-15,21 0-16,0-1 0,0-20 0,0 21 16,0-21-16,1-1 0,20-20 15,0 20-15,1-20 0,-1-1 0,-21 22 16,21-21-16,1 20 0,-1 1 16,0-22-16,-20 43 0,-22 0 15,-22 21 1,1 21-16,0 0 0,-21 1 15,-1-1-15,22 21 16,-21-21-16,21 22 0,-22-22 0,22 21 16,21-21-16,0 22 0,0-22 15,0 0-15,0 0 0,43 21 16,-1-20-16,0-1 0,-21-21 16,22 21-16,-1-21 0,0 21 0,1-21 15,-1 21-15,0 0 0,-20-21 16,-1 22-16,0-22 0,-21 21 0,0 0 15,0 0-15,-21 0 16,-22-21-16,22 21 0,0-21 0,-21 0 16,-1 0-16,22 0 0,-21 0 15,21 0-15,-22 0 0,22 0 16,-21 0-16,21-21 0,0 0 0,-1 0 16,1 0-16,0 0 0,0-1 15,21 1-15,0 0 0,0 0 0,0 0 16,0 0-1,0 42 1,21 0 0,0 0-16,-21 0 0,0 0 15,21 1-15,1-1 0,-22 0 16,21-21-16,-21 21 0,0 0 16,21 0-16,0-21 15,-21 22-15,21-22 0,0 0 16,-21 21-16,22-21 0,-1 0 15,0 0-15,0 0 0,21 0 16,-20 0-16,-1 0 0,0 0 16,21 0-16,1 0 0,-22-21 0,21 21 15,0-22-15,1 1 0,-22 0 16,64-42-16,-64 41 0,21-20 16,-21 0-16,0-1 0,1 1 15,-1 0-15,0-22 0,0 22 16,-21-22-16,0 22 0,0 0 15,0-1-15,0 1 0,0 21 0,0-21 16,0 20-16,0 1 16,-21 42-1,0 1-15,21-1 0,0 0 16,0 21-16,-21 1 0,21-1 16,0 0-16,0 1 0,-22-1 0,22 0 15,0 22-15,0-22 0,0 43 16,0-64-16,0 21 0,0-21 15,-21 1-15,21-1 0,0 0 16,0 0-16,0-42 31,21 0-31,1 21 16,-22-21-16,21-1 0,0 1 16,-21-21-16,21 21 0,0 0 0,0-1 15,-21 1-15,22 0 0,-1 0 16,0 21-16,0 0 0,0 0 15,0 0-15,-21 21 16,22 0-16,-22 0 0,0 1 16,0-1-16,21 0 0,-21 0 0,21 0 15,-21 0-15,21 1 16,-21-1-16,21 0 0,0 0 0,-21 0 16,22 0-16,-1-21 0,0 0 0,0 22 15,0-22-15,22 0 0,-22 0 16,21 0-16,0-22 0,1 22 0,-22-21 15,21 0-15,1 0 0,-1 0 16,-21-22-16,21 22 0,-20 0 0,-1-21 16,0 21-16,0-22 0,0 22 15,0 0-15,-21 0 0,0 0 0,0-1 16,0 44 15,-21-1-31,21 0 0,-21 0 16,0 0-16,21 0 15,-21 22-15,21-22 0,-21 0 0,21 0 16,0 0-16,0 1 0,0-1 16,0 0-16,0 0 0,0 0 15,21-21-15,0 0 0,0 0 0,0 0 0,0 0 16,1 0-16,-1 0 0,21 0 16,-21 0-16,22-21 0,-22 0 0,21 0 15,-21 0-15,22-1 0,-22 1 16,0 0-16,0-21 0,0 21 0,-21-22 15,0 1-15,0 21 0,0-22 16,0 1-16,0 0 0,-21-1 0,-21 22 16,21-21-16,-1 21 0,1 21 0,0-21 15,-21 21-15,21 0 16,-1 0-16,-20 21 0,21 0 0,0 0 16,-22 0-16,22 22 0,0-1 15,0 0-15,0 1 0,0-1 0,21 0 16,0 1-16,0-22 0,0 21 15,0 0-15,0-20 0,21-1 0,0 0 16,0 0-16,0 0 0,0-21 0,1 0 16,20 21-16,-21-21 0,21 0 15,1 0-15,-1 0 0,22-21 16,-22 0-16,0 21 0,22-21 16,-22 0-16,0 0 0,1-22 0,-22 22 15,21 0-15,1-21 0,-22 20 0,0-20 16,0 21-16,-21 0 0,0 0 15,21-1-15,-21 1 16,0 42 0,-21 1-16,21-1 15,0 0-15,0 0 0,-21 0 0,21 0 16,0 1-16,0-1 0,0 0 16,0 0-16,0 0 0,0 0 0,0 1 15,21-1-15,0-21 16,0 21-16,1-21 0,-1 0 0,0 0 15,0 0-15,21 0 0,-20 0 16,-1 0-16,0 0 0,21-21 16,-21 0-16,1-1 0,-1 1 15,21-21-15,-42 0 0,0 20 16,0 1-16,21-21 0,-21 21 0,0 0 16,0-1-16,21 22 0,-21 22 31,0-1-31,0 0 15,0 0-15,0 0 0,0 0 16,0 1-16,0-1 0,0 0 16,0 0-16,0 21 0,0-20 0,0-1 15,0 0-15,0 0 16,0 0-16,22-21 0,-1 0 16,0 0-16,0 0 0,0 0 0,0 0 15,22 0-15,-22-21 0,0 0 16,21 21-16,-20-21 0,20 0 0,-21-22 15,21 22-15,-20-21 0,-1-1 16,0 1-16,0 0 0,0-1 16,-21-20-16,21-1 0,1 22 0,-22 0 15,0-1-15,21 1 0,0 0 16,-21 21-16,0-1 0,0 1 0,0 0 16,0 42-1,0 0 1,0 1-16,-21 20 0,0 0 0,-1-21 15,22 22-15,0-1 0,-21 22 16,21-22-16,0 0 0,-21 1 0,21-1 16,0-21-16,0 21 0,0 1 0,0-22 15,21 0-15,0 0 0,1 22 16,41-22-16,-21 0 0,1-21 16,-1 0-16,0 21 0,1-21 0,20 0 15,-20 0-15,20 0 16,-21 0-16,1-21 0,20 21 0,-20-21 15,-1 0-15,0 21 0,1-22 0,-22 1 16,21-21-16,0-22 16,-20 43-16,-22-21 0,0 0 15,0 20-15,0-20 0,0 21 0,0-21 16,0 20-16,-22 1 0,1 0 0,0 21 16,-21 0-16,21 0 0,-22 0 15,1 21-15,21 0 0,0 1 16,-1-1-16,1 21 0,0-21 0,0 43 15,0-43-15,21 21 0,0-21 16,0 1-16,0 20 0,0-21 16,0 0-16,21 0 15,-21 1-15,21-22 0,0 0 16,0 0-16,1 0 0,-1 0 0,0 0 16,0 0-16,0 0 0,0-22 0,22 22 15,-1-63-15,-21 42 16,22-22-16,-22 22 0,0-21 0,0 0 15,0-22-15,-21 22 0,21-22 0,-21 22 16,22-22-16,-22 22 0,0 0 16,0-1-16,0 22 0,0-21 0,0 21 15,0 0-15,0 42 32,0 0-32,0 0 0,0 0 0,-22 22 15,22-1-15,-21 0 0,21 22 0,0-22 16,0 0-16,0 22 0,0-22 15,0 1-15,0-1 0,0 0 0,0-21 16,0 22-16,21-22 0,-21 0 16,22-21-16,20 21 0,-21-21 0,0 0 15,22 0-15,-22 0 0,21 0 0,0-21 16,-20 0-16,20 0 0,-21 0 16,21-1-16</inkml:trace>
  <inkml:trace contextRef="#ctx0" brushRef="#br1" timeOffset="-139123.75">8107 14478 0,'0'0'0,"-21"0"0,-22 0 0,22 0 15,-21 0-15,21 0 0,-1 0 0,-20 0 16,21 0-16,0 0 0,0 0 16,21 21-16,21-21 31,21-21-15,-21 0-16,22 0 0,-1 0 0,0-1 15,1 1-15,-1 0 0,0-21 16,1-1-16,-1 22 0,0-21 0,1 0 15,-22-1-15,21 1 0,-21 21 0,0-22 16,-21 1-16,0 0 0,0 21 16,0-22-16,0 22 0,0 0 0,0 0 15,-21 21 1,0 0-16,0 21 16,0 0-16,21 0 0,-21 0 0,-1 22 15,1-1-15,21 0 0,-21 1 16,0-1-16,21 0 0,-21 1 0,0 20 15,21 1-15,-22-1 0,1 22 0,21-22 16,-21 22-16,21 0 0,0-22 16,-21 22-16,21 0 0,0 20 0,-21-20 15,21 0-15,0-1 0,0 1 0,0 0 16,0-22-16,0 1 0,0-1 16,0 1-16,0-1 0,21-20 0,0-1 15,0 21-15,0-20 0,-21-22 16,22 0-16,-1-21 15,0 0-15,0 0 0,0 0 16,0-21-16,-21 0 0,43 0 0,-22-22 16,0 22-16,0-21 0,0-1 15,1 1-15,-1 0 0,0-22 0,0 22 16,-21-22-16,0-20 0,0 20 16,0-20-16,0-1 0,-21 21 0,-21-20 15,20 20-15,1 22 0,0-22 0,-21 22 16,21 21-16,-1-21 0,-20 20 15,21 1-15,21 0 0,-21 21 0,0-21 16,21 0 15,21 0-31,0 21 16,21-22-16,-21 1 0,22 21 16,-22-21-16,21 0 0,1-21 0,20 20 15,-21 1-15,1-21 0,20 21 0,-20-22 16,-1 22-16,-21-21 0,21 21 15,-20 0-15,-1-1 0,0 1 0,0 0 16,-21 0-16,0 0 0,-21 21 31,0 0-31,0 21 16,-1 0-16,1 0 0,21 22 16,-21-22-16,21 21 0,-21 0 15,0 1-15,21-1 0,0-21 0,0 22 16,0-1-16,0-21 0,0 0 15,21 0-15,0 1 0,0-1 0,22 0 16,-22-21-16,21 0 0,0 0 0,1 0 16,20 0-16,-20-21 0,-1 21 15,0-21-15,22-1 0,-22-20 0,0 21 16,-20-21-16,20-1 0,-21 1 16,0 0-16,-21-1 0,0 1 0,0 0 15,0-43-15,-21 64 0,0 0 16,0-1-16,-22 1 0,22 0 15,-21 21-15,21 0 0,-22 0 16,1 21-16,0 0 0,-1 1 0,1-1 16,0 0-16,21 21 15,-22-21-15,22 22 0,0-22 0,21 21 0,0 1 16,0-22-16,0 21 0,0-21 16,21 0-16,21 1 0,-20-22 0,-1 21 15,21-21-15,0 0 0,1 0 0,-1 0 16,0 0-16,1-21 0</inkml:trace>
  <inkml:trace contextRef="#ctx0" brushRef="#br1" timeOffset="-138867.83">9969 14034 0,'0'0'0,"0"-43"0,0 22 0,0 0 16,0 0-16,0 0 0,0-1 15,-21 22-15,0 0 0,0 0 16,0 0-16,0 22 0,21-1 0,-22 0 15,22 0-15,-21 21 0,0-20 16,21 20-16,0 0 0,0-21 0,0 22 16,-21-1-16,21 0 0,0 1 15,-21-1-15,21-21 0,0 22 16,0-1-16,0-21 0,0 0 0,0 0 16,0 1-16,0-1 0,21-21 15,0 0 1,21 0-16,-20 0 0,-1-21 0,21-22 15</inkml:trace>
  <inkml:trace contextRef="#ctx0" brushRef="#br1" timeOffset="-138618.95">10308 13928 0,'0'0'16,"21"-21"-16,-21-22 0,0 22 0,0 0 16,0 0-16,0 0 0,0 42 31,0 0-31,-21 21 0,21-21 15,-21 22-15,0-1 0,0 0 16,21 1-16,-22 20 0,1-20 16,0-1-16,0 21 0,21-20 0,-21-1 15,21 22-15,-21-43 0,21 21 0,0 0 16,0-20-16,0 20 0,0-21 16,0 0-16,21 0 0,0-21 15,0 0-15,0 0 0,0 0 16,22-21-16,-22 0 0,0 0 0,21 21 15</inkml:trace>
  <inkml:trace contextRef="#ctx0" brushRef="#br1" timeOffset="-138218.08">10583 14245 0,'0'0'0,"0"-21"0,21 0 16,-21 0 0,-21 21-16,0 21 15,0 0-15,21 0 0,-21 0 16,21 22-16,-21-22 0,-1 21 15,22-21-15,0 22 0,0-22 0,0 21 16,-21-21-16,21 22 0,0-22 16,0 0-16,0 0 0,0 0 0,21-21 15,-21 22-15,22-22 0,-1 0 0,0 0 16,21 0-16,-21 0 0,1 0 16,20-22-16,-21 1 0,21 21 15,1-42-15,-22 21 0,21 0 0,-21-22 16,1 1-16,-1 0 0,-21-1 15,0 1-15,0 0 0,0-1 0,0 1 16,0 21-16,0-22 0,-21 22 0,-1 0 16,-20 21-16,21 0 0,-21 0 15,20 0-15,-20 0 0,21 21 16,0 0-16,-43 22 0,43-1 16,-21-21-16,21 22 0,21-1 0,-22-21 15,22 21-15,0 1 0,0-22 0,0 0 16,0 21-16,0-20 0,22-1 15,-1-21-15,21 21 0,-21-21 16,22 0-16,41 0 0</inkml:trace>
  <inkml:trace contextRef="#ctx0" brushRef="#br1" timeOffset="-137664.31">11239 14288 0,'22'-22'0,"-44"44"0,44-65 0,-22 22 16,0 0-16,0 0 0,0 42 31,-22 0-31,1 0 16,21 0-16,-21 1 0,21 20 15,0-21-15,-21 21 0,21-20 16,-21 20-16,21-21 0,0 21 0,0-20 16,0 20-16,0-21 0,0 0 0,0 0 15,0 1-15,21-22 16,0 0-16,0 0 0,0 0 0,1 0 15,20 0-15,-21-22 0,0 1 16,0 0-16,22 0 0,-22 0 0,0-22 16,0 22-16,0-42 15,1 20-15,-1 1 0,-21 21 16,0 0-16,0 0 0,21-1 0,-21 44 31,0-1-15,0 21-16,0-21 0,-21 0 0,21 22 15,0-22-15,0 0 0,0 21 16,0-20-16,0-1 0,0 0 0,0 0 16,21-21-16,0 0 0,0 0 15,0 0-15,1 0 0,-1 0 16,0 0-16,21 0 0,-21-21 0,1 0 16,-22 0-16,21-22 0,0 22 0,-21-21 15,0-1-15,0 1 16,0 0-16,0-1 0,0 1 0,0 21 0,0-21 15,0 20-15,0 1 0,0 0 16,-21 21-16,0 0 16,-1 0-16,1 0 0,0 0 15,0 0-15,0 21 16,0-21-16,-22 21 0,22 1 0,-21-22 16,21 21-16</inkml:trace>
  <inkml:trace contextRef="#ctx0" brushRef="#br1" timeOffset="-136992.29">1778 15685 0,'0'-22'0,"-21"22"15,0 22 1,21-1-16,0 0 0,0 21 15,-22 1-15,22 20 0,-21-21 0,21 22 16,-21-1-16,21 1 16,-21-22-16,0 22 0,0-1 0,-1-20 0,1-1 15,21 0-15,-21 1 16,-21 20-16,21-42 0,21 0 16,-22-21-1,22-21-15,-21 21 16,21-21-16,-21 0 0,21 0 15,-21-22-15</inkml:trace>
  <inkml:trace contextRef="#ctx0" brushRef="#br1" timeOffset="-136208.06">1079 16171 0,'0'0'0,"0"22"16,0-1-16,0 0 15,22 0-15,-1-21 16,21 0-16,-21 0 0,22 0 0,20 0 15,-21 0-15,22 0 0,-1-21 16,1 0-16,-1 0 0,1-22 0,-1 22 16,1 0-16,-1-21 0,22-22 15,-43 22-15,-20 21 0,-1-22 16,0 22-16,0-21 0,-21 21 16,0-1-16,0 1 0,0 0 15,-21 21 1,0 0-16,21 21 0,0 0 15,0 22-15,-21-22 16,21 42-16,0-20 0,-22-1 0,22 22 16,0-22-16,-21 21 0,21-20 15,0 20-15,0-20 0,-21-1 0,21 0 16,-21-21-16,21 22 0,0-22 16,0 0-16,0 0 0,0-42 31,0 0-31,0 0 15,21-22-15,0 22 0,0-21 16,-21 21-16,22-22 0,-1 1 16,0 0-16,0-1 0,0 1 0,0 21 15,1 0-15,-1 0 0,0-1 16,0 22-16,0 0 0,0 0 16,1 22-16,-1-1 0,0 0 0,-21 0 15,0 0-15,21 0 0,-21 22 16,21-22-16,-21 21 0,0 22 15,0-43-15,21 0 0,-21 0 16,22 22-16,-1-22 0,0 0 16,0-21-16,21 0 0,-20 0 15,-1 0-15,21 0 0,0 0 0,1 0 16,-1-21-16,0 0 16,1 21-16,-22-22 0,21-20 0,1 21 15,-1 0-15,-21-22 0,0 22 16,0-21-16,1 21 0,-22-22 0,0 1 15,0 0-15,0 21 16,-22 21-16,1 0 16,0 0-16,0 21 0,0 21 15,0-21-15,21 22 0,0-22 16,0 21-16,0-21 0,-22 22 0,22-1 16,0-21-16,0 0 0,0 22 15,22-22-15,-1 0 0,0-21 16,0 0-16,0 0 15,0 0-15,22-21 0,-22 21 16,21-21-16,-21-1 0,22-20 16,-1 21-16,0 0 0</inkml:trace>
  <inkml:trace contextRef="#ctx0" brushRef="#br1" timeOffset="-134235.54">4699 15939 0,'0'-22'31,"21"22"-31,0-21 0,0 21 0,-21-21 16,22 0-16,-1 21 0,21-42 16,-21 20-16,22 22 0,-22-21 15,0 0-15,0 0 0,-21 0 0,0-22 16,0 22-16,0 0 15,0 0-15,-21 0 0,0 21 16,0 0-16,-1 0 0,-20 0 16,0 0-16,-1 21 0,22 0 0,-21 0 15,0 0-15,-1 1 0,22-1 0,-21 0 16,21 0-16,21 0 0,0 22 16,0-22-16,0 0 0,0 21 0,21-21 15,0 22-15,0-22 16,21 0-16,-20 21 0,20-20 0,-21 20 15,21-21-15,-20 21 0,-1-20 16,0 20-16,0-21 0,-21 0 0,0 22 16,0-22-16,0 0 0,-21 0 0,0 0 15,-22 0-15,22 1 0,-21-22 16,0 0-16,20 0 0,-20 0 0,0 0 16,-1 0-16,1-22 0,21 22 15,-21-21-15,-1-21 0,22 21 0,0 0 16,-21-22-16,20 1 0,22 0 15,-21 20-15,21-20 0,0 21 0,-21 0 16,21 0-16,0-1 16,21 44 15,0-1-31,-21 21 0,22-21 0,-1 0 16,-21 22-16,21-22 0,0 0 0,0 21 15,0-20-15,1-1 0,-1 0 16,21 21-16,-21-42 15,0 21-15,1-21 0,20 0 0,-21 0 16,21 0-16,43 0 16,-43-21-16,1 0 0,-1 0 0,0 0 15,1 0-15,-1-22 0,0 22 16,-20-21-16,20 21 0,-21-22 0,0 22 16,-21-21-16,0 21 0,21-22 15,-21 22-15,0 0 0,0 42 31,0 0-31,0 0 0,0 1 16,-21-1-16,21 21 0,0-21 16,0 0-16,0 22 0,0-22 0,0 0 15,0 0-15,0 0 0,0 1 16,21-22 0,1 0-16,-1 0 0,0 0 0,0-22 15,21 22-15,-20-21 0,20 0 16,0-21-16,-21 21 0,22-1 0,-22 1 15,21-21-15,-21 21 16,1 0-16,-1-22 0,-21 22 0,0 0 16,21 0-16,-21 0 15,-21 21 17,21 21-32,-21 0 0,21 0 15,0 0-15,-22 22 0,22-1 0,-21-21 16,21 21-16,0 1 0,0 20 15,0-20-15,-21-1 0,21 64 16,0-43-16,0-20 0,0 20 16,0 1-16,0-1 0,0 22 15,21 21-15,-21-43 0,21 1 16,-21-22-16,0 21 0,0-20 16,0-1-16,0 0 0,0-20 0,0 20 15,0-21-15,-21 0 0,0 0 16,0-21-16,0 0 0,-22 0 15,22 0-15,0 0 0,-21 0 0,-1-21 16,22 21-16,-21-42 0,0 21 16,20 0-16,-41-64 0,42 43 15,0-1-15,21-20 16,0 20-16,0-41 0,0 20 0,21 1 16,0-22-16,21 22 0,-21-22 15,22 21-15,20 1 0,1-22 0,20 22 16,-20-1-16,21 1 0,-22-1 0,22 22 15,-22 0-15,-20-1 0,-1 1 16,0 21-16,1 0 0,-22-1 0,21 1 16,-42 42-1,0 1 1,0-1-16,0 21 0,0-21 0,0 0 16,0 22-16,0-22 0,0 21 15,0 1-15,0-22 0,0 0 0,0 21 16,0-21-16,0 1 0,0-1 15,0 0-15,0-42 47,0 0-47,21-1 0,0 1 16,-21-21-16,0 21 0,22-22 16,-1 1-16,-21 0 0,42-22 15,-21 22-15,0 21 0,1 0 16,-1-1-16,0 1 0,0 0 0,0 21 15,0 0-15,1 0 0,-1 21 16,-21 0-16,0 1 0,21-1 0,-21 21 16,21-21-16,-21 22 0,0-1 0,0-21 15,0 21-15,0-20 0,0 20 16,21-21-16,-21 0 0,21 0 16,1 1-16,-22-1 0,21-21 0,0 0 15,0 0-15,0 0 0,0 0 16,1 0-16,20-21 0,-21 21 0,21-22 15,-20 1-15,20-21 0,-21 21 16,0-22-16,22 1 0,-22-21 16,21 20-16,-21-20 0,22-43 0,-43 64 15,21-1-15,-21-20 16,21 42-16,-21-22 0,21 1 0,-21 21 16,0 0-16,0-1 0,0 44 31,0-1-31,-21 0 0,21 21 15,-21 1-15,21-22 0,-21 21 16,21 22-16,0-22 0,0 0 0,0 22 16,0-22-16,-22 0 0,22 1 0,0-1 15,0 0-15,0-20 0,0 20 16,0-21-16,0 0 0,0 0 16,22-21-16,-1 0 15,0 0-15,0 0 0,-21-21 16,21 0-16,22-21 0,-43 21 15,0-1-15,21 1 0</inkml:trace>
  <inkml:trace contextRef="#ctx0" brushRef="#br1" timeOffset="-134043.65">6773 15917 0,'-42'0'0,"84"0"0,-105 0 15,42 22 1,42-22-1,0 0 1,0 0-16,21 0 16,-20 0-16,20 0 0,-21 0 0,21 0 15,22 0-15,-43-22 16,0 22-16,0 0 0,1 0 0,-1 0 16</inkml:trace>
  <inkml:trace contextRef="#ctx0" brushRef="#br1" timeOffset="-133156">7578 15939 0,'0'0'0,"21"-22"0,-21 1 15,0 0-15,0 0 0,0 0 16,0 0-16,0-1 16,0 1-16,0 0 0,-21 21 15,21-21-15,-22 21 0,1 0 0,0 0 16,0 0-16,0 0 15,0 21-15,-1 0 0,22 0 0,-21 22 16,0-22-16,-21 21 0,21 1 0,-1-1 16,1 0-16,21 1 0,-21-22 15,0 21-15,21-21 0,0 22 0,0-22 16,0 0-16,21-21 16,0 0-16,0 0 15,22 0-15,-22-21 0,0 0 0,0-1 16,0 1-16,22 0 15,-22 0-15,0-21 0,0-1 0,-21 22 16,21-21-16,-21-1 0,22 22 16,-22 0-16,0 0 0,0 0 15,0 0-15,0 42 16,0 0-16,0 0 16,0 0-16,0 0 0,0 22 0,0-1 15,0-21-15,0 22 0,0-1 0,0-21 16,0 21-16,0-20 0,0-1 15,0 0-15,21 0 0,21-21 16,-21 21-16,0-21 0,1 0 16,-1 0-16,0-21 0,0 0 15,0 21-15,-21-21 0,21 0 16,1-22-16,-1 22 0,-21-21 16,42-22-16,-21 22 0,0 21 15,1 0-15,-1-22 0,21 43 16,-21-21-16,0 21 0,22-21 0,-22 21 15,0 0-15,21 0 0,-20 21 0,-1 0 16,0 0-16,-21 1 0,0-1 16,0 0-16,0 21 0,0-21 15,0 22-15,0-22 0,-21 21 0,0-21 0,-1 22 16,1-22-16,0 0 0,0 0 16,0 0-16,0 1 0,21-1 15,21-21 16,0-21-31,0-1 0,21 1 0,-20 0 16,-1 0-16,0-21 0,0 20 16,21-20-16,-20 0 0,-1-1 0,0 22 15,0-21-15,0 0 0,0 20 0,-21 1 16,0 0-16,0 42 31,0 0-31,-21 1 0,0 20 0,21-21 16,-21 21-16,21 1 15,-21-22-15,21 21 0,0-21 0,0 22 16,0-22-16,0 0 0,0 0 16,42 0-16,-21-21 0,22 0 0,-22 0 15,42 0-15,-20 0 0,-1 0 16,21 0-16,-20 0 0,-1-21 0,0 0 16,1 0-16,-1 0 0,0 0 0</inkml:trace>
  <inkml:trace contextRef="#ctx0" brushRef="#br1" timeOffset="-132945.17">7451 17738 0,'0'0'0,"-106"63"31,63-63-31</inkml:trace>
  <inkml:trace contextRef="#ctx0" brushRef="#br1" timeOffset="-131916.28">6964 17230 0,'0'0'0,"-21"0"15,21-21 17,0-1-32,21 1 15,0 0-15,0 0 0,0 0 16,22 0-16,-22-1 0,-21-20 0,21 21 15,-21 0-15,0 0 0,0-1 16,-21 22 0,0 0-16,-22 0 0,22 22 15,-21-22-15,-1 21 0,22 0 16,-21 0-16,21 0 0,0 0 0,-1 1 16,1 20-16,21-21 0,0 0 15,0 0-15,21 1 0,1-1 0,-1 0 16,0 0-16,0 21 0,21-20 15,-20-1-15,20 0 0,-21 21 16,0-21-16,22 1 0,-43 20 0,21 0 16,-21-21-16,0 22 15,0-22-15,0 21 0,-21-21 0,21 1 0,-43-1 16,22 0-16,0 0 0,-21 0 16,20-21-16,-20 0 0,21 0 15,-21 0-15,20 0 0,-20 0 16,21-21-16,0 0 0,-22 0 0,22 0 15,0-22-15,0 22 0,0-21 16,21-1-16,-21 22 0,21-21 16,-22 21-16,22-22 0,0 22 15,0 0-15,22 42 32,-1-21-32,0 21 0,0 1 15,0-1-15,0 21 0,1-21 0,-1 0 16,0 1-16,0-1 0,0 21 15,0-21-15,22 0 0,-22-21 16,0 22-16,21-1 0,-20-21 16,-1 0-16,0 0 0,21 0 0,-21 0 15,1 0-15,-1 0 0,21 0 16,-21-21-16,22 21 0,-22-22 16,0-20-16,21 21 0,-21 0 0,1-22 15,-1 1-15,0 0 0,0 21 16,0-22-16,0 1 0,1-22 15,-22 22-15,0 0 0,0-1 16,0 1-16,0 21 16,0 0-16,0 42 31,0 0-31,0 0 0,0 22 16,0-22-16,0 21 0,0 0 0,0 1 15,0-1-15,0 0 0,0 1 16,0 20-16,-22-20 0,22-22 15,0 21-15,0-21 0,0 0 16,22-21 15,-1-21-31,-21 0 16,0 0-16,0 0 0,21 0 16,-21-22-16</inkml:trace>
  <inkml:trace contextRef="#ctx0" brushRef="#br1" timeOffset="-131707.93">7345 17420 0,'0'0'0,"-21"0"15,42 0 17,0 0-32,0 0 15,0-21-15,22 21 0,-22 0 0,21-21 16,0 21-16,-20 0 0,20 0 15,-21-21-15,21 21 0,-20 0 16,-1 0-16,0-21 0,0 21 16,0 0-16,0 0 0</inkml:trace>
  <inkml:trace contextRef="#ctx0" brushRef="#br1" timeOffset="-131107.58">7853 17505 0,'0'0'0,"-21"0"0,-22 21 32,22-42-32,21 0 0,0 0 15,0-1-15,0 1 16,21 0-16,0 21 16,-21-21-16,22 21 0,-1 0 0,21-21 15,-21 21-15,22 0 0,-22 0 16,21 0-16,-21 0 0,22 0 0,-1 21 15,-21-21-15,21 21 0,-20 0 16,-1 0-16,21 43 0,-42-22 16,0 1-16,0-22 0,0 21 15,0-21-15,0 22 0,0-22 16,-21 0-16,21 0 0,-21-21 16,21 21-16,0-42 31,0 0-31,0 0 0,0 0 15,21-1-15,-21-20 0,21 21 16,-21 0-16,21 0 0,0-1 16,-21-20-16,22 21 0,-1 0 0,0 0 15,0-1-15,0 1 0,0 0 16,1 0-16,-1 0 0,0 0 0,0-1 16,0 22-16,0-21 0,1 21 15,-1 0-15,0 0 0,0 0 16,0 0-16,-21 21 15,0 1-15,0-1 16,0 0-16,0 0 0,0 0 0,0 0 16,0 22-16,0-22 0,0 0 15,0 0-15,0 0 0,0 1 0,0-1 16,0 0-16,0 0 0,0 0 16,-21-42 15,21 0-16,0 0-15,0 0 0,0-22 0</inkml:trace>
  <inkml:trace contextRef="#ctx0" brushRef="#br1" timeOffset="-130939.61">8657 17166 0,'0'-21'0,"0"42"0,0-63 16,0 21-16,-21 0 15,0 21 1,0 0-1,21 21-15,0 0 16,0 0-16,21-21 16,0 0-16,-21 21 0,21-21 0,21 21 15,-20-21-15</inkml:trace>
  <inkml:trace contextRef="#ctx0" brushRef="#br1" timeOffset="-129448.15">9334 17230 0,'0'0'0,"0"-21"0,0-1 15,-21 22 1,0 0-16,0 0 16,0 0-16,0 0 15,-1 22-15,1-1 0,0 0 16,21 0-16,-21 0 0,0 0 0,0 1 15,21 41-15,0-42 16,0 0-16,0 22 0,0-22 16,0 0-16,0 43 15,21-43-15,0 0 0,21 0 16,-21-21-16,1 0 0,20 0 0,-21 0 16,21 0-16,-20 0 0,-1-21 15,21 21-15,-21-21 0,22 0 0,-22-22 16,0 22-16,0 0 0,21-21 15,-20-1-15,-22 1 0,21 21 0,0-22 16,0-20-16,-21 21 0,0-1 16,21 1-16,-21 0 0,21-22 0,-21 43 15,0-21-15,0 20 16,0 1-16,0 0 0,0 0 0,0 42 16,0 0-1,0 0-15,0 1 0,0 20 16,0 0-16,0 1 0,0-1 0,0 21 15,0-20-15,0-1 0,0 0 16,0 1-16,0-1 0,0 0 0,0 1 16,0-1-16,0 0 0,0-20 15,22-1-15,-1 0 0,0 0 16,0 0-16,0-21 0,22 0 16,-22 0-16,21-21 0,0 21 0,22-21 15,-22-21-15,1 20 0,-1-20 16,-21 21-16,21-21 0,1-1 0,-22 1 15,21-22-15,-21 22 0,1-21 16,-1 20-16,0-20 0,0 20 0,-21 1 16,0 0-16,0 21 0,21-22 15,-21 22-15,0 0 0,0 0 0,-21 21 32,0 42-32,0-21 15,21 0-15,-21 22 0,-1-1 16,22 0-16,-21 1 0,21-1 0,-21-21 15,21 22-15,-21-1 16,21 0-16,0 1 0,0-22 0,0 21 16,0-21-16,0 22 0,0-22 15,0 21-15,21-21 0,-21 0 0,21 1 16,0-1-16,1-21 0,20 0 16,-21 0-16,0 0 0,0 0 15,22 0-15,-22-21 0,0 21 0,0-22 16,0 1-16,1 0 0,-1 0 15,-21 0-15,0 0 0,21-1 0,-21 1 16,21 0-16,-42 42 47,21 0-31,0 1-16,-21-1 0,21 0 15,0 0-15,0 0 0,0 0 16,0 1-16,21-1 15,0-21-15,0 0 0,0 0 0,1 0 16,-1 0-16,0 0 0,21 0 16,-21 0-16,22-21 0,-22-1 0,0 1 15,0 0-15,0 0 16,1 0-16,-1-22 0,0 22 0,-21 0 16,0 0-16,21 0 0,-21 0 0,21-1 15,-21 1-15,21 0 0,-21 0 16,0 42 15,0 0-15,0 0-16,0 1 15,0-1-15,0 0 0,0 21 0,-21 1 16,0-22-16,0 42 0,21-20 16,-21-1-16,0 0 0,-22 22 0,22-22 15,0 22-15,21-22 0,-21 21 16,0-20-16,21 20 0,-22 1 0,22-1 15,0 1-15,0-1 0,0 1 16,0-1-16,0 1 0,0-1 16,22 1-16,-1-1 0,0 1 15,0-1-15,0 1 0,-21 63 16,21-106-16,-42-21 31,0 0-15,0 0-16,0 0 0,0 0 15,-22 0-15,22 0 0,0 0 0,0-42 16,21-1-16,0-20 16,0 20-16,0-20 0,0 21 15,0-22-15,0 1 0,21-1 16,-21 1-16,21-22 0,0 21 16,0 1-16,1-1 0,-1 1 0,0-22 15,0 22-15,0-22 0,0 22 16,1-22-16,-1 21 0,0 1 0,0 21 15,0-1-15,0 1 0,22 0 16,-22 20-16,0 1 0,-21 0 0,0 0 16,0 0-16,0 0 15</inkml:trace>
  <inkml:trace contextRef="#ctx0" brushRef="#br1" timeOffset="-129100.64">9546 17187 0,'0'0'0,"-21"0"0,42-21 32,0 21-32,0-21 0,1 21 0,20-21 15,-21 21-15,21-21 0,1 21 16,-1-21-16,0 21 0,1 0 0,-1-22 16,0 1-16,1 21 15,-22 0-15,0 0 0,-42 0 31,0 0-31,21-21 16</inkml:trace>
  <inkml:trace contextRef="#ctx0" brushRef="#br1" timeOffset="-124528.74">13483 14330 0,'-21'0'62,"0"0"-62,0 0 0,-1 0 16,1 0-16,-21 0 0,21 0 0,0 0 16,-22 0-16,1-21 0,0 21 15,20 0-15,-20 0 0,0-21 0,-1 21 16,1 0-16,21-22 0,-21 22 0,20 0 15,1 0-15,0-21 16,0 21 0,42 0 15,0 0-15,0 0-16,1 0 0,-1 0 15,21 0-15,0 0 0,1 0 0,-1 0 16,64 0-16,-43 0 0,1 0 15,-1 0-15,22 0 0,-21 0 16,-1 0-16,64 0 16,-85 0-16,22 0 0,-22-21 0,1 21 0,-1 0 15,-21 0-15,21 0 0,-20-21 16,-1 21-16,-21-21 0,0 0 16,0-1-1,-21 22-15,-1-21 16,1 21-16,0-21 0,0 21 0,0-21 15,0 21-15,-22 0 0,22-21 0,0 21 16,0 0-16,0-21 0,-22 21 16,22 0-16,0 0 0,0 0 0,0 0 15,-1 0 1,44 0 15,-1 0-15,0 0-16,0 0 15,21 0-15,-20 0 0,-1 0 16,0 0-16,0 0 0,21 0 0,-20 0 16,-1 21-16,0-21 0,21 0 0,-21 0 15,-21 21-15,22-21 0,-1 21 16,-21 0-16,0 0 16,-21-21-16,-1 22 0,1-1 15,0 0-15,0-21 0,0 21 16,-22 21-16,22-20 0,-42 20 15,20 0-15,22-21 0,0 1 16,-21-1-16,21-21 0,-1 21 16,22 0-16,-21-21 0,0 0 15,21-21 17,0 0-32,0 0 0,21-1 15</inkml:trace>
  <inkml:trace contextRef="#ctx0" brushRef="#br1" timeOffset="-124052.5">15113 14097 0,'0'0'15,"21"-85"1,0 85-16,-21-21 15,0 42 1,0 1 0,0-1-16,0 0 0,0 0 15,-21 21-15,21-20 0,0 20 0,0 0 16,-21 1-16,-21 84 16,42-85-16,0 0 0,0 1 15,-22-1-15,22-21 0,-21 43 16,21-43-16,0 0 15,0 0-15,0-42 32,-21 21-17,21-21-15,-21 0 0,21-1 16,0 1-16,0-21 0</inkml:trace>
  <inkml:trace contextRef="#ctx0" brushRef="#br1" timeOffset="-123596.09">14838 14224 0,'0'0'0,"0"-21"0,0 0 0,0 0 0,-21-1 16,21 1-16,0 0 16,0 0-16,0 0 0,0 0 15,21 21 1,0-22-16,0 1 0,0 21 0,22-21 16,-22 21-16,21 0 0,0 0 0,1 0 15,20 0-15,-20 0 0,62 21 16,-62 0-16,20 1 0,-20 20 15,-22-21-15,21 21 0,-21 1 0,0-1 16,1 0-16,-1 1 0,-21-1 16,0 0-16,0 1 0,0-1 0,0-21 15,0 22-15,0-22 0,-21 0 16,21 0-16,0 0 0,0-42 31,0 0-31,0 0 16,0 0-16,0-22 0,21 22 0,0-21 15,-21-43-15,21 43 16,0-22-16,-21 22 0,21 0 16,1-22-16,-1 22 0,-21-1 0,21 1 15,0 21-15,-21-21 0,0 20 16,21 1-16,0 21 16,-21 21-1,0 1-15,0-1 16,0 0-16,0 0 0,0 0 0,0 0 15,0 1-15,0-1 0,0 0 16,0 0-16,0 0 0</inkml:trace>
  <inkml:trace contextRef="#ctx0" brushRef="#br1" timeOffset="-123220.31">16044 14203 0,'-21'21'31,"0"0"-31,0 0 16,0 1-16,-1-1 0,22 0 16,-21 21-16,21-21 0,-21 22 0,0-22 15,21 21-15,0-21 0,0 1 16,0 20-16,0-21 0,0 0 16,0 0-16,0 1 0,21-22 15,21 0-15,-20 0 0,-1 0 16,21 0-16,0-22 0,-20 1 15,20 0-15,0 0 0,1 0 0,-1-22 16,0 22-16,1-21 0,-1 0 16,-21-1-16,0 1 0,-21 21 0,0-22 15,0 1-15,0 21 0,-21 0 0,0 0 16,0-1-16,-22 22 0,1 0 16,0 0-16,-1 0 0,1 22 0,0-22 15,-1 21-15,1 0 0,21 0 16,-21 0-16,20 22 0,1-22 0,0 0 15,21 21-15,0-21 16,21-21-16,0 0 0</inkml:trace>
  <inkml:trace contextRef="#ctx0" brushRef="#br1" timeOffset="-121470.91">17378 14309 0,'-43'-21'31,"43"-1"-15,0 1-16,0 0 0,0 0 16,0 0-16,22 0 15,-1-1-15,0 22 0,0-21 16,0 21-16,0 0 15,1 0-15,-1 0 0,0 0 16,0 21-16,-21 1 0,0-1 0,0 0 16,21 0-16,-21 21 0,0 1 15,0-22-15,0 21 0,0 1 0,0-22 16,0 21-16,-21 0 0,0-20 16,21 20-16,-21-21 0,21 0 0,0 0 15,0 1-15,-21-22 0,21-22 47,0 1-47,0 0 0,0-21 16,21 21-16,0-43 15,0 22-15,0-43 0,0 43 16,1-1-16,-1 1 0,0 21 16,0 0-16,0 0 0,0-1 15,1 1-15,-1 0 0,0 21 0,0 0 16,0 0-16,0 0 15,-21 21-15,22-21 0,-22 21 0,0 22 16,0-22-16,21 0 0,-21 21 16,0-20-16,0 20 0,21 21 15,-21-20-15,0-22 0,0 21 16,0-21-16,0 1 0,21-1 16,0 0-16,0 0 0,1-21 15,20 0-15,0 21 0,-21-21 16,22 0-16,-22 0 0,21 0 15,1 0-15,-1-21 0,0 0 0,1 21 16,-22-21-16,21 0 0,0-1 16,-20 1-16,20-42 0,-21 42 15,0-1-15,0-41 16,1 21-16,-22-1 0,0 1 16,0 21-16,0 0 0,0-1 15,-22 1-15,1 21 0,0 0 16,0 0-16,0 0 15,0 0-15,-1 0 0,1 21 0,21 1 16,-21-1-16,0 0 0,0 21 16,21 1-16,0-22 0,-21 42 15,21-20-15,0-22 0,0 21 16,0-21-16,21 0 0,21 22 16,-21-22-16,0 0 0,22-21 15,-22 21-15,21-21 0,1 0 16,-1 0-16,-21 0 0,21 0 0,1 0 15,41 0-15,-62 0 16,20-21-16,-21 0 0,21 0 16,-20 0-16,-1-22 0,21 22 0,-21-21 15,0-1-15,1 1 0,-1 21 16,-21-21-16,0 20 0,21 1 16,-21 0-16,0 0 0,0 0 0,0 0 0,-21 21 31,0 0-31,-1 0 0,22 21 15,-21 0-15,0 0 0,0 0 0,0 0 16,0 22-16,21-22 0,0 21 16,-22-21-16,22 22 0,-21-22 15,21 21-15,0-21 0,0 1 0,0-1 16,0 21-16,21-21 0,1 0 16,-1-21-16,21 22 0,-21-1 15,22-21-15,62 0 0,-41 0 16,-1 0-16,1 0 0,-1 0 0,1 0 15,21 0-15,-22-21 0,-21-1 16,22 1-16,-1 0 0,-20 0 0,-1-21 16,-21 20-16,22-20 0,-22 21 0,0-21 15,0-1-15,-21 22 0,0-21 16,0 21-16,0-1 0,0 1 16,0 0-16,-21 0 0,0 21 0,0 0 15,-1-21-15,1 21 0,-21 0 16,21 0-16,-22 21 0,1-21 0,0 21 15,21 0-15,-22 22 0,22-22 0,-21 0 16,21 21-16,-1 1 0,1-22 16,21 21-16,0-21 0,0 0 0,0 22 15,0-22-15,0 0 0,0 0 0,21 0 16,1 1-16,-1-22 16,0 0-16,0 0 0,0 0 0,22 0 15,-22 0-15,0-22 0,21 1 16,-21 21-16,1-42 0,20 21 15,-21 0-15,0-22 0,0 1 0,1 0 16,-1-22-16,0 22 0,0-1 16,0 1-16,0-21 0,-21 20 0,0 1 15,22 0-15,-22 20 0,0-20 0,0 21 16,0 0-16,0 0 0,0-1 16,-22 22-1,22 22 1,0-1-16,-21 0 0,21 21 0,-21-21 15,21 22-15,0-1 0,-21 0 16,21 1-16,0-1 0,0 0 16,0 1-16,0-1 0,0 0 0,0 1 15,0-1-15,0-21 0,21 22 16,0-22-16,-21 0 0,21 0 0,1 0 16,20-21-16,-21 0 0,0 0 15,0 0-15,1 0 16,-1 0-16,0 0 0,0 0 0,0-21 15,0 0-15,1 0 0,-1 21 0,0-21 16,0-1-16</inkml:trace>
  <inkml:trace contextRef="#ctx0" brushRef="#br1" timeOffset="-121176.21">21209 13843 0,'0'0'0,"0"-42"15,0-22 1,0 43-16,0 42 31,0 0-31,-21 1 0,0-1 16,21 21-16,-22 0 0,1 1 16,21-1-16,-21 0 0,0 1 0,21-1 15,-21 0-15,21 1 0,-21-1 16,21 0-16,-22 1 0,22-22 15,-21 21-15,21-21 0,0 22 0,0-22 16,0 0-16,0 0 0,0 0 0,21-21 31,1 0-31,-1 0 0,0-21 16,0 0-16,0 0 0</inkml:trace>
  <inkml:trace contextRef="#ctx0" brushRef="#br1" timeOffset="-120795.09">21548 14076 0,'0'0'0,"21"-21"0,0 0 0,-21-1 16,-21 44 15,0-22-31,-1 21 16,1 0-16,21 0 0,-21 0 0,0 22 16,0-22-16,0 0 0,21 21 0,0-21 15,0 22-15,0-22 0,0 0 16,0 21-16,0-20 0,0-1 0,0 0 15,0 0-15,21 0 0,0-21 16,0 0-16,0 0 0,22 0 0,-22 0 16,21 0-16,0 0 0,-20-21 0,20 21 15,-21-42-15,21 21 0,-20-22 16,-1 22-16,0-21 0,0-1 16,0 1-16,-21 0 0,0-1 15,0 22-15,0-21 0,0 21 0,0 0 16,-21-1-16,0 22 0,-21 0 0,20 0 15,-20 0-15,21 0 0,-21 0 16,20 0-16,1 0 0,0 0 0,-21 22 16,21-22-16,-1 0 0,22 21 15,-21-21 1</inkml:trace>
  <inkml:trace contextRef="#ctx0" brushRef="#br1" timeOffset="-120538.08">20807 13801 0,'0'0'16,"0"21"-16,21-21 16,21 0-16,1 0 0,-1 0 15,0 0-15,1 0 0,20 0 0,1 0 16,-22 0-16,43 0 0,-43 0 0,21 0 15,1 0-15,42 0 16,-64 0-16,-21 0 0,0 0 0,-42 0 31,0 0-15,0 0-16,-21 0 0,20 0 0,-20 21 16,21-21-16</inkml:trace>
  <inkml:trace contextRef="#ctx0" brushRef="#br1" timeOffset="-119259.97">13928 15536 0,'0'22'0,"0"-44"0,0 65 15,21-43 1,0 0-16,0 0 0,21 0 0,-20-21 16,20-1-16,0 1 0,1 0 15,-1 0-15,21 0 0,-20-22 16,-22 22-16,21-21 0,-21 21 0,22-22 16,-43 1-16,0 21 0,0-21 0,0 20 15,0-20-15,0 21 0,0 0 16,-43-22-16,22 43 0,-21 0 15,21 0-15,0 22 0,-1-1 16,-20 0-16,0 64 0,-1-22 16,22 1-16,0-1 0,-21 1 15,21-1-15,-22 22 0,22-1 0,-21 1 16,-1 0-16,22 21 0,-21-1 16,0-20-16,20 21 0,1 0 15,-21 0-15,21-1 0,0-20 0,-1 21 16,22-21-16,0-1 0,-21-20 0,21-1 15,0 43-15,0-85 16,0 22-16,21-43 0,1 0 16,-1 0-16,0-22 0,21-20 15,-21 0-15,22-1 0,-22 1 0,21-21 16,1-1-16,-22-21 0,21 22 0,-21-22 16,0 22-16,-21-22 0,0 0 15,0 22-15,0-22 0,-21 1 0,-21 20 16,0 1-16,-1 20 0,1 1 15,-43-22-15,22 43 16,20 0-16,-62 21 0,62 0 16,1 0-16,21 0 0,-22 0 15,22 0-15,42 0 16,22 0 0,-22 0-16,21 0 0,1-21 15,-1 0-15,21 21 0,1-21 0,-1-22 16,1 22-16,-1 0 0,22 0 15,-21 0-15,-22-1 0,64-20 16,-64 21-16,0 0 0,-20 0 16,-1 21-16,-21-22 15,21 22-15,-21 22 16,-21-1 0,21 0-16,-21 0 0,-1 0 0,1 22 15,21-22-15,-21 21 0,21 0 0,-21 1 16,21-1-16,0-21 0,0 22 15,0 20-15,0-42 0,21 0 16,0 1-16,0-1 0,1-21 16,20 0-16,-21 0 0,21 0 0,-20 0 15,20-21-15,21-22 0,-41 22 16,-1-21-16,21 21 0,-21-22 16,-21 1-16,0 21 0,0-22 15,0 1-15,0 21 0,0-21 16,0-1-16,-21 22 0,-21 0 0,21 0 15,-1 0-15,-20 21 0,21 0 0,-21 0 16,20 0-16,-20 0 0,21 21 16,0 0-16,0-21 0,-1 21 0,-20 21 15,42-20-15,0-1 16,0 0-16,0 0 0,0 0 0,21 0 16,0-21-16,1 0 0,20 0 15,-21 0-15,21 0 0,-20 0 16</inkml:trace>
  <inkml:trace contextRef="#ctx0" brushRef="#br1" timeOffset="-119012.67">15092 15367 0,'0'0'0,"21"-42"0,21-43 32,-42 106-17,0 0-15,-21 22 16,21-22-16,-21 21 15,0 1-15,21 20 0,-21-21 0,-1 1 0,22-1 16,-21 0-16,0 1 0,0-22 16,0 21-16,0 1 0,21-1 0,-22-21 15,22 21-15,-21-20 0,21-1 16,0 0-16,21-21 16,1-21-16,20 0 15,-21-1-15,0-20 0,22 21 0,-1-21 16</inkml:trace>
  <inkml:trace contextRef="#ctx0" brushRef="#br1" timeOffset="-118759.24">15579 15155 0,'0'0'0,"21"-21"16,-21 0-16,0 42 16,0 0-1,0 22-15,-21-22 0,21 21 0,-22 1 16,22-1-16,-21 0 0,0 22 15,21-22-15,-21 0 0,0 1 0,0 20 16,21-20-16,-22-1 0,22-21 0,-21 21 16,21 1-16,0-1 0,0-21 15,-21 0-15,21 22 0,0-22 16,0 0-16,21-21 16,0 0-16,1-21 15,-1 0-15,0 21 0,0-21 0,-21-22 16</inkml:trace>
  <inkml:trace contextRef="#ctx0" brushRef="#br1" timeOffset="-118371.46">15769 15579 0,'0'0'0,"21"0"0,-21-21 0,0 42 32,0 0-17,-21 0-15,0 0 0,0 0 0,21 1 16,-21 20-16,-1-21 0,22 43 15,-21-43-15,21 0 16,-21 21-16,21-21 0,0 1 0,0-1 0,0 0 16,21-21-16,0 0 0,1 0 15,-1 0-15,0 0 0,0 0 16,21 0-16,-20-21 0,20 0 0,-21 21 16,21-22-16,1 1 0,-22 0 15,0-21-15,0 21 0,0-1 0,-21 1 16,0 0-16,0-21 0,0 21 0,-21-1 15,0-20-15,0 21 0,0 0 16,0 0-16,-1 21 0,1 0 0,-21 0 16,21 0-16,0 0 0,-1 0 15,22 21-15,-21 0 0,0 0 0,0 0 16,21 0-16,-21 1 0,21-1 16,0 0-16,0 21 0,0-21 0,0 1 15,0-1-15,0 0 0,21 0 16,0-21-16,0 0 15</inkml:trace>
  <inkml:trace contextRef="#ctx0" brushRef="#br1" timeOffset="-117828.9">16552 15600 0,'0'-21'15,"0"42"-15,0-21 31,-21 21-31,21 0 16,-21 0-16,0 1 0,0-1 0,21 0 16,-22 0-16,1 21 0,0-20 15,21-1-15,-21 21 0,21-21 0,-21 0 16,21 1-16,0-1 0,0 0 16,21-21-1,0 0-15,0 0 16,0-21-16,1 0 0,-1-1 15,21 1-15,-21 0 0,0 0 0,1 0 16,-1 0-16,0-1 0,21-20 16,-21 42-1,1 0 1,-22 21-16,0 0 16,0 1-16,0-1 0,0 21 15,-22-21-15,22 0 0,0 1 0,0-1 16,0 0-16,0 0 0,0 0 0,22 0 15,-1-21-15,21 0 16,-21 0-16,22 0 0,-1 0 0,0-21 16,1 21-16,-1-21 0,-21 0 15,21 0-15,1 0 0,-22-1 0,0 1 16,0-21-16,-21-22 0,0 43 16,0-21-16,-21 21 15,0 0-15,0-1 0,0 1 0,-1 0 16,1 21-16,0 0 0,0 0 0,0 0 15,0 0-15,-22 0 0,22 21 16,21 0-16,-21-21 0,0 22 16</inkml:trace>
  <inkml:trace contextRef="#ctx0" brushRef="#br1" timeOffset="-117436.7">18203 15282 0,'0'0'0,"0"-21"0,21 0 0,-21 0 16,22 21-16,-22 21 31,0 0-31,0 22 0,-22-22 16,22 21-16,-21 0 0,21 1 0,-63 84 16,63-85-1,-21 0-15,-1-20 0,1 20 0,0 0 16,0 22-16,0-43 0,21 0 15,-21 21-15,21-20 0,0-1 16,0 0-16,21-21 16,0 0-1,0-21-15,0 0 0</inkml:trace>
  <inkml:trace contextRef="#ctx0" brushRef="#br1" timeOffset="-116938.96">17843 15769 0,'0'0'0,"0"-21"16,22 21-16,-1 0 15,0 0-15,0 0 0,0 0 0,22-21 16,-1 21-16,0 0 0,1-21 0,-1 21 16,21-21-16,-20 21 0,20-22 15,1 22-15,-22 0 0,0-21 0,1 21 16,-1 0-16,-21 0 15,0 0-15,1 0 0,-1-21 0,-21 42 32,-21-21-17,-1 21-15,1 1 0,0-1 0,0-21 16,0 21-16,0 0 0,-1 0 0,1 0 16,21 1-16,0-1 0,-21 0 15,21 0-15,0 0 0,0 0 0,21 1 16,0-22-16,1 0 15,-1 0-15,21 0 0,-21 0 16,22 0-16,-1-22 0,-21 22 0,21-21 16,1 0-16,-22 0 0,21 0 15,22-22-15,-43 22 0,-21-21 16,0 0-16,0 20 0,0 1 16,0 0-16,-21 0 0,0 0 15,-1 0-15,1-1 0,0 22 0,-21 0 16,21 0-16,-22 0 0,22 0 15,-21 22-15,21-1 0,-1-21 0,1 21 16,0 0-16,0-21 0,21 21 0,0 0 16,0 1-16,21-22 15,0 0-15,22 0 0</inkml:trace>
  <inkml:trace contextRef="#ctx0" brushRef="#br1" timeOffset="-115658">19918 15515 0,'21'0'31,"0"-21"-31,0 0 16,0 21-16,1-21 0,-1 0 15,0-1-15,0 1 0,0 0 16,0 0-16,1 0 0,-22 0 15,0-1-15,0 1 16,-22 21-16,1 0 16,-21 0-16,21 0 0,-22 21 0,22 1 15,-21-1-15,21 0 0,-22 21 16,22-21-16,0 1 0,0 20 0,21-21 16,0 0-16,0 22 0,0-22 0,0 0 15,0 0-15,0 0 0,21 0 16,21 22-16,-20-22 0,-1 0 15,21 0-15,-21 0 0,0 1 16,-21-1-16,0 0 0,0 0 16,0 0-16,-21 0 0,0-21 15,-21 0-15,21 0 0,-22 0 16,1 0-16,21 0 0,-22 0 16,1-21-16,21 21 0,-21-21 0,20 0 15,-20 0-15,21 0 0,0-1 16,0-20-16,-22 21 0,43 0 0,-21 0 15,0 21-15,21-22 0,0 1 0,0 42 32,0 1-32,0-1 15,0 0-15,0 0 0,0 0 0,21 0 16,0 1-16,-21-1 0,21 0 16,1 0-16,-1 0 0,21-21 15,-21 21-15,0-21 0,22 0 16,41 0-16,-62 0 0,41 0 15,-21 0-15,1 0 0,-1-21 16,0 0-16,1 21 0,-1-21 0,0 0 16,1 0-16,-22-1 0,21 1 15,-21 0-15,1 21 0,-1-21 0,0 0 16,0 0-16,0 21 0,-21-22 16,-21 44 15,0-22-31,21 21 0,-21 0 15,0 0-15,21 0 16,0 0-16,0 1 16,0-1-16,0 0 0,21-21 15,0 0-15,0 0 0,21 0 16,-20 0-16,20 0 0,0 0 0,1 0 16,-1 0-16,0-21 0,-21 0 0,22 21 15,-22-22-15,0 1 0,21 21 16,-42-21-16,22 0 0,-22 0 0,21 0 15,-21-1-15,0 1 16,-21 21 15,21 21-31,-22 1 0,1-22 16,21 21-16,0 0 0,0 21 16,-21-21-16,0 1 0,0 20 15,21 0-15,-21 1 0,-1 20 0,22-21 16,-21 22-16,0-22 0,0 22 15,21-1-15,0-20 0,-21 20 0,0 1 16,21-22-16,-22 21 0,22-20 0,0-1 16,0 22-16,-21-22 0,21-21 0,-21 21 15,0-20-15,0 20 0,0-21 16,-1-21-16,1 0 0,-21 0 16,0 0-16,20-21 15,1 0-15,-21 0 0,0-22 0,-1 22 16,22-21-16,-21-1 0,-1-20 15,22 21-15,0-1 0,0 1 16,21 0-16,0-1 0,0 1 0,0 0 16,21 20-16,0-20 0,0 21 0,1-21 15,20 20-15,0 1 0,1 0 16,20-21-16,1 21 0,41-22 16,-41 1-16,21 21 0</inkml:trace>
  <inkml:trace contextRef="#ctx0" brushRef="#br1" timeOffset="-114971.22">21230 15579 0,'0'21'32,"-21"0"-32,21 0 0,-21 0 15,0 1-15,21-1 0,0 0 16,0 0-16,-22 0 0,22 0 0,-21 1 15,21-1-15,0 0 0,0 0 0,-21-21 16,21 21-16,0-42 31,0 0-15,0 0-16,21 0 16,0-1-16,1 1 0,-22 0 15,21 0-15,-21 0 0,21 0 0,0-1 16,0 1-16,0 21 15,1 0 1,-22 21-16,0 1 16,0-1-16,0 0 0,0 0 0,0 0 15,0 0-15,0 1 0,0-1 0,0 0 16,0 0-16,21 0 0,-21 0 16,21 1-16,0-1 0,0-21 15,0 0-15,1 0 0,-1 0 16,0 0-16,0 0 15,0-21-15,0-1 0,1 1 16,-1 0-16,0 0 0,0 0 0,0-22 16,0 22-16,22-63 0,-22 41 15,0 1-15,0 0 0,0-1 16,-21-20-16,22 20 0,-1 1 16,0-21-16,0 20 0,-21 22 0,21-42 15,-21 41-15,0 44 16,0 20-1,-21-21-15,0 21 0,21 1 0,-21-1 16,0 0-16,-1 22 0,1-22 0,21 1 16,0-22-16,-21 21 15,21 0-15,0-20 0,0 20 0,0-21 16,0 0-16,0 0 0,0 1 0,0-1 16,21-21-16,-21 21 0,21-21 15,1 0-15,-1 0 0,0 0 16,0 0-16,0-21 0,0 21 0,1-21 15,-1-1-15,0 1 0,0 0 16,-21 0-16,0 0 0</inkml:trace>
  <inkml:trace contextRef="#ctx0" brushRef="#br1" timeOffset="-114775.27">21696 15515 0,'0'0'0,"0"21"0,21-21 31,0 0-31,0 0 16,0 0-16,1 0 0,-1 0 0,21 0 15,-21 0-15,0 0 0,22 0 16,-22 0-16,0 0 0,21 0 0,-20 0 16,-1 0-16,0 0 0</inkml:trace>
  <inkml:trace contextRef="#ctx0" brushRef="#br1" timeOffset="-113819.95">22458 15558 0,'21'0'16,"-21"-22"-1,0 1-15,0 0 16,0 0-1,-21 21-15,0 0 16,-1 0-16,1 0 0,-21 21 16,21 0-16,0 0 15,-1 1-15,1-1 0,-21 0 16,21 0-16,0 0 0,-1 0 0,22 22 16,-21-1-16,21-21 0,0 0 15,0 1-15,0-1 16,21 0-16,1-21 15,-1 0-15,0 0 0,0 0 0,0 0 16,0 0-16,1 0 0,-1-21 16,0 0-16,0 21 0,-21-22 0,21 1 15,0 0-15,1-21 0,-22 21 16,0-1-16,21 1 0,-21 0 16,0 0-16,0 0 15,0 42 1,0 0-16,0 0 15,0 0-15,0 1 0,0-1 16,-21 0-16,21 0 16,0 0-16,0 0 0,0 1 15,0-1-15,0 0 16,21-21-16,0 0 16,0 0-16,0-21 15,0 0 1,1-1-16,-22 1 0,21 0 15,0 0-15,0 0 0,0 0 0,22-1 16,-22 1-16,21-21 0,-21 21 16,22 21-16,-22-21 0,0-1 0,21 22 15,-21 0-15,1 0 0,-1 0 16,0 22-16,-21-1 16,0 0-16,0 0 0,0 0 0,0 0 15,-21 1-15,0-1 0,-1 21 16,1-21-16,0 0 0,0 1 0,0-1 15,0-21-15,-1 21 0,1 0 0,42-21 47,1-21-47,-1 21 0,0-21 16,0 0-16,0 21 0,22-22 16,-22 1-16,0 0 0,21 0 0,-21-21 15,22 20-15,-22 1 0,0-21 0,0 21 16,0 0-16,1-1 0,-22 1 15,0 0-15,-22 21 32,22 21-32,-21 0 0,0 1 15,0-1-15,0 0 0,21 0 0,0 0 16,-21 22-16,21-22 0,0 0 16,-22 0-16,22 0 0,0 0 15,0 1-15,0-1 0,22 21 16,-1-21-16,0-21 0,0 21 15,0-21-15,22 0 0,-22 0 0,0 0 16,0 0-16,0 0 0,0 0 0,1-21 16,-1 21-16,0-21 0,0 0 15</inkml:trace>
  <inkml:trace contextRef="#ctx0" brushRef="#br1" timeOffset="-113628.96">23516 15875 0,'0'0'0,"-21"0"47,0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1:55:04.3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2223 0,'0'-22'15,"-22"22"32,22 22-31,-21-22-16,21 21 0,-21 0 15,21 0-15,0 0 0,0 0 0,-21 22 16,21-1-16,-21 0 0,21 64 16,0-63-16,0 20 0,0 1 15,0-1-15,-21 1 0,21 63 16,-22-43-16,22 1 0,0 0 16,0-1-16,-21 22 0,0-21 15,21 21-15,-21-1 0,21 1 0,0 0 16,0 21-16,0-21 0,0 21 0,0-21 15,0 21-15,0 0 0,0 21 16,0-21-16,21 0 0,-21 0 0,21 0 16,-21 21-16,0-42 0,0 21 15,0 0-15,0-21 0,0 0 16,0-1-16,0 1 0,0 0 0,0 0 16,0-21-16,0-1 0,0 1 0,0-22 15,0 22-15,21-21 0,-21-1 16,0-21-16,22 1 0,-22-1 0,0-21 15,0 0-15,0 1 0</inkml:trace>
  <inkml:trace contextRef="#ctx0" brushRef="#br0" timeOffset="1766.48">4360 2159 0,'0'0'16,"21"0"47,-21-21-63,22 21 15,20 0-15,-21 0 0,21 0 0,1 0 16,-1 0-16,0 0 0,22 0 15,-1 0-15,1 0 0,-1 0 0,22 0 16,0 0-16,-1 0 0,22 0 16,0 0-16,21 0 0,0 21 0,0-21 15,0 0-15,0 0 0,21 0 16,0 0-16,1 0 0,-1 0 0,21 0 16,0 0-16,170 0 15,-170 0-15,1 0 0,20 0 0,-20 0 16,20 0-16,-21 0 0,22-21 15,-22 21-15,22 0 0,-22-21 0,-21 21 16,22 0-16,-1 0 0,-21 0 16,0 0-16,-21-21 0,0 21 0,-21 0 15,0 0-15,-21 0 0,-1 0 16,-20 0-16,-1 0 0,1 0 0,-22-22 16,0 22-16,-20 0 0,-1 0 15,0 0-15,0 0 0,0 0 0,0 0 16,-21 22 46,0-1-46,0 0-16,0 0 16,0 0-16,0 22 0,0-22 15,0 0-15,0 21 0,0 1 0,-21-1 16,21 21-16,-21-20 0,21 20 0,0 1 15,0-22-15,-21 22 0,21-1 16,-21 1-16,21-1 0,0-21 0,0 43 16,0-21-16,0-1 0,0 22 15,0-22-15,0 22 0,0 0 0,0-22 16,0 22-16,0-22 0,0 22 0,0 0 16,0-22-16,0 22 0,0-1 15,0 1-15,0 0 0,0-1 16,0 1-16,21 0 0,-21-1 0,21 1 15,0 84-15,-21-84 0,0 0 16,0-1-16,0 1 0,0 0 16,0-1-16,0-20 0,0 21 0,0-1 15,0 1-15,0-22 0,0 22 0,0-21 16,0-1-16,0 1 0,0-1 16,-21 1-16,21-1 0,0 1 0,-21-1 15,21 1-15,0-1 0,0-21 16,0 22-16,0-22 0,0 22 0,-21-22 15,21 0-15,0-20 0,0 20 0,-21-21 16,21 21-16,0-20 0,0-1 16,0 0-16,0 0 0,-22-21 15,22 21-15,-21-21 0,0 0 32,0 0-32,0 0 15,0 0-15,-1 0 16,1 0-16,0 0 0,0 0 15,0 0-15,0 0 0,-1 0 0,1 0 16,0 0-16,-21 0 0,21 0 16,-1 0-16,-20 0 15,21 0-15,-21 0 0,-1 0 0,-20 21 16,20-21-16,-20 0 0,-1 0 0,1 0 16,-1 0-16,1 0 0,-1 0 0,-20 0 15,20 0-15,1 0 0,-22 0 16,0 0-16,1 0 0,-1 0 0,-21-21 15,0 21-15,1 0 0,-1-21 0,0 0 16,-21 21-16,-21 0 0,21-21 0,0 21 16,-21 0-16,21-21 0,0 21 15,0 0-15,0 0 0,-22 0 16,22 0-16,0 0 0,0 0 0,-21 0 16,21 0-16,-21 0 0,21 0 0,-21 0 15,0 0-15,-22 0 0,22 0 16,21 0-16,-21 0 0,0 0 0,0 0 15,21 0-15,0 0 0,-21 0 0,42 0 16,-21 0-16,21 0 0,0 0 0,0 0 16,22 0-16,-1 0 0,0 0 15,1 0-15,20 0 0,-21 0 0,22 0 16,21 0-16,-1 0 0,1 0 0,0 0 16,20 0-16,1 0 0,0 0 15,21 21-15,21-21 47,0 0-47</inkml:trace>
  <inkml:trace contextRef="#ctx0" brushRef="#br0" timeOffset="2452.37">4847 1291 0,'0'-21'0,"0"42"0,0-84 16,0 42-16,0-1 0,0-20 0,-21 21 15,21 0-15,0 0 0,-21 21 16,21 21 0,0 0-16,0 0 15,0 21-15,0 1 0,-21-1 0,21 0 16,-22 1-16,22-1 0,-21 0 15,21 1-15,-21-1 0,0 0 0,21 1 16,0-1-16,-21 0 0,0-20 16,21-1-16,-22 0 0,22 0 15,0 0-15,0-42 32,0 0-32,0 0 0</inkml:trace>
  <inkml:trace contextRef="#ctx0" brushRef="#br0" timeOffset="2721.01">4784 1185 0,'21'-21'0,"-42"42"0,42-84 0,0 42 15,0 0-15,-21-1 0,21 22 0,0-21 16,1 21-16,20 0 0,-21 0 16,21 0-16,-20 21 0,20 1 15,21 41-15,-41-21 0,-1 1 16,0-1-16,-21 0 0,0 1 15,0-1-15,0 0 0,0 1 0,-21 20 16,21-42-16,-21 22 0,-1-1 16,22-21-16,0 0 0,0 1 0,-21-1 15,21 0-15,-21-21 16,0-21 0,0 21-16,0-21 15,-1-1-15,1 1 0</inkml:trace>
  <inkml:trace contextRef="#ctx0" brushRef="#br0" timeOffset="2896.5">4572 1524 0,'0'0'0,"-21"0"0,42-21 32,21 21-32,-21 0 15,22-21-15,20 21 0,-20-21 0,20 21 16,1-22-16,-1 22 0,1-21 0,-1 0 15,1 0-15,-1 0 0,1 0 16,-22 21-16,0-22 0,1 1 0</inkml:trace>
  <inkml:trace contextRef="#ctx0" brushRef="#br0" timeOffset="3548.24">5588 1249 0,'0'0'0,"-21"21"0,21 0 16,-21 22-16,21-22 0,-22 0 0,22 0 15,0 0-15,0 0 0,0 1 0,0 20 16,0-21-16,0 0 0,0 0 16,-21-21-16,21 22 0,0-1 0,0 0 15,-21-42 32,21 0-47,0-1 16,0 1-16,0 0 0,0 0 15,0 0-15,0 0 0,0-22 0,0 22 16,0 0-16,21 0 0,0-22 0,1 22 16,-1 21-16,0-21 0,21 0 15,-21 21-15,22 0 0,-22 0 0,21 0 16,-21 0-16,22 0 0,-1 0 16,-21 21-16,22 0 0,-22 0 0,21 1 15,-21-1-15,0 0 16,-21 0-16,0 21 0,0-20 0,0-1 0,0 0 15,0 0-15,0 21 16,0-20-16,-21-22 0,21 21 0,-21 0 16,0-21-16,0 21 15,21-42 1,0 0-16,0 0 16,0-1-16,0 1 0,0 0 15,21 0-15,0-21 0,0 20 0,0-20 16,22 21-16,-22-21 0,0 20 15,21 1-15,-20-21 0,20 42 0,0-21 16,-21 21-16,22 0 0,-22 0 16,21 21-16,-21 0 0,22 0 15,-22 0-15,21 1 0,-21-1 0,-21 0 16,22 21-16,-22-21 0,0 1 16,0-1-16,0 21 0,0-21 0,0 0 15,-22 1-15,1-22 0,21 21 16,-21-21-16,21 21 0,-21-21 15,21-21 1,0 0 0,0-1-16,0 1 15,0 0-15,21 0 0</inkml:trace>
  <inkml:trace contextRef="#ctx0" brushRef="#br0" timeOffset="4060.46">7070 1228 0,'21'-21'16,"-42"42"-16,42-64 0,0 43 0,-21-21 0,0 0 16,0 0-16,0 0 0,0 0 15,-21-1-15,0 22 0,-1 0 16,1 0-16,0 0 16,0 0-16,0 22 0,0-1 0,-1 0 15,1 0-15,21 21 0,-21-20 16,0 20-16,21-21 0,-21 21 15,21-20-15,0 20 0,0-21 0,0 0 16,0 0-16,0 1 0,0-1 16,0 0-16,0 0 0,21-21 15,0 0 1,0 0-16,0 0 16,1 0-16,-1-21 0,0 21 0,0-21 15,0 0-15,0-1 0,1 1 16,-22-21-16,21 21 0,0 0 0,0-22 15,-21 22-15,21-21 0,-21 21 16,21-1-16,-21 1 0,22 21 16,-22 21-1,0 1 1,0 20-16,0-21 0,0 0 16,0 22-16,0-22 0,0 0 0,0 0 15,0 0-15,0 0 0,0 1 0,0-1 16,0 0-16,0 0 0,0 0 15,21-21 1,0 0-16,0 0 16,0 0-16,0-21 15,1 0-15,-1 0 0,0 0 16,0-1-16,0 1 0</inkml:trace>
  <inkml:trace contextRef="#ctx0" brushRef="#br0" timeOffset="4632.2">7472 1037 0,'-21'0'0,"21"21"31,0 1-31,21-22 16,0 21-16,0-21 16,0 0-16,0 0 0,22 0 15,-22 0-15,0 0 0,21 0 16,1 0-16,-22-21 0,21-1 15,-21 22-15,1-21 0,20 21 0,-21-21 16,0 21 0,-21-21-16,-21 42 15,0-21 1,0 42-16,0-20 0,-22-1 0,22 21 16,0-21-16,-21 22 0,-1-1 15,22 0-15,-21-21 0,-1 22 0,22-1 16,-21-21-16,21 0 0,0 1 0,-22-1 15,43 0-15,-21 0 0,0-21 16,21 21-16,0-42 31,0 0-15,21 0-16,0 21 0,-21-21 0,21-1 16,1 1-16,-1 0 0,0 0 15,-21 0-15,21 0 0,-21-1 0,21 22 16,0 0-1,1 22 1,-22-1-16,0 0 16,0 0-16,0 0 0,21 0 0,-21 1 15,21-1-15,-21 0 0,0 0 16,21-21-16,0 0 16,0 21-16,1-21 15,-1 0-15,0 0 0,21 0 16,-21 0-16,1 0 0,-1-21 15,0 21-15,21-21 0,-21 0 0,22 21 16</inkml:trace>
  <inkml:trace contextRef="#ctx0" brushRef="#br0" timeOffset="5360.31">8382 1164 0,'0'0'0,"0"-21"0,-21 21 31,0 0-16,-1 21-15,1 0 0,-21 1 16,21-1-16,0 0 0,-1 0 0,1 0 16,0 0-16,0 1 0,0-1 0,0 21 15,21-21-15,0 0 0,-22 1 16,44 41 0,-1-42-16,0-21 15,0 0-15,21 0 0,-20 0 0,-1 0 16,0 0-16,0 0 0,0 0 15,-21-21-15,21 0 0,-21 0 16,0-22-16,0 22 0,0 0 16,0 0-16,0-21 15,0 20-15,0 1 0,0-21 0,0 21 16,0 0-16,0-1 0,0 1 16,0 0-16,22 0 0,-1 21 15,0 0-15,21 0 16,-21 0-16,1 0 0,-1 0 0,0 21 15,0-21-15,0 42 0,0-20 0,1-1 16,-22 0-16,0 21 0,0-21 16,0 1-16,0 20 0,0-21 0,0 0 15,0 0-15,0 1 0,0-1 16,0 0-16,0 0 0,0 0 16,0 0-16,-22-21 15,1 0 1,21-21-1,0 0 1,0 0-16,0 0 0,0 0 16,0-22-16,21 22 0,1-21 15,-1 21-15,0-22 0,21 1 0,-21 0 16,22 20-16,-1-20 0,-21 21 0,22 0 16,-1 21-16,-21 0 15,21 0-15,-20 0 0,-1 0 0,0 21 16,0 0-16,0 0 0,0 22 15,1-22-15,-22 21 0,0-21 0,0 0 16,0 22-16,0-22 0,0 0 0,0 0 16,0 0-16,0 1 0,0-1 15,-22 0-15,1 0 0,0 0 16,0-21-16,42-21 47</inkml:trace>
  <inkml:trace contextRef="#ctx0" brushRef="#br0" timeOffset="5696.14">9504 1355 0,'0'0'0,"0"21"0,-21 0 16,21 0-1,21-21 17,0 0-32,0 0 15,-21-21-15,21 21 16,-21-21-16,0 0 0,21 0 16,-21-1-16,0 1 0,0 0 15,-21 21 1,0 0-1,0 21-15,0 0 0,0 1 16,-1-1-16,22 0 16,-21-21-16,21 21 0,21-21 31,1 0-31,-1 0 16</inkml:trace>
  <inkml:trace contextRef="#ctx0" brushRef="#br0" timeOffset="6020.96">10202 1101 0,'0'0'0,"0"-21"16,0-1-16,0 1 15,-21 21 1,0 0-1,0 0-15,0 21 0,-1 1 16,1 20-16,0-21 0,0 0 16,0 22-16,-22-1 0,22-21 15,0 21-15,0-20 0,0 20 0,21-21 16,0 0-16,-21 0 0,21 1 16,0-1-16,0 21 0,0-21 15,0 0-15,21-21 0,0 22 16,0-22-16,0 0 0,0 0 15,1 0-15,20 0 0,0 0 0,-21 0 0,22-22 16,-1 22-16,0-21 0</inkml:trace>
  <inkml:trace contextRef="#ctx0" brushRef="#br0" timeOffset="6951.43">10583 1291 0,'0'0'0,"0"-42"0,0 21 0,0 0 0,0-1 15,0 1 1,-21 21-16,0 21 15,0 1-15,0-1 16,-1 0-16,1 0 0,0 0 0,0 22 16,21-22-16,-21 0 0,0 0 0,21 21 15,-22-20-15,22-1 0,0 0 16,0 0-16,0 0 0,0 0 16,22-21-16,-1 0 0,0 22 15,0-22-15,0 0 16,0 0-16,1-22 15,-22 1-15,21 21 0,-21-21 16,0 0-16,21-21 0,-21 20 0,0 1 16,0 0-16,0-21 0,0 21 15,0-22-15,0 22 0,0 0 0,0 0 16,21 0-16,0-1 16,0 22-16,1 0 0,-1 0 0,0 0 15,0 0-15,0 0 0,0 0 0,1 0 16,20 0-16,-21 22 0,0-1 15,0 0-15,-21 0 0,0 0 16,0 22-16,0-22 16,0 0-16,0 0 0,0 0 0,0 0 15,-21 1-15,21-1 0,-21 0 0,21 0 16,0 0-16,0 0 16,-21 1-16,0-22 31,0-22-16,21 1-15,-22 0 16,22 0 0,0 0-16,0 0 0,0-1 0,22 1 15,-1-21-15,0 21 0,0-22 0,21 22 16,-20-21-16,20 21 0,0-22 16,1 22-16,-1 0 0,-21 21 0,21 0 15,1 0-15,-22 0 0,21 0 16,-21 0-16,1 21 0,-1 22 0,0-22 15,-21 0-15,0 21 0,0-21 16,0 22-16,0-22 0,0 21 0,-21-21 16,0 1-16,21-1 0,0 0 0,-22 0 15,1 0-15,21 0 0,-21-21 16,21 22-16,-21-22 16,0 0-1,21-22-15,0 1 16,0 0-16,0 0 15,21 0-15,0 0 0,21-1 16,-20-20-16,20 21 0,-21-21 0,21-1 16,1 1-16,-1 21 0,0-22 15,1 22-15,-1-21 0,0 42 0,-20-21 16,20 21-16,-21 0 0,21 0 16,-20 21-16,-1 0 0,0 0 0,0 22 15,-21-22-15,0 21 0,0 0 0,0-20 16,0 20-16,0-21 0,0 21 15,-21-20-15,0-1 0,0 21 0,-1-21 16,22 0-16,-21 1 0,0-1 16,0 0-16,0-21 15,0 0-15,21 21 0,-22-21 16,1 0-16,0 0 16</inkml:trace>
  <inkml:trace contextRef="#ctx0" brushRef="#br0" timeOffset="10692.05">7091 2625 0,'0'0'0,"0"-21"0,21 21 16,-21-22-16,0 1 0,0 0 16,0 0-16,21 21 0,-21-21 0,0 0 15,0-1-15,0 1 0,0 0 16,0 0-16,-21 0 0,0 0 16,21-1-16,-21 22 0,-22-21 15,22 0-15,0 21 0,-21-21 0,20 21 16,-20 0-16,-21 0 0,20 0 0,1 0 15,-22 0-15,1 0 0,-1 0 16,1 0-16,-1 0 0,1 21 16,-1 0-16,1 0 0,-1 1 15,-20-1-15,-1 21 0,0 0 0,1-20 16,-1 20-16,0 0 0,1 1 16,20-1-16,-20 0 0,-1 1 0,21-1 15,1 0-15,-22 1 0,22-1 0,-1 21 16,-20-20-16,20 20 0,1-20 15,-1 41-15,1-20 0,-1-1 0,1 1 16,20-1-16,-20 22 0,20-22 16,1 1-16,0 21 0,-22 84 15,43-84-15,-21-1 0,21 1 16,-1 21-16,1-22 0,0 1 0,21 21 16,0-21-16,-21 20 0,21 1 15,0 0-15,0-21 0,0 21 16,0-22-16,0 22 0,0 0 0,21-21 15,0 20-15,0 1 0,1-21 0,-1 21 16,21-22-16,0 22 0,1-21 16,-1 21-16,22-22 0,-1 22 0,1-21 15,20 0-15,-20-1 0,20 1 16,1 0-16,0-22 0,-1 1 0,1 20 16,21-20-16,-21-22 0,20 22 15,22-22-15,-21 0 0,0 1 0,0-1 16,21-21-16,-21 0 0,21 0 15,0 1-15,0-22 0,148 0 16,-148 0-16,21 0 0,0 0 0,0-22 16,1 1-16,20 0 0,0-21 0,-21 21 15,22-22-15,-22 1 0,0 0 16,21-1-16,-20-20 0,-1 20 0,-21 1 16,0 0-16,0-1 0,0 1 0,-21-21 15,-1 20-15,1-20 0,-21 20 16,21-20-16,-22-22 0,1 22 15,0-1-15,-1-20 0,1 20 0,0-21 16,-22 22-16,22-22 0,-22 1 16,1-1-16,-1 0 0,1 1 0,-1-1 15,1-21-15,21-63 0,-43 63 16,-21 0-16,0 0 0,-21 22 16,0-22-16,0 0 0,0 0 0,0 0 15,-21 22-15,0-22 0,-21 0 16,20 0-16,-20 0 0,21 0 0,-21 22 15,-22-22-15,22 21 0,-1-21 0,-20 22 16,-1-22-16,1 21 0,-1 1 16,-20-1-16,-1 21 0,0-20 0,1 20 15,-22-20-15,0 20 16,0 1-16,22-1 0,-22 1 0,0-1 16,0 1-16,-21 20 0,21 1 0,-21 0 15,0 20-15,0-20 0,0 21 16,-127-21-16,106 20 0,0 22 15,0 0-15,21 0 0,-21 0 16,-1 0-16,22 0 0,-21 22 0,0-1 16,21 0-16,0 21 0,0 1 15,0-1-15,21 0 0,0 1 0,22 20 16,-1 1-16,0-22 0,1 21 0</inkml:trace>
  <inkml:trace contextRef="#ctx0" brushRef="#br0" timeOffset="11317.32">4847 4466 0,'-21'-21'16,"42"42"-16,-63-63 0,42 21 0,0-22 15,0 22-15,0 0 0,0-21 0,0 21 16,0-22-16,0 22 0,0-21 16,0 21-16,0-1 0,0 1 15,0 0-15,0 0 0,0 0 0,0 0 16,0-1-1,21 22 17,0 0-32,21 0 0,1 0 0,20 22 15,-20-22-15,20 0 0,1 0 16,-1 0-16,22 0 0,-22 0 0,22 0 16,0 0-16,-1 0 0,1 0 15,0 0-15,63-22 16,-85 22-16,1 0 0,-1 0 15,-20 0-15,-22 0 0,0 0 0,0 0 16,-42 22 0,-21-22-16,20 21 15,-20 0-15,0-21 0,-1 21 16,1-21-16,0 21 0,-1-21 0</inkml:trace>
  <inkml:trace contextRef="#ctx0" brushRef="#br0" timeOffset="11732.21">5440 4149 0,'0'0'0,"0"21"0,-21 21 31,21-21-31,0 1 0,0-1 0,0 21 16,0-21-16,0 22 0,0-1 0,0-21 15,0 21-15,0 1 0,0-1 16,0 22-16,0-22 0,0 21 0,0 1 15,0-1-15,0 1 0,0-1 16,0-20-16,0 20 0,0 1 16,0-1-16,0-20 0,0 62 15,0-62-15,0-1 0,0 0 0,0 1 16,-22-22-16,1 21 16,0-21-16,0 22 0,0-22 0,0 0 15,-22 0-15,22 0 0,-21-21 0,-1 0 16,1 0-16,0 0 0,-1 0 15,-62-21-15,62 0 0,-20 0 16,20 0-16,1 0 0,0-22 16,-1 22-16,1-21 0,21-1 0,0 22 15,0 0-15,21-21 0,0 21 16,0-1-16,0 1 0,0 0 0,21 0 16,21 0-16,-21 0 0,0-1 15,22 1-15,-1 0 0,0 21 16,1-21-16,-1 0 0</inkml:trace>
  <inkml:trace contextRef="#ctx0" brushRef="#br0" timeOffset="12300.41">6583 4784 0,'0'0'0,"-21"-21"0,-1-1 0,1 1 16,0 21-16,-21 0 0,21 0 15,-22 0-15,1 0 0,0 0 0,-1 21 16,1 1-16,21-1 0,-22 21 16,1 0-16,0 1 0,21 20 0,-1-20 15,-20 20-15,21-21 0,21 1 0,-21 20 16,21-20-16,-21-1 15,21 0-15,0 1 0,0-1 0,0-21 16,0 21-16,0-20 0,21-1 0,0 0 16,0-21-16,0 0 0,22 0 0,-22 0 15,21 0-15,-21 0 0,22-21 16,-1 21-16,0-21 0,1-22 16,-1 22-16,-21 0 0,21-21 0,1-1 15,-1 1-15,0 0 0,1-1 16,20-63-16,-42 43 0,1 21 15,-1-1-15,-21 1 0,0 0 16,0 20-16,0 1 0,0 0 0,-21 42 31,-1 0-31,22 22 0,0-22 0,0 21 16,0 1-16,0-1 0,0 0 0,0-21 16,0 22-16,22-1 0,-1-21 15,0 22-15,0-22 0,21 0 0,-20 0 16,20 21-16,-21-42 15,21 22-15,-20-1 0,20-21 0,0 0 16,-21 21-16,22-21 0,20 0 16,-42 0-16,22 0 0,-22-21 15,0 0-15,0-1 0,-21 1 0</inkml:trace>
  <inkml:trace contextRef="#ctx0" brushRef="#br0" timeOffset="12536.67">7387 4763 0,'0'0'0,"0"-22"0,0 1 0,0 0 0,21 21 16,-21 21 0,21 0-16,-21 22 15,22-22-15,-22 42 16,0-20-16,21-1 0,0 0 0,-21 22 16,21-22-16,-21 1 0,0-1 0,21-21 15,0 21-15,-21 1 0,22-22 16,-22 0-16,0 0 0,21 0 0,-21 1 15,21-1-15,0-21 16,0 0-16,0 0 0,1 0 16,-1 0-16,0 0 0,21-21 0</inkml:trace>
  <inkml:trace contextRef="#ctx0" brushRef="#br0" timeOffset="12780.24">8234 4826 0,'0'0'0,"21"-42"0,0-1 0,0 22 0,-21 0 15,0-21-15,-21 42 16,0 0-16,0 0 16,0 21-16,-22 0 0,1 0 0,0 22 15,-1-1-15,1 0 0,0 22 16,-1-22-16,1 0 0,0 22 0,-1-22 16,1 1-16,0-1 0,20 0 15,1 1-15,-21 20 16,42-42-16,0 0 0,0 1 0,0-1 0,0 0 15,21-21-15,0 0 16,0 0-16,22 0 0,-1 0 0,0 0 16,1 0-16,-1-21 0</inkml:trace>
  <inkml:trace contextRef="#ctx0" brushRef="#br0" timeOffset="13267.76">8975 4784 0,'0'0'0,"21"-43"0,-85-105 31,43 127-31,0 21 0,-21 0 16,20 0-16,-20 0 0,0 0 0,-1 21 16,1 0-16,0 22 0,-1-1 15,1 0-15,0 1 0,21 20 0,-22-20 16,22 20-16,-21-21 0,21 22 0,21-22 15,0 1-15,0-1 0,0 0 16,0 1-16,0-22 0,0 0 0,21 0 16,0 0-16,0 0 0,0 1 0,0-22 15,22 0-15,-22 0 0,21 0 16,-21 0-16,22 0 0,-1-22 16,0 1-16,-20 0 0,20 0 0,0-21 15,1 20-15,-22-20 0,21 0 16,-21-22-16,22 22 0,-22-22 0,21 22 15,-21 0-15,0-1 0,1 22 16,-22 0-16,0 42 16,0 0-16,0 22 0,0-1 15,0 0-15,0 1 0,0-1 0,0-21 16,0 22-16,0-1 0,0-21 0,0 21 16,0-20-16,0-1 0,21 0 15,0 0-15,0 0 0,0 0 0,0-21 16,1 22-16,-1-22 0,21 0 15,-21 0-15,22 0 0,-22 0 16,21 0-16,-21-22 0,22 22 0</inkml:trace>
  <inkml:trace contextRef="#ctx0" brushRef="#br0" timeOffset="13396.94">10096 5292 0,'0'0'0,"22"0"31,-1 0-31,0 0 0,-42-21 32</inkml:trace>
  <inkml:trace contextRef="#ctx0" brushRef="#br0" timeOffset="22236.19">4022 4551 0,'21'0'16,"-21"-21"-16,21 21 0,0 0 16,-21-21-16,21 21 0,0 0 15,-21-22-15,-42 44 47,21-1-31,-21 0-16,-22 21 0,-21 1 0,1-1 15,-22 0-15,0 22 0,0-1 16,0 1-16,1-1 0,-1-20 16,-21 20-16,21-21 0,0 22 0,0-22 15,-63 22-15,105-22 0,1-21 16,21 0-16,20-21 0,-20 22 16,42-44 15,0 1-31</inkml:trace>
  <inkml:trace contextRef="#ctx0" brushRef="#br0" timeOffset="22588.29">2540 4741 0,'0'0'15,"0"-21"-15,21 0 0,-21 0 16,-21 21-1,0 21 1,0 21-16,-22-20 0,1 20 16,0 21-16,-1-20 0,1 20 15,0 1-15,-1-1 0,1 1 0,0-1 16,-1 1-16,1-22 0,21 22 16,-22-22-16,22 0 0,0 1 15,0-1-15,21 0 0,0-21 0,0 1 16,0-1-16,21-21 0,0 0 15,22 21-15,-1-21 0,0 0 0,22 0 16,-1 0-16,1 0 0,20-21 16,1 21-16,-21-21 0,-1-1 0,1 22 15,-1-21-15,-21 0 0,-20 21 16,20 0-16,-21-21 0,-21 0 16,-42 0-1</inkml:trace>
  <inkml:trace contextRef="#ctx0" brushRef="#br0" timeOffset="23075.83">0 4128 0,'0'-64'16,"0"128"-16,0-170 0,0 85 16,0-1-16,0 1 0,21 21 15,0 21 1,-21 1-16,21-1 0,1 21 16,-1 0-16,0 1 0,0-1 0,0 22 15,0-1-15,1 1 0,-1-1 16,0 1-16,0-1 0,-21 1 15,0-1-15,0 1 0,0-1 0,0 1 16,0-1-16,0-21 0,0 1 16,0-1-16,0 0 0,0-20 15,0-1-15,21-21 16,-21-21 0,0-1-16</inkml:trace>
  <inkml:trace contextRef="#ctx0" brushRef="#br0" timeOffset="23392.71">63 4318 0,'-21'-42'15,"42"84"-15,-63-127 0,21 43 0,21 0 16,0-1-16,0 22 0,0-21 0,0 21 16,0-22-16,21 22 0,0 0 15,22 0-15,-1 21 0,21-21 16,1 21-16,-1 0 0,1 0 15,-1 21-15,1 0 0,-22 21 16,1 1-16,-1 20 0,-21 1 0,-21-22 16,0 22-16,-42-1 0,-1 1 15,1-22-15,-21 21 0,-1-20 16,1-1-16,-1 0 0,22 1 0,-1-22 16,1 0-16,0 0 0,21 0 15,-1 1-15,1-22 16,42 0-16,1-22 15,-1 1-15,21 0 0,0 0 16,1 0-16,20 0 0</inkml:trace>
  <inkml:trace contextRef="#ctx0" brushRef="#br0" timeOffset="23772.12">825 4720 0,'-63'0'31,"63"-21"-31,0 0 16,0 0-16,0 0 15,0-1-15,0 1 0,0 0 0,0 0 16,21 21-16,0 0 16,0 0-16,1 0 0,-1 0 0,0 0 15,0 0-15,0 21 0,0 0 16,1 0-16,-1 1 0,0-1 0,-21 21 15,21-21-15,-21 0 0,0 22 16,0-22-16,0 0 0,0 0 16,0 0-16,0-42 31,0 0-31,-21 0 0,21 0 16,0-22-16,0 22 0,-21 0 15,21 0-15,0-21 0,0 20 16,0 1-16,0 0 0,0 0 15,0 0-15,0 0 0,21-1 16,0 1-16,0 0 0,22 0 16</inkml:trace>
  <inkml:trace contextRef="#ctx0" brushRef="#br0" timeOffset="24139.72">1503 4276 0,'-64'127'31,"43"-106"-31,0 21 16,0-21-16,21 1 0,0-1 0,-21 21 16,21-21-16,0 0 15,0 1-15,0-1 0,21-21 16,0 0-16,0 0 0,21 0 16,-20 0-16,20-21 0,0-1 0,1 1 15,-1 0-15,0 0 0,1 0 16,-1-22-16,-21 22 0,0-21 15,-21 21-15,0-22 0,0 22 0,0-21 16,-21 21-16,0-22 0,-21 22 16,-1 21-16,1 0 0,0 0 0,-22 0 15,22 0-15,-22 21 0,1 1 16,20 20-16,1-21 0,0 0 16,21 22-16,-22-22 0,43 21 15,0-21-15,0 0 0,0 1 16,21-1-16,1-21 0,20 0 0,0 0 15,22 0-15,-1 0 0,1 0 16,-1-21-16</inkml:trace>
  <inkml:trace contextRef="#ctx0" brushRef="#br0" timeOffset="24664.34">2307 4043 0,'0'0'15,"0"-21"-15,-21 0 0,-170 63 31,149-21-31,0 21 16,21-20-16,-22 20 0,22-21 0,-21 21 16,21-20-16,-1-1 0,22 0 15,0 0-15,0 0 0,22-21 16,-1 0 0,21 0-16,-21-21 0,22 0 0,-1 0 15,-21 0-15,21-1 0,1-20 16,-1 21-16,-21 0 0,22-22 0,-22 22 15,0 21-15,-21-21 0,0 0 16,0 42 0,0 0-1,0 0-15,0 1 0,0 20 16,0 0-16,0 1 0,21-22 0,-21 21 16,21 22-16,0-22 0,-21 0 15,22 1-15,-1-1 0,0 21 0,0-20 16,0 20-16,0-20 0,1 20 15,-22-21-15,21 22 0,-21-22 0,21 22 16,-21-22-16,0 0 0,0 1 16,0-22-16,0 0 0,0 0 0,-21 0 15,0-21-15,-1 0 0,1 0 16,0 0-16,0-21 0,0 0 16,-22 0-16,22-21 0,0-1 0,0 1 15,0-22-15,-22 1 0,43-1 16,-21 22-16,0-21 0,21 20 15,-21-20-15,21 20 0,0 1 0,21-43 16,0 43-16,0 0 16,22-1-16,-22 1 0,21 0 0,1 21 15</inkml:trace>
  <inkml:trace contextRef="#ctx0" brushRef="#br0" timeOffset="25028.36">2519 3874 0,'-21'-22'0,"42"44"0,-42-65 0,-1 43 16,1-21-16,21 0 0,-21 21 16,21-21-16,0 0 0,0-1 15,21 22 1,0 0-16,22 0 0,-22 0 16,42 0-16,-20 22 0,-1-1 15,0 0-15,22 0 0,-43 0 0,21 0 16,-20 1-16,-1 20 0,0-21 15,-21 0-15,0 0 0,0 1 0,0-1 16,-21-21 0,0 0-16,-1 0 15,1 0-15,0 0 0,21-21 16,0-1-16,-21 1 0,21 0 0,0 0 16,0-21-16,0 20 0,0 1 15,0-21-15,0 21 0,0 0 0,0-1 16,0 1-16,21 0 0,0 0 15,0 0-15,1 21 0,-1 0 0,0 0 16,0-21-16,0 21 0,22 0 16,-22 0-16</inkml:trace>
  <inkml:trace contextRef="#ctx0" brushRef="#br0" timeOffset="26324.14">3450 3747 0,'0'0'0,"21"0"0,22-22 15,-22 1 1,-21 0-16,0 0 0,0 0 0,0 0 16,0-1-16,-21 1 0,-1 0 15,1 0-15,-21 0 0,21 0 16,0 21-16,-22 0 0,22 0 0,-21 0 16,-1 0-16,22 21 0,0 0 15,-21 0-15,21 21 0,-1-20 0,22 20 16,-21-21-16,21 21 15,0-20-15,0-1 0,0 0 0,0 0 16,0 0-16,0 0 0,0 1 0,21-22 16,1 0-16,-1 21 0,0-21 15,0 0-15,0 0 0,0 0 16,1 0-16,-1 0 0,0-21 0,0-1 16,0 22-16,0-21 0,1 0 0,-22 0 15,21 0-15,-21 0 0,0-1 16,0-20-16,0 21 0,0 0 15,0 0-15,0-1 0,21 44 32,-21-1-32,0 0 15,0 0-15,0 0 0,21 0 0,-21 1 16,0-1-16,0 0 0,21 0 16,0 0-16,1 0 0,-1-21 15,0 22-15,0-22 16,0 0-16,0 0 0,1-22 15,-1 22-15,0-21 16,-21 0-16,21 0 0,0 0 16,-21 0-16,0-1 0,21-20 0,-21 21 0,0 0 15,0 0-15,22 21 16,-1 21 0,0 0-1,-21 0-15,0 0 0,0 0 16,0 1-16,21-22 15,0 0-15,-21 21 16,21-21 0,1 0-16,-22-21 0,21-1 15,0 1-15,-21 0 0,21 0 16,0 0-16,-21 0 0,0-1 16,21 1-16,1 0 0,-22 0 0,21 0 15,-21 0-15,21-1 0,0 22 31,-21 22-31,0-1 0,0 0 16,0 0-16,0 0 0,0 0 16,0 1-16,0-1 0,0 0 15,21-21-15,-21 21 16,21-21-16,1 0 16,-1-21-16,-21 0 15,0 0-15,21-1 16,0 1-16,-21 0 0,0 0 0,0 0 15,21 0-15,-21-22 0,21 22 16,-21 0-16,0 0 0,0 0 16,22 42-1,-22 0 1,0 0-16,0 0 0,0 0 16,21 1-16,-21-1 15,0 0-15,21-21 0,0 0 16,0 0-16,0 0 15,1 0-15,20 0 0,0 0 16,1-21-16,-1 0 0,0-1 0,1 1 16,-1 0-16,-21 0 15,21 0-15,-42 0 0,22-1 0,-22-41 16,0 42-16,0 0 16,0-22-16,-22 22 0,1 0 0,-21 0 15,21 21-15,0 0 0,-22-21 16,22 21-16,0 0 0,-21 0 0,20 21 15,1 0-15,0 0 0,0 0 0,21 22 16,0-1-16,0-21 0,0 21 16,0 1-16,0-22 0,21 21 0,0-21 15,0 22-15,1-22 0,20 21 16,-21 1-16,21-22 0,1 21 0,-1 0 16,0 1-16,-20-1 0,20 0 15,0 1-15,-21 20 0,-21-20 16,0 20-16,0 1 0,0-1 15,0-21-15,0 22 0,-21-22 0,0 1 16,0-22-16,0 0 0,0 0 0,-1 0 16,1-21-16,0 0 15,0 0-15,0-21 0,0 21 16,-1-42-16,1 21 0,-21-22 16,21 22-16</inkml:trace>
  <inkml:trace contextRef="#ctx0" brushRef="#br0" timeOffset="26484.33">3873 3027 0,'0'0'0,"-21"-21"16,0 21-16,0-21 16,0 42-1,21 0 1,-21 0-16</inkml:trace>
  <inkml:trace contextRef="#ctx0" brushRef="#br0" timeOffset="27637.46">1122 5334 0,'-21'-21'0,"42"42"0,-64-84 0,22 20 16,0 22-16,0-21 0,0 21 16,0-1-16,-1 1 0,22 42 15,0 1 1,0 20-16,0 0 0,0 22 0,0-1 15,0 1-15,22-1 0,-22 1 16,21-1-16,-21 1 0,21-1 0,-21 1 16,0-22-16,0 0 0,0 1 15,0-22-15,0 21 0,0-21 16,0 1-16,0-44 31,0 1-31,0 0 0,0 0 0,0 0 16,0-22-16,0 1 0,0 0 15,0-1-15,0 1 0,0 0 0,0-1 16,0 22-16,0-21 0,0 21 16,21 21-1,0 0-15,0 21 16,1 0-16,-1 0 0,0 0 16,0 1-16,0-1 0,0 0 15,22-21-15,-22 21 0,0-21 16,21 0-16,-20 0 0,20 0 0,-21 0 15,21 0-15,1 0 0,-22-21 16,21 0-16,-21 0 0,1-1 16,-1 1-16,0-21 0,-21 21 0,0 0 15,0-1-15,0-20 0,0 21 16,-21 0-16,0 0 0,-1-1 0,1 22 16,0 0-16,0 0 15,0 0-15,0 22 0,21-1 0,-22 0 16,22 0-16,0 0 0,0 0 15,0 1-15,0-1 0,0 0 16,0 0-16,0 0 0,0 0 0,22-21 16,-1 0-16,0 0 0,0 0 15,0 0-15,0 0 0,22 0 16,-22-21-16,0 0 0,0 0 16,0 0-16,1 0 0,-1-1 0,-21 1 15,0 0-15,21 0 0,-21 0 16,21 0-16,-21-1 0,0 1 15,21 21 1,0 21 0,-21 1-1,0-1 1,22-21 0,-1 0-16,0 0 15,-21-21-15,0-1 0,21 22 16,0-21-16,-21 0 0,21 0 15,-21 0-15,22 0 0,-22-1 16,21 1-16,-21 0 0,0 0 16,21 21-16,0 0 0,0 0 15,0 21-15,1 0 16,-22 0-16,21-21 0,0 22 16,0-1-16,0 0 0,0-21 15,1 21-15,-1-21 0,0 0 16,0 0-16,0 0 0,22 0 0,-22 0 15,0 0-15,0-21 0,0 21 16,22-21-16</inkml:trace>
  <inkml:trace contextRef="#ctx0" brushRef="#br0" timeOffset="28595.44">5376 9694 0,'0'0'0,"-21"85"0,-21-21 16,21 20-16,-22 1 0,22 0 0,0 20 15,0 1-15,0 0 0,-1 0 0,1 0 16,0 0-16,21 21 0,-21 0 0,0-22 16,0 22-16,-1 22 0,1-22 15,0 21-15,-21 148 0,21-148 16,-22 0-16,22 1 0,0 20 15,0 0-15,-64 170 16,64-170-16,-21 1 0,-1-1 0,1 0 16,21 1-16,-22-22 0,22 0 0,-21 0 15,21-21-15,-22 0 0,22-21 16,0 0-16,0-22 0,0 1 0,0-21 16,-1-1-16,1-21 0,0-20 15,0-22-15,0 0 0,21-22 0</inkml:trace>
  <inkml:trace contextRef="#ctx0" brushRef="#br0" timeOffset="30224.34">5249 9758 0,'43'0'47,"-22"0"-47,21 0 0,-21 0 15,22 0-15,20 0 0,1-21 0,20 21 16,1 0-16,0 0 0,20-21 15,1 21-15,0 0 0,42 0 0,-21-22 16,43 22-16,-1 0 0,0 0 16,1-21-16,41 21 0,1 0 0,0 0 15,20-21-15,22 21 0,0-21 16,0 21-16,22 0 0,-1 0 0,0 0 16,-21 0-16,21 0 0,-21 0 15,21 0-15,-21 0 0,-21-21 0,0 21 16,0-21-16,0 21 15,-22 0-15,-20 0 0,20 0 0,-20 0 16,-22 0-16,22 0 0,-22 0 16,-21 0-16,0 0 0,-21 0 0,0 0 15,-21 0-15,0 0 0,0 0 16,-21 0-16,-1 21 0,-20-21 0,-1 0 16,-20 0-16,-1 0 0,-21 0 15,0 0-15,0 21 0,-21 0 16,0 0-16,0 0 15,-21 1-15,0-1 0,0 21 16,0-21-16,0 22 0,-1-1 0,1-21 16,0 21-16,0 1 0,0-1 15,0 0-15,21 1 0,-22 20 16,1 1-16,0-1 0,21 1 0,-21-1 16,21 1-16,-21 20 0,0 1 15,21-21-15,-22 20 0,22 1 0,0 21 16,-21-22-16,21 22 0,-21 0 15,21-21-15,0 21 0,0-1 0,0 1 16,0 0-16,0 21 0,0-21 16,0 0-16,0 0 0,0-1 0,0 22 15,0-21-15,0 21 0,0-21 0,0 0 16,0 0-16,0 0 0,0-1 16,0 1-16,0-21 0,0 21 15,0 0-15,21-22 0,-21 22 0,0-21 16,0-1-16,0-20 0,0 21 15,0-1-15,0 1 0,0 0 0,0-22 16,0 1-16,-21-1 0,21 1 0,-21-1 16,0-21-16,0 22 0,21-22 15,-22 1-15,1-1 0,0 0 0,21-21 16,-21 22-16,0-22 0,0 21 0,21-21 16,-22 1-16,1-1 0,21 0 15,-21 0-15,0 0 0,0-21 16,0 0-1,-1 21-15,1-21 0,0 0 16,0 0-16,0 0 0,0 0 16,-22 0-16,22-21 0,0 21 15,-21-21-15,20 21 0,-20 0 0,0-21 16,-1 21-16,1 0 0,-64-21 16,64 21-16,-22-21 0,1-1 15,-1 22-15,1 0 0,-1-21 0,-20 21 16,20-21-16,-20 21 0,-22-21 0,21 21 15,-21-21-15,0 21 0,1 0 16,-22-21-16,21 21 0,-21-22 16,0 22-16,0-21 0,0 21 0,0-21 15,0 21-15,0 0 0,0-21 16,-21 21-16,-1-21 0,1 21 0,0-21 16,-169-1-16,168 22 0,-20-21 15,0 21-15,-1-21 0,22 21 16,-21-21-16,21 21 0,0-21 0,21 21 15,-22 0-15,22-21 0,0 21 0,-21-22 16,21 22-16,0-21 0,0 21 16,-21 0-16,0-21 0,0 21 15,0 0-15,-1 0 0,22 0 0,0-21 16,0 21-16,22 0 0,-1 0 0,0 0 16,21 0-16,-21 0 0,22 0 15,-1 0-15,0 21 0,-84-21 16,84 21-16,22-21 0,-1 0 15,-20 0-15,20 21 0,22-21 16,-22 22-16,1-22 0,21 0 0,-1 0 16,1 21-16,0-21 0,20 0 0,1 0 15,-21 0-15,21 0 0,0 0 16,-1 0-16,1 0 16,21-21-16,0-22 15,0 22-15,21-21 0,1-1 0</inkml:trace>
  <inkml:trace contextRef="#ctx0" brushRef="#br0" timeOffset="31092.64">6202 10202 0,'0'-63'31,"0"42"-31,0 42 47,0 0-47,0 0 0,0 22 16,0-22-16,0 42 0,0-20 0,0-1 16,-21 21-16,21 1 0,0-22 0,-22 22 15,22-22-15,0 0 0,0 1 16,0-1-16,0-21 0,0 22 0,0-22 15,0 0-15,22 0 0,-1 0 16,0-21-16,0 0 0,0 0 0,0 0 16,22 0-16,-22 0 0,21 0 15,43-21-15,-64 0 16,21 0-16,1-22 0,-1 22 0,-21-21 16,22 0-16,-22-1 0,0 1 0,0 0 15,0-1-15,-21-20 0,0 20 16,0-20-16,0-1 0,0 22 15,0 21-15,0 0 0,0 0 16,0-1-16,0 1 0,21 21 47,1 21-47,-1-21 16,0 22-16,0-22 0,0 0 15,0 21-15</inkml:trace>
  <inkml:trace contextRef="#ctx0" brushRef="#br0" timeOffset="31552.46">7747 10202 0,'0'0'0,"21"-21"0,0 21 0,-21-21 0,0 0 31,-21 21-31,0 0 0,0 0 16,0 0-16,-22 0 0,22 0 15,-21 21-15,-1-21 0,22 21 16,-21 0-16,21 1 0,-22-1 0,22 0 16,0 0-16,0 21 0,0-20 0,21-1 15,0 0-15,0 21 16,0-21-16,21 1 0,0-1 16,0-21-16,0 21 0,1 0 15,20-21-15,-21 21 0,21 0 0,-20 1 16,-1-22-16,0 21 0,0 0 0,0 0 15,0-21-15,-21 21 0,0 0 16,0 1-16,0-1 0,-21 0 16,0-21-16,0 21 15,-21 0-15,20-21 0,-20 0 0,21 21 16,-21-21-16,20 0 0,-20 0 0,21 0 16,0 0-16,0 0 0,-1 0 15,1 0-15,0 0 0,0 0 0,0-21 16,21 0-16,0 0 0,-21 21 15,21-21-15,0 0 16,0-1 0,21 1-1,0 21-15,0-21 0,0 21 0</inkml:trace>
  <inkml:trace contextRef="#ctx0" brushRef="#br0" timeOffset="31820.65">8509 10372 0,'0'-85'31,"0"64"-31,0 0 0,0 0 16,-21 21-16,21 21 47,0 0-32,-21-21-15,21 21 0,0 0 16,0 0-16,0 1 0,0-1 0,0 0 16</inkml:trace>
  <inkml:trace contextRef="#ctx0" brushRef="#br0" timeOffset="32044.32">8467 10774 0,'0'-21'47,"0"0"-32,0-1-15,21 22 78</inkml:trace>
  <inkml:trace contextRef="#ctx0" brushRef="#br0" timeOffset="32362.79">9356 10266 0,'0'0'0,"0"-42"32,0 63-17,0 0-15,0 0 0,0 0 16,0 22-16,0-1 15,0 0-15,0 22 0,0-22 0,-22 0 16,22 22-16,-21-22 0,21 1 16,-21-1-16,21 0 0,0 1 0,0-22 15,0 21-15,0-21 0,-21 22 16,21-22-16,0 0 16,21-21-1,0 0-15,0-21 0,-21 0 16,22-1-16,-1 1 0</inkml:trace>
  <inkml:trace contextRef="#ctx0" brushRef="#br0" timeOffset="33040.15">9440 10202 0,'0'0'0,"-21"0"0,42 0 31,22 0-15,-22 0-16,21 0 0,22 0 0,-1 0 16,1 0-16,20 0 0,22 0 15,0 0-15,0 0 0,0 0 0,21 0 16,-22 0-16,22 0 0,22 0 16,-22 0-16,0 0 0,0 0 15,-22 0-15,1 0 0,0 0 0,0 0 16,-21 0-16,20 0 0,-20 0 15,-21 0-15,20 0 0,-20 0 0,-1 0 16,1 0-16,-22 0 0,0 0 0,1 0 16,-22 0-16,0 0 0,0 0 15,0 0-15,1 0 0,-22 22 16,0-1 0,0 0-16,0 0 15,0 0-15,0 22 0,-22-22 0,1 21 16,21 0-16,-21 1 0,21-1 15,0 0-15,0 1 0,-21-22 16,21 21-16,0 1 0,0-1 0,-21-21 16,21 0-16,0 22 0,0-22 15,0 0-15,0 0 0,0 0 0,0 0 16,0 1-16,-21-1 0,-1 0 16,22 0-16,-21-21 0,21 21 15,-21-21-15,0 0 0,0 0 0,0 21 16,-22-21-16,22 0 0,-21 0 0,-1 0 15,1 0-15,-21 0 0,-1 0 16,1 0-16,-1 0 0,-21-21 0,-20 21 16,-22 0-16,0 0 0,-22 0 15,22 0-15,-21 0 0,0 0 16,0 0-16,0 0 0,0 0 0,-1 0 16,22 21-16,0 1 0,0-22 15,43 21-15,-22 0 0,21-21 0,22 21 16,-1-21-16,1 0 0,20 21 0,22-21 15,0 0-15,0 0 0,42 0 32,0-21-32,-21 0 15</inkml:trace>
  <inkml:trace contextRef="#ctx0" brushRef="#br0" timeOffset="33563.87">6244 11705 0,'0'0'0,"0"-21"0,-21 0 0,21 0 0,-21 0 16,0 21-16,21-22 0,-22 22 15,22 22 1,0-1-16,0 21 0,0-21 16,0 22-16,0-1 0,0 0 0,0 22 15,0-1-15,0 1 0,-21-22 16,0 22-16,21-22 0,-21 0 0,21 1 15,0-1-15,-21 21 16,0-41-16,21-1 0,0 0 0,0-42 47,0-22-47</inkml:trace>
  <inkml:trace contextRef="#ctx0" brushRef="#br0" timeOffset="33872.08">6054 11790 0,'0'0'0,"0"-42"0,0-64 31,0 85-31,21-1 0,21 22 0,-21-21 16,22 21-16,-22 0 0,21 0 16,0 0-16,1 0 0,20 0 0,-20 21 15,-1 1-15,0-1 0,1 0 0,-22 0 16,0 21-16,-21-20 15,0 20-15,0 0 0,-21 1 0,-22-1 16,22-21-16,-42 21 0,20 1 16,1-1-16,-21-21 0,-22 43 15,43-43-15,-1 0 0,1 0 0,21-21 16,0 0-16,-1 0 0,22-21 31,22 21-31,-1-21 16,0 0-16,0 0 0,0-1 0,0 22 15,22-21-15</inkml:trace>
  <inkml:trace contextRef="#ctx0" brushRef="#br0" timeOffset="34417.16">6816 11875 0,'0'0'0,"21"0"0,-21 21 15,0 0-15,0 0 16,0 0-16,0 0 0,-21 1 0,-1 20 15,1-21-15,21 21 0,-21-20 0,0 20 16,21-21-16,-21 0 0,21 22 16,0-22-16,0 0 0,-21 0 15,21 0-15,21-21 32,-21-21-32,21 0 15,0 0-15,-21 0 0,21-1 16,0-20-16,1 21 0,-1-21 0,0 20 15,-21 1-15,21 0 0,0 0 16,0 0-16,1 21 16,-1 0-16,-21 21 15,0 0-15,0 0 0,0 0 16,21 1-16,-21-1 0,0 0 0,21 21 16,-21-21-16,21-21 0,0 22 15,-21-1-15,22 0 0,-1-21 0,0 0 16,0 0-16,0 0 15,22 0-15,-22 0 0,0 0 0,21-21 16,-21 0-16,43-22 16,-43 22-16,0 0 0,0-21 0,1-1 15,-22 1-15,0 0 0,0-1 0,0 22 16,0-21-16,0-1 0,0 22 16,-22 0-16,1 0 0,21 0 0,-21 0 15,0 21-15,0 0 0,0 0 16,-1 0-16,1 0 0,0 0 15,21 21-15,0 0 16,0 0 0,21-21-1,0 0-15</inkml:trace>
  <inkml:trace contextRef="#ctx0" brushRef="#br0" timeOffset="34651.44">7832 11726 0,'0'0'0,"0"22"32,0-1-32,0 0 15,0 0-15,0 0 0,0 22 0,0-22 16,0 0-16,0 21 16,0-21-16,0 22 0,0-22 0,0 21 15,0-21-15,0 1 0,0-1 16,0 0-16,0 0 0,0 0 15,21-42 17</inkml:trace>
  <inkml:trace contextRef="#ctx0" brushRef="#br0" timeOffset="34976.26">7662 11769 0,'0'0'0,"0"-21"0,0-43 16,0 43-1,0 0-15,21 21 0,1-21 16,20 21-16,0 0 0,1-22 0,-1 22 16,0 0-16,1 0 0,20 0 15,-21 0-15,22 22 0,-22-1 0,22 0 16,-22 0-16,0 0 0,-20 22 0,-1-22 16,0 21-16,-21 0 0,0 1 15,-21-1-15,-22 0 0,1 1 0,0-22 16,-22 21-16,1 1 0,-1-22 15,1 0-15,-1 21 0,1-21 0,-1-21 16,1 22-16,20-1 0,1-21 16,21 0-16,0 0 0,0 0 15,42-21 1,0 21 0,0-22-16,21 1 0,1 21 0,-1-21 15,0 0-15,1 0 0,-1 0 0,22-1 16</inkml:trace>
  <inkml:trace contextRef="#ctx0" brushRef="#br0" timeOffset="35163.92">8636 11769 0,'0'-21'0,"0"-1"31,0 44 0,0-1-15,0 0-16,0 0 16,0 0-16,0 0 0,0 1 15</inkml:trace>
  <inkml:trace contextRef="#ctx0" brushRef="#br0" timeOffset="35324.19">8636 12256 0,'0'0'0,"0"21"0,21-21 0,0 21 15,0-21 32,1 0-31,-1-21-16,0 0 0,21 21 16,-21-22-16</inkml:trace>
  <inkml:trace contextRef="#ctx0" brushRef="#br0" timeOffset="35592.16">9546 11748 0,'0'0'0,"21"0"0,-21-22 0,0 44 32,-21-1-32,0 0 15,21 21-15,-21-21 0,0 22 16,-1-1-16,22 22 0,0-22 0,0 0 15,-21 1-15,21-1 0,-21 0 0,21 1 16,0-22-16,0 21 16,0-21-16,0 0 0,0 1 0,0-1 15,21-21 1,0 0-16,1 0 0,-1-21 16,0-1-16,0 1 0,0 0 0,0 0 15,-21-21-15</inkml:trace>
  <inkml:trace contextRef="#ctx0" brushRef="#br0" timeOffset="36144.44">9567 11748 0,'0'0'16,"-21"-43"-16,21 22 0,-21 0 0,21 0 15,-21 0-15,21-1 16,21 22 0,21 0-16,1 0 0,-1 0 0,43 0 15,-1 0-15,22 0 0,0 0 0,0 0 16,21 0-16,-21-21 0,-1 21 15,1 0-15,21 0 0,-21 0 16,0-21-16,0 21 0,-22 0 0,22 0 16,-21 0-16,0 0 0,-1 0 15,-20 0-15,-1 0 0,1 0 0,-1 0 16,-20 0-16,-1 0 0,0 0 16,1 0-16,-22 0 0,0 0 0,0 0 15,-21 21-15,0 0 16,0 1-16,0-1 15,0 0-15,0 0 0,-21 0 16,21 0-16,-21 1 0,21-1 16,0 21-16,-21-21 0,21 22 15,0-1-15,0 0 0,0 1 0,0-22 16,0 21-16,0 0 0,0 1 0,0-1 16,0-21-16,0 0 0,0 22 15,0-22-15,0 0 0,0 0 0,0 0 16,-22 1-16,1-22 0,0 0 15,0 21-15,-21-21 0,-1 0 16,1 0-16,-85 0 0,42 0 16,1 0-16,-22 0 0,0 0 15,0 21-15,0-21 0,-21 0 0,21 21 16,1-21-16,20 0 0,-21 21 16,21-21-16,1 21 0,-1-21 15,22 0-15,-1 22 0,1-22 0,-1 0 16,1 0-16,20 0 0,1 0 0,-22 21 15,43-21-15,0 0 16,0 0-16,0 0 0,0 0 0</inkml:trace>
  <inkml:trace contextRef="#ctx0" brushRef="#br0" timeOffset="36596.29">7154 13504 0,'0'0'0,"0"-42"16,0 21-16,0-21 0,0 20 0,0 1 16,0 42-1,-21 1 1,21 20-16,0 0 0,0 1 0,-21 20 15,21 1-15,-21-1 0,21-21 16,-21 22-16,21-1 0,-22-20 0,1-1 16,0 0-16,0 1 0,21-1 15,-21 0-15,0-20 0,21-1 0,0 0 16,0 0-16,0-42 16,0 0-1,21 0-15,-21-1 0</inkml:trace>
  <inkml:trace contextRef="#ctx0" brushRef="#br0" timeOffset="37333.33">7048 13399 0,'0'0'0,"0"-22"0,0 1 16,22 21 15,-1 0-31,0 0 0,0 0 16,0 0-16,22 0 0,-1 0 0,21 0 15,1-21-15,21 21 0,20 0 16,1 0-16,0-21 0,21 0 0,0 21 16,21 0-16,0-21 0,22 21 15,-1 0-15,0 0 0,1-22 0,20 22 16,1 0-16,-22 0 0,22 0 16,-22 0-16,0 0 0,-21 0 0,1 0 15,-1 0-15,-21 0 0,0 0 0,0 0 16,-21 0-16,-1 0 0,-20 0 15,-21 0-15,20 0 0,-41 0 0,20 0 16,-21 0-16,-20 0 0,20 0 16,-21 0-16,0 0 0,-21 22 47,0-1-47,0 0 15,0 0-15,0 0 0,0 22 16,0-22-16,0 21 0,0 0 0,-21 1 15,21-1-15,0 22 0,0-22 16,0 0-16,0 22 0,0-22 0,0 0 16,-21 1-16,21 20 0,0-20 15,0-1-15,0 0 0,0 1 16,0-22-16,-21 21 0,21 0 0,0 1 16,0-22-16,-21 0 0,-1 21 0,1-20 15,0-1-15,0 0 0,0 0 16,-22 0-16,22-21 0,0 0 15,-21 0-15,-1 0 0,1 0 16,-21 0-16,-1 0 0,1 0 0,-22 0 16,0 0-16,1 0 0,-22 0 0,0 0 15,-21 0-15,0 0 0,-21 0 16,0 0-16,-22 0 0,1 0 0,-22 0 16,1 0-16,-1 0 0,1 0 15,-1 0-15,1 0 0,21 0 0,-1 0 16,-126 0-16,169 0 15,21 0-15,0-21 0,22 21 16,20 0-16,-21-21 0,22 21 0,21-21 16,-1 21-16,1-21 0,21-1 15,0 22-15,21-21 0,0 0 0,0 0 16,0 0-16,21 0 0,0-1 0,21 1 16,1 0-16,-1 0 0</inkml:trace>
  <inkml:trace contextRef="#ctx0" brushRef="#br0" timeOffset="37860.76">8128 13462 0,'0'0'0,"0"-42"16,-21 21-1,0 21-15,-1 0 16,22 21-16,-21 0 0,21 21 16,0-21-16,-21 22 0,21 20 15,-21-20-15,0-1 0,21 21 0,-21-20 0,21 20 16,-22-20-16,1-1 16,-21 0-16,21 1 0,0-1 0,-22 0 15,22-21-15,0 22 0,-21-22 16,20 0-16,1-21 0,0 21 0,0-21 15,0 0-15,0 0 0,-1 0 16,22-21-16,-21 0 0,21 0 16,-21 0-16,21-1 0,0-20 0,0 21 15,0-21-15,0-1 0,21 1 16,0 21-16,1-22 0,-1 1 0,0 21 16,0 0-16,0 0 0,0-1 15,1 22-15,-1 0 0,0 22 0,0-1 16,-21 0-16,21 0 0,-21 0 15,21 22-15,-21-22 0,0 21 16,22-21-16,-22 22 0,0-22 0,0 0 16,0 21-16,21-21 0,0 1 15,0-1-15,-21 0 0,21-21 16,0 0-16,1 0 0,-1 0 0,0 0 16,0 0-16,21 0 0,-20 0 15,20-21-15,-21 21 0,21-21 0,-20-22 16,-1 22-16,21 0 0</inkml:trace>
  <inkml:trace contextRef="#ctx0" brushRef="#br0" timeOffset="38253.18">8488 13864 0,'0'0'0,"21"0"0,-21-63 31,-21 63-15,0 0-16,-1 21 0,1 0 15,0 0-15,0 0 0,21 1 16,0-1-16,-21 21 0,0-21 0,21 0 15,0 1-15,-22 20 0,22-21 16,0 0-16,0 0 0,0 1 0,0-1 16,0 0-16,22-21 15,-1 0-15,0 0 0,0 0 16,0 0-16,22 0 0,-22-21 0,21 0 16,-21-1-16,22 1 0,-22 0 15,21 0-15,-21 0 0,22-22 16,-43 22-16,0 0 0,0-21 15,-22 21-15,1-1 16,0 22-16,-21 0 0,21 0 0,-22 0 16,1 0-16,21 0 0,-22 0 0,22 22 15,0-22-15,0 21 0,0-21 16,0 21-16,21 0 0,-22-21 0,22 21 16,0 0-16,22-21 15,-1 22-15,0-22 0,0 0 16,21 0-16,1 0 0,-1 0 0,22 0 15,-22 0-15</inkml:trace>
  <inkml:trace contextRef="#ctx0" brushRef="#br0" timeOffset="38912.44">9356 13843 0,'0'0'16,"-22"0"-1,1 0-15,0 0 16,0 0-16,0 0 0,-22 21 0,1-21 15,0 21-15,-1 1 0,22-1 16,-21-21-16,0 21 0,20 0 0,1 0 16,0-21-16,0 21 15,21 1-15,21-22 16,0 0-16,0 0 16,1 0-16,20 0 0,0 0 15,1-22-15,-22 22 0,21-21 0,0 0 16,-20 21-16,20-21 0,-21 21 15,0-21-15,-21 0 0,21 21 16,-21-22-16,0 44 31,-21-1-15,21 0-16,0 21 16,0-21-16,0 22 0,0-1 0,0 0 15,0 22-15,0-22 0,0 43 0,-21-22 16,21 22-16,0-21 0,0 20 15,-21 1-15,21-22 0,0 22 0,0 0 16,0-1-16,0 1 0,-21 0 0,21-1 16,-21 1-16,-1-21 0,22 20 15,-21-20-15,0-1 0,0 1 0,-21-1 16,-1 43-16,1-42 0,21-22 16,-22 21-16,22-41 0,-21 20 15,0 0-15,20-21 0,-20 1 0,21-1 16,-21-21-16,-1 0 0,1 0 0,0 0 15,-1 0-15,1-43 16,0 22-16,-64-85 0,42 64 16,1-21-16,-1-1 0,22-21 0,0 1 15,-1-1-15,22 0 16,21-84-16,0 84 0,0 1 0,42-1 16,-20 22-16,20-22 0,0 21 15,22 1-15,-22-22 0,22 22 0,20-1 16,-20-20-16,20 20 0,1 1 0,0 20 15,-22 1-15,22 0 0,-22-1 16,1 1-16,-1 21 0,-20 0 0,-1-1 16,0 1-16,1 0 0,-22 21 15</inkml:trace>
  <inkml:trace contextRef="#ctx0" brushRef="#br0" timeOffset="39156.44">9842 13843 0,'0'21'16,"0"0"-16,0 1 15,-21-1-15,0 0 16,21 0-16,-21 0 0,21 0 0,0 1 16,-21-1-16,21 0 15,-21-21-15,21 21 16,0-42 15,0 0-15,0 0-16,0-1 0</inkml:trace>
  <inkml:trace contextRef="#ctx0" brushRef="#br0" timeOffset="39452.04">9694 13610 0,'0'0'0,"-21"0"0,0 0 16,21 21 0,21-21-1,0 0 1,0 0-16,1 0 0,-1 0 16,0-21-16,-21 0 0,0 0 15,21 21-15,-21-21 0,0 0 16,0-1-16,-21 22 15,0 0-15,0 0 0,-1 0 16,1 0-16,0 0 0,0 0 0,0 0 16,21 22-16,0-1 0,-21 0 15,21 0-15,0 0 0,0 22 16,0-22-16,0 0 0,21 0 16,0 0-16</inkml:trace>
  <inkml:trace contextRef="#ctx0" brushRef="#br0" timeOffset="39886.4">10308 13737 0,'0'0'0,"21"0"0,-21 21 16,0 1-16,0-1 0,0 0 16,0 0-16,0 0 15,0 0-15,0 1 0,0-1 0,0 0 16,0 0-16,0 0 0,0 0 15,0 1-15,0-1 0,0 0 0,-21 0 16,21 0-16,-21 0 0,0-21 31,0 0-15,21-21-16,0 0 0,0 0 16,0-21-16,0 20 15,0-20-15,0 0 0,0-1 0,0 1 16,21 0-16,0-22 15,0 22-15,21 0 0,-20-1 0,-1 1 16,21 21-16,0 0 0,1-1 0,-1 22 16,22 0-16,-22 22 0,0-1 15,1 0-15,-1 21 0,0 1 0,-21-1 16,1 0-16,-1 22 0,-21-22 16,0 22-16,0-22 0,-21 0 0,-1 1 15,1-1-15,0-21 0,0 21 0,0-20 16,0-1-16,-1 0 0,1-21 15,0 0-15,0 0 0,0 0 0,0 0 16</inkml:trace>
  <inkml:trace contextRef="#ctx0" brushRef="#br0" timeOffset="41988.37">10414 9716 0,'-21'0'62,"21"-22"-46,0 1-16,0 0 15,-21 0-15,21 0 0,0 0 16,0-1-16,0 1 0,0 0 16,0 0-16,0 0 0,0-22 0,0 22 15,0 0-15,0-21 0,0 21 0,21-22 16,-21 1-16,0 0 0,21 20 15,0-20-15,-21 0 0,21-22 0,0 22 16,1 0-16,41-64 0,-42 63 16,22 1-16,-22 0 15,21-22-15,22 22 0,-22 0 0,21-1 16,1-20-16,-1 20 0,64-62 16,-63 41-16,-1 22 0,22-22 15,-21 1-15,-1 20 0,1-20 0,-1 21 16,22-1-16,-22-20 0,22 20 15,0 1-15,-1 0 0,1-1 0,21-20 16,-22 21-16,1-1 0,0 1 0,21 21 16,-22-22-16,22 1 0,0 0 15,0 21-15,21-1 0,0-20 0,-21 21 16,21 0-16,0 0 0,21-1 16,0 22-16,148 0 0,-148 0 15,149 0-15,-149 0 16,0 0-16,21 22 0,-20-1 15,-1 0-15,0 21 0,0-21 0,0 1 16,0 20-16,1 0 0,-22 1 16,21-1-16,-21 0 0,0 1 15,0-1-15,-21 0 0,-1 1 0,1-1 16,0 0-16,0 22 0,63 42 16,-84-64-16,-22 21 0,1 1 0,-22-1 15,1-20-15,-1 20 0,-21-20 16,0 20-16,0-21 0,1 1 0,-22-1 15,21-21-15,-21 22 0,0-22 0,0 21 16,0-21-16,21 0 0,-21 1 16,0-1-16,21 0 0,-21 0 15,0-42 32,-21 21-47,0-21 16,0 0-16,-1-1 0,-20 1 0</inkml:trace>
  <inkml:trace contextRef="#ctx0" brushRef="#br0" timeOffset="42323.91">16997 8403 0,'0'0'0,"-21"-21"31,42 21-15,0 0-16,0 0 16,0 0-16,22 21 0,-1 0 0,0-21 15,1 22-15,-1-1 0,0 0 16,1 0-16,-1 0 0,0 0 0,1 1 16,-22-1-16,21 0 0,0 0 0,-20 0 15,-1 0-15,21 1 0,-21-1 16,-21 0-16,21 0 0,1-21 15,-22 21-15,21-21 0,-21 21 16,0 1-16,21-22 16,0 0-16,-21-22 31,0 1-31,21 0 0,-21 0 16,0 0-16</inkml:trace>
  <inkml:trace contextRef="#ctx0" brushRef="#br0" timeOffset="42587.67">18267 8276 0,'0'0'0,"42"-106"31,-42 85-31,-21 21 16,0 0-1,0 21-15,21 1 0,-43-1 0,22 0 16,0 21-16,0 1 0,-22-22 15,22 21-15,-21 0 0,21 1 0,0-1 16,-22-21-16,1 22 0,0-1 0,20 0 16,-20-21-16,0 22 0,-1-22 15,22 21-15,0-21 0,0 1 0,0-1 16,0 0-16,21 0 16,0 0-16</inkml:trace>
  <inkml:trace contextRef="#ctx0" brushRef="#br0" timeOffset="43275.91">16531 10880 0,'0'0'0,"0"-21"0,21-1 0,-21 1 0,0 0 16,0 0-16,0 0 0,21 21 15,-21-21-15,0-1 0,0 1 0,0 0 16,0 42 15,0 0-31,0 22 0,0-22 16,0 21-16,0 1 0,0-1 16,0 0-16,0 22 0,0-1 15,0 22-15,0-22 0,0 22 0,0 0 16,-21-1-16,0 1 0,21 0 0,-21 21 15,0-1-15,0 1 0,-1-21 16,1 21-16,0 0 0,-21-1 0,21-20 16,-22 21-16,-20 84 0,42-105 15,-1 0-15,1-1 0,-21 1 16,42-21-16,-21-1 0,0 1 0,-1-1 16,22-21-16,0 1 0,-21-1 0,21 0 15,-21 1-15,21-22 0,-21 0 16,21 0-16,0 0 0,-21-21 15,21-21 1,0 0-16,0 0 0,0 0 0,0-22 16,21 1-16</inkml:trace>
  <inkml:trace contextRef="#ctx0" brushRef="#br0" timeOffset="44364.38">16531 10647 0,'0'-21'0,"0"42"0,0-63 0,0 20 16,0 1 15,21 21-15,0 0-16,1 0 16,-1 0-16,21 0 0,0 0 0,1 0 15,20 0-15,22 0 0,-22 0 16,43 0-16,-21 0 0,21 0 0,21 0 15,-21 0-15,21 0 0,-22 0 0,22 0 16,22 0-16,-22 0 0,21 0 16,0 0-16,0 0 0,-21 0 0,21 0 15,0 0-15,22 0 0,-22 0 16,21 0-16,-21 0 0,1 0 0,-1 0 16,0 0-16,0 0 0,0 0 0,-21 0 15,0 0-15,0 0 0,-21 0 16,63 0-16,-84 0 0,-21 0 15,-1 0-15,-21 0 0,1 0 16,-1 0-16,0 0 0,-20 0 16,-1 0-16,0 0 0,0 21 15,0 1-15,-21-1 16,0 0-16,0 21 0,0-21 16,0 1-16,0 20 0,0 43 15,0-43-15,-21 0 0,0 1 16,0-1-16,21 21 0,-21-20 0,-1 20 15,1 1-15,0-1 0,21 1 0,-21-1 16,0 1-16,0-1 0,-1 1 16,22-1-16,-21 1 0,0-1 15,0 22-15,21 0 0,-21-22 0,0 22 16,21-22-16,0 22 0,-22-22 16,1 1-16,0-1 0,0 1 0,0 21 15,21-22-15,-21 1 0,-1-1 0,1-21 16,0 22-16,21-1 0,-21-20 15,0-1-15,21 0 0,-21 1 0,-1-22 16,22 21-16,0-21 0,-21 22 16,0-22-16,0 0 0,0 21 0,0-20 15,-1-22-15,22 21 0,-21 0 16,0 0-16,0-21 0,0 21 16,-22 0-16,22-21 0,0 22 0,0-22 15,0 21-15,-22-21 0,22 21 16,-21-21-16,21 21 0,-22-21 0,22 21 15,-21-21-15,0 0 0,-1 21 0,-41-21 16,41 22-16,1-1 0,-22-21 16,1 0-16,-1 21 0,-20-21 15,-1 21-15,0-21 0,-20 21 0,20-21 16,-21 21-16,0-21 0,-21 0 0,21 22 16,1-22-16,-22 21 0,0-21 15,-22 0-15,22 0 0,0 0 0,0 0 16,-148-21-16,148-1 15,0 22-15,0-21 0,21 0 0,1 21 16,-1-21-16,0 0 0,21 21 16,1-21-16,-1-1 0,0 22 15,22-21-15,-1 0 0,1 21 0,-1-21 16,1 0-16,20 21 0,1-21 0,0 21 16,-1-22-16,22 22 0,-21-21 0,21 0 15,0 21-15,21-21 0,0 0 0,0 0 16,0-1-16,0 1 0,0-21 0</inkml:trace>
  <inkml:trace contextRef="#ctx0" brushRef="#br0" timeOffset="44955.47">16849 9356 0,'0'-21'15,"0"-1"-15,-22 44 32,22-1-32,0 0 0,-21 0 0,21 21 15,-21 1-15,21-1 0,0 0 16,-21 1-16,0-1 0,21 0 0,-21 1 15,21-1-15,0 0 0,-22-20 16,1 20-16,21-21 0,-21 0 0,21 0 16,0 1-16,0-1 0,21-42 47,0-1-47</inkml:trace>
  <inkml:trace contextRef="#ctx0" brushRef="#br0" timeOffset="45212.97">17145 9313 0,'0'0'0,"0"-21"0,0 0 0,0 42 32,-21 0-17,21 1-15,-21-1 0,21 21 0,-22-21 16,1 22-16,21-1 0,-21 21 15,0-20-15,0-1 0,21 0 0,-21 1 16,21-1-16,-22 0 0,22-20 16,0 20-16,0-21 0,0 0 0,-21 0 15,21 1-15,0-1 0,0 0 16,0-42 15</inkml:trace>
  <inkml:trace contextRef="#ctx0" brushRef="#br0" timeOffset="45752.43">16616 9779 0,'0'0'0,"21"0"47,0 0-47,0 0 0,22 0 0,-22 0 16,21-21-16,0 0 0,1 21 0,-1-21 15,0 21-15,1-22 0,-1 1 16,0 0-16,1 0 0,20 21 0,-20-21 16,-1 0-16,0-1 0,-21 1 15,22 21-15,-22 0 0,-21 21 32,-21 1-32,0-1 15,-1 0-15,1 0 0,-21 21 0,21 1 16,0-22-16,-22 21 15,22 1-15,0-22 0,-21 42 0,20-42 16,22 1-16,0-1 0,0 0 0,0 0 16,22 0-1,-1-21-15,0 21 0,0-21 0,21 0 0,1 0 16,-22 0-16,21 0 0,1 0 16,-1-21-16,0 0 0,1 0 15,-1 21-15,0-21 0,-21-22 0,1 22 16,-1 0-16,0-21 0,-21-1 15,0 22-15,0-21 0,0 0 0,-21-1 16,-22 22-16,22 0 0,-21 0 16,0 0-16,-1 21 0,-20 0 0,20 0 15,1 0-15,0 0 0,-1 21 0,1-21 16,21 21-16,-21 0 16,20 0-16,22 22 0,0-22 0,0 0 15,0 0-15,0 0 0,22 0 0,-1 1 16,0-22-16,21 21 0,1-21 15,-1 0-15,0 0 0</inkml:trace>
  <inkml:trace contextRef="#ctx0" brushRef="#br0" timeOffset="46448.39">18013 9631 0,'0'0'16,"-21"0"-1,-1 0-15,1 21 0,21 0 16,0 0-16,-21 1 0,21-1 0,-21 21 16,21-21-16,-21 22 15,21-22-15,0 0 0,0 21 0,0-21 16,-21 22-16,21-22 0,0 0 16,-22 0-16,22 0 15,0-42 32,0 0-47,0-21 0,0 21 16,0-1-16,0 1 0,0-21 15,0 0-15,0 20 0,22-20 0,-1 21 16,0-21-16,-21 20 0,21-20 0,0 21 16,0 0-16,1 21 15,-1-21-15,0 21 0,0 0 0,0 0 16,0 21-16,1-21 0,-1 21 15,0 0-15,-21 21 0,0-20 0,0 20 16,0-21-16,0 21 0,0-20 0,0 20 16,0-21-16,0 0 0,0 22 15,0-22-15,0 0 0,-21 0 16,0-21-16,21 21 16,-22-21-16,1 0 15,21-21 1,0 0-1,0 0-15,21 0 0,-21-22 16,22 22-16,-1 0 0,21-21 16,-21-1-16,22 22 0,-22-21 0,21 21 15,0-1-15,1 1 0,-22 0 0,21 21 16,1 0-16,-22 0 0,0 0 16,0 21-16,0 0 0,0 1 0,-21-1 15,0 0-15,0 0 0,0 21 16,0-20-16,0-1 0,-21 0 15,0 0-15,0 0 0,0 0 0,0 1 0,21-1 16,-22-21-16,22 21 0,-21-21 16,42 0 15,1-21-15,-1 21-16</inkml:trace>
  <inkml:trace contextRef="#ctx0" brushRef="#br0" timeOffset="46848.45">18817 9779 0,'-21'0'0,"0"0"0,21 21 16,-21-21-16,21 21 31,21-21-15,0 0-16,0 0 0,0 0 0,0-21 15,1 0-15,-1 21 0,0-21 16,21 0-16,-21 21 0,1-21 0,-1-1 16,0 1-16,-21 0 0,0 0 15,0 0-15,0 0 16,-21 21-16,0 0 0,-1 0 16,1 0-16,0 21 0,0-21 15,-21 21-15,20 21 0,1-21 0,-21 1 16,21 20-16,0-21 0,-1 0 15,22 22-15,0-22 0,0 0 16,0 0-16,0 21 0,0-20 0,0-1 16,0 0-16,0 0 15,22-21-15,-1 0 0,0 0 16,0 0-16,0 0 0,0 0 16,1 0-16,-1 0 0,0 0 15,0 0-15,21-21 0,-20 0 0</inkml:trace>
  <inkml:trace contextRef="#ctx0" brushRef="#br0" timeOffset="47128.27">19727 9356 0,'0'0'0,"0"-21"0,-21-1 31,0 22-31,0 22 0,0-1 15,21 0-15,-22 0 0,1 21 0,0 1 16,21 20-16,-21-20 0,0-1 0,0 21 16,21-20-16,-22-1 0,22 0 15,-21 1-15,21-1 0,0 0 0,-21-20 16,21-1-16,0 21 0,0-21 16,0 0-16,0 1 15,21-22 1,0 0-1,-21-22-15</inkml:trace>
  <inkml:trace contextRef="#ctx0" brushRef="#br0" timeOffset="47487.74">19452 9398 0,'0'0'0,"-63"-106"31,63 85-31,0 0 16,0 0-16,21 0 0,21-1 16,-21 22-16,22-21 0,-1 0 0,0 21 15,1 0-15,20 0 0,-21 0 16,1 0-16,-1 0 0,22 0 0,-43 0 16,21 21-16,-21 0 0,0 1 0,1 20 15,-22 0-15,0-21 0,0 22 16,0-1-16,-22 0 0,-20 1 0,21-1 15,-21 0-15,-1-20 0,1 20 16,-22-21-16,22 21 0,0-20 0,-1-1 16,1 0-16,0 0 0,21-21 15,-22 0-15,43 21 0,-21-21 16,0 0-16,42 0 31,0 0-31,0 0 16,1-21-16,-1 21 0,0 0 0</inkml:trace>
  <inkml:trace contextRef="#ctx0" brushRef="#br0" timeOffset="48709.69">20278 9927 0,'0'0'0,"21"0"0,-21-21 15,0 0-15,21 21 16,-21-21-16,0 0 0,0-1 0,0 1 16,0 0-16,0 0 0,0 0 15,-21 0-15,0-1 0,-1 22 16,1 0-16,0 0 0,-21 0 0,21 0 16,-22 22-16,22-1 0,-21 0 15,21 0-15,-22 21 0,1-20 0,21 20 16,-22-21-16,22 21 0,0-20 15,0-1-15,0 0 0,21 0 16,0 0-16,0 0 0,0 1 0,0-1 16,21-21-16,0 0 0,0 0 15,22 0-15,-22 0 0,0 0 16,21 0-16,-21 0 0,22-21 0,-22 21 16,21-22-16,-21 1 0,1 0 15,20 0-15,-21 0 0,43-43 16,-43 43-16,0 0 0,0-21 0,0 20 15,-21 1-15,0 0 0,21 0 16,-21 0-16,0 42 31,-21 0-31,21 0 16,-21 0-16,0 1 0,21 20 0,-21-21 16,21 0-16,-21 22 0,-1-22 15,22 0-15,0 21 0,0-21 0,0 1 16,0-1-16,22 0 0,-1 0 15,0-21-15,21 0 0,1 21 16,-22-21-16,21 0 0,0 0 0,1 0 16,20 0-16,-20 0 0,-1 0 15,0-21-15,22 0 0,-22 0 16,0 0-16,-20 21 0,62-64 16,-63 43-16,1 0 0,-1-22 0,0 22 15,-21 0-15,0-21 0,0 21 16,0-1-16,0 1 0,-21 0 15,0 21-15,-1 0 0,-20 0 16,21 0-16,0 0 0,-22 0 0,1 21 16,21 0-16,-21 1 0,20-1 0,1 0 15,-21 0-15,42 0 0,-21 0 16,21 1-16,0-1 0,0 0 0,0 0 16,0 0-16,21-21 0,0 21 15,21-21-15,-20 0 0,-1 0 16,21 0-16,0 0 0,-20 0 15,-1 0-15,42 0 0,-42-21 16,1 21-16,-1-21 0,0 0 16,0 0-16,-21 0 15,0-1 1,0 44 15,0-1-31,0 0 0,-21 0 16,21 0-16,-21 0 0,21 1 15,-21 20-15,-1-21 0,22 0 0,0 22 16,-21-1-16,0 0 0,21 1 16,-21 20-16,0-21 0,0 22 15,-1-1-15,22 1 0,-21-22 0,0 22 16,0-1-16,0 1 0,0-1 16,-22 64-16,22-63 0,21-1 15,0 1-15,0-1 0,-21 1 0,21-22 16,0 22-16,0-22 0,0 0 15,-21 1-15,21-1 0,0 0 0,0-21 16,-43 43-16,43-43 16,-21-21-16,0 0 0,0 0 15,0 0-15,0 0 16,-1-21-16,22 0 0,-21 0 16,21-22-16,-21 22 0,21-21 0,0-22 15,0 22-15,0-43 0,0 22 16,0-22-16,21 22 0,0-22 0,22 21 15,-22-20-15,21-1 0,1 22 16,-1-22-16,-21 21 0,21 1 0,43-64 16,-43 63-16,1 1 0,-1 21 15,-21-1-15,22 1 0,-22 0 16,21 20-16,-21-20 0,0 21 16,1 0-16,-1 0 0,0-1 0,0 1 15</inkml:trace>
  <inkml:trace contextRef="#ctx0" brushRef="#br0" timeOffset="49088.76">21251 10054 0,'21'0'0,"1"0"16,-1 0-16,0 0 16,0 0-16,0 0 15,0 0-15,1-21 0,-1 21 16,0-21-16,0 21 0,-21-21 0,0 0 15,0-1-15,0 1 32,-21 21-32,0 0 0,0 0 15,-1 0-15,1 0 0,0 0 16,0 21-16,0-21 0,21 22 16,-21-1-16,21 0 0,0 0 0,0 0 15,0 0-15,0 1 16,0-1-16,0 0 0,21 0 0,0-21 15,0 21-15,21 0 0,-20-21 0,-1 0 16,0 0-16,21 0 0,-21 0 16,22 0-16,-22 0 0,21 0 0,-21 0 15,22 0-15,-22 0 0,0 0 0,0-21 16,0 0-16,1 21 16,-22-21-16,21 0 0,-21 0 15</inkml:trace>
  <inkml:trace contextRef="#ctx0" brushRef="#br0" timeOffset="49228.14">21802 10287 0,'0'0'0,"0"21"0,0 22 15,0-22 1,0-42 15,-22-1-31,1 22 0,0-21 0,0 21 16</inkml:trace>
  <inkml:trace contextRef="#ctx0" brushRef="#br0" timeOffset="76049.3">13674 5546 0,'0'0'0,"21"0"0,0 0 16,0 0-16,0-21 15,0 21-15,1-22 0,-1 1 16,0 21-16,-21-21 16,0 0-16,0 0 15,0 0-15,-21-1 16,0 22-16,-1 0 0,-20 0 16,0 0-16,21 0 0,-22 0 15,1 22-15,0-22 0,-1 21 0,1 0 16,0-21-16,-1 21 0,1 0 0,21 0 15,0 1-15,-1-1 16,22 0-16,-21 0 0,21 0 0,0 22 16,0-22-16,21 0 0,1 21 15,-1-21-15,21 1 0,-21-1 0,22 21 16,-1-21-16,-21 0 0,21 1 16,1-1-16,-22 21 0,0-21 0,21 0 15,-42 1-15,22-1 0,-22 0 16,0 21-16,0-21 0,0 1 0,-22-1 15,1 0-15,-21 0 0,-43 43 16,43-43-16,0-21 16,-1 21-16,1 0 0,0-21 0,-22 0 0,43 0 15,-21 0-15,-1 0 0,1-21 16,21 0-16,-22 21 0,22-21 16,0-22-16,0 22 0,0 0 0,0-21 15,21 20-15,0 1 0,0 0 16,0-21-16,0 21 0,0-1 15,21 22-15,0 0 0,0-21 0,0 21 16,22 0-16,-1 0 0,-21 0 16,21 0-16,1 0 0,-1 0 15,0-21-15,1 21 0,-1 0 0</inkml:trace>
  <inkml:trace contextRef="#ctx0" brushRef="#br0" timeOffset="76764.86">14012 5757 0,'0'0'16,"21"-21"-16,-42 21 31,0 21-15,0 1-16,0-1 0,0 0 16,21 21-16,-22-21 0,1 1 0,0 20 15,21-21-15,-21 21 0,21-20 16,-21-1-16,21 21 0,0-21 0,0 0 15,0 1-15,0-1 0,0 0 16,0 0-16,21 0 16,0-21-16,0 0 0,0 0 0,1 0 15,20 0-15,-21 0 0,21 0 16,1-21-16,-22 0 0,21 21 0,1-21 16,-1 0-16,21-22 15,-20 22-15,-1-42 16,-21 41-16,-21 1 0,0-21 0,0 21 15,0 0-15,0-1 0,-21 22 16,21-21-16,-42 21 0,21 0 0,-1 0 16,1 0-16,0 0 0,0 0 0,0 0 15,0 21-15,21 1 16,0-1-16,0 0 0,21-21 16,0 21-16,0 0 0,21 0 15,-20-21-15,-1 22 0,0-1 0,0-21 16,0 21-16,-21 0 0,0 0 15,21-21-15,-21 21 0,0 1 0,0-1 16,22-21-16,-22 21 0,0 0 16,21-21-1,0 0-15,0 0 0,0 0 16,0 0-16,1 0 0,20-21 16,-21 0-16,0 21 0,0-21 15,22-1-15,-22 1 0,0 0 0,0 0 16,0 0-16,-21 0 0,22-1 15,-22 1-15,21 21 0,-21 21 32,-21 1-17,-1-1-15,22 0 0,-21-21 0,21 21 16,0 0-16,-21 0 0,21 1 16,-21-22-16,21 21 0,-21-21 0,21 21 15,0 0-15,21-21 31,0 0-15,-21-21-16,21 0 0</inkml:trace>
  <inkml:trace contextRef="#ctx0" brushRef="#br0" timeOffset="76952.78">14986 5652 0,'0'0'0,"-21"0"0,21-22 0,-21 22 15,-1 0-15,22 22 32,0-1-32,0 0 15,0 0-15,0 0 16,0 0-16,0 1 16</inkml:trace>
  <inkml:trace contextRef="#ctx0" brushRef="#br0" timeOffset="77276.02">15155 5842 0,'0'0'0,"0"21"0,0 0 16,0 1-16,-21-1 16,21 0-16,-21 0 0,21 0 15,0 22-15,0-22 0,-21 21 0,21-21 16,0 22-16,0-1 0,0 21 15,-21 1-15,21-1 0,-22 1 0,1 21 16,0-22-16,0 22 0,21-1 16,-42 1-16,20 0 0,1-1 0,0 1 15,0 0-15,0-22 0,0 22 0,-1-22 16,1 1-16,0-22 0,0 1 0,0-1 16,21 0-16,0-21 0,0 1 0,0-1 15,0-42 1,0-1-1,0 1-15,21-21 0,0 21 0,0-22 16,22-20-16,-22-1 0,0 1 16,21-1-16</inkml:trace>
  <inkml:trace contextRef="#ctx0" brushRef="#br0" timeOffset="77596.06">15134 6117 0,'0'0'0,"0"-42"0,-21 0 0,21-107 31,0 128-31,0 0 0,0 0 16,0 0-16,21 21 0,0 0 16,22-21-16,-22 21 0,21 0 15,0 0-15,1 21 0,-1-21 0,43 42 16,-64 0-16,21-20 16,-21-1-16,-21 21 0,0-21 0,0 22 15,0-22-15,0 0 0,-42 0 0,21 0 16,-21 0-16,-1 1 0,1-1 15,0 0-15,-1-21 0,1 0 0,0 21 16,-1-21-16,22 0 0,-21 0 16,21 0-16,-1 0 0,44 0 47,-1 0-47,0 0 15,0-21-15,0 21 0,22 0 0</inkml:trace>
  <inkml:trace contextRef="#ctx0" brushRef="#br0" timeOffset="78913.33">15557 6265 0,'0'0'15,"22"0"-15,-1 0 0,0 0 0,0 0 16,0 0-16,0-21 0,1 0 16,-1 0-16,21 0 0,-21 0 15,0-22-15,1 22 0,20-21 0,-21-22 16,0 22-16,0-22 15,1 1-15,-1 21 0,-21-22 0,0 1 16,21-1-16,-21 22 0,0-1 16,0 1-16,0 0 0,0 21 0,0-1 15,0 1-15,0 0 0,-21 21 16,0 21 0,-1 0-16,22 1 0,-21 20 0,0 0 15,21 1-15,0 20 0,0 1 16,-21-22-16,21 21 0,-21 1 0,21-22 15,-21 22-15,21-22 0,0 0 16,0 1-16,0-22 0,0 21 0,0-21 16,0 1-16,0-1 0,21 0 15,0 0-15,0-21 0,0 0 16,22 0-16,-22 0 0,0 0 16,0 0-16,21 0 0,-20-21 0,20 21 15,-21-21-15,21-22 0,-20 22 16,20 0-16,-21-21 0,21 21 0,-20-1 15,-1 1-15,0 0 0,0 0 16,-21 42 15,0 0-31,0 0 16,0 1-16,0-1 0,0 0 16,0 0-16,21-21 0,0 21 15,-21 0-15,22-21 16,-1 22-16,0-22 0,0 0 15,0 21-15,0-21 0,22 0 0,-22 0 16,0 0-16,0 0 0,0 0 0,1-21 16,-1 21-16,0-22 0,0 1 15,0 21-15,0-21 0,-21 0 0,22 0 16,-22 0-16,21-1 0,-21 1 16,0 42 15,0 1-31,0-1 0,0 0 15,-21 0-15,21 0 16,-22 0-16,22 1 16,-21-22-16,21 21 0,21-21 47,1-21-47,-1-1 15,0 1-15,0 0 0,-21 0 16,21 21-16,0-21 0,1 0 0,-22-1 15,21 22-15,0 0 0,-21-21 16,0 42 0,0 1-1,0-1-15,0 0 0,0 0 16,0 0-16,0 0 0,0 1 16,0-1-16,21 0 15,0-21-15,-21 21 0,21-21 16,1 0-16,-1 0 0,0 0 0,21 0 15,-21 0-15,22 0 0,-22 0 16,21 0-16,1 0 0,-1 0 0,0-21 16,1 21-16,-22-21 0,21 0 0,-21-1 15,0 1-15,22 0 16,-43 0-16,21 0 0,-21 0 0,0-1 0,0 1 16,0-21-16,0 21 15,-21 0-15,21-1 0,-21 22 16,-1 0-16,1 0 0,-21 0 0,21 0 15,0 0-15,-1 0 0,-20 22 16,21-1-16,0 0 0,0 0 0,-1 0 16,22 0-16,0 1 0,0 20 15,0-21-15,0 0 0,0 0 0,0 1 16,0 20-16,0-21 0,0 0 0,43 43 16,-43-22-16,21 0 15,-21 1-15,0-1 0,0 0 0,0 43 16,0-43-16,0 1 15,0-1-15,-21 0 0,0 1 16,-1-1-16,1 0 0,0 1 0,0-1 16,21-21-16,-21 22 0,-22-1 0,22 0 15,0-21-15,0 22 0,-21-22 16,20 21-16,-20-21 0,21 1 0,0-1 16,0 0-16,-22-21 0,22 0 15,0 0-15,0 0 16,21-21-16,0 0 0,-21-1 0,21 1 15,0-21-15,0 21 0,0-22 16,0 1-16,0 21 0,0-21 0,0-1 16,0-20-16,0 20 0,21-20 15</inkml:trace>
  <inkml:trace contextRef="#ctx0" brushRef="#br0" timeOffset="79132.36">16933 5588 0,'-84'-21'31,"84"0"-31,-22 21 0,1 0 47,0 0-32,0 0-15,0 0 0,-22 0 16</inkml:trace>
  <inkml:trace contextRef="#ctx0" brushRef="#br0" timeOffset="79336.21">15621 5821 0,'-21'21'16,"42"-42"-16,-21 42 0,21 0 0,0-21 15,22 0-15,-1 0 16,0 0-16,1 0 0,-1 0 0,0 0 16,22-21-16,-22 21 0,22 0 15,-1-21-15,-21 21 0,1 0 0,20 0 16,-20-21-16,-22 21 0,21-21 16,-21 21-16</inkml:trace>
  <inkml:trace contextRef="#ctx0" brushRef="#br0" timeOffset="82731.85">13398 6731 0,'0'0'0,"0"-21"0,0 0 0,0 0 16,0-22-16,-21 43 0,21-21 0,0 0 15,-21 0-15,21 42 16,-21 0-16,0 0 16,0 22-16,21 20 0,-22-21 0,1 22 15,0-1-15,0 1 0,-21-1 16,20 1-16,-20 63 0,21-64 15,0-20-15,0-1 0,-1 0 16,1 1-16,0-22 0,21 0 16,-21-21-16,21 21 0,0-42 31,0 0-31,0 0 0,0-22 16,0 22-16,0-21 0,0 0 15,0-22-15,0 22 0,0-1 0,0 1 16,0 21-16,0-21 0,0 20 0,21 22 31,-21 22-31,21-1 0,-21 0 16,0 21-16,21-21 0,-21 22 15,22-22-15,-22 21 0,21-21 0,0 1 16,0 20-16,0-21 0,0 0 0,1 0 16,20-21-16,0 22 15,-21-22-15,22 21 0,20-21 0,-20 0 16,-1 0-16,21 0 0,-20-21 15,20-1-15,-20 1 0,20 0 0,-21 0 16,1 0-16,-1-22 0,-21 1 0,0 21 16,1-21-16,-22-1 0,0 22 15,0-21-15,0 21 0,0-22 0,-22 22 16,1 0-16,0 0 0,-21 21 16,21 0-16,-22 0 0,1 0 0,21 0 15,-22 0-15,1 21 0,0 0 16,21 0-16,-22 22 0,22-22 15,-21 21-15,21 0 0,-1-20 0,22 20 16,0 21-16,0-41 16,22 41-16,-1-63 0,0 21 15,0 0-15,0-21 0,22 0 0,-22 0 16,63 0-16,-62-21 16,20 0-16,0 0 0,1 0 0,-1 0 15,-21-1-15,21 1 16,-20-21-16,-1 21 0,0-22 0,0 22 15,-21-21-15,0 21 0,0 0 0,0-1 16,0 1-16,-21 21 16,0 0-16,0 21 15,21 1-15,0-1 0,-22 0 16,22 0-16,0 21 0,0-20 0,0 20 16,0-21-16,0 0 0,0 0 15,0 1-15,0-1 0,22 0 0,-1 0 16,21-21-16,-21 0 0,22 0 15,-1 0-15,0 0 0,1 0 16,-1-21-16,-21 21 0,21-21 0,1 0 16,-1-1-16,-21 1 0,22-21 15,-22 21-15,-21 0 0,0-22 0,21 22 16,-21 0-16,0 0 16,-21 21-1,0 0-15,21 21 0,-22 0 16,1 0-16,0 22 0,0-22 15,21 0-15,0 21 0,-21-21 0,0 22 16,21-22-16,-22 0 0,22 0 0,0 0 16,0 1-16,22-44 31,-1 22-31,0-21 0,0 0 16,0 0-16,0-21 0,-21 20 15,22-20-15,-1 21 0,0-21 0,0 20 16,0-20-16,0 21 15,1 0-15,-1 0 0,0 21 16,0 0-16,0 0 16,-21 21-16,21 0 0,-21 21 15,0-21-15,22 1 0,-22 20 0,0-21 16,0 21-16,0-20 0,0-1 16,0 21-16,21-21 0,0 0 15,0 1-15,0-1 0,0-21 0,1 0 16,20 0-16,-21 0 15,21 0-15,1 0 0,-1 0 0,22 0 0,-22-21 16,0-1-16,22 1 0,-22 0 16,0 0-16,1 0 0,-1-22 15,-21 1-15,22 21 0,-22-21 0,-21 20 16,0-20-16,0 21 0,0 0 16,0 0-16,0-1 0,-21 1 0,-1 21 15,1 0-15,0 0 0,0 0 0,-21 0 16,-1 0-16,22 0 0,-21 21 15,-1 1-15,22 20 0,-21-21 0,21 21 16,0-20-16,-1 20 0,1 0 16,21-21-16,0 22 0,0-22 0,0 0 15,0 0-15,0 0 0,21 1 0,1-22 16,-1 0-16,21 0 0,-21 0 16,22 0-16,20 0 15,-21-22-15,-20 22 0,20-21 16,-21 0-16,0 0 0,0 0 0,1 0 15,-22-1-15,0 1 0,0-21 16,0 21-16,0 0 16,-22 21-1,22 21-15,-21 0 16,21 21-16,0-21 0,0 22 0,0-1 16,-21 0-16,21 1 0,-21 20 0,21-20 15,0 20-15,-21-21 16,21 22-16,0-1 0,0 1 0,0-1 15,0 86-15,0-86 0,0 22 16,0-22-16,0 1 0,0-1 16,0 1-16,0 42 0,0-43 15,0 1-15,0-22 0,-21 21 0,-22-20 16,22-22-16,0 21 0,-21 1 16,-1-22-16,22 0 0,-21-21 0,21 0 15,-22 0-15,1 0 0,0 0 16,20-42-16,-20 20 0,0-20 0,-1 0 15,22-22-15,-21 1 0,21-1 16,0 1-16,-1-22 0,22 0 0,0 1 16,0-22-16,0 21 0,43 1 15,-22-1-15,0 0 0,21 1 0,1 20 16,20-21-16,1 22 0,-1-1 0,85-63 16,-84 64-16,21-1 15,-22 22-15,1 0 0,-1-1 0,-21 22 16,43-42-16,-43 42 0,-20-1 15,-1 22-15,-21-21 16,0 42 0,0 1-1,0-1-15,-21 0 16,21 0-16,-22 0 0,22 0 16,0 1-16,0-1 0,0 0 15,0 0-15,0 0 0,0 0 0,0 1 16,22-22-16,-1 0 0,0 21 15,0-21-15,0 0 16,0 0-16,1 0 0,20-21 0,-21 21 16,0-22-16,22 1 0,-1 0 15,0 0-15,-21 0 0,22 0 16,-22-1-16,0 1 0,21 0 0,-20 21 0,-22-21 16,21 0-16,0 21 15,-42 21 32,0-21-47,-1 21 0,22 0 0,0 0 16,0 1-16,-21-1 0,21 0 15,0 0-15,0 0 0,0 0 0,0 1 16,21-22-16,1 21 0,-1 0 0,0-21 16,0 0-16,0 21 15,22-21-15,-22 0 0,63 0 0,-41 0 16,-1-21-16,0 0 0,1 0 15,-1-1-15,0 1 0,-20 0 16,-1 0-16,0-21 0,0 20 0,0 1 16,-21-21-16,0 21 0,0 0 15,0-1-15,0 1 0,0 0 0,-21 21 16,0 0-16,0 0 0,-43 0 16,22 0-16,0 0 15,20 21-15,-20 0 0,0 1 0,21 20 16,-1-21-16,-20 0 0,21 0 15,21 22-15,0-22 0,0 0 0,0 0 16,0 22-16,21-22 16,0-21-16,0 21 0,22-21 15,-22 0-15,21 0 0,-21 0 0,22 0 16,-1-21-16,-21 0 0,22 21 16,-22-22-16,0 1 0,21 0 15,-21 0-15,1 0 0,-1 0 0,-21-1 16,21 1-16,-21 0 0,0 42 47,0 0-47,-21 1 0,21-1 15,0 0-15,0 0 0,0 0 16,0 0-16,0 1 16,21-22-16,0 0 0,0 21 0,0-21 15,1 0-15,20 0 0,0 0 0,1 0 16,-1 0-16,0 0 0,43-21 15,-43-1-15,-21 1 16,43-21-16,-22 21 0,-42 0 16,21-1-16,-21 1 0,0 0 15,0 0-15,0 0 0,0 0 0,0-1 16,-21 22-16,0 0 0,0 0 16,0 0-16,-22 0 0,1 0 15,21 0-15,0 0 0,0 0 0,-1 22 16,1-1-16,0 0 15,21 0-15,0 0 16,21 0 0,0-21-16,1 0 15,-22 22-15,21-1 0,21-21 0,-21 21 16,0-21-16,-21 21 0,22 0 16,-22 0-16,21 1 0,-21 20 0,0 0 15,0 1-15,0-1 0,0 0 0,0 1 16,0-1-16,-21 21 0,21-20 15,-22-1-15,1 22 0,21-1 16,-21-21-16,0 22 0,0-1 0,21-20 0,-21 20 16,-1-20-16,22 20 0,-21-21 15,21 1-15,-21-1 0,0 0 0,21 1 16,-21-22-16,0 21 0,-1-21 16,1 1-16,0-1 0,-21-21 15,21 21-15,-1-21 0,-20 0 0,21 0 16,0 0-16,0 0 0,-22-42 15,22 20-15,21 1 0,0 0 16,0-21-16,0-1 0,0-41 16,21 20-16,-21 22 0,21-22 0,1 1 15,20 21-15,-21-22 0,0 22 16,22-1-16,-1 1 0,-21 0 0,21 21 16,1-22-16,-1 22 0,0-21 0,1-1 15,-1 22-15,0-21 0,1 21 16</inkml:trace>
  <inkml:trace contextRef="#ctx0" brushRef="#br0" timeOffset="83071.71">17801 7218 0,'0'0'0,"-21"0"0,0 0 0,21-21 16,0 0-1,21 21-15,0-22 16,0 22-16,0-21 0,22 21 15,-22-21-15,0 21 0,0-21 0,0 21 16,1-21-16,-1 21 0,0-21 16,0 21-16,-21-22 0,0 1 15,-21 21 1,0 0-16,0 0 0,-1 0 16,-20 0-16,21 21 0,-21-21 0,20 22 15,-20-1-15,21 21 0,0-21 0,0 0 16,-1 22-16,22-22 0,0 21 15,0-21-15,0 1 0,0 20 0,0-21 16,0 0-16,22 0 0,-1 1 16,0-22-16,0 21 0,21-21 0,-20 0 15,-1 0-15,21 0 0,-21 0 0,0 0 16,22 0-16,-22 0 0,0 0 16</inkml:trace>
  <inkml:trace contextRef="#ctx0" brushRef="#br0" timeOffset="83220.44">18690 7493 0,'0'0'0,"21"0"0,0 0 31,1-21 0,-1 0-31,0 21 0</inkml:trace>
  <inkml:trace contextRef="#ctx0" brushRef="#br0" timeOffset="128205.67">14012 3620 0</inkml:trace>
  <inkml:trace contextRef="#ctx0" brushRef="#br1" timeOffset="211687.46">15409 7472 0,'0'0'0,"0"21"16,0 0 0,21-42 31,-21 0-47,22 21 15,-1-21-15,0 0 0,0-1 16,21 1-16,-20 0 0,20 0 0,-21-21 15,21 20-15,1 1 0,-22-21 16,21 21-16,1-22 0,-1 22 16,-21-21-16,21 21 0,1-22 0,20-20 15,-20 21-15,-22 20 0,21-20 16,-21 0-16,22-1 0,-22 1 0,0 0 16,0-22-16,0 22 0,0-22 15,1 22-15,-1-21 0,0 20 0,0 1 16,-21-22-16,0 22 0,0 0 0,0-1 15,0 1-15,0-21 0,0-22 16,0 43-16,0-22 16,0 22-16,0-1 0,0-20 15,0-22-15,-21 43 0,21 0 16,-21-1-16,0 1 0,-1 0 0,1-1 16,21 1-16,-42 0 0,21-1 15,0-20-15,-1 20 0,-20 1 0,21 0 16,-21-22-16,20 22 0,-20 0 15,0-22-15,-43-21 0,43 43 16,-1 21-16,-20-21 0,21-1 16,-22 1-16,1 0 0,-22 20 15,21-20-15,1 0 0,-22-1 0,22 1 16,-22 0-16,0-1 0,22 1 16,-22 0-16,1-1 0,-22 1 0,0 0 15,0-1-15,-21 1 0,21 0 16,0 21-16,-21-22 0,22 22 0,-107-21 15,106 21-15,0-1 16,22 1-16,-22 21 0,21 0 0,0-21 16,-20 21-16,20 0 0,0 0 0,-63 0 15,63 0-15,1 0 16,-1 0-16,0 0 0,1 0 16,20 0-16,-20 0 0,41 0 0,-20 0 15,20-21-15,22 21 0,-21 0 16,21 0-16,0 0 15,21-21 17,-22 21-17,22-21-15,0-1 0,0 1 16,0 0-16</inkml:trace>
  <inkml:trace contextRef="#ctx0" brushRef="#br1" timeOffset="212183.31">12425 3069 0,'0'0'0,"0"-21"31,-21 21-31,-1 0 16,1 0-16,-21 21 0,21 0 15,-22 1-15,1-1 0,0 21 16,-22-21-16,22 43 0,-22-22 0,1 0 16,-1 1-16,1-1 0,-1 0 15,1 1-15,-1-1 0,22-21 16,-21 0-16,20 22 0,1-22 0,-22 0 16,22 0-16,21-21 15,0 0-15,0 0 16,21-21-1,0 0-15,21 21 16,0 0-16,0-21 0,0 21 0,0 0 16,1 0-16,-1 0 0,0 0 15,0 21-15,21 0 0,-20 0 0,20 0 16,-21 1-16,21 20 0,-20-21 16,20 21-16,-21-20 0,0 20 0,22-21 15,-22 21-15,-21-20 0,21-1 16,0 0-16,0 21 0,-21-21 15,0 1-15,0-1 0,0 0 16,-21-21 15,0 0-15</inkml:trace>
  <inkml:trace contextRef="#ctx0" brushRef="#br1" timeOffset="-213100.72">5397 5927 0,'0'21'0,"0"-42"0,-21 42 0,0-21 15,42 0 16,0 0-31,22 0 16,-1 0-16,0 0 0,1 0 0,20 0 16,1 0-16,-1 0 0,1 0 15,20 0-15,1 0 0,84 0 16,-63 0-16,0 0 0,21 0 0,0 0 16,0 0-16,0 0 0,0 0 15,0 0-15,0 0 0,0 0 16,21 0-16,-21 0 0,0 0 0,0 0 15,0 0-15,-21 0 0,0 0 0,-21 0 16,-1 0-16,1 0 0,0 0 16,-22 0-16,1 0 0,-1 0 15,-21 0-15,1 0 0,-1 0 0,0 0 16,-20 0-16,-1 0 0,0 0 0,0 0 16,0 0-1,-42 0 32,-21 0-47</inkml:trace>
  <inkml:trace contextRef="#ctx0" brushRef="#br1" timeOffset="-212348.58">5503 6075 0,'0'0'0,"-42"0"16,21 0-16,-43 0 0,43 0 15,-64 0 1,64 0-16,42 0 47,1 0-47,-1 0 0,0 0 16,21 21-16,-21-21 0,85 0 15,-63 0-15,20 0 0,-21 0 16,22 0-16,21 0 0,-22 0 0,85 0 15,-84 0-15,20 0 0,1 0 16,0 0-16,-1 0 16,1 0-16,21 0 0,0 0 0,0 0 15,-1 0-15,1 0 0,0 0 0,-21 0 16,21 0-16,-22 0 0,1 0 16,21 0-16,-22 0 0,1 0 0,0 0 15,-1 0-15,-20 0 0,-1 0 16,1 0-16,-1 0 0,1-21 0,-22 21 15,1 0-15,-1 0 0,-21 0 0,21 0 16,-20 0-16,-1 0 0,0 0 16,0 0-16,0 0 0,0-21 15,1 21-15,-1 0 16,-42 0 125,-1 0-126,22-21 1,-21 21-1,0 0 1</inkml:trace>
  <inkml:trace contextRef="#ctx0" brushRef="#br1" timeOffset="-207061.48">6667 5355 0,'0'-21'16,"22"21"-16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2:06:21.2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2138 402 0,'0'-21'0,"21"21"15,-21-21-15,0 0 16,-21 21 15,0 21-15,21 0-16,-22 0 15,1 22-15,21-1 0,0 0 0,-21 1 16,0 20-16,0-21 0,21 22 16,0-1-16,-21 1 0,-1-1 0,1 1 15,0-1-15,0 1 0,0-22 16,21 22-16,-21-22 0,-1 0 15,1-20-15,0 20 0,21-21 0,-21 0 16,21 0-16,0 1 16,0-44 15,0 1-31,0 0 0,0 0 0,0 0 16,0 0-16,0-22 0</inkml:trace>
  <inkml:trace contextRef="#ctx0" brushRef="#br0" timeOffset="303.83">2053 318 0,'0'0'0,"21"0"31,-21 21-31,0 0 16,0 0-16,21 21 0,-21 1 15,22-1-15,-22 0 0,0 22 0,0-22 16,0 22-16,21-1 0,-21 1 16,0 20-16,0-20 0,0-1 0,0 1 15,0-22-15,0 22 0,-21-22 16,21 0-16,0 1 0,0-1 16,0-21-16,0 0 0,0 1 0,0-1 15,0 0-15,0-42 31,-22 21-15,22-21-16</inkml:trace>
  <inkml:trace contextRef="#ctx0" brushRef="#br0" timeOffset="535.37">1757 1122 0,'21'0'32,"0"0"-32,0 0 0,0 0 0,1 0 0,20 0 15,-21-21-15,21 21 0,1 0 16,-22 0-16,21-21 0,-21 21 16,1 0-16,20 0 0,-21 0 15,0 0 1</inkml:trace>
  <inkml:trace contextRef="#ctx0" brushRef="#br0" timeOffset="1223.66">3006 1143 0,'0'-85'31,"0"64"-31,0 0 0,0 0 16,0 0-16,-22 0 0,1 21 15,0 0-15,0 0 16,0 0-16,0 0 0,-1 0 15,-20 21-15,21 0 0,0 0 16,-22 21-16,22-20 0,0 20 16,0 0-16,-21-21 0,20 22 15,1-1-15,21-21 0,-21 22 0,21-22 16,-21 0-16,21 21 0,0-21 16,0 1-16,0-1 0,0 0 15,21-21-15,0 0 0,0 0 16,1 0-16,-1 0 0,21 0 0,-21 0 15,22 0-15,-22-21 0,21 21 16,0-21-16,-20-1 0,20-20 16,-21 21-16,21-21 0,-20-1 15,-1 1-15,21 0 0,-21-22 0,0 1 16,1-1-16,-1 22 0,0-22 16,0 1-16,0-1 0,0 22 15,1 0-15,-22-22 0,0 43 0,0-21 16,0-1-16,0 22 0,0 0 15,0 0-15,0 0 0,-22 21 16,1 0 0,21 21-16,-21 0 0,0 21 15,0 1-15,21-1 0,-21 21 0,-1-20 16,1 41-16,21-20 0,-21-1 16,0 1-16,21-1 0,-21 1 0,21-22 15,0 22-15,0-22 16,0 0-16,0-20 0,0 20 0,0-21 15,0 0-15,21 0 0,0 1 16,0-22-16,0 0 0,1 21 0,-1-21 16,0 0-16,0 0 0,0 0 15,22-21-15,-1-1 0,-21 1 16</inkml:trace>
  <inkml:trace contextRef="#ctx0" brushRef="#br0" timeOffset="1723.32">3662 1016 0,'0'0'16,"0"-21"-1,21 21 1,0 0-16,0 0 15,0 0-15,1 0 0,-1 0 16,0 21-16,0 0 16,0 0-16,-21 22 0,0-22 15,21 0-15,-21 0 0,0 22 0,0-22 16,0 0-16,0 0 0,0 0 16,0 22-16,0-22 15,0 0-15,0 0 0,22-21 31,-22-21-15,21 0-16,0 0 16,0-1-16,0-20 0,0 0 0,1-1 15,-1 1-15,0-21 0,0 20 16,0 1-16,0 0 0,22-1 0,-22 1 16,0 21-16,0 0 0,-21-1 15,21 22-15,-21-21 16,22 21-16,-22 21 31,0 1-31,0-1 16,0 0-16,0 0 15,0 0-15,-22 0 0</inkml:trace>
  <inkml:trace contextRef="#ctx0" brushRef="#br0" timeOffset="5352.59">5016 1037 0,'22'-21'0,"-22"0"16,0 0-16,0 0 0,-22 21 15,1-22-15,0 22 16,0 0-16,0-21 0,0 21 15,-1-21-15,1 21 0,0 0 16,0 0-16,0 0 0,0 0 16,-1 21-16,1 0 0,0 1 15,0-1-15,0 0 0,0 21 16,-1-21-16,22 22 0,-21-1 0,0-21 16,0 22-16,0-1 0,21-21 15,0 21-15,0-20 0,0 20 0,0-21 16,0 0-16,0 0 15,0 1-15,21-22 16,0 0-16,0 0 16,22 0-16,-22-22 0,21 22 0,0-21 15,-20 0-15,20 0 0,-21-21 16,21 20-16,-20 1 0,-1-21 0,0 21 16,0-22-16,0 22 0,0-21 15,-21 21-15,22 0 0,-22-1 16,0-20-16,0 21 0,21 0 15,-21 0-15,0 42 32,0 21-17,0-21-15,0 0 16,0 22-16,0-22 0,0 21 16,0-21-16,0 22 0,0-1 15,0-21-15,21 22 16,-21-22-16,0 0 0,21-21 0,-21 21 15,21-21-15,0 0 0,1 0 16,-1 0-16,0 0 0,0 0 16,-21-21-16,42 0 0,-20 0 15,-1-1-15,0-20 0,0 21 0,21-21 16,-20-1-16</inkml:trace>
  <inkml:trace contextRef="#ctx0" brushRef="#br0" timeOffset="5819.99">5524 889 0,'0'0'16,"0"-21"-16,0 0 0,0 0 0,43-1 15,-43 44 1,-21-1-16,21 0 0,-22 0 16,22 0-16,0 22 0,-21-22 0,21 21 15,-21 0-15,21-20 16,0 20-16,0-21 0,0 21 0,0-20 16,0 20-16,0-21 0,0 0 15,0 0-15,0 1 0,0-1 16,0 0-1,0-42 17,0 0-32,0-1 0,0 1 15,0-21-15,0 0 0,0 20 16,0-20-16,0 0 0,21-1 0,0 1 16,1 0-16,20-1 0,-21 1 15,21 21-15,1 0 0,-1 0 16,22-1-16,-22 1 0,0 21 0,1 0 15,-22 0-15,21 0 0,-21 21 16,22 1-16,-22 20 0,-21-21 16,0 21-16,0-20 0,0 20 0,0 0 15,0 1-15,0-22 0,0 21 0,0 0 16,-21-20-16,21-1 0,0 0 16,0 21-16,-22-42 0,22 21 15,0 1-15,-21-1 0,21 0 16,0-42 15,0 0-31,0-1 16,21 1-16</inkml:trace>
  <inkml:trace contextRef="#ctx0" brushRef="#br0" timeOffset="6139.68">6689 423 0,'-43'0'15,"22"22"-15,21-1 0,-21 0 16,0 0-16,21 21 16,0 1-16,-21-1 0,-1 22 0,1-1 15,21-21-15,-21 22 0,0-1 16,0 1-16,21-22 0,0 22 0,-21-22 15,21 0-15,0 1 0,-22-22 16,22 21-16,0-21 0,0 1 0,0-1 16,0 0-16,0 0 15,22-21-15,-1 0 0,0 0 16,0 0-16,0-21 0,0 0 16,1 21-16,-1-21 0,0-22 15,21 22-15,-21 0 0</inkml:trace>
  <inkml:trace contextRef="#ctx0" brushRef="#br0" timeOffset="6380.57">6350 868 0,'21'0'31,"21"0"-15,-20 0-16,20-21 16,-21 21-16,21-21 0,1 21 0,-22 0 15,21-22-15,-21 22 0,1 0 16,-1 0-16,0 0 0,0 0 0,0 0 16,0-21-16</inkml:trace>
  <inkml:trace contextRef="#ctx0" brushRef="#br0" timeOffset="6995.57">7429 1122 0,'22'-42'15,"-22"20"1,0 1-16,0 0 0,0-21 0,0 21 16,0-1-16,0-20 0,0 21 15,-22-21-15,22 20 0,-21 1 0,0 0 16,0 0-16,0 21 16,0 0-16,-1 0 0,1 0 15,0 0-15,-21 21 0,21 0 16,-1 22-16,1-22 0,-21 21 15,21 0-15,0 1 0,-22-1 16,1 22-16,21-22 0,0 0 16,21 1-16,0-22 0,0 21 15,0-21-15,0 0 0,0 1 0,21-1 16,0-21-16,0 21 16,0-21-16,0 0 0,1 0 0,-1 0 15,106-64 1,-106 43-16,0 0 15,0 0-15,0-21 0,1 20 0,-1-20 16,0 0-16,0-1 0,-21 1 16,21 0-16,0-1 0,-21 22 0,0-21 15,0 21-15,0 0 0,0-1 16,22 22-16,-22 22 31,0-1-31,0 0 0,0 0 0,-22 21 16,22 1-16,0-22 0,-21 21 15,42-21-15,-21 1 0,0 20 0,0-21 16,-21 21-16,21-20 0,0-1 16,0 0-16,0 0 0,0 0 0,21 0 15,1-21-15,-1 0 0,0 0 16,21 0-16,-21 0 0,22 0 16,-22 0-16,21 0 0</inkml:trace>
  <inkml:trace contextRef="#ctx0" brushRef="#br0" timeOffset="7805.19">8128 1058 0,'0'0'0,"21"-42"0,0 21 16,0-21-16,-21 20 0,0-20 0,0 21 15,0 0-15,0 0 0,0-1 16,0 1-16,0 0 0,0 0 0,0 0 16,-21 0-16,0 21 15,0 0-15,0 0 16,0 0-16,-1 21 0,1-21 0,0 21 15,-21 0-15,21 21 0,-1 1 0,-20-22 16,21 21-16,0 1 0,0-1 16,-22 0-16,43 1 0,-21-22 0,21 21 15,0-21-15,0 22 0,0-22 16,0 0-16,0 0 0,21 0 16,0-21-16,1 0 0,-1 0 0,0 0 15,0 0-15,21 0 16,-20-21-16,-1 0 0,21 21 0,-21-21 15,0-22-15,1 22 0,-1-21 16,-21 21-16,21-22 0,-21 22 0,0 0 16,21 0-16,-21 0 0,21 0 0,-21-1 15,0 1-15,0 0 16,0 0 15,0 42-31,0 0 16,-21 0-16,0 1 0,21-1 0,0 21 15,0-21-15,0 22 0,-21-22 16,21 21-16,0 0 0,0 1 0,-21-1 16,21 0-16,0 1 0,-22-1 15,22 0-15,0 22 0,0-1 16,0-20-16,0 20 0,0 1 0,0-1 16,0 1-16,0-1 0,0 1 0,0-1 15,0 22-15,0-22 0,0 64 16,0-63-16,0-1 0,0 1 15,0-1-15,0 1 0,0-1 0,0-20 16,-21-1-16,0 0 0,0 43 16,0-64-16,0 22 0,-1-22 15,1 0-15,-21 0 0,21-21 0,-43 0 16,-20-21 0,41 0-16,22-22 15,0 1-15,-21 0 0,20-1 16,-20-84-16,21 43 0,21 20 15,0-20-15,0 20 0,21 1 16,0-1-16,0-21 0,1 22 0,20-1 16,-21 1-16,0-1 0,22-20 0,-22 20 15,0 1-15,21-1 0,-21 22 16,22-22-16,-22 22 0,21-21 0,1 20 16,-22 1-16,0 21 0,0-22 15,21 1-15,-20 21 0,-22 0 16,21 0-16,0-1 0,-21 1 0,21 0 15,-21 0-15,0 0 0,21 21 16</inkml:trace>
  <inkml:trace contextRef="#ctx0" brushRef="#br0" timeOffset="8527.83">8361 1080 0,'21'-22'47,"0"22"-47,0-21 15,0 21-15,1-21 0,-1 0 16,0 0-16,0 0 0,0-1 0,0 1 16,1 21-16,-1-21 0,-21 0 15,0 0-15,0 0 0,-21 21 47,-1 0-47,1 21 0,0-21 16,0 21-16,0 21 0,0-21 0,-1 1 15,1 20-15,21-21 0,-21 21 16,21-20-16,-21 20 0,21-21 0,0 0 16,-21 0-16,21 1 0,0-1 15,0 0-15,0 0 16,21-21-16,0 0 0,0 21 15,0-21-15,1 0 0,-1 0 0,21 0 16,-21 0-16,22 0 0,-22 0 16,21-21-16,0 21 0,1-21 0,-1 0 15,0 0-15,1-1 0,-1-20 0,0 21 16,-20-21-16,20-1 0,-21 22 16,0-21-16,0-1 0,-21 22 15,0-21-15,22 21 0,-22 0 0,0-1 16,0 1-16,-22 21 15,1 0-15,0 0 16,0 0-16,0 0 16,0 21-16,-1-21 0,1 22 15,21-1-15,-21 0 0,21 21 0,0-21 16,0 1-16,21-1 0,0 21 16,1-21-16,-1 0 0,0 1 0,0 20 15,0-21-15,22 0 0,-22 0 0,-21 1 16,21-22-16,-21 21 0,0 0 15,0 0-15,0 0 16,-21-21-16,0 0 16,-1 0-16,1 0 0,0 0 15,0 0-15,0 0 16,0 0 15,21-21-15,0 0-16</inkml:trace>
  <inkml:trace contextRef="#ctx0" brushRef="#br0" timeOffset="9895.85">10753 1249 0,'0'0'0,"0"-21"16,0 0-16,0-1 15,0 1-15,0 0 0,0 0 0,0 0 16,0-22-16,0 22 0,0-21 0,0 0 16,21-22-16,-21 22 0,21-1 15,-21 22-15,0-21 0,0 0 0,21 20 16,-21 1-16,0 0 0,0 0 15,0 0-15,0 42 32,0 0-17,-21 0-15,21 22 0,-21-1 16,0 0-16,-1 1 0,22-1 16,0 0-16,-21 22 0,21-22 0,-21 0 15,0 1-15,21-1 0,0-21 16,0 22-16,0-22 0,0 0 0,0 0 15,21 0-15,0 0 0,0-21 16,1 0-16,-1 0 0,0 0 16,21 0-16,-21 0 0,22 0 0,-22 0 15,21-21-15,1 0 0,-22 0 16,21 0-16,0-22 0,-20 22 0,20-21 16,-21 0-16,0-1 0,0-20 0,1 20 15,-22 1-15,0 0 16,0-1-16,0 22 0,-22 0 0,1-21 15,-42 21-15,42-1 16,-22 22-16,22 0 0,-21 0 0,21 0 16,-22 0-16,22 0 0,0 0 0,0 0 15,0 0-15,21 22 16,21-1 0,21-21-16,0 0 15,1 0-15,-1 0 0,22 0 16,-22 0-16,21 0 0,1 0 0,-1-21 15,1 21-15,-1-22 0,1 1 16,-22 21-16,22-21 0,-22 0 0,0 21 16,-20-21-16,-1 0 0,0 21 15,0-22-15,-21 1 0,21 0 16,-21 0 0,0 0-16,0 42 31,-21-21-16,21 21-15,-21 0 0,0 0 16,0 22-16,21-22 0,-22 21 0,1 22 16,0-22-16,21 22 0,-21-1 15,0 1-15,0-1 0,-1 22 0,1-22 16,0 85-16,0-63 16,21-21-16,-21 20 0,21 22 15,0-21-15,0-1 0,0 1 0,0 0 16,0-1-16,0 1 0,0 0 0,0-1 15,21 1-15,-21 0 0,21-1 16,-21 1-16,0-21 0,0-1 0,0 1 16,0-1-16,0-21 0,0 22 0,0-43 15,0 21-15,0 1 0,0-22 16,0 0-16,0 0 0,-21 0 16,0-21-16,21-21 15,0 0 1,-21 0-16,-1-21 0,1-1 15,21 1-15,-21 0 0,0-22 0,0 1 16,-43-107-16,43 86 0,0-22 16,-21 21-16,20 0 0,22-20 15,0 20-15,0 0 0,0-21 0,0 22 16,0-1-16,0 22 0,22-1 0,-1 1 16,0-1-16,0 22 15,0-1-15,0 1 0,22-43 0,-22 64 16,0 0-16,0-21 15,0 21-15,1 21 0,-1-22 0,0 1 16,0 21-16,-21-21 0,21 21 16,0 0 46,1 0-46</inkml:trace>
  <inkml:trace contextRef="#ctx0" brushRef="#br0" timeOffset="10887.77">13779 593 0,'0'0'0,"0"-21"0,22-1 16,-22 1-16,21 21 16,-21-21-16,0 0 15,0 42 17,-21 0-32,-1 0 15,1 22-15,0-22 0,0 21 16,0 22-16,0-22 0,-1 22 15,1-22-15,-21 21 0,21-20 0,0 20 16,-1-20-16,-20-1 0,42-21 16,-21 21-16,0-20 0,21-1 0,-21 21 15,21-21 1,21-42 0,0 21-16,0-21 0,0-21 15,0 20-15</inkml:trace>
  <inkml:trace contextRef="#ctx0" brushRef="#br0" timeOffset="11171.85">13758 635 0,'0'0'0,"0"-42"0,21 21 0,-21-22 15,22 22-15,-22 0 0,0 0 0,0 0 16,21-1-16,0 1 0,0 0 16,0 21-1,0 0-15,1 21 0,-1 0 16,0 1-16,0 20 0,0-21 15,0 21-15,-21 1 0,0 20 0,0-20 16,0 20-16,0-21 0,0 22 16,0-1-16,0-20 0,-21 20 0,0-20 15,0-1-15,21 0 0,-21-21 16,0 22-16,21-22 0,-22 0 0,22 0 16,-21-21-16,21 21 0,0-42 31,0 0-16,0-21-15,0 21 0</inkml:trace>
  <inkml:trace contextRef="#ctx0" brushRef="#br0" timeOffset="11763.55">13589 910 0,'0'0'0,"-21"0"31,42 0-16,0 0 1,21-21-16,1 21 0,-1-21 0,22 0 16,-1 21-16,22-21 0,-22-1 0,22 1 15,0 0-15,-22 21 0,64-42 16,-85 42-16,1 0 0,20-21 16,-42 21-16,1 0 15,-22 21 1,-22 0-16,1 0 15,0 0-15,0 0 0,0 22 16,21-22-16,-21 21 0,-1 1 0,22-22 16,-21 21-16,21-21 0,0 22 15,0-22-15,0 0 0,0 0 16,0 0-16,0 0 0,0 1 16,21-22-16,1 0 0,-1 0 15,0 0-15,0 0 0,21 0 0,-20 0 16,-1-22-16,21 1 0,-21 0 15,22 0-15,-22 0 0,21-22 16,-21 22-16,22-21 0,-22 0 0,0-1 16,0 1-16,0 0 0,-21-1 0,0 22 15,21-21-15,-21 21 0,0-1 16,-21 44 15,0 20-31,21-21 16,0 21-16,-21-20 0,21 20 15,-21 0-15,21 1 0,0-1 0,-21-21 16,21 43-16,0-43 16,0 0-16,0 0 0,0 0 0,0 0 15,0 1-15,21-22 0,0 0 0,0 0 16,0 0-16,0 0 16,1-22-16,20 1 0,-21 0 0,0 0 15,22 0-15</inkml:trace>
  <inkml:trace contextRef="#ctx0" brushRef="#br0" timeOffset="12027.38">15515 381 0,'0'0'0,"0"-21"0,0 0 16,-21 21 0,0 21-16,0 0 0,-1 0 15,1 0-15,0 1 0,21 20 16,-21 0-16,0 1 0,0-22 0,21 21 15,-22 22-15,22-22 0,-21 0 16,0 1-16,21-1 0,-21 0 16,21 1-16,0-1 0,-21 0 15,21-21-15,-21 22 0,21-22 0,0 0 0,0 0 16,0 0 0,21-21-16,0 0 15,0 0-15,0 0 0,0-21 16,22 0-16,-22 0 0</inkml:trace>
  <inkml:trace contextRef="#ctx0" brushRef="#br0" timeOffset="12419.52">15748 699 0,'0'0'0,"0"-22"32,0 44-17,-21-1-15,0 0 0,-1 0 16,1 21-16,0-20 0,21 20 0,-21 0 15,0-21-15,0 22 0,21-1 16,-22-21-16,22 22 0,0-22 0,0 0 16,0 0-16,0 21 0,22-20 15,-1-22-15,0 0 0,0 21 16,0-21-16,0 0 0,22 0 0,-22 0 16,21 0-16,-21-21 0,22-1 15,-22 1-15,0 0 0,21 0 16,-20-21-16,-1 20 0,-21-41 0,0 21 15,0-1-15,21 1 0,-21 21 16,0-22-16,0 22 0,0 0 0,0 0 16,-21 0-16,0 0 0,-1 21 15,1 0-15,0 0 0,0 0 16,0 0-16,-22 0 0,22 0 16,0 21-16,0-21 0,0 21 0,-22-21 15,43 21-15,-21-21 0,0 21 16</inkml:trace>
  <inkml:trace contextRef="#ctx0" brushRef="#br0" timeOffset="12632.19">15198 635 0,'-22'0'31,"44"0"-31,-22 0 0,21 0 0,0 0 16,21 0-16,1 0 0,-1 0 15,0 0-15,22 0 0,-22 0 0,0 0 16,1 0-16,-1 0 0,-21 0 16,22 0-16,-22-21 0,0 21 15,0 0-15</inkml:trace>
  <inkml:trace contextRef="#ctx0" brushRef="#br0" timeOffset="13507.7">16065 762 0,'0'0'0,"-21"0"15,0 0 1,42 0 15,0 0-15,1 0-16,-1 0 0,0 0 0,0 0 16,-21 21-16,21 0 0,0 22 15,1-22-15,-22 0 0,0 0 16,0 0-16,0 22 0,0-22 15,0 0-15,0 0 0,0 0 0,-22 1 16,22-1-16,-21 0 0,0 0 16,21 0-16,0 0 0,-21-21 15,0 0 1,21-21 15,0 0-31,0 0 16,0 0-16,0 0 0,21-22 0,0 22 15,0-21-15,0 21 0,1-22 16,-1 1-16,0 21 0,0-22 0,0 22 16,22 0-16,-22 0 0,21 0 15,-21 21-15,22 0 0,-22-21 0,0 21 16,21 0-16,-21 0 0,1 21 0,-1 0 16,-21 0-16,21 0 0,-21 0 15,21 1-15,-21 20 0,0-21 16,0 21-16,0 1 0,0-22 15,0 42-15,0-41 0,0-1 16,0 0-16,0 0 0,-21 0 16,21 0-16,-21-21 0,21 22 15,0-44 17,0 1-17,0 0-15,0 0 0,0 0 16,0-22-16,0 22 0,21-21 15,0 0-15,0 20 0,0-20 16,1 0-16,-1 21 0,0-1 0,0 1 16,0 0-16,22 0 0,-1 0 15,0 21-15,-21 0 0,22 0 16,-22 0-16,0 0 0,43 42 16,-43-21-16,0 22 0,0-22 15,-21 21-15,0-21 0,0 22 16,0-22-16,0 0 0,0 21 0,0-21 15,0 1-15,0-1 0,0 0 16,-21-21-16,0 21 0,21 0 0,-21-21 16,-1 21-16,1 1 15,0-22 1,21 21-16,21-21 31</inkml:trace>
  <inkml:trace contextRef="#ctx0" brushRef="#br0" timeOffset="14023.95">17738 889 0,'21'-21'16,"-42"42"-16,42-84 0,-21 41 0,0 1 16,0 0-16,0 0 15,0 0-15,-21 21 0,21-21 16,-22 21-16,1 0 0,-21 0 0,21 0 15,0 0-15,-22 21 0,22 0 16,-21 0-16,21 0 0,-22 0 0,1 22 16,21-22-16,-22 21 0,22 1 15,-21 20-15,21-21 0,21-20 16,0-1-16,0 21 0,0-21 0,0 0 16,0 1-16,21-22 0,0 21 15,0-21-15,0 0 0,22 0 16,-22 0-16,0 0 0,21 0 15,-20 0-15,20-21 0,21-22 16,-41 22-16,-1 0 0,42-43 16,-42 22-16,1 0 0,-1-1 15,-21 1-15,0 21 0,21 0 16,-21 0-16,0-1 0,0 44 31,-21-1-31,0 0 16,-1 0-16,22 21 0,-21-20 15,21 20-15,-21-21 0,21 0 0,-21 22 16,21-22-16,0 0 0,0 0 0,0 0 16,0 0-16,0 1 0,0-1 15,21 0-15,0-21 16,0 0-16,1 0 0,-1 0 16,0 0-16,0 0 0,0-21 0,0 0 15,22-1-15,-22 1 0,0 0 16,0 0-16</inkml:trace>
  <inkml:trace contextRef="#ctx0" brushRef="#br0" timeOffset="14336.02">18246 339 0,'0'-21'0,"0"42"0,0-64 16,-22 43-16,1 0 15,0 0-15,0 0 16,21 22-16,-21 20 15,21-21-15,-21 21 0,-1 1 16,22-22-16,-21 21 0,21 1 0,0-1 16,-21 21-16,21-20 0,-21-1 15,21 0-15,0 64 0,0-63 16,-21-1-16,21 0 0,0-21 16,0 22-16,0-1 15,0-21-15,0 0 0,0 1 16,21-22-1,0 0 1,0-22-16,0 1 0,1 0 16,-1 0-16,0 0 0,0 0 15,21-22-15</inkml:trace>
  <inkml:trace contextRef="#ctx0" brushRef="#br0" timeOffset="14584.88">18732 656 0,'0'-21'15,"-21"21"-15,-21 0 16,21 21-16,-22 0 16,22 1-16,0-1 0,0 0 15,0 21-15,0 1 0,-1-1 16,1 0-16,0-21 0,21 22 16,0-1-16,-21 0 0,21-20 0,0-1 15,0 21-15,0-21 0,0 0 16,0 1-16,21-22 15,0 0-15,0 0 0,1 0 16,-1 0-16,21 0 0,-21-22 16,22 1-16,-1 0 0,21-21 15</inkml:trace>
  <inkml:trace contextRef="#ctx0" brushRef="#br0" timeOffset="15351.97">18986 804 0,'0'0'0,"0"-21"16,0 0-16,0 0 0,-21 21 31,21 21-31,-21-21 0,0 21 16,0 0-16,21 1 0,-21-1 15,-1 21-15,22-21 0,-21 22 0,21-22 16,0 0-16,0 21 0,0-21 0,0 1 16,0-1-16,0 0 0,0 0 15,0 0-15,0 0 0,21-21 16,1 0-16,-1 0 0,-21 22 31,21-22-31,-21-22 16,0 1-16,21-21 0,-21 21 0,0-22 15,0 22-15,21-21 0,-21 21 0,0-43 16,0 43-16,0-21 0,21 21 16,1-1-16,-22 1 0,21 0 0,0 0 15,0 0-15,0 0 0,0 21 0,1-22 16,-1 22-16,21-21 0,-21 21 0,22 0 15,-22 0-15,21 0 0,-21 0 0,0 21 16,43 22-16,-64-22 16,21 0-16,-21 0 0,0 22 0,0-22 15,0 21-15,0 0 0,0-20 16,0 20-16,0-21 0,-21 21 16,21-20-16,0 20 0,0-21 0,-21 0 15,21 0-15,-21 1 0,21-1 0,0 0 16,-22-21-16,1 0 31,0 0-15,21-21-16,0 0 15,0-1-15,0 1 0,0-21 0,21 21 16,0-22-16,-21 1 0,22 0 16,20-1-16,-21 1 0,0 0 15,22-1-15,-1 1 0,0 0 16,1 21-16,-1-1 0,0 1 0,1 21 15,41-42-15,-41 42 0,-1 0 16,0 0-16,-21 0 0,1 0 16,-1 21-16,0 0 0,-21 0 0,0 22 15,0 41-15,0-41 0,0-1 16,0 0-16,-21 1 0,0-1 16,-1 0-16,1 22 15,0-43-15,0 21 0,21-20 0,0-1 0,-21 0 16,0 0-16,21 0 0,-22-21 15,22 21-15,-21-21 16,21-21 0,0 0-16,0 0 15,0 0-15,0 0 0,0-22 16,-21 22-16</inkml:trace>
  <inkml:trace contextRef="#ctx0" brushRef="#br0" timeOffset="15696.06">18986 275 0,'0'0'0,"-21"0"0,0 21 0,21 1 16,0-1-16,0 0 15,21-21 1,0 0-16,1 0 16,-22-21-16,21 0 15,-21-1-15,0 1 16,0 0-16,0 0 0,0 0 16,-21 21 15,-1 0-31,1 0 0,21 21 15,-21-21-15,21 21 0,-21 0 0,21 0 16,-21-21 0,21 22-16</inkml:trace>
  <inkml:trace contextRef="#ctx0" brushRef="#br0" timeOffset="15971.84">17843 529 0,'0'0'0,"-21"0"0,42 0 16,1 0 0,-1 0-16,0 0 0,0 0 0,0 0 15,22 0-15,-22 0 0,0 0 0,21 0 16,-21-21-16,22 21 0,-22 0 15,0 0-15,0 0 0,-42 0 47,0 0-31</inkml:trace>
  <inkml:trace contextRef="#ctx0" brushRef="#br0" timeOffset="17195.84">2032 1863 0,'0'0'0,"-42"21"16,20-21-1,22 21 1,22-21 31,-1 0-47,-21 21 15,21-21-15,0 0 0,0 0 16,0 0-16,22 0 16,-22 0-16,0 0 0,21 0 0,1 0 15,-1 0-15,22 0 0,-22 0 0,21 0 16,22 0-16,-21 0 0,20 0 16,-20 0-16,20 0 0,1 0 0,0 0 15,-1 0-15,22 0 0,0 0 16,21 0-16,-21 0 0,21 0 0,0-21 15,21 21-15,-21 0 0,0 0 16,21-21-16,0 0 0,1 21 0,-1 0 16,0-21-16,0 21 0,0 0 15,0-22-15,1 22 0,20-21 16,-21 21-16,170-21 16,-170 21-16,21-21 0,0 21 0,1 0 15,-1-21-15,0 21 0,-20 0 0,20-21 16,0 21-16,-21 0 15,1 0-15,-22-22 0,0 22 0,0 0 0,-22 0 16,1 0-16,-21-21 0,0 21 16,-1 0-16,-20-21 0,20 21 15,-41 0-15,-22 0 0,0 0 16,0 0-16,-21-21 62,-21 0-30</inkml:trace>
  <inkml:trace contextRef="#ctx0" brushRef="#br0" timeOffset="17832.21">10520 1545 0,'0'0'0,"-43"0"32,22 0-32,42 0 46,1 0-46,20 0 0,0 0 16,1 0-16,41 0 0,-20 0 16,42 0-16,-22 0 0,1 0 0,0 0 15,-1 0-15,1 0 0,-22 0 0,64 0 16,-84 0-16,-1 0 16,-21 0-16,0 0 0,1 0 0,-22-21 62,0 0-46,0 0-1</inkml:trace>
  <inkml:trace contextRef="#ctx0" brushRef="#br0" timeOffset="18919.4">13970 1651 0,'0'0'0,"-21"0"16,0 0-16,-1 0 0,1 0 15,0 0-15,0 0 0,0 0 32,42 0 30,0 0-62,21 0 0,-20 0 16,20 0-16,21 0 0,-20 0 15,20 0-15,1 0 0,-1 0 0,22 0 16,-22 0-16,1 0 0,21 0 16,-22 0-16,22 0 0,-22 0 15,22 0-15,0 0 0,-22 0 0,22 0 16,-1 0-16,1 0 0,0 0 16,-1 0-16,1 0 0,0 0 0,-1 0 15,1 0-15,0 0 0,-1 0 16,1 0-16,21 0 0,-21 0 0,-1 0 15,1 0-15,0 0 0,-1 0 16,1 0-16,0 0 0,-22 0 0,22 0 16,-22 0-16,22 0 0,0 0 15,-1 0-15,22 0 0,0 0 0,0 0 16,-22 0-16,22 0 0,-21 0 16,21 0-16,-22 0 0,1 0 15,21 0-15,-21 0 0,20 0 16,-20 0-16,0 0 0,21 0 0,-22 0 15,86 0-15,-107 0 16,22 0-16,-22 0 0,22 0 0,-22 0 16,86 0-16,-86 0 15,85 0-15,-84-21 0,-1 21 16,1 0-16,-22 0 0,22 0 16,-22 0-16,21-21 0,-20 21 0,-1 0 15,-21 0-15,22 0 0,-22 0 16,21 0-16,0 0 15,-20-21-15,-1 21 0,0 0 32,-21-22 46,-21 1-63,0 21-15</inkml:trace>
  <inkml:trace contextRef="#ctx0" brushRef="#br1" timeOffset="53363.54">1312 3683 0,'-21'-21'0,"21"0"16,0 0 0,0-1-1,0 1 1,0 42 31,0 1-47,0-1 0,0 0 0,0 0 15,0 0-15,0 22 0,0-22 16,0 21-16,0 0 0,0 1 0,0-1 16,0 0-16,0 1 0,0 20 15,-21-20-15,21-1 0,-21-21 16,21 21-16,0 1 0,0-22 0,0 21 16,0-21-16,0 1 0,-21-1 15,21 21-15,0-21 0,0 0 16,-22-21 31,22-21-32,0 0-15,0 0 16,0 0-16,0 0 0,22 21 16</inkml:trace>
  <inkml:trace contextRef="#ctx0" brushRef="#br1" timeOffset="54311.14">1630 4085 0,'0'21'16,"0"1"0,0-1-1,21-21 17,0 0-17,0 0 1,-21-21-16,21-1 15,-21 1-15,0 0 16,0 0-16,0 0 16,0 0-16,0-1 15,0 44 17,-21-1-32,0 0 15,21 0-15,0 0 16,-21 0-16,21 1 0,0-1 0,0 0 15,0 0 1,21-21-16,0 0 16,0 0-16,1 0 0,-1-21 15,0 21-15,-21-21 16,21 0-16,-21-1 16,0 1-16,0 0 0,0 0 0,0 0 15,0 0-15,0-1 0,0 1 16,-21 21-1,0 0 1,0 21-16,21 1 0,-22-1 16,22 0-16,0 0 0,0 0 15,0 0-15,0 1 16,22-22 0,-1 0-1,0 0-15,-21-22 16,0 1-1,21 0-15,-21 0 0,0 0 16,0 0-16,0-1 16,-21 22-16,0 0 0,0 0 15,-1 0 1,1 22-16,21-1 16,0 0-1,0 0-15,0 0 0,0 0 31</inkml:trace>
  <inkml:trace contextRef="#ctx0" brushRef="#br1" timeOffset="57083.51">3260 3725 0,'0'-21'0,"0"0"16,0 0-16,0 0 16,0 0-1,0 42 16,0 0-31,0 0 0,0 0 16,0 22-16,0-1 0,0 0 16,0 22-16,0-1 0,0 1 0,0-1 15,0 1-15,-22 20 0,22-41 16,-21 20-16,0 1 0,21-22 16,-21 0-16,21 1 0,-21-22 15,0 21-15,21-21 0,0 1 0,0-1 16,-22 0-16,22-42 31,0 0-31,0-1 16,0 1-16,0-21 0,0 21 15</inkml:trace>
  <inkml:trace contextRef="#ctx0" brushRef="#br1" timeOffset="59251.63">3133 3852 0,'0'0'0,"-43"-105"32,43 83-32,0 1 15,0 0-15,0 0 0,0 0 0,0-22 16,0 22-16,0 0 0,21-21 16,1 21-16,-1-22 0,0 1 15,21 21-15,1-22 0,-1 22 0,21 0 16,1 0-16,-1 0 0,1 21 15,-1 0-15,-20 21 0,20 0 16,1 21-16,20 22 0,-62-1 16,-1-20-16,-21-1 0,0 0 15,0 1-15,-21-1 0,-22 22 0,1-22 16,0 0-16,-1 1 0,-20-1 16,-1 0-16,1 1 0,-1-1 15,1-21-15,20 21 0,-41 1 16,63-22-16,-22-21 0,1 0 15,21 0-15,0-21 16,21 0-16,0-1 0,0 1 16,0-21-16,0 21 15,0 0-15,0-1 0,21 22 16,0 0 0,0 22-16,0-1 15,-21 0-15,21 21 0,1 1 16,-22-22-16,21 21 0,0 0 0,-21 1 15,21-1-15,0-21 0,0 22 16,-21-1-16,43 21 0,-1-41 16,-21-1-16,0 0 0,1 0 15,20 0-15,-21-21 0,21 21 16,1-21-16,-22 0 0,21 0 0,1 0 16,-1 0-16,0 0 0,1-21 15,-1 0-15,0 0 0,1 0 0,20-22 16,-42 1-16,22 0 15,-22-1-15,0 1 0,0 0 0,0-43 16,-21 43-16,0-1 16,21 22-16,-21 0 0,0-21 0,0-1 15,-21 22 1,0 21-16,0 0 0,0 0 16,21 21-16,-21 1 0,-1-1 15,22 0-15,0 21 0,-21 1 0,0-22 16,21 21-16,0 0 0,-21 1 0,21-1 15,0-21-15,0 22 16,0-1-16,0-21 0,0 0 0,0 0 16,21 1-16,0-1 0,-21 0 15,21-21-15,1 0 0,-1 21 16,0-21-16,21 0 0,-21 0 0,22 0 0,-1-21 16,-21 21-16,64-42 15,-43 20-15,1 1 0,-22-21 0,21 21 16,-21-22-16,22 1 0,-22 0 15,0-1-15,-21 1 0,21 0 0,-21-1 16,21 22-16,-21-21 0,0 21 16,0 0-16,0-1 15,0 44 1,0-1 0,0 0-16,0 0 0,0 21 0,0-20 15,0 20-15,0 0 0,0-21 16,-21 22-16,21-22 0,0 21 0,0-21 15,0 1-15,0 20 0,0-21 16,0 0-16,0 0 0,21-21 16,0 22-16,1-22 0,-1 0 15,21 0-15,-21 0 0,0 0 16,22-22-16,-22 1 0,21 21 16,-21-21-16,1 0 0,-1 0 0,0-22 15,21 22-15,-21-21 0,-21 0 16,22-1-16,-1 22 0,0-21 0,0-1 15,-21 22-15,0-21 0,0 21 16,21-22-16,-21 22 16,0 42-1,0 1 1,0-1-16,-21 0 0,21 21 16,-21-21-16,21 22 0,0-22 0,-21 21 15,21 1-15,-21-22 0,21 21 0,-22-21 16,22 0-16,0 1 0,0-1 15,0 0-15,0 0 0,0 0 0,0 0 16,22-21-16,-1 0 16,0 0-16,0 0 0,0 0 15,0 0-15,1 0 0,20-21 0,0 0 16,1 0-16,-1 0 0,0 0 16,1-22-16,-1 1 0,0 0 0,22-1 15,-22 1-15,-21 0 0,22-1 16,-22 22-16,0-21 0,0 21 0,-21-1 15,0 1-15,-21 21 16,0 0-16,0 0 0,-1 0 16,-20 21-16,21 1 0,0-1 15,0 0-15,-1 0 0,22 0 0,0 22 16,0-22-16,0 0 0,0 21 16,0 1-16,22-22 0,-1 21 15,-21-21-15,21 0 0,-21 1 16,21-1-16,-21 0 0,21-21 15,-21 21-15,0 0 16,-21-21 0,0 0-16,0 0 15,0-21-15,-1 0 0,1 0 16,0 21-16,21-21 0,-21-1 16,0 1-16,0 0 0,21 0 0,-22 21 15,22 21 16,0 0-31,0 0 16,0 1-16,0-1 0,22 0 16,-1-21-16,0 21 0,0 0 0,0 0 15,0-21-15,1 22 0,20-22 16,-21 0-16,21 0 0,-20 0 0,20 0 16,0 0-16,22 0 0,-22 0 15,0 0-15,1 0 0,-1-22 0,0 1 16,1 0-16,-1 0 0,0 0 0,1 0 15,-1-1-15,-21-20 16,22 0-16,-22 21 0,21-22 0,-21 1 16,0 21-16,-21-22 0,0 22 15,0-21-15,0 21 0,0 0 0,0-1 16,-21 1-16,0 0 0,0 21 0,-21 0 16,20-21-16,1 21 0,-21 0 15,21 0-15,-22 21 0,22-21 0,0 21 16,-21 22-16,21-22 0,-1 21 15,1-21-15,0 22 0,0 41 16,0-41-16,21-22 0,0 21 16,0 0-16,0-20 0,0-1 0,0 0 15,21 0-15,0 0 0,0 0 16,0-21-16,1 0 0,-1 0 0,0 0 16,21 0-16,-21 0 0,1 0 15,41-21-15,-21 0 0,-20 0 16,-1 0-16,21 0 0,-21-22 15,0 22-15,1-21 0,-1-1 16,-21 1-16,21 0 0,-21 21 0,21-22 0,-21 22 16,0-21-1,0 21-15,-21 21 16,0 21-16,0 0 0,-1 0 16,22 0-16,-21 0 0,0 22 15,21-22-15,0 21 0,-21 1 0,21-22 16,-21 21-16,21-21 0,0 22 15,0-22-15,0 0 0,0 0 0,21 0 16,0-21-16,0 21 0,0-21 0,1 0 16,-1 0-16,21 0 0,22 0 15,-22 0-15,0-21 0,1 0 16,-1 0-16,-21 0 0,21 0 16,-20-1-16,-1-20 0,0 21 0</inkml:trace>
  <inkml:trace contextRef="#ctx0" brushRef="#br1" timeOffset="61715.56">7048 3874 0,'0'0'0,"22"-22"0,-1 1 0,-21 0 16,0 0-16,0 0 16,21 0-16,-21-1 0,0 1 0,0 0 15,0 0-15,21 0 0,-21 0 16,-21 42 15,21 0-31,-21 0 0,0 21 16,21 1-16,0-1 0,-22 0 0,1 22 15,0-1-15,0 1 16,21-1-16,-21-20 0,0 20 0,21-20 16,-22-1-16,22 0 0,0 1 0,0-22 15,0 0-15,0 0 16,0 0-16,0-42 31,0 0-31,0 0 0,0 0 16,22-1-16,-22-20 0,21 21 0,-21-21 15,0 20-15,21 1 0,0 0 16,0 0-16,-21 0 0,21 0 0,1-1 16,-1 1-16,0 21 15,0-21-15,0 21 0,0 0 0,1 0 16,-1 0-16,0 0 0,21 0 0,-21 21 16,1 0-16,-1 1 0,0-1 15,0 0-15,0 21 0,-21-21 0,0 22 16,0-22-16,0 0 0,0 21 15,0-20-15,-21 20 0,0-21 16,0 0-16,0 0 0,-1-21 0,1 22 16,0-22-16,0 0 0,0 0 15,0 0-15,-1 0 0,1 0 16,0-22-16,0 1 16,0 0-16,0 0 0,21 0 15,0 0-15,-22 21 0,22-22 0,-21 1 16,21 42 15,0 1-31,0-1 16,0 0-16,21 0 0,1-21 15,-22 21-15,21-21 0,0 21 0,0-21 16,0 0-16,0 0 0,1 22 16,-1-22-16,0 0 0,0 0 0,21 0 15,-20 0-15,20 0 0,-21 0 0,21-22 16,1 22-16,-22-21 0,21 0 15,22-21-15,-22 21 16,-21-1-16,22-20 0,-22 21 16,-21-21-16,21 20 0,-21-20 0,21 0 15,-21 21-15,0-1 0,0-20 16,0 21-16,0 0 0,0 0 16,0 42-1,0 0-15,-21 0 16,21 0-16,-21 0 0,21 22 0,0-22 15,0 21-15,0-21 0,0 22 16,0-22-16,0 0 0,0 21 0,0-20 16,0-1-16,0 0 0,0 0 0,0 0 15,21 0-15,0-21 16,0 22-16,0-22 0,1 0 0,20 0 16,0 0-16,1 0 15,20-22-15,-21 1 0,1 0 16,-22 0-16,21 0 0,-21-22 0,22 1 15,-22 0-15,0-1 0,0-20 16,0-1-16,1 22 0,-22-21 0,0-1 16,21 22-16,-21-1 0,21 1 15,-21 0-15,0 21 0,0-1 16,0 1-16,0 0 0,0 42 31,-21 0-31,0 22 16,21-22-16,-22 0 0,22 21 15,0 1-15,-21-1 0,0 0 0,21 22 16,-21-22-16,21 1 0,0-1 0,0 0 16,0 1-16,0-1 0,0-21 15,0 21-15,0-20 0,0-1 0,0 0 16,21 0-16,-21 0 0,21-21 16,0 0-16,1 21 0,-1-21 0,0 0 15,21 0-15,-21-21 0,22 0 16,-22 21-16,21-21 0,-21-21 15,22 20-15,-22-20 0,21 21 16,1-21-16,-22-1 0,0 22 0,0-21 16,0 21-16,0-1 0,1 1 15,-22 0-15,0 0 0,0 0 0,0 42 47,-22-21-47,1 42 0,21-21 16,-21 1-16,21-1 0,0 21 0,-21-21 15,21 22-15,-21-22 0,21 21 0,0-21 16,0 22-16,0-22 0,0 0 16,0 0-16,21 0 15,0 0-15,21-21 0,-20 0 0,20 0 16,0 0-16,1 0 0,-1 0 16,43-21-16,-43 0 0,0 0 15,1 0-15,-1-22 0,0 1 16,1 0-16,-22-1 0,21 1 0,-21-21 15,0-1-15,22 22 0,-22-22 0,0 22 16,-21 0-16,21-1 0,-21 1 16,21 0-16,-21 20 0,0 1 0,0 0 15,0 0-15,0 0 16,0 0-16,-21 21 16,21 21-1,-21 0-15,21 0 0,0 0 16,-21 22-16,21-22 0,-21 21 0,21 0 15,-21 1-15,21-1 0,0 0 16,0 22-16,-22-22 0,22 1 0,-21-1 16,21 0-16,0 1 0,-21-1 0,21-21 15,0 21-15,0-20 0,0-1 16,0 0-16,0 0 0,0 0 0,21-21 16,-21 21-16,21-21 0,1 0 15,-1 0-15,0 0 0,0 0 16,0 0-16,0 0 0,1 0 0,-1 0 15,0 0-15,0-21 16,0 0-16,0 0 0,1 0 0,-1 0 16,0-1-16,0 1 0,0 0 0,22 0 15,-22 0-15,0 0 16,0-1-16,0-20 0,0 42 0,-21-21 0,22 0 16,-22 0-16,21 21 0,-21-22 15,0 1 1,-21 42 15,-1 1-31,22-1 0,-21 0 16,21 0-16,-21-21 0,21 21 0,0 0 15,0 1-15,0-1 16,-21-21-16,21 21 0,0 0 0,0 0 16,-21 0-16,21 1 15,0-1-15,0 0 16,21-21-16,0 0 15,0 0 1,0 0-16,-21-21 16,22 21-16,-22-21 31,-22 21 47,1 0-62,0 0-16,21-22 15</inkml:trace>
  <inkml:trace contextRef="#ctx0" brushRef="#br1" timeOffset="62059.47">9102 3620 0,'-22'0'31,"1"0"-15,21 21 0,-21-21-1,0 0 1,0 0-1,0 0-15,-1 0 0,1 0 16,0 0-16</inkml:trace>
  <inkml:trace contextRef="#ctx0" brushRef="#br1" timeOffset="62291.8">7980 3810 0,'-21'0'15,"21"21"-15</inkml:trace>
  <inkml:trace contextRef="#ctx0" brushRef="#br1" timeOffset="62918.63">9271 3979 0,'0'0'0,"-21"0"0,63 0 47,-21 0-47,0 0 0,22-21 16,-22 21-16,21 0 0,-21 0 15,22-21-15,-1 21 0,-21-21 0,22 21 16,-22 0-16,0 0 0,-42 0 62</inkml:trace>
  <inkml:trace contextRef="#ctx0" brushRef="#br1" timeOffset="63835.98">9991 4128 0,'0'0'16,"0"-22"-16,0 44 47,-22-22-47,22 21 0,-21 0 15,21 0-15,0 0 0,0 0 16,-21 22-16,21-22 0,-21 0 0,21 0 16,-21 0-16,21 1 0,-21-1 0,21 0 15,0 0-15,0 0 0,0 0 16,0 1-16,42-22 16,-21 0-16,0 0 0,0 0 15,22 0-15,-1 0 0,0 0 0,-20 0 16,20 0-16,0-22 0,1 1 15,-22 0-15,21 21 0,-21-21 16,0 0-16,22-22 0,-22 22 0,0 0 16,-21 0-16,21 0 0,0-22 0,-21 22 15,0 0-15,0 0 0,22 0 16,-22 0-16,21 21 0,-21-43 16,0 64 15,0 1-16,0 20-15,0-21 0,0 0 16,0 22-16,0-22 0,0 21 0,0 0 16,0 1-16,0-22 0,0 21 15,0 1-15,0-1 0,0 21 16,0-20-16,0 20 0,0 1 0,0-1 16,0 64-16,0-63 15,0-1-15,0 1 0,0-1 0,0 1 16,0-22-16,0 22 0,0-1 0,0 1 15,21-1-15,-21 1 0,0-1 16,0-21-16,0 22 0,0-22 0,0 1 16,0-1-16,0 43 0,0-64 15,-21 0-15,21 21 0,-21-21 0,-1-21 16,1 22-16,21-1 16,-21-21-16,0 0 0,0-21 15,0-1-15,21 1 16,-22 0-16,22-21 0,0-1 0,0 1 15,-21-21-15,21-1 0,0 1 16,-21-22-16,21 21 0,0-20 0,0-64 16,0 63-16,0 0 0,21 1 15,-21-1-15,21 21 0,1-20 16,-22-1-16,21 22 0,0-1 0,0 1 16,0 20-16,0-20 0,1 20 15,20-20-15,-21 42 0,0 0 16,0-1-16,1 1 0,-1 21 15,-21-21-15</inkml:trace>
  <inkml:trace contextRef="#ctx0" brushRef="#br1" timeOffset="65070.92">11726 4276 0,'0'0'0,"-21"0"0,0 21 16,21-42 31,0 0-32,21-1-15,0 1 0,0 0 16,1-21-16,-1 21 0,0-22 15,0 1-15,0 21 0,0-22 0,1-20 16,-1 42-16,0 0 0,-21-1 16,21 1-16,-21 0 0,0 42 31,0 0-15,0 1-16,-21-1 0,21 21 0,-21 0 15,21 1-15,-21-1 0,-1 0 0,22 1 16,-21-1-16,21 0 0,0 1 15,0-1-15,0-21 0,0 0 0,0 22 16,0-22-16,0 0 0,21 0 16,1-21-16,-1 21 15,0-21-15,0 0 0,0 0 0,22 0 16,-22 0-16,21-21 0,-21 0 16,22 0-16,-1 0 0,-21-22 0,21 22 15,-20-21-15,-1 0 0,0-22 16,0 22-16,-21-1 0,0-20 0,0 21 15,0-1-15,0 22 0,-42-21 16,21 21-16,-22-1 0,1 22 16,0 0-16,20 0 0,-20 0 0,0 0 15,-1 0-15,22 22 0,0-22 16,0 21-16,21 0 0,0 0 16,21-21-16,0 21 15,22-21-15,-1 0 0,0 0 16,1 0-16,-1 0 0,21 0 0,-20 0 15,20-21-15,-20 0 0,20 21 0,-21-21 16,43 0-16,-43-1 16,1 1-16,-22 21 0,0-21 0,0 0 15,0 0-15,-21 0 16,0 42 31,-21-21-47,21 21 0,-21 0 15,21 0-15,0 22 0,0-22 16,0 21-16,0 0 0,0 1 0,0 20 16,0-20-16,0 20 0,0-21 15,0 22-15,-21-22 0,21 22 0,0-1 16,0-20-16,0 20 0,0-21 0,0 22 16,0-1-16,0 1 0,0 21 15,0-22-15,0 1 0,21-1 0,0 1 16,-21-1-16,21-21 0,-21 22 15,0-22-15,22 22 0,-22-22 16,0 22-16,0-22 0,0 21 0,0-20 16,0-1-16,-22 0 0,22 1 0,-21-1 15,0-21-15,21 0 0,-21 22 16,0-22-16,21 0 0,0-42 31,0 0-31,0 0 0,0-22 0,0 1 16,0 0-16,0-1 0,0 1 15,-21-22-15,21 1 0,0-85 16,0 84-16,0-20 0,0-1 0,0 0 16,0 1-16,21-1 0,-21 21 15,21-20-15,0 20 0,-21 1 16,21-1-16,0 22 0,1-22 16,-1 22-16,-21-21 0,21 20 0,0 1 15,0 0-15,0 20 0,-21 1 0,0 0 16,22 0-16,-22 0 0,0 0 15,21 21-15,-21-22 0,0 1 32</inkml:trace>
  <inkml:trace contextRef="#ctx0" brushRef="#br1" timeOffset="65980.71">13928 3641 0,'0'0'0,"0"-21"0,21-1 15,21-62 1,-21 63-16,-21-1 16,0 1-16,0 0 15,-21 21-15,0 0 16,0 0-16,0 0 15,-1 21-15,1 0 0,0 1 0,0 20 16,-21 0-16,-1 43 16,43-43-16,-21 1 0,0-1 0,0 0 15,0 22-15,21-22 0,0 22 16,0-22-16,0 0 0,0 1 16,0-1-16,0 0 0,0-21 0,0 1 15,21 20-15,0-42 0,0 21 16,21-21-16,-20 0 0,20 0 0,0 0 15,22 0-15,-22-21 0,0 21 16,22-21-16,-1-22 0,-20 22 0,20-21 16,-20 0-16,-1-1 0,0 1 0,1 21 15,-1-22-15,-21 1 0,0 21 16,0 0-16,1 0 0,-1-1 0,0 22 16,-42 0 15,0 22-31,-1-1 0,1 0 0,0 0 15,0 21-15,0-20 0,0 20 16,-1 0-16,1-21 0,0 22 0,0-1 16,21-21-16,0 0 0,0 22 0,0-22 15,0 0-15,0 0 0,21 0 16,0 1-16,0-22 0,1 0 16,-1 0-16,21 0 0,-21 0 15,22 0-15,-22 0 0,21-22 0,-21 1 16,22 0-16,-22 0 0,21 0 0,-21-22 15,22 1-15,-22 0 16,0-1-16,0 1 0,0 0 0,-21-1 16,0 1-16,0 0 0,0-1 15,0 1-15,-42 0 0,21 21 16,0-1-16,-22 22 0,22 0 16,-21 0-16,-1 0 0,22 0 0,-21 0 15,0 22-15,20-1 0,-20-21 0,21 21 16,-21 21-16,20-21 0,1 1 15,0-1-15,21 0 0,0 0 0,0 0 16,0 0-16,0 22 0,0-22 16,0 0-16,42 0 15,-20-21-15,-1 0 0,21 0 16,22 0-16</inkml:trace>
  <inkml:trace contextRef="#ctx0" brushRef="#br1" timeOffset="66677.39">15727 3852 0,'0'0'0,"0"-21"0,0 0 0,0 0 16,0 0-16,0 0 16,0-1-16,-21 22 0,-1-21 15,22 0-15,-21 21 0,0 0 0,0 0 16,0 0-16,0 0 0,-22 0 15,22 0-15,-21 0 0,21 0 0,-64 42 16,64-20-16,-22 20 0,-41 0 16,41 1-16,22-22 15,0 21-15,0 0 0,0 1 0,0 20 16,21-20-16,0-22 0,0 0 16,0 21-16,21-21 0,0 1 15,21-22-15,-21 21 0,22-21 16,-1 0-16,-21 0 0,22 0 0,-1 0 15,0 0-15,1 0 0,-22-21 0,21-1 16,0-20-16,-20 21 0,20-21 16,-21 20-16,21-20 0,-20-21 15,-1 20-15,21-63 16,-21 64-16,0-21 0,1 20 0,-1-20 16,0-1-16,-21 22 0,21-22 15,0 22-15,-21-21 0,0 20 0,0 22 16,21-21-16,-21 21 0,0-1 0,0 1 15,0 0-15,0 0 0,0 42 32,0 0-32,0 22 0,-21-22 15,0 21-15,21 0 0,0 22 16,-21-22-16,0 22 0,21-22 16,0 0-16,-21 22 0,-1-22 15,1 1-15,21 20 0,-21-21 0,21 1 16,0-1-16,-21 0 0,21 1 0,0-22 15,-21 21-15,21-21 0,0 1 16,0 20-16,0-21 0,0 0 16,21-21-1,0 0-15,21 0 0,-20 0 16,-1 0-16,0 0 16,0 0-16,-21-21 0,21 21 15,0-21-15,1 21 0,-22-21 0,21 0 16,0-1-16,-21 1 15,0 0-15,21 0 0,0 0 0</inkml:trace>
  <inkml:trace contextRef="#ctx0" brushRef="#br1" timeOffset="67132.12">16150 3979 0,'0'0'0,"21"0"15,0 0 1,1 0-16,-1 0 15,0 0-15,0 0 0,0-21 0,0 0 16,1 0-16,-1 21 0,0-21 0,0 0 16,0-1-16,0 1 0,-21 0 15,0 0-15,22 0 0,-22 0 16,0-1-16,0 1 0,0 0 0,-22 21 16,1 0-16,-21 0 15,21 0-15,0 0 0,-22 21 16,22-21-16,0 21 0,-21 22 0,20-22 15,-20 0-15,21 0 0,0 22 16,0-22-16,-1 21 0,22 0 0,0-20 16,0 20-16,0 0 0,0 1 15,0-1-15,22 0 16,-1-42-16,21 21 0,-21 1 16,0-22-16,22 0 0,-22 0 15,42 0-15,-20 0 0,-22 0 16,21 0-16,-21 0 0,1 0 15,41-22-15,-42 1 0,0 21 16,-21-21-16,22 0 0,-22 0 31,0 0-31,-22 21 32,1 0-17</inkml:trace>
  <inkml:trace contextRef="#ctx0" brushRef="#br1" timeOffset="67271.69">16552 4233 0,'-42'22'16,"42"-44"15,0 1-31</inkml:trace>
  <inkml:trace contextRef="#ctx0" brushRef="#br1" timeOffset="69891.34">1122 6456 0,'0'0'0,"0"21"16,-21-21 15,-1 0-31,1-21 15,21 0-15,-21 0 16,21-1 0,0 1-16,0 0 0,0 0 15,0 0-15,21 0 0,-21-1 16,21 1-16,1 21 0,-1-21 0,0 0 16,0 0-16,0 21 15,0 0-15,1 0 0,-1 0 0,0 0 16,0 0-16,0 0 0,0 0 15,1 0-15,-1 21 0,0-21 16,0 21-16,0 0 0,-21 0 16,0 22-16,0-22 0,21 21 0,-21 1 15,0-1-15,0 0 0,0 1 16,-21-1-16,0 0 0,0 1 16,0-1-16,0 0 0,-1 1 0,-20-1 15,21 0-15,-21-21 0,-1 22 16,22-1-16,-21 0 0,-1-20 0,22 20 15,-21-21-15,21 0 0,-22 0 16,22 1-16,0-1 0,0 0 0,-21-21 16,20 0-16,1 0 0,0 0 15,0-21-15,0 0 0,0-1 16,21 1-16,0-21 0,-22 21 16,22 0-16,0-22 0,0 22 0,0-21 15,0-1-15,0 22 16,0-21-16,22 21 0,-22-22 0,21 22 15,0 0-15,0 0 0,0-21 16,0 20-16,1 1 0,-1 21 16,0 0-16,0 0 15,0 0-15,0 0 0,1 21 16,-22 22-16,0-22 0,21 0 16,0 0-16,-21 22 0,21-22 15,-21 0-15,21 21 0,-21-21 0,21 1 16,1-1-16,-22 0 15,21 0-15,0-21 0,-21 21 0,0 0 16,21-21-16,0 22 0,-21-44 78,0 1-78,0 0 0</inkml:trace>
  <inkml:trace contextRef="#ctx0" brushRef="#br1" timeOffset="70271.8">1672 6816 0,'0'0'0,"0"21"16,21-21-16,0 0 16,1 0-1,-22-21-15,21 0 0,0-1 16,-21 1 0,0 0-16,0 0 0,-21 21 31,0 0-16,-1 0-15,22 21 0,-21-21 16,21 21-16,-21-21 0,21 21 0,0 1 16,0-1-16,-21-21 15,21 21-15,0-42 47,0 0-47,0-1 16</inkml:trace>
  <inkml:trace contextRef="#ctx0" brushRef="#br1" timeOffset="70828.69">3365 6138 0,'0'0'0,"22"-21"0,-22 0 15,0 0-15,-22 21 16,1 0-1,0 21-15,0 0 16,-21 0-16,20 1 0,1 20 0,-21 0 16,21 1-16,0 20 0,-22 1 15,22-1-15,-21 1 0,-1-1 0,22-21 16,-21 22-16,0-22 0,20 22 0,1-22 16,0 0-16,0 1 0,0-22 15,21 21-15,-21-21 0,21 1 0,0-1 16,21-21 15,0-21-31,-21-1 0,21 1 16,0 0-16,0-21 0,1 21 0</inkml:trace>
  <inkml:trace contextRef="#ctx0" brushRef="#br1" timeOffset="71091.53">3238 6223 0,'22'-21'16,"-1"-21"-16,-64 105 0,107-148 0,-43 64 0,0 21 0,-21-21 15,0 0-15,21 21 0,1 0 16,-22 21 0,21 0-16,0 0 0,-21 22 0,21-1 15,-21 0-15,0 1 0,0-1 16,0 22-16,0-1 0,0-21 0,0 22 16,0-1-16,-21-20 0,0-1 0,0 22 15,-1-22-15,22 0 0,-21 1 16,21-22-16,-21 21 0,21-21 0,0 0 15,0 22-15,0-22 16,0-42 15,0 0-31</inkml:trace>
  <inkml:trace contextRef="#ctx0" brushRef="#br1" timeOffset="71312.48">2815 6900 0,'0'0'0,"21"0"31,0 0-31,1 0 16,-1-21-16,21 21 0,0-21 0,-20 21 16,20-21-16,0 0 0,22 21 15,-22-21-15,0-1 0,22 1 0,-22 0 16,1 0-16,20 0 0,-21 0 15,1-1-15,-22 1 0,21 0 0,-21 0 16,1 0-16,20 21 0</inkml:trace>
  <inkml:trace contextRef="#ctx0" brushRef="#br1" timeOffset="72140.8">3725 6498 0,'0'0'0,"21"0"0,-21 21 47,0 1-47,0 20 16,0-21-16,0 0 0,0 22 15,0-22-15,0 21 0,0-21 0,0 22 16,0-22-16,0 0 0,0 42 16,0-41-16,0-1 15,0 0-15,0 0 0,22 0 0,-1 0 0,0-21 16,0 22-16,0-22 16,0 0-16,1 0 0,-1 0 15,0 0-15,0-22 0,0 22 0,0-21 16,22 0-16,-22 0 0,0 0 0,0 0 15,0-22-15,1 22 0,-1-21 16,0-22-16,0 43 0,-21-21 16,21 21-16,-21-22 0,0 22 15,0 0-15,0 0 0,-21 21 32,0 0-17,0 21 1,0-21-16,21 21 15,-22 0 1,44-21-16,-1 0 16,0 0-16,21 0 0,-21 0 15,22 0-15,-22 0 0,21-21 0,-21 21 16,22 0-16,-1 0 0,-21-21 16,22 21-16,-1 0 0,-21 0 0,0 0 15,0-21-15,1 21 16,-22 21-1,-22 0 1,1 0-16,0 0 0,21 1 16,-21-1-16,0 0 0,0 0 15,-1 21-15,1-20 0,21-1 0,-21 0 16,21 0-16,-21 0 0,21 0 0,0 1 16,0-1-16,0 0 15,0 0-15,21-21 0,0 21 16,0-21-16,22 0 0,-22 0 15,0 0-15,21 0 0,1 0 0,-1 0 16,0 0-16,1-21 0,20 0 16,-20 0-16,-22 0 0,21-1 15,-21 1-15,-21 0 0,21-21 16,-21 21-16,0-22 0,0 1 0,0 0 16,0-1-16,0 1 0,-21 0 15,21 20-15,-21-20 0,0 21 0,-21 0 16,20 0-16,1 21 0,-21 0 15,-22 0-15,22 21 0,21 0 16,-21 0-16,20 0 0,-20 0 0,21 1 16,0 20-16,0-21 0,-1 21 15,22-20-15,0-1 0,0 21 0,0-21 16,0 0-16,0 1 0,22-22 16,-1 21-16,0-21 0,21 0 0,-21 0 15,22 0-15,-22 0 0</inkml:trace>
  <inkml:trace contextRef="#ctx0" brushRef="#br1" timeOffset="72418.8">5334 6604 0,'0'-21'0,"0"42"0,0-63 16,21 42-16,-21 21 46,-21 0-46,21 0 0,-21 0 16,21 1-16,0 20 0,0-21 16,-21 0-16,21 0 0,-22 1 0,22-1 15,-21 0-15,21 0 0,0 0 0,-21 0 16,21 1-16,0-44 47,0 1-32,0 0-15,0 0 0</inkml:trace>
  <inkml:trace contextRef="#ctx0" brushRef="#br1" timeOffset="72603.8">5313 6392 0,'0'0'0,"0"-21"0,0 0 15,-21 21 16,21 21-15,0 0 0,0 1-16,0-1 15,21-21-15,-21 21 0,21-21 16,0 21-16</inkml:trace>
  <inkml:trace contextRef="#ctx0" brushRef="#br1" timeOffset="73235.44">6223 6646 0,'0'0'0,"0"-21"0,0 0 0,0 0 15,0 0-15,-21 0 0,0-1 16,-1 1-16,1 0 0,-21 0 15,21 0-15,0 0 0,-1 21 0,1 0 16,-21 0-16,21 0 0,0 0 16,-22 0-16,22 21 0,-21 0 0,-1 0 15,22 21-15,0-20 0,-21 20 16,21-21-16,-22 64 0,43-64 16,0 21-16,0-21 0,0 22 0,0-22 15,0 0-15,0 0 0,0 0 16,21-21-16,1 22 0,-1-22 0,0 0 15,21 0-15,-21 0 0,64 0 16,-64 0-16,22 0 0,-1-22 16,-21 22-16,21-21 0,-20 0 15,20 0-15,0-21 0,-21-1 0,1 22 16,-1-42-16,21 20 0,-21 1 0,0-22 16,1 22-16,-1-21 0,-21 20 15,0-20-15,21 20 0,-21 1 16,0 0-16,0 21 0,0-22 0,0 22 15,0 0-15,0 0 0,0 0 16,0 42 0,0 0-1,0 21-15,0-21 0,0 22 16,-21-1-16,21 0 0,0 1 0,0-1 16,0 22-16,0-22 0,-21 21 15,21-20-15,0-1 0,0 0 16,0 1-16,0-1 0,0 0 0,0-20 15,0-1-15,0 0 0,0 0 16,21 0-16,0-21 0,0 21 16,21-21-16,-20 0 0,-1 0 0,21 0 15,-21-21-15,0 21 0,22-21 16,-22 0-16,0 0 0,0 0 0</inkml:trace>
  <inkml:trace contextRef="#ctx0" brushRef="#br1" timeOffset="73755.61">8191 6202 0,'0'0'0,"0"-21"0,0-22 0,0 22 16,0 0-16,0-21 0,0 21 0,0-1 16,0 1-16,0 0 15,0 0-15,-21 21 0,0 21 16,21 0-16,-21 22 16,21-22-16,-21 21 0,21 0 15,0 1-15,-21 20 0,-1 1 16,1-1-16,0 1 0,0-1 0,0-20 15,0 20-15,21-21 0,0 1 0,-22-1 16,22 0-16,-21-20 0,21 20 16,0-21-16,0 0 0,0 0 15,0-42 17,21 0-32,-21 0 0,0 0 15</inkml:trace>
  <inkml:trace contextRef="#ctx0" brushRef="#br1" timeOffset="74776.86">7959 6265 0,'0'-42'0,"0"84"0,0-126 16,0 63-16,0-22 0,0 22 0,0 0 15,0 0-15,0-43 0,21 43 16,-21 0-16,21 0 0,-21-22 0,21 22 16,0 0-16,22-42 0,-22 41 15,21 1-15,0 21 0,1-21 16,-1 21-16,0 0 0,1 21 0,-1 0 15,22 1-15,-22 20 0,0-21 16,1 21-16,-22 1 0,0-1 0,-21 64 16,0-64-16,-21 1 0,0-1 0,-22 0 15,1 1-15,0-1 16,-1 0-16,1-21 0,0 22 0,-22-22 16,43 0-16,-21 0 0,20-21 0,-20 0 15,21 0-15,0 0 0,0 0 16,-1 0-16,1 0 0,21-21 0,-21 0 15,21 0-15,0 0 0,0-1 16,0 44 0,0-1-16,21 0 15,0 0-15,-21 21 0,0-20 16,22-1-16,-22 21 0,21-21 16,-21 22-16,0-22 0,42 42 15,-21-42-15,-21 1 0,21-1 0,1 0 16,-1 0-16,0-21 0,0 21 15,21-21-15,-20 0 0,-1 0 16,0 0-16,0 0 0,21 0 0,1 0 16,-1 0-16,-21-21 0,43 0 0,-22 0 15,0 0-15,1-1 0,-1 1 16,0 0-16,1 0 0,-1-21 0,22-22 16,-22 22-16,-42 21 0,0-22 15,0 22-15,0 0 0,0 0 0,-21 0 16,0 21-16,-1 0 15,1 0-15,-21 21 16,21-21-16,0 21 0,-1 21 0,1-21 16,0 1-16,0 20 0,0 0 15,0-21-15,-1 22 0,1-1 0,21-21 16,0 0-16,0 1 0,0 20 16,0-21-16,21 0 0,1 0 15,20-21-15,-21 0 0,21 0 0,-20 0 16,20 0-16,0 0 0,22 0 15,-22-21-15,0 21 0,1-21 0,-1 0 16,0 0-16,1 0 0,-1-1 0,0 1 16,-20-21-16,-1 21 0,0 0 15,0-22-15,0 22 0,0 0 16,-21 0-16,0 0 0,0-1 0,0 1 16,22 0-16,-22 0 0,0 42 31,0 0-16,0 22-15,0-22 0,-22 21 0,22-21 16,-21 22-16,21-1 0,-21 0 0,21 22 16,-21-22-16,21 0 0,0 22 0,0-1 15,-42 64-15,42-42 0,-22 0 16,22-1-16,-21 1 0,0 0 16,21 21-16,-21-22 0,0 22 0,0 0 0,-1 0 15,-20 0-15,21-22 0,-21 22 16,20-21-16,-20-1 0,-21 86 15,20-107-15,1 22 0,0-22 16,20 1-16,-20-22 0,21 1 0,-43 20 16,64-42-16,0 0 0,-21-21 15,21-21-15,0 0 16,0-21-16,21 21 0,-21-43 16,43 22-16,-22-22 0,0 1 0,21-22 15,-20 22-15,20-22 0,0-21 16,43-84-16</inkml:trace>
  <inkml:trace contextRef="#ctx0" brushRef="#br1" timeOffset="75087.6">9292 6773 0,'0'0'0,"0"-21"16,0-21-16,0 21 0,0 0 0,0-1 15,0 1-15,0 0 0,0 0 16,0 0-16,0 0 0,42-1 0,-20 1 15,-1 0-15,0 21 0,21-21 16,1 21-16,-1 0 0,0 0 0,1 0 16,-1 0-16,0 21 0,1 0 0,-1 0 15,-21 1-15,0 20 0,0-21 16,-21 21-16,0 1 0,0-22 16,-21 21-16,-21 1 0,21-22 0,-22 0 15,1 21-15,0-21 0,21 1 0,-22-1 16,22-21-16,-21 21 0,21 0 15,-22-21-15,22 0 0,21-21 32,42 0-32,-20 21 15</inkml:trace>
  <inkml:trace contextRef="#ctx0" brushRef="#br1" timeOffset="75647.52">10414 6816 0,'0'0'0,"21"0"32,-21-21-17,42-1-15,-20 1 0,-1 0 16,0 0-16,0 0 0,0 0 15,0-1-15,-21-20 0,0 21 0,0 0 16,0 0-16,0-1 0,0 1 16,-21 0-16,0 21 15,0 0-15,0 0 0,0 21 16,-22 0-16,22-21 0,-42 64 16,41-43-16,-20 21 0,21-20 15,0-1-15,0 21 0,21-21 16,0 64-16,0-64 0,0 0 15,0 0-15,0 1 0,0-1 0,21 0 16,0-21-16,0 0 0,21 0 16,1 0-16,-22 0 0,0 0 0,21 0 15,1 0-15,-1 0 0,0 0 0,1 0 16,20-21-16,-20 21 0,20-21 0,-21-1 16,22 22-16,-22-21 0,22 0 0,-1 0 15,-20 0-15,-1 0 0,0-1 16</inkml:trace>
  <inkml:trace contextRef="#ctx0" brushRef="#br1" timeOffset="76428.28">11303 6710 0,'85'-85'15,"-170"170"-15,191-191 0,-106 64 16,21 21-16,-21-1 0,0-20 0,21 21 16,-21 0-16,0 0 0,0-1 15,-21 22-15,0 0 16,0 0-16,-1 0 0,1 0 0,0 0 16,0 0-16,-21 22 0,20-1 0,-20 21 15,0-21-15,21 0 0,-22 22 0,-20 20 16,42-20-16,-1-22 15,1 0-15,0 21 0,21-21 0,0 1 16,0-1-16,0 0 0,0 0 0,0 0 16,0 0-16,21-21 15,0 0-15,1 0 0,20 0 0,-21 0 16,0 0-16,43 0 0,-43 0 16,21-21-16,-21 21 0,1-21 0,20 0 15,-21 0-15,0 0 0,0-1 16,-21 1-16,22-21 0,-22 21 0,21-22 15,-21 22-15,21 0 0,-21-21 0,0 21 16,0-1-16,0 1 0,0 42 47,-21 1-47,21-1 0,0 0 16,-21 21-16,21-21 0,0 1 15,0-1-15,0 0 0,0 0 0,-22 0 16,22 0-16,0 1 0,0-1 0,0 0 15,0 0-15,0 0 0,0 0 16,22-21-16,-1 22 0,0-22 16,0 0-16,0 0 0,0 0 15,22 0-15,-22 0 0,0-22 0,0 1 16,0 21-16,1-21 0,-1 0 0,21 0 16,0-43-1,-20 22-15,-1 0 0,0-1 0,21-63 16,-21 64-16,1-21 0,-1 20 0,0-20 15,-21 20-15,21 1 0,0 0 0,0-1 16,-21 1-16,22 0 0,-22-22 16,0 22-16,0 21 0,0 0 15,0-1-15,-22 22 16,22 22-16,-21-1 16,0 0-16,0 21 0,0 22 15,21-22-15,-21 0 0,21 1 16,0-1-16,-22 22 0,22-22 15,-21 21-15,21-20 0,-21 20 16,21-20-16,0-1 0,0 0 0,0 1 16,0-1-16,0-21 0,0 21 0,0-20 15,0-1-15,0 0 0,0 0 16,21 0-16,0-21 16,1 0-16,-1 0 0,0 0 15,0 0-15,0-21 0,0 0 0,1 0 16,-1 0-16,0-1 0,0 1 15,0 0-15,0-21 0,-21-1 0,0 22 16</inkml:trace>
  <inkml:trace contextRef="#ctx0" brushRef="#br1" timeOffset="76643.17">11726 6329 0,'0'0'0,"-21"0"15,42 0 1,0 0 0,1 0-16,20 0 0,-21 0 0,0 0 15,0 0-15,22 0 0,-22 0 0,0 0 16,0 0-16,22 0 0,-22-21 16,0 21-16,0 0 15,0 0-15</inkml:trace>
  <inkml:trace contextRef="#ctx0" brushRef="#br1" timeOffset="77267.8">12721 6795 0,'21'0'31,"-21"-22"-31,0 1 16,21 0-16,1 0 0,-22-21 16,0 20-16,0 1 0,0-21 0,0 21 15,0-22-15,0-41 0,0 41 16,0 22-16,0-21 0,0 21 0,0-22 16,-22 22-16,-20 0 0,21 21 15,0 0-15,0 0 0,-22 0 0,22 0 16,0 21-16,-21 0 0,20 1 15,-20 20-15,21-21 0,-21 21 0,20 1 16,1-1-16,0 0 0,-21-20 0,42 20 16,0 0-16,0 1 0,0-22 0,0 21 15,0-21-15,0 0 0,0 1 16,21-1-16,0-21 0,0 21 0,0 0 16,64-21-16,-64 0 0,0 0 15,22 0-15,-22 0 0,21-21 16,-21 0-16,1 0 0,-1-1 0,0 1 15,0 0-15,0 0 0,0-21 0,-21-1 16,22 1-16,-1 0 0,0-1 16,-21 1-16,0 0 0,0-1 0,21 22 15,-21 0-15,0 0 0,0 0 0,0-1 16,-21 44 0,21-1-16,-21 0 0,0 0 0,-1 21 15,1-20-15,21 20 16,-21 0-16,0-21 0,21 22 0,-21-1 15,21-21-15,0 22 0,0-22 0,0 0 16,0 0-16,0 0 0,0 0 0,0 1 16,21-1-16,0-21 0,21 21 15,-20-21-15,-1 0 0,21 0 0,-21 0 16,0 0-16,22-21 0,-22 0 0,42-1 16,-20-20-16,-22 21 0,21-21 15,-21-1-15,1 1 0</inkml:trace>
  <inkml:trace contextRef="#ctx0" brushRef="#br1" timeOffset="78463.67">13420 5821 0,'0'-21'0,"0"42"0,0-63 0,0 20 0,-22 22 31,1 22-31,21-1 16,-21 0-16,0 0 0,21 21 0,-21 1 15,0-1-15,-1 0 0,22 1 16,-21-1-16,0 0 0,21 22 0,-21-22 16,21 1-16,-21-1 0,21 21 15,-21-20-15,21-1 0,0 0 16,0 1-16,0-1 0,0 0 0,0-20 16,0 20-16,0-21 0,0 0 0,21 0 15,0 1-15,0-22 16,0 0-16,0 0 0,1 0 0,20 0 15,-21 0-15,0-22 0,22 1 16,-22 0-16,21 0 0,-21 0 0,0-22 16,22 22-16,-22-21 0,0 0 0,0-1 15,0 1-15,1 0 0,-22 20 16,0 1-16,21 0 0,-21 0 16,-21 21 15,21 21-31,0 0 0,-22 0 0,1 22 15,0-22-15,21 21 0,0-21 16,0 1-16,-21 20 0,21-21 0,0 21 16,0-20-16,0-1 0,0 0 0,0 21 15,0-21 1,21-21-16,0 0 0,0 0 0,1 22 16,-1-22-16,0 0 0,0 0 0,0 0 15,0-22-15,1 22 0,-1-21 16,0 0-16,0 0 0,21 0 0,-20 0 15,20-64-15,-21 64 16,0-22-16,0 1 0,1 21 16,-1 0-16,-21 0 0,0-1 0,0 1 15,0 42 17,-21 1-32,21 20 0,-22-21 15,22 0-15,-21 0 0,21 22 16,-21-22-16,21 0 0,0 0 0,0 22 15,0-22-15,0 0 0,0 0 16,0 0-16,21 0 16,0-21-16,1 0 15,-1 0-15,21 0 0,-21 0 0,43-21 16,-43 0-16,21 21 16,-21-21-16,1-21 0,20 20 0,-21-20 15,21 21-15,-20-21 0,-1-1 0,0 1 16,0 21-16,-21-22 0,0 22 15,21 0-15,-21 0 0,0 0 16,0 42 0,-21 0-1,21 0-15,-21 0 0,0 22 0,21-22 16,-21 21-16,21-21 0,0 22 16,0-22-16,0 0 0,0 21 0,0-20 15,0-1-15,0 21 16,0-21-16,21 0 0,0-21 15,0 22-15,0-22 0,22 0 0,-22 0 16,21 0-16,0 0 0,-20 0 0,20 0 16,0 0-16,1 0 0,-1 0 15,-21-22-15,21 1 0,1-21 0,-22 21 16,0-22-16,21 1 0,-20 0 0,-1-1 16,0 1-16,0-21 0,-21 41 15,0-20-15,0 0 0,0 21 0,0-1 16,-21 22-16,0 0 15,0 0-15,-1 0 0,1 22 16,-21-1-16,21 0 0,0 21 16,21 1-16,-22-1 0,22 0 0,-21 1 15,21-1-15,0-21 0,0 21 16,0-20-16,0 20 0,21-21 0,1 0 16,-1 0-16,21 1 0,-21-22 15,22 0-15,-1 0 0,0 0 16,1 0-16,-1 0 0,0 0 15,1 0-15,-1-22 0,0 1 0,1 0 0,-22 0 16,21 0-16,-21-22 16,0 22-16,1-21 0,-1 21 0,0-22 15,-21 22-15,0-21 0</inkml:trace>
  <inkml:trace contextRef="#ctx0" brushRef="#br1" timeOffset="78692.69">14520 5948 0,'0'0'0,"-42"0"0,21 0 0,0 0 0,-1 0 16,1 0-16,0 0 16,21 21 15,-42-21 0,21 0-31,-1 0 0,-20 0 16</inkml:trace>
  <inkml:trace contextRef="#ctx0" brushRef="#br1" timeOffset="78876.69">12890 6202 0,'0'0'15,"-21"21"-15,-21-21 0,42 21 0,21 0 16,21-21 0,-20 0-16,20 0 0,0 0 0,1 0 15,20 0-15,-21 0 0,22-21 16,-22 21-16,22 0 0,-22-21 0,0 21 16,1-21-16,20 0 0</inkml:trace>
  <inkml:trace contextRef="#ctx0" brushRef="#br1" timeOffset="79456.6">17145 6033 0,'0'0'0,"0"-22"0,0 1 0,0 0 16,0 0-16,0 0 0,0 0 16,-21 21-16,0 0 0,-1 0 15,1 0 1,0 21-16,0 0 0,0 0 0,0 0 15,21 22-15,-22-1 0,1 0 0,0 1 16,0 20-16,0-21 16,0 22-16,-22-1 0,22 1 0,0-1 15,0-20-15,0 20 0,-1-20 16,22 20-16,0-21 0,0-20 0,0 20 16,0-21-16,0 0 0,0 0 0,0 1 15,22-22-15,20 21 0,-21-21 16,21 0-16,1 0 0,-22 0 15,21 0-15,1-21 0,-1 21 16,0-22-16,1 1 0,-1 0 0,0 0 16,-21-21-16,22 20 0,-22-20 15</inkml:trace>
  <inkml:trace contextRef="#ctx0" brushRef="#br1" timeOffset="79646.91">16679 6329 0,'-21'0'0,"42"0"0,-63 0 0,21 0 16,42 0 0,0 0-16,21 0 15,-20 0-15,-1 0 16,21 0-16,0 0 0,-20 0 0,20 0 16,0 0-16,1 0 0,-1 0 15,0 0-15,1 0 0,-1 0 16,-21 0-16</inkml:trace>
  <inkml:trace contextRef="#ctx0" brushRef="#br1" timeOffset="80244.53">17759 6583 0,'0'0'0,"21"0"0,0 0 0,0 0 15,0 0-15,1 0 16,-1 0-16,-21-21 0,21 0 15,0 21-15,-21-22 16,0 1-16,0 0 0,0 0 0,0-21 16,0 20-16,0 1 0,0-21 0,0 21 15,0 0-15,0-1 0,-21 1 16,0 0-16,0 0 0,-1 21 0,1 0 16,0 0-16,0 0 0,0 0 15,-22 0-15,22 0 0,-21 21 0,0 0 16,20 0-16,-20 22 0,0-22 0,-1 21 15,22 1-15,-21 20 0,21-21 16,0 1-16,-1-1 0,1 43 16,21-64-16,0 21 0,0-21 15,0 1-15,21-1 0,1 0 16,-1-21-16,0 0 0,21 21 0,-21-21 16,22 0-16,-22 0 0,21 0 0,-21-21 15,22 21-15,-1-21 0,22-22 16,-43 22-16,0 0 0,21-21 15,-21-1-15,1 1 0,-1 0 16,21-43-16,-21 43 0,0-1 16,-21 1-16,0 21 0,0 0 0,22 0 15,-22 42 1,-22 0 0,1 21-16,21 1 0,-21-1 15,0 0-15,21 1 0,0-1 16,-21 0-16,21 1 0,-21 41 15,-1-63-15,22 1 0,0-1 16,0 0-16,0 0 0,0 0 0,0 0 16,22-21-1,-1 0-15,0 0 0,0 0 0,0 0 16,0-21-16,1 0 0,20 0 0,-21 0 16,21 0-16</inkml:trace>
  <inkml:trace contextRef="#ctx0" brushRef="#br1" timeOffset="80679.78">18732 6350 0,'0'0'0,"43"-42"31,-43 21-31,-21 21 16,-1 0-16,1 0 16,-21 0-16,21 0 0,-22 0 0,1 0 15,0 0-15,21 0 0,-22 21 0,22-21 16,0 21-16,0 0 0,0 0 15,21 0-15,0 1 0,0-1 0,0 0 16,0 0-16,21-21 0,0 21 16,0 0-16,0-21 0,22 22 0,-1-1 15,0-21-15,1 21 0,-22 0 16,21-21-16,0 21 0,-20 0 0,-1 1 16,0-1-16,0-21 0,-21 21 15,0 0-15,0 0 0,0 0 0,0 1 16,-21-1-16,0-21 0,-22 21 0,1-21 15,0 0-15,-1 21 0,1-21 16,0 21-16,-1-21 0,1 0 0,0 0 16,-1 0-16,22 0 0,-21 0 0,21 0 15,0-21-15,-1 21 0,1-21 16,0 21-16,21-21 0,0 0 0,0-1 16,0 1-1,21 21 1,0 0-16,1-21 0,-1 21 0,0 0 15,21 0-15,-21-21 0,22 21 16,-1 0-16</inkml:trace>
  <inkml:trace contextRef="#ctx0" brushRef="#br1" timeOffset="81571.8">19537 5715 0,'0'0'0,"0"-42"31,0 63-31,0 0 16,-21 0-16,-1 0 0,1 22 16,0-1-16,0-21 0,0 22 0,-22 20 15,22-21-15,0 1 0,0-1 16,0 0-16,0 22 0,-1-22 0,1 1 15,21 20-15,0-21 0,-21 1 0,21 20 16,-21-20-16,21-1 16,-21-21-16,21 21 0,0-20 0,0 20 15,-21-21-15,21 0 0,-22 0 16,22 1 0,0-44-1,0 1 1,0 0-16,0 0 0,0 0 15,0-22-15,0 22 0,22-21 0,-1 21 16,-21-22-16,21 1 0,0 21 16,0-21-16,0 20 0,1 1 0,20-21 15,-21 21-15,21 0 0,-20-1 16,20 1-16,0 21 0,1-21 0,-1 21 16,0 0-16,-21 0 0,22 0 15,-1 0-15,-21 0 0,0 0 16,1 0-16,-1 0 0,-21 21 15,-21-21-15,-1 21 0,-20 1 16,21-22-16,-21 0 0,-1 21 16,22-21-16,-21 0 0,-1 21 0,1-21 15,0 0-15,21 0 0,-22 0 0,22 0 16,0 0-16,0 0 16,0 0-16,-1 0 15,22-21-15,0 42 47,0 0-47,0 0 16,0 0-16,0 1 0,0-1 15,0 0-15,0 21 0,0-21 0,0 22 16,0-22-16,0 21 0,0-21 0,0 1 16,22 20-16,-22-21 0,21 0 15,0 0-15,0-21 0,0 22 16,0-1-16,1-21 0,-1 21 0,42-21 15,-20 0-15,-1 0 0,0 0 16,1 0-16,-22 0 0,63 0 16,-62 0-16,20-21 0,-21 21 15,0-21-15,0-1 0,1 22 0,-22-21 16,0 0-16,21 21 0,-21-21 16,21 21-16,-21-21 0,-21 21 62,0 21-62,-1-21 16</inkml:trace>
  <inkml:trace contextRef="#ctx0" brushRef="#br1" timeOffset="83360.61">847 8763 0,'0'-21'47,"0"0"-31,0 0 0,0-1-16,21 22 15,0-21-15,0 21 0,0 0 16,0-21-16,1 21 0,-1 0 0,0 0 15,0 0-15,0 0 0,22 0 16,-22 0-16,0 0 0,-21 21 16,0 22-16,0-22 15,0 21-15,0-21 0,-21 22 0,-22-1 16,22 0-16,-21 1 0,0-1 0,-1 0 16,1-21-16,21 1 0,-22 20 15,22-42-15,0 21 0,0 0 0,0-21 16,0 0-16,21-21 31,0 0-31,21 0 0,0 0 16,0 21-16,0-22 0,0 1 15,1 0-15,-1 21 0,21 0 0,-21-21 16,22 21-16,-22 0 16,21 0-16,-21 0 0,43 21 0,-43 0 15,21 22 1,-42-22-16,0 0 0,0 21 0,0-21 15,0 1-15,0-1 0,-21 21 16,0-21-16,0 0 0,0 1 0,-22-1 16,22 0-16,-21 0 0,-1 0 15,22 0-15,-21-21 0,0 0 0,20 22 16,-20-22-16,21 0 0,-21 0 0,20 0 16,1 0-16,-21-22 0,0 1 15,20 0-15,1 0 16,0 21-16,21-21 0,0 0 0,-21 21 15,0-22-15,21 1 0,-21 21 16,21-21 0,21 21-1,0 0 1,0-21-16,21 21 0,-20 0 0</inkml:trace>
  <inkml:trace contextRef="#ctx0" brushRef="#br1" timeOffset="83695.69">1672 9081 0,'0'0'15,"-21"0"-15,21 21 0,-21-21 16,21 21-16,21-42 47,-21 0-32,0-1-15,0 1 16,-21 21 0,0 0-16,-1 0 15,1 0 1,21 21-16,0 1 15,21-22 1,1 0-16,-1-22 16</inkml:trace>
  <inkml:trace contextRef="#ctx0" brushRef="#br1" timeOffset="88104.48">4233 8192 0,'-21'0'15,"0"-22"-15,0 22 16,0 0 0,21 22-16,-22-1 0,22 0 15,0 0-15,0 0 0,0 0 16,0 1-16,0-1 0,0 0 0,0 0 16,22-21-16,-1 21 0,0-21 15,0 0-15,0 0 0,0 0 0,1 0 16,20 0-16,0 0 0,1 0 15,-22 0-15,21-21 0,22 0 0,-22 21 16,0-21-16,-21 0 0,22-1 16,-1-20-16,-21 21 0,0 0 0,1 0 15,-1-1-15,-21 1 0,21 0 16,-21 0-16,0 0 0,0 0 0,0-1 16,-21 22-16,0 0 15,-1 0-15,22 22 0,-21-1 16,0 0-16,0 21 0,0 1 0,0-1 15,-1 0-15,1 1 0,0-1 16,0 21-16,0-20 0,0-1 0,-1 22 16,22-22-16,0 21 0,-21 1 0,21-1 15,0 43-15,-21-42 0,21-22 16,0 0-16,0 1 0,0-1 16,0 0-16,0-20 0,0 20 0,-21-21 15,21 0-15,-21 0 0,0 1 16,-1-22-1,1 0-15,0 0 0,0 0 16,0 0-16,0 0 0,-1-22 0,1 1 16,0 0-16,-21-21 0,21 21 0,-1-22 15,1 1-15,-21 0 0,21-1 0,0 1 16,-1-22-16,1 22 0,0 0 16,0-1-16,21 22 0,0-21 0,0 21 15,0 0-15,-21-1 0,21 44 31,0-1-31,0 0 0,21 21 16,-21 1-16,0-22 0,21 21 16,-21 0-16,21 1 0,0-1 0,-21 0 15,22 1-15,-1-22 0,-21 21 0,21-21 16,0 1-16,0 20 0,0-21 16,1 0-16,-1-21 0,0 21 0,21 1 15,-21-22-15,22 0 0,-1 0 0,-21 0 16,43 0-16,-22 0 0,0-22 15,1 22-15,20-21 0,-20 0 0,20 0 16,-21 0-16,1-22 0,-1 22 16,0-21-16,1 21 0,-22-22 0,21 1 15,-21 0-15,1-1 0,-1 1 16,-21 21-16,0-21 0,0 20 0,21 1 16,-21 0-16,0 0 0,-21 21 31,0 0-31,-1 21 0,1 21 15,21-20-15,-21-1 0,0 21 0,21-21 16,-21 22-16,21-1 0,0-21 0,0 21 16,0-20-16,0-1 0,0 21 15,0-21-15,0 0 0,0 1 0,21-1 16,0-21-16,0 21 0,0-21 0,1 0 16,-1 0-16,0 0 0,21 0 15,-21 0-15,22 0 0,-22-21 16,21 0-16,-21-1 0,22 1 0,-22 0 15,21 0-15,1-21 0,-22-1 16,0 22-16,0-21 0,21-43 16,-20 43-16,-1 21 0,-21-1 0,0 1 15,0 0-15,0 0 0,0 42 32,0 0-32,0 0 0,0 1 15,-21 20-15,-1-21 0,1 21 16,21 1-16,0-22 0,-21 21 0,0 22 15,0-43-15,21 21 16,-21-21-16,21 1 0,0-1 16,0 0-16,0 0 0,0-42 47,21 0-47,-21 0 0,21-1 15,0 1-15,0-21 0,0 21 16,1-22-16,-1 1 0,0 0 0,0-1 15,21 1-15,-20 0 0,-1 21 0,0-22 16,0 22-16,0 21 0,22-21 16,-22 21-16,0 0 15,0 0-15,-21 21 0,21 0 16,-21 0-16,0 1 0,21-1 0,-21 0 16,0 21-16,0-21 0,0 1 0,0 20 15,0-21-15,0 0 0,0 22 16,0-22-16,0 0 0,0 0 0,0 0 15,0 0 1,22-21 0,-1 0-16,0-21 15,0 21-15,0-21 0,-21 0 0,21 0 16,1 0-16,-1-1 0,0 1 16,0-21-16,0 21 0,0-22 0,1 1 15,-1 0-15,21-22 16,0 43-16,-20 0 0,-1 0 0,0 0 15,0-1-15,0 22 0,0 0 16,-21 22 0,0-1-16,0 0 0,0 0 15,0 0-15,0 22 0,0-22 0,0 0 16,-21 21-16,0-21 0,21 22 16,0-22-16,0 21 0,-21-21 0,21 1 15,0-1-15,0 0 0,0 0 0,0 0 16,21 0-16,0-21 0,0 0 15,22 0-15,-22 0 0,21 0 16,1 0-16,-1 0 0,0 0 16,1 0-16,-1-21 0,0 0 0,1 0 15,-1 21-15,0-42 0,1 20 0,-22 1 16,0 0-16,21-21 0,-21 21 16,1-22-16,-22 1 0,21 0 0,-21-1 15,21 22-15,-21-21 0,0 21 0,0-1 16,0 1-16,0 0 0,-21 21 15,0 0 1,-1 0-16,1 21 0,21 0 16,-21 1-16,0 20 0,0-21 0,0 21 15,-1 1-15,22-22 0,0 21 16,0 1-16,-21-22 0,21 21 0,0-21 16,0 22-16,0-22 0,21 0 0,1 0 15,-1 0-15,0-21 0,21 0 16,-21 0-16,22 0 0,-22 0 15,21 0-15,1 0 0,-22-21 0,21 0 16,0 0-16,-20 21 0,20-43 0,-21 22 16,0 0-16,0 0 0,1-21 0,-1-1 15,0 1-15,-21 21 0,0-22 16,0 1-16</inkml:trace>
  <inkml:trace contextRef="#ctx0" brushRef="#br1" timeOffset="88323.52">5969 8319 0,'0'0'16,"-21"0"-16,0 0 0,-1 0 0,22 21 31,22-21-15,-1 0-1,0 0 1,0 0-16,0 0 0,0 0 16</inkml:trace>
  <inkml:trace contextRef="#ctx0" brushRef="#br1" timeOffset="91540.5">10308 8319 0,'0'0'0,"-85"-22"15,64 22 1,0 0-16,21-21 31,0 0-15,21 21-16,0-21 0,1 21 15,20-21-15,-21 0 0,21 21 0,-20-22 16,20 1-16,-21 0 0,0 0 16,0 0-16,1 0 0,-1-1 0,-21-20 15,0 21-15,0 0 0,-21 21 16,-1 0-16,1 0 0,0 0 15,-21 0-15,21 0 0,-1 0 16,-83 42-16,83-21 0,1 0 0,0 22 16,0-22-16,0 0 0,0 21 15,21-20-15,0 20 0,0-21 0,0 21 16,0-20-16,0 20 0,0 0 0,21-21 16,0 22-16,21-22 0,-21 21 0,1-21 15,20 22-15,-21-22 0,0 0 16,22 21-16,-22-20 0,0 20 0,0-21 15,-21 21-15,0-20 0,0-1 16,0 21-16,0-21 0,0 0 0,0 1 16,-21-1-16,0-21 0,-43 42 15,22-42-15,21 0 0,-22 0 0,1 0 16,0 0-16,-1 0 0,1-21 0,-43 0 16,43 0-16,21-1 0,-21 1 15,20-21-15,1 0 0,0 20 16,0-20-16,21 0 0,0-1 0,-21 1 15,21 0-15,0 21 0,0-22 0,0 1 16,0 21-16,0 0 0,0-1 0,0 44 31,0-1-15,21 0-16,-21 0 0,0 21 0,21-20 16,-21-1-16,21 21 0,0 0 0,-21 1 15,22-22-15,-1 21 0,-21 1 0,21-1 16,21-21-16,-21 21 0,1-20 15,20 20-15,-21-21 0,21 0 16,1 0-16,-22 1 0,21-22 0,1 21 16,-1-21-16,0 0 0,64 0 15,-64 0-15,22 0 0,-1-21 16,1-1-16,-22 1 0,22 0 0,-1 0 16,1 0-16,-22-22 0,0 22 15,1-21-15,-1 0 0,-21 20 0,22-62 16,-43 41-16,0 1 15,0 0-15,0-1 0,0 22 0,0-21 0,-22 21 16,1 0-16,0-1 0,0 1 16,0 21-16,0 0 0,-22 0 0,22 0 15,0 0-15,-21 0 0,-1 21 16,22 1-16,-21 20 0,21-21 0,-22 21 16,22-20-16,0 20 0,0 0 0,0 1 15,-1-1-15,1-21 0,21 21 16,0 1-16,0-1 0,0-21 0,0 22 15,0-22-15,21 21 16,1-21-16,-1-21 0,0 21 0,21-21 16,-21 0-16,22 0 0,-22 0 0,21 0 15,1 0-15,-1-21 0,0 0 16,1 0-16,-22 0 0,21 0 16,-21-1-16,0-20 0,22 21 0,-43-21 15,21-1-15,0 1 0,-21 21 0,21-22 16,-21 22-16,0 0 0,0 0 0,0 0 15,0 0-15,-21 21 32,0 21-32,0-21 0,0 21 15,-1 42-15,1-41 0,21-1 16,-21 21-16,0-21 0,21 22 16,0-22-16,0 21 0,0-21 15,0 0-15,21 1 0,0-1 0,0 0 0,1 0 16,62 0-1,-63-21-15,22 0 0,-22 0 0,21 0 16,-21 0-16,22-21 0,-22 0 16,0 0-16,21 0 0,-20-1 0,-1 1 15,0 0-15,0-21 0,-21 21 0,21-22 16,0 1-16,-21 0 0,22 20 0,-22-20 16,0 0-16,21 21 0,-21-1 0,0 1 15,21 0-15,-21 0 16,0 42-1,0 0-15,-21 0 16,21 22-16,-21-22 0,21 0 16,-22 43-16,22-43 0,0 21 0,0-21 15,0 22-15,0-22 0,0 0 0,0 0 16,0 0-16,0 0 0,0 1 0,0-1 16,22-21-16,-1 0 15,0 0-15,21 0 0,-21 0 16,1 0-16,20 0 0,-21-21 15,0-1-15,22 1 0,-22 0 0,21 0 16,0-21-16,-20-1 0,20 22 0,-42-21 16,21-1-16,0 22 0,0 0 0,1-21 15,-22 21-15,0-1 0,21-20 16,-21 21-16,0 0 0,21 21 16,-42 21-1,0 0-15,-1-21 0,22 21 16,-21 0-16,21 1 0,-21-1 0,21 21 15,-21-21-15,21 22 0,-21-22 0,21 0 16,0 21-16,0-21 0,0 1 0,0-1 16,0 21-16,0-21 0,0 0 15,0 1-15,21-22 0,0 0 0,0 0 16,0 0-16,22 0 0,-1 0 16,-21 0-16,22 0 0,-1-22 15,0 1-15,-21 0 0,22 0 0,-22 0 16,21 0-16,-21-22 0,1 22 15,-1 0-15,0-21 0,0 20 16,-21 1-16,0-21 0,21 21 0,43 0 16,-64-1-16,-21 22 15,-1 0 1,1 0-16,0 0 0,0 22 16,0-1-16,21 0 0,-21 0 0,21 0 15,0 22-15,0-22 0,0 0 16,0 0-16,0 21 0,0-20 0,0-1 15,0 0-15,0 0 0,0 0 16,0 0-16,21-21 0,0 22 16,21-22-16,-21 0 0,22 0 0,-1 0 15,0 0-15,1 0 0,-1 0 0,0 0 16,1-22-16,-1 1 0,0 0 16,-20 0-16,20 0 0,0-22 0,-21 22 15,1-21-15,20-22 0,-21 22 16,0 0-16,-21 21 0,21-1 15,-21 1-15,0-21 0,22 42 16,-44 0 0,1 21-16,0 0 15,0 0-15,21 1 0,-21-1 16,0 21-16,-1-21 0,1 0 0,21 1 16,0 20-16,-21-21 0,21 0 0,-21 22 15,21-22-15,-21-21 16,21 21-16,0-42 47,0 0-47,0-1 0,21 1 0,0 0 15,-21 0-15,21 0 0,0-22 0,1 22 16,-22 0-16,42-21 0,-21 21 0,0-1 16,0 1-16,1 0 15,-1 0-15,21 0 0,-21 21 0,0 0 16,1 0-16,-1 0 0,0 0 15,0 0-15,-21 21 16,0 0-16,0 0 0,0 22 16,0-22-16,0 0 0,0 21 0,21-21 15,-21 1-15,21-1 0,-21 21 16,22-21-16,-1 0 0,0 1 0,0-1 16,0-21-16,0 21 0,1-21 0,41 21 15,-21-21-15,-20 0 16,20 0-16,0 0 0,22 0 0,20-21 15,-20 21-15,-22-21 16,1 0-16,-1-1 0,21 1 0,-20-21 16,-22 21-16,21-22 0,1 1 15,-22 21-15,0-21 0,0-1 0,21 22 16,-20-21-16,-22 21 0,0-1 0,0 1 16,0 0-16,-22 21 0,1 0 0,0 0 15,0 0-15,-64 0 0,64 0 16,-21 21-16,-22-21 0,22 21 0,0 1 15,-1-1-15,1 0 0,0 0 16,20 0-16,1 0 0,0 1 16,0-1-16,21 0 0,0 0 0,0 0 15,0 0-15,0 1 0,21-1 16,0-21-16,0 0 16,1 0-16,20 0 0,-21 0 0,0 0 15,22 0-15,-22 0 0,0 0 0,0-21 16,0-1-16,0 22 0,1-21 15,-1 0-15,0 0 0,-21 0 0,0 0 16,21-1-16,-21 1 0,21 21 0,-21-21 16,0 0-16,0 0 15,0 42 32,0 0-47,-21 0 16,21 0-16,0 1 15,0-1-15,-21 0 0,21 0 16,0 0-16,-21 0 0,21 1 16,0 20-16,0-21 0,-21 64 15,-1-64-15,22 21 0,-21 1 0,21 20 16,-21-21-16,21 1 0,0-1 0,0 22 16,-21-22-16,21 0 0,-21 22 15,21-1-15,-21-20 0,21 41 0,0-20 16,0-1-16,-22 1 0,22-1 0,0 85 15,-21-84-15,21-1 16,0 1-16,0-1 0,0 1 0,0-1 16,0 1-16,0-1 0,-21-20 15,21 20-15,0-20 0,-21-1 0,21 0 16,-21 1-16,21-22 0,0 0 0,0 0 16,-21 0-16,21 0 0,-22-21 0,1 0 15,21-21 1,-21 21-16,21-21 15,0 0-15,0 0 0,0-22 16,0 22-16,0 0 0,0-21 0,0 21 16,0-22-16,0 1 0,0 0 0,0-1 15,0 1-15,0 0 0,0-1 0,0 1 16,0 0-16,0-1 0,0 1 16,0 0-16,0 20 0,0-20 0,0 0 15,0-1-15,0 22 0,0-21 0,0 0 16,0-1-16,0 1 0,0-22 15,0 22-15</inkml:trace>
  <inkml:trace contextRef="#ctx0" brushRef="#br1" timeOffset="91880.8">12869 8043 0,'0'-21'15,"0"0"-15,0 0 31,43 21-31,-43-21 16,-22 21 0,22 21 15,0 0-31,0 0 16,-21-21-16,0 21 15</inkml:trace>
  <inkml:trace contextRef="#ctx0" brushRef="#br1" timeOffset="94851.84">1228 11134 0,'0'0'0,"0"-21"0,0-1 16,0 1-16,0 0 15,21 0-15,-21 0 16,0 0-16,21-1 0,-21 1 0,0 0 16,0 0-1,-21 21 1,21 21 0,-21 0-16,21 22 0,-22-22 0,22 21 15,0 22-15,-21-22 0,0 21 16,0-20-16,0 20 0,0 1 0,-1-22 15,1 0-15,-21 43 0,21-43 16,0 1-16,-1-22 16,22 0-16,0 0 0,0-42 31,0 0-15,0 0-16,0-22 0,22 22 0,-1 0 15,0 0-15,0 0 0,0 0 16,0-1-16,1 22 0,-1-21 0,0 21 15,0 0-15,0 0 0,22 0 16,-22-21-16,21 21 0,-21 0 0,22 0 16,-22 0-16,21-21 15,-21 0-15,22 21 0,-1 0 0,-21-21 0,21 21 16,-20-22-16,20 22 0,-21-21 16,0 0-16,0 21 0,1-21 15,-1 0-15,-21 0 0,0-1 16,21 1-16,-21 0 0,0 0 0,0 0 15,0 0-15,0-1 0,0 1 16,-21 21 0,21 43-1,-21-22-15,21 21 0,-22 0 16,1 1-16,21 20 0,-21-20 0,21-1 16,-21 21-16,0-20 0,0-1 15,21 0-15,-22 1 0,1-1 0,0-21 16,21 22-16,0-22 0,0 0 15,0 0-15,0 0 0,0 0 16,0-42 15,21 0-31,0 0 0,1 0 16,-1-22-16</inkml:trace>
  <inkml:trace contextRef="#ctx0" brushRef="#br1" timeOffset="95058.8">2180 11303 0,'0'0'0,"85"-21"15,-64 0-15,0 21 16,-42 0 46</inkml:trace>
  <inkml:trace contextRef="#ctx0" brushRef="#br1" timeOffset="95771.96">4360 10626 0,'0'0'0,"0"-21"0,0-1 0,-21 22 16,0 0-1,0 22-15,0-1 0,21 0 0,-22 21 16,1 1-16,-21 41 0,21-20 15,-22-1-15,22 1 0,0 20 16,-21-20-16,21-1 0,-1 22 16,-20-21-16,21-1 0,0 1 0,0-22 15,-1 0-15,1 1 0,21-22 16,0 0-16,0 0 0,0 0 0,0-42 31,0 0-31,0 0 16,0 0-16,21-22 0,1 1 0,-22 0 15,21-22-15,0 22 0,0-22 16,0 1-16,0-22 0,1 22 0,-1-1 16,0 1-16,0-1 0,0 22 0,0-1 15,22 1-15,-22 0 0,0 21 16,0-1-16,0 1 0,1 21 0,-1 0 16,0 21-16,0 22 15,-21-22-15,21 21 0,-21 1 16,21-1-16,-21 0 0,0 22 0,0-22 15,0 22-15,0-1 0,22 1 16,-22-1-16,0-21 0,0 22 0,0-22 16,0 1-16,0-1 0,0 0 0,0-21 15,0 1-15,21-1 16,-21 0-16,0-42 16,0 0-1,0-1-15,0 1 0,0 0 16</inkml:trace>
  <inkml:trace contextRef="#ctx0" brushRef="#br1" timeOffset="95960.74">4085 11367 0,'0'-22'32,"21"22"-17,0-21 1,22 0-16,-22 21 0,21-21 15,1 0-15,-22 21 0,21-21 0,0 21 0,1-22 16,-1 22-16,22-21 16,-22 0-16,-21 21 0,21-21 0,1 21 15,-22 0-15</inkml:trace>
  <inkml:trace contextRef="#ctx0" brushRef="#br1" timeOffset="96275.48">5376 10964 0,'0'0'0,"0"-21"0,0 0 16,0 0-16,0 0 15,-21 21-15,0-21 16,0 21-16,0 0 0,-1 0 0,1 0 16,0 0-16,0 21 0,0 0 15,0 0-15,-1 0 0,1 0 16,0 1-16,0 20 0,0-21 0,0 21 15,-1 1-15,22-1 0,0 0 16,-21 1-16,21-1 0,0-21 0,0 22 16,0-22-16,0 21 0,21-21 0,1 0 15,-1 1-15,0-22 0,0 21 16,21-21-16,-20 0 0,20 0 0,0 0 16,1 0-16,-1 0 0,43-43 15,-43 43-15,0-21 0,1 0 16,-1 0-16</inkml:trace>
  <inkml:trace contextRef="#ctx0" brushRef="#br1" timeOffset="97347.9">5948 10943 0,'0'0'0,"0"-21"0,0 0 16,0 0-16,0 0 16,-21 21-1,-1 0-15,1 21 16,0 0-16,0 0 0,0 0 15,0 0-15,-1 22 0,1-22 16,0 21-16,0 1 0,-21 41 16,20-41-16,22-1 0,0 0 0,0-21 15,0 22-15,0-22 0,0 21 16,0-21-16,22 1 0,20-1 16,0-21-16,-21 0 0,22 0 15,-22 0-15,21 0 0,1 0 16,-1-21-16,0-1 0,-21 1 0,22 0 15,-22 0-15,21 0 0,-21 0 0,1-22 16,-1 1-16,0 21 0,0-22 16,0 1-16,-21 0 0,0-1 0,21 22 15,1-42-15,-22 42 0,0-1 16,0 1-16,0 42 31,0 1-31,0-1 16,-22 0-16,22 21 15,-21-21-15,21 22 0,-21-22 0,21 21 16,0 1-16,0-22 0,0 21 0,0-21 16,0 0-16,0 22 0,0-22 15,0 0-15,0 0 0,21-21 16,0 0-16,1 0 0,-1 0 0,0 0 16,0 0-16,0 0 0,0 0 0,1-21 15,20 0-15,-21 0 0,0 0 16,0-1-16,1 1 0,20-21 15,-21-22-15,0 22 0,0 0 0,-21-1 16,0 22-16,22-21 16,-22 21-16,21 0 0,-21-1 0,0 1 15,0 0-15,0 42 32,0 0-32,0 1 15,-21-1-15,21 0 0,-22 21 0,22 1 16,0-22-16,-21 21 0,21 0 15,-21-20-15,21 20 0,0-21 16,0 21-16,0-20 0,0-1 0,0 0 16,21 0-16,0-21 0,1 0 0,-1 0 15,0 0-15,21 0 0,43 0 16,-43-21-16,1 21 0,-1-21 16,0-22-16,1 22 0,-1 0 0,-21-21 15,21-1-15,-20 22 0,20-63 16,-21 62-16,-21-20 0,0 21 15,0 0-15,0 0 0,0-1 0,0 1 16,-21 21 0,0 0-16,0 0 0,-1 0 15,1 0-15,21 21 16,21-21 0,1 0-1,-1 0-15,0 0 0,0 0 16,0 0-16,0 0 0,1 0 15,-1 0-15,0 0 16,0 0 0,-21 22-16,0-1 0,0 0 15,0 0-15,0 0 0,0 0 16,-21 1-16,21-1 0,-21 21 0,21-21 16,0 22-16,-21-22 0,21 0 0,-22 21 15,22-21-15,0 1 0,0-1 0,0 0 16,0 0-16,0 0 0,0 0 15,22-21 1,-1 0-16,0 0 0,0 0 16,43 0-16,-22 0 0,0-21 15,-21 21-15,22-21 0,20 0 16</inkml:trace>
  <inkml:trace contextRef="#ctx0" brushRef="#br1" timeOffset="98310.8">8107 11176 0,'0'0'0,"21"-21"0,0 0 0,0 0 15,-21-22-15,0 22 0,0 0 16,0-21-16,0 20 0,0 1 0,0 0 16,0 0-16,-21 21 0,0-21 15,0 21-15,0 0 0,-22 0 16,22 0-16,0 0 0,-21 21 0,20-21 16,-20 21-16,21 0 0,-21 0 15,20 22-15,-20-22 0,21 21 0,0 1 16,0-22-16,-1 21 0,1 0 0,21 1 15,0-22-15,0 21 0,0-21 0,0 1 16,21-1-16,1 0 0,-1-21 16,21 0-16,0 0 0,-20 0 15,20 0-15,0 0 0,1-21 0,-22 21 16,21-21-16,-21-1 0,0 1 16,1-21-16,-1 21 0,0-22 15,0 22-15,0-21 0,-21 0 0,0 20 16,0 1-16,0-21 0,0 21 15,0 0-15,0-1 0,0 1 16,0 0-16,0 42 125,21-21-94,-21 21 219,0 1-250,0-1 16,0 0 0,0 0-16,0 0 0,0 0 15,0 1-15,0-1 16,0 21-16,0-21 0,0 0 0,0 1 15,0-1-15,-21 21 0,21-21 16,0 0-16,0 1 0,0-1 0,0 0 16,0 0-16,0 0 15,21-21-15,1 0 16,-1 0-16,0 0 0,0-21 16,0 0-16,0 21 0,1-21 0,-1 21 15,-21-21-15,21 21 16,-21-22-16,21 22 0,-21-21 15,0 0 1</inkml:trace>
  <inkml:trace contextRef="#ctx0" brushRef="#br1" timeOffset="98958.85">8509 11345 0,'0'22'0,"0"-1"31,0-42 31,21-1-62,0 1 16,0 0-16,-21 0 16,22 21-1,-22-21-15,0 0 63,21 21-63</inkml:trace>
  <inkml:trace contextRef="#ctx0" brushRef="#br1" timeOffset="99427.53">8636 11324 0,'-21'21'16,"21"-42"0,0 0-16,0 0 15,0 0-15,21 21 0,0-43 16,-21 22-16,21 0 0,0 0 0,1 0 15,-1-22-15,0 22 0,0-21 16,0 21-16,0-22 0,22 1 16,-43 21-16,0 0 0,21 0 0,-21-1 15,-21 22 1,0 0-16,-22 22 0,22-1 16,-21-21-16,21 21 0,-1 0 0,1 0 15,0 0-15,21 1 16,0-1-16,0 0 0,0 0 0,21-21 15,0 21-15,1 0 0,-1 1 0,0-1 16,21 0-16,-21 0 16,1 0-16,-1 0 0,0 1 0,-21 20 15,0-21-15,0 0 0,0 0 0,0 1 16,0-1-16,0 0 0,0 0 16,0 0-16,21-21 31,0-21-31,0 0 15,1 0-15,-1 0 0,21-1 0,-21 1 16</inkml:trace>
  <inkml:trace contextRef="#ctx0" brushRef="#br1" timeOffset="100423.55">9588 10880 0,'0'0'0,"0"-21"16,0-1-16,-21 1 15,0 21-15,0 0 16,0 0-16,-22 0 0,22 0 0,0 21 16,0 1-16,-21-1 0,20 0 0,1 0 15,0 0-15,0 0 0,0 22 16,0-22-16,-1 21 0,22 1 0,-21-22 16,21 21-16,0 0 0,0-20 0,0 20 15,0-21-15,0 21 16,21-20-16,1-1 0,-1-21 0,0 21 15,0 0-15,21-21 0,1 0 0,-1 0 16,0 0-16,1 0 0,-1-21 16,0 0-16,1 0 0,41-22 15,-20 22-15,-22 0 0,1 0 0,-1-22 16,-21 22-16,21-21 0,-20 21 16,-1-22-16,0 22 0,0 0 0,0 0 15,-21 0-15,21 0 0,-21-1 16,-21 22-1,0 22-15,0-22 16,0 21-16,0 0 0,-22 0 16,43 0-16,-21 22 0,0-22 0,0 0 15,21 21-15,-21-21 0,21 22 16,0-22-16,0 0 0,0 0 0,21 0 16,0 1-16,0-22 0,21 0 0,-20 21 15,20-21-15,0 0 0,1 0 16,20 0-16,-21 0 0,1-21 0,-1-1 15,0 22-15,43-42 0,-64 21 16,0-21-16,22 20 16,-22 1-16,-21 0 0,21-21 0,0 21 15,-21-1-15,21 1 0,-21 0 0,0 0 16,0 0-16,0 0 0,0-1 16,22 22-16,-22-21 15,0 42 1,0 1-1,0-1-15,0 21 0,-22-21 16,22 22-16,0-1 0,0 0 0,0 22 16,0-22-16,0 22 0,0-1 0,0 1 15,0-1-15,0 22 0,0-22 16,0 22-16,0 0 0,0-1 0,0 1 16,0 0-16,0 20 0,0-20 0,0 0 15,0 21-15,0-22 0,-21 22 16,0-21-16,21 21 0,-21-22 15,0 1-15,21 0 0,-21 63 16,21-64-16,-22-20 0,22-1 0,0-20 16,0-1-16,0 0 0,-21 22 15,21-43-15,0 0 0,-21-21 16,21-21 0,0 0-16,0 0 0,0-22 0,-21 1 15,21 21-15,-21-21 0,21-1 0,-21-20 16,-1 20-16,1-20 0,0-22 15,0 22-15,0-22 0,0-21 0,-22 22 16,22-1-16,0-21 0,0 21 16,21 1-16,0-22 0,0 21 0,0 1 15,21-1-15,0 21 0,0-20 16,22 20-16,-22 1 0,21 20 0,0-20 16,-20 21-16,20-22 0,0 22 0,1-1 15,-1 1-15,0 21 0,1-21 16,-1-1-16,-21 22 0,21-21 0,-20 21 15,62-22-15</inkml:trace>
  <inkml:trace contextRef="#ctx0" brushRef="#br1" timeOffset="100714.77">12446 10774 0,'0'21'31,"-21"0"-31,0 0 16,-1 1-16,22-1 0,-21 0 0,0 0 15,0 0-15,21 0 0,-21 1 16,21-1-16,-21 0 0,21 0 15,0 0 1,0-42 0,0 0-1,0 0-15</inkml:trace>
  <inkml:trace contextRef="#ctx0" brushRef="#br1" timeOffset="100891.76">12446 10541 0,'0'0'0,"0"-21"0,0 0 16,0 42 31,0 0-47,0 0 16,21-21-16,0 21 0,0 1 0,1-22 15,-1 21-15,21-21 0,-21 21 0</inkml:trace>
  <inkml:trace contextRef="#ctx0" brushRef="#br1" timeOffset="101303.86">12933 10668 0,'0'106'32,"0"-85"-32,0 0 15,0 0-15,-21 1 0,21 20 16,0-21-16,-22 0 0,22 0 15,-21 1-15,21-1 0,0 0 0,-21-21 16,21 21-16,-21-21 0,21 21 16,-21-21-16,0 0 15,21-21 1,0 0 0,0 0-16,0 0 0,0-1 0,0-20 15,21 21-15,0-21 0,0 20 16,0-20-16,22 21 0,-22-21 15,21 20-15,0-20 0,1 21 0,20 0 16,-20 0-16,20 21 0,-21 0 16,1 0-16,20 0 0,-20 21 0,-1 0 15,-21 0-15,21 0 0,-20 0 16,-1 22-16,0-22 0,-21 21 0,0-21 0,0 22 16,0-22-16,0 21 0,-21-21 15,0 1-15,-1-1 0,-41 21 16,42-21-16,0-21 0,-1 21 0,1-21 15,0 0-15</inkml:trace>
  <inkml:trace contextRef="#ctx0" brushRef="#br1" timeOffset="101807.34">15240 10224 0,'0'0'0,"0"-22"0,0 1 0,0 0 15,-21 42 16,0 22-31,-1-22 0,1 21 16,21 0-16,-21 1 0,0-1 0,0 22 16,0-1-16,-1-21 0,1 22 15,0-1-15,0-20 0,0 20 0,-22-20 16,22-1-16,0 0 0,0 1 16,-21-22-16,20 21 0,1 0 15,21-20-15,0-1 0,-21-21 0,42 0 31,0-21-31,-21-1 16,22 1-16,-1 0 0</inkml:trace>
  <inkml:trace contextRef="#ctx0" brushRef="#br1" timeOffset="104191.17">14965 10456 0,'0'0'0,"0"-42"0,21-64 15,-21 85 1,21-21-16,0-1 0,0 22 15,1 0-15,-1 0 0,0 0 16,21 0-16,1-1 0,-1 1 16,0 0-16,1 21 0,20-21 0,-21 21 15,22 0-15,-22 0 0,1 0 0,-1 21 16,0 0-16,-21 0 0,1 1 16,-1-1-16,-21 21 0,0-21 0,0 22 15,-43-22-15,22 0 0,-21 21 16,0-21-16,-22 22 0,1-22 0,-1 0 15,1 0-15,-1 0 0,1 1 0,-22-1 16,43-21-16,-1 0 16,22 0-16,0 0 0,0 0 0,0 0 15,21-21-15,0-1 16,0 1-16,21 21 31,0 0-31,0 21 16,-21 1-16,21-1 0,0 21 0,-21-21 15,22 22-15,-1-1 0,-21-21 0,21 21 16,0-20-16,0-1 0,0 21 16,-21-21-16,22 0 0,-1 1 0,0-1 15,21 0-15,-21 0 0,1-21 16,-1 21-16,0-21 0,21 0 0,-21 0 0,22 21 16,-22-21-16,64 0 15,-64 0-15,21-21 0,0 21 0,1-21 16,-22 21-16,21-21 0,-21 0 0,22 0 15,-22-22-15,0 22 16,0 0-16,0-21 0,1-1 0,-22 1 16,0 0-16,0 20 0,0-20 0,0 0 15,0 21-15,0-1 0,0 1 16,-22 21 0,1 21-16,0 1 15,0-1-15,21 0 0,-21 21 0,0-21 16,21 22-16,-22-22 0,22 21 0,0-21 15,0 22-15,0-22 0,0 21 16,0-21-16,0 1 0,0-1 16,0 0-16,0 0 0,22 0 0,-1-21 15,0 21-15,0-21 0,0 0 0,22 0 16,-22 0-16,21 0 0,0 0 16,1 0-16,-1-21 0,0 0 0,1 21 15,-1-21-15,0 0 0,1 0 0,-1-22 16,0 22-16,1-21 0,-22 21 15,0-22-15,0 22 0,0 0 0,-21-21 16,0 20-16,-21 22 16,0 0-16,0 0 0,0 0 15,-22 22-15,22-1 0,0 0 0,0 0 16,0 0-16,0 0 0,21 1 16,0-1-16,0 21 0,0-21 0,0 0 15,0 1-15,0-1 0,21 0 16,-21 0-16,21 0 0,-21 0 0,0 1 15,0-1-15,21-21 16,-42 0 0,0 0-1,21-21-15,-21 21 0,-1-22 16,22 1-16,-21 21 0,21-21 0,0 0 16,0 0-16,-21 21 31,21 21-31,0 0 15,0 0-15,21 0 16,0 1-16,1-22 16,-1 0-16,0 0 0,0 0 15,0 21-15,22-21 0,-22 0 0,21 0 16,0 0-16,1 0 0,-22 0 0,21-21 16,1 21-16,-1-22 0,-21 1 15,21 21-15,-20-21 0,-1-21 16,21 21-16,-21-22 0,0 22 0,1-21 15,-1-1-15,0 1 0,-21 21 0,21-21 16,-21 20-16,21 1 0,-21 0 16,0 0-16,0 42 31,-21 0-31,0 0 0,0 1 0,0 20 16,21-21-16,0 21 0,-22-20 15,22 20-15,-21-21 0,21 0 0,0 43 16,0-43-16,0 0 0,0 0 15,0 0-15,21-21 16,1 0-16,-1 0 0,21 0 16,-21 0-16,22 0 0,-22 0 0,21 0 15,0 0-15,-20-21 0,20 0 16,0 21-16,-21-42 0,22 21 0,-22-1 16,0-20-16,21 0 0,-20 21 0,-1-22 15,0 1-15,0 0 0,-21-1 16,0 22-16,21 0 0,-21 0 15,0 0-15,-21 42 32,0 0-32,0 21 0,0-21 15,-1 1-15,1 20 0,21-21 0,-21 43 16,21-22-16,0-21 0,0 0 16,0 0-16,0 1 0,0-1 0,0 0 15,21 0-15,0 0 0,1 0 0,-1-21 16,0 0-16,21 22 0,-21-22 15,22 0-15,-1 0 0,0 0 16,1 0-16,-22 0 0,21 0 0,1-22 16,20-20-16,-42 21 0,0-21 15,1 20-15,20-20 0,-21 0 16,0-1-16,0-20 0,1-1 0,-1 22 16,0-21-16,-21-1 0,21 1 0,-21 20 15,21 1-15,-21 0 0,0 20 16,0 1-16,0-21 0,-21 42 15,0 21-15,0 0 16,0 0-16,21 1 0,-22 20 16,1 0-16,0 1 0,0 20 15,21-21-15,0 1 0,0 63 16,0-64-16,0-21 0,0 21 16,0 1-16,0-22 0,0 21 0,21 1 15,-21-22-15,21 0 0,0-21 16,-21 21-16,22-21 0,-1 0 15,0 0-15,0 0 0,0 0 16,0 0-16,1-21 0,-1 0 0,0 0 16,21-1-16,-21-20 0,1 21 15,20-21-15,-21-22 0,0 22 16,22-22-16,-22 1 0,21-1 0,-21 1 0,0 20 16,1-20-16,20 21 15,-21-22-15,-21 22 0,21-1 0,0 22 16,-21 0-16,22-21 0,-22 21 15,0 42 1,0 0-16,-22 0 16,1 0-16,0 22 0,21-22 0,-21 21 15,0-21-15,21 22 0,-21-1 16,-1 0-16,22 22 0,-21 20 16,0-41-16,21-1 0,0 0 15,0 1-15,0-1 0,-21 0 0,21-20 16,0-1-16,0 21 0,0-21 15,0 0-15,21 1 0,-21-1 16,21-21-16,0 0 0,1 21 16,-1-21-16,0 0 0,0 0 0,0 0 15,22 0-15,-22 0 0,21-21 0,0 21 16,43-43-16,-43 22 16,1 0-16,-1-21 0,0 21 0,1-22 15,-1 1-15,0 21 0,-20-22 16,20 1-16,-21 0 0,0 21 0,0-1 15,-21-20-15,0 21 0,0 0 16,-21 21 0,0 0-16,0 0 0,0 0 15,0 0-15,21 21 0,-22 0 0,1 0 16,0 0-16,21 1 0,0 20 16,0-21-16,0 0 0,0 85 15,0-85-15,0 0 0,0 1 16,0-1-16,0 0 0,0 0 15,0 0-15,0 0 0,21 1 0,-21-1 16,0 0-16,0 0 16,-21-21-1,0 0-15,0 0 0,0 0 0,-1 0 16,1 21-16,0-21 0,0 0 16,0 0-1,0 0-15,-1 0 16,22-21-1,0 0 1,0 0-16,0 0 0</inkml:trace>
  <inkml:trace contextRef="#ctx0" brushRef="#br1" timeOffset="104443.55">18500 10224 0,'0'0'0,"21"-22"32,21 22-32,-21 0 0,22 0 15,-1 0-15,0-21 0,1 21 0,-1 0 16,21 0-16,-20 0 0,-1-21 16,43 21-16,-64 0 0,21 0 15,1 0-15,-22 0 0,0 0 0,0 0 16,-42 0 15,0 0-31,0 0 16,-1 0-16</inkml:trace>
  <inkml:trace contextRef="#ctx0" brushRef="#br1" timeOffset="105507.92">1122 13039 0,'-21'0'16,"42"0"-1,0 0 1,21 0-16,-21 0 15,1 0-15,20 0 0,0 0 0,-21-21 16,22 21-16,-1 0 16,-21 0-16,0 0 0,1 0 0,-1 0 15,-42 0 1,-1 0 0,1 0-16,-21 0 0,21 0 15,-22 0-15</inkml:trace>
  <inkml:trace contextRef="#ctx0" brushRef="#br1" timeOffset="106015.12">1122 13039 0,'0'0'15,"-21"0"-15,-1 0 16,1 0-16,21 21 0,-21 0 0,0-21 16,0 21-16,0 0 0,-1 1 15,22-1-15,-21 0 0,0-21 16,0 21-16,0 0 0,21 0 15,-21 1-15,-1-1 0,22 0 0,-21-21 16,21 21-16,21-21 47,1-21-31,-1 21-16,0 0 15,0-21-15,0 21 0,0 0 0,1 0 16,20 0-16,-21 0 15,21 0-15,1 0 0,-22 0 0,21 0 16,1 0-16,-1 0 0,0 21 16,-21 0-16,1 0 0,-1 0 0,0 1 15,-21-1-15,0 21 0,0-21 16,-21 22-16,0-22 0,-22 21 0,1-21 16,0 0-16,-1 22 0,1-22 15,0-21-15,-1 21 0,1 0 16,21-21-16,-64 0 0,43 0 15,21 0-15,-1 0 0,-20-21 16,21 21-16,0-21 0,0 0 16,-1 21-16,22-21 0,0-1 15,-21 22-15,21-21 16,21 0 0,1 21-1,-22-21-15,21 21 0,21 0 0</inkml:trace>
  <inkml:trace contextRef="#ctx0" brushRef="#br1" timeOffset="106231">1841 13441 0,'0'0'0,"43"0"78,-1 0-62,-42-21-16</inkml:trace>
  <inkml:trace contextRef="#ctx0" brushRef="#br1" timeOffset="107975.16">3408 13081 0,'0'0'15,"0"-21"-15,0 0 16,0 0-16,0-1 0,0 1 16,0 0-16,21 0 15,-21 0-15,0-22 0,0 22 0,0-21 16,0 0-16,21-22 0,0 43 15,-21 0-15,0 0 0,0-1 16,0 44 0,21-1-1,-21 0-15,0 21 0,0 1 0,0 20 16,0-21-16,0 22 0,-21-1 0,0 1 16,0-1-16,-21 43 15,-1-42-15,22-1 0,-21-20 0,21 20 16,-22-21-16,22 22 0,0-22 15,0-21-15,0 22 0,-1-22 16,22 0-16,0 0 0,-21-21 16,21-21-1,0 0-15,-21 0 0,21 0 16,0-22-16,0 22 0,0-21 16,0-1-16,0 1 0,0 0 0,0-1 15,0 1-15,0 0 0,0-1 16,21 22-16,-21-21 0,21 21 15,-21 0-15,0-1 0,0 44 32,22-1-32,-22 0 0,0 21 0,0-21 15,21 22-15,-21-1 16,0-21-16,0 22 0,0-1 0,21 0 16,0-21-16,0 22 0,-21-1 15,43-21-15,-22 0 0,0 1 0,21-1 16,1 0-16,-22 0 0,21-21 0,0 0 15,22 0-15,-22 0 0,1 0 16,20-21-16,-21 21 0,22-21 0,-22 0 16,1-22-16,20 22 0,-21 0 15,1-21-15,-22-1 0,21 22 16,1-64-16,-22 43 0,-21 21 16,0-21-16,0-1 0,0 22 15,0 0-15,0-21 0,0 20 16,-21 22-1,-1 0-15,1 22 0,0-1 16,0 0-16,0 0 0,0 0 0,-1 22 16,22-22-16,-21 21 15,0 0-15,21-20 0,-21 20 0,21 21 16,0-20-16,0-22 0,0 21 16,0-21-16,0 1 0,21-22 0,0 21 15,0-21-15,1 0 0,20 0 0,-21 0 16,21 0-16,1-21 0,-1-1 15,0 1-15,22 0 0,-22 0 0,22-21 16,-22 20-16,22-20 0,-22 21 16,21-21-16,-20-1 0,-22 22 15,42-64-15,-41 64 0,-1 0 16,-21-21-16,0 21 16,-21 21-1,-1 0-15,-20 0 0,21 21 0,0-21 16,0 21-16,-22 0 0,22 0 0,21 0 15,0 22-15,0-22 16,0 0-16,0 0 0,21 0 16,0 1-16,1-1 0,-1 21 15,0-21-15,0 0 0,21-21 0,-20 22 16,-1-1-16,0 0 0,-21 0 0,21-21 16,-42 0 15,0 0-31,0-21 0,-1 0 0,1 0 15,-21-1-15,21 22 0,-22-42 16,22 21-16,0 21 16,21-21-16,-21 21 0,0 0 15,21 21 1,0 0-16,0 0 16,0 0-16,0 1 0,0-1 0,0 0 15,21 0-15,-21 0 0,21-21 16,21 21-16,-20-21 0,-1 0 15,21 0-15,-21 0 0,22 0 0,-1 0 16,-21 0-16,21 0 0,1-21 16,-1 0-16,0 0 0,1 0 0,-1 0 15,22-1-15,-22-20 0,43-21 16,-43 41-16,-21-20 16,21 0-16,-20-1 0,-1 22 0,0-21 0,0 0 15,-21 20-15,0 1 0,0 0 0,0 0 16,-21 21-1,0 0-15,0 21 0,-1 0 16,-20 0-16,21 1 0,21-1 0,-21 0 0,21 0 16,0 0-16,0 0 15,0 22-15,0-22 0,0 0 0,0 0 16,42 22-16,-21-22 0,0 0 16,1 0-16,-1 0 0,-21 0 15,21 1-15,-21-1 0,0 0 16,0 0-16,-21-21 15,0 0-15,-1 0 0,1 0 0,0 21 16,0-21-16,-43 0 16,43 0-16,0-21 15,21 0-15,0 0 0,0 0 16,0-1-16</inkml:trace>
  <inkml:trace contextRef="#ctx0" brushRef="#br1" timeOffset="108439.96">7789 12658 0,'0'0'0,"21"-43"0,-21 22 0,0 0 15,0 0-15,-21 42 16,0 0-16,0 0 15,0 22-15,0-1 16,-1 22-16,1-1 0,0 1 0,0-1 16,-21 85-16,-1-84 0,22-1 15,0 1-15,0-1 0,0 1 16,-43 63-16,43-85 0,0 22 16,21-22-16,-21-21 0,21 21 0,-22-20 15,22-1-15,0-64 31,22 22-31,-1 0 16,-21-21-16,21-1 0</inkml:trace>
  <inkml:trace contextRef="#ctx0" brushRef="#br1" timeOffset="111755.6">7324 12975 0,'-22'-42'15,"44"84"-15,-65-126 0,43 41 0,-21 22 0,0-21 16,21-1-16,0 22 0,0 0 0,0-21 15,0 21-15,21-1 0,21-41 16,1 42-16,20-22 0,-20 22 16,20 0-16,22 0 0,-22 0 0,22 21 15,0 0-15,-1 0 0,1 21 16,-22 0-16,1 21 0,-1 1 0,-20-1 16,-22 0-16,0 22 0,-21-22 15,-42 85-15,21-63 16,-43-22-16,22 22 0,-22-22 0,1 0 15,-1 1-15,1-22 0,-1 21 0,1-21 16,20 0-16,-20 1 0,21-22 16,20 0-16,-20 0 0,21 0 0,-21 0 15,20 0-15,1-22 16,0 1-16,21 0 0,0 0 16,0 0-16,0 0 15,0 42 1,0 0-16,21 0 0,-21 0 15,0 0-15,21 1 0,1-1 0,-1 21 16,-21-21-16,0 22 16,21-22-16,0 21 0,-21 0 0,21 1 15,0-22-15,1 21 0,-22-21 0,21 22 16,21-22-16,-21 0 0,0 0 0,1 0 16,20-21-16,0 0 0,1 0 15,41 0-15,-41 0 0,20 0 16,-21 0-16,22-21 0,-22 0 0,1-21 15,-1 21-15,0-22 0,1 22 16,-1-21-16,21-43 0,-41 43 16,-1 21-16,0-22 0,0 1 15,-21 0-15,0-1 0,0 22 16,0 0-16,0 0 0,-21 21 16,0 0-1,0 21-15,-1 0 16,1 0-16,0 0 0,21 22 0,-21-22 15,0 0-15,21 21 0,-21-20 0,21 20 16,0-21-16,0 21 0,0-20 16,0-1-16,0 0 0,0 0 0,0 0 15,21 0-15,0 1 0,0-22 0,0 0 16,22 0-16,-22 0 0,21 0 16,0 0-16,1-22 0,-1 22 15,22-21-15,-22 0 0,21-21 0,-20 21 16,20-22-16,-20 22 0,20-21 0,-21 21 15,1-22-15,-22 1 0,21 0 16,-21-1-16,-21 22 0,0 0 0,0 0 16,0 0-16,0-1 0,-21 22 15,0 0-15,-21 0 16,21 22-16,-22-22 0,22 21 0,-21 0 16,21 0-16,-1 0 0,1 0 0,0 1 15,21 20-15,0-21 0,0 0 0,0 0 16,21 1-16,0-1 0,1 0 0,-1 0 15,21 0-15,-21 0 0,0 1 16,22-1-16,-22 0 0,0 0 16,0-21-16,0 21 0,-42-42 47,0 0-47,0 0 0,0 0 0,-22-1 15,22 22-15,0-21 0,0 0 0,0 21 16,0 0-1,-1 0-15,22 21 0,-21 0 16,21 1-16,0-1 0,0 0 0,0 0 16,0 0-16,21 0 0,-21 1 15,22-1-15,20-21 0,-21 21 16,21-21-16,-20 0 0,20 0 0,0 0 16,1 0-16,-1 0 0,0 0 0,1 0 15,-1-21-15,0 0 0,-21-1 0,22 1 16,-1 0-16,-21 0 0,22 0 15,-22-22-15,0 22 0,0-21 16,21-22-16,-20 22 0,-1 21 0,-21-21 16,0 20-16,21 1 0,-21 0 15,0 0-15,-21 42 16,0 0 0,21 0-16,-22 1 0,1-1 0,0 0 15,21 21-15,-21-21 16,21 22-16,-21-22 0,21 21 0,0-21 15,0 22-15,0-22 0,0 0 0,0 0 16,0 0-16,0 1 0,21-1 16,0-21-16,0 0 0,22 21 15,-22-21-15,21 0 0,22 0 16,-22-21-16,0 21 0,-21-21 0,22-1 0,-22 1 16,21 0-16,-21-21 0,1 21 15,-1-22-15,0 22 0,0-21 16,-21-1-16,0 1 0,0 0 0,0-1 0,0 1 15,0 0-15,0-1 0,-21 1 16,0 21-16,0 0 0,-1 0 0,1-1 16,0 22-16,-21 0 0,21 0 15,-22 0-15,1 22 0,0-1 0,-1 21 16,1-21-16,0 22 0,20-22 0,-20 21 16,21 0-16,0 1 0,21-22 15,0 21-15,0 1 0,0-1 0,0-21 16,0 21-16,0 1 0,21-22 0,0 0 15,21 0-15,-20 0 0,-1 1 0,21-1 16,0-21-16,43 0 16,-43 0-16,1 0 0,-1 0 15,22-21-15,-22 21 0,0-43 0,1 22 16,-1 0-16,0 0 0,1-22 0,-22 1 16,21 21-16,-21-21 0,0-1 0,1 1 15,-1 0-15,0-1 0,-21 22 16,0 0-16,0-21 0,0 20 15,0 44 1,-21-1 0,0 0-16,21 0 0,-22 0 0,22 0 15,0 1-15,0-1 0,0 21 0,0-21 16,0 0-16,0 1 0,0-1 0,0 0 16,0 21-16,0-21 0,22 1 15,-1-22-15,-21 21 0,21 0 16,0-21-16,0 0 0,0 0 0,1 0 15,-1 0-15,0 0 0,21 0 0,-21 0 16,1-21-16,-1 21 0,0-21 0,21-1 16,-21 1-16,1 0 0,-1-21 15,0 21-15,0-1 0,0-20 0,-21 0 16,21 21-16,-21-22 0,22 22 0,-22-21 16,0 21-16,0-1 0,0 1 0,0 0 15,0 0-15,0 42 31,0 0-31,-22-21 0,22 43 16,-21-1-16,21 0 0,-21-21 16,21 1-16,-21 20 0,21-21 15,0 0-15,0 22 0,0-22 0,0 0 16,0 0-16,0 0 0,21 0 0,0 1 16,0-22-16,1 0 0,-1 0 0,21 0 15,-21 0-15,22 0 0,-22 0 16,21 0-16,0-22 0,-20 1 0,20 21 15,0-21-15,-21-21 0,22 21 0,-22-1 16,0 1-16,-21-21 0,0 21 0,21-22 16,-21 1-16,0 0 0,0-1 0,0 22 15,0-21-15,0 21 16,-21 0-16,0-1 0,0 22 16,0 0-16,-1 22 15,22-1-15,0 0 0,0 0 16,22-21-1,-1 21-15,0-21 0,0 0 0,0 0 16,0 0-16,1 0 0,-1 0 0,42 0 16,-42 0-16,1-21 15,-1 21-15,0 0 0,0-21 0,0 21 16,-21-21-16,0 42 47,0 0-47,0 0 15,0 0-15,-21 1 0,21-1 0,0 21 16,-21-21-16,21 0 0,0 1 16,0 20-16,0-21 0,0 0 0,0 0 15,0 22-15,0-22 0,0 0 0,21 0 16,0 0-16,0-21 0,1 0 16,-1 22-16,0-22 0,21 0 0,-21 0 15,1 0-15,20 0 0,-21-22 0,21 22 16,-20-21-16,-1 0 0,21 0 15,-21 0-15,0-22 0,22 22 16,-22-21-16,21 21 0,-21-22 0,1 1 16,41-43-16,-21 64 0,-20-21 15,20 0-15,-21 20 0,0 1 16,0 21-16,-21 21 16,0 1-16,0-1 15,0 0-15,0 0 0,0 0 16,0 0-16,0-42 62,0 0-46,0 0-16,0 0 0,0 0 16,0-1-16,0 1 15,-21 21-15,0 0 16,0 0-1,0 0-15,0 0 0,21 21 0,-22 1 16,1-1-16,21 0 0,-21 0 0,0 0 16,21 22-16,0-22 0,-21 0 0,21 0 15,-21 21-15,21-20 0,0-1 16,0 0-16,0 21 0,0-21 0,0 1 16,0-1-16,21 0 0,0-21 15,0 21-15,0 0 0,0-21 0,22 0 16,-1 21-16,0-21 0,1 0 0,-1 0 15,-21 0-15,22 0 0,-1-21 16,0 21-16,1-21 0,-1 0 16,-21 0-16,21 0 0,22-22 0,-22 22 15,-21-21-15,1 21 0,-1-22 0,0 1 16,-21 21-16,0-43 16,0 43-16,0 0 0,0 0 0,-21 21 31,0 0-31,-1 0 0,1 0 0,-21 42 15,42-21-15,-21 0 16,21 22-16,-21-22 0,21 0 0,0 21 16,0-20-16,0-1 0,0 0 0,0 0 15,0 0-15,0 0 0,0 1 0,0-1 16,0 0-16,21 0 16,21-21-16,-21 21 0,0-21 0,22 0 15,-1 0-15,0 0 0,1 0 0,-1 0 16,0 0-16,22-21 0,-22 0 0,1 0 15,-1 0-15,0-1 0,1 1 0,-22 0 16,21 0-16,-21-21 0,22-1 16,-22 22-16,0-21 0,0 21 15,-21-22-15,0 22 0,0-21 0,0 21 16,0-1-16,0 1 16,-21 21-16,0 0 0,0 0 15,-1 0-15,22 21 0,-21 1 0,21-1 16,-21 21-16,21-21 0,0 22 15,0-22-15,0 0 0,0 21 0,0-21 16,0 22-16,0-22 0,0 0 0,0 21 16,0-20-16,0-1 0,21 0 15,0 0-15,-21 0 0,0 0 0,0 1 16,22-1-16,-44-21 31,1 0-15,0 0-16,0-21 0,0-1 15,0 22 1,-1 0-16,22-21 0,-21 21 31</inkml:trace>
  <inkml:trace contextRef="#ctx0" brushRef="#br1" timeOffset="111935.49">13843 13547 0,'-21'0'47,"21"-21"-32,0-1 1</inkml:trace>
  <inkml:trace contextRef="#ctx0" brushRef="#br1" timeOffset="121131.59">1333 15113 0,'0'0'0,"22"-21"0,-1 21 0,-21-21 0,21 21 16,-21-21-16,21 21 0,-21-22 15,21 1-15,-21 0 0,0 0 16,0 0 0,0 0-1,-21-1-15,0 22 0,0 0 16,0 0-16,-1 0 15,-20 0-15,21 22 0,0-1 0,0 0 16,-22 21-16,22-21 16,0 22-16,-21-1 0,20 22 0,1-22 15,0 21-15,0-20 0,0 20 16,21-20-16,0-1 0,0 0 16,0 1-16,0-1 0,0 0 0,0 1 15,0-22-15,0 0 0,21 21 16,0-21-16,21-21 0,-20 22 0,20-22 15,0 0-15,1 0 0,-1 0 16,21 0-16,-20 0 0,-1 0 16,0-22-16,1 1 0,-1 0 0,0 0 15,1 0-15,-22 0 0,0-1 16,0 1-16,-21 0 0,0 0 16,0 0-16,-21 0 0,-21-1 15,21-20-15,-22 42 0,-41-42 16,62 42-16,-20 0 0,0 0 15,-1 21-15,1 0 0,21 0 0,-21 0 16,20 1-16,1-1 0,21 21 16,0-21-16,0 0 0,-21 1 0,21 20 15,0-21-15,0 0 0,0 0 16,0 1-16,21-22 16,0 0-16,1 0 0,20 0 15</inkml:trace>
  <inkml:trace contextRef="#ctx0" brushRef="#br1" timeOffset="121327.51">2074 15388 0,'0'0'16,"0"-21"15,0 0 0,21 0-15,1 21-16</inkml:trace>
  <inkml:trace contextRef="#ctx0" brushRef="#br1" timeOffset="122702.69">3641 14986 0,'0'0'0,"-22"-21"0,1 21 0,21-21 16,-21 21-16,21 21 31,21 0-15,0-21-1,1 0-15,-1 0 16,0 0-16,0 0 0,0 0 0,0 0 15,22 0-15,-22-21 0,21 21 16,-21-21-16,22 0 0,-22-1 0,21 1 16,-21 0-16,1 0 0,-1 0 15,-21 0-15,0-1 0,0 1 16,0 0-16,0-21 0,0 21 0,0-1 16,0 1-16,-21 21 15,-1 0-15,1 0 0,21 21 0,0 22 16,0-1-1,0-21-15,0 43 0,-21-22 0,21 22 16,0-1-16,-21 1 0,21-1 0,0 1 16,-21-1-16,0 1 0,-1-1 15,22 1-15,-21-22 0,21 0 16,-21 43-16,21-64 0,0 21 16,-21-20-16,21-1 15,-21-21-15,21-21 16,-21 21-16,-1-22 0,1 1 15,0 0-15,-21-21 0,21 21 16,-22-22-16,22 1 0,-21 0 0,-1 20 16,22-20-16,0 21 0,0 0 15,0 0-15,0 21 0,-1 0 16,22 21-16,0 21 16,0-21-16,0 0 0,0 22 15,0-1-15,0-21 0,22 22 16,-1-22-16,0 0 0,0 0 0,0 0 15,0 0-15,22 1 0,-22-1 16,21-21-16,1 0 0,-1 0 0,0 0 16,1 0-16,20 0 0,-21 0 0,22-21 15,-22-1-15,22 1 0,-22 0 16,22-21-16,-22 21 0,0-22 0,1 1 16,-1 21-16,-21-22 0,0 1 15,0 0-15,1-1 0,-22 22 16,21 0-16,-21 0 0,0 0 15,0 42 1,0 0-16,0 0 0,-21 0 0,-1 22 16,22-22-16,-21 21 0,0-21 15,21 22-15,-21-1 0,0-21 0,21 22 16,0-22-16,-21 0 16,21 0-16,-22 0 0,22 0 0,0 1 15,0-44 1,22 1-1,-1 0-15,0 0 0,-21-21 16,21-1-16,0 22 0,0-21 16,1-1-16,-22 1 0,21 0 0,0-1 15,0 1-15,0 21 0,0 0 16,1 21-16,-1 0 0,0 0 0,0 0 16,0 0-16,0 21 0,-21 0 15,0 0-15,22 22 0,-22-22 0,0 0 16,0 21-16,0-21 0,0 22 15,0-22-15,0 0 0,0 0 0,0 0 16,0 1-16,0-1 0,0 0 0,21-21 47,0 0-47,-21-21 0,21 0 16,0-1-16,0 1 0,1-21 0,-1 21 15,0-22-15,0 1 0,0 21 0,0-21 16,22 20-16,-22-20 0,0 21 15,0 0-15,0 21 0,1 0 0,-22 21 16,21 0 0,-21 0-16,0 0 0,0 1 0,0-1 15,0 21-15,0-21 0,0 0 0,0 22 16,0-22-16,0 0 0,0 0 16,0 0-16,0 1 0,0-1 15,0 0-15,21 0 16,0-21-16,0 0 15,0 0-15,1 0 0,-1-21 0,21 0 16,-21 0-16,0-1 0,1 1 16,20 0-16,-21-21 0</inkml:trace>
  <inkml:trace contextRef="#ctx0" brushRef="#br1" timeOffset="123031.49">5503 15177 0,'0'0'0,"0"-22"0,0 1 0,21 21 15,-21-21-15,0 42 31,-21 0-31,21 1 16,0 20-16,0-21 0,0 21 0,0 1 16,0-1-16,0 0 0,0 22 0,0-22 15,0 22-15,0-1 0,0 1 16,0-1-16,0 1 0,0 20 0,0 1 16,0 0-16,-21-1 0,21 1 0,0 0 15,0-1-15,-21 1 0,0 0 16,0-1-16,21 1 0,-22 0 0,1-1 15,0 1-15,0-21 0,0-1 16,0 1-16,-1-1 0,22-21 16,-21 1-16,0 20 0,21-42 15,0 1-15,0-44 16,0 1 0,0-21-16,0 0 0,21-1 15,0-20-15,-21-1 0,22 1 0,-1-22 16,0 0-16,0 1 0,0-22 0</inkml:trace>
  <inkml:trace contextRef="#ctx0" brushRef="#br1" timeOffset="123343.39">5419 15642 0,'0'64'0,"0"-128"0,0 1 0,0-1 0,0 22 16,0 0-16,0-1 0,0 22 0,0-21 16,0 21-16,21-1 0,0 1 15,0 0-15,0 0 0,0 0 16,22 0-16,-1-1 0,0 22 0,22-21 15,-22 21-15,22 0 0,-22 0 16,0 0-16,22 21 0,-22 1 0,-21-1 16,22 0-16,-22 21 0,-21-21 15,0 22-15,0-22 0,0 21 0,-42-21 16,20 22-16,-20-22 0,0 0 16,-1 0-16,1 0 0,0 1 0,-22-1 15,22-21-15,0 0 0,-1 21 0,22-21 16,0 0-16,0 0 0,0 0 15,-1 0-15,44 0 32,-1 0-32,0 0 0,0 0 15,0 0-15,22 0 0,-22 0 0</inkml:trace>
  <inkml:trace contextRef="#ctx0" brushRef="#br1" timeOffset="124807.46">6223 15642 0,'0'0'0,"42"-21"31,-21 0-31,1 0 0,-22 0 16,21-1-16,21-20 0,-21 0 0,0-1 16,1 1-16,-1 0 0,0-1 15,0 1-15,0 0 0,-21 21 0,21-1 16,-21 1-16,0 0 0,0 0 0,-21 21 15,0 0-15,0 0 16,0 0-16,-22 21 0,22 0 0,-21 22 16,42-22-16,0 0 15,-21-21-15,21 21 0,0 0 0,0 0 16,0 1-16,21-1 0,0 0 0,0 0 16,0 0-16,1 0 15,-1-21-15,0 22 0,0-1 0,0 0 16,0 0-16,1 21 0,-22-20 15,0-1-15,21 0 16,0 0-16,0-21 16,0 0-1,0 0-15,1 0 0,20-21 16,-21 0-16,0 21 0,22-21 0,-1-1 16,-21 1-16,21-21 0,-20 21 15,20 0-15,-21-22 0,21 22 16,-20-21-16,-1 21 0,-21-22 0,21 22 15,-21 0-15,21 21 0,-21-21 16,0 42 0,0 0-16,-21 0 15,0 0-15,21 1 0,-21 20 16,-1-21-16,1 21 0,21 1 0,0-22 16,-21 21-16,21-21 0,-21 1 15,21 41-15,0-42 0,0 0 16,0 1-16,21-22 0,0 21 0,0-21 15,22 0-15,-22 0 0,21 0 16,-21 0-16,22 0 0,-1 0 0,0-21 16,1-1-16,-22 22 0,21-21 15,1 0-15,-22-21 0,21 21 16,-21-1-16,0-20 0,22-43 16,-43 43-16,0-21 0,0 20 0,0 1 15,0-22-15,0 43 0,-64-42 16,43 42-16,0-1 0,0 22 15,0 0-15,-1 0 0,1 0 16,0 22-16,-21-1 0,21 0 0,-22 42 16,22-20-16,21-1 0,0 43 15,0-64-15,0 21 16,0 1-16,0-22 0,0 0 0,21 21 16,0-21-16,1 1 0,-1-22 0,21 21 15,-21-21-15,22 0 16,-22 0-16,21 0 0,0 0 0,1-21 15,-1-1-15,22 1 0,-22-21 16,0 21-16,-21 0 0,1-22 16,-1 22-16,21-42 0,-21 20 15,0 22-15,1 0 0,-22 0 16,0 42 0,0 0-1,0 0-15,-22 0 16,22 1-16,0-1 0,-21 0 0,0 42 15,21-41-15,0-1 0,0 0 16,0 0-16,0 0 0,0 0 16,0 1-16,21-22 0,0 0 15,1 0-15,-1 0 0,0 0 16,21 0-16,-21 0 0,1 0 0,20 0 16,-21-22-16,21 1 0,-20 0 0,-1 0 15,21 0-15,-21-22 0,22 22 16,-22-21-16,0 0 0,0 20 15,21-20-15,-42 21 0,22 0 0,-1 0 16,-21-1-16,21 22 0,-21 22 31,-21-1-15,0 0-16,21 0 0,-22 21 0,22-20 16,0-1-16,0 21 0,0-21 0,0 22 15,0-22-15,0 0 0,0 0 16,0 0-16,0 0 0,22 1 0,-1-1 15,0-21-15,21 0 0,-21 21 0,22-21 16,-1 0-16,0 0 0,22 0 16,-22 0-16,1-21 0,20 21 0,-21-21 15,22-1-15,-22 1 0,1 0 16,-1 0-16,0-21 0,-21 20 0,22-20 16,-22 0-16,0-1 0,-21 1 15,0 0-15,0-1 0,0 22 0,0 0 16,0 0-16,0 0 0,-21 21 15,0 0-15,-43 21 0,43 0 16,0 21-16,0-20 0,0 20 16,-1 0-16,22 1 0,0-1 15,-21-21-15,21 21 0,0 1 0,0-22 0,0 0 16,0 21-16,21-20 0,1-22 16,-1 21-16,0 0 0,0-21 0,0 0 15,0 0-15,22 0 0,-22 0 16,21 0-16,1 0 0,-22 0 0,21-21 15,-21 0-15,22 21 0,-22-22 16,0 1-16,0 0 0</inkml:trace>
  <inkml:trace contextRef="#ctx0" brushRef="#br1" timeOffset="128057.33">11028 15494 0,'0'-21'31,"0"0"-31,0 0 0,0-1 16,0 1-16,0-21 0,0 21 15,0 0-15,0-22 0,21 22 0,-21-21 16,0-1-16,0 1 0,0 21 16,0-21-16,0-1 0,-21 22 0,0-21 15,-1 21-15,1-1 0,-21 22 16,21 0-16,-22 0 0,22 0 16,-21 0-16,0 0 0,-1 22 0,1-1 15,0 0-15,20 21 0,-20 1 0,21 20 16,0 1-16,0-22 0,-1 21 0,22 1 15,0-22-15,0 1 0,0-1 16,0 0-16,0-21 0,22 22 16,-22-22-16,42-21 0,-21 21 0,43-21 15,-22 0-15,0 0 16,1 0-16,-1-21 0,0 0 0,1 0 16,20-22-16,-42 22 0,0-21 15,1 21-15,-1-22 0,-21 1 16,0-43-16,0 43 0,0 0 15,0 20-15,0 1 0,0 0 16,0 0-16,0 0 0,0 42 16,0 0-16,0 21 15,0 1-15,0-1 16,0 0-16,0 22 0,0-22 0,0 22 16,-21-1-16,-1 1 0,22-1 0,-21 22 15,0-22-15,0 22 0,0 21 16,0-21-16,-1-1 0,1 1 0,0 21 15,0-22-15,0 1 0,-22 0 16,22-1-16,0 1 0,0-21 0,-21 63 16,42-64-16,0-21 0,0-20 15,0 20-15,0-21 0,0-42 16,21 0 0,21 0-16,-21-22 0,0 1 15,22 0-15,-22-22 0,21 1 16,1-1-16,-22-21 0,21 22 0,-21-22 15,22-21-15,-1 22 0,-21-22 16,21 0-16,-20 21 0,20-20 0,-21-1 16,0 21-16,43-105 0,-43 105 15,21-63 1,-21 84-16,1 1 0,-1 20 0,21-20 16,-42 42-16,0 0 0,0-1 15,0 44 1,0-1-16,0 0 0,0 0 15,0 21-15,-21 1 0,21-1 16,0 0-16,0 1 0,0 20 16,0-20-16,0-1 0,0 0 15,0 1-15,0-1 0,0-21 0,0 21 16,21-20-16,-21-1 0,21-21 0,0 21 16,1-21-16,-1 0 0,0 0 15,0 0-15,0 0 0,0-21 0,22 21 16,-22-21-16,21-1 0,-21 1 0,22-21 15,-22 0-15,0-1 0,21 1 16,-20 0-16,-1-22 0,0 1 16,-21 20-16,0 1 0,21 0 0,-21-1 15,0 22-15,0 0 0,21 0 16,-42 21 0,0 21-16,21 0 15,-21 0-15,21 0 0,-21 1 0,21-1 16,0 21-16,0-21 0,0 0 15,0 1-15,0-1 0,21 0 16,0 0-16,0-21 0,0 21 16,0-21-16,1 0 0,-1 0 15,0 0-15,0 0 0,0 0 16,0 0-16,1 0 0,-1-21 16,0 21-16,0 0 0,-21-21 15,21 21-15,-21-21 0,21 21 16,-21-21-16,0-1 15,0 1-15,0 0 0,0 0 16,0 0-16,0 0 16,22-1-16,-22 1 0,21 0 0,0 0 15,0 0-15,0 0 16,0 21-16,1-22 16,-1 22-16,21 0 0,0-21 15,-20 21-15,20-21 0,-21 21 0,21 0 16,1-21-16,-22 21 0,42 0 15,-41 0-15,-1 0 0,0 0 16,-42 0 15,0 0-31,-1 0 0,1 21 0,0-21 16,0 0-16,0 0 16,0 0-16,-1 0 15,1 0-15,0 21 0,0 0 16,0 1-16,0-22 0,-1 0 15,22 21-15,-21-21 0,0 21 0,0 0 16,0 0-16,0-21 16,-1 21-16,22 1 0,-21-1 15,0 0-15,0 0 0,0 21 0,0-20 16,21-1-16,-22 42 16,1-42-16,21 1 0,0-1 0,0 0 15,0 0-15,21-21 16,1 0-1,-1 0-15,0 0 0,0 0 0,21 0 16,-20-21-16,-1 21 0,0-21 16,0 0-16,0 21 0,0-22 0,1 1 15,-1 0-15,0 0 0,21-43 16,-21 22-16,1 21 0,-1-21 16,0 20-16,-21-20 0,21 21 15,-21 0-15,21 0 0,-21-1 16,0 1-16,0 42 31,0 1-31,-21 20 0,0-21 16,21 0-16,-21 22 0,21-1 0,0-21 15,-21 21-15,21-20 0,0 20 16,0-21-16,0 0 0,0 0 16,0 1-16,0-1 0,0 0 0,21 0 15,0-21-15,0 0 0,0 0 0,0 0 16,1 0-16,20 0 0,0 0 15,1-21-15,-1 21 0,0-21 16,1-22-16,-1 22 0,0 0 0,1-21 16,-1-1-16,0 1 0,1-21 0,-22 20 15,21 1-15,-21-22 0,0 22 16,22-21-16,-22 20 0,-21 1 16,21 0-16,0-1 0,-21 1 0,0 21 15,0 0-15,0-1 0,0 1 0,0 42 31,0 1-31,-21-1 0,0 21 16,0-21-16,21 22 0,-21-1 0,-1 0 16,22 22-16,0-22 0,-21 0 15,21 1-15,-21 20 0,21-20 16,0-1-16,0 0 0,0 1 16,0-22-16,0 0 0,0 21 0,21-21 15,0 1-15,1-22 0,-1 0 16,21 0-16,-21 0 0,22 0 0,-22 0 15,21-22-15,-21 1 0,22 0 16,-1 0-16,-21 0 0,21-22 16,-20 1-16,20 0 0,-21-1 0,0 1 15,22 21-15,-43-21 0,21 20 16,0 1-16,-21 0 0,0 0 0,0 42 31,0 0-31,-21 0 16,0 1-16,21-1 0,-22 21 0,22-21 15,-21 22-15,21-22 0,-21 21 16,21-21-16,0 22 0,0-22 0,0 21 16,0-21-16,0 0 0,0 1 15,21-1-15,0-21 0,1 21 0,20-21 16,-21 0-16,21 0 0,1 0 16,-1 0-16,22 0 0,-22-21 0,0 0 15,22-1-15,-22 1 0,0 0 0,22-21 16,-22-1-16,-21-20 0,22 21 15,-1-22-15,0 1 0,-20 20 16,-1-20-16,0-1 0,0 1 0,0-1 16,0 1-16,-21 20 0,0 1 15,0 0-15,22 21 0,-22-1 0,-22 44 32,1-1-32,21 21 0,-21-21 15,0 22-15,0-1 0,0 0 0,-1 22 16,1 20-16,0-41 15,0 20-15,21-20 0,-21-1 0,21 21 16,0-20-16,0-1 0,0-21 16,0 22-16,0-1 0,0-21 15,21 0-15,0 0 0,0 1 0,0-22 16,1 0-16,20 0 0,21 0 16,-41 0-16,20 0 0,0-22 15,-21 1-15,22 0 0,-1 0 0,-21-21 16,0 20-16,22-20 0,-22 21 15,-21 0-15,21 0 0,-21-22 16,0 22-16,0 42 16,-21 0-1,0-21-15,21 22 0,-21-1 0,21 0 16,-22 0-16,22 0 0,0 0 0,0 22 16,0-22-1,0 0-15,0 0 0,22 0 16,20-21-16,-21 0 0,21 0 0,1 0 15,-1 0-15,0 0 0,1 0 16,-1-21-16,0 0 0,1 0 0,-1 0 16,-21 0-16,43-43 0,-43 43 15,0-21-15,0 20 16,0 1-16,-21 0 0,0 0 0,0 0 16,0 0-1,-21 42 16,21 0-15,-21 0-16,0 21 0,21 1 0,-21-1 16,0 0-16,-1 1 0,1 20 0,0-20 15,-21 20-15,21 1 0,-1-1 16,1-21-16,0 22 0,0 21 0,0-22 16,0 22-16,21-22 0,0 22 0,0 0 15,0-22-15,0 22 0,0-22 16,0 1-16,0-1 0,0 22 0,0-22 15,0 1-15,-22-1 0,1 1 0,0-22 16,0 1-16,-21-1 16,20 0-16,-20-21 0,21 1 0,-21-1 15,20 0-15,-20-21 0,21 0 0,-21 0 16,20 0-16,1-21 0,0 0 16,0-1-16,0 1 0,0-21 0,21 21 15,0-22-15,0 1 0,0 0 0,0-1 16,0-20-16,0 21 0,0-22 15,0 22-15,0-22 0,0-20 0,0 20 16,0-21-16</inkml:trace>
  <inkml:trace contextRef="#ctx0" brushRef="#br1" timeOffset="128311.18">14478 14838 0,'21'-21'16,"-42"42"-1,63-63-15,1 42 0,-22 0 0,21 0 16,-21 0-16,22 0 0,-1-22 0,0 22 16,1 0-16,-1 0 0,0-21 0,1 21 15,-1 0-15,-21 0 0,0 0 16,0-21-16,1 21 0,-22-21 15,0 0-15,-22 21 16,1 0-16,-21-21 0</inkml:trace>
  <inkml:trace contextRef="#ctx0" brushRef="#br1" timeOffset="128495.08">14139 14542 0,'0'21'31,"0"0"-31,0 0 31</inkml:trace>
  <inkml:trace contextRef="#ctx0" brushRef="#br1" timeOffset="129423.69">16912 14563 0,'0'-21'0,"0"-1"16,0 1-16,-21 21 15,0-21-15,0 21 16,-1 0-16,1 0 0,0 21 16,0 0-16,0 1 0,-22-1 0,22 0 15,0 21-15,0-21 0,0 22 16,-22-22-16,43 21 0,-21 1 15,21-22-15,0 0 0,0 0 16,0 0-16,0 0 0,21-21 16,1 22-16,-1-22 0,21 0 0,-21 0 15,22 0-15,-22 0 0,21 0 16,0 0-16,1-22 0,-22 22 0,21-21 16,-21 0-16,1 21 0,-1-21 0,-21-21 15,0 20-15,0 1 0,0-21 16,0 21-16,0-22 0,-21 22 0,-1-21 15,1 21-15,0 0 0,0-22 0,0 43 16,0-21-16,-1 0 16,22 0-16,22 21 15,-1-21 1,21 21-16,-21 0 0,22-22 0,20 22 16,-21-21-16,22 21 0,-1-21 15,-20 21-15,20-21 0,1 21 0,-22 0 16,0-21-16,1 21 0,-1 0 0,-21 0 15,0 0-15,-42 0 32,0 21-17,0 0-15,0 0 0,21 0 0,-21 22 16,-1-22-16,22 21 0,-21 1 0,21-1 16,-21 0-16,0 1 0,21-1 15,-21 21-15,21-20 0,-21-1 16,-1 22-16,22-1 0,-21 1 0,0 20 15,21-20-15,0 20 0,-21-20 16,21 21-16,-21 63 0,21-64 16,0-20-16,0 21 0,0-1 15,0 1-15,0 0 0,0-22 0,0 22 16,-21-22-16,21 1 0,0-22 0,0 22 16,0-22-16,0 0 0,0 1 15,0-1-15,-22-21 0,22 0 0,-21-21 16,0 0-16,0 0 15,0-21-15,21 0 0,-21-21 16,-1 20-16,1-20 0,0-64 16,0 43-16,0-22 0,0 22 15,-1-22-15,1 0 0,0-21 16,21 22-16,0-1 0,0 22 0,0-22 16,0 0-16,21 22 0,0-22 0,1 22 15,20 20-15,0-20 0,1-1 16,-1 22-16,0-22 0,1 22 0,20 0 15,1-1-15,-1-20 0,-21 21 0</inkml:trace>
  <inkml:trace contextRef="#ctx0" brushRef="#br1" timeOffset="129971.86">19113 14351 0,'0'0'0,"22"21"0,-1-21 0,0 0 16,0 0-16,0 0 0,0-21 15,1 21-15,-1-21 16,0 0-16,0 21 0,0-21 15,0-1-15,1 1 0,-1 0 0,-21 0 16,0 0-16,0 0 0,-21 21 16,-1-22-16,-20 22 0,0 0 15,-1 0-15,1 0 0,-21 22 16,20-1-16,-20 0 0,20 0 16,1 0-16,21 22 0,-21-22 0,20 21 15,22 0-15,0-20 0,0 20 16,0 0-16,0 1 0,22-22 0,20 21 0,-21-21 15,0 22-15,22-22 16,-22 21-16,0-21 0,21 22 0,-21-22 16,1 0-16,-1 21 0,-21-21 0,0 1 15,0-1-15,0 0 16,-21-21-16,-1 0 0,-20 0 0,21 0 16,-21 0-16,20 0 0,-20 0 0,0 0 15,-1 0-15,22-21 0,-21 0 16,21 21-16,-22-22 0,22 1 0,0 0 15,21 0-15,0 0 0,0 0 16,42-1 0,-20 22-16,20-21 0,0 21 15,1-21-15,-1 21 0,0-21 16</inkml:trace>
  <inkml:trace contextRef="#ctx0" brushRef="#br1" timeOffset="130355.77">19748 14563 0,'-21'21'32,"0"0"-32,0 0 15,0 0-15,0 1 0,-22 20 16,1 0-16,21 1 0,0-22 16,-1 0-16,1 0 0,0 0 0,21 0 15,-21 1-15,21-1 0,0 0 16,0 0-16,21-21 15,0 0-15,0 0 0,22 0 0,-22 0 16,21 0-16,1 0 0,-22 0 0,21-21 16,0 0-16,1 0 0,-22-1 15,0 1-15,21 0 0,-42-21 16,0 21-16,22-22 0,-22 1 0,0 0 0,0-1 16,-22 1-16,1 0 0,0 20 15,21-20-15,-42 21 0,21 0 16,-1 21-16,1 0 0,-21 0 0,21 0 0,0 0 15,-1 0-15,22 21 16,0 0-16,43-21 16,-22 0-16,21 0 15,1 0-15,-1 0 0,0 0 16,22 0-16,-22-21 0</inkml:trace>
  <inkml:trace contextRef="#ctx0" brushRef="#br1" timeOffset="131079.24">20299 14224 0,'0'0'0,"0"-21"0,0 0 15,0 0-15,-21-1 16,-1 22 0,1 0-16,0 22 0,0-1 15,21 0-15,-21 21 0,0 1 16,21-1-16,-22 21 0,1-20 0,21 20 16,-21 1-16,0-1 0,0 1 15,0 20-15,-1-20 0,22-1 0,-42 22 16,21 0-16,0-1 0,0 1 0,-1-21 15,1 20-15,0 1 0,0 0 16,0-22-16,0 22 0,-1-22 0,-20 85 16,0-84-16,21-1 0,21 1 15,-22-22-15,22 1 0,0 20 16,0-42-16,43-21 16,-22 0-16,0 0 0,21 0 15,1-21-15,-1 0 0,22-21 16,-22 20-16,0-20 0,1 0 0,-1-1 15,0 1-15,1 0 0,-22-22 0,0 1 16,0 20-16,-21-20 0,0-22 16,0 22-16,-42-85 0,21 63 15,-22 21-15,22 1 0,-21-1 0,-1 22 16,1 0-16,0 21 0,21-22 16,-1 22-16,-20 0 0,42 0 15,0 0-15,0-1 0,21 1 16,0 21-16,22 0 15,-22-21-15,21 21 0,1-21 16,-1 21-16,0-21 0,1 0 16,20-1-16,-21 1 0,22 0 0,42-42 15,-64 20-15,22 1 0,-22 0 16,0-1-16,1 1 0,-22 0 0,21-1 16,-21 22-16,0-21 0,1 21 0,-22-1 15,0 1-15,0 0 0,0 0 16,-22 21-1,1 0-15,0 0 16,21 21-16,-21 0 0,0 22 16,-22-1-16,22 0 0,0 1 0,21 20 15,-21-21-15,0 1 0,0-1 16,21 0-16,0 1 0,-22-1 16,22 0-16,0-20 0,0 20 15,0-21-15,0 0 0,0 0 0,22-21 16,-1 0-1,0 0-15,0 0 0,0 0 16,0 0-16,1-21 0,-1 0 16,-21 0-16,0 0 0,21 0 0</inkml:trace>
  <inkml:trace contextRef="#ctx0" brushRef="#br1" timeOffset="131254.73">20489 14584 0,'0'0'0,"-21"0"0,0 0 16,0 0-16,42 0 31,0 0-31,0 0 0,22 0 16,-22 0-16,21 0 0,-21 0 15,22 0-15,-1 0 0,0 0 0,1 0 16,-22 0-16,21 0 0,0 0 0,1 0 16,-22-21-16,21 21 0,-21 0 15</inkml:trace>
  <inkml:trace contextRef="#ctx0" brushRef="#br1" timeOffset="131800.51">21188 14520 0,'0'22'32,"-21"-1"-32,-1 0 15,22 0-15,-21 0 0,0 22 0,0-22 16,21 0-16,-21 21 0,0-21 16,21 1-16,-22-1 0,22 0 0,0 0 15,-21 0-15,21 0 0,0 1 0,0-1 16,21-21-1,1 0 1,-1 0-16,0 0 16,0-21-16,0-1 0,-21 1 0,21 0 15,1 21-15,-1-21 0,0 0 16,0 0-16,-21-1 0,21 22 16,0-21-16,1 21 15,-22 21 1,0 1-16,0-1 15,0 0-15,0 0 0,0 0 16,0 0-16,0 1 0,0-1 16,0 0-16,0 0 15,21 0-15,0-21 16,0 0-16,0 0 0,0 0 0,1 0 16,20 0-16,-21 0 0,0-21 15,0 21-15,22-21 0,-22 0 16,0 0-16,0-1 0,0 1 0,1-21 15,-1 21-15,0-22 0,-21 1 16,21 21-16,-21-21 0,0-1 0,0 1 16,0 21-16,0-22 0,0 22 15,-21 0-15,-21 21 16,20 0-16,1 0 0,0 0 16,0 0-16,0 21 0,21 0 0,0 1 15,-21-1-15,21 0 0,0 21 16,0-21-16,0 1 0,0-1 15,21 0-15,-21 0 0,21-21 16</inkml:trace>
  <inkml:trace contextRef="#ctx0" brushRef="#br1" timeOffset="132242.99">22225 14669 0,'0'0'0,"0"-22"0,0 1 16,0 0-16,0 0 0,-21 21 31,0 0-31,-1 0 0,1 0 0,0 21 16,0 0-16,0 0 0,-22 1 15,22-1-15,0 21 0,0-21 0,0 0 16,0 1-16,-1-1 0,22 0 16,-21 21-16,21-21 15,0 1-15,0-1 0,0 0 16,21-21-16,1 0 0,-1 0 0,0 0 15,0 0-15,0 0 16,0 0-16,1 0 0,-1-21 0,0 21 16,0-21-16,0-1 0,-21 1 15,21 0-15,1-21 0,-1 21 0,-21-22 16,0 22-16,21 21 16,-21 21-1,0 0 1,-21 1-16,21-1 15,0 0-15,-21 0 0,21 0 16,0 0-16,-22 1 0,22-1 16,0 0-1,22-21-15,-1 0 0,0 0 16,0 0-16,0 0 16,0 0-16</inkml:trace>
  <inkml:trace contextRef="#ctx0" brushRef="#br1" timeOffset="132647.59">22542 14774 0,'0'0'0,"0"-21"0,0 0 0,0 0 16,0 0-16,0 0 0,0-1 16,22 1-16,-22 0 0,21 21 15,0 0-15,0 0 0,0 0 16,0 0-16,1 0 0,-1 0 15,0 21-15,-21 0 0,0 1 16,21-1-16,-21 0 0,0 0 0,0 0 16,0 22-16,0-22 0,0 0 0,0 0 15,0 0-15,-21 0 16,21 1-16,0-1 0,-21 0 16,0-21-16,21-21 31,0 0-16,21-1-15,-21 1 16,21 0-16,0 0 0,0 0 0,0 0 16,22-22-16,-22 22 0,0 0 0,0 0 15,0 0-15,22-1 0,-22 1 16,0 0-16,0 21 0,0 0 0,1 0 16,-1 0-16,0 0 0,0 0 15,0 0 1</inkml:trace>
  <inkml:trace contextRef="#ctx0" brushRef="#br1" timeOffset="133007.38">23114 14817 0,'0'0'0,"0"21"0,21-21 31,0 0-15,0 0-16,1 0 0,-1 0 0,0 0 15,0-21-15,0 0 16,0-1-16,1 1 0,-22 0 0,21 0 16,-21 0-16,21 0 0,-21-1 15,0 1-15,0 0 0,-21 21 16,-22 0-16,22 0 16,0 21-16,0-21 0,-21 21 15,20 1-15,1 20 0,-21-21 0,21 0 16,0 22-16,-1-22 0,22 0 15,0 0-15,0 0 0,0 22 0,0-22 16,0 0-16,22 0 16,-1 0-16,0-21 0,0 0 0,0 0 15,0 0-15,1 0 0,-1 0 16,21 0-16,-21 0 0,0 0 0,1-21 16,-1 0-16,0 21 15,-21-21-15</inkml:trace>
  <inkml:trace contextRef="#ctx0" brushRef="#br1" timeOffset="-89745.19">18097 3006 0,'0'-21'0,"0"42"62,0 0-46,0 0-16,0 0 0,0 22 0,0-1 15,0 0-15,0 1 0,0-1 16,0 21-16,0-20 0,0 20 16,0-20-16,0-1 0,0 43 15,0-43-15,0 0 0,0 1 16,-21-22-16,21 0 0,-21 21 0,21-21 15,-21 1-15,21-1 0,0 0 16,0 0-16,0 0 16,0-42 15,0 0-31,0 0 16,21 0-16,-21-1 0,21 1 0</inkml:trace>
  <inkml:trace contextRef="#ctx0" brushRef="#br1" timeOffset="-89025.12">18076 3048 0,'-21'-21'15,"42"0"17,0 21-32,1 0 15,20 0-15,0 0 0,1 0 16,20-21-16,1 21 0,20 0 0,-20 0 16,20 0-16,-20 0 0,21 0 15,-22 0-15,22 0 0,-22 0 16,1 0-16,-22 0 0,22 0 15,-22 0-15,0 0 0,-21 0 0,22 0 16,-22 0-16,0 0 0,-21 21 31,0 0-31,0 0 16,0 0-16,0 0 0,0 1 16,0-1-16,0 21 0,0-21 15,0 22-15,0-22 0,0 21 16,0 0-16,0 1 0,0-1 15,0 0-15,0-20 0,0 20 0,0 0 16,0-21-16,0 22 0,0-1 16,0-21-16,0 22 0,0-22 0,0 42 15,0-42-15,0 1 16,0 20-16,0-21 0,0 0 0,0 22 16,0-22-16,0 0 0,0 0 0,-21 0 15,21 0-15,-21 1 0,21-1 16,-21 0-16,21 0 0,-22-21 0,1 21 15,0-21-15,-21 0 16,21 21-16,-22-21 0,1 0 0,0 0 16,-22 0-16,1 0 0,-1 22 15,-21-22-15,-84 0 0,84 0 16,1 0-16,-1 0 0,22 0 16,-1 0-16,1 0 0,-43 0 15,63 0-15,22 0 0,-21-22 16,21 22-16,0 0 0,-1-21 0,22 0 15,0 0-15,0 0 16,0 0-16,0-1 0,22 1 16,-1 0-16,0 0 0,0 0 0,0 0 15,0-1-15,1 1 0</inkml:trace>
  <inkml:trace contextRef="#ctx0" brushRef="#br1" timeOffset="-88665.1">18394 3366 0,'0'0'0,"-21"0"0,-1 0 16,1 0-16,0 0 0,42 0 46,0 0-46,1 0 16,20 0-16,0 0 0,1 0 0,20 0 16,-21-22-16,22 22 0,-22 0 15,22 0-15,-22 0 0,0 0 0,1 0 16,-1 0-16,0 0 0,-20 0 16,20 0-16,-21 0 0,0 0 0,-21 22 46,-21-22-46,0 0 0,0 0 16,0 0 0,-1 0-16,1 0 0,0 21 0,0-21 15</inkml:trace>
  <inkml:trace contextRef="#ctx0" brushRef="#br1" timeOffset="-88410.7">18457 3598 0,'0'0'15,"0"22"1,21-22 0,1 0-16,-1 0 0,0 0 0,21 0 15,1 0-15,-22 0 0,21 0 16,0 0-16,-20 0 0,20 0 16,-21 0-16,21 0 0,-20 0 15,-1 0-15,0 0 0,0 0 0,0 0 16,0 0-16,1 0 0,-1 0 15,-42 0 17,-1 0-17</inkml:trace>
  <inkml:trace contextRef="#ctx0" brushRef="#br1" timeOffset="-88201.14">18436 3831 0,'0'0'0,"0"21"32,0 1-32,21-22 15,0 0-15,22 0 16,-22 0-16,21 0 0,-21 0 0,64 0 16,-64 0-16,22-22 15,-22 22-15,0 0 0,0-21 0,0 0 16,0 21-16,-21-21 0,0 0 15,0 0-15,0-1 0</inkml:trace>
  <inkml:trace contextRef="#ctx0" brushRef="#br1" timeOffset="-87540.84">18881 3048 0,'0'0'0,"-22"0"15,22 21 1,0 0-16,0-42 47,0 0-47,0 0 0,0 0 16,22 0-16,-1-1 0,0 1 15,0-21-15,0 0 0,22-1 0,-1 1 16,21 0-16,22-22 0,0 1 15,21 20-15,-22 1 0,22-22 16,0 43-16,0-21 0,0 21 16,-22 0-16,1-1 0,0 22 0,-1 0 15,64-21-15,-105 21 16,20 0-16,1 0 16,-43 0-16,-42 0 46,0 0-46,-1 0 16,22-21-16,-21 21 16,0 0-16,21-21 0</inkml:trace>
  <inkml:trace contextRef="#ctx0" brushRef="#br1" timeOffset="-87193.5">20616 2032 0,'-21'0'32,"0"21"-17,21 0-15,0 1 16,0 20-16,-21-21 0,21 0 15,-21 22-15,-1-22 0,22 21 16,0 22-16,-21-22 0,0 0 0,0 1 16,21 20-16,0-21 0,0 1 15,-21-22-15,21 21 0,-21-21 0,21 1 16,0-1-16,0 0 0,0 0 16,0-42 15,0 0-31,0 0 0,0-1 15,0-20-15,0 0 16,21-1-16</inkml:trace>
  <inkml:trace contextRef="#ctx0" brushRef="#br1" timeOffset="-86569.28">20553 1905 0,'0'0'16,"0"-21"0,21 21-1,0 0-15,0 0 0,22 0 0,-1 0 16,0-21-16,1 21 0,20 0 0,-21-21 16,22-1-16,-22 22 15,22-21-15,-22 21 0,22 0 0,-22-21 16,0 21-16,1 0 0,-1 0 15,0 0-15,1-21 0,-1 21 0,0 0 16,1 0-16,-22 0 0,0 0 16,0 0-16,-21 21 15,21-21-15,-21 21 0,0 0 0,0 1 16,0-1-16,0 0 16,0 0-16,0 0 0,0 0 15,0 22-15,0-22 0,0 0 16,0 0-16,0 22 0,0-22 0,0 0 15,-21 21-15,21-21 0,0 22 16,0-22-16,0 21 0,0 1 0,0-22 16,0 21-16,0 0 0,0 1 15,0-22-15,0 21 0,0 1 0,0-22 16,0 0-16,0 0 0,0 21 16,0-20-16,0-1 0,-21 0 15,0 0-15,0-21 0,-22 21 16,1 0-16,0-21 0,-1 0 0,1 0 15,-22 0-15,1 0 16,21 0-16,-22 0 0,1 0 0,20 0 16,-20 0-16,20 0 0,1 0 15,0 0-15,-1 0 0,1 0 0,21 0 16,-21 0-16,20 0 0,1 0 16,0 0-16,21-21 15,0 0-15,0 0 16,0 0-16,0 0 0,21-1 15,0 1-15,1-21 0,-1 21 16</inkml:trace>
  <inkml:trace contextRef="#ctx0" brushRef="#br1" timeOffset="-86272.47">20870 2223 0,'0'0'0,"-21"0"0,0 0 15,21-22 1,21 22 0,0-21-16,0 21 15,22-21-15,-22 21 16,0 0-16,0 0 0,22 0 0,-22 0 16,0 0-16,0 0 15,21-21-15,-20 21 0,-1 0 0,0 0 16,0 0-16,0 0 0,0 0 15,-42 0 17,0 21-17,0-21-15,0 0 16</inkml:trace>
  <inkml:trace contextRef="#ctx0" brushRef="#br1" timeOffset="-86024.88">20764 2434 0,'0'0'0,"0"21"15,-21-21-15,42 0 32,1 0-17,-1 0-15,0 0 0,21 0 0,-21 0 16,22 0-16,-22 0 0,21-21 15,-21 21-15,22 0 0,-22 0 16,0 0-16,21-21 0,-20 21 16,-1-21-16</inkml:trace>
  <inkml:trace contextRef="#ctx0" brushRef="#br1" timeOffset="-85800.99">20828 2561 0,'0'21'16,"0"-42"-16,21 42 31,0-21-31,0 0 0,22 0 16,-22 0-16,21 0 0,-21 0 15,22 0-15,-22 0 0,0 0 16,21 0-16,-20 0 0,-1 0 15,0 0-15,0 0 0,-21-21 0,0 0 16</inkml:trace>
  <inkml:trace contextRef="#ctx0" brushRef="#br1" timeOffset="-85337.74">19262 3133 0,'0'0'0,"0"21"31,0 0-31,42-21 16,-21 0-16,21 21 0,1-21 16,-1 21-16,22 1 0,-1-22 15,22 21-15,-22 0 0,1 0 0,20 0 16,-20 0-16,21 1 0,-22-1 15,1 0-15,20 0 0,-20 0 0,-1 22 16,-20-22-16,20-21 0,-21 21 16,22 21-16,-43-42 0,0 0 15,0 21-15,1-21 32,-22-21-17,0 0-15,0 0 16,0 0-16,0 0 0,0-1 0,0 1 15</inkml:trace>
  <inkml:trace contextRef="#ctx0" brushRef="#br1" timeOffset="-84989.12">20553 3281 0,'0'0'0,"0"21"31,0 0-31,21 0 16,0 1-16,0-22 0,0 21 0,1 0 15,-1 0-15,0 0 0,0 0 16,0 1-16,0-1 0,1 0 16,-22 0-16,21 0 15,-21 0-15,0 1 16,-21-1 0,-1-21-16,1 0 0,0 21 15,-21-21-15,-1 21 0,22-21 16,-21 21-16,0-21 0,-1 21 0,1-21 15,0 22-15,20-22 0,-20 21 16,21-21-16,-21 0 0,20 0 0,1 21 16,0-21-16,42 0 47,0 0-47,1 0 0,-1-21 15</inkml:trace>
  <inkml:trace contextRef="#ctx0" brushRef="#br1" timeOffset="-84684.12">21061 3429 0,'0'-21'0,"0"42"0,0-63 0,0 21 16,0-1-16,0 1 16,0 42 15,0 1-16,0 20-15,0-21 0,0 21 0,-21 1 16,21-22-16,0 21 0,-22 1 16,22-1-16,-21 0 0,21-21 0,0 22 15,-21-1-15,21-21 0,-21 22 0,21-22 16,0 21-16,0-21 0,-21 0 16,21 1-16,0-1 0,0 0 0,21-21 31,0 0-31,0-21 0,0-22 15,1 22 1,-1 0-16,-21-21 0,21-1 0</inkml:trace>
  <inkml:trace contextRef="#ctx0" brushRef="#br1" timeOffset="-84170.98">21188 3302 0,'-21'-21'15,"42"42"-15,-42-63 0,-1 21 0,22-1 0,0 1 16,22 0 15,20 21-31,-21 0 0,21 0 16,1 0-16,20 0 0,-20-21 0,20 21 15,1 0-15,-1 0 0,-21 0 16,22 0-16,-1 0 0,-20 0 16,-1 0-16,0 0 0,1 0 15,-1 0-15,0 21 0,-20-21 0,-1 21 16,0 0-16,0-21 0,-21 22 15,0-1-15,21 21 0,-21-21 0,0 0 16,21 1-16,-21 20 0,0-21 16,0 0-16,0 22 0,0-22 0,0 0 15,-21 21-15,21-21 0,-21 1 16,21 20-16,0-21 0,0 0 0,0 22 16,0-22-16,0 0 15,0 0-15,0 21 0,-21 1 16,21-22-16,0 0 0,-21 0 15,21 0-15,-21 1 0,-1-1 0,1 0 16,-21 0-16,21 0 0,-22 0 16,-20-21-16,-1 22 0,1-22 0,-1 0 15,1 21-15,-22-21 0,22 21 0,-1-21 16,1 0-16,-1 0 0,-20 21 16,41-21-16,1 0 0,21 0 15,-22 0-15,22 0 16,21-21-1,21 21-15,1-21 16,20 0-16,-21-1 0,21-20 16,-20 21-16,20-21 0</inkml:trace>
  <inkml:trace contextRef="#ctx0" brushRef="#br1" timeOffset="-83925.12">21421 3598 0,'-22'0'15,"44"0"-15,-65 0 0,22-21 0,42 21 47,0 0-47,1 0 16,20 0-16,-21 0 0,21 0 0,1 0 16,-1 0-16,0 0 0,1 0 15,-1 0-15,-21 0 0,0 21 0,1-21 16,-22 22-1,-22-22-15,-20 0 0,21 21 16,-21-21-16,-1 0 0,-20 21 0,20 0 16</inkml:trace>
  <inkml:trace contextRef="#ctx0" brushRef="#br1" timeOffset="-83740.8">21188 3768 0,'0'0'16,"0"21"-16,0 0 0,21-21 15,0 0 1,0 21-16,22-21 0,-1 0 0,0 0 15,1 0-15,-1 0 0,0 0 16,22 0-16,-22 0 0,0 0 0,1 0 16,-1 0-16,-21 0 0,0 0 15,-63 0 1,21 21-16,-43-21 0,22 0 0,-21 0 16,-1 22-16,1-22 0,20 0 15</inkml:trace>
  <inkml:trace contextRef="#ctx0" brushRef="#br1" timeOffset="-83633.87">21272 3895 0,'-63'0'16,"42"21"-1,105-42-15,-168 63 0,105-42 16,0 0-16,0 21 16,0-21-16,22 0 0,-1 0 0,0 0 15,1 0-15,20 0 0,-20 0 16,-1 0-16,0 0 0,1 0 0,-22 0 16</inkml:trace>
  <inkml:trace contextRef="#ctx0" brushRef="#br1" timeOffset="-82849.11">18944 4614 0,'0'0'0,"21"0"47,0 22-47,22-22 16,-1 21-16,22 0 0,20 0 16,1 0-16,21 22 0,-22-22 0,128 42 15,-127-42-15,21 22 0,-1-22 16,-20 0-16,21 21 15,0-20-15,-22-1 0,1 0 0,0 0 0,-22-21 16,1 21-16,-22-21 16,0 0-16,1 0 0,-22 21 15,0-21-15,-21-21 16,0 0 0,-21 0-16,0 0 0,21 0 15,-21 21-15,-1-22 0,-20 1 16,21 0-16,0 21 0,0-21 0,-1 21 15,-20 0-15,21-21 0,0 21 16,0 0-16,-1 0 0,1 0 0,42 0 47,22 21-47,-22-21 0,21 21 0,1-21 16,-1 21-16,0 0 0,1-21 15,-22 22-15,21-1 0,0-21 0,-20 21 16,-1-21-16,-21 21 0,0 0 15,0 0-15,-43 1 16,22-22-16,0 0 0,-21 21 16,-1-21-16,22 0 0,-21 0 0,21 21 15,-22-21-15,22 0 0,-21 0 0,21 0 16,0 0-16,42 0 47,0 0-47</inkml:trace>
  <inkml:trace contextRef="#ctx0" brushRef="#br1" timeOffset="-82537.18">21294 4699 0,'0'0'0,"0"-42"31,0 63-16,0 0 1,0 0-16,0 0 0,0 22 0,0-1 16,0 0-16,0 1 0,-22-1 15,22 22-15,0 20 0,-21-41 16,21 20-16,0-21 0,0 1 0,0-22 16,-21 21-16,21 1 0,0-22 15,0 0-15,0 0 0,0 0 16,0 0-16,21-42 31,0 0-15,1 0-16,-1-21 0,0 20 15</inkml:trace>
  <inkml:trace contextRef="#ctx0" brushRef="#br1" timeOffset="-82040.46">21378 4636 0,'-21'-22'15,"42"44"-15,-63-65 0,21 43 0,0-21 16,21 0 0,21 21-16,0 0 15,21 0-15,1-21 0,-1 21 16,21 0-16,1 0 0,-1-21 0,22 21 16,-21 0-16,20 0 0,-20 0 15,-1 0-15,1 0 0,-1 0 16,1 0-16,-22 0 0,0 0 15,-20 21-15,-1-21 0,0 21 0,-21 0 16,0 0-16,0 0 0,0 1 0,0-1 16,0 0-16,-21 0 0,0 21 15,21 1-15,0-22 0,0 21 0,-22 1 16,22-1-16,0-21 0,-21 21 16,21 1-16,0-1 0,0-21 0,0 22 15,0-22-15,-21 21 0,21-21 16,0 22-16,0-22 0,0 0 0,-21 0 15,21 21-15,0-20 0,0-1 16,-21 0-16,0-21 0,-1 21 16,1 0-16,-21 0 0,21-21 0,-22 22 15,1-22-15,0 0 0,-22 0 16,1 0-16,-64 0 0,63 0 16,-20 0-16,20 0 0,22 0 0,-22 0 15,22 0-15,0 0 16,-1 0-16,22 0 0,0 0 0,0-22 15,0 22-15,21-21 16,0 0-16,21 21 0,0-21 16,0 21-16,0-21 0,0 21 15</inkml:trace>
  <inkml:trace contextRef="#ctx0" brushRef="#br1" timeOffset="-81761.54">21632 4890 0,'0'0'0,"0"-22"0,21 1 32,22 21-32,-22 0 0,0 0 15,21 0-15,-20 0 0,20 0 16,0 0-16,1 0 0,-1 0 0,-21 0 15,21 0-15,1 0 0,-22 0 16,0 0-16,0 0 0,-21-21 31,-21 21-31,0 0 16,0 0-16,0 0 0</inkml:trace>
  <inkml:trace contextRef="#ctx0" brushRef="#br1" timeOffset="-81548.99">21611 5017 0,'0'0'0,"0"21"16,21-21-1,0 0-15,1 0 16,-1 0-16,21 0 0,0 0 0,-20 0 16,20 0-16,0 0 0,1 0 15,-1 0-15,-21 0 0,21 0 16,-20 0-16,20 0 0,-21 0 0,0 0 15,0 0-15,-42 0 32</inkml:trace>
  <inkml:trace contextRef="#ctx0" brushRef="#br1" timeOffset="-81317.75">21653 5165 0,'0'0'0,"-21"21"0,0-21 15,21 21-15,21-21 16,0 0 0,22 0-16,-22 0 0,0 0 15,21 0-15,1 0 0,-1 0 16,-21 0-16,22 0 0,-1 0 0,-21 0 16,21 0-16,-20 0 0,-1 0 15,0 0-15,0 0 0,-42 0 47,0 0-47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2:12:36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889 889 0,'0'0'0,"0"-21"0,0 0 15,0 0-15,21-1 16,-21 1-16,0 0 16,0 0-16,0 0 15,0 42 32,0 0-47,0 0 16,21 22-16,-21-1 0,0 0 15,0 1-15,0-1 0,0 21 16,0-20-16,0-1 0,0 0 0,0 1 16,0-1-16,0 0 0,0 1 15,0-22-15,0 21 0,0-21 0,0 1 16,0-1-16,0 0 0,0 0 16,21-21-1,1-21 1,83-106-1,-62 85 1,-22-1-16,0 1 0,-21 0 16,21 20-16,0-20 0,1 21 15,-22 0-15,21 0 0,-21-1 0,21 22 16,0 22 0,-21-1-16,21 0 15,-21 0-15,0 21 0,21-20 0,1 20 16,-22-21-16,21 21 0,-21-20 15,21 20-15,0-21 0,-21 21 16,21-20-16,0-1 0,1 0 16,-1 0-16,0-21 0,0 21 15,0-21-15,0 0 0,22 0 0,-22 0 16,0 0-16,21 0 0,-20-21 16,-1 0-16,0 0 0,21 0 0,-21-1 15,1-20-15,-22 0 0,21-1 16,-21 1-16,21 0 0,-21-1 15,0-20-15,21 21 0,-21-1 16,0 1-16,0 21 0,0 0 16,0-1-16,0 1 0,0 42 15,0 1 1,-21-1-16,21 21 16,0 0-16,0 1 0,0-1 0,0 0 15,0 1-15,0-1 0,0 0 16,0-20-16,0 20 0,0-21 0,21 21 15,-21-20-15,21-1 0,0 0 16,1-21-16,-22 21 0,21-21 0,0 0 16,0 0-16,0 0 0,22 0 15,-22-21-15,21 21 0,-21-21 16,22 0-16,-1-22 0,0 22 0,-21-21 16,22-1-16,-22 1 15,21-21-15,-21-1 0,1 1 0,-22-1 16,0 1-16,21-1 0,-21 22 15,0-1-15,0 1 0,0 21 0,0-21 16,0 20-16,-21 22 31,-1 22-31,1 20 0,21-21 16,0 21-16,-21 22 0,21-22 16,-21 22-16,21-22 0,0 22 0,0-1 15,0-21-15,0 1 0,-21 20 16,21-20-16,0-22 0,0 21 0,0-21 15,0 22-15,0-22 0,0 0 16,0 0-16,21-21 31,0 0-15,0 0-16,-21-21 0,21 0 0,1 0 16,-22-22-16,21 22 0,-21 0 15,21-21-15,-21 20 0,0 1 0,21-21 16,0 21-16,-21 0 15,21 21-15,-21 21 16,22 0 0,-22 0-16,0 0 0,21 0 0,-21 1 15,0-1-15,0 0 16,0 0-16,0 0 0,21 22 0,-21-22 16,21-21-16,0 21 0,0 0 15,1 0-15,-1-21 0,21 0 0,-21 0 16,22 0-16,-22 0 0,21 0 15,0 0-15,1 0 0,-1-21 16,0 0-16,1 0 0,-22 0 0,21-1 16,1 1-16,-22 0 0,0-21 15,0 21-15,0-22 0,-21 1 0,0 21 16,0-22-16,0 1 0,0 21 16,-21 0-16,21-22 0,-21 43 0,0-21 15,0 21-15,-1 0 0,1 0 16,21 21-16,-21-21 0,0 22 15,0 20-15,0-21 0,21 21 16,0 1-16,0-22 0,0 21 16,0-21-16,0 22 0,0-22 0,0 21 15,0-21-15,21 1 0,-21-1 16,21 0-16,21-21 0,-21 21 0,1-21 16,20 0-16,-21 0 0,21 0 15,1 0-15,-1 0 0,0-21 0,1 0 16,-1 0-16,0-1 0,1 1 15,-1 0-15,-21-21 0,22-1 0,-22 1 16,0 0-16,0-1 0,0 22 16,-21-21-16,0 21 0,0 0 15,0-1-15,-21 44 32,0-1-32,21 0 0,-21 21 15,21-21-15,0 22 0,0-22 0,0 21 16,-21-21-16,21 22 0,0-22 15,0 0-15,0 21 0,0-20 16,0-1-16,0 0 0,0 0 16,0-42 31,0-21-47,0 20 0,0 1 15,21-21-15,-21 0 0,0 20 16,21-20-16,0 0 0,-21-1 0,21 1 15,0 0-15,1 21 0,-1-22 16,21 22-16,-21 0 0,0 0 16,22 21-16,-22 0 0,21 0 0,-21 21 15,1-21-15,20 21 0,-21 21 16,0-20-16,0 20 0,1 0 0,-22-21 16,0 22-16,0-1 0,0 0 15,0-20-15,0 20 0,0-21 16,0 21-16,0-20 0,0-1 15,-22 0-15,22 0 0,0 0 0,-21 0 16,21-42 15,0 0-31,21-21 16</inkml:trace>
  <inkml:trace contextRef="#ctx0" brushRef="#br0" timeOffset="845.86">5715 656 0,'0'0'0,"0"-21"0,0-42 31,0 84-15,0 21 0,0-21-16,0 43 0,0-22 0,-21 22 15,21-1-15,-21 1 0,21-1 16,-22-21-16,22 22 0,-21-1 0,21-20 16,0-1-16,-21-21 0,21 22 15,0-22-15,0 0 0,0 0 0,0 0 16,21-21-1,0 0-15,-21-21 16,22 21-16,-1-21 0,21 0 0,-21-22 16,0 1-16,1 0 0,20-1 15,-21-20-15,0 21 0,22-22 16,-22 22-16,0-22 0,0 22 0,0 21 16,-21-22-16,0 22 0,21 21 15,-21-21-15,22 21 0,-1 21 16,-21 0-16,0 1 0,0 20 0,21-21 15,-21 21-15,0 22 0,0-22 16,21 1-16,-21-1 0,0 0 16,0 1-16,0-22 0,0 21 15,21-21-15,0 0 0,1 1 0,-22-1 16,21 0-16,0-21 0,0 0 16,0 0-16,0 0 0,22 0 0,-22 0 15,21-21-15,-21 0 0,22-22 16,-22 22-16,21-21 0,-21-1 0,22-20 15,-22-1-15,0 1 0,0-1 16,0 1-16,-21-64 16,0 63-16,0 22 0,0 0 0,0-1 15,0 22-15,0 0 0,0 0 16,-21 21-16,21-21 16,-21 21-16,0 0 0,21 21 15,-21 0-15,0 0 16,21 0-16,-22 1 0,22-1 0,0 0 15,0 0-15,0 0 0,0 0 16,0 1-16,0-1 0,0 0 0,0 0 16,22 0-16</inkml:trace>
  <inkml:trace contextRef="#ctx0" brushRef="#br0" timeOffset="1214.08">6964 1164 0,'0'0'0,"0"21"16,21-21-16,0 0 16,0 0-16,-21-21 0,21 21 0,1-21 15,-1 0-15,0 0 0,21 0 16,-21-22-16,1 22 0,-1-21 0,0-1 16,0 1-16,0 0 0,-21-1 15,0 22-15,0-21 0,0 21 0,0 0 16,0-1-16,-21 22 15,0 0-15,0 0 0,0 0 16,-1 22-16,-20-1 16,21 21-16,-21 0 0,20 1 0,-20-1 15,21 22-15,21-22 0,0 0 16,0 1-16,0-1 0,0 0 0,0-21 16,21 22-16,0-22 0,0 0 15,22-21-15,-1 21 0,0-21 0,1 0 16,-1 0-16,0 0 0,1 0 15,20 0-15,22-21 0,-64 0 16,21 0-16,-20 0 0,-1-22 0</inkml:trace>
  <inkml:trace contextRef="#ctx0" brushRef="#br0" timeOffset="2297.04">8975 741 0,'0'0'0,"-22"-21"0,22-85 32,0 85-32,0 42 31,0 0-31,0 0 15,0 22-15,0-1 0,0 0 16,0 1-16,-21 20 0,21-21 16,0 22-16,-21-22 0,21 1 15,0-1-15,0 0 0,0 1 0,0-22 16,0 21-16,0-21 0,0 0 16,0 1-16,0-44 31,21 1-31,0 0 0,1-21 15,-22-1-15,21 22 0,0-21 0,0-22 16,0 22-16,-21 0 16,21-1-16,1 1 0,-1 0 0,-21 21 15,0-1-15,0 1 0,21 21 0,0 0 16,-21 21 0,0 22-16,0-22 15,21 21-15,-21-21 0,0 22 0,0-1 16,21 0-16,-21 1 0,0-1 15,0-21-15,22 22 0,-1-22 0,0 21 16,0-21-16,-21 0 0,21 1 16,0-1-16,1-21 0,-1 0 0,21 0 15,-21 0-15,0 0 0,22 0 16,-22 0-16,21-21 0,-21-1 0,22-20 16,-22 21-16,21-21 0,-21-1 15,43-63-15,-43 43 16,0-1-16,-21 1 0,0 21 0,21-1 15,-21 1-15,0 0 0,0 20 16,0 1-16,0 0 0,0 42 31,-21-21-31,21 21 0,-21 22 0,0-22 16,0 21-16,0 22 0,-1-22 16,22 0-16,0 1 0,-21-1 0,21 0 15,0 1-15,0-1 0,0-21 16,0 22-16,0-22 0,21 0 0,1-21 15,-1 21-15,21-21 0,-21 21 16,22-21-16,-22 0 0,21 0 16,0 0-16,1-21 0,-22 0 0,21 0 15,1 0-15,-1-22 0,-21 1 16,21 21-16,-20-22 0,-1 1 0,0 0 16,0-1-16,-21 1 0,0 21 15,21 0-15,-21 0 0,0-1 0,0 44 31,0-1-31,0 0 0,-21 21 0,21-21 16,-21 22-16,21-1 0,0 0 16,-21-20-16,21 20 0,-21-21 15,21 0-15,0 0 0,0 1 16,0-1-16,0 0 0,21-21 16,0 0-16,0 0 15,0 0-15,0-21 0,1 0 16,-1-1-16</inkml:trace>
  <inkml:trace contextRef="#ctx0" brushRef="#br0" timeOffset="2653.04">10393 360 0,'0'0'0,"-21"0"15,-1 0-15,1 21 0,21 0 0,0 0 16,0 1-16,-21-1 0,21 0 15,0 0-15,0 0 0,0 0 16,0 1-16,21-22 0,0 21 0,1-21 16,-1 0-16,0 0 0,0 0 15,0 0-15,0 0 0,1-21 0,-1 21 16,0-22-16,-21 1 0,0 0 16,0 0-16,0-21 0,0 20 0,0 1 15,0-21-15,-21 21 0,21 0 16,-21-1-16,-1 1 0,1 21 0,0 0 15,0 0-15,0 0 0,0 0 16,-1 21-16,1 1 0,0 20 0,21-21 16,-21 21-16,21 1 15,0-1-15,0 0 0,0-20 0,0 20 16,0-21-16,0 0 0,21 0 0,0 1 16,0-1-16,1 0 0,20-21 15</inkml:trace>
  <inkml:trace contextRef="#ctx0" brushRef="#br0" timeOffset="2920.74">10985 318 0,'0'0'0,"0"-22"31,-21 44-31,0-1 0,0 21 0,0-21 16,21 22-16,-21 20 0,-1-21 15,1 1-15,0 20 0,0 1 0,-21 42 16,42-64-16,-22 21 0,22-20 16,0-1-16,0-21 0,0 0 15,22 22-15,-1-22 0,21-21 0,-21 0 16,22 0-16,-22 0 0,21 0 16,0 0-16,1-21 0,-1 21 0,0-43 15,1 22-15,-1-21 0,0 21 16</inkml:trace>
  <inkml:trace contextRef="#ctx0" brushRef="#br0" timeOffset="3160.86">11536 423 0,'0'0'0,"0"-42"0,0 21 15,0-21-15,0 20 0,0 1 16,0 0-16,-21 21 0,-1 0 16,1 0-16,0 0 0,21 21 15,-21 0-15,0 1 0,0 20 0,-1 0 16,22 1-16,-21 20 0,21-21 15,-21 1-15,21 20 0,-21-20 0,21 20 16,0-21-16,0 1 16,0-1-16,0 0 0,0 1 0,21-22 15,0 42-15,0-63 16,1 22-16,-1-22 0,0 0 0,0 0 16,21 0-16,-20 0 0,-1-22 0,0 1 15,0 0-15</inkml:trace>
  <inkml:trace contextRef="#ctx0" brushRef="#br0" timeOffset="4029.04">13441 889 0,'0'0'0,"21"0"0,0 0 0,0 0 0,0-21 15,-21 0-15,22 0 0,-1-1 0,0 1 16,0 0-16,-21 0 15,0-21-15,0 20 0,0-20 0,0 0 16,0 21-16,-21-22 0,0 22 16,0 0-16,-1 0 0,-20 0 0,0-1 15,-1 22-15,1 0 0,0 0 16,-22 22-16,1-1 0,20 21 0,-20-21 16,-1 22-16,22-1 0,0 0 15,-1 1-15,1-1 0,21 0 0,-21 22 16,20-22-16,22 0 0,0 1 0,0-22 15,0 21-15,0-21 16,43 1-16,-22-1 0,21 0 0,1-21 16,-1 0-16,0 0 0,22 0 15,63 0-15,-85-21 0,22 0 16,-22-1-16,0-20 0,1 21 16,-1-21-16,0-22 0,-21 43 15,1 0-15,-22-22 0,0 22 16,0 0-16,0 0 0,-22 42 47,22 21-47,0-20 0,-21 20 15,21 21-15,-21-20 16,0 20-16,21 1 0,0-1 0,0-20 16,-21 20-16,21 22 0,0-22 15,0 1-15,0 20 0,-21 1 0,21 0 16,0-22-16,0 22 0,0 0 0,0-1 15,-22-20-15,1 20 0,21-20 16,-21 21-16,21-22 0,-21 1 0,0-1 16,21 1-16,-21-22 0,21 21 0,0-41 15,-22 20-15,1-21 0,0 0 16,21 0-16,-21-21 0,0 0 0,0 0 16,21-21-16,-22 0 0,1 0 0,0-21 15,0-1-15,0 1 0,-22-22 16,22 1-16,-21-85 15,21 63-15,0 22 0,21-22 0,-22 0 16,22 1-16,0-1 0,0 21 16,22-20-16,-1 20 0,0 1 0,0 20 15,21-20-15,-20-1 0,20 22 16,21-21-16,-20 20 0,20-20 0,-20 20 16,20-20-16,1 21 0,-1-22 15</inkml:trace>
  <inkml:trace contextRef="#ctx0" brushRef="#br0" timeOffset="4372.35">13970 699 0,'0'0'16,"-21"0"-1,0 0-15,-1 0 16,1 21-16,0 0 16,0 0-16,0 0 0,0 22 0,-1-1 15,22-21-15,-21 21 0,21 1 16,-21-1-16,21 0 0,0-20 0,0 20 15,0-21-15,0 0 0,0 0 16,21 1-16,0-22 0,22 0 0,-22 0 16,21 0-16,1 0 0,-1 0 15,0 0-15,1-22 0,-1 1 16,0 0-16,1-21 0,-22-1 0,0 22 16,0-42-16,0 20 0,-21 1 15,0 0-15,0-22 0,0 22 0,-42-22 16,21 43-16,0 0 15,-22 0-15,22 21 0,-21 0 0,-1 0 16,22 0-16,-21 21 0,0 0 0,20 0 16,-20 22-16,21-22 0,0 21 15,0-21-15,21 22 0,0-22 0,0 21 16</inkml:trace>
  <inkml:trace contextRef="#ctx0" brushRef="#br0" timeOffset="5580.75">15579 1270 0,'0'0'0,"-22"0"0,1 0 0,21-21 31,21 21-31,1-21 16,-1-22-16,21 22 0,-21-21 15,22 21-15,-1-43 0,0 22 0,1 0 16,-1-22-16,0 1 0,-21 20 15,22-20-15,-22 20 0,0-20 0,0 21 16,-21-1-16,0 1 0,0 0 16,0 20-16,0 1 0,0 0 15,-21 0-15,0 0 0,0 21 0,0 0 16,-1 0-16,1 0 0,0 21 16,0 0-16,0 0 15,0 22-15,-1-1 0,22 0 0,-21 1 16,0 20-16,0 1 0,21-1 15,0 22-15,-21-1 0,0 1 0,21 84 16,0-84-16,0 0 0,0 21 16,0-22-16,0 22 0,0 0 15,0-21-15,0 20 0,0-20 0,0 21 16,0 0-16,0-22 0,0 22 16,0-21-16,0 0 0,0-1 0,0 1 15,0 63-15,0-84 0,0-1 16,0-21-16,-22 22 15,22-22-15,0-21 0,0 1 0,0-1 16,0 0-16,22-21 0,-1 0 0,0 0 16,0-21-16,0 0 0,22-1 15,-1-20-15,0 0 0,1-1 0,20 1 16,1-21-16,-22-1 0,85-84 16,-85 63-16,22-21 0,-43 22 15,21-22-15,-21 21 0,-21-21 0,0 1 16,-21-1-16,-21 0 0,0 0 15,-1 21-15,1 22 0,-22-1 16,1 1-16,21 21 0,-22-1 0,1 22 16,20 0-16,1 0 0,0 0 15,-22-1-15,43 22 0,0 0 16,0 0-16,21-21 16,21 21-1,0-21-15,0 21 16,21-21-16,1 21 0,-1-21 0,0 0 15,22-1-15,-1 1 0,-20 0 16,20 0-16,1-21 0,-22 20 0,22 1 16,-22-21-16,-21 21 0,21-22 15,-20 22-15,-1 0 0,-21 0 16,0 0-16,0 0 0,0-1 16,-21 22 15,-1 22-31,1 20 0,0-21 0,-21 64 15,21-43-15,-1-21 16,1 22-16,21-1 0,0 0 0,0 1 16,0-22-16,0 21 15,21-21-15,1 0 0,20-21 16,0 0-16,1 0 0,-1 0 16,-21 0-16,21 0 0,1-21 15,-22 0-15,21 0 0,-21 0 16,1-22-16,-1 22 0,0-21 15,-21-22-15,21 22 0,-21 0 16,0-22-16,0 22 0,0 0 16,-21 20-16,0-20 0,0 21 0,-1 0 15,1 21-15,0 0 0,0 0 16,-21 0-16,20 0 0,-20 21 0,21 21 0,0-21 16,-22 22-16,22-1 0,0 0 15,-21 1-15,42-22 0,-21 21 0,21 1 16,0-1-16,0-21 0,0 0 15,0 0-15,21 1 0,0-1 0,21-21 16,1 0-16</inkml:trace>
  <inkml:trace contextRef="#ctx0" brushRef="#br0" timeOffset="5963.02">16997 910 0,'0'0'0,"0"-21"0,-21-42 31,-1 41-31,22 1 0,0 0 16,22 0-1,-1 21 1,0 0-16,0 0 0,0 0 0,22 0 16,-22 21-16,21 0 0,-21 22 15,0-22-15,22 21 0,-22 0 0,0 1 16,0-1-16,-21 0 0,0 1 15,0-1-15,0 0 0,0 1 0,0-22 16,-21 0-16,0 0 0,0-21 16,0 21-16,-1-21 0,1 0 15,21-21 1,0 0-16,0 0 0,0 0 16,0-22-16,0 22 0,0-21 15,0 0-15,21-1 0,1 1 16,-1 0-16,0-1 0,0 1 15,0 0-15,0 20 0,1 1 0,-1 0 16,0 0-16,0 0 0,0 21 0</inkml:trace>
  <inkml:trace contextRef="#ctx0" brushRef="#br0" timeOffset="7124.63">19008 889 0,'0'-21'0,"0"42"0,21-63 0,-21 21 0,0-1 15,0 1-15,0 0 0,0-21 16,0 21-16,0-1 0,0 1 0,-21 0 16,-1 0-16,1 0 0,0 0 15,0 21-15,0 0 0,-22 0 0,1 0 16,0 0-16,-1 21 0,1 0 16,-21 21-16,20-21 0,-20 22 15,-22 41-15,43-20 0,-1-22 16,22 22-16,-21-22 0,21 0 15,21 1-15,0-1 0,0 0 16,0-20-16,0-1 0,21 0 0,21 0 16,-21 0-16,22-21 0,-1 0 15,0 0-15,1 0 0,-1 0 16,0 0-16,22-21 0,-22 0 0,1 0 16,-1 0-16,0-22 0,-21 1 0,22 0 15,-22-1-15,0 1 0,0 0 16,-21-1-16,21 1 0,-21 0 0,0 20 15,0-20-15,0 21 16,0 42 15,0 21-31,-21-20 0,21 20 0,-21 0 16,21 22-16,0-22 0,0 0 16,0 1-16,0-1 0,0 0 0,0-20 15,0 20-15,21-21 0,-21 0 16,21 0-16,1-21 0,-1 22 0,0-22 15,0 0-15,21 0 0,-20 0 16,20 0-16,21-22 0,-20 1 16,-22 0-16,21 0 15,-21-21-15,1 20 0,-1-20 0,0 0 16,0-1-16,-21 1 0,0 0 16,21-22-16,-21 43 0,0-21 0,0 21 15,0-1-15,0 1 0,0 42 31,0 22-31,0-22 16,0 21-16,0 1 0,-21-1 0,21-21 16,-21 21-16,21 1 0,0-1 15,0-21-15,0 0 0,0 1 0,0-1 16,0 0-16,21 0 0,0 0 0,0-21 16,22 0-16,-22 0 15,0 0-15,0 0 0,22 0 0,-22 0 16,21-21-16,-21 0 15,22 0-15,-22 0 0,0-22 0,0 1 16,0 21-16,0-22 0,-21 1 16,0 0-16,22-1 0,-22 1 15,21 21-15,-21 0 0,0 0 0,0-1 16,0 44 0,0-1-16,0 0 0,0 21 15,-21 1-15,-1-1 0,22-21 0,0 21 16,0 1-16,-21-1 0,21-21 15,0 22-15,0-22 0,0 0 0,0 0 16,0 0-16,0 0 0,21-21 16,1 0-1,-1 0-15,0 0 0,0 0 16,0-21-16</inkml:trace>
  <inkml:trace contextRef="#ctx0" brushRef="#br0" timeOffset="7397.63">20468 487 0,'0'-42'0,"0"84"0,0-127 0,0 64 16,0 0-16,0 42 31,-21 0-31,21 22 16,-21-1-16,0 0 0,21 1 0,-22-1 15,1 21-15,0 1 0,21-1 16,-21 1-16,0-22 0,21 22 0,-21-1 15,21-20-15,0-1 0,0 0 16,0 1-16,0-1 0,0-21 0,0 0 16,0 0-16,0 1 0,0-1 0,21-21 31,0 0-31,0 0 0,0-21 0,22-1 16,-22 1-16</inkml:trace>
  <inkml:trace contextRef="#ctx0" brushRef="#br0" timeOffset="7760.93">20828 868 0,'0'42'31,"-21"-21"-31,0 1 0,21-1 0,-22 21 0,1 0 16,0-20-16,0 20 0,0-21 15,0 21-15,21 1 0,0-22 0,0 0 16,0 21-16,0-20 0,0-1 15,0 0-15,21-21 0,21 0 16,-21 0-16,0 0 0,22 0 16,-22 0-16,21 0 0,1 0 15,-22-21-15,21 0 0,-21-1 0,0 1 16,1 0-16,-1-21 0,-21-1 16,0 1-16,0 21 0,0-43 0,0 22 15,0 21-15,0-21 0,-21 20 16,-1-20-16,1 42 0,0-21 0,0 21 15,0 0-15,0 0 0,-22 0 16,22 0-16,0 21 0,-21-21 0,20 21 16,1 0-16,0-21 0,21 22 15,0-1-15,-21-21 0</inkml:trace>
  <inkml:trace contextRef="#ctx0" brushRef="#br0" timeOffset="7963.03">20193 783 0,'-21'0'32,"42"0"-32,0 0 0,0 0 15,22 0-15,-1 0 0,0 0 0,22 0 16,-1 0-16,1-21 15,-22 21-15,22 0 0,-22 0 0,0 0 16,1 0-16,-22 0 0</inkml:trace>
  <inkml:trace contextRef="#ctx0" brushRef="#br0" timeOffset="8696.01">21209 974 0,'-42'63'16,"42"-42"0,0 1-16,-22-1 0,22 0 0,0 0 15,-21 0-15,21 0 0,0 1 16,0-1-16,0 0 0,0 0 0,0 0 15,0 0-15,0 1 0,0-1 16,0-42 47,0-1-63,0 1 0,0 0 0,0-21 15,0 21-15,0-22 0,0 22 16,21-21-16,1 21 0,-22-22 0,21 22 15,0 0-15,0 0 0,0 0 16,0-1-16,1 22 0,-1 0 0,0 0 16,0 0-16,0 0 0,0 22 15,1-1-15,-1 0 0,0 0 0,0 0 16,-21 22-16,0-22 0,0 21 16,0-21-16,0 0 0,0 1 0,0-1 15,0 0-15,0 0 0,0 0 16,0 0-16,0 1 15,0-44 32,0 1-47,0 0 0,0 0 16,0 0-16,0 0 0,0-22 0,21 22 16,-21-21-16,21-1 0,1 22 15,-1-21-15,0 21 0,21-22 0,-21 22 16,1 0-16,20 21 0,-21 0 15,21 0-15,-20 0 0,-1 0 0,21 0 16,-21 21-16,0 0 16,-21 22-16,0-22 0,0 21 0,0-21 15,0 22-15,0-1 0,0-21 16,0 0-16,0 22 0,-21-22 0,21 0 16,-21 0-16,21 0 0,-21-21 15,0 43-15</inkml:trace>
  <inkml:trace contextRef="#ctx0" brushRef="#br0" timeOffset="9180.87">22415 974 0,'0'0'0,"0"-21"15,-84-43 1,63 64 0,-1 0-16,1 0 0,0 21 15,0 0-15,-21 1 0,20-1 0,1 21 16,0-21-16,-21 22 0,21-1 16,-1-21-16,1 21 0,0-20 0,21 20 15,0-21-15,0 0 0,0 0 16,0 1-16,0-1 0,0 0 15,21 0-15,0-21 16,1 0-16,-1 0 0,0 0 16,0 0-16,21 0 0,-20-21 15,-1 0-15,0 0 0,0-1 0,0 1 16,0 0-16,1-21 0,-1 21 16,-21-22-16,21 1 0,-21 0 0,21-1 15,-21 1-15,0 21 0,0 0 16,0-1-16,0 44 15,0-1-15,-21 0 16,0 0-16,0 21 0,21-20 0,-22 20 16,22-21-16,0 21 0,0-20 15,0 20-15,-21-21 0,21 0 16,0 0-16,0 1 0,0-1 0,0 0 16,0 0-16,21-21 15,1 0-15,-1 0 16,0 0-16,0-21 0</inkml:trace>
  <inkml:trace contextRef="#ctx0" brushRef="#br0" timeOffset="9509.04">22669 508 0,'0'0'0,"0"-21"0,0 0 0,0 0 0,0 42 47,0 0-47,0 0 16,-21 0-16,21 22 0,0-1 0,-21 0 15,21 1-15,-21 20 0,21-21 16,-21 22-16,21-22 0,0 22 0,0-22 16,0 22-16,-21-22 0,21-21 15,0 21-15,0 1 0,0-22 0,0 0 16,0 0-16,0 0 15,0 1-15,0-1 0,21-21 47,0 0-31,-21-21-16,21-1 0</inkml:trace>
  <inkml:trace contextRef="#ctx0" brushRef="#br0" timeOffset="9777.78">22945 995 0,'0'-21'16,"-22"42"31,22 0-47,-21 0 0,0 22 0,21-22 15,-21 0-15,0 0 0,0 21 16,21-20-16,0-1 0,-22 0 0,22 0 15,-21 0-15,21 0 0,-21 1 16,21-1-16,0 0 0,21-21 47,0 0-47,1 0 0,-1 0 16,0-21-16,0 0 0,21 21 15</inkml:trace>
  <inkml:trace contextRef="#ctx0" brushRef="#br0" timeOffset="10497.27">23093 1101 0,'0'0'0,"0"-21"15,0 42 17,-21 0-32,21 0 0,-22 0 15,22 0-15,-21-21 0,21 22 16,0-1-16,-21 0 0,21 0 15,-21 0-15,21 0 0,-21 1 16,21-1 0,0-42 15,0-1-31,0 1 16,0 0-16,0 0 0,0 0 15,21 0-15,-21-22 0,21 22 16,0 0-16,-21 0 0,21 0 0,1-1 15,-1 1-15,0 0 0,0 21 16,0-21-16,0 21 16,1 0-16,-22 21 15,21-21-15,0 21 0,-21 0 0,0 1 16,0-1-16,0 0 0,0 0 16,0 0-16,0 0 0,0 1 15,0-1-15,0 0 0,0 0 0,0 0 16,0 0-1,0-42 32,0 0-31,0 0-16,0 0 16,0 0-16,0-1 0,21 1 15,-21 0-15,21 0 0,-21 0 16,21 0-16,1-1 0,-22 1 0,21 0 15,0 0-15,0 0 0,0 21 16,0-21-16,22 21 0,-22-22 0,0 22 16,0 0-16,0 22 15,-21-1-15,0 0 0,0 0 16,0 21-16,0-20 16,0-1-16,0 21 0,0-21 0,-21 0 0,21 22 15,-21-22-15,21 0 0,-21-21 16,21 21-16,0 0 0,-21 1 15,0-22 1,21-22 15,0 1-31,0 0 16</inkml:trace>
  <inkml:trace contextRef="#ctx0" brushRef="#br0" timeOffset="10804.93">22923 656 0,'0'-21'31,"22"21"-31,-1-21 15,0 21-15,0 0 0,0 0 0,0 0 16,-21-21 0,22 21-16,-44 0 78,1 0-78</inkml:trace>
  <inkml:trace contextRef="#ctx0" brushRef="#br0" timeOffset="11061.36">22394 783 0,'0'21'31,"21"-21"-31,1 0 0,-1 0 16,0 0-16,0 0 0,21 0 0,1 0 16,-22 0-16,21 0 0,-21 0 15,1-21-15,-1 21 0,0-21 0,0 21 16,0 0-16,-21-21 15</inkml:trace>
  <inkml:trace contextRef="#ctx0" brushRef="#br0" timeOffset="13265.02">24363 995 0,'-21'0'32,"-1"0"-32,1-21 15,0 0-15,21-1 16,-21 1-16,21 0 0,0 0 16,0 0-16,0 0 0,0-1 15,0 1-15,0 0 0,0 0 16,21 0-16,0 0 0,0-1 0,1 1 15,20 21-15,-21-21 0,0 21 0,22 0 16,-22-21-16,21 21 16,-21 0-16,22 0 0,-22 0 0,0 0 15,0 21-15,0 0 0,-21 0 16,0 1-16,0-1 0,0 21 0,0 0 16,-21 1-16,-21-1 0,21 0 15,-22 1-15,1-1 0,21 0 0,-22 1 16,22-1-16,-21 0 0,21-20 15,0-1-15,-1 21 0,22-21 0,-21 0 16,21 1-16,-21-1 0,21 0 16,-21-21-16,21 42 15,0-21-15,-21-21 16,21 22-16,-21-22 16</inkml:trace>
  <inkml:trace contextRef="#ctx0" brushRef="#br0" timeOffset="13531.91">24109 1715 0,'0'0'0,"-21"42"0,21-21 0,-22 0 15,22 0-15,0 1 0,0-1 16,0 0-16,22 0 16,-1-21-16,0 0 0,0 0 15,0 0-15,0 0 16,-21-21-16,22 0 15,-22 0-15,0-1 16,0 1-16,0 0 16,-22 42 15,1 0-15,21 1-16,-21-22 0,21 21 15</inkml:trace>
  <inkml:trace contextRef="#ctx0" brushRef="#br1" timeOffset="67248">1609 2815 0,'0'-21'0,"0"0"15,0 0-15,0 0 0,0-1 16,0 44 46,0-1-62,0 21 0,0-21 16,0 0-16,0 22 0,0-22 16,0 21-16,0 1 0,0-1 15,0 0-15,0 1 0,0-1 0,0 0 16,0 1-16,0-1 0,0 0 16,0-21-16,0 22 0,0-22 15,0 0-15,0 0 0,0 0 0,0 1 16,0-1-16,0-42 62,0-1-62,0 1 0,0 0 16</inkml:trace>
  <inkml:trace contextRef="#ctx0" brushRef="#br1" timeOffset="67917.08">1990 3112 0,'0'21'31,"0"0"-15,0 0-16,21-42 62,-21 0-46,0 0-1,0-1-15,0 1 16,-21 21 31,21 21-47,0 1 16,0-1-1,0-42 48,0-1-48,0 1 1,0 42 78,-22-21-47,1 0-32</inkml:trace>
  <inkml:trace contextRef="#ctx0" brushRef="#br1" timeOffset="69745.03">3937 2519 0,'21'0'16,"-21"-21"-16,0 0 16,0-1-16,21 1 15,-21 0-15,0 0 0,21 21 16,-21-21-16,0 0 15,0 42 48,0 0-63,-21 21 0,21-21 0,-21 22 16,21-1-16,-21 0 15,0 1-15,0 20 0,21-20 0,-22 20 16,1-21-16,0 1 0,0-1 15,0 0-15,0 1 0,-1-1 0,1 0 16,0 1-16,0-1 0,0 0 16,0 1-16,21-1 0,-22-21 0,1 22 15,21-22-15,0 0 0,-21 0 16,21 0-16,-21-21 0,21 21 0,-21-21 31,21-21-31,-21 0 16,21 0-16,-22-21 0,22 20 15,0-20-15,-21 0 0,21-1 0,0 22 16,0-21-16,0 0 16,0-1-16,0 22 0,0-21 0,0 21 15,0-22-15,21 1 16,1 21-16,-1 0 0,-21-1 16,21 22-16,0 0 15,0 0-15,0 0 0,1 22 16,-1-1-16,-21 0 15,21 0-15,-21 21 0,0-20 0,21-1 16,-21 21-16,21-21 0,-21 0 16,0 22-16,0-22 0,21 21 0,1-21 15,-22 22-15,0-22 0,21 0 16,0 0-16,0 0 0,0 1 16,0-22-16,1 21 15,-1-21-15,21 0 0,-21 0 0,0 0 16,1-21-16,20-1 0,-21 1 15,0 0-15,0 0 0,22 0 0,-22-22 16,0 22-16,0-21 0,0 21 16,1 0-16,-1-22 0,0 22 15,0 0-15,-21 0 0,0 0 0,21-1 16,-21 1-16,0 0 0,0 0 16,0 42 15,0 0-16,0 0-15,0 1 0,0-1 0,-21 0 16,21 0-16,-21 21 0,21-20 16,0 20-16,0-21 0,0 21 0,0-20 15,0 41-15,0-42 16,0 0-16,21 1 0,0-22 0,-21 21 16,21-21-16,1 0 0,20 0 15,-21 0-15,21 0 0,-20-21 0,20-1 16,0 22-16,-21-21 0,22 0 0,-1-21 15,0-22 1,-20 43-16,-1 0 0,-21-21 0,21 20 16,-21-20-16,0 21 0,0-21 15,0 20-15,-21 1 0,0 0 0,-22 0 16,-20 0-16,42 21 16,-22 0-16,1 0 0,0 0 0,20 0 15,-20 0-15,21 0 0,-43 21 16,64 0-16,-21 0 0,21 0 15,0 1 1,0-1-16,0 0 0,21-21 16,1 0-16,-1 0 0,0 0 15,21 0-15,1 0 0,-1 0 0</inkml:trace>
  <inkml:trace contextRef="#ctx0" brushRef="#br1" timeOffset="70320.78">5186 2858 0,'0'21'63,"0"0"-63,0 0 0,0 0 15,0 0-15,0 1 0,0-1 16,0 0-16,0 0 0,-21 0 0,21 0 16,0 1-16,-22-1 0,22 0 15,0 0-15,-21 21 0,21-20 0,0-1 16,0 0-16,0 0 16,0-42 15,0 0-16,0 0-15,0-1 0,0 1 16,0-21-16,0 21 0,0-22 16,0 22-16,0-21 0,21 21 0,-21-22 15,22 22-15,-1 0 0,21-21 16,-21 21-16,22-1 0,-1 1 0,0 0 16,1 0-16,-1 21 0,21 0 15,-20 0-15,-1 0 0,22 0 0,-22 21 16,0 0-16,-21 0 0,22 1 15,-22 20-15,-21-21 0,0 21 0,0 22 16,0-43-16,0 21 16,-21-20-16,0 20 0,-1-21 0,1 0 15,0 0-15,0 1 0,0-1 16,0 0-16,-1 0 0,22 0 16,0-42 15,0 0-31,22 0 0,-1 0 15,0-1-15,0 1 0</inkml:trace>
  <inkml:trace contextRef="#ctx0" brushRef="#br1" timeOffset="71237">6456 2900 0,'0'-85'31,"-21"85"-15,-1-21-16,1 21 0,0 0 15,0 0-15,0 0 16,0 21-16,-1 0 0,1-21 0,0 22 16,-21-1-16,21 0 0,-1 21 15,1-21-15,0 1 0,0-1 0,0 21 16,0-21-16,-1 0 0,22 1 15,0-1-15,0 0 0,0 0 0,0 0 16,0 0-16,0 1 16,22-22-16,-1 0 0,0 0 15,0 0-15,0 0 0,22 0 0,-22 0 16,21-22-16,-21 1 0,22 0 16,-22 0-16,0 0 0,0 0 0,0-1 15,0 1-15,1 0 0,-22 0 16,0 0-16,21 0 0,-21-1 15,0 1-15,21 21 0,-21-21 16,0 42 31,0 0-47,0 1 16,0-1-16,0 0 0,0 21 15,0-21-15,0 22 0,0-22 0,0 21 16,0 1-16,0 20 0,0-21 0,0 1 15,0 20-15,0-20 0,0 20 16,0-21-16,0 22 0,0-1 0,0-20 16,0 20-16,0 1 0,0-1 15,0 1-15,0-1 0,0 64 16,0-63-16,0-22 0,0 22 16,0-1-16,0 1 0,0-22 15,-21 21-15,21 1 0,-21-22 0,21 22 16,-22-22-16,22 22 0,0-22 0,-21 0 15,21 1-15,-21-1 0,21-21 16,0 21-16,0-20 0,0-1 0,0 0 16,-21-42 15,0 0-31,0-22 0,21 22 16,-22-21-16,1-1 0,0-20 0,-21 21 15,21-22-15,-22 1 0,1-22 16,21 21-16,-22 1 0,1-22 0,0 1 15,21-1-15,-22 21 0,22-20 16,0 20-16,21 1 0,0-1 16,0 1-16,0 20 0,21-20 0,0 21 15,0-22-15,1 22 0,20-1 16,-21 1-16,21 0 0,-20-1 0,20 1 16,-21 0-16,21 21 0,-20-22 15,20 22-15,-21 0 0,0 21 16,0-21-16,1 21 15</inkml:trace>
  <inkml:trace contextRef="#ctx0" brushRef="#br1" timeOffset="71701.78">7683 2688 0,'0'0'0,"0"-21"0,0 0 16,0 0-16,0 42 47,-21 21-47,21-21 0,-21 22 15,0-22-15,0 64 0,0-43 16,21 0-16,-22 1 0,1-1 16,21 0-16,0 22 0,-21-22 15,0-21-15,21 22 0,0-1 0,0-21 16,0 21-16,0-20 0,0-1 16,0 0-16,21-21 15,0 0-15,0 0 0,1 0 16,-1 0-16,0-21 0,0 21 0,0-21 15,0-1-15,22 1 0,-22 0 16</inkml:trace>
  <inkml:trace contextRef="#ctx0" brushRef="#br1" timeOffset="71917">7429 2985 0,'0'0'15,"-21"0"-15,0 21 16,42-21 0,0 0-16,1 0 15,-1 0-15,0 0 16,21 0-16,1 0 0,-1 0 0,0 0 16,-21 0-16,22 0 0,-1-21 15,-21 21-15,22 0 0,-22-22 0,0 22 16</inkml:trace>
  <inkml:trace contextRef="#ctx0" brushRef="#br1" timeOffset="72293.1">7959 3069 0,'0'0'0,"21"0"31,0 0-31,0 0 0,0 0 16,0-21-16,1 21 0,-1-21 0,0 21 16,0-21-16,21 0 0,-20-1 15,-1 1-15,-21 0 0,21 0 16,-21 0-16,0 0 16,-21 21-16,0 0 0,-22 0 15,22 0-15,-21 21 0,21 0 16,-22-21-16,1 21 0,21 0 0,-22 0 15,22 1-15,0 20 0,0-21 0,21 0 16,0 0-16,0 22 0,0-22 16,0 0-16,0 0 0,21 0 0,0 1 15,22-1-15,-22 0 16,0-21-16,21 21 0,-21-21 0,22 0 16,-1 0-16,-21 0 0,22 0 15,-22 0-15,63-21 0,-62 0 16</inkml:trace>
  <inkml:trace contextRef="#ctx0" brushRef="#br1" timeOffset="72692.58">8467 2985 0,'0'0'0,"-22"-22"16,22 1-16,0 0 15,0 0 1,22 21-1,-1-21-15,0 21 0,0 0 16,0 0-16,0 0 0,22 0 0,-22 0 16,0 21-16,21-21 0,-20 21 0,-1 0 15,0 0-15,0 1 0,0-1 16,-21 0-16,0 0 0,0 21 0,0-20 16,0 20-16,0-21 0,-21 21 15,0-20-15,0-1 0,0 0 0,-1 0 16,1 0-16,0 0 0,0-21 15,0 0-15,21-21 32,0 0-32,0 0 15,0 0-15,0 0 0,0-22 0,21 22 16,0 0-16,0-21 0,0 20 16,1 1-16,-1 0 0,0 21 0,21-21 15,-21 0-15,22 0 0,-22 21 0,0-22 16,21 22-16,-20 0 0,-1-21 15,0 21-15,0 0 0</inkml:trace>
  <inkml:trace contextRef="#ctx0" brushRef="#br1" timeOffset="73408.64">9356 2921 0,'0'0'0,"-22"21"47,22 0-31,-21 1-16,21-1 15,0 0-15,0 0 0,0 0 0,0 22 16,-21-22-16,21 0 0,-21 0 16,21 21-16,-21-20 0,21-1 0,0 0 15,0 0-15,-21 0 0,21 0 16,0 1-16,0-44 31,0 1-15,0 0-16,0 0 0,0 0 15,0 0-15,0-22 0,0 22 0,21 0 16,-21-21-16,21 20 0,0 1 16,0 0-16,0 0 0,1 0 0,-1 0 15,21-22-15,-21 43 16,0 0-16,1 0 0,20 0 15,-21 0-15,0 0 0,0 0 0,22 21 0,-22-21 16,-21 22-16,21-1 16,0 0-16,0 21 0,-21-21 0,22 1 15,-22-1-15,0 21 0,0-21 16,0 0-16,0 22 0,0-22 0,0 0 16,0 0-16,0 0 0,0 1 15,-22-22 1,22-22 15,0 1-31,0 0 0,0 0 0,0 0 16,0-22-16,0 22 0,22-21 0,-1 21 15,0-22-15,0 22 0,21-21 16,-20 21-16,20 0 0,0-1 16,1 1-16,-1 0 0,21 0 15,-20 21-15,-1 0 0,0 0 0,1 0 16,-1 21-16,-21 0 0,22 0 0,-22 1 15,0-1-15,0 21 0,-21-21 16,0 0-16,0 22 0,0-22 0,0 21 16,0-21-16,-21 22 0,0-22 15,0 0-15,-22 0 0,22 0 0,0 1 16,0-1-16,0-21 0,-1 0 16</inkml:trace>
  <inkml:trace contextRef="#ctx0" brushRef="#br1" timeOffset="74228.98">11642 2477 0,'0'-43'32,"0"22"-32,0 42 31,0 0-31,0 1 15,0 20-15,0 0 0,0 1 0,0 20 16,0-21-16,0 22 0,-22-22 16,22 22-16,0-22 0,0 0 15,-21 22-15,21-22 0,-21 1 0,21 20 16,-21-21-16,21-20 0,0 20 16,0 0-16,0-21 0,-21 1 0,21-1 15,0 0-15,0 0 16,0-42-1,0 0 1,0 0-16,0-22 0,0 22 16,0-21-16,21-1 0,-21 1 0</inkml:trace>
  <inkml:trace contextRef="#ctx0" brushRef="#br1" timeOffset="74601.58">11557 2688 0,'0'0'0,"-21"-21"0,21 0 15,-21 0-15,21 0 0,0-1 16,0 1-16,0-21 0,0 21 16,0 0-16,0-1 0,0 1 15,0 0-15,21 0 0,0 0 0,21 0 16,-21-1-16,22 22 0,-1-21 16,22 0-16,-22 21 0,21 0 0,1 0 15,-1 0-15,1 0 0,-1 21 16,-20 0-16,-1 1 0,0 20 15,-20 0-15,-22 1 0,0-1 0,0 21 16,-22-20-16,1-1 0,-21 0 16,-22 1-16,22-1 0,-21-21 0,20 22 15,-20-22-15,-1 0 0,22 0 16,0 0-16,20-21 0,-20 21 0,21-21 16,0 0-16,0 0 0,21 22 0,21-22 62,0 0-46,0 0-16,0 0 0</inkml:trace>
  <inkml:trace contextRef="#ctx0" brushRef="#br1" timeOffset="75084.97">12065 3090 0,'0'0'0,"-21"0"0,0 0 0,-1 0 16,1 0 0,21-21-16,0 0 15,0 0-15,21 0 16,1 21-16,-1-21 0,0-1 0,0 22 15,21 0-15,1-21 0,-22 21 16,21 0-16,1 0 0,-22 0 0,21 0 16,-21 21-16,22 1 0,-22-22 15,0 21-15,0 0 0,0 21 0,-21-21 16,21 1-16,-21 20 0,0-21 16,0 21-16,0-20 0,-21 20 0,0-21 15,0 0-15,0 22 0,0-22 16,21 0-16,-22-21 15,22-21 1,0 0 0,0-1-16,22-20 15,-1 21-15,-21 0 0,21-22 0,0 22 16,0 0-16,-21-21 0,21 21 16,1-1-16,-22 1 0,21 0 0,0 0 15,0 0-15,0 0 0,0 21 16,1-22-16,-1 22 15,0-21-15,0 21 16,0 0-16,0 0 0</inkml:trace>
  <inkml:trace contextRef="#ctx0" brushRef="#br1" timeOffset="75558">13314 2921 0,'-21'0'32,"-1"0"-32,1 0 0,0 0 15,0 21-15,0 0 0,-22 1 16,22-1-16,0 0 0,-21 0 16,21 0-16,-1 0 0,1 22 0,0-22 15,0 21-15,0-21 0,21 22 16,-21-22-16,21 21 0,0 1 15,0-22-15,21 0 16,0 0-16,0-21 0,0 0 0,22 0 16,-1 0-16,-21 0 0,21 0 15,1 0-15,-1-21 0,43 0 16,-43 0-16,0-22 0,-20 22 16,20-21-16,-21 21 0,0-22 0,-21 1 15,0 21-15,0-22 0,0 1 16,0 21-16,0-21 0,0 20 15,-21 1-15,0 0 0,0 0 0,0 21 16,-1 0-16,-20 0 0,21 0 16,-21 0-16,20 0 0,-20 0 0,21 21 15,-21-21-15,20 21 0,-20 0 0,21 1 16,0-22-16,0 21 0,21 0 16,0 0-16,0 0 0,0 0 0,0 1 15,21-1-15,21 0 16,-21 0-16,0-21 0,22 21 0</inkml:trace>
  <inkml:trace contextRef="#ctx0" brushRef="#br1" timeOffset="76070.97">13652 3344 0,'0'0'0,"43"-42"31,-43 21-31,0 0 0,21 0 0,0-1 0,0 1 15,-21 0-15,21 0 0,1-21 0,-22 20 16,0 1-16,21 0 0,0 21 16,-21-21-16,0 0 0,21 21 15,-21-21 1,0 42 15,0 0-31,0 0 0,0 0 16,0 0-16,0 1 0,0-1 0,0 21 15,0 0-15,0-20 0,-21 20 16,21 21-16,-21-20 0,21-1 0,0 22 16,0-22-16,-21 21 0,21 1 15,-22-22-15,22 22 0,0-1 16,0 1-16,0-1 0,0 1 0,-21-1 16,21 1-16,-21-1 0,21 1 15,-21-1-15,21-20 0,-21 20 0,21 1 16,-21-22-16,-1 0 0,1 22 0,0-22 15,0 0-15,0 1 0,0-1 16,-22 0-16,22-20 0,0-1 0,-21 0 16,20 0-16,1-21 0,0 0 15,0 0-15,0 0 0,21-21 16,0 0-16,-21-22 0,-1 22 16,22-21-16,0 0 0,0-1 0,0 22 15,0-21-15,0-1 0,0-20 0,0 21 16,0-1-16,0-20 0,0-1 15,22 1-15</inkml:trace>
  <inkml:trace contextRef="#ctx0" brushRef="#br1" timeOffset="76353">13758 2540 0,'0'0'0,"-21"0"15,0 0-15,0 0 16,0 0 0,-1 0-1,22 21 32,0 0-47,0 1 16,22-22-16,-1 21 0</inkml:trace>
  <inkml:trace contextRef="#ctx0" brushRef="#br1" timeOffset="76740.97">13949 2963 0,'0'0'0,"21"0"0,0 0 15,0 0 1,0 0-16,1 0 0,-1-21 16,0 21-16,0-21 0,0 0 15,0 21-15,1-21 0,-1 0 0,0 21 16,-21-22-16,0 1 15,-21 21 1,0 0-16,-1 0 16,-20 0-16,21 0 0,-21 21 15,20 1-15,-20-1 0,21-21 0,-21 42 16,20-21-16,1 0 0,21 1 16,-21-1-16,21 21 0,0-21 0,0 0 15,0 1-15,0-1 0,0 0 0,0 0 16,0 0-16,0 0 0,42 22 15,-20-43-15,-1 0 0,0 0 16,21 0-16,-21 0 0,22 0 16,-1 0-16,-21 0 0,22-21 0,-1-1 15,0 1-15,1 0 0</inkml:trace>
  <inkml:trace contextRef="#ctx0" brushRef="#br1" timeOffset="77376.42">14690 2900 0,'0'0'0,"0"-21"0,0 0 16,0-1 0,-22 22-1,1 0-15,0 0 16,0 0-16,0 22 0,21-1 16,-21 0-16,-1 0 0,1 0 15,21 0-15,-21 1 0,0 20 16,0-21-16,21 0 0,0 0 0,0 22 15,0-22-15,0 0 0,0 0 16,0 0-16,0 1 0,0-1 0,21 0 16,0-21-16,0 0 15,0 0-15,1 0 0,20 0 0,-21 0 16,21 0-16,1 0 0,-1-21 16,-21 0-16,22-1 0,-1 1 0,-21 0 15,21-21-15,1 21 0,-22-22 0,21 1 16,-21 0-16,22-1 0,-22-20 15,21 20-15,-21-20 0,1-1 16,-1 1-16,-21-1 0,0 22 16,21 0-16,-21-1 0,0 1 0,0 21 15,0 0-15,0 0 0,0-1 16,-21 22 0,21 22-1,-21-22-15,21 42 0,-22-21 0,1 21 16,0 1-16,21-1 0,-21 0 15,0 1-15,21 20 0,0-20 0,-43 41 16,43-41-16,-21-1 0,21 0 16,0 1-16,0-1 0,0 21 15,0-41-15,0-1 16,0 21-16,0-21 0,0 0 0,0 1 16,0-1-16,21-21 0,1 21 15,-1-21-15,0 0 0,21 0 16,-21 0-16,1 0 0,-1 0 15,21 0-15,-21 0 0,22 0 0,-22-21 16,0 0-16,0 21 0,0-22 16,0 1-16,1 0 0,-1 21 15,-21-21-15,0 0 0,21 0 16,-21-1-16</inkml:trace>
  <inkml:trace contextRef="#ctx0" brushRef="#br1" timeOffset="77668.34">15049 2773 0,'0'0'15,"-21"0"-15,0 0 0,42 0 32,22 0-32,-22 0 15,21 0-15,0 0 0,22-21 0,-22 21 16,1 0-16,-1 0 0,0 0 15,1 0-15,-1 0 0,-21 0 16,21 0-16,-20-21 0,-1 21 16,-21 21 46,21 0-46</inkml:trace>
  <inkml:trace contextRef="#ctx0" brushRef="#br1" timeOffset="106872.97">1736 4805 0,'0'21'16,"0"0"0,0 0-1,0 1 1,-22-22-1,1 21-15,0-21 0,0 0 16,0 0 0,0 0-1,21-21-15,0-1 16,0 1 0,0 0-16,0 0 0,0 0 15,0 0-15,21-1 0,0 22 16,-21-21-16,21 0 0,0 21 15,0-21-15,1 21 0,-1 0 16,0 0-16,0 0 16,0 0-16,0 0 15,1 21-15,-22 0 0,21 0 16,-21 1-16,0-1 0,21 21 16,-21-21-16,0 22 0,0-1 0,0 0 15,0 1-15,0-1 0,0 0 16,0 1-16,0-1 0,-21 0 15,0 1-15,-1-1 0,1 0 0,0-21 16,0 22-16,0-1 0,0-21 16,-1 22-16,1-22 0,-21 21 15,21-21-15,-22 0 0,22 22 0,0-22 16,-21 0-16,21-21 0,-22 21 16,22-21-16,0 0 0,-21 0 0,20 0 15,1 0-15,0 0 0,0 0 16,0-21-16,0 0 0,21 0 15,0 0-15,-22-1 0,22-20 16,0 21-16,0-21 0,0 20 0,0 1 16,0 0-16,0 0 0,0 0 15,0 0-15,0-1 0,0 1 16,22 0-16,-22 0 0,21 21 16,0 0-16,0 0 15,0 0 1,0 0-16,1 0 0,-22 21 0,21-21 15,0 21-15,0 0 0,0 1 16,0-1-16,1 0 0,-1 0 16,0 0-16,0 0 0,-21 1 15,0-1-15,21 0 0,0 0 0,-21 0 16,0 0-16,22 1 16,-22-1-16,21 0 15,-21 0-15,0 0 16,21-21-1,-21-21 17,0 0-17,0 0-15,0 0 16</inkml:trace>
  <inkml:trace contextRef="#ctx0" brushRef="#br1" timeOffset="107344.7">2159 5440 0,'0'0'0,"-21"0"16,21 21-16,21-21 62,-21-21-46,0 0-16,0 0 15,0-1-15,0 44 47,0-1-31,0 0 0,0 0-1</inkml:trace>
  <inkml:trace contextRef="#ctx0" brushRef="#br1" timeOffset="112232.47">3365 5313 0,'0'-21'0,"0"0"15,0-1-15,0 1 16,0 0-16,0 0 16,0 0-16,0 0 0,0-1 15,0 1 1,0 42-1,-21 1 1,21 20-16,0-21 0,0 43 16,0-22-16,0 0 15,0 1-15,-21-1 0,21 0 0,-21 1 16,21-1-16,0 0 0,0 1 16,0-22-16,0 21 0,0-21 0,0 0 15,0 1-15,0-1 16,21-42-1,0-1-15,0 1 16,-21 0-16,22 0 0,-1-21 0,0 20 16,0-20-16,21 0 0,-20 21 15,-1-22-15,21 1 0,-21 21 0,0 0 16,1-1-16,20 1 0,-42 0 16,21 0-16,0 21 0,0 0 15,1 21 1,-22 0-16,0 0 15,21 1-15,-21 20 0,0-21 0,0 21 16,0 1-16,0-22 0,0 21 16,0 1-16,21-22 0,0 21 0,-21-21 15,21 0-15,0 1 0,1-1 16,-1 0-16,0-21 0,0 0 0,0 0 16,22 0-16,-22 0 0,21-21 15,0 0-15,-20-1 0,20-20 0,0 21 16,-21-21-16,1-1 0,-1 1 15,0 0-15,-21-1 0,0-20 16,0-22-16,0 43 16,-21-1-16,0 1 0,-1 21 0,1-21 15,0 20-15,0 22 0,0-21 16,-22 21-16,22 0 0,0 0 0,0 0 16,-21 21-16,20-21 0,1 22 0,21-1 15,0 0-15,-21 0 0,21 0 16,0 0-16,0 1 0,0-1 15,0 0-15,21-21 16,0 0-16,1 0 0,-1 0 16,0 0-16,0 0 15,0-21-15</inkml:trace>
  <inkml:trace contextRef="#ctx0" brushRef="#br1" timeOffset="112768.96">4699 4763 0,'0'0'0,"0"-22"0,-21 22 31,0 0-31,21 22 16,0-1-16,-22 0 0,22 21 16,0-21-16,0 22 0,-21-1 0,21 22 15,0-22-15,0 0 0,0 1 16,0 20-16,0 22 15,0-43-15,0 0 0,0 1 0,0-1 16,0 0-16,-21 1 0,21-22 16,0 21-16,-21-21 0,21 1 0,0-1 15,-21 0-15,21 0 0,0-42 32,0 0-17,0 0-15,0-22 0,0 22 16,0-21-16,0 21 0,21-22 0,0 1 15,-21 21-15,21-22 0,22 22 16,-22-21-16,0 21 0,21-22 16,1 22-16,-22 0 0,21 0 15,0 21-15,-20 0 0,20 0 0,-21 0 16,0 0-16,0 0 0,22 21 0,-43 0 16,21 22-16,-21-22 0,0 0 15,0 21-15,0 1 0,0-22 0,0 21 16,0 0-16,-21-20 15,21 20-15,-21-21 0,-1 0 0,22 22 16,0-22-16,-21-21 0,21 21 16,-21-21-16,21-21 31,0 0-31,0-1 16,21 1-16,0-21 0</inkml:trace>
  <inkml:trace contextRef="#ctx0" brushRef="#br1" timeOffset="113184.93">5376 5398 0,'0'0'16,"-21"0"-16,21 21 0,-21-21 15,42 0 16,0 0-31,22 0 16,-22-21-16,0-1 0,21 22 0,-21-21 16,1 0-16,-1 0 0,21 0 15,-21 21-15,0-21 0,-21-1 0,0 1 16,0 0-16,0 0 0,0 0 16,-21 21-1,0 0-15,0 0 0,0 0 0,0 0 16,-22 21-16,22 0 0,0 0 15,0 0-15,0 1 0,-1 20 0,22-21 16,0 0-16,-21 22 16,21-22-16,0 0 0,0 0 0,0 0 15,0 0-15,0 1 0,0-1 16,21-21-16,1 21 0,-1-21 0,0 0 16,0 0-16,43 0 0,-43 0 15,21-21-15,0 21 0,-20-21 16,20-1-16,0 1 0,-21 0 15,22 0-15</inkml:trace>
  <inkml:trace contextRef="#ctx0" brushRef="#br1" timeOffset="113635.99">6011 5228 0,'0'0'0,"0"-21"32,0 42-17,0 0-15,0 1 16,0-1-16,0 0 0,0 0 0,0 0 15,0 0-15,0 1 0,-21-1 16,21 0-16,0 0 0,-21 0 0,21 0 16,0 1-16,0-1 0,0 0 15,0 0-15,0 0 16,0-42 15,-21 0-31,21 0 0,0 0 16,0-1-16,0 1 15,0 0-15,0 0 0,0-43 16,21 22-16,0 21 0,0-21 16,22 20-16,-22-20 0,21 21 0,-21 0 15,22 0-15,-1 21 0,0 0 0,-21 0 16,22 0-16,-1 0 0,0 0 16,1 21-16,-22 0 0,0 21 0,21 22 15,-42-43-15,0 21 16,0-21-16,0 22 0,0-22 0,-21 21 15,0-21-15,0 1 0,0 20 16,0-21-16,-1 0 16,22 0-16,-21-21 0,21-21 31,21 21-31,1-21 0,20 0 16</inkml:trace>
  <inkml:trace contextRef="#ctx0" brushRef="#br1" timeOffset="114666.02">7620 5292 0,'0'0'16,"-21"-21"-16,21-1 0,-21 22 0,21-21 16,0 0-16,0 0 0,0 0 15,0 0-15,0-1 0,0 1 0,21 0 16,0 0-16,0 0 0,0 0 16,0-1-16,1 22 0,20-21 0,-21 0 15,0 21-15,22 0 0,-22 0 16,0 0-16,21 0 0,-21 0 0,1 21 15,20 0-15,-21 1 0,0 20 16,0 0-16,1-21 0,-22 22 16,0-1-16,21 0 0,-21 1 0,0-1 15,0 0-15,0-20 0,0 20 16,0 0-16,0-21 0,0 22 0,0-22 16,-21 0-16,21 0 0,0 0 0,-22 1 15,1-22 1,0-22-1,21 1-15,0 0 0,0 0 16,0-21-16,0 20 0,0-20 0,0 0 16,0 21-16,0-22 0,21 1 15,0-22-15,1 22 0,-1 0 0,21-1 16,-21 22-16,22-21 0,-22 0 16,21 20-16,-21 1 0,0 0 15,22 21-15,-22 0 0,21 0 0,-21 0 16,22 21-16,-22 0 0,0 1 15,0 20-15,0-21 0,1 21 0,-1-20 16,0 62-16,-21-63 0,0 22 16,0-22-16,0 21 0,0-21 15,0 1-15,0-1 0,0 0 0,0 0 16,0 0-16,-21-21 16,0 0-1,21-21-15,-22 0 16,22 0-16,0 0 15,0-1-15,0-20 0,0 21 16,0-21-16,0 20 0,22-20 0,-1 21 16,0-21-16,0-1 0,0 22 15,0-21-15,22 21 0,-1-1 0,0 1 16,1 0-16,-1 21 0,22 0 16,-22 0-16,0 0 0,1 21 0,-22 0 15,21 1-15,-21 20 0,0 0 0,-21-21 16,0 22-16,0-1 0,0-21 15,0 22-15,0-22 0,-21 21 16,0-21-16,0 0 0,0 1 0,0-1 16,-1 0-16,1 0 0,0-21 15,21 21-15,0-42 32,21 0-17,-21 0-15,21 0 0,1-1 0</inkml:trace>
  <inkml:trace contextRef="#ctx0" brushRef="#br1" timeOffset="115120.85">9652 4932 0,'0'-21'0,"0"42"0,-21-42 31,0 21-31,-1 0 0,1 21 16,0 0-16,0 21 0,0-20 15,0 20-15,-1-21 0,1 21 0,0 1 16,0 20-16,0-20 0,21-22 16,-21 21-16,21-21 0,0 0 15,0 43-15,0-43 0,0 0 16,21 0-16,0-21 16,0 0-16,21 0 0,-20 0 0,20 0 15,-21 0-15,21 0 0,-20 0 0,20 0 16,0-21-16,1 0 15,-1 0-15,-21 0 0,0 0 0,22-1 16,-22-20-16,-21 21 0,0-21 0,0-1 16,0 1-16,0 0 0,0-1 15,0 1-15,-21 0 0,-1 20 0,1 1 16,-21 0-16,21 0 0,-22 21 16,22 0-16,-21 0 0,21 0 0,0 0 15,-22 21-15,22 0 0,0 0 0,0 1 16,0-1-16,-1 0 0,22 0 15,0 0-15,0 0 0,0 1 16,0 20-16,0-21 16,0 0-16,22-21 0,-1 0 15,0 0-15,0 0 0,21 0 0,1 0 16</inkml:trace>
  <inkml:trace contextRef="#ctx0" brushRef="#br1" timeOffset="115556.92">10118 5122 0,'0'0'16,"0"-21"-16,0 0 0,0 0 15,0 0 1,21 0-16,0-1 0,0 22 0,0-21 16,0 21-16,1 0 15,-1 0-15,21 0 0,-21 0 0,22 0 16,20 0-16,-42 21 15,22 22-15,-22-22 0,0 21 16,0-21-16,-21 22 0,0-22 0,0 21 16,0-21-16,0 22 0,0-22 15,0 21-15,-21-21 0,0 1 0,0-1 16,21 0-16,-22-21 0,22 21 0,-21-21 16,21-21-1,0 0 1,0 0-1,21-1-15,1 1 0,-1-21 0,-21 21 16,21-22-16,0 1 0,0 0 0,0 21 16,1-22-16,-1 1 0,0 21 15,0 0-15,0-22 0,22 22 0,-22 21 16,0-21-16,0 0 0,0 21 16,0 0-16,1 0 0,-1 0 15,-21 21 1,0 0-16</inkml:trace>
  <inkml:trace contextRef="#ctx0" brushRef="#br1" timeOffset="115900.88">10964 5228 0,'0'0'0,"0"21"0,21-21 16,1 0-16,-1 0 0,0 0 15,0 0-15,21 0 0,-20 0 16,-1 0-16,21-21 0,-21 0 15,0 0-15,1 21 0,20-21 0,-21 0 16,-21-1-16,21 1 0,-21 0 0,0 0 16,0 0-16,0 0 15,0-1-15,-21 22 0,0 0 0,0 0 16,0 0-16,-1 0 16,-20 0-16,21 22 0,-21-1 0,20 0 15,1 0-15,0 21 0,0-20 0,0 20 16,21-21-16,0 0 0,0 22 15,0-1-15,0-21 0,0 0 16,21 22-16,0-22 0,0-21 16,22 21-16,-22-21 0,21 0 15,0 0-15,1 0 0,-1 0 0,0 0 16,1 0-16,-22-21 0,21 21 16,-21-21-16,22-1 0,-22 1 0</inkml:trace>
  <inkml:trace contextRef="#ctx0" brushRef="#br1" timeOffset="116612.56">12806 5144 0,'0'0'0,"-21"-22"16,21 1-1,0 0-15,0 0 16,0 0-16,0 0 0,21-1 0,0 1 15,0 0-15,0 0 16,22 0-16,-22 0 0,0 21 0,21-22 16,-21 22-16,22 0 0,-1 0 0,-21 0 15,22 0-15,-1 0 0,-21 43 16,21-22-16,-20 0 0,20 21 0,-21 1 16,-21-1-16,21 0 0,-21 1 15,0-1-15,0 22 16,0-22-16,-21-21 0,0 21 15,21-20-15,-21-1 0,0 0 0,-1 0 16,22 0-16,-21-21 0,0 0 16,21-21-1,0 0-15,0 0 0,0 0 16,0-1-16,0 1 0,0-21 0,21 0 16,0 20-16,1-20 0,-1 0 15,21-1-15,-21 1 0,0 0 0,22 21 16,-22-1-16,0-20 15,21 21-15,-20 21 0,-22-21 0,21 21 16,0 0-16,0 0 16,0 0-16,-21 21 15</inkml:trace>
  <inkml:trace contextRef="#ctx0" brushRef="#br1" timeOffset="116967.98">13801 5292 0,'0'0'0,"21"0"0,0 0 16,0 0-16,0 0 15,22 0-15,-22 0 0,0-21 16,0-1-16,21 1 0,-20 0 0,-1 0 0,0 0 16,0 0-16,0-1 15,-21 1-15,21 0 0,-21 0 0,0-21 16,0 20-16,-21 1 15,0 0-15,0 21 0,-21 0 0,20 0 16,1 0-16,-21 21 0,21 0 0,-22 1 16,22-1-16,0 0 0,0 0 15,0 21-15,21-20 0,0 20 0,0-21 16,0 21-16,0-20 0,0-1 16,0 21-16,0-21 0,0 0 0,21 1 15,0-1-15,43 0 16,-43-21-16,21 0 0,-21 0 15,22 0-15,-1 0 0,0 0 0,1 0 16,-1 0-16,21-21 0,-20 21 0,-1-21 16</inkml:trace>
  <inkml:trace contextRef="#ctx0" brushRef="#br1" timeOffset="117688.43">15113 5017 0,'0'0'0,"0"-22"0,0 1 0,0 0 15,0 0-15,0 0 0,0-22 0,-21 22 16,0 0 0,-1 21-16,-20 0 0,21 0 0,0 0 15,-22 0-15,22 21 0,-21 0 16,0 1-16,20 20 0,-20-21 0,0 21 16,21 1-16,-22-22 0,22 21 15,-21 1-15,21-22 0,-1 21 16,22-21-16,0 0 0,0 22 0,0-22 15,0 0-15,0 0 0,22-21 16,-1 0-16,21 0 0,0 0 16,-20 0-16,20 0 0,0 0 0,1-21 15,-1 21-15,-21-21 0,21 0 0,-20 0 16,20-1-16,-21 1 0,0 0 16,22-21-16,-22 21 0,0-1 15,-21 1-15,0 0 0,21 0 0,-21 0 16,21-22-16,-21 22 15,0 42 1,0 1 0,0-1-16,0 21 0,0-21 15,0 22-15,0-1 0,-21 0 0,21 1 16,0-1-16,0 21 0,0-20 16,0 20-16,0-20 0,0 20 15,0 1-15,0-1 0,0 22 0,0-22 0,0 1 16,0-1-16,0 1 15,0 20-15,0-20 0,-21 84 16,0-63-16,21-1 0,-43 65 16,43-86-16,-21 1 0,0-1 0,21 1 15,-21-1-15,0-21 0,0 1 16,-1-1-16,1 0 0,0-20 0,0-1 16,0 0-16,0-21 0,-1 0 15,1 0-15,0-21 0,0 0 0,21-1 16,-21-20-16,21 0 0,-21-1 15,21-20-15,0-1 0,0-20 16,0-86-16,21 86 0,0-22 16,0 21-16,-21 1 0,21-1 15,0 0-15,22-84 0,-22 105 16,21 1-16,-21-22 0,1 22 16,20 20-16,-21 1 0,0-21 0,22 20 15,-22 22-15,21-21 0,-21 21 0,22-22 16,-1 22-16,-21 0 0,21 0 15,1 0-15</inkml:trace>
  <inkml:trace contextRef="#ctx0" brushRef="#br1" timeOffset="118594.73">15854 5334 0,'0'0'0,"84"-42"31,-62 21-31,-1-1 0,0-20 16,0 21-16,0 0 0,-21 0 16,21-22-16,-21 22 0,0-21 0,0-1 15,0 22-15,0-21 0,0 21 16,-21 0-16,0-1 0,-21 1 0,21 0 16,-1 21-16,-20 0 0,21 0 15,-21 0-15,-1 21 0,22 0 0,-21 1 16,-1-1-16,1 21 0,0 0 15,21-20-15,-22 20 0,22 0 0,-21-21 16,21 22-16,-1-1 0,22-21 16,0 0-16,0 1 0,0-1 15,0 0-15,43 21 0,-22-42 16,21 0-16,-21 0 0,22 0 16,-22 0-16,21 0 0,1 0 0,-1-21 15,0 21-15,-21-21 0,22 0 0,-22 0 16,21-1-16,-21 1 0,1 0 15,-1 0-15,0 0 0,0 0 16,-21-1-16,21 1 0,-21 0 0,0 0 16,0 42 15,0 21-31,-21-20 16,21 20-16,-21-21 0,21 21 15,0 1-15,0 20 0,0-20 16,-21 20-16,21 1 0,0-1 0,0 1 15,-21 20-15,21-20 0,0 20 0,0-20 16,0 21-16,-22-1 0,1 1 16,21 21-16,-21-22 0,0 22 0,21-21 15,-21 0-15,0-1 0,21-20 0,-22 20 16,22-20-16,-21-1 0,0 1 16,21-22-16,-21 22 0,21-43 0,-21 21 15,0-21-15,21 1 0,0-1 0,-22-21 16,1-21-1,0-1-15,21 1 0,0-21 16,-21 21-16,0-43 0,0 22 0,21-22 16,0 1-16,-22-22 0,22 1 0,0-22 15,0 21-15,0-21 0,0 22 16,0-1-16,22 0 0,-1 1 0,0-1 16,0 21-16,0 1 0,0-1 15,22 1-15,-22-1 0,0 1 0,43-22 16,-43 22-16,21 20 15,-21 1-15,0 0 0,22 21 0,-22-22 16,0 1-16,0 0 0,22 20 16,-22-20-16</inkml:trace>
  <inkml:trace contextRef="#ctx0" brushRef="#br1" timeOffset="119036.83">16362 4995 0,'-21'-21'0,"-1"0"16,1 0-16,0 0 16,21 0-16,0-1 15,0 1-15,0 0 0,21 0 16,0 21-16,22-21 0,-22 0 16,0 21-16,21 0 0,-20 0 15,20 0-15,0 0 0,1 0 0,-22 21 16,21-21-16,0 21 0,-20 21 15,20 22-15,-21-22 0,-21 0 16,0-20-16,0 20 0,0 0 16,0-21-16,0 22 0,-21-22 0,0 0 15,21 0-15,-21 0 0,-1-21 0,1 0 16,0 22-16,0-22 16,21-22-1,0 1-15,0 0 0,0 0 16,0 0-16,0 0 0,21-22 15,-21 22-15,21-21 0,0 21 16,1-22-16,-22 22 0,21-21 0,0 21 16,0-1-16,0 1 0,0 0 15,1 0-15,-1 0 0,0 21 16,0 0-16,0 0 16,0 0-16,1 0 15,-1 0-15,0 0 0</inkml:trace>
  <inkml:trace contextRef="#ctx0" brushRef="#br1" timeOffset="121318.28">17145 5101 0,'0'0'0,"0"21"0,21 1 16,0-22 0,0 0-16,1-22 15,-1 1-15,0 21 16,0-21-16,0 0 0,0-21 0,1 20 15,-1 1-15,0-21 0,0 0 16,0 20-16,-21-20 0,0 21 0,0 0 16,0 0-16,0-1 0,0 1 15,-21 21 1,0 0-16,0 0 0,-22 0 0,22 21 16,0 1-16,-21-1 0,21 0 15,-1 21-15,1-21 0,0 22 0,0-22 16,21 21-16,0-21 0,0 22 15,0-22-15,0 21 0,0-21 0,0 1 16,0-1-16,0 0 0,21 0 0,0 0 16,0-21-16,22 0 0,-22 21 15,21-21-15,1 0 0,-1 0 0,0 0 16,1 0-16,-1-21 0,21 0 16,-20 0-16,20 0 0,-20 0 0,-1-22 15,0 1-15,1 21 16,-1-22-16,-21 1 0,21 0 0,-20-1 15,-22 22-15,0 0 0,0-21 16,0 21-16,0-1 0,-22 22 16,1 0-1,0 22-15,0-22 0,0 21 16,21 0-16,-21 21 0,21-21 0,0 1 16,0 20-16,0-21 0,0 21 15,0-20-15,0 20 0,0-21 0,0 0 16,21 22-16,-21-22 0,21 0 15,-21 0-15,0 0 0,21-21 16,-21 21-16,0-42 31,-21 0-15,0 0-16,21 0 16,0 0-16,-21-1 0,21 1 0,-22 0 15,22 0-15,0 0 0,-21 21 16,0 0-16,21 21 15,-21-21-15,21 21 16,0 0-16,0 0 0,0 1 16,0-1-16,0 0 15,0 0-15,21 0 0,0 0 16,0-21-16,1 0 0,-1 0 16,0 0-16,0 0 0,0 0 15,0 0-15,22 0 0,-22 0 0,21 0 16,43-42-16,-22 21 0,-20-21 15,20 20-15,-20-20 0,-1 0 16,0-22-16,-21 22 0,22 0 16,-22-1-16,0 1 0,-21 0 0,0 20 15,0 1-15,0 0 0,0 0 0,-21 21 16,-21 0-16,20 0 16,1 21-16,0 0 0,0 0 0,0 22 15,0-1-15,21-21 0,0 22 16,0-1-16,0-21 0,0 21 15,0 1-15,0-22 0,0 21 0,21-21 16,-21 1-16,21-1 0,-21 0 16,21 0-16,-21 0 0,0 0 15,0-42 17,-21 21-32,0-21 0,21 0 15,-21 21-15,-1-21 0,22 0 16,-21 21-16,21-22 0,-21 22 15,0 0-15,21 22 16,0-1 0,0 0-16,21 0 15,0-21-15,0 21 16,1-21-16,-1 0 0,0 0 16,21 0-16,-21 21 0,22-21 15,-1 0-15,-21 0 0,85 0 0,-64-21 16,1 0-16,-1 21 0,0-42 15,1 21-15,-1-1 0,-21-20 16,0 0-16,1-1 0,-1 1 0,0 0 16,0-1-16,0 1 0,-21 21 0,0-21 15,0 20-15,0 1 0,0 0 16,0 42 15,0 0-31,0 1 0,-21 20 16,0 0-16,21 1 0,-21-22 0,21 21 15,0 0-15,0 1 0,0-1 16,0-21-16,0 22 0,0-22 0,0 0 16,0 0-16,21 0 0,-21 0 0,42-21 15,-21 0-15,1 0 0,20 0 16,-21 0-16,21 0 0,1 0 0,-1 0 16,0-21-16,-20 0 0,20 0 15,0 0-15,1 0 0,-1-1 16,-21-20-16,21 0 0,-20-1 0,20 22 15,-21-21-15,0 0 0,-21 20 16,0 1-16,21 0 0,-21 0 0,0 0 16,-21 21-1,0 21-15,21 0 16,-21 0-16,0 0 0,0 22 16,-1-22-16,1 21 0,21-21 0,-21 22 15,21-22-15,0 21 0,0-21 16,0 1-16,0-1 0,0 0 0,0 0 15,0 0-15,21-21 0,0 0 16,1 21-16,-1-21 0,0 0 16,0 0-16,0 0 0,0 0 0,22-21 15,-22 0-15,0 0 0,0 0 16,-21 0-16,0-22 0,21 22 0,-21-21 16,0-1-16,0 1 0,0 21 15,0-21-15,-21-1 0,0 22 0,0 0 16,0 0-16,0 0 0,-1-1 15,-20 22-15,21 0 0,0 0 16,63 0 15,-21 0-31,0 0 0,22 0 16,-1 0-16,-21 0 16,22 0-16,-1 0 0,0-21 0,1 21 15,-22 0-15,21 0 0,0 0 0,-20 0 16,20 0-16,-21 0 0,0 0 15,0 0-15,1 0 0,-1 0 0,0 21 16,-21 1-16,0-1 16,0 0-16,0 0 0,0 0 0,0 0 15,0 22-15,0-22 0,0 0 0,0 0 16,-21 22-16,21-22 0,-21 0 16,21 0-16,0 21 0,0-20 15,0-1-15,-22 0 0,22 0 0,0 0 16,0 0-16,-21-21 0,21 22 15,0-44 32,0 1-47,0 0 0,0-21 16,0 21-16,21-22 0,1 22 0,-22-21 16,21-1-16,21 1 0,-21 0 15,22-1-15,-22 1 0,21 0 0,0 21 16,1-22-16,-1 22 0,0 0 15,1 21-15,-1-21 0,-21 21 16,22 0-16,-22 0 0,0 0 0,0 0 16,0 21-16,-21 21 15,0-21-15,0 22 0,0-1 0,0 0 16,-21 1-16,0-1 0,21 0 0,0 1 16,-21-1-16,21 0 0,0 1 15,0-1-15,0-21 0,0 0 0,0 22 16,21-22-16,0 0 0,0-21 15,22 21-15,-22-21 0,21 0 0,-21 0 16,22 0-16,-22 0 0,21 0 0,-21 0 16,22-21-16,-22 0 15,0 0-15,21 0 0,-21-1 0,1-20 16,-1 0-16,0-1 0,0 1 16,0 0-16,-21-1 0,0 1 0,0-43 15,0 64-15,0-21 0,0 21 16,-21-22-16,0 22 0,0-21 15,0 21-15,-1 0 0</inkml:trace>
  <inkml:trace contextRef="#ctx0" brushRef="#br1" timeOffset="121592.86">19071 4170 0,'0'0'0,"-21"0"62,0 21-46</inkml:trace>
  <inkml:trace contextRef="#ctx0" brushRef="#br1" timeOffset="123029.85">5609 6414 0,'0'0'0,"0"-22"15,0 1 1,0 0-1,-21 0 1,0 21-16,0 0 0,-1 0 0,-20 0 16,0 0-16,21 0 0,-22 0 15,-20 21-15,20 0 0,1 0 16,-21 1-16,20 20 0,-20 0 0,20 1 16,1 20-16,0-21 0,-1 22 15,1-22-15,21 22 0,0-22 0,0 64 16,21-43-16,0-20 15,0-1-15,0 0 0,21 1 0,63 41 16,-41-84-16,-22 22 16,21-22-16,1 0 0,-1 0 15,0 0-15,1 0 0,-1-22 0,21 1 16,-20 0-16,-1 0 0,22-21 16,-22 20-16,0 1 0,1-21 0,-22 21 15,21-22-15,-21 22 0,0 0 16,1 0-16,-1-21 15,-21 20-15,0 1 16,-21 21 0,-1 0-16,1 21 0,0 1 0,0-1 15,0 0-15,0 0 0,-1 0 0,1 22 16,0-22-16,21 21 0,0-21 16,0 22-16,0-22 0,0 21 0,0 0 15,21-20-15,0-22 0,22 0 16,-22 0-16,21 0 0,43 0 15,-43-22-15,22 1 16,-22 0-16,22 0 0,-22 0 0,0-22 16,1 22-16,-1 0 0,-21-21 15,0 21-15,22-1 0,-43-20 0,21 21 16,-21 0-16,21 0 0,-21-1 16,0 1-16,0 0 0,0 42 31,0 0-31,0 1 15,-21-1-15,21 0 0,0 21 0,0 1 16,-21-1-16,21 0 0,0 1 16,0 20-16,0 1 0,0-1 0,-22 1 15,22-1-15,0 1 0,0-1 0,0 22 16,0-22-16,0 22 0,0-22 16,0 22-16,0 0 0,22 63 15,-22-85-15,0 1 0,0-1 16,21 64-16,-21-63 0,0-22 15,0 1-15,0 20 0,0-42 16,0 22-16,-21-1 0,21-21 0,-22 0 16,1 0-16,0 1 0,0-1 0,0-21 15,-22 0-15,22-21 0,-21-1 16,0 1-16,-1 0 0,1-21 16,0-1-16,-1 1 0,1 0 0,0-1 15,-1-20-15,1-1 0,21-20 0,-22 20 16,43-20-16,0 20 15,0-21-15,0 1 0,0-64 16,0 84-16,22 1 0,20-1 0,-21 22 16,21-22-16,-20 22 0,20 0 15,0-1-15,1 1 0,-1 0 0,0-1 16,-21 22-16,22-21 0,-1 21 0,0-22 16,1 22-16,-1 0 0,0-21 15</inkml:trace>
  <inkml:trace contextRef="#ctx0" brushRef="#br1" timeOffset="123313.93">6731 6752 0,'0'0'0,"0"-21"16,0 0-16,21 0 0,-21 0 16,-21 21-1,0 21-15,0-21 0,-1 21 16,1 0-16,-21 0 0,21 22 0,0-22 15,21 21-15,-22-21 0,22 22 16,-21-1-16,21-21 0,-21 21 16,21 1-16,0-22 0,0 21 0,0-21 15,0 1-15,0-1 0,21 0 0,0 0 16,1 0-16,20-21 0,-21 0 16,0 0-16,22 0 0,-1-21 0,0 0 15,1 0-15,-22 0 0,21-1 16,0 1-16,-20 0 0,20-21 0,-21 21 15,0-22-15</inkml:trace>
  <inkml:trace contextRef="#ctx0" brushRef="#br1" timeOffset="123561.68">7154 6371 0,'0'-21'0,"0"42"0,21-84 0,-21 42 16,0 42-1,0 0-15,0 0 16,0 21-16,0 1 0,0 20 15,0-20-15,0 20 0,0-21 16,0 22-16,0-22 0,0 1 0,0 20 16,-21-21-16,21-20 0,0 20 0,0 0 15,0-21-15,0 1 0,0-1 16,0 0-16,21-21 31,1 0-31,-22-21 0,21 0 16,0-1-16,-21 1 0,21 0 0,0 0 15</inkml:trace>
  <inkml:trace contextRef="#ctx0" brushRef="#br1" timeOffset="123939.95">7387 6858 0,'0'0'0,"0"21"0,0 0 15,21-21 16,0 0-31,1 0 0,-1 0 16,0-21-16,0 21 0,21-21 16,-20 0-16,-1 0 0,0 0 0,0-1 15,0 1-15,0 0 0,1 0 16,-22 0-16,0 0 0,0-1 16,-22 22-16,1 0 15,0 0-15,0 0 0,0 22 0,0-22 16,-22 42-16,22-21 0,0 0 15,0 22-15,0-22 0,-1 21 0,22-21 16,0 22-16,-21-22 0,21 21 16,0-21-16,0 0 0,0 22 0,0-22 15,0 0-15,21 0 0,1-21 0,-1 21 16,0-21-16,0 0 0,21 0 16,-20 0-16,20 0 0,0-21 0,1 21 15,20-21-15,-21 0 0,22 0 0,-22 0 16,22-1-16,-22-20 15,0 21-15</inkml:trace>
  <inkml:trace contextRef="#ctx0" brushRef="#br1" timeOffset="124248.84">8318 6689 0,'0'0'0,"0"-21"0,22-1 15,-22 1-15,-22 21 16,1 0 0,0 21-16,0 1 0,21-1 15,0 0-15,-21 0 0,21 0 0,0 0 16,0 1-16,0-1 0,0 0 15,0 0-15,0 0 0,0 0 16,21 1-16,0-1 0,0 0 16,0-21-16,1 21 0,-22 0 15,21-21-15,0 21 0,0 1 16,-21-1-16,-21-21 16,0 21-16,-22-21 15,22 0-15,-21 0 0,21 0 0,-22 0 16,22 0-16,-21 0 0,0 0 0,20 0 15,1 0-15,0 0 0,0 0 16,0 0-16,21-21 0,0 0 16,21-1-1,21 22-15,-21-21 0,22 0 16</inkml:trace>
  <inkml:trace contextRef="#ctx0" brushRef="#br1" timeOffset="124929.69">11112 6858 0,'0'-63'16,"0"41"-16,0 1 0,0-21 16,22 21-16,-22 0 0,0-22 15,0 1-15,0 21 0,0-22 0,0 1 16,0 0-16,0 21 0,-22-1 15,1-20-15,0 21 0,0 21 0,0-21 16,-22 21-16,22 0 0,-21 0 16,0 0-16,20 21 0,-20 0 15,0 21-15,-1 1 0,22-1 0,-21 0 16,21 1-16,-43 63 0,43-64 16,0 0-16,0 1 0,0-1 15,-1 0-15,22-21 0,0 1 0,0 20 16,0-21-16,0 0 0,0 0 15,22-21-15,-1 0 0,0 0 16,0 0-16,21 0 0,-20 0 0,20-21 16,-21 0-16,21 0 0,1 0 15,-1 0-15,0-1 0,1-20 16,-22 21-16,21-21 0,1 20 0,-1-62 16,-21 63-16,-21-22 15,0 22-15,0 42 16,0 0-1,0 1-15,-21-1 0,21 0 16,-21 21-16,21-21 0,-21 22 0,21-22 16,0 0-16,0 0 0,0 0 0,0 1 15,0-1-15,0 0 0,21-21 16,0 21-16,0-21 0,0 0 0,0 0 16,1 21-16,20-21 0,-21 0 0,21 0 15,1 0-15,-22-21 0,21 21 16,-21-21-16,22 0 0</inkml:trace>
  <inkml:trace contextRef="#ctx0" brushRef="#br1" timeOffset="125314.58">11515 6731 0,'0'0'15,"-22"-21"-15,22-43 16,0 43-16,0 0 0,0 0 16,0 0-16,0 0 0,0-1 0,22 1 15,-1 0-15,0 0 0,0 21 16,0-21-16,0 21 0,22 0 0,-22 0 15,21 0-15,-21 21 0,1 0 16,20 0-16,-21 22 0,21-22 0,-20 21 16,-1 0-16,-21 1 0,0-1 15,0 0-15,0 1 0,0-1 16,0-21-16,0 22 0,0-22 0,-21 0 16,21 0-16,-22 0 0,1 0 0,0-21 15,21-21 16,0 0-31,0 0 0,21 0 0,0-22 16,1 22-16,-1-21 0,-21 0 16,21-1-16,0 1 0,0 0 15,22-1-15,-22 1 0,0 0 0,0-1 0,21 22 16,-20 0-16,20 0 16,-21 0-16,0-1 0,22 22 0,-22 0 15,0 0-15,0 0 0,0 0 16,0 22-16,1-1 0,-22 0 0,0 0 15,0 0-15</inkml:trace>
  <inkml:trace contextRef="#ctx0" brushRef="#br1" timeOffset="125624.74">12446 6752 0,'0'0'0,"21"21"0,64 1 32,-64-22-32,0 0 0,0 0 0,0 0 15,1 0-15,-1-22 0,21 1 0,-21 0 16,0 0-16,22-21 15,-22 20-15,0-20 0,0 21 16,0-21-16,-21 20 0,0-20 0,0 21 16,0 0-16,0 0 0,-21-1 0,0 22 15,0 0-15,0 0 0,-43 22 16,22-1-16,21 21 0,-22-21 16,22 22-16,0-1 0,-21 0 0,21-21 15,21 22-15,0-1 0,-22-21 0,22 22 16,0-22-16,0 0 0,22 0 15,-22 0-15,21 0 0,21 1 16,-21-22-16,0 0 0,22 0 0,-22 0 0,21 0 16,1 0-16,-1 0 15,0 0-15,1-22 0,20 1 0,-21 0 16,1 0-16</inkml:trace>
  <inkml:trace contextRef="#ctx0" brushRef="#br1" timeOffset="126456.7">16954 6541 0,'0'0'16,"22"0"-16,-1 0 0,0 0 0,0 0 0,0 0 15,0 0-15,1-22 0,-22 1 16,21 0-16,-21 0 0,21 0 0,-21 0 16,0-1-16,0 1 0,0-21 0,-21 21 15,0 0-15,-1-1 0,1-20 16,-21 21-16,21 21 0,0-21 0,-22 0 15,22 21-15,-21 0 0,-22 0 16,43 21-16,-21 0 0,-1-21 16,22 21-16,-21 21 0,21 1 15,-22-1-15,22 0 0,0 22 16,-21-22-16,42 22 0,-21-1 0,-1-20 16,22 20-16,0-21 0,0 1 15,0-22-15,0 21 0,22-21 0,-1 1 16,0-1-16,0-21 0,21 0 0,1 0 15,-22 0-15,21 0 16,1 0-16,-1-21 0,-21-1 0,21 22 0,1-42 16,-22 21-16,21 0 0,-21-22 15,1 1-15,20 0 0,-21-1 16,0 1-16,0-21 0,1 20 0,-1 1 16,0 0-16,0-1 0,0 1 0,-21 21 15,0 0-15,0 42 31,0 0-31,0 21 16,0 1-16,-21-1 0,21 0 0,0 1 16,0-1-16,0 0 0,0-21 0,0 22 15,0-1-15,0-21 0,0 22 16,0-22-16,21 0 0,0 0 0,1 0 16,-1 0-16,0-21 0,0 0 15,0 0-15,0 0 0,22 0 0,-22 0 16,0 0-16,21-21 0,-20 0 15,20 0-15,-21 0 0,0 0 16,22-22-16,-22 22 0</inkml:trace>
  <inkml:trace contextRef="#ctx0" brushRef="#br1" timeOffset="127684.72">17780 6329 0,'0'0'0,"0"-21"0,21 0 0,-21-1 0,21 22 16,-21 22-1,0-1 1,0 0-16,0 21 0,0-21 0,-21 22 15,21-1-15,-21 0 0,21 1 16,0-1-16,0-21 0,0 22 16,0-1-16,0 0 0,0-21 15,0 1-15,0-1 16,21-21-16,21 0 0,-20 0 16,-1 0-16,0 0 0,0 0 15,0-21-15,0-1 0,1 1 0,-1 0 16,-21 0-16,21 0 0,0-22 0,0 1 15,-21 0-15,0-1 0,0 1 16,0 0-16,0 21 0,0-22 0,0 22 16,0 0-16,0 0 0,0 0 15,0-1-15,21 22 32,1 0-32,-1 0 0,21 0 15,-21 0-15,22 0 0,20 0 0,43 0 16,-43 0-16,-20 0 15,20 0-15,-20 0 0,20 0 0,-21 0 16,-20 0-16,-1 0 0,0 0 0,-21-21 16,21 21-16,-42 0 15,0 0-15,0 0 16,-1 0-16,-20 0 0,21 0 0,-21 21 16,20 1-16,-20-1 0,21 0 15,-21 0-15,20 21 0,1 1 0,-21-22 16,21 21-16,0 1 15,21-1-15,-22 0 0,22 22 16,0-43-16,0 21 0,0-21 0,0 1 16,22-1-16,20 21 15,-21-42-15,0 0 0,22 21 0,-22-21 16,21 0-16,0 0 0,1 0 16,-22-21-16,21 0 0,-21 0 0,22 0 15,-22-1-15,21 1 0,-21-21 16,1 0-16,-1-1 0,0 1 0,-21 0 15,21-1-15,-21 1 0,21 0 0,-21-22 16,0 43-16,0 0 16,0 0-16,-21 21 15,0 21 1,21 0-16,0 0 0,-21 21 16,21-20-16,-21 20 0,21 0 0,-22 1 15,22-22-15,0 21 0,0 0 0,0-20 16,0 20-16,0-21 0,0 0 15,0 0-15,22 1 0,-1-1 0,0 0 16,0 0-16,0-21 0,0 0 16,22 0-16,-1 0 15,0 0-15,-20 0 0,20-21 0,-21 0 16,21 0-16,-20-1 0,41-41 16,-42 21-16,0-1 0,22-20 15,-22-1-15,0 22 0,0-22 0,0 1 16,1 21-16,-1-1 0,0 1 15,-21 0-15,0-1 0,0 22 0,0 0 16,21 0-16,-21 0 0,-21 42 31,0 0-31,21 0 16,0 21-16,-21-20 0,-1 20 0,22 0 16,0 1-16,-21-1 0,0 0 0,21 1 15,-21 20-15,21-21 16,0 1-16,-21-1 0,21 0 0,0 1 15,0-1-15,0-21 0,0 22 0,0-22 16,21 0-16,-21 0 0,21-21 16,0 21-16,22-21 0,-22 0 0,0 0 15,21 0-15,1 0 0,-22-21 16,21 0-16,0 0 0,-20 0 0,20-1 16,-21-20-16,21 21 0,-20-21 0,-1-1 15,0 1-15,0 21 0,0-22 16,-21 22-16,0 42 31,0 1-31,0-1 16,0 0-16,0 0 0,0 0 0,0 0 15,0 1-15,0-1 16,0 21-16,0-21 16,21-21-16,1 0 0,-1 0 15,0 0-15,0 0 16,-21-21-16,21 21 0,0-21 15</inkml:trace>
  <inkml:trace contextRef="#ctx0" brushRef="#br1" timeOffset="127856.97">20193 6265 0,'0'0'0,"0"-21"0,-21 0 0,0 0 16,-1 21-1,1 0 1,21 21-16,0 0 15,0 0-15,0 1 16,21-22 0,1 21-16,-1-21 0,0 21 0</inkml:trace>
  <inkml:trace contextRef="#ctx0" brushRef="#br1" timeOffset="128380.79">20976 6519 0,'0'-21'0,"0"42"0,0-63 0,21 21 16,-21 0-16,0 0 0,0-22 15,0 22-15,0 0 0,0 0 16,-21 0-16,0-1 0,0 22 0,0 0 16,-22 0-16,22 0 0,-21 0 0,-1 0 15,1 0-15,0 22 0,-22-1 0,22 21 16,0-21-16,-1 22 0,1-1 15,0 0-15,-1 1 0,22-1 0,-21 43 16,21-43 0,21 0-16,0-21 0,0 1 0,0 20 15,0-21-15,21 0 0,0-21 0,21 21 16,-21-21-16,1 0 0,20 0 16,0 0-16,22 0 0,-22-21 15,0 21-15,1-21 0,-22 0 0,21-21 16,-21 20-16,22-20 0,-22 0 15,21-1-15,-21-20 0,1 21 0,-1-1 16,0 1-16,0 0 0,-21 20 16,21 1-16,-21 0 0,0 0 15,0 42 1,-21 0-16,0 0 0,0 22 16,0-22-16,21 21 0,0-21 0,-22 64 15,22-64-15,0 22 0,0-22 16,0 21-16,0-21 0,0 0 15,0 1-15,22-1 0,-1 0 0,0 0 16,0-21-16,21 0 0,-20 0 16,41 0-16,-42 0 0,0 0 15,1-21-15,20 21 0,-21-21 0,0 0 16,0-22-16</inkml:trace>
  <inkml:trace contextRef="#ctx0" brushRef="#br1" timeOffset="128930.94">21632 6054 0,'0'0'0,"0"-21"0,-21 21 16,0 21-1,0 0-15,21 0 0,0 0 0,-21 0 16,-1 22-16,22-1 0,0-21 16,0 22-16,-21 20 0,21-21 0,-21 22 15,21-22-15,-21 1 0,21-1 16,0 21-16,-21-41 0,0 20 0,21 0 15,0-21-15,0 22 0,-22-22 0,22 0 16,0 0 0,0-42 15,22 0-15,-22 0-16,0 0 0,21-22 0,0 22 15,0-21-15,0-1 0,0 1 0,1 0 16,41-43-1,-21 64-15,1-21 0,41-1 0,-41 22 16,-1 21-16,0 0 0,1 0 16,-1 0-16,0 0 0,-20 21 15,-1 0-15,21 1 0,-21 20 0,-21 0 16,21-21-16,1 22 0,-22-1 16,0 0-16,0-20 0,0 20 0,0 0 15,0-21-15,-22 1 0,-20-1 16,21 0-16,-21 0 0,-1 0 0,1 0 15,-22-21-15,22 22 0,0-22 0,-22 0 16,22 0-16,0 0 0,-1 0 16,1 0-16,21 0 0,0 0 0,-22 0 15,22 0-15,0 0 16,21-22-16,0 1 16,21 0-16,0 0 0,0 21 15,22-21-15,-22 0 0,21-1 16,1 1-16,-1-21 0</inkml:trace>
  <inkml:trace contextRef="#ctx0" brushRef="#br1" timeOffset="129216.77">22479 6075 0,'0'0'16,"0"-21"-16,0 0 0,0-1 0,0 1 15,0 0-15,0 0 0,0 42 31,0 21-15,0-20-16,0 20 0,0 0 0,0 1 16,0-1-16,0 21 15,-21-20-15,0 20 0,-1 1 0,1-22 16,21 22-16,-21-22 0,21 0 0,-21 22 16,21-43-16,0 21 0,0 1 15,0-22-15,0 0 0,0 0 0,0 0 16,0 0-16,21-21 15,0 0-15,0 0 0,1 0 16,-1-21-16,0 0 0,21 0 16</inkml:trace>
  <inkml:trace contextRef="#ctx0" brushRef="#br1" timeOffset="129633.04">22775 6583 0,'21'0'16,"1"0"0,-1 0-16,0 0 0,0 0 0,21 0 15,-20 0-15,-1-21 0,21 0 16,-21 21-16,0-22 0,1 1 0,-1 0 16,0 0-16,0 0 0,0 0 15,-21-1-15,0-20 0,0 21 16,0 0-16,0 0 0,0-1 15,-21 22-15,0 0 16,0 0-16,-22 0 0,22 0 0,0 22 16,-21-1-16,21 0 0,-1 0 15,-20 21-15,21 1 0,0-1 0,0-21 16,-1 22-16,1-1 0,21 0 0,0-21 16,0 22-16,0-22 0,0 0 15,0 0-15,21 0 0,1 1 0,20 20 16,-21-42-16,21 0 15,-20 21-15,-1-21 0,21 0 0,-21 0 16,0 0-16,22 0 0,-22 0 16,0 0-16,0-21 0,0 21 15,1-21-15,-1 21 0,0-21 0,0-1 16,0 22-16,-21-21 0,21 0 0</inkml:trace>
  <inkml:trace contextRef="#ctx0" brushRef="#br1" timeOffset="129879.93">23728 6816 0</inkml:trace>
  <inkml:trace contextRef="#ctx0" brushRef="#br1" timeOffset="159536.73">1503 8721 0,'-21'0'0,"-1"0"32,22-21 124,0-1-125,0 1-15,22 0-1,-1 21-15,0 0 16,-21-21-16,21 21 0,0 0 16,0 0-16,1 0 15,-1 0-15,0 0 0,0 0 16,0 0-16,0 0 16,1 0-16,-22 21 0,21-21 15,-21 21-15,0 0 0,0 1 16,0-1-16,0 0 0,0 0 15,-21 0-15,-1 0 0,1 22 16,-21-22-16,21 0 0,0 21 0,-22-20 16,22-1-16,-21 21 0,21-21 15,-1 0-15,-20-21 0,21 22 0,21-1 16,-21-21-16,0 0 16,21-21 15,0-1-31,21 1 15,0 21-15,0-21 0,0 21 16,0-21-16,22 21 0,-22 0 0,0-21 16,0 21-16,0-21 15,1 21-15,-1 0 0,21 0 16,-21 0-16,0 0 0,1 0 0,-22 21 16,0 0-16,21-21 0,-21 21 15,21 0-15,-21 0 0,0 1 16,0-1-16,0 0 0,0 0 0,0 21 15,0-20-15,-21-1 0,0 0 16,-1 21-16,1-21 0,0 1 0,0-1 16,-21 0-16,20 0 0,-20 0 0,21 0 15,0-21-15,-22 0 0,22 22 16,0-22-16,-21 0 0,21 0 0,-1 0 16,1-22-16,-21 1 0,21 21 15,-22-42-15,22 21 0,0 0 16,21-1-16,0 1 15,0 0-15,-21 0 0,21 0 16,0 0 0,0-1 31,21 22-32,0 0-15,0 0 0</inkml:trace>
  <inkml:trace contextRef="#ctx0" brushRef="#br1" timeOffset="160648.15">2201 8975 0,'-21'0'15,"0"21"17,21 0-1,21-21 0,0-21-15,0 21-16,-21-21 0,0 0 15,0-1 1,-21 22 15,0 0-15,21 22 0,0-1-16,0 0 0,0 0 15,21-21 48,-21-21-63,0 0 15,0 0 1,0-1-16,-21 22 16,0 0 15,21 22-16,0-1 1,0 0 0</inkml:trace>
  <inkml:trace contextRef="#ctx0" brushRef="#br1" timeOffset="162776.87">3344 8700 0,'0'-22'0,"0"1"15,0 0-15,0 0 16,0 0-16,0 0 16,21 21 15,-21 21-31,22 0 0,-22 0 0,0 0 15,21 22-15,0-1 0,-21 0 16,21 1-16,-21-1 0,0 0 0,0 1 16,0-1-16,0 0 0,0 1 15,0-1-15,0 0 0,0-21 0,-21 22 16,21-22-16,-21 0 0,21 0 16,-21 0-16,21 1 15,0-1-15,-22-21 31,22-21-31,0-1 0,0 1 16,0-21-16,0 21 0,0 0 0,0-22 16,0 1-16,22 0 0,-1-1 15,0 1-15,0 21 0,21-22 0,-20 1 16,20 0-16,0 21 0,1-22 16,-1 22-16,-21 0 0,21 0 0,1 0 15,-1 21-15,-21 0 0,22 0 16,-22 0-16,21 21 0,-21 0 15,0 0-15,1 0 0,-1 22 0,0-1 16,-21-21-16,0 21 0,0 1 16,0-1-16,21 0 0,-21-20 0,0 20 15,0-21-15,0 0 0,0 0 16,0 1-16,0-1 0,0 0 16,0-42 15,0 0-31,0-1 15,0-20-15,0 21 0,0-21 0,0-1 16,21 1-16,-21 0 0,21-1 16,-21 1-16,22 0 0,-1 20 15,0-20-15,0 21 0,21 0 16,-20 0-16,20-1 0,-21 1 0,0 21 16,22 0-16,-22 0 0,21 0 0,-21 21 15,0 1-15,22 20 0,-22-21 16,-21 21-16,21 1 0,-21-22 0,0 21 15,0 1-15,0-1 0,0 0 16,0-21-16,0 22 0,-21-22 0,21 0 16,0 0-16,0 0 0,0 1 0,0-1 15,0-42 17,21-1-32,0 1 15</inkml:trace>
  <inkml:trace contextRef="#ctx0" brushRef="#br1" timeOffset="163236.85">5292 8636 0,'-22'0'0,"1"0"0,0 0 0,0 0 0,0 0 16,0 21-16,-1 0 0,1 1 15,0 20-15,0 0 0,0-21 16,0 22-16,-1-1 0,1 0 0,21 1 16,0-1-16,0 0 0,0-20 0,0 20 15,0 0-15,0-21 16,0 1-16,43-1 16,-1-21-16,-21 0 0,0 0 0,22 0 15,-22 0-15,21 0 0,0 0 16,1-21-16,-22-1 0,21 1 0,22-21 15,-43 21-15,21-22 0,-21 1 16,-21 21-16,0-21 0,0-22 16,0 22-16,0-1 0,0 1 0,-21 21 15,0-21-15,0-1 0,0 22 16,0 0-16,-22 21 0,22 0 0,0-21 16,-21 21-16,20 0 0,1 0 0,0 21 15,0-21-15,0 21 0,0 0 16,-1 0-16,1 22 0,21-22 0,0 0 15,0 43-15,0-43 16,0 0-16,0 21 0,21-21 16,1 1-16,-1-22 0,0 0 0,0 21 15,21-21-15</inkml:trace>
  <inkml:trace contextRef="#ctx0" brushRef="#br1" timeOffset="163675.93">5905 8848 0,'0'0'0,"-21"0"0,0-21 0,0-1 0,21 1 15,-21 0-15,21 0 0,0 0 16,0 0-16,0-1 0,21 1 16,0 0-16,0 21 0,0-21 15,22 21-15,-22 0 0,21 0 0,1 0 16,-22 0-16,21 0 15,0 0-15,1 21 0,-22 0 0,0 0 16,21 22-16,-42-22 0,22 21 0,-22 1 16,0-1-16,0-21 0,0 21 15,0 1-15,-22-1 0,22-21 0,-21 22 16,0-22-16,21 0 0,0 0 16,-21 0-16,0-21 15,21-21 1,0 0-16,0 0 15,0-22-15,0 22 0,21-21 16,-21 0-16,21 20 0,0-20 0,-21 0 16,21-1-16,1 1 0,-1 21 15,0-21-15,0 20 0,0 1 0,0 0 16,1 0-16,-1 21 0,0-21 0,0 21 16,0 0-16,0 0 0,1 0 15,-1 0-15,0 0 16,0 0-16</inkml:trace>
  <inkml:trace contextRef="#ctx0" brushRef="#br1" timeOffset="164048.81">6879 8848 0,'0'0'16,"106"-21"-1,-85 21-15,0-22 16,0 1-16,1 21 0,-1-21 0,0 0 16,0 0-16,0 0 0,0-1 0,-21 1 15,0 0-15,0 0 16,0 0-16,0 0 0,-21 21 16,0 0-16,0 0 0,0 0 0,-22 0 15,22 0-15,-21 0 0,21 21 16,0 0-16,-22 0 0,22 0 15,0 22-15,21-22 0,0 21 0,-21 0 16,21-20-16,0 20 0,0 0 16,0-21-16,0 43 0,0-22 15,21-21-15,0 1 0,0-1 0,0-21 16,1 21-16,-1-21 0,0 0 16,21 0-16,-21 0 0,22 0 0,-22 0 15,21-21-15,-21 0 0,22 21 16,-1-22-16,-21 1 0</inkml:trace>
  <inkml:trace contextRef="#ctx0" brushRef="#br1" timeOffset="164596.88">9483 8403 0,'0'0'0,"0"-21"16,0 0-16,0 0 0,0 0 0,0-1 15,0 44 1,0-1 0,-22 0-16,22 21 15,0 1-15,0-1 0,-21 64 0,21-43 16,-21 1-16,21-22 0,-21 22 0,21-1 16,0 1-16,-21-22 0,0 0 15,21 1-15,-22-1 0,22 0 16,0-21-16,0 1 0,0-1 0,0 0 15,0 0-15,0-42 32,0 0-32,0 0 0</inkml:trace>
  <inkml:trace contextRef="#ctx0" brushRef="#br1" timeOffset="165085.26">9334 8509 0,'-21'-21'15,"42"42"-15,-42-63 0,0 21 0,21-1 16,0-20-16,0 21 0,0 0 16,0 0-16,21-1 0,0-20 15,1 21-15,-1 0 0,21 0 0,-21-1 16,22 1-16,-1 0 0,0 21 16,1 0-16,20 0 0,1 0 15,-22 21-15,21 0 0,-20 1 0,20-1 16,-42 21-16,22 0 0,-1 43 15,-42-43-15,0-20 0,-21 20 16,-21 0-16,20 1 0,-41-1 0,21 0 16,-1-21-16,-20 22 0,20-22 0,1 21 15,0-21-15,-1 1 0,22-22 16,-21 21-16,21-21 0,0 0 0,-1 0 16,22-21-1,0-1-15,0 1 16,0 0-16,22 21 0,-1 0 15,0 0-15,0 0 16,0 0-16,0 21 0,1 0 0,-1 1 16,0-22-16,0 21 0,0 0 0,0 0 15,22 43-15,-22-43 16,0 0-16,0 0 0,-21 0 16,21-21-16,-21 21 0,22 1 15,-1-22-15,0 0 16,0 0-16,0 0 0,0 0 15,1-22-15,20 1 0,-21 0 16,0 0-16,22 0 0</inkml:trace>
  <inkml:trace contextRef="#ctx0" brushRef="#br1" timeOffset="165793.5">10329 8784 0,'-42'43'31,"42"-22"-31,21-21 32,0 0-17,0-21-15,1 21 0,20-22 16,-21 1-16,0 0 0,22 21 16,-22-21-16,0 0 0,0 0 0,0-1 15,0 22-15,1-21 0,-22 0 16,0 0-1,-22 21-15,1 0 16,0 0-16,0 0 0,0 21 0,0-21 16,-1 21-16,1 0 0,0 22 15,0-22-15,0 21 0,0-21 0,21 22 16,0-1-16,0-21 0,0 22 0,0-22 16,0 21-16,0-21 0,0 0 15,0 1-15,21-1 0,0-21 0,0 21 16,21-21-16,-20 0 0,20 0 15,0 0-15,1 0 0,-1 0 16,21-21-16,-20 21 0,20-21 0,-20-1 16,20 1-16,-21 0 0,1 0 15,-22-21-15,21 20 0,-21-20 0,1 21 16,-22 0-16,0 0 0,0-1 0,21 1 16,-21 0-16,0 0 0,0 0 15,0 42 1,0 0-1,21 0-15,-21 0 16,0 22-16,0-22 0,0 21 0,0 22 16,0-22-16,0 0 0,0 22 0,0-1 15,0 1-15,-21-1 0,21 1 16,-21 21-16,21-1 0,-22 1 0,1 21 16,0-22-16,0 1 0,21 0 0,-21 21 15,0-22-15,-1 1 0,1 0 0,0-1 16,0 1-16,0-22 0,0 1 15,-1-1-15,22 1 0,0-22 0,-21 1 16,21-1-16,-21-21 0,21 21 0,0-20 16,0-1-16,0-42 15,0-1 1,0 1-16,21-21 16,0 0-16,1-1 0,20 1 0,-21-22 15,21 1-15,1-22 0,-1 1 0,0-1 16</inkml:trace>
  <inkml:trace contextRef="#ctx0" brushRef="#br1" timeOffset="166116.62">11282 8805 0,'0'0'0,"-21"-21"0,21-21 0,0 21 15,0 0-15,0-1 0,0 1 0,0 0 16,21 0-16,0 21 15,21 0-15,-21-21 0,22 21 16,-1 0-16,0 0 0,1 0 0,-1 0 16,0 21-16,43 21 0,-43-21 15,-20 22-15,20-22 0,-21 21 16,0 1-16,-21-22 0,0 21 16,0 0-16,-21-20 0,0 20 0,-21-21 15,20 21-15,-20-20 0,0-1 0,-1 0 16,1-21-16,0 21 0,21 0 15,-22-21-15,22 0 0,0 0 0,-21 0 16,63-21 15,0 0-31,0 21 0,21-21 0</inkml:trace>
  <inkml:trace contextRef="#ctx0" brushRef="#br1" timeOffset="166913.94">12044 8954 0,'63'0'31,"-42"0"-31,1-22 0,20 1 16,-21 0-16,21 0 0,-20 0 15,20 0-15,-21-1 0,0 1 0,0 0 16,1 0-16,-1 0 0,-21 0 16,0-1-16,0 1 0,0 0 0,0 0 15,0 0-15,-21 0 0,-1 21 0,1 0 16,0 0-16,0 0 16,0 0-16,-22 0 0,22 0 0,0 21 0,-21 21 15,21-21-15,-22 22 0,22-1 16,0 0-16,0 1 0,0-1 15,-1 0-15,22 1 0,0-1 0,0-21 0,0 21 16,0-20-16,0-1 0,22 0 16,-1 0-16,0 0 0,0-21 15,21 0-15,-20 0 0,20 0 0,0 0 16,1 0-16,-1-21 0,0 21 0,22-21 16,-22 0-16,0-22 0,1 22 15,-1-21-15,0 0 0,1-1 0,-1-20 16,-21 20-16,22 1 0,-22-21 15,0 20-15,0-20 0,0 20 0,0 1 16,1-43-16,-22 43 0,21 0 16,-21 21-16,21-1 0,-21 1 15,0 42 17,0 1-32,0 20 0,0-21 0,-21 21 15,0 1-15,-1-1 0,1 22 0,21-22 16,-21 21-16,0-20 0,0 20 15,21 1-15,0-22 0,0 0 0,0 1 16,0-1-16,0 0 0,0-20 0,0-1 16,21 0-16,0 0 0,0 0 15,0-21-15,1 0 0,20 0 0,-21 0 16,21 0-16,-20 0 0,20-21 0,0 0 16,-21 0-16,1 0 0,20-22 15,-21 22-15,0-21 0</inkml:trace>
  <inkml:trace contextRef="#ctx0" brushRef="#br1" timeOffset="167100.67">12827 8678 0,'0'0'0,"-21"0"0,0 0 0,42 0 31,0 0-15,0 0-16,0 0 0,22 0 15,-22 0-15,21 0 0,22 0 0,-22 0 16,0-21-16,1 21 0,-1 0 16,21-21-16,-41 21 0,20 0 0</inkml:trace>
  <inkml:trace contextRef="#ctx0" brushRef="#br1" timeOffset="168845.31">13843 8996 0,'85'0'31,"-64"0"-31,0-21 16,0 0-16,0-1 0,-21-20 0,21 21 16,-21-21-16,22 20 0,-22-20 15,0 0-15,0 21 0,0-22 0,0 1 16,0 0-16,-22 20 0,1 1 0,-21 0 15,21 0-15,0 0 0,-22 21 16,22 0-16,-21 0 0,21 0 0,-22 0 16,1 21-16,0 0 0,-1 0 0,22 0 15,-21 22-15,-1-1 0,22 0 16,-21 1-16,21-1 0,0 0 0,-1 22 16,22-22-16,0 1 0,0-1 15,0-21-15,0 21 0,0-20 16,22-1-16,-1 0 0,0 0 0,21-21 15,-21 0-15,22 0 0,-1 0 0,0 0 16,-20 0-16,20 0 0,0-21 16,1 0-16,-1 0 0,-21-22 0,21 22 15,-20-21-15,20-1 0,-21 1 16,-21-21-16,21-22 0,0 43 16,-21-1-16,0 22 0,0-21 15,0 21-15,0-1 0,-21 22 16,0 0-16,21 22 15,-21-1-15,0 0 0,21 0 16,0 0-16,-21 22 0,21-1 16,-22 0-16,22 1 0,0-22 0,-21 21 15,21 0-15,0 1 0,0-22 0,0 21 16,0-21-16,21 1 0,1-1 16,-1 0-16,0 0 0,0-21 0,21 0 15,-20 0-15,20 0 0,0 0 0,1 0 16,-1 0-16,0-21 0,1 0 15,-1 0-15,0-22 0,1 22 0,-1-42 16,-21 20-16,21 1 0,-20-22 0,20 1 16,-21-1-16,0 22 15,0-21-15,1-1 0,-1 22 0,0-22 16,-21 22-16,0 0 0,0 20 16,0-20-16,0 21 0,0 0 15,-21 21 1,0 0-16,21 42 0,-22-21 15,1 22-15,21-22 0,-21 21 0,21 0 16,0 22-16,0-22 0,0 1 0,-21-1 16,21 21-16,0-20 0,0-1 15,0 0-15,0 22 0,0-22 0,0-21 16,0 22-16,0-1 0,21-21 0,0 0 16,0 1-16,-21-1 15,22 0-15,-1-21 0,0 0 0,21 0 0,-21 0 16,1 0-16,-1 0 0,21-21 15,-21 0-15,0-1 0,1 1 16,20-21-16,-21 21 0,0-22 0,0 1 16,1 0-16,-1-1 0,0 22 15,-21-21-15,0 21 0,0 0 0,21-1 16,-21 44 15,-21-1-31,21 0 0,-21 0 0,21 0 16,0 22-16,0-22 0,0 21 0,0-21 15,0 0-15,0 22 16,0-22-16,0 0 0,0 0 0,0 0 0,0 1 16,21-1-16,0-21 15,0 0-15,22 0 16,-22 0-16,0 0 0,0 0 0,21-21 16,-20-1-16,-1 1 0,0 0 0,21-21 15,-21-1-15,1 22 0,-1-21 16,0 0-16,0-1 0,0 22 0,0 0 15,-21-21-15,22 20 0,-1 1 16,-21 42 15,0 1-31,0-1 16,-21 0-16,21 0 0,-22 0 16,22 22-16,0-22 0,0 42 15,0-42-15,0 1 0,0-1 16,0 21-16,0-21 0,0 0 15,22 1-15,-1-22 0,0 0 0,21 0 16,-21 0-16,1 0 0,20 0 16,-21 0-16,21-22 0,-20 1 0,20 0 15,0 0-15,-21 0 0,22-22 0,-1 22 16,-21-21-16,22 21 0,-22-22 16,0 22-16,0 0 0,0 0 0,0 0 15,1 0-15,-22-1 0,0 1 16,-22 21 15,22 21-31,-21 1 16,21-1-16,-21 0 0,21 0 15,0 21-15,0-20 0,0-1 0,0 21 16,0-21-16,0 22 0,0-22 0,0 0 16,0 0-16,21 0 0,0-21 15,1 21-15,-1-21 0,0 0 0,21 0 16,-21 0-16,22 0 0,-1 0 15,0 0-15,22-21 0,-22 0 0,1 21 16,-1-42-16,0 21 0,1-22 16,-1 22-16,-21-21 0,21-1 15,-20 1-15,-1 0 0,0-1 0,0-20 16,-21 42-16,0 0 0,0-22 16,-21 22-16,0 0 15,0 21-15,-1 0 0,1 0 0,0 0 16,0 21-16,0 0 0,0 0 0,-1 1 15,1 20-15,0 0 0,21-21 16,-21 22-16,21-1 0,0 0 0,0 1 16,0-1-16,0-21 0,21 22 0,0-22 15,0 0-15,1 0 16,-1 0-16,0 0 0,0 1 0,21-22 16,1 0-16,-22 0 0,21 0 0,1 0 15,-1 0-15,-21 0 0,21-22 16,1 1-16,-1 0 0,-21 0 0,22 0 15,-22-22-15,21 22 0,-21-21 0,0 0 16,1-1-16,-1 1 16,-21 21-16,0-22 0</inkml:trace>
  <inkml:trace contextRef="#ctx0" brushRef="#br1" timeOffset="169052.87">16298 8107 0,'0'0'0,"-42"0"0,-64 0 31,85 0-31,0 0 0,0 0 63,-1 0-63,1 0 0</inkml:trace>
  <inkml:trace contextRef="#ctx0" brushRef="#br1" timeOffset="169260.84">14478 8488 0,'0'0'0,"-42"21"0,20-21 0,1 21 16,0-21-16,21 21 0,21-21 15,0 0-15,22 0 16,-22 0-16,21 0 0,1 0 0,-1 0 16,21 0-16,-20 0 0,20 0 0,1 0 15,-1-21-15,1 21 0,-1-21 16,-20 21-16,20-21 0,1 21 16</inkml:trace>
  <inkml:trace contextRef="#ctx0" brushRef="#br1" timeOffset="169767.77">18796 8403 0,'0'0'0,"21"-21"0,0 0 0,0-21 16,22 20-16,-22-20 0,0-21 15,0 41-15,0-20 0,1 21 16,-22 0-16,0 0 16,21-1-16,-21 44 15,0-1-15,0 0 16,0 21-16,-21 1 0,-1-1 0,22 0 16,-21 22-16,0-22 0,0 22 0,0-22 15,0 0-15,-1 22 0,22-22 16,0 0-16,-21 22 0,21-22 0,0 1 15,0-1-15,0-21 0,0 21 0,0-20 16,0-1-16,0 0 0,21 0 16,1-21-16,-1 0 0,0 0 15,0 0-15,0 0 16,0-21-16,1 0 0,-1 0 16,0-1-16</inkml:trace>
  <inkml:trace contextRef="#ctx0" brushRef="#br1" timeOffset="169960.8">18584 8573 0,'0'0'0,"-21"0"0,42 0 16,0 0 0,1 0-16,-1 0 0,21 0 15,-21 0-15,22 0 0,-1 0 0,0 0 16,-21 0-16,43 0 15,-22 0-15,1 0 0,-1 0 0,0 0 16,1 0-16,-1 0 0,0-22 0</inkml:trace>
  <inkml:trace contextRef="#ctx0" brushRef="#br1" timeOffset="170548.69">19875 8805 0,'0'0'0,"22"0"0,-1 0 0,0 0 16,0 0-16,0 0 16,0 0-16,-21-21 0,22 0 0,-22 0 15,0 0-15,0 0 16,0-1-16,0-20 0,0 21 0,0 0 16,0-22-16,-22 22 0,1-21 0,0 21 15,0 0-15,0-1 0,21 1 16,-43 21-16,22 0 0,0 0 0,-21 0 15,-22 0-15,22 21 16,0 1-16,-1-1 0,1 21 0,0 0 16,-1-20-16,1 20 0,0 21 15,-1-20-15,22-1 0,0 0 0,0 1 16,0-1-16,21 0 0,0-20 16,0-1-16,0 21 0,0-21 0,21 0 15,0-21-15,0 22 0,21-22 16,-20 0-16,20 0 0,0 0 0,1 0 15,-1 0-15,0-22 0,1 22 0,20-21 16,-21-21-16,1 21 0,-1-22 16,0 22-16,-20-21 0,20 0 0,-21-1 15,21 1-15,-20 0 0,-22-1 16,21 22-16,-21-21 0,21 21 16,-21-1-16,-21 44 31,0-22-31,21 42 0,-22-21 15,22 0-15,-21 22 0,21-1 0,0 0 16,-21-21-16,21 22 0,0-1 16,0-21-16,0 22 0,0-22 0,0 0 15,0 0-15,0 0 0,0 0 16,0 1-16,21-22 16,0 0-16,1 0 0,-1 0 0,0-22 15,0 1-15,21 0 0,1 0 16,-1 0-16</inkml:trace>
  <inkml:trace contextRef="#ctx0" brushRef="#br1" timeOffset="171815.7">20849 8594 0,'0'0'0,"21"-21"0,0-1 0,-21 1 0,0 0 16,0 0-16,-21 21 16,0 0-16,0 0 0,0 0 15,-22 0-15,22 0 0,-21 0 0,0 21 16,20 0-16,-20 0 0,0 1 15,21-22-15,-1 21 0,1 0 0,21 0 16,0 0-16,0 0 0,0 1 16,0-1-16,21 0 0,1 0 15,20 0-15,-21-21 0,21 21 0,-20-21 16,20 0-16,-21 22 16,21-22-16,-20 0 0,41 21 15,-42 0-15,0-21 0,1 21 0,-1-21 16,0 21-16,-21 0 15,0 1-15,-21-1 16,0-21-16,-1 0 16,-20 0-16,21 0 0,-21 0 0,-1 0 15,22 0-15,-21 0 0,-1 0 0,22-21 16,0 21-16,-21-22 0,21 22 16,21-21-16,-22 21 0,1-21 0,0 21 15,0 0 16,21 21-31,0 0 0,0 1 16,0-1-16,0 0 16,21 0-16,0-21 0,0 21 15,1 0-15,20-21 0,-21 0 0,21 22 16,1-22-16,20 0 0,-20 0 16,-1 0-16,21 0 0,-20 0 15,-1 0-15,0 0 0,1-22 0,-1 1 16,0 0-16,1 0 0,-22-21 0,21 20 15,-21-20-15,1 0 0,20-22 0,-21 22 16,0 0-16,22-22 0,-22 22 16,0-22-16,0 1 0,0-1 15,-21 22-15,0-22 0,21 22 0,-21-21 16,0 41-16,0-20 0,22 21 16,-22 0-16,0 0 0,0 42 15,-22 21 1,22-21-16,-21 22 0,0 20 0,21-21 15,-21 1-15,21 20 0,-21-20 0,21-1 16,-21 21-16,-1-20 0,22-1 16,-21 22-16,0-22 0,21 21 0,0-20 15,-21-1-15,0 0 0,21-20 16,0 20-16,0-21 0,-21 0 16,21 0-16,0 1 0,0-1 0,-22-21 15,22-21 16,0-1-31,22 1 0,-1-21 16,0 0-16,0-1 0,0 1 16,22 0-16,-22 20 0,21-20 15,-21 0-15,22 21 0,-22-22 0,21 22 16,0 0-16,-20 0 16,41 0-16,-21 21 0,-20 0 15,41 0-15,-42 0 0,-21 21 16,0 0-1,0 0-15,-21 0 0,0 0 16,0-21-16,-22 22 0,22-22 0,-21 21 16,0-21-16,20 21 0,-20-21 15,21 0-15,-43 0 0,43 0 16,0 0-16,0-21 16,0 0-16,21-1 15,0 44 16,0-1-15,0 0-16,0 0 0,0 0 0,0 0 16,0 22-16,0-22 15,21 0-15,-21 21 0,21-20 0,-21-1 16,21 0-16,0 0 0,1 0 16,-1 0-16,0 1 0,0-1 0,21-21 15,1 21-15,-22-21 0,21 0 0,1 0 16,-1 0-16,0 0 0,-21 0 15,22 0-15,-22 0 0,21-21 0,-21 0 16,22-22-16,-43 22 0,0 0 16,21-21-16,-21 20 15,21 1-15,-21 0 0,0 0 0,0 0 16,0 42 31,0 0-32</inkml:trace>
  <inkml:trace contextRef="#ctx0" brushRef="#br1" timeOffset="193192.41">1291 10541 0,'0'21'16,"0"0"0,21-21-16,-21-21 78,0 0-78,0 0 15,0 0-15,0 0 16,0-1-16,0 1 0,0 0 16,0 42 15,0 0-31,0 1 0,0 20 0,0 0 15,0 1-15,0 20 0,0 1 16,-21-22-16,0 21 0,0 1 0,0-22 16,-1 22-16,-20-1 0,21-20 15,0 20-15,0-21 0,-1-20 0,1 20 16,0-21-16,0 0 16,0-21-1,21-21 1,-21 0-16,21 0 0,0 0 0,0-1 15,0 1-15,0 0 0,0 0 16,21 0-16,0 0 0,-21-1 16,21 22-16,0 0 0,0-21 0,1 21 15,20 0-15,-21 0 0,0 0 16,22 0-16,-22 0 0,21 0 0,-21 0 16,22 0-16,-22 0 0,0 0 15,21-21-15,-21 21 0,1 0 0,-1 0 16,0-21-16,-21 0 0,21 21 15,-21-21-15,21-1 0,-21 1 16,0 0-16,0 0 16,0 0-16,0 0 0,0-1 0,0 1 15,0 0-15,0 0 0,0 0 16,0 0-16,0 42 31,0 0-31,0 0 0,0 0 16,-21 22-16,0-1 0,21 0 15,-21 1-15,21-1 0,-21 21 16,-1-20-16,22 20 0,-21-20 16,0 20-16,21-21 0,-21 43 15,21-43-15,-21-20 0,21-1 16,0 0-16,-21 0 0,21 0 0,0-42 47,0 0-47,0-21 15,21 20-15,21 1 0</inkml:trace>
  <inkml:trace contextRef="#ctx0" brushRef="#br1" timeOffset="193460.04">2032 11091 0,'0'0'0,"0"22"15,21-22 32,-21-22-47,0 1 16,-21 21 0,21 21 15,0 1-16,0-1 1</inkml:trace>
  <inkml:trace contextRef="#ctx0" brushRef="#br1" timeOffset="204362.79">3323 10922 0,'-21'0'16,"21"-21"-16,0 0 15,0 0 1,0-1-16,0 1 15,0 0-15,0 0 16,0 0-16,0 0 0,0-1 16,0 1-1,0 0-15,0 0 16,0 42 31,0 0-47,0 22 0,0-22 0,0 21 15,0-21-15,0 22 0,0-1 16,0 0-16,0 1 0,0-1 0,0 0 16,0 1-16,0 20 0,-21-21 15,21 1-15,0-22 0,0 21 16,0-21-16,0 1 0,0-1 0,0 0 16,0 0-16,0-42 31,21 0-31,0 0 0,-21-22 15,21 22-15,0-21 0,22-1 0,-22 1 16,0 0-16,21-1 0,-20 1 16,-1 21-16,21-21 0,-21 20 0,22 1 15,-22 0-15,0 0 0,0 0 16,0 21-16,0 0 0,1 0 16,-1 0-16,0 0 0,-21 21 15,0 0-15,21 0 0,-21 0 16,0 22-16,21-22 0,-21 0 15,0 21-15,0-20 0,0 20 16,0-21-16,0 21 0,0-20 0,0-1 16,21 0-16,1 0 0,-22 0 15,21-21-15,0 0 0,0 0 16,0 0-16,0 0 0,1 0 0,-1-21 16,21 0-16,-21 0 0,0-22 15,1 22-15,-1-21 0,-21 21 0,21-22 16,0 1-16,-21 0 0,21 21 15,-21-22-15,0 1 0,0 21 16,0 0-16,0-22 0,0 22 0,0 0 16,0 42 15,-21 0-31,21 0 16,0 22-16,0-22 0,-21 0 0,21 21 15,0 1-15,0-22 0,0 21 16,0 1-16,0-22 0,0 21 0,0-21 15,0 22-15,21-22 0,0 0 16,0 0-16,1 0 0,-1-21 0,21 0 16,-21 0-16,22 0 0,-1 0 15,-21 0-15,21 0 0,1-21 16,-1 0-16,0-21 0,1 20 0,-1-20 0,0 0 16,1-1-16,-22 1 15,21 0-15,1-64 0,-22 64 16,0-22-16,-21 22 0,0-22 0,0 22 15,0-43-15,0 64 16,0 0-16,0 0 0,0 0 0,-21 42 31,0 0-31,-1 0 0,22 0 16,-21 22-16,0-1 0,21 0 0,-21 1 16,0-1-16,21 0 0,-21 64 15,21-64-15,-22 1 0,1 41 16,21-41-16,0-1 15,0 0-15,0 1 0,0-22 0,0 0 16,0 0-16,0 0 0,0 1 16,0-1-16,0-42 15,0-1 1,21 1-16,1 0 0,-1 0 16,0-21-16,-21-1 0,21 22 0,0-21 15,0 21-15,1-22 0,-1 22 16,0 0-16,0 0 0,0 0 15,0 21-15,1 0 0,-1 0 0,0 0 16,0 0 0,-21 21-16,0 0 0,0 0 15,0 0-15,0 22 0,0-22 0,0 0 16,0 21-16,0-21 0,0 1 16,21-1-16,-21 21 0,21-21 0,1 0 15,-1-21-15,0 22 0,0-22 16,21 0-16,-20 0 0,20 0 0,-21 0 15,21 0-15,1 0 0,-1-22 0,0 1 16,1 0-16,-1 0 0,0 0 16,1-22-16,-1 1 0,0 21 15,1-21-15,-22-1 0,0 22 0,0-21 16,0-1-16,-21 22 0,0 0 16,0 0-16,0-21 0,0 20 15,-21 22-15,0 0 0,0 0 16,0 0-16,-22 0 0,22 0 15,0 22-15,0-1 0,0 0 0,0 21 16,21-21-16,-22 1 0,22 20 16,0 0-16,0-21 0,0 22 0,0-22 15,22 21-15,-1-21 0,0 1 16,0-1-16,0 0 0,43 21 16,-43-42-16,21 0 0,1 0 0,-22 0 15,21 0-15,0-21 16,1 21-16,-22-21 0,21 0 0,-21 0 15,1-1-15,20-20 0,-21 0 16,0 21-16,-21-22 0,21 22 0,-21-21 16,22 21-16,-22-22 0,0 22 0,0 0 15,0 0-15,0 42 32,0 0-32,0 0 0,0 0 15,0 1-15,0-1 0,0 21 16,0-21-16,-22 22 0,22-22 0,0 21 15,-21-21-15,21 0 16,0 22-16,0-22 0,0 0 0,0 0 16,-21 0-16,21 1 0,-21-22 31,21-22-31,0 1 16,0 0-16,0 0 0,0 0 0,0-22 15,0 22-15,0-21 0,21 0 16,0-1-16,0 22 0,1-21 0,41-22 15,-42 43-15,22 0 16,-1 0-16,21 0 0,-20-1 16,20 1-16,-20 21 0,20 0 0,1 0 15,-22 0-15,0 0 0,1 21 0,-1 1 16,-21-1-16,21 0 0,-42 0 16,0 21-16,0-20 0,0 20 0,0 0 15,0 1-15,-21-1 0,-21-21 16,21 21-16,-22 22 0,22-43 15,0 0-15,0 0 0,21 1 16,-21-22-16,21-22 16,21 1-1,0 0-15</inkml:trace>
  <inkml:trace contextRef="#ctx0" brushRef="#br1" timeOffset="205304.9">8086 10880 0,'0'0'16,"0"-21"-16,0-1 15,0 1-15,21 0 0,-21 0 16,21 0-16,0 0 0,0-1 15,-21 1-15,21 21 0,1-21 0,-1 0 16,21 21-16,-21 0 0,0 0 0,1 0 16,-1 0-16,21 0 0,-21 21 15,0 0-15,1 22 0,-1-22 16,-21 21-16,21 0 0,-21 1 0,21-22 16,-21 21-16,0 1 0,0-1 15,0 0-15,0 1 0,0-1 0,0 0 16,-21-21-16,21 22 0,-21-22 15,21 0-15,0 0 0,-21-42 32,21 0-32,0 0 0,0-22 15,0 22-15,0-21 0,0 0 0,0-1 16,0 1-16,21 0 0,0-1 16,-21 22-16,21-21 0,21-1 0,-20 22 15,-1 0-15,21-21 16,0 21-16,-20 21 0,20-22 0,0 22 15,1 0-15,-1 0 0,-21 0 0,0 22 16,22-1-16,-22 0 0,0 21 16,-21-21-16,0 1 0,21 20 0,-21 0 15,0-21-15,0 22 0,0-1 0,0-21 16,0 22-16,0-22 0,0 21 16,0-21-16,0 0 0,0 1 0,0-1 15,-21 0-15,21-42 31,0 0-31,0-1 0,0-20 0,21 21 16,0-21-16,-21-1 16,21 1-16,1 21 0,-1-22 0,0 1 15,0 0-15,0 21 0,0-22 16,1 22-16,-1 0 0,21 0 0,-21 0 16,0 21-16,1 0 0,-1 0 0,0 0 15,0 21-15,0 0 0,0 21 16,1 1-16,-22-22 0,0 21 15,0 0-15,0 1 0,0-22 0,0 21 16,0 1-16,0-1 0,0-21 16,0 21-16,0-20 0,0-1 0,0 0 15,0 0-15,0 0 16,0 0-16,0-42 16,0 0-1,21 0-15,0 0 16,0-22-16,0 22 0,0 0 0</inkml:trace>
  <inkml:trace contextRef="#ctx0" brushRef="#br1" timeOffset="207317.81">10266 10943 0,'0'0'0,"21"-21"0,0 0 0,0 21 16,0-21-16,-21 0 0,0-43 15,0 43-15,0 0 0,0 0 16,0-1-16,-21 1 0,0 21 15,0-21-15,-21 0 0,20 21 0,1 0 16,-63 0-16,62 0 0,-20 21 16,0 0-16,-1 22 0,1-22 15,-21 42-15,20-20 0,1-22 16,0 63-16,20-41 16,1-1-16,0 0 0,21 1 0,0-1 15,0 0-15,0-20 0,0 20 0,0-21 16,0 0-16,21 0 0,0-21 15,1 0-15,20 0 0,-21 0 16,21 0-16,1 0 0,20-21 16,-20 0-16,-1 0 0,0-21 15,1 20-15,-22-20 0,21 21 0,-21-21 16,22-1-16,-22 1 0,0 0 16,0-1-16,0 1 0,-21-22 15,0 22-15,21 21 0,-21 0 16,0 42-1,-21 0-15,21 0 16,-21 0-16,21 1 0,-21 20 0,0-21 16,21 21-16,0-20 0,0 20 15,0-21-15,0 21 0,0-20 0,0 20 16,0-21-16,21 21 0,0-20 16,0-1-16,0 0 0,1-21 15,20 21-15,0-21 0,-21 0 0,22 0 16,-1 0-16,0-21 0,1 0 15,-1 0-15,0-1 0,1 1 0,-1-21 16,0 21-16,-20-22 0,20 1 0,0 0 16,-21-1-16,1 1 0,-1 0 15,0 21-15,21-43 16,-42 43-16,21 0 0,-21 42 31,-21 0-31,0 21 0,0-20 0,0-1 16,0 21-16,21-21 0,-22 22 15,1-22-15,0 21 0,0-21 16,21 0-16,0 22 0,-21-22 0,21 0 16,-21 0-16,21 0 0,0 1 15,0-44 1,0 1-16,0 0 16,21 0-16,0 0 0,0 0 15,-21-22-15,21 22 0,0-21 0,22 21 16,-22-22-16,0 22 0,0-21 0,22 21 15,-22-1-15,0 1 0,0 0 16,0 0-16,0 21 0,1 0 16,-1 0-16,0 0 0,0 0 15,-21 21-15,21-21 0,-21 21 16,0 0-16,0 22 0,0-22 0,0 0 16,0 21-16,21-20 0,-21-1 15,0 21-15,22-21 0,-22 22 0,0-22 16,21 21-16,0-21 0,0 0 0,0 1 15,0-22-15,-21 21 0,43-21 16,-22 0-16,0 0 0,0 0 0,0 0 16,22-21-16,-22-1 0,0 1 15,21-21-15,-20 21 0,20-22 16,-21 22-16,0-21 0,22 0 0,-22-1 0,0 1 16,0 0-16,0 20 15,-21 1-15,0-21 0,21 42 0,-21-21 16,0 0-16,0 42 15,0 0 1,0 0-16,-21 0 0,21 0 0,-21 22 16,21-22-16,-21 0 0,21 21 0,-21-20 15,21-1-15,0 0 16,0 21-16,0-21 0,0 1 0,0 20 16,21-21-16,0 0 0,0 0 15,22-21-15,-22 0 0,0 0 16,21 0-16,-21 0 0,22 0 15,-22-21-15,21 0 0,-21 0 16,22 0-16,-22-22 0,21 22 0,-21-21 16,1 21-16,-1-22 0,0 1 0,0 21 15,0-21-15,0 20 0,-21 1 16,22 0-16,-22 0 0,0 0 0,0 42 31,0 0-15,0 0-16,0 0 0,0 22 0,0-22 15,0 0-15,0 21 0,0-20 0,0-1 16,0 21-16,0-21 16,21 0-16,0 1 0,0 20 0,21-21 15,-20 0-15,20-21 0,0 21 16,22 1-16,-22-22 0,22 0 0,-1 0 16,1 0-16,-1 0 0,1 0 0,-22-22 15,21 1-15,-20 0 0,-1 0 16,0-21-16,1 20 0,-1-20 0,-21 21 15,0-21-15,1-1 0,-22 1 0,0 0 16,0-1-16,0 1 16,-64-22-16,43 43 0,-21 0 0,-1 0 15,1 21-15,0 0 0,-1 0 16,1 21-16,0 0 0,-1 0 16,1 1-16,0 20 0,-1 0 0,1-21 15,21 22-15,0-1 0,-1-21 16,1 22-16,21-1 0,0 0 0,0-21 15,0 22-15,21-1 0,1-21 16,20 0-16,-21-21 0,0 0 16,22 0-16,-22 0 0,21 0 15,-21 0-15,22-21 0,-1 0 0,-21 0 16,21-21-16,-20 20 0,20-20 16,-21 21-16,0-21 0,0-1 0,1 1 0,-1 0 15,-21-1-15,21 1 0,-21 0 16,21 20-16,-21 1 0,0 0 15,0 42 1,-21 0 0,21 1-16,-21-1 0,0 0 0,21 0 15,0 21-15,0-20 0,0-1 0,0 21 16,0-21-16,0 22 0,0-22 16,0 0-16,0 0 0,21 21 0,0-20 15,0-1-15,21-21 0,-20 21 16,20-21-16,-21 0 0,21 0 0,-20 0 15,20 0-15,-21-21 0,21 21 0,-20-21 16,20-1-16,-21-20 16,21 21-16,-20-21 0,41-43 15,-42 21-15,0 1 0,1-1 0,-1 1 16,0-1-16,-21-63 16,0 85-16,0 0 0,0 21 0,0-1 15,0 1-15,0 42 16,-21 1-16,21-1 0,-21 21 15,-1 0-15,1 1 0,0-1 0,0 22 16,21-22-16,0 21 0,0-20 16,-21 20-16,21-20 0,0-1 0,0 0 15,0 1-15,0-1 0,21-21 0,0 21 16,0-20-16,0-1 16,1 0-16,20 0 0,0-21 0,1 0 15,-1 0-15,43 0 0,-43-21 16,0 0-16,1 0 0,-22-1 15,21 1-15,-21-21 0</inkml:trace>
  <inkml:trace contextRef="#ctx0" brushRef="#br1" timeOffset="209256.85">16235 10372 0,'-21'-21'0,"42"42"0,-85-64 0,43 43 16,0 0-16,0 0 0,0 0 15,-1 0-15,22 22 16,0-1-16,0 0 16,22-21-16,-1 0 0,0 21 15,21-21-15,1 0 16,-1 0-16,0 0 0,22 0 0,-1-21 15,1 0-15,-22 0 0,22 21 16,-22-22-16,0 1 0,-21 0 0,43-21 16,-64 21-16,0-1 15,0 1-15,0 0 0,0 0 0,0 0 16,-21 21 0,0 0-16,-1 21 0,1-21 15,0 21-15,0 21 0,21-20 0,-21 20 16,0 21-16,-1-20 0,22 20 15,0 1-15,-21-22 0,0 22 0,21-1 16,0-21-16,0 22 16,0-22-16,0 1 0,-21-1 0,21 0 15,-21 1-15,21-1 0,-21 21 16,21-20-16,-22-22 0,1 0 16,0 0-16,0 0 0,0 1 0,0-22 15,-22 0-15,22 0 0,-21 0 16,21-22-16,-22 1 0,22 0 0,0 0 15,-21-21-15,20-1 0,1 22 0,0-21 16,21-1-16,0 1 0,-21 0 16,21 21-16,-21-22 0,21 22 0,0 0 15,0 0-15,-21 21 32,21 21-32,0 0 0,0 0 15,0 0-15,0 1 0,0-1 0,0 0 16,0 21-16,0-21 0,21 22 0,-21-22 15,21 21-15,0 1 0,0-22 16,22 0-16,-22 21 0,0-21 0,21 1 16,1-22-16,-1 21 0,0-21 15,22 0-15,-1 0 0,-20 0 0,20-21 16,1-1-16,-22 1 0,21 0 16,1 0-16,-22-21 0,1 20 15,-1-20-15,0 21 0,1-21 0,20-43 16,-42 43-16,0 20 15,1-20-15,-22 21 0,0-21 0,0 20 16,0 1-16,-22 21 16,1 0-16,0 0 0,0 21 15,0 1-15,0-1 0,-1 0 0,1 0 16,0 21-16,0-20 0,0-1 16,21 21-16,0-21 0,-21 22 0,21-22 15,0 0-15,0 21 0,0-21 16,0 1-16,0-1 0,21 0 0,-21 0 15,42 0-15,-21-21 0,0 0 0,22 0 16,-22 0-16,21 0 16,22 0-16,-22 0 0,22-21 0,-1 0 15,1 0-15,-1 0 0,1-1 16,-1-20-16,-21 21 0,1-21 0,-1 20 16,0-20-16,-20 21 0,-1 0 0,0 0 15,-21-1-15,0 1 0,-21 21 16,0 0-16,-1 0 0,1 0 15,0 0-15,0 21 0,-21 1 16,20-22-16,22 21 0,0 0 0,0 0 16,0 0-16,0 0 0,0 1 15,0-1-15,22 0 0,-1 0 0,0 0 16,0 0-16,-21 1 0,21-1 0,0-21 16,-21 21-16,0 0 15,22-21-15,-22-21 31,-22 0-15,1 0-16,0 21 0,0-22 0,0 1 16,21 0-16,-21 0 0,-1 21 15,22-21-15,-21 21 16,21 21-16,0 0 16,0 0-16,0 0 15,0 1-15,0-1 0,21 0 0,1 0 16,-22 0-16,21-21 15,0 21-15,0 1 0,0-22 0,22 0 16,-22 0-16,21 0 0,0 0 0,-20 0 16,20 0-16,0 0 0,1-22 15,-1 1-15,0 0 0,1 0 0,-1 0 16,-21-22-16,21 1 0,1 21 16,-1-21-16,-21-22 0,22 22 0,-22-1 15,21-20-15,-21-1 0,0 1 16,1 21-16,-1-22 0,-21 22 15,0-1-15,21 22 0,-21 0 0,0 0 0,0 0 16,0 42 0,0 0-16,0 0 0,-21 22 15,0-1-15,-1 0 0,22 1 16,-21 20-16,0-21 0,0 1 0,0-1 16,0 0-16,-1 1 0,22-1 0,-21-21 15,0 22-15,21-22 0,0 42 16,0-42-16,0 22 0,0-22 15,0 0-15,21-21 16,0 0-16,1 0 0,-1 0 0,21 0 16,-21 0-16,22 0 0,-22-21 0,21 0 15,0 0-15,-20-1 0,-1 1 16,21 0-16,-21 0 0</inkml:trace>
  <inkml:trace contextRef="#ctx0" brushRef="#br1" timeOffset="209450.89">18267 10732 0,'-21'0'16,"42"0"-16,-64 0 0,22 0 0,42 0 31,-21 21-31,43-21 0,-22 0 0,21 0 16,-21 0-16,22 0 0,20 0 15,-20 0-15,-1 0 0,0 0 16,22 0-16,-22 0 0,0 0 0,1 0 15,-22 0-15,21-21 0,1 21 16</inkml:trace>
  <inkml:trace contextRef="#ctx0" brushRef="#br1" timeOffset="209804.63">19727 10478 0,'0'0'0,"0"-22"0,0-20 15,0 21-15,0-21 16,0 20-16,0 1 0,0-21 0,0 21 16,0 0-16,0-1 0,-21 22 15,0 0 1,0 0-16,0 0 0,-1 0 0,-20 22 16,21-1-16,-21 21 0,-1-21 15,22 22-15,-21-1 0,21 0 0,-22 22 16,1-22-16,21 0 0,0 22 0,-1-22 15,1 1-15,0-1 0,21 0 16,-21 1-16,21-22 0,0 21 0,0-21 16,21 0-16,0 22 0,22-22 15,-22 0-15,21 0 0,22 0 16,-22 1-16,21-22 0,1 21 0,-1-21 0,22 0 16,-21 0-16,-1 0 15,-21 0-15,22 0 0,-1-21 0,-20-1 16,-1 1-16,22 0 0</inkml:trace>
  <inkml:trace contextRef="#ctx0" brushRef="#br1" timeOffset="210889.25">20320 10943 0,'106'-106'16,"-85"64"-16,-190 211 0,211-190 0,106-169 16,-148 147-16,0 22 0,0-21 15,0 21-15,0-22 0,0 1 16,0 21-16,-21 21 0,0 0 16,0 0-16,-1 0 0,-20 0 15,21 21-15,-21 0 0,20 0 16,-20 1-16,21 20 0,0-21 15,-22 21-15,22 1 0,-21-1 0,21-21 16,0 22-16,-1-1 0,1-21 16,0 21-16,0-20 0,21-1 0,0 21 15,0-21-15,0 0 0,0 1 0,21-1 16,0-21-16,0 0 16,1 0-16,20 0 0,-21 0 0,0-21 15,22 21-15,-22-22 0,21 1 16,-21 0-16,22 0 0,-22-21 0,0 20 15,21-20-15,-21 0 0,1-1 16,-1 22-16,0-21 0,-21 21 16,21-22-16,-21 22 0,0 0 15,-21 21 1,0 0-16,21 21 16,-21 0-16,-1 1 0,1-1 0,21 21 15,0-21-15,-21 0 0,0 22 16,21-22-16,0 0 0,0 0 0,0 22 15,0-22-15,0 0 0,0 0 16,21 0-16,0 0 0,0-21 16,1 0-16,20 0 0,0 0 0,1 0 15,-1 0-15,21 0 16,-20-21-16,20 0 0,1 0 0,-22 0 16,22 0-16,-22-1 0,0-20 15,1 21-15,-1-21 0,-21-1 0,0 22 16,0-21-16,-21 21 0,22-1 0,-22 1 15,0 0-15,-85 42 32,85 0-32,0 1 0,0-1 15,0 21-15,0-21 0,0 0 0,0 1 16,0 20-16,0-21 0,0 0 16,0 0-16,0 1 0,0-1 0,21 0 15,-21 0-15,21 0 0,-21 0 16,0 1-1,0-44 1,0 1 0,-21 21-16,21-21 0,0 0 0,-21 0 15,0 0-15,0 21 0,-1-22 0,22 1 16,-21 21-16,0 0 0,0 0 31,21 21-31,0 1 16,0-1-16,21-21 0,0 21 15,0 0-15,1 0 0,-1-21 16,0 21-16,21-21 0,-21 0 16,1 22-16,20-22 0,0 0 0,1 0 15,-1 0-15,0 0 0,22 0 16,-22-22-16,22 22 0,-1-21 0,-21 0 16,22 0-16,-1 0 0,-20-22 15,20 22-15,-20-21 0,-1 21 0,-21-22 16,21 1-16,-20 0 0,-1-1 0,-21 1 15,0 21-15,0-21 0,0 20 16,-21 1-16,-1 21 0,1 0 0,0 0 16,-21 0-16,21 43 0,-22-22 15,22 0-15,0 21 0,0 1 16,-22 20-16,43-21 16,0-20-16,0 20 0,0-21 0,22 0 15,-1 22-15,0-22 0,0 0 0,21 0 16,22 0-16,-22 0 15,1-21-15,-1 0 0,0 0 0,1 0 16,-1 0-16,0 0 16,22 0-16,-22 0 0,0-21 0,1 0 15,20 21-15,-20-21 0,-1 0 0,0 0 16,1-22-16,-22 22 0,21 0 0,-21 0 16</inkml:trace>
  <inkml:trace contextRef="#ctx0" brushRef="#br1" timeOffset="212628.76">3641 12488 0,'0'0'16,"-22"0"-16,22 22 0,-21-1 15,0-21 1,21 21 0,0-42 15,0 0-31,0-1 0,0 1 16,0 0-1,0 0-15,0 0 0,-21 0 0,21-1 16,-21 1-16,0 0 0,-22 0 15,22 0-15,0 21 0,0 0 0,-22 0 16,22 0-16,-21 0 0,21 0 16,-22 21-16,22 0 0,-21 0 15,21 22-15,0-22 0,-1 21 0,1 0 16,0 1-16,0 20 0,0 22 16,0-22-16,21 22 15,0-43-15,0-20 0,0 41 16,21-42-16,0 0 15,0 1-15,0-22 0,0 0 0,22 0 16,-22 0-16,21 0 0,1 0 16,-1-22-16,0 1 0,1-21 0,-1 21 15,0-22-15,1 1 0,-1 0 16,0-22-16,1 22 0,-22 0 0,21-22 16,0-42-16,-20 43 15,-1-1-15,0 22 0,-21-22 0,0 1 16,0 21-16,0-1 0,0 1 15,0 21-15,0 0 0,0-1 0,0 44 32,0-1-32,0 21 0,0 0 15,-21 1-15,0-1 0,21 22 0,-22-22 16,1 21-16,0-20 0,21 20 16,-21-20-16,0 20 0,21-21 0,0 1 15,0 20-15,0-20 0,0-1 16,0-21-16,0 21 0,0-20 0,21-1 15,0 0-15,0-21 0,0 0 16,22 0-16,-1 0 0,0-21 0,1 0 16,-1-1-16,0 1 0,1-21 15,-1 21-15,-21-22 0,22 22 16,-1-21-16,-21 21 0,0-22 0,0 22 16,1 0-16,-1 0 0,0 0 15,-21 0-15,0-1 16,0 44-1,-21-1-15,21 0 16,-21 0-16,-1 0 0,1 22 16,21-22-16,0 0 0,0 21 0,-21 1 15,21-22-15,0 0 0,0 21 16,0-21-16,0 1 0,21-1 0,0-21 16,1 0-16,-1 0 0,21 0 15,-21 0-15,22 0 0,-1 0 0,0-21 16,1-1-16,-1 1 0,0 0 15,1-21-15,-22 21 0,0-1 16,21-20-16,-21 0 0,-21 21 0,0-22 16,0 1-16,0 0 0,-21 20 0,0-20 15,0 21-15,0 0 0,-22 0 16,-41-1-16,63 22 0,-22 0 16,1 0-16,0 0 0,20 22 15,-20-1-15,21 0 0,-21 21 0,20-21 16,1 22-16,0-22 0,0 21 15,21-21-15,0 22 0,0-1 0,0-21 16,0 22-16,0-22 0,0 0 16,21 0-16,0 0 0,0-21 15,1 0-15,20 0 0,0 0 0,22 0 16,-22 0-16</inkml:trace>
  <inkml:trace contextRef="#ctx0" brushRef="#br1" timeOffset="-214599.21">5270 12446 0,'0'0'0,"0"-21"0,0 0 0,0 0 16,0-1-16,0 1 0,0 0 15,-21 0 1,0 21-16,0 0 16,0 21-16,0 0 0,-1 0 15,22 1-15,-21 20 0,0-21 16,0 21-16,21 1 0,0-22 0,-21 21 15,21 1-15,-21-1 0,21 0 0,0-21 16,0 22-16,0-22 0,0 21 16,21-21-16,0 1 0,0-1 0,0-21 15,0 0-15,1 0 0,20 0 16,-21 0-16,21 0 0,1-21 16,41-1-16,-41 1 0,-1-21 15,0 21-15,-20 0 0,20-22 16,0 1-16,-21 21 0,22-22 0,-22 1 15,0 0-15,0 21 0,-21-22 16,0 22-16,21 0 0,-21 0 0,0 0 16,-21 21 15,21 21-31,-21 0 0,0 0 0,0 0 16,21 22-16,0-22 0,-21 0 15,21 21-15,-22-21 0,22 1 0,0 20 16,0-21-16,0 0 0,0 0 15,22 22-15,-1-22 16,0-21-16,0 0 0,0 0 0,22 0 16,-22 0-16,63 0 15,-62 0-15,20-21 0,21-22 16,-41 22-16,-1-21 0,21 21 16,-21 0-16,-21-1 0,21-20 0,1 21 15,-22-21-15,0 20 0,0 1 0,0-21 16,0 21-16,0 0 15,0 42 17,0 0-32,-22 0 0,22 0 0,-21 0 15,21 22-15,0-22 0,0 0 0,0 21 16,0-20-16,0 20 0,0-21 16,0 21-16,0-20 0,21-1 15,1 0-15,-1 0 0,0 0 16,0-21-16,21 0 0,-20 0 0,-1 0 15,21 0-15,-21 0 0,22 0 0,-22 0 16,21-21-16,-21 0 0,22-21 16,-22 20-16,0 1 0,0-21 15,0 21-15,0-22 0,-21 1 0,0 21 16,0-21-16,0 20 0,0-20 16,0 21-16,0 0 0,0 42 31,0 0-31,-21 0 15,21 0-15,-21 22 0,21-22 0,-21 0 16,21 0-16,0 22 0,0-22 16,-21 21-16,21-21 0,-21 0 0,21 1 15,-22-1-15,22 0 0,0 0 16,0 0-16,0-42 31,0 0-31,0 0 16,0 0-16,22-1 0,-1-20 0,-21 21 15,21-21-15,0 20 0,0-20 16,0 0-16,1 21 0,-1-22 16,0 22-16,21 0 0,-21 0 0,1 21 15,-1 0-15,0 0 0,0 0 16,0 0-16,0 0 0,1 0 0,-1 21 16,-21 0-16,0 0 0,21 0 0,-21 1 15,21-1-15,-21 21 0,0-21 16,21 0-16,-21 1 0,0 20 0,0-21 15,0 0-15,0 0 0,0 1 16,0-1-16,0 0 0,21-21 31,-21-21-15,22 0-16,-22-1 0,21 1 0,0 0 16,0 0-16,0-21 15,0 20-15,1-20 0,-1 21 0,0-21 16,21 20-16,-21-20 0,1 21 0,-1 0 15,0 0-15,0-1 0,0 1 16,0 21-16,1 0 16,-22 21-16,0 1 15,0-1-15,0 0 0,0 21 0,0-21 16,0 1-16,0-1 0,0 21 0,0-21 16,0 22-16,0-22 0,0 0 15,0 0-15,0 21 0,0-20 0,0-1 16,21 0-1,0 0-15,0-21 0,21 0 0,-20 0 16,20 0-16,0 0 0,1 0 0,-1 0 16,0-21-16,1 0 0,-1 0 15,21-1-15,-20 1 0,-22 0 16,21-21-16,1 21 0,-22-22 0,21 22 16,-21-21-16,-21-1 0,0 22 0,0-21 15,0 21-15,0 0 0,0-1 0,0 1 16,-21 21-16,0 0 15,0 0-15,0 0 0,-22 0 0,22 21 16,0 22-16,0-22 16,0 0-16,-1 21 0,1-20 0,0-1 15,21 21-15,0-21 0,0 43 16,0-43-16,0 0 0,21 0 16,0 0-16,1-21 0,-1 22 0,0-22 15,21 0-15,1 0 0,-1 0 16,0 0-16,-21 0 0,22 0 0,-1-22 15,0 1-15,-20 0 0,-1 0 0,21 21 16,-21-42-16,0 20 0,1 1 16,-22 0-16,21-21 0,-21 21 0,21-22 15,-21 22-15,0 0 16,0 0-16,0 0 0,0-1 0,0 44 31,0-1-31,-21 0 16,21 0-16,-21 0 0,-1 0 0,22 1 15,0-1-15,-21 0 0,21 0 16,-21 0-16,21 0 0,0 1 0,0-1 16,0 0-16,-21-21 0,21 21 0,21-21 47,0-21-47,0 0 15,1 0-15,-1-1 0,21 1 16,-21-21-16,0 21 0,22 0 0,-1-22 15,-21 22-15,22 0 0,-22 0 16,0 0-16,21 21 0,-21 0 0,1 0 16,-1 0-1,-21 21-15,0 0 0,0 0 16,0 21-16,0-20 0,0-1 0,0 0 16,0 0-16,0 0 0,0 0 15,0 1-15,0-1 0,21 0 0,0 0 16,0 0-16,22 0 0,-22-21 15,21 0-15,-21 0 0,22 0 0,-22 0 16,21 0-16,-21 0 0,22 0 16,-22-21-16,21 0 0,0 0 15,-20 0-15,20 0 0,-21-22 0,21 1 16,-20 0-16,-1-1 0,0 1 16,21-22-16,-21 1 0,1-1 0,-1-20 15,-21 20-15,21 22 0,0-22 0,-21 22 16,0 21-16,0-21 0,0 20 15,0 1-15,-21 21 16,21 21 0,-21 1-16,0-1 0,-1 21 0,-20 64 15,21-64-15,21 22 16,0-22-16,-21 22 0,0-22 16,21 0-16,0 22 0,-22-22 0,22-21 15,0 22-15,0-1 0,0-21 16,0 21-16,0-20 0,22-1 0,-1 0 15,0 0-15,0 0 16,0-21-16,0 0 0,1 0 0,-1 0 16,0 0-16,21 0 0,-21-21 15,1 0-15,-1 21 0,0-21 16,0 0-16,0-1 0,0 1 0,1 0 16,-1 0-16,0 0 0,-21-22 0</inkml:trace>
  <inkml:trace contextRef="#ctx0" brushRef="#br1" timeOffset="-214318.86">9356 12171 0,'0'0'0,"-22"0"0,22 21 16,22-21-1,-1 0-15,0 0 0,21 0 16,-21 0-16,22 0 0,-1 0 0,0 0 15,1 0-15,-22 0 0,21 0 16,1 0-16,-1 0 0,-21 0 16,0 0-16,0 0 0,1 0 0,-1 0 15</inkml:trace>
  <inkml:trace contextRef="#ctx0" brushRef="#br1" timeOffset="-211390.34">11726 12742 0,'0'0'0,"-21"22"0,0-1 15,0-21-15,0 0 0,21 21 16,-22-21-1,22-21-15,0 0 16,22-1-16,-22 1 0,42-21 16,-21 21-16,21 0 0,43-43 15,-21 22-15,-1-1 16,-21 1-16,22 0 0,-43-22 0,21 22 16,-20 0-16,-22-1 0,0 1 15,0 0-15,-22-1 0,1 22 16,0 21-16,-21 0 0,21 0 15,-22 0-15,-41 42 0,62-20 16,-20 20-16,21 0 0,21-21 16,0 22-16,0-1 0,0 0 0,21 1 15,0-1-15,0 0 0,22-20 16,-22 20-16,0-21 0,21 21 16,-20-20-16,-1 20 0,0-21 0,-21 0 15,0 0-15,0 1 16,-21-22-16,-22 0 0,22 0 15,-21 0-15,0 0 0,20-22 16,-20 1-16,21 0 0,-21 0 0,20-21 16,1 20-16,0 1 0,0 0 0,0-21 15,21 21-15,0-1 0,0 1 16,-21 21-16,21 21 16,0 1-1,0-1-15,0 0 0,0 21 0,0-21 16,0 22-16,0-22 0,21 0 15,0 21-15,0-20 0,0-1 16,0 0-16,1 0 0,20 0 0,0-21 16,-21 0-16,22 0 0,-1 0 15,22 0-15,-22 0 0,64-42 16,-43 0-16,-20 20 0,20 1 16,-21-21-16,1 0 0,-1-1 0,0 1 15,-20 0-15,20-22 0,-21 1 0,0-1 16,-21 1-16,21-1 0,-21-63 15,22 85-15,-22-22 0,0 43 16,0-21-16,0 21 0,0 42 16,0 21-1,0 0-15,-22 1 0,22 20 16,-21-20-16,21 20 0,0 1 16,-21-1-16,0-21 0,21 22 0,-21-22 15,21 1-15,0-1 0,0-21 16,0 21-16,-21-20 0,21-1 0,0 0 15,0 0-15,21-21 32,-21-21-32,21 0 0,0 0 15,0-1-15,0 1 0,-21 0 0,22 0 16,-1 0-16,0 0 0,0-1 0,0 1 16,-21 0-16,21 21 15,1 0-15,-22 21 16,0 0-1,21 1-15,-21-1 0,21 0 16,-21 0-16,0 0 0,0 0 16,21 1-16,0-1 0,0-21 15,-21 21-15,22 0 0,-1-21 0,0 21 16,21-21-16,-21 0 0,22 0 16,-1 0-16,0 0 0,1 0 0,-1-21 15,43 0-15,-43 0 16,22 0-16,-43-1 0,21 1 0,0 0 15,-20 0-15,-1-21 0,0 20 0,0-20 16,0 21-16,-21-21 16,21 20-16,-21-20 0,0 21 0,0 0 15,0 42 1,-21 0-16,0 0 16,0 22-16,0-22 0,21 21 0,0 0 15,-21 1-15,21-22 0,0 21 16,0-21-16,0 22 0,0-22 0,21 0 15,0 0-15,0 0 0,0 1 16,0-22-16,22 0 0,-22 0 0,21 0 16,-21 0-16,22 0 0,-1 0 15,0-22-15,1 1 0,-1 0 0,0 0 16,1 0-16,-22 0 16,21-1-16,-21-20 0,1 0 0,-1 21 15,-21-22-15,0 1 0,0-22 0,0 22 16,-21 0-16,-1 21 0,-20-22 15,0 22-15,21 0 0,-22 0 0,1 0 16,0 21-16,-1 0 0,1 0 16,0 21-16,-1 0 0,1 21 0,0-21 15,20 22-15,-20-1 16,21 0-16,0 1 0,21-1 0,0 0 16,0 1-16,0-22 0,21 21 0,0-21 0,21 22 15,-20-22-15,20 0 16,0 0-16,1 0 0,-1 1 0,0-22 15,22 0-15,-22 0 0,22 0 16,-1 0-16,1-22 0,-22 1 0,21 0 16,-20 0-16,-1 0 0,0 0 15,1-22-15,-1 22 0,-21-21 0,0 21 16,1-22-16,-1 1 0,0 21 16,-21-22-16,21 43 0,-21-21 0,0 0 15,0 42 1,0 0-16,-21 1 15,0 20-15,0-21 0,-1 0 16,22 0-16,0 22 0,0-22 0,0 0 16,0 0-16,0 0 0,0 1 0,0-1 15,0 0-15,22 0 0,-1-21 16,0 21-16,0-21 0,0 0 16,0 0-16,1 0 0,20 0 0,-21 0 15,21-21-15,-20 21 0,62-42 16,-63 21-16,1-1 0,20 1 15,-21-21-15,0 21 0,0-22 16,1 22-16,-1-21 0,0 21 0,-21 0 16,21-1-16,-42 22 31,0 22-31,0-1 16,-1 0-16,1 0 0,0 0 0,21 0 15,0 22-15,-21-22 0,21 0 16,0 0-16,0 22 0,0-22 0,0 0 15,0 0-15,21 0 0,0-21 16,0 21-16,1-21 0,20 0 0,-21 0 16,21 0-16,-20 0 0,20 0 15,0 0-15,1 0 0,-22-21 0,21 0 16,0 0-16,1 0 0,-22-22 16,21 1-16,-21 21 0,22-43 15,-22 22-15,21-21 0,-21 20 0,1-20 16,-1-1-16,0-126 15,-21 147-15,0 1 0,0 21 16,0 0-16,0 0 0,0-1 16,-21 22-16,21 22 15,-21 20-15,21 0 0,-22 1 0,1-1 16,21 21-16,0-20 0,0 20 16,0-20-16,0 20 0,0-21 0,-21 22 15,21-22-15,0 1 0,0-1 16,0-21-16,0 21 0,0 1 0,21-22 15,0 0-15,1 21 0,-1-20 16,21-22-16,0 21 0,1 0 0,-1-21 16,0 0-16,1 0 0,20 0 15,1 0-15,-1-21 0,1 0 16,20-1-16,-20 1 0,42-42 16,-43 20-16,-20 22 0,-22-21 15,21 21-15,-42-22 0,21 22 0,-21-21 16,0 21-16,0 0 0,0-1 15,-21 1-15,0 0 0,0 0 0,-22 21 16,22 0-16,-21 0 0,0 0 16,-1 0-16,-20 21 0,20 0 15,1 0-15,21 1 0,-21 20 0,-1-21 16,22 21-16,0-20 0,0 20 16,21-21-16,0 21 0,0-20 0,0 20 15,0-21-15,21 21 0,0-20 16,0-1-16,0 0 0,22-21 0,-1 21 15,-21-21-15,22 0 0,-1 0 0,0 0 16,1-21-16,-1 0 0,-21 0 16,21-1-16,-20-20 0,20 0 0,-21-1 15,0 1-15,22 0 16,-22-22-16,21-84 0,-42 63 16,21 1-16,0 20 0,-21 1 15,0-1-15,22 1 0,-22 20 0,21 1 16,-21 21-16,0 0 0,0 0 0,0 42 31,-21 0-31,-1 0 0,1 21 0,0 1 16,0 20-16,0 1 0,0-1 15,21 1-15,0-1 0,-22 1 0,22-1 16,0-20-16,0 20 0,0-21 16,0 1-16,22-1 0,-1 0 0,0-20 15,0-1-15,0 21 0,0-21 16,1-21-16,20 21 0,-21-21 0,0 0 15,22 0-15,-22 0 0,0 0 16,21-21-16,-21 0 0,1 0 16,-1 21-16,21-21 0,-21 0 0,22 21 15</inkml:trace>
  <inkml:trace contextRef="#ctx0" brushRef="#br1" timeOffset="-211120.13">17992 12404 0,'0'0'16,"21"-21"-16,0 21 0,-21 21 31,0 0-15,0 0-16,0 0 0,-21 0 16,0 1-16,21-1 0,-22 0 15,22 21-15,0-21 0,-21 1 16,21-1-16,-21 0 0,21 0 0,0 0 15,0 0-15,0-42 47,0 0-47,21 0 16,0-21-16</inkml:trace>
  <inkml:trace contextRef="#ctx0" brushRef="#br1" timeOffset="-210951.91">18034 12171 0,'0'-42'15,"0"84"-15,0-106 0,0 43 0,0 0 16,0 0-16,-21 21 31,21 21-15,0 0-16,0 0 16,0 1-16,0-1 15,21 0-15,-21 0 0,21-21 16</inkml:trace>
  <inkml:trace contextRef="#ctx0" brushRef="#br1" timeOffset="-210584.83">18732 12383 0,'0'0'0,"22"0"31,-22-22-31,-22 22 0,1 0 0,0-21 16,-21 21-16,21 0 0,-22 0 15,1 0-15,0 0 0,-1 21 0,1-21 16,21 22-16,-22-1 0,22 0 0,0-21 16,21 21-16,0 0 0,0 0 15,0 1-15,21-1 0,22 0 16,-22-21-16,21 21 16,0-21-16,1 21 0,-22-21 0,21 21 15,1 1-15,-22-22 0,0 21 0,0-21 16,0 21-16,-21 0 15,0 0-15,-21 0 0,0-21 16,0 0-16,0 0 0,-22 0 16,1 0-16,21 0 0,-22 0 0,1 0 15,0 0-15,21 0 16,-22 0-16,22 0 0,0 0 0,-21 0 16,20-21-16,1 0 15,21 0-15</inkml:trace>
  <inkml:trace contextRef="#ctx0" brushRef="#br1" timeOffset="-209952.19">19516 12467 0,'0'-21'47,"0"0"-31,0 0-16,0 0 15,0-1-15,21 1 0,0 0 0,0 0 16,21 0-16,-20 0 0,20-1 16,-21 22-16,21 0 0,1 0 15,-1 0-15,0 0 0,1 0 16,-1 22-16,-21-1 0,0 0 0,1 21 15,-1 1-15,-21-22 0,0 21 0,0 0 16,0 1-16,0-22 0,0 21 16,-21 1-16,-1-22 0,1 0 0,0 21 15,21-21-15,-21-21 0,0 22 16,21-1-16,-21-21 0,21-21 31,0-1-31,0 1 0,0 0 0,0 0 16,21 0-16,-21-22 15,21 22-15,0 0 0,0-21 0,0 21 16,22-22-16,-22 1 0,0 21 16,0 0-16,0-1 0,1 1 0,-1 0 15,0 21-15,0 0 0,0 0 16,0 0 0,1 0-16,-1 0 0,0 21 15,0 0-15,0 1 16</inkml:trace>
  <inkml:trace contextRef="#ctx0" brushRef="#br1" timeOffset="-207930.96">20553 12573 0,'0'0'0,"21"0"0,0 0 0,0 0 16,0 0-16,1 0 0,20 0 16,0 0-16,-21 0 0,1-21 0,20 0 15,-21 21-15,0-21 0,0-1 16,1 1-16,-22 0 0,0 0 0,0 0 15,0 0-15,0-22 0,0 22 16,0 0-16,0 0 0,-22 0 0,1 21 16,0 0-16,-21 0 0,21 0 15,-22 0-15,1 21 0,21 0 16,-22 0-16,1 0 0,21 22 0,-21-22 16,20 21-16,1-21 0,0 0 15,21 22-15,0-22 0,0 0 0,0 21 16,0-20-16,21-1 0,0 21 15,22-21-15,-1 0 0,0 1 0,1-1 16,20-21-16,1 21 0,-1 0 16,1-21-16,-1 0 0,1 0 0,-1 0 15,22 0-15,-22 0 16,22 0-16,-21 0 0,20-21 0,-20 0 16,-1 0-16,1-1 0,-1 1 15,1-21-15,-22 21 0,0-22 0,-20 22 16,-1-21-16,0 0 0,-21 20 15,0-20-15,0 21 0,-21 0 0,0 0 16,-1-1-16,-20 1 0,21 21 16,-21 0-16,-1 0 0,1 0 0,0 0 15,-1 21-15,1 1 0,0-1 0,-1 0 16,1 21-16,21-21 0,-22 22 16,22-22-16,0 0 0,0 21 0,0-20 15,21-1-15,0 0 0,0 21 16,0-21-16,0 1 0,0-1 15,21-21-15,0 0 16,21 0-16,85 0 16,-84-21-16,-1 21 15,0-43-15,1 22 0,-1 0 16,0 0-16,-20-22 0,20 22 0,0-21 0,-21 0 16,1 20-16,-1-20 0,0 21 15,0 0-15,-21 0 0,21 21 0,-21 21 31,-21-21-31,0 42 16,0-21-16,0 0 0,-1 1 16,22 20-16,0-21 0,-21 21 0,21-20 15,0-1-15,0 21 0,0-21 16,0 0-16,21 1 0,1-1 16,-1 0-16,0 0 0,21-21 15,-21 0-15,22 21 0,-1-21 0,0 0 16,1 0-16,20 0 0,-20 0 15,-1-21-15,0 0 0,1 0 0,-1 0 16,0-22-16,1 22 0,-22-21 16,21-1-16,-21 22 0,0-21 0,1 0 15,-1-1-15,-21 22 0,0 0 16,0 0-16,0 0 0,-21-1 0,-1 22 16,-20 0-16,21 0 0,-21 0 0,20 0 15,-20 0-15,0 22 16,-1-1-16,1 0 0,21 0 0,-21 0 15,20 22-15,1-22 0,0 21 16,21-21-16,-21 22 0,21-1 0,0-21 16,0 21-16,0-20 0,0-1 15,21 0-15,0 0 0,0 0 0,1 0 16,20-21-16,-21 0 0,0 0 16,22 0-16,-22 0 0,21 0 0,-21-21 15,22 0-15,-1 0 0,-21 0 16,21-22-16,-20 1 0,20 21 0,-21-43 15,21 22-15,-20 0 0,20-22 16,-21 22-16,0-22 0,0-20 16,22 20-16,-22 1 0,0-1 0,-21 22 15,0-22-15,21 1 16,-21 42-16,0 0 0,0-1 16,0 1-16,-21 21 0,0 0 15,0 0-15,0 21 0,-1 1 0,1 20 16,0 0-16,21 1 0,-21-1 15,0 21-15,0-20 0,-1 20 0,22-20 16,-21 20-16,0-21 0,21 22 16,0-22-16,0 1 0,-21-1 0,21 0 15,0 1-15,0-1 16,0-21-16,21 21 0,-21-20 0,21 20 16,22-21-16,-22 0 0,21-21 15,0 21-15,1-21 0,-1 22 0,0-22 16,1 0-16,-1 0 0,-21-22 15,22 1-15,-1 0 0,-21 0 0,0 0 16,0-22-16,1 22 0,-1-21 16,0 21-16,0-22 0,0 22 0,-21 0 15,0 0-15,0 0 0,21 0 16,-21 42 15,-21 0-31,21 0 0,-21-21 0,21 21 16,-21 0-16,0 22 0,21-22 15,0 0-15,0 21 0,0-20 16,0-1-16,0 21 0,0-21 0,0 0 16,0 1-16,21-1 15,0-21-15,21 0 0,-20 0 0,-1 0 16,21 0-16,-21 0 0,22 0 16,-22 0-16,0-21 0,21-22 0,-21 22 15,22 0-15,-22-21 0,21 20 16,-21-20-16,1 21 0,20 0 0,-21 0 15,-21-1-15,21 1 0,-21 0 16,21 21-16,-42 21 47,0 0-47,0 1 0,21-1 0,-21 21 16,0-21-16,-1 22 0,1-1 15,21 0-15,-21 22 0,0-22 0,0 0 16,21 22-16,0-22 0,-21 22 15,-1-22-15,22 22 0,-21-22 0,21 0 16,0 22-16,0-1 0,0-20 16,-21 20-16,21 1 0,0-1 0,0-21 15,0 22-15,0-22 0,0 22 0,0-22 16,0 0-16,-21 22 16,21-22-16,0 1 0,0-1 0,0 0 15,-21 1-15,0-22 0,21 21 16,-22-21-16,22 0 0,-21 1 0,0-1 15,0-21-15,0 0 16,0 0-16,21-21 16,0-1-16,-22 1 0,1-21 0,21 21 15,0-22-15,-21 1 0,21 0 16,-21-22-16,21 1 0,0-1 16,0 1-16,0-22 0,0 0 0,0 1 15,0 20-15,21-20 0,21 20 0,-20 1 16,20 20-16,0-20 0,-21-1 15,22 22-15,-1-22 0,22 22 16,-22 0-16,0-1 0,1 1 0,-1 0 16,-21 21-16,21-22 0,-20 22 15,20 0-15,-21 0 0,0 21 16,-21-21-16,-21 21 31,0 0-15</inkml:trace>
  <inkml:trace contextRef="#ctx0" brushRef="#br1" timeOffset="-207728.08">24363 12891 0,'0'21'78,"0"0"-62,-21-21-16</inkml:trace>
  <inkml:trace contextRef="#ctx0" brushRef="#br1" timeOffset="-189611.92">1016 14076 0,'21'0'62,"0"0"-46,0 0-16,1 0 0,20-21 0,21 21 16,-20 0-16,20-21 15,1 21-15,-1 0 0,1-22 16,-22 22-16,22 0 0,-22 0 0,0 0 15,1 0-15,-22 0 0,0 0 16,-42 0 15,-22 0-31,22 0 0,0 0 0,-21 0 16,-1 0-16,22 0 0</inkml:trace>
  <inkml:trace contextRef="#ctx0" brushRef="#br1" timeOffset="-189067.49">1164 14034 0,'0'0'0,"-42"21"31,21 0-31,-1-21 0,22 21 16,-21 0-16,21 0 0,-21 1 15,0-1-15,21 0 0,-21 21 16,21-21-16,-21 1 0,-1-1 15,22 0-15,0 0 0,0 0 0,0 0 16,-21 1-16,21-1 0,0 0 16,21-42 46,-21 0-62,22 21 0,-1-22 16,0 1-16,0 21 0,21-21 15,-20 21-15,20 0 0,-21-21 0,21 21 16,1 0-16,-1 0 0,0 0 16,1 0-16,-1 21 0,0 0 0,1-21 15,-22 21-15,21 1 0,-21 20 16,-21-21-16,0 0 0,0 0 16,0 22-16,0-22 0,-42 21 15,21-21-15,-21 1 0,-1-1 16,-20 21-16,20-21 0,-20 0 0,-1-21 15,22 22-15,-21-1 0,20-21 16,1 0-16,21 0 0,-22 0 0,22 0 16,0 0-16,0 0 0,21-21 15,-21-1 1,21 1-16,0 0 16,21 21-16,0-21 15,0 0-15,0 0 0,1 21 16,-1-22-16</inkml:trace>
  <inkml:trace contextRef="#ctx0" brushRef="#br1" timeOffset="-188851.83">1863 14499 0,'21'0'0,"-21"-21"31,0 0 32,21 21-63</inkml:trace>
  <inkml:trace contextRef="#ctx0" brushRef="#br1" timeOffset="-188351.9">3535 13801 0,'0'0'0,"0"-21"0,21-85 31,-21 85-31,0 42 16,0 0 0,0 21-16,0 1 0,0-1 15,-21 0-15,21 1 0,-21 20 0,21 1 16,-22-22-16,1 21 0,21 1 15,-21 21-15,0-22 0,0 1 0,0-1 16,21-21-16,-22 22 16,1-22-16,0 1 0,0-1 0,21 0 15,0-21-15,-21 1 0,21-1 16,0-42 0,21-1-16</inkml:trace>
  <inkml:trace contextRef="#ctx0" brushRef="#br1" timeOffset="-185192.15">3408 13970 0,'0'0'0,"-64"-106"32,64 85-32,0 0 15,0 0-15,0-22 0,0 22 0,0 0 16,43 0-16,-22-21 0,21 20 15,0 1-15,1 0 0,-1 0 0,22 0 16,-1 21-16,1 0 0,-1 0 16,1 21-16,-22 0 0,21 21 0,-20 1 15,-22-1-15,21 0 0,-42 22 16,0-22-16,0 22 0,0-22 0,-42 0 16,21 1-16,-43 20 0,22-20 15,-22-1-15,1-21 0,-1 21 0,1 1 16,-1-22-16,1 0 15,21 0-15,-1-21 0,22 0 0,-21 0 16,21 0-16,-1 0 0,1-21 16,21 0-16,-21 0 0,21 0 0,0-1 15,0 1-15,0 0 0,0 0 16,21 21-16,0 0 0,1 0 16,-1 0-16,0 21 15,0 0-15,0 22 0,-21-22 16,21 0-16,1 21 0,-22 1 15,21-1-15,0-21 0,-21 21 0,21 1 16,0-22-16,0 21 0,1-21 16,-1 1-16,0-1 0,0 0 15,0 0-15,22-21 0,-22 0 16,21 0-16,0 0 0,1 0 0,-1-21 16,0 21-16,1-21 0,-1 0 15,0-22-15,22-20 16,-22 20-16,-21 22 0,22-21 0,-22 0 15,-21-1-15,21 22 0,-21-42 16,0 20-16,0 22 0,0 0 0,0 0 16,0 0-16,-21 21 15,0 0-15,0 0 16,-1 0-16,22 21 16,-21 0-16,0 0 0,21 0 0,0 0 15,0 1-15,0 20 0,-21 0 16,21-21-16,0 22 0,0-1 0,0-21 15,0 22-15,0-22 0,0 21 16,21 0-16,0-20 0,0-22 16,1 21-16,-1-21 0,0 0 15,0 0-15,21 0 0,1-21 0,-22 21 16,21-22-16,22 1 0,-22-21 16,0 21-16,1-22 0,-1 1 15,0 0-15,1 21 0,-22-22 16,21 1-16,-21 21 0,-21 0 0,0-1 15,0 1-15,0 0 0,-21 21 16,0 0 0,0 0-16,0 0 0,0 21 0,-1-21 15,1 21-15,21 1 0,0-1 16,0 0-16,0 0 0,0 21 0,0-20 16,21-1-16,-21 0 0,22 0 15,-1 21-15,0-20 0,0-22 0,0 21 16,0 0-16,-21 0 0,22-21 0,-22 21 15,21-21-15,-42 0 47,-1 0-47,1 0 0,0-21 0,0 21 16,0-21-16,0 21 0,-1 0 16,1-21-16,0 21 0,0 0 15,0 0 1,21 21-16,0 0 15,0 0-15,21 0 0,0-21 16,0 22-16,0-22 0,1 0 16,-1 21-16,21-21 0,-21 0 0,0 0 15,1 0-15,20 0 0,-21 0 16,21 0-16,1 0 0,-22-21 16,21-1-16,-21 1 0,1 0 15,20 0-15,-21 0 0,0-22 0,0 1 16,1 0-16,-1-1 0,0 1 0,-21 0 15,21-1-15,-21 1 16,21 21-16,-21-43 0,0 43 0,0 0 16,0 42-1,0 0 1,0 1-16,-21-1 16,21 21-16,-21-21 0,21 22 15,-21-1-15,21 0 0,0 43 16,0-64-16,0 21 0,0 1 0,0-22 15,0 0-15,21 21 0,0-20 16,0-1-16,0-21 0,1 21 16,-1 0-16,21-21 0,-21 0 0,22 0 15,-1 0-15,0 0 0,1-21 16,-1 0-16,0 21 0,1-21 0,-22-22 16,21 22-16,-21 0 0,0-21 0,1-1 15,-22 1-15,0 0 0,0-1 16,0 1-16,0 0 0,0-1 0,-22 22 15,-20-21-15,21 21 0,0-1 16,-22 1-16,22 0 0,-21 0 16,0 21-16,-1 0 0,1 0 0,0 0 15,-1 0-15,1 21 0,21 0 16,-22 0-16,22 1 0,0-1 16,0 21-16,21 0 0,0-20 0,0 20 15,0 0-15,0 1 0,0-1 0,0-21 16,21 21-16,0-20 0,0 20 15,1-21-15,-1 0 0,42 22 16,-20-43-16,-1 0 0,0 21 16,1-21-16,20 0 0,-21 0 0,1 0 15,-1-21-15,0-1 0,43-20 16,-64 21-16,22 0 0,-22-22 16,0 22-16,0-21 0,0 0 15,0-1-15,1 1 0,-22 21 16,21-22-16,-21 22 0,0 0 0,0 0 15,0-21-15,0 63 32,-21 0-32,21 0 0,0 0 15,0 0-15,0 22 0,-22-22 16,22 21-16,0 1 0,0-22 0,0 21 16,0-21-16,0 22 0,22-22 0,-22 0 15,21 0-15,0 0 16,0 0-16,0 1 0,0-22 15,1 0-15,-1 0 0,0 0 16,21 0-16,-21 0 0,1-22 0,-1 22 16,0-21-16,0 0 0,0-21 0,0 21 15,1-22-15,-1 1 0,21-43 16,-21 64-16,-21-21 0,0-1 16,0 22-16,21 0 0,-21 0 15,0 0-15,0 0 0,0 42 31,0 0-15,0 0-16,0 0 0,0 22 16,0-22-16,-21 0 0,21 21 15,0 1-15,0-22 0,0 21 16,0-21-16,0 0 0,0 22 0,0-22 16,0 0-16,0 0 0,21 0 15,1-21-15,20 22 0,-21-22 16,0 0-16,0 0 0,22 0 15,-22-22-15,21 22 0,1-21 0,-1 0 16,0-21-16,-21 21 0,22-22 0,-1 22 16,-21-21-16,0-1 0,1 1 15,-1 21-15,-21-21 0,21-1 0,-21 22 16,0 0-16,0 0 0,-21 21 16,0-21-16,-1 21 15,22 21 1,0 0-16,22 0 15,-1 0-15,-21 0 0,21 1 16,0-1-16,0 0 0,0 0 0,1 0 16,-1 0-16,-21 1 0,0-1 15,21 0-15,-21 21 0,0-21 16,0 1-16,0-1 0,0 0 0,0 0 16,0 0-16,21-21 15,0 21-15,0-21 0,1 0 16,-1 0-16,0 0 15,0 0-15,0-21 0,22 0 0,-22 21 16,21-21-16,0 0 0,-20 0 0,20-22 16,0 22-16,1-21 0,-1-1 15,-21 1-15,21 0 0,1 21 0,-22-22 16,0 1-16,0 21 0,0 0 16,-21-1-16,22 1 0,-44 21 15,1 0-15,0 0 16,0 0-16,21 21 0,-21-21 15,21 22-15,-21-1 0,21 0 16,0 0-16,0 0 0,0 22 0,0-22 16,0 0-16,0 21 0,21-21 15,0 1-15,0-1 0,0 0 0,0 0 16,1 0-16,-1 0 0,0 1 16,0-22-16,0 0 0,-21 21 0,-21-42 46,0-1-46,0 22 0,0-21 0,-22 0 16,22 21-16,0-21 0,0 0 16,0 21-16,-1 0 0,22 21 31,0 0-31,0 0 16,22-21-16,-1 21 15,0-21-15,0 22 0,0-22 16,0 0-16,22 21 0,-22-21 0,0 0 15,21 0-15,-20 0 0,-1 0 16,21 0-16,0-21 0,-20 21 0,20-22 16,21 1-16,-41 0 0,-1 0 15,0-21-15,0 20 0,0 1 16,0 0-16,-21-21 0,22 21 0,-22-1 16,0 1-16,0 0 0,0 0 15,0 0-15,-22 21 0,1 0 16,0 0-16,0 0 0,0 21 15,21 0-15,-21 0 16,21 22-16,0-22 0,0 0 0,0 21 16,0-21-16,0 22 0,0-22 15,0 0-15,0 0 0,0 0 0,0 1 16,21-1-16,0-21 0,0 0 0,0 0 16,0 0-16,1 0 0,41 0 15,-21 0-15,-20-21 0,20 21 16,0-22-16,-21 1 0,22 0 15,-1-21-15,-21 21 0,22-22 16,-1 22-16,-21-21 0,0-1 0,0 22 16,1-21-16,-22 21 0,0 0 15,0-1-15,-22 22 0,1 0 16,0 0-16,0 0 16,0 22-16,0-22 0,-1 21 0,22 0 15,0 0-15,-21 0 0,21 22 0,0-22 16,0 0-16,0 21 15,0-21-15,0 1 0,0-1 0,21-21 16,1 21-16,-22 0 0,21-21 16,-21 21-16,21-21 0,-21 21 15,0 1-15,-21-22 32,0 0-32,-1 0 0,1 0 15,-21 0-15,21 0 0,0 0 0,21-22 16,0 1-16</inkml:trace>
  <inkml:trace contextRef="#ctx0" brushRef="#br1" timeOffset="-182507.17">10477 14690 0,'0'0'0,"0"-21"31,0-1-31,0-20 16,22 21-16,-1-21 0,21-1 15,-21 1-15,22-22 0,-1 22 16,0-21-16,1 20 0,-1-20 0,21 20 15,-41-20-15,20 21 0,-21-1 0,0 22 16,-21 0-16,0 0 0,0 0 16,-21 21-16,-85 21 15,64 0-15,0 0 0,-1 0 16,1 22-16,21-22 0,-22 21 0,22 0 16,0 1-16,21-1 0,0 0 15,0 1-15,0-1 0,0 0 16,42 1-16,-20-1 0,-1 0 0,0-20 15,0 20-15,0-21 0,0 0 0,-21 0 16,0 1-16,0-1 0,0 0 16,-21-21-1,0 0-15,0-21 16,-21 0-16,20-1 0,1-20 0,0 21 16,0-21-16,0-1 0,0 1 15,-1 0-15,1 20 0,0-20 16,21 21-16,0 0 0,0 42 31,0 0-31,0 21 0,0-20 0,0 20 16,0-21-16,0 21 0,0-20 15,21 20-15,0-21 0,-21 21 0,22-20 16,20-1-16,-21 0 0,0 0 0,22-21 16,-22 0-16,21 0 0,0 0 15,1 0-15,-1 0 0,0 0 0,1-21 16,-1 0-16,22 0 0,-22-22 15,21 1-15,-20 0 0,-1-22 0,0 22 16,1-22-16,-22 1 0,0-1 16,0 1-16,0-1 0,1 1 15,-22-1-15,21-20 0,-21 41 16,0 1-16,0 21 0,-21 21 16,-1 21-1,1 0-15,21 21 0,-21 1 16,0-1-16,0 0 0,0 1 15,21 20-15,-22-20 0,1 20 0,21 1 0,0-22 16,0 21-16,0-20 0,0-1 16,0 0-16,0 1 0,0-22 0,0 0 15,0 0-15,0 0 16,0 1-16,21-22 0,1 0 0,-1 0 16,0 0-16,21-22 0,-21 1 0,1 0 15,-1 0-15,0-21 0,0 20 16,0-20-16,0 0 0,1 21 0,-1-22 15,0 22-15,-21 0 0,0 0 16,21 0-16,0 21 0,-21 21 16,0 0-1,0 0-15,0 21 0,0-20 0,0-1 16,0 21-16,21-21 0,-21 22 0,22-22 16,-22 0-16,21 21 0,0-21 15,0 1-15,-21-1 0,21-21 16,0 21-16,22 0 0,-22-21 15,0 0-15,0 0 0,22 0 0,-22 0 16,21 0-16,0-21 0,-20 0 0,20 0 16,0-1-16,1 1 0,-1 0 15,0-21-15,1-1 0,-22 1 0,21 0 16,-21-1-16,0 1 0,22 21 16,-43 0-16,21 0 0,-21-1 0,-21 44 31,0-1-16,21 21-15,-22-21 0,1 0 16,0 22-16,21-22 0,0 21 16,-21-21-16,21 1 0,0 20 0,0-21 15,0 0-15,21 22 0,0-22 16,0-21-16,1 0 16,-1 0-16,21 0 0,-21 0 0,0 0 15,22 0-15,-22 0 16,21-21-16,-21-1 0,1 1 0,20 0 15,-21 0-15,0-21 0,0 20 0,1-20 0,-22 0 16,0-22-16,0 22 0,0 0 16,0-1-16,0 22 0,-22-21 15,1 21-15,0-1 0,0 1 0,-21 0 16,20 21-16,-20 0 0,0 0 16,-1 0-16,22 0 0,-21 21 0,0 0 15,20 1-15,-20-1 0,21 0 16,-21 64-16,42-64 0,0 21 15,0 0-15,0 1 0,21-1 16,0 0-16,0-20 0,21 20 0,-20-21 16,20 0-16,-21 0 0,21 1 0,1-1 15,-1-21-15,0 0 0,1 0 16,-1 0-16,22 0 0,-22 0 0,0-21 16,1-1-16,-1 22 0,0-42 15,1 21-15,-22-21 0,21 20 16,-21-20-16,0 0 0,1-1 15,-1 1-15,0 21 0,-21-21 0,0 20 16,0 1-16,-21 42 31,21 1-31,0-1 0,-21 0 0,21 21 16,-22-21-16,22 22 0,0-1 0,0-21 16,0 0-16,0 22 0,0-22 15,0 0-15,0 0 0,22 0 0,-1 1 16,21-1-16,-21-21 0,22 0 15,-22 0-15,21 0 0,0 0 16,-20 0-16,20 0 0,-21-21 0,21-1 0,-20 1 16,-1 0-16,21 0 15,-21-21-15,22-43 0,-22 43 16,-21-1-16,21 1 0,-21 0 16,21 20-16,-21-20 0,0 21 0,0 42 31,-21 0-31,21 0 15,-21 1-15,21 20 0,0-21 0,0 21 16,0-20-16,0 41 16,0-21-16,0-20 0,0-1 15,0 0-15,21 0 0,0 0 0,0 0 16,0-21-16,1 0 0,-1 22 16,21-22-16,-21 0 0,22 0 0,-22 0 15,21-22-15,-21 1 0,22 0 16,-22 0-16,0 0 0,21-22 0,-21 1 15,22-43-15,-22 22 16,0 21-16,0-22 0,0 1 0,1 20 16,-1-20-16,-21-1 0,21 22 15,-21 0-15,0-1 0,0 22 0,0 0 16,-21 21-16,0 0 0,-1 42 16,1-21-16,0 1 0,0 20 15,0 0-15,21-21 0,0 22 0,0-1 16,0 0-16,0 1 0,0 20 15,0-20-15,0-1 0,0 0 16,21 1-16,0-1 0,21 0 0,-20 1 16,20-22-16,-21 0 0,21 0 15,1 0-15,-1 0 0,0-21 0,1 0 16,-1 0-16,0 0 0,1 0 0,-1 0 16,0-21-16,1 0 0,-1 0 15,0 0-15,1 0 0,-1-22 0,43-41 16,-64 41-16,21 1 15,-21 0-15,1 20 0,-1-20 0,-21 0 16,0 21-16,0-22 0,0 22 16,-21 0-16,-1 21 0,1 0 15,-21 0-15,21 0 0,0 0 0,-22 0 16,22 21-16,-21 0 0,21 0 16,-22 1-16,22-1 0,0 21 0,0 0 15,0 1-15,-1-22 0,1 21 0,21 1 16,-21-1-16,21-21 15,0 21-15,0-20 0,0-1 0,21 0 16,0-21-16,-21 21 0,22-21 0,-1 0 16,0 0-16,21 0 0,-21 0 0,1 0 15,-1-21-15,0 21 0,42-42 16,-41-1-16,-1 22 16,0-21-16,0-1 0,0 1 0,22-64 15,-22 43-15,0-1 0,-21 22 16,21-22-16,0 1 0,0-1 15,-21-20-15,22 41 0,-22 22 16,0 0-16,-22 42 16,1 22-16,0-1 15,0 0-15,0 1 0,0 20 16,-1-21-16,22 22 0,0-22 0,0 22 16,0-1-16,0-20 15,0 20-15,0-21 0,0 43 0,22-43 16,-22-20-16,21-1 0,0 0 15,21 0-15,-21 0 0,1-21 16,-1 0-16,21 0 0,0 0 0,-20 0 16,20-21-16,0 0 0,1 0 0,20 0 15,-21-1-15</inkml:trace>
  <inkml:trace contextRef="#ctx0" brushRef="#br1" timeOffset="-181629.91">16616 13949 0,'0'0'0,"-21"0"16,-1-21-16,22 42 31,0 0-31,0 0 16,0 0-16,0 22 0,0-22 15,-21 21-15,21 1 0,0-1 16,-21 0-16,21 22 0,0-22 0,-21 0 16,21 1-16,0-1 0,0 0 0,-21 1 15,21-22-15,-21 0 0,21 0 16,-22 0-16,22 1 0,0-1 0,0-42 31,0-1-15,0 1-16,0 0 0,0-21 15,22 21-15,-1-1 0,0 1 16,0-21-16,0 21 0,0 0 0,22-1 16,-22 1-16,21 21 0,1-21 15,-22 21-15,21 0 0,0 0 0,-20 0 16,20 0-16,-21 21 15,0 0-15,0 1 0,1-1 0,-22 21 16,0-21-16,0 0 0,0 22 0,0-22 16,0 0-16,0 0 0,-22 0 15,1 1-15,-21-1 0,21 0 0,-22 0 16,22-21-16,-21 0 0,0 21 16,20-21-16,-20 0 0,0 0 0,21 0 15,-1 0-15,1 0 0,0 0 0,0-21 16,0 21-16,21-21 15,21 21 17,0 0-32,0 0 15,22 0-15,-22 0 0,21 0 0,0 0 16,-20 0-16,20 0 0,0 0 16,1 0-16,-1-21 0,0 0 0,1 21 15,-1-22-15,0 1 0,1 0 16,-1-21-16,0 21 0,1-22 0,-1 1 15,-21 0-15,21-1 0,-20 22 0,-22-21 16,0 21-16,0-1 0,0 1 16,0 0-16,-43 21 15,22 0-15,0 0 0,0 0 0,-22 21 16,22 0-16,0 22 0,0-22 16,0 21-16,0 1 0,21-1 0,-22-21 15,22 21-15,0 1 0,0-22 16,0 0-16,22 21 0,-1-20 0,0-22 15,0 21-15,0 0 0,22-21 0,-22 0 16,21 0-16,-21 0 0,22 0 16,-1 0-16,0-21 0,-21 0 0,22 21 15,-1-43-15,-21 22 0</inkml:trace>
  <inkml:trace contextRef="#ctx0" brushRef="#br1" timeOffset="-181020.52">18563 14393 0,'0'0'0,"0"-84"32,0 63-32,0-1 0,0 1 15,0 0-15,0 0 0,21 0 16,0 0-16,1-1 0,-1 1 15,0 0-15,21 21 0,-21 0 0,22 0 16,-1 0-16,0 0 0,43 0 16,-64 21-16,22 0 0,-1 1 0,0-1 15,1 21-15,-22 0 16,0 1-16,0-1 0,-21 0 0,0 1 16,0-1-16,0-21 0,-21 22 15,0-22-15,0 21 0,-1-21 0,1 0 16,-21-21-16,42 22 0,-21-22 15,0 0-15,21-22 16,0 1-16,0 0 16,21 0-16,0 0 0,0-22 15,21 1-15,-20 0 0,20-1 0,-21 1 16,21 0-16,-20 21 0,20-22 16,0 22-16,-21 0 0,1 21 0,20-21 15,-21 21-15,0 0 0,0 0 16,1 0-1,-1 0-15,-21 21 0,0 0 16,0 0-16,21-21 16,-21 21-16,21 1 0</inkml:trace>
  <inkml:trace contextRef="#ctx0" brushRef="#br1" timeOffset="-179115.64">19664 14499 0,'21'21'16,"0"-21"-16,0 0 0,0 0 0,1 0 15,-1 0-15,0 0 16,0 0-16,21-21 0,-20 0 0,20 0 0,0 0 16,22-43-16,-22 43 15,-21 0-15,22-21 0,-22 20 16,0 1-16,-21-21 16,0 21-16,0 0 0,-42 21 15,20 0-15,1 0 0,-21 0 16,0 0-16,20 21 0,-20 0 15,0 0-15,-1 21 0,22-20 0,0 20 16,0 0-16,0-21 0,21 22 0,0-1 16,0 0-16,0-20 0,21 20 15,0-21-15,0 0 0,43 22 16,-43-22-16,21 0 0,1 0 16,-1-21-16,21 0 0,1 0 15,-1 21-15,22-21 0,0 0 16,-1 0-16,1 0 0,0-21 0,-1 0 15,1 0-15,-21 0 0,-1-22 0,1 22 16,-1-21-16,-21-1 0,1 1 16,-1 0-16,-21-1 0,0 1 0,-21 0 15,0 21-15,0-1 0,0 1 16,0 0-16,-21 21 0,0 0 0,0 0 16,-21 0-16,20 0 15,-20 0-15,21 0 0,-21 21 0,-1 0 16,22 1-16,-21 20 0,-1-21 0,1 21 15,21-20-15,0 20 0,-22-21 16,22 21-16,21-20 0,0 20 0,0-21 16,0 0-16,0 0 0,0 1 15,0-1-15,21-21 0,1 0 0,-1 0 16,21 0-16,-21 0 0,0 0 16,22 0-16,-22 0 0,21-21 0,1-1 15,-22 1-15,21-21 0,-21 21 16,22-22-16,-22 1 0,0-21 0,0 20 15,0 1-15,0 21 0,1-22 16,-1 22-16,0 0 0,-21 42 31,0 0-31,-21 22 16,0-22-16,-1 0 0,22 21 0,0 1 16,0-22-16,-21 21 0,21-21 15,0 22-15,0-22 0,0 0 16,0 0-16,21 0 0,1 1 0,-1-1 15,0 0-15,21-21 0,1 21 16,-1-21-16,21 0 0,-20 0 0,20 0 16,1 0-16,-22 0 0,22 0 0,-1-21 15,-21 0-15,1-22 0,-1 22 0,0-21 16,1 0-16,-22-1 16,0-20-16,0 20 0,-21 1 0,0 0 15,0 21-15,0-1 0,-21 1 16,0 0-16,0 21 0,-22 0 0,1 0 15,0 0-15,-1 0 0,1 21 16,-43 22-16,43-1 0,0-21 16,-1 21-16,22 1 0,0-1 15,0 43-15,21-64 16,0 21-16,0-21 0,0 22 0,21-22 0,-21 0 16,21 0-16,0-21 0,22 0 15,-22 21-15,42-21 16,-20 0-16,-22 0 0,21-21 15,-21 0-15,22 0 0,-22 0 0,0 0 16,21-22-16,-20 1 0,20-22 16,-21 1-16,0-1 0,0 22 0,1-21 15,20-1-15,-21 1 0,0 20 16,-21-20-16,21 20 0,1 1 0,-1 0 16,-21-1-16,0 22 0,0 0 0,0 42 31,-21 0-31,-1 1 15,1 20-15,0 0 16,21-21-16,-21 43 0,0-22 0,0 1 0,21-1 16,-22 21-16,22 1 15,0-22-15,0 22 0,0-22 0,0 22 16,0-22-16,22 0 0,-1 1 16,0-22-16,0 0 0,0 0 0,0 0 15,1 0-15,20-21 0,-21 0 16,21 0-16,-20 0 0,20 0 0,-21 0 15,21-21-15,-20 0 0,20-21 16,-21 21-16,0-22 0,0 1 0,1 0 16,-1-1-16,0 22 0,-21-21 15,21 21-15,-21-1 0,0 1 16,-21 42 0,0 1-16,0 20 0,21-21 15,0 0-15,-22 22 0,22-22 0,0 0 16,0 21-16,0-21 0,0 1 15,0 20-15,22-42 0,-1 21 16,0-21-16,21 0 0,-21 0 16,64 0-16,-43 0 0,1 0 15,-22 0-15,21-21 0,-21 0 16,43-22-16,-22 1 16,-21 0-16,1 21 0,-1-22 0,0 1 15,-21 21-15,21-22 0,-21 22 16,0 42-1,-21 1 1,21-1-16,-21 0 0,0 21 16,-1-21-16,1 22 0,0-22 0,0 21 15,0 1-15,21-1 0,-21 0 16,-1 1-16,1-1 0,21 0 0,-21 64 16,21-64-16,0 22 0,-21-1 15,21 1-15,-21-1 0,21 1 16,0-22-16,0 22 0,0-1 0,0 1 15,0-1-15,0-20 0,0 20 16,0 1-16,0-22 0,0 21 0,0 1 16,0-22-16,0 1 0,0-1 15,0 0-15,0 1 0,0-1 16,0-21-16,0 0 0,0 0 0,-21-21 31,-1 0-31,1-21 0,0 0 0,0-21 16,0 21-16,0-22 0,-1 22 0,1-42 15,-21 20-15,21 1 0,-22-22 16,22 22-16,0-21 0,0 20 0,0-20 16,21-1-16,0 1 0,0-22 15,0 22-15,0-1 0,21-21 16,0 22-16,0-1 0,22 1 0,-1-1 16,0 1-16,1 21 0,-1-22 15,64-21-15,-64 43 0,22 21 16,-22-21-16,0 20 0,-21 1 15,1 21-15,20-21 0,-21 21 16,0 0-16,-21-21 47</inkml:trace>
  <inkml:trace contextRef="#ctx0" brushRef="#br1" timeOffset="-145971.28">1037 15854 0,'21'0'16,"-21"-21"-16,21 0 16,1 21-16,-22-22 15,21 22 1,-21-21-16,0 0 15,0 0 1,-21 21 15,-1 0-15,1 0 0,0 0-16,0 21 0,0 0 15,0 0-15,-1 1 16,1-1-16,0 0 0,0 21 0,0 1 15,0-1-15,-1 0 0,-20 22 16,21-22-16,-21 22 0,-1-1 16,22 1-16,-42 41 15,20-62-15,22 20 0,21-20 16,0-1-16,0 0 0,0 1 0,21-22 16,0 21-16,22-21 0,-1 0 15,0 1-15,22-22 0,-22 0 16,22 0-16,-1 0 0,-20 0 0,20 0 15,-21 0-15,1-22 0,-1-20 16,-21 0-16,0 21 0,-21-22 16,0 22-16,0-21 0,-21-22 15,0 43-15,0-21 16,-21 21-16,20-1 0,-20 22 0,21 0 16,-21 0-16,-1 0 0,22 0 15,-42 0-15,20 22 16,22-1-16,0-21 0,0 21 0,-22 0 15,43 0-15,-21 0 0,21 1 16,0-1-16,0 0 16,0 0-16,21-21 15,-21 21-15,22-21 16,-1 0-16,0 0 0,0 0 16,0 0-16,22-21 0,-22 21 0</inkml:trace>
  <inkml:trace contextRef="#ctx0" brushRef="#br1" timeOffset="-145651.14">1566 16404 0,'0'0'0,"21"0"15,1 0 1,-1 0 15,-21-21-31,0 0 16,-21 21 15,-1 0-31,1 0 16,0 0-16,0 0 15,21 21-15,-21 0 16,42-21 15,0 0-31,-21-21 16,42 0-16</inkml:trace>
  <inkml:trace contextRef="#ctx0" brushRef="#br1" timeOffset="-143835.18">2646 16193 0,'0'0'0,"0"-22"0,0 1 0,-21 21 15,21-21-15,0 0 0,-22 21 16,22-21-16,0 0 0,0-1 0,0 1 16,0 0-16,0 0 15,0 0-15,22 0 0,-1-1 0,0 1 16,0 0-16,0 21 0,0 0 16,1 0-16,-1 0 0,0 0 15,0 21-15,0 0 0,0 22 16,1-1-16,-1 0 0,-21 1 0,21 41 15,-21-20-15,0-22 16,0 1-16,0-1 0,0 0 0,0-21 16,0 22-16,0-1 0,0 0 15,-21-20-15,21-1 0,0 0 16,0-42 15,0 0-31,0-1 16,0-20-16,0 21 0,0-21 15,0-1-15,0 1 0,21 0 16,-21-1-16,21 1 0,0 0 16,0-1-16,1 1 0,-1 21 0,0-22 15,0 22-15,0 0 0,0 0 16,22 21-16,-22 0 0,0 0 16,0 21-16,0 21 0,-21-20 15,22-1-15,-22 21 0,0 0 16,0-20-16,0 20 0,0 0 0,21-21 15,-21 22-15,0-22 0,21 21 16,-21-21-16,0 1 0,0-1 16,21 0-16,0 0 0,0-21 0,1 21 15,-1-21-15,0 0 0,0 0 16,21 0-16,1 0 0,-1-21 16,-21 0-16,22 0 0,-1 0 15,0-1-15,-21 1 0,22-21 0,-22 21 16,0-22-16,21 1 0,-42 21 15,22-21-15,-22 20 0,21 1 0,-21-21 16,0 21-16,0 0 0,0-1 16,0 1-16,-21 21 0,-1-21 0,1 21 15,0 0-15,0 0 0,0 0 16,0 0-16,-43 42 16,43-20-16,0-1 0,21 0 15,-21 21-15,21-21 0,0 22 0,0-1 16,0-21-16,0 22 0,0-1 15,0-21-15,21 21 0,0-20 0,21 20 16,1-21-16,-22 0 0,21 0 16,0-21-16,1 0 0,41 0 15,-41 0-15,-1 0 0,0 0 16,1 0-16,-1-21 0,0 0 16,22-21-16,-43 21 0,0-22 15,22 22-15,-43-21 16,21-1-16,0-20 0,-21 21 15,0 20-15,0 1 0,0 0 16,0 0-16,0 0 0,0 0 0,-21 21 16,0 0-16,-1 0 15,1 0-15,0 0 0,21 21 16,-21 0-16,0 0 0,21 0 0,0 22 16,0-22-16,-21 21 0,21-21 15,0 22-15,0-22 0,0 21 0,0-21 16,0 22-16,0-22 0,21 0 15,0 0-15,0 0 0,0-21 0,0 21 16,22 1-16,-1-22 16,64 21-16,-64-21 0,22 0 15,-1 0-15,22 0 0,-22 0 0,1 0 16,-1-21-16,1-1 0,-1 1 16,1 21-16,-22-21 0,1 0 0,20 0 15,-42 0-15,22-1 0,-22-20 16,0 21-16,0-21 0,0 20 0,-21 1 15,0-21-15,0-22 0,-21 43 16,0 0-16,0 0 0,0 0 16,-1 0-16,1 21 0,0-22 0,0 22 15,-21 0-15,20 0 0,1 0 16,0 0-16,-21 22 0,21-1 16,-1 0-16,1 0 0,0 21 15,0-20-15,0 20 0,0-21 0,21 21 16,0-20-16,0-1 0,0 21 0,0-21 15,0 0-15,0 1 0,21-1 16,0 0-16,0 0 0,0-21 0,0 0 16,1 21-16,-1-21 0,42 0 15,-42 0-15,22 0 0,-22-21 16,0 0-16,21 0 0,-20 0 16,-1-1-16,0-20 0,0 0 15,0-1-15,0 1 0,1-21 0,-1-1 16,0 1-16,-21-1 0,21 1 15,0-1-15,0-42 0,-21 64 16,0 0-16,0 20 0,0-20 16,0 21-16,0 0 0,0 0 15,0 42 1,0 0 0,0 0-16,0 21 0,-21 1 0,21-1 15,-21 22-15,21-22 0,0 21 16,0-20-16,0 20 0,0 1 0,0-22 15,0 22-15,0-22 0,0 0 16,0 1-16,21-22 0,0 21 0,22 0 16,-1-20-16,-21-1 15,22-21-15,-1 0 0,0 0 16,1 0-16,-22 0 0,21 0 0,0 0 16,1 0-16,-22-21 0,21-1 15,1-41-15</inkml:trace>
  <inkml:trace contextRef="#ctx0" brushRef="#br1" timeOffset="-140902.3">7895 16171 0,'-21'22'16,"0"-22"-16,21-22 31,21 1-16,0 0-15,0 0 0,-21 0 16,21-22-16,1 22 0,-22-21 16,21 21-16,-21-22 0,0 1 0,0 21 15,0-21-15,0-1 0,-21 22 0,-22 0 16,22 0-16,0 0 0,-21 21 16,20 0-16,-20 0 0,0 0 0,21 0 15,-22 21-15,-41 21 16,62-21-16,-20 22 0,21-1 0,-21 0 15,20 1-15,1-1 0,21 0 16,-21 1-16,21-1 0,0 21 16,0-41-16,0 20 0,0-21 15,21 0-15,0-21 0,1 21 16,20-21-16,-21 0 0,0 0 16,0 0-16,22 0 0,-22 0 15,0-21-15,21 0 0,-20 0 0,-1 0 16,0 0-16,0-22 0,0 1 15,-21 0-15,21-1 0,1 22 16,-1-21-16,-21-1 0,0 22 0,21 0 0,-21 0 16,21 0-16,-21 0 15,0 42 17,0 0-32,0 0 0,0 0 15,0 22-15,0-1 0,0 0 0,0 1 16,0-1-16,0 0 0,0 22 15,0-22-15,-21 22 0,0-22 0,21 21 16,-21 1-16,-1-1 0,22 1 16,0-1-16,0 1 0,0 21 0,0-22 15,0-21-15,0 22 0,0-1 16,0-20-16,0-1 0,0 0 16,0 22-16,0-22 0,0-21 0,0 1 15,0-1 1,22-21-16,-1 0 0,0 0 0,0-21 15,0 21-15,0-22 0,1-20 16,-1 21-16,0-21 0,0-22 0,21 22 16,-20-43-16,41-63 15,-21 63-15,1 1 0,-22-1 0,21-21 16,-21 21-16,1 1 0,-1-1 16,0 22-16,0-22 0,0 43 0,-21-22 15,21 22-15,-21 21 0,0-43 16,0 43-16,-21 42 31,21 0-31,0 0 16,0 1-16,0-1 15,0 0-15,0 21 0,0-21 0,0 1 16,0 20-16,0-21 0,0 0 16,0 0-16,0 22 0,0-22 0,0 0 15,21 0-15,-21 0 0,0 1 16,22-1-16,-1-21 0,0 0 15,0 0-15,0 0 0,22 0 16,-22 0-16,0 0 0,21 0 16,-21-43-16,22 22 0,-22 0 0,21-21 15,-21-1-15,22 1 0,-22 0 16,0 21-16,0-22 0,-21 1 16,0 21-16,0-22 0,0 22 0,0 0 15,0 0-15,-21 21 16,0 0-16,0 0 0,21-21 15,21 21 1,21 0-16,-21 0 16,22 0-16,-1 0 0,0 0 0,1 0 15,20 0-15,-20 0 0,20 0 16,-21-21-16,1 21 0,20-22 0,-20 22 16,-1 0-16,-21 0 0,0-21 15,0 21-15,1 0 0,-22-21 16,-22 21-1,1 0 1,0 0-16,0 0 0,-21 21 0,20-21 16,-20 21-16,21 1 0,0-1 15,-22 21-15,22-21 0,0 22 16,0-22-16,0 21 0,0 0 0,-1 22 16,22-22-16,0 22 15,0-43-15,0 0 0,0 0 0,22 0 16,-1-21-16,0 0 0,0 22 15,21-22-15,-20 0 0,41-22 16,-21 22-16,-20-21 0,20 0 16,-21-21-16,0 21 0,22-22 15,-1-20-15,0-1 0,-21 22 16,1 0-16,-1-1 0,-21 22 16,0-21-16,21 21 0,-21-1 0,0 1 15,-21 42 1,0 1-1,-1-1-15,22 21 0,-21-21 16,0 22-16,0-1 0,21-21 0,0 21 16,0 1-16,-21 20 0,21-20 15,0-22-15,0 0 0,0 21 0,21-21 16,0-21-16,0 22 16,0-1-16,1-21 0,20 0 0,-21 0 15,21 0-15,1 0 0,-1 0 16,0-21-16,22-1 0,-22-20 0,22 21 15,-1-21-15,-20-22 0,-1 22 0,0-22 16,1 22-16,-1-22 0,0 22 16,-21-21-16,1 20 0,-1 1 0,-21 21 15,0-22-15,0 22 0,0 0 16,0 0-16,0 0 0,-21 21 31,-1 0-31,1 21 0,0 0 0,21 0 16,-21 22-16,21-1 0,-21 0 15,21 1-15,0-1 0,-21 0 16,21 1-16,0-1 0,0 0 0,0 1 16,0-1-16,0 0 0,0 1 15,21-22-15,0 0 0,21 21 16,-21-21-16,1-21 0,-1 0 16,21 0-16,-21 0 0,43 0 15,-43 0-15,21-21 0,-21-21 0,22 21 16,-22-22-16,0 1 0,0 21 15,0-21-15,1-1 0,-1 1 0,21-22 16,-42 43-16,21 0 16,-21 0-16,0 42 31,0 0-31,0 0 0,0 22 16,0-22-16,-21 21 0,21-21 0,-21 22 15,21-1-15,0-21 0,0 22 16,0-22-16,0 0 0,0 21 0,0-21 15,21 1-15,0-1 0,0-21 0,1 21 16,20-21-16,-21 0 0,21 0 16,1 0-16,41-21 0,-41 0 15,-1-1-15,0 1 0,-20-21 16,20 0-16,0-22 0,1 1 16,-22-1-16,21 1 0,-21-1 15,0 1-15,1 20 0,20-63 16,-42 85-16,0-21 0,0 21 0,0-22 15,0 22-15,0 42 32,-21 1-32,0-1 15,21 0-15,-22 21 0,1 1 0,21-22 16,0 21-16,0 0 0,-21 22 0,21-22 16,-21 1-16,21 20 0,0-21 15,0 64-15,0-85 0,0 22 16,0-1-16,0-21 0,21 22 15,21-1-15,-20-42 16,-1 21-16,0-21 0,0 0 0,0 0 16,0 0-16,22 0 0,-22-21 15,0 21-15,21-42 0,-20 20 0,20 1 16,-21-21-16,0 21 16,22-22-16,-22 22 0,0-21 0,0 21 15,0 0-15,-21 42 31,0 0-31,0 0 16,0 21-16,0-20 0,0-1 0,0 0 16,0 0-16,0 0 0,0 0 0,0 1 15,0-1-15,21 0 16,1-21-16,-1 0 0,0 0 16,0 0-16,21 0 0,-20 0 0,-1 0 15,21 0-15,-21-21 0,0 0 16,1-1-16,-1 1 0,0-21 15,21-22-15,-21 22 0,1 21 16,-1-21-16,-21 20 0,0 1 0,21 0 16,-21 0-16,21 21 0,-21 21 31,0 0-31,-21 0 16,0 1-16,21-1 15,0 21-15,-21-21 0,-1 22 0,1-1 16,21 0-16,-21 1 0,0-1 0,21 0 15,-21 1-15,0-1 0,-1 64 16,1-43-16,0 1 0,21-1 16,-21 1-16,0-1 0,0 1 15,-1-1-15,1 1 0,0-1 0,0-20 16,0 20-16,0 1 0,-1-1 16,1-21-16,21 1 0,-21 20 15,21-20-15,-21-22 0,21 21 0,0-21 16,0 0-16,0 1 0,0-44 31,0 1-31,0 0 0,21-21 16,0-1-16,0 1 0,1-21 15,-1 20-15,0-20 0,0-22 0,0 22 16,0-22-16,1 0 0,-22 1 16,21-1-16,0 21 0,0 1 0,0 21 15,0-22-15,1 43 0,-1-21 0,0-1 16,0 22-16,-21 0 0,21-21 0,0 20 15,1 1-15,-22-21 0,21 21 16,0 0-16,-21-1 0,42-41 16</inkml:trace>
  <inkml:trace contextRef="#ctx0" brushRef="#br1" timeOffset="-140663.95">11663 15769 0,'63'-21'31,"-42"21"-31,1 0 16,-1 0-16,0 0 0,21 0 0,-21 0 15,1 0-15,20 0 0,-21 0 0,0 0 16,0 0-16,-21-21 15,0 0-15,-21 21 16,0 0-16,-21-21 0</inkml:trace>
  <inkml:trace contextRef="#ctx0" brushRef="#br1" timeOffset="-140500.28">11345 15621 0,'0'0'0,"0"21"47,21-21-16,1 0-15</inkml:trace>
  <inkml:trace contextRef="#ctx0" brushRef="#br1" timeOffset="-140067.91">14584 15325 0,'-43'-85'16,"86"170"-16,-107-191 0,64 85 16,0 0-16,-21 21 0,0 21 15,21 21-15,-21 0 16,21 1-16,0 20 0,-21-20 0,-1 20 15,1 1-15,21-1 0,-21 1 16,0-1-16,0 1 0,-22-1 0,22 1 16,0-1-16,0 1 0,0-22 0,0 0 15,21 1-15,-22-1 0,1 21 16,21-41-16,-21-22 0,21 21 16,0-42-1,0-1-15,0 1 16,0-21-16,0 21 0</inkml:trace>
  <inkml:trace contextRef="#ctx0" brushRef="#br1" timeOffset="-139728.86">13991 15621 0,'0'0'16,"-21"-21"-16,0 0 0,0 0 0,-1-22 16,1 22-16,21 0 0,0-21 15,0 20-15,0 1 0,21 0 0,22 0 16,-22-21-16,21 20 0,22 1 15,-22 0-15,22 0 0,63 0 16,-43 21-16,-20 0 0,20 0 16,-20 21-16,-1 21 0,-20-21 15,-1 22-15,0-1 0,-20 0 0,-1 22 16,-21-22-16,0 1 0,-21-1 16,-22 0-16,1-21 0,-22 22 0,22-22 15,-21 0-15,-1 21 0,1-20 16,20-22-16,1 21 0,0 0 0,-1-21 15,22 0-15,0 0 0,0 21 16,42-21 15,0 0-31,0 0 16,22 0-16,-22-21 0,0 21 16,0 0-16,21 0 0</inkml:trace>
  <inkml:trace contextRef="#ctx0" brushRef="#br1" timeOffset="-138136.23">14584 15939 0,'0'0'16,"-21"0"-1,21-22 1,0 1-16,21 21 16,0-21-16,0 0 0,0 0 15,0 21-15,1 0 0,-1-21 16,0 21-16,0 0 0,0 0 15,0 0-15,22 0 0,-22 21 16,0 0-16,-21 0 0,21 0 0,0 22 16,-21-22-16,22 21 0,-22 0 15,0 1-15,0-22 0,0 21 0,0 1 16,-22-22-16,1 0 0,0 0 16,21 0-16,0 0 0,-21-21 0,21-21 31,0 0-16,0 0-15,0 0 0,21 0 0,-21-22 16,21 22-16,0-21 16,1-1-16,-22 22 0,21-21 0,0 21 15,0-22-15,0 22 0,0 0 0,1 0 16,-1 21-16,0-21 0,0 0 16,0 21-16,0 0 0,1-22 0,-1 22 15,0 0-15,21 0 0,-21-21 16,1 21-16,20 0 0,-21 0 0,21 0 15,-20 0-15,-1 0 0,0 0 16,-21 21 0,0 1-16,-21-1 15,21 0-15,-21 21 0,-1-21 16,1 1-16,21 20 0,0-21 16,-21 21-16,21-20 0,0-1 15,0 21-15,0-21 0,0 0 0,0 1 16,0-1-16,21 0 0,0-21 0,1 21 15,-1-21-15,0 0 0,21 0 16,-21 0-16,1 0 0,-1 0 0,21 0 16,-21-21-16,0 0 0,1 21 15,-1-21-15,0-1 0,-21-20 0,0 21 16,0-21-16,0 20 0,0-20 16,-21 0-16,-22 21 0,22-22 0,0 22 15,0 0-15,-21 0 0,20 0 16,1 21-16,0 0 0,42 0 31,0 0-31,22 0 0,-22 0 16,21 0-16,1 0 0,20 0 0,-21 0 15,22 0-15,-1 0 0,1 0 0,-1 0 16,1-22-16,-1 22 0,1 0 16,-1 0-16,-20 0 0,-1 0 0,-21-21 15,0 21-15,-42 0 16,0 0-1,-21 0-15,21 0 0,-22 0 0,1 21 16,0 1-16,-22-1 16,22 0-16,-1 0 0,22 21 0,-21-20 15,0 20-15,20-21 0,1 21 16,21 1-16,0-22 0,0 21 0,0-21 16,0 1-16,0 20 0,21-21 0,1-21 15,-1 21-15,21 0 0,-21-21 16,22 0-16,-1 0 0,0 0 0,1 0 15,-1-21-15,0 0 0,1 0 16,-1 0-16,0-22 0,-21 1 0,22 0 16,-1-22-16,-21 22 0,22-22 15,-22 1-15,0 21 0,21-22 16,-21 1-16,-21 20 0,43-41 16,-43 41-16,21 22 0,-21-21 15,0 21-15,0-1 0,0 44 31,0-1-31,-21 0 0,0 21 0,-1-21 16,1 22-16,0-1 0,21-21 16,-21 22-16,0-1 0,0 21 0,-1-20 15,22-1-15,0 0 0,-21 22 0,21-22 16,0 1-16,0-1 0,0-21 16,0 21-16,21-20 0,-21 20 0,22-21 15,20 0-15,-21-21 16,21 21-16,-20-21 0,20 0 0,0 0 15,-21 0-15,22 0 0,-1 0 0,0-21 16,-20 0-16,20 0 0,-21-21 16,21 20-16,-20-20 0,-1 0 0,0-1 15,0 1-15,0 0 0,-21 21 16,0-22-16,0 22 0,0 0 16,-21 21-1,0 0-15,0 21 16,21 0-16,-21 0 0,-1 1 15,1 20-15,21-21 0,0 0 0,0 22 16,0-22-16,0 21 0,0-21 0,0 0 16,0 1-16,0-1 15,21 0-15,1 0 0,-1 0 0,0-21 16,0 0-16,0 0 0,22 0 0,-22 0 16,21 0-16,-21 0 0,22-21 15,-1 0-15,-21 0 0,0 0 0,22-22 16,-22 1-16,0 0 0,0-1 15,21 1-15,-42 0 0,22 20 0,-1-20 16,-21 21-16,0 0 0,-21 42 31,-1 0-31,22 0 16,0 0-16,-21 22 16,21-22-16,-21 21 0,21-21 0,0 22 15,0-22-15,0 0 0,0 21 16,0-20-16,0-1 0,0 0 15,0 0-15,21-21 0,0 0 0,1 0 16,-1 0-16,0 0 0,21 0 16,-21 0-16,1-21 0,20 21 0,0-21 15</inkml:trace>
  <inkml:trace contextRef="#ctx0" brushRef="#br1" timeOffset="-137584.89">18161 15875 0,'0'0'0,"0"-21"0,21 0 16,-21 0-16,0-1 0,0 1 15,-21 21 1,0 0-16,0 0 16,-1 0-16,1 0 0,0 21 0,0 1 15,0-1-15,0 0 0,-1 21 16,1-21-16,0 22 0,0-1 0,21-21 16,0 22-16,-21-1 0,21-21 15,0 21-15,0-20 0,0-1 0,0 0 16,21 0-16,0 0 0,0 0 15,0 1-15,1-22 0,20 0 0,0 0 16,-21 0-16,22 0 0,41 0 16,-41-22-16,-1 1 15,0-21-15,-20 0 0,20-1 0,0 1 16,22-64-16,-22 43 16,-21-1-16,22 1 0,-22-1 0,0 22 15,0-22-15,0 22 0,0 0 0,-21-1 16,0 1-16,0 21 0,0 0 15,0-1-15,0 1 0,0 42 16,0 1 0,-21-1-16,0 21 0,21 0 15,-21 1-15,0-1 0,0-21 0,-1 43 16,22-22-16,-21 0 0,0 1 16,21 20-16,0-20 0,0-1 0,0 21 15,0-20-15,0-1 0,0-21 16,0 22-16,0-1 0,0-21 0,0 0 15,0 0-15,21 1 0,0-22 16,1 0-16,-1 0 0,21 0 0,0 0 16,1 0-16,-22 0 15,21-22-15,-21 1 0,22 0 0,-22 0 16,0 0-16,21 0 0,-20-1 16,-1 1-16,0-21 0,-21 21 0,0 0 15,0-22-15</inkml:trace>
  <inkml:trace contextRef="#ctx0" brushRef="#br1" timeOffset="-137336.05">18605 15706 0,'0'0'0,"22"0"47,-1 0-47,0 0 16,0 0-16,21 0 0,1 0 15,-22 0-15,21 0 0,1 0 0,-1 0 16,0 0-16,-21 0 16,22 0-16,-22 0 0,0 0 0,0 0 15,0-21-15,1 21 0,-1 0 16,-21-22 0,0 1-16,0 0 15</inkml:trace>
  <inkml:trace contextRef="#ctx0" brushRef="#br1" timeOffset="-134648.08">20108 15621 0,'0'0'0,"-21"0"0,0 0 15,0 0-15,0 0 16,-1 0-16,22 21 0,0 0 16,0 1-16,0-1 15,0 0 1,22-21-1,-1 0-15,0 0 0,0 0 16,21-21-16,-42 0 16,22 21-16,-22-22 0,0 1 15,0 0-15,0 0 0,0 0 16,-22 21 0,1 0-16,0 21 15,0-21-15,21 21 16,0 0-16,-21 0 0,21 1 15,-21-1-15,-1 0 16,22 0-16,0 0 0,0 0 0,0 1 16,0-1-16</inkml:trace>
  <inkml:trace contextRef="#ctx0" brushRef="#br1" timeOffset="-134367.89">20129 16066 0,'0'0'0,"0"-22"32,0 1-32,0 42 31,0 1-31,0-1 0,0 0 16,-21 0-16,21 0 0,-21 0 15,21 1-15,-21-1 0,21 0 16,0 21-16,-21-21 0,21 1 15,0-1-15,0 0 16,0-42 15,21 0-31,0-1 16,-21 1-16,21 0 0</inkml:trace>
  <inkml:trace contextRef="#ctx0" brushRef="#br1" timeOffset="-133951.49">20468 16023 0,'0'0'0,"21"0"0,-21-21 16,21 21-16,-21 21 31,0 0-31,0 1 16,0-1-16,0 0 16,0 0-16,0 0 0,0 0 15,0 1-15,0-1 0,0 0 16,-21-21-16,21 21 15,-21-21 1,0 0 0,21-21-16,0 0 0,0 0 15,0-1-15,0-20 0,0 21 0,0 0 16,21-22-16,0 22 0,0-21 16,1 21-16,20 0 0,-21-1 0,21 1 15,1 0-15,-1 0 16,22 21-16,20 0 0,-20 0 15,-22 21-15,-21 0 0,22 0 16,-22 1-16,0-1 0,0 21 0,-21 0 16,0-20-16,0 41 0,0-21 15,-21-20-15,0-1 0,0 0 16,-1 0-16,-20 0 0,0-21 16,21 21-16,-22-21 0,1 0 0,0 0 15,20 0-15,-20 0 0,0 0 0,-1 0 16</inkml:trace>
  <inkml:trace contextRef="#ctx0" brushRef="#br1" timeOffset="-133159.73">8932 17082 0,'0'0'0,"0"21"0,-21-21 15,21 21-15,21-21 16,0 0 0,22 0-16,-22-21 0,21 0 0,-21 21 15,22-22-15,-1 1 0,0 0 16,-20 0-16,-1 0 0,0 0 16,0-1-16,-21 1 0,0 0 0,-21 0 15,0 21-15,-22 0 0,1 0 16,0 0-16,-22 0 0,1 21 15,20-21-15,-20 21 0,-1 0 0,22 1 16,0-1-16,21 0 0,-1 0 16,1 0-16,21 0 0,0 22 15,0-22-15,0 0 0,21 0 0,1 0 16,-1 22-16,21-22 0,0 0 16,22 43-16,-22-22 0,1-21 15,-1 21-15,-21-20 0,0-1 16,0 21-16,-21-21 0,0 0 0,-21 1 15,0-1-15,-21 0 0,-22 0 16,22-21-16,-43 0 0,22 0 0,-1 0 16,-20 0-16,20 0 0,1-21 15,-1 21-15,-42-42 0,64-1 16,0 22-16,20 0 16,1-21-16,0 20 0,21 1 0,0-21 15,0 21-15,21 0 0,0-1 16,1 1-16,20 0 0,0 0 0,1 0 15,-1 0-15,21-1 0,22 1 16,-21-21-16,20 21 0,1 0 0</inkml:trace>
  <inkml:trace contextRef="#ctx0" brushRef="#br1" timeOffset="-132711.02">9440 16785 0,'21'-21'0,"-42"42"0,42-21 31,-42 21-16,21 1-15,-21 20 0,21 0 16,0 1-16,-21-1 0,21 0 0,-21 1 16,0-1-16,21 0 0,-22 1 15,22-1-15,0-21 0,-21 21 16,21 1-16,-21-22 0,21 21 0,0-21 16,-21 1-16,21-1 0,0 0 0,0-42 31,0 0-31,21-1 15,0-20-15,0 21 16,-21 0-16,22-22 0,-1 1 0,0 21 16,0-21-16,0 20 0,22-20 15,-22 21-15,0 0 0,21 0 16,-21 21-16,22 0 0,-22 0 0,0 0 16,21 0-16,-20 0 0,-1 21 15,0 0-15,0 0 0,0 0 0,-21 22 16,0-22-16,0 0 0,0 21 15,0-21-15,0 22 0,0-22 0,-21 0 16,0 21-16,0-20 0,21-1 16,-21 0-16,21 0 0,0 0 15,0 0-15,0-42 32,21 0-32,0 0 15,0 0-15,0 0 0</inkml:trace>
  <inkml:trace contextRef="#ctx0" brushRef="#br1" timeOffset="-132328.91">10202 17187 0,'0'-21'16,"0"42"-16,21-63 0,-21 21 0,0 0 15,-21 21 1,0 0-16,0 21 16,0 0-16,-22 0 0,22 0 15,0 1-15,0-1 0,0 21 16,21-21-16,-21 22 0,21-22 15,0 0-15,0 21 0,0-21 0,0 1 16,0-1-16,21 0 0,0 0 16,0 0-16,21-21 0,-20 0 0,20 0 15,-21 0-15,21 0 0,1 0 16,-22-21-16,21 0 0,1 0 0,-22 0 16,21-22-16,-21 22 0,0 0 15,-21-21-15,0-1 0,0 22 0,0-21 16,-21-1-16,0 22 0,0-21 15,-21 21-15,20 21 0,-20-21 0,21 21 16,-21 0-16,-22 21 16,43-21-16,0 21 0,0 0 15,-1 0-15,1 0 0,21 1 16,0-1-16,0 0 0,0 0 16,21 0-16,22-21 0,-22 0 15,0 0-15,21 0 0,1 0 0,-22 0 16</inkml:trace>
  <inkml:trace contextRef="#ctx0" brushRef="#br1" timeOffset="-132007.2">10562 17209 0,'0'0'0,"0"-22"15,0 1-15,0 0 0,0 0 16,0 0 0,21 21-16,0 0 15,1 0-15,-1 0 16,0 21-16,0 0 0,0 0 0,0 0 15,1 1-15,-1-1 0,-21 21 0,21-21 16,-21 0-16,21 1 0,-21 20 16,0-21-16,0 0 0,0 0 0,0 1 15,-21-1-15,21 0 0,-21 0 16,21-42 15,0 0-31,0 0 0,0-1 16,21 1-16,-21 0 15,21 0-15,0-21 0,-21 20 0,21 1 16,1 0-16,-1 0 0,0-21 16,0 20-16,43-41 0,-22 21 15,-21-1-15,21 22 0</inkml:trace>
  <inkml:trace contextRef="#ctx0" brushRef="#br1" timeOffset="-131792.02">11345 16764 0,'0'0'15,"21"-21"-15,-21 42 16,0 21-1,0-20-15,0-1 16,-21 21-16,0 0 0,0 1 0,21-22 16,0 21-16,-21 1 0,0-1 15,21-21-15,-22 21 0,22-20 0,0 20 16,-21-21-16,0 0 0,21 0 0,0 1 16,0-1-16,-21 0 0,21 0 15,21-21 16,0-21-31,0 0 0,1-22 16,-1 22-16</inkml:trace>
  <inkml:trace contextRef="#ctx0" brushRef="#br1" timeOffset="-131596.15">11049 16997 0,'0'0'0,"42"-21"47,-21 21-47,1 0 0,20 0 0,-21 0 16,21-21-16,-20 21 0,20-22 15,0 22-15,1 0 0,-1 0 0,0-21 16,-21 21-16,1 0 0,-1 0 16,0-21-16</inkml:trace>
  <inkml:trace contextRef="#ctx0" brushRef="#br1" timeOffset="-130568.08">13504 16997 0,'-21'0'0,"42"0"0,-42-21 78,42 0-78,0 21 0,1-22 0,-1 1 16,21 0-16,-21 0 0,0 0 15,-21 0-15,0-1 0,0 1 0,0 0 16,0 0-16,0 0 0,-21 21 16,0-21-16,0 21 0,-21 0 0,-1 0 15,1 0-15,21 0 16,-22 21-16,1 0 0,-21 21 16,41-21-16,22 22 0,0-22 15,0 21-15,0-21 0,0 1 0,22 20 16,-1-21-16,0 21 0,21-20 0,-21 20 15,22-21-15,-1 0 0,-21 22 16,22-22-16,-22 0 0,0 21 0,-21-21 16,0 1-16,0-1 0,0 0 15,-21 0-15,0 0 0,-22 0 0,1-21 16,-22 22-16,22-22 0,0 0 16,-22 0-16,22 0 0,0 0 0,-22-22 15,43 1-15,-21 0 0,-1 0 16,22 0-16,0 0 0,0-22 15,0 1-15,21 21 0,-22-22 16,22 1-16,0 21 0,0-21 0,0 20 16,0 1-16,0 0 0,0 42 31,0 0-31,0 1 0,22-1 0,-22 0 16,21 21-16,-21-21 0,0 22 15,21-22-15,0 21 0,-21-21 0,21 1 16,0 20-16,1-21 0,-1 0 15,21 0-15,-21 1 0,22-22 0,-1 21 16,0-21-16,1 0 16,-1 0-16,0 0 0,1 0 0,20 0 15,22-43-15,-43 43 16,0-21-16,-20 0 0,20 0 0,-21 0 16,0-22-16,22 22 0,-22 0 0,0 0 15,0 0-15,-21 0 0,0-1 16,21 22-16,-21-21 0,0 42 31,0 64 0,0-43-31,-21-20 0,21 20 0,-21 21 16,21-20-16,-21 20 16,0 1-16,21-1 0,-22 22 0,1-22 15,0 22-15,0-21 0,0 20 16,0 1-16,-1 21 0,1-22 0,0 1 15,0 0-15,0-1 0,0 1 16,-1-21-16,22-1 0,-21-21 0,21 1 16,0-1-16,0-21 0,0 0 15,0 1-15,0-44 16,0 1-16,0 0 16,21 0-16,-21-21 0,22-1 0,-1-20 15,0 20-15,0-20 0,0-22 16,0 22-16,1-22 0</inkml:trace>
  <inkml:trace contextRef="#ctx0" brushRef="#br1" timeOffset="-130228.58">13737 17568 0,'0'0'15,"0"-63"-15,0 21 0,0-22 0,0 22 16,0-1-16,0 1 0,0 0 16,0 21-16,0-22 0,0 22 0,21-21 15,0 21-15,1-22 0,20 22 0,-21 0 16,21 0-16,1 0 0,20 21 15,-20 0-15,20 0 0,43 0 16,-64 0-16,22 21 0,-22 21 16,-21-21-16,0 22 0,1-22 15,-22 21-15,0-21 0,-22 22 0,1-22 16,-21 0-16,0 21 0,-1-21 16,-20 1-16,-1-1 0,22 0 0,-22-21 15,22 21-15,0-21 0,-1 0 16,1 0-16,21 0 0,0 0 0,0 0 15,-1 0-15,44 0 47,-1-21-47,0 21 16,21-21-16,-21 21 0,22-21 0,-22-1 16,21 22-16</inkml:trace>
  <inkml:trace contextRef="#ctx0" brushRef="#br1" timeOffset="-129276.11">14795 17230 0,'0'0'0,"22"-21"0,20 21 0,-21-22 15,0 1-15,0 0 0,-21 0 16,22 0-16,-22 0 0,0-1 16,0 1-16,0 0 0,0 0 0,0 0 15,-22 0-15,1 21 0,0 0 16,21-22-16,-21 22 0,-21 0 15,20 0-15,1 22 0,0-1 0,0 0 16,-21 0-16,20 0 0,-20 22 16,21-22-16,0 21 0,-22-21 0,22 22 15,0-22-15,0 21 0,21-21 16,0 0-16,0 1 0,0-1 16,0 0-16,0 0 0,21-21 0,21 21 15,-20-21-15,-1 0 0,21 0 16,-21 0-16,22 0 0,-1 0 0,-21-21 15,21 21-15,-20-21 0,20 0 0,-21 0 16,0-1-16,0-20 0,1 21 0,-1-21 16,0 20-16,-21-20 15,0 21-15,0 0 0,21 0 0,-21-1 16,0 44 15,0-1-31,-21 0 0,21 21 16,-21-21-16,21 1 0,0 20 0,0-21 15,0 0-15,0 0 0,0 22 16,0-22-16,0 0 0,21 0 0,0-21 16,0 21-16,0 1 0,1-22 15,20 0-15,-21 0 0,21 0 0,-20 0 16,20 0-16,0-22 0,1 1 0,-1 0 16,-21 0-16,0 0 15,22 0-15,-22-1 0,0-20 0,0 0 16,-21 21-16,0-22 0,21 1 15,-21 21-15,0 0 0,0-1 0,0 1 16,0 42 0,0 1-16,0-1 0,-21 0 15,0 21-15,21-21 0,0 1 16,-21 20-16,21-21 0,-21 0 0,21 0 16,-22 1-16,22-1 0,0 0 0,0 0 15,0 0-15,-21-21 0,21 21 16,0-42 15,0 0-31,0 0 16,0 0-16,21 0 15,1-22-15,-1 22 0,0 0 0,0-21 16,21-1-16,1 22 0,-1-21 16,-21 21-16,22-22 0,-1 22 15,0-21-15,1 21 0,-1-1 0,0 22 16,1 0-16,-1 0 0,0 0 0,1 22 15,-22-1-15,0 0 0,0 0 0,0 21 16,-21-20-16,0 20 16,0-21-16,0 21 0,0-20 0,-21-1 15,0 21-15,0-21 0,0 0 16,-1 1-16,1-1 0,0 0 0,0-21 16,21 21-16,-21-21 0,0 21 15,42-21 32,0 0-47,0 0 16</inkml:trace>
  <inkml:trace contextRef="#ctx0" brushRef="#br1" timeOffset="-129084.03">16785 17399 0,'0'21'15</inkml:trace>
  <inkml:trace contextRef="#ctx0" brushRef="#br0" timeOffset="90322.28">4911 17738 0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2:21:19.1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953 0,'22'0'16</inkml:trace>
  <inkml:trace contextRef="#ctx0" brushRef="#br0" timeOffset="1564.09">1926 487 0,'0'-21'0,"0"0"16,0-1-16,0 1 15,0 0-15,0 0 16,0 0-16,0 0 0,0-1 16,0 1-1,0 0-15,0 42 47,0 0-47,0 1 0,0-1 16,0 21-16,0 0 0,0-20 15,0 20-15,0 0 0,0 1 0,0-1 16,0 0-16,0 1 0,0-1 16,-21 0-16,21 1 0,0-1 15,0 0-15,0 1 0,0-1 16,-21-21-16,21 21 0,0-20 15,0-1-15,0 21 0,0-21 16,0 0-16,21-21 31,0-21-31,0-21 16,-21 21-16,21 0 0,1-22 16,-22 1-16,21 0 0,0-1 15,0 1-15,0 0 0,-21-1 0,21 1 16,1 21-16,-1 0 0,0-1 15,0 1-15,-21 0 0,21 21 16,0 0 0,-21 21-1,0 0-15,0 22 16,0-22-16,0 0 0,0 21 16,0-20-16,0 20 0,0 0 0,0 1 15,22-22-15,-22 21 16,21 0-16,-21-20 0,0-1 0,21 0 15,0 0-15,-21 0 0,21 0 0,0-21 16,1 22-16,-1-22 16,0 0-16,0 0 0,0 0 0,0 0 15,1 0-15,-1-22 16,0 22-16,-21-21 16,0 0-16,0 0 15,0 0 32,0 0 203,-21 21-172,0 0-62,21-22-1,-22 1 1,1 21-16</inkml:trace>
  <inkml:trace contextRef="#ctx0" brushRef="#br0" timeOffset="2796.16">2455 445 0,'0'-22'0,"0"1"16,0 42 47,0 1-48,0-1-15,0 0 16,0 0-16,21 21 0,-21-20 0,0-1 15,0 0-15,0 21 0,0-21 16,0 1-16,0-1 0,0 21 16,0-21-16,0 22 0,0-22 0,0 0 15,0 21-15,0-21 0,0 1 16,0 20-16,0-21 0,0 0 0,0 0 16,0 1-16,0-1 15,-21 0-15,21 0 0,-21-21 16,21 21-1,-21-21 1,0 0-16,0 0 0,-1 0 16,1 0-1,0 0-15,21-21 16,-21 21 0,21-21-16,-21 21 15,21-21 1,0 0-16,0-1 15,21 22-15</inkml:trace>
  <inkml:trace contextRef="#ctx0" brushRef="#br0" timeOffset="3391.89">2921 423 0,'0'0'0,"0"-21"16,0 0-16,0 0 0,0 0 15,0 42 17,0 0-32,0 0 15,0 0-15,0 22 0,0-1 16,0-21-16,0 22 0,0-1 0,0 0 15,0 1-15,0 20 0,0-21 16,0 1-16,0-1 0,0 0 0,0 1 16,0-1-16,-21 0 0,21-20 15,0-1-15,0 0 0,0 0 16,-21 0-16,21 0 16,0-42 15,0 0-31,0 0 0,0 0 15,0 0-15,0-1 0,0-20 0,0 21 16,0-21-16,21 20 0,0-20 16,0 0-16,0 21 0,22-22 0,-22 22 15,21 0-15,0-21 0,1 20 16,-1 22-16,0-21 0,1 21 16,-1 0-16,-21 0 0,22 0 0,-22 21 15,0 1-15,0-1 0,0 0 16,-21 21-16,0 1 0,0-1 15,0 0-15,0-21 0,-21 22 16,0-1-16,0 0 0,0-20 0,21 20 16,-22-21-16,22 0 0,-21 22 15,0-43-15,21 21 16,0-42 0,0-1-1,21 1-15,0 0 0</inkml:trace>
  <inkml:trace contextRef="#ctx0" brushRef="#br0" timeOffset="4263.92">4064 720 0,'0'0'15,"21"-21"-15,-21-1 0,0 1 0,0-21 16,0 21-16,0 0 0,0-1 16,0 1-16,0 0 0,-21 21 15,0 0-15,0 0 16,-1 0-16,1 0 0,0 21 16,-21 0-16,21 1 0,-1-1 15,-20 0-15,21 21 0,0-21 0,0 22 16,-22-1-16,22 0 0,21 1 15,0-1-15,-21 0 0,21-20 0,0 20 16,0-21-16,0 21 0,0-20 16,21 20-16,0-21 0,0-21 15,1 21-15,-1-21 0,0 0 16,0 0-16,0 0 0,22 0 16,-22-21-16,0 0 0,0 0 0,0 0 15,22-1-15,-22-20 0,0 21 16,0-21-16,0-1 0,-21 1 15,21 0-15,-21-1 0,22 1 16,-22 21-16,0 0 0,0-22 0,0 22 16,0 0-16,0 42 31,0 0-31,0 0 16,0 1-16,-22-1 0,22 21 0,0-21 15,0 22-15,0-1 0,0 0 16,0 1-16,0-1 0,0-21 0,0 21 15,0-20-15,0-1 0,0 0 16,22 0-16,-22 0 0,21-21 0,0 0 16,0 0-16,0 0 0,0 0 15,1 0-15,-1 0 0,0-21 16,0 0-16,0 0 0,22 0 16,-22-22-16,0 1 0,0 0 15,0-1-15,0 1 0,1-22 16,-1 22-16,0-21 0,-21-1 0,21 22 0,-21-22 15,21 22-15,-21 0 0,0-1 16,0 1-16,0 21 0,0 0 16,0-1-16,0 1 0,0 42 31,-21 1-31,21 20 0,-21-21 0,21 21 16,-21 1-16,21 20 0,0-20 15,0-1-15,-21 0 0,21 22 16,-22-22-16,22 0 0,0 22 0,0-22 15,0 1-15,0-22 0,0 21 16,0-21-16,0 0 0,0 22 0,0-22 16,0 0-16,22-21 15,-1 0-15,0 0 0,0 0 16,0 0-16,0 0 0,1-21 16,-1 0-16,0 0 0,0-1 0,0 1 15,0-21-15</inkml:trace>
  <inkml:trace contextRef="#ctx0" brushRef="#br0" timeOffset="4528.13">4403 720 0,'0'21'0,"0"-42"0,21 42 16,0-21-1,0 0-15,21 0 0,-20 0 0,-1 0 16,21 0-16,-21 0 0,22 0 16,-22-21-16,21 21 0,-21 0 15,0-21-15,1 21 0,-1 0 16,0 0-16,0 0 0,-21-22 16</inkml:trace>
  <inkml:trace contextRef="#ctx0" brushRef="#br0" timeOffset="4915.3">6392 762 0,'0'0'0,"0"-21"0,0 0 0,0 0 16,-21 21-16,21-22 0,0 1 0,-21 21 15,21-21-15,-21 42 31,0 0-15,21 22-16,0-22 0,-22 0 16,1 21-16,21 1 0,-21-1 15,21-21-15,-21 22 0,0 20 16,21-21-16,0-20 0,0-1 16,0 0-16,0 0 0,0 0 15,21-21 1,0 0-1,0 0-15</inkml:trace>
  <inkml:trace contextRef="#ctx0" brushRef="#br0" timeOffset="5349.13">6943 741 0,'0'0'0,"21"-21"0,0 21 15,0-21-15,-21-1 0,0 1 16,-21 21-1,0 0-15,-22 0 16,22 0-16,-21 0 0,0 21 16,-1 1-16,1-1 0,0 0 0,-1 0 15,22 0-15,0 0 0,0 1 16,0-1-16,21 0 0,0 0 16,0 0-16,21-21 15,0 21-15,0-21 0,21 0 0,1 22 16,-1-1-16,0-21 0,22 0 15,-22 0-15,-21 21 0,22-21 0,-1 21 16,-21-21-16,0 21 0,1-21 16,-1 21-16,0-21 0,-21 22 15,0-1 1,-21 0-16,0-21 0,-1 0 0,-20 0 16,21 21-16,-21-21 0,-1 0 15,1 0-15,0 0 0,-1 0 0,22 0 16,0 21-16,-21-21 0,20 0 15,1 0-15,0 0 0,0 0 16,21-21 15,0 0-31,0 0 0,0 0 0,0-1 16</inkml:trace>
  <inkml:trace contextRef="#ctx0" brushRef="#br0" timeOffset="5559.78">6265 487 0,'0'0'0,"-21"0"0,0 0 15,0 0 1,42 0 62</inkml:trace>
  <inkml:trace contextRef="#ctx0" brushRef="#br0" timeOffset="6356.21">8318 889 0,'0'0'0,"-21"-21"0,0 0 16,21 0-16,0-1 0,-21 1 16,21 0-16,-21 0 15,21 0-15,0 0 0,0-1 0,0 1 16,0 0-16,0 0 0,0-43 15,21 43-15,0 0 0,0 0 16,0 21-16,-21-21 16,22 21-16,-1 0 0,0 0 0,0 0 15,21 0-15,-20 0 0,-1 0 16,0 21-16,0 0 0,0 0 0,0 22 16,1-1-16,-22-21 0,21 43 15,-21-22-15,0 0 0,0 1 0,0 20 16,-21-21-16,-1 1 0,22-1 15,-21 0-15,0-20 0,21-1 0,-21 0 16,21 0-16,0 0 0,0 0 16,0-42 15,0 0-31,0-21 16,0 21-16,0-22 0,21 1 0,-21 0 15,21-1-15,0 1 0,1 0 16,-1-1-16,0 1 0,21 0 0,-21-1 15,22 22-15,-22 0 0,21-21 16,1 42-16,-1-22 0,0 1 0,-21 21 16,22 0-16,-1 0 0,-21 0 15,0 21-15,1 1 0,-1 20 0,0-21 16,-21 21-16,0 1 0,0-1 16,0 0-16,0 1 0,0 20 15,-21-20-15,21-1 0,-21-21 0,-1 21 16,1-20-16,21 20 15,-21-21-15,21 0 0,-21 0 16,21-42 15,0 0-31,21 0 0,0 0 16,-21 0-16,21-1 0</inkml:trace>
  <inkml:trace contextRef="#ctx0" brushRef="#br0" timeOffset="6816.37">9546 656 0,'0'0'0,"0"-21"0,21 0 0,-21 0 16,21 21-16,-21-21 0,0-1 15,-21 22 17,0 22-32,0-1 15,21 0-15,-21 0 0,0 21 16,-1 1-16,1-1 0,0 0 0,0 1 15,21-1-15,0-21 0,-21 22 16,21-1-16,0 0 0,0-21 0,0 22 16,0-22-16,0 0 0,21 0 15,0 0-15,0-21 0,22 0 16,-1 0-16,-21 0 0,21 0 16,1 0-16,-1-21 0,0 21 0,1-21 15,-1 0-15,0-21 0,-20 20 16,-1-20-16,0 0 0,0-1 0,-21 1 15,0-21-15,0 20 0,0 1 16,-21 0-16,0-1 0,0 1 0,-22 0 16,22-1-16,0 22 0,-21 0 15,20 21-15,-20-21 0,21 21 0,-21 0 16,20 0-16,-20 0 0,21 21 16,0 0-16,0 0 0,-1 0 0,1 1 15,0-1-15,21 0 0,-21 21 16,21-21-16,0 1 0,0 20 15,0-21-15,21 0 0,0-21 16,0 21-16,1-21 0,20 0 0,0 0 16</inkml:trace>
  <inkml:trace contextRef="#ctx0" brushRef="#br0" timeOffset="7100.16">10308 423 0,'0'0'0,"21"-21"0,-21-63 15,0 105 32,0 0-47,-21 21 0,0-21 0,21 22 16,0-1-16,-21 0 0,0 1 0,-1-1 16,22 0-16,0 1 0,-21-1 15,0 22-15,21-22 0,-21 0 16,21-21-16,0 43 0,0-22 15,0-21-15,0 1 0,0-1 0,0 0 16,21-21-16,0 0 16,0 0-16,1 0 0,-1 0 0,0 0 15,0-21-15,0 0 0,0-1 16</inkml:trace>
  <inkml:trace contextRef="#ctx0" brushRef="#br0" timeOffset="7335.05">10202 635 0,'0'0'0,"-21"0"0,-21 0 16,42 21-16,21-21 16,0 0-1,0 0-15,22 0 0,-22 0 16,21 0-16,-21 0 0,22 0 15,-22 0-15,21 0 0,-21 0 16,0 0-16,1 0 0,-1 0 0,0 0 16,0 0-1</inkml:trace>
  <inkml:trace contextRef="#ctx0" brushRef="#br0" timeOffset="8123.94">12404 318 0,'0'0'0,"0"-43"0,0 22 0,0 0 0,0 0 16,0 0-16,0-1 0,-22 22 15,1 0-15,0 0 16,0 0-16,0 43 0,-22-22 16,22 21-16,0 1 0,-21-1 15,21 21-15,-22-20 0,22 20 0,-21-20 16,-1 20-16,22-21 0,-21 22 15,0-22-15,20 22 0,-20-22 16,21 0-16,0 1 0,0-22 0,-1 0 16,22 0-16,-21 0 0,21 1 15,0-44 1,21 1 0,1 0-16,-1-21 0,0-1 0,21 1 15,-21 0-15,22-22 0,-1 22 16,-21-22-16,22 1 0,-1-1 0,0 22 15,1-21-15,-1-1 0,21-21 16,-41 43-16,-1 0 0,0 21 16,-21-1-16,21 1 15,-21 0-15,0 63 16,0-20-16,0 20 16,-21 0-16,0 43 0,21-22 15,-21-20-15,-1 20 0,22-20 16,-21 20-16,21-21 0,0 22 0,0-22 15,0 1-15,-21-1 0,21 0 16,0-21-16,0 22 0,0-22 0,0 0 16,0 0-16,0 0 0,21-21 15,0 0 1,1 0 0,-22-21-16,0 0 0,0 0 0</inkml:trace>
  <inkml:trace contextRef="#ctx0" brushRef="#br0" timeOffset="8723.58">11832 699 0,'0'0'0,"-21"0"0,0 21 15,0 0-15,21 0 0,0 0 16,0 0 0,21 1-16,0-22 0,21 0 0,-21 0 15,22 0-15,-1 0 0,22 0 16,-22 0-16,21-22 0,1 22 15,21-21-15,-22 0 0,1 0 16,-1 0-16,-21 0 0,22-1 0,-22 1 16,1 0-16,-22 0 0,21 0 15,-21 0-15,0-1 0,-21 1 16,-21 21 0,0 21-1,21 1-15,-21 20 0,0-21 0,0 0 16,-1 22-16,1-1 0,0 0 15,21 1-15,0-1 0,-21 0 0,21 1 16,0-22-16,0 21 0,0-21 16,0 0-16,0 1 0,21-1 15,0-21-15,0 0 16,1 0-16,-1 0 0,0 0 0,21-21 16,-21-1-16,22 1 0,-1 0 15,0 0-15,1-21 0,-22-1 0,21 1 16,1 0-16,-22-1 0,0 1 15,0 21-15,0-22 0,0 1 16,1 21-16,-22 0 0,0 0 0,0-1 16,0 44-1,0-1 1,0 21-16,-22-21 0,1 22 0,21-22 16,-21 21-16,21 0 0,-21 1 15,21-1-15,0-21 0,0 22 16,0-22-16,0 0 0,0 21 0,0-21 15,21 1-15,0-22 16,0 0-16,1 0 0,-1 0 0,0 0 16,21 0-16,-21 0 0,22-22 15,-1 1-15,-21 0 0,22-21 0,-1-1 16</inkml:trace>
  <inkml:trace contextRef="#ctx0" brushRef="#br0" timeOffset="9003.43">13843 191 0,'0'-22'0,"0"44"0,0-65 16,-21 43-1,0 21 1,-1 22-16,22-22 0,-21 21 16,0 1-16,0 20 0,21-21 0,-21 1 15,21 20-15,-21-20 0,-1-1 16,22 21-16,0-20 0,-21-1 0,0 43 15,21-43-15,-21 22 16,21-22-16,0-21 16,0 0-16,0 0 0,0 1 15,0-1-15,21-21 16,0 0-16,0 0 0,1-21 16,-1 21-16,21-22 0,-21-20 0,22 21 15</inkml:trace>
  <inkml:trace contextRef="#ctx0" brushRef="#br0" timeOffset="9407.2">14224 614 0,'0'0'0,"0"21"47,-21 0-47,0 0 0,-1 1 0,1-1 15,0 21-15,0 0 0,0-20 16,0 20-16,-1 0 0,22-21 0,0 22 15,-21-22-15,21 21 0,0-21 16,0 1-16,0-1 0,0 0 0,21-21 16,22 21-16,-22-21 15,21 0-15,1 0 0,-22 0 0,21 0 16,0-21-16,1 21 0,-1-21 16,0 0-16,1-1 0,-1-20 0,-21 21 15,0-21-15,1-1 0,-1 1 16,-21 0-16,0-1 0,0 22 15,0-21-15,0-1 0,-21 22 0,-1-21 16,-20 21-16,-21 0 16,41 21-16,-20 0 0,0 0 0,-1 0 15,1 0-15,21 0 0,-21 21 16,-1 0-16,22 0 0,-21-21 0,21 21 16,-1 0-16,1-21 0,21 22 15,0-1-15</inkml:trace>
  <inkml:trace contextRef="#ctx0" brushRef="#br0" timeOffset="9640">13462 508 0,'0'0'0,"-21"0"16,42 0-1,0 0-15,0 0 16,22 0-16,-1 0 0,0 0 0,22 0 16,-22 0-16,43 0 0,-22 0 15,1 0-15,-1 0 0,-20 0 0,-1 0 16,0 0-16,1 0 0,-22 0 16,0 0-16</inkml:trace>
  <inkml:trace contextRef="#ctx0" brushRef="#br0" timeOffset="10635.85">14668 614 0,'0'-21'16,"0"0"-16,22-1 16,-22 1-16,21 21 0,-21-21 15,21 21-15,0-21 0,0 0 16,0 21-16,1 0 0,20 0 15,-21 0-15,0 0 0,0 0 0,22 21 16,-22 0-16,0 21 0,0-20 16,-21 20-16,0-21 0,0 21 0,0 1 15,0-22-15,0 21 0,0 1 16,0-1-16,-21-21 0,21 21 16,-21-20-16,0-1 0,21 0 0,0 0 15,0 0-15,-21-21 0,21 21 16,-22-21-16,22-21 31,0 0-31,0 0 0,0 0 0,0-22 16,22 22-16,-1-21 0,-21 0 15,21-1-15,0 1 0,0 21 0,22-22 16,-22 1-16,0 21 0,21 0 16,-21-22-16,22 22 0,-22 21 15,21-21-15,-21 21 0,1 0 0,20 0 16,-21 0-16,0 21 0,22 0 0,-22 1 15,0 20-15,-21-21 16,21 21-16,-21 1 0,0 41 16,0-62-16,0 20 0,0 0 15,0-21-15,0 22 0,0-22 0,-21 0 16,21 0-16,0 0 0,0 1 16,-21-22-16,21-22 31,0 1-16,0 0-15,0-21 0,0 21 0,21-22 16,0 1-16,0 0 0,0-1 16,1 1-16,-1 21 0,21-22 0,-21 1 15,0 21-15,22 0 16,-22 0-16,21-1 0,-21 22 0,1 0 16,-1 0-16,0 0 0,0 0 15,0 22-15,0-1 0,1 21 0,-22-21 16,0 0-16,0 22 0,0-1 15,0-21-15,0 22 0,0-22 0,0 21 16,-22-21-16,1 0 0,0 1 16,21-1-16,-21 21 15,0-21-15,42-42 32,0 0-17,0 0-15</inkml:trace>
  <inkml:trace contextRef="#ctx0" brushRef="#br0" timeOffset="11372.33">16446 699 0,'0'0'0,"0"-22"0,0 1 15,0 0-15,0 0 0,0 0 16,0 0-16,-21-1 16,0 22-16,0 0 0,0 0 15,0 0-15,-22 0 0,22 22 16,0-22-16,-21 21 0,-1 0 0,22 21 15,0-21-15,-21 22 16,20-1-16,1 0 0,0 1 0,0-22 16,0 21-16,21 1 0,0-22 0,0 0 15,0 0-15,0 21 0,0-20 16,21-1-16,0-21 0,0 0 16,0 0-16,22 0 0,-22 0 0,0 0 15,21 0-15,-20-21 0,41-22 16,-42 1-16,0 21 0,22-22 15,-22 22-15,0-21 0,-21 0 16,21-1-16,-21 1 0,21 21 16,-21 0-16,0-22 0,0 22 15,0 42 17,-21 0-32,0 1 0,0 20 0,21-21 15,0 21-15,-21 22 0,21-22 16,0-21-16,0 22 15,0-22-15,0 0 0,0 0 0,0 0 16,21 1-16,0-22 0,21 21 16,-20-21-16,-1 0 0,21 0 0,-21 0 15,22-21-15,-1-1 0,-21 1 16,21 0-16,1-21 0,-22-1 16,21 1-16,-21 0 0,22-22 15,-22 22-15,0-22 0,0 1 0,0-1 16,1 1-16,-22-1 0,0 22 15,21-21-15,-21 41 0,0-20 0,0 21 16,0 0-16,0 42 16,0 0-1,-21 0-15,-1 22 0,1-1 0,0 0 16,21 1-16,0 20 0,-21-21 16,21 1-16,0-1 0,-21 0 0,21 22 15,0-22-15,0 1 0,0-1 16,0 21-16,0-41 15,0-1-15,21 0 0,0 0 16,-21 0-16,21 0 0,22-21 16,-1 0-16,-21 0 15,0 0-15,0-21 0,22 21 0,-22-21 16,21 0-16,1-21 0,-22 20 16,21 1-16,-21-21 0</inkml:trace>
  <inkml:trace contextRef="#ctx0" brushRef="#br0" timeOffset="11592.11">16870 614 0,'0'0'0,"-21"21"0,21 0 16,21-21-1,0 0-15,0 0 16,-21 21-16,42-21 0,-20 0 0,-1 0 15,21 0-15,-21 0 0,22 0 16,-22 0-16,21 0 0,-21 0 16,0 0-16,1 0 0,-1-21 0,0 21 15,0 0-15,0 0 0</inkml:trace>
  <inkml:trace contextRef="#ctx0" brushRef="#br0" timeOffset="12149.65">17886 847 0,'21'0'0,"-42"0"0,63 0 0,-21 0 16,0-21-16,1-1 16,-22 1-16,0 0 0,0 0 15,0 0-15,0 0 0,0-1 16,0 1-16,0 0 0,-22 0 15,1 0-15,0 21 16,-21 0-16,-1 0 0,22 0 0,-42 0 16,20 0-16,1 21 0,0 0 0,-1 0 15,-20 0-15,21 22 0,-1-22 16,22 21-16,-21 1 0,21-1 16,-1 0-16,22-21 0,0 22 0,0-22 15,0 21-15,0-21 0,22 1 0,20-1 16,-21-21-16,0 21 0,22-21 15,-22 0-15,21 0 0,-21 0 16,22 0-16,-22 0 0,21-21 0,-21 0 16,22 21-16,-22-43 0,21 22 15,-21-21-15,0-1 0,1 1 16,20-43-16,-21 43 0,-21 0 16,0 21-16,21-22 0,-21 22 15,0 0-15,0 42 31,-21 0-31,21 0 0,-21 1 0,0 20 16,21-21-16,0 21 0,-21 1 16,21-22-16,0 21 0,0-21 0,0 22 15,0-22-15,0 21 16,0-21-16,0 1 0,0-1 0,21-21 16,0 21-16,0-21 0,0 0 15,0 0-15,1 0 0,-1 0 0,21 0 16,-21-21-16</inkml:trace>
  <inkml:trace contextRef="#ctx0" brushRef="#br0" timeOffset="12671.36">18457 508 0,'0'0'0,"0"-63"0,0 20 0,0 1 16,0 21-16,0 0 0,0-1 16,0 1-16,-21 21 0,0 0 15,21 21-15,-21 1 0,0-1 16,21 21-16,0-21 0,-22 22 15,22-1-15,-21 0 0,21 1 16,0-1-16,-21 0 0,21 1 0,0-1 16,0 0-16,0 1 0,0-1 15,-21 0-15,21 1 0,0-22 0,-21 0 16,21 0-16,0 0 0,0 0 16,0 1-16,0-44 31,0 1-31,0 0 15,0-21-15,0 21 0,21-22 16,-21 22-16,21-21 0,0 21 0,22-22 16,-22 22-16,0 0 0,21 0 15,-21 0-15,22-1 0,-1 22 16,0 0-16,1 0 0,-1 0 0,0 0 16,1 0-16,-1 0 0,-21 22 15,22-1-15,-22 0 0,-21 0 0,0 21 16,0-20-16,0 20 0,0-21 15,-21 0-15,-1 22 0,-20-22 0,0 0 16,-1 0-16,-20 0 0,-1 0 16,22-21-16,-21 22 0,-1-22 0,22 0 15,-1 0-15,1 0 16,0 21-16,21-21 0,-22 0 0,22 0 16,0 0-1,42-21 16,0 21-31,0-22 0,22 1 0</inkml:trace>
  <inkml:trace contextRef="#ctx0" brushRef="#br0" timeOffset="12976.1">19304 296 0,'0'0'0,"0"-105"31,0 83-31,0 44 32,0-1-32,0 0 0,0 21 0,-21 1 15,21-1-15,-21 0 0,-1 22 16,22-22-16,-21 0 0,0 1 0,0 20 16,21-20-16,-21-1 0,0 0 15,21 1-15,-22-1 0,22 0 0,-21-21 16,21 1-16,-21-1 0,21 0 15,0 0-15,0 0 0,21-21 32,0-21-17,1 21-15,-1-21 0,21-21 16,-21 20-16</inkml:trace>
  <inkml:trace contextRef="#ctx0" brushRef="#br0" timeOffset="13391.89">19389 677 0,'0'0'0,"0"22"15,0-1 1,21-21-16,0 0 0,0 0 16,21 0-16,-20 0 0,20 0 0,-21 0 15,21 0-15,1 0 0,-22 0 16,21 0-16,-21 0 0,1-21 0,20-1 15,-21 1-15,0 0 0,0 21 16,-21-21-16,0 0 0,0 0 0,0-1 16,0 1-16,0 0 0,0 0 15,-21 21-15,-21 0 0,0 0 0,-1 0 16,1 0-16,0 0 0,-1 0 16,1 21-16,0 0 0,-1 22 0,22-22 15,-21 21-15,21-21 16,-1 22-16,1 41 0,21-63 15,0 22-15,0 20 16,0-20-16,0-22 0,21 0 0,1 0 16,-1 0-16,42 0 15,-42-21-15,1 22 0,20-22 0,0 0 16,-21 0-16,22 0 0,-1 0 16,-21-22-16,22 22 0,-22-21 0,21 0 15,-21 0-15,22 0 0</inkml:trace>
  <inkml:trace contextRef="#ctx0" brushRef="#br0" timeOffset="13891.77">21357 826 0,'0'0'16,"0"-22"-16,-21 1 0,21 0 15,-21 21-15,21-21 0,-21 0 16,21 0-16,0-1 16,0 1-16,0 0 15,0 0-15,0 0 0,0 0 0,0-1 16,0 1-16,0 0 0,21 0 15,0 0-15,0 0 0,0-1 0,0 1 16,22 0-16,-1 0 0,0 0 16,1 21-16,-1 0 0,0-21 0,1 21 15,-1 0-15,-21 0 0,22 0 16,-22 21-16,21-21 0,-42 21 0,0 0 16,0 0-16,0 22 0,0-22 15,0 0-15,-42 21 0,21-21 0,-22 1 16,22 20-16,-21-21 15,-1 21-15,1-20 0,0 20 0,21-21 16,-22 21-16,22-20 0,-21 20 16,21-21-16,-1 0 0,22 22 0,0-22 15,-21 0-15,21 0 0,0 0 16,0 0-16,0 1 0,0-1 0,0 0 16,21 0-16,1-21 15,-1 21-15,0-21 0</inkml:trace>
  <inkml:trace contextRef="#ctx0" brushRef="#br0" timeOffset="14444.73">21294 1503 0,'0'0'0,"-22"0"0,22 21 0,-21-21 15,21 21-15,0 0 0,0 1 16,21-22 0,1 0-1,-1 0-15,0 0 16,0 0-16,0-22 0,0 22 16,1-21-16,-1 0 0,-21 0 15,0 0-15,0 0 0,0-1 16,0 1-16,-21 21 0,-1 0 15,1 0-15,0 0 16,0 0-16,0 0 0,0 0 0,-1 0 16,1 21-16,21 1 15,0-1-15,0 0 0,0 0 16,0 0-16,0 0 16,21-21-1,1 0-15,-1 0 16,0 0-1,-21-21-15,21 21 0,-21-21 0,0 0 16,0 0-16,0 0 16,-21 21-1,0-22-15,0 22 16,-1 0-16,1 22 16,0-1-1,21 0 1,0 0-16,21-21 15,0 0-15,1 0 16,-1 0-16,0 0 16</inkml:trace>
  <inkml:trace contextRef="#ctx0" brushRef="#br1" timeOffset="99755.95">974 2350 0,'0'-22'31,"0"1"-15,0 0-1,0 0-15,0 0 16,0 0 0,0 42 46,0 0-62,0 0 0,0 21 16,0 1-16,0-22 0,0 21 0,0 22 15,0-22-15,0 0 0,0 22 16,0-22-16,0 1 0,0-1 16,0 21-16,0-41 0,0 20 15,0 0-15,0 1 0,0-22 16,0 21-16,0-21 0,0 0 0,0 1 15,0-1-15,0 0 0,0 0 16,0-42 31,0 0-31,0 0-16,0-1 0</inkml:trace>
  <inkml:trace contextRef="#ctx0" brushRef="#br1" timeOffset="100523.96">1355 2858 0,'0'21'16,"0"-42"46,0-1-46,0 1-16,0 0 15,0 0 1,-22 21-16,1 0 16,21 21-1,0 0 1,-21 0-16,21 1 15,0-1-15,0 0 16,21-21 31,-21-21-31,21 21-16,-21-21 0,0-1 0,22 22 15,-22-21-15,0 0 16,-22 21-1,1 0 1,0 0-16,21 21 16,-21 0-1,21 1-15,-21-1 16,21 0-16,0 0 16,21-21 15</inkml:trace>
  <inkml:trace contextRef="#ctx0" brushRef="#br1" timeOffset="102152.29">2244 2244 0,'0'0'0,"0"-21"15,0-1 1,0 44 47,-22-1-63,22 21 0,-21-21 15,21 22-15,0-1 0,-21 21 16,0-20-16,0 20 0,21-20 0,-21 20 15,-1-21-15,1 1 0,0-1 16,21 0-16,-21 1 0,0-22 16,0 21-16,21-21 0,0 1 0,-22-1 15,1 0-15,21 0 16,-21-21 0,21-21-1,0 0-15,0 0 16,0-1-16</inkml:trace>
  <inkml:trace contextRef="#ctx0" brushRef="#br1" timeOffset="102477.1">2180 2350 0,'0'0'15,"0"-22"-15,0-20 31,21 42-31,-21-21 0,21 21 16,1 0-16,-1 0 0,0 21 16,0 0-16,0 0 0,0 22 15,-21-1-15,22 0 0,-1 22 0,-21-22 16,21 22-16,-21-22 0,0 0 16,0 22-16,0-22 0,0-21 15,0 22-15,0-1 0,-21-21 0,0 0 16,21 1-16,-22-1 0,22 0 15,0 0-15,-21-21 32,21-21-17,-21 21-15,21-21 0,0 0 16,0-1-16</inkml:trace>
  <inkml:trace contextRef="#ctx0" brushRef="#br1" timeOffset="103100.54">1947 2752 0,'0'0'0,"0"21"15,21-21 1,1 0-16,20 0 16,-21 0-16,21-21 15,22 21-15,-22-21 0,22-1 0,-1 1 16,1 0-16,-22 0 0,22 21 15,-22-21-15,0 0 0,1 21 0,-22-22 16,0 22-16,0-21 0,0 21 16,-21 21-1,0 22 1,0-22-16,0 0 16,0 21-16,0-20 0,-21 20 0,21-21 15,-21 21-15,21-20 0,0-1 16,0 21-16,0-21 0,0 0 15,0 1-15,0-1 0,0 0 16,0 0-16,21-21 0,0 0 16,0 0-16,1 0 15,20 0-15,-21 0 0,0 0 0,0 0 16,22-21-16,-22 0 0,0 0 16,0-1-16,22-20 0,-22 21 0,0-21 15,0 20-15,0-20 0,0 21 16,-21-21-16,0 20 0,22 1 0,-22 0 15,0 0-15,0 0 16,0 42 15,0 21-31,0-21 0,0 1 16,-22 20-16,22-21 0,0 0 16,0 22-16,0-22 0,0 0 0,0 21 15,-21-21-15,21 1 0,0-1 16,0 0-16,0 0 0,0 0 0,0 0 15,21-21 1,1 0-16,-1 0 0,0 0 16,0 0-16,21 0 0,-20 0 15,20 0-15,-21-21 0,21 0 16,1 0-16</inkml:trace>
  <inkml:trace contextRef="#ctx0" brushRef="#br1" timeOffset="103995.67">3873 2667 0,'0'-42'15,"-21"42"1,21-21-16,-21 21 0,0 0 16,0 0-16,0 0 15,-1 0-15,1 0 0,0 21 0,0 0 16,-21 0-16,20 0 0,1 22 15,-21-22-15,21 21 0,0-21 0,-1 22 16,1-1-16,0-21 0,21 21 16,0-20-16,0-1 0,0 0 15,0 0-15,0 0 0,0 0 0,0 1 16,21-22-16,0 0 0,1 21 16,-1-21-16,0 0 0,21 0 0,-21 0 15,22-21-15,-1 21 0,-21-22 16,22 1-16,-22 0 0,21 0 0,-21 0 15,0 0-15,1-22 0,20 1 16,-42 0-16,21-1 0,0 1 0,0-22 16,-21 22-16,22-21 0,-22-1 15,0 22-15,0-22 0,21 22 0,-21 21 16,0-22-16,0 22 0,0 0 16,0 0-16,0 0 0,0 42 31,0 0-31,0 21 15,0 1-15,-21-1 0,21 0 16,-22 22-16,22-22 0,0 22 0,-21-22 16,0 0-16,21 22 0,0-43 15,0 21-15,0 1 0,0 20 16,0-42-16,0 1 0,0-1 16,0 0-16,0 0 0,0 0 0,21-21 15,0 0-15,1 0 0,-1 0 16,0 0-16,0 0 0,0 0 15,0 0-15,22-21 0,-22 0 0,0 0 16,0 0-16,0-1 0,1-20 16,-1 21-16,0-21 0,0 20 0,0 1 15,0-21-15,-21 21 0,0 0 16,22-1-16,-22 44 16,0-1-1,0 0-15,-22 0 0,22 0 16,0 0-16,0 22 0,-21-22 0,21 0 15,0 0-15,-21-21 16,21 21-16,0 1 0,0-1 0,21-21 31,0 0-31,1 0 16,-1 0-16,0-21 0,0-1 0,0 1 16</inkml:trace>
  <inkml:trace contextRef="#ctx0" brushRef="#br1" timeOffset="104168.58">4593 2498 0,'-21'0'15,"42"0"-15,-63 0 0,21 0 0,-1-21 0,1 21 32,0 0-32,21 21 0,0 0 15,0 0 1,0 0-1</inkml:trace>
  <inkml:trace contextRef="#ctx0" brushRef="#br1" timeOffset="104622.32">5080 2561 0,'-21'0'16,"0"0"-16,-1 0 16,1 0-16,0 21 0,0 1 15,0-1-15,0 0 0,-1 0 0,1 21 16,-21-20-16,21 20 0,0-21 16,-1 21-16,1-20 0,0 20 0,0-21 15,21 0-15,-21 0 0,21 1 0,0 20 16,21-21-16,0 0 15,0-21-15,22 0 0,-22 0 0,21 0 16,0 0-16,1 0 16,-1 0-16,22 0 0,-22 0 0,0-21 15,1 0-15,-22 0 0,21 0 16,-21-1-16,0-20 0,1 21 0,-1-21 16,-21-1-16,0 1 0,0 0 0,0-1 15,0 1-15,0 0 0,-21 20 16,-1-20-16,1 21 0,0 21 15,0-21-15,-21 21 0,-1 0 0,22 0 16,-21 0-16,-1 0 0,22 21 0,-21 0 16,21 0-16,-22 0 0,1 22 15,21-22-15,0 0 0,0 0 16,21 0-16,0 1 16</inkml:trace>
  <inkml:trace contextRef="#ctx0" brushRef="#br1" timeOffset="105364.02">6985 2752 0,'21'-21'16,"-21"-1"-1,21 22-15,-21-21 0,0 0 0,0 0 16,0 0-16,0-22 16,0 22-16,0 0 0,0 0 15,0-21-15,-21 20 0,21 1 16,-21 0-16,-21 0 0,20 0 0,-20 21 16,21 0-16,-21 0 0,-1 0 0,-20 0 15,20 0-15,1 21 0,0 0 16,-1 21-16,1-20 0,0 20 0,-1 0 15,1 22-15,21-22 0,0 0 16,-22 1-16,43-1 0,-21 22 0,21-43 16,-21 21-16,21 0 0,0-20 15,0-1-15,0 0 0,0 0 0,42 21 16,-20-42-16,-1 0 16,21 0-16,0 0 0,-20 0 15,20 0-15,0 0 0,1-21 0,-1 0 16,21 0-16,-20-21 0,-22 20 15,21 1-15,22-63 0,-43 41 16,0 1-16,-21 0 0,0-1 16,0 22-16,0-21 0,0 21 0,0-1 15,-21 22 1,0 22 0,0-1-16,21 0 0,0 0 15,-22 0-15,22 22 0,0-22 16,0 21-16,0-21 0,0 0 0,0 22 15,0-22-15,22 0 0,-22 0 16,21 0-16,0-21 0,21 22 0,-21-22 16,1 0-16,20 0 0,-21 0 15,21 0-15,-20 0 0,20 0 0,-21 0 16,21-22-16,-20 1 0,-1 21 16</inkml:trace>
  <inkml:trace contextRef="#ctx0" brushRef="#br1" timeOffset="105803.85">7345 2604 0,'0'0'16,"0"21"0,0 0-16,0 0 15,0 21-15,0-20 0,-21-1 16,21 0-16,-22 21 0,22-21 0,0 1 16,0-1-16,0 21 0,0-21 0,0 0 15,-21-21-15,21 22 0,0-1 16,0 0-16,0-42 31,0 0-15,0-1-16,0 1 15,0 0-15,0-21 0,0 21 0,0-22 16,0 1-16,0 21 0,21-22 0,1 1 16,-1 0-16,0 21 15,42-22-15,-41 22 0,20 21 16,21 0-16,-20 0 0,-1 0 15,0 21-15,22 0 0,-22 1 0,-21 20 16,22-21-16,-22 21 0,0 1 16,0-22-16,-21 21 0,0 1 0,0-22 15,0 21-15,-21-21 0,0 0 16,0 1-16,0-1 0,-1 0 0,1 0 16,0-21-16,21 21 0,-21-21 15,42 0 16,0-21-31,0 0 0,1 0 0,20 0 16</inkml:trace>
  <inkml:trace contextRef="#ctx0" brushRef="#br1" timeOffset="106335.68">8551 2604 0,'0'-22'15,"0"44"-15,0-65 0,-21 22 0,0 21 16,21-21-16,-21 21 16,0 0-16,-1 0 0,1 0 0,0 0 15,0 0-15,0 21 16,-22 0-16,22 0 0,0 1 0,0 20 16,0-21-16,-22 21 0,22 1 0,0-1 15,-21-21-15,21 22 0,-1-1 16,22-21-16,0 21 0,0-20 0,0-1 15,0 0-15,0 0 0,0 0 16,0 0-16,22-21 0,20 0 0,-21 0 16,0 0-16,22 0 0,-22 0 15,21 0-15,0-21 0,1 21 0,-22-21 16,21 0-16,-21-21 0,22 20 16,-22-20-16,21 0 0,-21-1 15,1 1-15,-1-21 0,0-1 0,0-21 16,0 22-16,-21-1 0,0 1 15,21-1-15,-21 22 0,0 0 0,22-1 16,-22 1-16,0 21 0,0 0 0,0 0 16,-22 21-1,1 21-15,0 0 0,0 21 16,21-21-16,-21 43 0,0-22 16,-1 22-16,22-1 0,0 1 15,0-1-15,0 1 0,0-1 16,0-20-16,0 20 0,0-21 0,0 22 15,0-22-15,22-21 0,-22 1 16,21-1-16,21 0 0,-21-21 16,0 0-16,22 0 0,-22 0 0,21 0 15,1 0-15</inkml:trace>
  <inkml:trace contextRef="#ctx0" brushRef="#br1" timeOffset="106807.94">9652 2413 0,'0'0'0,"-21"-21"0,21 0 0,0 0 16,0-43-16,0 43 0,0 0 16,0 0-16,21 21 15,0 0-15,0 0 0,0 0 0,1 0 16,-1 21-16,0 0 0,0 0 15,0 21-15,43 43 0,-43-43 16,-21 22-16,21-22 0,-21 22 16,21-22-16,-21 0 0,0 22 15,0-43-15,0 21 0,0 1 0,0-22 16,0 0-16,0 0 0,0 0 0,0 1 16,0-1-16,21-21 31,-21-21-31,0-1 15,22 1-15,-1-21 0,-21 21 0,21-22 16,0 1-16</inkml:trace>
  <inkml:trace contextRef="#ctx0" brushRef="#br1" timeOffset="107040.35">10372 2307 0,'0'0'0,"0"-21"0,21 21 15,-42 0 1,-1 21-16,1 0 15,0 1-15,0 20 0,0-21 16,-22 21-16,22 22 0,-21-22 0,21 1 16,-22-1-16,22 0 15,-21 1-15,21-22 0,0 21 0,-22-21 16,43 0-16,-21 1 0,21-1 16,0 0-16,0 0 0,21-21 15,0 0 1,22 0-16,-22 0 0,21-21 15,-21 0-15</inkml:trace>
  <inkml:trace contextRef="#ctx0" brushRef="#br1" timeOffset="107268.07">10562 2519 0,'0'21'16,"0"0"-16,0 0 0,-21 1 0,21-1 15,-21 21-15,21-21 0,0 0 16,0 22-16,-21-1 0,-1-21 16,22 0-16,-21 1 0,21-1 15,0 0-15,0 0 0,0-42 47,0 0-47,0 0 0</inkml:trace>
  <inkml:trace contextRef="#ctx0" brushRef="#br1" timeOffset="107443.75">10604 2286 0,'0'0'0,"0"-21"16,0 42 31,0 0-32,0 0-15,22 1 0,-1-22 16,-21 21-16,21 0 0,0 0 16</inkml:trace>
  <inkml:trace contextRef="#ctx0" brushRef="#br1" timeOffset="108016.69">11515 2604 0,'0'0'0,"0"-22"0,0-62 31,0 63-31,-22-1 0,22 1 0,-21 21 16,0-21-16,0 21 0,0-21 16,0 21-16,-1 0 0,-20 0 0,0 21 15,21 0-15,-22 0 0,1 1 16,0 20-16,20 0 0,-20-21 0,0 22 15,21-1-15,-1 0 0,1 1 16,0-1-16,0-21 0,21 22 0,0-22 16,0 0-16,0 21 0,0-21 15,21 1-15,0-1 0,0-21 16,1 0-16,20 0 0,-21 0 16,0 0-16,22 0 0,-1 0 0,0-21 15,1-1-15,-1 1 0,-21 0 0,21 0 16,1-21-16,-1-1 0,-21 1 15,0-22-15,22 1 0,-22-1 16,0 1-16,-21-1 0,21-20 0,-21 41 16,0-20-16,21-1 0,-21 22 15,0 0-15,0-1 0,0 22 0,0 0 16,0 0-16,0 0 0,0 42 16,0 0-16,-21 0 15,0 0-15,21 22 0,-21-1 16,21 22-16,0-22 0,0 21 0,-21 1 15,21-22-15,0 22 0,-21-1 16,21-20-16,0-1 0,0 21 0,0-41 16,0 20-16,0 0 0,0-21 0,0 1 15,0-1-15,0 0 16,0 0-16,21-21 0,0 0 16,0 0-16,0 0 0,0-21 15,1 21-15,-1-21 0</inkml:trace>
  <inkml:trace contextRef="#ctx0" brushRef="#br1" timeOffset="108438.71">11896 2688 0,'0'0'0,"-22"0"0,22 21 16,22-21-1,-1 0 1,0 0-16,0-21 0,0 0 0,22 21 16,-22-21-16,42-21 0,-42 20 15,1 1-15,-1 0 0,0 0 16,0 0-16,-21 0 0,0-1 16,0 1-16,-21 21 15,0 0 1,-22 0-16,22 21 0,0 1 15,-21-1-15,21 0 0,-22 0 0,22 0 16,0 22-16,0-22 0,0 21 16,-1-21-16,22 0 0,-21 22 0,21-22 15,0 0-15,0 0 0,0 0 0,0 1 16,21-1-16,1 0 16,-1-21-16,0 0 0,21 0 0,-21 0 15,22 0-15,-22 0 0,21 0 16,1 0-16,-1 0 0,0-21 0,-21 21 15,22-21-15,-1-1 0,0 1 16,1 0-16,-1-21 0</inkml:trace>
  <inkml:trace contextRef="#ctx0" brushRef="#br1" timeOffset="108819.5">12658 2540 0,'21'-21'16,"-42"42"-16,42-63 0,0 42 0,-21-21 0,-21 21 47,0 21-47,21 0 0,-22 21 0,1-21 15,0 22-15,21-22 0,-21 21 16,0 1-16,21-22 0,-21 21 0,21-21 16,-22 0-16,22 22 0,0-22 15,0 0-15,0 0 16,0 0-16,22-21 0,-1 0 0,0 0 16,0 0-16,0 0 0,0 0 0,22 0 15,-22 0-15,0 0 0,21-21 16,-20 0-16,20 0 0,0 0 15,-21 0-15,1-22 0,20 22 0,-21-21 16,-21-1-16,21 1 0,-21 0 16,0-1-16,0-20 0,0 42 0,-21-22 15,0 22-15,0 0 0,-22 0 16,22 0-16,0 21 0,-21 0 16,21 0-16,-22 0 0,22 21 0,-21-21 15,21 21-15,-22 0 0,22 0 16,0 22-16,0-22 0,-22 0 0,43 43 15,-21-43-15,21 0 0,0 0 16,0 0-16,21-21 16,1 21-16</inkml:trace>
  <inkml:trace contextRef="#ctx0" brushRef="#br1" timeOffset="109444.14">14203 2582 0,'0'0'0,"0"-21"0,0 0 0,0 0 0,0 0 16,0 0 0,0-1-16,0 1 0,0 0 15,0 0-15,0 0 16,0 0-16,21-1 0,0 1 15,0 0-15,0 21 0,1-21 0,20 21 16,-21 0-16,21-21 0,1 21 16,-1 0-16,0 0 0,1 21 0,-1-21 15,-21 21-15,22 21 16,-22 1-16,21-22 0,-21 42 0,-21-20 16,0-1-16,0 0 0,0 1 0,0-1 15,-21 0-15,0 1 0,-21-1 16,-1-21-16,22 0 0,0 1 15,0-1-15,0-21 16,21-21 0,0-1-16,0 1 15,0 0-15,21 0 0,-21-21 0,21-1 16,0 1-16,21 0 0,-20-1 16,-1 1-16,0 0 0,21-1 0,-21 22 15,22-21-15,-22 21 0,21-1 16,-21 22-16,22-21 0,-22 21 0,0 0 15,21 0-15,-20 0 0,-1 0 16,0 0-16,-21 21 16</inkml:trace>
  <inkml:trace contextRef="#ctx0" brushRef="#br1" timeOffset="109791.94">15134 2752 0,'0'0'0,"21"0"0,0 0 0,1 0 16,-1 0-16,21 0 0,-21 0 0,22 0 16,-1-21-16,-21-1 0,21 1 0,1 0 15,-22 0-15,0 0 0,0-22 16,0 22-16,1-21 0,-22 21 0,0 0 16,0-1-16,0 1 15,-22-21-15,1 42 0,0 0 16,0 0-16,0 0 0,-22 0 15,1 0-15,-21 21 0,20 0 16,22 22-16,-21-22 0,21 21 16,-1-21-16,-20 43 0,21-22 15,21-21-15,0 22 0,0-22 0,0 0 16,0 0-16,21 0 16,0 0-16,22 1 0,-22-22 0,21 21 15,-21-21-15,22 0 0,-1 0 0,21 0 16,-20 0-16,-1 0 0,0-21 15,22-1-15,-22 22 0</inkml:trace>
  <inkml:trace contextRef="#ctx0" brushRef="#br1" timeOffset="110068.78">16150 2096 0,'0'-22'15,"0"44"-15,0-86 0,0 43 0,0 0 16,-21 21-16,21-21 0,-21 21 15,0 0 1,-1 21-16,22 21 0,-21-21 0,0 22 16,21-1-16,-21 0 0,21 22 15,-21-22-15,0 22 0,21-1 16,-22 1-16,1-22 0,21 21 16,0-20-16,-21-1 0,21 0 0,-21 1 15,21-22-15,0 21 0,0-21 0,0 1 16,0-1-16,21-21 31,0 0-31,-21-21 0,21-1 16</inkml:trace>
  <inkml:trace contextRef="#ctx0" brushRef="#br1" timeOffset="111109.19">16743 2561 0,'0'0'0,"0"-21"0,0-21 16,21 42-16,-21-21 15,0-1-15,0 1 0,0 0 16,0 0-16,0 0 0,0 0 0,0-1 16,0 1-16,-21 0 15,0 21-15,-1 0 0,1 0 16,-21 0-16,21 21 15,-22 0-15,22 1 0,-21 20 0,0-21 16,20 21-16,-20 1 0,21-1 16,0 0-16,0 1 0,-1-1 0,1-21 15,21 22-15,-21-22 0,21 0 16,0 42-16,0-41 0,64-1 16,-43-21-16,21 0 15,-21 0-15,22 0 0,-22 0 16,21 0-16,-21 0 0,22-21 0,-22-1 15,0 1-15,21-21 0,-21 21 16,22-64-16,-43 43 0,0-1 16,21 1-16,-21 0 15,21-1-15,-21 22 0,0 0 0,0 0 16,0 0-16,0 42 16,-21 21-1,0-21-15,0 22 0,21-22 16,0 21-16,-22 1 0,22-1 15,0 0-15,0 1 0,0-22 0,0 21 16,0-21-16,0 22 0,0-22 16,0 0-16,22-21 0,-22 21 0,21 0 15,0-21-15,0 0 0,0 0 16,22 0-16,-22 0 0,0 0 16,42-42-16,-41 42 0,20-42 15,-21 20-15,21-20 0,-20 0 16,20-1-16,-21-20 0,0 21 0,22-22 15,-22 1-15,21-1 0,-21 1 16,0 20-16,1 1 0,-22 0 0,0-1 16,0 1-16,0 21 0,0 0 15,0-1-15,-22 22 0,1 0 16,0 0-16,0 22 16,0-1-16,0 0 0,-1 0 0,1 21 15,21-20-15,-21 20 0,21 0 16,-21 22-16,21-22 0,0 0 15,0 1-15,0 20 0,0-20 0,0-1 16,0 0-16,0-21 0,0 22 16,0-22-16,0 0 0,21 21 0,0-42 15,0 22-15,1-1 0,-1-21 16,21 0-16,-21 0 0,22 0 0,-1 0 16,-21 0-16,21 0 0,1 0 0,-1-21 15,0-1-15,-20 22 0,20-42 16,-21 21-16,0 0 0,0-22 0,1 1 15,-1 21-15,-21-21 0,21-1 16,-21 22-16,0 0 0,0-21 16,0 20-16,0 1 15,-21 21 1,0 21-16,21 1 0,-22-1 16,1 21-16,21-21 0,-21 22 0,21-22 15,-21 21-15,21-21 0,-21 22 16,21-22-16,0 0 0,0 21 0,0-21 15,0 1-15,0-1 0,21 0 16,0-21-16,0 21 0,0 0 0,1-21 16,20 0-16,-21 0 0,21 0 0,1 0 15,-1 0-15,0 0 0,1 0 16,-1 0-16,22-21 0</inkml:trace>
  <inkml:trace contextRef="#ctx0" brushRef="#br1" timeOffset="111715.84">18732 2625 0,'0'0'0,"0"-21"0,0-1 0,0-20 16,0 21-16,0 0 0,0 0 15,0-1-15,0-20 0,-21 21 16,0 21-16,0-21 0,0 0 0,0 21 16,-1 0-16,1 0 0,-21 0 15,21 0-15,-22 0 0,1 0 0,21 21 16,-21 21-16,-1-21 0,1 22 15,21-22-15,0 21 0,-22 0 16,43 1-16,-21-1 0,21-21 0,-21 22 16,21-1-16,0-21 0,0 0 15,0 22-15,0-22 0,21 0 0,0 0 16,0-21-16,1 21 0,-1-21 0,0 0 16,21 0-16,-21 0 0,22 0 15,-22 0-15,21 0 0,-21 0 0,22-21 16,-1 0-16,-21-21 0,0 20 15,22-20-15,-22 0 0,21-22 0,-21 1 16,1-1-16,-1 1 0,0-1 16,0 1-16,0-1 0,0 1 15,1 20-15,-1-20 0,-21 21 16,0-1-16,0 22 0,0 0 0,0 0 16,0 0-16,-21 42 15,21 0 1,-22 0-16,1 0 0,0 22 15,0-1-15,0 0 0,0 1 0,-1 20 16,1-21-16,0 22 0,21-22 16,0 22-16,0-1 0,-21-20 0,21 20 15,0-21-15,0 1 0,0-1 0,0 0 16,0-20-16,0 20 0,21-21 16,0 0-16,0-21 0,1 21 15,-1-21-15,0 22 0,0-22 16,0 0-16,22 0 0,-22 0 0,21-22 15,-21 1-15,0 21 0,22-21 16,-22 0-16,0 0 0,0-22 0,22 22 16,-22 0-16,-21-21 0,21 21 15,0-22-15,-21 22 0</inkml:trace>
  <inkml:trace contextRef="#ctx0" brushRef="#br1" timeOffset="111963.7">17378 2265 0,'0'0'0,"-43"0"0,1 0 16,0 21-16,21-21 0,-1 0 15,22 21 1,22-21-16,-1 0 15,21 0-15,0 0 0,-20 0 16,20 0-16,21 0 0,-41-21 0,20 21 16,0 0-16,1-21 0,-22 21 0,0-21 15</inkml:trace>
  <inkml:trace contextRef="#ctx0" brushRef="#br1" timeOffset="113303.93">20320 2201 0,'0'0'0,"-21"0"16,0 0-16,-1 0 15,22 22-15,0-1 16,22-21 0,-1 0-1,0 0-15,0 0 0,21 0 16,1 0-16,-22 0 0,21 0 0,1-21 16,-1 21-16,0-22 0,-21 1 15,22 21-15,-22-21 0,0 0 0,0 0 16,-21 0-16,21-1 0,-21 1 15,0 0-15,0 0 0,0 0 0,-21 21 32,0 0-32,0 0 0,0 21 15,0 21-15,-1-21 16,1 22-16,0-22 0,0 21 0,0 1 16,0 20-16,-1-21 0,1 22 15,21-1-15,0-20 0,-21 20 0,21 1 16,-21-22-16,21 22 0,0-22 15,0 0-15,0-21 0,0 22 0,0-22 16,-21 0-16,21 0 0,0 0 0,-21-21 16,-1 0-16,1 0 15,0 0-15,0 0 0,0-21 16,0 0-16,-1 0 16,1-21-16,21 20 0,-21-20 0,0 0 15,21-1-15,-21 1 0,21 0 16,0-1-16,0 1 0,0 21 0,0-21 15,0 20-15,0 44 32,0-1-32,0 21 0,0-21 15,0 22-15,0-1 0,0-21 0,0 21 16,21 1-16,-21-22 16,21 21-16,-21-21 0,21 22 0,0-22 15,-21 0-15,22 0 0,-1-21 0,0 21 16,0 1-16,0-22 0,0 0 15,22 0-15,-22 0 0,21 0 0,1 0 16,-1 0-16,0 0 0,1-22 16,-1 1-16,0 0 0,22 0 0,-22 0 15,-21 0-15,22-22 0,-1 1 16,-21 0-16,0-1 0,0 1 0,1 0 16,-22 20-16,0-20 0,0 21 15,0 0-15,0 42 31,-22 0-31,22 0 16,-21 0-16,0 22 0,0-1 0,21-21 16,-21 22-16,21-1 0,-21-21 15,21 0-15,-22 22 0,22-22 16,0 0-16,0 0 0,0 0 16,22 0-16,-1-21 0,0 0 15,0 0-15,0 0 0,0 0 0,22 0 16,-22 0-16,0 0 0,21 0 15,1-21-15,-22 0 0,21 21 0,1-42 16,-1 21-16,0-1 0,-21 1 16,22-21-16,-22 0 0,0 20 15,0 1-15,-21-21 0,21 42 0,-21-21 16,0 0-16,-21 21 16,0 0-16,0 0 0,0 21 15,0 0-15,21 0 0,0 0 16,-22 0-16,22 1 0,0 20 0,0-21 15,0 0-15,0 0 0,0 22 16,0-22-16,0 0 0,0 0 0,22-21 16,-22 21-16,0 1 0,0-1 15,-22-21 17,1 0-32,0 0 15,21-21 1,0-1-16,0 1 0,0 0 15,0 0-15,0-21 0,21-1 16,22 22-16</inkml:trace>
  <inkml:trace contextRef="#ctx0" brushRef="#br1" timeOffset="113595.76">22056 2074 0,'0'0'0,"0"22"31,0-1-31,-22 0 16,22 0-16,-21 0 0,0 0 0,21 22 15,-21-1-15,0 0 0,0 22 16,21-22-16,-22 22 0,1-22 16,0 22-16,0-22 0,0 0 0,21 1 15,-21-1-15,-1-21 0,22 21 16,0-20-16,0-1 0,0 0 0,0 0 15,22-21 17,-1 0-32,0-21 15,0 0-15,0 0 0</inkml:trace>
  <inkml:trace contextRef="#ctx0" brushRef="#br1" timeOffset="113783.66">21696 2413 0,'0'0'0,"-21"0"0,42 0 31,0 0-31,0 0 16,0 0-16,22 0 0,-22 0 16,21 0-16,-21 0 0,22 0 0,-1 0 15,0 0-15,-21 0 16,22 0-16,-1-21 0,0 0 0,-20 21 15</inkml:trace>
  <inkml:trace contextRef="#ctx0" brushRef="#br1" timeOffset="114103.47">22839 2159 0,'0'0'0,"0"-21"0,0 0 15,-21 0 1,-1 21-16,1 0 0,0 0 16,0 0-16,0 0 0,-22 21 15,22-21-15,-21 21 0,0 0 16,20 21-16,-20-20 0,0 20 0,21 0 16,-22 1-16,22-1 0,-21 21 15,21-20-15,-1-1 0,1 22 0,21-22 16,0 0-16,0 1 0,0-22 15,0 21-15,0-21 0,0 0 0,21 1 16,1-1-16,-1 0 0,21 0 16,0 0-16,1-21 0,20 0 0,1 0 15,-1 0-15,1 0 0,-1 0 16,1 0-16</inkml:trace>
  <inkml:trace contextRef="#ctx0" brushRef="#br1" timeOffset="115407.72">23410 2477 0,'0'0'0,"0"-22"0,0-20 0,0 21 16,-21 0-16,0 0 0,0 21 15,0 0-15,21-22 0,-22 22 0,-20 0 16,21 0-16,0 22 0,-22-1 16,22 0-16,-21 0 0,21 21 15,-22 1-15,1-1 0,21 0 0,-21 1 16,20-1-16,-20 0 0,21-20 15,21 20-15,0 0 0,-21-21 0,21 1 16,0-1-16,0 0 0,21 21 16,0-42-16,0 0 0,0 21 15,1-21-15,20 0 0,-21 0 16,21 0-16,-20 0 0,20-21 0,-21 0 16,0 21-16,22-21 0,-22-21 15,0 20-15,0-20 0,0 0 0,0-1 16,1 1-16,-1 0 0,-21-1 15,21-20-15,0 42 0,-21 0 16,0-1-16,0 44 16,0-1-1,0 0-15,-21 0 0,0 21 16,0-20-16,21 20 0,0 0 0,-22 1 16,1-22-16,21 21 0,-21-21 15,21 0-15,0 1 0,0-1 0,0 0 16,0 0-16,0 0 0,21 0 15,0-21-15,1 0 16,-1 0-16,0 0 0,21 0 16,-21 0-16,22-21 0,-1 21 0,0-21 15,1-21-15,-1 21 0,0-1 16,1-20-16,-22 0 0,21-1 16,-21 1-16,22 0 0,-22-1 15,-21 22-15,0-21 0,0 21 16,-21 21-1,0 21-15,-1 0 0,1 0 16,0 0-16,21 22 0,0-22 16,0 21-16,0 1 0,0-22 0,0 21 15,0-21-15,0 0 0,0 1 16,0-1-16,0 0 0,0 0 0,0 0 16,0 0-1,21-21-15,-21-21 31,0 0-15,-21 0-16,21 0 0,0 0 16,-21-1-16,0 22 15,0 0-15,21 22 32,0-1-32,0 0 15,0 0-15,21-21 16,0 21-16,0-21 0,21 0 0,-20 0 15,-1 0-15,21 0 0,0 0 16,1 0-16,-1 0 0,0 0 16,-20 0-16,20-21 0,0 0 15,-21 0-15,1 0 0,-1-1 0,0 1 16,0 0-16,0-21 0,-21 21 16,21-1-16,-21 1 0,0 0 15,0-21-15,-21 42 16,0 21-1,0 0-15,21 0 0,-21 0 16,0 1-16,-1 20 0,22-21 0,0 0 16,-21 0-16,21 1 0,0 20 15,0-21-15,0 0 0,0 0 16,0 1-16,21-1 16,1-21-16,-1 0 15,0 0-15,0 0 0,0 0 16,22 0-16,-22 0 0,21 0 0,0 0 15,-20-21-15,20-1 0,0 1 0,1 0 16,-22 0-16,21 0 0,0-22 16,-20 22-16,20-21 0,-21 0 15,0 20-15,-21 1 0,0 0 0,0 0 16,0 0-16,-21 21 16,0 0-16,0 0 0,-22 0 15,22 21-15,0 0 0,0 0 0,21 0 16,0 1-16,-21-1 0,21 21 0,0-21 15,0 0-15,0 1 0,0-1 16,0 21-16,21-21 0,-21 0 16,0 1-16,0-1 0,0 0 15,-21-21 32,0 0-47,-1 0 16,1 0-16,0-21 0,0 21 0</inkml:trace>
  <inkml:trace contextRef="#ctx0" brushRef="#br1" timeOffset="116669">1058 4360 0,'-63'-21'31,"63"0"-15,-21 21-16,21-21 0,0 0 0,-22 21 15,22-21-15,0-1 0,0 1 16,0 0-16,0 0 16,0 0-16,0 0 0,22-1 15,-1 1-15,0 0 16,0 21-16,0 0 0,0 0 0,1 0 15,-1 21-15,0 0 0,0 22 16,0-1-16,0 0 0,1 1 0,-22 20 16,0 1-16,0-22 0,0 22 15,-22-22-15,1 0 0,0 22 16,0-22-16,0 22 0,-22-22 0,22 0 16,0 1-16,0-22 0,-21 21 15,20-21-15,1 0 0,0 1 16,0-22-16,0 0 0,0 0 0,-1 0 15,-20 0-15,21 0 0,0-22 16,21 1-16,-21 0 0,-1 0 0,1-21 16,21-1-16,-21 1 15,21 21-15,0-22 0,0 1 16,0 0-16,0 21 0,0-1 0,21-20 16,0 21-16,1 0 0,-1 21 15,0-21-15,0 21 0,0 0 0,22 0 16,-22 0-16,42 42 15,-42-21-15,1 0 0,-1 22 16,0-22-16,0 0 0,0 21 0,-21 1 16,0-22-16,21 21 0,-21-21 15,0 22-15,22-22 0,-22 0 16,0 0-16,0 0 0,0 0 0,0 1 16,21-44 30,-21 1-46,0 0 0</inkml:trace>
  <inkml:trace contextRef="#ctx0" brushRef="#br1" timeOffset="116863.89">1672 4530 0,'0'0'0,"21"-21"0,0 21 94,1 0-94,-1 0 0,0 0 16</inkml:trace>
  <inkml:trace contextRef="#ctx0" brushRef="#br1" timeOffset="117448.56">2836 4106 0,'0'0'0,"0"-21"0,0 0 0,0 0 15,0 0 1,-21 21-16,0 0 0,0 0 15,0 0-15,-1 0 16,1 0-16,0 21 0,0 0 16,0 21-16,0-20 0,-1 20 0,1 0 15,0 1-15,0-1 0,0 0 16,21 1-16,-21 20 0,-1-21 0,22 1 16,-21-1-16,21 0 0,0 1 15,0-22-15,0 21 0,0 1 16,0-22-16,21 0 0,1 0 15,-1 0-15,0 0 0,21 1 0,1-22 16,-22 0-16,21 0 0,0 0 16,1 0-16,-1 0 0,-21-22 0,22 1 15,-1 0-15,0 0 0,1 0 16,-22 0-16,63-43 0,-62 22 16,-1-1-16,0 1 0,0 0 15,-21-22-15,21 22 0,-21-22 16,0 1-16,0-1 0,-21 1 15,0-1-15,0 22 0,0 0 0,-22-1 16,22 22-16,-21 0 0,-1 21 16,1 0-16,0 0 0,-1 0 0,1 0 15,-21 0-15,20 21 0,-20 0 16,20 1-16,1-1 0,0 0 16,-1 0-16,22 0 0,-21 22 0,21-22 15,21 0-15,0 0 0,0 0 16,0 22-16,0-22 0,0 0 0,21 0 15,21 0-15,-21 0 0,22-21 16,-1 22-16,22-22 0,-22 0 0,0 0 16,22 0-16</inkml:trace>
  <inkml:trace contextRef="#ctx0" brushRef="#br1" timeOffset="117800.35">3704 3937 0,'-21'0'0,"42"0"0,-63 0 16,21 0-16,-1 0 16,1 0-16,64 0 31,-22 0-16,21 0-15,0 0 0,1 0 16,-1 0-16,0 0 0,1 0 0,-1 0 16,0 0-16,1 0 0,-1 0 15,0-21-15,-20 21 0,-1 0 0,0 0 16,0 0-16,0 0 16,-42 0 15,0 0-31,0 0 0,0 0 15,-1 0-15,1 0 16</inkml:trace>
  <inkml:trace contextRef="#ctx0" brushRef="#br1" timeOffset="118121.17">4022 3979 0,'-22'0'16,"1"0"-1,21 22 1,0-1-16,0 0 16,-21 0-16,21 0 0,0 22 15,-21-1-15,21-21 0,0 21 16,0 1-16,-21-1 0,21 22 0,-21-22 16,21 0-16,0 1 0,-22-1 0,1 0 15,0 22-15,0-22 0,21 0 16,0 1-16,-21-1 0,21 0 15,-21-20-15,21 20 0,0-21 0,0 0 16,0 0-16,21-21 16,0 0-16,0 0 15,0-21-15,0 0 0,1 0 0,-1 0 16,0-22-16,21 22 16,-21 0-16,1-21 0</inkml:trace>
  <inkml:trace contextRef="#ctx0" brushRef="#br1" timeOffset="118443.5">4699 4149 0,'0'0'0,"0"-21"0,0-1 0,0 1 16,-21 42 15,0 22-16,21-22-15,0 21 0,0-21 16,0 22-16,-22-1 0,1 0 0,21 22 16,-21-22-16,21 1 0,-21-1 15,0 0-15,0 1 0,21-1 0,-43 43 16,43-64-16,-21 21 16,21-21-16,0 0 0,0 22 0,0-22 15,0 0-15,21-21 16,0 0-1,1-21-15,-1 0 0,0 0 16,0-1-16,0 1 0,0-21 16</inkml:trace>
  <inkml:trace contextRef="#ctx0" brushRef="#br1" timeOffset="118792.3">4784 4360 0,'0'-21'0,"0"42"0,-22-63 0,1 21 16,21 0-16,-21 0 0,21-1 15,-21 22-15,21-42 0,0 21 0,0 0 16,0 0-16,0-1 0,0 1 16,0 0-16,21-21 0,0 21 15,0-1-15,1 1 0,20 21 0,0-21 16,-21 0-16,22 21 0,-1 0 16,0 0-16,1 0 0,-22 0 15,21 0-15,1 0 0,-22 21 0,0 21 16,0-20-16,0 20 0,-21-21 15,0 21-15,0 1 0,0-1 0,-21-21 16,0 22-16,0-1 0,-22-21 0,22 0 16,-21 0-16,0 1 0,-1-1 15,1 0-15,0 0 0,-1-21 0,22 21 16,-21-21-16,21 0 16,-1 0-16,1 0 0,0 0 0,0 0 15,21-21 16</inkml:trace>
  <inkml:trace contextRef="#ctx0" brushRef="#br1" timeOffset="122139.89">995 6117 0,'0'0'0,"-21"0"15,21-21 16,0 0-15,21 0 0,0 0-16,0 21 15,0 0-15,0-22 0,1 22 16,-1 0-16,0 0 0,0 0 16,-21 22-16,0-1 0,0 0 15,0 21-15,0-21 0,-21 1 16,0 20-16,0-21 15,-22 21-15,1-20 0,21 20 0,-22-21 16,22 0-16,-21 0 0,21 1 16,0-1-16,-1 0 0,22-42 47,22 0-47,-1-1 0,0 22 15,0-21-15,0 21 0,0 0 16,1-21-16,20 21 0,-21 0 15,21 0-15,-20 0 0,20 0 0,-21 21 16,21 0-16,-20 1 0,-1-1 16,0 0-16,0 21 0,-21 1 0,0-22 15,0 21-15,0 0 16,-21 1-16,0-22 0,0 21 0,-22-21 16,22 22-16,-21-22 0,21 0 15,-22-21-15,22 21 0,-21-21 16,21 0-16,-22 0 0,22 0 0,-21 0 15,21 0-15,-22 0 0,22-21 16,0 0-16,0 21 0,0-21 0,-1 0 16,1-1-16,0 1 0,21 0 15,0 0-15,0 0 0,0 0 16,0-1-16,21 1 16,0 21-1,1 0-15,-22-21 0,21 21 0</inkml:trace>
  <inkml:trace contextRef="#ctx0" brushRef="#br1" timeOffset="122327.36">1651 6456 0,'0'0'0,"21"0"0,0 0 0,0 0 78,1 0-78,-1 0 0,0 0 0</inkml:trace>
  <inkml:trace contextRef="#ctx0" brushRef="#br1" timeOffset="123671.87">3556 5842 0,'0'0'0,"21"-21"0,-21 0 15,0 0-15,0-1 0,0 1 16,0 0-16,-21 0 0,21 0 16,-21 21-16,-22 0 0,22 0 15,-21 0-15,0 0 0,-1 0 16,1 21-16,0 0 0,-22 21 0,22 1 16,-1-1-16,-20 0 0,21 1 15,-1 20-15,-20-20 0,20 20 16,1-21-16,0 22 0,-1-1 0,22 1 15,-21-1-15,21 1 0,21-22 16,0 22-16,0-22 0,42 43 16,-21-43-16,22 0 0,-22-20 15,21-1-15,22 0 0,-22 0 16,21-21-16,-20 0 0,20 0 0,22 0 16,-22 0-16,22-21 0,0 21 15,-22-21-15,22-22 0,0 22 0,-22-21 16,22 21-16,-43-22 0,22 1 0,-22 0 15,0-1-15,-21 1 0,1 0 16,-22-22-16,0 22 16,0 0-16,0 20 0,-22 1 15,1 0-15,-21 0 0,21 0 0,0 21 16,-22 0-16,1 0 0,0 0 16,-1 0-16,1 0 0,0 21 0,-1 0 15,1 21-15,-22-20 0,22 20 16,0 0-16,21 1 0,-22 20 0,22-21 15,0 1-15,21-1 0,0 0 16,0-20-16,0 20 0,0-21 0,0 0 16,21 0-16,0-21 0,0 22 15,22-22-15,-1 0 0,0 0 0,43 0 16,-43-22-16,1 1 16,20 21-16,-20-42 0,-1 21 15,0 0-15,1-22 0,-1 22 0,0-21 16,-21 21-16,1-22 0,-1 1 15,-21 21-15,0-22 0,0 22 0,0 0 16,0 0-16,0 0 16,-21 42-1,21 0-15,-22 0 16,1 0-16,0 22 0,21-22 0,0 21 16,-21 1-16,21-22 0,-21 21 15,21-21-15,0 22 0,0-22 16,0 21-16,0-21 0,0 0 0,0 1 15,21-22-15,0 21 0,0-21 16,0 0-16,1 0 0,-1 0 0,42 0 16,-20-21-16,20-22 15,-21 22-15,1 0 0,-1-21 16,-21 20-16,22-20 0,-22 21 16,0-21-16,0 20 0,0-20 0,-21 21 15,0-21-15,0 20 0,0 1 16,0 0-16,0 0 0,0 42 31,0 21-15,-21-20-16,0-1 0,21 21 15,0 0-15,0 22 0,-21-22 16,21 22-16,-21-22 0,21 22 0,-22-1 16,22 22-16,0-22 0,-21 22 0,0 0 15,21 20-15,-21-20 0,21 0 16,-21 21-16,0-22 0,-1 107 15,22-107-15,-21 1 0,0 0 16,21-1-16,-21-20 0,21-1 0,0 1 16,0-22-16,-21 1 0,21-1 0,0-21 15,0 0-15,0 0 0,0-42 32,0 0-32,0-21 15,0-1-15,0 1 0,21 0 0,-21-22 16,0 1-16,21-1 0,0-20 15,0-1-15,-21 21 0,22-41 0</inkml:trace>
  <inkml:trace contextRef="#ctx0" brushRef="#br1" timeOffset="124009.76">4487 6646 0,'0'-42'0,"0"84"0,0-126 15,0 41-15,0 1 0,0 21 0,0-21 16,0 20-16,0 1 0,0 0 15,0 0-15,21 0 0,1 21 0,-1-21 16,0 21-16,21 0 0,-21-22 16,22 22-16,-22 0 0,21 0 0,1 0 15,-1 0-15,-21 22 0,21-1 16,-20 21-16,-1-21 0,0 22 0,0-1 16,-21-21-16,0 21 0,0 1 0,0-1 15,-21 0-15,-21 1 0,-1-22 16,1 21-16,0-21 0,-1 1 0,-20-1 15,20 0-15,1 0 0,0-21 16,-22 0-16,22 0 16,21 0-16,21-21 15,0 0-15,0 0 16,21-1-16,0 1 0,0-21 16,22 21-16,-1-22 0,0 22 15,1-21-15</inkml:trace>
  <inkml:trace contextRef="#ctx0" brushRef="#br1" timeOffset="124287.41">5419 5821 0,'0'0'0,"0"-42"32,-22 42-32,1 21 15,0 0-15,21 0 0,-21 21 16,0-20-16,21 20 0,-21 0 15,-1 22-15,22-22 0,-21 0 0,0 1 16,21 20-16,-21-20 0,0 20 0,0-21 16,21 1-16,0-1 0,-22 0 15,22 1-15,0-22 0,0 0 0,0 0 16,0 0-16,0 1 0,22-22 16,-1 0-1,0 0-15,0-22 0,0 1 16,0 0-16,1 0 0,-22 0 15,21 0-15</inkml:trace>
  <inkml:trace contextRef="#ctx0" brushRef="#br1" timeOffset="124615.37">4974 6223 0,'0'0'0,"21"0"31,0 0-31,1 0 0,-1 0 0,0-21 16,21 21-16,-21 0 0,22-21 15,-22 21-15,21 0 0,-21-21 0,22 21 16,-22 0-16,0 0 0,0 0 16,0 0-16</inkml:trace>
  <inkml:trace contextRef="#ctx0" brushRef="#br1" timeOffset="124943.64">5884 6096 0,'0'0'0,"0"-21"15,-21 21-15,0 0 16,0 0-1,0 21-15,-22-21 0,22 21 0,0 0 16,-21 1-16,20 20 0,-20-21 16,21 21-16,0 1 0,0-1 0,-1 0 15,1 1-15,0-22 0,21 21 0,0 1 16,0-22-16,0 0 0,0 42 16,21-63-16,0 22 0,1-1 15,-1-21-15,21 0 0,43 0 16,-43 0-16,0-21 0,22-1 15,-22 1-15,1 0 0,20-21 16,22-22-16,-43 22 0,22 0 16</inkml:trace>
  <inkml:trace contextRef="#ctx0" brushRef="#br1" timeOffset="125943.27">6435 5736 0,'0'-21'0,"0"42"0,0-63 0,0 21 16,-22 42-1,1 0-15,0 0 16,21 22-16,-21-22 0,0 21 16,21 0-16,0 1 0,-21 20 0,-1-20 15,1-1-15,21 0 0,0 22 16,-21-22-16,21 0 0,-21 1 0,21-1 16,0 22-16,0-22 0,-21-21 15,21 21-15,0-20 0,-21 20 16,21-21-16,0 0 0,0 0 15,0-42 1,21 0 0,0-21-16,0 21 15,0-1-15,0-20 0,1 0 0,-1-1 16,0 22-16,21-63 0,-21 62 16,22 1-16,-22-21 0,0 21 15,0 21-15,22-21 0,-22 21 16,0 0-16,0 0 0,0 0 15,-21 21-15,21-21 0,-21 21 16,0 0-16,0 21 0,0-20 0,0 20 16,0-21-16,0 21 0,-21-20 15,21 20-15,0 0 0,0-21 0,0 1 16,0 20-16,0-21 0,0 0 16,21 0-16,1 1 0,-1-22 15,0 0-15,21 0 0,1 0 0,-1 0 16,0 0-16,1 0 0,-1 0 15,21-22-15,-20 22 0,-1-21 0,22 0 16,-22 0-16,-21 0 16,21-22-16,1 22 0,-22-21 0,0 21 15,0-22-15,0 1 0,1 21 16,-22-21-16,0 20 0,0-20 0,0 0 16,0 21-16,0-1 0,0-20 15,-22 21-15,1 0 0,0 21 16,21-21-16,-21 21 0,0 0 0,-22 0 0,22 0 15,0 0-15,0 21 0,-21 0 16,20 0-16,-20 21 0,21-20 0,0 20 16,-22 0-16,22 1 0,0-1 15,-21 0-15,21 1 0,21-1 16,0 0-16,-22 1 0,22-1 0,0 0 0,0-21 16,0 1-16,22-1 15,-22 0-15,21 0 0,21-21 0,-21 0 16,22 0-16,-1 0 15,-21 0-15,21-21 0,-20 0 0,-1 0 16,42-22-16,-42 1 0,1 0 16,-1-1-16,0 1 0,0 0 15,0-1-15,0-41 0,-21 41 16,22 22-16,-22 0 0,0 0 16,0 0-16,0-1 0,0 44 15,0-1 1,0 0-16,0 0 0,-22 0 15,22 22-15,0-22 0,0 21 0,0 0 16,0 1-16,0-22 0,0 21 16,0-21-16,0 22 0,0-22 0,0 0 15,22 0-15,-1-21 0,0 21 16,0-21-16,0 0 0,22 0 0,-22 0 16,21 0-16,-21 0 0,22-21 15,-1 21-15,-21-21 0,0 0 0,22 0 16,-22 0-16,0 21 0,-21-22 15,21 1-15,-21 0 0,21 21 0,-21-21 16,21 0-16,-21 0 0,0-1 16</inkml:trace>
  <inkml:trace contextRef="#ctx0" brushRef="#br1" timeOffset="126111.8">8107 6414 0</inkml:trace>
  <inkml:trace contextRef="#ctx0" brushRef="#br1" timeOffset="127162.41">974 8001 0,'0'21'16,"0"22"-16,0-1 0,0 0 15,0 1-15,0-1 0,-22 21 0,1-20 16,0 20-16,0-20 0,0-1 16,0 0-16,-1 1 0,-20-1 15,21 0-15,0-21 0,0 22 0,-1-22 16,1-21-16,21 21 0,0-42 31,0 0-31,21 0 16,1-1-16,-22 1 0,21 0 0,0 0 15,21-21-15,-21 20 0,1 1 16,-1 0-16,0 0 0,0 21 0,0-21 16,22 21-16,-22 0 0,0 0 15,0 0-15,0 0 0,22 0 0,-22 0 16,0 0-16,0 0 0,0 0 15,0 0-15,1 0 0,-1 0 16,0-21-16,0-1 0,-21 1 16,21 0-16,-21 0 15,0 0-15,0 0 0,0-22 16,0 22-16,0 0 0,0 0 16,0 0-16,-21-1 0,0 22 15,0 0-15,0 22 16,21 20-16,-22-21 0,22 21 0,0 1 15,-21-1-15,21 0 0,-21 1 16,0-1-16,21 0 0,0 1 16,-21-1-16,21 0 0,-21 1 0,21-22 15,-22 21-15,22-21 0,0 1 16,0-1-16,0 0 16,22-42-1,-1 0-15,0 21 16,0-43-16,0 22 0,0 0 15</inkml:trace>
  <inkml:trace contextRef="#ctx0" brushRef="#br1" timeOffset="127343.43">1693 8446 0,'0'0'0,"21"0"0,1 0 78,-1 0-63,0 0-15,0 0 0</inkml:trace>
  <inkml:trace contextRef="#ctx0" brushRef="#br1" timeOffset="127932.9">2984 8276 0,'0'0'0,"-21"0"0,21-21 32,21 0-32,1 0 15,-22 0-15,21-1 0,0 1 16,0 0-16,0 0 0,0-21 0,1 20 16,-1-20-16,0 21 0,0-21 15,-21 20-15,21 1 0,-21-21 16,0 21-16,0 0 0,0-1 15,-21 22 1,0 22-16,0-1 16,21 0-16,0 21 0,-21 1 15,21-1-15,-22 21 0,22 1 0,-21-22 16,21 22-16,0-1 0,0-20 16,0 20-16,-21 43 0,21-64 15,0 22-15,0-22 16,0 0-16,0 22 0,0-22 0,0 1 15,0-1-15,-21 0 0,21-21 0,0 22 16,-21-22-16,0 0 0,-1 0 16,22 0-16,-21 1 0,-21-22 0,21 0 15,0 0-15,-1 0 0,-20 0 16,21-22-16,0 1 0,-22 21 0,22-21 16,0 0-16,0 0 0,21 0 15,0-22-15,0 22 0,0 0 0,0 0 16,0 0-16,0-1 0,21 1 0,0 0 15,22 0-15,-22 0 0,21 0 16,0-1-16</inkml:trace>
  <inkml:trace contextRef="#ctx0" brushRef="#br1" timeOffset="129304.06">5038 8657 0,'0'-21'15,"0"0"1,0 0-16,21 0 16,-21-1-16,0 1 0,0 0 0,0 0 15,0-21-15,0 20 0,0 1 16,0-21-16,0 21 0,0 0 15,-21-22-15,-1 22 0,1 0 16,0 0-16,0 0 0,-21 21 0,-1 0 16,22 0-16,-21 0 0,-1 21 0,1 0 15,0 0-15,-1 0 0,1 22 16,0-22-16,-1 21 0,22 0 0,-21 1 16,21-1-16,-22 0 0,22 1 15,21-1-15,0 0 0,-21 1 0,21 41 16,0-62-16,0 20 0,21-21 15,0 0-15,1 0 0,20-21 16,0 0-16,-21 0 0,22 0 0,-1 0 16,22 0-16,-22-21 15,0 0-15,1-21 0,-1 21 0,21-1 16,-20-20-16,-22 21 0,21-21 0,1 20 16,-22-20-16,0 0 0,0 21 15,-21-22-15,0 1 0,0 21 16,0 0-16,0-1 0,0-20 15,0 63 1,0 22 0,-21-22-16,0 0 0,21 21 15,-21-21-15,21 22 0,0-22 0,0 21 16,0-21-16,0 22 0,0-22 0,0 0 16,21 0-16,0 0 0,0-21 15,0 0-15,0 0 0,22 0 16,20 0-16,-20 0 0,-1-21 15,0 0-15,1 0 0,-1 0 16,0 0-16,-21-1 0,22-20 0,-1 21 16,-21 0-16,0-22 0,1 22 0,-22-21 15,0 21-15,0-22 0,0 22 16,0 0-16,0 0 0,0 42 31,-22-21-31,1 21 0,0 0 16,0 22-16,21-22 0,-21 0 15,0 21-15,-1-20 0,22 20 16,-21-21-16,21 0 0,-21 22 0,0-22 16,21 0-16,0 0 0,0 0 0,0 0 15,0 1 1,0-44 0,0 1-16,0 0 15,0 0-15,0 0 0,0 0 16,0-22-16,0 22 0,0 0 0,21-21 15,0 20-15,-21-20 16,21 21-16,1-21 0,20 20 0,-21 1 0,0 0 16,22 0-16,-22 0 0,21 21 15,-21 0-15,22 0 0,-1 0 16,-21 21-16,21 0 0,-20 21 0,-1-20 16,0 20-16,-21 0 0,0-21 0,0 22 15,0-1-15,0 0 0,0 1 16,0-22-16,0 21 0,0-21 0,0 1 15,0-1-15,0 0 0,-21-21 16,21-21 0,0 0-16,21-1 15,-21 1-15,21 0 0,0-21 16,0 21-16,1-22 0,20-41 16,-21 41-16,0 1 0,0 0 15,1 20-15,-1-20 0,21 0 16,-21 21-16,0-1 0,22 1 0,-22 21 15,42 0-15,-20 21 0,-22 1 16,0-1-16,0 21 0,-21 0 16,0-20-16,0 20 0,0 0 0,0 1 15,0-1-15,0 0 0,-21 1 16,0-22-16,21 21 0,-21-21 16,21 22-16,-21-22 0,-1 0 0,22 0 15,22-42 16,-22 0-15,42-22-16</inkml:trace>
  <inkml:trace contextRef="#ctx0" brushRef="#br1" timeOffset="129996.92">7789 8488 0,'-21'0'0,"42"0"0,-63-21 15,21 21-15,0 0 0,21-21 0,-22-1 16,22 1-16,0 0 0,0 0 16,0 0-16,0 0 15,22-1-15,-1 1 0,21 0 0,-21 0 16,22 0-16,-22 0 0,21-1 0,0 22 16,1 0-16,-1 0 15,0 0-15,-20 0 0,20 0 0,0 22 16,1 41-16,-22-21 15,0 1-15,-21-22 0,0 21 0,0 1 16,0-1-16,0 0 0,-21 1 0,0-1 16,-1 0-16,-20 1 0,21-22 15,0 21-15,-22-21 0,22 0 0,0 1 16,21-1-16,-21-21 0,0 0 16,0 0-16,21-21 15,0-1-15,0 1 0,0 0 16,0 0-16,0-21 0,21 20 15,0-20-15,0 0 0,21-1 16,-20 1-16,20 0 0,-21-1 0,21 1 16,1 21-16,-1-21 0,0 20 15,1 1-15,-1 0 0,22 0 0,-22 21 16,0 0-16,1 21 0,-22 0 0,0 0 16,21 1-16,-42 20 0,0 0 15,0-21-15,0 22 0,0-1 0,0-21 16,-21 22-16,0-22 0,0 21 0,0-21 15,-1 0-15,1 22 0,21-22 16,-21 0-16,0 0 0,42-21 47,0-21-47,0 0 0,1-21 16,20 20-16,-21 1 0</inkml:trace>
  <inkml:trace contextRef="#ctx0" brushRef="#br1" timeOffset="130411.97">9207 8234 0,'0'0'0,"-21"0"15,0 0 1,0 0-16,0 21 0,0 0 16,-1 0-16,1 1 0,-21 20 0,21-21 15,0 21-15,-1-20 0,1 20 16,0-21-16,0 21 0,21-20 0,0 20 15,0 0-15,0 1 0,0-22 16,0 0-16,21 0 0,21-21 16,1 21-16,-1-21 0,0 0 15,1 0-15,-22 0 0,21-21 16,1 21-16,-22-21 0,21 0 0,-21 0 16,22-1-16,-22 1 0,0 0 0,0 0 15,-21-21-15,0-1 0,0 22 16,0-21-16,0-1 0,0 1 15,0-21-15,-21 20 0,0 22 0,-22-21 16,22 21-16,0-1 0,0 22 16,-21 0-16,20 0 0,1 0 0,0 0 15,-21 0-15,21 22 0,-1-1 0,-20-21 16,21 21-16,0 0 0,21 0 16,0 0-16,0 1 0,0-1 0,0 0 15,21 0 1,21-21-16,-21 0 0,22 0 0,-1 0 15</inkml:trace>
  <inkml:trace contextRef="#ctx0" brushRef="#br1" timeOffset="130696.73">9948 7895 0,'0'0'0,"0"-63"31,-21 63-16,0 0-15,21 21 0,-21 0 16,0 21-16,-1 1 0,1-1 0,0 0 16,0 22-16,0-1 0,-22-20 15,22 20-15,0-20 0,0 20 0,0-21 16,0 1-16,21-1 0,0 0 0,0-20 16,0 20-16,0-21 0,0 0 15,0 0-15,0 1 0,21-1 16,0 0-16,0-21 0,0 0 0,0 0 15,22 0-15,-22 0 0,21 0 16,-21 0-16,22-21 0,-22 0 0,21-1 16,-21 1-16</inkml:trace>
  <inkml:trace contextRef="#ctx0" brushRef="#br1" timeOffset="130884.15">9652 8297 0,'0'0'0,"-21"0"15,-22-21 1,65 21 0,-1 0-16,0 0 15,21 0-15,-21 0 0,1 0 0,20 0 16,0 0-16,-21-21 0,22 21 0,-1 0 16,0 0-16,1-21 0,-1 0 15,-21 21-15</inkml:trace>
  <inkml:trace contextRef="#ctx0" brushRef="#br1" timeOffset="131403.62">11747 7726 0,'0'0'0,"0"-42"0,0-43 31,0 106-15,-21 0-16,21 0 0,0 22 15,-21-1-15,21 22 0,-21-1 16,21 1-16,-21-1 0,0 1 15,-1 20-15,1-20 0,0-1 0,-21 1 16,21-1-16,-1-20 0,1 20 16,0-21-16,0 1 0,0-1 0,21 22 15,-21-43-15,21 0 0,-22-21 16,22 21-16,0-42 16,22 0-1,-1 0-15,0-1 0,-21 1 0,21 0 16,0-21-16</inkml:trace>
  <inkml:trace contextRef="#ctx0" brushRef="#br1" timeOffset="132303.73">11515 8043 0,'0'-42'0,"0"84"0,0-126 0,-22 41 0,1 1 16,21 21-16,0-21 0,0 20 0,0 1 16,0 0-16,0 0 0,21-21 15,1 20-15,-1 1 0,0 0 0,0 0 16,21 21-16,1-21 0,-1 0 15,0 21-15,1 0 0,-1 0 0,22 0 16,-22 0-16,0 21 0,1 21 16,-1-21-16,0 22 0,-21-1 0,1 0 15,-22 1-15,0 20 0,0-21 0,-22 22 16,-20-22-16,-21 22 16,20-22-16,-20 0 0,-1 1 0,1-1 15,-1 0-15,1-20 0,-1-1 0,22 0 16,-22 0-16,43-21 0,-21 0 15,21 0-15,0 0 0,-1 0 0,22-21 16,0 0 0,0 0-16,22-22 0,-1 22 0,0 0 15,0 0-15,0 0 0,0 21 0,22 0 16,-22 0-16,0 0 0,0 0 16,0 0-16,1 21 0,-1 0 0,-21 0 15,0 21-15,0-20 0,0-1 16,0 21-16,21-21 0,-21 22 15,0-22-15,0 21 0,0-21 0,0 0 16,0 1-16,0-1 0,21 0 0,-21 0 16,21 0-16,-21 0 0,21-21 15,1 22-15,-1-22 0,0 0 0,0 0 16,21 0-16,-20 0 0,20 0 16,0 0-16,22 0 0,-22 0 0,0-22 15,22 1-15,-22 0 0,1 21 0,20-21 16,-21-21-16,-20 20 0,20 1 15,-21 0-15,21-21 0,-20 21 16,-1-22-16,-21 22 0,0 0 0,0-21 0,0 20 16,0 1-1,0 0-15,-21 21 16,-1 0-16,1 21 0,0 0 16,0 1-16,0-1 0,0 0 0,-1 0 15,1 21-15,0-20 0,0 20 0,0-21 16,21 0-16,0 22 0,0-22 15,0 0-15,0 0 0,0 0 0,0 0 16,0 1-16,0-1 0,21-21 0,0 21 16,0-21-16,0 0 0,22 0 15,-22 0-15,21 0 0,22-21 16,-22 21-16,0-21 0,1-1 16,-1 1-16,0 0 0,-20-21 15,20 21-15,-21-22 0,21 22 0,-20-21 16,-22-1-16,0 1 0,0 0 15,0-1-15,0 1 0,0 0 0,-22 21 16,1-1-16,0 1 0,-21 21 0,21 0 16,-22 0-16,22 0 0,-21 0 15,21 21-15,-22 1 0,22-1 0,-21 0 16,21 0-16,-1 0 0,1 22 16,0-22-16,21 21 0,0-21 15,0 0-15,0 1 0,0-1 16,21-21-16,0 0 0,1 0 15,-1 0-15,21 0 0,0 0 16,1 0-16</inkml:trace>
  <inkml:trace contextRef="#ctx0" brushRef="#br1" timeOffset="132880.53">13441 7853 0,'0'-21'16,"0"42"-16,0-63 0,0 20 0,-21 22 31,-1 22-31,1-1 0,0 21 16,21-21-16,-21 22 0,21 20 0,-21-21 15,0 1-15,21 20 16,-22-20-16,1 20 0,0-21 0,0 1 16,21-1-16,-42 0 0,42 1 0,-22-22 15,1 21-15,-21 1 16,42-1-16,0-21 0,-21 0 15,21-42 17,21 0-17,-21 0-15,21 0 0,0-1 16,-21 1-16,21 0 0,1 0 0,20-21 16,-21 20-16,0 1 0,22-21 0,-22 21 15,21 0-15,-21-1 16,22 1-16,-22 0 0,21 21 0,-21-21 15,43 21-15,-43 0 0,0 0 16,21 0-16,-20 21 0,-1 0 16,0 0-16,-21 1 0,0-1 0,0 0 15,0 0-15,0 21 0,0-20 16,0-1-16,0 0 0,-21 21 0,0-21 16,-1 1-16,-62 20 0,63-21 15,-22 0-15,1-21 16,0 21-16,-1 1 0,-20-22 15,20 21-15,22-21 0,-21 0 0,21 0 16,0 0-16,-1 0 0,1 0 16,21-21 15,43 21-31,-22-22 16,0 22-16,21-21 0,-21 21 0,22-21 15</inkml:trace>
  <inkml:trace contextRef="#ctx0" brushRef="#br1" timeOffset="133351.69">14118 8234 0,'0'0'0,"21"-21"16,0 0-16,-21-64 16,-21 85 15,0 21-16,0 0-15,0 22 0,0-22 16,-1 21-16,1-21 0,0 22 0,0-22 16,0 21-16,21 0 0,-21-20 15,-1 20-15,22-21 0,-21 21 16,21-20-16,0-1 0,0 0 16,0 0-16,0 0 0,21 0 0,1-21 15,20 0-15,-21 0 0,0 0 16,43 0-16,-22 0 0,0 0 15,-20 0-15,20-21 0,-21 21 16,21-21-16,-20 0 0,-1 0 0,21 0 16,-42-22-16,21 22 0,-21-21 0,21-1 15,-21 1-15,0 21 0,0-21 16,0-1-16,-21 22 0,0 0 0,0 0 16,0 0-16,0 21 0,-22 0 0,22 0 15,-21 0-15,21 0 16,-22 0-16,1 0 0,21 0 0,0 21 15,-22 0-15,22-21 0,0 21 16,21 0-16,0 0 0,0 1 16,0-1-16,42-21 15,-21 0-15,1 0 0,20 0 16,-21 0-16</inkml:trace>
  <inkml:trace contextRef="#ctx0" brushRef="#br1" timeOffset="133712.91">14859 7832 0,'0'-21'0,"0"42"0,21-85 0,-21 43 15,0 0-15,0 0 0,-21 21 32,21 21-32,-21 0 15,21 0-15,-21 0 0,21 1 0,0 20 16,0 0-16,-22 1 0,22-1 15,-21 21-15,21-20 0,-42 63 16,42-64-16,0 0 0,-21 22 0,0-22 16,21 0-16,-22-20 0,22 20 15,0 0-15,0-21 0,0 1 0,-21 20 16,21-21-16,0 0 0,0 0 16,21-21-16,1 0 15,-1 0-15,0 0 0,0 0 16,0 0-16,0 0 0,1 0 0,-1-21 15,0 21-15,0-21 0,0 21 16,22-21-16,-22 0 0,0 0 0,0 21 16,0-22-16,0-20 0,-21 21 15,22 0-15</inkml:trace>
  <inkml:trace contextRef="#ctx0" brushRef="#br1" timeOffset="134003.79">14732 8065 0,'0'0'0,"-21"0"0,0 0 0,21-22 31,21 22-31,0 0 0,0 0 16,21 0-16,-20 0 0,20-21 16,0 21-16,-21 0 0,22 0 0,-1 0 15,0-21-15,1 21 0,-22 0 16,21 0-16,-21 0 0,1 0 0,-1 0 15,0 0-15,-42 0 63,0 0-63,-1 0 16,1 0-16,0 0 15</inkml:trace>
  <inkml:trace contextRef="#ctx0" brushRef="#br1" timeOffset="135259.26">952 10245 0,'22'0'31,"-1"0"-31,0 0 15,0 0-15,0 0 0,22 0 16,-22 0-16,21 0 0,0-21 0,1 21 16,-22 0-16,0 0 0,21 0 15,-20 0-15,-44 0 32,1 0-32,0 0 0,0 0 15</inkml:trace>
  <inkml:trace contextRef="#ctx0" brushRef="#br1" timeOffset="135763.93">995 10245 0,'0'0'0,"-21"21"0,-1 21 0,1-21 16,0 1-16,0 20 0,21-21 15,-21 21-15,0 1 0,-1-22 0,1 0 16,0 21-16,0-20 0,0-1 15,0 0-15,-1 0 0,22 0 16,-21-21 0,21-21-1,0 0-15,0 0 16,21 0-16,1-1 16,-1 1-16,0 0 0,0 0 15,21 21-15,-20-21 0,-1 21 16,21 0-16,-21 0 0,22 0 0,-22 0 15,21 0-15,0 0 0,-20 0 16,20 21-16,-21 0 0,0 0 0,0 22 16,1-22-16,-1 21 0,-21-21 15,0 22-15,0-22 0,0 21 0,0-21 16,-21 0-16,-1 22 0,-20-22 16,21 0-16,-21 0 0,20 0 15,-20 1-15,0-22 0,21 0 16,-22 21-16,22-21 0,-21 0 0,21 0 15,-22 0-15,22 0 0,0 0 16,0 0-16,0 0 0,-1 0 16,1-21-16,21-1 31,21 1-15,1 21-16,-1-21 15,0 0-15,21 21 0</inkml:trace>
  <inkml:trace contextRef="#ctx0" brushRef="#br1" timeOffset="136088.04">1736 10732 0,'0'21'31,"21"-21"1,-21-21-32,0-1 31,-21 22-15,-1 0-1,1 0-15,0 22 0,0-22 16,0 21-16,21 0 15,0 0-15,0 0 16,21-21 0,0 0-16,0 0 0,0-21 15,1 0-15</inkml:trace>
  <inkml:trace contextRef="#ctx0" brushRef="#br1" timeOffset="137152.48">3111 10033 0,'0'-21'47</inkml:trace>
  <inkml:trace contextRef="#ctx0" brushRef="#br1" timeOffset="146059.48">3006 10160 0,'0'21'16,"-22"-21"0,22 21-1,22-21 16,-1 0-31,0 0 16,0-21-16,0 21 16,0-21-16,1 0 0,-1 21 0,0-21 15,21 0-15,-21-1 0,1 1 16,-1 0-16,0 0 0,0 0 0,0 0 16,-21-22-16,0 22 0,0 0 15,0 0-15,0 0 0,0-1 0,0-20 16,0 21-1,-21 21-15,0 0 16,0 0-16,0 21 16,-1 0-16,1 0 0,21 22 15,-21-1-15,21-21 0,-21 22 0,0 20 16,21-21-16,-21 22 0,-1-1 16,1 22-16,21 0 0,-42-1 0,21 1 15,0 21-15,-1-21 0,1 20 16,-21 1-16,21 0 0,21 0 0,-21 0 15,21-22-15,0 22 0,0-21 16,0 0-16,0-22 0,0 22 0,0-22 16,0 1-16,0-1 0,0-20 0,21-1 15,0 0-15,0 1 16,0-22-16,-21 0 0,21 0 0,22 0 0,-22-21 16,0 0-16,0-21 15,0 0-15,22 0 0,-1-22 0,-21 1 16,22 0-16,-1-1 0,0-20 15,1-1-15,-1 1 0,-21-1 0,21 1 16,-20-22-16,-1 1 0,0-1 0,-21 21 16,0-20-16,0 20 0,-42-20 15,20 20-15,-20 22 0,0-22 0,-1 22 16,1 0-16,-21-1 0,20 1 16,1 21-16,-22 0 0,22-1 0,0 22 15,-1 0-15,1 0 0,0 0 16,21 0-16,-1 0 0,1 0 15,42 0 1,1 0-16,20 0 16,-21 0-16,21 0 0,1 0 0,-1-21 15,0 0-15,1 0 0,20 21 16,1-21-16,-1-22 0,1 22 0,-22 0 16,22 0-16,-22 0 0,0-22 15,1 22-15,-22 0 0,0 0 0,0 0 16,0 21-16,-21-21 0,0-1 15,0 44 17,-21-22-32,21 21 0,0 0 15,0 0-15,0 0 0,-21 0 0,21 1 0,0-1 16,0 0-16,0 0 16,-21 0-16,21 0 15,-21-21 16,21-21-15,0 0-16</inkml:trace>
  <inkml:trace contextRef="#ctx0" brushRef="#br1" timeOffset="146244.4">3725 10118 0,'0'-21'31,"0"42"16,21-21-47,-21 21 0,22-21 16,-1 0-16,-21 21 0,21 0 16,0-21-16</inkml:trace>
  <inkml:trace contextRef="#ctx0" brushRef="#br1" timeOffset="146696.16">4106 10393 0,'0'0'16,"0"42"-16,0-21 0,0 1 0,0-1 0,-21 21 16,21-21-16,-21 0 0,21 1 15,-21-1-15,21 0 0,0 0 0,0 0 16,-21-21-16,21 21 0,-22 1 15,22-44 17,0 1-17,0 0-15,0 0 0,0 0 0,0-22 16,0 22-16,0-21 0,22 0 0,-1-1 16,0 1-16,0 0 0,21 20 15,-20-20-15,20 21 0,0 0 0,1 0 16,-1 21-16,21 0 0,-20 0 15,20 0-15,-20 0 0,41 21 16,-41 0-16,-22 0 0,0 21 16,-21 1-16,0-1 0,0 0 15,0 1-15,-21-1 0,-22 0 0,1 43 16,0-64-16,21 22 16,-22-22-16,22 0 0,0 0 0,0-21 15,0 21-15,-1-21 0,44 0 31,-1-21-31,21 0 16,-21 21-16,22-21 0,-22 0 16,21-1-16</inkml:trace>
  <inkml:trace contextRef="#ctx0" brushRef="#br1" timeOffset="147380.01">5334 10266 0,'0'0'0,"0"-21"0,21 0 0,-21-1 16,-21 22 0,0 0-16,0 0 0,-1 0 0,-20 0 15,21 0-15,0 22 0,-22-1 0,22 0 16,-21 0-16,0 21 0,20-20 16,-20 20-16,21 0 0,0 1 0,0-22 15,-1 21-15,22-21 0,-21 22 16,21-22-16,0 0 0,0 0 0,21 0 15,1-21-15,20 0 0,-21 0 16,0 0-16,22 0 0,-22-21 16,21 0-16,-21 0 0,22 0 15,-22-1-15,0 1 0,0 0 0,0 0 16,0 0-16,-21 0 0,0-1 16,22 1-16,-22 0 0,21 0 0,-21 0 15,0 0-15,0-1 16,0 44-1,0-1-15,0 0 16,0 0-16,0 21 0,0-20 0,0 20 16,0 21-16,-21-20 0,21-1 0,0 22 15,-22-22-15,22 21 0,0 1 16,0-1-16,0 22 0,0-21 0,0 20 16,0 1-16,0 0 0,0-1 15,0 1-15,-21 0 0,21 20 16,0-20-16,-21 0 0,21-1 0,0 1 15,0-21-15,-21 20 0,21-20 0,-21-1 16,0 1-16,21-1 0,-22 1 16,1-22-16,0 22 0,0-22 15,-21-21-15,-1 43 0,22-43 0,-21-21 16,21 0-16,-1 0 0,-20-21 16,21-22-16,0 1 0,0 0 0,21-22 15,0 1-15,0-1 0,0-21 0,0 1 16,0-22-16,0 21 15,21-21-15,0 22 0,0-1 0,0-21 16,0 22-16,22-1 0,-22 0 0,21 1 16,1 20-16,-1-21 0,0 43 15,1-21-15,20-1 0,-21 22 0,22-1 16,-22-20-16,22 21 0,-1-1 16,-20 1-16,-1 0 0,0 20 0,1-20 15</inkml:trace>
  <inkml:trace contextRef="#ctx0" brushRef="#br1" timeOffset="148015.14">5821 10499 0,'-21'0'0,"-1"0"0,1 0 31,0 0-31,21-21 32,21-1-32,0 22 15,1-21-15,-1 0 0,0 21 0,0-21 16,0 0-16,0 21 0,1-21 15,-22-1-15,-22 22 16,1 0 0,0 0-16,-21 0 0,21 22 15,-22-1-15,22 0 0,-21 0 0,21 0 16,-1 0-16,1 22 16,0-22-16,21 0 0,0 0 0,0 0 15,0 1-15,0-1 0,0 0 0,42 0 16,-20-21-16,-1 0 15,21 0-15,-21 0 0,22 0 0,-1 0 16,-21 0-16,21 0 0,1-21 0,-22 21 16,0-21-16,0 0 0,0 21 15,1-22-15,-1-20 0,-21 21 0,0 0 16,0 0-16,21-22 0,-21 22 16,0-21-16,21 21 0,-21-1 0,21 1 15,-21 0-15,21 0 0,1 21 0,-1-21 16,0 21-16,0-21 15,0 21-15,22 0 0,-22 0 0,21 0 16,-21 0-16,22 0 0,-1 21 0,0 0 16,-21 0-16,22 0 0,-22 22 15,0-1-15,0-21 0,-21 21 0,0 1 16,0-1-16,-21-21 0,0 22 16,0-22-16,0 0 0,-1 0 0,1 0 15,0 0-15,0-21 0,0 0 0,0 0 16,-1 0-16,22-21 15,0 0-15,0 0 16,0-21-16,0 20 0,0 1 16,0-21-16,22 21 0,-1-22 15,0 1-15,0 21 0,0 0 0,0-22 16,1 22-16,-1 0 0,0 21 16,21-21-16,-21 0 0,1 21 0,20 0 15,-21-21-15,0 21 0</inkml:trace>
  <inkml:trace contextRef="#ctx0" brushRef="#br1" timeOffset="148503.9">7895 10308 0,'0'0'16,"21"-42"-16,0 21 0,-21 0 0,22 21 16,-1-22-16,-21 1 0,0 0 15,0 42 16,0 0-31,0 1 0,-21 20 16,-1 0-16,1 1 0,21 20 16,-21 1-16,0-1 0,-21 22 0,20-22 15,1 22-15,0-22 0,0 43 0,0-21 16,0 0-16,-1 20 0,22 1 16,0-21-16,-21 21 0,0-22 0,21 1 15,-21 21-15,21-21 0,0-1 0,-21 86 16,0-107-16,21 64 15,0-85-15,0 1 0,-22-1 16,22 0-16,0-20 0,0-1 0,0-42 31,0-1-31,22-20 16,-22 0-16,21-1 0,0 1 0,0-21 16,0-22-16,0-63 0,1 63 15</inkml:trace>
  <inkml:trace contextRef="#ctx0" brushRef="#br1" timeOffset="148848.89">7789 10710 0,'0'0'16,"0"-63"-16,0-1 0,0 1 15,0-1-15,0 22 0,0 0 0,0-1 16,0 1-16,0 21 0,0-21 0,21 20 16,1 1-16,-1 0 0,21 0 15,0 0-15,1 21 0,-1-21 0,22 21 16,-22 0-16,21 0 0,-20 0 15,-1 0-15,0 0 0,22 0 0,-43 21 16,21 0-16,1 0 0,-22 0 0,0 22 16,-21-22-16,0 21 0,0 0 15,-42 1-15,21-22 0,-1 21 0,-20 1 16,0-22-16,-22 0 0,22 21 16,0-21-16,-22 1 0,22-22 0,-1 21 15,1 0-15,21-21 0,0 0 0,0 0 16,-1 21-16,44-21 31,-1-21-31,0 21 16,0-21-16,21 21 0,-20-21 15,20-1-15,0 22 0,22-21 16</inkml:trace>
  <inkml:trace contextRef="#ctx0" brushRef="#br1" timeOffset="149500.18">8594 10626 0,'0'0'0,"21"0"31,0 0-15,0-21-16,0-1 0,0 1 16,1 0-16,20 0 0,-21-21 0,21 20 15,1-20-15,-1 0 0,0 21 16,1-22-16,-22 22 0,21-21 15,-21 21-15,1-1 0,-22 1 0,0 0 0,0 0 16,-22 21 0,-20 0-16,21 0 0,-21 0 0,-1 0 15,1 0-15,21 21 0,-22-21 16,22 21-16,0 0 0,0-21 0,21 22 16,0-1-16,0 0 0,0 0 15,21 0-15,0 22 16,0-22-16,1 0 0,-1 0 0,0 0 15,0 22-15,0-22 0,0 0 0,1 0 16,-1 0-16,-21 0 0,0 1 16,21-1-16,0 0 0,0 0 15,0-21-15,1 0 16,-1 0-16,0 0 16,0 0-16,0-21 0,0 21 0,1-21 15,-1 0-15,0-1 0,0 1 16,0 0-16,22-21 0,-22-1 0,0 22 15,0-21-15,0 21 16,0-22-16,1 22 0,-1-21 16,-21 21-16,0 0 0,0 42 31,0 0-15,0 0-16,-21 0 0,21 22 0,-22-22 15,1 21-15,21-21 0,0 22 16,0-1-16,0-21 0,0 0 0,0 22 15,0-22-15,0 0 0,0 0 16,0 0-16,21-21 0,1 0 16,-1 0-16,0 0 15,0 0-15,0 0 0,0-21 0,1 0 16,-1 0-16,21 0 0,-21-1 16,0-20-16,1 0 0,-1 21 0</inkml:trace>
  <inkml:trace contextRef="#ctx0" brushRef="#br1" timeOffset="149855.59">9864 9948 0,'0'0'0,"-22"0"0,1 0 0,0 0 0,0 0 16,0 0-16,-22 0 0,22 0 16,0 22-16,0-22 0,0 21 15,21 0-15,0 0 0,0 0 16,21 0-1,0-21-15,0 0 16,0 0-16,1 0 0,-1 0 0,0 0 16,0 0-16,0-21 0,0 21 15,1-21-15,-22 0 0,0 0 16,0 0-16,0-1 0,0 1 16,-22 21-16,1 0 0,21-21 15,-42 21-15,21 0 0,0 0 0,-1 0 16,1 0-16,-21 21 0,21-21 15,0 21-15,-1 1 0,1-1 16,0 0-16,21 0 0,0 0 0,0 0 16,0 1-16,0-1 15,21 0-15,0-21 0,1 21 0,-1-21 16,21 0-16,0 0 0</inkml:trace>
  <inkml:trace contextRef="#ctx0" brushRef="#br1" timeOffset="150375.76">10308 10160 0,'0'-21'31,"-21"21"-31,0 0 16,0 21-16,21 0 0,-22-21 15,22 21-15,-21 1 0,0-1 0,21 21 16,-21-21-16,21 0 0,-21 22 15,0-22-15,21 21 0,-22-21 0,22 1 16,0 20-16,0-21 0,-21 0 16,21 0-16,0 1 15,-21-22-15,21-22 32,0 1-17,0 0-15,0 0 0,0-21 0,0 20 16,21-20-16,0 21 0,1-21 15,20-1-15,-21 22 0,21-21 0,-20-1 16,20 22-16,0-21 0,1 21 0,-22 0 16,21-1-16,0 22 0,1 0 15,41 0-15,-41 0 0,-22 0 16,21 22-16,-21-1 0,1 0 0,-22 0 16,0 0-16,0 22 0,0-22 15,0 21-15,0 0 0,-22 1 0,1-22 16,0 21-16,0 1 0,0-22 15,0 0-15,21 21 0,-22-21 16,1 1-16,0-1 0,21-42 47,21-1-47,0 1 16,1 0-16,-22 0 0</inkml:trace>
  <inkml:trace contextRef="#ctx0" brushRef="#br1" timeOffset="150719.72">11409 9758 0,'0'0'0,"21"0"0,-21-64 31,0 43-31,0 42 16,-21 1-16,0-1 15,21 0-15,-22 21 0,1 1 0,0-1 16,0 0-16,0 1 0,0-1 16,-1 0-16,1 22 0,-21-22 0,21 22 15,0-22-15,-1 21 0,-41 22 16,63-21-16,-21-22 0,21 0 16,-21-21-16,21 22 0,0-22 15,0 0-15,0 0 0,0 0 0,21-21 16,0 0-16,-21 22 0,63-22 15,-41 0-15,-1 0 0,0-22 16,42 1-16,-20 0 0,-22 0 16,21 0-16,-21-22 0,22 22 15,-1-42-15,-21 20 0</inkml:trace>
  <inkml:trace contextRef="#ctx0" brushRef="#br1" timeOffset="151015.54">11070 10118 0,'-21'-21'0,"42"42"0,-42-64 31,42 43-31,0 0 16,22 0-16,-22 0 0,21 0 15,0 0-15,1-21 0,20 21 0,-20 0 16,-1 0-16,0 0 0,1 0 15,-1-21-15,-21 21 0,21 0 0,-20 0 16,-1 0-16,0 0 0,0 0 0,-21-21 31,-21 21 1,0 0-17,0 21-15,-1 0 0</inkml:trace>
  <inkml:trace contextRef="#ctx0" brushRef="#br1" timeOffset="152133">1333 12531 0,'0'0'0,"-21"-21"31,0-1-31,0 22 0,0 0 16,0 0-16,-22 0 0,22 0 15,-21 22-15,-1-1 0,1 0 0,0 21 16,-1 1-16,-41 62 16,41-41-16,1-1 0,21 1 0,-21-1 15,20-20-15,1 20 0,21-20 16,0-1-16,0 0 0,0 1 16,21-22-16,1 21 0,-1-21 0,21 0 15,0-21-15,1 22 0,-1-22 16,0 0-16,22 0 0,-22 0 0,1 0 15,-1 0-15,0-22 0,1 1 16,-1 21-16,-21-21 0,0 0 16,0 0-16,-21 0 0,0-1 15,0 1-15,0 0 0,-21-21 16,-21 21-16,21-22 0,0 22 0,-22 0 16,1 0-16,21 21 0,-22 0 15,22 0-15,-21 0 0,21 0 0,0 21 16,-22 0-16,22 0 0,0 22 15,0-22-15,0 21 0,-1-21 16,22 0-16,0 1 0,0 20 0,0-21 16,0 0-16,0 0 0,0 1 15,22-22-15,-1 0 16,21 0-16,-21 0 0,22 0 16,-22 0-16,21-22 0,0 22 15</inkml:trace>
  <inkml:trace contextRef="#ctx0" brushRef="#br1" timeOffset="152319.21">1630 13081 0,'0'0'0,"21"0"78,-21-21-62,21 0-16,0 0 16</inkml:trace>
  <inkml:trace contextRef="#ctx0" brushRef="#br1" timeOffset="155741.81">3492 12806 0,'0'0'16,"-21"-21"-16,0 21 0,0-21 0,0 21 15,0-22-15,-22 22 0,22 0 16,0 0-16,0 0 0,0 0 0,-22 0 16,22 0-16,0 0 0,0 0 0,0 0 15,-1 0-15,22 22 31,22-22-31,-1 0 16,0 0-16,0 0 0,21 0 16,1-22-16,-1 1 0,0 0 15,1 21-15,-1-21 0,22 0 0,-22 0 16,0-1-16,-21 22 0,1-21 0,-1 0 16,-21 0-16,0 0 15,-21 0-15,-1 21 0,1-22 0,-42 22 16,20 0-16,1 0 15,-21 0-15,-1 0 0,22 0 0,-1 22 16,-20-1-16,42 0 0,-22 0 16,1 21-16,21-20 0,0 20 0,0 0 15,-1 64-15,22-64 16,0 1-16,0-1 0,0 0 0,22 1 16,-1-22-16,0 21 0,0-21 15,0 1-15,22-22 0,-1 21 0,0-21 16,1 0-16,-1 0 0,0 0 15,1 0-15,-22 0 0,21-21 0,-21 21 16,0-22-16,-21 1 0,0 0 16,0 0-16,-21 21 0,-21-21 15,0 21-15,-1 0 16,1 0-16,0 0 0,-1 0 0,-20 21 16,20 0-16,1 0 0,0 0 15,21 1-15,-22-1 0,22 21 0,0-21 16,0 22-16,21-22 0,0 21 0,0-21 15,0 22-15,0-22 0,0 21 16,0-21-16,21 0 0,0 1 16,0-1-16,22 0 0,-22-21 0,21 0 15,0 0-15,1 0 0,20 0 16,1-21-16,-1 0 0,1-1 0,-1 1 16,22 0-16,-22 0 0,1-21 15,-1 20-15,-20-20 0,-1 21 16,0-21-16,-20 20 0,-1-20 0,0 21 15,0 0-15,-21 0 0,0-1 16,0 44 0,-21 20-1,0-21-15,21 0 0,-21 0 16,21 22-16,-22-22 0,1 0 0,21 21 16,-21-20-16,21-1 0,-21 0 15,0 0-15,21 0 0,0 0 0,0 1 16,0-44 15,21 1-15,0 0-16,0-21 0,0 21 15,1-1-15,-1-20 0,0 21 16,21-21-16,-21 20 0,1-20 0,-1 21 16,21 0-16,-21 0 0,0-1 15,1 22-15,-1 0 0,0 0 16,0 0-16,0 0 0,0 22 0,-21-1 15,0 0-15,0 21 0,0-21 16,22 1-16,-22 20 0,0-21 16,0 21-16,0-20 0,0-1 15,0 0-15,0 21 0,0-21 16,0 1-16,21-22 0,0 0 16,0 0-16,0-22 15,0 1-15,1 0 16,-1 0-16,0 0 0,21 0 0,-21-22 15,22 22-15,-22-21 0,21 21 16,-21-1-16,22-20 0,-22 21 16,0 0-16,0 0 0,0 21 0,1 0 15,-1-22-15,0 22 0,-21 22 16,0-1-16,0 0 16,0 0-16,0 0 0,0 0 15,0 1-15,0 20 0,-21-21 16,21 0-16,0 0 0,0 22 0,0-22 15,0 0-15,0 0 0,0 0 16,21 1-16,0-22 0,21 21 16,-20-21-16,20 0 0,-21 0 15,21-21-15,1-1 0,-22 22 0,21-21 16,1 0-16,-1-21 0,0 21 16,1-1-16,-22-20 0,21 0 0,0-1 15,-20 1-15,-1 0 0,0-22 0,0 1 16,-21 20-16,21 1 0,-21 0 15,0-1-15,0 1 0,0 21 16,0 0-16,-21 21 0,0 0 16,0 0-16,21 21 0,0 21 15,-21-21-15,21 22 0,-22-1 16,22-21-16,0 43 0,0-22 0,-21 0 16,21 1-16,-21-22 0,21 21 0,0 1 15,0-22-15,-21 21 0,21-21 16,-21 0-16,21 22 0,-21-22 15,21 0-15,0-42 32,21 0-17,0 0-15,0-1 0,-21 1 16,21 0-16,0-21 0,1 21 0,20-1 16,-21 1-16,0 0 0,0-21 15,22 42-15,-22-21 0,21-1 0,-21 1 16,22 21-16,-22 0 0,21 0 15,-21 0-15,22 0 0,-22 21 0,21 1 16,-21-1-16,1 0 0,-1 0 16,0 0-16,-21 0 0,0 1 0,0-1 15,0 21-15,0-21 0,0 0 0,0 22 16,0-22-16,-21 0 0,0 0 16,-22 0-16,22 1 0,0-1 15,0-21-15,-22 0 0,22 21 0,0-21 16,0 0-16,0 0 0,0 0 15,-1-21-15,1 0 0,21-1 0,-21 1 16,0 0-16,0 21 0,21-21 16,0 0-16,0 0 0,-21 21 0,21-22 15,-22 22 1,22 22 0,0-1-16,0 0 15,0 0-15,0 0 16,22-21-16,-1 21 0,0 1 15,0-22-15,21 21 0,-20-21 0,-1 0 16,21 0-16,0 0 0,1 0 16,-1 0-16,0 0 0,1-21 0,20-1 15,-20 1-15,-1 0 0,0 0 16,1 0-16,-1 0 0,0-1 0,-21 1 16,22-21-16,-22 21 0,0-22 15,0 22-15,0-21 0,-21 21 0,22 0 16,-22-22-16,0 22 0,0 0 15,-22 21-15,1 0 16,0 0-16,0 0 0,0 21 16,0 0-16,21 0 0,-22 22 15,1-22-15,21 0 0,0 21 16,0-20-16,0 20 0,0-21 0,0 0 16,0 22-16,0-22 0,0 0 15,0 0-15,21 0 0,22 0 0,-22 1 16,21-1-16,1-21 0,20 0 15,-21 0-15,43 0 0,-21 0 0,-1 0 16,22 0-16,-22 0 0,22 0 16,-22-21-16,1-1 0,-1 1 0,-20 0 15,20 0-15,-20 0 0,-22 0 16,21-1-16,-21 1 0,-21-21 0,0 21 16,0-22-16,0 22 0,0-21 15,0 21-15,0 0 0,-21-1 0,0 22 16,0-21-16,-22 21 0,22 0 15,0 0-15,-21 0 0,-1 0 0,22 21 16,-21 1-16,0-1 0,-1 0 0,1 21 16,0-21-16,-1 22 0,1-22 15,21 21-15,0-21 0,-1 22 16,22-22-16,0 42 0,0-41 16,22-1-16,-1 0 0,0-21 0,21 21 15,-21-21-15,22 0 0,-1 0 0,0 0 16,22 0-16,-22-21 15,1 0-15,-1 0 0,0-1 0,-21 1 16,22-21-16,-1 21 0,-21-22 0,22 1 16,-22-21-16,0 20 0,0-20 15,0-1-15,-21 1 0,0-1 0,0 1 16,21-1-16,-21 1 0,0 20 16,0 1-16,0 21 0,0 0 0,0 0 15,0-1-15,-21 22 16,21 22-16,-21-1 0,21 0 15,0 21-15,-21 1 0,21-1 0,0 21 16,0-20-16,0 20 0,-21-20 16,21 20-16,0-21 0,0 1 0,0-1 15,0 0-15,0 1 0,0-1 16,21-21-16,0 22 0,0-22 16,0 0-16,1 21 0,-1-21 0,21-21 15,0 22-15,1-22 0,-1 0 16,0 0-16,22 0 0,-22 0 0,22-22 15,-22 1-15,22 0 0,-22 0 0,0 0 16,1 0-16,-1-22 0,-21 22 16,21-21-16,-20-1 0,-1 1 0,-21 21 15,0-21-15,0-1 16,0 22-16,0 0 0,0 0 0,-21 0 16,-1 21-16,1 0 0,0 0 0,0 0 15,0 21-15,0 0 16,-1 21-16,1-21 0,0 22 0,21-22 15,0 21-15,0-21 0,0 22 16,0-22-16,0 0 0,0 21 0,21-20 16,0-1-16,1 0 0,-1 0 0,0 0 15,21 0-15,-21-21 0,22 0 16,63 0-16,-43 0 0,1 0 16,-1 0-16,22 0 0,-22-21 15,1 0-15,20 0 0,-20 0 16,-1 0-16,-20-1 0,-1-20 0,0 21 15,1-21-15,-22-1 0,0 1 16,0-22-16,-21 22 0,0 21 16,-21 0-16,0 0 0,0-1 15,0 1-15,-1 21 0,-62 0 16,41 21-16,1-21 0,0 22 0,-1 20 16,1-21-16,0 0 0,-1 22 15,22-22-15,0 0 0,0 21 0,0-21 16,21 22-16,0-22 0,0 0 15,0 0-15,21 0 0,0 1 0,0-1 16,22-21-16,-1 21 0,0-21 0,1 0 16,-1 0-16,0 0 15,1 0-15,-1 0 0,0-21 0,-21 0 16,64-43-16,-64 43 16,0-21-16,1-1 0,-1-20 0,0 20 15,0-20-15,0-22 0,-21 22 0,0-22 16,21-63-16,-21 84 15,0 1-15,0 21 0,0-1 0,0 1 16,0 21-16,0 0 0,0-1 16,0 44-1,-21-1-15,0 21 16,0 0-16,0 1 0,21-1 0,0 22 16,0-1-16,0 1 0,0-1 15,0 1-15,0-1 0,0 1 16,0-1-16,21 1 0,0-22 0,0 0 15,0 1-15,1-1 0,-1-21 16,21 21-16,-21-20 0,22-22 0,-1 21 16,43-21-16,-43 0 0,0 0 15,22-21-15,-22-1 16,0 1-16,22-21 0,-22 21 0,-21-22 16</inkml:trace>
  <inkml:trace contextRef="#ctx0" brushRef="#br1" timeOffset="156515.35">11261 13060 0,'0'0'0,"0"-21"0,-22 21 0,22-21 0,0-1 16,0 1-16,0-21 0,0 21 15,0-22-15,0 22 0,0-21 0,22 21 16,-1-22-16,0 22 0,0 0 16,21 0-16,-20 21 0,-1-21 0,21 21 15,-21 0-15,0 0 0,1 21 16,-1 0-16,0 0 0,0 22 15,-21-1-15,21 0 0,-21 1 0,0-1 16,0 0-16,0 1 0,0-1 16,-21-21-16,21 21 0,-21-20 0,21-1 15,0 0-15,0 0 0,0 0 16,0-42 15,0 0-31,0 0 0,0 0 0,0-1 16,0 1-16,0-21 0,21 0 0,-21-1 15,0 1-15,21 0 0,0-1 16,1 22-16,-22-21 0,21 21 0,0-1 16,0 1-16,-21 0 0,21 21 15,0 0-15,1 0 0,-1 0 16,0 0-16,0 0 16,0 0-16,0 0 0,1 0 0,-1 0 15,0 21-15,0-21 0,0 21 0</inkml:trace>
  <inkml:trace contextRef="#ctx0" brushRef="#br1" timeOffset="158484.16">12086 12996 0,'0'0'0,"0"22"0,0-1 15,0 0 1,21-21-16,0 0 16,1 0-16,-1 0 0,0-21 0,21 21 15,-21-21-15,22-1 0,-22 1 16,21 0-16,1 0 0,-22 0 0,21-22 15,-21 22-15,0-21 0,1 21 16,-22-22-16,0 22 0,0 0 0,0 0 16,-22 21-16,1 0 15,-21 0-15,21 0 0,-22 21 16,1 0-16,0 0 0,-1 22 0,1-1 16,0 0-16,-1 1 0,22-22 15,0 21-15,0 1 0,0-22 0,21 21 16,0-21-16,0 22 0,0-22 15,21 0-15,0-21 0,0 21 16,0 0-16,22-21 0,-1 0 0,-21 0 16,43 0-16,-22 0 0,0 0 15,1 0-15,-1-21 0,64-21 16,-64 21-16,1-1 0,-1-20 16,0 21-16,1-21 0,-22-22 0,21 22 15,-21-22-15,22 22 0,-22-22 0,0 1 16,0 21-16,-21-1 0,0-20 15,0 20-15,21 22 0,-21-21 0,0 21 16,0 0-16,0-1 0,0 1 16,-21 21-1,0 21-15,0 1 0,0-1 0,21 21 16,-22-21-16,1 22 0,0-1 16,0 0-16,0 22 0,21-22 0,0 22 15,-21-1-15,21-21 0,-22 22 16,22-22-16,0 1 0,0-1 0,0 0 15,0-21-15,22 22 0,-1-22 16,0 0-16,21 0 0,-21 0 16,22-21-16,-1 0 0,0 0 0,1 0 15,20 0-15,-20 0 0,20 0 16,1 0-16,-22-21 0,21 0 0,-20 21 16,-1-21-16,0 0 0,1 0 15,-22-22-15,21 22 0,-21-21 0,-21 21 16,0-22-16,0 1 0,0 21 0,0-22 15,0 22-15,0 0 0,0 0 16,-21 0-16,-21 0 0,21 21 0,0 0 16,-22 0-16,22 0 0,-21 21 15,-1 0-15,1 0 0,0 21 0,21-20 16,-22 20-16,1-21 0,21 21 16,0-20-16,-1 20 0,1-21 0,21 0 15,0 0-15,0 1 0,0-1 16,0 0-16,21-21 0,1 21 15,-1-21-15,21 0 0,-21 0 0,22 0 16,-1 0-16,0 0 0,1-21 16,-22 21-16,21-21 0,0 0 15,-20-1-15,-1 1 0,21-21 0,-21 21 16,0 0-16,-21-22 0,22 22 0,-22 0 16,21 0-16,-21 0 0,0 42 31,0 0-31,-21 21 15,21-21-15,-22 1 0,22 20 16,-21-21-16,21 0 0,0 0 0,0 22 16,0-22-16,0 0 15,21 0-15,1 0 0,-1-21 16,0 0-16,0 0 0,0 0 0,0 0 16,1 0-16,20 0 0,-21 0 15,0-21-15,22 0 0,-22 0 0,21 0 16,-21 0-16,22-22 0,-22 1 15,0 0-15,21-22 0,-21 1 0,1-1 16,-1 22-16,0-22 0,0 1 16,0 20-16,-21 1 0,21 0 0,-21-1 15,0 1-15,0 21 0,0 0 16,-21 42 0,0 0-1,0 0-15,21 22 0,-21-22 16,0 21-16,21 22 0,-22-22 0,22 0 15,-21 22-15,21-22 0,0 22 0,0-22 16,-21 0-16,21 1 0,0-1 16,0-21-16,0 21 0,0-20 0,21-1 15,-21 0-15,21 0 0,1-21 16,41 21-16,-21-21 0,-20 0 16,20 0-16,0 0 0,22 0 0,-22-21 15,0 0-15,-20 0 0,20 0 16,0-1-16,-21 1 0,1 0 15,-1-21-15,0 21 0,0-22 16,-21 22-16,0 0 0,0 0 0,0 0 16,0-1-16,-21 22 15,0 0 1,0 22-16,-1-1 0,1 0 0,0 0 16,0 0-16,21 22 0,-21-22 15,21 0-15,0 0 0,0 21 0,0-20 16,0-1-16,0 0 0,0 0 0,0 0 15,21 0-15,0-21 0,0 22 16,0-1-16,1-21 0,20 0 0,0 21 16,1-21-16,-1 0 0,0 0 15,22 0-15,-22 0 0,22 0 16,-1-21-16,-21 0 0,1 21 0,20-22 16,-20 1-16,-22 0 0,21-21 15,0 21-15,-20-22 0,-1 1 0,0 0 16,-21-1-16,0 1 0,0 0 15,0-1-15,0 1 0,0 21 0,0 0 16,-21-1-16,0 1 0,-22 21 16,22 0-16,0 0 0,-21 0 15,20 0-15,-20 21 0,21 22 0,-21-22 0,20 21 16,-20 1-16,21-22 16,0 21-16,0 0 0,21 1 0,0-22 15,0 21-15,0-21 0,0 22 0,0-22 16,0 0-16,21 0 0,0-21 15,0 21-15,0-21 0,0 0 0,1 0 16,20 0-16,-21 0 0,21 0 16,-20-21-16,20 0 0,-21 0 0,21 0 15,-20-22-15,-1 1 0,0 0 16,0-22-16,21 22 0,-42-22 0,22 1 16,-1-1-16,0 1 0,0-1 15,0 1-15,-21-1 0,21 1 0,-21 21 16,22-22-16,-22 22 0,0 21 0,0-22 15,0 22-15,0 0 16,0 42 0,0 0-16,0 22 0,0-1 0,0 0 15,-22 1-15,1-1 0,21 21 16,0-20-16,-21 20 0,0 1 0,21-1 16,-21 1-16,21-1 0,0-20 15,0 20-15,0 1 0,0-22 0,0 0 16,0 1-16,0-22 0,21 21 0,0-21 15,-21 0-15,21 1 0,0-22 16,1 21-16,20-21 0,-21 0 0,0 0 16,0 0-16,1 0 15,20-21-15,-21 21 0,0-22 0,0-20 16,22 0-16,-22-1 0</inkml:trace>
  <inkml:trace contextRef="#ctx0" brushRef="#br1" timeOffset="158728.09">14414 12594 0,'0'0'0,"-63"0"0,42 0 0,-22 0 15,22 21-15,0-21 0,42 0 31,0 0-31,22 0 0,-1 0 16,0 0-16,1 0 0,-1 0 0,22 0 16,-22 0-16,0 0 0,22 0 0,-22 0 15,0 0-15,1 0 0,-1-21 16,22 21-16</inkml:trace>
  <inkml:trace contextRef="#ctx0" brushRef="#br1" timeOffset="159148">17166 12404 0,'0'0'0,"0"-21"0,-42 21 31,63 0-15,21-22-16,1 22 15,-1 0-15,0 0 0,22 0 16,-1 0-16,1 0 0,20 0 0,-20 0 16,-1 0-16,1-21 0,-1 21 0,1 0 15,-22 0-15,1 0 16,-22 0-16,0 0 0,0 0 0,-42 0 31,0 0-31,-22 0 0,22 0 0,-21 0 16,0 0-16</inkml:trace>
  <inkml:trace contextRef="#ctx0" brushRef="#br1" timeOffset="159414.37">17547 12361 0,'0'0'0,"0"22"16,0-1-16,0 0 16,0 0-16,0 0 15,0 0-15,0 22 0,0-22 16,0 21-16,0-21 0,-21 22 15,21-1-15,0 22 0,-21-22 0,0 0 16,-1 1-16,22 20 0,-21-21 0,0 1 16,0-22-16,0 21 0,21 1 15,-21-22-15,-1 0 0,1 0 0,21 0 16,0 0-16,-21-21 0,21 22 16,21-44-1,0 1 1,1 0-16,20 0 0,0 0 15</inkml:trace>
  <inkml:trace contextRef="#ctx0" brushRef="#br1" timeOffset="160255.6">18690 12594 0,'0'0'0,"0"-21"0,21-85 31,-21 85-31,0 0 0,0 0 0,0 0 16,-21 21-16,0 0 0,0 0 16,0 0-16,-1 0 0,1 0 15,-21 0-15,0 21 0,-1 0 16,1 0-16,0 21 0,-1-20 0,-20 20 16,20 0-16,1 1 0,0-1 0,-1 21 15,1-20-15,21-1 0,0 0 16,0 1-16,21-1 0,0 0 0,0-20 15,0 20-15,21-21 0,0 0 16,0 0-16,21 1 0,1-22 0,-1 0 16,22 0-16,-22 0 0,21 0 15,1 0-15,-1 0 0,22 0 0,-21-22 16,-1 1-16,-21 21 0,22-21 0,-22 0 16,1 21-16,-22 0 0,21-21 15,-21 21-15,-42 0 31,0 0-31,0 21 16,0 0-16,-22-21 0,22 21 0,-21-21 16,-1 21-16,1 1 0,0-22 15,-1 21-15,1-21 0,0 0 0,-22 21 16,22-21-16,0 0 0,-1 0 16,-20 0-16,20 0 0,22 0 0,-21 0 15,0 0-15,20 0 0,1-21 16,0 0-16,0-1 0,0 1 0,0-21 15,21 0-15,0 20 0,0-20 16,0 0-16,0-1 0,42-41 16,-21 41-16,0 1 15,22 21-15,-1-21 0,0 20 16,1 1-16,-1 0 0,0 0 0,22 0 16,-22 0-16,22-1 0,-22 22 0,21-21 15,-41 21-15,20-21 0,-21 21 16,0 0-16,0 0 0,-42 0 47,0 0-32,0 0 17,0 0-17,0 0-15,-1 0 16,1 0-1,0 0-15,0 0 0,0 0 16,0 0-16,-1 0 0,1 0 16,0 0-16,0 0 0,0 0 15,0 0-15,-1 21 0,-20-21 0,21 0 16,0 21-16,0 1 16,21-1-1</inkml:trace>
  <inkml:trace contextRef="#ctx0" brushRef="#br1" timeOffset="197003.92">825 15007 0,'0'-21'0,"-21"21"15,21-21 126,-21 21-125,21-21-16</inkml:trace>
  <inkml:trace contextRef="#ctx0" brushRef="#br1" timeOffset="197507.97">720 14923 0,'-22'0'0,"22"21"31,0 0 0,22-21-15,-1 0-16,0 0 0,0 0 0,0 0 16,0 0-16,1 0 0,20 0 15,-21-21-15,21 0 0,-20 21 16,-1-22-16,0 22 0,21-21 0,-21 21 16,1-21-16,-22 0 0,21 21 15,-21-21-15,21 21 0,-21-21 16,0 42 31,0 0-47,-21 0 15,0 21-15,21-20 0,0 20 16,-22 0-16,1 22 0,21-22 0,-21 22 16,0-1-16,21 1 0,0-1 15,-21-21-15,0 22 0,21-22 0,0 1 16,0-1-16,-22 0 0,22-21 15,-21 1-15,21-1 0,0 0 16,-21 0-16,21 0 0,0 0 16,-21-21-1,0 0 1,21-21-16,0 0 16,0 0-16,0 0 0,0 0 15</inkml:trace>
  <inkml:trace contextRef="#ctx0" brushRef="#br1" timeOffset="197783.88">593 15452 0,'0'0'0,"-22"0"0,-20 42 16,63-42-1,0 0 1,1 0-16,20 0 0,-21 0 15,43 0-15,-22 0 0,0 0 0,1 0 16,-1-21-16,21 21 0,-20 0 16,-1-21-16,0 21 0,-20 0 0,20 0 15,-21 0-15,0-21 0,0 21 32,-21-22-17,22 1 1,-1 21-16</inkml:trace>
  <inkml:trace contextRef="#ctx0" brushRef="#br1" timeOffset="198099.95">1736 15388 0,'0'21'16,"0"-42"-16,21 42 31,-21-42-15,21 21-16,0-21 0,0 0 0,-21 0 15,0 0 1,0-1 0,-21 22-1,21 22-15,-21-1 16,0 0-16,21 0 15,0 0-15,0 0 16,21-42 15,-21 0-15</inkml:trace>
  <inkml:trace contextRef="#ctx0" brushRef="#br1" timeOffset="201775.57">3810 14944 0,'0'-21'0,"-21"21"63,0 21-63,-1 0 0,22 21 16,-21 1-16,0 20 0,21 22 0,-21-22 15,0 22-15,21 0 0,-21-1 16,-1 22-16,22-21 0,-21 21 0,21-22 15,-21 22-15,0-21 0,0-1 16,0 1-16,-1-21 0,1 20 16,0-41-16,0 20 0,0-21 0,0 1 15,21-1-15,0-21 0,0 0 16,0 1-16,0-44 31,0 1-31,0-21 0,-22 21 0,22-22 16,0-20-16</inkml:trace>
  <inkml:trace contextRef="#ctx0" brushRef="#br1" timeOffset="202156.32">3365 15219 0,'0'-42'0,"0"84"0,-21-106 0,0 43 0,0-21 16,21 21-16,0 0 15,0-1-15,0 1 0,0-21 0,0 21 16,21 0-16,0 21 0,0-22 16,22 1-16,-1 0 0,0 21 0,22 0 15,-1-21-15,1 21 0,-1 0 16,1 21-16,-1 0 0,1 0 0,-22 1 16,1 20-16,-1 0 0,-21 1 15,-21-1-15,0 0 0,0 22 0,-21-22 16,-21 22-16,-1-22 0,1 0 15,-22 1-15,1-22 0,21 21 0,-22-21 16,22 0-16,-1 1 0,1-22 16,21 21-16,0-21 0,0 0 0,-1 0 15,44 0 1,-1 0 0,21 0-16,-21-21 15,22 21-15,-1-22 0,43-20 16,-43 21-16,0 21 0</inkml:trace>
  <inkml:trace contextRef="#ctx0" brushRef="#br1" timeOffset="202775.86">4149 15536 0,'0'0'0,"0"22"0,0-1 0,0 0 16,21-21 15,0-21-16,0 0-15,21-1 0,-20 1 16,20-21-16,0 0 0,1-1 16,-1 1-16,0 0 0,1-22 0,-22 22 15,0-1-15,0 1 0,-21 0 16,0 21-16,0-1 0,0 1 0,-21 0 16,0 21-16,-22 0 0,1 0 15,0 0-15,21 0 0,-22 21 16,1 0-16,21 1 0,0-1 0,-1 0 15,22 0-15,0 0 0,0 0 16,0 1-16,22-1 0,-1 0 0,21 0 16,0-21-16,-20 21 0,20 0 15,0 1-15,1-1 0,-22 0 16,21 0-16,-21 21 0,0-20 0,-21-1 16,0 0-16,0 0 0,0 0 15,0 0-15,0 1 0,22-22 0,-22 21 16,21-21-1,0 0-15,0 0 0,0 0 16,0 0-16,1-21 0,20-1 16,-21 1-16,0-21 0,22 21 0,-22-22 15,0 1-15,0 0 0,21-1 16,-20 1-16,-1 21 0,-21 0 16,21 0-16,-21-1 0,0 1 0,0 42 31,0 1-31,0-1 0,0 0 15,-21 0-15,21 21 0,-21-20 0,21 20 16,0-21-16,-22 0 0,22 0 16,0 22-16,0-22 0,0 0 15,0 0-15,0 0 16,22-42 0,-22 0-1,0 0-15,0 0 0,0-22 16,21 22-16</inkml:trace>
  <inkml:trace contextRef="#ctx0" brushRef="#br1" timeOffset="202944.01">5080 14986 0,'0'0'0,"0"-21"15,0 0 1,0 42 31,21 0-32,0-21-15,-21 21 0,21-21 16,1 21-16,-1-21 0,0 22 16</inkml:trace>
  <inkml:trace contextRef="#ctx0" brushRef="#br1" timeOffset="203407.82">5630 15071 0,'21'21'15,"-21"0"1,0 0-16,0 22 0,0-22 16,0 0-16,0 21 0,-21-21 0,21 1 15,-21 20-15,0-21 0,21 21 16,-21-20-16,21-1 0,-21 0 16,-1 0-16,22 0 0,-21 0 15,21 1-15,0-44 31,0 1-15,0 0-16,0 0 0,21-21 0,-21 20 16,22-20-16,20 0 0,-21-1 15,21 1-15,-20-21 0,20 41 0,21-20 16,-20 0-16,-1 21 0,22-1 16,-22 22-16,0 0 0,1 0 0,-1 0 15,0 0-15,-21 22 0,1-1 16,-22 0-16,0 21 0,0 1 0,0-1 15,0 0-15,0 1 0,0-1 16,0-21-16,-22 21 0,1-20 16,0 20-16,21-21 0,0 0 0,-21 0 15,21 1-15,21-22 32,0 0-32,0-22 15,1 1-15,-1 0 0,0-21 0,0 21 16,21-22-16,-20 1 0,20 0 0</inkml:trace>
  <inkml:trace contextRef="#ctx0" brushRef="#br1" timeOffset="203679.97">6879 14774 0,'0'-42'0,"0"84"0,21-105 0,-21 42 0,0 0 16,-21 21-1,0 21 1,0 0-16,0 0 0,-1 0 15,1 22-15,0-1 0,0 0 0,0 1 16,-22 62-16,22-41 16,0-22-16,0 22 0,0-22 0,0 0 15,21 1-15,-22-1 0,22 0 0,0-20 16,0-1-16,0 0 0,0 0 16,0 0-16,22-21 0,-1 0 15,0 0-15,0 0 0,21 0 16,1 0-16,-22-21 0,21 0 0,1 0 15,-1 0-15,-21-22 0,21 22 16,-20-21-16</inkml:trace>
  <inkml:trace contextRef="#ctx0" brushRef="#br1" timeOffset="203875.1">6646 15028 0,'-63'0'15,"126"0"-15,-169 0 0,64 0 0,21 0 16,-21 0-16,20 22 0,44-1 31,-1-21-15,21 0-16,-21 0 0,22 0 15,-1 0-15,21 0 0,-20 0 0,-1-21 16,22 21-16,-22 0 0,0-22 0,1 1 16,-22 21-16,21-21 0</inkml:trace>
  <inkml:trace contextRef="#ctx0" brushRef="#br1" timeOffset="204255.74">7239 15071 0,'-21'42'16,"21"-21"0,21-21-1,0 0 1,0 0-16,22-21 0,-22 21 0,21-21 15,-21 0-15,22 0 0,-1-1 16,-21 1-16,21 0 0,-20 0 0,-1 0 16,0 21-16,-21-21 0,0-1 0,0 1 15,-21 21 1,0 0-16,-22 0 0,22 0 16,-21 21-16,21 1 15,-1-1-15,-20 0 0,21 0 0,0 0 16,0 22-16,-1-22 0,1 21 15,0-21-15,21 22 0,0-22 0,0 21 16,0-21-16,0 0 0,0 22 0,0-22 16,21 0-16,22-21 0,-22 21 15,0-21-15,21 0 0,1 0 0,-22 0 16,42 0-16,-20 0 0,-1 0 16,21 0-16,-20-21 0,-1 0 0,0 0 15</inkml:trace>
  <inkml:trace contextRef="#ctx0" brushRef="#br1" timeOffset="204639.16">7980 15092 0,'0'0'0,"0"-21"16,0 0-16,0-1 0,0 1 16,0 0-16,0 0 0,21 0 15,0 0-15,0 21 0,-21-22 16,21 22-16,1 0 0,20-21 16,-21 21-16,0 0 0,22 0 0,-22 0 15,21 0-15,-21 0 0,22 21 16,-22-21-16,0 22 0,21-1 0,-21 21 15,1-21-15,-1 22 0,0-1 16,0 0-16,-21 1 0,0-1 0,0 0 16,0 1-16,0-22 0,0 21 15,-21-21-15,0 0 0,0 1 16,21-1-16,-22 0 0,1-21 16,21-21-1,0 0-15,0-1 16,0-20-16,21 21 0,1-21 15,-1-1-15,21 1 0,-21 0 0,22-1 16,-22 1-16,21 0 0,0-1 16,1 1-16,-1 21 0,22-22 0,-22 22 15,0 0-15,1 21 0,-1-21 0,0 21 16,1 0-16,-1 0 16,-21 0-16,0 0 0,0 0 0,1 0 15,-1 0-15,-21 21 0</inkml:trace>
  <inkml:trace contextRef="#ctx0" brushRef="#br1" timeOffset="205904.53">1079 16891 0,'0'0'0,"-21"21"0,0-21 0,0 0 0,0 0 16,0 0-16,-1 0 0,1 0 15,0 0-15,0 0 0,0-21 16,21 0-16,-21 0 0,-1 0 0,22-1 16,0-20-16,0 21 0,0 0 15,0-22-15,0 22 0,22 0 0,-1-21 16,0 21-16,21-1 0,-21 1 15,22 21-15,-1-21 0,0 21 16,1 0-16,-1 0 0,-21 0 0,0 0 16,1 21-16,-22 0 0,0 1 15,-22 20-15,-20 0 0,21 22 16,-21-22-16,-22 22 0,22-1 0,-1 1 16,1-22-16,0 21 15,-1-20-15,22-1 0,0 0 0,0 1 16,21-1-16,0-21 0,0 0 15,0 1-15,21-1 0,0 0 16,0 0-16,22-21 0,-22 0 0,42 0 16,-20 0-16,-1 0 0,22-21 15,-1 0-15,-21 0 0,22-1 16,-22 1-16,22 0 0,-43-21 0,0 21 16,0-22-16,-21 1 0,0 21 15,-21-22-15,-21 1 0,-1 21 16,-20-21-16,21 20 0,-22 1 0,1 21 15,-1 0-15,1 0 16,20 0-16,-20 0 0,20 21 0,1 1 16,21-1-16,0 0 0,-22 0 15,43 0-15,0 0 0,0 22 16,0-22-16,0 0 0,0 0 0,0 0 16,22 1-16,20-22 0,-21 21 15,0-21-15,22 0 0,-1 0 16,0 0-16,1 0 0</inkml:trace>
  <inkml:trace contextRef="#ctx0" brushRef="#br1" timeOffset="206104.01">1863 16912 0,'0'0'0,"21"0"31,-21-21 47,21 21-78</inkml:trace>
  <inkml:trace contextRef="#ctx0" brushRef="#br1" timeOffset="207880.01">4191 16574 0,'0'0'0,"21"0"0,-21-22 16,0 1-16,0 0 16,0 0-16,0 0 0,0 0 15,0-1-15,-21 22 16,0 0-16,21 22 16,-21 20-1,-1-21-15,1 21 0,21 1 16,0 20-16,-21 1 0,21-22 0,-21 22 15,0-22-15,21 21 0,0-20 16,-21-1-16,21 0 0,-22 1 16,22-22-16,0 0 0,-21 0 0,21 0 15,0 1-15,21-44 32,1-20-32,-22 21 15</inkml:trace>
  <inkml:trace contextRef="#ctx0" brushRef="#br1" timeOffset="208404.38">4064 16531 0,'0'-42'15,"0"84"-15,0-126 0,0 62 0,0 1 0,0 0 0,0 0 16,0-21-16,21 20 0,0 1 16,0 21-16,1-21 0,20 0 0,0 0 15,1 21-15,20 0 0,-21 0 16,22 0-16,-1 0 0,-20 21 0,-1 0 15,0 21-15,1-20 0,-22 20 16,-21 21-16,0-20 0,-21-1 16,-22 0-16,22 1 0,-42-1 15,20-21-15,-20 22 0,21-1 0,-22-21 16,22 0-16,21 0 0,-22-21 16,22 0-16,0 0 0,0 0 15,21-21-15,0 0 16,0 0-16,21 0 0,0 0 15,21-1-15,1 1 0,-1 21 16,0 0-16,22-21 0,-22 21 0,22 0 16,-1 0-16,1 21 0,-22 0 15,22 1-15,-22-1 0,0 21 0,-21 0 16,1-20-16,-22 20 0,0 0 16,0 1-16,-22-1 0,-20 0 0,0 1 15,-22-22-15,1 21 0,-1-21 16,1 22-16,-22-22 0,22-21 0,-43 21 15,42-21 1,22 0-16,0 0 0,-1 0 0,1 0 16,21-21-16,0 0 0,-1-1 15,1 1-15,0 21 0,21-42 0,0 21 16,0 0-16,0-1 16,21 1-16,0 0 0,1 21 0,20-21 15,0 0-15,1 21 0,-1-21 16,21-1-16,-20 22 0</inkml:trace>
  <inkml:trace contextRef="#ctx0" brushRef="#br1" timeOffset="208891.92">5482 16658 0,'0'-21'0,"0"42"0,0-63 0,0 21 16,0 0-16,-21-1 0,0 22 15,0 0-15,-1 0 0,1 0 16,-21 0-16,21 22 0,0-22 0,-22 21 16,22 21-16,-21-21 0,21 22 15,-22-1-15,22 0 0,-21 1 0,21-1 16,-1 0-16,1 1 0,0-1 16,0 0-16,21-21 0,0 22 15,0-22-15,0 0 0,0 0 16,21-21-16,0 0 0,0 0 0,1 0 15,20 0-15,21 0 16,-20-21-16,-22 0 0,21 0 0,1-22 16,-1 22-16,0-21 0,1 0 15,-22-1-15,0 1 0,0 0 0,0-1 16,-21 1-16,21 21 0,-21-22 16,0 22-16,0 0 0,0 42 31,0 0-31,0 1 0,-21-1 15,21 21-15,-21-21 0,21 22 0,-21-1 16,21-21-16,0 21 0,0-20 16,0 41-16,0-42 0,0 0 15,0 1-15,21-1 0,0-21 16,0 0-16,1 0 0,20 0 0,-21 0 16,21 0-16,1 0 0,-1-21 15,-21-1-15,64-20 0</inkml:trace>
  <inkml:trace contextRef="#ctx0" brushRef="#br1" timeOffset="209260.98">5969 16806 0,'0'0'0,"0"-21"15,0 0-15,0 0 0,0 0 16,0 0-16,0-1 16,0 1-16,21 0 0,0 0 0,22 21 15,-22-21-15,0 21 0,21 0 16,-21-21-16,22 21 0,-22 0 0,21 0 15,-21 21-15,22-21 0,-1 21 16,-21 0-16,0 21 0,43 22 16,-64-22-16,0 1 0,0-1 15,0-21-15,0 21 0,0 1 0,-21-1 16,0-21-16,-1 0 0,1 1 16,0-1-16,-21 0 0,42 0 15,-21-21-15,-1 0 0,1 0 16,21-21-1,0 0-15,0 0 0,0-22 16,0 22-16,21-21 0,1-1 0,-1 22 16,0-21-16,0 0 0,0 20 15,0-20-15,22 21 0,-22 0 0,0 0 16,21-1-16,-20 1 0,20 0 0,0 21 16,-21-21-16,22 21 0,-1 0 15</inkml:trace>
  <inkml:trace contextRef="#ctx0" brushRef="#br1" timeOffset="210573.72">7493 16383 0,'0'0'15,"0"-21"-15,63-85 16,-63 85-16,0 0 0,0 0 15,0-1-15,0 1 0,0 0 16,-21 21-16,0 0 16,0 21-16,0 0 0,0 1 15,-1 20-15,1-21 0,0 21 16,0 1-16,-21 20 0,20-20 0,1-1 16,0 21-16,21-20 0,-21 20 15,0-20-15,21-1 0,0 21 16,0-20-16,0-1 0,0-21 0,0 22 15,21-22-15,0 0 0,0 0 16,0-21-16,22 0 0,-1 0 0,0 0 16,1 0-16,20 0 0,1-21 15,-22 0-15,22 0 0,-1-22 0,1 1 16,-1 21-16,-21-22 0,22 1 16,-22 0-16,-21 21 0,22-22 0,-22 22 15,0 0-15,0 0 0,0 0 16,-21 42 15,-21 0-31,0 0 0,0 0 16,-21 22-16,20-22 0,1 21 0,0-21 15,0 22-15,0-1 0,0-21 16,21 0-16,0 0 0,0 1 0,0-1 16,0 0-16,21-21 0,0 0 15,0 0-15,0 0 0,22 0 0,-1 0 16,-21-21-16,21 0 0,1-1 15,-1 1-15,0 0 0,-20-21 16,20 21-16,-21-22 0,0 1 0,0 0 16,-21 20-16,0-20 0,0 21 15,0 0-15,-21-22 0,0 43 0,0-21 16,0 21-16,-22 0 0,-20 0 16,21 0-16,-1 0 0,22 0 15,-21 0-15,21 0 0,42 0 31,0 0-15,21 0-16,1 0 0,-1 0 0,21 0 16,1 0-16,-1 0 0,1-21 0,21 21 15,-1 0-15,-20-21 0,20 21 16,-20 0-16,-1 0 0,1 0 0,-22-21 16,1 21-16,-22 0 15,0 0-15,-42 0 31,-22 0-31,1 0 0,21 0 0,-43 21 16,22 0-16,0-21 0,-22 21 0,22 0 16,0 22-16,-1-22 0,1 21 15,0-21-15,20 22 0,-20-1 0,21-21 16,21 22-16,0-1 0,0-21 16,0 0-16,0 0 0,0 1 0,21-1 15,0-21-15,22 0 0,-1 21 16,0-21-16,1 0 0,-1 0 0,64-21 15,-64 0 1,0-1-16,1 1 0,-1-21 0,0 21 16,22-64-16,-43 43 0,0-22 15,22 22-15,-22-22 0,-21 22 16,21-21-16,0-1 0,0 22 0,0-22 16,-21 1-16,0 20 0,22 1 15,-1 0-15,-21-1 0,0 22 0,0 0 16,0 0-16,0 42 15,0 0-15,0 0 16,0 22-16,-21-1 0,21 0 0,-22 22 16,1-22-16,0 22 0,21-22 0,-21 22 15,0-22-15,0 0 0,21 22 16,0-22-16,0 0 0,0 1 16,0-22-16,0 21 0,0-21 0,0 22 15,21-22-15,0 0 0,0-21 16,0 21-16,0-21 0,1 0 0,-1 0 15,21 0-15,-21 0 0,0 0 16,22-21-16,-22 0 0,21 0 0,1 0 16,-22-22-16</inkml:trace>
  <inkml:trace contextRef="#ctx0" brushRef="#br1" timeOffset="210951.99">9864 16574 0,'-43'21'15,"43"0"1,21-21 0,1 0-16,-1 0 0,0 0 15,0 0-15,21 0 0,-20 0 0,20 0 16,0-21-16,1 0 0,-22-1 0,21 22 16,-21-21-16,22 0 0,-22 0 15,-21 0-15,0 0 0,0-1 0,0 1 16,-21 21-1,-1 0-15,1 0 0,-21 0 16,0 0-16,-1 21 0,1 1 0,0-1 16,-1 21-16,1-21 0,0 0 15,20 22-15,1-1 0,0-21 0,21 22 16,0-22-16,0 21 0,0-21 16,21 22-16,0-22 0,1 0 0,20 0 15,0 0-15,1-21 0,-1 21 16,21-21-16,-20 0 0,20 0 15,-20 0-15,20 0 0,-21 0 0,1-21 16,-1 21-16,0-21 0,-20 0 16,20 21-16,-21-21 0,0 0 0</inkml:trace>
  <inkml:trace contextRef="#ctx0" brushRef="#br1" timeOffset="211151.82">10901 16828 0,'0'0'0,"0"21"0,21-21 16,-21 21-16,21-21 15,-21-21 32,0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4T12:24:52.9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1757 0,'21'0'0,"-42"0"0,63 21 16,-21-21 0,1 0-1,-1 0-15,-21-21 0,21 0 0,0 0 16,0-1-16,0 1 0,-21-21 16,22 21-16,-22 0 0,21-1 15,-21 1-15,0 0 0,0-21 0,0 21 16,0-1-16,-21 1 0,-1 0 15,-20 21-15,21 0 0,-21 0 16,-1 0-16,-20 0 0,20 0 16,-20 21-16,-1 0 0,1 1 0,21 20 15,-1 0-15,1-21 0,0 43 16,20-22-16,-20 1 0,42-1 16,0 0-16,0 1 0,0-22 0,0 21 15,0-21-15,21 0 0,22-21 16,-22 0-16,0 0 0,21 0 15,1 0-15,-1 0 0,0 0 16,1-21-16,-1 0 0,0 0 0,1-21 16,-22 20-16,21 1 0,-21 0 15,0-21-15,-21 21 0,0-1 16,22 1-16,-22 0 0,0 0 16,0 0-16,21 21 15,-21 21 1,0 0-1,0 21-15,0-20 0,0 20 0,0 0 16,0 1-16,0 20 0,0-21 16,0 22-16,0-22 0,0 22 0,-21-22 15,21 22-15,-22-22 0,22 21 16,0-20-16,0 20 0,-21-20 16,0-1-16,21 21 0,-21-41 15,0 20-15,21 0 0,-21-21 0,-1 1 16,22-1-16,-21 0 0,0-21 15,0 0-15,0 0 0,0 0 16,-1 0-16,1 0 0,-21 0 0,21 0 16,-22-21-16,1 0 0,21-1 15,0 1-15,0 0 0,-1 21 0,1-21 16,21 0-16,0 0 0,0-1 16,0 1-16,0 0 0,0 0 15,0 0-15,21 0 0,1-1 0,-1 1 16,21 0-16,0-21 15,1 21-15</inkml:trace>
  <inkml:trace contextRef="#ctx0" brushRef="#br0" timeOffset="191.91">2540 2096 0,'0'0'15,"21"-22"-15,0 22 0</inkml:trace>
  <inkml:trace contextRef="#ctx0" brushRef="#br0" timeOffset="727.39">3958 931 0,'0'0'0,"0"22"16,0-1-16,0 21 16,0-21-16,0 22 0,0 20 15,0-21-15,0 22 0,0-1 16,0-20-16,0 20 0,-21 22 0,0-22 15,21 22-15,-43 63 16,43-84-16,-21-1 0,21 1 0,-21-1 16,21-20-16,0-1 0,0 0 0,0-21 15,0 1-15,0-1 16,0 0-16,21-21 16,-21-21-16,21-22 15,1 22-15,-1-21 0,21 0 0</inkml:trace>
  <inkml:trace contextRef="#ctx0" brushRef="#br0" timeOffset="952.02">4022 1143 0,'0'0'0,"-43"-85"32,43 64-32,0 0 15,21 0 1,22 21-16,-22 0 0,21 0 15,1-21-15,20 21 0,-21 0 0,22 0 16,-1 0-16,-20 0 0,20 0 16,-20 0-16,-22 21 0,0-21 15,0 21-15,-21 0 0,0 0 0,-21 1 16,0-1-16,-22 0 0,1 0 16</inkml:trace>
  <inkml:trace contextRef="#ctx0" brushRef="#br0" timeOffset="1132.01">3895 1693 0,'0'0'16,"0"22"-16,0-1 0,0 0 0,0 0 15,21-21 1,0 0 0,0 0-16,21 0 0,-20-21 0,20 0 15,0 21-15,1-21 0,-1 21 16,0-22-16,22 1 0,-22 21 15,0-21-15,1 21 0</inkml:trace>
  <inkml:trace contextRef="#ctx0" brushRef="#br0" timeOffset="1686.97">5186 1693 0,'0'0'15,"21"0"-15,-21-21 0,21 21 0,-21-21 16,0 0-16,0 0 16,0 0-16,0-1 0,0 1 15,-21 0-15,0 21 16,0 0-16,-1 0 0,-20 0 0,21 0 16,-21 0-16,-1 21 15,1 0-15,0 1 0,-1 20 0,-20 0 16,20 1-16,1-1 0,-21 21 15,20-20-15,22-1 0,-21 22 16,21-22-16,-1 0 0,1 1 0,0-22 16,21 21-16,0-21 0,0 0 0,0 1 15,0-1-15,21-21 0,0 0 16,22 0-16,-1 0 0,0 0 0,22-21 16,-22-1-16,22 1 0,-1 0 15,1 0-15,-22-21 0,22-1 0,-22 22 16,-21-21-16,21-1 0,-20 1 15,-1 21-15,0-21 0,0 20 16,-21 1-16,0 0 0,0 0 16,0 0-16,0 42 31,0 0-31,-21 0 0,21 0 0,-21 22 16,21-22-16,-21 21 0,21 1 15,-22-22-15,22 21 0,0-21 0,0 22 16,0-22-16,0 0 0,0 0 15,0 0-15,0 0 0,0 1 16,22-22 0,-1 0-16,0 0 0,0 0 15,21 0-15,-20-22 0,20 1 0,0 0 16,22 0-16</inkml:trace>
  <inkml:trace contextRef="#ctx0" brushRef="#br0" timeOffset="1947.79">6117 1715 0,'0'0'0,"21"-22"0,-21 1 0,0 0 16,0 0-16,0 0 0,0 0 0,0-1 16,-21 22-16,0 0 0,0 0 15,0 0-15,-1 22 0,1-22 16,-21 42-16,21-21 0,-22 21 0,22 1 16,-21-1-16,21 0 15,0 1-15,-22-1 0,43 0 0,-21 1 16,21-1-16,-21-21 0,21 22 15,0-22-15,0 0 0,0 0 16,0 0-16,21 0 0,0-21 0,0 22 16,22-22-16,-22 0 0,64 0 15,-43 0-15,-21 0 0,21-22 16,1 1-16,-1 21 0,0-21 0</inkml:trace>
  <inkml:trace contextRef="#ctx0" brushRef="#br0" timeOffset="2311">6371 1947 0,'-21'0'16,"0"0"-1,42 0 17,21 0-32,-21 0 0,1 0 15,20-21-15,0 0 0,1 0 0,-1 21 16,-21-21-16,21 0 15,1-22-15,-22 22 0,0 0 0,0 0 16,-21 0-16,0-1 0,0 1 16,-21 21-16,0 0 0,-21 0 15,20 0-15,-20 0 0,0 21 16,-1 22-16,1-22 0,0 21 0,-1 1 16,22-22-16,0 21 0,0 0 15,0 1-15,0-1 0,21-21 0,0 22 16,0-22-16,0 0 0,0 0 0,21 0 15,0 0-15,0 1 0,0-22 16,22 21-16,-22-21 0,21 0 0,22 0 16,-22 0-16,21 0 0,-20-21 15,20-1-15,1 1 0,-22 0 0,22-21 16</inkml:trace>
  <inkml:trace contextRef="#ctx0" brushRef="#br0" timeOffset="2763.77">8128 1164 0,'0'0'0,"0"-21"0,0-85 31,0 85-31,-21 42 0,0 0 15,-1 22-15,22-1 0,-21 0 16,0 22-16,0-22 0,0 22 0,0 20 16,-1-20-16,1 21 0,0-22 15,0 22-15,0-22 0,0 22 16,-22-22-16,22-20 0,0 20 0,21-20 16,-21-1-16,21-21 0,-21 21 15,21-20-15,0-1 0,21-21 31,0-21-31,0-1 0,0 1 16</inkml:trace>
  <inkml:trace contextRef="#ctx0" brushRef="#br0" timeOffset="3223.76">7874 1503 0,'0'-42'16,"0"84"-16,0-148 0,0 64 0,0-22 15,0 22-15,21 0 0,0-1 16,0 1-16,1 0 0,-1-1 0,21 22 15,-21-21-15,22 21 0,-1-1 16,21 1-16,-20 0 0,20 21 0,-20 0 16,20 21-16,1 0 0,-1 22 15,-21-1-15,1 22 0,-1-22 0,-42 21 16,0-20-16,0 20 0,-42-20 16,-1 20-16,1-21 0,-21 22 0,-1-22 15,-21 1-15,22-1 0,-22 0 16,22 1-16,-1-22 0,1 0 0,20 0 15,1-21-15,21 0 16,-21 0-16,20 0 0,22-21 16,0 0-1,0 0-15,22 21 0,-1-22 0,0 22 16,0 0-16,21 0 0,-20 0 16,-1 22-16,21-1 0,-21 0 0,0 0 15,22 21-15,-22-20 0,0 20 16,-21-21-16,21 21 0,0-20 0,1 20 15,-22-21-15,0 0 0,21 0 16,0 1-16,-21-1 0,0 0 16,21-21-16,0 0 0,-21 21 0,21-21 15,1 0-15,-1 0 0,0 0 16,0 0-16,0-21 0,22 0 0,-22 0 16,0-1-16,0 1 0,21 0 15,-20-21-15,-1 21 0</inkml:trace>
  <inkml:trace contextRef="#ctx0" brushRef="#br0" timeOffset="3567.73">8678 1820 0,'0'0'0,"-21"0"15,42 0 17,0 0-17,22-21-15,-22 21 16,21-21-16,1 0 0,-1 0 0,0 0 15,1-1-15,-22 1 0,0 0 16,0 21-16,0-21 0,-21 0 0,0 0 16,-21 21-1,-21 0-15,-1 0 0,22 0 16,-21 21-16,0 0 0,-22 0 16,22 21-16,21-20 0,-22 20 0,22 0 15,-21-21-15,21 22 0,21-1 16,0-21-16,0 0 0,0 22 15,0-22-15,0 0 0,0 0 0,21 0 16,0 1-16,0-22 0,21 21 16,-20-21-16,20 0 0,-21 0 0,21 0 15,1 0-15,20 0 0,-20-21 16,-1-1-16,0 1 0</inkml:trace>
  <inkml:trace contextRef="#ctx0" brushRef="#br0" timeOffset="4187.06">9525 1566 0,'0'-21'0,"0"42"0,0-63 0,0 21 16,-21 21 15,0 0-31,21 21 0,-22 21 16,1-20-16,0 20 0,0-21 0,0 21 15,0 1-15,21-1 0,-22 0 16,22 1-16,-21-22 0,21 21 0,0-21 15,0 22-15,0-22 0,0 0 0,0 0 16,21 0-16,1-21 16,-1 0-16,21 0 0,-21 0 0,0 0 15,22 0-15,-1-21 16,0 21-16,1-21 0,-1 0 0,0-21 0,22 20 16,-22 1-16,1-21 0,-1 0 15,0 20-15,1-20 0,-22 0 16,21 21-16,-21-1 0,0 1 15,1 0-15,-22 0 0,21 21 0,-21 21 32,-21 0-32,-1 0 15,1 1-15,0 20 0,0-21 16,-21 21-16,20 1 0,1-22 0,0 21 16,0-21-16,21 22 0,0-22 0,0 0 15,0 0-15,0 0 0,0 1 16,21-22-16,0 0 15,22 0-15,-22 0 0,21 0 16,0 0-16,1-22 0,20 22 0,-20-21 16,20 0-16,-21 0 0,1-21 0,-1 20 15,0-20-15,1 0 0,-22-1 16,-21 1-16,0 0 0,0-1 0,0 1 16,0 0-16,-21 21 0,21-22 15,-43 43-15,-20-21 0,21 21 16,-1 0-16,1 0 0,0 21 15,-22-21-15,1 43 0,20-22 16,1 0-16,-22 21 0,22 1 0,21-22 16,0 21-16,0-21 0,21 0 15,0 1-15,0-1 0,21-21 0</inkml:trace>
  <inkml:trace contextRef="#ctx0" brushRef="#br0" timeOffset="5512.2">11303 1863 0,'21'0'0,"-42"0"0,63 0 0,1 0 0,-22 0 15,0 0-15,21-21 0,-21-1 16,1 1-16,20 21 0,-21-42 0,0 21 16,0 0-16,1-22 15,-22 1-15,0 21 0,0 0 0,0-1 16,0 1-16,0 0 0,-22 0 16,-20 0-16,21 21 0,0 0 0,0 0 15,-1 0-15,-20 21 0,0 0 16,21 0-16,-22 0 0,1 22 15,0-22-15,-1 21 0,1 1 0,0-1 16,20 0-16,-20 1 0,42-22 16,0 21-16,0-21 0,0 0 0,0 1 15,0-1-15,21-21 16,0 21-16,1-21 0,20 0 0,-21 0 16,21 0-16,1-21 0,-1 0 15,0-1-15,1 1 0,-22-21 0,21 21 16,-21 0-16,1-22 0,-1 22 15,0-21-15,0 21 0,-21-1 16,21-20-16,-21 21 0,0 0 0,0 0 16,0 63 15,-21-21-31,21 21 16,-21 1-16,0 20 0,21 1 0,0-1 15,0 1-15,-21-1 0,21 22 16,0-22-16,0 22 0,0 21 0,0 84 15,-22-84-15,22-21 16,0 21-16,0 0 0,-21 21 0,0-22 16,21 1-16,-21 0 0,0 0 0,-22 0 15,22-22-15,-21 22 0,21-21 16,-22 0-16,1-1 0,0 1 0,-1-22 16,-20 1-16,21-22 0,-22 22 0,22-43 15,-22 21-15,1-21 0,20 1 16,-20-22-16,-22 0 0,22-22 15,-22-20-15,22 21 0,-1-43 0,-21 1 16,22-1-16,21-20 0,-1 20 0,1-20 16,21-22-16,21 21 0,0 0 15,0-20-15,21-1 0,0 21 0,21-21 16,-20 22-16,41-22 0,-21 21 0,22-21 16,-1 22-16,22-1 0,-21-21 15,20 21-15,22 1 0,-21 20 16,-1 1-16,22-22 0,-21 22 15,84-43-15,-84 42 0,-22 1 16</inkml:trace>
  <inkml:trace contextRef="#ctx0" brushRef="#br0" timeOffset="5740.01">11959 1524 0,'0'0'0,"21"-21"0,0 21 0,1-21 0,-1 21 15,0 0-15,0 21 16,-21 0-1,0 0-15,0 22 0,0-22 16,0 21-16,-21-21 0,0 0 0,21 22 16,0-22-16,0 0 0,-21 0 15,21 0-15,-22-21 0,22 22 16,-21-22-16,21-22 47,0 1-47</inkml:trace>
  <inkml:trace contextRef="#ctx0" brushRef="#br0" timeOffset="6099.83">12107 1249 0,'0'0'0,"-42"-21"31,21 21-31,0 0 0,-1 21 16,1 0-16,0-21 0,0 21 15,21 0-15,0 1 0,0-1 16,21-21 0,0 0-16,0 0 15,1 0-15,20 0 0,-21-21 0,21-1 16,-20 1-16,-1 0 0,0 0 16,0 0-16,0 0 0,-21-1 0,0 1 15,0-21-15,0 21 0,0 0 16,0-1-16,-21 1 0,0 21 0,0 0 15,0 0 1,-1 0-16,1 21 0,0 1 0,0-1 16,0 21-16,0-21 0,-1 22 15,1-1-15,21 0 0,0-21 0,0 22 16,0-22-16,0 21 0,0-21 16,0 1-16,21-1 0,1-21 0,20 21 15,-21-21-15,21 21 0</inkml:trace>
  <inkml:trace contextRef="#ctx0" brushRef="#br0" timeOffset="6515.9">12531 1439 0,'0'0'0,"0"22"31,0-1-15,0 0-16,0 0 0,-22 0 0,22 0 15,-21 1-15,21-1 0,-21 21 16,21-21-16,0 0 0,0 1 0,0-1 15,0 0-15,0 0 16,-21-21 0,21-21-1,0 0-15,0 0 0,0-1 16,0 1-16,0-21 0,21 21 16,0-22-16,-21 1 0,21 0 15,22 21-15,-22-22 0,0 1 16,21 21-16,-20 0 0,20-1 0,0 22 15,1 0-15,-1 0 0,0 0 0,1 22 16,-1-1-16,0 0 0,1 0 16,-22 21-16,0-20 0,0 20 0,-21 0 15,0 1-15,0-22 0,0 21 16,-21 0-16,0-20 0,0 20 0,-1-21 16,1 0-16,0 0 0,0 1 15,0-1-15,42-21 31,0 0-31,21-21 16,1-1-16</inkml:trace>
  <inkml:trace contextRef="#ctx0" brushRef="#br0" timeOffset="7009.93">13906 1376 0,'0'0'0,"0"-21"0,0 0 0,0-1 16,0 1-16,0 0 0,-21 0 15,0 21-15,0-21 0,0 0 16,0 21-16,-1 0 0,-41 0 16,21 0-16,-1 21 0,1 21 0,0-21 15,-1 0-15,1 22 0,-22-1 16,22 0-16,0 1 0,-1-1 16,22 0-16,-21 1 0,21-1 0,21 0 15,0-20-15,0 20 0,0 0 16,0-21-16,21 1 0,21-1 0,-21-21 15,22 0-15,-1 0 0,0 0 16,1 0-16,-1 0 0,0-21 0,1-1 16,-1 1-16,0-21 0,1 0 0,-1 20 15,-21-20-15,22-21 16,-22 20-16,21 1 0,-21 0 0,0-1 0,1 1 16,-22 0-16,21 20 15,-21 1-15,0 0 0,0 0 0,0 42 16,0 0-1,-21 0-15,21 1 0,-22 20 0,1-21 16,0 21-16,0 1 0,0 20 16,21-20-16,0-1 0,-21 43 15,21-43-15,0 0 0,0 1 16,0-22-16,0 0 0,21 0 0,0 0 16,0 0-16,0-21 0,0 0 0,22 0 15,-1 0-15,0-21 0,22 0 16,-1 0-16,-20-21 0,20-1 0,1 1 15,-1 0-15,1-22 0</inkml:trace>
  <inkml:trace contextRef="#ctx0" brushRef="#br0" timeOffset="7271.78">14901 741 0,'0'0'16,"0"-21"-16,0-22 0,0 22 0,-21 21 15,0 0-15,0 0 0,0 0 16,-1 21-16,-20 1 0,21 20 15,0 0-15,-22 1 0,22 20 16,0 1-16,-21-1 0,21 1 16,21-1-16,-22 1 0,22-22 0,-21 21 15,21 1-15,0-22 0,-21 22 0,21-22 16,0 22-16,0 20 16,0-41-16,0-22 0,0 0 0,0 21 15,21-21-15,-21 1 16,21-22-16,1 0 0,-1 0 15,0-22-15,42-20 16,-41 21-16,20-21 0</inkml:trace>
  <inkml:trace contextRef="#ctx0" brushRef="#br0" timeOffset="7516.76">15473 1185 0,'0'0'0,"21"-21"31,-42 42-16,-22 1-15,22-1 0,0 0 16,-21 0-16,-22 43 0,43-43 16,-21 21-16,21 0 0,-1-20 15,-20 20-15,21 0 0,21-21 0,-21 22 16,21-22-16,0 21 0,0-21 16,0 1-16,0-1 0,0 0 0,21 0 15,-21 0-15,42-21 0,-21 0 16,22 0-16,-1 0 0,0 0 0,1-21 15,20 0-15,1 0 0,-1 0 16</inkml:trace>
  <inkml:trace contextRef="#ctx0" brushRef="#br0" timeOffset="8231.92">15981 1397 0,'0'0'0,"21"0"0,-21-21 0,0 0 0,0 0 31,-21 42-15,0 0-16,-1 0 0,1 0 15,0 0-15,0 1 0,0 20 16,0-21-16,21 0 0,-22 22 0,22-22 16,-21 21-16,21-21 15,0 0-15,0 1 0,0 20 0,0-21 16,0 0-16,21 0 16,1-21-16,-1 0 0,0 0 15,0 0-15,-21-21 16,0 0-16,21 0 0,0 0 0,-21 0 15,22-22-15,-22 1 0,0 0 16,0 20-16,21-20 0,-21 0 0,21-1 16,0 1-16,-21 21 0,21-21 0,0 20 15,1 1-15,20 0 0,-21 0 16,21 0-16,1 21 0,-22 0 0,21 0 16,1 0-16,20 0 15,-21 21-15,-20 0 0,20 0 0,-21 0 16,21 1-16,-42 20 0,22-21 15,-22 21-15,0-20 0,0 20 0,0 0 16,0 1-16,0-1 0,0-21 16,-22 21-16,22 1 0,-21-22 0,0 0 15,0 0-15,21 0 0,-21 1 16,21-1-16,-21 0 0,-1-21 16,1 0-1,21-21-15,0 0 16,0-1-16,0 1 0,0 0 15,21-21-15,1-1 16,-1 22-16,0-21 0,21 0 0,1-22 16,-1 22-16,0-1 0,1-20 15,20 21-15,-21-1 0,22 1 0,-22 21 16,22 0-16,-22-1 0,0 22 16,22 0-16,-22 0 0,1 22 0,-22-1 15,21 0-15,-21 21 0,-21 1 16,0 41-16,0-41 0,-21-1 15,0 0-15,0 1 16,0-1-16,-1 0 0,-20 1 0,21-1 16,0-21-16,0 21 0,-1-20 15,1-1-15,21 0 0,0 0 16,-21-21-16,21-21 16,0 0-1,0 0-15,0-1 0,0-20 0,21 0 16</inkml:trace>
  <inkml:trace contextRef="#ctx0" brushRef="#br0" timeOffset="8476.04">16383 635 0,'-21'0'0,"42"0"0,-63 0 15,42-21-15,-22 21 0,1 0 32,0 0 30,0 0-62,0 0 0</inkml:trace>
  <inkml:trace contextRef="#ctx0" brushRef="#br0" timeOffset="8727.98">14393 974 0,'0'0'0,"-21"0"0,0 0 15,42 21-15,0-21 16,0 0-16,22 0 0,-1 0 15,0 0-15,1 0 0,20-21 16,-20 21-16,20-21 0,-21 21 0,22-22 16,-22 22-16,1 0 0,-1-21 15,-21 21-15,21 0 0,-42-21 16,-21 21 15,0 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8649-8AF6-4B3F-BC28-9A841ACFA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34476-1060-4ED1-BE1B-E66AD6226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40BB-5FEA-4878-8BFE-D6D1772A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9762-16BC-4277-93A0-A1837FCF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44A-B3AE-4BD3-B890-E847439A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7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254-74C6-4A52-9C6C-BE55E11B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DD88F-4AC7-45B6-94F6-344160F2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B5E4-C29A-4926-87FE-D1AB2660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57D1-D9EF-41DA-8DD9-1F03307A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76C3-BD3A-418A-8737-3125684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4A902-D41C-4A01-902B-224369CE8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0FED6-1920-4E88-B488-799BDD9E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0C9AE-4E20-429A-BF7E-9AEDA7B9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11FB-A22E-4095-B018-FCF7C781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E719-CC57-4D04-80BC-FF9415D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166-AD0B-4C49-BA1A-954A13CD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C805-E510-42D2-A5EC-1A7EA23E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6D4A-4710-4B57-ADFE-8C325ECB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433C-4910-4ECA-9040-72BAA0D1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6A16-D97E-4952-A43D-0067E405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3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AB96-6984-4866-84A7-2CA6A3C5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2F2D3-B715-45F7-B9E4-6DD422D49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5582-5A91-4377-8507-4323E59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8E17-9D31-4405-8A40-D23528C0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E286-A5BD-4F0A-8F36-CF4085CA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3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9236-C19A-4FF1-8EF6-4CF142D8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6F62-905D-4853-BBF8-B1B4C8A12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18485-F374-4C1D-BDD5-608285953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FB4C-1338-450C-B8E8-21639797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E515-8891-4963-809D-08D5157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A624-62C1-4C70-ABAB-E67518FF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08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1FF9-E8F0-4AF3-9A21-F03CAE39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FD922-F5DD-4366-9953-5D66BF9D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A553B-7A12-47B6-AE8A-600A5A855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FBA24-F909-4CE8-93E3-5D01CB92A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24422-EAC9-42D4-A6C6-F29BCFB53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7CEF-146E-4B94-8C59-8CF19851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24118-19A7-4BAC-AEF5-0C0E25BA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9AE62-E514-4BA3-B47D-B669D923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1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C2F-5DAE-4EC2-B30A-9318EFB2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1F4AC-1C3D-4DFF-B3C4-A0EBA596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CAD16-C778-4931-B47A-6827B95B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BA93-BFCA-40D1-871B-415C97E8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0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C4982-E965-497C-87F2-E28A2669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30FC8-8DF7-4619-AD43-F1E50C55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A921E-632D-4648-8DC0-3C9A75F2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B63A-F894-4846-8589-2697D69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03D5-2C21-4312-89AB-F115BABA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5181-3400-4A6A-BE53-7A78E7714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2E56E-FDA6-41B2-A5D7-D91601D2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9941D-83EE-4270-85E5-0A0B3C2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864F7-D896-477F-92B7-3659756D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9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7917-740C-4A75-AC35-555202F2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A7C0B-68C1-4612-9E85-157B988C2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85067-3E33-408F-A2AB-96A2506F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C0C20-923F-42B4-AA58-B458C895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F44C6-AD54-4FCC-A4C4-0C7DB820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C6410-76E0-48D5-9FEE-F26A40DA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6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F0B26-3486-4993-9297-0D4F0F7B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3E60-BF86-4C26-B470-B0C59562A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A08C-73CF-4A7F-A167-19727C4AB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9968-D50F-46FD-B718-5C89E80E7AD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6A0A-8613-431E-9123-58B5665A2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E890-997A-43F2-AFD5-2811414EE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8385-CB74-4ECB-98B6-4AF7C7855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5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2A43BD-4117-4B5B-A1E2-AC9B537B054B}"/>
                  </a:ext>
                </a:extLst>
              </p14:cNvPr>
              <p14:cNvContentPartPr/>
              <p14:nvPr/>
            </p14:nvContentPartPr>
            <p14:xfrm>
              <a:off x="784800" y="358200"/>
              <a:ext cx="4145760" cy="294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2A43BD-4117-4B5B-A1E2-AC9B537B0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348840"/>
                <a:ext cx="4164480" cy="29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1DA3B-505E-402F-8B47-6A8704D0CDAF}"/>
                  </a:ext>
                </a:extLst>
              </p14:cNvPr>
              <p14:cNvContentPartPr/>
              <p14:nvPr/>
            </p14:nvContentPartPr>
            <p14:xfrm>
              <a:off x="327600" y="83880"/>
              <a:ext cx="8565120" cy="354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1DA3B-505E-402F-8B47-6A8704D0C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74520"/>
                <a:ext cx="858384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21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1A6247-20B6-4AB4-A988-D7779795C62E}"/>
                  </a:ext>
                </a:extLst>
              </p14:cNvPr>
              <p14:cNvContentPartPr/>
              <p14:nvPr/>
            </p14:nvContentPartPr>
            <p14:xfrm>
              <a:off x="106560" y="236160"/>
              <a:ext cx="894636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1A6247-20B6-4AB4-A988-D7779795C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26800"/>
                <a:ext cx="896508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15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B41D5-EB05-4A6A-8D9F-EB9C208CD537}"/>
                  </a:ext>
                </a:extLst>
              </p14:cNvPr>
              <p14:cNvContentPartPr/>
              <p14:nvPr/>
            </p14:nvContentPartPr>
            <p14:xfrm>
              <a:off x="137160" y="137160"/>
              <a:ext cx="866412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B41D5-EB05-4A6A-8D9F-EB9C208CD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27800"/>
                <a:ext cx="868284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03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7E6AF-8F37-4EF9-99D7-DDC56853D6D2}"/>
                  </a:ext>
                </a:extLst>
              </p14:cNvPr>
              <p14:cNvContentPartPr/>
              <p14:nvPr/>
            </p14:nvContentPartPr>
            <p14:xfrm>
              <a:off x="1562040" y="327600"/>
              <a:ext cx="6530760" cy="331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7E6AF-8F37-4EF9-99D7-DDC56853D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2680" y="318240"/>
                <a:ext cx="6549480" cy="33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6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5FBD26-9738-4540-85DA-4585F43C8095}"/>
                  </a:ext>
                </a:extLst>
              </p14:cNvPr>
              <p14:cNvContentPartPr/>
              <p14:nvPr/>
            </p14:nvContentPartPr>
            <p14:xfrm>
              <a:off x="0" y="23040"/>
              <a:ext cx="720900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5FBD26-9738-4540-85DA-4585F43C80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722772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39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CA47CF-A71C-44A0-A79B-0016A491D93D}"/>
                  </a:ext>
                </a:extLst>
              </p14:cNvPr>
              <p14:cNvContentPartPr/>
              <p14:nvPr/>
            </p14:nvContentPartPr>
            <p14:xfrm>
              <a:off x="144720" y="114480"/>
              <a:ext cx="7894800" cy="55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CA47CF-A71C-44A0-A79B-0016A491D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05120"/>
                <a:ext cx="791352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45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4973F6-F3DC-4F8D-B9EC-553F4BB3045C}"/>
                  </a:ext>
                </a:extLst>
              </p14:cNvPr>
              <p14:cNvContentPartPr/>
              <p14:nvPr/>
            </p14:nvContentPartPr>
            <p14:xfrm>
              <a:off x="0" y="0"/>
              <a:ext cx="86263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4973F6-F3DC-4F8D-B9EC-553F4BB30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6450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90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7EEF6E-D20A-4C55-A705-BDA849C40830}"/>
                  </a:ext>
                </a:extLst>
              </p14:cNvPr>
              <p14:cNvContentPartPr/>
              <p14:nvPr/>
            </p14:nvContentPartPr>
            <p14:xfrm>
              <a:off x="0" y="358200"/>
              <a:ext cx="785664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7EEF6E-D20A-4C55-A705-BDA849C408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8840"/>
                <a:ext cx="787536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08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DF6214-3AFC-47AA-BF71-A3D66C7D9C84}"/>
                  </a:ext>
                </a:extLst>
              </p14:cNvPr>
              <p14:cNvContentPartPr/>
              <p14:nvPr/>
            </p14:nvContentPartPr>
            <p14:xfrm>
              <a:off x="167760" y="76320"/>
              <a:ext cx="824508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DF6214-3AFC-47AA-BF71-A3D66C7D9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66960"/>
                <a:ext cx="826380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16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F57436-30C4-438C-8BBA-C447D9D70791}"/>
                  </a:ext>
                </a:extLst>
              </p14:cNvPr>
              <p14:cNvContentPartPr/>
              <p14:nvPr/>
            </p14:nvContentPartPr>
            <p14:xfrm>
              <a:off x="190440" y="91440"/>
              <a:ext cx="869472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F57436-30C4-438C-8BBA-C447D9D70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82080"/>
                <a:ext cx="871344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3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EFB929-29ED-423C-9789-A041D979B555}"/>
                  </a:ext>
                </a:extLst>
              </p14:cNvPr>
              <p14:cNvContentPartPr/>
              <p14:nvPr/>
            </p14:nvContentPartPr>
            <p14:xfrm>
              <a:off x="190440" y="45720"/>
              <a:ext cx="874044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EFB929-29ED-423C-9789-A041D979B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6360"/>
                <a:ext cx="875916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4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4239-523E-4B67-885B-0910D347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BC64-46F7-4752-87DA-5EF4C51A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0A98D8-5D87-4ADD-A217-B7FC6185E087}"/>
                  </a:ext>
                </a:extLst>
              </p14:cNvPr>
              <p14:cNvContentPartPr/>
              <p14:nvPr/>
            </p14:nvContentPartPr>
            <p14:xfrm>
              <a:off x="464760" y="221040"/>
              <a:ext cx="5768640" cy="140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0A98D8-5D87-4ADD-A217-B7FC6185E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211680"/>
                <a:ext cx="5787360" cy="14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38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2022-03-14T15:29:04Z</dcterms:created>
  <dcterms:modified xsi:type="dcterms:W3CDTF">2022-03-14T15:29:27Z</dcterms:modified>
</cp:coreProperties>
</file>