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3T02:07:09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3725 1926 0,'21'0'32,"1"0"-32,-22-21 15</inkml:trace>
  <inkml:trace contextRef="#ctx0" brushRef="#br0" timeOffset="23512.74">2815 635 0,'0'-21'141</inkml:trace>
  <inkml:trace contextRef="#ctx0" brushRef="#br0" timeOffset="23944.79">2921 677 0,'0'-21'31,"0"0"-16,0 0-15,0 0 16,-21 0-16,0-1 16,-1 22-16,1-21 0,0 21 15,0-21-15,0 21 0,-22 0 16,22 0-16,-21 0 0,0 0 0,-1 0 16,1 21-16,0 0 0,-22-21 15,22 22-15,-1-1 0,1 21 0,0-21 16,-1 22-16,1-1 15,0 0-15,21 1 0,-1 20 0,-20-21 16,21 22-16,21-1 0,-21-20 16,21 20-16,0-20 0,0-1 0,0 0 15,0 1-15,0-1 0,0-21 16,21 0-16,0 0 0,0 1 16,0-1-16,1 0 0,20-21 0,-21 0 15,21 21-15,1-21 0,-22 0 16,21 0-16,1 0 0,-22 0 0,21 0 15,0-21-15,-20 21 0,20-21 16,-21 0-16,21-1 0,1 22 16,-1-42-16,-21 21 0,22 0 0,-1 0 15</inkml:trace>
  <inkml:trace contextRef="#ctx0" brushRef="#br0" timeOffset="24501.82">3810 804 0,'0'0'0,"0"-21"0,0-21 16,0 21 0,0 0-16,-21 21 0,-22-22 15,22 22-15,0 0 16,0 0-16,-21 0 0,20 0 0,-20 0 15,21 22-15,-21-22 0,20 21 16,-20 0-16,21 0 0,-21 21 0,20-20 16,1-1-16,0 21 0,0-21 15,21 0-15,0 1 0,0-1 16,0 0-16,0 0 0,0 0 16,21-21-16,0 21 15,0 1-15,22-22 0,20 21 16,-20 0-16,-22-21 0,21 21 0,0-21 15,-20 21-15,20-21 0,-21 21 16,0-21-16,22 22 0,-22-1 0,0-21 16,-21 21-16,0 0 0,21 0 15,-21 0-15,0 1 0,-21-1 16,0 0-16,-22 0 16,1-21-16,21 21 0,-21-21 0,-1 0 15,1 21-15,-22-21 0,22 0 16,21 0-16,-21 0 0,-1 0 0,1 0 15,21 0-15,-22 0 0,22-21 16,0 21-16,-21 0 0,21 0 16,-1-21-16,1 21 15,0 0-15,21-21 16,21 0 0,0 21-1,1 0-15,20 0 0</inkml:trace>
  <inkml:trace contextRef="#ctx0" brushRef="#br0" timeOffset="25032.39">4762 889 0,'0'0'0,"22"-21"0,-22 0 0,0 0 15,0-1-15,0 1 0,0 0 0,0 0 16,-22 21-16,1 0 16,0 0-16,0 0 0,-21 0 0,20 0 15,-20 0-15,0 0 0,-1 0 0,22 21 16,-21 0-16,0 0 0,20 1 16,-20-1-16,21 0 0,0 21 15,0-21-15,-1 1 0,22-1 16,-21 0-16,21 0 0,0 0 0,0 0 15,0 1-15,21-1 0,1 0 16,-1-21-16,0 21 0,21 0 0,-21-21 16,22 21-16,-1 1 0,-21-22 15,22 21-15,-1-21 0,-21 21 0,21 0 16,-20-21-16,20 21 0,-21 0 16,0-21-16,0 22 0,-21-1 15,0 0-15,0 0 16,-42-21-16,21 21 0,-21-21 15,20 0-15,-20 21 16,-21-21-16,20 0 0,1 22 0,0-22 16,-1 0-16,1 0 0,0 0 0,-1 0 15,1 0-15,21 0 0,-22 0 16,22 0-16,-21 0 0,21 0 0,0 0 16,-1 0-16,1 0 15,0 0-15,21-22 16,0 1-1,0 0-15</inkml:trace>
  <inkml:trace contextRef="#ctx0" brushRef="#br0" timeOffset="25908.81">6138 847 0,'21'0'0,"-42"0"0,42-21 0,1 21 0,-1-22 16,0 22-16,0-21 0,0 21 15,0-21-15,-21 0 0,22 21 16,-1-21-16,0 0 0,0-1 0,0 22 16,0-21-16,1 0 0,-1 0 15,-21 0-15,21 0 0,-21-1 16,0 1-16,0 0 0,-21 21 15,0 0 1,-22 0-16,22 0 0,-21 0 0,-1 0 16,1 0-16,21 21 0,-21-21 15,-1 21-15,1 1 0,21-22 0,-22 21 16,22 0-16,0 0 16,0-21-16,0 21 0,21 0 0,0 1 15,0-1-15,0 0 0,0 0 16,0 0-16,0 0 0,0 1 0,21-1 15,-21 21-15,21 0 0,21-20 16,-20 20-16,-1 0 0,0-21 0,21 22 16,-21-1-16,1-21 0,-1 22 15,0-1-15,-21-21 0,0 21 0,0-20 16,0-1-16,0 21 0,0-21 16,-21 0-16,0 1 0,-1-1 15,-20 0-15,0 0 0,-1-21 0,-20 21 16,21-21-16,-22 0 0,22 0 15,-22 0-15,22 0 0,0-21 0,-1 0 16,1 0-16,0 0 0,-1-1 16,22 1-16,-21-21 0,21 21 0,-22-22 15,22 22-15,0 0 0,0 0 16,21 0-16,0 0 0,0-1 0,0 1 16,0 0-1,42 21-15,-21 0 0,22 0 16,-1 0-16,21 0 0,-20-21 15,20 21-15,1 0 0,-22 0 16</inkml:trace>
  <inkml:trace contextRef="#ctx0" brushRef="#br0" timeOffset="26311.12">6329 1334 0,'21'0'31,"0"-22"-15,0 22-16,0-21 0,1 0 0,-1 0 15,21 0-15,-21 0 0,22-22 0,-22 22 16,21 0-16,-21-21 16,22 20-16,-22 1 0,0 0 0,-21 0 15,0 0-15,-21 21 16,0 0-16,-1 0 15,1 0-15,-21 21 0,0-21 16,-1 21-16,22 21 0,-21-20 0,-1 20 16,22 0-16,-21-21 0,21 22 15,0-1-15,-1 0 0,22-20 0,-21 20 16,21-21-16,0 21 0,0-20 16,0-1-16,21 0 0,1 0 15,-1 0-15,0-21 0,0 0 0,0 0 16,22 0-16,-1 0 15,-21 0-15,21 0 0,1-21 0,-1 0 16,0 0-16,1 0 0,20-1 16,-20 1-16,-1-21 0</inkml:trace>
  <inkml:trace contextRef="#ctx0" brushRef="#br0" timeOffset="26603.42">7366 423 0,'0'0'0,"0"43"15,-64 168 1,43-147-16,0-1 0,0 1 16,0 21-16,21-22 0,-21 1 15,-1-1-15,1-21 0,0 22 16,0-22-16,0 1 0,0 20 0,21-21 15,-22-20-15,22 20 0,-21 21 16,21-41-16,0-1 0,0 0 16,21-21-1,1 0-15,-1-21 0,0 0 16,0-1-16,0 1 0,0 0 16</inkml:trace>
  <inkml:trace contextRef="#ctx0" brushRef="#br0" timeOffset="27024.09">7387 1270 0,'0'0'0,"0"21"32,21-21 14,0 0-46,1 0 0,-1 0 0,0 0 16,0-21-16,0 21 0,-21-21 16,21 21-16,1-21 0,-1 0 0,-21-1 15,21 1-15,-21 0 16,0 0 0,-21 21-1,0 0-15,-1 0 0,1 21 0,0 0 16,0-21-16,0 21 0,21 22 0,-21-22 15,-1 0-15,22 0 16,-21 22-16,21-22 0,0 0 0,0 0 16,0 0-16,0 0 0,0 1 15,0-1-15,0 0 0,0 0 16,21-21-16,-21 21 0,22-21 16,-1 0-16,21 0 0,0 0 15,-20 0-15,20-21 0,0 0 16,1 21-16,-1-21 0,0 0 15,1-1-15,-1 1 0</inkml:trace>
  <inkml:trace contextRef="#ctx0" brushRef="#br0" timeOffset="27286.79">8234 1122 0,'0'0'0,"-21"0"0,-1 0 0,1 0 15,0 0-15,0 0 0,0 0 16,0 21-16,-1 0 0,1 0 0,0 1 15,0-1-15,0 0 0,0 0 16,-1 0-16,1 22 0,21-22 0,0 0 16,0 0-16,0 0 0,0 0 0,0 1 15,0-1-15,0 0 0,0 0 16,21 0-16,1-21 0,-1 0 0,0 21 16,21-21-16,-21 0 0,22 0 15,-1 0-15,0 0 0,-20-21 16,20 0-16,0 0 0,1 0 0,-22 0 15,21-1-15,22-41 16</inkml:trace>
  <inkml:trace contextRef="#ctx0" brushRef="#br0" timeOffset="27576.78">8911 487 0,'0'0'16,"-85"21"-1,85 0-15,-21 0 16,0 22-16,0-1 0,0 0 0,0 1 16,-1 20-16,22 1 0,-21-1 15,0 1-15,0-22 0,0 22 16,0-1-16,21-21 0,-22 22 0,1-22 16,0 1-16,21-1 0,0 0 0,-21-21 15,21 22-15,-21-22 16,21 0-16,0 0 0,0 0 0,0 1 15,0-1-15,21-21 16,0 0-16,0 0 0,0 0 0,1-21 16,-1-1-16,0 1 0,21 0 15,-21 0-15,22 0 0</inkml:trace>
  <inkml:trace contextRef="#ctx0" brushRef="#br0" timeOffset="27995.79">9123 1122 0,'-21'0'16,"-1"0"-16,22 21 16,-21 0-16,0 0 0,21 1 15,-21-1-15,0 0 0,0 0 0,21 0 16,0 22-16,-22-22 0,22 0 16,-21 0-16,21 0 0,0 0 15,0 1-15,0-1 0,0 0 0,21 0 16,1-21-16,-1 0 15,0 21-15,0-21 0,0 0 0,22 0 16,-22 0-16,21 0 0,-21-21 0,22 21 16,-22-21-16,21 0 0,0-22 15,1 22-15,-22-21 0,0 21 16,-21-22-16,21 1 0,-21 0 16,21 21-16,-21-22 0,0 22 0,0 0 15,0 0-15,0 0 0,-21-1 16,0 22-16,0 0 0,0 0 0,-22 0 15,22 0-15,0 22 0,0-1 16,-21 0-16,20 0 0,1-21 16,0 21-16,-21 22 0,42-22 15,-21 0-15,21 0 16,0 0-16,21 0 16,0-21-16,0 0 0,21 0 15,-20 0-15,-1 0 0</inkml:trace>
  <inkml:trace contextRef="#ctx0" brushRef="#br0" timeOffset="28439.79">9715 1207 0,'0'0'0,"0"-64"16,0 43-1,0 0-15,0 0 16,22-1-16,-1 22 0,0-21 15,21 21-15,-21 0 16,1 0-16,-1 0 0,0 0 0,0 0 16,21 21-16,-20 1 0,-1-1 15,0 0-15,-21 0 0,21 0 0,-21 22 16,0-22-16,0 42 0,0-42 16,0 1-16,0-1 0,0 0 15,-21 0-15,21 0 0,-21 0 16,0 1-16,21-1 0,-22 0 15,1-21-15,21-21 47,0 0-47,0-1 0,0 1 0,21 0 16,1 0-16,-1 0 0,0-22 16,0 22-16,-21-21 0,21 21 0,0-22 15,1 22-15,-1 0 0,0 0 0,0 0 16,-21 0-16,21-1 0,0 1 15,1 21-15,-22-21 0,21 21 0,0 0 16,-21-21 0</inkml:trace>
  <inkml:trace contextRef="#ctx0" brushRef="#br0" timeOffset="28824.58">8467 847 0,'0'0'0,"-43"0"15,22 0-15,0 0 0,0-21 0,21-1 31,21 22-31,0 0 16,21-21-16,1 21 0,-22 0 16,42 0-16,-20 0 0,-1 0 0,0 0 15,22-21-15,-22 21 0,1 0 16,-1 0-16,-21 0 0,0 0 0,22 0 16,-22 0-16,0 0 15,-42 21 63</inkml:trace>
  <inkml:trace contextRef="#ctx0" brushRef="#br0" timeOffset="29901.07">15494 445 0,'0'0'0,"0"-22"15,0 1-15,0 0 16,0 0-16,0 0 15,21 0-15,0 21 16,0 0 0,-21 21-1,22 0-15,-1 0 0,0 0 16,0 0-16,0 1 0,0 20 0,1-21 16,-1 21-16,0-20 15,0 20-15,0 0 0,0 1 0,1-1 16,-22 21-16,21 1 0,0-22 0,0 22 15,0-1-15,-21-20 0,21 20 16,-21-21-16,22 1 0,-22-1 0,21 0 16,-21 1-16,0-22 0,0 21 15,0-21-15,0 1 0,0-1 0,0 0 16,0-42 15,0 0-31,0-22 16,0 22-16,0-21 0,0-1 15,0 1-15</inkml:trace>
  <inkml:trace contextRef="#ctx0" brushRef="#br0" timeOffset="30220.83">16298 402 0,'0'0'16,"0"-21"-16,-21 0 0,0 21 15,0-21-15,0 21 0,-1 0 16,1 0-16,0 0 16,0 21-16,0 0 0,0 0 15,-22 0-15,22 1 0,0 20 0,0 0 0,-22 1 16,22-1-16,-21 21 16,0-20-16,20 20 0,-20 1 0,0-1 15,-1 1-15,1-1 0,21 1 16,-21-22-16,20 22 0,-20-22 0,21 0 15,0 1-15,0-22 0,21 0 0,0 0 16,-22 0-16,22 0 0,22-21 31,-1 0-15,0 0-16,0 0 0,0-21 0</inkml:trace>
  <inkml:trace contextRef="#ctx0" brushRef="#br0" timeOffset="30592.72">16298 1080 0,'0'21'16,"0"0"-16,-21 0 15,21 21-15,-21-20 0,21-1 16,-21 21-16,21-21 0,-21 22 16,21-1-16,-22 0 0,1 22 15,21-1-15,-21-20 0,0 41 0,21-20 16,-21-1-16,0 22 0,21-22 16,-22 1-16,1-1 0,0 1 0,0-1 15,21 1-15,-21-1 0,0-20 0,21 20 16,-22-20-16,22-22 0,0 21 15,-21-21-15,21 0 0,0 1 0,-21-22 16,21-22 15,0-20-31,21 21 0,0-21 0,1-1 16,-1 1-16,0 0 0</inkml:trace>
  <inkml:trace contextRef="#ctx0" brushRef="#br0" timeOffset="30924.43">16277 1185 0,'0'-21'0,"0"42"0,0-63 15,0 21-15,0 0 0,0 0 0,0-1 16,0 1-16,21 0 16,0 0-16,1 21 0,-1-21 0,0 0 15,0-1-15,21 22 0,-20 0 16,20-21-16,0 21 0,-21 0 0,22 0 15,-1 21-15,-21 1 0,22-1 16,-22 0-16,0 0 0,-21 0 0,0 22 16,0-22-16,0 0 0,0 21 15,-21-21-15,-22 1 0,22-1 0,-21 0 16,21 0-16,-22 0 0,1-21 0,21 21 16,-21-21-16,20 0 0,1 22 15,0-22-15,0 0 0,0 0 0,42 0 63</inkml:trace>
  <inkml:trace contextRef="#ctx0" brushRef="#br0" timeOffset="31480.73">17399 1164 0,'0'-21'16,"0"0"0,0 0-16,0 0 0,0-1 0,0 1 0,0-21 15,0 21-15,0 0 0,0-1 16,0-20-16,-21 21 0,0 0 16,21 0-16,-22 21 15,1 0-15,0 0 0,0 0 0,0 21 16,0 0-16,-22 0 0,22 21 0,-21-20 15,-1 20-15,22 0 0,-21 1 16,21-1-16,0 0 0,-1 1 0,1-1 16,0 0-16,21-21 0,0 22 15,0-22-15,0 0 0,0 0 0,0 0 16,0 1-16,21-1 16,0-21-16,1 0 0,20 0 0,-21 0 15,0 0-15,22-21 0,-22-1 16,21 1-16,-21 0 0,22 0 15,-1 0-15,-21-22 0,43-41 16,-43 41-16,0 1 0,0 0 16,0-22-16,0 43 0,-21-21 0,22 21 15,-22-1-15,0 1 0,0 0 16,0 42 0,0 0-16,-22 1 15,1-1-15,21 21 0,-21-21 0,21 22 16,0-1-16,0-21 0,-21 21 15,21 1-15,0-22 0,0 21 0,0-21 16,0 1-16,0-1 0,21 0 16,-21 0-16,21 0 0,0-21 15,1 21-15,-1-21 0,0 0 16,0 0-16,0 0 0,0 0 0,1-21 16,20 0-16</inkml:trace>
  <inkml:trace contextRef="#ctx0" brushRef="#br0" timeOffset="31772.87">18055 466 0,'0'0'0,"0"-21"0,0-22 32,-21 43-32,21 21 15,-21 1-15,21-1 0,-21 0 16,21 21-16,-22 1 0,22 20 0,0-21 15,0 22-15,-21-1 0,21 1 16,0-1-16,-21-20 0,21 20 0,0-20 16,0-1-16,0 0 0,0 1 15,0-1-15,-21-21 0,21 0 0,0 0 16,0 1-16,0-1 0,0 0 16,0-42 15,21 21-31,0-21 0,0-22 15,1 22-15</inkml:trace>
  <inkml:trace contextRef="#ctx0" brushRef="#br0" timeOffset="32339.81">18415 402 0,'0'0'0,"0"-21"31,-21 21-31,0 21 16,21 22-16,0-22 0,-22 21 16,22 0-16,-21 1 0,21-1 0,0 22 15,-21-1-15,21-21 0,-21 22 16,21-1-16,-21 1 0,21-22 0,0 1 16,0-1-16,0 0 0,0 1 0,0-22 15,0 21-15,0-21 0,-21 0 16,21 1-16,0-1 0,0 0 15,0-42 17,0 0-32,0-1 0,0 1 15,0 0-15,21-21 0,0 21 0,0-22 16,-21 1-16,21 0 0,0-1 16,1 1-16,20 0 0,-21 20 15,0-20-15,0 21 0,1-21 0,20 42 16,-21-22-16,0 1 0,0 0 15,1 21-15,-1 0 0,0 0 0,0 0 16,0 0-16,0 21 0,1 0 16,-1 1-16,-21 20 0,0-21 0,0 21 15,0 1-15,0-1 0,0 0 16,0 1-16,0-1 0,0-21 0,0 22 16,0-1-16,-21-21 0,21 0 15,-22 0-15,1 1 0,21-1 16,0 0-16,-21 0 0,21 0 15,-21-21 1,21-21 15,0 0-31,0 0 0,-21 0 16,21-1-16,0 1 0</inkml:trace>
  <inkml:trace contextRef="#ctx0" brushRef="#br0" timeOffset="32636.67">17822 868 0,'0'0'0,"-21"0"15,42 0 16,0-21-15,1 21-16,-1 0 0,0 0 0,21 0 16,-21 0-16,22 0 0,-1 0 15,-21-21-15,22 21 0,-1 0 16,-21 0-16,0 0 0,0 0 16,1 0-16,-1 0 0</inkml:trace>
  <inkml:trace contextRef="#ctx0" brushRef="#br0" timeOffset="33532.31">15049 2011 0,'0'0'16,"-21"-21"-1,21 0 1,21 21 31,1 0-47,-1 0 15,0 0-15,0 0 0,0 0 0,0 0 16,1 0-16,20 0 0,-21 0 16,21 0-16,1 0 0,-1 0 0,0 0 15,1 0-15,20 0 0,1 0 0,-22 0 16,22 0-16,-1 0 0,1 0 16,-1 0-16,1 0 0,-1 0 0,22 0 15,-1 0-15,1 0 16,0 0-16,-1 0 0,1 0 0,0 0 15,-1 0-15,1 0 0,0 0 0,-1 0 16,1 0-16,21 0 0,-21 0 16,20 0-16,-20 21 0,21-21 0,-21 0 15,20 0-15,-20 0 0,0 0 16,-1 0-16,1 0 0,0 0 0,-1 0 16,1 0-16,0 0 0,-22 0 0,1 0 15,-1 0-15,1 0 0,-22 0 16,0 0-16,1 0 0,-22 0 0,21 0 15,-21 0-15,1 0 0,-1 0 16,0 0-16,0 0 16,-21-21-16,21 21 15,-42 0 63,0 0-78,0 0 0</inkml:trace>
  <inkml:trace contextRef="#ctx0" brushRef="#br0" timeOffset="35007.62">2222 2074 0,'0'0'0,"-105"22"32,83-22-32,1 0 0,0 21 15,0-21-15,0 0 0,0 21 16,-1-21-16,1 0 16,0 0-1,21 21-15,0 0 47,21-21-31,0 0-16,1 0 0,-1 0 15,0 0-15,0 0 0,21 0 16,1 0-16,-1 0 0,0 0 0,1 0 16,20 0-16,1 0 0,20 0 15,-20 0-15,21 0 0,-1 0 0,-20 0 16,20 0-16,1 0 15,-21 0-15,20 0 0,1 0 0,0 0 16,-1 0-16,22 0 0,-21 0 16,21 0-16,-1 0 0,1-21 0,-21 21 0,21 0 15,0 0-15,-1 0 0,1 0 16,21 0-16,0 0 0,-21 0 16,21 0-16,0 0 0,-21 0 0,21 0 15,-21 0-15,21 0 0,-21 0 16,-1 0-16,1 21 0,0-21 0,-21 0 15,21 0-15,-22 0 0,-20 0 0,20 0 16,1 0-16,0 0 0,-22 0 16,107 0-16,-86 0 0,1 0 15,0 0-15,-1 0 0,1 0 16,-22 0-16,22 0 0,0 0 0,-1 0 16,1 21-16,0-21 0,21 0 15,-22 0-15,22 0 0,0 0 16,0 0-16,0 22 0,-22-22 0,1 0 15,0 0-15,-1 0 0,1 0 16,0 0-16,-1 0 0,-20 0 0,-1 0 16,1 0-16,-1 0 0,1 0 15,-22 0-15,22 0 0,-22 0 0,0 0 16,-21 0-16,22 0 0,-22 0 0,21 0 16,-21 0-16,1 0 0,-1 0 15,0 0-15,0 0 31,-21-22 63</inkml:trace>
  <inkml:trace contextRef="#ctx0" brushRef="#br0" timeOffset="38276.91">12404 233 0,'0'0'0,"0"-21"16,0 0-16,0-1 16,21 1-16,-21 0 15,21 0 1,-21 0 0,0 0-16,21 21 15,-21-22-15,0 44 63,21-1-48,-21 0-15,0 0 0,0 0 16,0 0-16,0 1 0,0-1 0,0 0 16,0 21-16,0-21 0,0 1 15,0 20-15,21-21 0,-21 0 16,0 0-16,0 22 0,0-22 15,0 0-15,0 21 0,0-20 0,0-1 16,0 21-16,0-21 0,0 0 0,0 22 16,0-1-16,0-21 0,0 22 15,0-1-15,0-21 0,0 21 0,0 1 16,0-1-16,0 0 0,0-20 16,0 20-16,0 0 0,0-21 0,0 22 15,0-1-15,0-21 0,0 22 16,0-22-16,0 21 0,0-21 0,0 0 15,0 22-15,0-22 0,0 21 16,0 1-16,-21-1 0,21-21 16,0 21-16,0 1 0,-21-1 0,21-21 15,0 22-15,0-1 0,0 0 16,0-21-16,0 22 0,0-22 0,0 21 16,0-21-16,-21 22 0,21-22 0,0 21 15,0-21-15,0 1 0,-21 20 16,21-21-16,0 21 0,0 1 0,0-22 15,0 21-15,0 1 0,0-22 16,-21 21-16,21 0 0,0 1 0,0-1 16,0 0-16,0-20 0,0 20 0,0 0 15,0-21-15,0 22 0,0-22 16,0 21-16,0-21 0,0 22 16,0-22-16,0 21 0,0-21 0,0 22 15,21-22-15,-21 21 0,0-21 0,0 22 16,0-1-16,0 0 0,0-20 15,0 20-15,0 0 0,0 1 0,0-22 16,0 21-16,0 0 0,0 1 0,0-22 16,0 21-16,0 1 0,0-22 15,0 21-15,0 0 0,0-20 0,0 20 16,0 0-16,0-21 0,0 22 0,0-1 16,0 0-16,0-20 0,0 20 15,0 0-15,0-21 0,0 22 0,0-22 16,0 21-16,0 1 0,0-22 15,0 0-15,0 21 0,0-21 16,0 22-16,0-22 0,0 0 0,0 21 16,0-20-16,0-1 0,21 21 0,-21-21 15,0 22-15,21-22 0,-21 21 0,0-21 16,0 22-16,0-22 0,0 21 16,0-21-16,0 0 0,0 22 0,0-22 15,21 21-15,-21-21 0,0 1 0,0-1 16,0 21-16,0-21 0,0 0 15,0 1-15,0 20 0,21-21 0,-21 0 16,0 0-16,0 22 0,0-22 0,0 0 16,0 21-16,0-20 0,0-1 15,0 21-15,0-21 0,0 0 16,0 22-16,0-22 0,0 0 0,0 0 16,0 22-16,0-22 0,0 0 0,0 0 15,0 21-15,0-20 0,22-1 0,-22 0 16,0 0-16,0 21 0,0-20 15,0-1-15,0 0 0,0 21 0,0-21 16,0 1-16,0-1 0,0 0 16,0 21-16,0-21 0,0 1 0,0-1 0,0 21 15,0-21-15,0 22 16,0-22-16,0 21 0,0-21 0,0 22 16,0-22-16,0 21 0,0-21 0,0 22 15,0-1-15,0-21 0,0 21 0,0-20 16,0 20-16,0-21 0,0 21 15,0 1-15,-22-22 0,22 21 0,0-21 16,-21 22-16,21-1 0,0 0 0,0-20 16,0 20-16,0 0 0,0 1 0,-21-1 15,21 0-15,0 1 0,0-1 16,-21 43-16,21-64 0,0 21 16,0 0-16,0 1 0,0-1 0,0-21 15,0 22-15,-21-1 0,21 0 16,0 1-16,-21-1 0,21 0 0,0 1 0,0-1 15,0 0-15,0 1 16,-22-22-16,22 21 0,0 0 0,0 1 16,-21-1-16,21 0 0,0-20 0,0 20 15,0 0-15,-21 1 0,21-22 0,0 21 16,-21 0-16,21-20 0,0 20 16,0 0-16,0 1 0,-21-1 0,21 21 15,-21-20-15,21-1 0,0 22 16,0-22-16,0 0 0,0-21 15,-22 22-15,22-22 0,0 21 16,0-21-16,-21 22 0,21-22 16,0 21-16,0-21 0,0 22 0,0-22 15,0 21-15,0-21 0,0 1 0,0 20 16,0-21-16,0 21 0,0-20 0,0 20 16,0-21-16,0 21 0,0-20 15,0 20-15,-21-21 0,21 21 0,0-20 16,0-1-16,0 21 0,-21-21 15,21 0-15,0 22 0,0-22 0,0 0 16,0 21-16,0-20 0,0-1 0,0 42 16,-21-42-16,21 1 0,0 20 0,0-21 15,0 21-15,0-20 16,-21-1-16,21 21 0,0-21 0,0 22 16,0-22-16,0 21 0,0-21 0,0 22 15,0-22-15,0 0 0,-22 21 0,22-21 16,0 22-16,0-22 0,0 21 0,-21-21 15,21 1-15,0 20 0,0-21 16,0 21-16,0-20 0,0 20 0,-21-21 16,21 21-16,0 1 0,-21-22 0,21 21 15,-21 22-15,21-22 0,0-21 16,0 22-16,0-1 0,0-21 0,-21 21 16,21 1-16,-22-22 0,22 21 15,0 1-15,0-22 0,-21 21 16,21 0-16,-21 1 0,21-1 0,-21 0 15,21 1-15,0-1 0,-21 0 0,21 1 16,-21-1-16,21 0 0,-22 1 0,22-1 16,0 0-16,-21 1 0,21-1 15,-21 0-15,21 1 0,-21-1 0,21 0 16,0 1-16,0-1 0,-21 0 0,21 1 16,-21-1-16,21 0 0,0 1 0,-22 41 15,22-41-15,0-1 0,-21 0 16,21 1-16,-21-1 0,21 0 15,0-20-15,0 20 0,-21 0 16,0 43-16,21-43 0,-21-21 16,21 22-16,-22-1 0,22 0 0,0 1 15,0-22-15,-21 21 0,21 1 16,-21-1-16,21-21 0,0 21 0,0-20 16,0 20-16,-21-21 0,21 0 0,0 22 15,-21-22-15,21 0 0,0 0 0,0 0 16,0 0-16,0 1 0,0-1 15,0 21-15,0-21 0,0 0 0,-21 1 16,21-1-16,0 0 0,0 0 16,-22 0-16,22 22 0,0-22 0,0 0 15,0 0-15,0 0 0,0 22 0,0-22 16,-21 0-16,21 0 0,0 0 16,0 0-16,0 1 0,0-1 0,0 0 15,-21 0-15,21 0 0,0 0 16,0 1 15,-21-44 32,0 22-63,0-21 15,-1 21-15,22-21 0,-21 0 16,0 21-16,0-21 0,0 0 0,0-1 15,-1-20-15,22 21 0</inkml:trace>
  <inkml:trace contextRef="#ctx0" brushRef="#br0" timeOffset="44452.22">952 3387 0,'0'-21'16,"-21"21"15,21-22 250</inkml:trace>
  <inkml:trace contextRef="#ctx0" brushRef="#br0" timeOffset="45460.83">783 3344 0,'-42'0'32,"21"0"-32,42 0 93,0-21-93,0 21 0,0-21 0,0 0 16,1 21-16,-1-21 0,0 0 16,0-1-16,0 1 0,0 0 0,1 0 15,20 0-15,-21 0 0,0-1 16,0-20-16,-21 21 0,22 0 16,-22 0-16,21-1 0,-21 1 0,0 0 15,0 0-15,0 0 0,0 0 16,0-1-16,0 1 0,-21 0 15,-1 21-15,1 0 32,0 0-32,0 0 0,21 21 15,-21-21-15,21 21 16,-21 1-16,-1-1 0,22 0 16,0 0-16,-21 0 0,21 0 0,-21 22 15,21-1-15,-21 0 0,21 1 16,0-1-16,0 22 0,0-1 0,-21-21 15,21 22-15,0-1 0,0 1 16,0-22-16,0 22 0,0-22 16,0 22-16,0-22 0,0 21 0,0 1 15,0-1-15,0 1 16,0-1-16,0 1 0,0-1 0,0-20 16,0 20-16,0 1 0,0-22 15,0 22-15,0-22 0,0 0 0,0 1 16,0-22-16,0 21 0,0-21 15,21 0-15,-21 1 0,0-1 16,21-21-16,0 0 0,0 0 16,1 0-16,-1-21 0,0-1 15,0 1-15,21 0 0,-20 0 0,20 0 16,-21-22-16,21 22 0,-20-21 16,20 0-16,-21-1 0,21 1 0,-20 0 15,20-22-15,-21 22 16,0-22-16,-21 1 0,0 20 0,0-20 15,0 21-15,0-1 0,-21-20 16,-21 42-16,21-22 0,-22 1 16,1 0-16,0 20 0,-1 1 0,1 0 15,0 0-15,20 0 0,-20 0 16,21 21-16,-21 0 0,20-22 0,1 22 16,0 0-1,21-21 1,21 21-1,0 0 1,1-21-16,-1 21 0,0 0 16,0-21-16,0 21 15,0-21-15,22 21 0,-22-21 0,0-1 16</inkml:trace>
  <inkml:trace contextRef="#ctx0" brushRef="#br0" timeOffset="46066.37">1968 3133 0,'0'0'0,"0"-21"16,22 21-16,-22-22 0,0 1 16,0 0-16,-22 0 15,1 21-15,21-21 16,-21 21-16,0 0 0,0 0 0,0-21 15,-1 21-15,1 0 0,0 0 16,0 0-16,0 21 0,0-21 16,-1 21-16,1 0 0,-21 0 15,21 22-15,0-22 0,-1 21 16,1 22-16,21-22 0,-21 0 0,21 1 16,-21-1-16,21 0 15,0 1-15,0-1 0,0-21 0,0 21 16,0-20-16,21-1 0,0 0 15,0-21-15,1 0 16,-1 0-16,0 0 0,0 0 16,21-21-16,-20 0 0,-1 21 15,0-22-15,0 1 0,0-21 0,0 21 16,1-22-16,-1 1 0,0 21 16,0-21-16,0-1 0,-21 1 0,0 21 15,21-22-15,-21 22 0,22 0 16,-22 0-16,0 0 0,0 0 15,0 42 32,0 0-47,0 0 0,-22 0 0,22 22 16,0-1-16,0-21 0,0 21 16,0 1-16,0-1 0,0-21 15,0 22-15,0-22 0,0 0 0,0 0 16,0 0-16,0 0 0,0 1 15,22-22-15,-1 0 16,0 0-16,0 0 16,0-22-16,0 1 15</inkml:trace>
  <inkml:trace contextRef="#ctx0" brushRef="#br0" timeOffset="46580.82">2730 3112 0,'0'0'16,"-21"0"0,0 0-1,0 0-15,0 0 0,-22 0 16,22 0-16,0 21 0,-21-21 0,21 21 16,-1 0-16,-20 0 0,21 0 15,0 1-15,0-1 0,-1 0 16,1 0-16,21 0 0,-21 0 15,21 1-15,0-1 0,0 0 0,21 0 16,0-21 0,1 0-16,-1 0 0,0 0 0,21 0 15,-21 0-15,1 0 0,20 0 16,-21 0-16,21 0 0,-20 0 0,-1 0 16,21 0-16,-21 0 0,0 0 15,1 21-15,-1 0 16,-21 1-16,0-1 15,0 0-15,0 0 16,-21 0 0,-1 0-16,1-21 0,0 22 0,0-1 15,-21-21-15,20 21 0,-20-21 16,0 21-16,-1-21 0,1 0 0,0 0 16,21 0-16,-22 0 0,1 0 15,21 0-15,-22 0 0,22 0 0,0 0 16,0 0-16,0-21 0,0 21 15,21-21-15,-22 21 0,22-21 16,0-1 0,0 1-16,0 0 0,22 0 15,-1 0-15,21 0 0,-21-1 0</inkml:trace>
  <inkml:trace contextRef="#ctx0" brushRef="#br0" timeOffset="46920.81">3154 2773 0,'-21'0'0,"-1"63"16,22-20-1,-21-22-15,21 0 0,-21 21 0,21-20 16,0 20-16,0 0 0,-21 1 16,21-1-16,-21 0 0,21 1 0,0-1 15,0 21-15,-21-20 0,21-1 16,0-21-16,0 22 0,0-22 0,0 0 16,0 0-16,0 0 0,0 0 15,0 1-15,21-22 31,-21-22-31,0 1 0,21-21 16,-21 21-16</inkml:trace>
  <inkml:trace contextRef="#ctx0" brushRef="#br0" timeOffset="47180.68">2942 3217 0,'0'22'32,"21"-22"-17,0 0 1,1 0-16,-1 0 0,0 0 16,0-22-16,0 22 0,0 0 15,1-21-15,-1 21 16,0 0-16,0 0 15,0 0 1</inkml:trace>
  <inkml:trace contextRef="#ctx0" brushRef="#br0" timeOffset="47576.51">3281 3344 0,'0'0'0,"21"0"0,0 0 16,0 0-16,0 0 15,1-21-15,-1 0 0,0 0 16,0 0-16,0 0 16,0 21-16,1-22 0,-22 1 15,21 0-15,-21 0 0,-21 21 47,-1 0-47,1 21 0,0-21 16,0 21-16,0 22 0,0-22 15,-1 0-15,1 21 0,0 1 0,21-22 16,0 21-16,0-21 0,0 22 16,0-22-16,0 0 0,0 0 15,0 0-15,0 0 0,0 1 0,0-1 16,21-21-16,0 0 15,1 0-15,-1 0 0,0 0 16,0 0-16,21 0 0,-20 0 0,-1 0 16,0-21-16,21-1 0,-21 1 15,1 0-15,-1 0 0</inkml:trace>
  <inkml:trace contextRef="#ctx0" brushRef="#br0" timeOffset="48015.97">3895 3239 0,'0'0'0,"0"-22"31,0 1-31,0 0 0,21 0 16,0 21-16,0-21 16,0 21-16,0-21 15,1 21 1,-1 0-16,0 0 0,0 0 15,0 21-15,0 0 0,1 0 16,-1 0-16,0 22 0,-21-22 16,0 0-16,21 21 0,-21-21 15,0 1-15,0 20 0,0-21 0,0 21 16,0-20-16,0-1 0,0 0 0,0 0 16,-21 0-16,21 0 15,0-42 16,0 0-15,0 0-16,0 0 0,0 0 16,0-1-16,0 1 0,0 0 15,0 0-15,0-21 0,21 20 16,-21 1-16,21 0 0,0 0 0,1 0 16,-22 0-16,21-1 0,0 22 15,0-21-15,0 21 16,-21-21-16,21 21 0</inkml:trace>
  <inkml:trace contextRef="#ctx0" brushRef="#br0" timeOffset="48923.81">5673 3175 0,'0'0'0,"42"-106"32,-42 85-32,0 0 15,0 42 16,0 0-15,-21 22-16,21-22 0,-21 21 16,21 0-16,-22 1 0,22-1 15,0 0-15,0 1 0,-21-1 0,21-21 16,0 22-16,0-22 0,-21 21 16,21-21-16,0 0 0,0 1 0,0-1 15,21-21 1,0 0-16,1 0 15,-22-21-15,21-1 0,0 1 0,0 0 16,21 0-16,-20-21 0,-1 20 16,0-20-16,0 0 0,0-1 15,0 1-15,1 0 0,-1 21 16,0-22-16,0 22 0,0 0 0,0 0 16,-21 0-16,22 21 0,-1 0 15,0 21 1,-21 0-16,21 21 0,-21-21 0,0 1 15,0 20-15,0 0 0,0-21 16,0 22-16,0-22 0,0 21 0,0-21 16,0 1-16,21-1 0,-21 0 15,21 0-15,1-21 0,-1 21 16,0-21-16,0 0 0,0 0 16,0 0-16,1-21 0,20 0 0,-21 21 15,21-21-15,-20-22 16,-1 22-16,21-21 0,-21 0 0,0 20 15,1-20-15,-1 0 0,-21-1 0,0 1 16,0 0-16,0-1 0,0 22 16,0-21-16,-21 21 0,-1 0 0,1-1 15,0 1-15,0 21 0,0-21 16,0 21-16,-1 0 0,1 0 16,0 0-1,0 21-15,21 0 0,0 1 16,-21-1-16,21 0 15,21-21 1</inkml:trace>
  <inkml:trace contextRef="#ctx0" brushRef="#br0" timeOffset="49448.8">7048 2731 0,'-21'0'16,"0"0"0,0 0-16,0 21 15,0 0-15,-1 0 0,1 0 16,21 0-16,-21 22 0,21-22 16,-21 21-16,21 1 0,0-1 0,0 0 15,0 1-15,0-1 0,0 0 0,0 1 16,-21-1-16,21 0 0,0-21 15,0 22-15,0-22 0,0 0 0,0 0 16,0 0-16,0 1 0,0-44 47,21 1-47,-21 0 0,21 0 16,0-21-16,0 20 0,-21-20 15,22 21-15,-1-21 0,0-1 16,0 22-16,21-21 0,-20 21 0,-1-1 15,0-20-15,21 42 0,-21-21 16,1 0-16,20 21 0,-21 0 0,0 0 16,0 0-16,1 0 0,-1 21 15,0 0-15,-21 0 0,0 22 16,0-22-16,0 0 0,0 21 16,0-21-16,0 22 0,0-22 0,0 21 15,0-21-15,0 1 0,0-1 0,0 0 16,0 0-16,-21-21 0,21 21 15,0-42 32,0 0-47</inkml:trace>
  <inkml:trace contextRef="#ctx0" brushRef="#br0" timeOffset="49844.79">7620 3239 0,'21'0'47,"0"-22"-47,0 22 0,1-21 15,-1 0-15,0 0 0,0 21 16,0-21-16,-21 0 0,21 21 15,-21-22-15,22 1 0,-22 0 0,0 0 16,-22 21 0,1 0-1,0 0-15,0 0 0,0 0 0,-22 21 16,22 0-16,0 22 0,0-22 16,0 21-16,0-21 0,-1 22 0,22-1 15,0-21-15,0 21 0,0 1 16,0-22-16,0 0 0,0 0 15,0 0-15,22 1 0,-1-22 0,0 0 16,0 21-16,0-21 0,0 0 16,22 0-16,-22 0 0,21 0 0,1-21 15,-22 21-15,21-22 0,-21 1 16,22 0-16,-22 0 0,21-21 0</inkml:trace>
  <inkml:trace contextRef="#ctx0" brushRef="#br0" timeOffset="50313.19">8255 3027 0,'0'21'31,"0"0"-31,-21 0 0,21 1 16,0-1-16,0 21 0,0-21 0,-21 0 16,21 22-16,0-22 0,-22 0 15,22 21-15,0-20 0,0-1 0,0 0 16,0 0-16,0 0 15,0 0-15,0-42 32,0 0-17,0 0-15,0 0 16,0 0-16,0-22 0,0 22 16,0-21-16,0-1 0,22 22 0,20-42 15,-21 20-15,0 22 16,0 0-16,1 0 0,-1 0 0,21 0 15,-21 21-15,22 0 0,-22 0 0,0 0 16,21 0-16,-21 0 0,1 0 16,-1 21-16,0 0 0,-21 0 0,21 21 15,-21-20-15,21-1 0,-21 21 16,0-21-16,0 22 0,0-22 0,0 0 16,0 21-16,0-21 0,0 1 15,0-1-15,0 0 0,-21 0 16,0 0-16,21 0 0,-21-21 15,21-21 17,21 0-32</inkml:trace>
  <inkml:trace contextRef="#ctx0" brushRef="#br0" timeOffset="50632.55">9694 3006 0,'0'-21'16,"0"42"0,-21-21-1,21 21-15,0 0 0,0 0 0,0 0 16,-21 1-16,21-1 0,0 0 15,0 0-15,0 0 0,0 0 0,-21 1 16,21-1-16,0 0 0,0 0 16,0 0-1,0-42 17,0 0-32,0 0 15,0 0-15,0-1 0,0-20 16,0 21-16</inkml:trace>
  <inkml:trace contextRef="#ctx0" brushRef="#br0" timeOffset="50940.04">9652 2752 0,'0'0'0,"-21"0"16,21 21-16,21-21 46,0 0-46,0 0 16,-21-21 0,0 0-16,0-1 15,-21 22 1,0 0 0,0 0-16,0 0 0,-1 22 15,1-1-15,21 0 16,-21 0-16,21 0 0,0 0 15,0 1 1,21-22 0,0 0-16,1 0 0,20 0 15</inkml:trace>
  <inkml:trace contextRef="#ctx0" brushRef="#br0" timeOffset="51253">10414 2561 0,'-21'21'31,"21"1"-31,-21-1 16,-1 0-16,22 0 0,-21 21 16,0-20-16,21 20 0,-21 0 0,0 1 15,21-22-15,-21 21 0,21 0 16,0-20-16,-22 20 0,22 0 0,-21-21 15,21 22-15,0-22 0,0 21 16,0-21-16,0 1 0,0-1 0,0 0 16,0 0-16,21-21 0,1 0 15,-1 0-15,0 0 16,0 0-16,0 0 0,0-21 0,1 0 16,-1 0-16,21-1 0,-42 1 15,21 0-15,0 0 0,1-21 16</inkml:trace>
  <inkml:trace contextRef="#ctx0" brushRef="#br0" timeOffset="51461.04">10202 2942 0,'0'0'16,"-21"0"-16,0 0 16,42 0-1,21 0-15,-20 0 16,20 0-16,-21 0 0,21 0 0,1-21 15,-22 21-15,0 0 0,21 0 16,-20-21-16,-1 21 0,0 0 16,0 0-16,0 0 0,0 0 15</inkml:trace>
  <inkml:trace contextRef="#ctx0" brushRef="#br0" timeOffset="52088.85">2011 4466 0,'0'0'0,"21"0"15,-21 21 1,0 1 0,0-1-16,0 0 0,0 0 15,0 0-15,-21 0 0,21 1 0,-21-1 16,21 0-16,0 0 0,0 0 15,-22 0-15,22 1 0,0-1 0,0 0 16,22-21 15,-1-21-31,0 21 0,0-21 16,0-1-16</inkml:trace>
  <inkml:trace contextRef="#ctx0" brushRef="#br0" timeOffset="52460.98">2667 4382 0,'0'0'0,"-21"0"31,0 0-31,-1 21 0,1-21 16,0 21-16,0-21 0,0 21 16,0-21-16,-1 21 0,1 0 0,21 1 15,0-1 1,0 0-1,21-21 1,1 0-16,-1 0 0,21 0 0,-21 0 16,0 21-16,1-21 0,-1 21 0,0-21 15,0 21-15,0-21 0,-21 22 16,0-1-16,0 0 16,0 0-16,-21-21 0,0 21 15,0-21-15,0 0 0,-1 0 0,1 21 16,0-21-16,0 0 15,0 0-15,0 0 0,-1 0 16,1-21 0,0 0-16,0 0 0,0 0 15,0 0-15,21-1 16,-22 1-16</inkml:trace>
  <inkml:trace contextRef="#ctx0" brushRef="#br0" timeOffset="52649.35">2032 4191 0,'21'0'93</inkml:trace>
  <inkml:trace contextRef="#ctx0" brushRef="#br0" timeOffset="53191.81">4127 4276 0,'0'0'0,"22"-21"0,-1 21 16,42-85-1,-63 64-15,0 0 0,0-1 16,0 1-16,0 0 0,0 0 16,0 0-16,-21 21 0,0-21 0,0-1 15,0 22-15,-1 0 0,1 0 16,0 0-16,-21 22 0,21-1 0,-22 0 15,22 0-15,-21 21 0,-1 1 16,1-1-16,21 0 0,-21 1 0,20 20 16,-20-20-16,21-1 15,21 0-15,0 1 0,0-1 0,0 0 16,0-21-16,0 22 0,0-22 16,21 21-16,0-21 0,0 1 0,1-1 15,20-21-15,-21 21 0,21-21 0,-20 21 16,20-21-16,-21 0 0,21 0 15,-20 0-15,20-21 0,-21 0 0,21 0 16,-20-1-16,20 1 0,-21 0 16,21 0-16,1 0 0,-22-22 0,21 22 15</inkml:trace>
  <inkml:trace contextRef="#ctx0" brushRef="#br0" timeOffset="54108.13">4487 4445 0,'0'0'0,"21"-42"0,-21-22 31,0 43-31,-21 21 16,0 0-1,0 21-15,0 0 0,0 1 16,-1-1-16,22 0 0,-21 21 0,0-21 16,0 22-16,21-22 0,0 21 15,0-21-15,0 1 0,-21 20 0,21-21 16,0 0-16,0 0 0,0 1 16,21-1-16,0-21 0,0 0 15,0 0-15,1 0 0,-1 0 16,21-21-16,-21-1 0,0 22 0,22-21 15,-22 0-15,0 0 0,-21 0 16,0 0-16,0-22 16,0 22-16,0 0 0,0 0 0,-21 0 15,0-1-15,0 1 0,-1 0 16,1 21-16,0-21 0,0 0 0,21 0 16,0-1-1,42 1 1,-21 21-16,1 0 0,-1 0 15,21 0-15,0 0 0,1 0 0,-22 0 16,21 0-16,1 0 0,-1 21 16,-21 1-16,21-1 0,-20 0 0,-1 0 15,0 0-15,0 0 0,0 1 16,-21-1-16,0 0 0,0 0 16,0 0-16,0 0 0,0 1 0,0-1 15,0 0-15,0 0 16,0 0-16,-21-21 15,0 0-15,0 0 16,21-21 0,0 0-16,0 0 15,0 0-15,0-1 0,0 1 16,0-21-16,0 21 0,21 0 0,0-22 16,0 22-16,0 0 0,1 0 15,-1-22-15,0 22 0,0 21 0,21-21 16,-20 21-16,-1 0 0,21 0 15,-21 0-15,22 0 0,-22 0 16,0 21-16,0 0 0,0 1 0,0-1 16,1 0-16,-22 0 0,21 21 15,-21-20-15,0-1 0,0 0 0,0 0 16,0 0-16,0 0 0,0 1 0,0-1 16,-21 0-16,-1-21 15,22 21-15,0-42 31,0 0-15,0 0-16,0-1 0,0 1 16,0 0-16,0-21 0,22 21 15,-1-22-15,0 22 0,0-21 0,0-1 16,22 1-16,-1 21 0,0 0 16,1 0-16,-1-1 0,0 1 0,22 21 15,-43 0-15,21 21 0,1 1 16,-22-1-16,0 0 0,0 0 0,0 21 15,-21-20-15,0-1 0,0 21 0,0-21 16,0 22-16,-21-22 0,0 0 16,0 0-16,0 0 0,-1 0 15,1 1-15,21-1 16,-21-21-16</inkml:trace>
  <inkml:trace contextRef="#ctx0" brushRef="#br0" timeOffset="54683.88">6138 4255 0,'0'-22'16,"0"44"-16,0-65 0,0 22 15,0 42 1,0 0 0,0 22-16,0-1 0,21 0 0,-21 1 15,0-1-15,0 0 0,22 22 16,-22-22-16,0 22 0,0-22 0,0 22 15,0-1-15,0 1 0,0-1 16,0 1-16,0-1 0,-22 1 0,1-1 16,21 1-16,-21-1 0,0 1 0,0-1 15,21-21-15,-21 22 0,-1-1 16,1-20-16,21-1 0,-21 0 16,21-20-16,-21 20 0,21-21 0,-21 0 15,21-42 1,0 0-16,0 0 15,0 0-15,0-22 0,0-20 0,21 20 16,-21-20-16,21 21 0,-21-22 0,21 1 16,-21-22-16</inkml:trace>
  <inkml:trace contextRef="#ctx0" brushRef="#br0" timeOffset="55016.75">5990 4466 0,'0'0'0,"0"-42"0,0 21 0,0 0 15,0-22-15,0 22 0,0 0 16,21 0-16,-21 0 0,21-1 0,1 1 16,-1 0-16,0 21 0,21-21 15,-21 0-15,22 21 0,-1 0 0,0 0 16,-20 0-16,20 21 0,0 0 16,-21 21-16,22-20 0,-22 20 0,0-21 15,-21 21-15,0-20 0,0 20 0,0-21 16,-21 0-16,0 22 0,-22-22 15,22 0-15,-21 0 0,21 0 0,-22-21 16,22 21-16,0 1 16,0-22-16,0 0 0,0 0 0,-1 0 15,1 0 1,21-22 0,21 1-1,1 21-15,-1 0 0,0-21 16,0 0-16,21 21 0,-20-21 0</inkml:trace>
  <inkml:trace contextRef="#ctx0" brushRef="#br0" timeOffset="55503.85">7197 4170 0,'0'0'0,"0"-21"15,0 0-15,0-1 0,-22 22 16,1 0-16,0 0 0,0 0 15,-21 0-15,20 0 0,-20 22 0,21-22 16,-21 21-16,-1 21 0,1-21 16,21 0-16,-22 22 0,22-1 0,-21-21 15,21 22-15,0-22 0,21 21 0,0-21 16,-22 22-16,22-22 0,0 0 16,0 0-16,0 0 0,22-21 15,-1 0-15,0 0 0,0 0 16,0 0-16,22 0 0,-22 0 15,21 0-15,22-21 16,-22 0-16,0 0 0,-21 0 0,22-1 16,-22-20-16,21 21 0,-21 0 0,1-22 15,-22 1-15,21 21 0,-21-21 16,21 20-16,-21 1 0,0 0 0,0 0 16,0 42-1,0 0-15,-21 22 16,21-22-16,-21 21 0,21 0 0,0-20 15,0 20-15,0-21 0,0 21 16,0-20-16,0 20 0,0-21 16,0 0-16,0 0 0,0 1 0,21-22 15,0 21-15,0-21 16,0 0-16,0 0 0,1 0 16,-1 0-16,0 0 15,0-21-15,0-1 0,0 22 0,1-21 16</inkml:trace>
  <inkml:trace contextRef="#ctx0" brushRef="#br0" timeOffset="55916.6">7578 4297 0,'0'0'0,"0"-21"16,0 0 0,0-1-16,0 1 15,21 21 1,0-21-16,0 21 0,0-21 15,0 21-15,1 0 0,-1 0 16,0 0-16,0 0 0,0 21 0,22 0 16,-22 0-16,0 1 0,0-1 0,0 21 15,0-21-15,1 0 0,-22 1 16,21-1-16,-21 21 0,0-21 0,0 0 16,0 1-16,-21-1 0,-1 0 15,1 0-15,0-21 0,21 21 16,-21-21-16,21-21 31,0 0-31,0 0 16,0 0-16,0-1 0,21 1 15,0 0-15,-21 0 0,21 0 0,1-22 16,-1 22-16,-21 0 0,21-21 16,0 21-16,0-1 0,0 1 0,1 0 15,-1 21-15,21-21 0,-21 0 0,0 21 16,1 0-16,-1 0 0,0 0 15,0 0-15,0 0 0,0 0 0,1 0 16</inkml:trace>
  <inkml:trace contextRef="#ctx0" brushRef="#br0" timeOffset="56292.82">8382 4403 0,'0'0'15,"0"21"-15,0 0 16,21-21-1,0 0-15,0-21 16,1 0-16,-1 21 16,0-21-16,0-1 0,0 1 15,0 21-15,1-21 0,20-21 0,-21 21 16,0-1-16,-21 1 0,0 0 16,21 0-16,-21 0 0,0 0 0,-21 21 15,0 0 1,0 0-16,0 0 0,0 21 15,-1 0-15,1 0 0,0 0 16,0 22-16,0-22 0,21 0 0,-21 21 16,21-21-16,0 1 0,0 20 0,0-21 15,0 0-15,0 0 0,0 1 16,0-1-16,0 0 0,0 0 16,21 0-1,0-21-15,21 0 16,-21 0-16,22 0 0,-1 0 0,0 0 15,22-21-15,-22 0 0,22 21 16,-22-21-16,22 0 0</inkml:trace>
  <inkml:trace contextRef="#ctx0" brushRef="#br0" timeOffset="56840.79">9504 4149 0,'0'0'15,"0"-21"-15,0-1 0,0 1 0,0 0 16,-21 21-16,-1 0 15,1-21-15,0 21 0,0 0 16,0 0-16,0 21 16,-22 0-16,22 0 0,0 1 0,0-1 15,-22 0-15,22 21 0,0-21 16,0 22-16,0-22 0,0 21 0,-1-21 16,22 1-16,-21 20 0,21-21 15,0 0-15,0 0 0,0 1 16,0-1-16,21-21 0,1 0 0,-1 0 15,0 0-15,0 0 0,21 0 16,-20 0-16,-1 0 0,0 0 0,21-21 16,-21-1-16,1 1 15,20 0-15,-21 0 0,0-21 0,0 20 0,22-20 16,-22 0-16,0-22 0,0 22 16,0-22-16,1 1 0,-1 21 15,0-22-15,-21 22 0,0-1 0,21-41 16,-21 63-16,0-1 15,0 1-15,21 0 0,-21 0 0,0 42 32,0 0-32,-21 22 0,0-22 15,21 21-15,-21 0 0,21 1 0,0 20 16,0-20-16,0 20 0,0-21 16,0 22-16,0-22 0,0 1 0,0-1 15,0 0-15,0-21 16,0 1-16,21 20 0,0-21 0,0-21 15,22 21-15,-22-21 0,21 21 0,0-21 16,1 0-16,-1 0 0,22 0 16,-22-21-16,0 0 0,1 21 0,-1-21 15,0 0-15,1 0 0,-22-1 0,21 1 16,-42-21-16</inkml:trace>
  <inkml:trace contextRef="#ctx0" brushRef="#br0" timeOffset="57943.89">444 5842 0,'0'0'0,"0"-21"0,0 0 16,0 42 15,0 0-31,0 0 16,0 22-16,0-1 0,0-21 15,0 21-15,0 1 0,0-1 16,0 0-16,0 1 0,0-22 0,0 21 16,0-21-16,0 1 0,0-1 15,-21 0-15,42-42 31,-21 0-15,22-1-16,-1 1 0,-21 0 16,21-21-16,0 21 0,0-22 0,-21 22 15,21-21-15,1-1 16,-1 22-16,-21 0 0,21 0 0,0 0 16,0 0-16,0 21 15,1 21-15,-22 0 0,21-21 0,0 42 16,-21-21-16,21 1 0,0-1 15,-21 21-15,21-21 0,-21 0 16,0 22-16,22-22 0,-22 0 0,21 0 16,-21 0-16,21 1 0,0-1 15,0-21-15,0 0 0,1 0 16,-1 0-16,0 0 0,0 0 16,21 0-16,-20-21 0,20-1 15,0 1-15,-21 0 0,22 0 16,-22-21-16,0 20 0,0-20 15,0 0-15,-21-1 0,0 1 0,0 0 16,0-1-16,0 22 0,0-21 16,0 21-16,-21 0 0,21-1 0,-21 22 15,0 0 1,21 22-16,-21-1 16,21 0-16,0 0 0,0 21 0,0-20 15,0 20-15,0-21 0,0 21 16,0-20-16,0-1 0,0 0 15,0 0-15,0 0 0,0 0 0,0 1 16,21-22 0,0 0-16,0 0 0,0 0 0,1 0 15,-1 0-15</inkml:trace>
  <inkml:trace contextRef="#ctx0" brushRef="#br0" timeOffset="58181.9">1672 5821 0,'0'0'0,"0"21"16,0 0 0,0 0-16,0 1 0,0-1 15,0 21-15,0-21 0,0 0 16,0 1-16,0 20 0,0-21 16,0 0-16,0 0 0,0 1 15,0-1-15,0 0 16,0-42 15,0 0-31,0-1 0,0 1 16,0 0-16</inkml:trace>
  <inkml:trace contextRef="#ctx0" brushRef="#br0" timeOffset="58360.85">1693 5503 0,'0'0'0,"0"-21"15,0 42 17,0 1-17,0-1-15,21 0 16,1-21 0,-1 0-16,0 0 0</inkml:trace>
  <inkml:trace contextRef="#ctx0" brushRef="#br0" timeOffset="58616.57">2159 5482 0,'0'0'0,"0"21"31,0 1-31,0-1 0,0 21 16,0-21-16,0 22 0,0-1 0,0 0 15,0 1-15,0-1 0,0 21 16,0-41-16,0 20 0,0 0 15,0 1-15,0-22 0,0 21 0,-21-21 16,21 0-16,0 1 0,0-1 16,0 0-16,21-21 31,-21-21-15,21 0-16,0-22 0,0 22 15,22-21-15</inkml:trace>
  <inkml:trace contextRef="#ctx0" brushRef="#br0" timeOffset="59104.83">2688 5376 0,'0'22'16,"-21"-22"0,21 21-16,-21 21 0,21-21 0,0 22 15,-21-1-15,21 0 16,-22 22-16,22-22 0,-21 0 0,21 1 15,0-1-15,0 0 0,0 1 16,0-1-16,-21-21 0,21 22 0,0-22 16,0 0-16,0 0 0,0 0 15,0-42 32,0 0-47,0 0 16,0 0-16,0-1 0,21 1 0,0-21 15,-21 21-15,22-22 0,-1 22 16,0-21-16,21 21 0,-21 0 16,22-22-16,-22 22 0,0 0 15,21 21-15,-20 0 0,-1 0 0,21 0 16,-21 0-16,0 21 0,1 0 16,-1 0-16,-21 1 0,21 20 0,-21-21 15,21 21-15,-21 1 0,0-22 16,0 21-16,0-21 0,0 22 0,0-22 15,-21 0-15,0 0 0,21 0 0,-21 1 16,21-1-16,0 0 16,0-42 15,-22 0-31,22-1 16,0 1-16,0 0 0</inkml:trace>
  <inkml:trace contextRef="#ctx0" brushRef="#br0" timeOffset="59308.39">2180 5863 0,'0'0'0,"21"0"47,0-21-47,1 21 15,-1 0-15,21-21 0,-21 21 16,0 0-16,22-21 0,-22 0 0,0 21 16,0 0-16,22-22 0</inkml:trace>
  <inkml:trace contextRef="#ctx0" brushRef="#br0" timeOffset="59784.86">4445 5482 0,'0'-21'0,"0"42"0,0-63 16,0 21-16,0 0 0,0-1 15,0 1 1,0 42-1,21 1 1,0-1-16,0 21 0,1 0 0,-1 1 16,21 20-16,-21-20 0,0-1 15,1 21-15,-1-20 0,0-1 0,0 0 16,0-20-16,0 20 0,-21-21 0,0 21 16,22-20-16,-22-1 0,0 0 15,0-42 16,21 0-15</inkml:trace>
  <inkml:trace contextRef="#ctx0" brushRef="#br0" timeOffset="60056.83">5016 5461 0,'0'0'0,"0"-21"0,0 0 0,0 0 15,-21 21 1,0 0-16,0 0 15,0 21-15,-22 21 0,1-21 16,21 22-16,-21-1 0,-1 0 16,1 1-16,0-1 0,-1 0 0,1 22 15,21-22-15,-22 0 0,22 1 16,0-22-16,0 21 0,0-21 0,0 22 16,21-22-16,0 0 0,0 0 15,21-21 1,0 0-16,0 0 0,0 0 15,0 0-15,22 0 0,-22-21 16,0 0-16,21 21 0,-20-21 0,20 0 16,-21-1-16</inkml:trace>
  <inkml:trace contextRef="#ctx0" brushRef="#br0" timeOffset="60373.33">5165 5779 0,'0'0'0,"0"63"31,0-42-31,0 0 0,0 1 0,0-1 16,0 21-16,0-21 0,0 22 0,-22-22 15,22 21-15,0 0 0,0-20 16,-21 20-16,21 0 0,0 1 0,0 20 16,0-21-16,0 22 0,0-1 15,-21 1-15,21-1 0,-21 1 16,21-1-16,0 1 0,-21-22 0,21 22 15,-21-1-15,21-20 0,0-1 16,-22 0-16,22 1 0,0-22 0,0 0 16,0 0-16,22-42 15,-22 0-15,21 0 16,0-1-16,0-20 0,-21 0 0,21-1 16,0 1-16,1-21 0,20-64 15,-21 63-15</inkml:trace>
  <inkml:trace contextRef="#ctx0" brushRef="#br0" timeOffset="60696.3">5292 6202 0,'0'0'0,"0"-42"0,0-1 0,-22 22 16,1-21-16,0-1 0,21 22 0,0-21 15,-21 21-15,21 0 0,-21-22 16,21 22-16,0 0 0,0-21 0,0 20 16,0 1-16,21 0 0,0 21 15,-21-21-15,21 0 0,22 21 0,-22 0 16,0 0-16,21 0 0,-21 0 15,22 0-15,-22 0 0,21 21 0,-21 0 16,22 0-16,-22 22 0,-21-22 16,0 0-16,0 21 0,0-21 15,-21 1-15,0 20 0,-1-21 0,-20 0 0,0 0 16,-1 1-16,22-1 16,-21 0-16,0-21 0,20 21 0,-20 0 15,21-21-15,0 0 0,0 0 0,-1 0 16,22-21 15,43 21-31,-22-21 16,0 21-16,0-21 0,22 0 0,-22-1 15,21 22-15</inkml:trace>
  <inkml:trace contextRef="#ctx0" brushRef="#br0" timeOffset="61219.82">6286 5630 0,'0'0'0,"0"-21"0,0 0 16,-21 21-1,0 0 1,-21 0-16,21 0 0,-1 0 16,-20 21-16,21 0 0,-21 1 0,20-1 15,-20 0-15,21 0 0,0 21 16,0-20-16,-22 20 0,1 21 15,21-20-15,0-22 0,21 21 0,-22-21 16,22 1-16,-21 20 16,21-21-16,0 0 0,0 0 15,21-21-15,1 0 16,-1 0-16,0 0 0,21 0 16,-21-21-16,1 0 0,-1 0 0,21 0 15,-21 0-15,0-1 0,22 1 16,-22-21-16,0 21 0,0-22 0,0 22 15,1-21-15,-22 0 0,0 20 0,21-20 16,-21 21-16,21 0 0,-21 0 16,0-1-16,0 44 31,0 20-31,0-21 16,0 0-16,0 22 0,0-1 15,0-21-15,0 21 0,0-20 0,0-1 16,0 21-16,0-21 0,0 0 0,0 1 15,0-1-15,21 0 16,0-21-16,0 0 0,1 0 16,-1 0-16,0 0 15,0 0-15,0-21 0,0 0 16,-21-1-16,22 1 0,-1 0 0</inkml:trace>
  <inkml:trace contextRef="#ctx0" brushRef="#br0" timeOffset="61492.72">6816 5398 0,'0'0'0,"0"-43"0,0 22 0,0 0 0,0 0 16,0 0-1,0 42 1,0 0-16,0 0 0,-22 0 0,22 0 16,-21 22-16,21-22 0,0 21 15,0 1-15,0-1 0,0 0 0,0 1 16,0-1-16,0 0 0,0 1 15,0-1-15,0-21 0,0 21 0,0-20 16,0-1-16,0 0 0,0 0 16,0 0-16,0 0 0,0 1 15,21-22 1,1-22 0,-1 1-16,0 21 0,0-42 0,0 21 15,0 0-15</inkml:trace>
  <inkml:trace contextRef="#ctx0" brushRef="#br0" timeOffset="62020.85">7260 5271 0,'0'0'0,"0"-22"0,0 1 31,0 42-15,0 1-16,0-1 0,0 0 15,0 21-15,0-21 0,0 22 0,0-1 16,0-21-16,0 22 0,0-1 15,0 0-15,0 1 0,0-1 0,0 0 16,0-21-16,0 22 0,0-22 16,0 21-16,0-21 0,0 1 0,0-1 15,0 0-15,0 0 0,0-42 47,0 0-31,0 0-16,0-1 15,0 1-15,0-21 0,0 21 0,21-22 16,-21 22-16,21-21 0,-21 21 16,22-22-16,-1 1 0,0 21 0,0 0 15,0 0-15,0-1 0,1 1 16,-1 0-16,0 21 0,0 0 0,0 0 16,0 0-16,-21 21 0,22 0 0,-22 1 15,21 20-15,-21-21 0,0 21 16,21 1-16,-21-22 0,21 21 0,-21-21 15,0 22-15,0-22 0,0 0 16,0 21-16,0-20 0,0-1 16,0 0-16,0 0 0,0 0 0,-21-21 15,21 21-15,-21-21 0,21 22 16,-21-22 15,21-22-15,0 1-16,0 0 0,-22 0 15</inkml:trace>
  <inkml:trace contextRef="#ctx0" brushRef="#br0" timeOffset="62284.27">6773 5630 0,'0'0'16,"0"-21"0,21 21-16,1 0 15,-1 0-15,0 0 0,0-21 0,21 21 16,-20 0-16,-1 0 0,21 0 16,-21 0-16,0 0 0,1 0 0,-1-21 15,0 21-15,0 0 16,0 0-16,0 0 15</inkml:trace>
  <inkml:trace contextRef="#ctx0" brushRef="#br0" timeOffset="75083.92">741 7705 0,'21'0'141,"0"0"-110</inkml:trace>
  <inkml:trace contextRef="#ctx0" brushRef="#br0" timeOffset="75456.82">783 7684 0,'0'-22'16,"0"1"-1,0 0-15,0 0 0,0 0 16,0 0-16,0-1 16,0 44 30,0-1-30,0 21-16,-21-21 16,0 22-16,21-22 0,-21 21 0,-1 0 15,1 1-15,21-1 0,0 0 16,-21 22-16,0-22 0,21 22 0,-21-1 16,21-20-16,0-1 0,0 21 15,0-20-15,0-22 0,0 21 16,0-21-16,0 1 0,0-1 0,0 0 15,0 0-15,21-21 16,0 0-16,0 0 0,0 0 16,1 0-16,-1 0 0,0-21 15,0 0-15,0 0 0,0-1 0,1 1 16</inkml:trace>
  <inkml:trace contextRef="#ctx0" brushRef="#br0" timeOffset="75724.55">508 7980 0,'21'0'31,"0"-21"-16,0 21-15,22-21 0,-22 21 0,0-22 16,0 22-16,22 0 0,-22-21 16,0 21-16,0 0 0,0 0 15,0 0 1</inkml:trace>
  <inkml:trace contextRef="#ctx0" brushRef="#br0" timeOffset="76345.8">1333 8340 0,'0'0'0,"22"0"0,-1 0 0,-21-21 16,21 21-16,0-22 15,-21 1-15,21 0 0,-21 0 0,0-21 16,0 20-16,0 1 16,0-21-16,0 21 0,0-22 0,0 22 15,-21-21-15,0 21 0,0-22 16,-22 22-16,22 21 0,0-21 16,0 21-16,0 0 0,0 0 0,-1 0 15,1 0-15,-21 21 0,21 0 16,0 1-16,-1-1 0,1 21 0,0 0 15,0 1-15,0-1 0,0 0 16,21 1-16,0-1 0,0 0 16,0 1-16,-22-22 0,22 21 15,0-21-15,0 1 0,0-1 0,0 0 16,22-21-16,-1 0 0,0 0 16,0 0-16,21 0 15,-20 0-15,-1 0 0,21-21 0,0 0 16,-20-1-16,20-20 0,-21 21 15,21-21-15,-20-1 0,20 22 0,-21-21 16,0-1-16,0 1 0,1 0 16,-22 21-16,0-22 0,0 22 15,0 0-15,21 21 0,-21 21 32,0 0-32,-21 0 0,21 22 15,-22-22-15,22 21 16,0 1-16,0-22 0,0 21 0,-21 0 15,21-20-15,0 20 0,0-21 16,0 0-16,0 0 0,0 1 0,0-1 16,21-21-16,1 0 0,-1 0 15,0 0-15,0 0 0,0 0 0,22 0 16,-22-21-16,21 21 0</inkml:trace>
  <inkml:trace contextRef="#ctx0" brushRef="#br0" timeOffset="77054.71">2159 8043 0,'0'0'0,"0"-21"0,-21-42 31,0 42-31,-1 21 0,1 0 0,0 0 16,0 0-16,0 0 15,0 0-15,-1 21 0,1 0 0,0 0 16,-21 21-16,21-20 0,-1 20 15,1-21-15,21 21 0,-21-20 0,0 20 16,21-21-16,0 21 0,0-20 16,0-1-16,0 0 0,0 0 15,0 0-15,21-21 16,0 0-16,0 0 0,1 0 16,20 0-16,-21-21 0,0 0 15,0 0-15,1 0 0,-1-1 0,0 1 16,0 0-16,0 0 0,0 0 15,-21-22-15,22 22 0,-22 0 0,21 0 16,-21 0-16,0 0 16,0-1-16,0 44 47,0-1-47,-21 0 0,21 0 15,0 21-15,0-20 0,-22 20 16,22 0-16,0 1 0,0-1 15,0 0-15,0 1 0,0-1 0,0 21 16,0 43-16,0-63 16,0 20-16,0 1 0,0-1 0,0 1 15,0-1-15,0 1 0,0-1 16,0 1-16,0-22 0,-21 21 0,21-20 16,-21-1-16,0 0 0,0 1 15,21-1-15,-21-21 0,-1 22 0,1-22 16,0 0-16,0 0 15,-21 0-15,20-21 0,-20 0 0,0 0 0,-1 0 16,1 0-16,-21 0 16,-1 0-16,1-21 0,-22 0 0,21 0 15,1-22-15,21 22 0,-22 0 16,22-21-16,-1 21 0,22-22 0,-21 22 16,21-21-16,0 21 0,21-22 15,0-20-15,0 20 0,0 22 16,0-21-16,21 0 0,0-1 15,0 1-15,21-22 0,1 22 0,-1 0 16,0-1-16,22 1 16,-1-21-16</inkml:trace>
  <inkml:trace contextRef="#ctx0" brushRef="#br0" timeOffset="77571.86">2371 7938 0,'0'0'0,"0"-22"16,0 1 0,-22 42-1,1 1 1,21 20-16,0-21 0,0 0 16,0 22-16,0-1 15,0-21-15,0 21 0,0-20 0,0 20 0,0-21 16,0 21-16,0-20 15,0-1-15,0 0 0,0 0 16,0-42 15,0 0-15,0 0-16,0-1 0,0 1 0,0-21 16,0 21-16,0-22 0,0 22 15,0-21-15,21 0 0,1-1 0,-1 22 16,21 0-16,-21-21 15,22 20-15,-1 1 0,0 0 0,1 21 0,-1-21 16,0 21-16,1 0 16,-1 0-16,-21 0 0,21 21 0,-20 0 15,-1 0-15,0 1 0,-21-1 0,0 21 16,21 0-16,-21-20 0,0 20 16,0 0-16,0-21 0,0 22 0,-21-22 15,21 0-15,0 0 0,-21 0 16,0 1-16,21-1 0,0-42 47,0-1-32,0 1-15</inkml:trace>
  <inkml:trace contextRef="#ctx0" brushRef="#br0" timeOffset="78109.46">3535 8022 0,'0'0'0,"0"-21"0,0 0 15,0 0-15,0 0 16,-21-1-16,-1 22 0,1-21 0,0 0 16,0 21-16,0 0 0,0-21 0,-1 21 15,1 0-15,0 0 16,-21 0-16,21 0 0,-1 21 0,1 0 15,0 0-15,0 1 0,0 20 16,0 0-16,21 1 0,0-22 0,-22 21 16,22 0-16,-21 1 0,21-1 15,0-21-15,0 0 0,0 22 0,0-22 16,0 0-16,21-21 0,-21 21 16,22-21-16,-1 0 0,0 0 0,0 0 15,0 0-15,0 0 0,22-21 16,-22 21-16,0-21 0,43-21 15,-43-1-15,0 22 0,0-21 0,0-1 16,0 1-16,1 21 16,-22-21-16,0-1 0,21 1 0,-21 21 15,21 0-15,-21-1 0,0 1 0,0 42 32,-21 1-32,21-1 0,0 0 15,-21 21-15,21-21 0,-22 22 16,22-22-16,0 21 0,0 1 0,0-22 15,0 21-15,0-21 0,0 0 16,0 1-16,0-1 0,22-21 0,-1 21 16,0-21-16,0 0 15,0 0-15,22 0 0,-22 0 16,0 0-16,0-21 0,43-22 16,-43 22-16,0 0 0</inkml:trace>
  <inkml:trace contextRef="#ctx0" brushRef="#br0" timeOffset="78956.64">4000 7895 0,'0'-21'0,"0"42"0,0-21 31,0 21-31,-21 1 0,21-1 16,-21 21-16,21-21 0,0 22 16,0-22-16,0 21 0,0-21 0,0 22 15,0-22-15,0 0 0,-21 21 16,21-21-16,0 1 0,0-1 15,0 0-15,-21-21 32,21-21-17,0 0-15,0-1 0,0-20 16,0 21-16,0-21 0,0 20 16,21-20-16,0 0 0,-21-1 0,21 22 15,0-21-15,-21 21 0,22 0 16,-1-1-16,0 1 0,0 21 0,0 0 15,0 0-15,1 0 0,-1 0 16,0 0-16,0 0 0,0 21 16,0 22-16,1-22 0,-22 0 0,0 21 15,21 1-15,-21-22 0,0 21 16,0-21-16,0 22 0,0-22 0,0 0 16,0 0-16,0 0 0,0 1 0,0-1 15,0 0-15,0-42 47,0 0-47,0-1 0,21 1 16,-21-21-16,21 21 0,0-22 0,0 1 15,1 21-15,-1-21 0,0-1 16,21 1-16,-21 0 0,22 20 16,-22 1-16,0 0 0,0 21 15,0 0-15,1 0 0,20 0 16,-42 21-16,0 0 15,0 1-15,0 20 0,0-21 16,0 21-16,0-20 0,0-1 0,0 21 16,0-21-16,0 22 0,0-22 15,0 0-15,0 0 0,0 0 0,42 22 16,1-22-16,-22-21 0,0 21 16,0-21-16,21 0 0,-20 0 15,20 0-15,-21 0 0,21 0 16,-20 0-16,20-21 0,-21 0 0,21-1 15,-20 1-15,-1 0 0,0 0 16,0-21-16,-21-1 0,0 22 0,21-21 16,-21-1-16,0 1 0,0 21 15,0-21-15,0 20 0,0 1 0,0 0 16,-21 21-16,0 0 16,0 21-16,0 0 0,-1 1 15,22 20-15,0-21 0,-21 21 16,21 1-16,0-1 0,0 0 0,0-20 15,0 20-15,0 0 0,0-21 0,0 1 16,21-1-16,-21 0 0,22 0 16,-1-21-16,0 0 0,0 0 15,0 0-15,0 0 0,1 0 0,20 0 16</inkml:trace>
  <inkml:trace contextRef="#ctx0" brushRef="#br0" timeOffset="79428.81">5694 7387 0,'21'0'15,"0"-21"-15,21 21 16,-20-21-16,20 21 0,0-21 0,1 21 16,-1-21-16,21 21 0,-20 0 0,-1-22 15,0 1-15,1 21 16,-22 0-16,0 0 0,0 0 0,0 0 0,-42 0 31,0 0-31,0 0 0,0 21 16,-22-21-16</inkml:trace>
  <inkml:trace contextRef="#ctx0" brushRef="#br0" timeOffset="79700.83">5863 7345 0,'0'0'0,"-21"0"0,0 21 0,0-21 0,-1 21 16,1-21-16,21 21 0,-21-21 15,0 43-15,21-1 0,-21-21 16,21 22-16,-21-22 0,21 21 0,0 0 16,-22 1-16,1-1 0,0 22 15,21-22-15,-21 21 0,21-20 16,0 20-16,0 1 0,0-22 16,0 0-16,0 1 0,0-1 0,0 0 15,0 1-15,0-22 0,0 0 0,21 0 16,-21 0-16,21-21 0,0 0 15,1 0-15,20 0 0,-21 0 0,0 0 16,22 0-16,-22 0 0,21-21 16,-21 0-16,0 0 0,22 0 0,-22 0 15,0-1-15,21-20 0</inkml:trace>
  <inkml:trace contextRef="#ctx0" brushRef="#br0" timeOffset="79924.84">6329 7705 0,'-21'0'32,"-1"21"-32,1 0 15,0 0-15,21 0 0,0 1 16,-21-1-16,0 21 0,0-21 0,21 22 16,0-22-16,-22 21 0,22 0 15,-21-20-15,21-1 0,-21 0 16,21 0-16,0 0 0,0 0 0,0 1 15,21-22 1,0-22 0</inkml:trace>
  <inkml:trace contextRef="#ctx0" brushRef="#br0" timeOffset="80224.83">6329 7662 0,'0'0'0,"21"-21"0,21-42 31,-21 63-31,1 0 0,-1-21 0,0 21 16,0 0-16,0 0 0,0 0 0,1 0 15,20 21-15,-21 0 0,21 0 16,-20 0-16,20 0 0,-21 1 16,0 20-16,0-21 0,-21 43 15,0-22-15,0 0 0,0-21 16,-21 22-16,0-22 0,0 21 0,0-21 15,0 1-15,-1-1 0,1 0 16,0 0-16,21 0 16,-21-21-16,0 0 15,21-21-15,0 0 16,-21 0-16,-1 21 0,22-21 0,-21-1 16</inkml:trace>
  <inkml:trace contextRef="#ctx0" brushRef="#br0" timeOffset="80400.56">6202 7959 0,'0'0'0,"21"0"31,0 0-31,21-21 0,-20 21 16,20-22-16,0 22 0,1 0 0,20-21 15,1 21-15,-22-21 0,21 0 16,1 21-16,-1-21 0,-20 0 0,20 21 15,-20-22-15</inkml:trace>
  <inkml:trace contextRef="#ctx0" brushRef="#br0" timeOffset="80645.32">7366 7620 0,'0'0'0,"-21"21"15,21 0 1,-21 1-16,-1-1 0,1 0 15,21 0-15,-21 21 0,0-20 0,21-1 16,0 21-16,-21 0 0,0-20 16,-1 20-16,22-21 0,-21 21 15,21-20-15,-21-1 0,21 0 0,0 0 16,0 0-16,0-42 31,21 0-15,0 0-16,-21 0 0,22-1 0,-1 1 15</inkml:trace>
  <inkml:trace contextRef="#ctx0" brushRef="#br0" timeOffset="80864.25">7366 7620 0,'0'0'0,"21"0"0,-21 21 16,21 0-1,-21 1-15,21-1 0,-21 0 16,0 21-16,22-21 0,-1 1 0,-21-1 15,21 21-15,0-21 0,0 0 16,0 1-16,1-1 0,-1 0 0,0 0 16,0 0-16,0 0 0,0-21 15,1 0-15,-1 0 16,0 0-16,0-21 16,-21 0-16,21 0 0,0 0 15</inkml:trace>
  <inkml:trace contextRef="#ctx0" brushRef="#br0" timeOffset="81088.82">8022 7493 0,'0'0'0,"0"-21"0,-21 21 31,0 21-31,21 0 0,-21 0 16,-1 22-16,1-22 0,0 21 0,0-21 15,0 22-15,0-1 0,-1-21 16,1 22-16,0-1 0,21-21 0,0 21 15,-21-20-15,21-1 0,0 0 16,-21 21-16,21-21 0,0 1 16,21-22-16,0 0 15,0 0-15,0 0 0,1-22 16,20 1-16</inkml:trace>
  <inkml:trace contextRef="#ctx0" brushRef="#br0" timeOffset="81344.8">8509 7641 0,'-42'21'16,"63"1"15,0-22-31,0 0 15,0 0-15,0 0 0,1 0 0,-1 0 16,0 0-16,0 0 0,0 0 16,0 0-16,1 0 0,-1 0 15,-64 0 1</inkml:trace>
  <inkml:trace contextRef="#ctx0" brushRef="#br0" timeOffset="81504.82">8361 7853 0,'0'0'0,"0"21"16,21 0-1,0-21-15,0 0 0,0 0 16,1 0-16,-1 0 0,0 0 0,0 0 16,0 0-16,0 0 0,1 0 15,20-21-15,-21 21 0,0-21 0,22 21 16</inkml:trace>
  <inkml:trace contextRef="#ctx0" brushRef="#br0" timeOffset="81947.83">9440 7345 0,'-63'21'15,"63"0"1,-21 0-16,21 1 16,0-1-1,21-21 1,0 0-1,0 0-15,-21-21 16,21 21-16,-21-22 0,0 1 16,0 0-16,0 0 0,0 0 15,0 0-15,0-1 0,-21 22 32,0 22-32,0-1 0,21 0 15,-21 0-15,-1 21 0,22-20 16,-21 20-16,0-21 0,0 21 0,21-20 15,0-1-15,0 0 0,0 0 0,0 0 16,0 0-16,0 1 0,21-1 16,0-21-1,0 0-15,1 0 0</inkml:trace>
  <inkml:trace contextRef="#ctx0" brushRef="#br0" timeOffset="82244.66">10054 7408 0,'0'0'0,"-21"0"0,0 0 16,0 0-16,21 22 0,-22-22 15,1 21-15,21 0 0,-21 21 16,0-21-16,0 1 0,0 20 0,21-21 15,-22 21-15,1-20 0,0 20 16,21-21-16,-21 21 0,0-20 0,0-1 16,21 21-16,0-21 0,-22 0 0,22 1 15,0-1-15,0 0 16,22-21 0,-1-21-16,0 21 15,-21-21-15</inkml:trace>
  <inkml:trace contextRef="#ctx0" brushRef="#br0" timeOffset="82540.7">10012 7493 0,'0'0'0,"0"-21"15,0 0-15,0 0 0,21-1 16,-21 1-16,21 21 0,-21-21 16,21 21-16,0 0 0,1 0 15,-1 0-15,0 0 16,0 21-16,21 0 0,-20 1 0,-1 20 0,-21-21 15,21 21-15,-21-20 0,0 20 16,0-21-16,0 21 0,0-20 16,0 20-16,0-21 0,0 21 0,0-20 15,0-1-15,0 0 0,0 0 16,-21 0-16,21 0 0,0 1 0,0-1 16,-21-21-16,21 21 0,-22-21 15,1 0 1,21-21-16,-21 0 15,0-1-15,0 22 0,0-21 16,-22 0-16</inkml:trace>
  <inkml:trace contextRef="#ctx0" brushRef="#br0" timeOffset="82708.83">9652 7789 0,'-21'0'15,"42"0"-15,-21 22 16,21-22-16,21 0 0,-20 0 15,20 0-15,0 0 0,1 0 0,-1 0 16,0 0-16,1 0 0,20 0 16,-21 0-16,1 0 0,-1-22 0,0 1 15,1 21-15,-22-21 0,21 21 0,-21-21 16</inkml:trace>
  <inkml:trace contextRef="#ctx0" brushRef="#br0" timeOffset="82992.92">10541 7472 0,'0'0'0,"0"-21"32,0 42-17,0 0-15,0 0 16,21-21-16,-21 21 0,21 1 16,0 20-16,-21-21 0,0 0 0,0 0 15,22 1-15,-22-1 0,21 42 16,-21-42-16,0 1 0,0-1 15,0 0-15,0 0 0,0 0 0,0 0 16,0 1 0,21-22-16,0 0 15,0-22 1,0 22-16,-21-21 0,22 0 16,-1 0-16,-21 0 0,21 0 15,0-1-15</inkml:trace>
  <inkml:trace contextRef="#ctx0" brushRef="#br0" timeOffset="83195.83">11070 7430 0,'0'0'16,"-21"21"-1,0 0 1,0 0-16,-1 0 0,1 0 16,0 1-16,-21 20 0,21-21 15,-1 0-15,1 0 0,-21 43 16,21-43-16,0 0 0,-1 0 0,1 1 15,21-1-15,-21 0 16,42-21 0,0 0-1</inkml:trace>
  <inkml:trace contextRef="#ctx0" brushRef="#br0" timeOffset="83757.78">11451 7430 0,'-21'0'46,"21"-22"-46,0 1 32,0 0-17,21 21 1,-21-21-16,21 21 16,0 0-16,1 0 15,-22 21-15,0 0 16,0 0-16,0 1 15,0-1-15,-22-21 16,1 0 0,0 0-16,0 0 15,21-21 1,0-1 0,0 1-16,0 0 15,0 0-15,21 21 0,-21-21 16,21 21-16,0 0 0,1 0 15,-1 0 1,-21 21-16,0 0 0,0 0 16,0 0-16,21 22 0,-21-22 0,0 0 15,0 21-15,0-20 0,-21-1 16,21 21-16,-21-21 0,-1 0 0,1-21 16,0 22-16,21-1 0,-21-21 0,0 0 15,0 0 1</inkml:trace>
  <inkml:trace contextRef="#ctx0" brushRef="#br0" timeOffset="84331.67">11684 6985 0,'0'0'0,"0"-21"15,21 21-15,0 0 0,22 0 16,-22-21-16,0 21 0,21-21 16,-21 21-16,22 0 0,-22-22 0,21 22 15,-21 0-15,22 0 0,-22 0 0,0-21 16,0 21-16,0 0 0,1 0 15,-1 0-15,0 0 0,-21 21 32,0 1-32,0-1 0,0 0 15,0 0-15,0 0 0,0 0 0,-21 22 16,21-22-16,-21 21 16,-1 1-16,22-1 0,-21 0 0,0 22 15,0-22-15,21 0 0,0 22 16,-21-22-16,0 1 0,21-1 0,-22 0 15,22 1-15,0-1 0,-21 43 16,21-64-16,0 21 0,0 0 16,-21 1-16,21-22 0,0 21 0,0-21 15,0 22-15,0-22 0,-21 0 0,21 0 16,-21 0-16,21 1 0,-21-1 16,-1 0-16,1-21 0,0 0 15,0 21-15,0-21 16,0 0-16,-1 0 0,1 0 15,0 0-15,0 0 0,0 0 16,0 0-16,-1 0 0,1 0 16,21-21-16,-21 0 15,21 0-15,-21 21 0,21-22 0,0 1 16</inkml:trace>
  <inkml:trace contextRef="#ctx0" brushRef="#br0" timeOffset="87556.65">13695 2985 0,'0'0'0,"0"-22"15,0 1-15,0 0 16,0 0-16,0 0 0,0 0 16,0-1-16,0 1 0,0 0 0,0 0 15,0 0-15,-21 21 0,21-21 16,0 42 15,0 0-31,0 21 0,0-21 16,0 22-16,0-22 0,0 21 0,0 1 15,0-1-15,0 0 0,0 1 16,0-1-16,0 0 0,0 22 0,0-22 16,0 0-16,-22-20 0,22 20 0,0-21 15,0 21-15,0-20 0,0-1 16,0 0-16,0-42 31,0 0-15,0-1-16,0 1 0,0-21 0,0 21 15,0 0-15,0-22 0,0 1 16,0 21-16,0-22 0,0 22 0,0 0 16,22 0-16,-1-21 0,0 20 15,0 22-15,0-21 0,0 0 0,1 21 16,20 0-16,0 0 0,-21 0 0,22 0 16,-1 0-16,0 0 0,1 21 15,-1-21-15,0 21 0,1 1 0,-22-1 16,0 0-16,0 21 15,0-21-15,-21 1 0,0 20 0,-21 21 16,0-41-16,0-1 0,-21 21 16,-1-21-16,1 22 0,0-22 15,-22 0-15,22 0 0,-1-21 0,1 21 16,0 0-16,-1-21 0,1 0 16,21 0-16,-21 0 0,20 0 0,1 0 15,0 0-15,0 0 0,0-21 0,21 0 16,0 0-1,0 0-15,21 0 16,0-1-16,21 22 0,-20-21 16,20 0-16</inkml:trace>
  <inkml:trace contextRef="#ctx0" brushRef="#br0" timeOffset="87808.84">14541 3069 0,'0'21'31,"0"1"-31,0-1 16,0 0-16,0 0 0,0 0 16,0 0-16,-21 1 0,21-1 0,0 0 15,0 0-15,0 0 0,0 0 0,-21-21 16,21 22-16,0-1 0,0-42 47,0-1-47</inkml:trace>
  <inkml:trace contextRef="#ctx0" brushRef="#br0" timeOffset="88180.81">14605 2731 0,'0'0'0,"-21"0"0,-43 0 32,43 0-32,0 0 0,0 21 15,0-21-15,21 21 0,0 0 0,0 0 16,0 0-16,0 1 16,0-1-16,21 0 15,0-21-15,0 0 16,0 0-16,0 0 0,1 0 0,-1 0 15,21-21-15,-42 0 16,0-22-16,0 22 16,0 0-16,0 0 0,0 0 15,0-1-15,-21 1 0,0 21 16,-22 0 0,22 0-16,0 0 0,0 0 15,21 21-15,-21 1 0,0 20 16,21-21-16,0 0 0,0 0 0,0 1 15,0-1-15,0 0 0,21 0 16,0-21-16,0 21 0,0-21 0,0 0 16,22 0-16</inkml:trace>
  <inkml:trace contextRef="#ctx0" brushRef="#br0" timeOffset="88441.71">14965 2794 0,'0'-21'0,"0"42"32,0 0-32,0 0 0,-21 22 15,21-22-15,-22 0 0,1 0 16,21 22-16,0-22 0,-21 21 0,21-21 16,-21 22-16,21-1 0,-21-21 0,21 21 15,0 1-15,0-22 16,0 21-16,0-21 0,0 1 0,0-1 0,0 0 15,0 0-15,21-21 16,0 0-16,0 0 16,0 0-16,-21-21 0,22 21 0,-1-21 15</inkml:trace>
  <inkml:trace contextRef="#ctx0" brushRef="#br0" timeOffset="88677.24">14817 3069 0,'0'0'0,"0"21"31,21-21-15,0 0-16,0 0 0,0 0 15,0 0-15,22 0 16,-22 0-16,0 0 0,0 0 0,0 0 15,-21-21-15,22 21 0,-1 0 16,-21-21-16,21 21 0,21-21 0,-21 21 16</inkml:trace>
  <inkml:trace contextRef="#ctx0" brushRef="#br0" timeOffset="89313.37">17103 3154 0,'0'0'16,"-22"0"-16,22-21 0,0 0 15,0-1-15,0 1 16,0 0-16,22 0 0,-1 0 16,0 0-16,0-1 0,0 1 0,0 0 15,-21 0-15,22 0 0,-1 0 16,-21-1-16,-21 22 16,-1 0-1,1 0-15,-21 0 0,0 0 0,20 0 16,-20 22-16,0-1 0,-1 0 15,1-21-15,0 21 0,21 0 0,-1 0 16,1 1-16,0-1 0,21 0 0,0 0 16,0 0-16,0 0 15,21-21-15,0 22 0,1-1 16,-1-21-16,21 21 0,-21-21 16,22 21-16,-1 0 0,-21-21 0,21 21 15,1 1-15,-22-22 0,21 21 0,-21 0 16,1-21-16,20 42 15,-42-21-15,0 1 0,-21-1 16,0 0-16,-1 0 0,-20-21 16,-21 21-16,20-21 0,-20 21 0,20-21 15,-20 0-15,-1 0 0,22 0 0,0 0 16,-1 0-16,22 0 0,-21 0 16,21 0-16,0-21 0,-1 21 0,1-21 15,0 0-15,21 0 16,-21 0-16,21-1 0,0 1 15,0 0-15,0 0 0,21 21 0,0-21 16,22 0-16,-22-1 0,21 1 16,-21 0-16,22 0 0,-1 0 0</inkml:trace>
  <inkml:trace contextRef="#ctx0" brushRef="#br0" timeOffset="89592.85">17568 2731 0,'0'0'0,"0"-22"0,21 22 15,-21-21-15,0 42 32,0 1-17,0-1-15,0 21 0,0-21 16,-21 22-16,21-1 0,0-21 0,-21 21 16,21 1-16,-21-1 0,0 0 0,21 1 15,-21-1-15,21 0 0,-22 1 16,22-22-16,-21 21 0,21-21 0,0 22 15,0-22-15,0 0 0,0 0 16,0 0-16,21-21 16,1 0-1,-1 0-15,0-21 0,0 0 0,0 0 16,22 0-16,-22 0 0</inkml:trace>
  <inkml:trace contextRef="#ctx0" brushRef="#br0" timeOffset="90020.35">17886 3048 0,'0'0'0,"0"-21"32,0 42-17,0 0-15,-21-21 16,-1 21-16,22 1 0,-21 20 16,0-21-16,21 0 0,0 22 0,-21-22 15,21 0-15,-21 0 0,21 21 16,0-20-16,0-1 0,0 0 15,21 0-15,0 0 0,0-21 16,0 0-16,1 0 0,20 0 16,-21 0-16,0 0 0,0 0 0,22-21 15,-22 0-15,0 0 0,0 0 16,0-1-16,22 1 0,-22 0 0,-21 0 16,21-21-16,-21 20 0,21-20 0,-21 21 15,0-21-15,0-1 0,0 1 16,0 21-16,-21 0 0,0-22 15,0 22-15,0 21 0,-1-21 0,1 21 16,0 0-16,0 0 0,0 0 16,0 21-16,-1 0 0,1 0 0,0 1 15,0-1-15,0 0 0,21 0 16,-21 21-16,-1-20 0,22 20 0,0-21 16,0 21-16,0-20 0,0 20 15,0-21-15,0 0 0,0 0 0,0 1 16,22-22-16,-1 0 15</inkml:trace>
  <inkml:trace contextRef="#ctx0" brushRef="#br0" timeOffset="90625.16">18669 2985 0,'0'0'0,"0"-22"0,0 1 16,0 42-1,0 1 1,-21-1-16,0 0 0,-1 0 16,22 0-16,0 22 0,-21-22 0,0 0 15,21 21-15,-21-21 0,0 1 16,21 20-16,0-21 0,0 0 0,-21 0 16,21 1-16,21-22 31,0 0-31,0 0 15,0 0-15,0-22 0,1 1 16,-1 0-16,0 0 0,0 0 0,0 0 16,0-1-16,22 1 0,-22-21 15,0 21-15,21-22 0,-20 22 16,-1 0-16,0 21 16,-21 21-1,0 0-15,0 1 16,0-1-16,0 0 15,0 0-15,0 21 0,0-20 0,0-1 16,0 0-16,0 21 0,0-21 16,0 1-16,21-1 0,0 0 0,0-21 15,1 21-15,20-21 0,-21 0 16,21 0-16,1 0 0,-22 0 0,21 0 16,1 0-16,-1-21 0,0 0 0,1 0 15,-22-1-15,21 1 0,0-21 16,-20 21-16,-1-22 0,0 1 0,0 0 15,-21-1-15,0 1 0,0 21 16,0-21-16,0-1 0,-21 22 0,0 0 16,21 0-16,-21 21 0,-1 0 15,1 0-15,0 0 0,0 0 16,0 0-16,0 0 0,-1 21 16,1 0-16,0 0 15,21 0-15,-21-21 0</inkml:trace>
  <inkml:trace contextRef="#ctx0" brushRef="#br0" timeOffset="91588.76">13525 4255 0,'0'0'0,"0"-22"16,0 44 15,0-1-15,0 21-16,0-21 15,0 0-15,-21 22 0,0-22 0,21 0 16,-21 21-16,0-20 0,0 20 0,-1-21 15,22 0-15,-21 0 0,21 1 16,-21-1-16,21 0 0,0 0 16,21-21-1,0 0-15,1-21 0,-1 0 16,0 21-16,0-21 0,0-22 16,22 22-16,-22 0 0,0 0 0,0-22 15,0 22-15,0 0 0,1 0 16,-1 0-16,0 0 0,0-1 0,0 22 15,0 0-15,1 0 16,-1 0-16,-21 22 0,0-1 16,0 0-16,21 0 0,-21 0 15,0 0-15,21 1 0,-21-1 0,0 0 16,0 0-16,21 0 0,-21 0 16,21 1-16,1-1 0,-1-21 0,-21 21 15,21-21-15,0 0 0,21 0 0,-20 0 16,-1 0-16,21 0 0,-21 0 15,22-21-15,-1 21 0,-21-21 0,21-1 16,1 1-16,-22 0 0,21-21 16,-21 21-16,1-22 0,-1 1 0,0 0 15,-21-1-15,0 1 0,0-22 16,0 22-16,0 0 0,-21-1 0,0 1 16,-22 21-16,22 0 0,0 0 15,-21 21-15,20 0 0,1 0 0,-21 0 16,21 0-16,-22 21 0,22 0 15,0 0-15,0 21 0,21-20 0,0-1 16,0 42-16,0-42 0,0 22 16,0-22-16,21 0 0,21 0 15,-20-21-15,-1 0 0,21 0 0,0 0 16,1 0-16</inkml:trace>
  <inkml:trace contextRef="#ctx0" brushRef="#br0" timeOffset="92064.85">14817 4022 0,'0'0'16,"0"-21"-16,0-1 0,0 1 0,0 0 16,-22 21-1,22 21-15,-21 22 16,21-22-16,0 21 0,0 0 16,-21-20-16,21 20 0,0 21 0,0-20 15,0-1-15,0-21 0,0 22 0,0-1 16,0 0-16,0-21 15,0 1-15,0-1 0,0 21 0,0-21 16,0 0-16,0-42 47,0 0-47,0 0 16,0 0-16,0 0 0,21-1 0,0 1 15,-21-21-15,22 21 0,-1-22 16,0 1-16,0 21 0,0-21 15,22 20-15,-22 1 0,21 0 0,0 0 16,-20 21-16,20 0 0,0 0 16,-21 0-16,22 21 0,-22 0 0,21 0 15,-21 1-15,1-1 0,-22 0 0,0 0 16,0 0-16,0 22 0,0-22 16,0 0-16,0 0 0,-22 0 0,1 0 15,0 1-15,0-1 0,21 0 0,-21-21 16,0 21-16,42-42 47,0 21-47,0-21 0</inkml:trace>
  <inkml:trace contextRef="#ctx0" brushRef="#br0" timeOffset="92432.8">15600 4424 0,'0'0'0,"21"0"0,0 0 16,0 0-16,0 0 0,1 0 15,-1 0-15,0-21 16,0 21-16,0-21 0,0-1 0,1 22 16,-1-21-16,0 0 0,0 0 0,-21 0 15,0 0-15,0-1 16,0 1-16,-21 21 15,0 0-15,0 0 16,-1 0-16,1 21 0,0 1 0,-21-1 16,-43 63-16,64-62 15,0 20-15,0-21 0,-1 0 16,22 22-16,0-22 0,0 0 16,0 0-16,0 0 0,22-21 15,-1 0-15,0 21 0,0-21 16,21 0-16,-20 0 0,-1 0 0,63 0 15,-62-21-15,20 21 16,0-21-16,1 0 0,-22 0 0,21 0 16,0-1-16,-20 1 0</inkml:trace>
  <inkml:trace contextRef="#ctx0" brushRef="#br0" timeOffset="92876.84">16256 4212 0,'0'64'16,"-21"-22"-16,21-21 15,-21 0-15,21 1 0,0-1 16,-22 21-16,22-21 0,0 0 0,0 1 16,0 20-16,0-21 15,0 0-15,0 0 0,0 1 16,-21-22 15,21-22-31,0 1 16,0 0-16,0 0 0,0 0 15,0 0-15,0-1 0,21 1 16,1-21-16,-1 21 0,0-22 0,0 1 16,21 0-16,1 21 0,-1-22 0,0 1 15,22 21-15,-1 0 0,64-22 16,-84 43-16,20 0 0,1 21 16,-22 1-16,0-1 0,-20 21 15,20-21-15,-21 22 0,0-22 16,0 21-16,-21-21 0,0 22 0,0-22 15,0 0-15,0 21 0,0-21 16,-21 1-16,0-1 0,0 0 0,0 0 16,0-21-16,21 21 0,-22-21 15,22 21-15,0-42 47,22 0-47,-1 21 0,0-21 0</inkml:trace>
  <inkml:trace contextRef="#ctx0" brushRef="#br0" timeOffset="93136.31">17801 4212 0,'0'43'15,"0"-22"1,-21 0-16,0 21 0,21-21 15,0 1-15,-21-1 0,-1 0 16,22 0-16,0 0 0,0 0 0,-21 1 16,21-1-16,-21 0 0,21 0 15,-21-21-15,21-21 47,21 21-47,-21-21 0,21 0 16,-21-1-16,21 1 0</inkml:trace>
  <inkml:trace contextRef="#ctx0" brushRef="#br0" timeOffset="93296.43">17759 4043 0,'0'0'15,"0"-21"-15,0 0 0,0-1 16,-21 22 0,21 22 15,0-1-16,21-21 1,0 0-16</inkml:trace>
  <inkml:trace contextRef="#ctx0" brushRef="#br0" timeOffset="93596.88">18373 3874 0,'0'0'0,"0"-22"0,-22 22 16,1 0 0,0 0-16,0 22 0,0-1 15,0 0-15,21 21 0,-22 1 16,1-1-16,0 0 0,0 1 0,21-1 16,-21 0-16,0 1 0,21-1 0,0 0 15,0-21-15,-22 22 0,22-22 16,0 21-16,0-21 0,0 1 0,0-1 15,0 0-15,22-21 16,-1 0-16,0 0 0,0 0 0,0 0 16,0 0-16,1 0 0,20 0 0,-21 0 15,0-21-15,22 0 16,-22-1-16,0 1 0,0 0 0,0 0 16</inkml:trace>
  <inkml:trace contextRef="#ctx0" brushRef="#br0" timeOffset="93777.3">18161 4106 0,'0'0'0,"-21"0"0,0 0 0,21 22 16,0-1-16,0 0 15,21-21-15,0 0 16,0 0-16,0 0 16,22 0-16,-22 0 0,0 0 0,21 0 15,-21 0-15,1-21 16,20 21-16,-21-21 0,0-1 0,0 22 15,22-21-15</inkml:trace>
  <inkml:trace contextRef="#ctx0" brushRef="#br0" timeOffset="94216.84">20045 3895 0,'0'0'0,"0"-21"0,21 21 31,-21 21-15,0 0 0,0 21-16,0-21 0,-21 22 15,21-22-15,-21 21 0,-1 1 0,22-22 16,-21 21-16,21-21 0,-21 0 15,0 22-15,21-22 0,0 0 0,0 0 16,-21 0-16,21 1 16,21-22-1,0 0-15,0 0 16,0-22-16,22 22 0</inkml:trace>
  <inkml:trace contextRef="#ctx0" brushRef="#br0" timeOffset="94612.2">20680 3958 0,'0'0'16,"21"-21"-16,0 0 0,-21 0 0,0 0 16,-21 21-16,0 0 15,0 0-15,-1 0 0,-20 0 0,0 0 16,-1 21-16,22-21 0,-21 21 16,0 0-16,20 0 0,1 0 0,0-21 15,21 22-15,-21-1 0,21 0 16,0 0-16,21 0 0,0-21 15,0 0-15,22 21 0,-1-21 0,0 0 16,1 0-16,-1 22 16,0-22-16,1 0 0,-1 21 0,-21-21 15,22 21-15,-22-21 0,0 21 16,0 0-16,0 0 0,0 1 16,-21-1-16,0 0 0,0 0 15,0 0-15,-21-21 0,0 21 0,-21 1 16,21-22-16,-22 0 0,1 21 0,0-21 15,20 0-15,-20 0 0,0 0 16,-1 0-16,1 0 0,0 0 0,21 0 16,-43 0-16,43-21 15,0-1-15,0 22 0,-1-21 16,22 0-16,0 0 0,0 0 16,0 0-16,0-1 0,0-20 15</inkml:trace>
  <inkml:trace contextRef="#ctx0" brushRef="#br0" timeOffset="94812.89">20045 3556 0,'-43'0'31,"22"0"0,21 21-31,-21-21 16,21 21-16,-21-21 0,0 22 16,0-1-16,-1-21 0</inkml:trace>
  <inkml:trace contextRef="#ctx0" brushRef="#br0" timeOffset="95436.57">13928 5249 0,'0'-42'16,"0"21"-16,0 0 0,0 0 16,0-1-16,-22 22 0,1 0 15,0 0-15,0 0 0,0 0 16,0 0-16,-22 0 0,22 0 15,-21 22-15,-1-1 0,1 0 0,0 21 16,-1-21-16,22 22 0,-21-1 16,0-21-16,20 22 0,-20-1 0,21 0 15,0 1-15,0 20 0,21-21 16,-22 1-16,22-1 0,0 0 0,0 1 16,0-1-16,0-21 0,0 22 0,22-22 15,-1 0-15,0 0 0,0 0 16,0 0-16,22-21 0,-1 0 15,0 0-15,1 0 0,-1 0 0,0 0 16,1 0-16,20-21 0,-21 0 16,22-21-16,-1 21 0,1-1 0</inkml:trace>
  <inkml:trace contextRef="#ctx0" brushRef="#br0" timeOffset="96348.53">14457 5525 0,'0'0'0,"21"-22"0,0-20 0,-21 21 15,0 0-15,-21 21 16,0 0-16,0 0 15,-1 0-15,1 0 0,-21 21 0,21 0 16,-22 0-16,22 22 0,-21-22 16,0 21-16,20-21 0,1 22 15,-21-1-15,21 0 0,0 1 0,21-22 16,0 0-16,0 21 0,0-21 0,0 1 16,21-1-16,0-21 15,21 0-15,-21 0 0,22 0 16,-1 0-16,0 0 0,1-21 0,-1 21 15,0-22-15,-20 1 0,20 0 16,-21 0-16,0 0 0,0 0 0,-21-1 16,0-20-16,0 21 0,0 0 0,-21-22 15,0 22-15,-21 0 0,21-21 16,-1 21-16,1-1 0,0 1 0,21 0 16,0 0-16,0 0 15,21 21-15,0 0 0,22 0 16,-22-21-16,21 21 0,1 0 0,-22 0 15,21 0-15,0 0 0,-20 21 16,20 0-16,-21 0 0,21 0 16,-20 0-16,-1 1 0,0-1 0,-21 0 15,0 21-15,0-21 0,0 1 16,0 20-16,0-21 0,0 0 0,0 0 16,-21 1-16,21-1 0,-21 0 0,-1 0 15,22 0-15,0 0 16,-21-21-1,21-21 1,0 0-16,0 0 16,0 0-16,0-22 0,0 22 0,0 0 15,0-21-15,0 21 0,21-22 16,-21 22-16,22-21 0,-1 21 0,0-1 16,0 1-16,0 0 0,22 0 15,-22 21-15,0 0 0,21 0 0,-21 0 16,1 0-16,20 21 0,-21 0 0,0 0 15,0 1-15,1-1 0,-1 0 16,0 0-16,-21 21 0,0-20 0,21-1 16,-21 0-16,21 0 0,-21 0 15,0 0-15,0 1 0,0-1 0,0 0 16,0 0-16,-21-21 16,0 0-1,0 0-15,21-21 16,0 0-16,0 0 15,0-1-15,0-20 0,21 21 16,0-21-16,21 20 0,-20-20 0,20 0 16,-21 21-16,21-22 0,1 22 15,-1 0-15,0 0 0,85 21 16,-105 0-16,20 0 0,0 21 16,-21 0-16,1 0 0,20 0 15,-21 22-15,-21-22 0,0 21 0,0-21 16,0 22-16,0-22 0,0 0 15,0 21-15,-21-20 0,21-1 16,-21 0-16,0 0 0,-1 0 0,1 0 16,21 1-16,-21-22 0,42 0 31,0 0-31,1-22 0,-1 22 0,0-21 16</inkml:trace>
  <inkml:trace contextRef="#ctx0" brushRef="#br0" timeOffset="96645.63">16319 5419 0,'0'0'0,"0"-21"16,0-1-16,-21 44 31,21-1-31,-21 0 0,21 0 16,-21 21-16,21 1 0,0-1 0,0 0 15,-21 1-15,21 20 0,0-20 16,-21 20-16,21-21 0,0 22 0,0-1 15,0-20-15,0 41 0,0-20 0,0-1 16,0 1-16,-22 21 0,22-22 16,-21 1-16,0-1 0,0-21 0,21 22 15,0-43-15,-21 21 0,21-20 16,0-1-16,0 0 0,-21-21 0,21-21 31,0 0-31,21-22 0,0 22 0,0-42 16,0 20-16,0-20 0,1-1 0,-1 1 15</inkml:trace>
  <inkml:trace contextRef="#ctx0" brushRef="#br0" timeOffset="96941.58">16277 5715 0,'0'0'0,"0"-42"0,-21 21 0,21-22 16,0 22-16,0-21 0,0 21 16,0-1-16,0 1 0,21 0 15,0 0-15,0 0 0,1 21 16,20-21-16,-21 21 0,21 0 15,1-22-15,-1 22 0,0 0 0,-20 0 16,20 0-16,-21 0 0,21 22 16,-20-1-16,-22 0 0,0 0 0,0 21 15,0-20-15,0 20 0,-22-21 0,1 21 16,-21-20-16,21-1 0,-22 21 16,1-21-16,-21 0 0,20 1 0,1-22 15,0 21-15,20-21 0,1 0 16,0 21-16,0-21 0,42-21 31,0 21-31,0-21 16,1-1-16,20 22 0,-21-21 0,21 21 15</inkml:trace>
  <inkml:trace contextRef="#ctx0" brushRef="#br0" timeOffset="97380.66">17081 5482 0,'0'0'0,"22"-21"0,20-64 31,-42 64-31,-21 21 0,0 0 0,-1 0 16,1 0-16,0 0 0,0 0 15,-21 21-15,20 1 0,1-22 0,0 21 16,-21 0-16,21 21 16,-1-21-16,1 1 0,0 20 0,21-21 15,-21 21-15,21-20 0,-21-1 0,21 0 16,0 0-16,0 0 0,0 0 15,21 1-15,0-22 0,0 0 16,0 0-16,1 0 16,-1 0-16,0-22 0,0 22 0,0-21 15,0 0-15,1 0 0,-1 0 0,0 0 16,0-22-16,0 22 0,-21-21 16,21 21-16,-21-22 0,22 22 0,-22-21 15,0 21-15,0 42 31,0 0-31,0 0 16,0 0-16,0 22 0,0-22 16,0 21-16,0-21 0,-22 22 0,22-22 15,0 0-15,0 0 0,0 0 0,0 0 16,0 1-16,0-1 0,22-21 16,-1 0-16,0 0 0,0 0 15,0 0-15,0 0 0,1 0 0,20-21 16</inkml:trace>
  <inkml:trace contextRef="#ctx0" brushRef="#br0" timeOffset="97772.59">17505 5525 0,'0'0'0,"-21"-22"0,21 1 0,-22 0 16,22 0 0,0 0-16,22 21 15,-1 0-15,0-21 0,0 21 0,0 0 16,0 0-16,1 0 0,-1 0 15,0 0-15,0 0 0,0 21 0,0 0 16,-21 0-16,22 0 0,-22 0 0,21 1 16,-21 20-16,0-21 0,21 0 15,-21 0-15,0 1 0,0 20 0,0-21 16,0 0 0,0 0-16,-21-21 0,0 0 0,-1 0 15,1 0 1,0 0-16,21-21 15,0 0-15,0 0 0,0 0 16,0 0-16,0-1 0,21-20 16,0 21-16,1 0 0,-1 0 0,0-1 15,0 1-15,0 0 0,0 0 0,1 0 16,-1 21-16,0 0 0,-21-21 16,21 21-16,0 0 0,0 0 0,1 0 15,-1 0-15,0 0 0,-21 21 31,21 0-31</inkml:trace>
  <inkml:trace contextRef="#ctx0" brushRef="#br0" timeOffset="98072.65">18076 5567 0,'21'0'16,"1"0"-1,-22-21-15,21 21 0,0-21 0,0 21 16,0-22-16,0 1 15,-21 0-15,22 21 0,-1-21 0,0 0 16,-21 0-16,-21 21 31,0 0-31,-1 21 16,-20 0-16,21 0 0,0 0 0,0 0 16,-1 1-16,1-1 0,21 21 15,-21-21-15,21 0 0,-21 1 0,21-1 16,0 0-16,0 0 0,0 0 15,0 0-15,0 1 0,21-1 16,0-21-16,0 0 0,1 0 0,-1 0 16,0 0-16,21 0 0,1 0 15,20 0-15</inkml:trace>
  <inkml:trace contextRef="#ctx0" brushRef="#br0" timeOffset="98532.59">18986 5525 0,'0'-43'0,"0"86"0,0-107 0,0 43 15,0 0-15,0 0 0,-21-1 16,0 1-16,0 21 0,0 0 16,0 0-16,-1 0 0,-20 0 15,21 21-15,-21 1 0,-1-1 0,22 0 16,-21 0-16,-1 0 0,1 22 0,21-22 16,-21 21-16,20-21 0,1 0 15,21 22-15,0-22 0,0 0 0,0 0 16,0 0-16,0 1 15,21-1-15,1-21 0,-1 0 0,0 0 16,21 0-16,-21 0 0,22 0 0,-22 0 16,21 0-16,-21 0 0,22-21 15,-22-1-15,21 1 0,-21-21 0,1 21 16,-1-22-16,0 1 0,0 0 0,0-1 16,0 1-16,1-21 0,-22 20 15,21-20-15,-21 20 0,21-20 0,-21 21 16,0-1-16,21 1 0,-21 21 15,0 0-15,0-1 0,0 44 16,0-1 0,0 0-16,-21 21 0,0 1 15,21-1-15,-21 0 0,-1 1 0,22-1 16,-21 21-16,21-20 0,-21-1 16,21 0-16,0 1 0,0-22 0,0 21 15,0 1-15,0-22 0,0 0 0,0 0 16,0 0-16,21-21 15,0 0-15,1 0 0</inkml:trace>
  <inkml:trace contextRef="#ctx0" brushRef="#br0" timeOffset="99364.38">20299 5207 0,'21'-21'0,"-42"42"0,42-63 16,-42 63-1,0 0 1,-1 0-16,22 0 15,-21 1-15,0 20 0,21-21 0,0 21 16,-21-20-16,0 20 0,21-21 16,-21 21-16,21-20 0,-22-1 0,22 0 15,-21 0-15,0 0 0,21 0 0,0 1 16,0-44 15,0 1-15,0 0-16,0 0 0,21-21 0,0 20 15,-21 1-15,22-21 0,-1 21 0,0 0 16,0-1-16,0 1 0,0 21 16,1 0-16,-1 21 31,-21 1-31,0-1 0,21 0 0,-21 0 16,0 0-16,0 0 0,0 1 15,0-1-15,21 0 0,-21 0 16,21 0-16,0 0 0,1-21 15,-1 22-15,0-22 0,21 0 0,-21 0 16,1 0-16,20 0 0,0-22 16,-21 1-16,22 0 0,-1 0 0,0 0 15,-20 0-15,20-22 0,-21 22 16,0-21-16,0 21 0,-21-22 0,0 1 16,0 0-16,0-1 0,0 22 0,0-21 15,-21 21-15,0-1 0,0 22 16,0 0-16,0 0 0,-1 0 15,1 0-15,0 22 0,0-1 16,0 0-16,21 21 0,-21-21 0,21 1 16,-22-1-16,22 21 0,0-21 0,0 0 15,0 1-15,0-1 0,22 0 16,-1-21-16,0 0 0,0 0 16,21 0-16,-20 0 0,-1 0 15</inkml:trace>
  <inkml:trace contextRef="#ctx0" brushRef="#br0" timeOffset="99572.32">21188 5249 0,'0'22'16,"0"-1"0,0 0-16,-21 0 0,-1 0 0,22 0 15,0 1-15,-21-1 16,21 0-16,-21-21 0,21 21 0,0 0 15,21-42 32,0 21-47</inkml:trace>
  <inkml:trace contextRef="#ctx0" brushRef="#br0" timeOffset="99744.34">21251 5038 0,'0'0'0,"0"-21"0,0-1 0,0 1 16,-21 21 15,21 21-31,0 1 16,0-1-16,0 0 16,21-21-16,0 0 0,1 21 15</inkml:trace>
  <inkml:trace contextRef="#ctx0" brushRef="#br0" timeOffset="100000.24">21653 5017 0,'0'21'16,"-21"0"-16,0 0 15,0 0-15,21 0 0,-21 22 16,0-22-16,21 21 0,-22-21 0,1 1 15,0 20-15,21-21 0,0 0 16,-21 22-16,21-22 0,-21 0 16,21 0-16,0 0 0,0 0 15,0 1-15,21-22 16,0 0 0,0 0-16,0 0 0,1 0 0,-1-22 15,0 1-15,21 0 0</inkml:trace>
  <inkml:trace contextRef="#ctx0" brushRef="#br0" timeOffset="100452.16">22013 4890 0,'0'0'0,"0"-22"0,0 1 0,0 42 32,-21 1-32,21-1 0,0 21 15,-21 0-15,0 1 0,0-1 16,21 0-16,-22 1 0,22-1 0,-21-21 15,0 22-15,21-22 0,0 21 0,0-21 16,0 0-16,-21 1 0,21-1 16,0 0-16,0 0 0,0 0 15,-21-21-15,21-21 32,0 0-17,21 0-15,0 0 16,-21-1-16,21 1 0,0 0 0,1 0 15,-1 0-15,0 0 0,21-22 0,-21 22 16,1 21-16,-1-21 0,0 21 16,0 0-16,0 0 0,0 0 0,1 0 15,-1 21-15,-21 0 0,0 0 16,21 1-16,-21 20 0,0-21 0,0 0 16,0 0-16,0 43 15,0-43-15,0 0 0,0 0 0,-21 1 16,21-1-16,-21-21 0,21 21 15,-22-21 1,1 0 0,21-21-1,0 0-15</inkml:trace>
  <inkml:trace contextRef="#ctx0" brushRef="#br0" timeOffset="100652.07">21548 5249 0,'0'0'16,"21"0"15,0 0-31,0 0 16,0 0-16,22 0 0,-22 0 0,0 0 15,21 0-15,-21 0 0,1 0 16,-1 0-16</inkml:trace>
  <inkml:trace contextRef="#ctx0" brushRef="#br0" timeOffset="101093.53">21167 6117 0,'0'0'0,"42"-42"31,-42 21-31,0 0 0,21-1 15,-21 1-15,-21 21 32,0 0-32,0 0 15,-22 21-15,22 1 0,0-1 0,-43 21 16,22-21-16,21 0 16,0 22-16,-22-22 0,22 21 0,0-21 15,-21 22-15,42-22 0,-21 21 0,21-21 16,-22 1-16,22-1 0,0 21 15,0-21-15,22 0 0,-1 1 16,21-22-16,-21 21 0,0-21 16,1 0-16,20 0 0,-21 0 15,21 0-15,-20-21 0,20 21 0,0-22 16,1 1-16,-1 0 0</inkml:trace>
  <inkml:trace contextRef="#ctx0" brushRef="#br0" timeOffset="101529.42">22034 6075 0,'0'0'0,"0"-21"16,0 0-16,-21-1 15,0 22-15,-21 0 16,21 0-16,-1 0 0,-20 0 0,21 0 16,-21 0-16,20 22 0,-20-22 15,0 21-15,21 0 0,-22-21 0,22 21 16,0 0-16,0 0 0,0 1 15,21-1-15,0 0 16,21 0 0,0-21-16,0 21 0,0-21 15,22 0-15,-22 0 0,0 21 0,21-21 16,-21 0-16,22 0 0,-22 22 16,0-22-16,21 0 0,1 21 0,-22-21 15,0 0-15,-21 21 16,0 0-16,-21 0 15,0-21 1,-22 0-16,22 0 0,-21 21 16,21-21-16,-22 22 0,1-22 0,0 0 15,-22 0-15,43 0 0,-21 21 0,-1-21 16,22 0-16,0 0 0,0 0 16,0 0-16,0 0 0,42-21 31,0-1-16,0 22-15,21-21 0</inkml:trace>
  <inkml:trace contextRef="#ctx0" brushRef="#br0" timeOffset="101941.65">22542 6075 0,'0'0'0,"22"-21"0,20-22 16,-42 22-1,-21 21 1,0 0-16,-1 0 16,1 0-16,0 0 0,0 0 0,0 0 15,21 21-15,-21 1 0,-1-22 16,1 21-16,21 0 0,-21-21 0,21 21 16,-21 0-16,21 0 0,0 1 15,0-1 1,21 0-16,0-21 15,0 0-15,1 0 0,-1 21 0,21-21 16,-21 0-16,0 0 0,1 0 16,20 21-16,-21 0 15,-21 1 1,-21-22-16,0 0 16,0 21-16,-1-21 0,1 21 0,0-21 15,0 0-15,-21 0 0,20 21 16,1-21-16,0 0 0,0 0 0,0 0 15,0 0-15,-1 0 0,1 0 16,0 0-16,0 0 0,0 0 0,0 0 16,-1 0-16,-41 0 15</inkml:trace>
  <inkml:trace contextRef="#ctx0" brushRef="#br0" timeOffset="102764.7">13695 7557 0,'21'-22'15,"-42"44"-15,63-65 0,-21 22 0,0 21 0,1-21 16,-1 0-16,-21 0 0,21-1 16,0 22-1,-21 22 1,-21-1 0,0 0-16,0 21 0,-1 1 0,1-1 15,-21 0-15,21 22 0,-22-22 0,1 22 16,0-1-16,-22 1 15,22-1-15,-22 1 0,22-1 0,-21 1 0,20-22 16,-20 0-16,20 1 0,-20-1 0,21 0 16,20-21-16,-20 1 0,21-1 15,0 0-15,0-21 16,21-21 0,21 0-16,-21-1 15,21 1-15,21-21 0,-21 21 0,64-64 16,-43 43-16</inkml:trace>
  <inkml:trace contextRef="#ctx0" brushRef="#br0" timeOffset="103034.57">13801 7620 0,'0'0'0,"42"-42"0,0 21 16,1-1-16,-22-20 0,0 42 0,0-21 16,-21 42-1,0 0-15,0 0 0,-21 1 16,0 20-16,0 0 0,-1 1 15,-20 20-15,0-21 0,-1 22 0,1-1 16,0 1-16,-1-1 0,1 1 16,-21-1-16,20-20 0,-20 20 0,20 1 15,1-22-15,0 0 0,-1 1 16,1-22-16,21 21 0,-21-21 0,20 1 16,1-1-16,21 0 15,21-42 1,1 21-16,-1-21 0,0-1 15,21 1-15,1 0 0,-1-21 0</inkml:trace>
  <inkml:trace contextRef="#ctx0" brushRef="#br0" timeOffset="103295.99">14309 7662 0,'0'0'0,"21"-21"0,-21 0 31,0 42-31,-21 0 0,-1 1 16,1-1-16,0 21 0,0-21 0,0 22 16,-22-1-16,22 0 0,0 22 15,-21-22-15,21 0 0,-1 22 0,1-22 16,-21 1-16,21-1 0,0 0 0,-1 1 16,1-22-16,21 21 0,0-21 15,0 0-15,21-21 16,1 0-1,-1 0-15,0-21 0,21 21 16,-21-21-16,1 0 0,-1 0 0</inkml:trace>
  <inkml:trace contextRef="#ctx0" brushRef="#br0" timeOffset="103493.2">13864 8149 0,'0'0'0,"-21"0"0,42 0 47,0 0-47,0 0 0,1 0 16,-1-21-16,21 21 0,-21 0 0,22 0 16,-22-21-16,21 21 0,-21 0 0,22-21 15,-22 21-15</inkml:trace>
  <inkml:trace contextRef="#ctx0" brushRef="#br0" timeOffset="104460.81">14626 8297 0,'0'0'0,"21"0"0,0 0 0,1-21 16,-22 0-16,21 21 0,0-21 15,0 0-15,0 0 0,-21-1 0,0 1 16,0 0-16,0 0 0,0 0 0,0-22 16,0 22-16,0 0 0,0 0 15,-21 0-15,0 0 0,0 21 0,0 0 16,-1 0-16,1 0 0,-21 0 0,21 21 16,0 0-16,-22 0 0,22 0 15,-21 0-15,21 22 0,-22-1 16,22 0-16,0-20 0,0 20 0,0 0 15,21-21-15,-22 22 0,22-22 16,0 0-16,0 0 0,22 0 16,-1-21-16,0 0 0,0 0 0,0 0 15,0 0-15,1 0 0,20 0 16,-21-21-16,21 0 0,-20 21 0,20-21 16,-21 0-16,21-22 0,-20 22 0,20 0 15,-21-21-15,0-1 0,0 22 16,1-21-16,-1 21 0,-21 0 15,0-1-15,0 1 0,0 0 0,0 42 32,0 0-32,0 1 15,-21-1-15,-1 21 0,22-21 0,-21 43 16,21-22-16,0-21 16,-21 22-16,21-22 0,0 0 0,0 21 15,0-21-15,0 1 0,21-1 16,0-21-16,1 0 0,-1 0 15,21 0-15,-21 0 0,22 0 0,-1 0 16,0 0-16,1-21 0,-1-1 0,21 1 16,-20 0-16,20 0 0,-20-21 15,-1 20-15,0-20 0,1 0 0,-22 21 16,0-22-16,0 22 0,-21-21 16,0 21-16,0-1 0,-21 1 0,0 0 15,0 21-15,-22 0 0,1 0 16,21 0-16,-22 0 0,-62 42 15,62-20-15,1-1 0,0 21 16,20-21-16,-20 0 0,21 1 0,0 20 16,0-21-16,-1 0 0,22 0 0,0 1 15,0-1-15,0 0 0,0 0 16,22 0-16,20 0 0,-21 1 16,0-1-16,22 0 0,-1 0 15,21 21-15,-20-20 0,-1-1 16,-21 0-16,22 0 0,-22 21 15,0-20-15,-21 20 0,0-21 0,0 21 16,0 1-16,0-1 0,0 22 0,-21-22 16,-22 0-16,1 22 0,0-22 15,-1 22-15,-20-22 0,-1 0 0,22 1 16,-21-1-16,20 0 0,-20 1 0,20-22 16,1 0-16,0 0 0,-1 0 0,1-21 15,0 0-15,21 0 0,-1 0 16,-20 0-16,0-42 15,21 21-15,21 0 0,0-22 0,0 22 16,0-21-16,0-1 0,0-20 0,21 21 16,0-22-16,21 22 0,-21-22 15,22 22-15,-1 0 0,-21-22 0,43 22 16,-22-1-16</inkml:trace>
  <inkml:trace contextRef="#ctx0" brushRef="#br0" timeOffset="104925.84">15833 7980 0,'0'-21'16,"0"42"-16,-22-21 16,1 21-1,21 0-15,-21 22 0,21-22 0,-21 0 16,0 0-16,21 21 0,0 22 15,-21-43-15,21 0 0,-22 0 16,22 1-16,-21-1 0,21 0 16,0-42 15,0 0-31,0-1 16,0 1-16,0 0 0,21 0 0,1-21 15,-22 20-15,21-20 16,0 21-16,0-21 0,0 20 0,0-20 15,22 0-15,-1 21 0,-21-1 16,0 22-16,1 0 0,-1 0 16,0 0-16,0 22 0,-21-1 0,21 0 15,-21 0-15,21 0 0,-21 22 0,0-22 16,0 21-16,0-21 0,22 22 16,-22-22-16,0 0 0,0 0 0,0 0 15,0 0-15,0 1 0,0-1 16,21-21-1,0 0-15,0 0 16,0 0-16,0-21 0,22-1 16</inkml:trace>
  <inkml:trace contextRef="#ctx0" brushRef="#br0" timeOffset="106203.87">16912 7895 0,'0'0'0,"-85"-21"31,43 21-31,21 0 0,0 0 0,-22 0 16,22 0-16,0 21 0,-21 0 15,-1 1-15,22-1 0,0 21 16,-21-21-16,21 22 0,-1-22 0,1 21 16,21 0-16,0 22 0,0-43 15,0 0-15,0 0 0,0 1 16,0-1-16,21-21 0,1 0 0,-1 21 15,21-21-15,-21 0 0,0 0 0,22 0 16,-22-21-16,0 21 0,0-21 16,0-1-16,22 1 0,-22 0 0,0 0 15,0-21-15,0 20 0,-21-20 0,22 0 16,-22 21-16,21-22 0,-21 1 16,0 21-16,0 0 0,0-1 0,0 1 15,0 42 16,0 1-31,0-1 0,0 0 0,-21 0 16,21 21-16,-22-20 0,22 20 0,0-21 16,0 21-16,0-20 0,0-1 15,0 21-15,0-21 0,0 0 0,0 1 16,22-22-16,-1 21 0,21-21 16,-21 0-16,22 0 0,-22 0 0,21 0 15,-21 0-15,22 0 0,-22 0 0,21 0 16,-21-21-16,22-1 0,-22 1 15,0 0-15,0 0 0,0 0 0,-21-22 16,0 22-16,21-21 0,-21 0 16,0 20-16,0 1 0,0-21 0,0 21 15,0 0-15,-21 21 16,21 21 0,-21 0-16,21 0 0,-21 0 0,21 0 15,0 22-15,0-22 0,0 0 16,-21 21-16,21-20 0,0-1 0,-21 0 15,21 0-15,0 0 0,0 0 16,0 1-16,0-44 47,0 1-47,0 0 16,0 0-16,21 0 0,0 0 0,-21-1 15,21 1-15,0-21 0,0 21 0,1-22 16,-22 22-16,21 0 0,0-21 15,0 42-15,0-21 0,0-1 0,1 22 16,-1 0-16,-21 22 16,21-1-16,-21 0 0,0 0 15,0 0-15,0 0 0,0 1 0,0 20 16,0-21-16,0 0 0,0 22 0,0-22 16,0 0-16,0 0 0,0 0 15,0 0-15,21-21 16,0 0-16,0 0 0,1 0 15,-1 0 1,0 0-16,0-21 0,0 21 0,0-21 16,22 0-16,-22 0 0,0-22 0,0 22 15,0 0-15,-21-21 0,22 21 16,-1-22-16,-21 22 0,0 0 0,0 0 16,0 0-16,21 21 0,-21 21 31,0 0-16,0 0-15,0 0 0,0 0 16,0 1-16,0-1 0,-21 0 16,21 21-16,0-21 0,0 1 15,0-1-15,0 0 0,21 0 16,0-21-16,0 0 16,0 0-16,1 0 0,-1 0 0,42 0 15,-42-21-15,1 0 0,-1 21 16,0-21-16,21-1 0,-21 1 15,1 0-15,-1 0 0,0 0 0,-21-22 16,21 22-16,-21 0 0,21-21 0,-21 21 16,0-1-16,0 1 0,-21 21 15,0 0-15,0 0 16,0 0-16,-1 21 16,22 1-16,0-1 0,-21 21 15,21-21-15,0 22 0,-21-22 16,21 0-16,0 21 0,0-21 0,0 1 0,0-1 15,0 0-15,0 0 0,21 0 16,0-21-16,1 0 0,-1 0 16,0 0-16,0 0 0,0 0 0,0 0 15,1 0-15,-1-21 0,0 0 0</inkml:trace>
  <inkml:trace contextRef="#ctx0" brushRef="#br0" timeOffset="106641.73">18923 7303 0,'-21'-22'16,"42"22"-1,21-21-15,-21 21 0,22 0 16,-22 0-16,21 0 0,1 0 16,41-21-16,-41 21 0,-22 0 15,21 0-15,-21 0 0,0 0 0,-42 0 32,0 0-32,-21 0 15,21 0-15,-22 21 0,22-21 16,-21 0-16,21 0 0,-22 0 0</inkml:trace>
  <inkml:trace contextRef="#ctx0" brushRef="#br0" timeOffset="106893.93">18965 7281 0,'-42'22'16,"105"-44"-16,-84 22 0,-42 43 0,42-43 0,21 21 0,-22 0 15,22 0-15,0 0 0,-21 1 16,21-1-16,-21 21 0,21 22 16,0-22-16,-21-21 0,21 21 0,-21 1 15,21-1-15,0 22 0,0-22 16,-21 21-16,-1 1 0,22-1 15,-21 64-15,21-63 0,0-1 16,-21-20-16,21 20 0,-21 1 16,21 42-16,0-64 0,0 0 15,0 1-15,0-1 0,0-21 0,21 21 16,0-42-16,0 22 0,1-22 16,-1 0-16,0 0 0,0 0 0,0 0 15,22 0-15,-1-43 16,-21 22-16,0 0 0,22 0 0,-22 0 0</inkml:trace>
  <inkml:trace contextRef="#ctx0" brushRef="#br0" timeOffset="107614.26">19537 8022 0,'0'0'0,"-21"-84"15,-1 62 1,1 22-16,0 0 0,0-21 0,0 21 15,0 0-15,-1 0 16,1 0-16,0 21 0,0 1 0,0-1 16,0 0-16,-1 0 0,1 0 0,21 22 15,0-22-15,0 0 16,0 21-16,0-21 0,0 1 0,0-1 16,0 0-16,0 0 0,0 0 15,21-21-15,1 0 16,-1 0-16,0 0 0,0 0 0,0-21 15,0 0-15,1 21 0,-1-21 0,0 0 16,0-1-16,0-20 0,0 21 16,1 0-16,-1 0 0,0-43 15,-21 43-15,0 0 0,0 42 32,0 0-17,0 0-15,0 0 0,0 1 0,0-1 16,0 0-16,0 0 0,0 0 15,0 0-15,0 1 0,0-1 0,0 0 16,0 0-16,0 0 16,21-21-16,0 0 15,0 0-15,1 0 0,-1 0 0,0 0 16,0 0-16,0-21 0,0 21 0,1-21 16,-1 0-16,0-22 0,0 22 15,0-21-15,0 21 0,-21-22 0,0 1 16,0 0-16,0 21 0,0-22 15,0 1-15,0 0 0,-21 20 16,0-20-16,0 21 0,-43-21 16,22 42-16,0 0 0,-22 0 0,22 0 15,-22 0-15,1 0 0,-1 21 16,1 0-16,-1 0 0,1 0 0,21 22 16,-1-1-16,1 0 0,0 22 15,20-22-15,1 22 0,0-22 0,21 21 16,0-20-16,0-1 0,0 0 0,0 43 15,21-64-15,0 0 16,1 1-16,-1-1 0,21 0 0,-21 0 16,22-21-16,-22 0 0,21 0 15,0 0-15,-20 0 0,20 0 0,0 0 16,22-21-16,-22 0 0,0 0 16,1-1-16,41-20 0,-41 21 15</inkml:trace>
  <inkml:trace contextRef="#ctx0" brushRef="#br0" timeOffset="107849.76">20256 7811 0,'-21'0'16,"0"0"-16,21 21 0,-21 0 15,0 0-15,21 0 0,-21 0 0,-1 22 16,1-22-16,21 21 0,-21-21 15,0 22-15,21-22 0,0 21 16,0-21-16,-21 1 0,21-1 0,0 0 16,-21 0-16,21 0 0,21-21 31,0 0-31,0 0 0</inkml:trace>
  <inkml:trace contextRef="#ctx0" brushRef="#br0" timeOffset="108124.87">20151 7916 0,'0'0'0,"0"-21"0,0 0 0,0 0 16,0 0-16,21 21 0,0-21 0,-21-1 15,21 22-15,0-21 0,0 21 16,1 0-16,20-21 0,-21 21 0,0 0 16,22 0-16,-22 0 0,21 0 15,-21 0-15,0 21 0,22 0 0,-22 1 16,0-1-16,0 21 0,0-21 0,-21 22 15,22-1-15,-22-21 0,0 21 16,0-20-16,0 20 0,0-21 0,-22 21 16,1-20-16,0-1 0,0 0 0,0 0 15,0 0-15,-1-21 16,22 21-16,0-42 31,0 0-31</inkml:trace>
  <inkml:trace contextRef="#ctx0" brushRef="#br0" timeOffset="108323.87">20129 8128 0,'0'0'0,"-21"0"0,21-21 31,21 21-31,1 0 0,-1 0 16,0 0-16,0-21 0,21 21 15,-20 0-15,20-21 0,0 21 0,1 0 16,-1-22-16,-21 1 0,21 21 0,1-21 16,-1 21-16,-21-21 0,22 0 15,-22 21-15,21-21 0</inkml:trace>
  <inkml:trace contextRef="#ctx0" brushRef="#br0" timeOffset="108550.92">20976 7789 0,'0'0'0,"-21"0"31,0 0-31,0 22 16,21-1-16,0 0 15,-22 21-15,22-21 0,-21 1 0,21-1 16,0 21-16,-21-21 0,21 22 16,-21-22-16,21 0 0,-21 0 0,21 0 15,0 0-15,0 1 0,0-1 0,0 0 16,0-42 15</inkml:trace>
  <inkml:trace contextRef="#ctx0" brushRef="#br0" timeOffset="108792.61">20913 7789 0,'0'0'0,"21"0"16,21-21-1,-21 21-15,-21 21 16,0 1-16,0-1 16,21 0-16,-21 21 0,22-21 0,-22 1 15,21 20-15,0-21 0,0 0 16,-21 22-16,21-22 0,0 0 0,-21 0 16,22 0-16,-22 0 15,21-21-15,0 0 16,0-21-1,-21 0-15,21 21 16,-21-21-16</inkml:trace>
  <inkml:trace contextRef="#ctx0" brushRef="#br0" timeOffset="109032.56">21548 7599 0,'0'0'0,"-22"0"31,1 0-31,21 21 0,-21 0 16,0 22-16,0-22 0,0 21 0,21-21 16,-22 22-16,1-1 0,0 0 0,0 1 15,21-22-15,-21 21 0,0 0 16,21-20-16,-22-1 0,22 21 0,0-21 16,0 0-16,0 1 15,22-22 1,-1 0-16,0 0 0,0 0 15,0-22-15,0 1 0,1 0 0</inkml:trace>
  <inkml:trace contextRef="#ctx0" brushRef="#br0" timeOffset="109267.78">21802 7811 0,'0'0'0,"-22"0"15,44 0 32,-1 0-47,0 0 0,-21 21 0,21-21 16,0 0-16,0 0 16,1 0-16,-1 0 15</inkml:trace>
  <inkml:trace contextRef="#ctx0" brushRef="#br0" timeOffset="109436.93">21738 8001 0,'0'21'0,"0"-42"0,0 63 16,0-20-16,21-22 31,0 0-31,1 0 15,-1 0-15,0 0 0,0 0 0,0-22 16,0 1-16,1 21 16,-1-21-16,0 21 0,0-21 0</inkml:trace>
  <inkml:trace contextRef="#ctx0" brushRef="#br0" timeOffset="109775.9">22204 7578 0,'0'-21'62,"0"-1"-46,21 22-16,-21-21 15,0 0-15,0 0 16,-21 42 15,0-21-31,21 21 0,-22 0 16,1 22-16,0-22 0,0 0 0,21 0 16,-21 0-16,21 1 0,-21-1 0,21 0 15,0 0 1,21-21-1</inkml:trace>
  <inkml:trace contextRef="#ctx0" brushRef="#br0" timeOffset="110460.93">22415 7789 0,'0'0'0,"0"-21"0,22 21 16,-22 21 31,-22 1-47,1-22 16,0 42-16,21-21 0,-21 0 0,0 0 15,0 22-15,-1-22 0,1 21 0,21-21 16,-21 22-16,21-22 15,-21 0-15,21 0 0,0 0 0,0 1 0,0-1 16,0-42 15,0-1-31,21 1 16,-21 0-16,0 0 16,21 0-16,-21-22 0,0 22 0,0-21 15,0 21-15,21-22 0,-21 22 0,22 0 16,-22 0-16,0-21 15,21 20-15,0 1 0,0 0 16,0 21-16,-21-21 16,21 21-16,-21 21 15,22 0-15,-22 0 16,0 1-16,21-1 0,-21 0 0,0 0 16,0 21-16,0-20 0,0-1 15,0 21-15,21-21 0,-21 0 0,0 22 16,21-22-16,-21 0 0,0 0 15,0 0-15,0 1 16,0-44 15,0 1-15</inkml:trace>
  <inkml:trace contextRef="#ctx0" brushRef="#br0" timeOffset="110660.5">22204 8022 0,'0'0'0,"21"0"31,0 0-31,0 0 16,0 0-16,1 0 0,20 0 15,-21 0-15,0 0 0,22-21 0,-22 21 16,0 0-16,21 0 0,-21-21 0,1 21 15,-1-21-15,0 21 0,0-21 16</inkml:trace>
  <inkml:trace contextRef="#ctx0" brushRef="#br0" timeOffset="110940.88">22733 7768 0,'-21'0'15,"21"21"17,0 1-32,0-1 15,0 0-15,0 0 16,0 0-16,0 0 0,0 1 0,0-1 16,21 0-16,-21 0 0,0 0 15,0 0-15,0 1 0,0-1 0,0 0 16,0 0-16,21-21 0,-21 21 15,21-21 17,-21-21-32,21 0 0</inkml:trace>
  <inkml:trace contextRef="#ctx0" brushRef="#br0" timeOffset="111193.26">23050 7747 0,'0'0'0,"-21"0"32,0 21-32,21 0 0,-21-21 15,0 22-15,0-1 0,-1 0 16,22 21-16,-21-21 0,0 1 16,0-1-16,0 21 0,21-21 0,-21 0 15,21 1-15,-22-1 0,22 0 16,0 0-16,0 0 0,22-21 47,-1-21-47,-21 0 0,21 21 0</inkml:trace>
  <inkml:trace contextRef="#ctx0" brushRef="#br0" timeOffset="111716.68">22987 7430 0,'0'0'0,"0"-22"0,0 1 31,21 21 32,-21 21-48,0 1-15,0-1 16,0 0-16,-21-21 15,0 21-15,0-21 0,-1 21 16,1-21-16,21-21 31,0 0-15,0 0 0,0 0-16,21-1 15,1 22-15,-22-21 16,21 21-16,0 0 15,-21 21 1,0 1-16,0-1 0,0 0 16,0 0-16,0 0 0,0 0 0,0 1 15,-21 20-15,0-21 0,-1-21 16,1 21-16,0 0 0</inkml:trace>
  <inkml:trace contextRef="#ctx0" brushRef="#br0" timeOffset="112536.6">23008 7112 0,'0'0'0,"21"0"47,0 0-47,1 0 16,-1 0-16,0 0 0,0 0 15,0 0-15,0 0 0,1 0 0,20-21 16,-21 21-16,0 0 0,0 0 15,1 0-15,-1 0 0,0 0 16,-42 1397 312,0-1376-328,-1-21 0,1 0 16,0 0-16,0 0 0,0 0 15,21 21-15,-21-21 0,-1 0 0,1 0 16,0 0-16,0 0 16,0 0-16,0 0 0,-1 0 15,1 0 1,0 0-16,0 0 16,21 21-16,-21-21 15,0 0 1,-1 0-16,1 0 15,0 0-15,0 0 0,0 0 16</inkml:trace>
  <inkml:trace contextRef="#ctx0" brushRef="#br1" timeOffset="139997.31">19283 8805 0,'0'0'0,"-21"0"62,-1 0 17,1 0-48,0 0-16,0 0 17,42 0 61,0-21-77,0 21-16,1 0 16,-1 0-16,0 0 0,21 0 0,-21 0 15,22 0-15,-22 0 0,21 0 0,1 0 16,-1 0-16,0 0 0,1 0 16,-22 0-16,21 0 0,0 0 0,-20 0 15,-1 0-15,0 0 0,0 0 16,0 0-16,0 0 31,-42 0 47</inkml:trace>
  <inkml:trace contextRef="#ctx0" brushRef="#br1" timeOffset="140672.85">19262 8932 0,'0'0'0,"-22"0"31,1 0 0,42 0 79,1 0-110,-1 0 15,0 0-15,0 0 0,0 0 0,0 0 16,1 0-16,-1 0 0,0 0 0,21 0 16,-21 0-16,1-21 0,20 21 15,-21 0-15,21 0 0,1 0 16,-1 0-16,-21 0 0,0 0 15,1-21-15,-1 21 0,0 0 0,0 0 16,0 0 0,0 0-16,-21-21 0,22 21 15,-1 0 1,-42 0 46,-1 0-46,1 0-16,0 0 0</inkml:trace>
  <inkml:trace contextRef="#ctx0" brushRef="#br0" timeOffset="203632.23">825 10837 0,'22'0'47,"-22"22"-31</inkml:trace>
  <inkml:trace contextRef="#ctx0" brushRef="#br0" timeOffset="204044.93">635 10880 0,'0'0'0,"-21"0"0,-85 0 31,64 0-31,-1 0 0,1 0 0,21 0 0,-22 0 16,22 0-16,0 0 0,0 0 16,0 0-16,0 0 0,42 0 31,0 0-31,21 0 0,22 0 16,-1 0-16,1 0 0,-1 0 15,22 0-15,0 0 0,-1 0 0,-20 0 16,20 0-16,-20 0 0,21 0 15,-22 0-15,1 0 0,-1 0 16,1 0-16,-1 0 0,-21-21 16,1 21-16,-1 0 0,-21 0 0,22 0 15,-22 0-15,0 0 16,-21-22 0,-21 22-1,0 0-15,21-21 16,-22 21-16,1-21 0,0 21 0,0 0 15,0-21-15,0 21 0,-1-21 16,1 0-16,0 21 0</inkml:trace>
  <inkml:trace contextRef="#ctx0" brushRef="#br0" timeOffset="204379.92">1270 10626 0,'-21'0'0,"21"21"31,0 0-31,0 0 15,21-21-15,0 21 0,0-21 16,0 22-16,22-22 0,-22 0 0,21 21 16,-21-21-16,22 0 0,-22 0 0,21 0 15,-21 0-15,22 0 0,-22 0 16,0 0-16,21 0 0,-20 0 0,-1 0 16,0 0-1,-42 21 16,0 0-31,-1 0 0,1 0 16,-21 1-16,21-1 0,-22 0 0,1 21 16,21-21-16,-21 22 0,-1-22 15,22 21-15,-21-21 0,21 22 16,-22-22-16,22 0 0,0 21 0,21-20 16,0-1-16,21-21 31</inkml:trace>
  <inkml:trace contextRef="#ctx0" brushRef="#br0" timeOffset="205076.94">2625 10287 0,'21'21'31,"-21"0"-15,21-21-16,-21 22 0,0-1 16,21-21-1,0 0 1,0 0-16,1 0 0,-1 0 0,0 0 16,0 0-16,0-21 0,0-1 15,1 1-15,-1 0 0,0 21 16,0-21-16,21-21 0,-42 20 15,0-20-15,0 21 16,0 0-16,0 0 0,0 42 31,0 0-31,-21 0 16,21 0-16,-21 22 0,21-1 0,0 0 16,0 1-16,0-1 0,0 21 15,-21-20-15,21 20 0,0 22 16,0-43-16,0 1 0,0-1 15,0-21-15,0 21 0,0-20 0,0-1 16,0 0-16,0 0 0,-21-21 16,21 21-16,-21-21 0,-1 0 15,1 0-15,0 0 0,0 0 16,0 0-16,-22 0 0,22 0 0,-21-21 16,21 0-16,-22 21 0,22-21 15,-21 21-15,21 0 0,0-21 0,-1 21 16,1 0-1,21-22-15,21 22 16,1 0-16,-1 0 16,0 0-16,0-21 15,21 0-15,1 21 0,-1-21 0</inkml:trace>
  <inkml:trace contextRef="#ctx0" brushRef="#br0" timeOffset="205356.07">3408 10118 0,'0'0'16,"0"-21"-1,-21 21-15,-1 21 16,22 0-16,-21 21 16,21-21-16,-21 22 0,21-1 15,-21 0-15,0 22 0,21-22 16,0 22-16,-43 42 0,22-64 15,21 0-15,0 1 0,0-1 16,0 0-16,0-21 0,0 1 0,0-1 16,0 0-16,21-21 0,1 0 15,-1 0-15,0 0 16,0 0-16,0 0 0,0-21 16,1 0-16,-1 21 0,0-22 0</inkml:trace>
  <inkml:trace contextRef="#ctx0" brushRef="#br0" timeOffset="205540.69">3111 10562 0,'-21'21'16,"42"-21"0,1 0-16,-1 0 15,0 0-15,0 0 0,21 0 0,-20 0 16,20 0-16,0-21 0,-21 21 0,22 0 15,-22-21-15,21 0 0,1 21 16,-22-21-16</inkml:trace>
  <inkml:trace contextRef="#ctx0" brushRef="#br0" timeOffset="206304.89">5038 10605 0,'0'0'0,"21"0"0,0 0 16,0-22-16,-21 1 15,21 21-15,0-21 0,-21 0 16,0 0-16,0 0 16,0-1-16,0 1 15,0 0-15,0 0 0,0 0 0,0 0 16,-21-1-16,0 1 0,-21 0 0,21 21 15,-1 0-15,-20 0 0,21 0 16,-21 0-16,20 0 0,-20 0 16,21 0-16,-21 21 0,20 0 0,-20 22 15,21-22-15,-21 21 0,20-21 16,-20 64-16,21-43 0,0 1 16,21 20-16,0-20 0,0-22 15,0 0-15,0 21 0,21-42 16,0 21-16,0 1 0,0-22 0,22 0 15,-22 0-15,0 0 0,21 0 0,1 0 16,-22-22-16,21 1 0,-21 0 16,22 0-16,-22 0 0,21-22 0,-21 22 15,1-21-15,-1-22 0,0 22 16,0-21-16,0 20 0,0-20 0,1-1 16,-1 22-16,0-22 0,-21 22 15,0 0-15,21-1 0,-21 1 0,21 21 16,-21-21-16,0 20 0,0 44 31,0-1-31,0 0 0,0 0 16,0 21-16,0 1 0,0-1 15,0 0-15,-21 1 0,21-1 0,0 22 16,-21-22-16,21 0 0,0 1 0,0 20 16,0-21-16,0-20 0,0 20 15,0-21-15,0 21 0,0-20 16,0-1-16,0 0 0,21-21 15,0 0-15,0 0 0,1 0 0,-1 0 16,0-21-16,0 0 0,0-1 16,0 1-16</inkml:trace>
  <inkml:trace contextRef="#ctx0" brushRef="#br0" timeOffset="206733.2">5778 10287 0,'22'-42'31,"-44"42"-31,1 0 0,0 0 16,0 0-16,0 21 0,0-21 16,-1 21-16,1 0 0,0 22 0,21-22 15,-21 21-15,0 0 0,0-20 16,-1 20-16,1 0 0,21 1 0,0-22 16,0 42-16,0-42 0,0 1 15,0-1-15,21 0 0,1 0 16,-1-21-16,42 0 0,-42 0 15,22 0-15,-1 0 0,0 0 0,1-21 16,-1 21-16,-21-21 0,22 0 16,-22-22-16,21 22 0,-21 0 0,0-21 15,-21-1-15,0-41 16,0 41-16,0 1 0,0 0 0,0 20 16,-21-20-16,0 21 0,0 0 15,0 21-15,0-21 0,-1 21 0,-20 0 16,21 0-16,-21 0 0,-1 0 0,22 21 15,-21 0-15,-1 0 0,22 0 16,-21 0-16,21 1 0,0-1 0,-1 0 16,22 21-16,0-21 0,0 1 0,0 20 15,22-21-15,-1 0 16,0 0-16,21-21 0,1 0 0,-1 0 16,0 0-16,1 0 0</inkml:trace>
  <inkml:trace contextRef="#ctx0" brushRef="#br0" timeOffset="207103.96">6413 10499 0,'-21'0'16,"21"-21"-1,0-1-15,0 1 16,21 0-16,1 21 15,-22-21-15,21 0 0,0 0 0,0 21 16,-21-22-16,0 1 0,21 0 16,-42 42 15,0 0-15,0 1-16,0-1 0,-1 21 15,22-21-15,-21 22 0,0-22 0,0 21 16,21-21-16,0 22 0,0-22 0,-21 21 15,21-21-15,0 0 0,0 1 16,0-1-16,0 0 0,21-21 16,0 0-16,0 0 0,0 0 15,1 0-15,20 0 16,-21-21-16,21 0 0,-20-1 0,20 1 16,0 0-16,1-21 0</inkml:trace>
  <inkml:trace contextRef="#ctx0" brushRef="#br0" timeOffset="207404.66">7091 10329 0,'0'0'0,"0"-21"0,0 0 0,-43 21 16,22 0 0,0 0-16,-21 0 0,-1 0 15,22 0-15,-21 21 0,21 0 0,0 1 16,-1-1-16,22 0 0,0 0 0,0 0 16,0 0-16,0 1 0,22-22 15,-1 21-15,0 0 0,0 0 16,43 21-16,-22-20 15,-21-1-15,0-21 0,-21 21 0,21-21 16,1 21-16,-1-21 16,-21 21-16,0 0 15,-21-21-15,-1 0 0,-20 0 16,21 0-16,-21 0 0,-1 0 16,22 0-16,-21 0 0,-1 0 0,1 0 15,0 0-15,21-21 0,-1 0 0,1 21 16,21-21-16,0 0 0,0 0 15,0-1-15</inkml:trace>
  <inkml:trace contextRef="#ctx0" brushRef="#br0" timeOffset="208108.93">8001 10287 0,'0'0'16,"0"-21"-16,0 0 0,0 0 16,0-1-16,21 1 0,0 21 15,-21-21-15,21 21 16,1-21-16,-1 21 0,0 0 16,0 0-16,0 0 15,0 0-15,-21 21 0,22 0 16,-22 0-16,21 22 0,-21-22 15,0 21-15,0-21 0,0 22 0,0-1 16,0 0-16,0 22 0,0-43 16,-21 21-16,21-20 0,-22-1 15,22 0-15,0 0 0,-21-21 16,21-21 0,0 0-1,0 0-15,0-22 0,0 22 16,0-21-16,21 21 0,-21-22 0,22 1 15,-1 0-15,0-1 0,0 22 16,0-21-16,0 21 0,22-22 16,-1 22-16,-21 0 0,22 0 0,-1 21 15,0 0-15,-21 0 0,22 0 0,-1 0 16,-21 0-16,0 21 0,1 0 16,20 43-16,-42-43 0,0 21 15,0-21-15,0 22 0,0-1 16,0-21-16,-42 43 0,42-22 0,0-21 15,-22 0-15,1 0 0,21 1 16,0-1-16,0 0 16,0-42 15,0 0-31,21-1 0,1 1 16,-1 0-16,0 0 0,0-21 0</inkml:trace>
  <inkml:trace contextRef="#ctx0" brushRef="#br0" timeOffset="208514.48">9229 10139 0,'0'0'0,"0"-21"0,-22 42 31,22 0-15,-21 0-16,0 0 0,0 1 0,0 20 15,0-21-15,-1 21 0,22 1 16,-21-1-16,21-21 0,-21 22 15,21-1-15,0-21 0,0 21 0,0-20 16,0-1-16,0 0 0,0 0 0,21 0 16,0-21-16,1 0 0,-1 0 15,21 0-15,-21 0 0,0 0 16,22 0-16,-22-21 0,42-21 16,-41 21-16,-1-22 0,0 22 0,0-21 0,0-1 15,-21 1-15,0-43 16,0 43-16,0 21 0,0-21 0,0 20 15,0-20-15,-21 21 0,0 21 0,-43-21 16,43 21-16,-21 0 16,0 0-16,20 0 0,-20 0 15,21 21-15,0-21 0,-22 21 0,43 0 16,-21-21-16,21 21 0,0 1 0,0-1 16,0 0-16,21 0 15,1-21-15,-1 0 0,0 0 0,21 0 16,22 0-16</inkml:trace>
  <inkml:trace contextRef="#ctx0" brushRef="#br0" timeOffset="208815.32">10160 9779 0,'0'0'0,"0"-21"15,0 0-15,0 0 16,-21 42-1,0 0-15,21 0 0,-22 21 16,1 1-16,0-1 0,0 0 0,0 43 16,0-43-16,-1 1 15,22 20-15,0-20 0,-21-1 0,21 0 16,-21 1-16,21-1 0,0-21 0,0 21 16,0 1-16,0-22 15,21 0-15,0 0 0,1-21 16,-1 0-16,0 0 0,0 0 15,0 0-15,0 0 0,1 0 0,20-21 16,-21 0-16,0-21 0,0 20 16,1-20-16,-1 21 0,0-21 0</inkml:trace>
  <inkml:trace contextRef="#ctx0" brushRef="#br0" timeOffset="209000.93">9885 10097 0,'0'0'0,"-21"0"0,-1 0 15,1 0-15,21 21 0,21-21 16,1 0 0,-1 0-16,21 0 0,-21 0 15,22 0-15,-1 0 0,21 0 0,-20 0 16,-1 0-16,0 0 0,-20 0 0,20 0 16,-21 0-16,21-21 0</inkml:trace>
  <inkml:trace contextRef="#ctx0" brushRef="#br0" timeOffset="209788.75">3111 11811 0,'43'-21'0,"-22"0"16,0 21-16,-21-21 15,21 21-15,0-22 0,-21 1 0,22 0 16,-22 0-16,0 0 16,0 0-16,-22 21 15,1-22-15,0 22 0,-21 0 0,21 0 16,-1 0-16,-20 0 0,21 0 15,0 0-15,0 0 0,-1 22 0,1-22 16,0 21-16,21 0 16,0 0-16,0 0 0,0 0 0,21 1 15,0 20-15,1-21 0,-1 0 16,0 0-16,0 22 16,0-22-16,0 21 0,1-21 0,-22 22 15,0-22-15,0 21 0,0-21 0,-22 22 16,1-22-16,-21 0 0,21 0 15,-22 0-15,1 1 0,0-22 0,-22 0 16,22 0-16,0 0 0,-43 0 16,43 0-16,-1 0 0,22-22 15,-21 1-15,21 0 0,-1-21 16,1 21-16,21-1 0,0 1 0,0-21 16,0 21-16,0 0 0,0-1 15,0 1-15,21 0 0,22 0 0,-22 0 16,21 21-16,1-21 0,-1-1 15,0 22-15,1 0 0,-1-21 16,0 21-16</inkml:trace>
  <inkml:trace contextRef="#ctx0" brushRef="#br0" timeOffset="210140.59">3471 11832 0,'0'0'0,"-21"64"31,21-43-31,-21 0 0,0 0 0,21 0 16,0 22-16,-21-22 0,-1 64 16,22-64-16,0 0 15,0 0-15,0 0 16,0 0-16,22-21 16,-1 0-16,0 0 0,0 0 15,0 0-15,22-21 0,-22 0 16,0 0-16,21 0 0,-21 0 0,1-1 15,-1 1-15,21-21 0,-21 21 16,-21 0-16,21-22 0,-21 22 0,0 0 16,0 0-16,0 0 0,-21 21 31,21 21-15,-21-21-16,21 21 0,0 0 0,0 0 15,0 0-15,0 1 16,21-22-16</inkml:trace>
  <inkml:trace contextRef="#ctx0" brushRef="#br0" timeOffset="210440.35">4085 11832 0,'0'0'0,"0"-21"0,0 0 0,-21 21 15,0 0-15,0 0 0,21 21 16,-22 0-16,1 0 15,21 1-15,0-1 0,0 21 0,-21 0 16,21 1-16,0 20 0,0 1 0,-21-1 16,21-20-16,0 20 0,0 1 15,-21-1-15,21 1 0,0-1 0,0 1 16,-21-1-16,21-21 0,-22 22 16,22-22-16,-21-21 0,21 22 0,0-22 15,0 0-15,0 0 0,0-42 31,0-21-31,0 21 0,0-22 0,0 22 16,0-21-16,0-22 0,0 22 16,0-22-16,0 22 0,0-21 15</inkml:trace>
  <inkml:trace contextRef="#ctx0" brushRef="#br0" timeOffset="210720.94">3937 11980 0,'0'0'0,"0"-21"0,0 0 16,21 21-16,-21-21 0,21 21 0,-21-21 15,21 21-15,1-21 0,-1 21 16,21 0-16,-21-22 0,0 22 16,22 0-16,-1 0 0,0 0 0,1 0 15,-22 22-15,0-22 16,-21 21-16,0 0 0,0 0 0,0 0 16,-21 22-16,0-22 0,-22 0 0,22 21 15,-21-21-15,21 22 0,-22-22 16,1 0-16,0 0 0,21 0 0,-22 1 15,22-22-15,0 0 0,0 21 0,0-21 16,21-21 0,0-1-16,21 1 15,21 21-15,-21-21 0,0-21 16,22 21-16,-22-1 0,21 1 0</inkml:trace>
  <inkml:trace contextRef="#ctx0" brushRef="#br0" timeOffset="210988.04">4678 11853 0,'-21'43'31,"21"-22"-31,-22 0 0,22 21 0,-21 1 16,21-1-16,-21 0 0,21 1 16,0 20-16,-21-20 0,21 20 0,-21-21 15,0 1-15,21 20 0,-22-20 0,1 20 16,21-21-16,-21 22 0,0-22 15,21 1-15,0-22 0,0 21 0,-21-21 16,21 0-16,0 1 0,21-44 31,-21 1-31,21 0 16,0-21-16,0 21 0,-21-22 0,0 1 16,22 0-16,-22-1 0,21-20 15</inkml:trace>
  <inkml:trace contextRef="#ctx0" brushRef="#br0" timeOffset="211287.93">4572 11917 0,'0'-21'0,"0"42"0,0-63 0,0 20 15,21 1-15,0 21 16,0-21-16,1 21 0,-1-21 16,21 21-16,-21 0 0,22-21 0,-1 21 15,0 0-15,-21 0 0,22 0 0,-22 0 16,21 0-16,-21 0 0,-21 21 15,0 0-15,22 0 0,-22 0 0,0 1 16,0 20-16,-22-21 0,-20 21 0,21 1 16,-21-22-16,-1 21 0,1-21 15,0 1-15,-1 20 0,1-21 0,0-21 16,20 21-16,-20 0 0,21-21 0,21-21 47,21 21-47,0-21 0,0 0 15,1 0-15,20 0 0,-21-1 16,21-20-16</inkml:trace>
  <inkml:trace contextRef="#ctx0" brushRef="#br0" timeOffset="211673.71">5419 11726 0,'0'-21'0,"0"42"0,-22-42 31,1 21-31,0 0 15,0 0-15,0 21 0,0 1 0,-1-1 16,-20 0-16,21 0 0,0 21 16,0-20-16,-1 20 0,1 0 15,21-21-15,0 22 0,-21-1 0,21-21 16,0 22-16,0-22 0,0 0 0,0 0 16,21 0-16,0 0 0,1-21 15,-1 0-15,0 0 0,0 0 0,0 0 16,0 0-16,22-21 0,-22 0 0,0 0 15,0 0-15,0-22 0,1 22 16,-1-21-16,-21 21 0,21-22 0,-21 1 16,0 0-16,0 21 0,-21-22 0,0 22 15,-1-21-15,1 21 16,0-1-16,-21 1 0,-22 21 16,43 0-16,0 0 0,0 0 0,0 0 15,-1 21-15,1 1 0,21-1 16,0 0-16,0 0 0,0 0 0,0 0 15,0 1-15,21-1 0,1 0 0,20 0 16,0 0-16,-21-21 0</inkml:trace>
  <inkml:trace contextRef="#ctx0" brushRef="#br0" timeOffset="212054.92">5757 11811 0,'0'0'0,"0"-21"0,-21 21 15,0-21-15,0 0 0,21-1 16,0 1-16,0 0 16,21 21-16,0 0 15,0 0-15,0 0 0,22 0 16,-22 21-16,0 0 0,0 1 0,0-1 16,-21 0-16,22 0 0,-1 0 0,-21 0 15,0 22-15,0-22 0,0 0 16,0 0-16,0 22 0,0-1 15,0-21-15,0 0 16,0 0-16,-21-21 0,-1 0 16,1 0-1,21-21-15,0 0 0,0 0 16,0 0-16,0 0 0,0-1 16,0 1-16,0-21 0,0 21 0,0 0 15,21-1-15,1-20 0,-22 21 0,21 0 16,0 0-16,-21-1 0,21 1 15,0 0-15,0 0 0,1 0 16,-1 21-16,0-21 0,0-1 0,0 22 16</inkml:trace>
  <inkml:trace contextRef="#ctx0" brushRef="#br0" timeOffset="212296.96">6646 11388 0,'0'0'0,"0"21"15,0 0-15,0 0 0,-21 0 16,0 1-16,21 20 0,-21-21 16,0 0-16,21 22 0,-22-1 0,22-21 15,-21 21-15,0 1 0,21-22 0,0 21 16,-21 1-16,21-22 0,-21 21 0,21-21 16,0 0-16,0 22 15,0-22-15,0 0 0,0 0 0,21-21 31,0 0-31,0 0 0,-21-21 16,21 0-16,1 0 0,-1 0 0</inkml:trace>
  <inkml:trace contextRef="#ctx0" brushRef="#br0" timeOffset="212479.86">6329 11705 0,'0'0'0,"-21"0"15,42 0 1,0 0-16,0 0 0,21 0 16,-20 0-16,-1 0 0,21 0 15,-21 0-15,22 0 0,-22 0 0,0-21 16,21 21-16,-21 0 0,1 0 0,-22-21 16,21 21-16</inkml:trace>
  <inkml:trace contextRef="#ctx0" brushRef="#br0" timeOffset="212967.92">7916 11324 0,'0'0'0,"64"-84"16,-64 105 15,-21 21-31,-1-21 0,1 22 16,0-1-16,21 0 0,-21 1 0,0-1 16,21 0-16,0 1 0,-21 20 0,-1-21 15,1-20-15,21 20 0,0 0 16,0 1-16,0-22 0,0 21 0,0-21 15,0 0-15,0 1 0,0-1 16,0 0 0,21-21-1,1-21-15,-1 0 0,0-1 16,-21 1-16,21 0 0,-21 0 0</inkml:trace>
  <inkml:trace contextRef="#ctx0" brushRef="#br0" timeOffset="213178.27">7620 11684 0,'0'0'0,"21"0"47,0 0-47,0 0 0,1 0 0,-1 0 15,0 0-15,21 0 0,-21 0 16,22 0-16,-1 0 0,0-21 0,1 21 15,-1 0-15,-21-21 0,22 0 0,-1 21 16,0-22-16,-21 22 0,22 0 16</inkml:trace>
  <inkml:trace contextRef="#ctx0" brushRef="#br0" timeOffset="213556.37">8318 11663 0,'0'21'15,"22"-21"1,-1 0-16,0 0 16,0 0-16,0 0 0,0-21 15,1 21-15,-1-21 0,0 0 0,0-1 16,0 1-16,-21 0 16,0 0-16,0 0 15,-21 21 1,0 0-16,0 0 0,0 0 15,-1 21-15,22 0 16,-21 0-16,21 0 0,-21 22 0,21-22 16,-21 0-16,21 0 0,0 22 0,0-22 15,0 0-15,0 0 0,0 0 16,0 0-16,0 1 0,21-1 0,0 0 16,0 0-16,1-21 0,-1 21 15,0-21-15,0 0 0,0 0 16,0 0-16,1 0 0,20-21 0,-21 0 15,0 21-15,22-21 0,-22 0 0,21 21 16,-21-22-16,0 1 0,22 0 0,-22 0 16</inkml:trace>
  <inkml:trace contextRef="#ctx0" brushRef="#br0" timeOffset="214032.95">8932 11663 0,'0'-42'16,"0"84"-16,0-106 15,0 43-15,0 0 16,0 0-16,21 21 0,1 0 15,-1 0-15,0-21 0,21 21 16,-21 0-16,1 0 0,-1 0 0,0 0 16,0 21-16,-21 0 0,21 0 0,-21 0 15,21 1-15,-21-1 0,0 21 16,0-21-16,0 0 0,0 1 0,0-1 16,-21 0-16,0 0 0,0 0 0,0 0 15,21 1-15,-21-1 0,-1-21 16,22 21-16,0-42 31,22 0-31,-1-1 0,0 22 16,0-21-16,0 0 0,0-21 15,1 21-15,-1-1 0,0-20 0,0 21 16,0-21-16,0 20 0,1-20 16,-1 21-16,-21 0 0,0 0 15,21 21-15,-21 21 16,-21 0-16,21 0 15,0 0-15,-21 0 0,-1 22 16,22-22-16,-21 21 0,21-21 16,0 1-16,0-1 0,0 21 0,0-21 15,0 0-15,0 1 0,0-1 0,0 0 16,0 0-16,21 0 16,1-21-16,-1 0 0,0 0 0,0 0 15,21 0-15,-20 0 0,20-21 0,-21 21 16,21-21-16,-20 0 0,20 0 15,0-1-15,1-20 0,-1 21 0</inkml:trace>
  <inkml:trace contextRef="#ctx0" brushRef="#br0" timeOffset="214292.94">10096 11303 0,'0'0'0,"22"-42"16,-22-85 0,0 106-16,-22 21 15,1 21 1,21 0-16,-21 21 0,0-21 15,21 22-15,-21-1 0,0 22 0,21-22 16,0 0-16,-22 1 0,1-1 16,21 0-16,-21 1 0,21-22 0,0 21 15,0-21-15,0 22 0,0-22 0,0 0 16,0 0-16,0 0 0,0 0 16,21-21-16,0 0 0,1 0 15,-1 0-15,0 0 16,0 0-16,0 0 0,0-21 0,1 0 15,-22 0-15,21 0 0,0 0 16,0-1-16,-21 1 0</inkml:trace>
  <inkml:trace contextRef="#ctx0" brushRef="#br0" timeOffset="214500.59">9906 11430 0,'0'21'16,"0"0"-1,42-21-15,-21 0 0,1 0 0,-1 22 16,21-22-16,-21 0 16,22 0-16,-22 0 0,21 0 0,-21 0 15,22 0-15,-22 0 0,0 0 0,0 0 16,0-22-16,0 22 0,1 0 16,-22-21-1</inkml:trace>
  <inkml:trace contextRef="#ctx0" brushRef="#br0" timeOffset="-214048.44">13017 10456 0,'0'0'0,"-42"0"0,21 0 0,0 0 0,-22 0 15,22 0-15,0 0 16,42 0 0,0 0-1,1 0-15,20 0 0,21 0 16,-20 0-16,20 0 0,22 0 16,-22 0-16,22 0 0,-21 0 0,-1 0 15,22 0-15,-43 0 0,22 0 0,-22-21 16,0 21-16,1 0 0,-22 0 15,0 0-15,0 0 0,-21-21 32,-21 21-32,0-21 0,0 21 15,-1-21-15,1 21 0,0-21 0,0 21 16,21-22-16,-21 22 0,0-21 0,-1 21 16,22-21-16,-21 21 15,21-21 1,21 21-1,1 0 1,20 0-16,-21 0 0,21 0 16,-20 0-16,20 0 0,-21 0 0,21 0 15,-20 21-15,-1-21 0,0 21 0,-21 0 16,0 1-16,-21-1 0,0 0 0,-22 0 16,22 0-16,-21 22 0,-1-22 15,-20 21-15,21-21 0,-1 0 0,1 1 16,0 20-16,20-42 0,1 21 0,0 0 15,21 0 1,21-21-16,0 0 16,1 0-16,-1 0 0,21-21 0,0 0 15,1 0-15,-1 0 0</inkml:trace>
  <inkml:trace contextRef="#ctx0" brushRef="#br0" timeOffset="-213240.38">14774 10287 0,'0'0'0,"0"-21"32,21 0-17,1 0-15,-1 21 16,0-22-16,0 1 0,0 0 0,0 21 15,1-21-15,-1 0 0,0 0 0,0-1 16,-21 1-16,-21 21 31,0 21-31,21 1 16,0 20-16,-21-21 0,21 21 16,-22 1-16,22-1 0,-21 0 0,21 1 15,0 20-15,0-20 0,0-1 16,0 0-16,0 1 0,0-22 15,0 21-15,0-21 0,0 22 0,0-22 16,-21 0-16,0 0 0,0-21 16,0 0-16,-1 0 0,1 0 15,0 0-15,0 0 0,0 0 16,0 0-16,-1-21 0,-20 0 0,21 0 16,0-1-16,0 1 0,-1-21 0,1 21 15,0 0-15,21-22 0,0 22 16,-21 21-16,21-21 0,-21 21 15,21 21 1,0 0 0,21 0-16,0 1 0,0-1 0,0 0 15,1 0-15,-1 0 0,0 0 0,21 1 16,-21-1-16,1 0 0,20-21 16,0 21-16,-21-21 0,22 0 0,-1 0 15,-21 0-15,22 0 0,-1 0 0,0-21 16,-21 0-16,22 0 0,-1-1 15,0 1-15,1 0 0,-22-21 0,21-1 16,1 1-16,-22 0 0,21-1 0,-21-20 16,0 21-16,1-22 0,-1 22 15,0-1-15,0 1 0,0 0 0,-21 21 16,21-1-16,-21 1 0,0 0 0,0 42 31,-21 0-31,0 1 16,0 20-16,21 0 0,-21 1 0,0-1 15,-1 0-15,22 1 0,0 20 0,-21-21 16,21 1-16,0-1 0,0 0 16,-21 1-16,21-22 0,0 0 0,0 21 15,0-20-15,0-1 0,0 0 16,21-21-16,0 0 0,1 0 16,-1 0-16,0 0 15,0 0-15,0-21 0,0 0 16,-21-1-16</inkml:trace>
  <inkml:trace contextRef="#ctx0" brushRef="#br0" timeOffset="-213048.49">15325 10351 0,'0'0'0,"-22"0"0,44 0 46,-1 0-46,0 0 16,0-22-16,21 22 0,-20-21 0,-1 21 16,21-21-16,-21 21 0,0-21 0,1 21 15,20-21-15,-21 0 0</inkml:trace>
  <inkml:trace contextRef="#ctx0" brushRef="#br0" timeOffset="-211743.73">18097 10308 0,'0'0'16,"0"-63"0,22 63-16,-22-21 0,21-1 15,0 22-15,0-21 16,0 0-16,0 0 0,1 21 0,-1-21 16,0 0-16,0-1 0,-21 1 0,0 0 15,0 0-15,0 0 0,0 0 16,0-1-16,-42 22 0,21 0 0,-1 0 15,-20 0-15,0 0 0,-1 0 0,1 0 16,0 0-16,-1 22 16,1-1-16,21 0 0,-21-21 0,20 21 15,1 0-15,21 0 0,0 1 0,0-1 16,0 0-16,0 0 0,0 0 16,21 22-16,1-22 0,-1 0 15,42 42-15,-42-41 0,1-1 16,20 21-16,-21-21 0,0 22 15,22-1-15,-43 0 0,0-21 16,0 1-16,0-1 0,0 0 0,-22 0 16,1 0-16,0-21 0,-21 21 15,21-21-15,-22 0 0,1 0 0,0 0 16,-1 0-16,22 0 0,-21 0 16,-1 0-16,1-21 0,21 0 15,-21 0-15,20 0 0,1-22 0,0 22 16,0-21-16,0 0 0,21-1 0,-21-20 15,21 20-15,0 1 16,-22 21-16,22 0 0,0 0 0,0-1 16,0 1-16,0 42 31,0 1-31,0-1 0,0 0 16,0 0-16,22 21 0,-1-20 0,-21 20 15,21 0-15,0-21 16,-21 22-16,21-1 0,0-21 0,1 22 15,-1-22-15,-21 0 0,42 0 0,-42 0 16,42 0-16,-20-21 0,-1 22 0,0-22 16,0 0-16,0 0 0,0 0 15,22 0-15,-1 0 0,-21-22 0,22 1 16,-1 0-16,0 0 0,1 0 0,-22 0 16,21-22-16,-21 22 0,22-21 15,-22-1-15,0 22 0,-21-21 0,0 21 16,0-22-16,0 22 0,0 0 15,0 42 17,0 0-32,0 1 0,0 20 0,0-21 15,0 21-15,0-20 0,-21 20 16,21-21-16,0 21 0,0-20 0,0-1 16,0 0-16,0 0 0,0 0 0,0 0 15,21 1 1,0-22-16,0 0 0,0 0 0,1 0 15,-1 0-15,21-22 0,-21 1 0,22 0 16,-22 0-16,21 0 0,-21 0 16,0-1-16,22-20 0,-22 0 0,0 21 15,0-22-15,0 22 0,1-85 32,-22 127-17,0 1-15,0-1 16,-22 0-16,22 21 0,0-21 15,0 1-15,-21 20 0,21-21 0,0 0 16,0 22-16,0-22 0,0 0 0,0 0 16,0 0-16,0 0 15,21-21-15,1 0 0,-1 0 16,0 0-16,21 0 0,-21 0 0,1 0 16,-1-21-16,0 0 0,21 0 15,-21 21-15,1-42 0,-1 20 16</inkml:trace>
  <inkml:trace contextRef="#ctx0" brushRef="#br0" timeOffset="-211484.87">19177 10351 0,'21'-22'0,"-42"107"0,21-148 0,21 20 0,-21 22 16,21 0-16,-21 0 0,0 42 31,0 0-31,0 21 0,-21-20 16,0 20-16,0 0 0,21 1 0,-21-1 15,-1 0-15,1 1 0,21-1 0,-21 0 16,0 22-16,0-22 15,0-21-15,21 22 0,-22-1 0,1 0 0,0-21 16,0 1-16,21-1 0,-21 21 16,0-42-16,21-21 47,0 0-47,0 0 15,0-1-15,0 1 0,21 21 16,0-21-16,-21 0 0</inkml:trace>
  <inkml:trace contextRef="#ctx0" brushRef="#br0" timeOffset="-211152.54">19135 10308 0,'0'0'0,"0"-21"0,0 0 15,0 0-15,21 21 0,-21-21 16,21 21-16,0-22 0,0 22 0,0 0 16,1-21-16,-1 21 0,0-21 0,0 21 15,0 0-15,0 0 0,1 0 16,-1 21-16,0 0 0,-21 1 0,0-1 16,0 0-16,0 0 0,0 21 0,0-20 15,-21-1-15,0 21 0,-1-21 16,1 0-16,0 1 0,-21-1 15,21 0-15,-22 0 0,22 0 0,-21-21 16,21 21-16,-1-21 0,1 0 0,0 0 16,0 0-16,0 0 0,21-21 15,0 0 1,0 0-16,21 0 0</inkml:trace>
  <inkml:trace contextRef="#ctx0" brushRef="#br0" timeOffset="-210876.7">19621 10224 0,'0'0'0,"22"0"31,-22 21-31,0 0 16,0 0-16,0 21 0,0-20 15,0 20-15,0 0 0,-22 1 0,1-1 16,0 0-16,21 1 0,-21-1 0,0 21 15,0-20-15,-1-22 0,1 21 16,21 1-16,-21-1 0,0-21 0,21 21 16,-21-20-16,21-1 0,0 0 0,0 0 15,0 0-15,21-21 16,0 0 0,0 0-16,0-21 0,1 21 15,-22-21-15,0 0 0</inkml:trace>
  <inkml:trace contextRef="#ctx0" brushRef="#br0" timeOffset="-210564.35">19579 10499 0,'0'0'0,"0"-43"0,0 22 15,0 0-15,0-21 0,0 21 0,0-1 16,21 1-16,0 0 16,-21 0-16,22 21 0,-1-21 0,0 21 15,0-21-15,21 21 0,-20 0 16,-1 0-16,21-22 0,-21 22 15,22 0-15,-22 0 0,0 0 0,0 22 16,0-1-16,0 0 0,-21 0 0,0 0 16,0 22-16,0-22 0,0 21 15,-21-21-15,0 0 0,-21 1 0,21-1 16,-1 0-16,-20 0 0,21 0 0,-21 0 16,20-21-16,1 22 0,0-22 0,0 0 15,0 0-15,42 0 31,0-22-15,0 1-16,0 0 0,1 0 16,-1 0-16,0 0 0</inkml:trace>
  <inkml:trace contextRef="#ctx0" brushRef="#br0" timeOffset="-210164.58">20193 10224 0,'-21'0'31,"0"21"-31,-1 0 0,22 0 0,-21 0 16,0 0-16,0 1 0,21 20 0,-21-21 15,21 0-15,-21 22 0,21-22 0,0 0 16,0 0-16,0 0 16,0 0-16,0 1 0,0-1 0,21-21 15,0 21-15,0-21 0,0 0 16,0 0-16,1 0 0,-1 0 15,0 0-15,21-21 0,-21 0 0,22 21 16,-22-22-16,0-20 0,21 21 0,-20 0 16,-1-22-16,-21 22 0,21-21 15,-21 0-15,0 20 0,0-20 0,0 21 16,0-21-16,-21 20 0,0 1 0,-1 21 16,1-21-16,-21 21 0,21 0 15,-22 0-15,22 0 0,-21 21 16,21-21-16,0 21 0,-1 1 0,-20-1 15,42 21-15,-21-21 0,21 0 0,0 1 16,0-1-16,0 0 0,0 0 16,0 0-16,0 0 0,21 1 0,0-22 15,0 0-15,1 0 0,-1 0 0,0 0 16</inkml:trace>
  <inkml:trace contextRef="#ctx0" brushRef="#br0" timeOffset="-209755.82">20574 10308 0,'0'0'0,"0"-21"0,0 0 16,0 0-16,0 0 15,0-1-15,21 22 16,0 0-16,-21-21 0,21 21 0,22 0 16,-22 0-16,0 0 0,0 0 15,22 0-15,-22 0 0,0 0 0,0 0 16,0 21-16,0-21 0,1 22 0,-22 20 15,21-21-15,-21 21 0,0-20 16,0 20-16,0-21 0,0 21 0,0 1 16,0-22-16,0 0 0,0 21 0,0-20 15,0-1-15,-21-21 16,21 21-16,-22 0 0,1-21 0,0 0 16,21-21-1,0 0 1,0 0-16,0-1 0,0 1 15,0 0-15,0-21 0,21 21 0,0-22 16,-21 1-16,22 21 0,-1 0 16,0-22-16,0 22 0,0 0 0,0 21 15,-21-21-15,22 0 0,-1 21 0,-21-22 16,21 22-16,0 0 0,0-21 16,0 0-16,1 21 0,-1-21 0,0 21 15</inkml:trace>
  <inkml:trace contextRef="#ctx0" brushRef="#br0" timeOffset="-209480.46">21442 9885 0,'21'-21'0,"-42"42"0,63-42 15,-21 21 1,-21 21 0,0 0-16,0 0 15,0 0-15,0 22 0,0-22 0,-21 21 16,21 1-16,-21-22 0,0 21 15,0 0-15,-1 1 0,1-1 16,0 0-16,21-20 0,-21 20 0,21-21 16,-21 21-16,21-20 0,0-1 15,0 0-15,0 0 0,0 0 16,21-21 15,0 0-31,21-21 0,-20 21 16,20-21-16,-21-21 0,21 20 0</inkml:trace>
  <inkml:trace contextRef="#ctx0" brushRef="#br0" timeOffset="-209087.68">21950 10181 0,'0'0'0,"21"0"0,-21-21 0,-21 21 32,0 0-17,-1 0-15,1 0 0,0 0 0,0 0 16,-21 21-16,20 0 0,1-21 0,0 22 15,0-22-15,0 21 0,21 0 16,0 0-16,0 0 16,0 0-16,21 1 0,0-22 15,0 0-15,22 21 0,-22-21 16,0 0-16,21 0 0,-21 21 0,1-21 16,20 0-16,-21 21 0,0-21 15,22 21-15,-22 0 0,0-21 16,-21 22-16,0-1 0,0 0 15,0 0-15,-21-21 16,21 21-16,-43-21 0,22 0 16,0 0-16,0 0 0,0 0 0,-22 0 15,22 0-15,0 0 0,0 0 16,0 0-16,-22 0 0,22 0 16,0 0-16,0 0 0,21-21 15,0 0 1,0 0-16,0 0 15,0-1 1</inkml:trace>
  <inkml:trace contextRef="#ctx0" brushRef="#br0" timeOffset="-208808.84">21421 9970 0,'0'0'15,"0"-22"1,21 22 0,0-21-16,21 21 0,1-21 0,-1 21 15,0 0-15,22-21 0,-1 21 16,-20-21-16,20 21 0,-21 0 16,1-21-16,-1 21 0,0 0 0,1 0 15,-22 0-15,0 0 0,0-22 0,0 22 16,-63 22 31,21-22-47,-21 21 0</inkml:trace>
  <inkml:trace contextRef="#ctx0" brushRef="#br0" timeOffset="-208251.16">14351 11409 0,'0'0'0,"21"-21"0,-21 0 15,21-22-15,0 22 0,1 0 16,-22-21-16,0 20 0,21 1 0,0 0 16,-21 0-16,0 42 31,0 0-31,0 22 16,-21-1-16,21-21 0,-21 43 0,-1-22 15,1 0-15,0 1 0,21 20 16,-21-21-16,0 1 0,0-1 0,-1 0 15,22-20-15,-21 20 0,21-21 0,-21 21 16,21-20-16,0-1 0,0 0 16,0 0-16,0 0 0,21-21 31,0 0-31,-21-21 16,22 0-16,-1 0 0,-21 0 0,21-1 15,-21 1-15</inkml:trace>
  <inkml:trace contextRef="#ctx0" brushRef="#br0" timeOffset="-208051.28">14033 11663 0,'0'0'0,"-21"0"0,0 0 16,42 0-1,0 0 1,1 0-16,-1 0 0,0 0 15,0-21-15,0 21 0,22 0 0,-1 0 16,-21-21-16,21 21 0,1 0 0,-1-22 16,-21 1-16,22 21 0,-1-21 15,-21 21-15</inkml:trace>
  <inkml:trace contextRef="#ctx0" brushRef="#br0" timeOffset="-207660.5">14795 11621 0,'0'0'16,"-21"0"-16,21 21 0,21-21 31,1 0-31,-1 0 16,0-21-16,0 21 0,0-22 0,0 1 15,22 21-15,-22-21 0,0 0 16,21 0-16,-20 0 0,-1 21 0,0-22 15,-21 1-15,0 0 0,0 0 0,-21 21 32,0 0-32,-1 0 0,1 21 15,-21 0-15,21 0 0,0 1 0,-22-1 16,22 21-16,0-21 0,21 22 16,-21-22-16,21 21 0,-21-21 15,21 0-15,0 22 0,0-22 0,0 0 16,0 0-16,0 0 0,21 1 15,0-1-15,0-21 0,0 0 16,22 0-16,-22 0 0,0 0 0,21 0 16,1 0-16,-22-21 0,21 21 0,0-22 15,-20 1-15,20 0 0,-21 0 16,21 0-16</inkml:trace>
  <inkml:trace contextRef="#ctx0" brushRef="#br0" timeOffset="-207151.79">15430 11557 0,'0'-21'15,"0"42"-15,0-63 0,22 42 16,-1 0-16,0-21 0,0 21 16,21 0-16,-20-22 15,-1 22-15,0 0 0,21 0 0,-21 0 16,1 0-16,-1 0 0,0 0 0,0 22 16,0-1-16,0 0 0,-21 0 15,0 0-15,0 0 0,0 1 0,0-1 16,0 0-16,0 0 0,-21 0 0,0 0 15,0 1-15,0-1 0,0 0 16,-1 0-16,1-21 0,0 21 0,21 0 16,0-42 15,21 0-15,0 0-16,1 0 0,-1 0 15,0-1-15,0 1 0,0-21 16,0 21-16,22-22 0,-22 22 0,0-21 15,0 21-15,22-22 0,-22 22 0,0 0 16,0 0-16,-21 0 16,0 42-1,0 0-15,0 0 0,-21 0 16,0 1-16,21 20 0,0-21 0,-21 0 16,-1 0-16,22 22 0,-21-22 0,21 0 15,0 0-15,0 0 16,0 1-16,0-1 0,0 0 0,0 0 15,21 0 1,1-21-16,-1 0 0,0 0 16,0 0-16,0 0 0,22 0 0,-22-21 15,21 21-15,-21-21 0,22 0 0,-22 0 16,21-1-16,0 1 0,-20-21 0</inkml:trace>
  <inkml:trace contextRef="#ctx0" brushRef="#br0" timeOffset="-206871.43">16616 11197 0,'21'-148'31,"-42"296"-31,42-317 0,-21 148 0,0 42 31,-21 0-31,21 0 0,-21 22 16,-1-22-16,1 21 0,0 0 0,0 22 16,21-22-16,-21 1 0,0-1 0,-1 21 15,1-20-15,0-1 0,21-21 16,0 22-16,-21-22 0,21 21 0,0-21 15,0 0-15,0 1 0,0-1 0,0 0 16,21-21-16,0 0 0,0 0 16,1 0-16,-1 0 0,21 0 15,-21 0-15,0 0 0,1 0 0,20-21 16,-21 0-16,0 21 0,0-22 16,22 1-16,-22 0 0,-21-21 15,21 21-15,0-22 0,-21 22 0</inkml:trace>
  <inkml:trace contextRef="#ctx0" brushRef="#br0" timeOffset="-206644.57">16531 11282 0,'0'0'0,"-21"0"0,0 0 0,0 21 32,42-21-32,0 21 15,0-21-15,21 0 0,-20 0 0,-1 0 16,21 0-16,-21 0 0,0 0 0,22-21 15,-22 21-15,0-21 0,21 21 16,-20 0-16,-1 0 0,0-21 0,-42 21 47,0 0-47,-22 0 0,1 0 16,0 0-16</inkml:trace>
  <inkml:trace contextRef="#ctx0" brushRef="#br0" timeOffset="-199336">275 14520 0,'0'0'0,"-21"0"0,-21 0 16,20 0-16,-20 0 0,0 0 0,-1 0 15,1 0-15,21 0 0,21-21 63,63 21-16,22 0-47,0 0 0,-1 0 15,1-21-15,21 21 0,-21 0 16,-1 0-16,-20 0 0,20 0 0,-20-21 15,-1 21-15,-20 0 0,20 0 16,-20 0-16,-1 0 0,0 0 0,1 0 16,-22 0-16,0 0 0,0 0 15,0 0-15,-21-21 0,-21 21 47,0 0-47,0-21 0,0 21 16,-1 0-16,1-22 15,0 22-15</inkml:trace>
  <inkml:trace contextRef="#ctx0" brushRef="#br0" timeOffset="-198808.34">889 14118 0,'0'0'0,"-21"0"0,21 21 47,0 1-47,0-1 15,21 0-15,0 0 16,148 43-1,-126-64 1,-1 21-16,0-21 0,1 21 16,-22-21-16,21 0 0,1 0 15,-22 0-15,21 0 0,-21 0 0,0 0 16,1 0-16,-1 0 16,-42 0 15,21 21-31,-22-21 0,1 21 15,-21-21-15,21 21 0,0 1 0,-22-1 16,22 0-16,-21 21 0,21-21 16,-1 22-16,-20-22 0,21 21 15,0 1-15,-22-22 0,22 21 0,0-21 16,0 22-16,0-22 16,0 0-16,-1 0 0,1 0 15,21 0-15,-21 1 0,21-1 16,0-42 31</inkml:trace>
  <inkml:trace contextRef="#ctx0" brushRef="#br0" timeOffset="-198239.76">2180 14182 0,'0'0'16,"-63"-43"0,41 43-16,22-21 15,-21 21 1,21 21 0,0 1-16,0-1 15,0 21-15,0 0 0,0 1 0,0-1 16,0 0-16,0 1 0,0-1 15,0 0-15,-21 1 0,21-1 16,-21 0-16,21 1 0,0-22 0,0 21 16,0-21-16,0 1 0,0-1 15,0 0-15,0-42 32,0 0-32,0-22 0,0 22 15,21-21-15,-21-1 16,0 1-16</inkml:trace>
  <inkml:trace contextRef="#ctx0" brushRef="#br0" timeOffset="-198023.83">2074 14203 0,'0'-21'0,"0"127"0,0-191 0,0 43 0,0 20 15,21 22 1,1 22 0,-1-1-16,0 0 0,0 0 0,0 21 15,0-20-15,1 20 16,-1 0-16,21-21 0,-21 22 0,0-1 15,1-21-15,-1 22 0,0-22 16,0 0-16,-21 0 0,21 0 0,0 0 16,1 1-1,-1-22-15,0-22 16,0 1-16,-21 0 16</inkml:trace>
  <inkml:trace contextRef="#ctx0" brushRef="#br0" timeOffset="-197775.92">2667 13970 0,'0'0'16,"0"-21"-16,-21 42 31,0 0-31,-1 0 16,22 22-16,-21-22 0,0 21 0,0 1 15,21-1-15,0 0 0,0 1 16,-21-1-16,21 0 0,0 1 0,-21-1 15,21-21-15,0 21 0,0-20 16,0 20-16,0-21 0,0 0 0,0 0 16,0 1-16,21-22 15,0 0-15,0 0 0,0-22 16,0 22-16,22-21 0</inkml:trace>
  <inkml:trace contextRef="#ctx0" brushRef="#br0" timeOffset="-197371.81">3090 14224 0,'0'-21'0,"0"42"0,21-42 16,-21 0-16,-21 21 31,0 0-31,0 21 16,0 0-16,0 0 0,21 0 15,-22 22-15,1-22 0,21 21 16,0 1-16,0-1 0,0-21 0,0 21 15,0 1-15,0-22 0,0 21 16,0-21-16,0 1 0,0-1 16,0 0-16,21-21 0,1 0 0,-1 21 15,0-21-15,21 0 0,-21 0 16,22-21-16,-22 21 0,21-21 0,1 0 16,-22-1-16,21-20 0,-21 21 15,0-21-15,1-1 0,-1 1 0,-21 0 16,0-22-16,0 22 0,0-1 15,0 22-15,0-21 0,0 21 0,-21 0 16,-1-1-16,1 22 0,-21 0 16,21 0-16,0 0 0,-1 0 0,-20 0 15,21 22-15,0-1 0,0-21 16,-1 21-16,1 0 0,21 0 16,0 0-16,-21 22 0,21-22 15,0 0-15,0 0 0</inkml:trace>
  <inkml:trace contextRef="#ctx0" brushRef="#br0" timeOffset="-196468.43">4889 14055 0,'0'0'0,"-21"0"0,0 0 0,0 0 0,0 0 16,0 0-16,-1 0 0,-20 0 15,21 0-15,-21 21 0,-1 0 0,22 0 16,-21 0-16,21 22 0,-22-22 16,22 21-16,0 1 0,0-22 15,0 21-15,21-21 0,0 22 0,0-22 16,0 0-16,0 0 0,0 0 15,21 0-15,0-21 0,0 0 0,21 22 16,-20-22-16,20 0 0,0 0 16,1 0-16,-1-22 0,0 22 0,22-42 15,-22 21-15,-21 0 16,22-22-16,-22 22 0,0-21 0,-21 21 16,0-22-16,0 22 0,0-21 0,0 21 15,0-22-15,-21 22 0,0 0 16,-1 0-16,1 0 0,0 0 0,-21 21 15,21 0-15,-1 0 0,1 0 16,-21 0-16,21 0 0,0 0 0,63 0 47,-21 0-47,0 0 0,22 0 16,-1 0-16,0 0 0,1 0 15,-1 0-15,0 0 0,-21-22 0,22 22 16,-22 0-16,21-21 0,-21 0 15,1 21-15,-1 0 0,0 0 0,-21-21 16,21 21-16,-21 21 47,0 0-47,0 0 16,0 22-16,0-22 0,0 21 0,0-21 15,0 22-15,-21 20 16,21-20-16,0 20 0,0-21 0,0 22 15,0-1-15,-21 1 0,21-1 16,-21 1-16,21-1 0,0 1 0,0-1 16,0 22-16,0-21 0,-22 20 0,22 1 15,0-22-15,-21 22 0,21-21 16,0-1-16,0 1 0,0-1 0,0-21 16,0 1-16,0 41 0,0-41 15,0-22-15,0 0 16,0 0-16,0 0 0,-21-21 15,0 0-15,-21-21 16,20 21-16,1-21 0,-21-21 16,0 21-16,-1-22 0,22 1 0,-21 0 15,-1-22-15,22 1 0,0-22 16,0 21-16,0-20 0,21 20 0,0-20 16,0 20-16,0 1 0,0-1 0,0 1 15,21-1-15,0 22 0,0-22 16,22 22-16,-22 0 0,21-1 0,-21 1 15,22 0-15</inkml:trace>
  <inkml:trace contextRef="#ctx0" brushRef="#br0" timeOffset="-194619.78">6477 13907 0,'0'-22'0,"0"44"15,-21-22 1,21 21-16,0 0 0,0 0 16,-21 0-16,21 0 0,0 1 15,0-1-15,0 0 0,-22 0 0,22 0 16,-21 0-16,21 1 0,-21-1 16,21 0-16,-21 0 0,0 0 15,0-21-15,-1 0 47,22-21-31,0 0-16,0 0 0,0 0 0,0-1 15,0 1-15,0 0 0,0 0 16,22 0-16,-1-22 0,0 22 0,0-42 16,0 42-16,0-1 0,22 1 15,-22 0-15,0 21 0,0-21 16,22 21-16,-22 0 0,0 0 0,0 0 15,0 21-15,0-21 0,1 21 16,20 43-16,-42-43 0,0 21 16,21-21-16,-21 1 0,0 20 15,0-21-15,0 0 0,0 22 16,0-22-16,0 0 0,0 0 0,0 0 16,-21-21-1,21 21-15,0-42 31,0 0-31,0 0 16,0 0-16,21 0 0,0-22 0,0 22 16,1 0-16,-1 0 0,0-22 15,21 22-15,-21-21 0,22 21 0,-1 0 16,-21-22-16,22 43 0,-1-21 16,-21 21-16,21 0 0,-20 0 15,20 21-15,-21-21 16,0 43-16,-21-22 0,21 0 0,-21 21 15,0-21-15,0 1 0,0 20 0,0-21 16,0 21-16,-21-20 0,0-1 16,21 0-16,-21 21 0,21-21 0,-21-21 15,21 22-15,0-1 0,21-21 32,0 0-32,0-21 0,0-1 15,22 22-15,-22-21 0</inkml:trace>
  <inkml:trace contextRef="#ctx0" brushRef="#br0" timeOffset="-194124.8">8043 13885 0,'0'0'0,"0"-42"32,0 21-32,0 0 0,-21 21 15,0-21-15,0 21 0,0-22 16,-22 22-16,22 0 0,0 0 0,-21 0 15,20 0-15,-20 0 0,21 22 16,-43 20-16,22 0 0,21 1 16,0-22-16,0 21 0,-1 0 15,1 1-15,0-22 0,21 21 16,0 1-16,0-22 0,0 21 0,0-21 16,0 0-16,0 1 0,0-1 15,0 0-15,21-21 0,22 0 0,-22 0 16,0 0-16,21 0 0,-21 0 15,22-21-15,-22 21 0,21-21 0,-21-1 16,22 1-16,-22 0 0,0-21 0,21 21 16,-20-1-16,-22-20 0,21 21 15,-21-21-15,21 20 0,-21-20 0,0 21 16,0 0-16,0 0 0,0-1 0,0 44 31,0-1-31,0 0 16,-21 0-16,0 0 15,21 0-15,0 1 0,0 20 0,0-21 16,0 21-16,0-20 0,0-1 16,0 0-16,21-21 0,-21 21 15,21-21-15,0 0 0,0 21 0,0-21 16,1 0-16,-1 0 0,0 0 16,0 0-16,0-21 0,0 21 0,1-21 15,-1 0-15,0 0 0</inkml:trace>
  <inkml:trace contextRef="#ctx0" brushRef="#br0" timeOffset="-193879.78">8467 13758 0,'21'-42'0,"-42"84"0,42-126 0,0 41 0,-21 22 15,0 0-15,0 0 0,21 21 16,-21 21 0,0 0-16,0 22 0,0-1 0,-21 0 15,21 1-15,-21-1 0,0 0 16,21 1-16,0-1 0,-22 0 0,22 1 15,-21-22-15,21 21 0,-21-21 16,21 0-16,0 22 0,0-22 0,0 0 16,0 0-16,21-21 31,0 0-31,1 0 16,-22-21-16,21 0 0,0 0 15,-21 0-15</inkml:trace>
  <inkml:trace contextRef="#ctx0" brushRef="#br0" timeOffset="-193691.89">8424 13864 0,'0'0'0,"-21"0"15,0 0-15,0 0 0,42 0 63,0 0-63,0 0 0,0 0 15,1 0-15,-1 0 0,21-21 16,-21 21-16,22-21 0,-1 0 0,0 21 16,22-21-16</inkml:trace>
  <inkml:trace contextRef="#ctx0" brushRef="#br0" timeOffset="-191992.44">9292 13758 0,'0'0'0,"-21"0"0,0 0 16,0 0-16,-1 0 0,-20 0 0,21 0 16,0 0-16,0 0 0,-1 0 0,1 22 15,0-22-15,0 21 0,0 0 16,0 0-16,-1 21 0,1-20 0,21 20 16,0-21-16,-21 0 0,21 22 15,-21-22-15,21 21 0,0-21 0,0 0 16,0 1-16,0-1 0,21 0 15,0-21-15,0 21 0,1-21 0,-1 21 16,21-21-16,0 0 0,1 0 0,-1 0 16,0 0-16,1-21 0,-1 0 15,0 21-15,1-21 0,-1 0 16,-21-1-16,22 1 0,-22 0 16,21-21-16,-21-1 0,0 1 15,1 0-15,-1-1 0,-21 1 0,21-21 16,-21 20-16,0-20 0,0-22 15,0 43-15,0 21 0,0-1 0,-21 22 16,0 0 0,-1 22-16,22 20 0,0-21 15,-21 21-15,21 22 0,-21-22 16,21 1-16,-21-1 0,21 0 0,0 1 16,0-1-16,0 0 0,-21-21 0,21 22 15,0-22-15,0 0 0,0 21 16,0-20-16,0-1 15,0 0 1,0-42 0,21 0-1,-21-1-15,21 1 16,0 0-16,-21 0 0,21 0 16,1-22-16,-1 22 0,-21 0 15,21 0-15,0 21 0,-21-21 0,21 21 16,0 0-16,-21 21 15,0 0 1,0 0-16,0 0 0,0 1 0,0-1 16,22 0-16,-22 0 0,0 0 15,21 0-15,-21 1 0,21-22 16,-21 21-16,21-21 0,0 0 0,0 21 16,1-21-16,-1 0 0,0 0 15,21 0-15,-21 0 0,22 0 0,-22 0 16,21-21-16,-21 0 0,22 21 15,-22-22-15,0 1 0,21-21 0,-20 21 16,-1 0-16,0-1 0,0-20 0,0 21 16,0 0-16,-21 0 0,0-1 15,0 44 17,0-1-32,-21-21 0,21 21 0,0 0 15,0 0-15,-21 0 0,21 1 0,0-1 16,0 0-16,0 0 0,0 0 15,0 0-15,21-21 16,0 22 0,1-22-16,-1 0 0,0 0 0,0 0 15,0 0-15,22-22 0,-22 22 16,0-21-16,0 0 0,0 0 0,0 0 16,1 0-16,-22-1 0,21 1 15,0 0-15,-21 0 0,0 0 16,21 21-16,-21-21 0,0 42 31,-21 0-31,21 0 16,-21 0-16,0 0 0,21 1 0,-22-1 15,22 0-15,-21 0 16,21 0-16,0 0 0,21-42 47,1 0-32,-1 0-15,-21 0 16,21 0-16,0-1 0,0 1 16,0 0-16,1 0 0,-22 0 0,21 0 15,0 21-15,0 0 16,-21 21 0,0 0-16,0 0 15,0 0-15,0 0 0,0 1 0,0-1 16,21 0-16,0-21 0,-21 21 15,22 0-15,-1-21 0,0 21 0,0-21 16,0 0-16,22 0 0,-22 0 0,0 0 16,21 0-16,-21 0 0,22 0 15,-22 0-15,21 0 0,-21 0 16,1-21-16,-1 0 0,0 0 0,0 0 16,0 0-16,0-1 0,-21 1 15,22-21-15,-22 21 0,0-22 16,0 22-16,0 0 0,-22 0 15,1 21-15,0 0 0,0 0 0,0 0 16,-22 21-16,22 0 0,0 0 16,0 1-16,-21-1 0,42 0 0,-22 0 15,22 0-15,0 0 0,0 1 16,0-1-16,0 0 16,22-21-16,-1 0 0,0 0 15,0 0-15,0 0 0,0 0 16,1 0-16,-1 0 15,0 21-15,0-21 0,-21 21 0,21-21 16,0 21-16,-21 1 0,22-1 16,-22 0-16,21 0 0,-21 21 0,0 1 15,0-22-15,0 21 0,0 22 16,0-22-16,0 0 0,-21 1 0,-1-1 16,1 0-16,0 1 0,0-1 15,0 0-15,-22 1 0,22-1 16,0-21-16,21 22 0,-21-1 0,0-21 15,0 21-15,-1-20 0,1 20 0,0-21 16,0 0-16,0 0 0,0 1 16,-1-1-16,1 0 0,0-21 0,-21 21 15,21-21 1,-1 0-16,22-21 16,0 0-16,0 0 0,0-22 15,0 22-15,0-21 0,0-1 0,22 1 16</inkml:trace>
  <inkml:trace contextRef="#ctx0" brushRef="#br0" timeOffset="-191783.72">10393 13589 0,'0'0'0,"-21"0"0,-43-42 31,43 42-31,0 0 31,0 0-15,-1 0-16</inkml:trace>
  <inkml:trace contextRef="#ctx0" brushRef="#br0" timeOffset="-190922.79">2095 15663 0,'0'0'0,"0"-21"31,0 0-31,0 0 0,22 0 0,-1 0 16,0-1-16,0 1 0,-21 0 16,0 0-16,21-21 0,-21 20 0,0 1 15,0 0-15,0 0 16,-21 0-16,0 21 0,-21 0 0,20 0 15,-20 0-15,21 0 0,-21 21 16,-1 0-16,1 0 0,21 0 0,-22 1 16,22 20-16,-21-21 0,21 0 15,21 22-15,0-22 0,0 0 0,0 21 16,0-21-16,21 1 0,0-1 16,21 0-16,-20 0 0,20 0 0,-21-21 15,21 21-15,1 1 0,-22-1 16,0 0-16,21 0 0,-20-21 15,-1 21-15,-21 0 0,0 1 16,0-1-16,0 0 0,-21 0 0,-1 0 16,-20 0-16,21 1 0,-21-1 15,-1 0-15,-20 0 0,20-21 0,1 0 16,-21 0-16,20 0 0,-41 0 16,41 0-16,1-21 15,0 0-15,20-22 0,1 22 0,0-21 16,0 21-16,21-22 0,0 1 15,0 21-15,0-21 0,0 20 0,42-20 16,-21 21-16,22 0 0,-1 0 16,22-1-16,-22 1 0,21 0 0,1-21 15</inkml:trace>
  <inkml:trace contextRef="#ctx0" brushRef="#br0" timeOffset="-190467.87">2646 15177 0,'-21'105'31,"-1"-83"-31,22 20 0,-21 0 0,0 1 16,21-1-16,0 0 0,0 1 16,-21-1-16,21 0 0,-21 1 15,0-1-15,21 0 0,0 1 0,-22-22 16,22 21-16,-21-21 0,21 22 15,-21-22-15,21 0 0,0 0 0,0-42 32,0 0-17,0 0-15,0-1 0,21 1 16,-21-21-16,21 21 0,1-22 0,-1 1 16,0 21-16,0-21 0,21-1 15,-20 22-15,20 0 0,-21 0 0,0 0 16,22 21-16,-22 0 15,0 0-15,0 0 0,0 21 0,0 0 16,1 0-16,-22 0 0,0 0 16,0 1-16,0 20 0,0-21 0,0 0 15,0 0-15,0 22 0,-22-22 16,1 0-16,21 0 0,0 0 0,-21 1 16,0-1-16,21 0 15,0-42 1,21 0-1,0-1-15</inkml:trace>
  <inkml:trace contextRef="#ctx0" brushRef="#br0" timeOffset="-188899.85">3302 15473 0,'0'0'0,"-42"0"31,20 21-31,1 0 0,0 0 0,21 1 16,-21-1-16,0 0 0,0 21 0,21-21 16,0 22-16,-22-22 0,22 21 15,0 1-15,0-22 0,0 21 0,0 0 16,0-20-16,0 20 0,0-21 16,0 0-16,22 0 0,-1 1 15,0-22-15,21 0 0,-21 0 16,22 0-16,-1 0 0,-21-22 0,22 22 15,20-21-15,-21-21 0,1 21 0,-1 0 16,-21-22-16,22 22 0,-22-21 16,0 21-16,-21-22 0,0 1 0,0 0 15,0 20-15,-21-20 0,0 0 16,-1 21-16,1-22 0,-21 22 0,0 0 16,-1 0-16,1 21 0,0 0 15,-1 0-15,22 0 0,-21 21 0,21 0 16,-22 0-16,22 22 0,0-22 15,0 21-15,0-21 0,-1 22 16,22-1-16,0 0 0,0-21 0,0 22 16,0-1-16,22-21 0,-1 22 15,-21-22-15,42 0 0,-21 0 0,0-21 16,22 21-16,-1-21 0,-21 0 16,22 0-16,-1 0 0,0-21 0,64 0 15,-64 0-15,1 0 16,-1-22-16,0 22 0,-20 0 0,20-21 15,-21 20-15,0-20 0,0 21 16,1-21-16,-22 20 0,0 1 0,21 0 16,-21 0-16,0 42 31,-21 0-31,-1 0 16,22 1-16,0 20 0,-21-21 15,21 0-15,0 0 0,0 1 0,0-1 16,0 21-16,0-21 0,0 0 0,21-21 15,-21 22-15,22-1 0,-1-21 16,0 0-16,0 0 0,0 0 0,0 0 16,22 0-16,-22 0 0,0 0 15,0-21-15,0-1 0,22 1 0,-43 0 16,21 0-16,0 0 0,0 0 16,0-1-16,-21 1 0,0-21 0,0 0 15,22 20-15,-22 1 16,0 42 15,0 1-15,0-1-16,0 0 0,0 0 0,0 0 15,0 0-15,0 22 0,0-22 16,0 0-16,0 0 0,0 0 16,21-21-16,0 0 0,0 0 15,0 0-15,0 0 16,22 0-16,-22-21 0,0 0 0,0 21 15,0-21-15,22 0 0,-22-22 16,0 22-16,0 0 0,-21-21 16,21-1-16,1 1 0,-22 0 0,21-1 15,-21 1-15,0 0 0,0-22 16,0 22-16,0 0 0,0 20 0,21-20 16,-21 21-16,0 42 15,0 0-15,0 22 16,-21-22-16,21 21 0,-21 0 0,-1 1 15,22-1-15,0 0 0,-21 1 16,21-1-16,-21 0 0,21-20 0,0 20 16,0 0-16,0-21 0,0 22 15,21-22-15,0 0 0,1 0 16,20 0-16,0 1 0,1-1 0,-1-21 16,0 0-16,1 0 0,-1 0 15,0 0-15,22 0 0,20 0 16,-41-21-16,-1-1 0,-21 1 15,22 0-15,-22 0 0,21-21 0,-21 20 16,0 1-16,1 0 0,-1-21 0,0 21 16,0-1-16,-21 1 0,0 0 15,0 0-15,0 0 0,0 0 0,0-1 16,-21 22-16,0 0 0,0 0 0,-22 0 16,22 0-16,0 0 15,0 0-15,-22 22 0,22-22 0,0 21 16,0 0-16,0 0 0,0 0 15,-1 22-15,1-22 0,21 0 0,0 0 16,-21 21-16,21 1 0,0-22 16,0 0-16,0 0 15,21 0-15,0-21 0,1 0 16,-1 0-16,0 0 0,0 0 16,0 0-16,0-21 0,1 0 0,-1 0 15,0 0-15,0 0 0,21-1 16,-20 1-16,-1-21 0,0 21 15,0-22-15,0 1 0,0 0 0,1-22 16,-1 22-16,-21-22 0,0 1 0,21 21 16,-21-1-16,0 1 0,0-22 15,-21 86 1,0 20 0,21-21-16,-22 43 0,22-22 0,0 0 15,0 1-15,-21-1 0,21 21 0,0-20 16,0-1-16,0 0 0,0-20 15,0 20-15,0-21 0,0 21 0,0-20 16,0-1-16,21 0 0,1 0 16,-22 0-16,21-21 0,0 0 0,0 0 15,43 0-15,-43-21 0,21 21 16,-21-21-16,22 0 16</inkml:trace>
  <inkml:trace contextRef="#ctx0" brushRef="#br0" timeOffset="-187887.77">6392 15219 0,'-21'-21'0,"42"42"0,-63-63 0,42 20 0,-21 1 15,21 0-15,0 0 0,-21 21 16,21-21-16,-22 21 0,22 21 31,0 0-31,0 0 16,0 22-16,0-1 0,0 0 0,0 1 15,0 20-15,0-21 0,0 1 16,0 20-16,0-20 0,0-1 0,0-21 16,0 21-16,0 1 0,0-22 0,0 21 15,0-21-15,0 1 0,0-1 16,0 0-16,0 0 0,0-42 31,0 0-15,0 0-16,0-1 0,0 1 0,0 0 15,0-21-15,0 21 16,0-1-16,22-20 0,-1 21 0,0 0 16,0 0-16,21-1 0,-20 1 15,20 0-15,0 21 0,1 0 0,-1 0 16,0 0-16,1 0 0,-1 21 0,0 0 15,-21 1-15,22-1 0,-22 21 16,0-21-16,-21 0 0,0 1 0,0-1 16,0 21-16,-42-21 0,21 0 15,-1 1-15,-20-1 0,0 0 0,21-21 16,-22 21-16,1 0 0,21-21 0,-22 0 16,22 0-16,0 0 0,-21 0 15,21 0-15,-1 0 0,1-21 16,0 0-16,21 0 0,-21 21 15,21-21-15,21 21 47,0 21-47,0-21 0,1 21 16,-1-21-16,0 0 0,21 0 0,1 0 16,-22 0-16,42 0 0,-20 0 15,-1 0-15,21 0 0,-20-21 16,20 21-16,1-21 0,-22-1 15,22 1-15,-22 21 0,21-21 0,-20 0 16,-1-21-16,-21 20 0,22 1 0,-22-21 16,0 0-16,0 20 0,0-62 15,-21 63-15,0-22 0,0 1 16,-21 42 0,0 0-16,0 0 0,21 21 0,-21 21 15,-1-20-15,1 20 0,21 0 0,-21 1 16,0-22-16,0 21 0,21 0 15,0 1-15,0-22 0,0 21 0,0-21 16,0 1-16,0-1 0,0 0 16,21 0-16,0 0 0,0-21 0,0 0 15,1 0-15,20 0 0,-21 0 16,21 0-16,-20-21 0,20 0 16,-21 21-16,21-21 0,1-22 0</inkml:trace>
  <inkml:trace contextRef="#ctx0" brushRef="#br0" timeOffset="-187443.87">8551 15198 0,'0'0'0,"-21"-21"0,0 21 0,21-22 15,-21 22-15,21 22 31,0-1-31,0 0 16,0 21-16,0 1 0,0-1 16,0 0-16,0-21 0,0 22 15,0-1-15,0 0 0,0-20 0,0 20 16,0-21-16,0 0 0,0 22 0,-21-22 16,21 0-16,-22-21 0,22 21 15,0 0-15,0-42 47,22 0-47,-1 0 0,0 21 16</inkml:trace>
  <inkml:trace contextRef="#ctx0" brushRef="#br0" timeOffset="-186627.78">9271 15261 0,'0'0'0,"21"-21"0,0 21 0,-21-21 15,-21 21 1,0 21 0,0-21-16,0 21 0,-1 0 0,-20 22 15,21-22-15,0 0 0,0 21 16,-1-20-16,1 20 0,0-21 0,0 21 16,21-20-16,0-1 0,-21 0 15,21 0-15,0 0 0,0 0 16,0 1-16,21-1 15,0-21-15,0 0 0,0 0 16,22 0-16,-22 0 0,21 0 0,-21-21 16,22-1-16,-22 1 0,0 21 0,21-21 15,-20 0-15,-1 0 0,-21-22 16,0 22-16,0 0 0,0-21 0,0 21 16,0-22-16,0 1 0,-21 21 15,-1-22-15,1 22 0,0 0 16,21 0-16,-21 21 0,0 0 15,0-21-15,42 21 32,0 0-17,0 0-15,21 0 0,1 0 0,-22 0 16,21-21-16,22 21 0,-22-22 16,0 1-16,1 0 0,-1 0 0,22 21 15,-43-21-15,21 0 0,-21 21 0,22-22 16,-43 1-1,-22 21 1,1 0-16,21 21 16,-21-21-16,21 22 0,0 20 15,-21-21-15,21 21 0,0 1 16,0-1-16,0 0 0,0 22 16,0-22-16,0 1 0,0 20 0,0-21 15,0 22-15,0-22 0,0 22 16,0-1-16,0 1 0,0-1 0,0 1 15,0-1-15,0 22 0,0-22 0,0 22 16,0-21-16,0-1 0,0 64 16,0-63-16,-21-22 0,21 21 15,0-20-15,0-1 0,-21-21 0,21 22 16,-22-22-16,22 0 0,-21 0 16,0 0-16,0-21 0,0 0 15,0 0-15,-1 0 0,-20 0 16,0 0-1,21 0-15,-1 0 0,1-21 0,0 21 16,21-21-16,-21 0 0,0 21 0,21-21 16,-21-1-16,-1 22 0,22-21 15,0 0-15,0 0 0,0 0 0,0 0 16,0-22-16,0 1 0,22 0 16,-1 20-16,21-20 0,-21-21 15,22 20-15</inkml:trace>
  <inkml:trace contextRef="#ctx0" brushRef="#br0" timeOffset="-186004.58">10520 15515 0,'0'0'0,"-21"0"0,21-21 31,0 0-31,0 0 0,0 0 16,0-1-16,0 1 16,0 0-16,0 0 0,21 0 0,0 0 15,-21-22-15,0 22 0,0 0 16,0 0-16,21 0 16,-21 42-1,0 0 1,0 0-16,0 21 0,0-20 0,0 20 15,0 0-15,0 1 0,0-1 16,0 0-16,0 1 0,0-22 0,0 21 16,0 0-16,0-20 0,0-1 0,0 0 15,0 21-15,0-21 0,0 1 16,0-1-16,0 0 0,0 0 16,0 0 15,-21-21-31,0 0 0,0 0 15,-1 0-15,-20 0 16,21 0-16,0 0 0,0 0 0,-1 0 16,1 21-16,0-21 0,0 0 15,0 0-15,42 0 47,0 0-47,21 0 0,-20 0 0,-1 0 16,21 0-16,-21 0 0,0 0 0,1 0 15,-1 0-15,21-21 16,-21 21-16,0 0 0,1 0 16,-1 0-16,0 0 15,0-21-15,-21 0 16,0 0 0,0 0-16,0-1 15</inkml:trace>
  <inkml:trace contextRef="#ctx0" brushRef="#br0" timeOffset="-185064.52">11409 14457 0,'21'-21'16,"-21"0"15,21 21-31,-21 21 63,0 0-63,0 0 0,0 0 15,0 0-15,0 1 0,0-1 16,0 21-16,0-21 0,0 22 0,0-1 16,0 0-16,0 1 0,0-1 0,0 0 15,21 22-15,-21-1 0,0 1 16,0-1-16,0 1 0,0 20 15,0-20-15,0-1 0,0 1 16,0-1-16,0-20 0,0 20 0,0-20 16,0 62-16,0-41 0,0-22 15,0 1-15,0-1 0,-21 0 16,21-21-16,0 1 0,0 20 0,-21-21 16,21 0-16,0-42 46,0 0-46,0 0 16,0 0-16,0-1 16,0 1-16,0 0 0</inkml:trace>
  <inkml:trace contextRef="#ctx0" brushRef="#br0" timeOffset="-174743.77">12785 13843 0,'0'-21'47,"21"21"78</inkml:trace>
  <inkml:trace contextRef="#ctx0" brushRef="#br0" timeOffset="-174352.28">12848 13822 0,'21'-21'15,"-21"0"1,0-1-16,21 22 16,-21-21-16,22 21 31,-22-21-31,0 42 125</inkml:trace>
  <inkml:trace contextRef="#ctx0" brushRef="#br0" timeOffset="-173180.73">12827 13864 0,'-21'0'0,"0"0"15,-1 0 1,1 0-16,0 0 0,0 0 16,0 0-16,0 0 0,-1 0 15,1 0-15,-21 0 0,21 0 16,0 0-16,-22 0 0,22 21 0,0-21 16,0 0-16,0 0 0,-1 0 15,65 0 16,-22 0-31,21 0 16,-21 0-16,43 0 0,-22 0 0,22 0 16,-1 0-16,22 0 0,-22 0 15,22 0-15,0 0 0,-1 0 0,1 0 16,-21 0-16,-1 0 16,1 0-16,-1 0 0,-21 0 0,1 0 0,-22 0 15,21 0-15,-21 0 0,-42 0 47,0 0-31,0 0-16,0 0 0,0 0 0,-1-21 15</inkml:trace>
  <inkml:trace contextRef="#ctx0" brushRef="#br0" timeOffset="-172771.96">13398 13631 0,'0'0'0,"-21"0"0,0 0 16,0 0-1,0 0-15,21 22 16,0-1 0,0 0-16,21-21 0,0 21 15,21-21-15,-20 0 0,-1 21 0,0-21 16,21 0-16,-21 21 0,22-21 15,-22 0-15,21 0 0,-21 0 0,1 0 16,-1 0-16,21 0 0,-21 0 16,0 0-16,1 0 15,-22 22-15,0-1 16,-22 0-16,1-21 16,0 21-16,21 0 0,-42 0 0,21 1 15,-1-1-15,1 0 0,-21 0 16,21 0-16,0 0 0,-22 1 0,22-1 15,-21 0-15,21 0 0,-22 0 16,22 0-16,-21 1 0,21-1 16,-1-21-16,22 21 0,0 0 15,22-21 1,20-21 0</inkml:trace>
  <inkml:trace contextRef="#ctx0" brushRef="#br0" timeOffset="-172387.82">14605 13631 0,'0'0'0,"0"-63"31,-21 63-31,0 21 16,-1 0-1,22 22-15,-21-22 0,21 21 0,0 0 16,-21 1-16,0-1 0,0 0 15,21 1-15,-21-1 0,-1 0 0,-20 43 16,42-64-16,-21 22 16,0-22-16,21 0 0,-21 0 0,21 0 15,0 0-15,0-42 32</inkml:trace>
  <inkml:trace contextRef="#ctx0" brushRef="#br0" timeOffset="-172159.94">14520 13674 0,'0'0'15,"0"-21"-15,21 21 16,1 21-16,-22 0 16,21 21-16,0-21 0,-21 22 0,21-22 15,0 21-15,0-21 0,1 22 16,-1-1-16,0-21 0,0 0 15,0 22-15,-21-22 0,21 0 0,1 0 16,-22 0-16,21 1 0,-21-1 16,21-21 15</inkml:trace>
  <inkml:trace contextRef="#ctx0" brushRef="#br0" timeOffset="-171912.99">15028 13504 0,'0'0'0,"0"-21"0,-42 0 15,21 21-15,0 21 16,-1 0-16,1 1 0,21-1 0,-21 21 16,0 0-16,0 1 0,0-1 15,-1 0-15,22 1 0,0 20 0,-21-20 16,21-22-16,-21 21 0,21 0 0,0-20 15,0-1-15,0 0 0,0 0 16,0 0-16,0 0 0,0 1 0,21-22 16,0 0-1,1 0-15,20 0 0,-21-22 0</inkml:trace>
  <inkml:trace contextRef="#ctx0" brushRef="#br0" timeOffset="-171512.04">15727 13610 0,'0'0'0,"0"-21"31,-21 21-31,-1 21 0,-20 0 0,21 1 16,0-1-16,0 0 0,-1 0 16,1 21-16,-21 1 0,21-22 0,0 21 15,-1 1-15,1-22 0,0 21 0,21-21 16,0 0-16,0 1 15,0 20-15,0-21 0,21 0 16,0-21-16,22 0 0,-22 21 0,21-21 16,1 0-16,-1 0 0,-21 0 15,21 0-15,1-21 0,-1 0 0,-21 21 16,0-21-16,22-21 0,-43 20 0,0 1 16,21-21-16,-21 0 0,0-1 15,0 22-15,-21-21 0,0-1 0,-1 22 16,1-21-16,-21 21 0,0 21 15,-1 0-15,1 0 0,0 0 0,-1 0 16,1 0-16,0 0 0,20 21 16,-20 0-16,21 21 0,0-20 15,21-1-15,0 0 0,0 0 0,0 21 16,21-20-16,0-22 0,21 21 16,1-21-16,-1 0 0,0 0 0</inkml:trace>
  <inkml:trace contextRef="#ctx0" brushRef="#br0" timeOffset="-170772.29">17187 13547 0,'0'0'0,"0"-21"0,0-1 0,-21 22 16,0 0-16,0-21 0,0 21 0,-22 0 15,22 0-15,0 21 0,0 1 16,0-1-16,-1 0 0,1 0 0,0 21 15,-21 1-15,42-22 0,-21 21 16,-1 1-16,1-22 0,21 21 0,0-21 16,0 22-16,0-22 0,0 0 0,0 0 15,21 0-15,1 0 0,-1-21 16,0 0-16,21 22 0,-21-22 16,22 0-16,-1 0 0,-21 0 0,22-22 15,-1 1-15,0 0 0,-21 0 0,22 0 16,-22 0-16,0-22 0,0 1 15,-21 0-15,0-1 0,0 1 16,-21 0-16,-21 20 0,21-20 0,-22 21 16,1-21-16,0 42 0,-1-22 0,1 22 15,21 0-15,-22 0 0,22 0 16,0 0-16,0 0 0,21 22 16,21-1-1,0-21-15,22 0 0,-1 0 0,0 0 16,22 0-16,-22 0 0,22 0 15,-1 0-15,1-21 0,-22-1 0,21 22 16,-20-21-16,-1 0 0,0 21 16,-20-21-16,-1 21 0,0 0 15,0 0-15,-21-21 0,-21 42 32,0-21-32,21 42 0,-21-21 15,-1 22-15,22-1 0,0 0 0,-21 22 16,21-22-16,-21 22 0,21-22 15,-21 0-15,21 22 0,0-22 0,0 22 16,0-22-16,0 0 0,0 22 0,0-1 16,0-20-16,21 20 0,-21-20 15,0 20-15,0-21 0,0 22 16,0-22-16,0 1 0,0-1 0,-21 0 16,0 1-16,0-1 0,-1-21 0,1 21 15,0-20-15,-21-1 0,21 0 16,-22 0-16,22 0 0,-21-21 0,21 0 15,-22 0-15,22 0 0,0 0 0,0 0 16,0-21-16,-1 0 0,1 0 16,0 0-16,21-1 0,0 1 0,-21 0 15,21 0-15,-21-21 0,21 20 16,0-20-16,0 21 0,0-21 0,0-1 16</inkml:trace>
  <inkml:trace contextRef="#ctx0" brushRef="#br0" timeOffset="-169868.47">18796 13420 0,'0'0'0,"21"0"0,-21-21 31,0 42-15,0 0-16,0 0 0,-21 0 0,21 0 15,-21 22-15,21-22 0,-21 21 16,21-21-16,0 22 0,0-1 16,-22-21-16,22 0 0,-21 22 0,21-22 15,-21 0-15,21 0 16,0 0-16,-21-21 15,0 0 1,21-21-16,0 0 16,0 0-16,0 0 0,0-22 0,0 22 15,21-21-15,0 0 0,0-1 16,0 1-16,-21 0 0,43-1 0,-22 22 16,0-21-16,0 21 0,0-22 15,1 22-15,-1 21 0,0-21 16,0 21-16,0 0 0,0 0 0,1 0 15,-1 21-15,0 0 0,-21 0 0,21 1 16,-21-1-16,21 21 0,-21 0 16,0-20-16,0 20 0,0 0 0,0 1 15,0-22-15,0 21 0,-21-21 16,21 0-16,-21 1 0,21-1 0,0 0 16,0-42 15,0 0-31,0-1 0,0 1 15,0 0-15,21-21 0,0 21 16,0-22-16,1 1 0,-1 0 16,21 20-16,-21-20 0,22 0 0,-1 21 15,0-22-15,1 22 0,-22 21 16,21-21-16,0 21 0,1 0 16,-1 0-16,-21 21 0,0-21 15,-21 21-15,0 0 0,0 22 0,0-22 16,0 0-16,0 21 0,0-20 0,-21 20 15,0 0-15,0-21 0,0 22 16,0-22-16,-1 0 0,1 0 0,0 0 16,0 1-16,21-1 15,0 0-15,21-42 47,0 0-47,0 21 16</inkml:trace>
  <inkml:trace contextRef="#ctx0" brushRef="#br0" timeOffset="-169396.01">20151 13462 0,'0'0'0,"21"0"0,-21-21 0,21 0 16,-21 0-16,0-1 0,0 1 15,0 0-15,-21 21 0,0 0 16,-1 0-16,1 0 0,0 0 0,0 0 15,-21 0-15,20 0 0,1 0 0,-21 21 16,21 0-16,-22 1 0,22 20 16,0-21-16,0 21 0,0 1 0,0-22 15,-1 21-15,22-21 0,-21 22 16,21-1-16,0-21 0,0 0 16,0 1-16,0-1 0,21 0 0,1-21 15,-1 0-15,0 0 0,0 0 16,0 0-16,22 0 0,-22 0 0,0-21 15,0 0-15,0-1 0,0 1 16,1 0-16,-1-21 0,0 21 16,0-22-16,-21 1 0,21-22 15,0 43-15,-21-21 0,0 21 16,0 42 0,0 0-1,0 21-15,0-20 0,-21 20 16,21-21-16,-21 21 0,0-20 0,21 20 15,0-21-15,0 0 0,0 0 16,0 1-16,0-1 0,0 0 0,0 0 16,21-21-1,0 0-15,0 0 16,1 0-16,-1-21 0,0 21 0,0-21 16,21 0-16</inkml:trace>
  <inkml:trace contextRef="#ctx0" brushRef="#br0" timeOffset="-169152.46">20680 13229 0,'0'0'0,"21"-42"0,0 21 0,-21 0 16,21-1-16,-21 1 0,0 42 31,-21 1-31,0 20 16,21-21-16,-21 21 0,0-20 0,-1 20 15,22 0-15,-21 1 16,0-1-16,21 0 0,0-21 0,-21 22 15,0-1-15,21-21 0,0 22 0,0-22 16,0 21-16,0-21 0,0 0 16,0 1-16,21-44 31</inkml:trace>
  <inkml:trace contextRef="#ctx0" brushRef="#br0" timeOffset="-168959.77">20532 13377 0,'21'0'16,"0"0"0,0 0-16,0 0 0,0 0 15,1 0-15,20 0 0,-21 0 0,0 0 16,22 0-16,-22-21 0,21 21 15,-21 0-15,22 0 0,-22-21 0,21 21 16</inkml:trace>
  <inkml:trace contextRef="#ctx0" brushRef="#br0" timeOffset="-167522.9">21294 13293 0,'0'-21'15,"-22"21"-15,1 0 16,0 0-16,0 0 0,0 21 16,0 0-16,-1 0 0,1 0 15,0 0-15,0 22 0,21-22 0,-21 21 16,0-21-16,21 22 0,-22-22 16,22 21-16,0-21 0,0 1 15,0-1-15,0 0 0,0 0 0,0 0 16,43 0-16,-22-21 0,0 0 0,0 0 15,22 0-15,-1 0 0,-21 0 16,21 0-16,22 0 0,-22-21 0,1 0 16,-1 0-16,0 0 0,1-22 15,-1 1-15,-21 0 0,21-1 0,-20 1 16,20 0-16,-21-22 0,0 22 0,-21 0 16,0-22-16,21 22 0,-21-1 15,0 1-15,0 21 0,0 0 16,-21 21-16,0 0 15,21 21-15,-21 0 0,0 21 16,0-20-16,-22 20 0,22 0 0,0 1 16,21-1-16,-21 21 0,0-20 15,-1-1-15,22 0 0,0 1 0,0-1 16,0-21-16,-21 22 0,21-22 16,0 0-16,0 0 0,0 0 0,0 0 15,21-21-15,1 0 16,-1 0-16,0 0 15,0-21-15,0 0 0,0 0 0,1 0 16,-1 0-16,0-22 0,0 22 16,21 0-16,-20-21 0,-1 20 0,-21 1 15,21 21-15,0-21 16,-21 42 0,0 0-16,0 1 0,0-1 0,0 0 15,0 0-15,0 0 0,0 0 0,-21 1 16,21-1-16,0 0 0,0 0 15,0 0-15,0 0 0,21-21 16,0 0-16,0 0 0,1 0 16,-1 0-16,0 0 0,0 0 15,0 0-15,0 0 0,1-21 0,-1 0 0,0 0 16,0 0-16,0 0 0,0-1 16,1 1-16,-22 0 0,21-21 0,-21 21 15,21 21-15,-21-22 0,0 44 31,0-1-31,0 0 16,0 0-16,0 0 0,0 0 16,0 1-16,0-1 0,0 0 15,0 0-15,0 0 16,21-21-16,0 0 16,0 0-16,1 0 0,-1 0 15,0 0-15,21 0 0,-21-21 16,1 0-16,-22 0 0,21 0 0,0-1 15,0 1-15,-21 0 0,0 0 0,21 0 16,-21 0-16,21-1 16,-21 44 15,0-1-31,0 0 16,0 0-16,-21-21 0,21 21 0,0 0 15,0 1-15,0-1 31,21-21-15,1 0 0,-1 0-16,0 0 0,0-21 0,0-1 15,0 22-15,1-21 16,-1 0-16,0 0 0,21 0 0,-21 0 16,1-1-16,-1 1 0,0 21 0,0-21 15,-21 0-15,-21 21 31,-21 0-31,20 0 0,1 0 16,-21 0-16,21 0 0,0 0 0,-1 21 16,1 0-16,0-21 0,0 21 0,0-21 15,21 22-15,0-1 16,0 0 0,21 0-1,0-21-15,-21 21 0,21 0 16,0-21-16,-21 22 15,22-22-15,-22 21 0,0 0 16,0 0-16,0 0 0,0 0 16,0 1-16,0-1 0,21 0 15,-21 21-15,0-21 0,0 1 0,0 20 16,0-21-16,0 21 0,0-20 0,0-1 16,0 21-16,0-21 0,0 0 15,0 1-15,0-1 0,0 0 0,0 0 16,-21 0-16,-1 0 0,22 1 0,-21-1 15,0 0-15,0-21 0,0 21 16,0-21-16,-1 0 0,1 21 16,0-21-16,0 0 0,0-21 15,0 21-15,21-21 16,-22-21-16,22 20 0,0-41 16</inkml:trace>
  <inkml:trace contextRef="#ctx0" brushRef="#br0" timeOffset="-167351.74">22437 13293 0,'0'0'0,"-43"0"31,22 0-31,0 0 16,0 0-16,0 0 15,-1 21-15,1-21 16,0 0-16,0 21 0,0-21 15</inkml:trace>
  <inkml:trace contextRef="#ctx0" brushRef="#br0" timeOffset="-165698.75">14436 15028 0,'21'-21'16,"-21"0"-16,0 0 15,0 0 1,0 0 0,0-1-16,-21 1 15,-22 21-15,22 0 16,-21 0-16,-1 0 0,1 0 0,-21 0 15,20 21-15,-20 1 0,-1-1 16,22 0-16,-22 21 0,22 1 16,0-1-16,21 0 0,-1 1 0,1-1 15,0 0-15,21 1 0,0-1 16,0-21-16,0 0 0,0 0 0,0 1 0,21-1 16,0 0-16,22-21 0,-22 0 15,21 0-15,1 0 0,-1-21 16,0 0-16,22-1 0,-22 1 0,22 0 15,-22-21-15,21 21 0,-20-22 16,-1 1-16,0 0 0,-20-1 0,-1 1 16,0 0-16,-21-1 0,21 22 0,-21 0 15,0 0-15,0 0 0,-21 42 32,21 0-32,0 0 15,0 0-15,0 22 0,0-22 0,0 21 16,0-21-16,0 22 0,0-22 0,0 21 15,21-21-15,0 0 0,0 1 16,1-1-16,-1-21 0,0 0 16,0 21-16,21-21 0,-20 0 0,-1 0 15,21-21-15,0 0 0,-20 21 16,20-22-16,-21 1 0,43-42 16,-43 42-16,0-22 0,-21 22 15,0 0-15,0-21 0,0 20 0,0 1 16,0 0-16,-21 21 15,0 21 1,21 0-16,-22 1 0,22-1 0,0 21 16,-21-21-16,21 0 15,-21 22-15,21-22 0,0 0 0,-21 0 16,21 0-16,0 1 0,21-22 31,0 0-31,0 0 0,1-22 0,-1 1 16,0 21-16,0-42 0,0 21 15,22 0-15,-22-1 0,0-20 0,0 21 16,0 0-16,0 0 0,1-1 0,-22 1 16,0 0-16,21 21 0,-21 21 31,0 0-31,0 1 0,0-1 0,0 0 0,0 21 16,0-21-16,0 22 0,0-22 15,0 0-15,0 21 0,21 1 16,0-22-16,-21 0 0,21-21 15,0 21-15,1-21 0,-1 0 16,21 0-16,-21 0 0,22 0 0,-22-21 16,21 0-16,-21 0 0,22 0 15,-22-1-15,21 1 0,-21-21 0,0 21 16,1-22-16,-1 22 0,0-21 0,-21 21 16,0 0-16,21-1 0,-21 44 31,0-1-31,0 0 15,0 0-15,0 0 0,0 22 16,0-22-16,0 0 0,0 0 16,0 0-16,0 0 0,0 1 15,21-22-15,0 0 16,1 0-16,20 0 0,-21 0 0,21 0 16,1-22-16,-1 1 0,0 0 15,1-21-15,-1 21 0,0-1 0,1 1 16,-1-21-16,-21 21 0,0 0 0,1-1 15,-22 1-15,0 0 0,0 0 16,-22 21 0,1 0-16,0 21 0,0 0 15,0 0-15,0 1 16,-1 20-16,1 0 0,21 1 0,0-1 16,-21 21-16,21-20 0,-21-1 0,21 22 15,0-22-15,0 0 0,0 1 16,0-1-16,0 0 0,0 1 0,0-1 15,0 0-15,0 1 0,21-22 0,-21 21 16,0 0-16,0-20 0,0-1 16,0 21-16,0-21 0,-21 0 15,0 1-15,-22-22 0,22 0 0,-21 0 16,21 0-16,-22-22 0,22 1 16,-21 0-16,21 0 0,0 0 15,-1 0-15,1-1 0,0-20 0,0 21 16,21 0-16,0-22 0,0 22 15,0 0-15,0-21 0,21 21 0,0-22 16,22 22-16,-1-21 0,0-1 0</inkml:trace>
  <inkml:trace contextRef="#ctx0" brushRef="#br0" timeOffset="-164959.75">17526 14563 0,'-21'21'0,"0"0"16,-1 0-16,22 0 0,-21 22 0,0-1 15,0-21-15,0 22 0,21-1 16,0 0-16,-21 1 0,-1-1 0,22-21 16,0 21-16,0 1 0,0-22 0,-21 21 15,21-21-15,0 1 0,0-1 16,-21 0-16,21-42 31,0 0-31,0-22 16,0 22-16,0 0 0,21 0 15,0 0-15,1-1 16,-1-20-16,0 21 0,0 0 0,21 0 16,-20-1-16,20 22 0,-21-21 0,21 21 15,-20 0-15,20 0 0,-21 0 16,0 0-16,0 21 0,1 1 0,-22-1 15,21 0-15,-21 0 0,0 0 16,0 0-16,0 1 0,-21-1 16,-1 0-16,-20 0 0,21 0 0,-21 0 15,-1-21-15,22 22 0,-21-1 0,-1-21 16,22 0-16,-21 0 0,21 0 16,0 0-16,-1 0 0,1 0 15,42 0 16,1 0-31,-1 0 16,0 0-16,21 0 16,-21 0-16,1 0 0,-1 0 0,21 0 15,-21 0-15,0 0 0,1 0 0,20 0 16,-21 0-16,21 0 0,-20-21 16,20-1-16,0 1 0,1 21 0,-1-21 15,0 0-15,1 0 0,-1 0 0,0-22 16,1 22-16,-1 0 0,-21 0 15,0-22-15,0 22 0,-21 0 16,0 0-16,0 0 0,-21 21 16,0 0-16,0 0 0,0 0 15,0 21-15,-22 0 0,43 0 0,-21 0 16,0 1-16,0 20 0,21-21 0,-21 21 16,21-20-16,0-1 0,0 0 15,0 0-15,0 0 0,0 0 0,21 1 16,0-22-16,0 0 0,0 0 15,0 0-15,22 0 0,-1 0 16</inkml:trace>
  <inkml:trace contextRef="#ctx0" brushRef="#br0" timeOffset="-163404.02">19008 14923 0,'0'21'31,"0"-42"-31,21 21 16,-21-22-16,21 22 0,0-21 0,0 0 15,-21 0-15,21 0 16,-21 0-16,0-1 0,0 1 0,0-21 16,-21 21-16,0 0 0,0-1 15,0 1-15,0 21 0,-22 0 0,22 0 16,-21 0-16,21 0 0,-22 21 0,22 1 15,-21-1-15,21 0 0,-1 21 16,-20 1-16,21-22 0,0 21 16,21 0-16,0 1 0,0-1 0,0-21 15,0 22-15,0-22 0,0 21 16,0-21-16,0 0 0,21 1 0,0-1 16,0-21-16,22 0 0,-22 0 0,0 0 15,21 0-15,-21-21 0,22-1 16,-1 1-16,-21 0 0,22 0 0,-22 0 15,0 0-15,21-22 0,-21 22 16,1-21-16,-1-1 0,-21 22 0,21-21 16,-21 0-16,21 20 0,-21 1 0,0 0 15,0 42 17,-21 0-32,21 22 0,-21-22 15,21 85 1,0-85-16,0 0 0,0 0 15,21 0-15,0 1 16,0-22-16,0 0 0,22 21 0,-22-21 0,21 0 16,1 0-16,-1 0 0,0-21 0,1 21 15,-1-22-15,0 22 0,-21-21 16,22 0-16,-22 0 0,0 0 16,-21 0-16,0-1 0,21 1 0,-21-21 15,0 21-15,0 0 0,0-1 16,0 1-16,0 42 31,0 1-31,-21-1 0,21 0 0,-21 0 16,21 0-16,0 0 0,-21 1 0,0-1 15,-1 0-15,22 0 0,0 0 16,-21-21-16,21 21 16,21-21-1,1 0 1,-22-21-16,21 21 0,0-21 0,0 0 15,0 0-15,0 0 0,-21-1 16,22 1-16,-1 0 0,0 0 16,0 0-16,0 21 0,0-21 0,-21-1 15,22 22-15,-1 0 16,-21 22-16,0-1 0,0 0 16,0 0-16,0 0 0,0 0 0,0 1 15,0-1-15,0 0 0,0 0 16,0 0-16,0 0 0,0 1 15,21-22-15,0 0 16,0 0-16,0 0 16,1 0-16,-1 0 0,0-22 0,21 1 15,-21 21-15,1-21 0,-1 0 16,0 0-16,0 0 0,0-1 16,0 1-16,1 0 0,-1 0 0,0 0 15,-21 42 16,0 0-31,0 0 16,-21 0-16,0 1 0,21-1 0,-22 0 16,22 0-16,0 0 0,0 0 15,22-21 1,-1 0-16,0 0 0,0 0 16,0 0-16,22 0 0,-22 0 0,21-21 15,-21 0-15,22 21 16,-22-21-16,0 0 0,0 0 0,0-1 15,0 1-15,1 0 0,-22 0 0,0-21 16,21 20-16,0 1 16,-21 0-16,0 42 31,0 0-31,0 1 0,0-1 0,-21 0 16,21 0-16,-21 21 0,21-20 0,0 20 15,-22-21-15,1 21 0,21 1 16,-21-1-16,21 22 0,0-22 0,0 0 15,0 22-15,0-22 0,0 0 16,0 22-16,0-22 0,0 1 16,0-1-16,0 0 0,0 1 0,0-22 15,-21 21-15,0 0 0,0-20 0,-1-1 16,1 0-16,-42 21 16,42-42-16,-22 0 0,22 0 0,0 0 15,-21 0-15,20-21 0,1 0 16,0 0-16,0 21 0,-21-43 0,20 22 15,1 0-15,21 0 0,-21 0 0,21-22 16,-21 22-16,21 0 0,0 0 16,0 0-16,0 0 0,0-1 0,21-20 15,0 21-15,0 0 0,1 0 0,20-22 16,0 22-16</inkml:trace>
  <inkml:trace contextRef="#ctx0" brushRef="#br0" timeOffset="-163136.17">21209 14542 0,'0'0'0,"0"-22"0,0 1 0,0 0 15,0 0-15,-21 21 16,0 21 0,21 0-16,-22 22 0,22-1 15,-21 0-15,21 1 0,0-1 0,-21 0 16,0 1-16,21-1 0,-21 0 15,21-21-15,0 22 0,-21-22 0,21 21 16,0-21-16,-22 1 0,22-1 16,0 0-16,22-21 31,-1-21-31,0 21 0,-21-21 16,21-1-16,0 1 0,0-21 0</inkml:trace>
  <inkml:trace contextRef="#ctx0" brushRef="#br0" timeOffset="-161858.9">21463 14415 0,'0'0'0,"0"21"31,-21 0-31,0 21 0,21-21 0,-22 22 16,1-1-16,0 0 0,21-20 15,-21 20-15,21 0 0,-21-21 0,0 22 16,21-22-16,0 21 0,0-21 15,-22 1-15,22-1 0,0 0 16,22-21 15,-22-21-31,21 0 16,0-1-16,0 1 0,0 0 0,-21 0 16,21 0-16,1 0 0,-1 21 15,0-22-15,0 1 0,0 21 16,-21 21-1,0 1-15,0-1 16,0 0-16,0 0 0,0 0 0,0 0 16,0 1-16,0-1 0,0 0 0,0 0 15,21 0 1,1-21-16,-1 0 16,0 0-16,0 0 0,0 0 15,22 0-15,-22 0 0,21 0 16,-21-21-16,0 0 0,1 21 0,-1-21 15,0 0-15,0-1 0,0 1 0,0 21 16,-21-21-16,0 0 0,22 21 16,-22 21 15,0 0-31,0 0 0,-22 1 16,22-1-16,-21 0 0,21 0 15,0 0-15,0 0 16,21-21-1,1 0-15,-1 0 16,0 0-16,0 0 0,0-21 16,0 21-16,1-21 15,-22 0-15,21 0 0,0 0 0,0-1 16,0 1-16,0 0 16,-21 0-16,22 0 0,-1 21 15,0 0-15,-21 21 31,21-21-31,-21 21 0,0 0 16,0 0 0,21-21-16,0 0 31,1 0-31,-1 0 16,0 0-1,-21-21-15,21 21 16,-21-21-16,21 21 0,0 0 15,1 0 1,-1 0 0,0 0-16,0 21 15,0-21-15,0 0 0,1 0 16,-1 0-16,0 0 0,0 0 0,0 0 16,0 0-16,1 0 0,-1-21 15,21 21-15,-21-21 0,0 21 16,22-21-16,-22 0 0,-21-1 15,21 1-15,-21 0 0,0 0 16,0 0-16,-21 0 0,21-1 0,-21 22 16,0 0-16,-1-21 0,1 21 15,0 0-15,-21 0 0,21 21 0,-1 1 16,-20-1-16,21 0 0,-21 0 0,20 0 16,1 22-16,0-22 0,0 0 15,0 0-15,21 0 0,0 0 0,0 1 16,0-1-16,0 0 0,0 0 0,0 0 15,0 0-15,21 1 16,0-22-16,-21 21 0,21-21 16,0 21-16,1 0 0,-1-21 15,-21 21-15,21 0 0,0-21 16,-21 22-16,21-1 0,-21 21 0,0-21 16,0 0-16,0 22 0,0-22 15,0 0-15,0 21 0,0-20 0,0 20 16,0-21-16,0 0 0,0 22 0,-21-22 15,21 0-15,0 0 0,-21 0 16,21 0-16,-21 1 0,0-1 16,-1-21-16,1 0 0,0 0 0,0 0 15,0 0-15,0 0 0,-1 0 16,1 0-16,0 0 16,21-21-16,-21-1 0,21 1 15,0 0-15,0 0 0,0 0 16,0-22-16,0 22 0</inkml:trace>
  <inkml:trace contextRef="#ctx0" brushRef="#br0" timeOffset="-161664.02">22500 14520 0,'0'0'0,"-42"-84"31,21 84-31,-1 0 0,1 0 16,0 0-1,0 21 1,21 0-16,-21 0 16,21 0-16,-21-21 0,-1 0 15,1 22-15,0-22 0,0 0 0,0 21 16</inkml:trace>
  <inkml:trace contextRef="#ctx0" brushRef="#br0" timeOffset="-161456.02">21040 14817 0,'21'0'32,"0"0"-32,0 0 0,21 0 0,-20 0 15,-1 0-15,21 0 0,-21 0 0,22 0 16,-22 0-16,21 0 0,-21 0 15,0 0-15,1 0 0</inkml:trace>
  <inkml:trace contextRef="#ctx0" brushRef="#br0" timeOffset="-160568.73">13102 16362 0,'0'0'0,"85"-21"16,-64 21-16,21-43 15,-21 43-15,1-21 0,-1 0 16,0 0-16,0 0 0,-21 0 0,0-1 16,0 1-16,0 0 0,0 0 0,0 0 15,0 0-15,0-1 0,-21 1 16,0 0-16,-22 21 0,22 0 0,-21 0 15,0 0-15,-1 0 0,1 21 16,0 0-16,-1 1 0,1-1 0,21 21 16,-22-21-16,22 0 0,-21 1 15,21-1-15,0 0 0,21 0 16,0 0-16,0 0 0,21-21 16,0 0-1,0 0-15,21-21 0,1 21 0,-1-21 16,22 0-16,-22-21 0,21 20 15,-20 1-15,20 0 0,-20-21 0,-1 21 16,-21-1-16,0 22 0,0-21 16,1 21-16,-22 21 15,0 1-15,0-1 0,0 21 16,0-21-16,0 22 0,-22-1 16,22 0-16,0 1 0,0 41 15,0-41-15,0-1 0,0 0 16,0 22-16,0-22 0,0 0 15,0 1-15,22-1 0,-22-21 0,21 22 16,-21-22-16,0 0 0,21 0 0,-21 0 16,-21-21-1,0 0-15,-1 0 0,1 0 16,-21 0-16,21-21 0,-22 21 16,1-21-16,21 0 0,-21 0 0,20 21 15,1-22-15,0 1 0,0 0 0,0 0 16,21 0-16,0 0 0,0-1 15,0 1-15,0 0 0,21 0 0,0-21 16,21 20-16,-20-20 16,20 21-16</inkml:trace>
  <inkml:trace contextRef="#ctx0" brushRef="#br0" timeOffset="-160187.77">13737 16087 0,'0'0'0,"0"-21"0,0-1 15,0 1-15,0 0 16,0 0-16,21 0 0,0 21 16,1-21-16,-1 21 15,0 0-15,21 0 0,-21 0 16,22 21-16,-22-21 0,21 21 0,-21 21 16,22-21-16,-22 1 0,0 20 15,0 0-15,-21 1 0,0-22 0,0 21 16,0 0-16,0-20 0,-21 20 15,0-21-15,0 0 0,0 0 0,-1 1 16,22-1-16,-21-21 0,0 21 16,21-42-1,0 0-15,0-1 16,0-20-16,21 21 16,0 0-16,1-22 0,-1 1 0,0 21 15,0-21-15,0 20 0,22-41 16,-22 42-16,21 0 15,-21-1-15,0 1 0,22 0 0,-22 21 16,21-21-16,-21 21 0,22 0 0,-22 0 16,21 0-16</inkml:trace>
  <inkml:trace contextRef="#ctx0" brushRef="#br0" timeOffset="-159224.75">14668 15960 0,'22'0'16,"-65"0"-16,64 0 0,1 21 0,-22 0 0,0 21 15,0-20-15,0-1 0,-22 21 16,1-21-16,0 22 0,21-22 15,0 21-15,0-21 0,-21 22 0,21-22 16,0 21-16,0-21 16,0 0-16,0 1 0,0-1 0,21-21 15,-21 21-15,21-21 0,0 0 16,1 0-16,20 0 0,-21 0 0,0 0 16,22 0-16,-1-21 0,-21 0 0,21 21 15,-20-43-15,20 22 0,-21 0 0,0 0 16,0-22-16,-21 1 0,0 0 15,0-1-15,0 1 0,-21 0 0,0-1 16,0 1-16,-21 21 0,20 0 16,-20 0-16,0 21 0,-1 0 0,22 0 15,-21 0-15,0 21 0,20 0 16,-20 0-16,21 0 0,-21 22 16,42-1-16,-22-21 0,22 21 0,0 1 15,0-1-15,0-21 0,0 22 16,22-22-16,-1 0 0,0 0 0,0 0 15,21 0-15,1-21 0,-1 0 0,0 0 16,1 0-16,-1 0 0,22 0 16,-22 0-16,0 0 0,22-21 0,-22 0 15,22 0-15,-22 0 0,0 0 16,1-1-16,-22 1 0,21 0 16,-21 0-16,-21-21 0,21 20 0,-21 1 15,-21 42 1,21 1-1,-21-22-15,0 21 0,21 0 0,0 21 16,-21-21-16,21 1 0,-21-1 16,21 0-16,0 0 0,0 0 0,0 0 15,21 1-15,0-22 0,0 0 16,0 0-16,0 0 0,1 0 16,20 0-16,-21 0 0,21-22 0,-20 22 15,20-21-15,0 0 0,-21 0 16,22 0-16,-22 0 0,0-22 15,0 22-15,0 0 0,1 0 0,-22 0 16,21 21-16,-21 21 31,0 0-31,0 0 0,-21 0 16,21 0-16,0 1 0,-22-1 16,22 0-16,0 0 0,0 0 0,0 0 15,22-21 1,-1 0-16,0 0 0,0 0 15,21 0-15,1 0 0,-1 0 0,22 0 16,-22-21-16,21 0 0,1 0 16,-1 0-16,1 0 0,-22-1 0,1 1 15,-1-21-15,0 21 0,-21 0 0,1-1 16,-22-20-16,0 21 16,0 42-1,-22 0 1,1 0-16,0 1 0,21 20 15,-21 0-15,0 22 0,0-22 16,-1 0-16,1 1 0,21-1 16,-21 0-16,0 22 0,0-22 15,0 1-15,21-1 0,-22 0 0,22 1 16,0-1-16,0 0 0,0-21 16,0 1-16,0-1 0,0 0 0,22-21 15,-1 0 1,0 0-16,0-21 0,0 0 15,0-22-15</inkml:trace>
  <inkml:trace contextRef="#ctx0" brushRef="#br0" timeOffset="-158948.05">16552 16256 0,'0'-21'16,"0"42"-16,0-63 0,0 21 0,0-1 0,21 1 15,1 0-15,-1 0 0,-21 0 16,21 21-16,0-21 0,0-1 0,0 22 15,1-21-15,-1 21 0,0 0 16,0 0-16,0 0 0,0 0 16,-21 21-16,0 1 0,22-1 0,-22 21 15,0 0-15,0 1 0,-22-22 16,1 21-16,0 1 0,-21-22 0,-1 21 16,1-21-16,0 0 0,-1 22 0,1-22 15,0-21-15,-1 21 0,1 0 16,21-21-16,0 0 0,42 0 15,21-21 1,1 0-16,20 0 0</inkml:trace>
  <inkml:trace contextRef="#ctx0" brushRef="#br0" timeOffset="-156803.96">18246 16023 0,'0'0'0,"-43"0"16,43-21-1,21 21-15,1-21 0,-1 21 16,21-21-16,-21 0 0,22 21 0,-22-22 16,21 1-16,-21 0 0,22 0 15,-22 0-15,0 0 0,-21-1 0,0 1 16,0 0-16,0 0 0,0 0 0,0 0 15,0-1-15,-21 44 32,0-1-32,21 0 15,0 21-15,-22 1 0,1-1 16,0 21-16,0-20 0,0 63 16,0-43-16,-1-21 0,22 22 15,-21-22-15,21 1 0,-21-22 0,21 21 16,0-21-16,-21 0 0,21 1 0,-21-1 15,21 0-15,-21-21 0,-1 0 16,1 0-16,0 0 16,-42 0-16,41 0 0,1-21 15,0 0-15,0-1 0,0 1 0,0-21 16,-1 21-16,1-22 0,0 22 16,0-21-16,21 21 0,-21 0 15,21-1-15,0 44 31,0-1-31,0 21 0,0-21 16,21 0-16,0 22 0,-21-22 0,21 0 16,0 21-16,1-20 0,-1-1 15,0 0-15,0 0 0,0 0 0,0-21 16,1 0-16,126 0 16,-106 0-1,-21 0-15,22-21 0,-1 0 0,0 0 0,22 0 16,-43-1-16,21 1 0,1-21 15,-22 21-15,0-22 0,0 22 16,0 0-16,0 0 0,-21 0 0,0 0 16,0 42-1,0 0 1,-21 0-16,21 0 0,0 0 16,-21 22-16,21-22 0,-21 0 15,21 0-15,0 0 0,0 1 16,0-1-16,21-21 31,0 0-31,0 0 0,1 0 0,-1-21 16,0 21-16,0-22 0,0 1 0,0 0 15,1 0-15,-1 0 16,-21 0-16,21-1 0,0 1 0,0 0 16,0 21-16,1 0 15,-1 0-15,-21 21 16,21-21-16,-21 21 0,21 1 0,-21-1 15,21 0-15,0 0 16,1 0-16,-1 0 0,0-21 0,0 22 16,0-22-16,0 0 0,1 21 15,20-21-15,0 0 0,-21 0 16,22 0-16,-1 0 0,22 0 0,-22-21 16,0 21-16,1-22 0,-1 1 15,0 0-15,-21 0 0,22 0 0,-22 0 16,0-1-16,0-20 0,-21 21 0,0-21 15,0-1-15,0 22 0,0 0 16,-21 0-16,-21 0 0,21-1 0,-22 22 16,22 0-16,-21 0 0,-1 0 15,22 0-15,-21 22 0,0-1 16,20 0-16,-20 21 0,21-21 0,0 22 16,0-22-16,21 21 0,0 1 15,0-22-15,0 0 0,0 21 0,0-21 16,0 1-16,21-1 0,0-21 0,0 21 15,0-21-15,0 0 0,1 0 16,20 0-16,-21 0 0,21 0 0,-20 0 16,20-21-16,0 0 0,-21-1 15,22 1-15,-22 0 0,21-21 0,-21-1 16,1 1-16,-1 0 0,0-1 0,0-20 16,0 21-16,0-1 0,1-20 15,-22 20-15,0 1 0,0 21 0,0-21 16,0 20-16,0 1 0,-22 21 31,22 21-31,-21 1 16,21-1-16,0 21 0,0 0 15,0 1-15,0-1 0,-21 22 0,21-22 16,0 0-16,0 1 0,0-1 0,0-21 16,0 21-16,0-20 0,0-1 15,0 0-15,21 0 0,0 0 0,-21 0 16,43-21-16,-22 0 0,0 0 15,21 0-15,1 0 0,-1 0 0,0 0 16,22-21-16,-22 21 0,1-21 0,-1 0 16,-21 0-16,21 0 0,-20-1 15,-1-20-15,0 21 0,-21 0 0,0 0 16,0-1-16,0 1 0,-21 21 16,0 0-1,-1 0-15,1 0 0,0 21 0,21 1 16,-21-1-16,21 0 0,-21 0 15,21 0-15,0 22 0,0-22 0,0 0 16,0 0-16,0 0 0,0 0 0,0 1 16,21-1-16,0-21 15,0 0-15,0 0 0,1 0 16,-1 0-16,0 0 0,0 0 0,0 0 16,0 0-16,1-21 0,-22-1 15,21 1-15,0 0 0,0 0 16,0 0-16,0 0 0,1-22 0,20 22 15,-21-21-15,0 21 0,0-1 16,22-20-16,-22 21 0,0 0 0,21 21 16,-20-21-16,-1 21 0,0 0 15,0 0-15,0 0 0,-21 21 0,0 0 16,0 0-16,0 0 0,0 22 0,0-22 16,-21 0-16,0 0 0,0 0 15,0 22-15,-1-22 0,22 0 0,-21-21 16,0 21-16,21 0 0,-21 0 15,21 1-15,21-22 32,0 0-32,0-22 15,1 1-15,-1 21 0,0-21 16,0-21-16,0 21 0,22-1 0,-22-20 16,0 0-16,0 21 0,0-22 15,22 1-15,-43 0 0,21-1 16,0 22-16,-21 0 0,0 42 15,-21 0 1,21 0-16,-21 22 0,-1-22 0,1 0 16,21 21-16,0-20 0,0-1 15,0 21-15,0-21 0,0 0 16,0 1-16,0-1 16,21-21-16,1 21 0,-1-21 15,21 0-15,-21 0 0,0 0 0,1 0 16,20 0-16,-21 0 0,0 0 15,0 0-15,1-21 0,-1 21 0,-21-21 16,21 21-16,-21-22 0,21 22 16,-21-21-16</inkml:trace>
  <inkml:trace contextRef="#ctx0" brushRef="#br0" timeOffset="-156652.15">21653 16277 0,'43'43'15,"-43"-65"32,-21 1-31,-1 21-16,1-21 0,0 21 0</inkml:trace>
  <inkml:trace contextRef="#ctx0" brushRef="#br0" timeOffset="-92340.61">10604 15515 0</inkml:trace>
  <inkml:trace contextRef="#ctx0" brushRef="#br0" timeOffset="-91067.33">11536 16171 0,'0'0'0,"0"-21"0,21 21 16,-21-21-16,0 0 16,0 0-16,0 0 15,0-1 1,0 1 0,0 0-1,0 42 48,0 0-48,0 1-15,-21-1 16,21 0-16,-21-21 16,21 21-16,-22 0 0,1 0 0,21 1 15,0-1-15,-21 0 0,0 0 16,21 0-16,-21 0 0,21 22 0,0-22 15,-21 0-15,-1 21 0,1-20 0,21 20 16,-21-21-16,0 21 0,21-20 16,-21 20-16,0-21 0,-1 21 0,1 1 15,0-22-15,21 21 0,-21-21 16,0 22-16,21-22 0,0 21 0,-21-21 16,-1 1-16,22-1 0,-21 0 0,21 21 15,0-21-15,-21 1 16,21-1-16,-21 0 0,21 0 15,0 0-15,-21-21 16,21 21-16,-21-21 0,21 22 0,0-1 16,-22-21-16,1 21 15,21 0-15,-21-21 0,0 0 16,21 21-16,0-42 62,21 0-62,0 0 16,0 0-16,1-1 16,-1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3T02:09:33.9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6286 1990 0,'0'0'0,"-21"-21"0,0 21 16,0 0-16,21 21 15,-21 21-15,21-21 16,-21 0-16,21 22 0,-22-1 16,1 0-16,21 22 0,-21-1 0,0 22 15,0 0-15,21-1 0,-21 1 0,-1 0 16,22 21-16,0-1 16,-21 107-16,21-85 0,-21-21 15,21 0-15,0 21 0,0-21 16,0 21-16,-21-22 0,21 22 0,0-21 15,-21 0-15,0 0 0,-1 0 0,22 0 16,-21-1-16,0 1 0,-21 0 16,21-21-16,-1 21 0,1-1 0,-21-20 15,21 21-15,0-21 0,-1-1 16,1 1-16,0 0 0,0-1 16,0-20-16,21-1 0,-21-20 0,21-1 0,0 0 15,0-21-15,0 1 0,0-1 16,0-64-1,0 22-15,0-21 16,21-22-16,0-20 0,0-1 0,0-21 16</inkml:trace>
  <inkml:trace contextRef="#ctx0" brushRef="#br0" timeOffset="1263.11">6181 2223 0,'0'0'0,"0"-22"0,-22 1 0,-20 0 15,42 0-15,-21 0 0,0 21 16,21-21-16,-21-1 0,-1 1 15,22 0 1,0 0-16,22 21 16,-1-21-16,0 21 15,0-21-15,21 21 0,-20-22 0,20 22 16,0-21-16,1 21 16,84-42-16,-64 42 0,22-21 15,-1 0-15,22-1 0,-21 1 16,21 21-16,0-21 0,21 0 15,0 0-15,21 0 0,0-1 0,21 1 16,22 0-16,-22 0 0,43 0 16,-1 0-16,1 21 0,-21 0 0,20-22 15,22 22-15,-21 0 0,21 0 16,-22 0-16,1 0 0,0 0 0,-1 0 16,1 0-16,-22 0 15,1 0-15,-22 0 0,22 0 0,-22 0 16,0 0-16,-20 0 0,-1 0 15,-21 0-15,-21 0 0,-1-21 0,-20 21 16,0 0-16,-1 0 0,43 0 16,-63 0-16,-1 0 0,-20 0 15,-1 0-15,-21 0 0,22 0 16,-22 0-16,0 0 0,0 0 0,0 0 16,0 21-16,-21 1 0,0-1 15,0 21-15,22 0 0,-22-20 16,0 20-16,0 0 0,0 1 0,0-1 15,-22 0-15,1 22 0,21-22 16,-21 0-16,0 1 0,21 20 16,0 1-16,-21-1 0,0 22 15,21 0-15,-22-1 0,1 1 0,21 0 16,-21 20-16,0-20 0,21 21 0,-21-21 16,0 20-16,21 1 0,-22-21 15,1 21-15,21-22 0,-42 107 16,42-85-16,0-22 0,-21 22 15,0 0-15,21-21 0,0 21 0,0-22 16,0 22-16,0-21 0,0 21 16,0-22-16,0 22 0,0-21 0,0-1 15,0-20-15,0 21 0,0-22 0,0 1 16,0-1-16,0 1 16,0-22-16,0 21 0,0-20 0,0 20 15,0-20-15,0-1 0,0 0 0,-22-21 16,1 22-16,0-22 0,0 21 15,21-21-15,-42 1 0,20-1 0,1 0 16,0-21-16,0 21 0,-21 0 0,20-21 16,-20 0-16,21 21 0,-21-21 15,20 0-15,1 22 0,-21-22 0,21 0 16,-22 0-16,22 21 0,-21-21 0,21 0 16,-22 0-16,1 21 0,21-21 15,-21 21-15,-1-21 0,-20 0 16,20 0-16,-20 21 0,-1-21 0,-63 0 15,43 0-15,20 0 0,-20 21 16,-1 1-16,-21-22 0,21 21 16,1-21-16,-22 21 0,21-21 0,-21 21 15,1-21-15,-1 21 0,0-21 0,-21 0 16,-21 0-16,0 0 0,-1 0 0,-20 0 16,0 0-16,-22 0 0,1-21 15,-234 21-15,234 0 0,-22 0 16,1 0-16,20 0 0,22 0 0,-1 0 15,-126 21-15,148-21 16,21 0-16,0 0 0,0 21 16,0-21-16,0 0 0,-21 0 0,21 0 15,-21 0-15,21 0 0,-22 0 0,22 0 16,0 0-16,0 0 0,22 0 16,20 0-16,0 0 0,22 0 0,-1 0 15,43 0-15,-21 0 0,21 0 0,21-21 16,0 0-1,0 0-15,0 0 16,-22 21-16,22-21 0,-21-22 16,21 22-16,0 0 0</inkml:trace>
  <inkml:trace contextRef="#ctx0" brushRef="#br0" timeOffset="2799.99">6371 1715 0,'0'-22'32,"-21"22"61,0 0-61,0 0-17,-1 0 1,1 0 0,0 0-16,0 0 0,0 0 15,0 0-15,-1 0 16,1 0-16,-21 0 0,21 0 15,0 22-15,-1-22 0,1 0 16,0 0-16,0 0 47,21 21 203,0 0-234,-21 0-16,21 0 15,0 0-15,0 22 16,0-22-16,0 21 0,0 1 0,0 20 15,0-21-15,0 22 0,0-1 16,-21 22-16,21-21 0,-22 20 0,1 1 16,21 21-16,0-22 0,0 1 15,-21 0-15,21 21 0,-21-1 0,0 107 16,0-106-16,21 0 0,-22 0 16,1-1-16,0 1 0,0 21 15,-21 106-15,20-127 0,1 21 16,-21 106-16,21-127 15,0 21-15,-1-22 0,1 1 0,21-21 16,-21 0-16,21-1 0,0 1 16,0 0-16,0-1 0,0-20 15,0-1-15,0 22 0,0-22 0,0-20 16,0 20-16,0-20 0,0 62 16,0-62-16,0-1 0,21 0 0,-21-20 15,0 20-15,0-21 0,0 21 16,0-20-16,0-1 0,0 0 0,0 0 15,-21-21 17,21-21-32,0 0 15,0-22-15,0 22 0,0-21 0,0-22 16,21 22-16,0-43 0,1 1 16,-1-1-16</inkml:trace>
  <inkml:trace contextRef="#ctx0" brushRef="#br0" timeOffset="4553.6">6117 1757 0,'0'0'0,"-21"0"32,21 21-17,21 0 1,0-21-16,0 0 16,1 0-16,-1 0 0,0 0 0,21-21 15,-21 21-15,22-21 0,-1 21 16,22-21-16,-1 21 0,1-21 0,20 21 15,1-22-15,21 22 0,0-21 16,-1 0-16,1 21 0,0-21 16,21 21-16,0 0 0,21-21 0,-21 21 15,0 0-15,0-21 0,0 21 16,21-22-16,-21 22 0,22 0 16,-1 0-16,0 0 0,-21-21 15,21 21-15,-21 0 0,21 0 0,-21 0 16,21-21-16,1 21 0,-22 0 15,21 0-15,-42 0 0,21 0 0,0 0 16,0 0-16,-22-21 0,22 21 16,0 0-16,-21 0 0,21 0 0,-42 0 15,21 0-15,-22 0 0,1 0 16,21-21-16,-21 21 0,-1 0 0,1 0 16,21 0-16,-22 0 15,1 0-15,0-21 0,-1 21 0,-20 0 16,21 0-16,-22 0 0,1 0 15,-22 0-15,21 0 0,-20 0 0,63 0 16,-64 0-16,21 0 16,-20 0-16,-1 0 0,0 0 0,-20 0 15,20 0-15,0 0 0,-21 0 16,22 0-16,-1 0 0,-21 0 0,22 0 16,20 0-16,-42 0 15,43 0-15,-22 0 0,-21 0 16,22 0-16,-22 0 0,0 0 15,0 0-15,0 0 0,0 0 16,1 0-16,-22 21 16,21-21-16,0 0 15,-21 21 17,0 0-17,0 0-15,0 0 16,0 1-16,-21-1 0,0 0 15,21 0-15,-22 21 0,1-20 0,0 20 16,21 0-16,-21 22 0,0-22 16,0 22-16,21-22 0,-22 21 0,22 1 15,0-1-15,0 22 16,-21 0-16,21-1 0,0 1 0,0 0 0,0-1 16,-21-20-16,21 21 15,0-1-15,0 1 0,0-22 0,0 22 16,0 0-16,0-1 0,-21 1 15,21-21-15,0 20 0,0-20 0,-21-1 16,21 1-16,0 20 0,0-20 0,0 21 16,0-22-16,0 1 0,0-1 15,0 22-15,0-22 0,0-20 0,0 20 16,0-21-16,0 22 16,0-22-16,0 22 0,0-22 0,0 22 15,0-22-15,0 0 0,0 22 0,0-22 16,0 0-16,0 1 0,0-22 15,0 21-15,0 1 0,0-22 0,0 42 16,0-42-16,0 1 16,0-1-16,0 0 0,0 0 15,0 0-15,-21 0 0,21 1 16,-22-22 0,1 21-16,0-21 0,0 21 15,0-21-15,0 0 16,-1 0-16,1 21 0,0-21 15,0 0-15,0 0 16,0 0-16,-1 0 0,1 0 16,0 0-16,0 0 0,-21 0 15,20 21-15,1-21 0,-21 0 0,21 0 16,0 21-16,-22-21 0,22 0 16,-21 22-16,21-22 0,-1 21 15,-20-21-15,21 0 0,0 21 0,0 0 0,-1-21 16,-20 0-16,21 21 0,-21-21 15,-1 0-15,1 0 0,0 21 0,-1-21 16,-20 22-16,20-22 0,-20 21 0,-1-21 16,-20 21-16,20-21 0,-20 21 15,20-21-15,-21 21 0,1-21 16,-22 21-16,0-21 0,21 22 0,-42-22 16,22 0-16,-22 0 0,21 0 0,-21 0 15,0 0-15,0 0 0,0 0 16,-21 0-16,-1 0 0,22 0 0,-21 0 15,21 0-15,0 0 0,0 0 0,21 21 16,-21-21-16,0 21 0,0-21 16,0 21-16,0-21 0,-21 0 0,21 21 15,-21-21-15,0 0 0,-21 21 0,20-21 16,1 0-16,0 0 16,21 0-16,0 0 0,0 0 0,0 0 15,21 0-15,22 0 0,-22 0 0,42 22 16,-20-22-16,20 0 0,1 0 15,-22 21-15,21-21 0,1 21 0,-1-21 16,1 0-16,-1 21 0,22-21 0,0 0 16,-1 0-16,22 21 0,0-21 0,21-21 31,0 0-31,0 0 0,0 0 16,0-22-16</inkml:trace>
  <inkml:trace contextRef="#ctx0" brushRef="#br0" timeOffset="6914.99">6667 2244 0,'-21'0'0,"0"0"16,0 0-1,0 0-15,0 0 16,-1 0-16,1 0 16,0 0-16,0 0 0,0 0 15,0 0-15,-1 0 16,1 0-16,0 0 15,0 0-15,0 0 16,0 0 15,21 21-31,-22-21 16,65 0 31,-22 0-47,21 0 0,1 0 15,20 0-15,1 0 0,-1-21 16,1 21-16,20-21 0,-20 21 0,-1 0 16,1 0-16,-1-22 0,1 22 15,-22 0-15,0 0 0,1 0 0,-1 0 16,-21-21-16,0 21 0,1 0 16,-1 0-16,0 0 15</inkml:trace>
  <inkml:trace contextRef="#ctx0" brushRef="#br0" timeOffset="7436.04">11176 2138 0,'0'21'15,"21"-21"-15,0 0 0,0 0 16,22 0-16,-1 0 0,22 0 0,-22 0 16,21 0-16,276 0 15,-254 0 1,-22 0-16,22 0 0,-22 0 15,1 0-15,42 0 0,-64 0 16,0 0-16,1 0 16,-22 0-16,0-21 0,-42 21 31,-21 0-31,-1 0 16,1 0-16,-43 0 0,22 0 0</inkml:trace>
  <inkml:trace contextRef="#ctx0" brushRef="#br0" timeOffset="7877.61">6921 3471 0,'-21'22'0,"42"-44"0,-21 44 47,22-22-47,-1 0 15,21 0-15,0-22 0,1 22 0,20 0 16,-20-21-16,-1 21 16,21 0-16,-20-21 0,-1 21 0,0-21 15,1 21-15,-1 0 0,0 0 0,1 0 16,-1 0-16,0-21 0,1 21 15,-1 0-15,0 0 0,22-21 0,-1 21 16,1 0-16,-1-22 0,1 22 16</inkml:trace>
  <inkml:trace contextRef="#ctx0" brushRef="#br0" timeOffset="8227.78">11091 3366 0,'-21'0'31,"42"0"-15,0 0-16,1 0 0,-1 0 15,21 0-15,0 0 0,1 0 0,-1 0 16,22 0-16,-1 0 16,1 0-16,-22 0 0,21 0 0,22 0 15,-21 0-15,-1 0 0,1 0 16,-22 0-16,21 0 0,-20 0 16,-1 0-16,0 0 0,-20 0 0,20 0 15,-63 0 1,-22 0-1,22 0-15,-21 0 0</inkml:trace>
  <inkml:trace contextRef="#ctx0" brushRef="#br0" timeOffset="8647.2">7578 4741 0,'0'0'0,"-43"22"16,22-1-16,0-21 0,21 42 15,0-21-15,42-21 16,-21 0-16,1 0 0,20 0 16,21 0-16,-20 0 0,-1 0 0,85 0 15,-85 0-15,22 0 0,-22 0 16,22 0-16,-22-21 0,0 21 16,1 0-16,-22 0 0,21 0 0,1 0 15,-22-21-15,0 21 0,0 0 16,0 0 15,0 0-31,1 0 16,-1-21-16,21 0 15,-21 21-15,22 0 0</inkml:trace>
  <inkml:trace contextRef="#ctx0" brushRef="#br0" timeOffset="9042.98">11261 4868 0,'21'0'31,"0"0"-16,0 0-15,0 0 0,0 0 16,22 0-16,-1 0 0,-21-21 0,43 21 16,-22 0-16,0 0 0,22 0 15,-22 0-15,22 0 0,-22 0 16,22 0-16,-22 0 0,64 0 0,-64 0 16,22 0-16,-22 0 15,0 0-15,1 0 0,-1 0 0,0 0 16,-21 0-16,22 0 0,-22 0 0,21 0 15,-21 0-15,1 0 0,-1 0 16,0 0-16,-42 0 31,0 0-31,-1 0 16,1 0-16,-21-21 0,21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3T02:15:58.0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1228 0,'0'-21'0,"21"21"16,-21-22-16,21 22 15,-21-21 1,0 0 78,0 0-63,-21 21-15</inkml:trace>
  <inkml:trace contextRef="#ctx0" brushRef="#br0" timeOffset="328.27">2180 1101 0,'-21'0'47,"0"0"-47,0 0 0,-1 0 16,1 0-16,0 0 15,0 21-15,-21 0 0,20-21 16,-20 42-16,0-20 0,-1-1 16,-20 21-16,21 0 0,-1 1 0,-20-1 15,20 22-15,1-1 0,-21 1 16,20-1-16,1 1 0,0-1 0,20 1 15,1-22-15,21 21 0,0-20 16,0-22-16,21 21 0,22-21 16,-22 22-16,21-43 0,22 21 0,-22 0 15,0-21-15,22 0 0,-1 0 16,-20 0-16,-1 0 0,22 0 0,-22-21 16,0 0-16,1 21 0,-22-21 15,21-22-15,0 22 0,-20 0 16,20-21-16,0 20 0</inkml:trace>
  <inkml:trace contextRef="#ctx0" brushRef="#br0" timeOffset="616.48">2815 1185 0,'0'0'0,"0"-21"0,0 0 15,0 0-15,0 42 31,-21 0-31,0 0 0,21 1 16,-21 20-16,-1 0 0,22 1 16,-21-1-16,0 0 0,21 22 15,-21-22-15,0 22 0,0-22 0,21 21 16,-22-20-16,22 20 0,-21-20 16,21-1-16,-21 0 0,21-21 0,0 22 15,0-22-15,0 0 0,0 0 16,0 0-16,21-21 31,0 0-31,1-21 0,20 0 16</inkml:trace>
  <inkml:trace contextRef="#ctx0" brushRef="#br0" timeOffset="1159.78">3556 1588 0,'0'0'16,"21"-22"-16,0 1 0,-21 0 0,0 0 0,0 0 16,0 0-16,0-1 0,0 1 15,0 0-15,-21 0 16,0 21-16,0 0 0,0 0 0,-1 0 16,-20 0-16,21 0 0,0 0 15,-22 21-15,1 0 0,21 0 16,-21 1-16,-1 20 0,22 0 0,-21 22 15,21-22-15,-22 0 0,22 22 16,0-22-16,21 1 0,0-1 0,-21 0 16,21 1-16,0-22 0,0 0 15,0 0-15,0 0 0,21 0 0,0-21 16,21 0-16,-20 0 16,-1 0-16,21 0 0,-21 0 0,22-21 15,-1 0-15,0 0 0,-21 0 16,22-22-16,-1 22 0,0-21 15,-20 0-15,20-1 0,-21 1 0,0-22 16,0 43-16,1-21 0,-1 0 16,-21 20-16,0 1 0,0 0 15,-21 42 1,-1-21 0,1 43-16,0-22 0,0 21 15,0 0-15,0-20 0,21 20 0,0 0 16,-22 1-16,22-22 0,-21 21 15,21-21-15,0 0 0,0 1 0,0-1 16,0 0-16,0 0 0,0 0 16,21-21-16,1 21 0,-1-21 0,0 0 15,0 0-15,0 0 0,22 0 16,-1 0-16,-21-21 0,21 0 16</inkml:trace>
  <inkml:trace contextRef="#ctx0" brushRef="#br0" timeOffset="1612.33">4508 1503 0,'0'0'0,"0"-21"0,-21 0 15,0 21 1,0 0-16,0 0 0,0 0 0,-22 0 16,22 21-16,-21 0 15,21-21-15,-22 21 0,22 0 0,0 0 16,-21 1-16,20-1 0,1 21 15,0-21-15,21 0 0,0 1 0,0-1 16,0 0-16,0 0 0,0 0 16,0 0-16,21-21 15,0 0-15,1 22 0,20-22 0,-21 0 16,0 21-16,22-21 0,-22 21 16,21-21-16,-21 0 0,0 21 0,1-21 15,-1 0-15,0 21 0,-21 0 16,0 1-16,0-1 15,-21 0 1,0-21-16,-1 21 0,-20-21 16,21 0-16,-21 0 0,20 21 0,-20-21 15,21 0-15,-21 0 0,20 0 16,-20 0-16,21 0 0,-43 0 16,43 0-16,0-21 0,0 21 15,0 0-15,0-21 0,42 0 31,0 21-15,0 0-16,0-21 0</inkml:trace>
  <inkml:trace contextRef="#ctx0" brushRef="#br0" timeOffset="2048.73">5228 1524 0,'0'0'0,"0"-21"0,0 0 16,-21 21-16,0 0 15,0 0-15,-1 0 0,-20 0 0,21 0 16,0 0-16,0 0 0,-1 21 16,1 0-16,-21 0 0,21 0 15,21 1-15,-21-22 0,21 42 16,0-21-16,0 0 0,0 0 0,0 1 15,21-1-15,0 0 16,0-21-16,21 21 0,-20-21 0,20 0 16,-21 21-16,21-21 0,-20 0 0,20 21 15,-21-21-15,0 0 0,0 22 16,1-22-16,-1 21 0,0-21 0,-21 21 16,0 0-1,-21 0-15,0-21 0,-22 21 16,1-21-16,21 0 0,-22 22 15,1-1-15,0-21 0,-1 0 16,22 0-16,-21 0 0,21 0 0,0 21 16,-1-21-16,1 0 0,0 0 15,0 0-15,21-21 16,0 0-16,0-1 16,0 1-16,21 0 0</inkml:trace>
  <inkml:trace contextRef="#ctx0" brushRef="#br0" timeOffset="2421.98">6329 1101 0,'0'0'0,"-21"-21"0,-1 21 16,1 0-1,0 21 1,21 21-16,0-21 16,0 22-16,-21-1 0,21 21 0,-21-20 15,21 20-15,-21-20 0,-1 20 16,1 1-16,0-1 0,0 1 0,21-22 15,-21 0-15,0 1 0,21-1 0,0-21 16,-22 21-16,22-20 0,0-1 16,0 0-16,0-42 47,0 0-47,0-22 0</inkml:trace>
  <inkml:trace contextRef="#ctx0" brushRef="#br0" timeOffset="2928.94">5927 1249 0,'0'0'0,"0"-21"0,0-106 32,21 106-32,0-1 0,0 1 15,0 21-15,0-21 0,22 21 16,-22 0-16,21 0 0,-21 0 0,22 21 15,-1 0-15,0 1 0,1 20 16,-1-21-16,0 21 0,1 1 0,-22 20 16,21-20-16,1-1 0,-1 21 15,-21-20-15,0 20 0,0 1 16,1-22-16,-22 22 0,21-22 0,-21 0 16,0 1-16,0-22 0,0 21 15,0-21-15,0 0 0,0 1 16,0-1-16,0-42 31,0-1-31,0 1 0,-21 0 16,21-21-16,0-1 0,0 1 0,0 0 15,0-22-15,0 1 0,21 20 0,0-20 16,0-1-16,21 1 0,-20-1 16,-1 1-16,21-1 0,-21 1 15,22 21-15,-1-1 0,-21 1 16,21 0-16,1-1 0,-22 22 0,21 0 15,-21 0-15,1 21 0,-1 0 16,0 0-16,0 0 0,0 0 16,0 21-16,-21 0 15,0 0-15,0 0 16,0 1-16,0-1 0,0 0 0,0 0 16,0 0-16,0 0 0,-21 1 15</inkml:trace>
  <inkml:trace contextRef="#ctx0" brushRef="#br0" timeOffset="3521.04">7620 1715 0,'0'0'0,"85"-43"31,-64 43-31,0-21 0,0 0 15,-21-21-15,0 20 0,21 1 0,-21 0 16,0-21-16,0 21 0,0-1 16,0-20-16,0 21 0,-21 0 15,0 0-15,0-1 0,0 22 0,-1 0 16,-20 0-16,21 0 0,-21 0 16,-1 0-16,1 0 0,0 22 0,-1-1 15,1 21-15,0-21 0,-1 22 16,1-1-16,0 21 0,20-20 0,-20-1 15,21 0-15,21 22 16,0-22-16,0-21 0,0 43 16,0-22-16,21-21 0,0 1 0,0-1 0,1-21 15,-1 0-15,21 21 0,-21-21 16,22 0-16,-22 0 0,42-21 16,-20 0-16,-22-1 0,21 1 15,-21 0-15,22-21 0,-22-1 16,0 1-16,0 0 0,21-1 15,-42 1-15,22 0 0,-22-1 0,21 22 16,-21-42-16,0 42 0,-21 42 31,-1 0-15,22 0-16,0 0 0,-21 22 16,21-1-16,-21-21 0,21 21 0,0 1 15,0-22-15,0 21 0,0-21 16,0 1-16,21-1 0,0 0 0,-21 0 15,22 0-15,-1-21 0,0 0 16,0 0-16,21 0 0,-20 0 16,20 0-16,-21 0 0,21-21 0,-20 21 15,-1-21-15,21 0 0,-21-22 16</inkml:trace>
  <inkml:trace contextRef="#ctx0" brushRef="#br0" timeOffset="4472.99">8213 1439 0,'0'0'0,"-22"0"15,1 0 1,21 22-16,-21-1 0,0 0 0,21 0 16,0 0-16,-21 22 0,21-22 15,-21 0-15,21 21 0,0-21 16,-22 22-16,22-22 0,0 21 0,0-21 16,0 1-16,0-1 0,0 0 15,0 0-15,0 0 0,0-42 63,0 0-63,0 0 0,0 0 0,0-22 15,0 22-15,0-21 0,22-1 0,-22 22 16,21-21-16,0 0 16,0 20-16,0 1 0,-21 0 0,21 0 0,1 0 15,-1 0-15,0 21 16,0 0-16,0 0 15,0 0-15,-21 21 16,22 0-16,-22 0 0,0 21 0,21-20 16,-21-1-16,0 21 0,21-21 0,-21 0 15,0 22-15,0-22 0,0 0 16,0 0-16,0 0 0,0 1 16,0-1-16,0 0 15,0-42 16,0 0-15,0-1-16,0 1 0,0 0 0,0 0 16,0-21-16,21-1 0,0 22 15,0-21-15,1 21 0,-22-22 0,21 22 16,0 0-16,0 0 0,0 0 16,0-1-16,1 22 0,-1 0 0,0-21 15,0 21-15,0 0 16,0 0-16,-21 21 0,22 1 15,-1-22-15,-21 21 0,21 21 0,-21-21 16,0 0-16,0 22 0,0-22 16,0 21-16,0-21 0,0 1 15,0 20-15,0-21 0,0 0 16,0 0-16,0 1 0,0-1 0,0 0 16,0 0-16,21 0 15,0-21-15,-21 21 0,21-21 16,1 0-16,-1 0 0,0 0 0,0 0 15,0 0-15,22 0 0,-22-21 16,21 0-16,-21 0 0,22 0 16,-22 0-16,21-22 0,-21 22 0,22-21 15,-22-1-15,0 1 0,0 0 0,0 21 16,0-1-16,-21 1 0,0 0 16,0 0-16,0 0 0,-21 21 15,0 0 1,0 0-16,0 0 0,0 21 0,-1 0 15,1 0-15,0 0 0,0 22 16,0-22-16,0 21 0,21-21 0,0 1 16,0 20-16,0-21 0,0 0 15,0 22-15,0-22 0,21 0 0,0-21 16,0 21-16,0 0 0,22-21 16,-22 0-16,0 0 0,0 0 0,21 0 15,-20 0-15,-1 0 0,0 0 0,0 0 16,0-21-16,0 0 0,1 0 15,-1 0-15,0-1 0,0 1 16</inkml:trace>
  <inkml:trace contextRef="#ctx0" brushRef="#br0" timeOffset="5344.7">11409 1799 0,'21'0'0,"0"-42"31,-21 21-31,0 0 16,21 21-16,-21-22 0,21 1 0,-21 0 15,0-21-15,0 21 0,0-1 16,0 1-16,0-21 0,0 21 0,0-22 16,0 22-16,0-21 0,0 21 15,-21-22-15,0 22 0,21 0 0,-21 0 16,0 0-16,-22 21 0,22 0 15,-21 0-15,21 0 0,-22 21 16,1 0-16,-21 0 0,20 22 0,1-22 16,-22 21-16,22 0 0,0 1 15,-1 20-15,1-20 0,0 20 0,21-21 16,-1 22-16,1-22 0,21 1 16,0-1-16,0 0 0,0-21 0,0 1 15,21 20-15,1-21 0,-1-21 0,21 21 16,-21-21-16,22 0 0,-1 0 15,0 0-15,1 0 0,-1 0 0,0 0 16,1-21-16,20 0 0,-21 0 16,1-22-16,-1 22 0,0-21 0,-20 0 15,20-1-15,-21 1 0,0-22 16,0 22-16,-21 0 0,0-1 16,22 1-16,-22 21 0,0 0 0,0 0 15,0-1-15,-22 22 16,22 22-1,-21-1-15,0 21 0,0-21 16,21 22-16,0-1 0,-21 0 0,21 1 16,0-1-16,0-21 0,0 21 0,0 1 15,0-22-15,0 0 0,0 0 16,0 0-16,21 1 0,0-1 0,0 0 16,0-21-16,1 0 15,-1 0-15,21 0 0,-21 0 16,0 0-16,22-21 0,-22 0 0,21-1 15,-21 1-15,1-21 0</inkml:trace>
  <inkml:trace contextRef="#ctx0" brushRef="#br0" timeOffset="5789.74">12023 1461 0,'-64'42'15,"64"-21"-15,-21 0 0,0 22 16,0-1-16,21 0 0,0-21 15,-22 22-15,1-1 0,21-21 16,0 22-16,0-22 0,-21 0 0,21 0 16,0 0-16,0 0 0,-21 1 15,21-1-15,0-42 32,0-1-17,0-20-15,0 21 0,0 0 16,0-22-16,0 1 0,0 0 15,21-1-15,21 1 0,-20 0 0,20-1 16,0 22-16,1-21 0,-1 21 16,21 0-16,-20-1 0,20 1 0,1 21 15,-22 0-15,0 0 0,1 21 16,-1 1-16,0-1 0,-20 21 16,-1 0-16,0 1 0,-21-1 0,0 0 15,0 1-15,0-1 0,0 0 16,0 1-16,-21-22 0,0 21 0,-1-21 15,22 1-15,-21-1 0,0 0 16,0 0-16,21 0 0,21-21 31,-21-21-15,42 0-16,-20 0 0,-1 0 16,21-1-16</inkml:trace>
  <inkml:trace contextRef="#ctx0" brushRef="#br0" timeOffset="6354.04">13610 1439 0,'0'0'0,"0"-21"0,0 0 0,-21 21 16,0-21-16,0 0 0,-1 21 0,1 0 15,-21 0-15,21 0 0,-22 0 16,1 0-16,0 21 0,-1 0 0,1 0 15,-21 0-15,20 1 0,1 20 16,0 0-16,20 1 0,-20-1 16,21 0-16,-21 1 0,42-1 0,0 0 15,0-21-15,0 22 0,0-22 16,0 0-16,0 21 0,21-42 0,0 22 16,21-1-16,-21-21 0,22 0 15,-1 0-15,0 0 0,1 0 0,-1 0 16,0 0-16,1 0 0,-1-21 0,0-1 15,-20-20-15,20 21 0,0-21 16,-21-22-16,22 22 0,-22-22 0,21 22 16,-21-22-16,1 1 15,20-64-15,-21 63 0,-21 1 16,0-1-16,21 1 0,-21 21 16,0-22-16,0 22 0,0 21 0,0-22 15,0 22-15,-21 42 16,0 22-16,0-1 15,21 0-15,-21 22 0,-1-1 16,1 1-16,21-1 0,0 1 0,0-1 16,0 1-16,0-1 0,0 1 15,0-22-15,0 22 0,0-22 0,0 0 16,21-21-16,-21 22 0,22-22 0,-1 0 16,-21 0-16,21 0 15,0 1-15,0-22 0,0 0 16,1 0-16,-1 0 0,0 0 0,0-22 15,0-20-15,0 21 0,1 0 16,-1-22-16</inkml:trace>
  <inkml:trace contextRef="#ctx0" brushRef="#br0" timeOffset="6812">15240 910 0,'0'0'0,"-21"0"0,42 0 15,21 0 1,1-21-16,20 21 0,1-21 15,20 21-15,-20 0 0,-1-21 16,22 21-16,-22-21 0,1-1 0,21 22 16,-22-21-16,22 21 0,-22 0 15,1 0-15,-1-21 0,-20 21 0,-1 0 16,0 0-16,-21 0 0,-42 0 16,0 0-1,-21 0-15,-1 0 0</inkml:trace>
  <inkml:trace contextRef="#ctx0" brushRef="#br0" timeOffset="7072.87">15833 868 0,'0'21'16,"0"0"-16,0 0 0,0 1 0,0-1 16,0 21-16,-22-21 0,22 22 15,-21-1-15,21 21 0,-21-20 0,0-1 16,21 0-16,0 1 0,-21 20 15,0-20-15,21-1 0,-22 0 16,22 22-16,0-22 0,0 0 0,0-20 16,-21 20-16,21-21 0,-21 21 15,21-20-15,0-1 0,0 0 0,0 0 16,21-21 15,0-21-31,22 0 0,-22 0 16</inkml:trace>
  <inkml:trace contextRef="#ctx0" brushRef="#br0" timeOffset="7561.62">16552 1524 0,'0'0'0,"43"0"0,-22-21 0,-21 0 16,21 0-16,-21-1 15,0 1-15,0 0 0,0 0 0,-21 0 16,0 21-16,-1-21 0,1 21 15,0 0-15,-21 0 0,-1 0 0,22 0 16,-21 0-16,0 0 0,-1 21 16,-20 21-16,20-21 0,1 22 15,0-22-15,-1 21 0,22 0 16,-21 1-16,21-1 0,0 0 0,-1 1 0,22-1 16,0-21-16,0 22 0,0-22 15,0 0-15,22 0 0,-1-21 16,0 21-16,0-21 0,21 0 0,-20 0 15,-1 0-15,21 0 0,-21 0 16,22-21-16,-1 0 0,-21 0 0,21 0 16,1-1-16,-22-20 0,21 21 15,-21-21-15,22-1 0,-22 1 0,21 0 16,-21-1-16,1 1 0,-1 0 16,21-1-16,-42 22 0,0 0 15,0 42 1,-21 0-16,0 0 15,0 22-15,-1-22 0,22 21 16,-21 1-16,0-1 0,21-21 16,-21 21-16,21 1 0,0-22 0,0 21 15,0-21-15,0 1 0,0-1 16,21 0-16,0 0 0,22-21 0,-22 21 16,21-21-16,0 0 0,1 0 0,-1 0 15,0 0-15</inkml:trace>
  <inkml:trace contextRef="#ctx0" brushRef="#br0" timeOffset="8185.06">17399 1566 0,'0'0'0,"-42"-105"31,20 105-31,1-22 0,0 22 16,-21 0-16,-1 0 0,22 0 15,-21 0-15,0 22 0,-1-1 0,22 0 16,-21 0-16,21 0 0,-22 0 15,22 22-15,0-22 0,0 21 0,0-21 16,21 1-16,0 20 0,0-21 16,0 0-16,0 0 0,21 1 0,0-1 15,0-21-15,0 0 0,0 21 16,22-21-16,-22 0 0,21 0 0,-21 0 16,22-21-16,-22 21 0,21-21 15,-21-1-15,22 1 0,-22 0 16,0 0-16,0 0 0,0 0 0,-21-22 15,0 22-15,22 0 0,-22 0 16,0 0-16,0-1 16,0 44-1,0-1-15,-22 0 16,22 0-16,-21 21 0,0-20 16,21 20-16,-21 0 0,0 1 0,0-1 15,21 0-15,-22 1 0,22-1 0,-21 0 16,21 1-16,-21-1 0,21 0 15,0 22-15,0-22 0,0 22 16,0-1-16,0 1 0,0-1 0,-21 1 0,21-1 16,-21 1-16,21-1 15,-21 1-15,-1-1 0,1 1 0,0-1 16,0 1-16,0-1 0,-22-21 0,1 1 16,0-1-16,21 0 0,-43 1 15,22-22-15,-1 0 0,-20 0 0,21-21 16,-22 0-16,1 0 0,-1 0 15,22 0-15,-22-21 0,1 0 0,20 0 16,-20 0-16,21-22 0,20 1 0,-20 21 16,21-22-16,21 1 0,0 0 15,0-1-15,0 1 0,0 0 16,21-1-16,21 1 0,-20 0 0,20-1 16,21-20-16,-20 21 0,20-22 15,22 1-15,-22-1 0</inkml:trace>
  <inkml:trace contextRef="#ctx0" brushRef="#br0" timeOffset="8489.04">18182 1058 0,'0'0'0,"0"-21"16,-63 0-1,41 21-15,1 21 0,0 0 16,0 1-16,0 20 0,0 0 0,-1 22 16,-20-22-16,21 0 0,0 22 15,-22 42-15,22-43 0,0-20 16,0 20-16,0-21 0,21 1 16,0-1-16,0 0 0,0-20 0,0-1 15,0 21-15,0-21 16,0 0-16,21-42 31,0 0-31,0 0 16</inkml:trace>
  <inkml:trace contextRef="#ctx0" brushRef="#br0" timeOffset="8953.03">17822 1164 0,'0'0'0,"0"-21"0,0 0 0,0-43 15,0 43-15,0 0 16,21 0-16,1 0 0,-1 21 16,0 0-16,21-21 0,-21 21 15,22 0-15,-1 0 0,0 21 16,1 21-16,-1-21 0,0 22 0,22 20 16,-22 1-16,1-22 0,-1 21 15,-21 1-15,21-1 0,-20 22 0,-1-21 16,-21-22-16,0 21 0,21 1 15,-21-22-15,0-21 0,21 22 0,-21-22 16,0 0-16,0 0 0,0-42 31,0 0-31,-21 0 16,21 0-16,-21-22 0,21 1 0,0 0 16,0-22-16,0 22 0,0-22 15,0 1-15,21-1 0,0 1 16,0-1-16,0-20 0,22-1 0,-1 21 15,-21-20-15,22 20 0,-1 1 16,-21 20-16,21 1 0,-20 0 0,20-1 16,-21 22-16,0 0 0,0 0 15,1 21-15,-1 0 0,0 0 16,0 0 0,0 0-16,-21 21 0,0 0 0,21-21 15,-21 43-15,0-22 0,0 0 16,0 21-16,0 1 0</inkml:trace>
  <inkml:trace contextRef="#ctx0" brushRef="#br0" timeOffset="10245.03">19410 1630 0,'0'0'15,"21"0"-15,0 0 0,-21-21 0,0 0 0,21-1 16,-21-20-16,0 21 16,0 0-16,0-22 0,0 22 0,0 0 15,0-21-15,-21 21 0,21-1 16,-21 1-16,-21 0 0,20 21 16,1 0-16,0 0 0,-21 0 0,-1 21 15,22 0-15,-21 1 0,0-1 16,-1 21-16,1-21 0,21 22 0,-22-1 15,22 0-15,-21 1 0,21-1 16,21 0-16,0 1 0,0-1 0,0 0 16,0-21-16,0 22 0,0-22 15,21 0-15,0 0 0,0-21 0,0 21 16,1-21-16,-1 0 0,0 0 16,21 0-16,-21 0 15,1-21-15,-1 0 0,0 0 0,21 0 16,-21 0-16,22-22 0,-22 1 15,21 0-15,-21-1 0,22 1 0,-22 0 16,21-1-16,-21 1 0,1 0 16,-1 20-16,-21 1 0,0 0 0,0 0 15,-21 42 1,-1 0-16,1 0 16,0 1-16,0 20 0,21 0 15,-21 1-15,0-1 0,21 0 0,0-21 16,0 22-16,0-1 0,0-21 15,0 0-15,0 1 0,0-1 16,21 0-16,0 0 0,0 0 0,0-21 16,0 0-16,22 0 0,-1 0 15,0 0-15,1 0 0,-1 0 0,0 0 16,1-21-16,-1 0 0,-21 0 16,22-22-16,-22 22 0,21-21 0,-21 0 15,0-1-15,1 1 0,-1 0 16,-21-1-16,0 1 0,21 21 0,-21 0 15,0-1-15,0 1 16,0 42 0,-21 1-16,21-1 15,-21 21-15,21 0 0,0-20 16,-22 20-16,22 0 0,-21 1 16,21-1-16,0-21 0,0 21 0,0-20 15,-21-1-15,21 0 0,0 0 16,0 0-16,0 0 0,0 1 0,0-44 47,0 1-47,0 0 15,0 0-15,0-21 0,0-1 16,0 1-16,21 0 0,0-1 16,1 1-16,-1 0 0,0-1 15,0 1-15,0 21 0,0 0 0,1-1 16,-1 1-16,-21 0 0,21 0 15,0 21-15,0 0 0,0 0 16,1 21-16,-22 0 0,0 0 16,21 1-16,-21-1 0,0 21 0,0 0 15,21 1-15,-21-1 0,0-21 16,0 22-16,0-1 0,0 0 0,0-21 16,0 1-16,0-1 0,0 0 15,0 0-15,0 0 0,-21 0 16,0-21 15,21-21-15,0 0-16,0 0 0,0 0 15,0 0-15,21-1 0,0-20 0,0 0 16,0-1-16,22 22 0,-22-21 16,21 0-16,0-1 0,1 1 0,-1 21 15,0 0-15,1-1 0,-1 1 16,-21 0-16,22 21 0,-22 0 0,0 0 15,0 0-15,0 21 0,0 0 16,-21 1-16,0 20 0,0-21 0,0 21 16,0 1-16,-21-1 15,0 0-15,0 1 0,21-22 0,-21 21 16,21-21-16,-21 22 0,21-22 16,-22 0-16,22 0 0,0 0 0,-21 1 15,21-44 32,21 1-47,-21 0 0,22 0 16,-1 0-16</inkml:trace>
  <inkml:trace contextRef="#ctx0" brushRef="#br0" timeOffset="10688.42">21145 1651 0,'0'0'0,"22"0"0,-1 0 16,0 0-16,0-21 15,0 0-15,0 21 16,1-21-16,-22-1 0,21 1 0,0 0 16,0 0-16,0 0 0,-21 0 15,21-1-15,-21 1 0,0 0 16,0 0-1,-21 21-15,0 0 0,0 21 16,0 0-16,-22 0 16,22 1-16,-21-1 0,21 21 0,-22 0 15,22-20-15,0 20 0,0 0 16,21-21-16,0 22 0,0-22 0,0 0 16,0 0-16,0 0 0,0 1 15,21-1-15,0 0 0,0 0 0,1-21 16,20 21-16,-21-21 0,21 0 15,-20 0-15,20 0 0,-21 0 0,0 0 16,22 0-16,-22-21 0,0 21 16,0-21-16,0 0 0,0 0 0,1-1 15,-1 22-15,-21-21 0,0 0 16,0 0 0,0 42-1</inkml:trace>
  <inkml:trace contextRef="#ctx0" brushRef="#br0" timeOffset="10808.16">21505 1863 0,'0'0'0,"-21"0"0,21 21 16</inkml:trace>
  <inkml:trace contextRef="#ctx0" brushRef="#br0" timeOffset="12028.09">1630 2646 0,'0'0'0,"-21"0"0,-1 0 15,1 0-15,0 0 0,0 0 16,0 0 0,42 0 46,0 0-62,0 0 16,0 0-16,1 0 0,20 0 0,-21 0 15,21 0-15,1 0 16,20 0-16,-20 0 0,20 0 0,-21 0 16,22-21-16,-1 21 0,22 0 15,0 0-15,105-21 0,-105 21 16,21-22-16,0 22 0,-1 0 15,1-21-15,-21 21 0,42 0 0,-21-21 16,0 21-16,21-21 0,0 21 16,0 0-16,0 0 0,0 0 15,-22-21-15,22 21 0,0 0 0,22 0 16,-22 0-16,0 0 0,0-21 16,0 21-16,0 0 0,0 0 0,0-22 15,0 22-15,0 0 0,21-21 16,-42 21-16,21-21 0,-22 21 0,22 0 15,-21 0-15,0 0 0,0-21 16,0 21-16,0 0 0,-22 0 0,22 0 16,-21 0-16,-1-21 0,-20 21 0,21 0 15,-22 0-15,1 0 0,-22 0 16,21-21-16,-20 21 0,-1 0 0,0 0 16,-20 0-16,20 0 0,-21 0 15,0 0-15,0 0 0,1 0 0,-22-22 16,0 1 46,0 0-46</inkml:trace>
  <inkml:trace contextRef="#ctx0" brushRef="#br0" timeOffset="13462.02">11112 2371 0,'-21'0'16,"0"0"-1,0 0-15,0 0 32,42 0 15,0 0-47,0 21 0,0-21 15,22 0-15,-22 0 0,21 0 16,1 0-16,-1 0 0,21 0 0,-20 0 15,-1 0-15,0 0 0,22 21 0,-22-21 16,22 0-16,-1 0 0,-20 0 16,20 0-16,1 0 0,20 0 15,-20 21-15,-1-21 0,1 0 0,20 0 16,-20 0-16,-1 0 0,22 0 16,-21 0-16,-1 0 0,22 0 15,-22 0-15,22 0 0,0 0 0,-1 0 16,1 0-16,0 0 0,-1 0 0,1 21 15,0-21-15,-1 0 0,86 0 16,-86 0-16,-20 0 0,42 0 16,-22 0-16,1 0 0,0 0 15,-1 0-15,1 0 0,0 0 0,-1 0 16,1-21-16,0 21 0,-1 0 16,1 0-16,0 0 0,-1 0 0,1 0 15,21 0-15,-22 0 0,22 0 16,-21 0-16,0 0 0,-1 0 0,1 0 15,0 0-15,-1 0 0,-20 0 0,20 0 16,1 0-16,-21 0 16,20 0-16,-20 0 0,20 0 0,-20 0 15,21 0-15,-22 0 0,1 0 16,-1 0-16,1 0 0,-1-21 0,1 21 16,-1 0-16,1 0 0,-1 0 15,1 0-15,20 0 0,-20 0 0,20 0 16,1 0-16,0 0 0,-22-21 15,22 21-15,-22 0 0,1 0 0,-1 0 16,22 0-16,-21 0 0,-1 0 16,22-21-16,-22 21 0,22 0 0,0 0 15,-1 0-15,-20 0 0,20 0 16,1 0-16,-21 0 0,20 0 16,-20 0-16,-1 0 0,22 0 0,-22 0 15,1 0-15,-1 0 0,22 0 16,-21 0-16,-1 0 0,1 0 0,20 0 15,-20 0-15,-22 0 0,22 0 16,-1 0-16,-21 0 0,22 0 0,-22 0 16,1 0-16,-1-21 0,0 21 15,1 0-15,-1 0 0,0 0 16,1 0-16,-1 0 0,0 0 0,1 0 16,-1 0-16,0 0 0,1 0 15,-22 0-15,21-22 0,0 22 0,-20 0 16,-1 0-16,21 0 0,-21 0 15,0 0-15,1 0 0,-1 0 16,0-21-16,0 21 31,-21-21 1,0 0-1</inkml:trace>
  <inkml:trace contextRef="#ctx0" brushRef="#br0" timeOffset="13572.98">20976 2265 0,'-21'0'47,"0"0"-47,0 0 0,-22 0 0,1-21 16,0 21-16</inkml:trace>
  <inkml:trace contextRef="#ctx0" brushRef="#br0" timeOffset="19765.07">1884 3429 0,'21'0'16,"0"-21"-16,0 0 15,0 21 1,1-21-16,-44 42 62,1 0-46,0 0-16,0 0 0,0 0 16,0 1-16,-22 20 0,1-21 15,0 0-15,-1 22 0,-20-22 0,20 0 16,-20 21-16,21-21 0,-22 22 15,1-22-15,20 21 0,1-21 16,-22 1-16,22 20 0,21-21 0,-21 21 16,-1-20-16,22-1 0,0 0 15,-21 0-15,20 0 0,22 0 0,-21 1 16,0-22-16,21 21 0,-21-21 16,21 21-16,0-42 62,21 21-62,0-21 16,0 21-16,22-22 15,-22 22-15,0 0 0,0-21 0,0 21 16,22 0-16,20 0 16,-42 0-16,22 0 0,-1 0 15,0 0-15,1 0 0,-1 0 0,0 0 16,1 21-16,-22-21 0,21 22 15,1-1-15,-1 0 0,-21-21 0,21 21 16,-20 0-16,20 0 0,-21-21 16,0 22-16,0-1 0,1-21 0,-1 21 15,0 0 1,-21 0-16,21-21 16,-21-21 62,0 0-63,21 0-15</inkml:trace>
  <inkml:trace contextRef="#ctx0" brushRef="#br0" timeOffset="20553.99">3238 3916 0,'0'-21'15,"0"42"-15,22-63 0,-22 20 0,0 1 16,0 0-16,0 0 0,0 0 15,0 0-15,0-1 0,0 1 16,0 0-16,0 0 0,0 0 16,0 0-16,-22-1 0,1 22 15,0-21-15,0 0 16,0 21-16,0 0 0,-1 0 0,1 0 16,0 0-16,0 0 0,-21 21 15,20 0-15,-20 1 0,21-22 0,-21 21 16,20 21-16,-20-21 0,0 0 15,21 1-15,-22-1 0,22 21 0,-21-21 16,21 22-16,-22-22 0,22 21 16,0 0-16,0-20 0,21 20 0,-21 21 15,21-41-15,0-1 16,0 0-16,0 0 0,0 0 16,0 0-16,0 1 0,0-1 0,21-21 15,0 0-15,-21 21 0,21-21 16,0 0-16,0 0 0,1 0 0,-1 0 15,21 0-15,-21-21 0,0 0 16,22-1-16,-1 1 0,-21-21 0,22 21 16,-1-22-16,-21 1 0,21 0 15,1 21-15,-22-22 0,21 1 16,1 0-16,-22 20 0,0-20 0,0 21 16,0 0-16,0 0 0,1-1 15,-22 1-15,21 0 0,-21 0 16,0 42 15,0 0-31,0 0 16,0 1-16,0-1 0,0 0 0,0 0 15,0 21-15,0-20 0,0 20 16,0-21-16,-21 21 0,21 1 0,0-22 16,0 21-16,0-21 0,0 1 15,0-1-15,0 21 0,0-21 0,21-21 16,0 21-16,-21 1 0,21-1 0,0-21 15,0 21-15,1-21 16,-1 0-16,0 0 0,0 0 16,0 0-16,0 0 0,1 0 0,-1 0 15,0 0-15,0-21 0,0 0 16,0 21-16,1-22 0,-1 1 0,0 0 16,-21 0-16,21-21 0,0 20 15</inkml:trace>
  <inkml:trace contextRef="#ctx0" brushRef="#br0" timeOffset="21172.03">4000 3344 0,'0'0'0,"-21"-21"0,21 0 32,-21 21-32,21 21 31,0 0-15,21 1-16,0-1 0,1 0 15,-1 0-15,0 21 0,0-20 16,0 20-16,22-21 0,-22 21 0,21-20 15,0 20-15,1-21 0,-1 21 0,0-20 16,1-1-16,-1 0 0,0 0 16,-20 0-16,20-21 0,-21 21 0,21 1 15,-20-22-15,20 0 0,-21 21 16,0-21-16,0 0 0,1 0 0,-1 0 16,0 0-16,-42 0 31,0 0-16,-1 0-15,1 21 16,-21-21-16,21 21 0,-22-21 0,22 21 16,-21 0-16,21 1 0,-22-1 0,22 0 15,-21 0-15,21 0 0,-22 22 16,22-22-16,0 0 0,-21 0 16,21 0-16,21 0 0,-22-21 0,1 22 15,21-1-15,-21-21 0,21 21 0,0 0 16,0 0-16,-21-21 15,21 21-15,0 1 16,-21-22-16,21-22 63,0 1-63</inkml:trace>
  <inkml:trace contextRef="#ctx0" brushRef="#br0" timeOffset="27009.02">6350 3937 0,'0'0'0,"-21"0"16,0 0-16,-1 0 16,1 0-16,0 0 0,0 0 15,0 0-15,0 0 0,-1 0 16,1 0-16,0 0 16,42 0 15,0 0-31,22 0 15,-1 0-15,22 0 0,20 0 0,1 0 16,0 0-16,20 0 0,1 0 16,0-21-16,0 21 0,-21 0 0,-1 0 15,1 0-15,0-21 0,-1 21 16,-20 0-16,-1 0 0,1 0 0,-22 0 16,0 0-16,-20 0 0,-1 0 15,0 0-15,0 0 0,-42 0 31,0 0-15,0 0-16,-1 0 0,-20 0 0,21 0 16,-21 0-16,-1 0 0,22 0 0,-21 0 15</inkml:trace>
  <inkml:trace contextRef="#ctx0" brushRef="#br0" timeOffset="27308.44">6413 3937 0,'0'0'0,"-21"21"15,42-21 1,1 0 0,-1 0-16,21 0 0,0 0 15,22 0-15,-1 0 0,1 0 0,21 0 16,-22-21-16,22 21 0,-1 0 15,43-21-15,-63 21 0,-1 0 16,1 0-16,21-21 0,-43 21 16,21 0-1,-41 0-15,-1 0 0,0 0 0,-21-21 32,0-1-32,0 1 0,0 0 15</inkml:trace>
  <inkml:trace contextRef="#ctx0" brushRef="#br0" timeOffset="27752.79">7535 3535 0,'-21'0'16,"42"0"-16,-42 21 15,21 0-15,-21 0 16,21 1-16,0-1 0,0 0 15,0 0-15,21 0 16,0-21-16,0 21 0,1-21 0,-1 22 16,0-22-16,21 21 0,1-21 15,-1 0-15,0 0 0,1 0 0,-1 0 16,0 0-16,1 0 0,-1 0 16,-21 0-16,21 0 0,-20 0 0,-1 0 15,-21-21-15,21 21 16,-42 0-1,0 21 1,-1 0-16,-20-21 0,21 21 16,-21 0-16,-1 0 0,22 22 15,-21-22-15,-1 21 0,1 1 16,0-1-16,21 0 0,-22 1 0,22-1 16,-21-21-16,21 21 0,-1 1 0,1-22 15,0 0-15,21 0 0,-21 0 16,21 1-16,0-1 15,21-21 1,0 0-16,0-21 0,22-22 16,-1 22-16,-21 0 0,22-21 0</inkml:trace>
  <inkml:trace contextRef="#ctx0" brushRef="#br0" timeOffset="28528.08">9292 3281 0,'0'0'0,"0"-21"32,-21 42-17,0 0-15,21 0 16,-21 22-16,-1-1 0,1-21 0,0 43 15,0-22-15,0 0 0,0 1 16,-1-1-16,1 0 0,0 1 16,0-1-16,0 0 0,0 1 0,-1-1 15,1 0-15,0-21 0,0 22 16,0-22-16,0 21 0,-1-21 0,1 1 16,0-22-16,0 21 0,21 0 15,-21-21-15,0 0 16,21-21-16,-22 0 0,22-1 15,0 1-15,0 0 0,0-21 16,0 21-16,0-22 0,0 22 0,0-21 16,0-1-16,0 22 0,0 0 15,0-21-15,22 21 0,-1-1 16,-21 1-16,21 21 0,0-21 0,0 0 16,0 21-16,1 0 15,-1 0-15,-21 21 16,21 0-16,0 0 0,-21 1 15,21 20-15,-21-21 0,0 21 0,0-20 16,21 20-16,-21-21 0,22 21 0,-22-20 16,21 20-16,0-21 0,-21 0 15,21 0-15,0 1 0,0-1 16,1-21-16,-1 0 0,0 0 16,0 0-16,0 0 0,22 0 0,-22 0 0,0 0 15,21-21-15,-21-1 0,22 1 16,-22 0-16,0-21 0,0 21 15,0-22-15,1 22 0,-1-21 0,0-1 16,-21 22-16,0-21 0,21 21 16,-21 0-16,0-1 0,0 44 31,0-1-31,-21 0 16,21 0-16,0 0 0,-21 0 0,0 1 15,21 20-15,-22-21 0,22 0 16,0 0-16,0 1 0,0-1 0,0 0 15,-21 0-15,21 0 0,0-42 47,21 0-31,-21 0-16,0-22 0</inkml:trace>
  <inkml:trace contextRef="#ctx0" brushRef="#br0" timeOffset="28728.05">9673 3471 0,'0'0'0,"-21"0"15,0 0 1,0 0-16,21 22 16,0-1-16,0 0 15,0 0 1,0 0-1,21-21-15,0 0 0,0 0 16,0 0-16</inkml:trace>
  <inkml:trace contextRef="#ctx0" brushRef="#br0" timeOffset="29265.13">10033 3662 0,'0'21'0,"0"0"0,-21 0 16,0 1 0,-1-1-16,22 0 0,0 0 15,-21 0-15,21 0 0,-21 1 16,21-1-16,0 0 0,-21 0 16,21 0-16,0 0 0,-21-21 0,21 22 15,0-1-15,0 0 16,-21-21 15,21-21-15,0 0-1,0-1-15,0 1 0,0 0 0,0 0 16,0 0-16,21 0 0,0-1 0,0-20 16,0 21-16,22 0 0,-22 0 15,21-1-15,-21-20 0,22 42 0,-1-21 16,0 0-16,-21 0 0,22 21 15,-1 0-15,0 0 0,1 0 16,-1 0-16,-21 21 0,0 0 0,-21 0 16,22 0-16,-22 0 0,0 1 15,0-1-15,0 0 0,0 0 16,0 21-16,0-20 16,0-1-16,0 0 0,-22 0 0,1 0 15,21 0-15,-21 1 0,0-22 0,21 21 16,-21 0-16,21-42 47,0 0-47,21-1 15,0 1-15,0 0 0</inkml:trace>
  <inkml:trace contextRef="#ctx0" brushRef="#br0" timeOffset="30120.04">11091 3302 0,'0'0'0,"0"-21"0,0-21 32,-21 42-17,21 21-15,-21-21 16,21 21-16,0 21 0,-21-21 15,0 1-15,21 20 0,-22 0 0,22 1 16,0-1-16,-21 0 0,21-21 16,-21 22-16,21-1 0,-21 0 0,21 1 15,0-22-15,-21 21 0,21-21 16,-21 1-16,-1 20 0,22-21 16,0 21-16,-21-20 0,21-1 0,0 0 15,0 0-15,-21 0 16,21-42 15,21 0-31,-21 0 16,21 0-16,1-1 0,-22 1 15,21-21-15,0 21 0,0 0 0,0-22 16,0 22-16,1-21 0,-1 21 16,0-22-16,0 22 0,21 0 15,-20 0-15,-1 0 0,0-1 0,0 1 16,21 0-16,-20 21 0,-1 0 15,0 0-15,0 0 0,0 0 16,0 0-16,1 0 0,-22 21 0,21-21 16,-21 21-16,0 1 0,0-1 15,0 0-15,-21 0 0,-1 0 16,1 0-16,0-21 0,0 22 16,0-1-16,-22-21 0,22 21 15,-21-21-15,21 0 0,0 0 0,-1 21 16,1-21-16,0 0 0,0 0 15,0 0-15,0 0 0,-1 0 16,22-21-16,0 0 16,0 0-1,0 42 17,0 0-32,0 0 15,0 0-15,0 0 0,0 1 0,22-1 16,-22 0-16,0 0 0,21 21 15,-21-20-15,21-1 0,0 0 16,-21 0-16,21 0 0,0-21 16,1 21-16,-1-21 0,0 0 15,0 0-15,0 0 0,0 0 16,1 0-16,-1 0 0,0 0 16,0-21-16,0 0 0,0 0 15,-21 0-15,0 0 0,22-1 16,-1 1-16,0 21 15,-21-21-15</inkml:trace>
  <inkml:trace contextRef="#ctx0" brushRef="#br0" timeOffset="30292.5">11472 4043 0,'0'42'32,"0"-21"-32,-21-21 47</inkml:trace>
  <inkml:trace contextRef="#ctx0" brushRef="#br0" timeOffset="32711.95">1884 5313 0,'0'0'0,"21"-21"0,-21 0 16,21 21-16,0-22 0,-21 1 15,21 0-15,1 21 16,-22-21-1,0 42 1,0 0 0,0 0-16,-22 22 0,-20-22 0,21 21 15,-21 1-15,-1-1 0,-20 21 16,-1 1-16,-20-1 0,-1 1 0,0-22 16,22 22-16,-22-1 0,22-20 15,-22-1-15,43 0 0,-22-21 16,22 22-16,-1-22 0,22 0 0,0-21 15,0 21-15,0-21 16,21-21 0,0 0-1,0 0-15,21 0 0,0-1 0,0 1 16,22 0-16,-22 0 0,21 21 16,0-21-16,1 21 0,20 0 15,-20 0-15,20 0 0,-21 0 0,22 21 16,-22 0-16,1 0 0,-1 0 15,0 1-15,1-1 0,-22 0 0,0 0 16,21 0-16,-21 0 0,1 1 16,-22-1-16,21-21 0,0 21 15,-21 0-15,21-21 0,0 0 32,0 0-32,1-21 31,-1 21-31,-21-21 0,21 0 0,0-1 15,-21 1-15</inkml:trace>
  <inkml:trace contextRef="#ctx0" brushRef="#br0" timeOffset="32944.03">2307 5779 0,'0'0'0,"0"21"31,0 0-31,0 0 0,0 0 15,0 0-15,-21 1 0,21-1 0,-21 0 16,21 0-16,0 0 0,0 0 16,0 1-16,-21-22 0,21 21 15,-22 0 1,22-42 15,0 0-31,22-1 0,-1 1 16</inkml:trace>
  <inkml:trace contextRef="#ctx0" brushRef="#br0" timeOffset="33124.92">2349 5567 0,'0'0'0,"0"-21"0,0 0 0,0-1 16,-21 22 15,21 22 0,0-1-31,21-21 0,1 0 16,-1 21-16,0-21 16,0 0-16,0 0 0</inkml:trace>
  <inkml:trace contextRef="#ctx0" brushRef="#br0" timeOffset="33576.33">2752 5673 0,'0'0'0,"0"21"15,0 0-15,0 0 0,0 0 0,0 1 16,0-1-16,-22 0 0,22 21 16,-21-21-16,21 1 0,0-1 0,-21 0 15,21 0-15,0 0 0,0 0 16,0 1-16,0-1 0,0 0 16,0 0-1,-21-21 1,0-21-1,21 0-15,0 0 16,0-1-16,0 1 0,0-21 16,0 21-16,0-22 0,21 1 0,0 0 15,0-1-15,22 1 0,-22 0 16,0-1-16,21 22 0,1 0 0,-1 0 16,0 0-16,1 21 0,-1 0 15,-21 0-15,21 0 0,1 21 0,-1 0 16,-21 0-16,0 22 0,1-22 15,-1 21-15,0 0 0,-21-20 0,0 20 16,0-21-16,0 21 16,0-20-16,0-1 0,-21 21 0,0-21 15,-1 0-15,1 1 16,0-1-16,21 0 16,0-42-1,21 0 1,0-1-16,1 1 0</inkml:trace>
  <inkml:trace contextRef="#ctx0" brushRef="#br0" timeOffset="33933.05">3789 5567 0,'0'0'0,"0"-21"0,0 0 15,0-1-15,-21 22 16,21 22-1,-22-1-15,22 0 0,-21 0 0,21 21 16,-21 1-16,21-1 0,0 0 16,0 1-16,-21 20 0,21-20 0,-21 20 15,21-21-15,0 22 0,0-1 16,-21 1-16,21-1 0,-22 1 0,22 21 16,-21-22-16,21 22 0,-21-1 15,0-20-15,0 21 0,0-22 16,-1 1-16,1-1 0,0 1 0,-21 63 15,42-64-15,-21-21 0,-1 1 16,1-22-16,21 0 0,0 0 16,0 0-16,0-42 15,0 0-15,21 0 16,1-21-16,-1-1 0,0-20 0,0 20 16,0-20-16,22-1 0,-22-20 0,0-1 15</inkml:trace>
  <inkml:trace contextRef="#ctx0" brushRef="#br0" timeOffset="34268.94">3704 5779 0,'0'0'0,"0"-22"0,0-20 0,-21 21 16,21-21-16,0 20 0,0 1 0,0-21 16,0 21-16,21 0 0,0-1 0,0 22 15,1-21-15,-1 21 0,21 0 16,0-21-16,-20 21 0,20 0 15,0 0-15,-21 0 0,22 21 0,-22-21 16,0 21-16,0 22 0,0-22 0,-21 21 16,0 1-16,0-22 0,0 21 15,0 0-15,-21-20 0,0 20 16,0-21-16,0 21 0,-22-20 16,1-1-16,0 0 0,21 0 0,-22-21 15,22 21-15,-21-21 0,21 0 0,-1 0 16,1 21-16,21-42 31,21 0-15,22 0-16,-22 0 0,0 0 15,0-1-15,22 1 0</inkml:trace>
  <inkml:trace contextRef="#ctx0" brushRef="#br0" timeOffset="35021.01">4445 5503 0,'0'0'0,"21"-21"16,-21 42 0,0 1-16,-21-1 15,21 0-15,-21 0 0,0 0 0,21 22 16,0-22-16,0 21 0,-22-21 16,22 22-16,0-1 0,-21-21 0,21 0 15,0 22-15,0-22 0,0 0 16,0 0-16,0 0 0,21-21 15,1 0-15,-1 0 0,0 0 16,21 0 0,-21 0-16,1-21 0,-1 21 0,0-21 15,21-21-15,-21 20 0,1 1 16,-1-21-16,0 0 0,21-1 0,-21 1 16,1 0-16,-22 20 0,21-20 15,0 0-15,0 21 0,-21-1 0,0 1 16,0 42 15,0 1-31,0-1 0,-21 21 16,0-21-16,21 22 0,0-22 15,-21 21-15,21 0 0,-22-20 16,22 20-16,0-21 0,0 0 16,0 0-16,0 1 0,22-1 0,-1 0 15,0-21-15,-21 21 0,21-21 16,0 0-16,22 0 0,-22 0 0,0 0 15,0 0-15,0-21 0,22 21 0,-22-21 16,21 0-16,-21-22 0,22 22 16,-22-21-16,42-64 0,-20 64 15,-22-22-15,21 22 0,-21-22 16,0 22-16,1 0 0,-1-22 16,0 22-16,-21 21 0,0-22 15,0 22-15,0 0 0,0 0 0,-21 42 31,0 0-15,21 0-16,-22 22 0,22-22 16,-21 21-16,0 0 0,21 22 0,0-22 15,0 1-15,-21-1 0,21 21 0,-21-20 16,21-1-16,0 0 0,0-20 16,0 20-16,0-21 0,0 0 0,0 0 15,0 1-15,0-1 16,21-21-16,0 0 15,0 0-15,0 0 16,-21-21-16,22 21 0,-1-22 16,0 1-16,21-21 0,-21 21 15,-21 0-15,22-1 0,-1-20 16</inkml:trace>
  <inkml:trace contextRef="#ctx0" brushRef="#br0" timeOffset="35244.71">5270 5503 0,'0'0'0,"-21"0"0,0 0 15,42 0 17,0 0-32,1 0 15,-1 0-15,0 0 0,0 0 16,0 0-16,0 0 0,1 0 0,-1 0 15,0 0-15,21 0 0,-21 0 16,1-21-16,20 21 0,-21-21 0,21 21 16,1-21-16</inkml:trace>
  <inkml:trace contextRef="#ctx0" brushRef="#br0" timeOffset="35697.05">6117 5122 0,'0'0'0,"0"22"47,0-1-47,21 0 16,0 0-16,1 0 0,-22 0 16,21 1-16,0-22 0,21 21 15,-21 0-15,1 0 0,20-21 0,-21 21 16,21-21-16,1 0 0,-1 0 0,-21 0 15,22 21-15,-1-21 16,-21 0-16,21 0 0,-20 0 0,-1 0 16,0 0-16,0 0 0,-42 0 47,0 0-47,0 0 0,-22 0 0,22 0 15,-21 22-15,-1-1 0,22 0 0,-21 21 16,0 1-16,-1-22 0,22 21 15,-21 22-15,-1-22 0,1 0 0,21 1 16,-21-1-16,20-21 0,1 21 16,0-20-16,0 20 0,0-21 0,0 0 15,21 0 1,0 1-16,0-1 16,21-21-1,0-21-15,-21-1 16,0 1-16</inkml:trace>
  <inkml:trace contextRef="#ctx0" brushRef="#br0" timeOffset="36253.07">7281 5567 0,'0'0'15,"-21"0"-15,-64-21 16,107 21 15,-1 0-31,0 0 16,21-21-16,22 21 0,-22 0 15,22 0-15,20 0 0,1 0 16,127 0-16,-128 0 0,22 0 16,0 0-16,-21-22 0,-1 22 15,1 0-15,-22 0 0,22 0 0,-43 0 16,22 0-16,-43 0 0,21-21 15,-63 0 1,0 0-16,0 21 16,0 0-16,0-21 0</inkml:trace>
  <inkml:trace contextRef="#ctx0" brushRef="#br0" timeOffset="36704.55">8382 5186 0,'0'0'0,"0"-21"16,0 0-16,0 42 31,0 0-15,0 0-16,0 0 15,21-21-15,0 21 0,-21 1 0,21-1 16,1-21-16,-1 21 0,0 0 15,0-21-15,21 21 0,-20-21 16,-1 21-16,63-21 0,-62 0 16,20 22-16,-21-22 0,21 0 15,-20 0-15,-1 0 0,0 0 0,0 0 16,0 0-16,0 0 16,-42 0-1,0 0 1,0 0-16,-21 21 0,20-21 0,-20 21 15,0-21-15,21 21 0,-64 21 16,43 1-16,-1-22 0,1 21 16,0-21-16,-1 22 0,22-22 0,-21 21 15,-1 1-15,22-22 16,0 0-16,-21 0 0,21 0 0,21 0 16,-22 1-16,22-1 0,-21-21 0,21 21 15</inkml:trace>
  <inkml:trace contextRef="#ctx0" brushRef="#br0" timeOffset="38097.06">9610 5080 0,'0'0'0,"0"-21"0,0 0 15,0 0-15,0-1 0,0 44 47,0-1-47,-22 21 0,1 0 16,0-20-16,21 20 0,-21 0 0,0 1 15,21-1-15,0 0 0,-21 1 16,-1-1-16,22 0 0,-21 1 16,21-1-16,-21 0 0,21-21 0,0 22 15,0-1-15,0-21 0,0 0 16,0 1-16,0-1 0,0 0 16,21-21-1,0 0-15,1 0 16,-1-21-16,-21 0 0,21-1 0,0 1 15,0 0-15,-21 0 0,0-21 0</inkml:trace>
  <inkml:trace contextRef="#ctx0" brushRef="#br0" timeOffset="38284.46">9440 5355 0,'0'0'0,"-42"0"31,42 21-16,21-21 1,0 0-16,0 0 16,1 0-16,-1 0 0,21 0 0,0 0 15,1 0-15,-1 0 0,0 0 0,1 0 16,-1 0-16,0 0 16</inkml:trace>
  <inkml:trace contextRef="#ctx0" brushRef="#br0" timeOffset="38660.96">10012 5419 0,'0'0'0,"-21"0"0,-1 21 0,1-21 0,0 0 15,0 0-15,42 0 32,0 0-32,0 0 0,1 0 15,20-21-15,0 0 0,1 21 16,-1-22-16,0 22 0,1-21 0,-22 21 15,21-21-15,-21 0 0,0 21 16,1-21-16,-22 0 16,-22 21-16,1 0 15,-21 0-15,0 0 0,-1 21 16,1-21-16,0 21 0,-22 0 0,22 0 16,-1 0-16,22 1 0,-21 20 15,21-21-15,0 21 0,21-20 16,0 20-16,0-21 0,0 0 0,0 22 15,21-22-15,0 0 0,0 0 0,21-21 16,1 21-16,-1-21 0,0 21 0,1-21 16,20 0-16,-20 0 0,20 0 15,-21-21-15,1 0 0,20 0 16,-20 0-16,-1 0 0,0-1 16</inkml:trace>
  <inkml:trace contextRef="#ctx0" brushRef="#br0" timeOffset="38881.04">10795 5249 0,'0'0'0,"-21"22"31,21-1-31,0 0 0,0 0 16,0 21-16,0-20 0,21-22 16,-21 21-16,21 0 0,0 0 15,-21 0-15,21 0 0,-21 1 16,22-22-16,-22 21 0,21 0 15,0-21 1,0 0 0,0-21-16,0 21 0,1-21 15</inkml:trace>
  <inkml:trace contextRef="#ctx0" brushRef="#br0" timeOffset="39084.18">11112 5292 0,'0'0'0,"0"-21"0,-21 21 31,0 0-31,0 0 0,0 21 0,-22-21 16,22 21-16,-63 21 0,62-21 16,-20 1-16,21-1 0,-21 0 15,20 0-15,1 0 0,0 0 0,0 1 16,21 20-16,0-21 0,0 0 16,0 0-16,0 1 0,21-22 15,0 0-15,0 0 16,1 0-16,20 0 0,0-22 0,1 1 15</inkml:trace>
  <inkml:trace contextRef="#ctx0" brushRef="#br0" timeOffset="39333.07">11451 5122 0,'0'0'0,"0"-21"0,0 0 0,0 0 15,-21 42 1,0 0-1,21 0-15,-21 1 0,-1 20 0,1-21 16,0 21-16,21 1 0,-21-22 0,0 21 16,0 1-16,21-22 0,0 21 15,0-21-15,-22 22 0,22-22 0,0 0 16,0 21-16,0-21 0,0 1 16,0-1-16,22-21 15,-1 0-15,0 0 16,0 0-16,0 0 0,0-21 15</inkml:trace>
  <inkml:trace contextRef="#ctx0" brushRef="#br0" timeOffset="39517.07">11176 5376 0,'0'0'0,"-21"0"0,0 0 15,42 0 1,21 0-1,-21-21-15,22 21 0,-1 0 16,0 0-16,22 0 0,-22-21 0,22 21 16,-1-21-16,1 21 0,20-21 15,-20 0-15,-1-1 0,-20 1 0</inkml:trace>
  <inkml:trace contextRef="#ctx0" brushRef="#br0" timeOffset="39985.06">12192 5017 0,'0'-22'0,"0"44"0,0-65 16,-21 43-16,0 0 0,-1 0 0,1 0 15,0 0-15,-21 0 0,21 21 16,-1 1-16,1-1 0,0 21 0,0-21 16,0 22-16,0-1 0,21 0 0,-22 1 15,22-1-15,-21 0 16,21-21-16,0 22 0,0-1 0,0-21 16,0 22-16,-21-1 0,21-21 15,0 0-15,0 0 0,0 1 0,0-1 16,0 0-16,-21-21 31,21-21-31,0 0 16,0-1-16,0 1 0,0 0 15,0 0-15,0 0 0,0 0 0,21-1 16,0 1-16,22 0 0,-22 0 16,0 0-16,21 0 0,1-1 15,-1 22-15,0 0 0,1-21 0,-1 21 16,0 0-16,1 0 0,-22 0 15,21 21-15,-21 1 0,0-1 0,1 0 16,-22 0-16,0 0 0,0 22 16,-22-43-16,-20 21 0,21 0 15,-21 0-15,-22 0 0,22 0 0,-22 1 16,22-22-16,0 21 0,-1-21 16,1 0-16,0 21 0,-1-21 0,22 0 15,0 0-15,0 0 0,42 0 31,0 0-31,0-21 0,22 0 16,-1 21-16,0-22 0</inkml:trace>
  <inkml:trace contextRef="#ctx0" brushRef="#br0" timeOffset="40658.51">12700 5334 0,'0'0'0,"21"0"0,-21-21 0,-21 21 31,0 0-31,0 21 16,-1 0-16,1 0 0,0 1 16,0-1-16,0 0 0,0 0 0,-1 0 15,1 22-15,21-22 0,0 0 16,0 0-16,0 0 0,0 0 16,0 22-16,0-22 0,21 0 15,1-21 1,-1 0-16,0 0 0,-21-21 15,21 0-15,0 0 16,-21-1-16,21-20 0,-21 21 16,0 0-16,0-22 0,22 22 0,-1-21 15,-21 21-15,21 0 0,0-22 16,0 22-16,0 0 0,1 0 16,20 0-16,-21-1 0,0 22 15,22 0-15,-22 0 0,21 0 16,-21 22-16,0-1 0,22 21 15,-43-21-15,0 22 0,0-22 16,0 0-16,0 0 0,0 0 0,-21 22 16,-1-22-16,1 0 0,0 0 15,0 0-15,0-21 0,0 21 0,-1 1 16,1-22-16,0 21 0,21-42 31,21-1-31,22 22 16,-22-21-16,0 0 0,21-21 15,-21 21-15,22-1 0,-22 1 16,21-21-16,1 21 0,-22 0 0,0-22 16,21 22-16,-21 21 0,-21-21 15,22 21-15,-44 0 32,1 21-32,0 0 0,0 0 0,0 1 15,0-1-15,-1 0 0,1 21 16,21-21-16,0 1 0,-21-1 0,21 0 15,0 0-15,0 0 0,0 0 0,0 1 16,0-1-16,0 0 16,21-21-16,0 0 0,1 0 0,-1 0 15,0 0-15,21 0 16,1 0-16,-22-21 0,21 21 0</inkml:trace>
  <inkml:trace contextRef="#ctx0" brushRef="#br0" timeOffset="40840.6">13695 5567 0,'0'21'16,"0"0"-16,0 0 15,-21-21-15,21 22 0,0-1 16,0 0-16,-22 0 0,1 0 16,21 0-16,-21 1 0,0-22 0,0 21 15,0 0-15,-22 0 16,22 0-16,-21-21 0,21 0 0,-1 0 15,1 0-15,0 0 0</inkml:trace>
  <inkml:trace contextRef="#ctx0" brushRef="#br0" timeOffset="41580.99">14393 4868 0,'0'0'0,"0"-21"0,-21 0 31,21 42-31,-21 0 0,0 1 16,0 20-16,-1-21 0,1 21 15,-21 64-15,21-63 0,0-1 16,-1 0-16,1 1 0,0-1 16,21 0-16,0 1 0,-21-22 0,0 21 15,21-21-15,0 0 0,0 1 16,0-1-16,0 0 0,-21-21 16,21-21 15,0 0-31,0-1 0,0 1 15,0 0-15,0 0 0,21 0 16,-21-22-16,21 22 0,0-21 0,0 21 16,22 0-16,-22-1 0,63-20 15,-41 21-15,-1 21 0,64 0 16,-64 0-16,22 21 16,-22 0-16,-21 0 0,22 1 0,-22-1 15,-21 21-15,0-21 0,0 0 0,0 22 16,0-22-16,-21 0 15,-22 0-15,1 0 0,-22 1 0,1-1 16,-1 0-16,-20 0 0,20-21 16,1 21-16,20-21 0,1 0 0,0 0 15,-1 0-15,22 0 0,0 0 16,0 0-16,21-21 0,0 0 16,21 0-16,0 21 15,22-21-15,-1-1 0,21 22 16,-20-21-16,20 0 0,1 0 0</inkml:trace>
  <inkml:trace contextRef="#ctx0" brushRef="#br0" timeOffset="42008.45">14986 5207 0,'0'0'0,"21"0"16,-21 21 15,-21 0-31,0 1 0,21-1 16,-21 0-16,-1 0 0,22 21 15,-21-20-15,21-1 0,-21 0 0,21 0 16,-21 0-16,21 22 0,0-22 16,0 0-16,0 0 0,21-21 31,0 0-31,22 0 0,-22 0 16,0 0-16,21-21 0,1 0 0,-22 0 15,21-1-15,-21 1 16,22-21-16,-22 21 0,21 0 0,-21-22 15,0 22-15,1-21 0,-1 21 16,-21-22-16,0 22 0,21 0 0,-21 42 31,-21 0-31,21 22 16,-21-22-16,-1 0 0,22 0 0,0 21 16,-21-20-16,0-1 0,21 0 15,0 0-15,-21 0 0,21 0 0,0 1 16,0-1-1,21-21-15,0 0 0,0 0 0,1 0 16,20 0-16,-21 0 0,0-21 16,0 21-16,22-22 0,-22 1 15,21 0-15</inkml:trace>
  <inkml:trace contextRef="#ctx0" brushRef="#br0" timeOffset="42255.06">15811 4890 0,'0'0'0,"0"-43"0,0 1 0,0 0 0,0 20 15,0 1-15,0 42 16,0 1-16,0-1 16,0 21-16,0 22 0,-21-22 0,21 21 15,0-20-15,0 20 16,0 1-16,-21-22 0,21 0 0,0 1 16,0-1-16,-21-21 0,21 22 15,0-22-15,0 0 0,0 0 0,0 0 16,0 0-16,21-21 31,-21-21-31,21 0 0,0 0 16,1 0-16,-1-22 0</inkml:trace>
  <inkml:trace contextRef="#ctx0" brushRef="#br0" timeOffset="42485.06">16235 4805 0,'0'0'0,"0"-42"0,0-1 0,0 22 16,0 0-16,0 0 0,-21 42 31,21 0-31,-22 21 0,1 1 16,0-1-16,0 22 0,0-1 0,0 1 15,21-22-15,-22 21 0,1-20 16,21-1-16,-21 0 0,21 1 0,0-1 16,0-21-16,0 0 0,0 1 0,0-1 15,0 0-15,0 0 0,21-21 16,0 0-1,1 0 1,-1-21-16,21 0 0,-21 21 0</inkml:trace>
  <inkml:trace contextRef="#ctx0" brushRef="#br0" timeOffset="43149.88">16573 5144 0,'-21'0'31,"0"21"-31,0 0 0,0 0 15,0 0-15,-1 0 0,1 1 0,0-1 16,21 21-16,-21-21 0,0 0 0,21 1 16,-21-1-16,21 0 15,0 0-15,0 0 0,0 0 16,0 1 0,21-22-16,0 0 0,0 0 15,0 0-15,0 0 0,1-22 16,-1 1-16,0 0 15,-21 0-15,0 0 0,0 0 0,0-22 16,0 22-16,21-21 0,-21 21 16,0-22-16,21 22 0,0-21 0,-21 21 15,22-1-15,-1 1 0,0 0 16,0 21-16,0 0 0,0 0 0,1 0 16,-1 21-1,0 0-15,0 1 0,-21-1 0,0 0 16,21 21-16,0-21 0,-21 1 15,22 20-15,-22-21 0,0 0 0,0 0 16,0 1-16,0-1 0,0 0 0,0 0 16,0 0-16,-22-21 15,1 0 1,0 0-16,21-21 31,0 0-31,0 0 0,0 0 16,0-1-16,21 1 0,0 0 0,1 0 15,-1-21-15,21 20 0,-21-20 16,0 21-16,22-21 0,-22 20 16,21 1-16,1 21 0,-1 0 15,-21 0-15,0 21 0,0 1 16,1-1-16,-22 21 0,0-21 0,0 22 16,0-22-16,0 21 0,0-21 15,0 22-15,0-22 0,-22 0 0,1 0 16,0 0-16,0 0 0,0 1 15,21-1-15,-21-21 0,21 21 16,21-21 0,0-21-1,21 0-15,-21 21 16,22-22-16</inkml:trace>
  <inkml:trace contextRef="#ctx0" brushRef="#br0" timeOffset="43508.92">17907 5165 0,'0'0'0,"0"-21"16,0-1-16,-21 22 16,0 0-16,-1-21 0,1 21 15,0 0-15,0 0 0,0 0 16,0 0-16,-1 0 0,1 21 0,0-21 16,0 22-16,21-1 0,-21-21 15,21 21-15,0 0 0,0 0 16,0 0-16,42 1 0,0-1 15,-20-21-15,-1 21 16,0-21-16,0 0 0,0 21 0,0-21 16,1 21-16,-1-21 0,-21 21 15,21-21-15,-21 22 16,0-1-16,-21-21 16,21 21-16,-43 0 0,22-21 15,0 0-15,-21 21 0,21-21 0,-22 0 16,1 0-16,21 0 0,-22 21 15,22-21-15,0 0 0,0 0 16,0 0-16,0-21 16,21 0-16,-22 21 15,1-21-15</inkml:trace>
  <inkml:trace contextRef="#ctx0" brushRef="#br0" timeOffset="43760.94">15854 4953 0,'0'0'0,"-43"0"0,1 0 32,84 0-32,-20 0 15,-1 0-15,21 0 0,0 0 0,1 0 16,20-21-16,-20 21 0,20 0 15,1 0-15,20 0 0,-20 0 0,-22 0 16,22 0-16,-22 0 0,0 0 16,1 0-16,-1 0 0,-21 0 0,21 0 15,-20 0-15</inkml:trace>
  <inkml:trace contextRef="#ctx0" brushRef="#br0" timeOffset="44004.98">18288 5419 0,'0'0'0,"0"63"31,0-42-31,0 1 0,0-1 0,-21 0 16,0 0-16,-1 0 0,22 0 0,-21 1 15,-21-1-15,21 0 16,0 0-16,-1-21 0,-20 21 16,21-21-16,0 0 0,-22 0 0,22 21 15</inkml:trace>
  <inkml:trace contextRef="#ctx0" brushRef="#br0" timeOffset="44816.43">8869 6519 0,'0'0'0,"-21"0"0,-85-63 31,85 42-31,-1 0 0,22-1 16,0 1-16,0 0 16,0 0-16,22 0 0,-1 0 15,0 21-15,0 0 0,0 0 16,22 0-16,-1 0 0,0 0 0,1 0 15,-1 21-15,0 0 0,1 0 0,-22 0 16,21 22-16,-21-1 0,0 0 16,-21-21-16,0 22 0,0-1 15,0-21-15,0 22 0,-21-22 0,0 21 0,0-21 16,0 0-16,0 1 16,-22-22-16,22 21 0,0-21 0,0 0 15,0 0 1,21-21-16,0-1 0,0 1 15,0 0-15,0-21 0,21 21 0,0-22 16,0 1-16,0 21 0,0-22 16,22 1-16,-22 0 0,0-1 0,21 22 15,-20-21-15,-1 21 0,0 21 16,0-21-16,0-1 0,0 22 0,1 0 16,-1 0-16,0 0 15,-21 22-15,21-22 16</inkml:trace>
  <inkml:trace contextRef="#ctx0" brushRef="#br0" timeOffset="45537.04">9610 6604 0,'0'0'0,"42"21"32,-21-21-32,0 0 0,0 0 0,1-21 0,-1 0 15,0 21-15,0-21 0,0 0 16,22-1-16,-22-20 0,0 21 0,0 0 15,-21 0-15,0-22 16,0 22-16,0-21 0,-21 21 16,0 21-16,0 0 0,-1 0 15,-20 0-15,21 0 0,0 21 16,-22 0-16,22 0 0,-21 21 0,21-20 16,0 20-16,-1-21 0,1 21 15,21 1-15,0-22 0,-21 21 0,21-21 16,0 1-16,0-1 0,0 0 0,0 0 15,0 0-15,21 0 16,0-21-16,1 22 16,-1-22-16,0 0 0,21 0 0,-21 0 15,1 0-15,20 0 0,-21 0 16,0 0-16,0 0 0,1 0 0,20 0 16,-21 0-16,0 0 0,0-22 15,1 1-15,-1 21 0,0-21 0,0 0 16,-21 0-16,0 0 0,21-1 0,-21 1 15,0 0-15,0 0 16,0 0-16,0 0 0,0-1 16,0 1-16,21 21 0,-21-21 15,22 0-15,-22 0 0,0 0 16,21-1-16,0 1 16,0 21-16,-21-21 0,-21 21 62,0 21-62,21 0 0,-21-21 16,21 22-16,-22-1 0,22 0 0,-21 0 15,21 0-15,-21 22 0,21-22 0,0 0 16,0 21-16,0-21 0,0 1 16,0-1-16,0 0 0,0 0 0,0 0 15,0 0-15,21 1 16,0-22-1,1 0-15,-1 0 16,0 0-16,0 0 0,0 0 16,0 0-16,1 0 0,-1 0 0,0 0 15,0 0-15,21 0 0,-20-22 16,-1 22-16,21-21 0,-21 21 16</inkml:trace>
  <inkml:trace contextRef="#ctx0" brushRef="#br0" timeOffset="46244.82">10816 6456 0,'0'-42'0,"0"84"16,0-106-16,0 43 0,0 0 15,-21 21-15,0 0 16,0 0-16,-1 0 0,1 0 16,0 0-16,0 21 0,0 0 0,0 1 15,-22-1-15,22 0 0,0 21 16,0-21-16,0 22 0,-1-22 0,1 21 15,0-21-15,0 22 0,0-22 16,21 0-16,0 0 0,0 0 0,0 1 16,0-1-16,0 0 0,21-21 15,0 0-15,0 0 16,0 0-16,22 0 0,-22 0 0,0-21 16,21 21-16,-20-21 0,20-1 15,-21 1-15,21-21 0,-20 21 16,-1 0-16,21-22 0,0-41 15,-20 41-15,-1 1 0,-21 0 16,21-1-16,0 1 0,-21 0 0,21-1 16,-21 22-16,0-21 0,0 21 15,0-1-15,0 1 0,-21 21 32,0 21-32,0 1 0,21-1 15,-21 0-15,-1 21 0,1-21 0,21 22 16,0-1-16,-21 0 0,0 1 15,21-1-15,-21 0 0,21 1 16,0-22-16,0 21 0,0-21 0,0 22 16,0-22-16,21 0 0,0 0 15,0-21-15,0 0 0,1 21 0,-1-21 16,0 0-16,21 0 0,-21 0 0,22 0 16,-22-21-16,21 0 0,1 0 15,-1 0-15,0 0 0,-21-1 0,22 1 16,-1 0-16,-21 0 0,0-21 15,-21 20-15,22 1 0,-22 0 16,0 42 0,-22 0-1,22 1-15,-21-1 0,0 0 16,21 0-16,-21 0 0,21 0 16,0 1-16,0-1 0,0 0 15,21-21 1,0 0-1,0 0-15,1 0 0,-22-21 16,21-22-16,-21 22 16,21 0-16</inkml:trace>
  <inkml:trace contextRef="#ctx0" brushRef="#br0" timeOffset="46381.75">11451 6392 0,'0'-21'0,"0"42"0,0-63 16,0 21-16,0 0 15,-21 21-15,0 0 16,21 21 15,21-21-31,0 0 16,0 0-16,0 0 0,1 21 15</inkml:trace>
  <inkml:trace contextRef="#ctx0" brushRef="#br0" timeOffset="46764.52">11917 6392 0,'0'0'0,"-21"22"0,-1-1 0,1 0 16,0 0-16,0-21 16,0 21-16,0 22 0,-1-22 0,1 0 15,0 0-15,21 0 0,-21 22 0,0-22 16,21 0-16,-21 0 0,21 21 16,0-20-16,0-1 0,0 0 15,0 0-15,21-21 0,0 0 16,0 0-16,0 0 0,0 0 0,22 0 15,-22 0-15,21 0 0,1 0 0,-22-21 16,21 0-16,0 0 16,-20-1-16,20 1 0,-21 0 0,0-21 15,0 21-15,-21-22 0,0 1 0,0 0 16,0 20-16,0-20 0,-21 21 16,0 0-16,0 0 0,-21-1 0,20 22 15,-20 0-15,0 0 0,21 0 16,-64 22-16,64-1 0,-22 0 15,22-21-15,0 21 0,0 0 16,0 0-16,21 1 0,0-1 0,0 0 16,21-21-16,0 21 0,0-21 15,22 0-15</inkml:trace>
  <inkml:trace contextRef="#ctx0" brushRef="#br0" timeOffset="47597.05">12594 6287 0,'0'0'0,"0"-22"16,0-41 0,0 42-16,0 0 0,0-1 15,21 22-15,-21 22 31,0-1-31,0 0 0,-21 0 16,21 21-16,-21 1 0,0-1 16,21 0-16,0 1 0,-21-1 0,-1 0 15,22 1-15,-21-1 0,21 0 0,0 1 16,-21-22-16,0 0 0,21 21 16,0-20-16,0-1 15,-21-21-15,0 0 31,21-21-31,0-1 16,0 1-16,0 0 0,0 0 16,0 0-16,21-22 0,0 22 0,0 0 15,0-21-15,0 21 0,1-22 0,-1 22 16,0 0-16,21 0 0,-21 21 16,1 0-16,-1 0 0,21 0 0,-21 0 15,0 0-15,1 21 0,-1 0 16,0 0-16,0 0 0,-21 22 0,0-22 15,0 0-15,0 0 0,0 0 16,-21 1-16,-21-1 0,20 0 16,1 0-16,-21 0 0,0-21 0,20 21 15,-20 1-15,21-22 0,-21 0 16,20 0-16,1 0 0,0 0 16,21-22-1,0 1 1,21 21-16,0-21 0,1 21 0,-1-21 15,0 0-15,21 0 0,-21 21 16</inkml:trace>
  <inkml:trace contextRef="#ctx0" brushRef="#br0" timeOffset="48016.8">13060 6456 0,'0'0'0,"0"-21"0,0 42 31,0 0-31,-21 0 16,21 0-16,-22 1 0,1 20 0,0-21 15,21 0-15,0 0 0,-21 1 16,21-1-16,-21 0 0,21 0 0,0 0 16,0 0-1,21-21 1,0 0-16,0 0 0,0 0 0,1 0 16,20-21-16,-21 0 0,0 21 15,0-21-15,22 0 0,-22-22 16,0 22-16,0 0 0,0-21 0,1 21 15,-22-22-15,21 22 0,-21-21 16,21 21-16,-21-1 0,0 1 0,-21 42 31,0 1-31,21-1 16,0 0-16,-22 21 0,1-21 16,21 22-16,-21-22 0,21 21 0,0 1 15,0-22-15,0 0 0,0 0 16,0 0-16,21 0 15,0-21-15,1 0 16,-1 0-16,0 0 0,0 0 0,21 0 16,-20-21-16,-1 0 0,0 0 15,0 0-15,21-22 0,-20 22 0</inkml:trace>
  <inkml:trace contextRef="#ctx0" brushRef="#br0" timeOffset="48261.67">13737 6181 0,'0'-21'0,"0"42"0,0-64 0,0 22 15,0 42 17,-21 1-32,0-1 0,0 21 0,21-21 15,-22 22-15,22-1 0,-21 0 16,21-21-16,-21 22 0,21-1 16,-21 0-16,21-20 0,0 20 0,0-21 15,0 0-15,0 0 0,0 1 16,0-1-16,0 0 15,21-21-15,0 0 16,0-21-16,1 0 0,-1-1 16,0 1-16,0 0 0,0-21 0,22-1 15</inkml:trace>
  <inkml:trace contextRef="#ctx0" brushRef="#br0" timeOffset="48476.54">13991 6138 0,'0'0'0,"0"-21"0,0 0 16,0 42-1,-21 0 1,0 22-16,0-22 0,21 0 16,0 21-16,-22 1 0,1-1 15,21 0-15,0 1 0,0-22 0,-21 21 16,21 1-16,-21-22 0,21 0 0,0 0 16,0 0-16,0 0 0,0 1 15,0-1-15,21-21 16,0 0-1,0-21-15,1-1 0,20 1 16,-21 0-16</inkml:trace>
  <inkml:trace contextRef="#ctx0" brushRef="#br0" timeOffset="49129.2">14266 6371 0,'0'-21'16,"-21"21"-1,0 21-15,0 0 16,0-21-16,-1 22 0,1 20 15,0-21-15,0 0 0,21 0 16,-21 1-16,21 20 0,-21-21 0,21 0 16,0 0-16,0 1 0,0-1 15,0 0 1,21-21-16,0 0 0,0 0 16,0 0-16,-21-21 15,0 0-15,0-1 16,0 1-16,0-21 15,0 21-15,0 0 0,0-22 0,0 22 16,0 0-16,21-21 0,1 20 16,-1 1-16,0 0 0,0 21 0,0-21 15,0 21-15,1 0 0,-1 0 16,42 0-16,-42 0 0,1 0 16,-1 21-16,0 0 0,0 22 15,0-22-15,0 0 0,1 21 16,-22-21-16,21 1 0,-21 20 0,0-21 15,0 0-15,0 0 0,0 1 0,0-1 16,-21 0-16,-1-21 16,1 0-16,21-21 31,0 0-31,0-22 16,0 22-16,0 0 0,21 0 15,1-22-15,-1 1 0,0 21 16,0-21-16,21-1 0,-20 22 15,-1-21-15,21 21 0,-21-1 16,0 22-16,22-21 0,-22 21 0,21 0 16,-21 0-16,1 21 0,-1-21 0,0 43 15,0-22-15,-21 21 0,0-21 16,0 22-16,0-1 0,0 0 0,0 1 16,0-22-16,-21 21 0,0-21 15,0 22-15,21-22 0,-22 0 0,22 0 16,-21-21-16,21 21 0,-21-21 0,21-21 47,0 0-47,-21 0 15</inkml:trace>
  <inkml:trace contextRef="#ctx0" brushRef="#br0" timeOffset="49349.07">13589 6265 0,'0'0'0,"-21"0"0,0 0 0,42 0 31,0 0-31,21 0 16,-21 0-16,22 0 0,-1 0 15,22 0-15,-22 0 0,0 0 16,22 0-16,-22 0 0,0 0 0,1 0 15,-1 0-15,0 0 0,1 0 16</inkml:trace>
  <inkml:trace contextRef="#ctx0" brushRef="#br0" timeOffset="49576.45">15473 6710 0,'0'0'0,"0"21"16,0 0-16,0 0 0,-21 1 0,-1-1 15,-20 21 1,21-21-16,0 0 0,-22-21 0,22 22 16,0-1-16,-21-21 0,21 0 0,-1 0 15,-20 0-15,21 0 0,0 0 16,0 0-16</inkml:trace>
  <inkml:trace contextRef="#ctx0" brushRef="#br0" timeOffset="50112.15">16319 6244 0,'0'0'16,"22"-21"-16,-22 0 0,0 0 0,0 0 15,0-1-15,0 1 16,-22 21-16,1-21 0,-21 21 0,21 0 15,0 0-15,-22 0 0,22 0 16,0 21-16,-21-21 0,-1 21 16,22 22-16,0-22 0,-21 21 0,20 1 15,1-1-15,0 0 0,0 1 16,21-1-16,0 0 0,0 1 0,0-1 16,0 0-16,0 22 15,21-43-15,21 0 0,-20 0 0,-1 0 16,21-21-16,0 0 0,1 0 0,-1 0 15,22 0-15,-22 0 0,21-21 16,-20 21-16,20-42 0,-20 21 0</inkml:trace>
  <inkml:trace contextRef="#ctx0" brushRef="#br0" timeOffset="50568.42">16912 6033 0,'0'0'0,"0"-22"0,0 1 16,0 0-16,-21 42 15,0 0-15,0 1 16,-1-1-16,22 0 0,-21 21 0,0 1 16,0-1-16,0 0 0,0 1 0,-1-1 15,22 21-15,-21-20 0,0-1 16,21 0-16,0 1 0,-21-1 0,0-21 16,21 22-16,-21-22 0,21 0 15,0 0-15,0-42 31,0 0-15,0-22-16,0 22 0,21 0 16,-21-21-16,21-1 0,0 1 15,0 0-15,22-1 0,-22 1 0,21 21 16,-21 0-16,22 0 0,-22-1 0,21 1 16,0 21-16,1 0 0,-22 0 15,0 0-15,21 21 0,-20 1 0,-22-1 16,0 21-16,0 0 0,0-20 15,0 20-15,0-21 0,0 21 16,0 1-16,-22-22 0,1 0 0,0 0 16,0 0-16,0 1 0,21-1 15,-21 0-15,-1-21 0,22 21 16,0-42 0,22 21-1,-1-21-15,0 0 0,0-22 0,0 22 16</inkml:trace>
  <inkml:trace contextRef="#ctx0" brushRef="#br0" timeOffset="50928.22">17335 6414 0,'0'0'0,"0"21"16,0 0-16,22-21 31,-22-21-31,21 0 0,0 21 15,21-22-15,-21 22 0,1-21 16,-1 0-16,21 21 0,-21-21 0,-21 0 16,21 21-16,-21-21 0,22 21 0,-22-22 15,-22 22 1,1 0-16,0 0 0,0 0 0,-21 0 16,20 0-16,-20 22 15,0-1-15,21 0 0,-22 0 0,22 0 16,0 22-16,0-22 0,0 21 0,-1-21 15,22 22-15,-21-22 0,21 0 16,0 0-16,0 0 0,0 0 0,21 1 16,1-22-16,-1 21 0,0-21 15,21 0-15,-21 0 0,22 0 0,-1 0 16,0 0-16,1 0 0,-1-21 0,0-1 16,1 1-16,-1 0 0,0 0 15</inkml:trace>
  <inkml:trace contextRef="#ctx0" brushRef="#br0" timeOffset="51164.08">18055 6244 0,'-21'0'15,"0"0"-15,0 0 16,-1 21-16,1 1 0,0-1 16,0 0-16,0 0 0,0 21 0,-1-20 15,1 20-15,0 0 0,21-21 0,0 22 16,0-22-16,0 21 0,0-21 15,0 1-15,0-1 0,0 0 16,21-21-16,0 0 16,1 0-16,-1 0 0,21 0 0,-21 0 0,22 0 15,-22 0-15,21-21 0,0 0 16,1-1-16,-1-20 0,0 21 16,1-21-16</inkml:trace>
  <inkml:trace contextRef="#ctx0" brushRef="#br0" timeOffset="51699.29">18584 6011 0,'0'0'0,"-21"0"16,0 22-16,0-1 15,0 0-15,-1 0 0,1 21 16,0 1-16,0-1 0,0 0 0,0 1 16,21-1-16,-22 0 0,1 1 15,21-22-15,-21 21 0,0 1 16,21-22-16,0 0 0,0 0 0,-21 0 15,21 0-15,0 1 0,-21-22 16,21-22 15,0 1-31,21 0 0,0 0 0,-21 0 16,21 0-16,0-22 0,22 22 0,-22-21 16,0 21-16,21-1 0,-21-20 15,22 21-15,-22 21 0,21-21 0,-21 21 16,1 0-16,-1 0 15,0 0-15,0 0 0,-42 0 32,0 0-17,-22 0-15,22 0 0,-21 0 0,21 0 16,-22 0-16,22 0 0,0 0 16,0 0-16,0 0 0,0 21 15,21 0-15,0 0 0,0 0 16,0 22-16,0-22 15,0 0-15,0 0 0,0 22 0,21-22 16,0 0-16,-21 0 0,21 21 16,0-20-16,0-1 0,1 0 15,-1 0-15,21-21 0,-21 0 16,0 21-16,22-21 0,-22 0 16,0 0-16,21 0 0,-20 0 0,-1-21 15,21 0-15,-21 21 0,22-21 16,-1 0-16</inkml:trace>
  <inkml:trace contextRef="#ctx0" brushRef="#br0" timeOffset="52177.1">19219 5969 0,'0'0'0,"0"-21"0,-21 21 16,0 0-1,21 21-15,-21 0 0,21 0 0,-21 1 16,-1-1-16,22 21 0,0 0 15,-21-20-15,21 20 0,-21 0 0,0 1 16,21-1-16,0 0 0,0 1 16,-21-1-16,21-21 0,0 21 0,0-20 15,0-1-15,0 0 0,0 0 16,0 0-16,-21-21 16,21-21-1,0 0 1,0 0-16,0 0 0,0-1 0,0-20 15,21 21-15,0-21 16,0 20-16,0-20 0,0 21 0,1 0 16,20 0-16,-21-1 0,0 22 15,22 0-15,-22 0 0,0 0 0,21 0 16,-21 0-16,1 0 0,-1 22 0,-21-1 16,21 21-16,-21-21 0,0 22 15,0-1-15,0-21 0,0 21 0,-21-20 16,0-1-16,-1 0 0,1 0 15,0 0-15,-21 0 0,-1 1 0,22-22 16,-21 0-16,21 21 0,-22-21 16,22 0-16,0 0 0,0 0 0,0 0 15,0 0-15,21-43 16,0 1 0,21 21-16,0 0 0,0 21 15</inkml:trace>
  <inkml:trace contextRef="#ctx0" brushRef="#br0" timeOffset="52892.29">19981 6265 0,'-106'0'31,"85"22"-31,-21-1 0,21 0 16,-22 0-16,22 21 0,-21-20 15,21 20-15,0 0 0,-1-21 0,22 1 16,0 20-16,0-21 0,0 0 0,0 0 16,0 1-16,0-1 0,22 0 15,-1-21-15,-21 21 0,21-21 16,0 0-16,0 0 0,0 0 16,-21-21-16,22 0 15,-22 0-15,0-1 0,0 1 0,0-21 16,0 0-16,21 20 15,0-20-15,-21 0 0,21 21 0,0-22 16,0 22-16,1-21 0,-1 21 16,21-1-16,-21 22 0,22-21 0,-22 0 15,21 21-15,-21 0 0,22 0 16,-22 0-16,0 0 0,0 0 0,0 21 16,0 0-16,-21 1 0,0-1 0,0 21 15,0-21-15,0 22 16,0-22-16,0 21 0,-21-21 0,-21 43 15,21-43-15,-22 21 16,22-21-16,0-21 0,0 22 0,0-22 16,42 0 15,0-22-15,0 1-16,0 0 0,1 0 15,20 0-15,-21-22 0,21 1 0,1 0 16,-22 21-16,21-22 0,1 1 15,-1 21-15,-21-22 0,21 22 0,-20 21 16,-1-21-16,-42 21 16,-1 21-1,1 0-15,0 1 0,-21-1 0,21 21 16,-1-21-16,1 22 0,0-1 16,0-21-16,0 0 0,21 22 15,0-22-15,0 0 0,0 0 0,0 0 16,0 0-16,0 1 15,21-1-15,0-21 16,0 0-16,0 0 0,1 0 16,20 0-16,-21-21 0,0-1 15,22 22-15,-22-21 0,0 0 0</inkml:trace>
  <inkml:trace contextRef="#ctx0" brushRef="#br0" timeOffset="53065.31">20764 6646 0,'0'0'0,"0"22"15,-21-22-15,0 0 16,0 0 0,0 0-16,0 0 0,-1 0 15,1 0-15,-21 0 0,21 0 0</inkml:trace>
  <inkml:trace contextRef="#ctx0" brushRef="#br0" timeOffset="65712.08">1609 7938 0,'0'0'0,"0"-22"0,0 1 15,0 0-15,0 0 16,0 0-16,21 0 0,-21-1 16,0 1-1,0 42 48,0 1-63,0-1 15,0 0-15,-21-21 0,21 42 16,0-21-16,0 1 0,-22-1 16,22 21-16,0 0 0,0-20 0,0 20 15,0 0-15,0 1 0,0-1 16,0-21-16,0 21 0,0 1 0,-21-1 16,21 0-16,0-20 0,0 20 15,0 0-15,0 1 0,0-1 16,-21 0-16,21 1 0,0-1 15,0 0-15,0 22 0,0-1 0,0-20 16,0 20-16,0-21 0,0 22 16,0-22-16,-21 1 0,21 20 15,-21-21-15,21 1 0,0 20 0,0-20 16,0-1-16,-21 21 0,21 1 0,-22-22 16,1 22-16,21-1 0,-21-20 15,0 20-15,0 1 0,21-1 0,-21 1 16,-1-1-16,1 1 0,0 20 15,21 1-15,-21-22 0,21 22 16,-21 0-16,21-22 0,-21 22 16,21-22-16,0 22 0,0-21 0,0 20 15,0 1-15,-22-22 0,22 22 16,0 0-16,0-22 0,0 22 0,0-22 16,-21 1-16,21 21 0,0-22 15,0 1-15,-21-1 0,21 22 0,-21-22 16,21 1-16,-21-1 0,21 22 15,0-22-15,-21 1 0,21-22 16,-22 22-16,22-1 0,-21-20 0,21 20 16,0-21-16,0 1 0,-21-1 0,21-21 15,-21 22-15,21-22 16,-21 0-16,21 0 0,0 0 16,-21-21-16,21-21 15,0 0-15,0-21 16,0 20-16,0-20 0,0-21 15,0 20-15</inkml:trace>
  <inkml:trace contextRef="#ctx0" brushRef="#br0" timeOffset="66956.3">1778 7811 0,'21'0'109,"0"-22"-109,0 22 16,1 0-16,-1 0 0,0 0 16,21 0-16,-21 0 0,22-21 15,-22 21-15,21 0 0,1 0 0,20 0 16,1 0-16,-1 0 0,1-21 16,20 21-16,-20 0 0,20 0 0,1 0 15,-21 0-15,20-21 0,1 21 0,-22 0 16,22 0-16,-21 0 0,20 0 15,1 0-15,0 0 0,-1-21 0,1 21 16,0 0-16,-1 0 16,1 0-16,-22 0 0,22 0 0,-21 0 15,-1 0-15,22 0 0,-22 0 16,22 0-16,0 0 0,-1 0 0,1 0 16,0 0-16,-22 0 0,22 0 0,-1 0 15,-20-21-15,21 21 0,-22 0 16,1 0-16,-1-22 0,1 22 0,-1 0 15,22 0-15,-22-21 0,22 21 16,0 0-16,-22 0 0,22 0 0,-1-21 16,1 21-16,0 0 0,-1 0 15,1-21-15,0 21 0,-1 0 0,1 0 16,21 0-16,-21 0 0,-1-21 0,22 21 16,-21 0-16,-1 0 15,-20 0-15,21 0 0,-22 0 0,1 0 0,-22 0 16,21-21-16,1 21 15,-22 0-15,22 0 0,-22 0 0,0 0 16,22 0-16,-22 0 0,-21 0 16,22 0-16,-22 0 0,0 0 0,0 0 15,0 0-15,-42 0 32,0 0-17</inkml:trace>
  <inkml:trace contextRef="#ctx0" brushRef="#br0" timeOffset="68009.08">7895 7620 0,'21'0'15,"0"-21"1,1 21 0,-1 0 31,-21 21-16,0 0-31,0 0 15,0 1-15,0-1 0,0 0 16,0 0-16,0 0 0,0 0 16,0 22-16,0-22 0,0 0 0,0 21 15,0 1-15,0-22 0,0 21 16,0 1-16,0-1 0,-21 0 0,21 1 16,0-1-16,0 0 0,-22 1 15,22-22-15,-21 21 0,0 0 0,21 1 16,0-1-16,0 0 0,-21 1 0,21-1 15,-21 0-15,21 22 0,-21-22 16,21 22-16,0-1 0,0-20 16,-22 20-16,22-21 0,-21 22 0,21-22 15,-21 22-15,21-22 0,0 0 16,0 22-16,0-22 0,0 22 16,0-1-16,0-20 0,0 20 0,0 1 0,0-22 15,0 21-15,0 1 0,0-22 16,0 22-16,0-22 0,0 0 0,0 22 15,0-22-15,0 1 0,0 20 0,0-21 16,0 22-16,0-22 0,0 22 16,0-22-16,0 22 0,0-22 15,-21 0-15,21 22 0,0-22 0,-21 43 16,21-43-16,0 0 0,0 1 16,0-1-16,0 0 0,0 1 15,0-1-15,0 0 0,0 1 0,0-1 16,-21 0-16,21-20 0,0 20 0,0 0 15,-22 1-15,22-22 0,0 21 16,0 0-16,0-20 0,-21 20 0,21-21 16,-21 21-16,21-20 0,0-1 0,0 21 15,0-21-15,0 0 0,0 1 16,-21-1-16,21 21 0,0-21 0,0 0 16,0 1-16,0-1 0,-21 0 0,21 0 15,0 0-15,0 0 0,0 1 16,0-1-16,-21 0 0,21 0 15,-22 0-15,22 0 0,0 1 16,-21-1-16,21 0 0,-21 0 16,21 0-1,0 0-15,0 1 32,21-22-1,-21-22 0,0 1-31,0 0 16,0 0-16,-21 0 0,0 21 15,0 0-15</inkml:trace>
  <inkml:trace contextRef="#ctx0" brushRef="#br0" timeOffset="69417.07">1143 12891 0,'0'0'0,"0"21"0,0 0 31,21-21 47,0 0-78,0 0 16,1 0-16,-1 0 0,0 0 15,21 0-15,-21 0 0,1 0 16,20 0-16,-21 0 0,21 0 0,43 0 15,-43 0-15,1 0 16,20-21-16,-20 21 0,20 0 0,-21-21 16,22 21-16,-1 0 0,-20 0 15,20 0-15,1 0 0,-22 0 0,22 0 16,-1 0-16,1 0 0,-1 0 0,-21-22 16,22 22-16,-1 0 15,22 0-15,-21-21 0,-1 21 0,1 0 16,-1 0-16,1-21 0,-1 21 0,1 0 15,-1-21-15,1 21 0,-1 0 16,1 0-16,20-21 0,-20 21 0,-1-21 16,1 21-16,-1 0 0,22 0 15,-22-22-15,1 22 0,21 0 0,-22-21 16,22 21-16,-1 0 0,1-21 0,0 21 16,21 0-16,-1-21 0,-20 0 15,21 21-15,-21 0 0,-1 0 0,1-21 16,0 21-16,-22 0 0,1 0 0,20-22 15,-20 22-15,-1 0 0,43 0 16,-42 0-16,-1-21 16,1 21-16,-22 0 0,21 0 0,-20 0 15,20-21-15,-20 21 0,-1 0 0,21 0 16,-20 0-16,-1 0 0,0-21 16,1 21-16,-1 0 0,0 0 0,-20 0 15,20 0-15,0 0 0,1-21 0,-1 21 16,0 0-16,22 0 0,-22 0 15,0 0-15,1 0 0,-1 0 16,0 0-16,1 0 0,-1 0 16,-21 0-16,22-21 0,-1 21 0,0 0 15,1 0-15,-22 0 0,21 0 16,0 0-16,-20-22 0,20 22 0,0 0 16,-21 0-16,22 0 0,-22 0 0,0 0 15,21-21-15,-20 21 0,-1 0 0,0 0 16,0 0-16,0 0 0,22 0 15,-22 0-15,0 0 0,0 0 16,0 0-16,0 0 16,1 0-1,-22-21 63,0 0-15,-22 0-63,1 21 0,0 0 16,0 0-16</inkml:trace>
  <inkml:trace contextRef="#ctx0" brushRef="#br0" timeOffset="69564.03">7578 12383 0,'0'0'0,"-22"0"15,22 21-15</inkml:trace>
  <inkml:trace contextRef="#ctx0" brushRef="#br0" timeOffset="73269.08">2032 8297 0,'0'-21'0,"0"0"15,0 0 1,0 0-16,0 0 16,0-1-16,0 1 15,0 42 32,0 1-47,0-1 0,0 0 16,0 0-16,-21 21 0,21-20 0,-21 20 15,21 0-15,0 1 16,0-22-16,-22 21 0,22 0 0,-21 1 16,21-22-16,0 21 0,0-21 15,0 22-15,0-22 0,0 21 0,0-21 16,0 1-16,0-1 0,0 0 16,21-21-16,1 0 0,-1 0 15,0 0-15,0 0 16,0-21-16,0 0 0,1-1 0,-1 1 15,0 0-15,21 0 0,-21 0 16,1-22-16,20 22 0,-21-21 16,0 0-16,0-1 0,22 1 0,-22 0 15,-21-1-15,21 1 0,0 21 16,-21-22-16,0 1 0,0 21 0,0-21 16,0 20-1,0 44 16,0-1-15,0 0-16,0 0 0,0 0 16,0 0-16,0 1 0,0-1 15,0 0-15,21 0 0,-21 0 0</inkml:trace>
  <inkml:trace contextRef="#ctx0" brushRef="#br0" timeOffset="73681.03">2730 8594 0,'0'0'0,"22"0"16,-22-21-16,21 21 15,-21-22-15,0 1 0,0 0 16,-21 21 0,-1 0-1,1 0-15,-21 0 16,21 0-16,0 21 0,-1-21 0,22 21 15,0 1-15,-21-22 16,21 21-16,0 0 0,0 0 16,21-21-16,-21 21 0,22-21 0,-1 21 15,0 1-15,0-22 0,-21 21 16,21-21-16,0 21 0,-21 0 16,0 0-16,0 0 15,0 1-15,-21-22 16,0 21-16,0-21 0,0 0 15,-22 0-15,22 21 0,-21-21 16,21 0-16,0 0 0,-43 0 0,43 0 16,21-21-1,0 0 1,21-1 0,0 22-16,0-21 0,22 0 0,-22 21 15,0-21-15</inkml:trace>
  <inkml:trace contextRef="#ctx0" brushRef="#br0" timeOffset="74028.84">2984 8678 0,'22'0'0,"-44"0"0,44-21 0,-1 21 16,0 0-16,0-21 0,-21 0 15,21 21-15,-21-21 16,21 21-16,-21-21 15,0-1-15,0 1 16,-21 21 15,0 0-31,0 21 0,0 1 0,0-22 16,-1 21-16,1 0 0,21 0 16,-21 0-16,0 0 0,21 1 0,-21-1 15,21 0-15,0 0 0,0 0 0,0 0 16,0 1-16,21-22 15,0 21-15,0-21 16,0 0-16,1 0 16,-1 0-16,0 0 0,0 0 15,0 0-15,-21-21 0,21-1 0,1 22 16,-1-21-16</inkml:trace>
  <inkml:trace contextRef="#ctx0" brushRef="#br0" timeOffset="74395.89">3238 8615 0,'0'0'0,"-21"-21"32,21 0-32,21 21 15,1-22-15,-1 22 16,0 0-16,0 0 16,0 0-16,0 0 0,1 0 0,-1 0 15,0 0-15,0 0 0,0 22 0,0-1 16,1-21-16,-1 21 0,-21 0 15,0 0-15,0 0 0,0 1 16,0-1-16,-21-21 0,-1 21 16,1 0-16,0 0 0,0-21 0,0 21 15,0-21-15,21 22 0,-22-22 16,1 0 0,21-22-16,0 1 15,0 0 1,0 0-16,0 0 0,0 0 15,21-1-15,1 22 0,-22-21 0,21 0 16,0 21-16,0-21 0,0 0 16,0 21-16,1-21 0,-1-1 0,0 22 15,0-21-15,0 21 0,0 0 0</inkml:trace>
  <inkml:trace contextRef="#ctx0" brushRef="#br0" timeOffset="74849.31">3789 8530 0,'0'0'0,"-21"0"0,21 21 16,-22 1-16,22-1 0,-21-21 0,21 21 16,-21 0-16,21 0 0,0 0 15,0 1-15,0-1 0,0 0 16,-21 0-16,21 0 16,0 0-16,0 1 0,0-1 15,0-42 32,0-1-47,0 1 0,-21 21 16,21-21-16,0 0 0,0 0 15,0 0-15,0-1 0,0 1 0,0 0 16,0 0-16,21 0 0,0 0 16,0-1-16,0 1 0,1 21 0,-1-21 15,0 0-15,21 21 0,-21 0 0,1 0 16,20 0-16,-21 0 0,0 0 15,22 0-15,-22 21 0,0-21 0,0 21 16,0 0-16,0 1 0,-21-1 0,0 0 16,0 0-16,0 0 0,0 0 15,0 1-15,0-1 0,0 0 0,-21-21 16,21 21-16,-21 0 0,0-21 16,21 21-16,-21-21 15,21-21 16,21 0-31,0 0 16</inkml:trace>
  <inkml:trace contextRef="#ctx0" brushRef="#br0" timeOffset="75336.32">4551 8573 0,'0'0'0,"0"-43"31,-21 43-31,-1-21 0,1 21 16,0 0-16,0 0 0,-21 0 16,20 0-16,1 0 0,0 0 15,0 21-15,0 0 0,0-21 0,-1 22 16,1-1-16,21 0 0,-21 0 0,0 21 16,21-20-16,-21-1 0,21 0 15,0 0-15,0 0 0,0 0 0,0 1 16,0-1-16,0 0 15,21-21 1,0 0-16,0 0 0,0-21 0,1 21 16,-1-21-16,0-1 0,0 22 15,0-21-15,0 0 0,1 0 16,-1-21-16,0 20 0,-21 1 0,21 0 16,-21 0-16,21 0 0,-21 0 15,0-1-15,21 1 0,-21 42 31,0 1-15,0-1-16,-21 0 0,21 0 0,-21 0 16,21 0-16,0 1 0,0-1 0,0 0 15,0 0-15,0 0 0,0 0 16,21 1 0,0-22-16,1 0 0,-1 0 15,21 0-15,-21 0 0,22 0 16,-22-22-16,21 22 0,-21-21 0,0 0 15,22 21-15</inkml:trace>
  <inkml:trace contextRef="#ctx0" brushRef="#br0" timeOffset="75960.28">4911 8551 0,'0'0'0,"0"-21"0,-22 21 16,1 0 0,0 0-16,21 21 15,-21 1-15,21-1 16,0 0-16,0 0 15,0 0-15,-21 0 0,21 1 16,0-1-16,0 0 0,0 0 0,0 0 16,0 0-1,0-42 17,0 0-32,0 0 15,0 0-15,0 0 0,0-1 16,0 1-16,0 0 0,0 0 15,21 0-15,0 0 0,0-1 16,0 1-16,1 21 16,-1 0-16,0 0 0,0 0 15,0 0 1,0 21-16,-21 1 0,22-22 0,-22 21 16,0 0-16,0 0 0,0 0 0,0 0 15,0 1-15,0-1 0,0 0 16,0 0-16,0 0 15,0-42 17,0 0-17,0 0-15,0 0 0,21-1 16,0 1-16,-21 0 16,21 0-16,0 0 0,0 0 15,1-1-15,-1 1 0,0 0 0,0 21 16,0 0-16,0 0 15,1 0-15,-1 21 0,-21 0 16,0 1-16,0-1 0,0 0 16,0 0-16,0 0 0,0 0 15,0 1-15,0-1 0,0 0 0,0 0 16,-21 0-16,-1 0 16,22-42 15,0 0-31,22 21 15</inkml:trace>
  <inkml:trace contextRef="#ctx0" brushRef="#br0" timeOffset="76316.78">5503 8615 0,'0'21'15,"21"-21"16,1 0-31,-1 0 0,0 0 16,0-21-16,0 21 0,0-21 16,1 21-16,-22-21 0,21-1 15,0 22-15,-21-21 0,0 0 16,0 0-16,0 0 16,-21 21-1,0 0-15,-1 0 0,-20 0 16,21 21-16,0 0 0,0 0 15,21 0-15,-22 1 0,1-1 0,0 21 16,21-21-16,-21 0 0,21 1 0,0-1 16,0 0-16,0 0 0,0 0 15,0 0-15,21 1 0,0-22 16,0 0-16,1 0 0,20 0 0,-21 0 16,21 0-16,-20 0 0,20 0 15,0-22-15,1 22 0,-22-21 16</inkml:trace>
  <inkml:trace contextRef="#ctx0" brushRef="#br0" timeOffset="77256.1">1820 9292 0,'0'0'0,"-21"-21"16,0 21-16,42 0 78,0 0-63,0 0-15,1 0 0,20 0 16,-21 0-16,21 0 0,1 0 0,-1 0 16,0 0-16,1 0 0,20 0 15,-20 0-15,20 0 0,1 0 0,-1-21 16,22 21-16,-22 0 0,22 0 0,-22 0 15,22 0-15,-21 0 16,20 0-16,-20 0 0,20 0 0,-20 0 16,21 0-16,-1 0 0,-20-21 15,20 21-15,1 0 0,0 0 0,-1 0 16,1 0-16,-21 0 0,20 0 0,1 0 16,-22-21-16,22 21 0,0 0 15,-1 0-15,1 0 0,0 0 0,21 0 16,-22 0-16,1 0 0,0-22 0,-1 22 15,-20 0-15,20 0 0,-20 0 16,-1 0-16,22 0 0,-21-21 16,-1 21-16,1 0 0,-1 0 0,1-21 0,-1 21 15,1 0-15,-1 0 16,-21-21-16,22 21 0,-22 0 0,1 0 16,-22-21-16,21 21 0,-21 0 0,0 0 15,1 0-15,-22-21 16,21 21-16,-21-22 31,-21 22-15</inkml:trace>
  <inkml:trace contextRef="#ctx0" brushRef="#br0" timeOffset="77385.24">6117 9102 0,'0'0'0,"-21"0"16,21 21-1,-21-21 17</inkml:trace>
  <inkml:trace contextRef="#ctx0" brushRef="#br0" timeOffset="78872.96">3323 10160 0,'-21'0'31,"42"-21"0,0 21-31,0-21 0,1 0 16,20-1-16,-21 22 0,0-21 0,22 0 15,-22-21-15,0 21 0,0-1 16,21 1-16,-20-21 0,-1 21 16,-21-22-16,0 22 0,21-21 0,-21 21 15,0-43-15,0 22 0,0 21 16,0 0-16,0-1 0,-21 1 16,21 0-16,-21 21 0,21-21 0,-22 21 15,1 0-15,0 0 16,21 21-16,0 0 0,-21 22 0,0-22 15,21 21-15,-21 0 0,21 1 0,-22-1 16,22 0-16,0 22 0,-21-22 16,0 1-16,21-1 0,-21 21 15,21-20-15,0-1 0,-21 22 16,21-22-16,-21 21 0,21 1 0,0-22 16,0 22-16,-22-1 0,22 1 0,-21-22 15,21 22-15,0-1 0,0-21 16,-21 1-16,21-1 0,0 0 0,0 1 15,0-22-15,0 21 0,0-21 0,0 1 16,0-1-16,0 0 0,21-21 16,0 0-16,1 0 0,20 0 15,-21-21-15,0 0 0,0-1 0,22 1 16,-22 0-16,21 0 0,-21-21 16,22 20-16,-22-20 0,0 0 15,0-1-15,0 1 0,-21 0 0,0-1 16,0 1-16,0 0 0,-21-1 15,-21 1-15,21 0 0,-22-1 0,1 22 16,0-21-16,-1 21 0,1 0 0,0 21 16,21 0-16,-22 0 0,1 0 15,21 0-15,0 0 0,-1 0 0,1 0 16,42 0 15,1 0-31,-1 0 16,21-22-16,-21 22 0,22-21 0,-1 0 15,0 21-15,1-21 0,-1 0 16,43-22-16,-43 22 16,0 21-16,1-21 0,-22 0 0,0 0 15,21 0-15,-21 21 0,-21-22 0,0 1 16,22 21-16,-22-21 16,0 42 15,-22 0-16,22 1-15,0-1 0,0 0 16,0 0-16,0 0 0,0 0 16,0 1-16,-21-1 0,21 0 0,0 0 15,0 0-15,0 0 0,0 1 16,21-1-16,1-21 16,-1 0-16,0 0 0,0 0 15,0-21-15,0 21 0,1-22 16,-1 1-16,0 21 0,-21-21 0,21 0 15,-21 0-15,21 0 0,-21-1 16,0 1-16,0 0 0,0 0 0,0 0 16,0-22-16,-21 43 15,0-21-15,0 21 0,0 0 16,-1 0-16,1 0 0,0 0 0,0 0 16,21 21-1,-21-21-15,21 22 16,0-1-16,21-21 15,-21 21-15,21-21 16,0 0-16,0 0 0,1 0 16,-1 0-16,0 0 0</inkml:trace>
  <inkml:trace contextRef="#ctx0" brushRef="#br0" timeOffset="79261.74">4170 10139 0,'0'-21'31,"0"0"-15,21-1 0,0 22-16,0 0 15,0 0-15,1 0 16,-1 0-16,0 0 0,0 0 16,0 22-16,0-1 0,1 0 0,-1-21 15,0 21-15,0 0 0,0 0 0,-21 1 16,0-1-16,0 0 0,0 0 15,0 0-15,-21 0 0,0 1 16,0-22-16,21 21 0,-21-21 16,-1 0-1,22-21-15,0-1 16,0 1-16,0 0 0,0 0 16,0 0-16,0 0 0,22 21 15,-1-22-15,-21 1 0,21 0 0,0 21 16,-21-21-16,21 0 0,0 21 0,1-21 15,-1 21-15,0 0 0,0-22 16,21 22-16,-20-21 0,-1 21 0,0 0 16,21 0-16,-21 0 0,22 0 0,-22 0 15,0 0-15</inkml:trace>
  <inkml:trace contextRef="#ctx0" brushRef="#br0" timeOffset="79945.03">5186 10118 0,'0'0'0,"21"-21"16,-21-1-1,0 1-15,0 0 16,-21 21 0,0 0-16,-1 0 0,1 0 0,0 0 15,0 0-15,0 0 0,0 0 16,-22 21-16,22 0 0,-21 1 15,21-22-15,-1 21 0,-20 0 0,21 0 16,0 0-16,21 0 0,0 1 16,-21-1-16,21 0 0,0 0 15,0 0-15,21-21 16,0 0-16,0 0 0,0 0 16,0 0-16,1-21 0,20 21 0,-21-21 15,0 21-15,22-21 0,-22 0 0,0 21 16,0-22-16,0 1 0,0 0 15,-21 0-15,22 21 0,-22-21 16,0 42 31,0 0-47,0 0 0,-22 0 16,22 1-16,0 20 0,0-21 15,-21 21-15,21-20 0,0 20 0,0 0 16,0 1-16,0-1 0,0 0 0,0 1 15,0-1-15,0 0 0,0 1 0,0-1 16,0 0-16,0 1 0,-21 41 16,21-63-16,0 22 0,0-1 15,-21-21-15,0 22 0,0-22 16,-22 21-16,22-21 0,0 0 0,-21 1 16,20-22-16,1 21 0,-21-21 15,0 0-15,-22 0 0,43-21 16,-21-1-16,-1 1 0,22 0 0,0-21 15,-43-22-15,43 22 16,21 0-16,0-1 0,0 1 0,0 0 16,0-1-16,0 22 0,21-42 15,1 20-15,-1 1 0,21 21 16,0-22-16,1 22 0,63-42 16,-64 20-16,0 22 0,22-21 0,-22 0 15,0 20-15,22-20 0,-22 21 16</inkml:trace>
  <inkml:trace contextRef="#ctx0" brushRef="#br0" timeOffset="80357.11">5482 10012 0,'0'0'0,"-21"0"32,0 0-17,0 21-15,21 0 0,-22-21 0,1 21 16,0 1-16,0-1 0,0 0 0,21 0 15,0 0-15,0 0 16,0 1-16,0-1 0,21-21 31,0 0-31,0 0 16,0 0-16,1 0 0,-1 0 0,21-21 16,-21 21-16,0-22 0,1 22 0,-1-21 15,0 0-15,0 0 0,0 0 16,-21 0-16,0-1 0,0 1 0,0-21 15,-21 21-15,0 21 0,-21-43 16,20 43-16,1 0 16,-21 0-16,21 0 0,0 0 0,-1 0 15,-20 0-15,21 22 0,0-22 0,21 21 16,0 0-16,-21-21 0,21 21 16,0 0-16,0 0 0,0 1 15,21-22-15,-21 21 16,21-21-16,0 0 0,21 0 0,-20 0 15,-1 0-15,21 0 0,-21 0 16,22-21-16,-22-1 0</inkml:trace>
  <inkml:trace contextRef="#ctx0" brushRef="#br0" timeOffset="80612.33">5948 9737 0,'0'0'0,"0"-21"16,0 42-1,0 0-15,-21 0 16,-1 0-16,22 22 0,-21-22 16,21 0-16,-21 21 0,0-21 0,21 22 15,-21-22-15,0 21 0,21-21 0,-22 1 16,22-1-16,0 0 0,0 0 16,0 0-16,0 0 0,0 1 0,0-1 15,22-21 1,-1 0-1,0-21-15,0-1 0,0 1 16,0 0-16,1 0 0,-1 0 0</inkml:trace>
  <inkml:trace contextRef="#ctx0" brushRef="#br0" timeOffset="80856.97">6159 9652 0,'0'0'0,"0"21"16,0 0-1,0 1-15,0-1 0,0 0 0,-21 21 16,0-21-16,21 22 0,-21-22 16,21 21-16,-21-21 0,0 22 0,21-22 15,0 21-15,0-21 0,0 1 0,0-1 16,0 0-16,0 0 0,0 0 16,0 0-16,21-21 31,0 0-31,-21-21 15,21 0-15,0 21 16,-21-21-16,21 21 0</inkml:trace>
  <inkml:trace contextRef="#ctx0" brushRef="#br0" timeOffset="81254.09">6244 10054 0,'0'21'16,"21"-21"-16,0 0 16,1 0-16,-1 0 0,0-21 15,0 0-15,0 21 0,0-21 16,1 21-16,-1-21 0,0 0 0,0 21 16,0-22-16,-21 1 0,0 0 15,-21 21 16,0 0-31,0 0 0,0 21 0,-1 0 16,22 1-16,-21-1 0,0 0 16,0 0-16,21 0 0,0 0 0,-21 1 15,21-1-15,0 0 16,0 0-16,0 0 16,21-21-1,0 0-15,0 0 0,0 0 0,1 0 16,-1 0-16,0 0 0,21-21 0,-21 0 15,22 21-15,-22-21 0,21 0 16,-21-1-16,22 1 0,-22 0 0,0 0 16,0 0-16,0 0 0,1-1 0</inkml:trace>
  <inkml:trace contextRef="#ctx0" brushRef="#br0" timeOffset="81656.09">6858 9906 0,'0'-21'16,"0"42"0,0-21-1,-21 21-15,21 0 16,0 1-16,-21-1 0,21 0 15,-22-21-15,22 21 0,0 0 0,-21 0 16,21 1-16,0-1 0,0 0 16,-21-21 15,21-21 0,0 0-31,0-1 16,0 1-16,0 0 0,0 0 0,0 0 15,21 0-15,0-1 0,1 1 16,-1 0-16,21 0 0,-21 0 16,0 0-16,22 21 0,-1-22 0,-21 22 15,22 0-15,-22 0 0,21 0 0,-21 0 16,22 22-16,-22-22 0,0 21 16,0 0-16,0 0 0,-21 0 0,21 0 15,-21 1-15,0 20 0,0-21 16,0 0-16,0 0 0,-21-21 0,0 22 15,0-1-15,0 0 0,0 0 16,-1-21-16,1 0 0,0 0 16,0 0-16,21-21 31</inkml:trace>
  <inkml:trace contextRef="#ctx0" brushRef="#br0" timeOffset="81972.87">5694 9800 0,'0'0'0,"42"-21"0,0 21 0,1 0 15,-1 0-15,0 0 0,1 0 0,20 0 16,-20-21-16,-1 21 0,0 0 16,1 0-16,-22 0 0,21 0 0,-21 0 15,0 0-15,1 0 0,-1 0 16</inkml:trace>
  <inkml:trace contextRef="#ctx0" brushRef="#br0" timeOffset="83008.92">3154 10710 0,'-21'0'15,"-1"0"-15,44 0 79,-1 0-79,0 0 0,0 0 0,0 0 15,0 0-15,1 0 0,-1 0 0,21 0 16,0 0-16,-20 0 0,20 0 15,0 0-15,22 0 0,-22 0 0,0-21 16,22 21-16,-1 0 0,-20 0 0,20 0 16,-20 0-16,20 0 15,1-21-15,-22 21 0,21 0 0,1 0 16,-1 0-16,-20-21 0,41 21 0,-20 0 16,-1 0-16,22-21 0,-21 21 15,20 0-15,-20 0 0,20 0 0,-20-21 16,21 21-16,-22 0 0,1 0 0,20 0 15,-20-22-15,20 22 0,65 0 16,-86-21-16,22 21 0,-22 0 16,1 0-16,20 0 0,-20-21 0,63 21 15,-64 0 1,-20 0-16,20-21 0,1 21 0,-22 0 0,22 0 16,-22 0-16,21-21 0,1 21 15,-22 0-15,22 0 0,-22 0 16,0 0-16,22 0 0,-22 0 0,1 0 15,-1-21-15,0 21 0,1 0 0,-22 0 16,21 0-16,0 0 0,-20 0 16,-1 0-16,0 0 0,0 0 15,0-22-15,0 22 0,1 0 0,-1 0 16,0 0-16,0 0 16,0 0-1,-21-21 32,-21 21-16</inkml:trace>
  <inkml:trace contextRef="#ctx0" brushRef="#br0" timeOffset="83136.92">7324 10435 0,'0'21'31,"-22"-21"1,1 0-32,0 0 15</inkml:trace>
  <inkml:trace contextRef="#ctx0" brushRef="#br0" timeOffset="84399.95">1926 11303 0,'0'0'0,"0"-21"16,21 0-16,-21 0 16,21-1-16,-21 44 31,0 20-31,0-21 0,0 21 16,-21 1-16,0-1 0,0 0 0,0 1 15,0 20-15,-1-20 0,-20-1 16,21 0-16,0 1 0,-22-1 0,22-21 15,0 21-15,-21-20 0,21 20 16,-1-21-16,1 0 0,0 0 0,0 1 16,0-22-16,0 0 0,-1 0 15,22-22 1,0 1 0,0 0-16,0 0 0,0 0 0,0 0 15,22-22-15,-1 22 0,0 0 16,0-21-16,-21 20 0,21 1 0,0 0 15,1 0-15,-1 0 0,0 0 16,0 21-16,0 0 16,0 0-16,-21 21 15,22-21-15,-22 21 0,0 0 0,0 0 16,21 0-16,-21 1 0,0-1 16,0 0-16,21 0 0,-21 0 15,0 0-15,0 1 0,0-1 0,21 0 16,-21 0-16,21-21 15,-21 21-15,21-21 0,1 0 16,-1 0-16,0 0 16,0 0-16,0 0 0,0-21 15,1 0-15,-1 0 0,0 21 16,0-21-16</inkml:trace>
  <inkml:trace contextRef="#ctx0" brushRef="#br0" timeOffset="84805.14">2328 11578 0,'0'0'0,"-21"0"32,0 0-32,0 21 0,0-21 15,-1 22-15,1-1 0,0 0 16,0 0-16,0 0 0,21 22 0,-21-22 16,21 0-16,-22 0 0,22 0 15,0 0-15,0 1 0,0-1 0,0 0 16,0 0-16,22-21 15,20 0 1,-21 0-16,0 0 0,0 0 0,22-21 16,-22 0-16,0 0 0,21 21 15,-20-22-15,-1 1 0,0 0 16,0 0-16,0 0 0,0 0 0,-21-22 16,0 22-16,0 0 0,0 0 15,0 0-15,-21 21 16,0 0-16,0 0 0,0 0 15,0 0-15,-22 0 0,22 0 0,0 21 16,-21-21-16,20 21 0,1-21 16,0 21-16,0 0 0,0 0 0,0 1 15,21-1-15,0 0 16,0 0-16,21-21 0,0 0 16,0 21-16,0-21 0,0 0 15,22 0-15</inkml:trace>
  <inkml:trace contextRef="#ctx0" brushRef="#br0" timeOffset="85468.1">3027 11705 0,'21'0'0,"-42"0"0,42-21 0,-21 0 16,-21 21 0,0 0-16,-1 0 15,1 0-15,0 0 0,0 0 0,-21 0 16,20 21-16,1 0 0,0-21 15,-21 21-15,21 1 0,-1-1 16,1 0-16,0 0 0,21 0 16,0 0-16,0 1 15,21-22 1,0 0-16,1 0 0,-1 0 16,21 0-16,-21 0 0,0-22 0,22 22 15,-22-21-15,0 0 0,0 21 0,0-21 16,22 21-16,-43-21 0,21 21 15,0-21-15,-21 42 47,0 0-31,0 0-16,0 0 16,0 0-16,0 1 0,0-1 0,-21 0 15,21 21-15,0-21 0,-21 22 0,21-1 16,0 0-16,0-20 0,-21 20 15,21 0-15,-22 1 0,22-1 0,-21 0 16,21 1-16,0-1 0,0-21 0,-21 21 16,0-20-16,21 20 0,-21 21 15,0-41-15,-1-1 0,22 0 16,-21 0-16,0 0 0,0-21 16,0 0-16,0 21 0,-1-21 15,1 0-15,-21 0 0,21 0 0,-22-21 16,1 0-16,0 0 0,-1 0 15,1 0-15,21-1 0,-21 1 0,20-21 16,1 21-16,0-22 0,21 1 0,0 21 16,0-21-16,0 20 0,0-20 15,0 21-15,21-21 0,0 20 0,22-20 16,-1 21-16,-21 0 0,22 0 16,-1-22-16,0 22 0,22 0 0,-22 0 15,0 0-15,1-22 0,-1 22 16,0 0-16,22 0 0,-22 0 0,-21-1 15,22 22-15,-1-21 0</inkml:trace>
  <inkml:trace contextRef="#ctx0" brushRef="#br0" timeOffset="85708.71">3387 11705 0,'0'0'0,"0"-21"0,0 0 31,0 42-16,-22 0 1,22 0-16,0 1 16,-21-1-16,21 0 0,-21 0 15,0 0-15,21 0 16,0-42 31,0 0-47,21 21 15</inkml:trace>
  <inkml:trace contextRef="#ctx0" brushRef="#br0" timeOffset="86045.06">3450 11451 0,'-21'0'0,"0"0"0,0 0 16,-1 0-1,1 0-15,21 21 0,0 1 16,21-22 15,1 0-31,-1 0 0,0 0 16,0 0-16,-21-22 0,0 1 16,21 21-16,-21-21 15,-21 21 1,0 0-1,0 0-15,0 0 0,-1 0 16,1 0-16,21 21 0,-21-21 16,21 21-16,0 1 15,0-1-15,0 0 0,0 0 16,21-21-16,0 21 0,22-21 16</inkml:trace>
  <inkml:trace contextRef="#ctx0" brushRef="#br0" timeOffset="86536.48">3746 11599 0,'0'22'16,"-21"-22"-16,21 21 15,0 0-15,-21 0 0,21 0 16,-21-21-16,21 21 15,0 1-15,0-1 0,0 0 16,0 0-16,-21 0 16,21 0-1,-21-21-15,-1 0 32,1 0-17,21-21 1,0 0-16,0 0 0,0 0 15,0 0-15,21-1 16,1 1-16,20 0 0,-21 0 16,0 0-16,22 0 0,-1-1 0,-21 1 15,21 21-15,-20-21 0,20 0 16,85 21 0,-106 21-16,-21 0 0,0 0 15,0 1-15,21-1 0,-21 21 16,0-21-16,0 0 0,0 1 0,-21-1 15,21 0-15,-21 0 0,21 0 16,-21 0-16,0 1 0,-1-22 16,22 21-16,-21-21 0,21 21 15,-21-21-15</inkml:trace>
  <inkml:trace contextRef="#ctx0" brushRef="#br0" timeOffset="87316.25">1312 12340 0,'0'0'16,"-42"0"0,42 21 46,21-21-46,0 0-16,0 0 15,22 0-15,-22 0 0,21 0 0,1 0 16,-1 0-16,0 0 0,22 0 16,-22 0-16,22-21 0,-1 21 0,1 0 15,-1 0-15,22-21 0,-1 21 0,-20 0 16,42 0-16,-22 0 0,1 0 15,21 0-15,0-21 0,-22 21 0,1 0 16,21 0-16,-21 0 0,-1 0 16,1-21-16,0 21 0,-1 0 15,1 0-15,0 0 0,-22 0 0,1-21 16,-1 21-16,1 0 0,-1 0 16,-21 0-16,1 0 0,-1 0 0,-21 0 15,22 0-15,-22 0 0,0 0 0,0 0 16,0 0-1,-21-22-15,21 22 0,-42 0 110</inkml:trace>
  <inkml:trace contextRef="#ctx0" brushRef="#br1" timeOffset="97321.06">868 14118 0,'21'-21'31,"-21"0"-31,21 0 16,-21 0-16,0-1 16,0 1-16,0 0 15,-21 21-15,0-21 0,0 0 0,-1 21 16,1 0-16,0 0 15,0 0-15,0 0 0,0 0 0,-1 0 16,1 0-16,-21 21 0,21 0 16,0 0-16,-1 0 0,1 1 0,0-1 15,0 0-15,21 0 0,0 0 16,-21 0-16,21 1 0,-21-1 16,21 21-16,0-21 0,0 0 15,0 1-15,0-1 0,0 0 0,0 0 16,0 0-16,0 0 0,0 1 0,0-1 15,21-21-15,0 0 16,0 0-16,0 0 0,0 0 16,22 0-16,-22 0 0,0-21 0,21-1 15,-20 1-15,20 0 0,-21 0 16,21-21-16,-20 20 0,20-20 0,-21 0 16,21 21-16,-20-43 0,-1 22 15,21-1-15,-21-20 0,0-1 0,1 22 16,-22-21-16,0-1 0,21 22 15,-21-43-15,0 43 16,0 21-16,0-1 0,-21 22 16,-1 0-16,1 22 15,0-1-15,0 0 0,0 21 16,0 1-16,21-1 0,0 0 16,-22 1-16,22-1 0,-21 0 0,21 1 15,0-1-15,-21 0 0,21 1 16,0-1-16,0 0 0,0-21 15,0 22-15,0-22 0,0 21 0,21-21 16,0 1-16,-21-1 0,0 0 16,22 0-16,-1 0 0,0 0 0,0-21 15,0 0-15,0 0 16,1 0-16,-1 0 0,0 0 0,0-21 16,0 0-16,0 0 15,22 0-15,-22 0 0,0-1 0,21-20 16,-20 21-16,20-21 0,-21 20 15,0-20-15,22 0 0,-22-1 16,0 1-16,-21 21 0,0 0 0,0 0 16,0-1-16,0 1 0,-21 21 15,0 0-15,-1 21 16,1 1-16,-21-1 0,21 0 16,0 21-16,-1-21 0,1 1 0,21-1 15,0 0-15,0 0 16,0 0-16,0 0 0,21 1 15,1-22-15,-1 0 0,21 0 16,-21 0-16,0 0 0,22 0 16,-22 0-16,0 0 0,0 0 15,0 0-15,1 21 0,-22 0 16,0 0-16,0 0 16,0 0-16,0 1 15,0-1-15,0 0 0,0 0 0,0 0 16,0 0-1,21-21 1,0 0-16,0-21 0,0 0 16,0 0-16,1 0 0,-1 0 15,0-1-15,0 1 0,0 0 16,0 0-16,1 0 0,-1 0 0,-21-22 16,0 22-16,21 21 0,-21-21 15,0 42 1,0 0-1,0 0-15,0 1 16,-21-1-16,21 0 0,0 0 0,0 0 16,0 0-16,-21-21 0,21 22 15,0-1-15,0 0 16,-22-21-16,22-21 47,0 0-47</inkml:trace>
  <inkml:trace contextRef="#ctx0" brushRef="#br1" timeOffset="97493.29">1926 13970 0,'21'0'94</inkml:trace>
  <inkml:trace contextRef="#ctx0" brushRef="#br1" timeOffset="97868.55">2117 13970 0,'0'21'16,"21"0"-16,-21 1 16,0-1-16,0 0 15,21 0-15,-21 0 16,0 0-16,0 22 0,0-22 0,0 0 16,0 0-16,0 0 0,21 1 15,-21-1-15,0 0 0,0 0 16,0 0-16,21-21 15,0 0 1,1 0-16,-1-21 0,-21 0 16,21 0-16,0 0 0,0-1 0,-21 1 15,21 0-15,1 0 0,-22 0 16,21-22-16,0 22 0,-21 0 16,21 0-16,0 21 0,-21-21 0,21 21 15,1 0 1,-1 0-1,0 0 1,-21 21 0</inkml:trace>
  <inkml:trace contextRef="#ctx0" brushRef="#br1" timeOffset="98204.84">2603 14203 0,'85'21'15,"-64"-21"-15,0-21 16,1 0-16,20 21 0,-21-21 16,0-1-16,0 1 0,1 21 15,-1-21-15,0 0 0,0 0 0,-21 0 16,0-1-16,-21 22 31,0 0-31,0 0 0,-1 0 0,1 22 16,0-1-16,0 0 0,-21 0 15,20 0-15,1 0 0,21 1 0,-21-1 16,21 21-16,0-21 16,0 0-16,0 1 0,0-1 0,0 0 0,21 0 15,0 0-15,1-21 16,-1 21-16,0-21 0,21 0 16,-21 0-16,1 0 0,-1 0 15,0 0-15,21-21 0,-21 0 0,1 21 16,-1-21-16,0 0 0,0 0 0</inkml:trace>
  <inkml:trace contextRef="#ctx0" brushRef="#br1" timeOffset="98525.13">3133 14012 0,'0'0'0,"0"-21"0,42 0 16,-42 0 0,21 21-16,0 0 0,0 0 0,1 0 15,-1 0-15,0 0 0,0 0 16,21 0-16,-20 0 0,-1 21 15,0-21-15,21 21 0,-21 0 0,1 1 16,-22-1-16,0 0 0,0 0 16,0 0-16,0 0 0,0 1 0,-22-1 15,1 0-15,0 0 16,0 0-16,0-21 0,0 0 0,-1 0 16,22-21 15,0 0-31,0 0 0,22 0 0,-1-1 15,0 1-15,0 0 0,-21-21 16,21 21-16,0-1 0,1 1 16,-1 0-16,21-21 0,-21 42 0,0-21 15,22-1-15,-22 1 0,0 21 16,0 0-16</inkml:trace>
  <inkml:trace contextRef="#ctx0" brushRef="#br1" timeOffset="98709.12">4064 14034 0,'0'0'0,"0"21"0</inkml:trace>
  <inkml:trace contextRef="#ctx0" brushRef="#br1" timeOffset="99962.09">4445 14076 0,'0'0'16,"-21"21"-16,0-21 16,-1 0-16,1 0 15,21-21 32,21 21-31,1 0 31,-1 0-16,-21-21-31,21 21 0,-21-21 0,21 21 15,0-22-15,0 22 0,-21-21 16,22 21-16,20-21 0,-21 0 16,0 0-16,22 0 0,-22-1 0,21-20 15,-21 21-15,22-21 0,-1-1 16,-21 1-16,0 0 0,0-1 0,1 1 16,-1 0-16,-21 20 0,21-20 15,-21 0-15,0 21 0,0-22 16,0 22-16,0 0 0,0 0 15,-21 21-15,-22 0 0,22 21 16,0 21-16,0-21 16,21 22-16,-21 20 0,0-20 0,-1 20 15,1 22-15,0-22 0,0 1 16,0 20-16,0 1 0,-22-21 16,22 20-16,0 22 0,-21-21 0,20 21 15,-20-1-15,21 1 0,-21 0 0,-1 0 16,22 0-16,0 0 0,-21-1 15,20 1-15,1 0 0,0-21 0,0 21 16,0-43-16,21 22 0,0 42 16,0-64-16,0-20 0,0-1 15,0-21-15,0 0 0,21 0 16,0 1-16,0-22 0,22 0 0,-22-22 16,0 1-16,21 0 0,1-21 0,-1-1 15,0 1-15,22 0 0,-22-22 16,0 1-16,22-1 0,-22 1 0,-21-22 15,22 0-15,-22 22 0,21-22 0,-42 1 16,0-1-16,0 0 0,0 1 16,0-1-16,0 0 0,-42 1 15,21-1-15,-22 21 0,1 1 0,-21-1 16,20 22-16,1 0 0,-22 21 16,22-1-16,0 1 0,-22 21 0,22 0 15,21 0-15,-22 0 0,22 0 16,0 0-16,42 0 15,0-21 1,22 21-16,-1-21 0,0 0 0,22 21 16,-1-21-16,1-1 0,21-20 0,-22 21 15,1 0-15,-1 0 0,1-1 16,-22 1-16,21-21 0,-41 21 0,20 21 16,-21-21-16,-21-1 0,0 1 15,-21 21 16,0 21-31,0-21 16,21 22-16,0-1 0,-22 0 0,1 0 16,0 0-16,21 0 0,0 1 15,0-1-15,-21 0 16,42-21 15,0 0-31,0 0 16,1-21-16,-1 0 0,0-1 0,0 1 15</inkml:trace>
  <inkml:trace contextRef="#ctx0" brushRef="#br1" timeOffset="100112.87">5186 13780 0,'0'0'0,"0"-43"31,0 22-31,-21 21 16,-1 0-1,22 21 1,0 0-1,22-21-15,-1 0 16,0 0-16,0 0 0</inkml:trace>
  <inkml:trace contextRef="#ctx0" brushRef="#br1" timeOffset="100489.05">5482 13864 0,'0'0'0,"-21"21"0,21 1 0,-21-1 0,21 0 15,-21 0-15,-1 0 0,22 0 0,-21 1 16,21-1-16,0 0 0,-21-21 16,21 21-16,-21-21 15,21-21 1,0 0 0,0 0-16,0-1 15,0 1-15,0 0 0,21 0 16,0 0-16,0 0 0,1-22 0,-1 22 15,0 0-15,0 0 0,0 21 0,0-21 16,22 21-16,-22 0 0,0 0 16,0 0-16,0 21 0,1-21 0,-1 21 15,0 0-15,-21 0 0,21 0 16,-21 1-16,0 20 16,0-21-16,0 0 0,0 0 0,0 1 15,0-1-15,-21 0 0,0 0 16,0 0-16,42-21 31,0-21-15</inkml:trace>
  <inkml:trace contextRef="#ctx0" brushRef="#br1" timeOffset="100989.09">6371 13716 0,'0'0'0,"0"-21"0,0 0 16,-21 21-16,0 0 0,0-21 16,-1 21-16,-20 0 0,21 0 15,-21 0-15,20 0 0,-20 21 0,21 0 16,-21 0-16,20 21 0,-20-20 16,21-1-16,0 21 0,0-21 0,-1 22 15,22-22-15,-21 0 0,21 21 0,0-21 16,0 1-16,21-1 15,1 0-15,-1-21 0,21 0 0,-21 0 16,0 0-16,22 0 0,-22 0 16,0 0-16,21-21 0,-20 21 0,-1-21 15,0-1-15,21 1 0,-21-21 0,1 21 16,-1-22-16,0 1 0,0 0 16,0-1-16,0-20 0,1 21 15,-1-1-15,0-20 0,-21 20 0,0 22 16,21-21-16,-21 21 0,0 0 15,0-1-15,-21 44 16,0 20 0,21 0-16,-21-21 0,-1 43 15,22-22-15,-21 1 0,21 20 0,0-21 16,0 1-16,0-1 0,0 0 16,0-20-16,0 20 0,0-21 0,0 0 15,0 0-15,0 1 0,0-1 0,21-21 16,1 0-16,-1 0 15,0 0-15,21 0 0,-21 0 0,22 0 16,-22-21-16,21-1 0,1 1 0,-1 0 16</inkml:trace>
  <inkml:trace contextRef="#ctx0" brushRef="#br1" timeOffset="114175.66">7091 13399 0,'0'0'0,"-21"0"15,42 0 64,0 0-79,0 0 15,0 0-15,22 0 0,-22-22 0,21 1 16,0 21-16,-20-21 0,20 0 15,0 0-15,1 0 0,-22-1 16,0 1-16,0 0 0,-21 0 0,0 0 16,0 0-16,-21 21 15,0 0-15,-22 0 0,22 0 0,-21 0 16,0 0-16,-1 21 0,1 0 16,0 0-16,-1 0 0,-20 0 0,-1 22 15,22-1-15,21-21 0,0 0 16,-1 1-16,22-1 0,0 0 15,0 0-15,0 0 0,22-21 16,20 21-16,-21-21 0,0 0 16,22 0-16,-22 0 0,21 0 15,-21 0-15,22 0 0,-22 0 0,0 0 16,0 0-16,-42 0 31,0 0-31,-22 0 0,22 22 16,-21-22-16,0 21 0,-1 21 15,1-21-15,0 22 0,-22 20 16,22-21-16,21-20 0,-1 20 16,1 0-16,21-21 0,-21 1 0,21 20 15,0-21-15,0 0 0,21-21 0,0 21 16,1-21-16,-1 22 0,0-22 16,21 0-16,-21 0 0,22 0 15,-1-22-15,-21 1 0,22 21 0,-1-42 16,0 21-16,1 0 0,-1-22 15,85-105-15,-85 106 16,1-22-16,-1 1 0,0 20 16,1-20-16,-1-1 0,-21 22 0,0-21 15,0 20-15,1 1 0,-22 0 0,0 20 16,0-20-16,0 21 16,-22 21-16,1 0 15,0 21-15,0 0 0,0 22 16,0-1-16,21 0 0,-22 1 15,1-1-15,0 21 0,0 1 0,21-1 16,-21 1-16,21-1 0,-21 1 16,21-22-16,0 22 0,0-22 0,0 22 15,0-43-15,0 21 0,0 0 16,21-20-16,0-1 0,0-21 0,21 21 16,-20-21-16,-1 0 0,21 0 0,-21 0 15,22-21-15,-1 0 0,-21-1 16,21 1-16,1 0 0,-22-21 0,21 21 15,-21-22-15,22 1 0,-22 0 0,0-1 16,-21 1-16,21 21 0,-21-22 16,0 22-16,0 0 0,0 0 0,-21 21 31,0 0-31,0 21 0,0 0 16,-1 0-16,1 1 0,0 20 0,0-21 15,0 21-15,0 1 0,21-22 16,0 0-16,0 21 0,0-20 15,0-1-15,0 0 0,21 0 0,0-21 0,0 21 16,0-21-16,0 0 0,22 0 16,-22 0-16,21 0 0,22-21 15,-22 0-15,-21 0 0,0 0 0,22-1 16,-22 1-16,0-21 0,0 21 16,-21-22-16,21 1 0,-21 21 0,22-21 15,-22 20-15,0 1 0,0 0 16,0 42-1,0 0 1,0 1-16,0-1 0,0 0 16,0 21-16,0-21 0,0 1 0,0-1 15,0 0-15,-22 21 0,22-21 16,0 1-16,-21-1 16,21-42 15,21 21-16,-21-22-15,22 1 0,-22 0 0,0 0 16,0 0-16,21-22 0,-21 22 0,21 0 16,0 0-16,-21-21 0,21 20 15,-21 1-15,21 21 0,1 0 16,-1 0 0,-21 21-16,21 1 0,0-1 0,-21 0 15,0 0-15,0 0 0,0 0 0,21 22 16,-21-22-16,0 0 0,0 0 15,0 0-15,0 1 0,0-1 0,21 0 16,1-21 0,-1 0-1,0 0-15,0-21 0,-21 0 16,21-1-16,0 1 0,22 0 16,-22-21-16,0 21 0,0-22 15,22 1-15,-1 0 0,-21 20 16,21-20-16,1 21 0,-1 0 0,-21 21 15,22 0-15,-22 0 0,21 0 16,-42 21-16,0 0 0,0 0 16,0 0-16,0 1 0,0 20 15,0-21-15,0 0 0,0 22 0,0-22 16,-21 0-16,21 0 0,0 0 0,0 0 16,0 1-16,0-1 15,0 0-15,21-21 16,0 0-16,22 0 0,-22 0 0,0 0 15,21 0-15,1 0 0,-22-21 16,21 21-16,-21-21 0,22-1 0,-22 1 16,21-21-16,-21 21 0,0 0 0,1-22 15,-1 22-15,-21-21 16,0 21-16,0-1 0,0 1 0,0 0 0,-21 21 16,-1 0-1,1 0-15,0 0 0,21 21 0,-21-21 16,0 21-16,0 1 0,-1 20 15,1-21-15,21 0 0,0 0 16,0 22-16,0-22 0,0 0 0,0 0 16,0 0-16,0 1 0,21-1 0,22 0 15,-22-21-15,0 0 16,0 0-16,0 0 0,22 0 0,-1 0 16,-21 0-16,22-21 0,-1 21 0,0-21 15,-21-1-15,1 1 0,20-21 16,0-22-16,-21 43 0,-21-21 15,22 21-15,-22-22 0,21 22 0,-21 0 16,0 42 15,-21 0-31,-1 22 0,1-22 16,21 0-16,0 21 0,-21-20 16,0-1-16,21 21 0,0-21 0,0 0 15,0 1-15,0-1 16,21-21 15,0-21-31,-21-1 16,21 1-16,1 0 0,-1 0 0,0-21 15,-21 20-15,21-20 0,0 0 0,0 21 16,1-1-16,-1-20 0,0 42 16,0-21-16,0 21 0,0 0 15,-21 21-15,0 0 0,0 0 16,0 1-16,0-1 0,0 21 15,0-21-15,0 0 0,22 1 0,-1 20 16,-21-21-16,21 0 0,0 0 0,0 1 16,0-1-16,22-21 15,-22 0-15,21 0 0,1 0 16,-22 0-16,42-21 0,-20-1 16,-22 1-16,0 0 0,21-21 15,-21-1-15,1 1 0,20 0 16,-21-22-16,0 1 0,0 20 0,1-20 15,-1 21-15,0-22 0,0 22 16,-21-22-16,0 22 0,0 21 0,0-43 16,-21 107 15,0-22-31,0 21 0,-1-21 0,1 43 16,21-22-16,-21 0 0,0 22 15,21-1-15,-21-20 0,21 20 16,0-20-16,0-1 0,0 21 0,0-41 0,0 20 15,0-21-15,0 21 0,0-20 0,0-1 16,21 0-16,0-21 16,0 0-16,0 0 15,1-21-15,-1 0 0,0-1 0,0 1 16,0-21-16,0 21 16,1-22-16,-22 1 0,0 21 0</inkml:trace>
  <inkml:trace contextRef="#ctx0" brushRef="#br1" timeOffset="114342.1">10647 13462 0,'0'0'0,"-21"0"0,-1 0 31,44 0-31,-1 0 16,0 0-16,0 0 0,21 0 0,-20 0 15,20 0-15,-21 0 0,21-21 0,1 0 16,-1 21-16,0-21 0,1-1 15,-1 1-15,0 0 0</inkml:trace>
  <inkml:trace contextRef="#ctx0" brushRef="#br1" timeOffset="114809.17">12340 12319 0,'0'0'0,"21"-21"0,-21-64 15,-21 85 1,0 21 0,0 1-16,0-1 0,-22 0 0,1 21 15,21 1-15,-43 20 0,22 1 16,0-1-16,-1 22 0,-20-1 16,20 1-16,-20 0 0,-1 21 0,22-22 15,0 22-15,-1-21 0,1 21 0,0-22 16,-1 1-16,22 0 0,0-1 15,0 1-15,21-22 0,0 1 0,0-22 16,0 1-16,21-1 0,0 0 0,22-21 16,-22 1-16,21-1 0,0 0 15,22-21-15,-22 0 0,22 0 0,-1 0 16,1 0-16,-22-21 0,22 0 0,-1-1 16,-21 1-16,22-21 15,21-22-15</inkml:trace>
  <inkml:trace contextRef="#ctx0" brushRef="#br1" timeOffset="115077.1">12679 12869 0,'0'0'16,"0"-42"-16,0 21 0,-21-21 0,-1 42 16,1 0-16,0 0 0,0 21 15,0 0-15,0 21 16,-1 1-16,22-1 0,-21 0 0,0 1 15,21-1-15,-21 0 0,21 22 0,-21-22 16,0 0-16,21 1 0,0-22 16,-22 21-16,22 1 0,0-22 0,-21 0 15,21 0-15,0 0 0,0 0 0,0 1 16,21-22 0,1 0-16,-1 0 0,0 0 15,0-22-15,-21 1 0,21 0 0,0 0 16,-21 0-16</inkml:trace>
  <inkml:trace contextRef="#ctx0" brushRef="#br1" timeOffset="115581.08">12552 12975 0,'0'0'15,"-21"-42"-15,-22-106 16,43 127 0,0-1-16,0 1 15,0 0-15,21 21 0,1 0 16,-1-21-16,0 21 0,21 0 0,-21 0 15,22 0-15,-1 0 0,-21 21 16,22 0-16,-22 0 0,21 22 0,-21-1 16,-21 0-16,0 1 0,0-1 0,0 0 15,-21 22-15,0-22 0,0 1 16,-22-22-16,1 21 0,0-21 0,-1 0 16,22 1-16,-21-1 0,21 0 15,0-21-15,-1 0 0,22-21 31,22 0-31,-1-1 0,0 22 16,0-21-16,0 0 0,0 0 16,1 0-16,20 21 0,-21 0 0,21-21 15,-20 21-15,20 0 0,0 0 0,-21 21 16,22 0-16,-1-21 0,-21 21 16,22 21-16,-22-20 0,0-1 0,-21 0 15,0 0-15,-21 21 16,-22 1-16,22-22 0,-21 0 15,-22 0-15,22 0 0,0-21 0,-64 43 16,64-43-16,-1 0 0,-20 0 16,42 0-16,-22 0 0,-20 0 15,42 0-15,-1 0 0,1 0 16,21-21-16,-21 21 0,21-22 16,21 1-16,0 21 15,1-21-15,-1 21 0,21-21 0,-21 0 16,22 21-16,-22-21 0,21-1 0</inkml:trace>
  <inkml:trace contextRef="#ctx0" brushRef="#br1" timeOffset="116158.67">13250 13166 0,'-42'21'15,"21"0"1,21 0-16,-21 0 0,-1 1 0,22-1 15,0 0-15,-21 0 0,0 0 0,21 0 16,0 1-16,0-1 0,0 0 16,0 0-16,0 0 0,0 0 15,21-21-15,22 0 0,-22 0 0,21 0 16,-21 0-16,22 0 16,-1 0-16,0-21 0,-21 21 0,22-21 0,-1 0 15,-21 0-15,22 0 0,-22-1 16,0-20-16,0 21 0,0 0 15,-21-22-15,21 22 0,-21 0 16,0 0-16,0 42 31,-21 0-31,21 0 16,0 1-16,0-1 0,-21 21 0,21-21 16,-21 22-16,21-1 0,-21 0 15,21 1-15,0 20 0,0-21 16,0 22-16,-21-1 0,21 1 0,0-22 15,0 22-15,0-1 0,-22 1 0,22-1 16,-21 1-16,0 20 0,0-20 16,0-1-16,0 1 0,-1-22 0,-41 64 15,42-42-15,-22-43 0,1 21 16,21-21-16,-21 22 0,-43-22 16,64 0-16,-22-21 0,1 0 15,21 0-15,-21-21 0,20 0 0,-20-1 16,21 1-16,0-21 0,0 0 15,21-1-15,0-20 0,0 20 0,0-20 16,0 21-16,21-22 0,0 22 16,0-22-16,21 22 0,1 0 0,-1-1 15,22-20-15,-22 20 0,21 1 16,1-21-16,-1 20 0,1-20 0</inkml:trace>
  <inkml:trace contextRef="#ctx0" brushRef="#br1" timeOffset="116408.53">14160 13377 0,'0'0'0,"-21"22"0,0-22 15,21 21-15,-21-21 0,21 21 16,21-21 0,0 0-1,0-21-15,1 21 16,-22-21-16,21-1 0,-21 1 15,0 0 1,-21 21-16,-1 0 16,1 0-16,0 0 0,0 21 0,21 0 15,-21-21-15,21 22 16,-21-22-16</inkml:trace>
  <inkml:trace contextRef="#ctx0" brushRef="#br1" timeOffset="116864.84">14817 12637 0,'0'0'0,"0"-22"0,21 22 15,0-21-15,-21 42 31,0 1-31,-21-1 0,0 0 16,-1 21-16,22 1 0,-21 20 0,0-21 16,0 22-16,0-1 0,-22-20 0,22 20 15,0 1-15,0-22 0,-21 22 16,20-22-16,1 21 0,0-20 0,0-1 16,21 0-16,0-20 0,0 20 15,0-21-15,0 0 0,0 0 16,21-21-16,0 0 0,0 0 0,1 0 15,20 0-15,-21-21 0,0 0 0,0 0 16,1 0-16,-1 0 0,0-22 16</inkml:trace>
  <inkml:trace contextRef="#ctx0" brushRef="#br1" timeOffset="117060.72">14520 13102 0,'0'0'0,"-21"0"0,42 0 32,0 0-17,1 0-15,-1 0 0,21 0 0,-21 0 16,0 0-16,22 0 0,-22 0 16,21 0-16,1 0 0,-1-21 0,0 21 15,1 0-15,-1 0 0</inkml:trace>
  <inkml:trace contextRef="#ctx0" brushRef="#br1" timeOffset="117592.42">15367 13293 0,'0'0'0,"63"-64"31,-63 43-31,0 0 0,0-21 16,0 20-16,0 1 0,0 0 0,-21 0 16,0 0-16,-21 0 15,21 21-15,-1 0 0,-20 0 0,21 0 16,-21 0-16,-1 0 0,22 21 16,-21 0-16,-1 0 0,22 0 0,0 22 15,0-22-15,-21 0 0,42 21 16,-22 1-16,22-22 0,0 0 15,0 0-15,0 0 0,0 0 16,22-21-16,-1 22 0,0-22 16,0 0-16,21 0 0,-20 0 0,20 0 15,-21 0-15,21-22 0,1 1 16,-1 21-16,22-42 0,-22 21 16,0 0-16,-21-1 0,1 1 0,-1 0 15,0 0-15,-21 0 0,0 0 16,-21 21-1,0 21 1,-1-21-16,1 21 16,21 0-16,-21 0 0,0 0 0,21 1 15,0-1-15,0 0 0,0 0 0,0 0 16,0 0-16,0 1 0,0-1 16,0 0-16,21-21 0,0 0 15,22 0-15,-22 0 0,0 0 0,21 0 16,1 0-16,-22 0 0,21 0 15,0-21-15,1 0 0</inkml:trace>
  <inkml:trace contextRef="#ctx0" brushRef="#br1" timeOffset="118192.95">16171 13081 0,'0'0'0,"0"-21"16,-84 21-1,62 0-15,-20 0 0,0 0 16,21 21-16,-22-21 0,1 21 0,21 0 15,0 1-15,-22-1 0,22 0 0,0 0 16,21 0-16,0 0 0,0 1 0,0-1 16,0 0-16,21 0 15,0-21-15,0 0 16,22 0-16,-22 0 0,0 0 0,21 0 16,1 0-16,-22-21 0,21 21 15,-21-21-15,1 21 0,-1-21 16,0-1-16,0 22 0,-21-21 0,21 21 15,-21-21-15,-21 21 32,0 21-17,0 0-15,21 1 0,-21-1 0,21 0 16,-22 0-16,22 21 0,-21 1 16,0-1-16,21 0 0,-21 1 0,21 20 15,0-20-15,0 20 0,0 1 0,0-1 16,0-21-16,0 22 0,-21-1 15,21 1-15,0-1 0,-21 1 16,21-1-16,0 1 0,-22-22 0,-20 85 16,42-84-16,-21-1 0,0 0 15,-22 1-15,22-1 0,0 0 16,-21-21-16,-1 1 0,1-1 0,0 0 16,-1 0-16,-20 0 0,-1-21 0,-41 0 15,41 0-15,1-21 16,-1 0-16,22-21 0,-22 20 0,22-20 15,0-21-15,20 20 0,1-20 0,21-1 16,0-63-16,0 64 16,64-85-16,-43 84 0,21 1 15,22-1-15,-22 1 0,22-1 16,-1 1-16,1-1 0,-1 22 16,1-22-16,-1 22 0,22 0 0,-22-1 15,1 1-15,63-22 16,-64 22-16</inkml:trace>
  <inkml:trace contextRef="#ctx0" brushRef="#br1" timeOffset="118628.54">16404 13039 0,'0'0'15,"0"-21"17,0 42-32,0 0 0,-21 0 15,0-21-15,0 21 0,21 0 16,0 1-16,-22-1 0,22 0 0,-21 0 15,21 0-15,-21 0 0,21 1 16,0-1-16,0-42 47,0-1-47,21 1 16,0 0-16,1 0 0,-22 0 15,21-22-15,0 22 0,21 0 16,-21 0-16,1 0 0,20 0 0,-21-1 15,21 22-15,-20-21 0,20 21 16,-21 0-16,21 0 0,-20 0 16,-1 0-16,0 21 0,0 1 0,0-1 15,-21 0-15,21 0 0,-21 21 16,0-20-16,0-1 0,0 21 0,0-21 16,-21 0-16,0 1 0,0-1 0,0 0 15,0-21-15,21 21 0,-22-21 16,1 21-16,42-42 47,1 21-47,-1-21 0,-21 0 15</inkml:trace>
  <inkml:trace contextRef="#ctx0" brushRef="#br1" timeOffset="119092.38">17399 13018 0,'0'0'0,"-106"-43"31,64 43-31,21 0 0,-22 0 16,1 21-16,0-21 0,-1 22 0,-20 41 16,20-42-16,22 0 15,0 22-15,-21-22 0,42 0 16,-21 21-16,21-20 0,-22-1 0,22 0 15,0 21-15,0-21 0,22-21 16,-1 22-16,0-22 0,0 0 16,21 0-16,-20 0 0,20 0 0,0 0 15,1 0-15,-1-22 0,0 1 0,-21 21 16,22-21-16,-1 0 0,-21 0 16,0 0-16,1-22 0,-1 22 0,0 0 15,0 0-15,-21-22 16,0 22-16,0 0 0,-21 21 15,0 0-15,0 0 16,-1 0-16,22 21 0,-21 0 16,0 1-16,21-1 0,-21 0 15,21 0-15,0 0 0,0 0 0,0 22 16,0-22-16,0 0 0,0 0 16,21-21-16,0 0 15,0 21-15,1-21 0,-1 0 0,0 0 16,0 0-16,0 0 0,22 0 0,-22-21 15,21 0-15</inkml:trace>
  <inkml:trace contextRef="#ctx0" brushRef="#br1" timeOffset="119699.58">17822 13060 0,'0'21'0,"-21"0"15,0 0-15,21 1 16,-21-1-16,0 0 0,21 0 0,0 0 15,-22 0-15,1 1 0,21-1 0,-21 0 16,0 0-16,21 0 16,0 0-16,0-42 47,0 0-47,0 0 15,21 0-15,0 0 0,-21-1 16,21 1-16,1 0 0,-22 0 15,21-21-15,0 20 0,0 1 0,-21 0 16,21 0-16,0 21 0,1 0 16,-22 21-1,21 0-15,-21 0 0,0 1 16,0-1-16,0 0 0,0 0 0,0 0 16,0 0-16,0 1 0,0-1 15,-21 0-15,21 0 0,0 0 16,0-42 31,0 0-47,0 0 15,21 21-15,0-21 0,0-1 16,-21 1-16,21-21 0,0 21 0,1 0 16,20-1-16,-21 1 0,0 0 0,0 21 15,22 0-15,-22-21 0,0 21 16,0 0-16,0 0 0,1 21 0,-22 0 15,21 0-15,-21 1 0,0-1 16,0 0-16,0 0 0,0 0 16,0 0-16,-21 1 0,21-1 0,-22 0 15,1 0-15,0-21 0,21 21 16,21-42 31,0 0-47</inkml:trace>
  <inkml:trace contextRef="#ctx0" brushRef="#br1" timeOffset="120028.39">18521 13166 0,'21'0'15,"0"0"-15,0 0 16,0 0-1,1 0-15,-1-21 0,0-1 0,0 22 16,0-21-16,0 0 0,1 21 0,-22-21 16,0 0-16,21 0 0,-21-1 15,0 1-15,0 0 0,-21 21 16,-1 0 0,1 21-16,0 0 0,-21 1 15,21-1-15,-1 21 0,1-21 16,0 0-16,0 22 0,21-22 0,0 0 15,0 0-15,0 0 0,0 1 16,0-1-16,21 0 0,0-21 16,0 0-16,1 0 0,-1 0 0,21 0 15,-21 0-15,0-21 0,22 0 16,-1 21-16,0-22 0</inkml:trace>
  <inkml:trace contextRef="#ctx0" brushRef="#br1" timeOffset="120541.63">19558 12298 0,'0'0'0,"0"-21"16,-21 21-16,0 0 0,-1 0 16,1 0-16,-21 0 0,21 21 15,0 0-15,-22 0 0,1 22 0,21-1 16,-22 0-16,1 1 0,0 20 0,-1 1 16,1-1-16,0 1 0,-1 20 15,1-20-15,-43 84 0,43-85 16,21 1-16,0-1 0,0-20 15,21 20-15,0-20 0,0 20 16,0-21-16,0 1 0,0-22 0,21 21 16,0-21-16,0 1 0,21-1 0,-20 0 15,-1 0-15,21-21 0,-21 0 16,22 0-16,-22 0 0,21-21 0,0 0 16,-20 21-16</inkml:trace>
  <inkml:trace contextRef="#ctx0" brushRef="#br1" timeOffset="120845.01">19537 12785 0,'0'0'0,"-21"0"0,-22 0 31,22 21-31,0-21 0,21 21 16,-21-21-16,0 21 15,21 0 1,0 1 15,0-1-15,21-21-1,0 0-15</inkml:trace>
  <inkml:trace contextRef="#ctx0" brushRef="#br1" timeOffset="121016.91">19621 12764 0,'0'21'15,"-21"0"-15,0 0 16,0 0-16,21 0 0,-21 1 15,0-1-15,21 0 0,0 0 16,-22 21-16,22-20 0,-21-1 0,21 0 16,0 0-16,0 0 15,0 0-15,21-21 0,1 0 0</inkml:trace>
  <inkml:trace contextRef="#ctx0" brushRef="#br1" timeOffset="121532.92">20066 13102 0,'0'0'0,"0"-21"0,0 0 16,0 0-16,0 0 0,0-1 15,-21 1 1,0 21-16,-1 0 15,1 0-15,0 0 0,0 21 0,0-21 16,0 22-16,-1-1 0,1 0 16,0 21-16,0-21 0,-43 22 15,43-22-15,0 0 0,21 21 16,0-20-16,-21-1 0,21 0 16,0 0-16,0 0 15,21-21-15,0 0 0,0 0 0,22 0 16,-22 0-16,0 0 15,0 0-15,0 0 0,1-21 0,20 0 16,-21 0-16,0 0 0,0-1 0,1 1 16,-1 0-16,0 0 0,0-21 15,0 20-15,0 1 0,-21 0 0,22 0 16,-22 42 15,0 0-31,-22 0 0,1 1 0,21 20 16,-21-21-16,21 0 0,0 0 15,0 1-15,0-1 0,0 0 16,0 0-16,0 0 0,21-21 16,0 0-1,1 0-15,-1 0 16,21 0-16,-21-21 0,22 0 0</inkml:trace>
  <inkml:trace contextRef="#ctx0" brushRef="#br1" timeOffset="121756.8">20722 12785 0,'0'0'0,"-21"0"0,0 21 16,0 0 0,21 0-16,-22-21 0,22 21 15,0 1-15,0-1 16,0 0-16,-21 0 0,21 0 15,-21-21-15,21 21 16,21-42 15</inkml:trace>
  <inkml:trace contextRef="#ctx0" brushRef="#br1" timeOffset="121936.98">20849 12848 0,'0'21'31,"-21"1"-31,0-1 16,21 0-16,0 0 15,0 0-15,0 0 16</inkml:trace>
  <inkml:trace contextRef="#ctx0" brushRef="#br1" timeOffset="122290.03">21040 12298 0,'0'0'0,"0"-21"0,0 42 15,0 0 1,21 0-16,-21 0 0,21 1 16,0 41-16,0-21 15,0 1-15,1-1 0,20 22 0,-21-22 16,0 21-16,0-20 0,-21 20 16,22 1-16,-1-22 0,-21 22 0,0-22 15,0 21-15,0-20 0,-64 41 16,43-41-16,-21-22 0,21 21 15,-22-21-15,1 1 0,21 20 0,-22-42 16,1 21-16,21 0 0,0-21 16,21-21 15,0 0-31,21 21 0,0-42 0,0 20 16</inkml:trace>
  <inkml:trace contextRef="#ctx0" brushRef="#br1" timeOffset="122653.91">21399 12234 0,'-21'-21'0,"42"42"0,-63-63 16,42 21-16,21 21 15,0 0 1,1 0-16,20 0 0,0 21 0,1 0 15,-1 0-15,21 22 0,-20-1 16,20 0-16,-20 1 0,-1-1 16,0 22-16,1-1 0,-22-21 0,0 43 15,0-21-15,-21-1 0,0 1 0,0-1 16,0 22-16,-21-43 0,0 22 16,0-1-16,-22-21 0,1 1 0,-64 20 15,64-20-15,-22-22 0,22 21 16,0-21-16,-1 0 0,-20-21 15,42 22-15,-22-1 0,22-21 16,-21 0-16,21 0 0,21-21 31,42-1-31,-21 1 16,21 0-16,1 0 0</inkml:trace>
  <inkml:trace contextRef="#ctx0" brushRef="#br1" timeOffset="122840.81">22204 13187 0,'0'0'0,"0"-21"0,0 0 15,0-1 1,-21 22 31,-1 22-32</inkml:trace>
  <inkml:trace contextRef="#ctx0" brushRef="#br1" timeOffset="123344.12">18415 14245 0,'0'0'0,"0"-21"0,21 0 0,-21 0 16,0 0-16,0-1 16,0 1-16,-21 21 0,0 0 15,0 0-15,-22 0 0,22 0 0,-21 21 16,-1 1-16,1-1 0,0 0 15,21 21-15,-22 1 0,-20 41 16,42-41-16,-1 20 0,1-21 16,0 1-16,21-1 0,0 0 0,0 1 15,0-1-15,0-21 0,21 0 0,0 1 16,22-1-16,-22 0 0,21-21 16,1 0-16,-1 0 0,0 0 15,22 0-15,-22 0 0,0-21 0,1 0 16,20-1-16,-20 1 0,-1-21 15,0 21-15,1-22 0,-1-20 0</inkml:trace>
  <inkml:trace contextRef="#ctx0" brushRef="#br1" timeOffset="123720.9">18965 14118 0,'0'0'0,"0"-21"0,0 0 16,-21 21 0,21 21-16,-21 0 15,0 22-15,0-22 0,-1 21 0,1 0 16,0 1-16,0-1 0,0 0 15,0 1-15,-22 41 16,22-41-16,21-1 0,0-21 0,0 22 16,0-22-16,0 0 0,0 0 15,21 0-15,0-21 0,1 0 16,-1 0-16,0 0 0,0 0 0,43 0 16,-43-21-16,0 0 15,21 0-15,-21 0 0,1-1 0,20-41 16,0 42-16,-42 0 0,21-1 15,1 22-15,-22 22 32,0-1-32,0 0 0,-22 0 0,1 0 15,0 0-15,21 1 16,-21-1-16,0 0 0,21 0 0,-21 0 16,21 0-16,21-42 46,0 0-46,0 21 0</inkml:trace>
  <inkml:trace contextRef="#ctx0" brushRef="#br1" timeOffset="123876.85">19262 14372 0,'0'0'0,"0"-21"0,-22 21 15,1 0 1,21 21-16,-21 0 15,21 1-15,21-1 16,0-21-16,1 0 16,20 0-16,-21 0 0</inkml:trace>
  <inkml:trace contextRef="#ctx0" brushRef="#br1" timeOffset="124137.01">19812 14415 0,'-42'0'16,"-1"21"-16,22 0 16,0 0-16,-21 0 0,20 0 15,-20 1-15,21-1 0,-21 21 0,20-21 16,1 22-16,0-22 0,0 0 0,0 21 16,21-21-16,0 1 0,0-1 15,0 0-15,0 0 0,21 0 0,21-21 16,-21 0-16,22 21 0,-1-21 0,43 0 15,-22 0-15,-20-21 16,20 0-16,-21 21 0,1-21 0,-1 0 16,0-22-16,1 22 0,-1-21 0,0 0 15,-20-1-15</inkml:trace>
  <inkml:trace contextRef="#ctx0" brushRef="#br1" timeOffset="124629.27">20278 14393 0,'0'-105'0,"-43"295"0,86-275 0,-43-42 15,0 149 1,-22 20-16,1-21 15,0 0-15,21 22 0,-21-1 0,0 0 16,0-21-16,21 22 0,-22-1 16,22-21-16,-21 22 0,21-22 0,0 0 15,-21 0-15,21 0 0,-21 0 16,21 1-16,0-1 16,0-42 15,21-1-31,0 1 15,0 0-15,1 0 0,-1 0 0,21-22 16,-21 22-16,0 0 0,22 0 16,-22 0-16,21 0 0,-21-1 0,1 22 15,-1-21-15,0 21 0,0 0 0,-21 21 32,-21 1-32,0-22 15,-22 21-15,22-21 0,0 21 16,-21-21-16,21 21 0,-1-21 15,1 21-15,0-21 0,0 0 0,21 21 16,-21-21-16,21 22 0,0-1 16,0 0-1,0 0-15,0 0 0,21 0 16,-21 1-16,0-1 16,21 0-16,-21 0 15,21-21-15,0 0 16,1 0-16,-1 0 15,21 0-15,-21 0 0,22 0 0,-1 0 16,0 0-16,-21-21 0,22 0 0,-1 21 16,-21-21-16,22-1 15</inkml:trace>
  <inkml:trace contextRef="#ctx0" brushRef="#br1" timeOffset="124849.08">20997 14351 0,'0'0'16,"0"-21"-16,0 0 0,-21 21 15,0 21 1,0 21-16,0-21 0,21 22 16,-22-22-16,1 21 0,0 1 0,21-22 15,0 21-15,-21-21 0,21 22 16,0-22-16,-21 0 0,21 21 0,0-21 16,0 1-16,21-1 15,0 0-15,21-21 0,-20 0 0,-1 0 16,0 0-16,0 0 0,21 0 15,-20 0-15,-1 0 0,0-21 0,21 21 16</inkml:trace>
  <inkml:trace contextRef="#ctx0" brushRef="#br1" timeOffset="125124.38">21294 14393 0,'0'0'16,"0"-21"-16,0-21 0,0 21 15,21 0-15,0-1 0,0 22 16,0 0-16,0 0 0,1 0 15,-1 22-15,0-22 16,-21 42-16,0-21 0,21 0 0,-21 22 16,0-1-16,0 0 0,0-21 0,0 22 15,0-1-15,0-21 0,0 22 16,0-22-16,-21 0 0,0 0 0,0 0 16,-1 0-16,1 1 0,0-1 0,-42 0 15,41 0-15,1-21 16,0 0-16,42 0 31,0-21-15,1 21-16,20-21 0</inkml:trace>
  <inkml:trace contextRef="#ctx0" brushRef="#br1" timeOffset="125348.93">22119 14499 0,'0'0'0,"0"-21"16,0 42 46,0 0-62,0 1 16,0-1-16,-21 0 15,21 0-15,-21 0 0,21 0 0,-21 1 16</inkml:trace>
  <inkml:trace contextRef="#ctx0" brushRef="#br1" timeOffset="125571.1">22034 14901 0,'0'0'0,"0"22"0,0-1 16,0 0-1,0 0-15,0 0 16,-21 0-16,0-21 0,21 22 16,-21-1-16,0 0 0,0-21 0,-22 21 15,22 0-15,-21-21 0,21 21 16,-22 1-16,1-22 0,0 21 0,-22-21 16,22 21-16,-22-21 0,22 0 0,0 21 15,-22-21-15,22 21 0,-1-21 16</inkml:trace>
  <inkml:trace contextRef="#ctx0" brushRef="#br1" timeOffset="146549.01">974 11938 0,'0'0'0,"-22"0"31,1 0-31,0 0 0,21-21 16,-21 21-16,0 0 15,0 0-15,-1 0 16,1 0-16,0 0 0,0 0 16,0 0-16,0 0 0,-1 0 15,1 0 1,0 0-16,42 0 31,0 0-15,1 0-16,-1 0 0,21 0 15,-21 0-15,22 0 0,-22 0 0,0 0 16,21 0-16,-21 0 0,1-21 16,20 21-16,-21 0 0,0 0 0,0 0 15,22 0-15,-22 0 0,0 0 16,0 0-16,-42 0 78,0 0-78,0 21 16</inkml:trace>
  <inkml:trace contextRef="#ctx0" brushRef="#br1" timeOffset="146956.48">783 11938 0,'0'0'0,"-21"0"0,-43 0 31,43 0-15,21 21 0,21-21 15,22 0-31,-22 0 0,0 0 16,21 0-16,-20 0 15,20-21-15,0 21 0,-21 0 0,22 0 16,-1-21-16,-21 21 0,22 0 15,-22 0-15,21 0 0,-21-21 0,0 21 16,1 0 0,-44 0 31,1 0-16</inkml:trace>
  <inkml:trace contextRef="#ctx0" brushRef="#br1" timeOffset="147488.07">1058 11705 0,'0'0'0,"-21"0"31,21 21-15,0 1-1,21-1 1,0-21-16,1 21 0,-1-21 0,0 21 15,0-21-15,0 0 16,0 0-16,1 21 0,-1-21 0,0 0 16,0 0-16,0 0 0,0 0 15,1 0-15,-1 0 0,0 0 16,0 0 0,-21 21 15,-21-21-16,0 22-15,0-22 16,-1 21-16,1 0 0,0 0 0,-21-21 16,21 21-16,-22 0 0,22 1 15,0-1-15,-21 0 0,20 0 0,1 0 16,0 0-16,0-21 0,0 22 16,-22-1-16,43 0 0,-21-21 15</inkml:trace>
  <inkml:trace contextRef="#ctx0" brushRef="#br1" timeOffset="150200.53">825 14817 0,'-42'21'31,"21"-21"-31,42 0 63,0 0-63,0 0 0,1 21 16,20-21-16,-21 0 0,21 0 15,1 0-15,-1 0 0,0 0 0,1 21 16,20-21-16,1 0 0,20 0 15,1 0-15,0 0 0,-1 0 0,22 0 16,-21 0-16,21 0 0,105 0 16,-105 0-16,21 0 15,-21 0-15,21 0 0,-21 0 0,21 0 16,-21 0-16,21 0 0,-21 0 16,21 0-16,0 0 0,0 0 0,21 0 15,-21 0-15,-21 0 0,21 0 16,0 0-16,21 0 0,-21 0 0,0 0 15,21 0-15,106 0 16,-127 0-16,21 0 0,0 0 16,-21 0-16,21 0 0,149 0 0,-170 0 15,21 0-15,-21 0 0,21 0 16,0 0-16,-21 0 0,21 0 0,-21 0 16,0 0-16,22 0 0,-22 0 0,0 0 15,21 0-15,-21 0 16,21 0-16,-21 0 0,21 0 0,0 0 15,0 0-15,1 21 0,-1-21 0,0 0 16,0 0-16,-21 0 0,21 0 16,0 0-16,1 0 0,-1 0 0,0 0 15,-21 0-15,21 0 0,-21 0 0,21 0 16,0 0-16,1 0 0,-1 0 16,0 0-16,0 0 0,0-21 0,0 21 15,22 0-15,-22 0 0,21-21 16,1 21-16,-22 0 0,0-21 0,21 21 15,1 0-15,-22 0 0,21-21 0,-21 21 16,0 0-16,1 0 16,20-21-16,-21 21 0,0 0 0,22 0 15,-22-22-15,0 22 0,148-21 16,-148 21-16,1 0 0,-1-21 16,0 0-16,-21 21 0,0 0 0,0 0 15,0-21-15,0 21 0,0 0 16,0 0-16,-21 0 0,0 0 0,-1-21 15,-20 21-15,0 0 0,-22 0 0,1 0 16,-1 0-16,-20-22 0,-1 22 16,0 0-16,-21 0 0,1 0 15,-22-21-15,21 21 0,-21-21 32,-21 21-32,-1 0 15,1 0-15,0 0 0,0-21 16,0 21-16,0 0 0</inkml:trace>
  <inkml:trace contextRef="#ctx0" brushRef="#br1" timeOffset="150886.19">17759 15431 0,'0'0'0,"-43"0"0,-62 0 32,83 0-32,1 0 0,-21 0 0,21 0 15,0 0-15,-1 0 0,1 0 0,0 0 16,0 0-16,42 0 47,0 0-47,0 0 15,22 0-15,-1 0 0,0 0 0,22 0 16,-1 0-16,1 0 0,-1 0 16,22 0-16,0 0 0,21 0 0,-1 0 15,22 0-15,106 21 0,-106-21 16,0 0-16,0 0 0,0 0 15,0 0-15,0 0 0,0 0 16,0 0-16,0 0 0,-21 21 16,0-21-16,0 0 0,-22 0 0,1 21 15,0-21-15,-22 0 0,1 0 0,63 21 16,-85-21-16,0 0 16,1 0-16,-22 21 0,0-21 0,0 0 15,0 0-15,-42 0 31,0 0-31,0 0 16,0 22-16,-22-22 0,22 0 16,0 0-16,0 0 0,0 0 0,0 0 15,-1 0-15</inkml:trace>
  <inkml:trace contextRef="#ctx0" brushRef="#br1" timeOffset="151052.76">20426 15600 0,'0'0'0,"-21"0"0,-1 0 31,1 0-15,0 0 0,0-21-1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3T02:18:44.7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1503 0,'0'-21'31,"22"21"-31,-1-21 15,0 21-15,-21-22 0,42 1 0,-21 0 16,1 0-16,20 0 0,-21 0 16,21-1-16,-20 1 0,20 0 0,-21 0 15,0 0-15,-21 0 0,0-1 16,0 1-16,0 0 0,0 0 16,0 0-16,-21 21 0,0 0 15,-21 0-15,20 0 0,-20 0 0,0 0 16,-22 0-16,22 21 0,0 0 15,-22 21-15,22-20 0,-1-1 16,1 21-16,21-21 0,-21 0 0,20 22 16,1-22-16,21 0 0,0 21 15,0-20-15,0-1 0,0 0 16,21 0-16,22 21 0,-22-20 0,21-1 16,1 21-16,-1-21 0,0 0 15,22 22-15,-22-22 0,0 21 0,1-21 16,-1 1-16,-21 20 0,0-21 15,1 0-15,-22 22 0,0-22 0,0 21 16,-22-21-16,1 0 16,-21 22-16,0-22 0,-22 0 0,1 0 15,-1 0-15,1 1 0,-1-22 16,22 0-16,-22 0 0,22 0 0,21 0 16,-22 0-16,1-22 0,21 22 15,0-42-15,0 21 0,-1 0 16,22 0-16,-21-22 0,21 22 0,0 0 15,0 0-15,0 0 0,43-1 16,-22 1-16,21 0 0,-21 0 0,43 0 16,-22 0-16,22-1 0,-1 1 15,1 0-15</inkml:trace>
  <inkml:trace contextRef="#ctx0" brushRef="#br0" timeOffset="382.78">2074 1545 0,'0'0'0,"-21"0"16,0 21-16,21 1 0,-21-1 15,0 21-15,-1-21 0,1 22 16,0-1-16,21-21 0,-21 21 16,21 1-16,-21-22 0,21 21 15,0 1-15,0-22 0,0 0 0,0 21 16,0-21-16,0 1 0,21-1 15,0-21-15,0 0 0,0 21 0,22-21 16,-22 0-16,21 0 0,1-21 16,-22 0-16,21-1 0,0 1 0,1 0 15,-22 0-15,21 0 0,-42-22 16,21 1-16,-21 21 0,0-21 0,0-1 16,0 1-16,-21 0 0,0-1 15,0 22-15,0 0 0,0 0 0,-1 0 16,1-1-16,-21 22 15,21 0-15,0 0 0,-1 22 0,1-1 16,0 0-16,0 0 0,0 0 16,21 22-16,0-22 0,0 0 0,0 21 15,0-21-15,0 1 0,0-1 16</inkml:trace>
  <inkml:trace contextRef="#ctx0" brushRef="#br0" timeOffset="1259.28">3831 1355 0,'0'-21'0,"0"42"0,0-64 0,0 22 0,0-21 15,0 21-15,0 0 16,0-1-16,0 1 0,-21 21 0,21-21 0,-21 42 31,21 0-15,-21 22-16,-1-22 0,22 21 15,-21 1-15,21-1 0,-21 0 0,0 22 16,0-22-16,21 22 0,-21-22 16,21 21-16,-22 1 0,22-22 0,0 1 15,0-1-15,0 0 0,0 1 0,22-1 16,-1-21-16,0 0 0,0 0 16,0-21-16,22 0 0,-1 0 0,-21 0 15,21 0-15,1 0 0,-1-21 16,0 0-16,1 0 0,-1 0 0,0-22 15,1 1-15,-1-21 16,0 20-16,1-20 0,-1-1 0,0 1 16,-20 20-16,20-20 0,-21-1 15,21 22-15,-20 0 0,-1-1 0,0 1 16,0 0-16,-21 21 0,0-1 16,21 1-16,-21 0 0,0 42 31,0 0-31,0 1 0,-21 20 15,21 0-15,-21-21 0,0 22 0,0-1 16,-1 0-16,1 22 0,21-22 16,-21 1-16,0 20 0,0-21 0,21 1 15,0-1-15,0 0 16,0-20-16,0 20 0,0-21 0,0 0 16,21 0-16,21-21 0,-21 22 15,22-22-15,-22 0 0,21 0 0,22 0 16,-22-22-16,22 22 0,-22-21 0,21-21 15,-20 21-15,20-22 0,-20 1 16,-1 0-16,0-1 0,1 1 0,-22 21 16,0-21-16,0 20 0,0-20 15,-21 21-15,0 0 0,-21 21 32,0 0-32,0 0 0,0 21 0,-1 0 15,1-21-15,0 21 0,21 0 16,0 1-16,-21-1 0,21 21 15,0-21-15,0 0 0,0 22 0,21-22 16,-21 0-16,21 0 0,0 0 16,1 1-16,-22-1 0,21 0 0,0 0 15,-21 0-15,0 0 16</inkml:trace>
  <inkml:trace contextRef="#ctx0" brushRef="#br0" timeOffset="2122.78">5228 1969 0,'0'0'0,"-21"-22"15,0 22 1,0-21-16,-1 0 0,1 0 0,21 0 15,-21 0-15,0-1 16,0 22-16,21-21 0,-21 0 0,-1 21 31,22 21-31,-21 0 16,21 1-16,0-1 0,0 0 0,0 0 16,0 0-16,21 0 15,1 1-15,-22-1 0,21 0 16,0-21-16,0 21 0,0-21 0,0 0 15,22 0-15,-22 0 0,21 0 0,1 0 16,-1 0-16,0-21 0,1 0 16,-1 0-16,0-1 0,1 1 0,-1 0 15,0-21-15,1 21 0,-22-22 0,0 1 16,21 0-16,-21-1 16,1 1-16,-1 21 0,-21 0 0,0-1 15,0 1-15,0 0 0,-21 21 31,21 21-31,-22 0 0,1 1 16,0-1-16,0 21 0,21 0 16,0-20-16,-21 20 0,21-21 0,0 21 15,0-20-15,0-1 0,0 0 16,0 0-16,21 0 0,-21 0 16,21-21-16,0 0 0,0 22 0,22-22 15,-22 0-15,21 0 0,1 0 16,-1-22-16,0 22 0,1-21 0,62-21 15,-83 0-15,20 20 16,0-20-16,1 0 0,-22 21 0,42-64 16,-42 43-16,1 20 15,-22 1-15,0 0 0,21 0 0,-42 21 32,-1 21-17,22 0-15,-21 22 0,0-22 0,21 21 16,-21-21-16,0 22 0,21-22 15,0 21-15,0-21 0,-21 0 16,21 1-16,-22 20 0,22-21 16,0-42 31,0 0-47,0 0 0,0-22 15,0 22-15,0-21 0,22 21 16,-1-22-16,0 1 0,0 21 0,0-22 15,0 22-15,1 0 0,20 0 0,-21 0 16,0 0-16,0 21 0,22 0 16,-22 0-16,0 0 0,0 0 15,0 21-15,1 0 0,-1 0 0,-21 0 16,21 0-16,-21 1 0,0 20 16,0-21-16,0 21 0,0-20 0,-21 20 15,0-21-15,21 0 0,-22 22 16,1-22-16,21 0 0,0 0 0,-21 0 15,21 0-15,0 1 16,21-22 0,0 0-16,22-22 0,-1 22 15,0-21-15</inkml:trace>
  <inkml:trace contextRef="#ctx0" brushRef="#br0" timeOffset="2768.41">7578 1672 0,'0'0'0,"21"-21"0,0-21 0,0 21 0,-21-1 16,0 1-16,0 0 0,0 0 16,0 0-16,0 0 0,0-1 0,-21 1 15,0 21-15,0 0 0,-22 0 0,22 0 16,0 0-16,-21 21 0,-1 1 16,22-1-16,-21 21 0,-1-21 0,1 22 15,0-1-15,21 0 0,-1 1 16,-20-1-16,21 0 0,21-21 15,0 22-15,0-22 0,0 0 0,0 0 16,0 0-16,21 1 0,0-1 16,22-21-16,-22 0 0,21 0 0,0 0 15,-20 0-15,20 0 0,-21-21 16,21-1-16,-20 1 0,20 0 0,-21 0 16,0-21-16,0 20 0,1-20 0,-1 21 15,0-21-15,-21 20 0,0-20 16,0 21-16,21 0 0,-21 0 0,0-1 15,0 44 17,0-1-32,0 21 15,0-21-15,-21 0 16,21 22-16,-21-1 0,0 0 0,-1 1 16,22-1-16,-21 22 0,0-22 15,21 21-15,-21-20 0,21 20 0,0 22 16,0-22-16,0 1 0,0 21 0,0-1 15,0-20-15,0 20 0,0 1 16,0-21-16,0 20 0,0 1 0,0 0 16,0-22-16,-21 22 0,21-22 0,-21 1 15,21 20-15,-22-41 0,1 20 0,0-20 16,0 20-16,0-21 0,0-20 16,-22 20-16,22-21 0,-21 21 15,-1-20-15,1-1 0,0-21 0,-1 21 16,-20-21-16,21 0 0,-1 0 0,1 0 15,0 0-15,-1 0 0,1-21 16,21 0-16,0-1 0,-1-20 0,22-21 16,0 20-16,0-20 0,0-64 15,22 63-15,-1-20 16,0-1-16,0 0 0</inkml:trace>
  <inkml:trace contextRef="#ctx0" brushRef="#br0" timeOffset="2971.3">6329 1185 0,'0'0'0,"-21"0"0,-1-21 31,44 21 0,-1 0-15,0 0-16,21 0 0</inkml:trace>
  <inkml:trace contextRef="#ctx0" brushRef="#br0" timeOffset="3416.04">9334 1143 0,'0'0'0,"0"-21"0,0 0 0,22 0 16,-22-1-16,0 1 0,21 21 0,-21-21 15,0 42 1,0 0-16,-21 1 16,-1 20-16,1-21 0,0 43 15,0-22-15,0 0 0,0 1 0,-1 20 16,1-21-16,-21 22 0,21-1 15,0-20-15,-1-1 0,1 0 16,0 1-16,21-1 0,0 0 0,0-20 16,0-1-16,0 0 0,0 0 15,21-21-15,22 0 0,-22 0 16,0 0-16,0 0 0,21 0 0,-20-21 16,-1 0-16,21 0 0,-21-1 15</inkml:trace>
  <inkml:trace contextRef="#ctx0" brushRef="#br0" timeOffset="3611.94">9059 1524 0,'0'0'0,"-21"0"0,-21 0 0,21 0 16,42 0 15,0 0-31,21 0 0,-21 0 0,22 0 15,20-21-15,-20 21 0,20 0 16,-21 0-16,22-21 0,-1 21 0,-20-21 16,20 21-16,1 0 0</inkml:trace>
  <inkml:trace contextRef="#ctx0" brushRef="#br0" timeOffset="4710.89">10118 1588 0,'0'0'0,"21"0"32,0 0-32,0-22 15,0 22-15,0-21 0,1 0 16,-22 0-16,21 0 0,-21 0 16,0-1-16,0 1 15,0 0-15,0 0 0,-21 0 0,-1 21 16,1-21-16,-21 21 15,21 0-15,-22 0 0,1 0 0,21 0 16,-21 0-16,-1 21 0,-20 0 0,20 0 16,1 0-16,0 0 0,-1 22 15,1-1-15,21-21 0,-21 22 0,20-1 16,1 0-16,21 1 0,0-22 16,0 21-16,0-21 0,0 0 0,0 1 15,0-1-15,21-21 0,43 0 16,-22 0-16,1 0 0,-1 0 15,0 0-15,22-21 0,-1-1 0,-20 1 16,20 0-16,-21 0 0,1 0 16,-1-22-16,0 1 0,1 21 15,-22-21-15,0 20 0,0-20 0,-21 21 16,0 0-16,21 0 0,-21-1 16,-21 22-1,0 22 1,0-1-16,0 0 0,0 0 15,-1 0-15,1 22 0,0-22 0,0 21 16,21-21-16,0 22 0,-21-22 16,21 0-16,0 0 0,0 21 0,0-20 15,21-22-15,0 21 0,0 0 0,0-21 16,1 0-16,20 0 0,0 0 16,1 0-16,-1 0 0,0 0 0,22-21 15,-22 0-15,22-1 0,-1 1 16,1 0-16,-22 0 0,21-21 15,-20 20-15,-1-20 0,-21 0 0,0 21 16,1-22-16,-22 22 0,0 0 16,0 0-16,0 0 0,-22 21 0,1-22 15,0 22-15,-21 0 0,-1 0 0,1 0 16,0 0-16,-1 0 0,1 22 16,0-22-16,-1 21 0,1 0 0,21 0 15,-21 0-15,20 0 0,1 1 16,0-1-16,21 0 0,0 21 15,0-21-15,0 22 0,0-22 16,21-21-16,0 21 0,22 0 16,-22-21-16,0 0 0,21 21 0,-20-21 15,20 0-15,0 0 0,-21 0 16,1 0-16,20 0 0,-21 0 0,0 0 16,0 0-16,1 0 0,-22 22 15,0-1-15,0 0 16,0 0-16,0 0 0,0 22 15,-22-22-15,22 21 0,-21 0 0,0 1 16,0-1-16,21 0 0,-21 1 16,0 20-16,-1 1 0,1-1 0,21 1 15,-21-1-15,0 22 0,0-22 0,21 1 16,-21-1-16,-1 1 16,1 21-16,21-22 0,-21 1 0,0-22 15,0 21-15,0 1 0,-1-22 0,1 22 16,0-22-16,0-21 0,-21 22 0,20-22 15,-20 0-15,-21 0 0,20 0 16,1 0-16,-22-21 0,1 0 0,-1 0 16,22-21-16,-21 0 0,-1 0 0,1-21 15,-1-1-15,22 1 0,-22-22 16,22 22-16,-22-85 16,43 64-16,21 20 0,0-20 0,0-1 15,0 1-15,21-1 0,22 22 0,-1-22 16,0 1-16,22-1 0,-1 1 15,1-1-15,21 1 0,-1-1 0</inkml:trace>
  <inkml:trace contextRef="#ctx0" brushRef="#br0" timeOffset="4962.72">11303 1312 0,'0'0'0,"-21"0"31,21 22-31,-21-22 0,21 42 16,-22-21-16,1 0 0,21 22 0,-21-22 15,0 21-15,21 0 0,-21 1 16,0-1-16,-1-21 0,22 22 0,0-22 16,-21 0-16,0 0 0,21 0 15,0 0-15,0 1 16,-21-22-16,21-22 15,0 1-15</inkml:trace>
  <inkml:trace contextRef="#ctx0" brushRef="#br0" timeOffset="5367.5">11282 1207 0,'0'0'0,"0"-22"0,21-41 31,0 42-31,0 21 0,0 0 0,1-21 16,-1 21-16,0 0 0,21 0 16,-21 21-16,1 0 0,20 0 15,-21 0-15,0 22 0,0-1 16,1 0-16,-1 1 0,0 41 16,0-41-16,-21-1 0,0 0 0,0 1 15,0-1-15,0 21 16,0-41-16,0-1 0,-21 0 0,0-21 15,0 0 1,21-21-16,0 0 16,0-1-16,0 1 0,0 0 0,0-21 15,0-1-15,0 22 0,21-21 16,0 0-16,0-1 0,0 1 0,0 0 16,1-1-16,-1 1 0,0 0 15,21-1-15,-21 22 0,1 0 0,-1 0 16,0 0-16,0-1 0,0 22 15,0 0 1,-21 22-16,22-1 0,-1 0 0,-21 0 16,0 21-16,21-20 0,-21 20 15</inkml:trace>
  <inkml:trace contextRef="#ctx0" brushRef="#br0" timeOffset="6680.51">12340 1672 0,'0'0'0,"21"0"0,0 0 0,1 0 0,-1 0 16,0-21-16,0 21 0,21-21 0,-20 0 16,-1 0-16,-21-1 0,21 1 15,0-21-15,-21 21 0,0 0 16,0-22-16,0 22 0,0 0 0,0 0 16,-21 21-16,0-21 0,-22 21 15,1 0-15,21 0 0,-43 0 0,22 21 16,0-21-16,-22 21 0,22 0 15,0 0-15,-1 22 0,1-22 0,0 0 16,20 21-16,1 1 0,0-22 0,21 21 16,0 0-16,0-20 0,0 20 15,0-21-15,21 0 0,0 0 0,22 1 16,-22-1-16,0-21 0,21 0 16,-20 0-16,20 0 0,-21 0 0,21 0 15,-20-21-15,20-1 0,-21 1 16,21 0-16,-20 0 0,20-21 15,-21-1-15,0 22 0,0-21 0,1-1 16,-1 1-16,0 0 0,-21 21 16,21-1-16,-21-20 0,0 21 15,-21 21 1,0 21-16,21 0 16,-21 0-16,-1 1 0,22 20 0,0-21 15,0 21-15,0-20 0,0 20 16,0 0-16,0-21 0,0 1 0,0 20 15,0-21-15,22 0 0,-1 0 16,0-21-16,0 0 16,0 0-16,0 0 0,1 0 0,20 0 15,-21-21-15,21 0 0,-20 0 0,-1 0 16,0-22-16,21 22 0,-21-21 16,1 0-16,-1 20 0,-21-20 15,21 0-15,0 21 0,-21-22 0,0 22 16,21 21-16,-21-21 0,0 42 15,-21 0-15,0 0 16,0 1-16,0-1 0,-1 21 16,22-21-16,0 22 0,-21-22 0,0 21 15,21-21-15,0 0 0,0 22 0,0-22 16,0 0-16,0 0 16,0-42 15,0 0-16,0 0-15,0 0 0,21-22 0,-21 22 16,21-21-16,1-1 0,-1 22 16,0-21-16,0 0 0,0-1 0,0 22 15,1 0-15,-1 0 0,0 0 0,0-1 16,0 22-16,0 0 16,1 22-16,-22-1 15,0 0-15,0 21 16,0-21-16,0 1 0,0 20 0,0-21 15,21 21-15,-21-20 0,21 20 0,0-21 16,-21 21-16,0-20 0,21-1 16,0 0-16,1-21 15,-1 0 1,0 0-16,-21-21 0,21 0 16,-21-1-16,21-20 0,0 21 0,1 0 15,-1-22-15,0 22 0,0-21 16,21 0-16,-20 20 0,-1-20 15,0 21-15,0 0 0,0 0 16,0-1-16,1 22 16,-1 0-16,-21 22 15,0-1-15,0 0 0,0 0 16,0 0-16,0 0 0,0 22 0,0-22 16,0 0-16,0 21 0,0-20 15,0-1-15,0 0 0,0 0 0,0 0 16,21 0-16,-21 1 0,21-22 0,0 0 15,0 0-15,1 0 16,-1 0-16,21 0 0,-21 0 0,0-22 16,1 1-16,20 0 0,0 0 15,-21 0-15,22-22 0,-1 22 16,22-42-16,-43 20 0,0 22 16,0-21-16,-21 21 0,0 0 15,-21 21 1,0 21-16,0 0 0,-22 0 15,22 0-15,-21 22 0,21-22 16,-1 21-16,1-21 0,0 22 0,0-1 16,21-21-16,0 21 0,0-20 15,0-1-15,0 0 0,0 0 0,0 0 16,21-21-16,0 21 0,0-21 16,22 0-16,-22 0 0,21 0 15,1 0-15,20 0 0,43-21 16</inkml:trace>
  <inkml:trace contextRef="#ctx0" brushRef="#br0" timeOffset="7271.82">15684 1164 0,'0'0'15,"0"-21"-15,-21 0 16,0 0-16,0 21 0,0 0 15,0-21-15,-1 21 0,-20 0 16,0 0-16,-1 0 0,1 21 16,0-21-16,-1 21 0,1 21 0,0-21 15,21 1-15,-22-1 0,22 0 16,21 0-16,0 0 0,0 0 16,0 1-16,21-1 0,0 0 0,1 0 0,20 0 15,0-21-15,-21 21 0,22-21 16,-1 0-16,-21 22 0,22-22 0,-22 0 15,0 0-15,0 0 0,0 0 16,-42 0 0,0 0-1,-21 0-15,-1 0 0,22 0 16,-21 0-16,-1 21 0,1-21 0,21 21 16,-21-21-16,20 21 0,1-21 0,0 0 15,21 21-15,0 0 16,21-21-1,0 0-15,22 0 16,-22 0-16,21 0 0,-21 0 0,22 0 16,-22 0-16,42 0 0,-63 22 15,22-22-15,-22 21 16,0 21-16,0-21 0,0 43 16,-22-22-16,1 0 0,0 1 0,-21-1 15,21 0-15,-22 1 0,1-1 16,0 0-16,20-20 0,-20 20 0,0-21 15,21 0-15,-1 22 0,1-22 0,0-21 16,0 21-16,0 0 0,0-21 16,21 21-16,0-42 15,0-21 1,0 21-16</inkml:trace>
  <inkml:trace contextRef="#ctx0" brushRef="#br0" timeOffset="7763.64">16722 1270 0,'0'0'0,"0"-21"0,0-191 31,-22 191-31,22-21 0,-21-1 16,0 22-16,0 0 0,0 21 0,-22 0 15,22 0-15,0 21 0,-21 0 16,-1 1-16,1 20 0,0 21 16,-1-20-16,1-1 0,21 22 0,-21-22 15,20 0-15,1 1 0,0 20 16,21-42-16,0 22 0,0-1 0,0 0 15,21-21-15,0 22 0,1-22 16,20 0-16,0 21 0,1-42 0,41 22 16,-41-22-16,20 0 15,-21 0-15,22-22 0,-1 22 0,1-21 16</inkml:trace>
  <inkml:trace contextRef="#ctx0" brushRef="#br0" timeOffset="8022.77">17611 635 0,'0'0'0,"-43"-85"31,22 85-31,-21 0 0,21 22 16,-22-1-16,1 0 0,0 21 16,-1 22-16,1-1 0,21 1 0,-22 20 15,1-20-15,21-1 0,0 22 16,0-21-16,-1-1 0,1-21 0,0 22 15,21-22-15,-21 1 0,21-1 16,0 0-16,0 1 0,0 20 16,0-42-16,0 0 0,21 1 0,0-22 15,0 0-15,22 0 16,20 0-16,-20 0 0,-22 0 16</inkml:trace>
  <inkml:trace contextRef="#ctx0" brushRef="#br0" timeOffset="9106.68">17738 1376 0,'0'0'16,"0"-21"-16,21-85 16,-21 85-16,0 0 15,-21 21-15,-1 0 0,1 0 0,0 0 16,0 0-16,-21 0 0,20 21 16,-20-21-16,0 21 0,21 21 15,-22-21-15,1 1 0,0 20 0,20 0 16,1-21-16,-21 22 0,42-22 15,-21 21-15,21-21 0,0 1 0,0 41 16,0-42-16,21-21 0,0 21 16,0 1-16,0-22 0,22 0 15,-22 0-15,21 0 0,1-22 0,-1 1 16,-21 21-16,21-21 0,1 0 16,-22-21-16,21 20 0,-21-20 0,22-21 15,-22 20-15,0 22 16,-21-21-16,0-1 0,21 22 0,-21 0 15,0 0-15,0 0 0,-21 42 32,0 0-32,21 0 15,-21 22-15,0-22 0,-1 0 16,1 21-16,0-21 0,0 1 0,21 20 16,-21-21-16,21 0 0,0 22 0,0-22 15,0 0-15,0 0 0,21-21 16,0 21-16,0 0 0,0-21 0,22 0 15,-22 0-15,0 0 0,21 0 16,1 0-16,-22 0 0,21-21 0,1 0 16,-1 0-16,0 0 15,1 0-15,-1-22 0,0 22 0,1 0 16,-1-21-16,-21 20 0,0-20 0,0 21 16,-21 0-16,0 0 0,0-1 15,-21 22 1,0 0-16,0 0 0,0 22 15,-22-1-15,22 0 0,0 0 0,0 0 16,21 0-16,0 1 0,0-1 16,0 0-16,0 0 0,0 0 0,0 0 15,0 1-15,0-1 0,21 0 0,0 0 16,-21 0-16,21 0 0,-21 1 16,22-22-1,-22-22 16,0 1-15,-22 0-16,1 0 0,21 0 16,0 0-16,-21 21 0,0-22 0,0 22 31,0 0-31,21 22 16,0-1-16,0 0 15,0 0-15,21 0 16,0-21-16,0 0 0,0 21 15,0-21-15,22 0 0,-22 0 0,21 0 16,1 0-16,-1 0 0,0 0 16,1-21-16,20 0 0,1 0 15,-1 0-15,-21 0 0,22-1 0,-22 1 16,1 0-16,-22 0 0,21-21 16,-21 20-16,0-20 0,-21 21 15,0 0-15,0 0 0,0-1 0,0 1 16,0 0-16,-21 21 0,0 0 0,0 0 15,0 0-15,0 0 0,-1 21 0,1 0 16,21 1-16,-21-1 0,21 21 16,0-21-16,0 22 0,0-22 15,0 0-15,0 21 0,0-21 16,0 22-16,0-22 0,0 0 0,0 0 16,0 0-16,0 1 0,0-1 15,-21-21-15,0 0 0,0 0 16,21-21-1,0-1 1,0 1-16,21 0 0,0 0 0,0-21 16,21 20-16</inkml:trace>
  <inkml:trace contextRef="#ctx0" brushRef="#br0" timeOffset="9334.96">19473 931 0,'0'0'0,"21"-42"0,1 21 16,-22 0-16,0 42 15,0 0-15,0 0 16,-22 22-16,1-1 0,0 21 16,0-20-16,-21-1 0,20 22 0,1-22 15,0 21-15,21-20 0,-21-1 0,0 0 16,21 1-16,-21-1 0,21-21 16,0 22-16,0-22 0,0 0 0,0 0 15,0 0-15,0 0 0,21-21 31</inkml:trace>
  <inkml:trace contextRef="#ctx0" brushRef="#br0" timeOffset="9743.51">19367 1016 0,'0'0'15,"0"-63"-15,0 20 0,0 1 0,22 21 0,-1-22 16,-21 22-16,21 0 15,0 0-15,0 21 0,0 0 0,22 0 0,-22 21 16,21 21-16,-21-20 16,22 20-16,-22 21 0,0-20 0,0 20 0,0 1 15,1-1-15,-22 1 16,21-1-16,0 1 0,-21-22 0,21 22 16,0-22-16,-21 0 0,21 1 15,-21-22-15,0 21 0,0-21 0,0 0 16,0-42 15,0 0-31,0 0 0,0-21 0,0-1 16,0 1-16,0 0 0,22-1 15,-1-20-15,0-1 0,0 1 0,21-22 16,-20 0-16,20 22 0,-21-1 16,21 1-16,-20-1 0,20 22 15,-21 0-15,0 21 0,-21-1 16,21 1-16,1 21 0,-1 0 0,0 0 15,0 21-15,0 1 0,-21-1 16,0 0-16,21 21 0,-21-21 16,0 22-16,0-22 0,0 21 0,0 1 15</inkml:trace>
  <inkml:trace contextRef="#ctx0" brushRef="#br0" timeOffset="11079.11">20510 1588 0,'0'0'0,"22"0"0,-1 0 16,-21-22-16,0 1 0,21 0 15,-21 0-15,21 0 0,-21 0 0,21-22 16,-21 1-16,21 0 0,1-1 16,-22 1-16,0 0 0,0 20 0,0-20 15,0 21-15,0 0 0,0 0 16,-22 21-16,-20 0 0,21 21 0,-21 0 15,-1 21-15,1-21 0,0 22 16,-1-1-16,1 0 0,21 1 0,-22-1 16,22-21-16,0 22 0,21-1 15,0-21-15,0 21 0,0-20 16,0 20-16,0-21 0,0 0 0,21 0 16,0-21-16,1 0 15,-1 0-15,0 0 0,21 0 0,-21-21 16,1 21-16,20-21 0,-21 0 15,21 0-15,-20-22 0,20 22 0,-21-21 16,21 21-16,-20-22 0,-1 1 16,21 0-16,-21 21 0,-21-1 0,21 1 15,-21 0-15,0 0 0,-21 42 16,0 0 0,0 0-16,0 22 0,0-22 15,-1 0-15,1 21 0,21-20 16,0 20-16,0-21 0,0 0 0,0 22 15,0-22-15,0 0 0,21 0 16,22 0-16,-1 0 0,0 1 0,1-22 16,-1 0-16,0 0 0,-20 0 15,20 0-15,-21-22 0,21 1 0,-20 0 16,-1 0-16,21 0 0,0-64 16,-20 43-16,-1 21 0,-21-22 15,0 1-15,21 0 0,-21 20 16,0 1-16,0 0 0,0 0 0,-21 42 31,0 0-31,21 0 0,-22 22 16,1-22-16,0 21 0,0-21 0,0 22 15,0-22-15,21 21 0,0-21 16,0 22-16,-22-22 0,22 0 0,0 0 16,-21 0-16,21 1 15,0-44 16,21 1-31,1 0 16,-22 0-16,21 0 0,0 0 16,0-22-16,0 22 0,0-21 15,1-1-15,-1 22 0,0 0 0,21-21 16,-21 21-16,1 21 0,-22-22 16,21 22-16,0 0 0,0 0 15,-21 22-15,0-1 0,0 0 16,0 0-16,0 0 0,0 0 0,0 22 15,0-22-15,0 0 0,0 0 16,0 22-16,0-22 0,0 0 16,0 0-16,0 0 15,21-21 1,-21-21 0,21 0-16,-21 0 15,22 0-15,-1-1 0,0 1 0,0 0 16,0 0-16,0-21 0,22 20 15,-22 1-15,21-21 0,-21 21 0,1 0 16,20 21-16,-21-22 0,0 22 16,-21 22-1,0-1-15,0 0 0,0 21 16,0-21-16,-21 1 0,0-1 16,21 0-16,-21 21 0,21-21 0,0 1 15,0-1-15,0 21 0,0-21 16,21 0-16,0-21 0,0 22 15,0-22-15,1 0 0,-1 0 16,0 0-16,0 0 0,21 0 0,-20 0 16,-1 0-16,21 0 0,0-22 15,1 1-15,-22-21 0,21 21 0,-21-22 16,22 22-16,-22-21 0,0 0 16,0-1-16,0 22 0,-21-21 0,22 21 15,-22-1-15,0 1 0,-22 21 16,1 0-16,0 21 0,0 1 15,-21-1-15,20 0 0,1 0 16,0 0-16,0 0 0,0 22 16,21-22-16,0 0 0,0 0 0,0 0 0,0 1 15,0-1-15,21 0 0,0 0 16,0-21-16,0 21 0,1 0 16,-1-21-16,21 0 0,-21 22 15,22-22-15,-22 0 0,21 0 0,-21 0 16,22 0-16,-22 0 0,0 0 15</inkml:trace>
  <inkml:trace contextRef="#ctx0" brushRef="#br0" timeOffset="13522.48">910 3810 0,'0'-42'31,"0"21"-31,0-1 0,0 1 15,0 0-15,0 0 0,-21 0 16,21 0 0,0 42-1,0 0-15,0 0 16,0 0-16,-21 22 0,21-22 16,0 21-16,-21 0 0,-1 1 0,22 20 15,0-20-15,-21-1 0,0 0 16,0 1-16,0-1 0,21 0 0,0-21 15,-21 1-15,21-1 0,0 0 16,-22 0-16,22-42 31,0 0-31,0-22 0,0 22 16,0-21-16,0 0 0,0-1 16,0 1-16,22-22 0,-1 22 0,0 0 15,-21-22-15,21 22 0,0 0 16,0-1-16,1 1 0,-1 21 0,0 0 15,0-1-15,0 22 0,0 0 16,1 22-16,-1 20 0,0-21 16,0 0-16,-21 22 15,0-1-15,21 0 0,-21 1 0,21-1 16,-21 0-16,0 1 0,0-22 16,0 21-16,0 0 0,0-20 15,0-1-15,0 0 0,0 0 0,0 0 16,0-42-1,0 0-15,0 0 16,22 0-16,-22-1 0,21-20 16,0 0-16,-21 21 0,21-22 0,0 1 15,0 0-15,22-1 0,-22 1 16,0 0-16,21-1 0,1 22 0,-22 0 16,21 0-16,-21 21 0,22 0 15,-22 0-15,0 0 0,0 21 0,0 0 16,1 0-16,-1 22 15,-21-22-15,21 21 0,-21 0 0,0 1 16,0-1-16,0 0 0,0 1 16,0-22-16,0 21 0,0 1 0,0-22 15,0 0-15,0 0 0,0 0 16,21 0-16,0-21 0,0 0 0,1 0 16,20 0-16,-21-21 15,0 0-15,0 0 0,22 0 16,-22-22-16,0 22 0,0-21 0,0 21 15,1-22-15,-1 1 0,0 0 0,0-1 16,-21 22-16,21-21 0,-21 0 16,0 20-16,0 1 0,0 0 0,0 0 15,0 42 1,0 0-16,-21 0 16,21 1-16,-21 20 0,0-21 15,21 21-15,-21 1 0,21-1 0,-22 0 16,22 1-16,0-1 0,0 0 0,0 1 15,0-22-15,0 0 0,22 0 16,-1 0-16,0 1 0,0-22 0,0 0 16,22 0-16,-1 0 0,0-22 15,-21 22-15,22-21 0,20 0 0,-20 0 16,-22-21-16,21 20 0,0-20 16,1 0-16,-22 21 0,0-22 15,0 1-15,0 0 0,-21-1 16,0 22-16,0-21 0,0 21 0,0-1 15,0 1-15,0 0 0,-21 42 32,0 0-32,21 1 0,-21-1 0,0 21 15,0-21-15,21 22 0,-22-1 16,22-21-16,-21 21 0,21 1 0,0-1 16,0 0-16,0-20 0,0-1 15,0 21-15,0-21 0,21 0 0,1-21 16,-1 22-16,0-22 0,21 0 15,-21 0-15,22 0 0,-1 0 16,0-22-16,1 1 0,-1 0 0,0 0 16,1-21-16,-1 20 0,-21-20 15,22 0-15,-1-1 0,-21 1 0,21 0 16,-20-22-16,-1 22 0,0-22 16,0 22-16,0-21 0,0 20 15,1-20-15,-22 20 0,0 1 0,21 21 16,-21 0-16,0 0 0,-21 42 15,-1 21 1,1-21-16,21 22 0,-21-1 16,0 0-16,0 1 0,0-1 0,21 21 15,-22-20-15,22-1 0,-21 22 16,21-22-16,0 0 0,0 1 16,0 20-16,0-42 0,0 22 0,0-1 15,21-21-15,1 21 0,-1-20 16,0-22-16,21 21 0,-21-21 0,22 0 15,-1 0-15,0 0 0,1-21 16,20-1-16,-20 1 0,-1 0 0,21-21 16,-20-1-16,-1 22 0,0-42 0,1 20 15,-1 1-15,0-21 0,1-1 16,-1 22-16,0-85 0,-20 63 16,-1 1-16,0-1 15,-21 22-15,21 0 0,-21 20 0,0-20 16,0 21-16,0 0 0,-21 42 15,21 0 1,-21 0-16,0 22 0,-1-22 0,22 42 16,-21-20-16,0-1 0,21 21 0,0-20 15,-21-1-15,0 22 0,21-22 16,-21 0-16,21 1 0,0-1 0,0 43 16,0-43-16,0 0 15,0-21-15,0 1 0,21 20 0,0-21 16,0 0-16,0-21 0,0 0 15,1 0-15,-1 0 16,0-21-16,21 0 0,-21 0 0,1 0 16,-1-1-16,21-20 0,-21 21 0,0-21 15,1-1-15,-1 22 0,0-21 16,0 21-16,0-22 0,-21 22 0,0 42 31,-21 0-15,0 1-16,21-1 0,0 21 0,-21-21 15,21 0-15,0 1 0,0-1 16,0 0-16,0 0 0,0 0 0,21 0 16,0-21-1,0 0-15,0 0 16,1-21-16,-22 0 0,21 0 0,0 21 16</inkml:trace>
  <inkml:trace contextRef="#ctx0" brushRef="#br0" timeOffset="13703.14">4678 3514 0,'0'0'0,"-21"-21"0,-1 21 15,1 0-15,0 0 16,0 0-16,21 21 16,0 0-1,0 0-15,0 0 16,-21-21-16,0 0 15</inkml:trace>
  <inkml:trace contextRef="#ctx0" brushRef="#br0" timeOffset="13886.51">3873 3789 0,'0'0'0,"-21"21"0,0 0 31,42-21-15,0 0-16,1 0 0,20 0 0,-21 0 16,21 0-16,1 0 0,-1 0 0,0 0 15,1 0-15,20 0 0,-20-21 16,-1 21-16</inkml:trace>
  <inkml:trace contextRef="#ctx0" brushRef="#br0" timeOffset="14222.54">4784 3768 0,'0'21'16,"-22"0"-1,1 0-15,0-21 0,0 21 0,21 22 16,-21-22-16,0 21 0,-1 1 0,1-1 16,21 21-16,0-20 0,-21 20 15,0 1-15,21 20 0,-21-20 0,0 21 16,-1-1-16,1 1 0,0 21 0,0-22 15,0 22-15,-22-21 0,22 0 0,-21-1 16,21 1-16,0 0 0,-22-1 16,22-20-16,0-1 0,0 1 0,0-1 15,-1-20-15,1-1 0,0 0 0,0-21 16,0 22-16,0-22 0,-1-21 16,22-85 15,22 43-31,-1 0 0,21-22 0,-21 1 15,22-22-15,-1 0 0,21-21 16,-20 1-16,20-1 0,1-21 0</inkml:trace>
  <inkml:trace contextRef="#ctx0" brushRef="#br0" timeOffset="14519.53">4741 4360 0,'0'0'0,"21"-105"0,1-44 16,-22 86-16,0-1 0,-22 1 16,1 21-16,0 20 0,21-20 0,-21 21 15,21 0-15,0 0 0,0-1 16,21 1-16,0 21 0,22 0 15,-22-21-15,42 21 16,-20 0-16,-1 0 0,21 0 0,-20 21 16,-1-21-16,43 43 0,-43-22 15,-21 21-15,0-21 0,-21 0 16,0 22-16,0-22 0,0 21 0,-42-21 16,21 22-16,-21-22 0,-1 0 0,-20 0 15,20 0-15,1 1 0,-21-1 16,20-21-16,1 0 0,0 21 0,-1-21 15,22 0-15,0 0 0,0 0 0,21-21 16,0 0 0,21-1-16,0 1 0,0 0 15,22 0-15,-22-21 0,21 20 0,0-20 16,22 21-16,-22-21 0</inkml:trace>
  <inkml:trace contextRef="#ctx0" brushRef="#br0" timeOffset="14750.57">5715 3323 0,'0'0'16,"-21"0"0,0 0-16,-1 21 0,1 22 15,0-22-15,0 21 0,0 1 0,0-1 16,-22 0-16,22 1 0,0-1 0,0 0 16,0 1-16,-1-1 15,1 0-15,21-21 0,-21 22 0,21-22 16,0 0-16,0 21 0,0-20 0,0-1 15,21-21-15,0 0 16,22 0-16,-22 0 0,0 0 0,21 0 16,-20 0-16,20-21 0,-21-1 0,21 1 15,-20 0-15</inkml:trace>
  <inkml:trace contextRef="#ctx0" brushRef="#br0" timeOffset="15063.54">5778 3852 0,'-42'0'31,"63"0"1,0 0-32,1 0 0,20 0 0,-21-21 15,0 21-15,22-21 0,-22 0 0,21 0 16,-21 21-16,0-21 0,22-1 16,-22 1-16,-21 0 15,-21 21 1,0 21-16,-1 0 0,-20 1 15,0-1-15,-1 0 0,1 0 0,21 0 16,-21 22-16,-1-22 0,22 21 0,0-21 16,0 0-16,21 22 15,0-22-15,0 0 0,0 0 0,0 0 16,21 1-16,0-22 0,0 21 0,0-21 16,22 0-16,-22 0 0,21 0 15,-21 0-15,22-21 0,-1-1 0,0 1 16,1 0-16,-1 0 0</inkml:trace>
  <inkml:trace contextRef="#ctx0" brushRef="#br0" timeOffset="17484.34">7408 3704 0,'0'0'0,"-21"0"15,21-21 1,21 0-16,0 21 16,1-21-16,-1 0 0,21-1 15,0 1-15,1 0 0,-1-21 0,0 21 16,1-1-16,-1-20 0,0 21 16,-20-21-16,-1 20 0,0-20 15,-21 21-15,0 0 0,0 0 0,0-1 16,-21 1-16,0 21 0,-1 0 15,1 0-15,-21 0 0,0 0 0,-1 21 0,1 1 16,0 20-16,-1-21 0,1 21 16,21 1-16,-22-1 0,22 0 15,0-20-15,21 20 0,0-21 0,0 43 16,0-43-16,0 0 16,21 0-16,0 0 0,1-21 0,20 21 15,0-21-15,1 0 0,20 0 0,-21 0 16,22 0-16,-22 0 0,1 0 15,-1 0-15,0 0 0,-21 0 0,-63 0 32,21 0-32,-43 0 0,22 22 15,-21-22-15,-1 21 0,1 0 0,20 0 16,-20 21-16,20-20 16,1 20-16,0 0 0,-1 1 0,1-1 15,21 0-15,0-21 0,0 22 0,21-1 16,0-21-16,0 0 0,0 22 15,21-22-15,21 0 0,-21-21 16,22 0-16,-1 0 0,0 0 0,22 0 16,-1 0-16,1-21 0,-1 0 15,22 0-15,-22-1 0,22-20 0,0 0 16,-1-1-16,-20 1 0,21 0 0,-22-1 16,1-20-16,-1-1 0,-21 22 15,22-21-15,-22-22 0,1 21 16,-1 1-16,-21-22 0,21 22 0,-20-1 15,-1 1-15,0-1 0,-21 22 16,0 0-16,0 20 0,0-20 0,0 21 16,-21 21-16,0 0 0,-1 0 15,1 0-15,-21 21 0,21 21 0,0 1 16,-22-1-16,22 22 0,-21-1 0,21 1 16,-1 20-16,-20-20 0,21-1 15,0 1-15,0-1 0,-1 1 16,1-22-16,21 22 0,-21-22 0,21 21 15,0-20-15,0-1 0,0 0 0,21 1 16,0-22-16,-21 0 0,43 21 0,-22-42 16,0 22-16,21-22 0,-20 0 15,20 0-15,0 0 0,1 0 16,-1-22-16,21 22 0,-20-21 0,-1 0 16,0 0-16,1-21 0,-1 20 0,0-20 15,1 21-15,-1-21 0,-21 20 16,0-20-16,1 21 0,-22-21 0,0 20 15,0 1-15,0 0 0,-22 21 16,1 0-16,0 0 0,0 0 16,-21 0-16,20 0 0,1 21 0,-21 0 15,21 1-15,0-1 0,-22 0 16,43 21-16,-21-21 0,21 22 16,-21-22-16,21 21 0,0-21 0,0 22 15,21-22-15,0 0 0,0 0 0,1 0 16,-1-21-16,21 22 0,-21-22 15,22 0-15,-1 0 0,0 0 0,-21 0 16,22 0-16,-1-22 0,0 22 0,-20-21 16,20 0-16,-21 0 0,21 0 15,-20-22-15,-1 22 0,0-21 0,0 0 16,0-1-16,-21 1 0,21 21 0,-21-22 16,22 22-16,-22 0 0,0 0 15,0 0-15,0 42 16,0 0-16,-22 0 15,22 0-15,-21 1 0,21-1 16,-21 21-16,0-21 0,21 22 0,-21-22 16,21 21-16,0-21 0,-21 0 0,21 1 15,0-1-15,0 0 0,0 0 16,0 0-16,0-42 31,0 0-15,21 0-16,-21 0 0,0-1 0,21-20 15,0 21-15,0-21 0,-21 20 16,21-20-16,1 21 0,-1-21 16,0-1-16,0 22 0,0-21 0,0 21 15,1 21-15,-1-22 0,0 22 0,0 0 16,-21 22 0,21-22-16,-21 21 0,0 21 0,0-21 15,0 0-15,0 22 0,0-1 0,0-21 16,0 22-16,21-1 0,-21-21 15,0 21-15,0-20 0,22-1 0,-22 0 16,21 0-16,-21 0 0,21-21 31,0 0-31,-21-21 16,21 0-16,0 0 0,1 0 0,-22-1 16,21-20-16,21 21 15,-21-21-15,0 20 0,22-20 0,-22 0 16,21-1-16,-21 22 0,22-21 0,-1 21 15,-21 0-15,0-1 0,1 22 16,-1 0-16,0 0 0,-21 22 16,0-1-1,0 0-15,0 0 0,0 0 16,0 22-16,-21-22 0,21 0 0,-21 21 16,21-21-16,0 22 0,0-22 0,0 0 15,0 0-15,21 0 0,0 1 16,0-1-16,0 0 0,0-21 15,22 0-15,-22 0 0,0 0 0,21 0 16,-20 0-16,20 0 0,0 0 0,-21-21 16,22 21-16,-1-21 0,0-1 15,-20-20-15,20 21 0,0 0 0,-21-22 16,1 1-16,20-21 0,-21 41 16,-21-20-16,0 21 0,0 0 15,0 0-15,0-1 0,-21 22 16,0 0-16,0 0 0,-1 0 15,1 22-15,-21-1 0,21 0 0,0 0 16,-1 21-16,1-20 0,21-1 16,0 21-16,0-21 0,0 22 0,0-22 15,0 0-15,0 0 0,0 0 16,21 0-16,1-21 0,-1 22 0,0-22 16,0 0-16,0 0 0,22 0 0,-22 0 15,21 0-15,0-22 0,1 1 16,-1 0-16,-21 0 0,22 0 15,-1-22-15,21-20 0,-41 42 0,20-22 16,-21 1-16,0 21 0,22 0 16,-22 0-16,-21-1 0,0 1 0,0 42 31,-21 1-31,21-1 0,-22 0 16,1 0-16,0 0 0,21 22 15,0-22-15,-21 0 0,21 21 0,-21-21 16,21 1-16,-21-1 0,21 0 0,0 0 15,0 0-15,0 0 16,-22-21-16,22-21 31,0 0-15,0 0-16,22-21 0,-1 20 0,0 1 16,0-21-16,21 0 0,-20 20 0,20-20 15,-21 0-15,21-1 16,22-20-16,-22 42 0,1 0 15,-22-1-15,0 22 0,21 0 0,-21 22 16,-21-1-16,0 0 16,0 21-16,0-21 0,0 22 0,0-1 15,0 0-15,0-20 0,-21 20 0,21-21 16,0 21-16,0-20 0,-21 20 16,21-21-16,-21 0 0,21 0 15,0 1-15,-21-22 0,21-22 47,0 1-47,21 0 0,0 0 0,-21-21 16,21 20-16</inkml:trace>
  <inkml:trace contextRef="#ctx0" brushRef="#br0" timeOffset="17735.25">12298 3175 0,'0'0'0,"0"-42"0,21-1 31,-42 86-31,0-22 0,21 21 16,-22 1-16,1 20 0,-21-21 0,21 22 15,0-1-15,-1 1 0,-20-22 0,21 22 16,0-1-16,-22-20 0,22-1 16,0 0-16,0 1 0,21-1 15,0-21-15,0 21 0,0 1 16,0-22-16,0 0 0,21-21 15,0 0-15,22 0 16,-22 0-16,21 0 0,0 0 0,-20-21 16,20 0-16</inkml:trace>
  <inkml:trace contextRef="#ctx0" brushRef="#br0" timeOffset="18030.72">12509 3810 0,'43'-21'0,"-86"42"0,107-84 16,-43 41-16,0 1 0,-21 0 15,0 0-15,-21 21 16,0 0-16,0 0 0,-22 21 15,22-21-15,0 21 0,-21 0 16,21 1-16,21-1 0,0 0 16,0 0-16,0 0 0,0 0 15,21 1-15,0-22 16,0 0-16,0 0 0,0 21 0,1-21 16,-1 21-16,0-21 0,0 21 15,0-21-15,-21 21 0,0 0 0,0 1 16,0-1-16,-21 0 15,0 0-15,0-21 16,0 0-16,-22 21 0,22-21 0,0 0 0,-21 0 16,20 0-16,-20 0 0,0 0 15,21 0-15,-1 0 16,22-21-16,0 0 0,0 0 16,0 0-16</inkml:trace>
  <inkml:trace contextRef="#ctx0" brushRef="#br0" timeOffset="18219.25">11896 3535 0,'0'0'0,"0"-21"16,21 21-16,21 0 16,-21 0-16,22 0 0,20-21 15,-21 21-15,22 0 0,-1 0 16,-20 0-16,20-22 0,-20 22 0,20 0 15,-21 0-15,-20-21 0,20 21 0,-21 0 16</inkml:trace>
  <inkml:trace contextRef="#ctx0" brushRef="#br0" timeOffset="19270.56">13928 3535 0,'0'0'0,"21"-21"0,0 21 16,0-21-16,-21 42 46,-21 0-46,0 21 0,0-21 0,-1 22 16,1-22-16,21 21 0,-21-21 16,0 22-16,0-22 0,0 21 0,-1-21 15,1 1-15,0-1 0,21 0 16,0 0-16,0 0 0,0 0 16,0-42 15,21 21-31,0-21 0,-21 0 0,22 0 15,-1 0-15,0-1 0,21 1 0,-21-21 16,1 21-16,-1-22 0,0 22 16,21-21-16,-21 21 0,1-22 0,20 22 15,-21 21-15,0 0 0,0 21 16,-21 22 0,0-22-16,0 0 0,0 0 15,0 0-15,0 1 0,0-1 0,0 21 16,0-21-16,0 0 15,0 1-15,22-22 0,-1 21 16,0-21-16,0 0 0,0 0 0,0 0 16,1 0-16,-1 0 0,21 0 15,-21 0-15,0-21 0,22-1 0,-22 22 16,21-21-16,-21 0 0,1-21 0,-1 21 16,0-1-16,0-20 0,0 0 15,0-1-15,1 22 0,-22-21 16,0 0-16,21-1 0,-21 22 0,0 0 15,21 0-15,-21 42 16,0 0-16,-21 0 16,0 0-16,-1 22 0,22-22 0,-21 21 15,21-21-15,-21 22 0,21-1 16,0-21-16,0 0 0,0 1 0,0-1 16,21 0-16,0 0 0,-21 0 15,22 0-15,-1-21 0,0 0 0,0 0 16,0 0-16,0 0 0,22 0 0,-22 0 15,0 0-15,0 0 0,22-21 16,-22 0-16,0 0 0,0 0 0,0 0 16,0-1-16,1-20 0,-1 21 0,0-21 15,0-1-15,0 1 0,0 0 16,1 20-16,-22 1 0,0 0 0,0 0 16,0 42-1,0 21-15,0-20 16,-22-1-16,1 21 0,21-21 0,-21 22 15,0-22-15,0 21 0,21-21 0,-21 0 16,21 1-16,0-1 0,0 0 16,21-21-1,0 0-15,0 0 16,0 0-16</inkml:trace>
  <inkml:trace contextRef="#ctx0" brushRef="#br0" timeOffset="19634.5">15367 3112 0,'0'0'0,"-21"0"0,-22 0 16,22 0-16,-21 0 0,21 21 16,0 0-16,-1 0 0,1 0 0,21 0 15,0 1-15,0-1 0,0 0 16,0 0-16,0 0 0,21-21 15,1 0-15,-1 0 0,0 0 16,0 0-16,0 0 0,0 0 0,1 0 16,-1 0-16,-21-21 0,21 0 15,0 0-15,0 0 0,-21-1 0,0 1 16,0 0-16,0 0 0,0 0 0,0 0 16,0-1-16,0 1 0,-21 0 15,0 21-15,0 0 0,0 0 0,-1 0 16,1 0-16,-21 21 0,21 0 15,0 1-15,-1 20 0,1 0 0,0 1 16,21-22-16,0 21 0,0 0 16,0-20-16,0 20 0,21-21 0,0 0 15,1 0-15,20-21 0,-21 0 0,0 22 16</inkml:trace>
  <inkml:trace contextRef="#ctx0" brushRef="#br0" timeOffset="20135.53">15981 3027 0,'0'0'0,"-43"-21"31,22 42-31,0 0 0,0 0 0,0 0 16,-22 22-16,22-1 0,0 0 0,0 1 15,0 20-15,-22-20 0,22-1 16,0 0-16,21 1 0,0-1 0,-21 0 15,21-21-15,0 22 0,0-22 16,0 0-16,0 0 0,21 0 16,-21 1-16,42-22 0,-20 0 0,-1 21 15,21-21-15,-21 0 0,22 0 16,-1 0-16,-21-21 0,21-1 0,1 22 16,-22-21-16,21 0 0,-21-21 0,22 21 15,-22-22-15,21 1 0,-21 0 16,1-22-16,20 22 0,-21-22 0,0 1 15,0-1-15,1 22 0,-1 0 16,-21-1-16,0 22 0,21 0 0,-21 0 16,0 0-16,-21 42 15,0 0-15,-1 0 16,1 21-16,0 1 0,0-1 0,0 0 16,-22 22-16,22-22 0,21 22 0,-21-22 15,21 0-15,-21 1 0,21-1 16,0-21-16,0 22 0,0-22 0,0 0 15,0 0-15,0 0 0,21 0 0,0-21 16,0 0-16,1 22 0,-1-22 16,21 0-16,0 0 0,1 0 0,-1-22 15,0 22-15,22-21 0,-22 0 16</inkml:trace>
  <inkml:trace contextRef="#ctx0" brushRef="#br0" timeOffset="20979.54">17907 2731 0,'0'0'15,"0"-22"-15,-21 22 16,0 22-16,-1-1 16,1 0-16,0 0 0,21 21 0,-21 1 15,0-1-15,0 22 16,-1 41-16,1-41 0,0-1 15,0 1-15,21-1 0,-21 1 0,0-22 16,-1 22-16,22-43 0,0 21 16,0 1-16,-21-22 0,21 0 0,0 0 15,-21 0-15,21-42 32,0 0-32,21-21 15,0 20-15,1 1 0,-1-21 16,21 0-16,-21-1 0,22 1 15,-22 0-15,21 20 0,0-20 0,-20 0 16,20 21-16,-21-1 0,21 22 0,-20 0 16,-1 0-16,0 0 0,0 0 15,-21 22-15,0-1 0,21 0 16,-21 21-16,0-21 0,0 22 0,0-22 16,0 21-16,0 1 0,0-22 15,-21 0-15,21 21 0,-21-21 0,0 1 16,0-1-16,-1 0 0,1 0 15,0-21-15,0 0 0,0 0 16,0 0-16,-1 0 0,1 0 16,21-21-1,0 0-15,0 0 0,0-1 16,0 1-16,21 21 16,1 0-1,-1 21 1,-21 1-1,21-22-15,0 0 0,0 21 0,0-21 16,1 0-16,20 0 0,-21 0 16,21 0-16,1 0 0,-1 0 15,22 0-15,-1 0 0,1 0 0,63 0 16,-64-21-16,-21-1 16,22 1-16,-22 0 0,1-21 0,20-43 15,-42 43-15,22-1 16,-43 1-16,0 0 0,0 21 0,0-1 15,0 1-15,-22 0 0,1 21 16,0 0-16,-21 21 0,21 0 16,-22 1-16,22 20 0,0 0 0,0-21 15,21 22-15,0-1 0,0 0 16,0-20-16,0 20 0,21-21 0,0 0 16,21 0-16,-20 1 0,20-1 0,0 0 15,-21 0-15,22-21 0,-1 0 16,22 21-16,-22-21 0,-21 0 15,21 0-15,1 0 0,-22 0 0,0 0 16,0 0-16,0 0 0,-21-21 16</inkml:trace>
  <inkml:trace contextRef="#ctx0" brushRef="#br0" timeOffset="23399.34">1164 6541 0,'0'0'0,"21"0"0,0 0 0,1 0 15,-1-22 1,0 22-16,0-21 0,0 0 16,0-21-16,-21 21 0,22-1 15,-1 1-15,-21-21 0,0 21 0,0-22 16,0 22-16,0-21 0,0 21 15,-21-22-15,-1 22 0,-20-21 0,0 21 16,-1 0-16,1-1 0,0 1 16,-1 21-16,1 0 0,0 0 15,-1 21-15,1 1 0,0-1 0,21 21 16,-22-21-16,1 22 0,21-1 16,0 21-16,-1-20 0,1 20 15,0-20-15,21-1 0,0 0 16,0 1-16,0-1 0,0-21 0,21 21 15,0-20-15,1-22 0,-1 0 16,0 0-16,21 0 0,1 0 0,-22-22 16,21 1-16,0-21 0,22 21 15,-1-22-15,1-20 0,-1 21 0,1-22 16,21 22-16,-22-22 0,1 1 16,-1-22-16,-21 22 0,1-22 0,-1 21 15,-21-20-15,22-1 0,-43-63 16,0 84-16,0 1 15,0-1-15,0 22 0,0 0 16,-22-1-16,1 22 0,0 21 0,0 0 16,0 0-16,0 21 0,-1 1 15,1-1-15,-21 21 0,21 22 0,0-1 16,-1 1-16,1-1 0,0 22 16,0-22-16,21 1 0,0 20 0,-21-20 15,21-1-15,0 1 16,0-22-16,0 22 0,0-22 0,21 0 15,0 1-15,21-22 0,-20 0 16,20 0-16,0 0 0,1-21 0,-1 0 0,0 0 16,22 0-16,20-21 15,-20 0-15,-22 0 0,1 0 16,-22 0-16,21-22 0,0 22 16,-20 0-16,-1-21 0,0 20 0,-21-20 15,0 21-15,0-21 0,0 20 16,0 1-16,0 0 0,-21 0 0,0 21 15,-1 0-15,1 21 16,0 0-16,0 0 0,0 1 0,0-1 16,-1 21-16,1-21 0,21 22 0,0-22 15,-21 21-15,21-21 0,0 0 16,0 22-16,0-22 0,0 0 16,0 0-16,21 0 0,0-21 15,1 0-15,-1 0 0,21 0 0,-21 0 16,22 0-16,-1 0 0,0-21 15,22 0-15,-22 0 0,0 0 0,22 0 16,-22-1-16,22 1 0,-22 0 16,0 0-16,1-21 0,-1-1 15,-21 22-15,0 0 0,1 0 0,-22 0 16,0 42 0,0 0-1,0 0-15,0 0 0,0 0 16,0 1-16,-22 20 0,22-21 15,-21 0-15,21 0 0,0 22 0,0-22 16,0 0-16,0 0 0,0 0 16,21-21-16,1 0 15,20 0-15,-21 0 0,0 0 16,22-21-16,-22 0 0,21 0 0,-21 0 16,22 0-16,-22-1 0,21 1 0,-21 0 15,22 0-15,-22-21 16,0 20-16,0-20 0,0 21 0,0-21 15,-21 20-15,0 1 0,22 0 16,-22 0-16,0 42 16,0 0-1,0 0-15,0 1 0,0-1 16,0 0-16,0 0 0,0 0 0,-22 0 16,22 22-16,0-22 0,0 0 15,0 0-15,0 0 0,0 1 0,0-1 16,22 0-16,-1 0 0,0-21 0,0 21 15,21-21-15,-20 0 0,20 0 16,21 0-16,-20 0 0,-1 0 0,0-21 16,22 0-16,-22 21 0,1-21 0,-1 0 15,-21-1-15,21 1 0,-20 0 16,20 0-16,-21-21 0,-21 20 16,0 1-16,21-21 0,-21 21 15,0 0-15,0-22 0,0 22 16,0 0-16,-21 21 0,0-21 0,0 21 15,0 0-15,-1 0 0,1 21 16,0 0-16,0 0 0,21 0 0,-21 1 16,0 20-16,21-21 0,0 21 0,-22-20 15,22 20-15,0-21 0,0 0 16,0 0-16,0 22 0,22-22 0,-1 0 16,21 0-16,-21-21 15,22 0-15,-22 0 0,21 0 0,0 0 16,1-21-16,-1 0 0,0 0 0,1 0 15,20-1-15,-20 1 0,-1 0 16,0-21-16,1-1 0,-22 1 16,21 0-16,0-1 0,-20-20 0,-1-1 15,21 1-15,-21-1 0,0 1 16,1-1-16,-22 1 0,21-1 0,-21 22 16,0-21-16,21 41 0,-21-20 0,0 21 15,0 0-15,-21 21 16,0 21-16,21 0 0,-22 0 15,1 22-15,0-1 0,0 21 16,0-20-16,0 20 0,21 1 16,-22-1-16,1 43 0,21-42 15,0-22-15,0 0 0,0 22 0,0-43 16,0 21-16,0-21 0,21 43 16,1-43-16,-1 0 0,21-21 15,-21 0-15,0 0 0,22 0 0,-22 0 16,21 0-16,1 0 0,-1-21 15,-21 0-15,21 0 0,1 0 0,-22-1 16,21 1-16,-21 0 0,1-21 0,-1 21 16,0-22-16,0 22 0,0 0 15,-21-21-15,21 42 0,-21-22 0,0 44 32,0-1-32,-21 0 15,0 0-15,0 0 0,21 22 0,0-22 16,-21 21-16,21-21 0,0 22 15,0-22-15,0 0 0,0 0 16,0 0-16,21-21 0,21 21 16,-21-21-16,22 0 0,-22 0 0,21 0 15,1-21-15,-1 21 0,0-21 16,1 0-16,-1 21 0,-21-21 0,21-22 16,-20 22-16,-1 0 0,0-21 0,-21-22 15,0 22-15,0 0 16,0 20-16,0-20 0,-21 21 0,0 0 15,-22 0-15,22 21 0,0 0 16,-64 0-16,64 21 0,-21 0 16,21 0-16,-22 0 0,22 0 15,0 1-15,0 20 0,0-21 0,-1-21 16,22 21-16</inkml:trace>
  <inkml:trace contextRef="#ctx0" brushRef="#br0" timeOffset="25367.39">5905 5800 0,'0'0'0,"22"0"0,-22-21 0,0-1 15,0 1-15,21 0 16,-42 42 15,21 22-31,-22-22 16,1 21-16,0 22 0,21-22 0,0 21 16,-21 1-16,0-1 15,21 22-15,-21 0 0,21-1 0,0 1 16,0 0-16,-22-1 0,1 1 0,0 0 15,0-1-15,0 1 0,0 21 16,-22-21-16,22 20 0,-21-20 0,21 0 16,-22-1-16,1 1 0,21 0 0,-22-22 15,22 1-15,0-22 0,0 22 0,0-22 16,0-21-16,21 21 0,-22-20 16,22-44-1,0 1-15,0 0 16,0-21-16,0-1 0,0 1 0,22 0 15,-22-1-15,21 1 16,0-21-16,0-1 0,0-21 0,0 1 16,1-1-16,-1 0 0,0 1 0,21-1 15</inkml:trace>
  <inkml:trace contextRef="#ctx0" brushRef="#br0" timeOffset="26002.44">5757 6096 0,'0'0'0,"0"-63"0,0 20 16,0 1-16,0 21 0,0-22 15,0 22-15,0 0 0,0-21 0,0 21 16,0-1-16,0 1 0,21 0 16,1 21-16,-1-21 0,0 0 15,0 0-15,21-1 0,1 22 0,41 0 16,-41 0-16,-1 0 16,0 22-16,1-1 0,-1 0 0,-21 21 15,0 1-15,1-1 0,-1-21 0,-21 21 16,0 1-16,0-1 0,-21-21 15,-1 22-15,-20-22 0,21 0 0,-21 0 16,20 0-16,-20 0 0,0 1 16,-1-22-16,22 0 0,-21 0 0,21 0 15,0 0-15,-1 0 0,1 0 0,0 0 16,0-22-16,0 1 16,21 0-16,0 0 15,21 21 16,0 0-31,0 0 16,0 21-16,1-21 0,-1 0 0,0 0 16,21 0-16,-21 0 0,22 0 15,-22 0-15,21 0 0,1 0 0,-1-21 16,0 21-16,1-21 0,-1 0 0,0 21 16,22-22-16,-22 1 15,22 0-15,-22 0 0,0 0 0,-21 0 16,22-1-16,-22-20 0,0 21 0,0 0 15,0 0-15,-21-22 0,0 22 16,0 0-16,0 0 0,-21 21 16,0 0-16,0 0 15,0 0-15,0 21 0,-22 0 0,22 0 16,0 0-16,0 43 0,21-22 16,-21-21-16,21 22 0,0-22 15,0 0-15,0 21 0,21-20 16,0-1-16,0 0 0,0 0 15,0-21-15,22 21 0,-22-21 16,21 0-16,1 0 0,-1 0 0,0 0 0,1 0 16,-1 0-16,21 0 0,43 0 15,-63-21-15</inkml:trace>
  <inkml:trace contextRef="#ctx0" brushRef="#br0" timeOffset="26519.45">7980 5736 0,'0'0'0,"0"-42"0,0 21 0,0 0 0,0-22 16,-21 22-16,-1 0 0,1 0 16,0 21-16,-21-21 0,21 21 0,-22 0 15,1 0-15,0 0 0,-1 0 0,1 21 16,0 0-16,-1 0 0,1 21 16,0-20-16,-1 41 0,22-21 15,-21 1-15,-1-1 0,22 0 16,0 1-16,0-1 0,21 0 0,0-20 15,0 20-15,0-21 0,21 21 16,0-20-16,0-22 0,1 0 0,20 21 16,0-21-16,-21 0 0,22 0 15,-1 0-15,0 0 0,22-21 0,-22-1 16,1 1-16,-1 0 0,0 0 0,43-64 16,-43 64-16,-21-42 15,22 20-15,-1-20 0,-21-1 0,22 1 16,-22-1-16,21 1 0,-21-1 0,0 1 15,22-1-15,-22 1 16,0 20-16,-21 1 0,21 0 0,-21 21 16,21-1-16,-21 1 0,0 42 15,-21 1-15,0 20 16,-21 0-16,21 1 0,-1 20 0,1-21 16,0 22-16,-21 63 15,42-64-15,-21 1 0,21-1 0,0 1 16,0-22-16,0 22 0,0-22 0,0-21 15,21 22-15,0-22 0,-21 21 16,21-42-16,0 21 0,22 0 16,-22-21-16,0 0 0,0 0 0,21 0 15,-20 0-15,20 0 0,-21-21 0,21 0 16,-20 0-16,20 0 0,0 0 0</inkml:trace>
  <inkml:trace contextRef="#ctx0" brushRef="#br0" timeOffset="27651.43">10160 5461 0,'-21'0'0,"42"0"0,-42 21 16,42-21 0,0 21-16,0-21 0,0 0 0,1 0 15,-1 0-15,0 0 0,0 0 16,0 0-16,0 0 0,22 0 0,-22-21 16,21 0-16,1 0 0,-22 21 0,21-21 15,0 0-15,1-22 0,-22 22 16,21 0-16,-21-21 0,1 20 0,-1-41 15,-21 42-15,0-22 16,-21 22-16,-1 21 0,1-21 16,-21 21-16,0 0 0,-1 0 0,1 0 15,0 0-15,-22 21 0,1 0 0,20 1 16,-20-1-16,20 0 0,1 21 16,0-21-16,-22 43 0,64-22 15,0-21-15,0 22 0,0-22 16,0 21-16,21 1 0,1-1 15,20-21-15,-21 21 0,21 1 0,-20-1 16,20-21-16,0 22 0,-21-22 0,22 21 16,-22-21-16,0 0 0,-21 22 15,0-22-15,0 0 0,0 0 0,-21 22 16,0-43-16,0 21 0,-22-21 16,1 0-16,0 0 0,-1 0 15,-20 0-15,20 0 0,1 0 0,0 0 16,-1 0-16,1-21 0,0-1 0,21-20 15,-22 21-15,22 0 0,0-22 16,0 1-16,21 0 0,0-1 0,0 1 16,0 21-16,0-21 0,0-1 0,0 22 15,0 0-15,0 0 0,21 0 16,0 21-16,0 0 0,0 0 16,1 21-1,-22 0-15,0 0 0,0 21 16,21-20-16,-21 20 0,21-21 0,-21 21 15,21 1-15,-21-22 0,21 21 0,0-21 16,1 22-16,-1-22 0,0 0 16,0 0-16,0 0 0,64 22 15,-64-43-15,21 0 0,1 21 0,-1-21 16,0 0-16,1 0 0,-1 0 16,22-21-16,-22 0 0,0 21 0,1-22 15,-1 1-15,0 0 0,1 0 0,-1-21 16,0 20-16,-21-20 15,22 21-15,-22-21 0,0-1 0,-21 22 16,0 0-16,21 0 0,-21 0 0,0-1 16,-21 22-1,0 22-15,21-1 0,-21 0 16,0 0-16,-1 0 0,1 0 0,0 22 16,0-22-16,21 0 0,0 0 15,0 0-15,0 22 0,0-22 16,0 0-16,0 0 0,21-21 0,0 0 15,0 21-15,22-21 16,-22 0-16,21 0 0,-21 0 0,22 0 16,-1-21-16,-21 21 0,22-21 0,-1 0 15,0 0-15,-21 0 0,22-22 0,-22 22 16,0-21-16,0 21 0,-21-22 16,0 1-16,0 0 0,0-1 0,0 22 15,-21-21-15,0 21 0,0-1 0,0 1 16,-22 21-16,22 0 0,-21 0 15,-1 0-15,1 0 0,21 0 0,-21 21 16,20 1-16,1-1 0,0 21 0,0-21 16,21 0-16,0 1 0,0 20 15,0-21-15,0 0 0,21-21 0,0 21 16,0-21-16,22 0 0,-22 0 0,0 0 16</inkml:trace>
  <inkml:trace contextRef="#ctx0" brushRef="#br0" timeOffset="28744.41">13102 5503 0,'0'0'0,"0"-127"31,0 106-31,0 0 15,0 42 17,-21 0-32,0 1 15,21-1-15,-21 21 0,21-21 16,-22 22-16,1-1 0,21 0 0,-21 1 16,21-1-16,0 0 0,-21 1 0,21-1 15,0-21-15,0 21 0,0-20 16,0-1-16,0 0 0,0 0 15,21-21-15,0 0 0,0 0 16,22-21-16,-22 21 0,21-21 16,-21 0-16,22-1 0,-22 1 0,21-21 15,-21 0-15,1 20 0,20-20 0,-21 0 16,0-1-16,0 1 0,1 21 16,-1-43-16,-21 43 15,21 21-15,-21-21 0,0 42 31,0 0-31,-21 22 0,21-22 16,-21 0-16,21 21 0,-22-20 16,1 20-16,21-21 0,0 21 0,0-20 15,0-1-15,0 21 0,0-21 0,0 0 16,21-21-16,22 22 0,-22-1 16,0-21-16,21 0 0,-20 0 0,20 0 15,-21 0-15,21 0 0,1 0 0,-1-21 16,0-1-16,1 1 0,-22 0 15,21 0-15,1-21 0,-22 20 16,21-20-16,-21 21 0,0-21 0,1-1 16,-1 1-16,0 21 0,-21 0 15,0-22-15,21 43 0,-21-21 0,0 0 16,-21 21 0,0 21-16,0-21 15,-1 21-15,1 0 0,0 22 16,0-22-16,21 0 0,-21 21 0,0-20 0,21 20 15,0-21-15,0 21 0,0-20 16,0-1-16,21 21 0,0-21 16,0 0-16,21-21 0,-20 22 0,20-22 15,0 0-15,22 0 0,-22 0 16,0 0-16,22 0 0,-22 0 0,1-22 16,-1 22-16,0-21 0,1 0 0,-22-21 15,21 21-15,-21-1 0,0-20 16,1 0-16,-22-1 0,0 22 0,0-21 15,21 0-15,-21 20 0,0 1 0,0 0 16,-21 21 0,-1 0-16,1 0 0,0 21 0,0 0 15,0 1-15,0 20 0,-1-21 0,1 21 16,0-20-16,0 20 16,21 0-16,0-21 0,0 22 0,0-22 15,0 0-15,42 21 0,-21-20 16,1-1-16,-1 0 0,21-21 15,-21 0-15,0 0 0,43 0 16,-22 0-16,1 0 0,-1 0 0,0-21 16,22 21-16,-22-21 0,22-1 15</inkml:trace>
  <inkml:trace contextRef="#ctx0" brushRef="#br0" timeOffset="29863.69">16552 5144 0,'0'0'0,"0"-22"0,0 1 0,0 0 15,0 0-15,-21 21 16,0 21-16,0 0 16,0 0-16,-1 22 0,1-1 0,0 0 15,0 1-15,0-1 0,0 0 16,-1 22-16,1-22 0,0 1 0,21-1 15,0 0-15,0 1 0,0-22 16,0 21-16,21-21 0,0 0 16,1 1-16,-1-1 0,0-21 0,0 0 15,21 0-15,-20 0 0,20 0 0,0 0 16,-21 0-16,22 0 0,-1-21 16,-21-22-16,22 22 0,-1 0 0,-21-21 15,21-1-15,-20 1 0,20-22 0,-21 22 16,21-21-16,-20 20 0,20-20 15,-21 20-15,0 1 0,0 0 0,1-1 16,-22 22-16,0 0 0,-22 42 31,1 0-31,0 1 0,0 20 0,0-21 16,0 21-16,-1 1 0,1-1 16,0 0-16,0-20 0,0 20 0,21 0 15,-21-21-15,21 22 0,0-1 16,0-21-16,0 0 0,0 1 15,21-1-15,0 0 0,21-21 0,-21 21 16,22-21-16,-1 0 0,0 0 16,1 0-16,20 0 0,-20-21 0,20 21 15,1-42-15,-22 20 0,64-41 16,-64 42-16,-21-22 0,22 1 16,-1 0-16,-21-1 0,21-41 15,-42 63-15,0-1 0,0 1 16,-21 21-1,0 0-15,0 21 0,0 1 16,0-1-16,-1 0 0,1 0 0,21 0 16,-21 0-16,21 22 0,0-22 15,0 0-15,0 21 0,0-20 0,0-1 16,0 21-16,21-21 0,-21 0 16,21 1-16,-21-1 0,0 0 0,0 0 15,0 0-15,-21-21 31,0 0-31,0 0 0,0-21 16,21 0-16,-21 0 0,-1 0 0,1 21 16,21-22-16,-21 1 0,21 0 15,-21 0-15,21 0 0,-21 21 0,21-21 16,0 42 0,0 0-1,0 0-15,0 0 0,0 0 16,21 1-16,-21-1 0,21 0 0,0 0 15,22 0-15,-22-21 0,0 21 16,21-21-16,-21 0 0,22 0 0,-1 0 16,0 0-16,1 0 0,-1 0 15,0 0-15,1 0 0,-1-21 0,22 0 16,-22 0-16,0-21 0,1 20 0,-1-20 16,0 0-16,1-1 15,-1 1-15,0 0 0,22-1 0,-22 1 16,-21-21-16,22 20 0,-22 22 0,0-21 15,-21 21-15,0-1 0,-21 22 16,-22 22-16,22-1 16,-21 0-16,0 21 0,-1-21 0,22 22 15,0-1-15,0 0 0,0 1 16,21-22-16,0 21 0,0 1 0,0-22 16,0 0-16,21 21 0,0-21 15,0 1-15,21-1 0,1 0 0,-22-21 16,21 0-16,1 21 0,-1-21 0,0 0 15,1 0-15,-22 0 0,21 0 16,-21 0-16,0 0 0,-21-21 16,-21 21-16</inkml:trace>
  <inkml:trace contextRef="#ctx0" brushRef="#br0" timeOffset="30547.06">1672 7811 0,'0'0'0,"127"-212"31,-127 191-31,21 0 0,-21-1 16,0 1-16,0 0 0,-21 42 31,0 22-31,0-22 0,0 21 16,-1 0-16,1 22 0,0-22 15,0 22-15,-21-1 0,20 1 0,1-22 16,0 22-16,0-1 0,0-21 16,21 1-16,0-1 0,0-21 15,21 0-15,0 1 0,0-1 0,22-21 16,-22 0-16,21 0 0,0 0 16,1-21-16,-22-1 0,21 1 0,-21 0 15,1 0-15</inkml:trace>
  <inkml:trace contextRef="#ctx0" brushRef="#br0" timeOffset="30739.53">1439 8001 0,'0'0'0,"-169"0"32,190 0-17,0 0 1,22-21-16,-22 21 0,42-21 15,-20 0-15,20 21 0,1-22 0,-1 1 16,1 21-16,-22-21 0,21 0 16,1 0-16,-22 21 0,1 0 0</inkml:trace>
  <inkml:trace contextRef="#ctx0" brushRef="#br0" timeOffset="31676.57">2349 8065 0,'22'21'15,"-44"-42"-15,65 63 0,-22-21 16,0-21-16,0 0 16,0-21-16,1 0 15,-1 21-15,0-21 0,0-1 0,-21 1 16,21 0-16,0 0 0,-21 0 16,22 0-16,-22-1 0,0 1 15,0 0-15,0 0 0,0 0 0,-22 0 16,1 21-16,-21-22 0,0 22 15,-1 0-15,1 0 0,0 0 16,-1 22-16,1-22 0,0 42 16,-1-21-16,1 21 0,0 1 0,20-1 15,1 0-15,-21 22 0,42-22 16,-21 1-16,21-1 0,-21-21 0,21 21 16,0-20-16,0-1 0,0 0 0,21-21 15,0 0-15,0 0 0,0 0 16,22-21-16,-1 0 0,0-1 0,1 1 15,-1-21-15,21 0 0,-20-1 16,-1 1-16,0 0 0,1-1 0,-22 22 16,21-64-16,-21 64 15,-21 0-15,0 0 0,22 0 0,-44 21 32,1 21-32,21 21 15,0-21-15,-21 22 0,0-1 0,21 0 16,-21 1-16,21-1 0,0 0 15,0 1-15,0-1 0,0 0 16,0-20-16,0 20 0,21-21 0,21 0 0,-21 0 16,22 1-16,-1-22 0,0 0 15,22 0-15,-22 0 0,22 0 0,-1-22 16,1 1-16,-1 0 0,1 0 16,20-21-16,-20 20 0,-1-20 0,1 0 15,-1-1-15,-20 1 0,-1 0 0,-21-1 16,0 1-16,-21 0 15,0-22-15,-21 43 0,0 0 16,-21 0-16,-1 21 0,1 0 0,-21 0 16,20 21-16,-20 0 0,20 0 15,-20 0-15,21 22 0,-1-22 0,1 21 16,0 1-16,20-1 0,-20-21 16,21 21-16,21-20 0,0-1 0,0 21 15,0-21-15,0 0 0,42 1 0,-21-1 16,43 21-1,-22-21-15,1 0 0,-1 22 0,0-22 16,1 21-16,-1 1 0,0-22 16,1 21-16,-1 0 0,0 22 0,-21-22 15,1 22-15,-1-1 0,-21 1 0,0 42 16,0-43-16,-21 1 0,-22-1 16,1 1-16,0-1 0,-22 1 15,22-1-15,-1-21 0,-20 1 0,21-1 16,-22-21-16,22 0 0,-1 1 0,-20-22 15,21 0-15,-22 0 0,22-22 16,-1 1-16,1 0 0,-21-21 0,41 21 16,-41-64-16,42 21 15,21 22-15,0-21 0,0 20 0,0-20 16,21-1-16,0 1 0,0-1 0,22 1 16,-1-1-16,21 1 15,1-1-15,-1 1 0,1 20 0</inkml:trace>
  <inkml:trace contextRef="#ctx0" brushRef="#br0" timeOffset="33243.54">4043 7895 0,'-43'64'32,"22"-43"-32,0 0 0,0 21 15,21-20-15,-21 20 0,0-21 0,-1 21 16,1-20-16,0 20 0,0-21 0,21 0 15,0 0-15,-21 1 16,0-1-16,21-42 31,0-1-31,21 1 16,0 0-16,0 0 0,0-21 0,22-1 16,-22 1-16,0 0 0,21-1 15,1 1-15,20-22 0,-42 43 16,22 0-16,-1 0 0,-21 21 15,0 0-15,0 0 16,1 21-16,-1 0 0,-21 22 0,0-22 0,0 21 16,0 0-16,0 1 0,0-1 15,21 0-15,-21-20 0,21 20 16,0-21-16,-21 0 0,21 0 0,1 1 16,-1-1-16,0-21 0,21 0 0,-21 0 15,22 0-15,-1 0 0,0 0 16,1-21-16,20 21 0,-20-22 0,20 1 15,-21 0-15,1-21 0,-1 21 0,-21-22 16,22 22-16,-22-21 0,-21-1 16,21-41-16,-21 41 0,0 22 15,0-21-15,-21 21 0,21-22 0,-43 22 16,22 21-16,0 0 0,-21 0 16,-1 0-16,1 0 0,0 0 0,-1 21 15,-20 1-15,21-1 0,-1 21 16,1 0-16,0 1 0,20-1 15,1 0-15,0 1 0,0 20 0,21-42 16,0 22-16,0-1 0,0-21 0,21 0 16,0 1-16,0-1 0,1-21 0,20 0 15,0 0-15,43 0 16,-43-21-16,1-1 0,20 1 0,-21 0 16,1 0-16,-22-21 0,21 20 15,-21-20-15,22 0 0,-43 21 0,21-22 16,-21 1-16,21 0 0,-21-1 0,0-20 15,0 42-15,0-1 16,-21 22 0,0 0-16,21 22 0,-21-1 0,-1 0 15,22 21-15,-42 22 0,42-22 16,0 0-16,0 1 0,0-22 16,0 21-16,0 1 0,0-22 15,0 0-15,21 0 0,0-21 0,22 0 16,-22 0-16,0 0 0,21 0 15,-20 0-15,-1-21 0,21 0 16,0 21-16,-20-21 0,20-22 0,-21 22 16,21 0-16,-20-21 0,-1-1 15,0 22-15,0-21 0,0-1 0,0 1 16,-21 21-16,0-21 0,0 20 0,0 1 16,0 0-16,0 0 0,0 42 15,0 0 1,-21 0-16,21 22 0,-21-22 15,21 21-15,-21-21 0,21 22 0,0-22 16,0 21-16,0-21 0,0 1 16,0-1-16,0 0 0,0 0 0,0 0 15,0 0-15,0-42 32,0 0-17,0 0-15,21-21 0,0 20 16,0-20-16,1 21 0,-1-21 15,0-1-15,0 22 0,0-21 16,0 21-16,1-22 0,-1 22 0,0 0 16,0 21-16,0 0 0,-21 21 15,0 21-15,0-20 16,0-1-16,0 21 0,0-21 0,0 22 16,0-1-16,0-21 0,0 21 15,0-20-15,0-1 0,0 0 0,21 0 16,1 0-16,-22 0 0,21-21 0,0 0 15,0 0-15,21 0 0,-20 0 16,-1 0-16,0-21 0,21 0 16,-21 21-16,1-21 0,20-21 0,-21 20 15,0 1-15,22-21 0,-22 21 0,0-22 16,0 1-16,0 0 0,0 21 16,1-22-16,-1 22 0,0-21 0,0 21 15,-21-1-15,0 44 16,0-1-1,0 0-15,0 0 0,0 0 0,0 22 16,0-22-16,-21 21 0,21-21 0,-21 22 16,21-1-16,0-21 0,0 21 15,0-20-15,0-1 0,0 0 16,0 0-16,21 0 0,0-21 0,43 0 16,-22 0-16,0 0 0,1 0 15,-1-21-15,21 0 0,-20 21 16,-1-42-16,22 20 0,-22 1 0,0 0 15,1-21-15,-22 21 0,0-1 0,21-20 16,-42 21-16,21-21 0,-21 20 16,0 1-16,0 0 0,0 0 0,-21 21 15,0 0-15,0 0 0,0 0 16,-22 21-16,22 0 0,-21 0 0,21 22 16,0-22-16,-1 21 15,22-21-15,0 22 0,0-22 0,0 21 16,0-21-16,0 1 0,0-1 0,22-21 15,-22 21-15,21-21 0,0 0 16,21 0-16,-21 0 0,22 0 0,20 0 16,-20 0-16,20 0 0,22-21 0,-22 0 15</inkml:trace>
  <inkml:trace contextRef="#ctx0" brushRef="#br0" timeOffset="33983.51">8805 7408 0,'0'-21'32,"0"0"-32,-21 21 15,0-21-15,21 0 0,-21 0 16,0-1-16,-1 22 0,-20-21 0,21 21 16,0 0-16,-22 0 0,22 0 0,0 0 15,0 21-15,-21 1 0,20-1 16,1 0-16,0 21 0,0-21 0,21 22 15,0-22-15,0 0 0,0 0 0,0 0 16,0 1-16,0-1 0,21 0 16,0 0-16,0-21 0,22 0 0,-22 21 15,21-21-15,-21 0 0,22 0 0,-1 0 16,-21 0-16,22 0 0,-22 0 16,0 0-16,0 0 0,-42 0 31,-21 21-31,20 1 0,-20-22 15,0 21-15,-1 0 0,1 0 0,0 0 16,-1 22-16,1-22 0,-43 42 16,64-42-16,0 1 0,0-1 15,0 0-15,21 0 0,-21 0 0,42-21 16,0 0 0,0 0-16,0 0 0,0 0 0,22-21 15,-1 21-15,-21-21 0,22 0 16,-1 0-16,0 21 0,1-22 0,-22 22 15,21 0-15,-21 0 0,0 0 16,1 22-16,-22-1 0,0 0 16,0 42-16,-22-20 0,1-1 15,0 22-15,0-22 0,-21 21 0,20 1 16,-20-22-16,0 22 0,-1-1 0,1 1 16,21-22-16,-21 0 0,20 1 15,1-1-15,0-21 0,21 22 0,0-22 16,21-21-16,0 0 15,1-21-15,-1-1 0,0 1 16,21 0-16,-21-21 0,22 21 16,-1-22-16,0 1 0</inkml:trace>
  <inkml:trace contextRef="#ctx0" brushRef="#br0" timeOffset="34259.98">9821 7430 0,'0'0'0,"0"-22"0,0 1 0,0 0 16,0 0-16,0 0 0,-21 21 16,0 0-16,0 0 0,-22 21 0,22 0 15,-21 21-15,0 1 0,20-22 16,-20 21-16,21 22 0,0-22 0,0 0 16,-1 1-16,1-1 0,21 0 15,0 1-15,0-22 0,0 21 0,0 1 16,0-22-16,43 21 15,-22-21-15,21 0 0,-21-21 0,22 0 16,20 0-16,-21 0 0,22 0 0,63-42 16,-64 21-16,1 0 15,-1-22-15,1 22 0,-1-21 0,-20 0 16</inkml:trace>
  <inkml:trace contextRef="#ctx0" brushRef="#br0" timeOffset="34492.08">10753 7070 0,'0'-21'15,"0"42"-15,0-85 0,0 43 0,0 0 0,-22 21 16,1 0 0,0 42-16,0-21 0,0 22 15,0-1-15,-1 22 0,1-1 0,-21-21 16,21 22-16,0-1 0,-1 1 16,1-1-16,0-20 0,21-1 0,-21 0 15,0 1-15,21-1 0,0 0 0,0-20 16,0-1-16,0 0 0,0 0 15,21 0-15,0-21 0,0 0 16,22 0-16,-22 0 0,21 0 16,0-21-16,1 21 0,-1-21 0,22 0 15</inkml:trace>
  <inkml:trace contextRef="#ctx0" brushRef="#br0" timeOffset="35507.58">11303 7557 0,'63'-85'16,"-126"170"-16,126-212 0,-63 105 0,0 1 0,0-21 15,0 21-15,-21 21 16,-21 0-16,21 0 0,0 21 0,-22-21 16,1 21-16,0 0 0,20 22 0,-20-22 15,0 21-15,-1-21 0,22 22 16,-21-1-16,21 0 0,0-21 0,-1 22 16,1-22-16,21 0 0,0 21 15,0-20-15,0-1 0,0 0 0,0 0 16,21-21-16,1 0 0,-1 21 15,21-21-15,-21 0 0,22 0 16,-1 0-16,0 0 0,1-21 0,-1 0 0,0 0 16,-21 0-16,22-1 0,-1 1 15,0 0-15,-20-21 0,-1-1 0,21 1 16,-21 0-16,-21-1 0,0-20 0,21 21 16,-21 20-16,0-20 0,0 21 15,0 0-15,-21 21 16,0 21-16,0 0 0,0 0 15,0 22-15,-1-1 0,-20-21 0,21 21 16,0 1-16,21-1 0,0 0 16,-21-20-16,21 20 0,0-21 0,0 21 15,0-20-15,21-1 0,-21 0 0,21 0 16,21-21-16,-21 0 0,1 0 16,20 0-16,0 0 0,1 0 0,-22 0 15,21 0-15,0-21 0,1 0 0,-1 0 16,0-1-16,-20 1 0,20 0 15,0-21-15,1-1 0,-1 22 16,-21-21-16,0 0 0,0-1 0,1 1 16,-22 21-16,0 0 0,0-1 0,0 1 15,-43 21 1,22 21-16,0 1 0,0-1 0,0 0 16,-1 0-16,1 0 0,21 22 0,0-22 15,0 0-15,0 0 0,0 0 0,0 0 16,21 1-16,1-1 0,-1 0 15,0 0-15,0-21 0,0 21 0,0-21 16,1 0-16,-1 0 0,-21 21 16,0-42-1,-21 21 1,-1 0-16,1-21 0,0 21 0,0 0 16,0 0-16,0 0 0,-22 0 15,22 0-15,0 0 0,0 0 16,0 0-16,21 21 0,-22 0 15,22 1-15,0-1 16,43-21-16,-22 21 0,0-21 16,0 0-16,22 0 0,-1 0 15,0 0-15,1 0 0,62-21 16,-62 0-16,-1 21 0,0-22 0,22 1 16,-22 0-16,1 0 0,-1 0 15,-21 0-15,21-22 0,1 22 0,-22-21 16,0-1-16,0 1 0,-21 0 15,0-22-15,0 43 16,0 0-16,0 0 0,-21 21 0,0 0 16,-21 0-16,20 21 0,1 0 0,0 0 15,0 0-15,0 22 0,21-22 16,0 21-16,0-21 0,0 22 0,0-22 16,0 0-16,0 0 0,21 22 0,0-22 15,-21 0-15,0 0 0,0 0 0,21 0 16,-21 1-16,0-1 15,-21-21-15,0 21 16,0-21-16,0 0 0,-1 0 0,1 0 16,0 0-16,0 0 15,21-21-15,0 0 16</inkml:trace>
  <inkml:trace contextRef="#ctx0" brushRef="#br0" timeOffset="35907.06">14097 7154 0,'0'0'0,"-21"-21"0,0 0 0,-22 0 15,22 21-15,0-21 0,0 21 16,0 0-16,-1 0 0,1 21 0,0 0 16,0 21-16,0 1 0,0-1 0,-1 22 15,1-1-15,0-21 0,0 22 16,0-22-16,0 1 0,-1 20 0,-20-21 15,21 1-15,0-22 0,0 21 16,-1-21-16,1 1 0,21-1 16,0 0-16,-21 0 0,21-42 47,0 0-47</inkml:trace>
  <inkml:trace contextRef="#ctx0" brushRef="#br0" timeOffset="36315.33">13335 7408 0,'0'0'0,"-21"-84"0,21 41 0,0 1 16,0 0-16,0-1 0,0 1 15,21 21-15,0-21 0,0 20 16,22 1-16,-1 0 0,0 0 0,1 21 16,-1 0-16,21 0 0,1 0 0,-1 21 15,1 0-15,-1 22 0,1 20 16,-22-21-16,22 22 0,-22-1 0,-21 22 15,0-21-15,1-22 0,-22 21 0,0 1 16,0-22-16,0 22 0,-22-43 16,1 64-16,0-64 0,21 0 15,-21 0-15,21-42 32,0 0-32,0 0 15,0-1-15,21-20 0,-21 0 0,21-1 16,0 1-16,22-21 0,-22-1 0,21 1 15,1-1-15,-1-21 0,0 22 16,1-1-16,-1 1 0,0-1 0,1 22 16,-1 0-16,0-1 0,-21 22 15,1 0-15,-1 21 0,0 21 16,-21 0-16,0 1 16,0 20-16,0-21 0,0 21 15,0-20-15,0 20 0,0 0 16,-21 64-16,21-64 0</inkml:trace>
  <inkml:trace contextRef="#ctx0" brushRef="#br0" timeOffset="37611.56">14922 7684 0,'0'0'15,"43"21"-15,-22 0 0,21-21 0,1 0 0,-22 0 16,21 0-16,-21 0 0,22 0 16,20-42-16,-42 42 0,0-22 15,1 1-15,20-42 0,-42 20 16,0 1-16,0 0 0,0-1 15,0 1-15,0-21 0,-21 20 16,-22 22-16,22-21 0,-42-1 16,20 43-16,1 0 0,21 22 15,-21-1-15,-1 0 0,1 21 0,0 1 16,-1-1-16,1 0 0,21 1 0,-22-1 16,22 0-16,0 1 0,0-1 15,21 0-15,0-21 0,0 1 0,0 20 16,0-21-16,21 0 0,0-21 0,0 21 15,22 1-15,-22-22 0,21 0 16,1 0-16,-1 0 0,0 0 0,1-22 16,-1 1-16,0 21 0,1-21 0,-1 0 15,0-21-15,-21 20 0,22-20 16,-22 0-16,21-1 0,-21 1 16,1 0-16,-22-1 0,21 1 0,-21 0 15,0 21-15,0-1 0,0 44 16,-21-1-1,-1 0-15,1 0 0,0 21 0,0-20 16,0 20-16,0 0 0,21-21 16,0 22-16,0-22 0,0 21 0,0-21 15,0 1-15,0-1 0,21 0 0,0 0 16,0-21-16,0 21 0,22-21 16,-22 0-16,21 0 0,0 0 0,1 0 15,-1 0-15,0 0 0,-20-21 0,20 0 16,0 0-16,1 21 0,-22-21 15,0-22-15,21 22 0,-42-21 16,21-1-16,1 1 0,-22 0 0,21 21 16,-21-22-16,0 22 0,0 0 0,0 0 15,0 42 1,0 0-16,-21 21 0,-1 1 16,1-22-16,0 21 0,0 22 15,0-22-15,21-21 0,-21 22 16,21-22-16,0 0 0,0 0 15,0 0-15,0 0 0,21-42 47,-21 0-47,21 21 0,-21-21 16,21-21-16,0 20 0,0 1 16,1-21-16,-1 0 0,0 20 0,0-20 15,21-43-15,-20 43 0,-1 21 16,0 0-16,0 21 15,0 0-15,-21 21 0,0 0 16,0 0-16,0 0 0,0 22 0,0-22 16,0 21-16,0-21 0,0 22 15,0-22-15,0 0 0,21 21 0,-21-20 16,0-1-16,22 0 0,-22 0 16,21-21-1,0 21-15,0-21 0,0 0 16,0 0-16,1 0 0,-22-21 15,21 21-15,0-21 0,0 0 16,0 0-16,22-1 0,-22 1 0,21-21 16,-21 21-16,22-22 0,20-41 15,-21 41-15,-20 1 0,20 0 16,-21 21-16,0-22 0,0 43 0,1-21 16,-22 42-1,0 0-15,0 22 0,0-22 16,-22 21-16,1 1 0,0-1 0,21-21 15,-21 21-15,21 1 0,-21-1 16,21-21-16,0 22 0,0-22 16,0 0-16,21 0 0,0 0 0,0 0 15,0-21-15,1 0 0,20 22 0,-21-22 16,21 0-16,-20 0 0,20 0 16,0-22-16,-21 22 0,22-21 0,-1 0 15,-21 0-15,22 0 0,-1 0 0,-21-22 16,0 1-16,0 21 0,1-22 15,-1 1-15,0 0 0,-21-1 16,0 22-16,0 0 0,0 0 0,-21 21 16,0 21-1,-22 0-15,22 0 0,-21 1 0,21-1 16,-1 21-16,1-21 0,-21 22 0,42-22 16,-21 21-16,21-21 0,-21 22 15,21-22-15,0 0 0,0 0 16,21 0-16,0-21 0,0 0 15,21 0-15,-20 21 0,20-21 16,21 0-16,-20 0 0,20 0 0,1-21 16,-1 21-16,22-21 0</inkml:trace>
  <inkml:trace contextRef="#ctx0" brushRef="#br0" timeOffset="38411.48">19960 7070 0,'0'0'0,"0"-21"0,0-22 0,0 22 0,-21-21 16,0 21-16,0-1 0,-22 1 0,22 0 15,-21 21-15,-1 0 0,1 0 16,-21 0-16,20 0 0,-20 0 0,20 21 15,1 0-15,-21 1 0,20 20 16,1 0-16,0-21 0,-1 22 16,22 20-16,-21-20 0,21-1 0,-1 0 15,1 43-15,21-43 0,0 1 16,0-22-16,0 21 0,21-21 16,1 0-16,-1 1 0,0-22 0,21 21 15,-21-21-15,22 0 0,-22 0 0,21 0 16,1-21-16,-22 21 0,21-22 15,0 1-15,1-21 0,-22 21 16,21-22-16,1 1 0,-22-21 0,21 20 16,-21-20-16,22 20 0,-22 1 15,0 0-15,0-1 0,0 1 0,-21 21 16,0 0-16,-21 42 31,0 0-31,-21 21 0,20-20 0,1 20 16,0 0-16,0 1 0,0 20 15,0-21-15,21 1 0,0-1 0,0 0 16,0-20-16,0 20 0,21 0 0,0-21 16,21 1-16,-21-1 0,22 0 15,20 0-15,-20-21 0,-1 0 16,0 0-16,1 0 0,-1-21 16,21 0-16,-20 0 15,-1-1-15,0-20 0,1 21 0,-1-21 16,0-1-16,-20 1 0,20-22 15,0 22-15,-21 0 0,1-1 0,-22 22 16,0-21-16,0 21 0,-22 0 16,1 21-16,0 0 0,0 0 15,-21 21-15,20 0 0,1 0 0,0 0 16,21 22-16,0-22 0,0 21 0,0 0 16,0 1-16,0-22 0,21 21 15,0 1-15,-21-22 0,22 21 0,-22-21 16,21 0-16,-21 1 0,0-1 15,0 0-15,0 0 0,0 0 16,-21-21-16,-1 0 16,1 0-16,0 0 0,0 0 0,0 0 15,0 0-15,-1 0 0,1 0 16,0-21-16,0 21 0,0-21 16,-22 21-16,22 0 0,-21 0 0</inkml:trace>
  <inkml:trace contextRef="#ctx0" brushRef="#br0" timeOffset="39023.55">6879 9504 0,'-21'-42'16,"42"84"-16,-42-106 0,21 22 0,-21 21 0,0-21 16,-1 20-16,22 1 0,-21 0 15,0 21-15,0 0 0,0 0 0,0 0 16,-1 0-16,1 21 16,0 22-16,21-22 0,0 21 0,-21 0 15,21 22-15,-21-1 0,0-20 0,-1 20 16,1 1-16,21-1 0,-21-20 15,0 20-15,0-21 0,0 1 16,-1-22-16,1 21 0,0-21 0,21 1 16,0-1-16,0 0 0,-21-21 15,0 0 1,0-21-16,21 0 0</inkml:trace>
  <inkml:trace contextRef="#ctx0" brushRef="#br0" timeOffset="39751.71">6011 9843 0,'-42'0'0,"84"0"0,-105 0 0,42 0 0,-1 0 16,22 21 0,22 0-16,-1-21 0,0 21 15,21-21-15,1 0 0,-1 0 16,0 0-16,22 0 0,-1-21 0,1 0 16,20-22-16,22 22 0,-21-21 0,21 0 15,0-1-15,-22 1 16,1 0-16,0-1 0,-22 1 0,-21 0 15,1-1-15,-1 1 0,-21 21 0,0-22 16,-21 1-16,0 21 0,0 0 16,0 0-16,-21-1 0,-21 1 15,21 21-15,0 0 0,-1 21 0,1 1 16,0 20-16,0 0 0,0 1 16,21-1-16,-21 0 0,21 22 0,0-1 15,0-20-15,0 20 0,-22 1 0,22-22 16,-21 21-16,21-20 0,0-1 15,0 0-15,0 1 0,0-22 16,0 0-16,0 0 0,0 0 0,0 1 16,21-22-1,1-22-15,-1 1 16,0-21-16,0 21 0,-21 0 16,21-22-16,-21 22 0,21-21 15,-21 21-15,0-22 0,22 22 0,-1 0 16,-21 0-16,21 21 15,0 0-15,-21 21 16,21 0-16,-21 0 0,0 22 0,21-22 16,-21 0-16,22 21 0,-22-21 0,0 1 15,0-1-15,21 0 16,0 0-16,-21 0 0,21-21 0,0 21 16,22-21-16,-22 0 0,0 0 0,21 0 15,1 0-15,-1 0 0,0-21 16,22 0-16,-22 0 0,0 0 0,1 0 15,-1-1-15,0-20 0,1 21 0,-22-21 16,0-1-16,-21 1 0,0 21 16,0-22-16,0 1 0,0 21 0,-21 0 15,-21 0-15,20 21 0,1 0 0,-21 21 16,21 0-16,-22 0 0,22 0 16,0 0-16,0 22 0,0-1 15,0-21-15,21 22 0,0-22 0,0 0 16,0 21-16,0-21 0,0 1 15,21-1-15,0-21 0,21 21 0,-21 0 16,22-21-16,-1 0 0,22 0 0,-22 0 16,21 0-16,1 0 0,-1 0 15,1 0-15,21-21 0</inkml:trace>
  <inkml:trace contextRef="#ctx0" brushRef="#br0" timeOffset="40063.68">9842 9271 0,'0'0'0,"-42"-21"32,21 21-32,0 21 0,0 0 15,-1 0-15,1 1 0,0 20 0,0 0 16,21 22-16,-21-1 0,21 1 16,-21 20-16,21-20 0,0 21 0,0-1 15,0 1-15,0 0 0,-22 20 0,22 1 16,0-21-16,-21 21 0,0 0 15,0-1-15,0 1 0,0 0 0,-1 21 16,-20-21-16,21 0 0,-21 0 16,-1-22-16,22 1 0,-21 0 0,21-22 15,-22 1-15,43-22 0,-21 21 16,21-84 0,21 0-16,-21-21 0,21-1 15,1 1-15,-1-21 0,21-22 0,-21 0 16,22-21-16,-22 22 0</inkml:trace>
  <inkml:trace contextRef="#ctx0" brushRef="#br0" timeOffset="40375.47">9546 9821 0,'0'0'0,"-21"-84"0,0 20 0,0 1 0,-1-1 16,1 22-16,0 0 0,21-1 16,0 22-16,0 0 0,0-21 15,0 20-15,0 1 0,21 0 0,22 21 16,-1-21-16,0 0 0,1 21 15,20 0-15,128 42 16,-128-21-16,1 0 0,-43 1 0,21 20 16,-21 0-16,-21 1 0,0-1 15,-42 0-15,0 1 0,-1-1 0,1 0 16,-22 1-16,22-22 0,-21 21 0,-1-21 16,22 0-16,-1 1 0,1-1 15,21 0-15,-21-21 0,84-21 47,-21 21-47,21-21 0,1-1 0,-1 1 16,0 21-16,22-21 0,-1 0 0,1 0 15,-1 0-15</inkml:trace>
  <inkml:trace contextRef="#ctx0" brushRef="#br0" timeOffset="41127.9">10689 9440 0,'0'0'16,"21"-21"-16,0 0 0,-21 0 15,0 0-15,0 0 0,-21 21 0,0-22 16,0 22-16,-21 0 0,20 0 16,-20 0-16,0 0 0,21 0 15,-22 0-15,1 22 0,-22-1 0,22 0 16,0 21-16,-1-21 0,22 22 0,-21-1 16,0 0-16,20 1 0,22-1 15,0 0-15,0-20 0,0 20 0,0-21 16,0 21-16,22-20 0,-1-1 0,0-21 15,21 0-15,1 0 0,-1 0 16,-21 0-16,21 0 0,1 0 0,-1-21 16,0-1-16,-20 1 0,20 0 0,-21 0 15,0-21-15,0 20 0,1-20 16,-1 0-16,-21-1 0,21 1 0,-21 21 16,0-21-16,0-1 0,0 22 0,0 0 15,0 0-15,0 42 31,0 0-31,0 0 0,0 22 0,-21-1 16,21 0-16,-21 1 0,21-22 16,-22 21-16,22 0 0,0 1 0,0-22 15,0 21-15,0-21 0,22-21 0,-1 22 16,0-1-16,21-21 0,-21 0 16,1 0-16,-1 0 0,21 0 0,-21 0 15,0-21-15,22 21 0,-22-22 0,0 1 16,0 0-16,0-21 0,1 21 15,-1-22-15,0 22 0,-21-21 16,0-1-16,0 22 0,21-21 0,-21 0 16,21 20-16,0 1 0,-21 0 15,22-21-15,-1 42 0,-21-21 0,21-1 16,0 22-16,0 0 0,0 0 0,22 0 16,-22 0-16,0 0 0,0 22 0,0-1 15,1 0-15,-1 0 0,0 0 16,-21 22-16,21-22 0,0 21 0,-21-21 15,0 22-15,0-22 0,0 21 0,0-21 16,0 22-16,0-22 0,0 0 16,0 0-16,-21 0 0,0 0 15,0-21-15,0 0 16,-1 0-16,22-21 16,0 0-16,0 0 0,0 0 15,0 0-15,0-22 0,0 22 0,22-21 16,-1-1-16,-21 1 0,21 21 0,0-21 15,0-1-15,0 22 0,22-21 16,-22 21-16,0-1 0,0 1 0,22-21 16,-22 21-16,21 0 0,0-1 15,-20 1-15,20 0 0,0 0 0</inkml:trace>
  <inkml:trace contextRef="#ctx0" brushRef="#br0" timeOffset="41371.05">12277 8827 0,'0'0'0,"0"-22"16,0 1-16,0 0 15,-22 42 1,1 0-16,0 22 0,0-1 0,0 0 16,0 1-16,-1-1 0,1 22 15,0-22-15,21 21 0,-21 43 16,21-63-16,0-1 0,0 0 0,-21 1 16,21-1-16,0 0 0,0 1 15,0-22-15,0 21 0,0-21 0,0 0 16,0 1-16,21-22 0,0 0 15,0 0-15,0 0 0,22 0 16,-22-22-16,21 1 0,128-148 31,-128 127-31</inkml:trace>
  <inkml:trace contextRef="#ctx0" brushRef="#br0" timeOffset="41843.44">12658 9081 0,'0'0'0,"21"-64"0,0 1 0,0-1 15,-21 1-15,0 20 0,21 22 0,-21 0 16,0 0-16,0 42 15,0 0-15,-21 21 16,21 1-16,-21 20 0,21-20 16,-21-1-16,21 21 0,-21-20 15,-1 20-15,22-20 0,0-1 0,0 21 16,-21-20-16,21-1 0,0 0 0,-21-20 16,21 20-16,0 0 0,0-21 15,0 1-15,0-1 0,0 0 0,21-42 47,0 0-47,1-1 0,-1 1 0,0-21 16,0 21-16,0-22 0,0 1 0,22 21 15,-22-21-15,0-1 0,21 1 16,-20 21-16,-1 0 0,0-1 0,-21 1 16,0 42-1,0 1-15,0 20 0,0-21 16,0 0-16,0 22 0,0-22 15,0 21-15,0-21 0,0 22 0,0-22 16,0 21-16,0-21 0,0 0 0,21 1 16,0-1-16,0 0 0,1-21 15,-1 0-15,21 0 0,-21 0 0,22 0 16,-1 0-16,0 0 0,22-21 16,-43 0-16,21-1 0,-21 1 0,22 0 15,-22 0-15,0 0 0,0 0 16,-21-22-16,0 22 0,21 0 0,-21-21 15,0 20-15,0 1 0,0-21 16,0 21-16,0 0 0</inkml:trace>
  <inkml:trace contextRef="#ctx0" brushRef="#br0" timeOffset="42060.57">11959 8996 0,'0'0'0,"-21"0"0,-43 0 32,86 0-32,20 0 15,0 0-15,1 0 0,-1 0 0,0 0 16,22 0-16,-22-21 0,22 21 16,-22 0-16,0-21 0,1 21 0,-22-22 15,21 22-15,-21 0 0,0-21 16</inkml:trace>
  <inkml:trace contextRef="#ctx0" brushRef="#br0" timeOffset="42455.58">15134 8932 0,'0'0'0,"0"-21"0,-21-63 16,21 62-16,0-20 0,0 21 0,0 0 15,0 0-15,21 21 16,0 0-16,0 21 15,1 0-15,20 21 0,-21 1 16,21 20-16,1 1 0,-1-22 0,0 21 16,22 43-16,-22-63 15,22 62-15,-43-62 0,0-22 16,0 21-16,0-21 0,-21 1 0,0-1 16,0 0-16,0 0 0,0-42 31,0 0-31,0 0 15,0-1-15,0-20 0</inkml:trace>
  <inkml:trace contextRef="#ctx0" brushRef="#br0" timeOffset="42787.59">15981 8721 0,'0'0'0,"21"-43"0,-21 22 16,0 0-16,-21 21 15,-22 0-15,22 21 0,-21 22 0,0-22 16,-1 21-16,-20 22 0,20-22 15,-20 21-15,-1-20 0,1 20 0,-1-20 16,1 20-16,-1-21 0,22 1 0,-21-1 16,41 0-16,-20-20 0,21 20 15,0-21-15,0 0 0,21 22 0,0-22 16,0 0-16,0 0 0,0 0 16,21-21-1,0 0 1,0 0-16,0 0 0,0 0 15,-21-21-15,22 0 16,-22 0 0,0 0-16,-22 21 15,1 0-15,21-22 16,-21 22-16,0 0 0,0-21 16,0 21-16,-1 0 0</inkml:trace>
  <inkml:trace contextRef="#ctx0" brushRef="#br0" timeOffset="44840.63">12679 9102 0,'-21'0'15,"-1"0"-15,22-21 47,0-1-31,22 22-16,-1 0 0,0-21 15,0 21-15,21 0 0,-20 0 0,-1 0 16,0 0-16,0 0 0,0 0 16,-21 21-16,0 1 15,-21-1-15,0 0 0,-21 0 16,20 21-16,-20-20 0,0-1 16,21 0-16,-22 0 0,22 0 0,0-21 15,0 21-15,0-21 0,21 22 16,21-22-1,0 0-15,0 0 16,21 0-16,1 0 0,-22-22 0,21 22 16,1-21-16,-1 21 0,0 0 0,1-21 15,-1 21-15,-21 0 0,0 0 16,0 0-16,-42 0 16,0 0-16,0 21 0,-21 0 15,20-21-15,-20 22 0,0-1 16,21 0-16,-1 0 0,-20 0 0,42 0 15,-21-21-15,21 22 0,0-1 0,0 0 16,0 0-16,21-21 16,0 0-16,22 0 0,-22 0 0,21 0 15,-21 0-15,22 0 0,-1 0 16,-21-21-16,21 21 0,1 0 0,-22-21 16,21 21-16,-21 0 0,1-21 15,-44 21 1,1 0-16,-21 0 15,21 0-15,-22 21 0,22-21 16,-21 21-16,21 0 0,0-21 0,-1 21 16,1 0-16,0-21 0,21 22 0,0-1 15,21-21 1,0 0-16,1 0 0,-1 0 16,0 0-16,0 0 0,21 0 15,-20-21-15,-1-1 0,0 22 16,21-21-16,-21 0 0,1 0 0,-1 0 15,-21 0-15,0-22 0,0 22 0,0 0 16,0-21-16,-21 20 0,-1 1 0,1-21 16,0 21-16,0 0 0,-21 21 15,20-22-15,1 22 0,0 0 0,-21 0 16,21 0-16,-1 0 0,1 22 0,0-22 16,0 21-16,0 0 0,0-21 15,-1 21-15,22 0 0,-21-21 0,21 21 16,0 1-16,21-22 15,1 0 1,20 0-16</inkml:trace>
  <inkml:trace contextRef="#ctx0" brushRef="#br0" timeOffset="45440.53">15917 9102 0,'0'0'0,"21"-21"0,-21-1 15,22 1-15,-22 0 0,0 0 0,21 0 16,-21 0-16,0-1 0,0 44 16,21-1-1,-21 0-15,0 21 0,0 1 0,0-1 16,0 21-16,0-20 0,0 20 0,0 22 16,0-22-16,-21 22 0,0 0 15,21 21-15,-22-1 0,1-20 0,0 42 16,-21-21-16,21 21 0,-1-21 15,1 21-15,0-21 0,-21 21 0,21-22 16,-22 86-16,22-106 16,0-22-16,21 22 0,-21-43 0,21 0 15,0 1-15,0-1 0,0-63 16,21 0 0,0 0-16,-21-22 0,21-20 15,0-1-15,1 1 0,-1-1 0,21-20 16,-21-1-16,0-21 0</inkml:trace>
  <inkml:trace contextRef="#ctx0" brushRef="#br0" timeOffset="45727.58">15981 9631 0,'0'-85'15,"0"170"-15,0-233 0,-21 63 0,21 22 0,-22 20 16,22-20-16,0 20 0,0-20 0,0 21 16,0-1-16,22-20 0,-1 20 15,0 1-15,42 0 0,-20 21 0,20-1 16,1 1-16,20 0 0,-20 21 15,-1 21-15,1 0 0,-22 1 0,1 20 16,-22 0-16,-21 1 0,0-1 0,0-21 16,-21 21-16,-22 1 0,1-1 15,-22-21-15,1 22 0,-1-22 0,22 0 16,-21 0-16,20 0 0,-20 0 0,42-21 16,-22 0-16,22 22 0,0-22 15,42 0 1,0-22-1,22 1-15,-1 21 0,0-21 16,1 0-16,20 0 0,1 0 0,-1-1 16</inkml:trace>
  <inkml:trace contextRef="#ctx0" brushRef="#br0" timeOffset="46147.57">17124 8890 0,'0'0'0,"21"-21"0,0 0 0,-21 0 0,0-1 16,0 1-16,-21 21 15,0 0-15,0 0 16,-1 21-16,-20 1 0,0-1 0,21 0 16,-22 21-16,1 1 0,0-1 15,-1 0-15,22 1 0,-21-22 0,21 21 16,-1 0-16,1-20 0,21 20 0,0-21 16,0 0-16,0 0 0,0 1 15,21-22-15,1 0 0,20 0 16,-21 0-16,0 0 0,22 0 0,-1 0 15,-21-22-15,21 1 0,1 0 16,-22 0-16,21 0 0,1-22 0,-22 22 16,0-21-16,0 0 0,0-1 15,-21 1-15,0 0 0,0-1 16,0 22-16,0 0 0,0 0 0,0 42 16,0 21-1,0-21-15,-21 22 0,0-1 16,0-21-16,21 22 0,0-1 0,-21-21 15,21 21-15,0-20 0,0-1 0,0 0 16,0 0-16,0 0 0,21 0 16,0-21-16,21 0 0,-21 0 0,1 0 15,20 0-15,0 0 0,1 0 0,-1-21 16,0 0-16,1 0 0</inkml:trace>
  <inkml:trace contextRef="#ctx0" brushRef="#br0" timeOffset="46359.8">17865 8721 0,'0'0'0,"0"-43"0,21 1 0,-21 0 16,0 21-16,0-1 0,0 1 0,0 42 16,-21-21-1,-1 43-15,1-22 0,0 21 0,0 1 16,0 20-16,-22-21 0,22 22 0,0-22 16,0 1-16,0 20 0,21-21 15,0 1-15,0-22 0,0 21 0,0-21 16,0 1-16,0-1 0,21 0 15,0-21-15,21 0 0,-20 0 0,-1 0 16,21 0-16,-21 0 0,0-21 16,43 0-16</inkml:trace>
  <inkml:trace contextRef="#ctx0" brushRef="#br0" timeOffset="46743.53">18246 8636 0,'0'0'0,"0"-42"0,21 21 0,-21-1 0,21 1 16,-21 42-1,-21 1-15,0 20 0,-1 0 16,1-21-16,21 43 0,-42-22 0,42 1 16,-42 20-16,42-21 15,-22 1-15,1-1 0,0 0 0,21 1 16,0-22-16,0 21 0,0-21 0,-21 1 16,21-1-16,0 0 15,0-42 1,0 0-16,21-1 15,0 1-15,0 0 0,1-21 16,20-1-16,-21 1 0,21 0 0,22-64 16,-22 64-16,1 20 0,-1-20 15,-21 42-15,21 0 0,-20 0 16,20 0-16,-21 21 0,-21 0 0,0 22 16,0-22-16,0 21 0,0 1 0,0-1 15,0-21-15,0 21 16,-21-20-16,21-1 0,-21 21 0,0-21 15,21 0-15,-22 1 0,1-22 16,0 0 0</inkml:trace>
  <inkml:trace contextRef="#ctx0" brushRef="#br0" timeOffset="46923.61">17738 8721 0,'0'0'0,"-43"21"31,64-21-15,22 0-16,-22 0 0,21 0 16,22 0-16,-22 0 0,22-21 0,20 0 15,1 21-15,0-22 0</inkml:trace>
  <inkml:trace contextRef="#ctx0" brushRef="#br0" timeOffset="47431.57">19833 8615 0,'-21'0'16,"42"0"-1,0-21-15,0 21 0,1-21 0,20-1 16,-21 22-16,21-21 0,-20 0 16,20 21-16,-21-21 0,0 0 0,-21 0 15,0-1-15,0 1 0,0 0 0,-21 0 16,-21 21 0,-1 0-16,1 0 0,-21 0 0,-1 21 0,22-21 15,-22 21-15,1 22 0,20-22 16,1 0-16,0 0 0,21 0 15,-1 0-15,22 22 0,0-22 0,0 0 16,0 0-16,22 0 0,20 1 0,0-1 16,1-21-16,-1 21 0,0 0 15,1-21-15,-1 0 0,0 21 0,1-21 16,-22 0-16,0 0 0,0 0 16,-21 21-16,-21-21 15,0 22-15,-22-22 0,-20 21 0,-1 0 16,1 0-16,-1 0 15,1 0-15,-1 1 0,1 20 0,21-21 16,-1 0-16,1 22 0,21-22 0,0 0 16,21 0-16,0 0 0,0 0 0,0 1 15,21-22-15,0 21 0,21-21 16,1 0-16,-1 0 0,21 0 0,-20 0 16,20 0-16,1-21 0,-1-1 0,1 22 15,-1-21-15,-20 0 0,-1 0 16</inkml:trace>
  <inkml:trace contextRef="#ctx0" brushRef="#br0" timeOffset="47626.66">20087 8827 0,'0'0'0,"0"-22"0,0 1 31,21 42-31,0-21 16,1 22-16,-1-1 0,0 0 0,0 0 15,0 21-15,0-20 0,1-1 0,-1 0 16,21 0-16,-21 0 0,0 0 15,1 1-15,-1-22 0,0 21 0,0-21 16,-21 21-16,0-42 31,0 0-31</inkml:trace>
  <inkml:trace contextRef="#ctx0" brushRef="#br0" timeOffset="47814.58">20574 8805 0,'0'-21'0,"0"42"0,0-63 16,0 21-16,0 0 0,-21 21 15,0 0-15,-1 21 16,-20 0-16,21 0 0,-21 22 0,-1-1 16,22-21-16,-21 21 0,-1 1 0,22-22 15,-21 21-15,21 1 0,0-22 16,-1 0-16,1 0 0,0 0 0,21 0 16,0 1-16,0-1 0,21-21 15,0 0-15,1 0 0,20 0 16,-21 0-16,21-21 0</inkml:trace>
  <inkml:trace contextRef="#ctx0" brushRef="#br0" timeOffset="48140.53">20870 8763 0,'0'0'0,"21"-21"0,1-21 0,-1 20 16,-42 44-1,-1-1-15,1 21 0,0 0 16,0 1-16,0 20 0,0-20 0,-1 20 15,-20-21-15,42 22 0,-21-22 16,0 22-16,0-22 0,-1 22 16,1-22-16,0 21 0,0 64 15,0-42-15,0-21 0,-1-1 0,1 1 16,0-1-16,0 22 0,0-22 16,-22 1-16,22-1 0,-21 1 0,0-1 15,20 22-15,-20-43 0,21 22 0,-21 42 16,20-64-16,22 0 0,0-21 15,0 1-15,0-1 0,0 0 16,22-21-16,-1 0 0,0-21 16,0 0-16,21-1 0,-20-20 0,20 0 15,-21-1-15,21-20 0,1-1 0,-1 1 16</inkml:trace>
  <inkml:trace contextRef="#ctx0" brushRef="#br0" timeOffset="48435.46">20701 9313 0,'0'0'0,"0"-63"15,0-106 1,0 126-16,0 1 0,0 0 0,0 20 16,21-20-16,0 21 0,0 0 15,22 0-15,-22-1 0,21 1 0,1 0 16,20 21-16,-21 0 0,1 0 0,-1 21 16,0 0-16,-20 1 0,20-1 15,-21 21-15,-21 0 0,0-20 0,0 20 16,0-21-16,0 21 0,-21-20 0,-21-1 15,20 21-15,-20-42 16,0 21-16,-1 0 0,-20-21 0,21 0 16,-1 22-16,1-22 0,0 0 0,-1 0 15,22 0-15,0 0 0,0 21 16,42-21 0,21 0-16,-21 0 15,22 0-15,-1 0 0,0-21 0,1 21 16</inkml:trace>
  <inkml:trace contextRef="#ctx0" brushRef="#br0" timeOffset="48634.59">21780 9313 0,'0'0'0,"-21"22"109,0-22-109,21 21 0,-21-21 0,0 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3T02:25:35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2709 910 0,'21'0'0,"-42"0"0,64 0 16,-43-21-16,21 21 16,-21-21-16,21 21 15,-21 21 48,0 0-48,0 0-15,0 1 16,0-1-16,0 0 0,0 0 16,21 0-16,-21 0 0,0 1 0,0 20 15,0-21-15,0 0 0,0 0 16,0 22-16,0-22 0,0 0 0,0 0 15,0 0-15,0 1 0,0 20 16,0-21-16,0 0 0,0 0 0,0 1 16,0 20-16,0-21 0,0 21 15,0 1-15,0-1 0,0 0 0,0 1 16,0-1-16,0 0 16,0 1-16,0-1 0,21 0 0,-21 1 15,0-1-15,0 0 0,0 1 16,0-1-16,0 0 0,0 1 0,0-1 15,0 0-15,0 1 0,0 41 16,0-20-16,0-22 0,0 1 16,0 20-16,0-21 0,0 1 15,0-1-15,0 0 0,0 1 0,0-1 16,0-21-16,0 22 0,21-1 16,-21 0-16,22-21 0,-22 22 0,0-1 15,0 0-15,21 1 16,-21-1-16,21 22 0,-21-22 0,0 0 15,0 1-15,0-1 0,0 0 16,0 1-16,0-1 0,0 0 0,0 22 16,0-22-16,0 0 0,0 1 15,0-1-15,0 0 0,0 22 0,0-22 16,0 22-16,0-22 0,0 0 16,0 22-16,0-22 0,0 1 0,0 20 15,0-21-15,0 1 0,0-1 0,0 0 16,0 22-16,0-22 0,0 22 15,0-22-15,0 22 0,0-22 0,0 21 16,0-20-16,0-1 0,0 22 16,0-22-16,0 0 0,0 22 15,0-22-15,0 0 0,0 1 16,0-1-16,0 0 0,0 1 0,0-1 16,0 0-16,0 22 0,0-22 0,0 1 15,0-1-15,0-21 0,0 21 16,0 1-16,0-22 0,0 21 0,0-21 15,0 1-15,0-1 0,0 0 16,0 0-16,0 0 0,0 0 16,0-42 15,0 0-15,0 0-16,0 0 0,0-22 15,0 1-15,0 0 0,0-22 0,-21 1 16</inkml:trace>
  <inkml:trace contextRef="#ctx0" brushRef="#br0" timeOffset="1663.12">2921 910 0,'-21'0'16,"21"-21"-1,21 21 110,0 0-125,0 0 0,0 0 16,1 0-16,-1 0 0,0 0 0,21 0 16,-21 0-16,22 21 0,-22-21 15,21 0-15,1 0 0,20 21 16,-21-21-16,22 0 0,-1 0 0,-20 0 16,20 22-16,1-22 0,-1 0 15,1 0-15,-22 0 0,22 0 16,-1 0-16,-21 0 0,22 21 15,-22-21-15,22 0 0,-22 0 16,22 0-16,-1 0 0,1 0 0,20 0 16,-20 0-16,-1 0 0,22 0 15,-22 0-15,22 0 0,-21 0 0,-1 0 16,1 0-16,-1 0 0,1 0 16,-1 0-16,1 0 0,20 0 15,-20 0-15,-1 0 0,22 0 0,0 0 16,-1 0-16,-20 0 0,20 0 15,234 0 1,-233 0-16,-1 0 0,22 0 16,-21 0-16,21 0 0,-22 0 15,22 0-15,0 0 0,-21 0 16,20 0-16,-20 0 0,21 0 16,0 0-16,0 0 0,21 0 0,-22-21 15,1 21-15,0 0 0,0 0 16,-21 0-16,20 0 0,-20 0 0,21 0 15,-21 0-15,20 0 0,-20 0 16,21 0-16,-21 0 0,-1 0 0,1 0 16,-22 0-16,22 0 0,-21 0 15,-1 0-15,22 0 0,-22 0 16,1 0-16,20-22 0,-20 22 16,21 0-16,-1 0 0,-20 0 15,-1-21-15,22 21 0,-22 0 0,1 0 16,-22-21-16,22 21 0,-22 0 15,0 0-15,22-21 0,-22 21 0,1 0 16,-22 0-16,21-21 0,0 21 16,1 0-16,-22-21 0,21 21 0,-21 0 15,1 0-15,20 0 0,-21 0 16,0 0-16,0 0 16,1 0-16,-44 0 62,1 0-62</inkml:trace>
  <inkml:trace contextRef="#ctx0" brushRef="#br0" timeOffset="2971.96">10922 868 0,'0'0'0,"42"0"31,-21 0-31,1-21 16,-1 21-16,0 0 16,0 0-1,0 0-15,0 0 16,1 0-1,-22 21 1,0 0-16,21 0 16,-21 0-16,0 1 0,0-1 15,0 0-15,0 0 0,0 0 16,0 0-16,0 1 0,0 20 16,0-21-16,0 0 0,0 22 0,0-22 15,0 0-15,0 21 0,0-21 16,0 1-16,0 20 0,0-21 0,0 0 15,0 22-15,0-22 0,0 21 0,0-21 16,0 22-16,0-1 0,0 0 16,0 1-16,0-1 0,0 0 0,0-21 15,0 22-15,0-1 0,0 0 16,0 1-16,0-1 0,0 0 16,0 1-16,0-1 0,0 0 15,0-20-15,0 20 0,0 0 0,0 22 16,0-22-16,0 0 0,0 1 15,0-1-15,0 22 0,0-22 0,-21 0 16,21 1-16,-22-1 0,1 0 0,21 1 16,0-1-16,-21 0 0,21 1 15,-21-1-15,21 0 0,-21 1 0,21 20 16,0-21-16,0 1 0,-21 20 0,21-20 16,0-1-16,0 21 0,0-20 15,0-1-15,0 0 0,0 1 0,0-1 16,0 0-16,-22 1 0,22-1 15,0 0-15,0 22 0,0-22 16,0 1-16,0-1 0,0 21 0,0-20 16,0-1-16,0 22 0,0-22 15,0 0-15,0 1 0,0-1 0,-21 0 16,21 1-16,0 41 0,0-41 16,0-1-16,0 0 0,0 1 15,0-1-15,0 0 0,0 43 16,0-43-16,0 1 0,0-1 0,0 0 15,21-21-15,-21 22 0,0-22 0,0 21 16,0-21-16,0 22 0,0-22 16,0 0-16,0 21 0,0-20 15,0-1-15,0 0 0,0 0 0,0 0 16,0 0-16,0 1 0,0 20 16,0-21-16,0 0 0,0 0 15,0 1-15,0-1 0,0 0 0,0 0 16,0 0-16,0 0 15,0-42 32,0 0-47,0 0 16,0 0-16,0-22 0,0 1 16,-21 21-16</inkml:trace>
  <inkml:trace contextRef="#ctx0" brushRef="#br0" timeOffset="5318.89">3006 6075 0,'-22'0'47,"1"21"16,21 0-48,0 0 1,0 1 0,-21-22-16,21 21 15,0 0-15,0 0 16,0 0-16,0 0 15,0 1-15,0-1 16,0 0-16,0 0 16,0 0-16,0 0 15,0 1 48,21-22-32,0 0 0,1 21-15,-1-21-16,0 0 16,0 0-16,0 0 15,0 0-15,1 0 0,-1 0 0,0 0 16,21 0-16,-21 0 0,22 0 15,-1 0-15,0 0 0,1 0 0,20 0 16,-20 0-16,-1 0 0,21-21 16,-20 21-16,20 0 0,-20 0 0,20 0 15,-21 0-15,22-22 0,-22 22 16,1 0-16,-1 0 0,21 0 16,-20 0-16,-1 0 0,22 0 0,-22-21 15,0 21-15,22 0 0,-22 0 16,0 0-16,22 0 0,-22 0 0,1 0 15,20 0-15,-21 0 0,22 0 16,-22 0-16,22 0 0,-22 0 0,22 0 16,-1-21-16,-21 21 0,22 0 0,-1 0 15,1 0-15,-1 0 0,-20 0 16,20 0-16,1-21 0,-1 21 0,1 0 16,-1 0-16,1 0 0,-1 0 0,-20 0 15,20 0-15,-21 0 16,22 0-16,-22 0 0,1 0 0,20 0 15,-21 0-15,22-21 0,-22 21 0,22 0 16,-22 0-16,22 0 0,-1 0 16,22 0-16,-22-21 0,22 21 0,0 0 15,-1 0-15,1 0 0,0 0 0,-1-22 16,1 22-16,0 0 0,-1 0 16,22 0-16,-21 0 0,-1-21 0,1 21 15,0 0-15,-1 0 0,1 0 0,-21 0 16,-1 0-16,1 0 0,-1 0 15,1 0-15,-1-21 0,1 21 0,-1 0 16,1 0-16,-1 0 0,1 0 0,-1 0 16,22 0-16,-22 0 15,1 0-15,-1 0 0,-20 0 0,20 0 16,-21 0-16,22 0 0,-22 0 0,1 0 16,-1 0-16,0 0 0,1 0 15,-1-21-15,-21 21 0,21 0 0,-20 0 16,20 0-16,-21 0 0,0 0 0,0 0 15,1 0-15,20 0 0,-21 0 0,0 0 16,0-21-16,1 21 0,20 0 16,-21 0-16,0 0 0,0 0 0,1 0 15,-1 0-15,21 0 0,-21 0 16,0 0-16,1 0 0,20 0 16,-21 0-16,21 0 0,-20 0 0,20 0 15,-21 0-15,21 0 0,-20 0 16,20 0-16,-21 0 0,21 0 0,-20 0 15,-1 0-15,21 0 0,-21 0 0,0 0 16,1 0-16,-1 0 0,0 0 0,0 0 16,0-21-16,0 21 15,1 0-15,-1 0 16,0 0 0,0 0-1,-21-22 1,21 22-16,0 0 15,1 0 1,-1 0-16,0 0 16,0 0-16,-42-21 109,21 0-93,-21 21-1,21-21-15</inkml:trace>
  <inkml:trace contextRef="#ctx0" brushRef="#br0" timeOffset="6303.55">11007 5630 0,'0'22'31,"0"-1"-16,0 0-15,0 0 16,0 0-16,0 0 0,0 1 16,0-1-16,0 0 0,0 0 15,0 0-15,0 0 0,0 1 16,0-1-16,0 0 16,0 0-16,0 0 0,0 0 15,0 1-15,0-1 16,21-21-16,-21 21 15,0 0 17,0 0-1,0 0 0,-21-21 0,21 22-31,0-44 125,0 1-109,-22 21 0</inkml:trace>
  <inkml:trace contextRef="#ctx0" brushRef="#br0" timeOffset="13586.94">2879 868 0,'-22'0'31,"1"0"0,0 0-15,0 0-1,0 0 1,0 0 15,-1 0-31,1 0 16,0 0 46,0 0-46</inkml:trace>
  <inkml:trace contextRef="#ctx0" brushRef="#br0" timeOffset="22367.57">3429 1482 0,'0'-21'16,"0"-1"-1,0 1 1,21 21-16,-21-21 16,0 0-1,21 21-15,-21-21 32,0 42 61,0 0-77,0 0-16,0 0 16,0 1-16,0-1 15,0 0-15,0 0 0,0 0 0,0 0 16,-21 22-16,21-22 0,0 21 15,0-21-15,-21 22 0,21-1 0,0-21 16,0 22-16,0-1 0,0 0 16,0-21-16,0 22 0,0-1 0,0-21 15,0 22-15,21-22 0,0 0 16,-21 0-16,21 21 0,1-42 0,-22 22 16,21-1-16,0-21 0,0 21 15,0-21-15,0 0 0,1 0 16,-1 0-16,21-21 0,-21 21 15,22-21-15,-22-1 0,21 1 16,-21 0-16,22 0 0,-22 0 0,21-22 16,-21 22-16,22-21 0,-22 0 15,0 20-15,0-20 0,0 0 16,0-22-16,1 22 0,-22 0 0,21-1 16,-21 1-16,0 0 0,0-1 15,0 1-15,21 21 0,-21-22 0,0 22 16,0 0-16,0 0 0,0 0 15,0 0 1,0 42 31,0 0-31,0 0-1,0 0-15</inkml:trace>
  <inkml:trace contextRef="#ctx0" brushRef="#br0" timeOffset="22920.01">4572 1863 0,'0'0'0,"21"0"15,0 0-15,0-21 16,1-1-16,-1 22 0,0-21 16,0 0-16,-21 0 0,21 0 0,0 0 15,1-1-15,-22 1 0,0 0 16,0 0-16,0 0 16,-22 21-1,1 0-15,-21 21 0,21 0 16,0 0-16,-1 0 0,-20 1 15,21-1-15,0 0 0,0 0 16,-1 0-16,22 0 0,0 1 16,0-1-16,0 0 0,0 0 15,22-21-15,-1 21 0,0-21 16,0 0-16,0 21 0,0-21 0,1 0 16,-1 22-16,0-22 15,0 21-15,0-21 0,-21 21 16,0 0-1,0 0-15,-21-21 0,0 0 16,0 0-16,0 0 0,-1 21 16,1-21-16,-21 0 0,21 0 15,0 0-15,-1 0 0,1 0 16,0 0-16,0 0 0,0 0 0,0 0 16,-1 0-1,22-21 16,22 21-31,-1 0 0,0-21 16,0 21-16,0 0 0,22-21 0</inkml:trace>
  <inkml:trace contextRef="#ctx0" brushRef="#br0" timeOffset="23279.96">5059 1947 0,'0'0'15,"21"-21"-15,0 0 0,0 21 16,-21-21-16,21 0 0,-21 0 16,22-1-16,-22 1 0,21 0 15,-21 0-15,21 0 0,-21 0 16,0-1-16,0 1 0,0 0 16,-21 42 15,21 0-31,-21-21 0,-1 22 15,1 20-15,0-21 0,0 0 0,0 0 16,0 22-16,-1-22 0,22 21 16,0-21-16,-21 1 0,21-1 0,0 0 15,0 0-15,0 0 0,0 0 16,0 1-16,21-22 16,1 21-16,-1-21 15,0 0-15,0 0 0,0 0 0,0 0 16,1 0-16,-1-21 0,0-1 15,0 1-15,0 21 16</inkml:trace>
  <inkml:trace contextRef="#ctx0" brushRef="#br0" timeOffset="23687.28">5334 1842 0,'0'0'0,"0"-22"16,0 1-16,0 0 0,21 21 15,0-21-15,-21 0 16,21 21-16,1 0 0,-1-21 16,0 21-16,0 0 15,0 0-15,0 21 0,-21 0 16,22 0-16,-22 0 16,21 0-16,-21 1 0,0-1 0,0 0 15,0 0-15,0 0 16,0 0-16,-21 1 0,-1-1 0,22 0 15,0 0-15,-21-21 16,0 0 0,21-21-1,0 0-15,0 0 16,0-1-16,0 1 0,0 0 16,0 0-16,21 21 15,-21-21-15,21 0 0,-21-1 16,22 22-16,-1-21 15,0 21-15,0-21 0,-21 0 0,21 21 16,0 0-16,1-21 0,-1 21 16,0 0-16,0-21 0,0 21 0,0 0 15</inkml:trace>
  <inkml:trace contextRef="#ctx0" brushRef="#br0" timeOffset="24159.89">5842 1715 0,'0'21'31,"0"0"-15,0 0-16,0 0 0,0 0 0,0 1 15,0-1-15,0 0 16,0 0-16,-21 0 0,21 0 0,0 1 16,-21-1-16,21 0 15,0 0-15,0 0 16,-22-21 31,22-21-47,0 0 0,0 0 15,0 0-15,0-1 0,0 1 16,0 0-16,0-21 0,22 21 16,-1-1-16,-21 1 0,21-21 0,0 21 15,0 0-15,22 21 0,-22-22 16,0 1-16,0 21 0,0 0 0,0 0 15,1 0-15,-1 0 16,-21 21-16,0 1 0,0-1 0,0 0 16,0 0-16,0 0 0,0 0 15,0 1-15,0-1 0,0 0 0,0 0 16,0 0-16,-21 0 0,21 1 16,-22-1-16,22-42 62,22 21-62</inkml:trace>
  <inkml:trace contextRef="#ctx0" brushRef="#br0" timeOffset="24690.92">6413 1715 0,'0'-22'32,"-21"22"-32,0 0 0,0 0 15,0 0 1,0 0-16,21 22 0,-22-1 0,1 0 16,0 0-16,0 0 0,21 0 0,0 22 15,-21-22-15,21 0 0,-21 21 16,21-20-16,0-1 0,0 0 0,0 0 15,0 0-15,21 0 16,0-21 0,0 0-16,0 0 0,0 0 15,-21-21-15,22 21 0,-1-21 0,0 21 16,-21-21-16,21 0 0,0 0 16,0-1-16,-21 1 0,0 0 15,22 0-15,-22-21 0,0 20 0,21 1 16,-21 0-16,0 0 0,0 0 15,0 0-15,0 42 32,0 0-32,0 0 0,0 0 15,0 0-15,-21 1 0,21-1 16,0 0-16,0 0 0,0 21 0,0-20 16,0-1-16,0 0 15,0 0-15,21-21 16,0 0-16,0 0 15,0 0-15,0 0 0,1 0 16,-1 0-16,0-21 0,0 21 16,0-21-16,0 0 0,1-1 0,-1 1 15,-21 0-15</inkml:trace>
  <inkml:trace contextRef="#ctx0" brushRef="#br0" timeOffset="25343.87">6731 1778 0,'0'0'0,"0"-21"0,0 0 0,0 42 46,-21-21-46,21 21 0,-21 0 16,21 22-16,0-22 0,0 0 0,-22 0 16,22 0-16,0 0 0,0 1 15,0-1-15,0 0 0,0 0 16,0 0 0,0-42 30,22 21-46,-22-21 0,0 0 16,0 0-16,21-1 0,-21 1 16,21 0-16,-21 0 0,0 0 15,0 0-15,21-1 0,0 1 0,0 0 16,1 21 0,-1 0-16,0 0 15,0 21 1,0 0-16,-21 1 15,0-1-15,0 0 0,21 0 0,-21 0 16,0 0-16,0 1 16,0-1-16,0 0 0,0 0 15,22-21 17,-22-21-17,21 0-15,0 0 16,0-1-1,0 1-15,0 0 0,-21 0 0,22-21 16,20-1-16,-21 22 0,0 0 16,0 0-16,1 21 15,-1 0-15,0 0 16,-21 21-16,0 0 16,0 0-16,0 0 0,0 1 0,0-1 15,0 0-15,0 0 0,0 0 16,0 0-16,0 1 0,-21-1 15,21 0-15,0 0 0,-21 0 16,42-42 31,-21 0-47</inkml:trace>
  <inkml:trace contextRef="#ctx0" brushRef="#br0" timeOffset="25712.94">7345 1884 0,'0'21'0,"21"-21"16,0 0-16,0 0 15,0 0-15,1 0 0,-1-21 16,0 21-16,0-21 0,0 0 15,0 21-15,1-22 0,-1 1 0,-21 0 16,21 21-16,-21-21 0,-21 21 31,0 0-31,-1 0 16,1 0-16,0 21 0,0 0 16,21 0-16,-21 1 0,0-1 0,-1 0 15,22 21-15,0-21 16,0 1-16,0-1 0,0 0 0,0 0 0,0 0 15,0 0 1,22-21-16,-1 0 16,0 0-16,0 0 15,0 0-15,0 0 0,1-21 0,-1 0 16,0 21-16,0-21 0</inkml:trace>
  <inkml:trace contextRef="#ctx0" brushRef="#br0" timeOffset="25943.76">8064 1736 0,'22'0'78,"-22"21"-62,0 0 0,0 0-1,0 0-15</inkml:trace>
  <inkml:trace contextRef="#ctx0" brushRef="#br0" timeOffset="26128.78">8043 2074 0,'0'0'0,"0"22"16,21-22 62,1-22-78,-1 1 0,-21 0 16</inkml:trace>
  <inkml:trace contextRef="#ctx0" brushRef="#br0" timeOffset="26538.96">8869 1651 0,'0'0'0,"-21"-21"0,21 0 16,0 0-16,0 42 47,-22 0-32,22 0-15,0 0 0,0 22 0,0-22 16,0 21-16,0 0 0,0-20 16,-21 20-16,21 0 0,0-21 0,-21 1 15,21 20-15,0-21 0,0 0 16,0 0-16,0 1 0,0-1 16,21-21 15,-21-21-16,21 21-15,-21-22 0,0 1 16,0 0-16,22-21 0</inkml:trace>
  <inkml:trace contextRef="#ctx0" brushRef="#br0" timeOffset="27586.93">8869 1630 0,'21'0'47,"0"0"-47,0 0 15,0 0-15,1 0 0,20 0 0,-21 0 16,21 0-16,1 0 0,-1 0 15,0 0-15,1 0 0,-1-21 16,0 21-16,22-21 0,-22 21 16,22 0-16,-1 0 0,1 0 0,-1 0 15,22 0-15,-22 0 0,22 0 16,-21 0-16,-1-22 0,1 22 0,-1 0 16,-21 0-16,1-21 0,-1 21 0,0 0 15,1 0-15,-22-21 0,0 21 16,21 0-16,-20 0 0,-1-21 0,0 21 15,0 0-15,0 0 16,-21-21-16,21 21 16,1 0-1,-22 21 32,0 0-47,0 0 16,0 0-1,0 1-15,0-1 0,0 0 0,0 0 16,0 0-16,0 0 0,0 1 16,0-1-16,0 0 0,0 0 0,0 0 15,0 0-15,0 1 0,0-1 16,0 0-16,0 0 0,0 0 0,0 0 16,0 1-16,0-1 15,0 0-15,0 0 0,0 0 16,0 0-1,0 1 1,-22-22 31,1 0-31,0 0-16,0 0 15,0 0-15,0 0 0,-1 0 16,1 0-16,0 0 15,-21 0-15,21 0 0,-1 0 16,-20 0-16,0 0 0,-1 0 0,-20 0 16,21 0-16,-22 0 0,1 0 15,20 0-15,-20 0 0,-1 0 0,22 0 16,0 0-16,-22 0 0,22 0 16,-1 0-16,-20 21 0,21-21 0,-1 0 15,1 0-15,-22 0 0,22 0 16,0 0-16,-22 0 0,22 0 0,0 0 15,-1 0-15,1 0 0,0 0 16,20 0-16,-20 0 0,21 0 0,0 0 16,0 0-16,-1 0 0,1 0 0,0 0 15,0 0 1,0 0 46,21-21 1</inkml:trace>
  <inkml:trace contextRef="#ctx0" brushRef="#br0" timeOffset="29223.09">11790 1355 0,'0'0'0,"0"-21"16,21 21-1,0 0 1,0-22-16,0 22 0,1 0 16,-22-21-16,21 21 0,0-21 15,0 21 1,-21-21 0,0 42-1,0 0 1,-21-21-16,0 21 0,0 1 15,-1-1-15,1 0 0,-21 0 0,21 0 16,-22 22-16,1-22 0,21 0 16,-21 0-16,20 0 0,-20 22 0,0-22 15,21 0-15,-1 0 0,-20 0 16,0 0-16,21-21 0,-1 0 16,22-21 15,0 0-16,0 0-15,22 21 16,-1-21-16,0 21 0,0 0 16,0 0-16,0 0 15,1 0-15,-1 0 0,0 21 0,0 0 16,0 0-16,0 0 16,1 1-16,-22-1 0,21 0 0,0 0 15,0 0-15,-21 0 16,0 1-16,21-1 0,0-21 0,-21 21 0,22-21 15,-22 21-15,21-21 16,0 0-16,-21 21 16,21-21-16,0 0 15,0-21 1,1 21-16,-22-21 0,21 21 16</inkml:trace>
  <inkml:trace contextRef="#ctx0" brushRef="#br0" timeOffset="29495.75">12192 1524 0,'0'21'15,"0"0"-15,-21-21 16,21 22-16,-21-1 0,21 0 0,0 0 15,0 0-15,0 0 0,-22 1 0,1-1 16,21 0-16,0 0 16,0 0-16,-21-21 15,21-21 32,0 0-47,0 0 0</inkml:trace>
  <inkml:trace contextRef="#ctx0" brushRef="#br0" timeOffset="29687.3">12213 1376 0,'21'21'94,"0"-21"-79</inkml:trace>
  <inkml:trace contextRef="#ctx0" brushRef="#br0" timeOffset="30178.94">12488 1524 0,'0'21'0,"0"-42"0,0 63 16,0-20-16,0-1 16,0 0-16,0 0 0,0 0 15,0 0-15,-21 1 16,21-1-16,0 0 0,-21-21 15,21 21-15,0-42 47,0 0-47,0 0 16,0-1-16,0 1 16,0 0-16,0 0 0,0 0 15,0 0-15,21-1 0,-21 1 0,21 0 16,0 0-16,1 0 15,-1 21-15,0 0 0,0-21 0,0 21 16,0 0-16,1 0 0,-1 0 16,0 0-16,0 0 0,0 21 0,0-21 15,-21 21-15,0 0 0,0 0 16,0 0-16,0 1 0,0-1 0,0 0 16,0 0-16,0 0 0,0 0 0,0 1 15,0-1-15,-21 0 16,21 0-16,0-42 47,21 0-47</inkml:trace>
  <inkml:trace contextRef="#ctx0" brushRef="#br0" timeOffset="30551.57">13102 1439 0,'-21'0'15,"21"22"1,0-1-16,-21 0 0,21 0 16,0 0-16,-21 0 0,21 1 15,0-1-15,-22 21 0,22 0 0,0-20 16,0 20-16,0 0 0,-21 1 15,21-1-15,-21 0 0,21 1 0,0 20 16,-21-21-16,21 1 0,0-1 0,-21 22 16,21-22-16,-21 0 0,21 1 15,0 20-15,-22-21 0,1 1 0,21-22 16,-21 21-16,21 1 0,-21-22 0,21 21 16,0-63 15,0 0-16,0 0-15,0-22 0,0 22 16,21 0-16,-21-21 0,21 20 0,0-20 16,1 21-16</inkml:trace>
  <inkml:trace contextRef="#ctx0" brushRef="#br0" timeOffset="30903.74">13039 1693 0,'0'0'0,"-22"-21"0,22 0 16,0 0-16,0 0 0,0 0 16,0-1-16,0 1 15,22 0-15,-1 21 0,0-21 16,0 21-16,21 0 0,-20-21 0,-1 21 16,21 0-16,-21 0 0,22 0 15,-22 0-15,0 0 0,0 0 16,0 0-16,0 21 0,-21 0 0,22 0 15,-22 0-15,0 1 0,0-1 0,0 0 16,-22 21-16,1-21 0,0 1 16,-21-1-16,21 0 0,-1 0 15,-20 0-15,21-21 0,0 21 0,-22-21 16,22 0-16,0 0 16,0 0-16,21-21 31,21 0-31,0 0 0,22 0 15,-22 0-15,0-1 0</inkml:trace>
  <inkml:trace contextRef="#ctx0" brushRef="#br0" timeOffset="31623.02">13610 1418 0,'-21'21'15,"21"1"-15,-21-1 0,21 0 16,-21 21-16,21-21 16,-22 1-16,22-1 0,0 21 0,0-21 15,0 0-15,0 22 0,0-22 16,0 0-16,0 0 0,0 0 16,22-21-1,-1 0-15,0 0 0,0 0 0,0-21 16,0 21-16,1-21 0,-1 0 15,0 0-15,0-22 16,0 22-16,0 0 0,1-21 0,-1 21 16,-21-1-16,21 1 0,-21 0 15,21 0-15,-21 0 0,0 0 16,0 42 15,0 0-31,-21 0 0,21 0 16,0 0-16,-21 1 0,21 20 15,-21-21-15,21 0 0,0 0 0,0 1 16,0-1-16,0 0 0,0 0 16,0 0-16,21 0 15,0-21-15,0 0 0,0 0 16,0 0-16,22 0 16,-22-21-16,0 0 0,0 0 0,0 0 15,22 0-15,-22-1 0,0 1 16,0-21-16,0 0 0,1 20 0,-1-20 15,0 0-15,0 21 0,0-22 0,-21 1 16,0 21-16,21 0 16,-21-1-16,22 1 0,-22 0 0,0 0 0,-22 42 47,1 0-47,21 0 0,0 1 15,0 20-15,-21-21 0,0 0 16,21 22-16,-21-22 0,21 21 0,0 0 15,0-20-15,-21 20 0,21-21 16,0 21-16,0-20 0,-22-1 0,22 0 16,0 0-16,0 0 0,0 0 15,0 1-15,22-22 16,-1 0-16,0 0 16,0-22-16,0 1 15,-21 0-15,21 21 0,1-21 0</inkml:trace>
  <inkml:trace contextRef="#ctx0" brushRef="#br0" timeOffset="31854.94">14224 1482 0,'21'0'15,"0"0"-15,0 0 0,1 0 16,-1 0-16,0 0 0,0 0 16,0 0-16,0 0 0,1-21 15,-1 21-15,0 0 0,-21-22 16,21 22-16,0 0 16,0 0-16</inkml:trace>
  <inkml:trace contextRef="#ctx0" brushRef="#br0" timeOffset="32644.24">15642 1418 0,'0'0'0,"0"21"47,-21 1-47,0-1 15,21 0-15,-21-21 0,21 21 16,-22 0-16,22 0 0,-21 1 0,0-1 16,21 0-16,0 0 0,0 0 15,0 0-15,-21 1 0,21-1 16,0 0-16,0-42 47,0 0-47,0-1 15</inkml:trace>
  <inkml:trace contextRef="#ctx0" brushRef="#br0" timeOffset="32996.37">15621 1207 0,'0'0'0,"-21"0"0,21 21 32,21-21-1,0 0-31,0 0 16,0-21-16,1-1 15,-1 1 1,-21 0-16,0 0 15,-21 21 1,-1 0-16,1 0 16,0 0-16,21 21 15,-21-21-15,21 21 0,-21 0 0,21 1 16,0-1-16,0 0 16,0 0-16,0 0 0,21 0 15,0 1-15,0-1 0</inkml:trace>
  <inkml:trace contextRef="#ctx0" brushRef="#br0" timeOffset="33621.94">16256 1418 0,'0'0'0,"0"-21"15,0 0-15,0 0 16,-21 21-16,0 0 0,-1-21 0,1 21 16,0 0-16,0 0 0,0 0 15,0 0-15,-1 0 0,1 0 16,0 21-16,0-21 0,-21 21 0,20 0 16,1 0-16,21 0 0,-21 1 15,0-1-15,0 21 0,21-21 0,-21 0 16,21 22-16,0-22 0,0 0 15,0 0-15,0 0 0,0 1 0,0-1 16,0 0-16,21-21 0,0 0 16,0 21-16,0-21 15,0 0-15,1 0 0,-1 0 0,0-21 16,21 21-16,-21-21 0,1 0 16,-1-1-16,0 1 0,0-21 0,0 21 15,0-22-15,1 22 0,-1-21 16,0 0-16,0-1 0,0 1 0,-21 0 15,21-1-15,-21 1 0,22 0 16,-22-1-16,0 1 0,0 0 0,21 20 16,-21 1-16,0 0 0,0 0 15,0 42 17,-21 0-32,21 0 0,0 1 15,-22 20-15,22 0 0,-21 1 0,21-22 16,-21 21-16,21 0 15,0 1-15,-21-1 0,21 0 0,0-20 0,0 20 16,0 0-16,0-21 0,0 22 16,0-22-16,0 21 0,0-21 0,0 1 15,0-1-15,21-21 0,0 21 16,0-21-16,1 0 0,-1 0 16,0 0-16,0 0 15,0 0-15,0-21 0</inkml:trace>
  <inkml:trace contextRef="#ctx0" brushRef="#br0" timeOffset="33907.98">17018 1312 0,'0'22'31,"21"-22"1,0 0-17,0 0-15,1 0 16,-1 0-16,0 0 15,0 0-15</inkml:trace>
  <inkml:trace contextRef="#ctx0" brushRef="#br0" timeOffset="34082.89">16997 1482 0,'21'0'32,"0"0"-17,0 0-15,0 0 0,1 0 0,-1-21 16,0-1-16</inkml:trace>
  <inkml:trace contextRef="#ctx0" brushRef="#br0" timeOffset="34479.78">17780 995 0,'0'21'0,"0"-42"0,-21 42 0,0-21 16,21 21-16,-22-21 0,22 21 15,22-21 17,-1 0-17,0 0-15,-21-21 16,21 21-16,-21-21 0,0 0 0,0 0 16,0 0-16,0-1 15,-21 22 16,0 0-31,0 0 0,21 22 16,-22-1-16,1 0 0,21 0 0,-21 0 16,0 22-16,21-22 0,-21 0 0,21 0 15,0 0-15,0 0 0,0 1 16,0-1-16,0 0 0,0 0 16,0 0-16</inkml:trace>
  <inkml:trace contextRef="#ctx0" brushRef="#br0" timeOffset="34968">17928 1228 0,'0'0'0,"-21"0"32,21 21-17,0 0-15,-21 0 0,0 0 16,21 1-16,-22-1 0,22 0 0,0 0 16,-21 0-16,21 0 0,-21 1 15,21 20-15,0-21 0,0 0 0,0 0 16,0 1-16,0-1 0,0 0 15,21 0-15,0-21 0,1 0 16,-1 0 0,0 0-16,0 0 0,0 0 0,0-21 15,1 0-15,-1 21 0,0-21 16,0-1-16,0 1 0,0-21 0,-21 21 16,22 0-16,-1-22 0,-21 22 15,0-21-15,21 21 0,-21-22 0,0 1 16,0 21-16,0 0 15,0 42 32,0 0-47,-21-21 0,21 21 0,0 0 32</inkml:trace>
  <inkml:trace contextRef="#ctx0" brushRef="#br0" timeOffset="35235.94">18584 1270 0,'0'0'0,"-21"-21"16,0 21-16,0 0 15,0 0-15,-1 0 0,-20 0 16,21 0-16,0 21 0,0-21 15,-1 21-15,1 0 0,21 1 16,0-1-16,0 0 16,0 0-16,0 0 0,0 0 15,21-21-15,1 22 16,-1-22-16,0 21 0,0-21 0,-21 21 16,21-21-16,0 21 0,1-21 15</inkml:trace>
  <inkml:trace contextRef="#ctx0" brushRef="#br0" timeOffset="35370.86">18521 1545 0,'0'21'0,"0"1"15,-21-1 1,-1-21-16,1 0 0,-21 0 16,21 0-16,0 0 0,-1 0 15,1 0-15,0 0 0,0 0 0,0 0 16,0 0-16</inkml:trace>
  <inkml:trace contextRef="#ctx0" brushRef="#br0" timeOffset="35735.81">18775 1503 0,'42'-21'15,"-42"0"1,21-1-16,0 22 0,-21-21 0,22 21 16,-1-21-16,-21 0 0,21 0 15,0 0-15,-42 21 47,0 0-47,0 0 0,-1 0 0,1 21 16,0 0-16,0 0 0,0 0 15,0 0-15,21 1 0,-22-22 16,22 21-16,-21 0 0,21 0 0,0 0 16,0 0-16,0 1 15,0-1-15,0 0 0,21-21 16,1 0-16,-1 0 16,0 0-16,0 0 0,0 0 0,22 0 15</inkml:trace>
  <inkml:trace contextRef="#ctx0" brushRef="#br0" timeOffset="36182.9">19113 1376 0,'0'0'0,"-21"-42"16,21 20-1,0 1 16,21 21-31,1 0 16,-1 0-16,0 0 16,0 0-16,0 21 15,0-21-15,1 22 0,-22-1 16,21 0-16,-21 0 0,21 0 16,-21 0-16,0 1 15,0-1-15,0 0 0,0 0 16,0 0-16,0 0 0,0 1 15,-21-22 1,0 0-16,-1 0 31,22-22-31,0 1 16,0 0-16,0 0 16,0 0-16,0 0 0,0-1 15,0 1-15,22 0 0,-22 0 16,21 0-1,0 0-15,0-1 16,0 1-16,0 0 16,1 21-16,-1-21 0,0 0 0</inkml:trace>
  <inkml:trace contextRef="#ctx0" brushRef="#br0" timeOffset="36615.21">19833 931 0,'-21'0'15,"0"0"1,21-21 47,0 0-48,21 21 16,-21 21-15,0 0 0,0 1-16,0-1 0,0 21 15,0-21-15,-21 0 0,0 1 16,-1-1-16,1 0 0,0 0 16,0-21-16,21 21 15</inkml:trace>
  <inkml:trace contextRef="#ctx0" brushRef="#br0" timeOffset="37162.94">20320 1037 0,'0'0'0,"0"-21"31,-21 21-31,21 21 16,-21 0-1,21 1-15,0-1 16,0 0-16,0 0 0,0 0 0,21-21 16,0 21-16,-21 1 0,21-1 0,0-21 15,0 21-15,1-21 0,-1 0 16,0 21-16,21-21 0,-21 0 16,1 0-16,-1 21 0,0-21 15,0 0-15,21 0 0,-42 21 31,-21-21-15,0 0-16,0 22 0,0-1 16,-22-21-16,22 21 0,-21 0 0,0 0 15,-1 0-15,22-21 0,-21 22 16,21-1-16,-22 0 0,22 0 0,0-21 16,-21 21-16,20 0 0,1-21 15,21 22-15,-21-22 0,0 21 16,21 0-1</inkml:trace>
  <inkml:trace contextRef="#ctx0" brushRef="#br0" timeOffset="38331.85">3302 2900 0,'0'-21'0,"-21"21"31,0 0-15,-1 21-16,22 0 16,0 0-16,0 0 0,0 1 15,0 20-15,0 0 0,0 1 16,0-1-16,0 0 0,0 1 0,0-1 16,0 0-16,0 1 0,0-1 15,0 0-15,-21-21 0,21 22 0,0-22 16,0 0-16,0 0 0,0 0 15,0 1-15,-21-22 0,21-22 32,0 1-17,0 0-15,0 0 16,-21-21-16</inkml:trace>
  <inkml:trace contextRef="#ctx0" brushRef="#br0" timeOffset="38676.17">3154 2921 0,'63'-85'32,"-20"85"-32,-22-21 0,21 21 15,-21 0-15,22 0 0,-22-21 16,21 21-16,-21 0 0,22 0 0,-22 0 15,0 21-15,0 0 0,-21 1 16,0-1-16,0 0 0,0 0 0,0 21 16,-42-20-16,21-1 0,-1 21 15,-20-21-15,0 0 0,-1 1 0,22-1 16,-21 0-16,21 0 0,0 0 16,-1 0-16,1-21 0,21 22 15,0-44 32,21 22-47,1-21 0,-1 21 16,0 0-16</inkml:trace>
  <inkml:trace contextRef="#ctx0" brushRef="#br0" timeOffset="39228.6">4000 3239 0,'43'-43'31,"-43"22"-31,0 0 0,0 0 16,0 0-16,0-1 0,0 1 16,0 0-16,-21 0 0,-1 0 15,1 21-15,0-21 16,0 21-16,0 0 0,0 0 0,-1 0 15,1 21-15,0-21 0,0 21 16,-21 0-16,20 0 0,1 0 0,0 1 16,0 20-16,21-21 0,0 21 15,-21-20-15,21 20 0,-21 0 0,21-21 16,0 1-16,0-1 16,0 0-16,0 0 0,21-21 15,0 0-15,0 0 16,0 0-16,0 0 0,1-21 15,-1 0-15,0 21 0,0-21 16,21-22-16,-20 22 0,-22 0 0,21 0 16,0-22-16,0 22 0,-21 0 15,21 0-15,-21 0 0,0 0 0,0-1 16,0 44 15,0-1-31,0 0 16,0 21-16,0-21 0,0 1 0,0-1 15,0 0-15,0 0 0,0 0 16,0 0-16,0 1 0,0-1 16,0 0-16,0 0 0,0 0 15,21-21 1,1 0-16,-1-21 16,0 0-16</inkml:trace>
  <inkml:trace contextRef="#ctx0" brushRef="#br0" timeOffset="39639.78">4403 3069 0,'0'0'0,"0"-21"0,-22 21 47,1 0-47,0 0 0,0 0 15,0 21-15,0-21 0,-1 21 16,1-21-16,0 22 0,21-1 15,0 0 1,0 0-16,21-21 16,-21 21-16,21-21 15,1 0-15,-1 21 0,0-21 0,0 22 16,0-22-16,0 21 16,1-21-16,-1 21 0,0 0 0,0-21 15,-21 21-15,0 0 16,0 1-16,0-1 15,-21 0-15,0-21 0,0 0 16,-1 21-16,-20-21 0,21 0 16,0 0-16,-22 0 0,22 0 15,0 0-15,0 0 0,-21 0 16,20 0-16,22-21 31,0 0-31,22 0 16,-22-1-16,21 22 15</inkml:trace>
  <inkml:trace contextRef="#ctx0" brushRef="#br0" timeOffset="40070.96">4868 3090 0,'0'0'0,"0"-21"0,21 0 31,-42 21-15,0 0-16,0 0 0,0 0 16,0 0-16,-22 0 0,22 0 15,0 21-15,-21-21 0,20 21 16,1-21-16,0 22 0,0-1 0,21 0 16,-21-21-16,21 21 0,0 0 15,0 0-15,21 1 0,0-22 16,0 0-16,22 21 0,-22-21 15,0 0-15,21 0 0,-21 21 0,1-21 16,-1 0-16,0 0 0,0 21 0,0-21 16,0 0-16,1 0 0,-22 21 15,0 0-15,0 1 32,-22-22-32,1 0 0,0 0 0,-21 21 15,21-21-15,-1 0 0,-20 0 16,21 0-16,0 0 0,-22 0 0,22 0 15,0 0-15,0 0 0,21-21 47,21-1-47</inkml:trace>
  <inkml:trace contextRef="#ctx0" brushRef="#br0" timeOffset="40690.94">5165 3090 0,'0'0'0,"0"-21"0,0 42 47,0 1-32,0-1-15,0 0 0,-22 0 0,22 0 16,0 0-16,-21 1 0,21-1 15,0 0-15,-21 0 0,21 0 16,0 0-16,0 1 0,0-1 31,0-42 1,0-1-32,0 1 15,0 0-15,21 21 0,-21-21 0,21 0 16,-21 0-16,22-1 0,-22 1 15,0 0-15,21 21 0,0 0 16,-21 21 0,21 0-1,-21 1-15,0-1 16,0 0-16,0 0 0,21 0 0,-21 0 16,0 1-16,21-1 15,1-21 1,-1 0-16,0 0 15,0 0-15,0 0 0,0-21 16,1-1-16,-1 22 0,-21-21 16,0 0-16,21 0 0,-21 0 15,21 0-15,-21-22 0,0 22 0,0 0 16,0 0-16,0 0 0,0-1 16,0 1-16,0 0 0,-21 21 15,0 0 1,21 21 31</inkml:trace>
  <inkml:trace contextRef="#ctx0" brushRef="#br0" timeOffset="41127.97">5884 3027 0,'0'0'16,"0"-21"-16,-21 21 15,0 0-15,0 0 0,0 0 16,-1 0-16,1 21 0,0 0 16,0-21-16,0 21 0,0 0 15,-1 1-15,22-1 0,-21 21 0,21-21 16,0 0-16,0 1 0,0 20 15,0-21-15,0 0 0,0 0 0,21 1 16,1-1-16,-1-21 16,0 0-16,0 0 0,0 0 15,22 0-15,-22 0 0,0 0 16,0-21-16,0-1 0,0 22 16,-21-21-16,22 0 0,-1 0 0,-21 0 15,21 0-15,-21-1 0,0 1 16,0 0-16,0 0 0,0-21 0,0 20 15,-21 22-15,0-21 0,-1 0 16,1 21-16,0-21 0,0 21 16,0 0-16,0 0 0,-1 0 15,1 0-15,21 21 16,-21-21-16,21 21 0,0 0 16,21 1-1,0-22-15,1 0 16</inkml:trace>
  <inkml:trace contextRef="#ctx0" brushRef="#br0" timeOffset="41571.21">6138 3048 0,'0'-21'31,"21"21"0,1 0-31,-1 0 16,0 21-16,0 0 0,-21 0 16,21 1-16,-21-1 15,0 0-15,0 0 0,0 0 0,0 0 16,0 1-16,0-1 0,0 0 15,0 0-15,0 0 0,-21 0 16,21-42 31,0 0-47,0 0 16,0 0-16,0 0 0,21-1 15,-21 1-15,21 0 0,-21 0 0,0 0 16,0 0-16,22 21 0,-22-22 15,21 1-15,-21 0 0,21 0 16,0 21-16,0-21 0,0 21 16,1 0-16,-1-21 15</inkml:trace>
  <inkml:trace contextRef="#ctx0" brushRef="#br0" timeOffset="42195.63">6943 3048 0,'0'0'0,"0"-21"15,-22 0-15,1 21 0,0-21 16,0 21-16,0 0 0,0 0 15,-1 0-15,1 0 0,0 0 0,0 0 16,-21 0-16,20 0 0,1 21 16,0 0-16,0 0 0,0 0 15,0-21-15,21 21 0,0 22 0,0-22 16,0 0-16,0 0 0,0 0 16,0 1-16,0-1 0,0 0 0,0 0 15,21 0-15,0-21 16,0 0-16,0 0 0,0 0 15,1 0-15,-1 0 0,21 0 16,-21-21-16,0 21 0,1-21 0,-1 0 16,0 0-16,0-1 0,0 1 15,0-21-15,1 21 0,-1 0 0,-21-22 16,21 22-16,0-21 0,0 21 16,0-22-16,-21 1 0,0 0 0,22 20 15,-22-20-15,0 0 0,0 21 16,0-1-16,0 1 0,-22 42 31,1 1-15,21-1-16,0 21 0,-21-21 0,21 22 15,-21-22-15,21 21 0,0 0 16,0-20-16,0 20 0,0 21 16,0-41-16,0 20 0,0-21 15,0 0-15,0 0 0,0 1 0,0-1 16,21 0-16,0 0 15,0-21-15,1 0 16,-1 0-16,0 0 0,0-21 16,0 0-16,0 0 15,1-1-15</inkml:trace>
  <inkml:trace contextRef="#ctx0" brushRef="#br0" timeOffset="42443.81">7641 2985 0,'-21'0'47,"21"21"-16,0 0-15,0 0-1</inkml:trace>
  <inkml:trace contextRef="#ctx0" brushRef="#br0" timeOffset="42635.01">7620 3281 0,'0'0'0</inkml:trace>
  <inkml:trace contextRef="#ctx0" brushRef="#br0" timeOffset="43263.98">8318 2879 0,'0'21'16,"0"0"0,0 0-16,0 0 0,-21 22 15,0-22-15,21 0 0,0 21 16,0-20-16,-21 20 0,21-21 15,-21 21-15,21 1 0,0-22 16,-21 0-16,21 0 0,0 0 0,0 1 16,0-1-16,0 0 0,0-42 47,0 0-32,21-1-15,-21-20 0,21 21 0,-21 0 16,0-22-16,0 22 0</inkml:trace>
  <inkml:trace contextRef="#ctx0" brushRef="#br0" timeOffset="44339.71">8297 2858 0,'21'0'46,"1"0"-30,-1 0-16,0 0 0,0 0 16,0 0-16,22 0 0,-22 0 15,21 0-15,0 0 0,22 0 16,-22 0-16,22 0 0,-1-22 0,1 22 16,20 0-16,-20 0 0,-1-21 15,22 21-15,-21 0 0,-1 0 0,1-21 16,-1 21-16,1 0 0,-1 0 15,22-21-15,-22 21 0,22 0 0,0 0 16,-1 0-16,1 0 0,-22-21 16,22 21-16,-21 0 0,-1 0 0,1 0 15,-22 0-15,0 0 0,1 0 0,-1 0 16,0 0-16,-21 0 0,1 0 16,-1 0-16,0 0 0,0 0 0,0 0 15,0 0 1,1 0-1,-1 0 64,-21 21-17,0 0-46,0 0-1,0 0-15,0 1 0,0-1 16,0 0-16,0 0 0,0 0 16,0 0-16,0 1 0,0-1 15,0 0-15,0 0 0,0 0 16,0 0-16,0 1 0,0-1 0,0 0 15,0 0-15,0 0 16,0 0-16,0 1 16,-21-22-16,21 21 15,-22-21-15,22 21 16,-21-21-16,0 0 16,0 0-16,0 0 15,0 0-15,-1 0 0,1 0 16,0 0-16,0 0 0,0 0 15,0 0-15,-22 0 0,1 0 0,0 0 16,-1 0-16,1 0 0,-22 0 16,1 0-16,-22 0 0,22 0 0,-1 0 15,-20 0-15,20 21 0,1-21 0,-1 0 16,22 0-16,-22 0 0,22 21 16,-22-21-16,22 0 0,-21 0 0,-1 21 15,1-21-15,-1 0 0,1 0 16,-22 22-16,21-22 0,-20 0 15,20 0-15,1 0 0,-1 21 0,22-21 16,-22 0-16,22 0 0,21 0 16,-21 0-16,-1 0 0,22 0 0,0 0 15,-21 0-15,20 0 0,1 0 16,0 0-16,0 0 16,0 0-16,0 0 15,-1 0-15,1 0 16,0 0-16,0 0 15,42 0 48,0-21-63,0 21 0</inkml:trace>
  <inkml:trace contextRef="#ctx0" brushRef="#br0" timeOffset="45260.76">11980 2879 0,'0'0'16,"0"-43"-1,-21 43 17,0 22-32,0-22 0,0 21 15,-22 0-15,22 0 0,0 0 0,-21 0 16,-1 1-16,22-1 0,-21 21 16,-1-21-16,22 0 0,-21 1 15,0-1-15,20 0 0,-20 0 16,0 0-16,21 0 0,-22-21 0,22 0 15,0 22-15,0-22 0,0 0 0,-1 0 16,22-22 0,0 1-16,0 0 0,0 0 15,22 0-15,-1 21 0,0-21 16,0 21-16,0-22 0,0 22 16,1 0-16,-1 0 0,0 0 15,0 0-15,0 0 0,0 22 16,-21-1-16,22-21 0,-1 21 15,0 0-15,0 0 0,-21 0 0,21 1 16,0-1-16,1-21 0,-1 21 16,0 0-16,0-21 0,0 21 0,0-21 15,1 0-15,-22 21 0,21-21 16,0 0-16,0 0 16,0 0-1,0 0 1,-21-21-16,0 0 0</inkml:trace>
  <inkml:trace contextRef="#ctx0" brushRef="#br0" timeOffset="45499.94">12128 3027 0,'0'0'0,"0"21"16,0 0-1,0 0-15,-21-21 0,21 22 0,-21-1 16,21 0-16,0 0 16,0 0-16,0 0 0,0 1 15,0-44 32,0 1-31</inkml:trace>
  <inkml:trace contextRef="#ctx0" brushRef="#br0" timeOffset="45678.29">12171 2942 0,'0'-21'0,"0"42"63,0 0-48,21-21 1,0 0-16,0 0 0</inkml:trace>
  <inkml:trace contextRef="#ctx0" brushRef="#br0" timeOffset="46136.08">12446 3048 0,'0'0'0,"0"85"32,0-64-32,0 0 15,0 0-15,0 0 16,0 1 0,-21-22-1,0 0 16,21-22-31,0 1 0,0 0 16,0 0-16,0 0 0,0 0 16,0-1-16,21 1 0,0 0 0,-21 0 15,21 0-15,0 0 0,0-1 0,1 22 16,-1-21-16,0 0 16,0 21-16,0 0 0,0 0 0,1 0 15,-1 0-15,0 0 0,0 0 16,-21 21-16,0 0 0,21 1 0,-21-1 15,0 0-15,0 0 0,0 0 16,0 0-16,0 1 16,0-1-16,-21-21 0,21 21 0,0 0 15,0-42 32,21 0-31,-21 0-16,21 21 0</inkml:trace>
  <inkml:trace contextRef="#ctx0" brushRef="#br0" timeOffset="46426.95">13017 2900 0,'0'42'31,"0"-21"-31,0 1 0,0-1 0,-21 0 15,21 0-15,-21 21 0,21-20 16,-21 20-16,21 0 0,0 1 0,0-1 16,-21 0-16,21 1 0,-21-1 15,21 0-15,-22 1 0,22-1 16,-21 0-16,21 1 0,0 41 16,0-63-16,-21 22 0,21-22 0,0 21 15,0-21-15,0 1 0,0 20 16,21-63 15,0 0-31,-21-1 16,22 1-16</inkml:trace>
  <inkml:trace contextRef="#ctx0" brushRef="#br0" timeOffset="46763.95">12954 3027 0,'0'0'0,"0"-21"0,0 0 0,0-1 0,0 1 16,0 0-16,0 0 16,21 0-16,0 21 15,0 0-15,1 0 0,20 0 0,-21 0 16,0 0-16,0 0 0,22 0 16,-22 0-16,0 0 0,0 21 0,0 0 15,1-21-15,-22 21 0,0 0 16,0 1-16,0-1 0,0 0 15,0 0-15,-22 0 0,1 0 0,-21 1 16,21-22-16,-22 21 0,22 0 16,0-21-16,-21 21 0,21-21 0,-1 0 15,1 0-15,42-21 32,1 0-17,-1 21-15,0-21 0,0 21 16,0-22-16,0 1 0,1 21 0</inkml:trace>
  <inkml:trace contextRef="#ctx0" brushRef="#br0" timeOffset="47496.28">13462 2858 0,'0'21'15,"0"0"-15,0 0 0,0 0 16,0 0-16,0 1 0,0 20 15,0-21-15,0 0 0,0 0 0,0 1 16,0-1-16,0 0 16,0 0-16,21-21 15,0 0 1,0 0-16,1 0 16,-1-21-16,-21 0 0,21 21 15,0-21-15,0-1 0,-21 1 16,21 0-16,1 0 0,-1 0 0,0 0 15,0-1-15,-21 1 0,21 0 0,-21 0 16,21 21-16,-21-21 0,0 42 47,0 0-47,0 0 16,0 0-16,0 1 15,0-1-15,0 0 0,0 0 0,0 0 16,0 0-16,0 1 0,0-1 15,0 0-15,0 0 0,0 0 16,22-21-16,-1 0 16,0 0-16,0 0 0,0 0 0,22 0 15,-22-21-15,21 21 0,0-21 16,-20 0-16,20 0 0,0 21 0,1-22 16,-22-20-16,21 21 0,-21 0 0,0 0 15,1-22-15,-1 22 0,0-21 16,0 21-16,-21-22 0,0 22 0,0-21 15,0 21-15,0-22 0,0 22 16,0 0-16,0 0 0,-21 21 16,0 0-1,0 21 1,21 0-16,-22 21 0,1-20 0,21 20 16,0-21-16,0 21 0,-21-20 15,21 20-15,0-21 0,0 21 0,0-20 16,0-1-16,0 0 0,0 0 0,0 0 15,0 0-15,0 1 0,0-1 16,21 0-16,0 0 16,1-21-1,-1 0 1,0 0-16,0-21 0,0 0 16,-21 0-16,21 21 0,1-22 15,-1 1-15,-21 0 0</inkml:trace>
  <inkml:trace contextRef="#ctx0" brushRef="#br0" timeOffset="47723.54">14160 2836 0,'0'22'0,"22"-22"15,20 0-15,-21 0 16,0 0-16,0 0 15,1 0-15,20 0 0,-21 0 0,21 0 16,-20 0-16,20 0 0,-21-22 16,21 22-16,-20 0 0,20 0 0,-21-21 15,0 21-15,0 0 0,1 0 0,-22-21 32</inkml:trace>
  <inkml:trace contextRef="#ctx0" brushRef="#br0" timeOffset="48124">15790 2731 0,'0'0'0,"0"21"47,0 0-47,0 0 0,-21 0 0,21 0 15,-21 1-15,21-1 0,0 0 16,0 0-16,-21 21 0,21-20 16,0-1-16,-21-21 0,21 21 15,0 0-15,0-42 47,0 0-47</inkml:trace>
  <inkml:trace contextRef="#ctx0" brushRef="#br0" timeOffset="48315.19">15769 2561 0,'0'0'0,"0"21"46,0 1-30,21-22 0,0 21-1</inkml:trace>
  <inkml:trace contextRef="#ctx0" brushRef="#br0" timeOffset="48915.96">16319 2773 0,'22'-21'15,"-22"0"1,0-1-16,0 1 16,0 0-1,-22 21-15,1 0 0,0 0 16,0 0-16,0 0 0,0 0 0,-1 0 15,1 21-15,0-21 0,0 21 16,0 1-16,0-1 0,-1 0 0,1 0 16,0 0-16,21 0 0,-21 1 15,21-1-15,-21 0 0,21 21 0,0-21 16,0 1-16,0-1 0,0 0 16,21-21-1,0 0-15,0 0 0,0 0 16,1 0-16,-1 0 0,0 0 15,0 0-15,0-21 0,0 21 16,22-21-16,-22-1 0,0 1 0,0 0 16,0 0-16,1 0 0,-1-22 15,0 22-15,0-21 0,0 0 0,0-1 16,1 1-16,-22 0 0,0-1 16,0 22-16,0-21 0,0 21 0,0-22 15,0 22-15,0 42 31,0 0-31,0 1 0,-22 20 0,22-21 16,-21 21-16,21 1 16,-21-1-16,21 0 0,-21 1 0,21-1 15,0 0-15,0-20 0,0 20 16,0-21-16,0 0 0,0 0 0,0 1 16,0-1-16,0 0 0,21-21 15,0 0 1,0 0-16,22 0 0,-22 0 15,0 0-15,21-21 0,-20 21 16,20-21-16,-21-1 0</inkml:trace>
  <inkml:trace contextRef="#ctx0" brushRef="#br0" timeOffset="49159.93">16997 2752 0,'0'21'0,"21"-21"31,0 0-15,0 0 0,0 0-16,1 0 15,-1 0 16</inkml:trace>
  <inkml:trace contextRef="#ctx0" brushRef="#br0" timeOffset="49331.24">16997 2921 0,'0'0'0,"0"21"15,0 0 1,21-21-1,0 0 1,0 0 0,-21-21-16,21 21 15,-21-21-15,0 0 16</inkml:trace>
  <inkml:trace contextRef="#ctx0" brushRef="#br0" timeOffset="49911.93">17589 2477 0,'22'0'31,"-1"0"-15,0-22-1,0 22-15,-21-21 0,21 0 0,-21 0 16,0 0-16,0 0 31,-21 21-15,0 21 0,0 0-16,0 0 0,-1 0 15,1 0-15,21 22 0,-21-22 0,0 0 16,21 0-16,-21 22 0,21-1 15,0-21-15,0 0 0,0 0 16,0 1-16</inkml:trace>
  <inkml:trace contextRef="#ctx0" brushRef="#br0" timeOffset="50382.94">17949 2582 0,'0'0'0,"0"-42"31,-21 42-15,0 21-16,0 0 15,21 1-15,0-1 16,0 21-16,-21-21 0,21 0 0,0 1 15,-22 20-15,22-21 0,0 0 16,0 0-16,0 1 0,0-1 16,0 0-16,0 0 0,0 0 0,0 0 15,0 1-15,22-22 16,-1 0-16,0 0 16,0 0-16,0 0 0,0 0 15,1-22-15,-1 1 0,0 21 16,-21-21-16,21 0 0,0-21 0,0 20 15,1 1-15,-1 0 0,-21-21 16,0 21-16,21-22 0,-21 22 16,0 0-16,0 0 0,0 0 0,21 21 78</inkml:trace>
  <inkml:trace contextRef="#ctx0" brushRef="#br0" timeOffset="50786.16">18521 2646 0,'0'0'0,"42"-21"31,-21 21-31,-21-21 0,0-1 15,-21 22 1,0 0 0,0 0-16,0 0 0,-1 22 15,1-1-15,0-21 0,-21 21 0,21-21 16,-1 21-16,1 0 0,21 0 16,0 1-16,0-1 0,0 0 15,0 0-15,0 0 0,21-21 0,1 21 16,-1 1-16,0-22 15,0 21-15,0-21 0,0 21 0,1-21 16,-1 21-16,0-21 16,0 0-16,-21 21 0,0 0 15,-21-21 1,0 0-16,0 0 16,-1 0-16,1 0 0,0 0 0,0 0 15,0 0-15,0 0 0,-1 0 16,1 0-16,21-21 15,0 0 1</inkml:trace>
  <inkml:trace contextRef="#ctx0" brushRef="#br0" timeOffset="51143.81">18690 2836 0,'0'0'0,"64"-21"32,-43 0-32,0 21 0,-21-21 0,21 21 15,0-21-15,-21 0 16,21 21-16,-21-22 0,22 1 0,-22 0 0,0 0 16,-22 21 30,1 0-46,0 21 0,0 0 0,0 0 16,0 1-16,-1-1 0,1 0 0,0 0 16,21 0-16,0 22 15,0-22-15,0 0 0,0 0 0,0 0 16,0 0-16,21-21 16,0 0-16,1 0 0,-1 0 15,0 0-15,0 0 16,0 0-16,0 0 0,22-21 15,-22 21-15</inkml:trace>
  <inkml:trace contextRef="#ctx0" brushRef="#br0" timeOffset="51572.97">19092 2667 0,'0'0'0,"0"-21"31,0 0-15,21 21-16,1 0 16,-1 0-1,0 0-15,0 0 0,-21 21 16,21 0-16,0-21 16,-21 21-16,22 0 0,-22 1 0,0-1 15,0 0-15,0 0 0,21 0 16,-21 0-16,0 1 0,0-1 0,0 0 15,0 0-15,0 0 0,-21-21 16,21 21-16,-22-21 16,1 0-1,21-21 1,0 0 0,0 0-16,0 0 15,0 0-15,0-1 0,21 1 16,-21 0-16,22 0 0,-22 0 0,0 0 15,21-1-15,-21 1 0,21 0 16,0 0-16,0-21 0,0 20 16,1 1-16,-22 0 15,21 0-15,0 21 0</inkml:trace>
  <inkml:trace contextRef="#ctx0" brushRef="#br0" timeOffset="51999.43">19812 2350 0,'-21'0'62,"21"-22"1,0 1-48,21 21-15,-21-21 16,21 21-16,0 0 15,-21 21 32,0 0-47,0 1 0,-21-1 16,21 0-16,-21 0 0,-21 0 16,20 22-16,1-22 0,0 0 0,0 0 15,21 0-15,-21 0 16</inkml:trace>
  <inkml:trace contextRef="#ctx0" brushRef="#br0" timeOffset="52592.52">20278 2413 0,'0'21'47,"0"0"-31,0 1-16,21-1 15,0-21-15,-21 21 0,21-21 0,0 21 16,0 0-16,1-21 16,-1 0-16,0 21 0,0-21 0,0 0 15,22 22-15,-22-22 0,0 0 0,21 0 16,-21 0-16,1 0 0,-22 21 15,21-21-15,-42 0 32,-1 0-32,1 0 0,-21 21 15,21 0-15,-22-21 0,1 21 16,21 0-16,-21 1 0,-1-1 16,22 0-16,-21 0 0,21 0 15,-22 0-15,22 1 0,0-22 0,21 21 0,-21 0 16,0 0-16,21 0 15,-22-21 48</inkml:trace>
  <inkml:trace contextRef="#ctx0" brushRef="#br0" timeOffset="54439.56">4149 4001 0,'0'-22'0,"0"1"16,0 42 46,0 1-46,0-1-16,0 21 0,0 0 0,0 1 15,0-1-15,0 0 0,0-20 16,0 20-16,0 0 0,0 1 16,0-1-16,0 0 0,0-21 0,0 22 15,0-22-15,0 21 0,0-21 16,0 1-16,0-1 0,0 0 0,0 0 16,0 0-16,0 0 0,0 1 15,21-22 16,-21-22-31,21 22 16,-21-21-16,0 0 0,0 0 16,0 0-16,0 0 0,0-1 15</inkml:trace>
  <inkml:trace contextRef="#ctx0" brushRef="#br0" timeOffset="55651.5">4191 3979 0,'0'-21'15,"21"21"16,0 0-15,0 0-16,1-21 16,20 21-16,-21 0 0,21 0 0,-20 0 15,20 0-15,0-21 0,22 21 16,-22 0-16,22 0 0,-22 0 0,21 0 16,1-21-16,-1 21 0,1 0 0,-1 0 15,-20 0-15,20 0 0,-20-21 16,20 21-16,1 0 0,-1 0 0,1 0 15,20-22-15,1 22 0,-22 0 16,22 0-16,0 0 0,-1-21 16,1 21-16,0 0 0,84 0 15,-84 0-15,-22-21 0,22 21 16,0 0-16,-22 0 0,1 0 0,-1 0 16,1 0-16,-1 0 0,1 0 15,-22-21-15,0 21 0,22 0 0,20 0 16,-62 0-16,20 0 0,0 0 15,-21-21-15,22 21 0,-22 0 16,0 0-16,0 0 0,0 0 0,1 0 16,-1 0-1,-21 21 79,0 0-78,0 0-1,0 0-15,0 1 16,0-1-16,0 0 16,0 0-16,-21 0 0,21 22 0,0-22 0,0 0 15,0 21-15,0-21 0,0 22 16,0-22-16,0 21 0,0-21 15,0 1-15,0 20 0,-22-21 0,22 0 16,0 0-16,0 1 0,0-1 16,0 0-16,0 0 0,0 0 0,0 0 15,0 1-15,-21-1 0,21 0 16,0 0-16,0 0 16,-21 0-16,0 1 15,21-1-15,-21-21 16,0 0-16,-1 21 15,1-21-15,0 0 16,0 0-16,0 0 16,0 0-16,-1 0 0,1 0 15,0 0-15,-21 0 0,21 0 0,-22 0 16,1 0-16,-22 0 0,22 0 16,-21 0-16,-1 0 0,22 0 0,-22 0 15,1 21-15,-1-21 0,22 0 0,-22 0 16,1 21-16,21-21 0,-22 0 15,1 0-15,-22 21 0,21-21 0,-20 22 16,20-22-16,-20 0 0,-1 0 16,21 21-16,-20-21 0,20 0 0,1 0 15,-1 0-15,1 0 0,20 21 0,1-21 16,-21 0-16,20 0 0,-20 0 16,20 0-16,-20 0 0,-1 0 15,22 0-15,-21 21 0,-1-21 16,1 0-16,-1 0 0,22 0 0,-22 0 15,22 0-15,0 0 0,-1 0 0,22 0 16,-21 0-16,21 0 0,-1 0 16,1 0-16,0 0 15,0 0 1,21-21 31,42-21-32,-21 20-15</inkml:trace>
  <inkml:trace contextRef="#ctx0" brushRef="#br0" timeOffset="56227.03">4762 4128 0,'-42'-22'32,"42"44"-17,0 20-15,0-21 16,0 0-16,-21 22 0,21-22 15,0 21-15,-21-21 0,21 22 0,0-22 16,0 0-16,-21 21 0,-1-21 16,1 1-16,21-1 0,-21 0 0,0 0 15,0 0-15,0 0 16,-1-21-16,1 22 16,0-22-16,0 0 0,0 0 15,21-22 1,-21 1-16,21 0 15,0 0-15,0 0 0,0 0 16,0-1-16,0 1 0,0 0 0,21 0 16,0 21-16,0-21 0,-21 0 15,21 21-15,0-22 0,1 22 0,-1 0 16,0 0-16,0 0 16,0 22-16,-21-1 15,21 0-15,-21 0 0,22-21 0,-22 21 16,0 0-16,0 1 0,21-1 15,-21 0-15,21 0 16,-21 0-16,0 0 0,21-21 16,0 0-16,0 0 15,1 0-15,-1 0 0,0 0 16,0 0-16,0-21 0,0 0 16</inkml:trace>
  <inkml:trace contextRef="#ctx0" brushRef="#br0" timeOffset="56655.43">5101 4318 0,'-21'21'31,"21"0"-31,0 1 0,-21-22 0,21 21 0,0 0 16,-21 0-16,21 0 0,0 0 15,0 1-15,0-1 0,0 0 16,0 0-16,0 0 0,21 0 16,0-21-1,0 0-15,0 0 16,0 0-16,1-21 16,-1 21-16,-21-21 0,21 21 15,0-21-15,-21 0 0,0 0 0,21-1 16,0 22-16,-21-21 0,0 0 15,0-21-15,0 21 0,0-1 0,0 1 16,0 0-16,0 0 0,-21 21 16,0-21-16,0 21 0,0 0 15,0 0-15,-1 0 0,1 0 16,0 21-16,21 0 16,-21 0-16,21 0 0,0 1 15,0-1 1,0 0-16,0 0 0,21-21 15,0 0-15,0 0 16</inkml:trace>
  <inkml:trace contextRef="#ctx0" brushRef="#br0" timeOffset="57324.43">5673 4297 0,'0'0'0,"-22"0"0,1 0 16,-42 0 0,42 21-16,-1 0 0,1-21 15,0 21-15,0 1 0,21-1 16,-21-21-16,21 21 0,0 0 16,0 0-16,0 0 15,21-21 1,0 0-16,0 0 15,0 0-15,1 0 0,20-21 0,-21 0 16,0 21-16,0-21 0,1 21 16,-1-21-16,0 0 0,0 21 0,-21-22 15,0 1-15,21 21 16,-21-21-16,0 42 47,-21 0-47,21 1 15,0-1-15,0 0 0,0 0 16,0 0-16,0 0 0,0 1 16,0-1-16,0 0 0,0 21 0,0-21 15,0 1-15,0 20 0,0-21 16,0 21-16,0-20 0,0 20 0,0 0 16,21-21-16,-21 22 0,0-1 15,0 0-15,21-20 0,-21 41 16,0-21-16,0-20 0,0-1 15,0 0-15,0 0 0,-21 0 0,0 0 16,0 1-16,0-22 0,0 21 16,-1-21-16,1 0 0,-21 0 0,21 0 15,-22 0-15,22 0 0,-21 0 0,0 0 16,20-21-16,-20-1 0,0 1 16,-1 0-16,22 0 0,-21 0 0,21 0 15,0-1-15,-1 1 0,1 0 16,21 0-16,0-21 0,0 20 0,0 1 15,0 0-15,0 0 0,0 0 0,0-22 16,21 22-16,1 0 0,20 0 16,-21-21-16,0 20 0,22 1 15,-22 0-15,21-21 0,0 21 0</inkml:trace>
  <inkml:trace contextRef="#ctx0" brushRef="#br0" timeOffset="57603.09">5948 4276 0,'0'0'0,"0"21"31,0 0-15,0 0-16,0 0 15,-21 1-15,21-1 0,0 0 16,0 0-16,0 0 15,0-42 48,0 0-63,0 0 16,0 0-16,0-1 0</inkml:trace>
  <inkml:trace contextRef="#ctx0" brushRef="#br0" timeOffset="57938.96">5927 4106 0,'0'0'0,"-22"0"16,1 0-16,21 22 16,0-1-1,21-21 1,1 0-16,-1 0 15,0-21-15,0 21 16,-21-22-16,0 1 16,0 0-1,-21 21 1,0 0-16,0 0 0,-1 0 16,1 0-16,0 0 0,0 0 15,0 21-15,0-21 0,21 21 16,0 1-16,0-1 15,0 0-15,21 0 16,0-21 0,0 0-16,0 0 0,0 0 0,1 0 15</inkml:trace>
  <inkml:trace contextRef="#ctx0" brushRef="#br0" timeOffset="58426.99">6308 4191 0,'-22'0'15,"22"21"-15,-21-21 16,21 21-16,0 1 0,0-1 16,0 0-16,0 0 0,0 0 15,0 0-15,0 1 0,0-1 16,0 0-1,0 0-15,0 0 16,0-42 31,0 0-31,0 0-16,0 0 15,0-1-15,0 1 0,0 0 0,0 0 16,21-21-16,1 20 0,-1 1 15,0 0-15,0 0 0,0 0 0,0 0 16,1 21-16,20 0 0,-21 0 16,0 0-16,0 0 0,22 0 15,-22 21-15,0 0 0,0-21 0,0 21 16,-21 0-16,0 22 0,22-22 16,-22 0-16,0 0 0,0 0 0,0 0 15,0 1-15,0-1 0,-22-21 16,22 21-16,-21 0 0,21 0 15,-21-21 1</inkml:trace>
  <inkml:trace contextRef="#ctx0" brushRef="#br0" timeOffset="60639.6">11726 3937 0,'21'-21'15,"1"21"-15,-1 0 16,0 0-1,-42 21 1,0 0 0,-1-21-16,-20 43 15,21-22-15,-21 0 0,20 0 0,-20 21 16,0-20-16,21-1 0,-22 0 0,1 0 16,0 0-16,-1 0 0,22 1 15,-21-1-15,21-21 0,-1 0 0,1 21 16,0-21-16,21-21 31,0 0-31,0-1 16,21 22-16,0-21 0,1 21 15,-1-21-15,0 21 0,0 0 0,0-21 16,0 21-16,1 0 0,-1 0 16,0 0-16,0 0 0,0 21 15,0 0-15,1 0 0,-1 1 16,0-1-16,-21 0 0,21 0 15,0 0-15,0 0 0,1 1 0,-22-1 16,21-21-16,0 21 0,0 0 16,-21 0-16,21-21 0,0 0 15,-21 21-15,22-21 16,-1 0 15,-21-21-31,0 0 16,0 0-16,0 0 15</inkml:trace>
  <inkml:trace contextRef="#ctx0" brushRef="#br0" timeOffset="60871.97">12065 4149 0,'0'21'15,"0"0"1,0 0-16,0 0 0,0 1 15,0-1-15,-21-21 0,21 21 16,-21 0-16,21 0 0,-22-21 0,22 21 16,0 1-1,0-44 17,0 1-17,0 0-15</inkml:trace>
  <inkml:trace contextRef="#ctx0" brushRef="#br0" timeOffset="61050.94">12086 4001 0,'0'-22'15,"0"44"17,0-1-17,0 0 1,21-21-1,-21 21-15,21-21 0,1 0 16,-1 0-16,0 0 16,0 0-16</inkml:trace>
  <inkml:trace contextRef="#ctx0" brushRef="#br0" timeOffset="61495">12467 4191 0,'0'0'0,"0"106"16,0-85 0,-21 0-16,21 0 15,-21 1-15,21-1 16,0 0 0,-21-21-16,21-21 31,0 0-16,0-1-15,21 1 16,-21 0-16,21-21 0,0 21 16,-21-1-16,21 1 0,0 0 15,1-21-15,-1 21 0,0 21 0,0-22 16,0 1-16,0 21 0,1 0 16,-1 0-16,0 21 0,0 1 15,-21-1-15,0 0 16,0 21-16,0-21 0,0 1 0,0-1 15,0 0-15,0 0 0,0 0 0,0 0 16,-21-21-16,21 22 0,-21-1 16,0-21-16,21 21 0,0-42 47,21 0-32,0-1-15,0 1 0</inkml:trace>
  <inkml:trace contextRef="#ctx0" brushRef="#br0" timeOffset="61802.95">13039 4064 0,'0'0'0,"0"21"31,0 0-31,0 1 16,0-1-16,0 21 0,0-21 0,-22 22 15,22-22-15,0 21 0,-21 0 0,21-20 16,0 20-16,0 0 0,0 1 16,0-22-16,0 21 0,-21 0 0,21 1 15,-21-1-15,21 0 0,0 1 0,0 20 16,0-20-16,0-1 0,0-21 16,0 21-16,0 1 0,0-22 0,0 0 15,0 0-15,0 0 0,21-21 31,-21-21-31,21 0 16,-21 0-16,0 0 0,0 0 16,0-22-16</inkml:trace>
  <inkml:trace contextRef="#ctx0" brushRef="#br0" timeOffset="62108.98">13017 4212 0,'0'0'0,"-21"-21"0,21-42 15,0 41-15,0-20 16,0 21-16,0 0 16,21 0-16,1 21 15,-1 0-15,0 0 0,0-22 0,21 22 16,-20 0-16,20 0 0,-21 0 16,0 0-16,0 22 0,1-22 15,-1 21-15,0 0 0,-21 0 0,0 0 16,0 22-16,0-22 0,0 0 15,-21 0-15,0 0 0,-1 0 0,1 1 16,0-1-16,-21 0 0,21 0 16,-22-21-16,22 21 0,0-21 0,0 0 15,0 0-15,21-21 32,21 0-32</inkml:trace>
  <inkml:trace contextRef="#ctx0" brushRef="#br0" timeOffset="62844.92">13610 3958 0,'0'21'0,"0"1"16,0-1-16,0 0 0,-21 0 0,21 0 15,0 0-15,0 1 0,-21-1 16,21 0-16,0 21 0,0-21 16,-21 1-16,21-1 0,0 0 0,0 0 15,0 0-15,21-21 32,0 0-32,0 0 15,0-21-15,0 21 0,1-21 16,-22 0-16,21 0 0,0-1 0,-21 1 15,21 0-15,0 0 0,-21-43 16,21 43-16,-21 0 0,22 0 16,-22 0-16,0 0 15,0 42 1,0 0 0,0 0-16,0 0 0,0 0 15,0 1-15,0-1 0,0 0 0,0 0 16,0 21-16,0-20 0,0-1 15,0 0-15,0 0 0,0 0 16,21 0-16,0-21 16,0 0-16,0 0 15,0 0-15,1 0 0,20 0 0,-21-21 16,21 0-16,-20 21 0,20-21 16,0 0-16,-21-22 0,22 22 15,-22 0-15,21-21 0,-21-1 0,1 22 0,-1-21 16,0 21-16,0-22 15,-21 22-15,21-21 0,-21 21 0,0 0 16,0-1-16,0 1 0,-21 21 31,0 21-31,0 1 16,21-1-16,0 21 0,-21-21 16,21 22-16,-22-22 0,22 21 0,0 0 15,0 1-15,0-22 0,0 21 16,0-21-16,0 1 0,0-1 0,0 0 15,0 0-15,0 0 0,0 0 16,22-21-16,-1 0 16,0 0-1,0 0-15,-21-21 0,21 21 0,-21-21 16,21 0-16,-21 0 0,0 0 16</inkml:trace>
  <inkml:trace contextRef="#ctx0" brushRef="#br0" timeOffset="63047.79">14224 4064 0,'0'0'0,"21"0"31,0 0-15,0 0-16,1 0 0,-1 0 15,0 0-15,0 0 0,0-21 16,0 21-16,1 0 0,-1-21 15,0 21-15,-21-21 0,21 21 16,-21-22 0</inkml:trace>
  <inkml:trace contextRef="#ctx0" brushRef="#br0" timeOffset="63579.88">15938 3937 0,'22'0'31,"-22"21"-31,0 0 16,0 1-16,0-1 16,0 21-16,0-21 0,0 0 15,0 1-15,0-1 0,0 0 0,-22 0 16,1 0-16,0 0 15,21 1-15,-21-1 16,21-42 15,0-1-31,0 1 0,0 0 16</inkml:trace>
  <inkml:trace contextRef="#ctx0" brushRef="#br0" timeOffset="63763.54">15938 3789 0,'0'0'0,"0"-21"16,22 42 62,-1-21-62,0 0-16,-21 21 0,21-21 0</inkml:trace>
  <inkml:trace contextRef="#ctx0" brushRef="#br0" timeOffset="64351.45">16658 3958 0,'0'0'0,"0"-63"32,-21 42-32,0 21 15,0 0-15,-1-22 0,1 22 0,0 0 16,0 0-16,0 0 0,-22 0 0,22 0 16,-21 22-16,21-22 15,-22 21-15,22 0 0,-21 0 0,21 21 16,0-20-16,-22 20 0,22-21 0,0 21 15,0-20-15,21-1 0,0 21 16,0-21-16,0 0 0,0 1 0,0-1 16,21-21-16,-21 21 15,42-21-15,-21 0 0,1 0 0,-1 0 16,21 0-16,-21-21 0,22 0 16,-22 21-16,21-22 0,-21 1 15,22-21-15,-22 21 0,21-22 0,-21 22 16,0-21-16,1 0 0,-1 20 15,0-20-15,-21 0 0,0 21 0,0-22 16,0 22-16,0-21 0,0 21 0,0-1 16,0 1-16,0 0 0,0 0 15,-21 21 1,0 21 0,21 0-16,0 0 0,0 1 0,-22-1 15,22 0-15,0 21 0,0-21 0,0 22 16,0-1-16,0 0 0,0-20 15,0 20-15,0-21 0,0 21 0,0-20 16,22-1-16,-22 0 16,21 0-16,-21 0 0,21-21 0,0 0 0,0 0 15,0 0-15,1 0 16,-1 0-16,0-21 16,0 21-16,0-21 0</inkml:trace>
  <inkml:trace contextRef="#ctx0" brushRef="#br0" timeOffset="64627.17">17208 3916 0,'22'0'47,"-1"0"-47,0 0 15,0 0-15,0 0 16,0 0-16,1 0 16</inkml:trace>
  <inkml:trace contextRef="#ctx0" brushRef="#br0" timeOffset="64792.05">17145 4085 0,'0'21'16,"21"1"-1,0-22-15,0 0 16,1 0-16,-1 0 0,0-22 15,0 1-15,0 0 16,0 21-16,-21-21 0</inkml:trace>
  <inkml:trace contextRef="#ctx0" brushRef="#br0" timeOffset="65150.88">17801 3768 0,'-21'0'0,"42"0"47,0 0-31,-21-21-1,0-1 1,0 1 0,-21 21-1,0 21 1,21 1-16,-21-22 16,0 21-16,21 0 0,0 0 0,-22-21 15,22 21-15,-21 0 0,21 1 0,0-1 16,21-21-1</inkml:trace>
  <inkml:trace contextRef="#ctx0" brushRef="#br0" timeOffset="65695.96">18436 3683 0,'0'0'0,"-63"0"16,41 0-1,1 0 1,21 21-16,-21-21 0,21 21 0,0 1 16,-21-1-16,21 0 0,-21 0 0,21 0 15,-21 0-15,21 1 0,0 20 16,-22-21-16,1 0 0,21 22 0,-21-22 15,0 21-15,0-21 0,0 0 16,21 22-16,-22-22 0,1 0 0,0 0 16,0 0-16,0-21 15,0 0-15,-1 0 16,1 0 0,21-21-1,0 0-15,0 0 0,0 0 0,0-22 16,0 22-16,0-42 0,0 42 15,0-1-15,0 1 0,0 0 16,21 21-16,1-21 0,-1 21 16,0 0-1,-21 21-15,0 0 16,0 0-16,21 1 0,-21-1 16,0 0-16,21 0 0,-21 0 15,0 0-15,0 1 0,0-1 0,0 0 0,0 0 16,21 0-1,1-21-15,-1 0 16,0 0 0,0 0-16,0 0 0,0 0 15,1-21-15,-22 0 0</inkml:trace>
  <inkml:trace contextRef="#ctx0" brushRef="#br0" timeOffset="66107.99">18542 3895 0,'-21'0'32,"0"0"-17,-1 21-15,1 0 0,0 0 16,21 0-16,-21 1 0,21-1 16,-21 0-16,21 0 0,-21 0 0,21 22 15,0-22-15,0 0 0,0 0 16,0 0-16,0 0 0,21-21 15,0 22-15,0-22 16,0 0-16,0 0 16,1 0-16,-1-22 0,0 1 0,0 21 15,0-21-15,0 0 0,1 0 16,-1 0-16,-21-1 0,0 1 16,21-21-16,-21 21 0,0 0 0,0-1 15,0 1-15,0 0 0,0 0 16,-21 21-16,0-21 0,-1 21 15,1 0-15,0 0 0,-21 0 16,21 0-16,-1 0 0,1 0 0,0 21 16,0-21-16,21 21 0,0 0 15,0 0 1,0 1-16,21-1 16,0-21-16</inkml:trace>
  <inkml:trace contextRef="#ctx0" brushRef="#br0" timeOffset="66768.03">18986 3916 0,'-42'0'31,"21"0"-31,0 0 0,0 0 16,-1 0-16,1 21 0,0-21 0,21 21 15,-21 0-15,0 1 0,21-1 16,-21-21-16,21 21 0,0 0 0,0 0 16,0 0-1,0 1-15,21-22 16,0 0-16,0 0 16,0 0-16,0-22 0,1 1 15,-1 21-15,0-21 0,-21 0 16,21 0-16,0 0 15,-21-1-15,0 1 16,0 42 15,0 1-15,0-1-16,0 0 0,-21 0 16,21 0-16,-21 0 0,21 1 0,0 20 15,0-21-15,-21 0 0,21 22 16,-21-22-16,21 21 0,0-21 0,-22 22 15,22-22-15,0 21 0,0-21 16,0 22-16,0-22 0,0 21 0,0-21 16,-21 22-16,21 20 0,-21-21 15,21-20-15,0 20 0,-21 0 16,0-21-16,21 22 0,-21-22 16,-1 21-16,1-21 0,0 1 0,-21 20 15,21-21-15,-1-21 16,1 21-16,-21-21 0,21 0 0,0 0 0,-1 0 15,-20 0-15,21 0 0,0 0 16,-22-21-16,22 0 0,0 0 16,0 0-16,21-1 0,-21-20 0,0 21 15,21-21-15,-22-1 0,22 1 0,0 21 16,0-22-16,0 1 0,0 21 16,0-21-16,0 20 0,0-20 0,22 21 15,-1 0-15,0-22 0,0 22 16,0 0-16,22 0 0,-22-21 0,21 20 15</inkml:trace>
  <inkml:trace contextRef="#ctx0" brushRef="#br0" timeOffset="67047.95">19283 3874 0,'-21'0'16,"-1"0"-16,1 0 16,21 21-16,-21-21 0,0 21 15,21 0-15,-21-21 0,21 21 0,0 0 16,0 1-16,0-1 0,0 0 16,0 0-16,-21-21 0,21 21 15,0 0 1,0-42 15,0 0-31,0 0 16</inkml:trace>
  <inkml:trace contextRef="#ctx0" brushRef="#br0" timeOffset="67243.42">19219 3725 0,'-21'0'32,"0"0"-17,21 22 17,21-22-17,0 0-15</inkml:trace>
  <inkml:trace contextRef="#ctx0" brushRef="#br0" timeOffset="67758.75">19558 3789 0,'0'21'15,"-21"-21"1,21 21-16,-21 0 0,21 1 15,0-1-15,-22 0 16,22 0-16,0 0 16,-21 0-16,21 1 0,0 20 15,0-21-15,0 0 0,-21-21 16,21 21-16,0 1 16,0-44 30,0 1-46,0 0 16,0 0-16,21 0 0,-21 0 16,0-1-16,21 1 0,1 0 0,-22 0 15,21 0-15,0 0 0,0-1 16,0 1-16,0 0 0,1 0 16,20 0-16,-21 21 0,0-21 0,22 21 15,-22 0-15,0 0 0,0 0 16,21 0-16,-20 0 0,-1 21 15,0 0-15,-21 0 0,21 0 16,-21 0-16,0 1 0,0 20 0,0-21 16,0 0-16,0 0 0,-21 1 15,0-1-15,21 0 0,-21 0 0,-1 0 16,1 0-16,0-21 31,21-21-31,0 0 16</inkml:trace>
  <inkml:trace contextRef="#ctx0" brushRef="#br0" timeOffset="68142.33">20214 3704 0,'-21'0'16,"0"0"-1,21-21 32,0 0-16,0 42 16,0 0-47,0 0 16,0 1-16,0-1 16,-21-21-16,-1 21 0,22 0 15,-21-21-15,0 0 16</inkml:trace>
  <inkml:trace contextRef="#ctx0" brushRef="#br0" timeOffset="68711.03">20701 3662 0,'0'0'15,"-21"0"-15,21 21 63,0 0-63,0 0 0,21 1 15,0-22-15,-21 21 16,21-21-16,0 21 0,1-21 16,-1 0-16,0 21 0,0-21 15,0 0-15,0 0 16,1 0-16,-1 0 15,0 0-15,-42 0 47,0 0-47,-1 0 16,1 0-16,0 21 0,0-21 16,0 21-16,-22-21 0,22 22 15,0-1-15,-21 0 0,21 0 0,-22 0 0,22 0 16,-21 1-16,21-1 15,-1 0-15,1 0 0,0 0 0,0-21 16,0 21-16,0-21 0,21 22 16</inkml:trace>
  <inkml:trace contextRef="#ctx0" brushRef="#br0" timeOffset="76883.92">6371 5144 0,'21'0'156,"-21"-22"-156,21 22 0</inkml:trace>
  <inkml:trace contextRef="#ctx0" brushRef="#br0" timeOffset="77842.19">6604 4911 0,'0'-43'31,"-21"43"-31,0 0 16,-1 0-16,22-21 16,-21 21-16,0 0 0,0 0 15,0 0 1,0 21-16,-1-21 0,22 22 15,-21-1-15,0 0 0,0 0 0,21 21 16,-21-20-16,0-1 0,-1 0 16,22 21-16,0-21 0,-21 1 0,21-1 15,-21 21-15,21-21 0,0 0 16,0 1-16,0-1 0,0 0 0,0 0 16,0 0-16,21 0 0,0 1 15,1-1-15,-1-21 16,0 21-16,0-21 0,0 0 0,0 0 15,1 0-15,20 0 0,-21 0 0,21 0 16,1 0-16,-22 0 0,21 0 16,1 0-16,-22 0 0,21-21 15,-21 21-15,22-21 0,-22 21 0,0-22 16,0 1-16,0 21 0,0-21 16,-21 0-16,0 0 0,22 0 15,-22-1-15,0 1 0,0 0 0,0-21 16,0 21-16,0-1 0,0-20 0,0 21 15,0-21-15,0 20 0,0 1 0,-22 0 16,1 0-16,0 0 0,21 0 16,-21-1-16,-21 1 0,20 21 0,1-21 15,-21 21-15,21-21 0,0 21 16,-22 0-16,1 0 0,21 0 16,-22 0-16,22 0 0,-21 0 0,21 21 15,-22 0-15,22 0 0,0 1 16,0-1-16,0 21 0,0-21 0,-1 0 15,1 22-15,0-22 0,21 21 16,0-21-16,0 22 0,0-22 0,0 0 16,0 21-16,0-20 0,0-1 0,0 0 15,0 0-15,0 0 0,21-21 16,0 21-16,1 1 0,-1-22 0,0 0 16,21 21-16,-21-21 0,22 0 0,-1 0 15,0 0-15,-20 0 16,20 0-16,0 0 0,1-21 0,-22 21 15,21-22-15,-21 22 0,22-21 0,-22 0 16,0 0-16,0 0 0,0 0 16,-21-1-16,21 1 0,-21-21 0,0 21 15,0-22-15,0 22 0,0-21 16,-21 21-16,0-22 0,0 22 0,0-21 16,0 21-16,-1 0 0,1-1 0,0 1 15,0 21-15,0 0 0,0 0 16,-22 0-16,22 0 0,-21 0 0,21 0 15,-22 0-15,22 0 0,0 21 16,0 1-16,0-1 0,-1-21 16,22 21-16,0 0 0,-21 0 0,21 0 15,0 1-15,0-1 0,21 0 16,1 0-16,-1 0 0</inkml:trace>
  <inkml:trace contextRef="#ctx0" brushRef="#br0" timeOffset="78927.42">6752 5525 0,'0'21'62,"0"0"-62,0 0 16,0 0-16,0 0 0,0 1 0,0 20 15,0-21-15,0 0 0,0 0 0,0 1 16,0 20-16,0-21 0,0 0 16,0 0-16,0 1 0,0-1 15,0 0-15,0 0 16,0-42 46,0 0-62,0 0 16,0-1-16,0 1 0,21 0 16</inkml:trace>
  <inkml:trace contextRef="#ctx0" brushRef="#br0" timeOffset="79604.6">6731 5525 0,'0'0'0,"21"0"32,0 0-17,0 0-15,1 0 0,-1 0 16,21 0-16,-21 0 16,0 0-16,1-22 0,-1 22 0,0 0 15,0 0-15,0 0 0,0 0 0,1 0 31,-44 0 16,22 22-31</inkml:trace>
  <inkml:trace contextRef="#ctx0" brushRef="#br0" timeOffset="79920.02">6816 5694 0,'21'0'16,"0"0"-1,0 0-15,0 0 16,0 0-16,1 0 16,-1 0-16,0-21 0,0 21 15,0 0 1,-21-21-1</inkml:trace>
  <inkml:trace contextRef="#ctx0" brushRef="#br0" timeOffset="80695.58">8361 4763 0,'0'0'0,"0"-22"0,0 1 15,-21 21 1,-1 0 0,1 0-1,0 21-15,0 22 16,0-22-16,0 0 0,21 0 0,-22 22 16,1-1-16,0-21 0,21 21 15,-21 1-15,21-22 0,-21 21 0,21 1 16,-21-22-16,21 21 0,0-21 15,0 0-15,0 1 0,0 20 16,0-21-16,21 0 0,0-21 0,0 21 16,0-21-16,0 0 0,1 0 0,-1 0 15,0 0-15,21 0 0,-21 0 16,1 0-16,20 0 0,-21 0 16,0 0-16,22-21 0,-22 0 0,21 21 15,-21-21-15,22 0 0,-22 0 16,0-1-16,0 1 0,21 0 0,-42-21 15,22 21-15,-1-22 0,-21 22 0,0-21 16,0-1-16,0 1 0,0 0 16,0 21-16,0-22 0,-21 1 0,-1 21 15,1 0-15,-21-22 0,21 43 16,-22-21-16,22 0 0,0 21 0,-21 0 16,21 0-16,-1 0 0,1 0 0,0 0 15,0 0-15,-21 21 0,20 0 16,1 0-16,0-21 0,0 22 15,0-1-15,0 0 0,-1 0 0,1 21 16,0-20-16,21-1 0,-21 0 16,21 21-16,0-21 0,0 22 0,0 20 15,0-42-15</inkml:trace>
  <inkml:trace contextRef="#ctx0" brushRef="#br0" timeOffset="81047.49">8424 5630 0,'0'0'0,"-21"-21"15,0 42 16,0 1-15,21-1-16,0 0 0,0 0 0,0 0 16,0 0-16,-21 1 0,21-1 15,0 0-15,0 0 0,0 0 0,-22 0 16,22 1-16,0-1 0,0 0 16,0 0-1,0-42 32,22 0-47,-22 0 0,21-1 0,-21 1 16</inkml:trace>
  <inkml:trace contextRef="#ctx0" brushRef="#br0" timeOffset="81265.97">8382 5630 0,'0'0'16,"0"-21"-16,0 0 0,0 0 15,21 21 1,-21 21-1,21 0-15,0 0 0,1 1 16,-1-1-16,-21 0 16,21 0-16,0-21 0,-21 21 0,0 0 15,21-21-15,0 22 0,1-22 16,-22 21-16,21-21 16,0 0-16,0 0 15,0 0-15,0-21 0,-21-1 16,22 1-16,-1 21 0</inkml:trace>
  <inkml:trace contextRef="#ctx0" brushRef="#br0" timeOffset="81699.31">8932 5482 0,'-42'0'31,"21"21"-31,0 1 0,-1-1 16,1 0-16,0 0 0,-21 0 15,21 0-15,21 1 0,-22-1 16,1 0-16,21 0 0,-21 0 16,42-21 15,0 0-15,1-21-16,-1 0 15,0 21-15,0-21 0,0 0 0,0-1 16,-21 1-16,22 0 0,-1 0 15,0-21-15,0 42 0,-21-22 16,21 1-16,0 21 16,-21 21-1,0 1 1,0-1-16,0 0 0,0 0 16,0 0-16,0 0 0,0 1 15,0 20-15,0-21 0,0 0 0,0 22 16,0-22-16,0 0 0,-21 0 15,21 0-15,0 0 0,0 1 0,0-1 16,0 0-16,0 0 16</inkml:trace>
  <inkml:trace contextRef="#ctx0" brushRef="#br0" timeOffset="82635.98">11959 5186 0,'0'-64'16,"0"43"-1,0 0-15,0 0 0,0 0 16,0 0-16,-21 42 47,21 0-47,-21 0 0,0 0 0,-1 22 15,-20-22-15,21 0 0,0 21 0,-22-21 16,1 22-16,21-22 0,-21 0 16,20 0-16,-20 0 0,21 1 15,-21-1-15,20 0 0,1 0 0,0-21 16,0 0-16,0 21 0,0-21 0,-1 0 15,1 0-15,0 0 16,21-21 0,0 0-1,21 21 1,0-21-16,1 21 0,-1 0 16,0 0-16,0 0 0,0 0 15,22 0-15,-22 21 0,21-21 0,0 21 16,-20-21-16,20 21 0,0 0 15,-21 1-15,22-1 0,-22 0 0,0 0 16,0-21-16,22 21 0,-22 0 0,0 1 16,0-22-16,-21 21 0,21 0 15,0-21-15,1 0 0,-22-21 47,0 0-31,0-1-16</inkml:trace>
  <inkml:trace contextRef="#ctx0" brushRef="#br0" timeOffset="82867.98">12234 5355 0,'0'0'0,"0"21"31,0 1-31,0-1 15,0 0-15,0 0 0,0 0 16,0 0-16,0 1 16,-21-1-16,21 0 15,0-42 32,0 0-47</inkml:trace>
  <inkml:trace contextRef="#ctx0" brushRef="#br0" timeOffset="83040.08">12277 5228 0,'0'0'0,"0"21"63,21 1-48,0-22-15,0 0 16,0 0-16</inkml:trace>
  <inkml:trace contextRef="#ctx0" brushRef="#br0" timeOffset="83506.99">12573 5313 0,'0'63'16,"0"-41"0,0-1-16,0 0 0,0 0 15,0 0-15,0 0 16,0 1-16,0-1 0,0 0 16,0 0-16,0 0 15,-21-21 16,21-21-15,0 0-16,0 0 16,0 0-16,0-1 15,0 1-15,0 0 0,0 0 0,21 0 16,-21 0-16,21-22 0,0 22 16,0 0-16,1 21 0,-1-21 0,0 0 15,0 21-15,21 0 0,-20 0 0,-1 0 16,0 0-16,0 21 0,0-21 15,-21 21-15,0 0 0,21 0 0,-21 0 16,0 1-16,0-1 0,0 0 0,0 0 16,-21 0-16,0 0 0,21 1 15,-21-1-15,0 0 0,21 0 0,0 0 16,21-42 31,0 0-47,0 21 0</inkml:trace>
  <inkml:trace contextRef="#ctx0" brushRef="#br0" timeOffset="83804">13293 5228 0,'-22'0'15,"1"21"1,0 1-16,21-1 15,0 0-15,0 0 0,0 0 0,-21 0 16,21 22-16,-21-1 0,21-21 0,0 22 16,0-1-16,0 0 0,-21 1 15,21 20-15,0-21 0,-22 1 0,22-1 16,0 22-16,0-22 0,0 0 0,0 1 16,0-22-16,0 21 0,-21-21 15,21 22-15,0-22 0,0 0 0,0 0 16,21-21-1,1-21-15,-1 0 16,0-22-16,0 1 0,0 21 16,0-21-16</inkml:trace>
  <inkml:trace contextRef="#ctx0" brushRef="#br0" timeOffset="84111.97">13250 5334 0,'0'-21'0,"0"42"0,-21-63 15,21 21-15,0-1 0,0 1 16,0 0-16,21 21 0,0-21 16,1 0-16,-1 21 0,0 0 15,21-21-15,-21 21 0,1 0 0,20 0 16,-21 0-16,0 0 0,0 21 16,1-21-16,-22 21 0,0 0 15,21 0-15,-21 0 0,0 1 0,0-1 16,0 0-16,-21 0 0,-1 0 0,-20 0 15,21 1-15,-21-22 0,20 21 16,-20 0-16,21-21 0,-21 21 0,20-21 16,1 0-16,0 0 0,0 0 15,42 0 1,0-21 0,0 0-16,22 21 0,-22-21 15,0-1-15</inkml:trace>
  <inkml:trace contextRef="#ctx0" brushRef="#br0" timeOffset="84756.12">13695 5186 0,'0'0'0,"0"21"16,0 0-16,0 0 16,0 1-16,0-1 0,0 0 0,0 0 15,0 0-15,0 0 0,0 1 16,0-1-16,0 0 15,21-21 1,0 0 0,0 0-1,0-21-15,1 21 0,-22-21 0,21-1 16,0 1-16,0 0 0,-21 0 0,21 0 16,0 0-16,-21-1 0,22-20 15,-22 21-15,21 21 0,-21-21 0,0 0 16,0 42-1,0 0 1,0 0-16,0 0 0,-21 0 0,21 1 16,0-1-16,0 0 0,0 0 0,0 0 15,0 0-15,0 1 0,0-1 16,0 0-16,0 0 0,21-21 0,0 0 16,0 21-16,0-21 0,22 0 15,-22 0-15,21 0 16,-21 0-16,22-21 0,-1 0 0,-21 21 15,43-42-15,-43 20 0,0 1 16,0 0-16,-21-21 0,21 21 16,0-22-16,-21 1 0,22 0 0,-22 20 15,0-20-15,0 0 0,0-1 0,0 22 16,0 0-16,0-21 0,0 21 16,-22 21-16,1 21 15,0-21-15,21 21 16,0 21-16,0-21 0,0 22 15,-21-1-15,21 0 0,0-20 0,0 20 16,0 0-16,0-21 0,0 22 16,0-22-16,0 21 0,0-21 0,0 1 15,0-1-15,0 0 0,21 0 16,0-21-16,0 0 16,1 0-16,-1 0 15,0 0-15,0-21 0,-21 0 16,21 21-16</inkml:trace>
  <inkml:trace contextRef="#ctx0" brushRef="#br0" timeOffset="84959.95">14330 5165 0,'0'0'0,"-43"0"31,43 21-31,22-21 16,-1 0-16,0 0 0,0 0 15,0 0-15,22 0 0,-22 0 0,0 0 16,0 0-16,21 0 0,-20 0 0,-1 0 16,0 0-16,0 0 0,0-21 15,0 21-15,1-21 0,-1 21 0,0-22 16,0 22-16</inkml:trace>
  <inkml:trace contextRef="#ctx0" brushRef="#br0" timeOffset="85507.02">16002 5144 0,'0'0'0,"-21"-64"31,0 64-31,-1 21 31,22 0-31,0 1 0,-21-1 16,21 21-16,0-21 0,-21 0 16,21 1-16,0-1 0,0 0 0,-21 0 15,21 0-15,-21-21 16,21 21-16,0-42 47</inkml:trace>
  <inkml:trace contextRef="#ctx0" brushRef="#br0" timeOffset="85691">15875 4890 0,'0'-22'0,"0"44"0,0-65 16,0 64 15,0 1-16,0-1-15,0 0 0,0 0 16,21-21-16,-21 21 0,21 0 0,0-21 16,1 22-16,-1-22 0,0 21 15,21-21-15</inkml:trace>
  <inkml:trace contextRef="#ctx0" brushRef="#br0" timeOffset="86231.26">16700 5080 0,'0'0'0,"0"-21"0,-21 21 0,21-21 16,-21 0-16,0 21 0,0-22 0,0 22 16,-1 0-16,1 0 15,0 0-15,0 0 0,0 0 0,-22 22 16,22-1-16,0 0 0,-21 0 15,21 21-15,-1-20 0,1 20 0,-21-21 16,42 21-16,-21-20 0,21 20 0,-21-21 16,21 0-16,0 0 0,0 1 15,0-1-15,21-21 0,0 21 16,0-21-16,21 0 0,-20 0 16,-1 0-16,21 0 15,-21-21-15,0 0 0,22 21 0,-22-22 16,21 1-16,-21 0 0,22-21 0,-22 21 15,21-22-15,-21 22 0,1-21 16,-1-1-16,21 1 0,-42-21 0,21 20 16,0 1-16,-21 0 0,22-1 15,-22 1-15,0 21 0,0 0 0,0-1 16,0 1-16,0 0 0,-22 42 16,22 0-1,-21 1-15,0 20 0,21-21 16,0 21-16,0 1 0,0 20 0,-21-20 15,21-1-15,0 0 0,0 1 16,0-22-16,0 21 0,0 0 0,0-20 16,0-1-16,0 0 0,21 0 0,0 0 15,-21 0-15,21-21 0,1 0 16,-1 0-16,0 0 0,0 0 0,0 0 16,22 0-16,-1 0 0,0 0 0</inkml:trace>
  <inkml:trace contextRef="#ctx0" brushRef="#br0" timeOffset="86466.98">17420 5101 0,'0'21'15,"21"-21"16,0 0-31,1 0 0,-1 0 16,0 0-16,0 0 16,0 0-16,0 0 0</inkml:trace>
  <inkml:trace contextRef="#ctx0" brushRef="#br0" timeOffset="86598.96">17420 5249 0,'0'0'0,"21"0"31,0 0-15,1 0-16,-1 0 0,21 0 16,-21-21-16</inkml:trace>
  <inkml:trace contextRef="#ctx0" brushRef="#br0" timeOffset="86835.68">18267 4763 0,'0'0'0,"-21"0"0,-1 0 15,1 0-15,0 21 16,21 0-16,-21 0 0,0 0 15,21 0-15,0 1 0,0-1 16,0 0-16,0 0 0,0 0 16,0 0-16,0 1 15,21-1 1,0-21-16</inkml:trace>
  <inkml:trace contextRef="#ctx0" brushRef="#br0" timeOffset="87239.18">18521 4953 0,'-21'21'16,"-1"0"-1,1-21-15,21 22 0,0-1 16,-21 0-16,0 21 0,21-21 0,0 1 15,-21-1-15,0 0 0,21 21 16,-22 1-16,22-22 0,0 0 16,0 0-16,0 0 0,0 0 15,22-21-15,-1 0 0,0 0 16,0 0-16,21 0 16,-20 0-16,-1 0 0,21-21 0,0 0 15,-20 0-15,-1 21 0,0-21 16,-21-22-16,21 22 0,0 0 15,0-21-15,-21 21 0,0-22 0,0 22 16,0-21-16,22 21 0,-22-1 16,0 1-16,0 0 0,0 0 0,0 42 47,0 0-32</inkml:trace>
  <inkml:trace contextRef="#ctx0" brushRef="#br0" timeOffset="87620.02">19029 5038 0,'0'0'0,"21"-21"31,-21-1-31,-21 22 16,0 0-1,-1 0-15,1 22 0,21-1 16,-21 0-16,0-21 0,21 21 16,0 0-16,0 0 0,0 1 15,0-1-15,0 0 0,21 0 16,0-21 0,-21 21-16,21-21 15,1 21-15,-22 1 16,0-1-16,0 0 15,-22 0 1,1-21-16,0 0 16,0 0-16,0 0 0,0 21 15,-1-21-15,22-21 32,0 0-17</inkml:trace>
  <inkml:trace contextRef="#ctx0" brushRef="#br0" timeOffset="87988.06">19367 5228 0,'0'0'0,"0"-21"31,0 0-31,22 0 16,-1 0-16,0-1 15,0 1-15,0 0 0,-21 0 16,-21 42 31,0-21-47,0 21 0,0 0 15,21 1-15,-22-1 0,22 0 0,-21 0 16,21 0-16,0 0 0,0 1 0,0-1 16,0 0-16,0 0 0,21 0 15,1-21-15,-1 0 0,0 0 16,0 0-16,0 0 16,22 0-16,-22 0 0,0 0 0,0 0 15,21 0-15</inkml:trace>
  <inkml:trace contextRef="#ctx0" brushRef="#br0" timeOffset="88389.01">19770 5080 0,'0'0'0,"-22"-21"32,22 0-17,22 21-15,-1 0 16,0 0-16,0 0 15,0 0-15,0 0 0,1 0 16,-22 21-16,21-21 0,-21 21 16,21 0-16,-21 0 0,0 1 0,0-1 15,0 0-15,0 0 0,0 0 16,0 0-16,0 1 0,0-1 16,0 0-16,0 0 0,-21-21 15,0 0 1,-1 0-1,22-21 17,0 0-32,0 0 15,0-1-15,22 1 0,-1 0 16,-21 0-16,0 0 0,21 0 16,0-1-16,0 1 0,0 0 0,-21 0 15,22 0-15,-1 21 0,-21-21 16,21-1-16,0 22 0,0-21 0</inkml:trace>
  <inkml:trace contextRef="#ctx0" brushRef="#br0" timeOffset="88840">20405 4847 0,'-22'0'31,"1"0"-31,21 21 63,0-42-32,0 0-15,0 0-1,0 0-15,0 42 47,0 0-31,0 0-1,0 0-15,-21-21 0,0 22 0,21-1 16,0 0-16</inkml:trace>
  <inkml:trace contextRef="#ctx0" brushRef="#br0" timeOffset="89283.66">20680 4784 0,'0'21'47,"0"0"-47,0 0 0,0 0 15,0 1-15,21-22 0,0 21 16,0 0-16,0-21 16,1 21-16,-1-21 0,0 0 15,0 0-15,0 21 16,0-21-16,1 0 0,-1 0 15,0 0-15,0 0 0,-21 21 16,0 1 0,0-1-16,-21-21 0,0 21 15,0 0-15,-1-21 0,-20 21 0,21 0 16,-21 1-16,20-1 0,-20 0 16,0 0-16,21 0 0,-22 0 0,-20 22 15,42-43-15,-1 21 0,1 0 16,0-21-16,0 0 0,0 0 15,0 0-15,-1 0 0,1 0 0</inkml:trace>
  <inkml:trace contextRef="#ctx0" brushRef="#br0" timeOffset="90156">12192 6033 0,'-21'0'15,"0"0"-15,-1 21 16,1 0-16,0 0 0,0 0 0,-21 0 15,-1 1-15,1-1 0,0 0 16,-22 0-16,22 0 0,-22 0 0,22 1 16,-22-1-16,22-21 0,0 21 0,-1 0 15,22-21-15,0 0 0,0 21 16,0-21-16,0 0 16,21-21-16,21 0 15,0 21-15,0-21 16,0 21-16,22 0 0,-22 0 0,21-21 15,43 21-15,-43 0 0,0 0 16,1 21-16,20 0 0,-20 0 16,-1 0-16,0 0 0,1 1 0,-22-1 15,21 0-15,-21 21 0,-21-21 16,21 1-16,-21-1 0,0 0 0,22 0 16,-22 0-16,0 0 15,21-21 1,0-21-1,0 0 1</inkml:trace>
  <inkml:trace contextRef="#ctx0" brushRef="#br0" timeOffset="90371.91">12446 6308 0,'0'42'31,"0"-21"-31,0 0 0,-21 1 16,21-1-16,0 0 0,-21 0 16,21 0-16,0 0 0,0 1 0,0-1 15,-22-21-15,22-21 47,0-1-47</inkml:trace>
  <inkml:trace contextRef="#ctx0" brushRef="#br0" timeOffset="90527.96">12425 6160 0,'0'-22'32,"21"22"-1,0 0-16,-21 22-15,21-22 0,0 0 0</inkml:trace>
  <inkml:trace contextRef="#ctx0" brushRef="#br0" timeOffset="90963.09">12912 6350 0,'0'0'0,"0"21"0,-22 0 0,1 22 16,21-22-16,-21 0 0,0 0 0,21 0 16,0 1-16,0-1 0,-21-21 15,21 21-15,-21 0 0,-1 0 16,22-42 15,-21 0-15,21 0-16,0 0 15,0-1-15,0-20 0,0 21 0,21 0 16,1-22-16,-1 22 0,0 0 0,0 0 16,0 0-16,0 0 0,22-1 15,-22 22-15,21 0 0,1 0 16,-22 0-16,21 0 0,-21 0 0,22 0 16,-22 22-16,0-1 0,0 0 15,0 0-15,0 0 0,-21 0 0,0 22 16,0-22-16,0 0 0,0 0 15,0 0-15,-21 1 0,0-1 0,0 0 16,0 0-16,0 0 0,21 0 16,-22-21-16,22-21 31,22 21-31</inkml:trace>
  <inkml:trace contextRef="#ctx0" brushRef="#br0" timeOffset="91271.98">13504 6244 0,'-42'21'16,"42"1"-16,-21-1 16,21 21-16,0-21 0,0 22 15,0-1-15,-21 0 0,21 1 0,0-1 0,-22 0 16,22 1-16,0-1 15,0 0-15,0 1 0,0 20 0,0-21 16,0 1-16,0-1 0,0 0 0,0 1 16,0-1-16,-21 0 0,21 1 15,-21-1-15,21 0 0,-21 1 0,21-22 16,0 0-16,0 0 0,0 0 0,0-42 31,0 0-31,0 0 16,21 0-16,-21-22 0,21 1 0,-21 0 15,21-1-15</inkml:trace>
  <inkml:trace contextRef="#ctx0" brushRef="#br0" timeOffset="91563.03">13398 6435 0,'0'0'0,"-21"-85"16,21 43-16,0 21 0,0-1 0,0 1 15,0 0-15,21 0 0,1 21 16,-1 0-16,0 0 0,0 0 15,0 0-15,0 0 0,1 0 0,-1 0 16,0 0-16,0 0 0,0 0 0,0 21 16,1 0-16,-22 0 0,0 1 15,0-1-15,0 0 0,0 0 0,0 0 16,0 0-16,-22 1 0,1 20 16,0-21-16,21 0 0,-21-21 15,0 21-15,0 1 0,-1-22 0,1 21 16,21-42 15,0-1-31,21 1 16,1 0-16,-1 0 0,-21 0 0,21 0 15</inkml:trace>
  <inkml:trace contextRef="#ctx0" brushRef="#br0" timeOffset="92220.94">13864 6202 0,'0'42'32,"0"-21"-32,-21 1 0,21-1 0,-21 0 15,21 21-15,0-21 0,0 1 0,0 20 16,0-21-16,0 0 0,0 0 16,0 1-16,0-1 0,0 0 15,21-21-15,0 0 16,0 0-16,0-21 0,1 0 15,-1 21-15,0-22 0,0 1 0,0 0 16,-21 0-16,21 0 0,1-22 0,-1 22 16,0 0-16,0-21 15,0 21-15,0-1 0,-21 1 0,0 0 16,0 0-16,22 0 0,-22 42 47,0 0-47,-22 0 0,22 0 0,0 1 15,0-1-15,0 21 0,0-21 16,0 0-16,0 22 0,0-22 0,0 0 16,0 0-16,0 0 0,0 1 15,22-22-15,-1 21 0,0-21 16,0 0-16,0 0 0,0-21 16,1 21-16,-1-22 0,21 1 15,-21 0-15,22-21 0,-22 21 16,0-1-16,21-20 0,-21 21 0,1 0 15,-1-22-15,0 22 0,-21-21 0,0 21 16,21-22-16,-21 22 0,0 0 16,0 0-16,0 0 0,0 0 0,-21 21 31,21 21-31,-21 21 16,21-21-16,0 22 0,-21-22 0,21 21 15,-22-21-15,22 22 16,-21-1-16,21-21 0,0 21 0,0-20 15,0-1-15,0 21 0,0-21 16,0 0-16,0 1 0,21-22 31,1 0-31,-22-22 0,21 1 16,-21 0-16,21 0 16</inkml:trace>
  <inkml:trace contextRef="#ctx0" brushRef="#br0" timeOffset="92390.97">14478 6244 0,'0'0'0,"21"0"31,0 0-31,0 0 0,1 0 16,-1 0-16,0 0 0,0 0 15,0 0-15,0 0 0,1 0 0,-1-21 16,0 21-16,0-21 0,0 21 15</inkml:trace>
  <inkml:trace contextRef="#ctx0" brushRef="#br0" timeOffset="92914.93">15960 6244 0,'0'0'0,"0"21"16,0 1-16,-22-1 15,1 0-15,0 21 0,21-21 16,-21 1-16,21-1 0,-21 0 16,21 0-16,-21 0 0,21 0 0,0 1 15,0-1-15,-22-21 16,22 21-16,0-42 31,0 0-31</inkml:trace>
  <inkml:trace contextRef="#ctx0" brushRef="#br0" timeOffset="93088">15875 6138 0,'0'-21'16,"21"42"31,0 1-32,0-1-15,1-21 0,-1 21 16,0-21-16,21 21 0</inkml:trace>
  <inkml:trace contextRef="#ctx0" brushRef="#br0" timeOffset="93643.31">16700 6329 0,'0'0'0,"0"-21"15,0 0-15,0-1 0,0 1 16,-21 0-16,0 0 16,0 21-16,0-21 15,0 21-15,-1 0 0,1 0 0,-21 0 16,21 0-16,0 0 0,-1 21 0,-20 0 15,21 0-15,-21 0 16,20 1-16,1-1 0,-21 21 0,21 0 0,0-20 16,-1 20-16,22-21 0,0 21 15,-21-20-15,21 20 0,0-21 16,0 0-16,0 0 0,21-21 0,1 22 16,20-22-16,-21 0 0,0 0 15,22 0-15,-22 0 0,0 0 16,21-22-16,1 1 0,-22 21 0,21-21 15,-21-21-15,22 21 0,-22-1 0,21 1 16,-21-21-16,0 0 0,1 20 16,-1-20-16,0 21 0,0-21 0,-21-1 15,0 22-15,21-21 0,-21 21 16,0-22-16,0 22 0,0 0 16,0 0-16,0-22 0,0 22 15,0 42 1,0 1-1,0-1-15,0 0 0,0 21 0,-21-21 16,21 22-16,0-1 0,0 0 16,0 1-16,0-1 0,0-21 0,0 22 15,0-1-15,0-21 0,0 0 0,21 22 16,-21-22-16,21 0 0,1-21 16,-22 21-16,21-21 0,0 0 15,0 0-15,0 0 0,0 0 16,1-21-16,20 0 15,-21 0-15</inkml:trace>
  <inkml:trace contextRef="#ctx0" brushRef="#br0" timeOffset="93880.92">17653 6181 0,'0'0'0,"-21"21"0,21 0 31,21-21 0,0 0-15,0 0-16,0 0 0,1 0 16,-1 0-1</inkml:trace>
  <inkml:trace contextRef="#ctx0" brushRef="#br0" timeOffset="94036.01">17589 6350 0,'22'0'15,"-1"0"1,0 0-16,0 0 15,0-21-15,0 21 0,1-21 16,-1 21-16</inkml:trace>
  <inkml:trace contextRef="#ctx0" brushRef="#br0" timeOffset="94388.52">18563 6011 0,'0'0'0,"-21"-21"15,0 21 1,0-21 0,-1 21-1,1 0-15,21 21 16,0 0-16,-21 1 0,0-1 0,21 0 16,-21 0-16,21 0 0,0 0 0,0 1 15,0-1-15,0 0 0,21 0 16,0-21-16,0 0 0</inkml:trace>
  <inkml:trace contextRef="#ctx0" brushRef="#br0" timeOffset="94836.02">18817 6096 0,'0'0'0,"0"21"32,0 0-17,0 1-15,0-1 0,-21 0 0,0 0 16,21 0-16,-21 0 0,21 22 16,0-22-16,-22 0 0,22 0 15,-21 0-15,21 1 0,0-1 16,0 0-16,0 0 0,0 0 15,0 0-15,21-21 16,1 0-16,-1 0 0,0 0 0,0 0 16,0 0-16,0 0 0,1-21 15,-1 0-15,21 0 0,-21 0 0,0-22 16,1 22-16,-1 0 0,0-21 0,21-22 16,-21 43-16,-21-21 15,0 21-15,0-1 0,0 1 0,22 0 16,-22 0-16,0 0 0,-22 21 31,22 21-15,0 0-1,0 0 1</inkml:trace>
  <inkml:trace contextRef="#ctx0" brushRef="#br0" timeOffset="95212">19579 6181 0,'-21'-21'31,"0"21"-31,0 0 0,-1 0 0,1 0 16,0 0-16,0 0 0,0 0 15,0 0-15,-1 0 0,22 21 0,-21-21 16,21 21-16,-21-21 0,21 21 15,0 0-15,0 0 0,0 1 16,21-22-16,0 0 0,1 21 16,-1-21-16,0 21 0,0-21 15,0 21-15,0-21 0,1 21 0,-22 0 16,0 1-16,0-1 16,0 0-16,-22-21 15,1 0-15,0 21 0,0-21 16,0 0-16,0 21 0,-1-21 0,-20 0 15,21 0-15,0 0 0,0 0 16,-1 0-16,22-21 31,22 0-31,-1 21 16,0-21-16,0 0 0</inkml:trace>
  <inkml:trace contextRef="#ctx0" brushRef="#br0" timeOffset="95539.99">19706 6287 0,'21'0'0,"-42"0"0,63 0 0,-20 0 16,-1 0-16,0 0 0,0 0 16,0-22-16,0 22 0,1-21 15,-1 21-15,-21-21 0,21 21 0,-21-21 16,21 21-16,-21-21 0,0 0 15,-21 21 1,0 0-16,0 0 16,-1 21-16,1-21 0,0 21 15,0 0-15,21 0 16,-21 0-16,21 1 0,-21-1 0,21 0 16,0 0-16,0 0 15,0 0-15,0 1 16,0-1-16,21-21 15,0 0-15,0 0 16,0 0-16</inkml:trace>
  <inkml:trace contextRef="#ctx0" brushRef="#br0" timeOffset="95923.99">20129 6181 0,'0'0'0,"-42"0"31,63 0 0,0 0-31,1 0 16,-1 0-16,0 21 16,-21 0-16,0 0 0,0 0 15,0 1-15,0-1 0,0 0 16,0 0-16,0 0 15,0 0-15,-21 1 0,0-1 16,-1-21-16,22-21 63,0-1-63,0 1 0,0 0 15,0 0-15,0 0 0,22 0 16,-1 21-16,-21-22 0,21 1 15,-21 0-15,21 21 0,0-21 16,0 0-16,1 21 0,-1 0 0,0-21 16</inkml:trace>
  <inkml:trace contextRef="#ctx0" brushRef="#br0" timeOffset="96195.98">20637 6075 0,'0'-21'31,"0"42"16,-21-21-47,21 21 0,-21-21 15,0 21-15,21 0 0,-21-21 16,21 22-16</inkml:trace>
  <inkml:trace contextRef="#ctx0" brushRef="#br0" timeOffset="96638.98">20913 5969 0,'-22'0'31,"22"21"-15,0 0-16,0 1 15,0-1-15,22 0 16,-22 0-16,21 0 0,0-21 16,-21 21-16,21 1 0,0-22 15,0 21-15,1 0 0,-1-21 0,0 21 16,21-21-16,-21 0 0,1 0 0,-1 21 16,0-21-16,0 0 0,0 0 15,0 0-15,-42 0 47,0 0-47,0 0 16,0 21-16,0-21 0,-1 22 15,1-1-15,-21 0 0,21 0 0,0 0 16,-1 0-16,-20 1 0,21-1 0,0 0 16,0 0-16,-1-21 0,1 21 15,21 0-15,-21-21 0,0 0 16</inkml:trace>
  <inkml:trace contextRef="#ctx0" brushRef="#br1" timeOffset="113300.11">8530 4720 0,'0'-21'31,"-21"21"-15,0 0-1,0 0-15,-1 0 16,1 0-16,0 0 0,0 0 0,0 0 16,0 0-16,-1 0 15,1 21-15,0-21 16,21 21-16,-21 1 16,0-1-16,21 0 0,-21-21 0,21 21 15,0 0-15,-22 0 0,22 1 16,-21-22-16,21 21 0,0 0 0,-21 0 15,21 0-15,0 0 0,0 1 16,0-1-16,0 0 0,0 0 16,0 0-16,21 0 0,0-21 15,-21 22-15,22-22 0,-22 21 16,21 0-16,0-21 0,0 21 16,0-21-16,0 21 15,1-21-15,-1 0 0,0 0 0,0 0 16,0 0-16,0 0 15,1 0-15,-1 0 0,0 0 16,0 0-16,0 0 0,22 0 0,-22 0 16,0-21-16,0 0 0,0 0 15,0 21-15,1-21 0,-22-1 16,0 1-16,21 0 0,0 0 16,-21 0-16,0 0 0,0-1 15,0 1-15,0 0 0,0 0 0,0 0 16,0 0-16,0-1 0,0 1 15,0 0-15,0 0 0,0 0 0,-21 0 16,0-1-16,-1 22 0,1-21 16,0 0-16,0 21 0,0 0 15,-22-21-15,22 21 0,0 0 16,-21 0-16,21 0 0,-1 0 16,1 0-16,0 0 0,0 0 0,0 0 15,-22 0-15,22 0 0,0 0 16,0 21-16,0 0 0,0-21 0,21 21 15,-22 1-15,1-1 0,0 0 16,21 0-16,0 0 0,-21 0 16,21 1-16,-21-1 0,21 0 15,-21 0-15,21 21 0,0-20 0,0-1 16,-22 0-16,22 0 16,0 0-16,0 0 0,0 1 15,0-1-15,0 0 0,0 0 16,0 0-16,0 0 0,22 1 15,-22-1 1,21-21-16,0 21 0,0-21 16,0 0-16,0 21 15,1-21-15,-1 0 0,0 0 16,0 0-16,0 0 0,0 0 0,1 0 16,-1 0-16,0 0 0,0 0 15,0-21-15,0 21 0,1-21 0,-1 0 16,0 21-16,0-22 0,0 22 15,0-21-15,1 0 0,-22 0 16,21 0-16,-21 0 0,21-1 16,-21 1-16,0 0 0,0 0 0,0 0 15,0 0-15,0-1 0,0-20 16,0 21-16,0 0 0,0 0 16,0-1-16,0 1 0,-21 0 0,0 0 15,21 0-15,-22 21 0,1-21 16,0-1-16,0 22 0,0-21 0,0 21 15,-1 0-15,1-21 0,0 21 16,0 0-16,0 0 0,0 0 16,-1 0-16,1 0 15,0 0-15,0 0 0,0 0 16,0 0-16,-1 0 0,22 21 0,-21-21 16,0 21-16,21 1 0,-21-1 15,0 0-15,21 0 0,-21 0 16,21 0-16,0 1 0,0-1 0,0 0 15,-22 21-15,22-21 0,0 1 16,0-1-16,0 0 0,0 0 0,0 0 16,0 0-16,0 1 0,22-1 15,-1 0-15,0 0 0,0 0 16,0-21-16,0 21 16,1-21-16,-1 0 0,0 22 15,0-22-15,0 0 0,0 0 0,1 0 16,-1 0-16,0 0 0,0 0 15,0 0-15,0 0 0,1 0 0,-1 0 16,0 0-16,0 0 0,0-22 0,0 22 16,1-21-16,-1 21 0,0-21 15,0 0-15,0 0 0,-21 0 0,0-1 16,0 1-16,21 0 0,-21 0 16,0 0-16,0 0 0,0-22 0,0 22 15,0 0-15,0 0 0,0 0 16,0-1-16,0-20 0,-21 21 15,0 0-15,0 0 0,0-1 16,0 1-16,-1 21 0,1 0 16,0-21-16,0 21 0,0 0 0,0 0 15,-1 0-15,1 0 16,0 0-16,0 0 0,0 0 16,0 0-16,-1 21 0,22 0 0,-21-21 15,0 22-15,21-1 0,0 0 16,-21-21-16,0 21 0,21 0 0,0 0 15,0 1-15,0-1 0,-21 0 16,21 0-16,0 21 0,0-20 16,0-1-16,0 0 15,0 0-15,0 0 0,0 0 16,0 1-16,0-1 0,21-21 16,-21 21-16,21-21 0,0 0 15,-21 21-15,21-21 0,0 0 16,1 0-16,-1 0 15,0 0-15,0 0 0,0 0 16,0 0-16,1 0 0,-1 0 16,0 0-16,-21-21 0,21 21 15,-21-21-15,21 21 0,-21-21 0,0-1 16,0 1-16,0 0 0,0 0 16,0 0-16,0 0 0,0-1 0,0 1 15,0 0-15,0 0 0,-21 0 16,0 21-16,21-21 0,-21-1 0,0 22 15,-1-21-15,1 21 0,0-21 16,0 21-16,0 0 0,0 0 16,-1 0-16,1 0 0,0 0 15,0 21-15,0 0 0,0 1 16,-1-1-16,22 0 16,-21 0-16,21 0 0,0 0 15,-21 1-15,21-1 0,0 0 0,0 0 16,0 0-1,0 0-15,0 1 0,0-1 16,0 0-16,21 0 0,0-21 16,-21 21-16,22-21 15,-1 0-15,0 0 0,0 0 16,0 0-16,0 0 16,1 0-16,-1 0 0,0 0 15,0 0-15,-21-21 0,21 21 0,-21-21 16,0 0-16,21 21 0,-21-21 15,0-1-15,0 1 0,0 0 16,0 0-16,0 0 16,0 0-16,0-1 0,-21 22 31,0 0-31,0 0 16,0 0-16,0 22 15,-1-1-15,22 0 16,0 0-16,0 0 15,0 0-15,0 1 16,0-1 0,22-21 15,-1 0 0,-21-21-31,21 21 0,-21-22 0,0 1 16,0 0-16,0 0 15,-21 21 17,0 0-17,21 21 1,0 0 0,0 0-16,0 1 31,21-22 0,-21-22-15,21 22-16,-21-21 15,21 0-15,-21 0 16,-21 21 31,0 0-32,21 21-15,21-21 63,0-21-47,0 21-16,-21-21 15,0 0-15,21-1 0,-21 1 16,0 0-16,0 0 0,0-21 15,0 20-15,0 1 0,0 0 0,0 0 16,0 0-16,0 0 16,-21 21-16,0 0 15,0 0-15,0 21 16,21 0-16,-21-21 16,21 42-16,0-21 0,-22 1 0,22-1 15,-21 0-15,21 0 0,0 0 0,0 0 16,0 1-16,0-1 0,0 0 15,0 0-15,21 0 0,1-21 16,-1 0-16,0 0 16,0 0-16,0 0 0,0 0 0,1 0 15,-1 0-15,21 0 0,-21-21 16,0 21-16,1-21 0,20 0 0,-42 0 16,21 21-16,0-22 0,-21-20 0,0 21 15,0 0-15,0 0 0,0-1 16,0 1-16,0 0 0,-21 0 15,0 0-15,0 21 0,0 0 16,-1 0-16,1 0 0,0 0 16,0 0-16,0 0 0,0 21 15,-1 0-15,1 0 0,0 0 0,0 1 16,21-1-16,-21-21 0,21 21 0,-21 0 16,21 0-16,0 0 0,0 1 15,0-1-15,-22-21 0,22 21 0,0 0 16,22-21 31,-1 0-32,-21-21-15,21 21 16,-21-21-16,21 0 16,-21-1-16,21 1 15,-42 21 16,0 21-31,21 1 16,-21-22-16,21 21 0,0 0 16,-21 0-16,21 0 0,-22-21 0,22 21 15,0 1-15,0-1 16,0 0-16,22-21 31,-1 0-15,0 0-16,-21-21 0,21 21 15,-21-21-15,21 21 0,-21-22 16,21 22-16,-21-21 0,22 0 0,-22 0 16,0 0-16,0 0 15,-22 21 1,1 0-16,0 0 0,21 21 16,-21 0-16,0 0 15,21 0-15,0 0 16,0 1-16,0-1 15,21-21 17,0 0-32,0-21 15,0 21-15,1-22 16,-22 1 0,0 0-16,0 0 15,-22 21 1,1 0-1,21 21-15,-21-21 0,21 21 0,0 0 16,0 1-16,0-1 16</inkml:trace>
  <inkml:trace contextRef="#ctx0" brushRef="#br1" timeOffset="117147.04">8530 4995 0,'-21'0'31,"21"-21"-31,0 0 16,-21 21-16,21-21 0,0 0 15,-21 21 1,-1 0 0,1 0-16,0 0 15,0 21 1,0 0 0,21 0-16,0 0 15,-21 1-15,21-1 0,0 0 16,0 0-16,0 0 15,21-21 1,0 0-16,0 0 16,0 0-16,0 0 15,1 0-15,-1-21 0,0 21 16,0-21-16,-21 0 16,0 0-16,21-1 0,-21 1 15,0 0-15,0 0 16,0 0-16,0 0 15,-21 21-15,0 0 0,21-22 0,-21 22 16,0 0-16,-1 0 16,1 22-16,0-1 15,0 0-15,21 0 0,-21 0 16,21 0-16,0 1 0,0-1 0,0 0 16,0 0-16,0 0 15,0 0-15,0 1 0,21-22 31,0 0-31,0 0 16,0 0-16,1 0 0,-1-22 16,0 1-1,0 0-15,0 0 0,-21 0 16,0 0-16,0-1 0,21 1 16,-21 0-16,0 0 0,0 0 0,0 0 15,0-1-15,-21 1 0,0 21 16,0 0-1,0 0-15,0 21 0,21 1 16,-22-1-16,22 0 0,-21 0 16,21 0-16,0 0 0,0 1 15,0-1-15,0 0 16,21-21 15,1 0-31,-1 0 0,0 0 16,0-21-16,0 0 0,-21-1 15,21 1 1,-21 0-16,0 0 0,0 0 16,0 0-16,0-1 0,-21 22 15,21-21-15,-21 21 16,0 21 0,21 1-16,-21-1 0,21 0 15,0 0-15,0 0 16,0 0-16,0 1 0,0-1 15,0 0-15</inkml:trace>
  <inkml:trace contextRef="#ctx0" brushRef="#br1" timeOffset="124719.86">1799 7684 0,'21'0'31,"-21"-22"78</inkml:trace>
  <inkml:trace contextRef="#ctx0" brushRef="#br1" timeOffset="125016.05">1863 7662 0,'0'-21'203</inkml:trace>
  <inkml:trace contextRef="#ctx0" brushRef="#br1" timeOffset="125487.36">1863 7641 0,'0'-21'16,"0"0"15,0 0-15,0 0 15,0-1-31,21 22 0,-21-21 16,0 42 62,0 1-78,-21-1 0,21 0 15,0 0-15,-22 0 0,1 0 0,0 1 16,0-1-16,21 21 16,-21-21-16,0 0 0,21 1 0,-22 20 15,1-21-15,0 21 0,0 1 16,0-22-16,0 21 0,-1-21 0,1 22 16,0-22-16,0 21 0,-21-21 15,20 1-15,1-1 0,21 0 0,-21 0 16,0 0-16,0 0 0,21 1 15,-21-22 1,21 21-16,0-42 31,21 21-15,-21-22-16,0 1 0,21 21 16,0-21-16,-21 0 0,21 0 15,0 21-15</inkml:trace>
  <inkml:trace contextRef="#ctx0" brushRef="#br1" timeOffset="126056.36">2032 7599 0,'21'-21'16,"0"21"-1,-21-21 1,0 42 31,0 0-32,0 0-15,-21 0 16,0 0-16,21 1 0,-21-1 16,0 21-16,-1-21 0,1 0 0,0 22 15,0-22-15,0 21 0,0 1 16,-22-1-16,22-21 0,0 21 0,0 1 16,0-22-16,-1 21 0,22-21 15,-21 1-15,0-1 0,21 0 0,0 0 16,0 0-16,-21 0 0,21 1 15,-21-22-15,21 21 16,0-42 109,21-1-109</inkml:trace>
  <inkml:trace contextRef="#ctx0" brushRef="#br1" timeOffset="126723.5">2328 7959 0,'0'0'0,"0"-21"0,0-1 16,0 1-16,0 0 16,-21 21-1,21 21 17,0 0-32,0 1 15,-21-1-15,21 21 0,0-21 16,0 0-16,-21 1 0,21 20 0,-21-21 15,21 0-15,-22-21 0,22 21 16,0 1-16,0-1 16,0-42 15,0-1-31,0 1 0,0 0 16,0 0-16</inkml:trace>
  <inkml:trace contextRef="#ctx0" brushRef="#br1" timeOffset="126923.56">2328 7726 0,'-21'0'16,"0"0"0,42 0 30,0 21-30,0-21-16,-21 21 0,22-21 16</inkml:trace>
  <inkml:trace contextRef="#ctx0" brushRef="#br1" timeOffset="127444.05">2646 7853 0,'-21'0'16,"21"21"-1,0 0-15,-22-21 16,22 21-16,0 1 0,-21-1 16,21 0-16,0 0 0,0 0 15,0 0-15,0 1 16,0-1-16,0 0 0,0 0 0,0 0 15,0 0-15,0 1 0,0-1 16,-21-21 0,21-21 15,0-1-31,0 1 16,0 0-16,0 0 0,21 0 15,-21-22-15,21 22 0,1-21 0,-1 0 16,21 20-16,-21-20 0,0 21 0,22 0 15,-22 0-15,0-1 0,21 22 16,-20 0-16,-1 0 0,0 0 16,0 0-16,0 0 0,0 0 0,-21 22 15,22-1-15,-22 0 16,21 0-16,-21 0 0,0 0 0,0 22 16,0-22-16,0 0 0,0 0 15,0 0-15,0 1 0,0-1 0,0 0 16,0 0-16,-21 0 0,21 0 15,0-42 17,21 21-17,0-21-15</inkml:trace>
  <inkml:trace contextRef="#ctx0" brushRef="#br1" timeOffset="127808.02">3260 7832 0,'0'-21'15,"0"42"17,0 0-32,0 0 0,0 0 0,0 0 15,0 1-15,0 20 0,0-21 16,-22 21-16,22 1 0,0 20 15,-21-20-15,21-1 0,0 21 0,0-20 16,-21 20-16,21-20 0,-21 20 16,21 1-16,0-1 0,-21 1 0,21-22 15,-21 21-15,-1 1 0,22-22 0,-21 1 16,21-1-16,0 0 0,-21 1 16,21-22-16,-21 0 0,21 0 15,0-42 16,0 0-31,21 0 0,-21-1 0,21-20 16,-21 0-16,21-1 0,-21 1 16,22 0-16,-1-1 0</inkml:trace>
  <inkml:trace contextRef="#ctx0" brushRef="#br1" timeOffset="128143.22">3217 8001 0,'-21'-21'0,"42"42"0,-42-84 0,21 41 16,0 1-16,0 0 0,0 0 16,21 21-16,0-21 0,1 0 15,-1 21-15,0-22 0,0 22 0,0 0 16,22-21-16,-22 21 0,0 0 16,21 0-16,-21 0 0,43 21 15,-43-21-15,0 22 0,-21-1 16,0 0-16,0 0 0,0 0 0,0 0 15,0 1-15,0-1 0,0 0 0,-21 0 16,-21 0-16,21 0 0,-1 1 16,-20-22-16,21 21 0,0 0 0,-22-21 15,22 21-15,0-21 0,0 21 16,0-21-16,42-21 31,0 0-15,0 0-16,0 21 15,1-21-15</inkml:trace>
  <inkml:trace contextRef="#ctx0" brushRef="#br1" timeOffset="128851.48">3831 7789 0,'0'0'0,"0"-21"0,0 42 46,0 1-46,0-1 0,0 0 0,0 0 16,-21 0-16,21 0 0,0 22 0,0-22 16,0 0-16,0 21 15,0-20-15,0-1 0,0 0 0,0 0 16,0 0-16,21-21 16,0 0-16,0 0 15,1 0-15,-1 0 0,-21-21 16,21 21-16,0-21 0,0 0 15,-21 0-15,21-22 0,1 22 0,-22 0 16,21-21-16,0 20 0,0-20 0,-21 21 16,0 0-16,21 0 0,-21-1 15,21 1-15,-21 0 0,0 42 47,0 0-47,0 1 0,0-1 16,0 0-16,0 21 0,0-21 0,0 1 15,0 20-15,0-21 0,0 0 16,0 0-16,0 1 0,0-1 0,0 0 16,22-21-16,-1 0 15,0 0-15,0 0 16,0 0-16,-21-21 0,21 21 0,1-21 16,-1-1-16,0 1 0,0-21 0,0 21 15,0-22-15,1 22 0,-1-21 16,0 21-16,0-22 0,0 1 15,-21 0-15,21 21 0,-21-22 0,22 1 16,-22 21-16,0 0 0,0-1 16,21 1-16,-21 0 0,-21 21 31,21 21-31,0 0 16,-22 1-16,22-1 0,-21 21 0,21-21 15,0 22-15,0-22 0,-21 63 16,21-62-16,0 20 0,0-21 15,0 21-15,0 1 0,0-22 0,0 0 16,0 21-16,0-20 0,0-1 0,0 0 16,0 0-16,21-21 31,0 0-31,1 0 16,-1-21-16,-21 0 0</inkml:trace>
  <inkml:trace contextRef="#ctx0" brushRef="#br1" timeOffset="129082.86">4445 7705 0,'21'0'31,"0"0"-31,0 0 15,1 0-15,-1 0 0,0 0 0,0 0 16,0 0-16,0 0 0,-21-21 0,22 21 16,-1 0-16,0 0 15,-21-22-15</inkml:trace>
  <inkml:trace contextRef="#ctx0" brushRef="#br1" timeOffset="129547.64">5059 7366 0,'0'-42'16,"21"42"-1,0 0-15,0-21 16,0 21-16,22 0 0,-22 0 16,21 0-16,-21 0 0,22 0 0,-22 0 15,0 0-15,0 0 0,0 0 16,1 0-16,-44 0 31,1 0-31,-21 0 0,21 0 16</inkml:trace>
  <inkml:trace contextRef="#ctx0" brushRef="#br1" timeOffset="129951.93">5080 7324 0,'-42'21'31,"42"0"-31,0 0 16,-22-21-16,22 21 15,-21 1-15,21-1 0,0 0 16,-21 0-16,21 0 0,-21 22 16,21-22-16,0 0 0,0 21 0,0-21 15,0 22-15,-21-22 0,21 42 16,-21-41-16,21 20 0,0 0 15,0 1-15,-22-1 0,22 0 0,-21 43 16,0-43-16,21-21 16,0 22-16,0-1 0,0-21 15,0 22-15,0-22 0,0 0 0,0 0 16,0 0-16,21 0 0,0-21 0,1 0 16,-1 22-16,0-22 0,0 0 15,21 0-15,-20 0 0,-1 0 0,21 0 16,-21 0-16,0 0 0,1-22 0,-1 22 15,0-21-15,0 0 0,0 21 16,0-21-16,1 0 0,-1 0 16,-21-1-16,21 1 0,-21 0 15,0 0-15,21 0 0</inkml:trace>
  <inkml:trace contextRef="#ctx0" brushRef="#br1" timeOffset="131388.13">5757 7726 0,'0'-21'16,"0"0"-1,0-1-15,0 1 16,-21 21 0,0 0-16,0 0 0,0 0 15,-1 0-15,1 0 0,0 0 16,0 21-16,21 1 0,-21-1 0,0 0 15,-1-21-15,1 21 16,21 0-16,0 0 0,0 1 0,0-1 0,0 0 16,0 0-16,0 0 15,21-21 1,1 0-16,-1 0 16,0 0-16,0 0 0,0 0 0,0-21 15,1 0-15,-1 21 0,0-21 16,0 0-16,0 21 0,0-22 0,-21 1 15,22 0-15,-1 0 0,0 0 16,-21 0-16,0-1 0,0 1 16,21 0-16,-21 42 47,0 0-47,0 1 15,0-1-15,0 0 0,0 0 16,0 0-16,0 0 0,0 1 15,0-1-15,0 0 16,21-21 0,0 0-16,1 0 0,-1 0 15,0 0-15,0-21 16,0 21-16,0-21 0,1-1 0,-1 1 16,-21 0-16,21 0 0,-21 0 15,0 0-15,0-22 16,0 22-16,0 0 0,0 0 0,0 0 15,-21-1-15,0-20 0,-22 21 0,22 21 16,0-21-16,-21 21 0,-1-21 16,1 21-16,-22 0 0,1 0 0,21 21 15,-22 0-15,22 0 0,-22 0 0,22 0 16,0 1-16,-1 20 0,22-21 16,-21 21-16,21-20 0,-1 20 15,1 0-15,0 1 0,21-1 0,-21 0 0,21-21 16,0 22-16,0-1 0,0 0 15,0-20-15,21 20 0,0-21 0,0 0 16,1 0-16,-1 1 0,0-22 16,21 0-16,1 21 0,-22-21 15,21 0-15,0 0 0,22 0 0,-22 0 16,43-43-16,-43 43 0,1-21 16,-1 0-16,0 0 0,-21 21 15,22-21-15,-22 0 0,21-22 0,-21 22 16,22-21-16,-1 42 0</inkml:trace>
  <inkml:trace contextRef="#ctx0" brushRef="#br1" timeOffset="131658.97">6477 7641 0,'0'21'15,"-21"-21"-15,21 22 16,0-1-16,0 0 0,0 0 0,0 0 16,-21 0-16,21 1 0,-22-1 0,22 0 15,0 0-15,0 0 0,0 0 16,0 1-16,-21-22 0,21 21 0,0 0 16,-21 0-16,21-42 46,0 0-46,21 0 0,0-1 16,-21 1-16</inkml:trace>
  <inkml:trace contextRef="#ctx0" brushRef="#br1" timeOffset="131842.87">6540 7472 0,'0'0'0,"-21"0"31,21 21 1,0 0-17,21 0 1,-21 1-16,22-22 16</inkml:trace>
  <inkml:trace contextRef="#ctx0" brushRef="#br1" timeOffset="132451.51">7197 7747 0,'0'0'0,"0"-21"0,0 0 15,0 0-15,0-1 16,0 1-16,0 0 15,-22 21-15,1-21 0,0 21 16,0 0-16,0 0 0,0 0 16,-1 0-16,1 21 0,-21-21 15,21 21-15,0 0 0,-1 1 0,1-1 16,0 0-16,0 0 0,0 21 16,0-20-16,-1-1 0,22 0 0,-21 21 15,21-21-15,0 1 0,0-1 0,0 0 16,0 0-16,0 0 0,21 0 15,1-21-15,-1 0 16,0 0-16,0 0 0,0 0 0,0 0 16,22-21-16,-22 21 0,0-21 0,0 0 15,22 0-15,-22 0 0,0-1 16,21-20-16,-21 21 0,1-21 0,-1-1 16,0 22-16,0-21 0,0-22 0,0 22 15,1 0-15,-1-1 0,-21 1 16,0 0-16,0-1 0,21 1 0,-21 21 15,0-22-15,0 22 0,0 0 16,0 42 0,0 0-16,0 1 0,0-1 15,0 21-15,-21 0 0,21 1 16,0-1-16,0 0 0,-21 22 16,21-22-16,0-21 0,-22 22 0,22-1 15,0 0-15,0-20 0,0 20 0,0-21 16,0 0-16,0 0 0,0 1 15,22-1-15,-1-21 0,0 0 16,0 0-16,21 0 0,-20 0 16,-1 0-16,0-21 0,21 21 15,-21-22-15,1 1 0,20 0 16</inkml:trace>
  <inkml:trace contextRef="#ctx0" brushRef="#br1" timeOffset="132719.37">8107 7620 0,'0'0'0,"21"0"31,0 0-15,0 0-16,0 0 0,1 0 15,-1 0-15,0 0 16,0 0-16,0 0 16,0 0-16,-63 0 31,21 0-31,0 21 16</inkml:trace>
  <inkml:trace contextRef="#ctx0" brushRef="#br1" timeOffset="132887.26">8001 7789 0,'0'0'0,"21"0"15,0 0-15,0 0 16,1 0-16,-1 0 16,0 0-16,0 0 0,0 0 0,0 0 15,1 0-15,-1 0 0,0 0 0,0-21 16,0 21-16</inkml:trace>
  <inkml:trace contextRef="#ctx0" brushRef="#br1" timeOffset="133483.99">8848 7366 0,'0'21'15,"0"0"1,21-21 15,0 0-15,0 0-16,-21-21 0,21 21 16,0-21-16,-21 0 0,22 21 15,-22-21-15,21 0 0,-42 21 47,-1 21-47,1 21 0,21-21 16,-21 0-16,0 22 0,0-22 15,21 21-15,0-21 0,-21 22 0,21-22 16,0 0-16,0 0 0,0 0 16,0 1-16,21-22 0,0 21 15</inkml:trace>
  <inkml:trace contextRef="#ctx0" brushRef="#br1" timeOffset="133979.31">9419 7620 0,'0'-42'15,"0"21"-15,-21 21 47,21 21-31,0 0-16,0 0 0,-21 0 0,21 0 16,0 1-16,0-1 0,0 0 15,-21 21-15,21-21 0,-22 1 0,22-1 16,0 0-16,0 21 0,0-21 0,0 1 15,0-1-15,0 0 0,0 0 16,22-21-16,-1 0 16,0 0-16,0 0 15,0 0-15,0-21 0,1 0 0,-1 21 16,0-21-16,0-1 0,0 1 16,22 0-16,-22-21 0,0 21 0,0-1 15,0-20-15,0 0 0,1 21 0,-22-22 16,0 22-16,21 0 0,-21-21 15,0 20-15,21 1 0,-21 42 47,0 1-47,0-1 16,0 0 0,0 0-16,0 0 0</inkml:trace>
  <inkml:trace contextRef="#ctx0" brushRef="#br1" timeOffset="134392.06">10181 7705 0,'0'0'0,"21"-21"0,0-1 0,-21 1 16,0 0-1,-21 21 1,0 0-16,0 0 0,0 0 0,0 0 15,-22 21-15,22 0 0,0-21 16,0 22-16,0-22 0,21 21 16,0 0-16,0 0 0,0 0 15,0 0-15,21-21 16,0 22-16,0-22 0,0 21 16,0-21-16,1 21 15,-22 0-15,21-21 0,-21 21 16,0 0-16,-21 1 15,-1-22 1,1 0-16,-21 0 0,21 21 16,0-21-16,-22 0 0,22 0 15,-21 0-15,21 0 0,-1 0 16,1 0-16,0 0 0,0 0 16,21-21-1,21-1 1,0 22-16,0 0 0,1-21 0,-1 21 15</inkml:trace>
  <inkml:trace contextRef="#ctx0" brushRef="#br1" timeOffset="134756.03">10520 7747 0,'0'0'0,"21"-21"16,0 0-1,0 21-15,0-21 16,-21-1-16,22 22 0,-22-21 16,21 21-16,0-21 15,-21 0-15,-21 21 16,0 0 0,-1 0-16,1 0 0,0 21 15,0 0-15,0-21 16,21 21-16,-21 1 0,-1-1 0,22 0 0,0 0 15,-21 0-15,21 0 16,0 1-16,-21-1 0,21 0 16,0 0-16,0 0 15,21 0 1,0-21-16,1 0 0,-1 0 0,0 0 16,0 0-16,0 0 15,22 0-15,-22 0 0,0 0 0,0-21 16,0 21-16</inkml:trace>
  <inkml:trace contextRef="#ctx0" brushRef="#br1" timeOffset="135155.6">10816 7684 0,'0'0'16,"0"-22"-16,0 1 0,0 0 16,21 21-1,-21-21-15,21 21 0,1 0 16,-1 0-16,0 0 0,0 0 15,0 0-15,0 0 0,1 0 16,-1 0-16,0 21 0,0 0 16,0 0-16,-21 1 0,0-1 0,21 0 15,-21 0-15,0 0 0,0 0 16,0 1 0,0-1-16,0 0 0,0 0 15,-21-21-15,21 21 0,-21-21 0,0 0 16,0 0-16,0 0 0,-1 0 15,1 0 1,21-21 0,0 0-16,0 0 15,21 0-15,1-1 16,-1 1-16,-21 0 0,21 0 0,0 21 16,0-21-16,-21 0 0,21 21 15,1-22-15,-22 1 0,21 21 0,0-21 16,0 21-16,-21-21 0,21 21 0,0-21 15,-21 0-15,22-1 16</inkml:trace>
  <inkml:trace contextRef="#ctx0" brushRef="#br1" timeOffset="135551.18">11536 7366 0,'0'-21'16,"21"21"-1,0-21 79,-21 0-78,21 21-16,-21-22 15,21 22-15,-21 22 32,0-1-17,0 0-15,0 0 0,0 0 16,0 0-16,-21 1 15,0-1-15,0-21 0,21 21 0,-21-21 16,0 0-16,-1 0 16</inkml:trace>
  <inkml:trace contextRef="#ctx0" brushRef="#br1" timeOffset="136191.47">11853 7049 0,'0'0'0,"21"0"46,1 0-46,-1 0 16,0 0-16,0 0 0,0 0 16,0 0-16,1 0 0,20 0 0,-21 0 15,0 0-15,0 0 0,1 0 16,-1-22-16,0 22 0,0 0 16,0 0-16,0 0 31,-21 22-16,0-1-15,0 0 16,0 0-16,0 0 16,0 0-16,0 1 0,0-1 15,0 0-15,-21 0 0,21 21 16,0-20-16,-21-1 0,0 21 16,21-21-16,-21 22 0,21-22 0,0 0 15,0 21-15,-21-21 0,21 22 0,0-22 16,-22 0-16,22 21 0,0-20 15,0-1-15,0 0 0,-21 0 0,21 0 16,0 0-16,0 1 0,0-1 0,0 0 16,0 0-16,0 0 0,-21-21 15,0 21-15,0 1 16,0-22-16,-1 21 0,1-21 16,0 21-16,0-21 0,0 0 15,21 21-15,-21-21 0,-1 21 16,1-21-16,0 0 0,0 0 15,0 0 1,0 0-16,-1 0 0,22-21 16,0 0-1</inkml:trace>
  <inkml:trace contextRef="#ctx0" brushRef="#br1" timeOffset="137187.87">13398 7811 0,'-21'0'0,"0"0"16,0 0-16,0 0 15,0 0-15,-1 0 0,1 0 16,0 0-1,0 0-15,0 0 16,42 0 62,0 0-62,0 0-16,22 0 0,-22 0 0,21-22 15,0 22-15,1 0 0,-1 0 16,22 0-16,-22 0 0,21 0 0,-20 0 16,41 0-16,-20 0 0,-1 0 0,22 0 15,21 0-15,-21 0 0,20 0 16,-20 0-16,21 0 0,-21 0 16,20 0-16,1 22 0,0-22 0,0 0 15,0 0-15,0 0 0,-1 0 16,1 0-16,-21 0 0,0 0 0,-22 0 15,1 0-15,-22 0 0,21 0 0,1 0 16,-43 0-16,21 0 16,-20 0-16,-1 0 0,0 0 15,0 0-15,-21-22 63,0 1-48,-21 21 1,21-21 0,-21 21-16,0 0 0,21-21 15</inkml:trace>
  <inkml:trace contextRef="#ctx0" brushRef="#br1" timeOffset="137703.54">15621 7557 0,'0'0'0,"-21"-22"31,42 44 31,0-1-62,0 0 0,0 0 16,1-21-16,-1 21 0,0 0 16,21 1-16,-21-22 0,1 21 15,20-21-15,-21 21 0,0-21 0,22 21 0,-22-21 16,0 0-16,0 0 0,0 0 16,0 0-16,1 0 0,-1 0 15,0 0-15,-42 0 47,0 0-47,-1 0 0,1 0 16,0 0-16,0 0 0,0 21 0,0-21 15,-22 21-15,22-21 0,0 22 16,0-1-16,0 0 0,-22-21 0,22 21 16,0 0-16,-21 0 0,20 1 0,1-1 15,0 0-15,0 0 16,0 0-16,0 0 0,21 1 15,-22-22-15,22 21 0,0 0 16,0-42 15,0 0-31,22-1 16</inkml:trace>
  <inkml:trace contextRef="#ctx0" brushRef="#br1" timeOffset="142116.04">17589 7684 0,'0'-22'46,"0"1"-14,22 21-32,-22-21 15,21 21-15,-21-21 16,0 0 0,0 0-16,0-1 15,0 1 1,0 42 31,0 1-47,0-1 15,0 0-15,0 0 0,0 0 16,0 22-16,0-22 0,0 0 16,0 0-16,0 0 0,0 22 0,0-22 15,0 0-15,-21 0 0,21 0 16,0 0-16,0 1 0,0-1 0,0 0 15,0 0 1,0 0 0,-22-21-16,22-21 31,0 0-31,0 0 16,0 0-16,22-1 15</inkml:trace>
  <inkml:trace contextRef="#ctx0" brushRef="#br1" timeOffset="142744.01">18309 7578 0,'0'0'0,"0"-21"0,0-1 32,0 1-32,-21 21 47,0 21-47,21 1 0,-21-22 15,21 21-15,-22 0 0,1 0 0,21 0 16,0 0-16,-21 1 0,0-1 15,0 0-15,21 0 0,0 0 0,-21 0 16,21 1-16,-22-1 0,22 0 16,0 0-16,0 0 0,0 0 15,0 1-15,0-1 0,22-21 16,-1 21-16,0-21 16,0 0-16,0 0 0,0 0 15,22 0-15,-22 0 0,0 0 0,21 0 16,-20 0-16,-1 0 0,21-21 15,-21 21-15,22-21 0,-22-1 0,21 22 16,-21-21-16,0 0 0,1 0 0,-1 0 16,-21 0-16,21-1 0,-21 1 15,21 0-15,-21-21 0,0 21 0,0-1 16,0-20-16,0 21 0,-21 0 16,0 0-16,0-1 0,-1 1 0,1 21 15,0 0-15,0-21 0,-21 21 0,20 0 16,1 0-16,-21 0 15,21 0-15,0 0 0,-22 0 0,22 21 16,0-21-16,0 0 0,0 21 16,-1 1-1,44-1 1,-1-21-16,0 0 16,21 0-16,-21 0 0,22 0 0,-1 0 15,0 0-15,1 0 0</inkml:trace>
  <inkml:trace contextRef="#ctx0" brushRef="#br1" timeOffset="143543.93">19113 7387 0,'0'-21'15,"0"0"1,-21 42 15,0 0-31,0 0 0,21 1 16,0-1-16,-21 0 0,0 21 15,21-21-15,-22 1 0,22 20 0,0-21 16,0 0-16,0 22 0,0-22 16,-21 0-16,21 21 0,0 1 15,0-22-15,0 21 0,0 0 0,0 1 16,0-1-16,0 0 0,0 1 15,0-1-15,0 0 0,-21 1 0,21-1 16,0 22-16,0-22 0,0 0 0,-42 43 16,42-43-16,-21 1 15,21-1-15,0 0 0,0-21 0,0 22 16,0-22-16,0 21 0,0-21 0,0 1 16,0-1-16,0 0 0,0 0 15,0 0-15,0 0 0,0 1 16,-22-22 31,22-22-32,0 1-15,-21 21 0,21-21 0,-21 21 16,21-21-16,-21 0 0,0 0 16,0 21-16,-1-22 0,1 1 15,0 0-15,-21 0 0,21 0 0,-22 21 0,22-21 16,-21-1-16,21 22 15,-1-21-15,1 0 0,0 21 0,-21-21 16,21 0-16,21 0 0,-22 21 0,22-22 16,0 1-16,0 0 15,0 0-15,0 0 0,22 0 0,-1-1 16,0-20-16,0 21 0,0 0 0,22 0 16,-22-1-16,21-20 0,0 21 15,-20 0-15,20 0 0,0-1 0,1 1 16,-22-21-16,21 42 0,0-21 0,-20 0 15,-1-1-15,21 1 0,-21 0 16,0 21-16,1-21 0,-1 21 0,0-21 31,-21 0 63,21 21-94,-21-22 0</inkml:trace>
  <inkml:trace contextRef="#ctx0" brushRef="#br1" timeOffset="144395.84">19854 7535 0,'0'0'0,"0"-21"15,0 0-15,0 0 16,0 42 31,0 0-47,0 0 0,0 1 16,-21 20-16,0-21 0,0 21 15,21-20-15,-21 20 0,-1-21 0,22 21 16,-42 22-16,21-43 0,0 21 15,0-20-15,-1-1 0,1 0 16,0 0-16,0 0 0,0 0 16,21-42 15,0 0-31,21 0 16,0 0-16,0 0 15,0-1-15,-21 1 0,22 21 16,-1-21-16,0 21 0,0-21 0,0 21 15,0 0-15,1 0 0,-1 0 16,21-21-16,-21 21 0,0 0 0,1 0 16,-1 0-16,0 0 0,0 0 0,21 0 15,-20 0-15,-1 0 0,0 0 16,0 0-16,0 0 0,0 0 16,1 0-1,-22-21 1,0-1-16,0 1 15,0 0-15,0 0 16,0 0-16,0 0 16,0-1-16,0 1 0,0 0 15,-22 21 17,22 21-32,0 0 0,-21 1 15,21-1-15,0 0 0,0 21 16,-21-21-16,21 1 0,-21 20 0,0 43 15,0-64 1,21 21-16,0-21 0,0 0 0,-22 1 16,22-1-16,0 0 0,0 0 15,0 0 17,0-42-1,0 0-16</inkml:trace>
  <inkml:trace contextRef="#ctx0" brushRef="#br1" timeOffset="168479.8">8509 4847 0,'21'-21'15,"-21"0"1,-21 21 15,0 0-31,0 0 0,-1 0 16,1 0-16,0 0 0,0 0 15,0 21-15,0-21 0,-1 21 16,1 0-16,0 1 0,0-1 0,0 0 16,21 0-16,0 0 0,0 0 0,0 1 15,0-1-15,0 0 0,0 0 16,0 0-16,0 0 0,0 1 16,21-22-16,0 0 0,0 0 0,0 0 15,1 0-15,-1 0 16,0 0-16,0 0 0,21-22 15,-20 22-15,-22-21 0,21 0 16,0 21-16,-21-21 0,21 0 0,-21 0 16,0-1-16,0-20 0,0 21 0,0 0 15,-21 0-15,0-1 0,0 1 16,-1 0-16,1 21 0,0 0 16,0 0-16,0 0 0,0 0 15,-1 21-15,1-21 0,21 21 0,-21 1 16,0-1-16,0 0 0,21 0 15,0 0-15,0 0 0,0 22 0,0-22 16,0 0-16,0 0 0,0 0 16,0 1-16,21-1 15,0-21-15,0 0 16,0 0-16,1 0 0,-1 0 16,0 0-16,0 0 0,0 0 0,0-21 15,1 21-15,-22-22 0,21 1 16,-21 0-16,0 0 0,0 0 15,0 0-15,0-1 0,0 1 0,-21-21 16,-1 21-16,22 0 0,-21-1 16,0 1-16,0 21 0,0-21 0,0 21 15,-1 0-15,1 0 0,0 0 16,0 21-16,0-21 0,0 21 16,-1 1-16,1-1 0,0 21 0,21-21 15,-21 0-15,21 22 0,-21-22 16,21 0-16,0 0 0,0 0 0,0 1 15,0-1-15,0 0 0,21-21 16,0 21-16,0-21 0,0 0 0,1 0 16,20 0-16,-21 0 0,0 0 0,0 0 15,22 0-15,-22-21 0,0 0 16,0 21-16,0-21 0,1-1 0,-1 1 16,-21 0-16,0 0 0,0 0 15,0 0-15,0-22 0,0 22 0,0 0 16,-21-21-16,-1 20 0,1 1 15,0 0-15,21 0 0,-21 21 16,0 0-16,0 0 0,-1 0 0,1 0 16,0 0-16,0 0 0,0 21 15,0 0-15,-1 0 0,22 1 0,-21 20 16,21-21-16,-21 21 0,21-20 16,0-1-16,0 42 0,0-42 15,0 1-15,0-1 0,21 0 16,0 0-16,1-21 0,-1 21 0,0-21 15,0 0-15,0 0 0,0 0 0,1 0 16,-1 0-16,0 0 16,0 0-16,0-21 0,0 21 0,1-21 15,-1 0-15,0 0 0,0-1 0,-21 1 16,0 0-16,0-21 0,0 21 16,0-22-16,0 1 0,0 21 0,0-22 15,0 1-15,-21 21 0,0 0 16,0 0-16,21-1 0,-22 22 0,1 0 15,0 0-15,0 0 16,0 0-16,21 22 0,-21-1 0,-1 0 16,1 21-16,0-21 0,21 22 15,-21-1-15,0-21 0,21 22 16,0-1-16,0 0 0,0-21 0,0 22 16,0-22-1,21 0-15,0 0 0,0-21 16,0 0-16,1 0 0,-1 0 0,0 0 15,0 0-15,0 0 0,0-21 16,1 21-16,-1-21 0,0 0 16,0 0-16,0-1 0,-21 1 0,0 0 15,21 0-15,-21-21 0,0 20 0,0-20 16,0 21-16,0-21 0,-21 20 16,0 1-16,21 0 0,-21 0 0,0 0 15,0 21-15,-22 0 0,22 0 0,0 0 16,0 0-16,-22 0 15,22 21-15,0 0 0,0 0 0,-21 22 16,20-22-16,22 21 0,-21-21 16,21 22-16,0-22 0,0 0 0,0 21 15,0-21-15,0 1 0,0-1 0,21 0 16,1-21-16,-1 21 0,0-21 16,0 0-16,0 0 0,22 0 0,-22 0 15,0 0-15,0 0 0,21 0 16,-20 0-16,-1-21 0,0 21 0,0-21 15,-21 0-15,0-1 0,0 1 16,0 0-16,0 0 0,0 0 16,0 0-16,-21-1 0,0 1 0,0 0 15,-1 0-15,-20 21 0,21 0 16,0 0-16,-22 0 0,1 0 0,21 0 16,0 21-16,-22 0 0,22 0 15,0 1-15,0-1 0,0 21 0,21-21 16,0 0-16,0 1 0,0-1 0,0 0 15,0 0-15,0 0 0,0 0 16,21-21-16,21 22 0,-21-22 0,22 0 16,-22 0-16,21 0 0,1 0 15,-22 0-15,21 0 0,-21 0 0,22-22 16,-22 1-16,0 21 0,0-21 16,0 0-16,-21 0 0,0 0 15,0-1-15,0 1 0,0 0 0,0 0 16,-21 0-16,0 0 0,0-1 0,-22 22 15,22 0-15,0-21 0,-21 21 16,21 0-16,-1 0 0,1 21 0,0 1 16,0-22-16,0 21 0,0 0 15,21 0-15,0 0 0,-22 0 0,22 22 16,0-22-16,0 0 16,22-21-16,-1 21 0,0-21 0,0 0 15,0 21-15,0-21 0,1 0 0,-1 0 16,0 0-16,0 0 15,0 0-15,0 0 0,1-21 0,-1 21 16,0-21-16,0 21 0,-21-21 0,0 0 16,0 0-16,0-1 15,0 1-15,-21 0 0,0 0 16,0 21-16,-1 0 0,1-21 16,0 21-16,-21 0 0,21 0 0,-1 0 15,1 21-15,0 0 0,0-21 16,0 21-16,21 0 0,-21 1 15,21-1-15,0 0 0,0 0 0,21 0 16,0-21 0,0 0-16,0 0 0,0 0 15,1 0-15,-1 0 16,0 0 0,-21-21-1,0 0 16,-21 21 32,0 0-63</inkml:trace>
  <inkml:trace contextRef="#ctx0" brushRef="#br1" timeOffset="168698.98">8318 5186 0,'-21'0'63,"21"-21"-48,-21 21-15</inkml:trace>
  <inkml:trace contextRef="#ctx0" brushRef="#br1" timeOffset="171545.41">720 10986 0,'21'0'15,"0"0"1,-21-22-16,0 1 47,0 0-16,0 0-15,0 0-1,0 0 1,21 21-16,-21-22 16,0 1-1,0 0 1,0 0 0,0 42 62,0 0-78,0 0 0,0 1 15,0-1-15,0 0 16,0 0-16,0 0 0,0 0 16,0 1-16,0 20 0,0-21 0,0 21 15,0-20-15,0 20 0,0 0 16,0-21-16,0 22 0,0-1 0,0 0 15,0 1-15,0-1 16,0 0-16,0-20 0,0 20 0,0 0 16,0 1-16,0-22 0,0 21 0,0-21 15,0 22-15,0-22 0,0 21 16,0-21-16,0 22 0,0-22 16,0 21-16,0 0 0,0-20 0,0 20 15,0-21-15,21 21 0,-21-20 16,0 20-16,0-21 0,21 21 0,-21-20 15,0-1-15,0 21 0,0-21 16,0 0-16,0 1 0,0-1 0,0 0 16,0 0-16,0 0 15,22-21 17,-22-21-1,0 0-16,0 0-15,0-22 0,0 22 16,0-21-16,0 21 0</inkml:trace>
  <inkml:trace contextRef="#ctx0" brushRef="#br1" timeOffset="175312.03">741 10922 0,'-21'0'15,"-1"0"32,22 21-16,22-21-15,-1 21-16,0-21 16,0 0-16,0 0 0,0 0 0,1 0 15,-1 0-15,0 0 0,0 0 0,21 0 16,-20 0-16,-1 0 16,21 0-16,-21 0 0,22 0 0,-1 22 15,0-22-15,1 0 0,-1 0 16,21 0-16,-20 0 0,20 0 0,-20 0 15,20 0-15,1 0 0,20 0 16,-20 0-16,20 0 0,1 0 0,-21 0 16,41 0-16,-20 0 0,21 0 15,-21 0-15,20 0 0,1 0 0,0 0 16,0 0-16,-21 0 0,20 0 0,-20 0 16,21 0-16,0 0 0,-22 0 15,22 0-15,0 0 0,0 0 0,0 0 16,-22 0-16,22 0 0,0 0 15,-21 0-15,21 0 0,21 0 16,-22 0-16,1 0 0,21 0 0,-21 0 16,0 0-16,21 0 0,-21 0 0,21 0 15,-21 0-15,21 0 0,0 0 0,-22 0 16,22 0-16,-21 0 0,21 0 16,-21 0-16,21 0 0,0 0 0,-21 0 15,21 0-15,0 0 0,-21 0 0,0 0 16,21 0-16,-22 0 0,22 0 15,-21 0-15,21 0 0,-21 0 16,21 0-16,-21 0 0,0 0 0,21 0 16,-21 0-16,-1 0 0,1 0 15,0 0-15,21 0 0,-21 0 0,21 0 16,-21 0-16,0 0 0,-1 0 0,128 0 16,-106 0-16,-21 0 0,21-22 15,-21 22-15,21 0 0,85 0 16,-107 0-16,22-21 0,-21 21 15,21 0-15,-21 0 0,21 0 0,-21 0 16,21 0-16,-21 0 0,0 0 16,21 0-16,-22 0 0,22 0 0,-21 0 15,21 0-15,0 0 0,-21 0 0,21 0 16,-21 0-16,21 0 0,0 0 16,0 0-16,0 0 0,0 0 15,0 0-15,-21 0 0,21 0 0,-21 0 16,-1 0-16,22 0 0,-21 0 0,21 0 15,-21 21-15,0-21 0,21 0 16,-21 0-16,0 0 0,-1 22 0,1-22 16,0 0-16,21 0 0,-21 0 0,0 21 15,21-21-15,-21 0 0,-1 0 16,-20 0-16,42 0 0,-21 0 0,0 21 16,0-21-16,21 0 0,-22 0 0,1 0 15,-21 0-15,21 0 0,84 21 16,-84-21-16,-21 0 0,21 0 15,-1 0-15,1 0 0,-21 0 16,21 0-16,-22 0 0,1 0 16,0 0-16,-1 0 0,22 0 0,-21 0 15,21 0-15,-22 0 0,22 0 0,-21 0 16,21 0-16,-22 0 0,1 0 16,-21 0-16,20 0 0,1 0 0,-22 0 15,22 0-15,0 0 0,-1 0 0,1 0 16,0 0-16,-1 0 0,1 0 15,0 0-15,-1 0 0,-20 0 16,21 0-16,-22 0 0,1 0 0,20 0 16,-20 0-16,-1 0 0,1 0 0,-1 0 15,1 0-15,-22 0 0,22 0 16,-22 0-16,-21 0 0,21 0 0,-20 0 16,-1 0-16,0 0 0,0 0 15,-21 21 95,0 0-110,0 1 0,0-1 15,0 0-15,0 0 16,0 0-16,0 0 15,0 1-15,0-1 0,0 0 0,0 0 16,0 0-16,0 0 0,0 22 16,0-22-16,0 0 0,0 0 0,0 22 15,0-22-15,0 21 0,0-21 0,0 0 16,-21 22-16,21-22 0,0 0 16,0 21-16,0-20 0,0 20 0,-21-21 15,21 0-15,0 22 0,0-1 0,-21-21 16,21 21-16,0 1 0,-22-1 15,22-21-15,0 22 0,0-1 16,0-21-16,-21 21 0,21-20 0,0-1 16,-21 42-16,21-42 0,0 1 15,0-1-15,0 0 0,0 0 16,0 0-16,0 0 0,-21 1 0,21-1 16,0 0-16,-21-21 0,21 21 15,0 0 1,-21-21-1,-1 0 1,1 0 0,0 0-16,0 0 15,0 0-15,0-21 0,-1 21 16,1 0-16,0 0 0,0 0 16,0 0-16,0-21 0,-22 21 0,22 0 15,-21 0-15,-1 0 0,1 0 0,0-21 16,-22 21-16,1 0 0,20 0 0,-41-21 15,20 21-15,-20 0 0,-1 0 16,21-22-16,-20 22 0,-1 0 0,0 0 16,1-21-16,-22 21 0,21-21 0,1 21 15,-22 0-15,0-21 0,0 21 16,0 0-16,0 0 0,1-21 0,-1 21 16,-21 0-16,21 0 0,0-21 15,-21 21-15,0-22 0,21 22 16,-21 0-16,0-21 0,21 21 0,-21 0 15,22 0-15,-22-21 0,0 21 0,21 0 16,-21 0-16,0-21 0,21 21 0,-21 0 16,21 0-16,-21 0 0,21-21 15,-21 21-15,21 0 0,-21 0 0,0 0 16,22 0-16,-1 0 0,0 0 0,-21 0 16,21 0-16,0 0 0,-21 0 15,21 0-15,1 0 0,-1 0 0,0 0 16,21 0-16,-21 0 0,1 0 15,20 0-15,-21 0 0,0 0 0,22 0 16,-22 0-16,0 0 0,21 0 16,-21 0-16,22 0 0,-1 0 0,-21 0 15,22 0-15,-22 21 0,21-21 0,-21 0 16,0 0-16,22 0 0,-22 21 16,21-21-16,1 0 0,-1 0 0,0 0 15,1 0-15,-1 21 0,0-21 0,1 0 16,-1 0-16,0 0 0,1 0 0,-1 21 15,0-21-15,1 0 0,-1 0 16,0 0-16,1 0 0,-1 0 16,0 22-16,1-22 0,-1 0 0,-21 0 15,21 0-15,1 0 0,-22 0 16,21 0-16,1 0 0,-1 0 0,-21 0 16,21 0-16,1 0 0,-22 0 0,-85 0 15,86 0-15,-1 0 0,21 21 16,-21-21-16,22 0 0,-22 0 15,0 0-15,21 0 0,-21 0 0,-84 21 16,84-21-16,0 0 0,22 0 16,-22 0-16,21 0 0,-21 21 15,22-21-15,-22 0 0,21 0 0,-21 0 16,22 0-16,-22 0 0,21 0 16,-21 0-16,-63 0 0,84 21 15,1-21-15,-1 0 0,0 0 16,22 0-16,-22 0 0,0 0 0,1 0 15,20 0-15,-20 0 0,-1 0 0,21 21 16,1-21-16,-1 0 0,1 0 16,-1 0-16,1 0 0,21 0 0,-22 0 15,1 0-15,20 22 0,-63-22 16,43 0-16,-1 0 0,-20 0 16,20 0-16,22 0 0,0 21 15,-1-21-15,1 0 0,-85 0 16,85 0-16,-1 21 0,1-21 15,0 0-15,-1 0 16,1 0-16,-22 0 0,22 21 0,0-21 16,-1 0-16,-20 0 0,21 0 0,-1 0 15,1 0-15,-22 0 0,22 21 16,0-21-16,-1 0 0,1 0 16,0 0-16,21 0 0,-22 0 0,1 0 0,0 0 15,-1 0-15,22 0 0,-21 0 16,-1 0-16,1 0 0,0 0 0,-1 0 15,1 0-15,0 0 0,21 0 16,-22 0-16,22 0 0,0 0 16,0 0-16,0 0 0,-1 0 15,1 0-15,0 0 0,0 0 16,0 0-16,-22 0 0,22 0 0,-21 0 16,0 0-16,-1 0 0,1 0 15,0 0-15,-22 0 0,22 0 0,-1 0 16,22 0-16,-21 0 0,21 0 0,-22 0 15,22 0-15,-21 0 0,21 0 16,-22 0-16,22 0 0,-21 0 0,21 0 16,-22 0-16,1 0 0,0 0 15,-1 0-15,1 0 0,0 0 16,-1 0-16,1 0 0,0 0 16,-1 0-16,22 0 0,-21 0 0,21 0 15,0 0-15,-1 0 0,1 0 16,0 0-16,0 0 31,0 0-31,0 0 16,-1 0 15,1 0-31,0 0 31,0-21-31,0 21 0,0 0 16,-1 0-16,1 0 15,0 0-15,0 0 16,0 0 0,0 0-1,-1 0 63,1 0-62,0 0 15,0 0 47,0 0-31,0 0-15,-1 0 14,1 0-30,0 0 0,0 0-1,0 0 1,0 0 140,-1 0-140,1 21-1,0-21 1,0 0 0</inkml:trace>
  <inkml:trace contextRef="#ctx0" brushRef="#br1" timeOffset="180687.13">18415 11557 0,'0'-21'94,"0"0"-47,-21 21 0,21 21 47,21-21-94,0 21 15,0-21 1,-21 21-16,21-21 16,-21 21-16,22 1 15,-22-1-15,21-21 0,-21 21 16,21-21-16,-21 21 0,21 0 15,0 0-15,-21 1 16,21-22-16,1 21 0,-1-21 16,-21 21-16,0 0 15,21-21-15,-21 21 0,21-21 16,-21 21-16,0 1 16,21-22-1,-21 21-15,0 0 16,21-21-1,-21 21-15,22-21 47,-22-21 31,0 0-62,0 0 0,21-1-16,0 1 0,0 0 15</inkml:trace>
  <inkml:trace contextRef="#ctx0" brushRef="#br1" timeOffset="181184.07">19029 11557 0,'0'-21'0,"21"21"15,-21-21 1,0 42 31,-21 0-32,0-21-15,21 21 0,-22 0 16,1 1-16,21-1 0,-21-21 16,0 21-16,21 0 0,-21-21 15,21 21-15,-21 0 0,-1 1 16,22-1-16,-21 0 0,0-21 15,21 21-15,-21-21 0,21 21 16,0 0 0,-21-21-16,21-21 109,21 21-109,0-21 0,0 0 16,0 0-16,-21 0 0</inkml:trace>
  <inkml:trace contextRef="#ctx0" brushRef="#br1" timeOffset="181961">19389 11197 0,'0'0'0,"0"-21"31,0 0-15,-22 21 31,1 0-47,21 21 15,0 0-15,-21-21 16,21 21-16,0 1 0,-21-1 16,21 0-16,0 0 15,0 0-15,0 0 16,0 1-16,0-1 0,0 0 0,0 0 16,-21 0-16,21 0 0,0 1 15,0-1-15,0 0 0,-21 0 16,21 21-16,0-20 0,0-1 0,-22 42 15,22-42 1,0 1-16,-21-1 0,21 0 0,0 0 16,0 0-16,0 0 0,0 1 15,0-1-15,0 0 0,0 0 0,0 0 16,0 0-16,0 1 0,0-1 0,0 0 16,0 0-16,0 0 0,0 0 15,0 1-15,0-1 0,0 0 16,0 0-16,0 0 0,0 0 15,0 1 1,0-1-16,-21 0 0,21 0 16,0 0-16,-21-21 15,21 21-15,0 1 16,0-1-16,0 0 16,-21-21-1,21-21 48,21 21-48,-21-21-15,21-1 0,0 1 0,-21 0 16,21 0-16</inkml:trace>
  <inkml:trace contextRef="#ctx0" brushRef="#br1" timeOffset="184632.18">19875 11578 0,'0'-21'0,"0"0"31,0 42 47,-21-21-78,0 21 0,21 0 16,-21-21-16,0 22 0,21-1 16,-21 0-16,-1-21 0,1 21 15,21 0-15,-21 0 0,0 1 0,0-22 16,21 21-16,-21 0 0,-1-21 0,22 21 16,-21 0-16,0 0 15,21 1 1,0-44 31,0 1-32,21 21-15,0-21 0,1 21 0,-1-21 16,-21 0-16,21 21 0,0-21 16,0-1-16,0 1 0,-21 0 15,22 21-15,-1-21 0,0 21 0,-21-21 16,21 0-16,0 21 0,-21-22 15,21 22-15,1 0 0,-1-21 16,0 0 0,0 0-16,-21 0 31,21 21-31,-21 21 62,0 0-46,21-21-16,-21 21 16,0 0-16,22-21 15,-22 22-15,0-1 0,0 0 16,21-21-16,-21 21 16,21 0-16,-21 0 15,21 1-15,0-1 16,0-21-16,-21 21 15,0 0-15,0 0 32,22-21-17,-22-21 32,0 0-31,-22 0-1,1 0-15,0-1 16,0 22 0,0-21-16,21 0 15,-21 21-15,-1-21 0,22 0 16,-21 21-16,0-21 16,21-1-16,-21 22 15,0 0-15,21-21 0,-21 21 16,-1-21-16,22 0 0,-21 21 15,21-21-15,-21 21 16,0 0 15,21 21 32,-21 0-48,21 0-15,-21-21 0,21 21 16,-22 1-16,22-1 16,-21-21-16,0 21 0,21 0 0,-21 0 15,0 0-15,0 1 16,-1-1-16,1 0 0,0 0 16,21 0-16,-21 0 15,0 1 1,21-1-1,21-21 32,0-21-47,0 21 0,-21-22 16,21 22-16,1-21 0,-1 0 0,0 21 16,0-21-16,0 0 0,0 0 0,1-1 15,-1 22-15,-21-21 0,21 0 16,0 0-16,-21 0 0,21 21 15,-21-21-15,21 21 0,-21-22 16,0 1-16,22 21 0,-22-21 16,21 21-16,-21-21 0,0 0 31,21 21 0,0 0-15,-21 21-16,21 0 0,-21 0 0,21 0 15,-21 1-15,22-1 16,-22 0-16,21 0 0,0 0 16,0 0-16,-21 1 15,0-1-15,21-21 0,-21 21 0,21-21 16,-21 21-16,0 0 0,22 0 16,-22 1-16,21-22 15,-21 21-15,0 0 0,21 0 16,0 0 15,-21-42 16,-21 0-31,0 0-16,0 0 15,21-1-15,-22 1 16,1 0-16,21 0 0,-21 0 15,21 0-15,-21-1 0,0 1 16,21 0-16,-21 0 16,-1 21-16,22-21 0,-21 0 0,0 21 15,0-22-15,0 22 0,0-21 16,-1 21 0,22 21 62,0 1-78,0-1 15,22-21-15,-22 21 0,21-21 16,0 21-16,-21 0 16,21-21-16,0 21 15,0-21-15,-21 22 0,22-22 16,-1 0-16,-21 21 15,0-42 64,-21 21-64,-1 0-15,1 0 16,21-22-16</inkml:trace>
  <inkml:trace contextRef="#ctx0" brushRef="#br1" timeOffset="186539.8">1566 11303 0,'0'-21'0,"0"0"15,0 0 1,0 42 15,0 0-31,0 0 16,-21 0-16,0 0 0,0 22 15,0-1-15,-1 0 0,1 1 0,0-1 16,-21-21-16,21 22 0,-1-1 16,-20 0-16,21 1 0,0-22 0,0 21 15,-1 0-15,1-20 0,0-1 16,0 0-16,21 0 0,0 0 16,0 0-16,-21-21 0,21-21 31,0 0-16,21 0-15,0 0 16,0 0-16,0-22 0</inkml:trace>
  <inkml:trace contextRef="#ctx0" brushRef="#br1" timeOffset="186928.56">1905 11091 0,'0'0'0,"0"22"31,0-1-15,0 21-16,-21-21 16,0 0-16,-1 22 0,1-1 0,0 0 15,-21 1-15,21-1 0,-1 0 16,-20 22-16,21-22 0,-21 1 0,20-1 15,-20 0-15,21 1 0,-21-1 16,20-21-16,1 21 0,-21-20 16,21 20-16,0-21 0,-1 0 15,1 0-15,0 1 0,21-1 0,-21-21 16,21 21-16,21-21 47,0-21-47,0 21 15,1-21-15,-1-1 0,0 1 16,21 0-16,-21 21 0,1-21 0,20 0 16</inkml:trace>
  <inkml:trace contextRef="#ctx0" brushRef="#br1" timeOffset="187203.62">1968 11621 0,'0'21'16,"0"0"-1,0 0-15,0 0 0,0 0 16,-21 1-16,21-1 16,0 0-16,0 0 0,0 0 0,-21 0 15,21 1 1,0-1-16,-21-21 31,21-21 0,0-1-15</inkml:trace>
  <inkml:trace contextRef="#ctx0" brushRef="#br1" timeOffset="192524.39">2032 11409 0,'0'-21'31,"-21"21"156,42 0-109</inkml:trace>
  <inkml:trace contextRef="#ctx0" brushRef="#br1" timeOffset="193109.04">2307 11599 0,'0'0'0,"-21"0"0,0 0 0,0 0 15,-1 0 1,22 22 0,0-1-1,0 0-15,0 0 0,0 0 16,0 0-16,0 1 15,0-1-15,0 0 0,0 0 0,0 0 16,0 0-16,0 1 16,0-1-1,0-42 17,0-1-32,0 1 15,0 0-15,0 0 0,0 0 16,0 0-16,0-22 0,0 22 0,0 0 15,22-21-15,-1 20 0,21 1 16,-21-21-16,22 21 0,-22 0 0,63-1 16,-62 22-16,20-21 0,-21 21 15,21 0-15,-20 0 0,-1 21 16,0 1-16,0-1 0,0 0 16,0 0-16,-21 0 0,0 22 15,0-22-15,0 0 0,0 0 0,0 0 16,0 0-16,0 22 0,-21-22 15,21 0-15,-21-21 16,21 21-16,0-42 47,0 0-47,0 0 16,21 21-16,-21-21 15</inkml:trace>
  <inkml:trace contextRef="#ctx0" brushRef="#br1" timeOffset="193476.08">2963 11451 0,'-21'0'0,"21"21"15,-21 1-15,21-1 16,0 0-16,0 0 0,0 0 0,0 0 15,0 1-15,0 20 0,0-21 16,0 21-16,0-20 0,0 20 0,0 0 16,0 1-16,0-1 0,0 0 15,0 22-15,0-22 0,0 22 16,0-22-16,0 21 0,0-20 0,-21-1 16,0 22-16,21-22 0,0 0 15,-22 1-15,22-1 0,-21-21 0,21 21 16,0-20-16,-21-1 0,21 0 15,0 0-15,0-42 32,0 0-32,0 0 15,21-22-15,-21 22 0,21 0 0,-21-21 16,22-1-16,-22 1 0,0-22 16,21 22-16</inkml:trace>
  <inkml:trace contextRef="#ctx0" brushRef="#br1" timeOffset="193792.22">2879 11621 0,'0'0'0,"0"-22"0,0 1 15,0 0 1,0 0-16,21 0 16,0 21-16,0-21 0,0-1 0,0 22 15,1-21-15,20 21 0,-21 0 0,0 0 16,0 0-16,1 0 0,-1 0 15,0 0-15,-21 21 0,21 1 16,-21-1-16,21 0 0,-21 0 0,0 0 16,0 0-16,0 22 0,-21-22 15,0 0-15,0 0 0,0 0 0,-1 1 16,1-1-16,0 0 0,0 0 0,0-21 16,0 21-16,-1-21 15,44 0 16,-1-21-15,-21 0-16,21 21 0</inkml:trace>
  <inkml:trace contextRef="#ctx0" brushRef="#br1" timeOffset="194499.73">3471 11472 0,'0'22'16,"-21"-1"-16,21 0 16,0 0-16,0 0 0,-21 0 0,21 1 15,0 20-15,-21-21 0,21 0 16,0 22-16,0-22 0,0 0 16,0 0-16,0 0 0,0 0 0,0 1 15,0-1-15,21-21 16,0 0-1,0 0-15,0-21 0,1 21 16,-1-22-16,-21 1 0,21 0 16,0 0-16,0 0 0,0 0 0,1-22 15,-1 22-15,0 0 0,0-21 16,0 20-16,0-20 0,1 21 16,-22 0-16,21 0 0,0-1 0,-21 44 46,0-1-46,0 0 0,0 0 0,0 0 16,0 0-16,-21 22 0,21-22 16,0 0-16,0 0 0,0 22 0,0-22 15,0 0-15,0 0 0,0 0 16,0 0-16,21-21 16,-21 22-16,21-22 0,0 0 0,0 0 15,1 0-15,-1 0 0,0 0 16,0-22-16,0 22 0,0-21 0,1 0 15,-1 0-15,0 0 0,0 0 16,-21-22-16,21 22 0,0-21 0,-21 21 16,22-22-16,-22 1 0,0 0 15,0-1-15,0 1 0,0 0 0,0 20 16,0 1-16,0 0 0,0 0 16,0 42-1,0 0-15,0 0 16,0 1-16,0 20 0,0 0 0,0-21 15,-22 22-15,22-1 0,0 0 0,-21 1 16,21-22-16,0 21 0,0-21 16,0 22-16,0-22 0,0 0 0,0 0 15,0 0-15,21-21 0,1 0 16,-1 0 0,0 0-16,0 0 0,0-21 15,0 21-15,1-21 0,-22 0 0,21 0 16</inkml:trace>
  <inkml:trace contextRef="#ctx0" brushRef="#br1" timeOffset="194695.06">4127 11494 0,'0'0'0,"0"21"31,22-21-31,-1 0 15,0 0-15,0 0 0,0 0 16,0 0-16,1 0 0,-1-21 16,0 21-16,-21-22 0,21 22 0,-21-21 15,21 21-15,0-21 0</inkml:trace>
  <inkml:trace contextRef="#ctx0" brushRef="#br1" timeOffset="195191.75">5038 11155 0,'0'0'0,"-22"0"15,44 0 17,-1 0-32,0-21 15,0 21-15,21 0 0,-20 0 0,-1 0 16,21 0-16,-21-21 15,0 21-15,1 0 0,20 0 0,-21 0 16,-42 0 15,0 21-31</inkml:trace>
  <inkml:trace contextRef="#ctx0" brushRef="#br1" timeOffset="195485.56">5143 11176 0,'-21'0'0,"0"0"16,0 0 0,0 0-16,21 21 15,-21 0-15,21 1 0,-22 20 16,22-21-16,0 21 0,0 1 0,0-1 16,-21 0-16,21 22 0,0-22 0,0 1 15,0-1-15,0 0 0,0 22 16,0-22-16,0 0 0,0 1 0,0-1 15,0 0-15,0 1 0,0-1 16,0 0-16,0-20 0,0-1 0,0 0 16,0 0-16,0 0 0,21-21 15,1 0-15,-1 0 0,0 0 16,-21-21-16,21 0 0,0 0 16,0 0-16,1-1 0,-1-20 0,0 21 15</inkml:trace>
  <inkml:trace contextRef="#ctx0" brushRef="#br1" timeOffset="196260.94">5842 11599 0,'0'0'0,"21"0"0,-21-21 16,21 21-16,-21-21 0,0 0 0,0 0 16,-21 0-16,0 21 0,0 0 0,0-22 15,-1 22-15,1 0 0,0 0 16,-21 0-16,21 0 0,-22 43 15,1-43-15,21 21 0,0 0 16,-1 21-16,1-20 0,0-1 16,0 21-16,21-21 0,-21 0 0,21 1 15,0-1-15,0 0 0,0 0 16,0 0-16,21-21 16,0 0-16,0 0 0,0 0 15,1 0-15,-1 0 0,21-21 16,0-21-16,-20 42 0,20-21 15,-21-1-15,0 1 0,0 0 0,1 0 16,-1 0-16,-21 0 16,21-1-16,-21 1 0,21 0 0,-21 0 15,21 21-15,-21-21 0,0 42 32,0 0-32,0 0 15,0 0-15,0 1 0,-21-1 0,21 0 16,0 0-16,0 0 0,0 0 15,0 1-15,0-1 0,21 0 16,0-21-16,1 0 16,-1 0-16,0 0 15,0 0-15,0 0 0,0 0 0,1 0 16,-22-21-16,21 21 0,0-21 16,0-1-16,-21 1 0,21 0 15,-21 0-15,0 0 0,0 0 0,0-1 16,0 1-16,0-21 0,0 21 0,-21 0 15,0-22-15,0 22 0,-22 0 16,22-21-16,-63 20 16,41 1-16,1 21 0,-22 0 0,22 0 0,0 0 15,-22 21-15,22-21 0,0 22 16,-1-1-16,1 21 0,0-21 0,-1 22 16,22-1-16,-21 0 0,21 1 15,-1-1-15,1 0 0,21 1 16,0-1-16,0 0 0,0-21 0,0 22 15,0 20-15,0-42 16,21 1-16,1-1 0,-1 0 0,0 0 16,21-21-16,1 0 0,-22 0 0,21 0 15,22 0-15,-22 0 0,0 0 16,1 0-16,20 0 0,-21-21 0,1 0 16,20 21-16,-20-21 0,-1-1 0,-21 1 15,21 0-15,-20 0 0,20 0 16,-21 0-16,0-1 0</inkml:trace>
  <inkml:trace contextRef="#ctx0" brushRef="#br1" timeOffset="196504.05">6371 11599 0,'0'22'31,"0"-1"-31,0 0 0,0 0 16,-21 0-16,21 0 0,0 1 15,0-1-15,0 0 0,0 0 16,0 0-16,0 0 0,-21-21 0,21 22 16,0-1-16,0 0 0,-21 0 15,21-42 32,0 0-47,0 0 0,21-1 16,-21 1-16</inkml:trace>
  <inkml:trace contextRef="#ctx0" brushRef="#br1" timeOffset="196683.19">6413 11430 0,'0'0'16,"0"-21"-16,-21 21 0,0 0 16,21 21 15,0 0-16,0 0 1,0 1-16,21-22 16,0 21-16</inkml:trace>
  <inkml:trace contextRef="#ctx0" brushRef="#br1" timeOffset="197316.13">7006 11769 0,'21'-43'31,"-21"22"-31,0 0 16,0 0-16,0 0 15,0 0-15,0-1 0,-21 22 16,21-21-16,-21 21 0,0 0 0,0 0 15,-1 0-15,1 0 0,0 0 0,0 0 16,0 0-16,0 21 0,-22-21 16,22 22-16,0-1 0,0 0 0,0 0 15,-1 21-15,1-20 0,21-1 0,-21 0 16,21 21-16,-21-21 16,21 1-16,0-1 0,0 0 0,0 0 15,0 0-15,0 0 0,0 1 16,21-22-16,0 0 0,0 0 15,1 0-15,-1 0 0,0 0 16,0 0-16,0 0 0,43-43 0,-43 22 16,21 21-16,-21-42 15,1 21-15,20-1 0,0-20 16,-21 0-16,1 21 0,-1-22 0,0 22 16,-21-21-16,0-1 0,0 1 0,0 0 15,0-1-15,0 22 0,0-21 16,0 0-16,0 20 0,0 1 0,0 0 15,0 0-15,0 42 32,0 21-32,-21-20 15,21 20-15,0 0 0,0-21 0,0 22 16,0-1-16,0 0 0,0 1 0,0-1 16,0 22-16,0-43 15,0 0-15,0 21 0,0-21 0,0 1 16,0-1-16,21-21 0,-21 21 0,21-21 15,0 0-15,0 0 16,1 0-16,-1 0 0,0 0 16,0-21-16,0 0 0,0 21 15,1-22-15</inkml:trace>
  <inkml:trace contextRef="#ctx0" brushRef="#br1" timeOffset="197571.36">7683 11599 0,'0'0'0,"0"22"0,-21-22 0,42 0 47,1 0-31,-1 0-16,0 0 15,0 0-15,0 0 0,0 0 16,1 0-16,-1 0 16</inkml:trace>
  <inkml:trace contextRef="#ctx0" brushRef="#br1" timeOffset="197752.11">7641 11790 0,'0'0'0,"0"21"32,21-21-32,0 0 15,1 0-15,-1 0 16,0 0-16,0 0 0,0 0 16,-21-21-16,21 21 0,1 0 0,-1-21 15,0 21-15,0-21 0,0-1 16</inkml:trace>
  <inkml:trace contextRef="#ctx0" brushRef="#br1" timeOffset="197995.17">8297 11240 0,'0'-22'0,"0"44"0,-21-44 31,21 44-15,-21-22-16,21 21 0,0 0 0,0 0 15,0 0-15,-21 0 16,21 1-16,0-1 0,0 0 16,0 0-16,0 0 15</inkml:trace>
  <inkml:trace contextRef="#ctx0" brushRef="#br1" timeOffset="198692.06">8657 11494 0,'-21'0'15,"0"0"-15,0 21 0,21 0 16,0 0-16,-22 0 0,22 0 16,-21 1-16,0-1 0,21 0 0,-21 0 15,21 21-15,0-20 0,-21-1 16,21 0-16,-21 0 0,21 0 16,0 0-16,0 1 0,0-1 0,0 0 15,0 0-15,21-21 16,0 0-16,0 0 15,0 0-15,0-21 0,1 21 16,-1-21-16,21 0 0,-21 21 0,0-22 16,22 1-16,-22 0 0,0 0 15,0 0-15,22-22 0,-22 22 0,0 0 16,-21 0-16,21-21 0,-21 20 16,21 1-16,-21 0 0,0 0 15,0 0 1,21 21 31,-21 21-32,22-21-15</inkml:trace>
  <inkml:trace contextRef="#ctx0" brushRef="#br1" timeOffset="199075.22">9292 11578 0,'0'0'15,"21"0"-15,0 0 16,-21-21 0,-21 21-1,0 0 1,0 0-16,0 0 0,0 0 0,-22 21 16,22 0-16,0 1 0,21-1 15,0 0-15,0 0 16,0 0-16,21-21 0,-21 21 15,21-21-15,0 22 0,1-22 0,-1 0 16,0 21-16,0-21 0,0 0 16,-21 21-16,21-21 0,-21 21 15,22-21-15,-22 21 0,0 0 16,-22 1 0,1-22-16,0 0 0,0 21 15,-21-21-15,20 0 0,1 0 0,0 0 16,0 0-16,0 0 0,0 0 15,-1 0-15,1 0 0,21-21 32,21-1-32,1 22 15,-1-21-15,0 0 0,0 21 0</inkml:trace>
  <inkml:trace contextRef="#ctx0" brushRef="#br1" timeOffset="199408.04">9483 11748 0,'21'0'16,"0"0"-16,0-22 15,0 1-15,0 21 16,-21-21-16,22 21 0,-1-21 0,0 0 16,-21 0-16,21 21 15,-21-22-15,21 1 0,-21 0 16,-21 21-1,0 0-15,0 0 16,0 0-16,-1 21 16,1 0-16,0 1 0,0-1 0,0 0 15,0 0-15,21 0 0,-22 0 16,22 1-16,0-1 0,0 0 0,0 0 16,0 0-16,0 0 0,22-21 15,-1 22-15,0-22 16,0 0-16,0 0 0,0 0 0,1 0 15,-1 0-15,21-22 0,-21 22 0,0-21 16</inkml:trace>
  <inkml:trace contextRef="#ctx0" brushRef="#br1" timeOffset="199819.57">9842 11599 0,'0'0'0,"0"-21"0,0 0 16,22 21 15,-1 0-15,0 0-16,0 0 0,0 0 15,0 21-15,1 0 0,-1 1 16,0-1-16,0 0 0,-21 0 16,0 0-16,21 0 0,-21 1 0,0-1 15,0 0 1,0 0-16,0 0 0,0 0 0,-21 1 15,0-1-15,0-21 16,0 21-16,-1-21 16,22-21-1,0 0 1,0-1-16,0 1 16,0 0-16,22 0 15,-22 0-15,42-64 16,-21 64-16,0 0 15,-21 0-15,21 21 0,1-22 16,-22 1-16,42 0 0,-21 21 16,-21-21-16,21 21 0,0-21 15,1 21-15,-22-21 0</inkml:trace>
  <inkml:trace contextRef="#ctx0" brushRef="#br1" timeOffset="200188.09">10541 11409 0,'-21'0'16,"0"0"0,-1 0 30,22-21-14,22 0-17,-1 21-15,-21 21 47,0 0-47,0 0 0,0 0 16,0 0-1,-21 1-15,-1-1 0</inkml:trace>
  <inkml:trace contextRef="#ctx0" brushRef="#br1" timeOffset="200851.08">10731 11049 0,'0'0'0,"-21"0"16,21-21-1,21 21 1,1 0-16,-1 0 15,0 0-15,0 0 0,21-21 16,-20 21-16,-1 0 0,0 0 0,0 0 16,0 0-16,0 0 0,1 0 0,-1 0 15,0 0 1,-21 21 0,0 0-1,0 0-15,0 22 0,0-22 16,0 0-16,0 0 0,0 0 15,0 22-15,0-22 0,0 0 0,0 21 16,0-21-16,0 22 0,0-22 16,0 0-16,0 21 0,0-20 15,0 20-15,0-21 0,0 0 0,0 22 16,0-22-16,0 0 0,0 0 16,0 21-16,0-20 0,-21-1 0,21 0 15,0 0-15,0 0 0,0 0 0,0 1 0,0-1 16,0 0-1,0 0-15,0 0 0,-21-21 0,21 21 16,-22-21-16,22 22 0,-21-22 16,0 0-16,0 21 0,0-21 15,0 0-15,-1 0 0,1 0 0,0 0 16,0 0-16,0 0 0,0 0 0,-1 0 16,1 0-16,0 0 15,0 0-15,21 21 16,-21-21-16,0 0 15,42 0 48,-21-21-47,21 21-16</inkml:trace>
  <inkml:trace contextRef="#ctx0" brushRef="#br1" timeOffset="200960.08">10753 12023 0,'0'0'16,"21"0"-1,0 0 1,-42 0 31</inkml:trace>
  <inkml:trace contextRef="#ctx0" brushRef="#br2" timeOffset="206280.03">15663 11345 0,'0'-21'0,"0"0"16,0 0-1,0 0 1,0 42 15,0 0-15,0 0-16,0 0 0,-21 1 15,21-1-15,0 21 0,-21-21 16,21 22-16,0-22 0,0 21 0,0-21 16,-21 0-16,21 22 0,0-22 0,0 0 15,-21 0-15,21 0 0,0 1 0,0-1 16,0 0-16,0 0 16,0-42 30,0 0-46</inkml:trace>
  <inkml:trace contextRef="#ctx0" brushRef="#br2" timeOffset="207319.94">16150 11430 0,'0'-42'31,"0"63"0,-21 0-15,0-21-16,21 21 0,-21 0 15,21 1-15,0-1 0,-22 21 0,1-21 16,21 0-16,-21 1 0,21-1 0,-21 0 16,21 0-16,0 0 0,0 0 15,0 1-15,0-1 0,0 0 16,21-21 0,0 0-16,0 0 0,1 0 15,-1 0-15,0 0 0,0 0 0,0 0 16,0-21-16,22 0 0,-22 21 15,0-22-15,0 1 0,0 0 0,1 0 16,-1 0-16,0 0 0,-21-1 16,0 1-16,0 0 0,0 0 0,0-21 15,0 20-15,-21 1 0,0 0 16,-1 0-16,1 0 0,-21 0 0,21 21 16,0 0-16,-22 0 0,22 0 0,0 0 15,0 0-15,0 0 0,-1 0 16,1 0-16,0 21 0,21 0 15,21 0 17,0-21-32,1 0 0,20 0 15,-21 0-15,0 0 0,22 0 0,-22 0 16,21-21-16,0 21 0,1-21 16,-1 0-16,0 21 0,1-22 0,-22 1 15,21 0-15,1 0 0,-22 21 0,21-21 16,-21 0-16,-21-1 0,21 22 15,-21-21-15,22 21 0,-22-21 16,-22 21 15,1 0-31,21 21 16,0 0-16,0 1 16,0-1-16,-21 0 0,21 0 0,0 21 15,0-20-15,0 20 0,0-21 0,0 21 16,-21-20-16,21 20 0,0 0 15,0-21-15,0 22 0,-21-1 0,21-21 16,-21 22-16,-1 41 0,22-41 16,0-1-16,0 0 0,-21 22 15,21-22-15,-21 0 0,21 1 0,0-1 16,0 0-16,0 1 0,-21-1 16,21 0-16,0-20 0,0 20 0,0-21 15,-21 21-15,21-20 0,0-1 16,0 0-16,0 0 0,0 0 15,-21-21 1,-1 0-16,1 0 0,0 0 16,-21 0-16,21 0 0,-1 0 15,-20 0-15,21 0 0,-21-21 0,-1 21 16,1 0-16,0 0 0,-1 0 16,22-21-16,-21 21 0,21 0 0,-1 0 15,22-21-15,-21 21 0,21-21 16,0-1-1,21 1-15,1 21 16,-1-21-16,0 0 0,0 21 0,0-21 16,0 0-16,1-1 0,-1 1 15,0 0-15</inkml:trace>
  <inkml:trace contextRef="#ctx0" brushRef="#br2" timeOffset="208098.86">17208 11367 0,'0'-22'31,"-21"22"-15,21 22-16,0-1 15,0 21-15,0-21 0,0 0 16,-21 22-16,21-22 0,-21 0 15,0 21-15,0-20 0,21 20 0,-43 0 16,43-21-16,-21 1 0,0-1 16,21 0-16,-21 0 15,0-21-15,21-21 32,0 0-17,0 0-15,21 21 16,0-22-16,0 22 0,0 0 15,-21-21-15,21 21 0,1 0 16,-1 0-16,0 0 0,0 0 16,0 0-16,0 0 0,22 0 0,-22 0 15,0 0-15,0 0 0,0 0 16,1 0-16,-1 0 0,-21-21 0,21 21 16,0-21-16,-21 0 15,21 0 1,-21-1-16,0 1 15,0 0-15,0 0 0,0 0 16,0 42 15,0 0-31,0 0 0,0 0 16,0 1-16,-21-1 16,21 0-16,-21 0 0,21 21 0,-21-20 15,21-1-15,0 0 0,-21 0 0,-1 0 16,22 0-16,-21-21 0,21 22 15,0-1-15,-21 0 16,21 0 15,-21-21-15</inkml:trace>
  <inkml:trace contextRef="#ctx0" brushRef="#br2" timeOffset="-206172.81">19918 11557 0,'0'0'0,"21"0"63,-21-21-63,-21 21 78,0 21-78,-1 0 15,1 0-15,0 1 0,0-22 0,21 21 16,-21 0-16,0 0 0,-1 0 16,1 0-16,0 1 0,21 20 0,-21-21 15,0 0-15,0 0 0,-1 1 0,1-1 16,21 0-16,-21 21 0,0-21 16,0 1-16,21-1 15,-21 0-15,21 0 0,-22-21 0,22 21 16,0-42 46,0 0-62,0 0 16,0 0-16,22 21 0,-22-22 16,21 1-16,0 0 0,0 0 0,0 0 15,0 0-15,22-43 16,-22 43-16,0 0 0,21-43 15,-20 43-15,-1 0 0,0 0 16,-21 0-16,21-1 0,0 22 16,-21-21-16,0 0 15,21 21-15,-21-21 16,22 21-16,-1 0 62,0 0-46,-21 21-16,21 0 16,-21 0-16,0 1 15,21-1-15,0 0 0,-21 0 16,0 0-16,22-21 0,-1 21 0,-21 1 16,21-22-16,-21 21 0,21 0 15,-21 0-15,21-21 0,-21 21 0,0 0 16,21 1-16,-21-1 0,22-21 0,-22 21 15,0 0-15,0 0 0,0 0 16,0 1-16,0-1 16,21 0-1,-21-42 48,0 0-63,0-1 15,0 1-15,-21 0 16,21 0-16,-22 0 0,1 0 16,0-1-16,0 1 0,21 0 0,-21 0 15,0 21-15,21-21 0,-22 0 16,1-1-16,0 1 0,0 0 0,0 0 16,0 0-16,-1 21 15,22-21-15,-21 21 0,0-22 16,0 22 31,0 0-47,0 22 15,21-1 1,0 0-16,-22-21 16,22 21-16,-21 0 0,21 0 0,-21 1 15,0-1-15,0 0 16,21 0-16,0 0 0,-21-21 0,-1 21 15,22 1-15,-21-1 0,21 0 16,0 0-16,-21 0 0,0 0 16,21 1-16,-21 20 0,21-21 15,0 0-15,-21 0 16,21 1-16,-22-22 0,22 21 16,0-42 30,0-1-46,0 1 16,0 0-16,22 0 0,-1 0 16,0 0-16,0-1 0,-21 1 0,42-21 15,-20 21-15,-1-22 0,0 22 16,21 0-16,-21-21 0,1 21 0,20-1 16,-21 1-16,0 0 0,0 0 15,22 0-15,-43 0 16,21 21-16,0 0 15,-21-22-15,21 44 47,-21-1-31,21-21-16,-21 21 16,0 0-16,0 0 0,22 0 15,-22 1-15,21-1 0,-21 0 16,0 0-16,0 0 0,21 0 15,-21 1-15,21-1 0,-21 0 0,21 21 16,0-21-16,1 1 16,-22-1-16,0 0 0,21-21 0,-21 21 15,21 0-15,-21 0 16,21-21 0,-21-21 62,-21 21-78,21-21 15,0 0-15,0 0 0</inkml:trace>
  <inkml:trace contextRef="#ctx0" brushRef="#br2" timeOffset="-205568.9">20172 11748 0,'-43'0'16,"65"0"15,-1 0-31,0 0 0,0 0 16,21 0-16,1 0 0,-22 0 0,42 0 15,-20 0-15,-1 0 0,0 0 16,22 0-16,-22 0 0,1 0 0,-1 0 16,0 0-16,1 0 0,-22 0 15,21 0-15,-21 0 0,0 0 16,1 0-16,-22-22 47,0 1-32,0 0 17</inkml:trace>
  <inkml:trace contextRef="#ctx0" brushRef="#br2" timeOffset="-205225.08">20764 11621 0,'0'0'0,"22"0"47,-1 0-47,0 0 0,0 0 0,0 0 16,0 0-16,1 0 0,-1 0 0,0 0 16,0 0-16,0 21 0,0-21 15,-21 21-15,0 0 16,0 0-16,0 0 15,0 1 1,-21-22-16,0 21 0,0-21 16,21 21-16,-21-21 0,0 21 0,-1 0 15,1 0-15,0-21 16,0 22-16,0-22 0,21 21 0,-21-21 16,-1 21-16,22-42 46</inkml:trace>
  <inkml:trace contextRef="#ctx0" brushRef="#br2" timeOffset="-204839.64">21442 11472 0,'0'-21'16,"0"0"-16,-21 21 0,-1 0 16,1 0-16,0 0 15,0 0-15,0 21 0,0-21 16,-1 21-16,1 1 0,21-1 15,-21 0-15,0 0 0,0 0 0,0 0 16,21 22-16,-22-22 0,22 0 0,-21 0 16,21 0-16,0 1 0,0-1 15,0 0-15,0 0 0,0 0 16,0 0-16,21 1 0,1-22 16,-1 21-16,0-21 15,0 0-15,0 0 0,0 0 16,1 0-16,-1 0 0,0 0 0,0-21 15,0 21-15,43-43 16</inkml:trace>
  <inkml:trace contextRef="#ctx0" brushRef="#br2" timeOffset="-204353.17">21717 11388 0,'0'-43'31,"-21"43"-31,21 22 16,-21-22-16,21 21 0,-22 0 16,22 0-16,0 0 0,0 22 0,0-22 15,-21 0-15,21 21 0,-21-21 16,21 1-16,0 20 0,-21-21 0,21 0 16,0 0-16,0 1 0,0-1 0,0 0 15,0 0-15,21 0 16,0-21-1,0 0-15,1 0 16,-1 0-16,-21-21 16,21 0-16,0 21 0,0-21 0,-21 0 15,21-1-15,-21 1 0,22 0 16,-22 0-16,21 21 16,-21-21-16,0 42 46,0 0-46,0 0 0,0 0 16,0 1-16,0-1 0,0 0 16,0 0-1,-21-21-15,21 21 16,0-42 31,0 0-47,0 0 0,21 0 15</inkml:trace>
  <inkml:trace contextRef="#ctx0" brushRef="#br2" timeOffset="-204176.57">21886 11515 0,'-21'0'15,"21"21"16</inkml:trace>
  <inkml:trace contextRef="#ctx0" brushRef="#br2" timeOffset="-203822.13">22161 11557 0,'0'-21'31,"-21"21"-31,0 0 16,0 0-16,0 0 15,0 0-15,21 21 0,0 0 16,-22-21-16,1 21 0,21 1 16,0-1-16,0 0 0,0 0 0,-21 0 15,21 0-15,0 1 0,0-1 16,0 0-16,0 0 16,0 0-16,0 0 15,21-21-15,0 0 0,1 0 16,-1 0-16,0 0 15,0 0-15,0 0 0,0 0 16,1-21-16,-1 0 0,0 0 0,0 21 16</inkml:trace>
  <inkml:trace contextRef="#ctx0" brushRef="#br2" timeOffset="-203137.88">22458 11430 0,'0'-21'0,"0"42"0,0-63 0,0 21 16,0 42 15,-21-21-31,21 21 16,0 0-16,0 0 0,0 0 0,-22 1 15,22-1-15,0 0 16,-21 0-16,21 21 0,0-20 0,0-1 16,0 0-16,0 0 0,0 0 15,0 0-15,0 1 0,-21-22 16,21 21-16,0 0 15,0-42 48,0 0-47,0-1-16,0 1 0,0 0 15,21 21-15,-21-21 0,0 0 0,21 21 16,1-21-16,-1 21 0,0 0 15,-21-22-15,21 22 0,0 0 0,0-21 16,1 21-16,-1 0 16,-42 0 31,-1 0-47,1 0 15,0 0-15,0 0 0,0 0 16,0 21-16,-1-21 15,1 0-15,21 22 32,0-1-17,0 0-15,0 0 16,0 0 0,0 0-16,21 1 15,-21-1-15,22 0 16,-22 0-1,0 0 1,21-21 0,0 0 15</inkml:trace>
  <inkml:trace contextRef="#ctx0" brushRef="#br2" timeOffset="-202945.16">22627 11959 0</inkml:trace>
  <inkml:trace contextRef="#ctx0" brushRef="#br2" timeOffset="-198485.62">2942 1164 0,'0'0'0,"21"-21"16,-21 0-16,0 0 15,0 0-15,0-1 16,-21 44 15,21-1-15,-21 0-16,21 0 15,0 0-15,0 0 0,0 1 16,0-1-16,0 0 16,0 0-16,0 0 15,0 0-15,0 1 16,21-22-16,0 0 0</inkml:trace>
  <inkml:trace contextRef="#ctx0" brushRef="#br2" timeOffset="-198312.6">2942 1545 0,'0'0'0,"0"21"0,-21 1 0,21-1 0,0 0 16,0 0-16,0 0 0,0 0 15,0 1-15,0-1 0,0 0 16,0 0-16,0 0 15,0 0-15,0 1 0,0-1 16,0 0-16,0 0 16,0 0-16</inkml:trace>
  <inkml:trace contextRef="#ctx0" brushRef="#br2" timeOffset="-198128.76">2921 2117 0,'0'0'0,"0"21"15,0 0-15,0 0 16,0 0 0,0 1-16,0-1 15,0 0-15,0 0 16,0 0 0,0 0-1</inkml:trace>
  <inkml:trace contextRef="#ctx0" brushRef="#br2" timeOffset="-197975.89">2921 2265 0,'-21'0'0,"42"0"0,-63-21 16,42 0 0,0-1-1,0 1 1,0 0-16,21 21 0,0-21 15,0 0-15</inkml:trace>
  <inkml:trace contextRef="#ctx0" brushRef="#br2" timeOffset="-197684.64">3302 804 0,'0'0'0,"0"-21"15,21 0-15,0 21 32,-21-21-32,21 21 31,1 0-31,-1 0 0,0 0 15,0 0-15,0 0 0,0 0 16,22 0-16,-22 0 0,0 0 16,21 0-16,-20 0 0,20 0 15</inkml:trace>
  <inkml:trace contextRef="#ctx0" brushRef="#br2" timeOffset="-197508.69">4043 741 0,'0'0'0,"21"0"0,0 0 16,-21 21-16,21-21 0,0 0 15,1 21-15,-1-21 16,0 0-16,0 0 0,21 0 16,-20 0-16,20 0 0,21 0 15,-20 0-15,20 0 0,-20 0 0,20-21 16,1 21-16,-1 0 0,1-21 16,-1 21-16,1 0 0,-22 0 15,21-21-15</inkml:trace>
  <inkml:trace contextRef="#ctx0" brushRef="#br2" timeOffset="-197353.53">5461 720 0,'0'0'0,"21"0"0,0 0 0,0 0 16,1 0-16,-1 0 0,0 0 15,0 0-15,0 0 16,0 0-16,1 0 0,-1 0 0,0 0 16,21 0-16,1-21 0,20 21 15,-21-22-15,22 22 0,-1 0 16,-20-21-16,20 21 0,-20 0 0,20 0 15</inkml:trace>
  <inkml:trace contextRef="#ctx0" brushRef="#br2" timeOffset="-197188.67">6921 635 0,'43'0'0,"-86"0"0,107 0 16,-43 0-16,0 0 16,0 0-16,1 0 15,-1 0-15,0 0 0,0 0 0,0 0 16,22 0-16,-1 0 0,0 0 15,22 0-15,-1 0 0,1 0 16,84-21-16,-63 21 0,-22 0 16,22 0-16,-1-21 0</inkml:trace>
  <inkml:trace contextRef="#ctx0" brushRef="#br2" timeOffset="-197033.07">8742 550 0,'0'0'0,"42"0"0,-21 0 0,0 0 16,1 0-16,-1 0 15,0 0-15,0 0 0,0 0 16,0 0-16,22 22 0,-1-22 16,0 0-16,107 0 15,-107 0-15,0 0 0,22 0 0,-43 0 16,21 0-16,1 0 0</inkml:trace>
  <inkml:trace contextRef="#ctx0" brushRef="#br2" timeOffset="-196856.67">10266 572 0,'0'0'0,"21"0"0,0 0 16,0 0-16,0 0 15,1 0-15,-1 0 0,0 0 0,0 0 16,0 0-16,0 0 0,22 0 16,-1 0-16,-21 0 0,22 0 0,-1 0 15,-21 0-15,21 0 0,1 0 16,-22 0-16,21 0 0</inkml:trace>
  <inkml:trace contextRef="#ctx0" brushRef="#br2" timeOffset="-196681.06">11197 572 0,'42'0'15,"-105"0"-15,84 0 0,43 0 16,-64 21 15,0 0-15,0 0-16,0 0 15,0 0 1,0 1-16,0-1 0,0 0 16,0 21-16,0-21 15,0 22-15</inkml:trace>
  <inkml:trace contextRef="#ctx0" brushRef="#br2" timeOffset="-196505.64">11345 1207 0,'0'0'0,"0"21"0,0 21 0,0-21 16,0 22-16,0-22 0,0 0 0,0 0 15,0 0-15,0 22 0,0-22 16,0 0-16,0 0 16,0 0-16,0 0 0,0 1 0,0-1 15,21 0-15,1-21 0,-1 21 16,-21 0-16,21-21 0,0 21 16,0 1-16,0-1 0,-21 0 15,0 0-15</inkml:trace>
  <inkml:trace contextRef="#ctx0" brushRef="#br2" timeOffset="-196369.63">11409 2053 0,'0'0'0,"-21"64"31,-1-64-31,22 21 0,0 0 31</inkml:trace>
  <inkml:trace contextRef="#ctx0" brushRef="#br2" timeOffset="-196176.9">11134 2265 0,'0'0'0,"-22"0"0,-20 0 0,-64 21 31,85-21-31,0 0 0,0 0 0,0 0 15,-1 0-15,1 0 0,0 0 0,0 0 16,0 0-16,0 0 0,21 21 16,-22-21-16,1 0 0,0 0 15,0 0-15,0 0 0</inkml:trace>
  <inkml:trace contextRef="#ctx0" brushRef="#br2" timeOffset="-195624.56">10308 2328 0,'-42'0'0,"232"0"0,-338 0 0,63 0 0,64 22 16,-21-22-16,-22 0 0,22 0 15,0 0-15,-1 0 0,1 0 0,0 0 16,-1 0-16,1 0 0,0 0 0,-1 0 16,1 0-16,21 0 15,-21 0-15,20 0 0,1 0 0,-21 0 0,21 0 16,0 0-16,-1 0 0,1 0 16,0 0-16,0 21 15,0-21-15,0 0 0,-1 0 0,1 0 16,-21 21-16,21-21 0,-22 0 15,1 0-15,0 21 0,-1-21 0,-20 21 16,21-21-16,-1 21 0,-20-21 16,20 22-16,-20-22 0,21 21 0,-1-21 15,1 0-15,0 21 0,20-21 0,-20 0 16,21 0-16,-21 21 0,20-21 16,-20 0-16,21 0 0,-21 0 0,20 0 15,1 0-15,0 0 0,-21 0 16,21 0-16,-1 0 0,1 0 15,0 0-15,0 0 0,0 0 0,-22 0 16,22 0-16,0 0 0,0-21 16,0 21-16,0 0 0,-22 0 0,22 0 15,0 0-15,-21 0 0,-1 0 0,1 0 16,0 0-16,-1 0 0,1 0 16,-22 0-16,22 0 0,0 21 0,-1-21 15,1 0-15,0 0 0,-1 21 16,1-21-16,0 0 0,-1 0 0,1 0 15,0 0-15,-1 21 0,1-21 16,0 0-16,-22 0 0,22 0 0,21 0 16,-22 0-16,1 0 0,0 0 15,21 0-15,-22 0 0,22 0 16,-21 0-16,-1 0 0,22 0 0,-21 0 16,21 0-16,-22 0 0,1 0 15,21 0-15,-21 0 0,20 0 0</inkml:trace>
  <inkml:trace contextRef="#ctx0" brushRef="#br2" timeOffset="-195465.33">6011 2604 0,'-106'21'16,"255"-42"-16,-192 21 0,-105 21 0,42 0 16,43-21-16,20 0 0,1 0 15,0 0-15,-1 0 0,1 21 16,0-21-16,-1 0 0,22 0 0,0 0 16,-21 0-16,21 0 0,-1 0 15,1 0-15,0 0 0,0 0 16,0 0-16,0 0 15,-1 0-15,1 0 0,0 0 0,0-21 16</inkml:trace>
  <inkml:trace contextRef="#ctx0" brushRef="#br2" timeOffset="-195300.59">4403 2625 0,'0'0'16,"-43"21"-16,1-21 0,0 0 0,-1 0 15,1 0-15,21 0 0,-22 21 16,22-21-16,-21 0 0,0 0 15,20 21-15,1-21 0,-21 0 0,21 0 16,0 0-16,-1 0 16,1 0-16,0 0 15</inkml:trace>
  <inkml:trace contextRef="#ctx0" brushRef="#br2" timeOffset="-195161.67">3471 2646 0,'-84'0'16,"168"0"-16,-211 0 0,106 0 15,-21 0-15,21 0 0,-1 0 0,1 0 16,0 0-16,42 0 47,22-21-47,-1 0 0</inkml:trace>
  <inkml:trace contextRef="#ctx0" brushRef="#br2" timeOffset="-193469.13">20002 11557 0,'0'-21'16,"22"21"-1,-22 21 32,-22 0-47,1 0 0,21 1 16,-21-1-16,0 0 0,0 21 0,21-21 15,-21 1-15,-1-1 0,22 21 16,-21-21-16,0 22 0,0-22 0,21 21 16,-21-21-16,0 0 0,-1 1 15,22 20-15,0-21 0,0 0 16,-21-21-16,42-21 31,-21 0-31,22 0 0,-1 21 0,-21-21 16,21-22-16,0 22 15,-21 0-15,0 0 0,21 0 0,0-22 16,-21 22-16,0 0 0,22-21 0,-22 20 16,21 1-16,0 0 0,-21 0 15,0 0-15,21 0 0,-21-1 0,21 22 16,-21-21-16,21 21 31,1 0-15,-22 21-1,21 1-15,-21-1 0,21-21 0,-21 21 16,0 0-16,21 0 0,0 0 16,-21 1-16,21-1 0,1-21 15,-22 21-15,21 0 0,-21 0 0,21 0 16,-21 1-16,0-1 0,21 0 16,-21 0-16,21 0 0,-21 0 15,0 1-15,0-1 16,0-42 62,0-1-62,-21 22 15,0 0-31,0-21 15,0 21-15</inkml:trace>
  <inkml:trace contextRef="#ctx0" brushRef="#br2" timeOffset="-191944.01">974 2096 0,'0'0'0,"-22"0"16,1 0-16,0 0 15,0 0-15,0 0 16,0 0-16,-1 0 0,1 0 0,0 21 16,0-21-16,-21 0 0,20 0 15,1 0-15,0 0 0,0 0 16,0 0-1,42 0 32,0 0-47,0 0 0,22 0 16,-1 0-16,0 0 0,1 0 16,20 0-16,1 0 0,-1 0 0,22 0 15,-22 0-15,22 0 0,0 0 16,-1 0-16,1-21 0,0 21 0,-1 0 15,-20 0-15,-1 0 0,1-22 16,-22 22-16,22 0 0,-22 0 0,-21 0 16,21 0-16,-20 0 0,-1-21 15,0 21 1,-21-21 31,0 0-32,0 0 1,-21 0-16</inkml:trace>
  <inkml:trace contextRef="#ctx0" brushRef="#br2" timeOffset="-191353.63">1905 1736 0,'0'0'0,"-21"-21"0,0 21 16,21-22-1,-22 22 1,22 22 0,0-1-1,22 0-15,-1 0 16,0 0-16,0 0 0,0 1 15,0-1-15,1 0 0,-1 0 16,42 0-16,-42 0 16,1-21-16,20 22 0,-21-22 15,0 0-15,0 0 0,1 21 0,-1-21 16,0 0-16,0 21 0,0-21 16,-21 21 15,0 0-31,-21-21 15,0 21-15,0-21 0,0 22 16,-1-1-16,1 0 0,-21-21 16,21 21-16,0 0 0,-22 0 15,1 1-15,0-1 0,20 21 0,-20-21 0,0 0 16,21 1-16,-22-1 16,22 0-16,0 0 0,0-21 0,21 21 15,-21 0-15,-1-21 31</inkml:trace>
  <inkml:trace contextRef="#ctx0" brushRef="#br2" timeOffset="-184988.76">868 931 0,'0'0'0,"0"-21"15,-21 0-15,-1 0 16,1 21-16,21-21 0,-21 21 16,21-21-16,-21 21 15,21-22 1,0 44 31,21-22-47,0 21 15,0 0-15,22 0 0,-22 0 0,21 0 16,1 1-16,-1-1 0,0 0 16,1 21-16,-1-21 0,21 1 0,-20-1 15,-1 0-15,0 0 0,-20 0 16,20 0-16,-21-21 0,0 22 15,0-1-15,1 0 16,-44-21 31,1 0-31,0 0-16,0 0 0,0 0 15,0-21-15,-1 0 0,1-1 16,0 22-16,21-21 0</inkml:trace>
  <inkml:trace contextRef="#ctx0" brushRef="#br2" timeOffset="-184127.13">1291 677 0,'0'0'0,"0"-21"0,0 0 15,0 0-15,0 0 31,0 0-31,-21 42 47,0 0-47,0 0 16,-1 0-16,-20 22 0,21-22 16,0 21-16,0 22 0,-22-22 0,22 0 15,0 22-15,0-22 0,-22 22 16,22-22-16,0 0 0,0 1 15,0-1-15,0 0 0,21-21 16,-22 22-16,22-22 0,-21 0 0,21 0 16,0 0-16,0 1 15,-21-22-15,21 21 16,0-42 484,0-1-484,0 1-1,21 21-15</inkml:trace>
  <inkml:trace contextRef="#ctx0" brushRef="#br2" timeOffset="-181765.53">20426 12150 0,'-21'0'0,"-1"0"15,1 0-15,0 0 16,0 0-16,0 0 31,21 21 32,21-21-48,0 0-15,0 0 0,0 0 0,1 0 16,20 0-16,0 0 0,1 0 15,-1 21-15,0-21 0,1 0 0,-1 0 16,0 0-16,1 0 0,-1 0 16,43 0-16,-43 0 0,-21 0 15,0 0-15,0 0 0,1 0 0,-1 0 16,0 0 0,-21-21 77,-21 21-77,21-21-16,-21 21 16,-1-21-1,1 21-15,0 0 0,0 0 16,0 0-16,0 0 15,21-22-15,-22 22 0,1 0 32,42 0 15,1 0-32,-1 0-15,0 0 0,0 22 16,0-22-16,0 0 15,1 0-15,-22 21 0,21-21 0,0 0 16,0 0-16,0 0 0,0 0 16,1 0-16,-1 0 0,0 0 15,-21 21 48,0 0-48,-21-21-15,21 21 0,-21-21 0,-1 21 16,1 1-16,0-1 0,0 0 16,0-21-16,0 21 0,-1 0 15,1-21-15,21 21 0,-21 1 0,0-22 16,0 21-16,0-21 16,21 21-16,-22-21 0,22 21 46,0-42 17,0 0-63,22 0 16,-1 21-16,-21-22 0,21 22 0</inkml:trace>
  <inkml:trace contextRef="#ctx0" brushRef="#br2" timeOffset="-180824.37">21526 12213 0,'0'0'0,"0"-21"15,0 0 1,0 0 0,-21 21-1,0 0 1,0 0-16,0 0 16,0 21-16,-1-21 0,22 21 15,-21 0-15,0 0 0,0 1 0,21-1 16,-21 0-16,0 0 0,21 0 0,0 0 15,-22 1-15,22-1 0,-21 0 16,21 0-16,0 0 0,0 0 0,0 1 16,0-1-16,0 0 0,0 0 15,21 0-15,1-21 16,-1 0-16,0 0 0,0 0 0,0 0 16,0 0-16,1 0 0,-1 0 15,0 0-15,21 0 0,-21 0 0,1-21 16,-1 0-16,0 21 0,0-21 15,0 0-15,0-1 0,1 1 0,-1 0 16,0 0-16,0 0 0,-21 0 16,21-1-16,-21-20 0,21 21 0,-21 0 15,22 0-15,-22-1 0,0 1 16,0 0-16,0 0 0,0 0 16,0 0-1,0 42 16,0 0-15,0 0-16,-22 0 0,22 0 16,0 1-16,0-1 0,-21 21 0,21-21 0,-21 0 15,21 1-15,0-1 0,0 0 16,0 0-16,-21 0 0,21 0 16,0 1-16,0-1 0,0 0 0,0 0 15,0 0-15,0 0 16,21-21-1,0 0 1,0 0-16,1-21 16,-1 0-16,0 0 15,-21 0-15,21 0 0,-21-1 16,21 1-16,0 0 0,1 0 16,-22 0-16,0 0 15,21 21-15,-21 21 31,0 0-15,0 0-16,0 0 0,0 0 16,0 1-16,0-1 15,-21 0-15,21 0 16,0 0 0,0-63 46,0 21-62</inkml:trace>
  <inkml:trace contextRef="#ctx0" brushRef="#br2" timeOffset="-180580.51">22013 12277 0,'0'-21'31,"0"42"32,21-21-32,1 0-31</inkml:trace>
  <inkml:trace contextRef="#ctx0" brushRef="#br2" timeOffset="-180224.2">22246 12256 0,'0'0'0,"0"-22"0,0 1 32,0 42-1,-21 1-15,21-1-16,-21-21 0,21 21 15,-21 0-15,21 0 0,0 0 0,0 1 16,-22-1-16,22 0 0,0 0 0,0 0 15,0 0 1,0 1-16,0-1 0,0 0 16,0 0-16,22-21 15,-1 0 1,0 0-16,0 0 16,0 0-16,0 0 0,1-21 15,-1 21-15,0-21 0,0 0 16,0 21-16,0-22 0,1 1 0,-22 0 15,21 0-15</inkml:trace>
  <inkml:trace contextRef="#ctx0" brushRef="#br2" timeOffset="-179432.73">22648 12044 0,'0'0'0,"-21"0"15,21 21 1,0 0-16,0 0 0,-21 1 15,21-1-15,0 0 0,0 0 0,-21 0 16,21 22-16,-21-22 0,21 0 16,0 0-16,0 0 0,0 0 15,-22 1-15,22-1 0,0 0 0,-21 0 16,21 0-16,0 0 0,0 1 16,0-1-1,0-42 32,0-1-47,0 1 16,0 0-16,0 0 15,21 0 1,1 0-16,-22-1 0,21 22 16,0-21-16,0 21 0,0-21 15,0 0-15,1 21 16,-1 0-16,0-21 15,0 21-15,0 0 16,-21 21 15,0 0-15,-21-21-16,0 0 16,0 0-16,0 0 15,-1 0-15,1 0 16,0 21-1,0-21 1,21 21 15,0 1-15,0-1-16,0 0 16,0 0-16,0 0 15,0 0-15,0 1 16,0-1-1,21-21-15,-21 21 16,21-21-16,0 0 16,1 0-1,-1 0-15,0 0 16,0 0 0,-21-21-16,0 0 31,0-1 16</inkml:trace>
  <inkml:trace contextRef="#ctx0" brushRef="#br2" timeOffset="-179273.59">22733 12552 0,'-21'0'31,"21"-21"1</inkml:trace>
  <inkml:trace contextRef="#ctx0" brushRef="#br2" timeOffset="-175528.6">15621 11303 0,'0'21'16,"-21"-21"-1,0 0 32,-1 0-16,1 0-15,21-21 47,21 21-17,-21-21-46,22 21 16,-1 0 0,0 0-1,-21 21 1,0 0 0,21-21-16,-21 21 0,0 1 15,21-22-15,-21 21 16,0 0-16,0 0 15,0 0 1,0 0-16,0 1 0,0-1 16,0 0-1,0 0-15,0 0 16,0 0-16,0 1 0,-21-1 16,21 0-16,0 0 15,-21 0-15,0 0 16,21 1-16,-21-22 15,21 21-15,-22 0 0,1-21 16,21 21-16,-21 0 16,0-21-1,0 0-15,21 21 0,-21 1 16,-1-22-16,1 0 16,21 21-16,-21-21 0,0 0 15,21 21-15,-21-21 16,0 0-16,-1 0 15,1 0 1,0 0 0,21-21-16,-21 21 15,0 0-15,21-21 0,-21-1 16,21 1-16,-22 21 0,22-21 0,0 0 16,0 0-1,0 0-15,0-1 16,0 1-16,0 0 15,0 0 1,0 0 0,22 21-16,-1 0 0,0-21 15,0 21-15,0-22 16,0 22-16,1 0 16,-1 0-16,0 0 15,0 0 1,0 0-1,0 22-15,-21-1 16,22-21 0,-22 21-16,21-21 0,-21 21 0,0 0 15,21-21-15,-21 21 0,21-21 16,-21 22-16,0-1 16,0 0-16,21-21 0,-21 21 15,21-21-15,-21 21 0,22 0 16,-22 1-16,0-1 15,21 0 1,0-21-16,-21 21 16,21 0-1,0-21-15,0 0 16,1 0 0,-1 0-16,0 0 15,0 0 1,0 0-1,-21-21-15,21 21 235,-42 0 655,0 0-874,0 0 31,0 0-47,21 21 62,-21 0-46,-1-21-16,22 22 16,-21-22-16,0 0 15,0 0 1,0 0-16,0-22 16</inkml:trace>
  <inkml:trace contextRef="#ctx0" brushRef="#br2" timeOffset="-174296.97">2667 2773 0,'21'-21'16,"0"0"-16,-21-1 16,21 22 31,-21 22-47,0-1 15,22-21-15,-22 21 16,0 0-16,0 0 0,0 0 0,0 1 15,0-1-15,0 0 0,0 0 16,0 0-16,0 0 0,0 1 16,0-1-16,0 0 0,0 21 15,0-21-15,0 1 0</inkml:trace>
  <inkml:trace contextRef="#ctx0" brushRef="#br2" timeOffset="-174105.37">2773 3344 0,'0'22'0,"0"-44"0,0 65 0,0-22 16,0 0 0,0 0-1,0 0 1,-21-21-16,21 22 16,0-1-16,0 0 0,0 0 15,-22 0 1,1 0-16,0-21 15</inkml:trace>
  <inkml:trace contextRef="#ctx0" brushRef="#br2" timeOffset="-173909.44">2709 3747 0,'0'21'0,"0"0"31,0 0-16,21-21 17,1 0-17,-1 0-15,0 0 0,0 0 16,0 0-16</inkml:trace>
  <inkml:trace contextRef="#ctx0" brushRef="#br2" timeOffset="-173707.65">2984 3789 0,'22'0'0,"-1"0"0,0 0 16,0 0-16,0-21 0,0 21 16,1 0-16,20 0 0,-21-21 15,0 21-15,0 0 0,1 0 0,-1 0 16,0 0-16,0 0 0,0 0 16,0 0-16,1 0 0,-1 0 15,0 0 1,0 0-16,0 0 0,0 0 0,1 0 15,20-22-15,21 22 16</inkml:trace>
  <inkml:trace contextRef="#ctx0" brushRef="#br2" timeOffset="-173556.12">3789 3704 0,'63'0'15,"-20"-21"1,-22 21-16,-148 21 0,275-42 31,-148 0-31,21 21 0,0 0 16,0 0-16,1 0 0,-1-21 15,0 21-15,0 0 16,0 0-16,0 0 0,1 0 16,-1-21-16,0 21 0,21 0 15,-21 0-15</inkml:trace>
  <inkml:trace contextRef="#ctx0" brushRef="#br2" timeOffset="-173380.63">4551 3620 0,'84'0'15,"-168"0"-15,190 0 16,-85 0-16,0 0 15,0 0-15,0 0 0,0 0 16,1 0-16,-1-22 0,0 22 16,0 0-16,0 0 15,0 0-15,1 0 0,-1 0 0,21 0 16,-21 0-16,0 0 0,1 0 0,-1 0 16,0 0-16,0 0 0,21 0 15,-20 0-15</inkml:trace>
  <inkml:trace contextRef="#ctx0" brushRef="#br2" timeOffset="-173212.63">5503 3598 0,'85'0'0,"-212"0"16,275 0-16,-254 0 0,233 0 0,-106 0 0,-21-21 15,22 21-15,-1 0 16,0 0-16,0 0 16,0 0-16,0 0 0,1 0 15,-1 0-15,0 0 0,0 0 16,0 0-16,0 0 0,1 0 15,20 0-15,-21 0 0,0 0 16</inkml:trace>
  <inkml:trace contextRef="#ctx0" brushRef="#br2" timeOffset="-172852.71">6329 3598 0,'42'0'0,"106"22"16,-338-44-16,423 44 0,-191-22 0,0 0 16,-21 0-16,1 0 0,-1 0 0,0 21 15,0-21 1,0 21-16,0-21 31,1 0-31,-22 21 0,21-21 16,0 0-16,0 0 0,0 0 15,-21 21-15,21-21 0,1 0 16,20 0-16,-21 0 0,64 0 16,-22 0-16,-20 0 0,20 0 0,1 0 15,-1 0-15,-21 0 0,22 0 16,-22 0-16,1 0 0,-1 21 0,0-21 15,-21 0-15,1 0 0,-1 0 0,0 0 16,-21 22 0,21-22-1,0 0 1,-21 21 0,21-21-16,1 0 15,-1 0-15,0 0 0,0 0 0,21 0 16,1 0-16,-1 0 15,22 0-15</inkml:trace>
  <inkml:trace contextRef="#ctx0" brushRef="#br2" timeOffset="-172680.32">8318 3768 0,'170'0'16,"-128"0"-1,-254 0-15,445 0 0,-212 0 0,1 0 16,-1 0 46,0 0-46,0 0-16,0 0 0,22 0 16,-22 0-16,21 0 0,0 0 15,1 0-15</inkml:trace>
  <inkml:trace contextRef="#ctx0" brushRef="#br2" timeOffset="-172501.15">9186 3768 0,'43'0'0,"41"0"15,-211 0-15,275 0 0,-126 0 0,-1 0 16,-21 21-16,21-21 15,0 0 1,0 0 31,0 0-47,1 0 0,-1 0 16,0 0-16,0 0 15,21 0-15,-20 0 0,20 0 0</inkml:trace>
  <inkml:trace contextRef="#ctx0" brushRef="#br2" timeOffset="-172311.93">10223 3768 0,'43'0'0,"-255"21"0,381-42 0,-105 21 0,-22 0 16,-21 0-16,1 0 15,-1 0 17,42 0-1,-42 0-31,1 0 0,-1 0 15,0 0-15,0 0 0,0 0 0,0 0 16,1 0-16,-1-21 0,0 21 16,0 0-16,0 0 0</inkml:trace>
  <inkml:trace contextRef="#ctx0" brushRef="#br2" timeOffset="-172136.62">10880 3747 0,'63'0'16,"-126"0"-16,147 0 15,-63 0-15,1 0 47,-1 0-31,0 0-1,0 0-15,0 0 16,0 0-16,1 0 0,-1 0 0,0 0 16,0 0-16,0 0 0,0 0 0,1 0 15</inkml:trace>
  <inkml:trace contextRef="#ctx0" brushRef="#br2" timeOffset="-171964.64">11430 3747 0,'42'0'16,"-84"0"-16,105 0 47,-41 0-31,-22-22 15,21 22-16,0 0-15,0 0 16</inkml:trace>
  <inkml:trace contextRef="#ctx0" brushRef="#br2" timeOffset="-171772.61">11663 3704 0,'-21'0'16,"42"0"-16,-21-21 0,21 21 16,-21-21-16,0 0 15,0 0 1,21 21-1,-21-22-15,0 1 0,21 0 16,0 0 0,-21 0-16,0 0 15,22 21-15,-22-22 0,0 1 0,0 0 16,0 0-16,0 0 16</inkml:trace>
  <inkml:trace contextRef="#ctx0" brushRef="#br2" timeOffset="-171185.01">11790 3260 0,'0'-64'15,"0"43"-15,0 127 0,0-127 0,0-85 0,0 85 16,0 0-16,0-1 0,0 1 16,0 0-16,0 0 15,0 0-15,0 0 0,21 21 16,-21-22-16,0 1 0,21 21 0,-21-21 16,0 0-16,0 0 0,21 21 15,-21-21-15,0-1 0,0 1 0,21 21 16,-21-21-16,0 0 0,22 0 0,-22 0 15,0-1-15,0 1 0,0 0 16,0 0-16,0 0 16,0 0-16,-22 21 15,22-22-15,-21 22 0,21-21 16,0 0-16,0 0 16,0 0-1,0 0-15,0-1 0,0 1 16,0 0-16,0 0 15,0 0-15,0 0 16,0-1-16,0 1 16,21 0-16,-21 0 15,22 21-15,-22-21 16,0 0-16,0-1 16,0 1-1,-22 21 1,1-21-1,0 21-15,0 0 32,0 0-17,21-21 1,-21 21-16,-1 0 16,22-21-16,-21 21 15,0 0 1,0 0-16,0 0 15,0 0-15,-1 0 0,1 0 16,-21 0-16,21 0 0,-22 0 16,1 0-16,0 0 0,-1 21 15</inkml:trace>
  <inkml:trace contextRef="#ctx0" brushRef="#br2" timeOffset="-166085.55">1164 3133 0,'0'0'0,"-21"0"0,0-21 15,0 21-15,21-22 16,0 1-16,-22 21 0,22-21 16,-21 21-16,21-21 15,21 21 48,1 0-48,-1 0-15,21 0 0,0 21 0,1-21 16,-1 0-16,0 21 0,22 0 16,-22-21-16,1 22 0,20-22 0,-21 21 15,22 0-15,-22 0 0,1 21 16,-1-20-16,0-1 0,1 0 0,-1 21 16,-21-21-16,21 1 0,-20-1 15,20 0-15,-21 0 0,0 0 0,0 0 16,1-21-16,-1 22 0,0-1 15,-21 0-15,21-21 16,-21-21 47,-21 0-48,21-1 1,-21 22-16,21-21 15,-21 0-15,-1 0 0,22 0 16</inkml:trace>
  <inkml:trace contextRef="#ctx0" brushRef="#br2" timeOffset="-164664.53">2053 2879 0,'0'-21'15,"0"-1"-15,0 1 16,0 0-1,-21 42 48,0 0-47,0 1-16,21-1 0,-22 0 0,1 21 15,-21-21-15,21 22 0,-22-1 16,22 0-16,-21 1 0,-22 20 15,22-20-15,0-1 0,-1 21 0,1-20 16,0-1-16,-1 0 16,1 1-16,21-22 0,-21 21 0,20-21 15,1 1-15,0 20 0,0-21 16,0-21-16,21 21 0,0 0 0,-21-21 16,21 22-16,-22-22 0,22 21 15,-21-21 1,21 21 609</inkml:trace>
  <inkml:trace contextRef="#ctx0" brushRef="#br2" timeOffset="-162600.89">20426 12700 0,'-21'0'31,"-1"0"-15,1 0-1,0 0-15,0 0 0,0 21 0,0-21 16,-1 0-16,1 0 0,-21 0 0,21 0 15,0 21-15,-1-21 0,1 0 16,0 22 0,21-1-1,21-21 1,0 21-16,1-21 0,20 0 16,-21 0-16,21 21 0,1-21 15,-1 0-15,0 0 0,1 0 0,-1 0 16,0 0-16,1 0 0,-1 21 0,22-21 15,-22 0-15,0 0 0,1 0 16,-1 0-16,-21 0 0,21 0 16,-20 0-16,-1 0 0,0 0 0,0 0 15,0 0-15,0 0 16,-21-21 46,0 0-62,-21 21 16,0 0-16,21-21 0,-21 21 0,0 0 16,0 0-16,-1 0 0,1 0 15,0 0-15,0 0 0,0 0 0,42 0 63,0 0-63,0 0 15,0 0-15,1 21 0,-1-21 0,21 0 16,-21 21-16,0-21 0,1 0 16,-1 0-16,-21 21 15,21-21-15,-21 21 16,0 1 0,0-1-16,-21 0 15,0 0-15,-1-21 0,1 21 0,0 0 16,-21 1-16,21-1 0,-1 0 15,1 0-15,0-21 0,0 21 0,0 0 16,0 1-16,21-1 16,-22-21-16,1 0 15,21 21-15,-21-21 16,42 0 31,0-21-47,1 21 0,-1-21 15,0-1-15</inkml:trace>
  <inkml:trace contextRef="#ctx0" brushRef="#br2" timeOffset="-161769.36">21548 12848 0,'0'0'0,"0"-42"16,-22 42-1,1 0-15,0 0 16,0 0-16,0 0 0,0 0 0,-1 21 16,1 0-16,0-21 0,21 21 0,-21 1 15,0-1-15,0 0 0,21 0 16,0 0-16,-22 0 0,1 1 0,21-1 15,0 0-15,0 0 16,0 0-16,0 0 0,0 1 0,0-1 16,0 0-16,0 0 0,0 0 0,0 0 15,0 1-15,21-22 16,1 21-16,-1-21 0,0 0 16,0 0-16,21 0 0,-20 0 0,41 0 15,-21 0-15,1 0 0,-22 0 16,21-21-16,1 21 0,-22-22 0,21 1 15,-21 0-15,0 0 0,22 0 0,-22 0 16,0-1-16,0-20 0,0 21 16,-21-21-16,22 20 0,-22-20 0,21 21 15,-21 0-15,0 0 0,0-1 16,0 1-16,0 0 16,-21 42 15,21 0-31,-22-21 0,1 43 15,21-22-15,0 0 0,-21 0 0,0 0 16,21 1-16,-21 20 0,21-21 16,0 0-16,0 0 0,0 1 0,0-1 15,0 0-15,0 0 0,0 0 16,0 0-16,21 1 16,0-22-1,0 0-15,0 0 0,1 0 16,-1 0-16,-21-22 0,21 22 15,0-21-15,0 21 0,0-21 0,1 0 16,-22 0-16,21 0 0,0 21 0,-21-22 16,0 1-16,21 21 0,-21 21 31,0 1-15,0-1-16,0 0 15,-21 0-15,21 0 0,0 0 16,0 1-1,0-1 1,-21-21-16,21-21 31,0-1-15,0 1-16,0 0 16,21 0-16,-21 0 0</inkml:trace>
  <inkml:trace contextRef="#ctx0" brushRef="#br2" timeOffset="-161553.48">22183 12996 0,'-22'0'16,"1"0"0,21 22-1,-21-22 1,21 21-1,21-21 17,0 0-32,1 0 15</inkml:trace>
  <inkml:trace contextRef="#ctx0" brushRef="#br2" timeOffset="-161276.64">22310 12954 0,'0'0'0,"0"21"32,0 0-17,0 1-15,-22-1 0,1 0 16,21 0-16,0 0 16,0 0-16,-21 1 0,21-1 15,0 0-15,0 0 16,0 0-16,0 0 15,0 1-15,21-1 16,0-21 0,1 0-16,-1 0 0,0 0 15,0 0-15,0 0 0,0 0 0,1-21 16,20 21-16,-21-22 0,21 22 0,-20-21 16</inkml:trace>
  <inkml:trace contextRef="#ctx0" brushRef="#br2" timeOffset="-160625.02">22818 12827 0,'0'0'0,"0"-42"16,-22 42-1,22 21 1,-21 0-16,21 0 0,-21 0 0,21 1 16,0 20-16,0-21 0,-21 0 0,21 22 15,0-22-15,0 0 0,-21 21 16,21-21-16,0 1 0,0-1 0,0 0 15,-21 0-15,21 0 0,-22-21 16,22 21-16,0-42 63,0 0-63,0 0 15,22 0-15,-1 0 16,0-1-16,0 1 15,0 21-15,0-21 0,1 21 0,-1 0 16,-21-21-16,21 21 0,0 0 16,0 0-16,0 0 0,1 0 15,-1 0-15,-42 0 47,-1 0-47,1 0 0,0 21 16,0-21-16,0 0 15,0 0-15,-1 0 0,1 0 0,0 0 16,0 0-16,0 0 31,21 21-31,0 0 16,0 1-16,21-1 16,-21 0-16,21-21 15,0 21-15,-21 0 0,21-21 0,-21 21 16,22 1-16,-1-1 15,-21 0-15,21-21 16,-21 21-16,21-21 16,-21 21-16,21-21 15,0 0 1,-21-21 0,0 0-1,0 0-15,-42 0 0</inkml:trace>
  <inkml:trace contextRef="#ctx0" brushRef="#br2" timeOffset="-155732.58">15261 11367 0,'21'0'78,"0"0"-78,1 0 16,-1 0-16,0 0 16,0-22-16,0 22 0,0 0 15,1 0-15,-1 0 16,0-21-16,0 21 0,0 0 16,0 0-16,1 0 0,-1 0 0,0 0 15,0 0-15,-21 21 16,21-21-16,-21 22 0,21-22 15,-21 21-15,22 0 0,-22 0 16,0 0 0,0 0-16,0 1 0,0-1 15,0 0-15,0 0 16,0 0-16,-22 0 16,1 1-16,0-1 15,0-21-15,0 21 0,0-21 0,-1 21 16,1-21-16,0 21 0,0-21 0,0 21 15,-22-21-15,22 22 0,0-22 16,0 21-16,0-21 0,0 21 0,-1-21 16,1 0-16,0 21 0,0-21 0,0 0 15,0 0-15,21 21 0,-22-21 16,44 0 78,-1 0-94,0 0 15,0 0-15,0 0 0,22 0 0,-22 0 16,0 0-16,21 0 0,-21 0 0,1 0 16,-1 0-16,42 0 15,-42 0-15,1 0 0,-1 0 0,0 0 16,0 21-16,0-21 15,-21 22-15,0-1 16,0 0 0,0 0-16,0 0 15,0 0-15,0 1 0,0-1 16,0 0-16,0 0 16,0 0-16,-21 0 0,21 1 15,-21-22-15,0 21 0,21 0 0,0 0 16,-21-21-16,-1 21 0,1-21 0,0 21 15,0-21-15,0 22 16,0-22-16,-1 21 0,1-21 0,0 0 16,0 0-16,-21 0 0,20 21 15,1-21-15,-21 0 0,21 0 0,0 0 16,-22 0-16,22 0 0,0 0 16,0 0-16,0 0 0,-1 0 15,1 0-15,0 0 16,0 0-16,21 21 62,21-21-62,0 0 16,0 0-16,1 0 0,-1 0 0,21 0 16,-21 0-16,0 0 0,1 0 15,20 0-15,-21-21 0,0 21 0,0 0 16,22-21-16,-22 21 0,0-21 15,0-1-15,0 22 0,1-21 16,-1 0-16,0 21 0,-21-21 0,0 0 16,21 0-16,-21-1 0,21 1 0,-21 0 15,0 0-15,21 0 0,-21 0 16,0-1-16,0 1 0,0 0 16,0 0-16,-21 21 0,0-21 15,0 21-15,0 0 0,0 0 0,-1-21 16,1 21-16,-21 0 0,21 0 15,0 0-15,-22 0 0,22-22 16,-21 22-16,21 0 0,-22 0 0,22 0 16,0 0-16,0 0 0,0 0 15,-1 0-15,1 22 0,0-22 0,0 0 16,21 21-16,21-21 62,0 0-46,0 0-16,1-21 0,-1 21 16,0 0-16,21 0 0,-21 0 15,1-22-15,-1 22 0,0-21 0,0 21 16,0 0-16,43-21 16,-43 0-16,0 21 0,0 0 0,0-21 15,-21 0-15,22 21 0,-1-22 0,-21 1 16,0 0-16,21 0 15,-21 0-15,0 0 0,0-1 0,0 1 16,0 0-16,0 0 0,0 0 16,-21 0-16,0 21 15,21-22-15,-22 22 0,1-21 0,0 21 16,0 0-16,0-21 0,0 21 16,-1 0-16,-20 0 0,21 0 15,0 0-15,0 0 0,-22 0 0,22 0 16,0 0-16,0 0 0,0 0 15,-1 0-15,1 0 0,0 0 16,0 0-16,0 0 0,0 0 16,-1 21-16,44-21 78,-1 0-78,0 0 0,0 0 0,21 0 15,-20 0-15,20 0 0,-21 0 16,21 0-16,1 0 0,-1 0 16,0 0-16,1 0 0,-1 0 0,0 0 15,1 0-15,-22 0 0,21 0 0,-21 0 16,1 0-16,-1 0 0,-21 21 16,21 1-16,-21-1 15,0 0-15,0 0 16,0 0-16,0 0 15,0 1-15,-21-1 16,0-21-16,-1 21 0,1 0 16,0-21-16,-21 21 0,21-21 15,-22 21-15,22 1 0,-21-22 16,21 21-16,-22-21 0,1 21 0,21-21 16,-22 21-16,22-21 0,0 0 0,-21 21 15,21-21-15,-1 0 0,1 0 16,0 0-16,21 21 0,-21-21 15,0 0-15,42 0 47,0 0-31,0 0-16,0 0 0,1 0 16,20-21-16,-21 21 0,21 0 0,-20 0 15,20 0-15,0 0 0,-21 0 0,22 0 16,-1 0-16,-21 0 0,22 0 15,-22 0-15,0 0 0,0 0 16,0 0-16,0 0 0,1 21 0,-1 1 16,0-1-16,-21 0 15,21 0 1,-21 0-16,21 0 0,-21 1 16,0-1-16,0 0 15,0 0-15,-21 0 16,0-21-16,0 21 0,0-21 15,-1 22-15,1-22 0,0 21 0,0-21 16,0 21-16,0-21 0,-22 0 0,22 0 16,0 21-16,-21-21 0,20 0 15,-20 21-15,21-21 0,-21 0 0,-1 0 16,22 0-16,0 0 0,-21 0 0,20 0 16,1 21-16,0-21 0,0 0 15,0 22-15,0-22 0,-1 0 16,1 0-1,42 0 17,1 0-32,-1 0 0,0 0 0,0 0 15,0 0-15,22-22 0,-22 1 16,21 21-16,-21-21 0,22 21 16,-1-21-16,0 21 0,-21-21 0,22 21 15,-1-21-15,-21 21 0,0-22 16,22 1-16,-22 21 0,0-21 0,0 0 15,0 0-15,1 0 0,-22-1 16,21 1-16,-21 0 0,0 0 16,0 0-16,0 0 0,0-22 15,0 22-15,-21 21 16,-1 0-16,1 0 0,0-21 16,0 21-16,0 0 0,-22 0 15,22 0-15,-21 0 0,21 0 0,-22 0 16,1 0-16,21 0 0,-21 21 15,-1-21-15,22 0 0,0 0 16,0 0-16,0 0 0,21 21 16,-22-21-1,44 0 17,-1 0-32,0 0 0,0 0 15,21-21-15,-20 0 0,20 21 0,-21 0 16,21-21-16,-20 21 0,20-21 15,0-1-15,-21 22 0,22-21 0,-22 0 16,0 0-16,0 21 0,0-21 16,1 0-16,-1-1 15,-21 1-15,0 0 0,0 0 16,0 0-16,0 0 0,0-1 16,-21 22-16,-1-21 0,1 21 15,0 0-15,-21 0 0,21-21 16,-1 21-16,-20 0 0,21 0 0,-21 0 15,20 0-15,-20 0 0,21 0 16,-21 0-16,20 0 0,-20 0 16,21 0-16,0 0 0,0 0 0,-1 0 0,1 0 15,0 21-15,0-21 16,0 0 0,42 0 46,0 0-62,0 0 0,0 0 16,22-21-16,-22 21 0,21 0 0,1-21 15,-1 21-15,0 0 0,1 0 0,20 0 16,-21 0-16,1 0 16,-1 0-16,-21 0 0,0 0 0,1 21 15,-1-21-15,0 21 0,0-21 16,-21 21-16,21 1 0,-21-1 15,0 0-15,0 0 0,0 0 16,0 0-16,0 1 16,0-1-16,-21 0 0,0 0 15,0-21-15,0 21 0,-1-21 16,1 21-16,0-21 0,-21 22 16,21-22-16,-22 0 0,22 21 0,-21-21 15,21 0-15,-22 21 0,22-21 0,-21 0 16,21 0-16,-1 0 0,1 21 0,-21-21 15,21 0-15,-22 21 16,22-21-16,0 0 16,42 0 46,0 0-62,1 0 0,-1 0 16,21 0-16,-21 0 0,22 0 0,-22 0 15,21 0-15,0 0 0,-20 0 16,20 0-16,0 0 0,-21 0 0,22 0 16,-1 0-16,-21 0 0,0 0 0,22 0 15,-22 0-15,0 21 0,0-21 16,-21 22-16,21-1 16,-21 0-16,22 0 15,-22 0-15,0 0 0,0 1 16,0-1-16,-22 0 0,1-21 15,0 21-15,21 0 0,-21 0 0,-21 1 16,20-1-16,1-21 0,0 21 16,0-21-16,0 0 0,0 21 15,-1-21-15,1 0 0,0 0 0,0 21 16,0-21-16,0 0 0,-1 0 16,1 0-16,-21 0 0,21 0 0,0 0 15,-1 0-15,1 0 16,0 0-16,21 21 15,-21-21-15,0 0 16,0 0-16,-1 0 16,1 0 546,0 0-546,21-21-16,0 0 0</inkml:trace>
  <inkml:trace contextRef="#ctx0" brushRef="#br2" timeOffset="-154257.58">6011 4847 0,'0'-63'31,"0"42"-15,0-1-16,-21 22 0,21-21 0,-21 21 16,0 0-16,21-21 15,-21 21 1,21 21 0,-22 0-16,22 1 0,0-1 15,0 0-15,0 21 0,0-21 16,0 22-16,0-22 0,0 21 15,0-21-15,0 22 0,0-22 0,0 0 16,0 21-16,0-20 0,0-1 16,0 0-16,-21 0 0,21 0 0,0 0 15,-21 1-15,21-1 0,0 0 16,0 0-16,0 0 16</inkml:trace>
  <inkml:trace contextRef="#ctx0" brushRef="#br2" timeOffset="-154084.6">5863 5440 0,'0'21'16,"0"-63"-16,0 63 0,-21 21 0,21-21 16,-21 1-1,21-1 1,0 0 0,0 0-16,0 0 15,0 0 1,0 1-1,0-1-15,0 0 16</inkml:trace>
  <inkml:trace contextRef="#ctx0" brushRef="#br2" timeOffset="-153908.9">5821 5863 0,'21'21'0,"-42"-42"0,42 64 16,-21-22-16,0 0 15,0 0-15,0 0 16,0 0-1,21-21 17,0 0-17,-21-21-15,21 21 0,-21-21 16,0 0-16,0 0 0</inkml:trace>
  <inkml:trace contextRef="#ctx0" brushRef="#br2" timeOffset="-153640.71">6011 4868 0,'0'0'0,"0"-21"15,0 0-15,0 0 31,21 21 1,1-21-32,-1 21 0,0 0 15,0 0-15,0 0 0,0 0 0,1 0 16,-1-21-16,0 21 0,0 0 0,0 0 16,0 0-16</inkml:trace>
  <inkml:trace contextRef="#ctx0" brushRef="#br2" timeOffset="-153462.99">6435 4741 0,'21'-21'0,"-64"42"0,65-21 16,20-21 0,-21 21 15,-21-21-31,21 21 0,0 0 0,1 0 16,-1 0-16,0 0 15,21 0-15,-21 0 0,1 0 0,20 0 16,-21 0-16,21 0 0,-20 0 0,-1 0 15,21 0-15,-21 0 0,0 0 16</inkml:trace>
  <inkml:trace contextRef="#ctx0" brushRef="#br2" timeOffset="-153309.33">7027 4699 0,'43'0'16,"-86"0"-16,107 0 16,-43 0-1,0 0 1,0 0-16,0 0 15,1 0 1,-1 0-16,0 0 16,0 21-16</inkml:trace>
  <inkml:trace contextRef="#ctx0" brushRef="#br2" timeOffset="-153153.41">7345 4741 0,'0'22'0,"21"-22"15,-42-22-15,63 44 0,-21-1 63,0 0-48,-21 0 1,22 0 0</inkml:trace>
  <inkml:trace contextRef="#ctx0" brushRef="#br2" timeOffset="-152976.61">7514 4995 0,'0'43'15,"0"-22"-15,0-106 0,0 106 0,0 64 0,0-64 16,0 0-16,0 1 0,0-1 16,0 0-16,0 0 0,0 0 0,0 0 15,0 1-15,0-1 16,0 0 0,0 0-16,0 0 15,21 0 1,0 1-16,-21-1 15</inkml:trace>
  <inkml:trace contextRef="#ctx0" brushRef="#br2" timeOffset="-152795.8">7556 5503 0,'0'-42'0,"0"84"0,0-20 0,0-1 0,0 0 16,0 0 0,22-21-16,-22 21 0,0 0 15,21-21-15,-21 22 16,0-1-1,21-21-15,0 21 16,-21 0-16,21-21 16,-21 21-16,21 0 15,-21 1-15</inkml:trace>
  <inkml:trace contextRef="#ctx0" brushRef="#br2" timeOffset="-152617.25">7705 5884 0,'0'22'0,"-22"-1"31,1 0-31,0-21 0,21 21 0,-21-21 16,21 21-16,-21-21 0,0 21 31,-1-21 16</inkml:trace>
  <inkml:trace contextRef="#ctx0" brushRef="#br2" timeOffset="-152392.31">7408 6054 0,'0'0'0,"-106"21"32,85-21-32,0 0 0,21 21 15,-21-21-15,0 0 0,0 0 16,-1 0-16,1 0 15,0 0-15,0 0 32,0 0-32,0 0 0,-1 0 15,1 0-15,0 0 0,0 0 16,0 0-16,0 0 0,-1 0 16,1 0-16,0 0 0</inkml:trace>
  <inkml:trace contextRef="#ctx0" brushRef="#br2" timeOffset="-152192.7">6731 6117 0,'-127'21'15,"63"-21"1,43 0-16,233-21 0,-445 42 0,212-21 16,0 0-16,0 0 15,-1 0-15,1 0 0,0 0 16,0 0 0,0 0-1,0 0-15,-1 0 16,1 0-16,0 0 15,0 0-15,0 0 16,0 0-16,-1 0 16,1 0-16,0 0 0</inkml:trace>
  <inkml:trace contextRef="#ctx0" brushRef="#br2" timeOffset="-151961.55">5969 6160 0,'-21'0'15,"0"0"1,-1 0 0,1 0-16,21-22 0,-21 22 15,21-21 63,0 0-78,0 0 16</inkml:trace>
  <inkml:trace contextRef="#ctx0" brushRef="#br2" timeOffset="-151214.64">2667 6033 0,'0'0'0,"-21"0"0,0 0 16,42 0 31,0 0-47,0 0 0,21 0 15,-20 0-15,20 0 0,0 0 0,22 0 16,-22-22-16,22 1 0,-1 21 16,1-21-16,20 21 0,1-21 0,0 0 15,-1 21-15,22-21 0,-21-1 16,21 1-16,-22 0 0,22 0 0,0 0 16,-21 21-16,20-21 0,22-1 0,-42 1 15,21 21-15,0-21 16,-22 0-16,-20 21 0,21-21 0,-22 21 15,-21 0-15,1 0 0,-1-21 16,-21 21-16,0 0 0,1 0 0,-1 0 16,-21-22-16,0 1 31,21 21-15,-21-21 30</inkml:trace>
  <inkml:trace contextRef="#ctx0" brushRef="#br2" timeOffset="-150821.46">5143 5461 0,'0'0'0,"-21"0"16,0 0-1,0 0 1,21 21 0,21-21-1,0 0-15,0 21 0,1 1 16,-1-22-16,0 0 0,0 0 16,0 0-16,0 0 0,1 21 15,-1-21-15,0 0 0,0 0 16,0 0-16,0 0 15,-21 21 1,-21 0 0,21 0-16,-21 0 0,0 1 15,0-1-15,0 0 0,-1 0 0,1 0 16,0 0-16,0 1 0,0 20 16,0-21-16,-1 0 0,1 0 0,21 1 15,-21-22-15,21 21 0,-21 0 16,0-21-16,21 21 15,-21-21 1,-1 0-16</inkml:trace>
  <inkml:trace contextRef="#ctx0" brushRef="#br2" timeOffset="-148600.6">2349 5059 0,'-21'0'0,"0"0"16,0 0-16,21-21 0,-21 21 31,0 0-31,-1 0 15,22 21 1,0 0 0,22-21-16,-1 21 15,0-21-15,0 21 0,21 1 0,1-22 16,-1 21-16,22 0 0,-1 0 16,1 0-16,-1 0 0,1 1 0,-1-1 15,1 0-15,-1 0 0,-21 0 16,22 0-16,-22 1 0,1-1 0,-1 0 15,0 0-15,-21 0 0,1-21 16,-1 21-16,0 1 0,0-1 16,-21 0-1,-21-21 32,0-21-47,0 0 16,-1-1-16,1 22 0,21-21 15,-21 0-15</inkml:trace>
  <inkml:trace contextRef="#ctx0" brushRef="#br2" timeOffset="-147648.58">3196 4847 0,'0'0'0,"0"-21"0,0 0 16,0 0-16,-21 21 15,0 0 1,0 21-16,-1 0 0,22 0 0,-42 22 16,21-22-16,0 21 0,0 0 15,-22 22-15,22-22 0,-21 22 0,21-1 16,-22-20-16,1 20 0,0 1 16,-22-1-16,22 1 0,-1-1 0,1 1 15,21-1-15,-21-21 0,-1 1 16,22-1-16,0 0 0,0 1 15,0-22-15,-1 0 0,1 0 0,21 0 16,0 1-16,-21-22 16,21 21-16,-21-21 0,21 21 15,0 0 1,0 0 15,-21-21 94,21 21 156,-21-21-156,-1 0-62,1 0-63,0 0 0,0 22 16,0-22-16</inkml:trace>
  <inkml:trace contextRef="#ctx0" brushRef="#br2" timeOffset="-144937.64">20299 13928 0,'0'21'0,"-21"-21"47,-1 0-31,1 0-16,0 0 0,0 21 0,-21-21 15,20 0-15,1 0 0,0 0 16,0 0-16,0 0 0,0 0 15,-1 0-15,1 0 16,42 0 31,1 0-47,-1 0 0,21 0 16,-21 0-16,22 0 0,-1 0 15,0 0-15,1 0 0,-1 0 16,21 0-16,-20 0 0,20 0 0,-20 0 15,-1 0-15,21 0 0,-20 0 16,-1 0-16,-21 0 0,22 0 0,-22 0 16,0 0-16,0 0 0,0 0 0,-21-21 47,-21 21-47,0 0 15,-21-21-15,20 21 0,1 0 0,0 0 16,-21 0-16,21-21 0,-1 21 15,1 0-15,0 0 0,0-22 0,0 22 16,42 0 15,0 0-31,0 0 16,22 0-16,-22 0 0,21 0 0,-21 0 16,22 0-16,-22 0 0,21 0 15,-21 0-15,22 0 0,-22 0 0,0 22 16,0-22-16,-21 21 15,0 0-15,0 0 16,-21 0-16,0-21 16,0 21-16,-1-21 0,1 22 0,-21-1 15,21-21-15,-22 21 0,22 0 16,-21 0-16,21-21 0,0 21 16,-1 1-16,1-22 0,0 21 0,0-21 15,0 0-15,21 21 0,21-21 47,0-21-47,0 0 16,22 21-16,-22-22 0,21 1 0</inkml:trace>
  <inkml:trace contextRef="#ctx0" brushRef="#br2" timeOffset="-144128.71">21378 13822 0,'0'0'0,"0"-21"0,21 21 16,-21-21-1,-21 21 17,0 0-32,0 21 0,0-21 15,0 21-15,-1 0 0,1 0 0,0 0 16,0 1-16,0-1 0,0 0 15,21 0-15,-22 0 0,22 0 0,-21 1 16,21-1-16,-21 0 0,21 0 16,0 0-16,0 0 0,0 1 15,0-1-15,21 0 0,0 0 16,1-21-16,-1 0 0,0 21 16,0-21-16,0 0 0,0 0 0,22 0 15,-22 0-15,21 0 0,-21 0 0,1 0 16,20 0-16,-21-21 0,21 0 15,-20 21-15,-1-21 0,0 0 0,21 21 16,-21-22-16,1 1 16,-1 0-16,-21 0 0,21-21 0,0 20 0,-21-20 15,21 21-15,-21-21 0,0 20 16,21-20-16,-21 21 0,22 0 16,-22 0-16,0-1 0,0 1 0,0 0 15,0 0 1,-22 21-1,1 21-15,0-21 0,21 21 0,0 0 16,-21 1-16,21-1 0,-21 0 16,0 21-16,21-21 0,0 1 0,0-1 15,-22 21-15,22-21 0,-21 0 16,21 1-16,0-1 0,0 0 0,0 21 16,0-21-16,0 1 15,21-1-15,1-21 16,-1 0-16,0 0 15,0 0-15,0 0 0,0 0 16,1 0-16,-1-21 0,0 21 0,0-22 16,0 1-16,0 21 0,-21-21 0,22 0 15,-1 0-15,0 0 16,-21-1-16,0 44 31,0-1-15,0 0-16,0 0 15,0 0-15,0 0 16,0 1 0,0-1-16,0-42 62,0-1-62</inkml:trace>
  <inkml:trace contextRef="#ctx0" brushRef="#br2" timeOffset="-143777.08">22098 13822 0,'0'0'0,"0"21"15,0 0 1,21-21 31,0 0-47,-21-21 15,0 0 1,0 0-16,0 0 16,-21 21-16,0 0 15,0 0-15,0 21 31,21 0-31,-22 0 0,22 0 16,0 0 0,0 1-16,0-1 15,22-21 1,-1 0 0</inkml:trace>
  <inkml:trace contextRef="#ctx0" brushRef="#br2" timeOffset="-141895.66">22394 13907 0,'0'0'0,"0"-22"16,-21 22-1,0 0 1,-43 43 15,43-43-31,0 21 0,21 0 0,0 0 16,-21 0-16,0 1 0,21-1 15,0 0-15,0 0 0,-21 0 16,21 0-16,0 1 16,0-1-16,0 0 0,0 0 15,0 0-15,21 0 0,0 1 16,0-22-1,0 0-15,0 0 0,1 0 16,-1 0-16,21 0 0,-21-22 16,0 1-16,1 21 0,-1-21 0,0 0 15,21 0-15,-21 21 0,1-21 0,-1-1 16,0 1-16,-21 0 0,21 0 16,-21 0-16,21 0 0,-21-1 0,0-20 15,0 21-15,0 0 0,21 0 16,-21-1-16,0 1 0,0 0 15,0 0-15,22 0 16,-22 0-16,0 42 31,0 0-15,0 0-16,0 0 0,0 0 16,-22 1-16,22-1 0,-21 0 15,21 0-15,-21 0 0,21 22 0,0-22 16,0 0-16,0 0 0,-21 0 15,21 0-15,-21 1 16,21-1-16,0 0 0,0 0 16,0 0-1,0-42 48,0 0-63,0 0 15,21 0-15,0-1 16,0 1-16,-21 0 0,21 21 16,1-21-16,-1 0 15,0 21-15,0 0 0,0 0 0,-21-21 16,21 21-16,1-22 0,-1 22 16,0 0-1,-21 22 32,-21-22-47,0 0 16,-1 0-16,1 0 15,21 21-15,-21-21 0,0 0 0,0 0 16,0 0-16,-1 0 16,1 0-16,0 0 15,21 21 48,0 0-48,0 0-15,0 0 16,0 1 0,0-1-16,21-21 0,-21 21 15,21 0-15,1 0 16,-1 0-16,0 1 15,0-1-15,0 0 0,0-21 16,-21 21-16,22-21 16,-1 0-16,0 0 15,0 0-15,0 0 16,-21-21-16,21 21 16,1-21-16,-22 0 15,0-1 673,-22 1-673,1 21-15,0 0 0,0-21 16,0 21-16,0-21 0,-1 21 0,1 0 16</inkml:trace>
  <inkml:trace contextRef="#ctx0" brushRef="#br2" timeOffset="-140341.29">15536 10287 0,'0'0'0,"0"-21"16,0 0-16,0 0 16,0-1-1,0 44 32,0-1-47,0 0 0,0 0 16,0 0-16,0 22 0,0-22 0,0 21 15,0 0-15,0 1 0,0-22 0,0 21 16,0-21-16,0 22 0,-21-22 16,21 0-16,0 0 0,0 0 0,0 1 15,0-1-15,0 0 16,21-21 15,0-21-31,-21 0 16,22-1-1,-1 1-15,0 21 0,-21-21 0,21 0 16</inkml:trace>
  <inkml:trace contextRef="#ctx0" brushRef="#br2" timeOffset="-139424.95">16065 10266 0,'0'0'16,"0"-21"0,-21 42 31,0 0-32,21 0-15,0 0 0,-21 1 16,0 20-16,21-21 0,-21 0 0,21 22 15,-22-22-15,22 0 0,0 0 16,0 21-16,0-20 0,0-1 0,0 0 16,0 0-16,0 0 15,22 0-15,-1-21 16,0 0-16,0 0 0,0 0 16,0 0-16,1 0 0,20-21 15,-21 21-15,0-21 0,0 0 0,1 0 16,20 0-16,-21-1 0,21-20 15,-42 0-15,0 21 0,22-22 16,-22 1-16,0 21 0,0-22 0,0 22 16,-22 0-16,1 0 0,0 0 0,0 0 15,0 21-15,0 0 0,-1-22 16,1 22-16,0 0 0,0 0 0,0 0 16,0 0-1,42 0 1,0 0-16,0 0 15,0 0-15,22 0 0,-22 0 0,21 0 16,0 0-16,1 0 0,-22 0 16,21 0-16,1-21 0,-1 21 0,0-21 15,1 21-15,-22-21 0,21 21 16,-21 0-16,0-21 0,1 21 0,-22-21 16,0-1-16,-22 22 31,1 0-16,0 0-15,21 22 16,-21-1-16,21 0 0,0 0 16,0 0-16,0 0 0,0 22 15,0-22-15,0 21 0,0 1 0,0-1 16,0 0-16,0 1 0,0-22 0,0 21 16,0 0-16,-21 1 0,21-1 15,0 0-15,0 1 0,0-1 0,0-21 16,0 64-16,0-64 0,0 21 15,-21-20-15,21 20 0,0-21 16,0 21-16,-22-20 0,22-1 0,0 0 16,-21 0-16,0 0 0,0-21 15,0 0-15,0 0 16,-1 0-16,-20 0 0,21 0 16,0 0-16,-22 0 0,22-21 0,-21 21 15,21-21-15,0 21 0,-1 0 16,1-21-16,0 0 0,0 21 15,21-22-15,0 1 16,0 0-16,21 0 16,0 21-16,0-21 0,1 0 0,20-1 15,0 1-15,-21 0 0</inkml:trace>
  <inkml:trace contextRef="#ctx0" brushRef="#br2" timeOffset="-138797.62">17166 10351 0,'0'0'16,"21"-64"0,0 43-16,1 0 15,-22 0-15,0-1 0,21 22 0,0-21 16,-21 0-16,0 0 0,21 21 15,-21-21-15,21 0 0,-21 42 32,0 0-17,-21-21-15,21 21 0,-21 0 16,21 0-16,0 22 0,0-22 0,0 0 16,0 21-16,0 1 0,0-22 0,-21 21 15,21-21-15,0 22 0,0-22 16,0 0-16,0 21 0,-21-20 0,21-1 15,0 0-15,0 0 0,0 0 0,0 0 16,-22 1-16,22-1 16,-21-21-1,0 0 1,0 0 0,0 0-16,0 0 0,-1 0 0,1 0 15,0 0-15,0 0 0,0 0 0,0 0 16,-1 0-1,44 0 17,-1 0-17,21 0-15,-21 0 0,0 0 0,22 0 16,-22 0-16,0 0 0,0 0 0,22 0 16,-22 0-16,0-21 0,0 21 15,0 0-15,0 0 16,1 0-16,-22-22 15,0 1 17</inkml:trace>
  <inkml:trace contextRef="#ctx0" brushRef="#br2" timeOffset="-138645.61">17399 10732 0,'0'0'16,"0"21"0,0 0-1</inkml:trace>
  <inkml:trace contextRef="#ctx0" brushRef="#br2" timeOffset="-137396.62">8170 4382 0,'0'0'0,"-21"0"32,0 0-17,21 21-15,-21 0 16,21 0-16,0 0 15,-21-21-15,21 21 0,-22 1 0,1-1 16,21 0-16,-21-21 16,21 21-16,-21 0 0,0 0 15,21 1-15,0-1 0,0 0 16,0 0-16,0 0 16,0 0-16</inkml:trace>
  <inkml:trace contextRef="#ctx0" brushRef="#br2" timeOffset="-137200.55">7937 4995 0,'0'0'0,"-21"85"32,0-64-32,21 0 0,0 1 15,0-1-15,-21-21 16,21 21-16,0 0 16,0 0-16,0 0 15,0 1-15,0-1 16,0 0-16,21 0 0,-21 0 15,0 0-15,0 1 16,0-1-16</inkml:trace>
  <inkml:trace contextRef="#ctx0" brushRef="#br2" timeOffset="-136983.95">7895 5652 0,'0'63'0,"0"-253"0,0 317 15,0-43-15,0-63 0,0 22 0,0-22 16,0 0-16,0 0 0,0 0 0,0 1 15,0-1-15,0 0 0,0 0 16,0 0-16,0 0 0,0 1 0,0-1 16,21 0-16,-21 0 0,21 0 15,1 0-15,-22 1 16,0-1-16,21-21 0,-21 21 16,21-21-16,-21 21 0,21-21 0,0 0 15,-21 21-15,21-21 0,1 0 16,-1 0-16,0 0 0,0 0 0</inkml:trace>
  <inkml:trace contextRef="#ctx0" brushRef="#br2" timeOffset="-136795.96">8488 6181 0,'0'-21'0,"0"-1"46,21 22-30,0-21-16,0 0 0,0 0 16,1 21-16,-1-21 15,0 0-15,-21-1 0,21 1 0</inkml:trace>
  <inkml:trace contextRef="#ctx0" brushRef="#br2" timeOffset="-136296.36">8382 4382 0,'0'0'16,"0"-22"15,21 22-15,0 0-16,22 0 0,-22-21 0,21 21 15,0 0-15,22 0 0,-22-21 16,22 21-16,-22 0 0,22 0 0,-22-21 15,21 21-15,1-21 0,-22 21 16,1 0-16,-1 0 0,0 0 0,-21 0 16,1 0-16,-1 0 0,21 0 15,-21 0-15,0 21 32,1-21-1,-22 21-31,21-21 15,0 21 1,0 0-16,0-21 16,-21 22-16,21-22 0,1 21 15,-1-21-15</inkml:trace>
  <inkml:trace contextRef="#ctx0" brushRef="#br2" timeOffset="-136120.61">9610 4530 0,'0'0'0,"0"21"16,0 0-16,0 0 0,0 0 15,0 1-15,0-1 16,0 0-16,0 0 0,0 0 16,0 0-16,0 1 15,0-1-15,0 0 0,0 0 16,0 0-16,0 0 0,0 1 0,21-1 16,-21 0-16,21 0 15,-21 0-15,21 0 0,0 1 0,-21-1 16</inkml:trace>
  <inkml:trace contextRef="#ctx0" brushRef="#br2" timeOffset="-135736.64">9694 5334 0,'0'21'0,"0"-42"0,0 63 0,0-20 15,0-1-15,0 0 0,0 0 0,0 0 16,0 0-16,0 1 0,0-1 16,0 0-16,0 0 0,21-21 15,-21 21-15,0 0 0,0 1 0,22-1 16,-22 0-16,0 0 15,0 0-15,0 0 16,0 1-16,0-1 0,0 0 16,0 0-16,21-21 0,-21 21 0,0 0 15,21-21 1,-21 22-16,21-22 0,-21 21 16,21 0-16,-21 0 15,0 0 1,-21 0-1,0-21-15,0 0 16,0 22-16,-1-22 0,1 0 16,0 21-16,0-21 0,-21 0 0,20 21 15,1 0-15,0-21 0,0 0 16,0 0-16,0 21 0,-1-21 0,1 0 16,0 21-1,0-21-15,0 0 0,0 0 16,-1 0-16</inkml:trace>
  <inkml:trace contextRef="#ctx0" brushRef="#br2" timeOffset="-128996.96">17357 10266 0,'0'-21'0,"0"0"16,21-1-16,-21 44 47,0-1-47,-21 0 15,21 21-15,0-21 0,0 22 16,-22-1-16,22 0 0,-21-20 0,21 20 16,-21 0-16,0-21 0,21 22 15,0-22-15,-21 0 0,0 0 0,21 0 16,0 1-16,-22-1 16,22-42 15,22-1-16,-1 22 1,0 0-16,0 0 0,0 0 16,0 0-16,1 0 0,-1 0 0,21 0 15,-21 0-15,22 0 0,-22 0 16,0 0-16,21 0 0,-21 0 0,1-21 16,-1 21-16,0 0 0,0 0 0,0 0 15,0-21-15,-21 0 0,22 21 16,-22-21-16,0 0 15,0-1-15,0 1 0,0 0 16,0 0-16,0 0 0,0 0 0,0-1 16,0 44-1,-22-1 1,22 0-16,0 0 0,0 0 16,0 22-16,0-22 0,-21 21 0,21-21 15,0 22-15,-21-22 0,21 0 0,0 0 16,0 21-16,-21-20 0,21-1 0,-21 0 15,21 0-15,-21-21 0,21 21 16,0 0-16,0 1 16,0-44 62</inkml:trace>
  <inkml:trace contextRef="#ctx0" brushRef="#br2" timeOffset="-128848.15">17716 10943 0</inkml:trace>
  <inkml:trace contextRef="#ctx0" brushRef="#br2" timeOffset="-126748.83">1714 10287 0,'22'0'16,"-44"0"-16,65 0 0,-43-21 0,21 0 16,0 21-1,0-21-15,-42 21 94,0 0-78,0 21-16,0 0 15,-1-21-15,1 21 0,0-21 16,0 21-16,0 0 0,-22 1 0,22-1 16,0 0-16,-21 0 0,21 0 15,-1 0-15,1 1 0,0-22 0,-21 42 16,-1-21-1,43 0-15,-21 0 0,0 1 0,0-1 16,0 0-16,0 21 0,-1-21 16,1 1-16,0-1 0,-21 0 0,21 0 15,-1 21-15,1-20 16,0-1-16,0 0 0,0 0 0,0 21 0,21-20 16,-22-1-16,22 0 0,-21 0 15,0 21-15,21-20 0,0 20 16,-21-21-16,0 21 0,21 1 0,-21-22 15,21 21-15,0 1 0,-22-22 16,22 21-16,-21-21 0,21 22 16,-21-1-16,21-21 0,0 21 15,-21 1-15,21-22 0,-21 21 0,21-21 16,0 22-16,0-1 0,0-21 16,0 22-16,0-22 0,21 21 0,0 0 15,-21 1-15,21-22 0,0 21 16,-21 1-16,22-22 0,-1 21 0,0 0 15,-21-20-15,21 20 0,0-21 16,0 0-16,1 22 0,-22-22 0,21 0 16,0 0-16,0 21 0,0-20 15,0-1-15,1 0 0,-1 21 16,0-21-16,0 22 0,21-22 16,-20 21-16,-1-21 0,0 22 15,21-22-15,-21 21 0,1-21 0,-1 22 16,0-22-16,0 21 15,21-21-15,-20 1 0,-1-1 0,21 21 16,0-21-16,1 22 16,-1-22-16,-21-21 0,0 21 0,1 0 15,-1-21-15,42 21 16,-42-21-16,1 21 0,-1-21 0,0 22 16,0-22-16,0 0 15,-21 21-15,21-21 0,1 0 16,-1 0-1,-21 21 1,21-21-16,-21-21 63,0 0-63,0-1 0,0 1 15,0-21-15,0 21 0</inkml:trace>
  <inkml:trace contextRef="#ctx0" brushRef="#br2" timeOffset="-126380.58">11790 10753 0,'0'-21'0,"0"42"0,0-64 0,0 22 0,0 0 16,0 0-16,0 0 0,-43 21 15</inkml:trace>
  <inkml:trace contextRef="#ctx0" brushRef="#br2" timeOffset="-125452.6">11007 10097 0,'0'0'0,"-22"0"0,22-22 0,-21 22 16,0 0-16,0-21 16,21 42 30,21 1-30,0-1-16,0-21 0,1 21 16,-1 0-16,0 0 0,42 0 15,-41 1-15,20-1 0,-21-21 16,21 21-16,1 0 0,-1 0 0,-21 0 16,22 1-16,-1-1 0,-21 0 0,21 0 15,1 0-15,-22 0 0,21 22 16,-21-1-16,22-21 0,-22 22 0,21-1 15,1 0-15,-1 1 0,-21-1 16,21 0-16,1 1 0,-22-1 16,21 0-16,-21 1 0,22-1 0,-22 0 15,0 1-15,0-1 0,0 0 0,-21 22 16,0-22-16,22 0 0,-22 22 16,0-22-16,0 1 0,0-1 0,0 0 15,0 1-15,0 20 0,0-21 16,0 1-16,-43 41 15,43-41-15,-21 20 0,0-20 0,0 20 16,0-21-16,-1 22 0,1-22 0,-21 1 16,0 20-16,20-21 0,-62 43 15,41-21-15,1-22 0,0 0 16,21 22-16,-22-22 0,1 0 0,0 1 16,20-1-16,-20 0 0,0 1 15,21-22-15,-22 21 0,22-21 0,0 22 16,-21-22-16,20 0 0,1 0 15,0 0-15,0 1 0,0-1 0,0 0 16,-1 0-16,1 0 0,0 0 16,0 1-16,0-1 15,0-21-15,21-21 63,0-1-63,21 1 0,-21 0 15,21 0-15,0-21 0,0 20 0,-21-20 16,21 0-16,1-1 0</inkml:trace>
  <inkml:trace contextRef="#ctx0" brushRef="#br2" timeOffset="-125057.54">12361 11028 0,'0'-21'16,"21"21"-1,-21-21-15,22 21 16,-1 0-16,0 0 0,0-22 16,21 22-16,-20 0 15,-1 0-15,0 0 0,21-21 0,-21 21 16,22 0-16,-1 0 0,-21 0 0,22 0 16,-22 0-16,0 0 0,21 0 15,-63 0 16,0 0-31,0 0 0,0 0 16,-1 0-16,-20 0 0,21 0 0,0 21 16,0-21-16,-1 0 0,1 0 15</inkml:trace>
  <inkml:trace contextRef="#ctx0" brushRef="#br2" timeOffset="-124714.83">12446 11028 0,'0'0'0,"-21"21"15,0-21-15,21 21 16,-22-21-16,1 21 0,21 1 16,-21-1-16,0 0 0,21 0 0,-21 0 15,0 22-15,21-1 0,0-21 0,-22 21 16,1 1-16,21-1 0,-21 0 16,0 1-16,21-1 0,0-21 0,0 22 15,-21-1-15,21 0 0,-21 1 0,21-22 16,0 21-16,0 0 15,0-20-15,0 20 0,0-21 0,0 21 16,0-20-16,0-1 0,0 0 0,0 0 16,21 0-16,-21 0 0,21-21 15,-21 22-15,21-1 0,0-21 0,0 0 16,1 0-16,-1 0 0,0 0 16,0 0-16,0-21 15,0 21-15,1-22 0,-1 1 0,0 0 16,0 0-16,-21 0 0,21 0 0,0-1 15,1 1-15,-1-21 16</inkml:trace>
  <inkml:trace contextRef="#ctx0" brushRef="#br2" timeOffset="-124044.58">12848 11261 0,'0'0'0,"0"21"32,0 0-32,0 0 0,0 0 15,-21 22-15,21-22 0,0 21 0,0-21 16,-21 22-16,21-22 0,-21 21 16,21-21-16,0 1 0,-22-1 15,1 21-15,21-21 0,-21-21 0,21 21 16,-21 1-16,21-1 15,-21-21 1,21-21 0,0-1-16,0 1 15,0 0 1,21 21-16,0 0 16,0 0-16,0 0 0,1 0 15,-1 0-15,0 0 0,0 0 16,21 0-16,-20 0 0,-1 0 15,0 0-15,0 0 0,0 0 0,0 0 16,1-21-16,-1 21 0,0 0 16,-21-21-16,21 21 0,-21-21 15,0-1-15,21 22 0,-21-21 0,0 0 16,21 0-16,-21 0 0,0 0 16,0-1-16,0 1 0,0-21 0,0 21 15,0 0-15,0-1 16,0 44-1,0-1-15,0 0 16,0 0-16,0 21 0,-21-20 16,21 20-16,-21-21 0,0 21 15,21-20-15,0-1 0,-21 21 0,0 0 16,21 1-16,-22-22 0,22 0 16,0 0-16,0 0 15,0 1-15,0-44 47,0 1-47,22 21 0,-22-21 16,21 0-16,-21-21 0,21 20 0,0-20 15,-21 21-15,21-21 0</inkml:trace>
  <inkml:trace contextRef="#ctx0" brushRef="#br2" timeOffset="-123519.86">13314 10943 0,'0'0'0,"21"0"31,0 0-15,0 0-16,0 0 0,22-21 16,-22 21-16,21 0 0,-21 0 0,1 0 15,20 0-15,-21 0 0,21 0 16,-20 0-16,20-21 0,-21 21 15,21 0-15,-20 0 0,-1 0 0,0 0 16,0 0-16,0 0 0,0 0 0,-21 21 31,0 0-31,0 0 0,0 1 16,0-1-16,0 0 0,0 0 0,-21 21 16,21-20-16,-21 20 0,21 0 15,-21 1-15,21-1 0,0 0 0,0 1 16,-21-1-16,21 0 0,0 1 15,0-1-15,0 0 0,0 1 16,0-1-16,0-21 0,-21 21 0,21 1 16,0-1-16,0 0 0,0-20 0,0 20 15,-64 127 1,64-148-16,-21 22 0,0-22 16,0 21-16,-1-21 0,-20 1 0,21-1 15,-21 0-15,20 0 0,-20 0 16,0 0-16,-1-21 0,1 0 0,0 22 15,21-22-15,-22 0 0,1 0 0,21 0 16,0 0-16,-22 0 0,22 0 16,0 0-16,0 0 0,21-22 15,0 1 1,0 0-16,21 0 16</inkml:trace>
  <inkml:trace contextRef="#ctx0" brushRef="#br2" timeOffset="-111641.55">19981 11663 0,'0'0'0,"0"-21"16,0 0-16,0-1 31,-21 22 16,0 22-47,21-1 16,-21-21-16,0 21 0,-1 0 0,1 0 15,0 0-15,-21 22 0,21-22 0,-1 21 16,-20 1-16,0-1 0,-1 0 16,1 1-16,0-1 0,21 0 0,-22 1 15,1-1-15,0 0 0,20-21 0,-20 22 16,0-1-16,21-21 15,21 0-15,21-42 47,0 21-47,0-21 0,0 0 0,0 0 16,1 0-16,-1-22 0,21 22 16,-21-21-16,0-1 0,22 1 0,-22 0 15,21-1-15,-21 1 0,22 0 0,-22 21 16,21-22-16,-21 22 0,1-21 15,-1 21-15,0-1 0,-21 1 16,21 0-16,-21 0 0,21 0 16,-21 0-1,21 42 32,-21 0-47,22 0 16,-22 0-16,0 0 0,0 1 15,21-1-15,0 0 0,0 0 0,-21 0 16,21 22-16,0-22 0,1 0 0,-22 0 16,21 21-16,0-20 0,0-1 15,0 0-15,-21 0 0,21 0 16,1 0-16,-22 1 0,0-1 16,0 0-1,0-42 32,0 0-31,0-1-16,-22 1 15,1 0-15,0 0 0,21 0 0,-21-22 16,0 22-16,0 0 0,21-21 16,-22 21-16,1-1 0,0 1 0,21-21 15,-21 21-15,0 0 0,21-1 16,0 1-16,-21 21 0,21-21 0,-22 21 15,22-21 1,-21 42 15,0 0-31,0-21 0,21 21 16,-21 1-16,0-22 0,21 21 0,-22 0 16,1 0-16,0 21 0,-21-20 15,21-1-15,-1 21 0,1 0 0,-21-20 16,21 20-16,0-21 0,-1 21 15,1-20-15,0 20 0,0-21 0,0 0 16,0 0-16,21 1 0,0-1 0,-22 0 16,22 0-16,-21-21 0,21 21 15,21-21 17,1 0-32,-1-21 15,0 0-15,21 0 0,-21 0 0,22-22 16,-22 22-16,21-21 0,-21-1 15,22 1-15,-1 0 0,22-43 16,-22 43-16,-21 21 0,0-22 16,0 22-16,1 0 0,-1 0 15,-21 0-15,0-1 0,0 1 0,0 0 32,0 42-17,21 0 1,-21 1-16,21-1 15,-21 0-15,0 0 0,21 0 0,0 22 16,-21-22-16,22 21 0,-1-21 0,-21 22 16,21-22-16,0 21 0,0-21 15,0 22-15,1-22 0,-22 0 0,21 21 16,0-21-16,0 1 0,0-1 0,-21 0 16,21 0-16,-21 0 15,22-21-15,-22 21 16,-22-21 46,1-21-46,0 0-16,0 21 0,0 0 16,21-21-16,-21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3T02:40:58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3323 0,'21'0'93</inkml:trace>
  <inkml:trace contextRef="#ctx0" brushRef="#br0" timeOffset="1161.84">847 1397 0,'0'0'0,"21"0"16,-21-21 0,0 0-1,0 0-15,0-1 16,0 44 46,0-1-62,-21-21 16,21 21-16,0 0 0,0 0 0,-22 0 16,22 1-16,-21 20 15,21-21-15,0 21 0,0-20 0,0 20 16,0-21-16,-21 21 0,21 1 16,0-22-16,0 21 0,0-21 15,0 22-15,0-22 0,0 0 0,0 0 16,0 0-16,0 1 0,21-1 15,-21 0-15,21-21 16,1 21-16,-1-21 16,0 0-16,0 0 15,0-21-15,0 21 0,1-21 16,-22 0-16,21-1 0,0 1 16,-21 0-16,0 0 0</inkml:trace>
  <inkml:trace contextRef="#ctx0" brushRef="#br0" timeOffset="1749">910 783 0,'-21'0'15,"0"0"1,21 21-16,0 1 0,0-1 15,0 0-15,0 21 16,0-21-16,0 1 0,0-1 16,0 0-16,0 0 0,0 0 15,0 0-15,0 1 0,0-1 16,0 0-16,21-21 0,0 0 16,0 0-16,0 0 15,1 0-15,-1 0 0,0 0 16,0-21-16,0 21 0,0-21 15,1-1-15,-22 1 0,0 0 16,21 0-16,-21 0 0,0-22 0,0 22 16,0 0-16,-21 0 0,21-21 15,-22 42-15,1-22 0,0 1 16,0 21-16,0 0 0,0 0 16,-1 0-1,1 0-15,0 0 0,21 21 16,-21 1-16,0-1 0,21 0 15,-21 0-15,21 0 0,0 0 16,0 1-16,0-1 0,0 21 0,0-21 16,0 0-16,0 1 0,0-1 15,0 0-15</inkml:trace>
  <inkml:trace contextRef="#ctx0" brushRef="#br0" timeOffset="3096.88">1863 1482 0,'0'0'0,"0"-21"16,0-1-1,-22 22-15,22-21 0,-21 21 16,0-21-16,0 0 15,0 21-15,0 0 0,-1 0 16,1 0-16,0 0 0,0 0 16,0 0-16,0 0 0,-1 0 15,1 0-15,-21 21 0,21-21 16,0 21-16,-1 0 0,1-21 0,0 22 16,-21-1-16,21 0 15,-1 0-15,22 0 0,-21 0 0,0 1 16,0-1-16,21 21 0,0-21 15,0 0-15,0 1 0,0 20 16,0-21-16,0 0 0,0 0 0,0 22 16,0-22-16,0 0 0,0 0 15,0 0-15,21 1 16,0-1-16,0 0 0,1 0 16,-1-21-16,0 0 0,0 0 15,0 0-15,0 0 0,1 0 16,-1 0-16,0 0 0,0 0 15,0 0-15,0 0 0,1-21 16,-1 21-16,0-21 0,0 0 16,21-1-16,-20 1 0,-1 0 15,0 0-15,0-21 0,0-1 0,0 22 16,1-21-16,-22-1 0,21 22 16,0-21-16,0 0 0,-21 20 0,21 1 15,0-21-15,-21 21 0,0 0 16,22-22-16,-1 22 0,-21 0 0,21-21 15,-21 20-15,0 1 0,21-21 16,-21 21-16,21 0 0,-21-1 16,21 1-16,-21 0 0,0 0 0,0 0 15,0 0-15,0-1 16,0 1-16,0 0 0,0 0 16,0 0-1,0 0 1,-21 21 15,0 0-15,21 21-16,0 0 15,-21-21-15,21 21 0,0 0 16,-21 0-16,21 1 16,-21-1-16,21 0 0,-22 0 15,22 0-15,0 0 0,0 22 0,-21-22 16,21 0-16,-21 0 0,21 0 15,0 22-15,0-22 0,0 0 0,0 21 16,0-20-16,-21-1 0,21 21 16,0-21-16,0 0 0,0 22 15,0-22-15,0 21 0,0-21 0,0 1 16,0 20-16,0-21 0,0 0 16,0 0-16,0 1 0,0-1 0,0 0 15,0 0-15,0 0 0,0 0 16,0 1-16,0-1 0,21-21 15,-21 21-15,21 0 16,0-21-16,1 0 16,-1 21-1,0-21-15,0 0 0,0 0 16,0 0-16,1 0 0,-1 0 16,0-21-16,0 21 0,-21-21 0,21 21 15,0-21-15,1 21 0,-1-21 16,0-1-16,-21 1 15,21 21-15,-21-21 16,21 21 0,-21-21-1,-21 21 79</inkml:trace>
  <inkml:trace contextRef="#ctx0" brushRef="#br0" timeOffset="9652.77">1736 2434 0,'0'-21'16,"0"42"62,0 0-78,0 1 15,0-1-15,0 0 0,0 0 0,0 0 16,0 0-16,0 22 0,21-22 16,-21 21-16,0 1 0,0-1 15,0-21-15,0 21 0,0-20 16,21-1-16,-21 21 0,0-21 15,0 22-15,0-22 0,0 0 0,21 21 16,-21-21-16,21 22 0,-21-22 16,0 21-16,0-21 0,0 22 15,21-1-15,-21-21 0,22 22 16,-22-22-16,0 21 0,0-21 0,21 22 16,-21-22-16,21 0 0,-21 0 15,0 21-15,0-20 0,21-1 0,-21 0 16,21 0-16,-21 0 0,0 0 15,0 1-15,21-1 0,1-21 0,-22 21 16,21 0-16,-21 0 0,21 0 16,0 1-16,-21-1 15,21 0-15,-21 0 0,21 0 16,1 0-16,-1 1 16,0-1-16,-21 0 0,21 0 15,0-21-15,0 21 0,-21 0 16,22-21-16,-1 22 0,0-1 0,0-21 15,0 21-15,0-21 0,1 21 16,-1-21-16,0 0 0,0 21 0,21-21 16,-20 0-16,-1 0 0,0 21 15,0-21-15,0 0 0,22 0 0,-22 0 16,0 0-16,0 0 0,21 0 16,-20 0-16,-1 0 0,21 0 0,-21 0 15,0 0-15,1 0 0,-1-21 16,0 21-16,21-21 0,-21 21 0,1-21 15,-1 21-15,0-21 0,0 0 16,0 21-16,22-22 0,-22 1 16,0 21-16,0-21 0,21 0 0,-20 0 15,-1 0-15,0 21 0,0-22 16,21 1-16,-20 0 0,-1 0 0,21 21 16,-21-21-16,22 0 0,-22-1 15,0 1-15,21 0 0,-21 21 0,1-21 16,20 0-16,-21 0 0,0-1 15,0 1-15,22 0 0,-22 0 16,0-21-16,0 20 0,0 1 0,1 0 0,-1 21 16,-21-21-16,21 0 15,0 0-15,0-1 0,-21 1 0,21 0 16,-21 0-16,22 0 0,-1 0 16,-21-1-16,21 1 0,0 0 0,-21-21 15,21 21-15,0-1 0,1 1 16,-22 0-16,21 0 0,0 0 0,0 0 15,0-1-15,0 1 0,-21 0 16,22 0-16,-1 0 0,0-22 0,0 22 16,0 0-16,0 0 0,1-21 0,-1 20 15,0-20-15,21 21 0,-21-21 16,1 20-16,-1-20 0,0 21 0,0-21 16,0 20-16,0-20 15,-21 21-15,22 0 0,-1-22 0,0 22 16,0 0-16,-21 0 0,21 0 15,0 0-15,1-1 0,-22 1 0,21 0 16,0 0-16,0 0 0,-21 0 16,21-1-16,0 1 0,1 21 0,-22-21 15,21 0-15,0 0 16,-21 0-16,21-1 0,0 1 16,0 0-1,-21 0-15,0 0 0,22 21 16,-22-21-16,21 21 0,-21-22 0,0 1 15,0 0 1,0 0 0,-21 21 62,-1 0-63,1 21-15,0-21 16,0 21-16,-21-21 0,20 21 16,1 1-16,0-22 0,0 0 0,-21 21 15,20-21-15,1 21 0,-21-21 16,21 21-16,0-21 0,-1 0 16,1 21-16,0-21 0,0 0 0,0 0 15,0 0 1,-1 0-16,1 21 15,42-21 64,1 0-64,-1 0-15,0 0 0,0 0 0,0-21 16,22 21-16,-22 0 0,0 0 15,21-21-15,-21 21 0,22-21 0,-22 21 16,0-21-16,21 21 0,-20-21 16,-1 21-16,21 0 0,-21-22 15,0 22-15,1-21 0,-1 21 16,0-21-16,0 21 16,0-21-16,0 21 15,-21 21 79,0 0-94,22-21 0,-22 21 16,0 1-16,0-1 15,0 0-15,0 0 0,21 0 16,-21 0-16,0 1 0,0-1 15,0 0-15,0 0 0,0 0 16,0 0-16,0 1 0,0-1 16,0 0-16,0 0 15,0 0-15,0 0 0,0 1 0,0-1 16,0 0-16,0 0 16,21 0-16,-21 0 15,0 1-15,0-1 31</inkml:trace>
  <inkml:trace contextRef="#ctx0" brushRef="#br0" timeOffset="15192.68">5080 1143 0,'0'0'0,"-21"-21"16,21 0-1,0 0-15,0-1 16,-21 22 0,21 22 15,0-1-15,0 0-16,0 0 0,0 0 15,0 22-15,0-22 0,-22 0 16,22 21-16,0-21 0,0 1 15,0-1-15,0 0 0,-21 0 0,21 0 16,0 0-16,0 1 0,0-1 16,0-42 31,0-1-32,0 1-15,0 0 0,0 0 16,0 0-16,0 0 0,0-1 15,0-20-15,0 21 0,21 0 16,1-22-16,-1 22 0,-21 0 0,21-21 16,0 21-16,0-1 0,0 1 15,1 21-15,-1-21 0,0 0 16,0 21-16,0 0 0,0 0 16,-21 21-16,22 0 15,-22 0-15,0 1 0,21-1 0,-21 21 16,21-21-16,-21 22 0,0-22 15,0 21-15,0-21 0,0 0 16,0 22-16,21-22 0,-21 0 0,21 0 16,-21 0-16,21-21 0,-21 22 15,22-22-15,-1 21 0,0-21 16,0 0-16,0 0 16,0 0-16,1 0 15,-1-21-15,0 21 0,-21-22 16,21 1-16,0 0 0,-21 0 0,21 0 15,1 0-15,-22-22 0,21 22 16,0-21-16,0 21 0,21-22 0,-20 22 16,-1 0-16,0-21 0,21 20 15,-21 1-15,1 21 0,-1-21 0,0 0 16,21 21-16,-21 0 0,1 0 16,-1 0-16,0 0 0,0 0 15,-21 21-15,21 0 0,-21 0 16,21 1-16,-21-1 0,0 21 0,22-21 15,-22 0-15,0 1 0,0-1 16,0 0-16,0 0 0,0 0 0,0 0 16,0 1-1,0-44 17,0 1-17,0 0-15,0 0 16,0 0-16,0 0 0,0-1 15,0 1-15,0 0 16,0 0-16,0 0 0,-22 0 0,22-1 16,-21 22-16,21-21 0,-21 21 15,0 0-15,0 0 0,0 0 0,-1 0 16,1 0-16,0 0 0,0 21 16,-21-21-16,20 22 0,1-1 0,-21 0 15,21 0-15,-22 21 0,22-20 16,-21 20-16,21-21 0,0 21 0,-1-20 15,1-1-15,0 21 16,21-21-16,0 0 0,0 22 16,0-22-16,0 0 0,0 0 0,0 0 15,21-21-15,0 0 0,1 22 16,-1-22-16,0 0 0,0 0 16,0 0-16,22 0 0,-22-22 0,21 1 15,-21 21-15,22-21 0,-22 0 16,21 0-16,-21 0 0,22-1 0,-22-20 15,0 21-15,0 0 0,0-22 16,0 22-16,1-21 0,-22 21 0,0 0 16,21-1-16,-21 1 0,0 0 15,0 0-15,21 0 0,-21 0 16,0 42 15,-21 0-31,21 0 16,-21-21-16,21 42 0,-22-20 0,22-1 15,0 0-15,0 0 0,0 0 0,-21 22 16,21-22-16,0 0 0,0 0 16,0 0-16,0 0 0,0 1 15,0-1-15,21-21 0,1 21 16,-1-21-16,0 0 16,0 0-16,0 0 15,0 0-15,1 0 0,-1 0 0,0-21 16,0 0-16,0-1 0,0 22 15,-21-21-15,22 0 0,-1 0 16,0 0-16,-21-22 0,0 22 16,21 0-16,0 0 0,-21 0 0,0 0 15,0-1-15,0 1 0,21 0 16,-21 0-16,0 0 16,0 42 15,-21 0-16,21 0-15,0 0 0,0 1 16,-21-1-16,21 0 0,-21 0 0,21 0 16,0 22-16,0-22 0,-21 0 0,21 0 15,0 0-15,-21 0 16,21 1-16,0-1 16,0 0-16,0 0 31,0-42 0,0 0-31,0 0 16,0-1-16,21 22 0,0-21 15,-21 0-15,21-21 0,-21 21 0,21-1 16,0 1-16,1 0 0,-1 0 16,0-21-16,0 20 0,0 1 15,0 0-15,22 0 0,-22 0 16,0 21-16,0 0 0,0 0 15,1 0-15,20 0 16,-21 0-16,0 21 0,-21 0 16,0 0-16,0 0 0,0 1 15,21-1-15,-21 0 0,0 0 0,0 0 16,22 0-16,-22 1 0,0-1 16,0 0-16,0 0 0,0 0 15,0 0-15,21-21 0,-21 22 16,0-1-1,0 0 17,0-42-1,21 21-31,-21-21 0,21 21 0,-21-22 16,21 1-16,-21 0 0,21 0 15,1 0-15,-22 0 0,21-22 0,0 22 16,21-21-16,-21 21 0,1-1 15,20-20-15,-21 21 0,0 0 16,22 0-16,-22 21 0,0-22 0,0 22 16,0 0-16,0 0 0,1 0 15,-22 22-15,0-1 16,0 0-16,0 0 0,0 0 16,0 0-16,0 1 0,0-1 0,0 21 15,0-21-15,0 0 0,0 22 16,-22-22-16,22 0 0,0 0 15,0 0-15,0 1 16,0-1 0,0 0-16,22-21 47,-22-21-47,21 0 15,0-1-15,-21 1 0,21 0 16,0 0-16,0 0 0</inkml:trace>
  <inkml:trace contextRef="#ctx0" brushRef="#br0" timeOffset="16527.88">7747 1249 0,'0'21'0,"21"-21"31,0 0-31,0 0 16,1 0-16,-1 0 0,0-21 15,0 21-15,0-21 0,0 21 0,1-21 16,-1-1-16,0 22 0,0-21 16,21-21-16,-20 21 0,-22 0 15,21-1-15,-21 1 16,0 0-16,0 0 0,0 0 15,0 0 1,-21 21 0,-1 0-1,1 0-15,0 0 16,21 21-16,-21-21 0,0 21 16,0 0-16,-1 0 0,1 0 0,21 1 15,-21-1-15,0 0 0,0 21 16,0-21-16,21 1 0,-22-1 0,22 0 15,-21 0-15,21 0 0,0 0 16,0 1-16,0-1 0,0 0 0,0 0 16,0 0-16,0 0 15,0 1-15,0-1 0,21-21 16,1 0-16,-1 0 0,0 0 0,0 21 16,21-21-16,-20 0 15,-1 0-15,0 0 0,21 0 0,-21 0 16,1 0-16,-1-21 0,0 0 15,0 21-15,0 0 0,0-22 0,1 22 16,-1-21-16,0 21 0,-21-21 16,21 21-1,-42 0 751</inkml:trace>
  <inkml:trace contextRef="#ctx0" brushRef="#br0" timeOffset="18692.8">7006 2138 0,'0'0'0,"21"-21"31,-21 0-31,0-1 15,0 44 79,0-1-94,0 0 0,0 0 16,0 0-16,-21 0 15,21 22-15,0-22 0,0 0 16,0 21-16,0 1 0,0-1 16,0 0-16,-21 1 0,21-1 0,0 0 15,0 1-15,0-1 0,0 0 16,0 1-16,-21-1 0,21 0 0,0 1 16,0-1-16,0-21 0,0 22 0,0-1 15,0 0-15,0-21 0,0 22 16,0-1-16,0 0 0,21 1 0,0-1 15,-21 0-15,21 1 16,-21-1-16,0 0 0,21 1 0,1-1 0,-22-21 16,0 22-16,21-1 0,-21-21 15,21 21-15,-21 1 0,0-22 16,21 21-16,0-21 0,-21 22 0,0-1 16,21-21-16,1 22 0,-1-1 15,0-21-15,-21 21 0,21 1 0,0-22 16,-21 21-16,21-21 0,1 1 15,-1 20-15,-21-21 0,21 0 0,0 0 16,0 1-16,0-1 0,1 0 0,-1-21 16,0 21-16,21-21 0,-21 0 15,22 0-15,-22 0 0,21 0 0,1 0 16,-1 0-16,0 0 0,1 0 0,-1 0 16,0 0-16,1-21 15,-1 21-15,0-21 0,1 21 0,-1-21 16,0-1-16,-21 1 0,22 0 15,-1 0-15,22-21 0,-22 20 16,-21 1-16,21 0 0,1 0 0,-22 0 16,21-22-16,-21 22 0,22 0 15,-1-21-15,-21 21 0,22-22 0,-1 22 16,0 0-16,1-21 0,-22 20 0,21-20 16,0 21-16,1-21 0,-1-1 15,-21 22-15,22-21 0,-1-1 0,-21 1 16,21 21-16,-20-21 0,20-1 15,-21 1-15,0 0 0,22 20 0,-22-20 16,0 0-16,0-1 0,21 1 16,-20 0-16,-1-1 0,21 1 15,-21 21-15,0-21 0,22-1 0,-22 1 16,21 21-16,-21-22 0,1 1 16,-1 21-16,0-21 0,0 20 0,0-20 15,0 21-15,1-21 0,-1 20 16,0 1-16,0-21 0,-21 21 0,21 0 15,0-22-15,-21 22 0,22 0 16,-1-21-16,-21 20 0,21 1 16,0 0-16,0 0 0,-21 0 0,21 0 0,-21-1 15,22 22-15,-22-21 16,0 0-16,21 21 0,-21-21 0,21 0 16,-21 0-16,0-1 15,0 1 1,0 0 15,-21 21-15,0 0-1,-1 0-15,1 0 0,0 0 0,0 0 16,0 0-16,0 0 16,-1 0-16,1 21 0,0-21 0,-21 0 15,21 21-15,-1-21 0,1 0 16,0 22-16,0-22 0,0 0 0,0 0 15,-1 21-15,1-21 0,42 0 63,1 0-63,-1 0 0,0-21 16,0 21-16,0-22 0,22 22 15,-22-21-15,21 21 0,-21-21 16,22 0-16,-1 21 0,-21-21 0,21 0 15,-20 21-15,20-22 0,-21 1 16,43 0-16,-43 21 0,0-21 16,0 21-1,-21-21-15,0 42 78,0 0-62,0 0-16,0 0 0,0 1 16,0-1-16,0 0 0,0 0 15,0 0-15,0 0 0,21 22 16,-21-22-16,0 0 0,21 0 0,-21 0 16,0 1-16,0-1 0,0 0 15,22 0-15,-22 0 0,0 0 0,21 1 16,-21-1-16,0 0 0,0 0 15,0 0-15,21 0 0,-21 1 16,21-22 0,-42 0 62,0 0-78</inkml:trace>
  <inkml:trace contextRef="#ctx0" brushRef="#br0" timeOffset="22579.88">10647 1122 0,'0'-21'16,"0"0"-16,-21 21 0,21-22 15,0 1-15,0 0 0,0 0 16,0 0-16,0 0 0,0-1 16,0 1-16,0-21 0,0 21 0,0 0 15,0-1-15,0-20 0,0 21 16,21 0-16,-21 0 0,0-1 15,0 44 32,0-1-47,0 0 0,0 21 16,0 1-16,-21-1 0,-1 0 16,22 22-16,-21-22 0,0 0 0,0 1 15,0 20-15,0-20 0,-1-1 0,22 0 16,-21-21-16,0 22 0,0-22 15,0 0-15,21 0 0,0 0 0,-21 1 16,21-1-16,-22-21 0,22 21 16,-21-21-1,21-21 1,0 0-16,0-1 16,0 1-16,0 0 0,0 0 15,0-21-15,0 20 0,0 1 0,0 0 16,0 0-16,0 0 0,0 0 15,0-1 1,21 22 0,-21 22-1,22-22-15,-22 21 0,21 0 16,0 0-16,0 0 0,-21 0 16,0 1-16,21-22 0,0 21 0,-21 0 15,22 0-15,-1-21 0,-21 21 16,21 0-16,0-21 0,0 0 0,0 0 15,1 0-15,20 0 0,-21 0 16,21 0-16,-20 0 0,20 0 16,-21 0-16,21-21 0,-20 0 0,20 21 15,-21-21-15,0 0 0,0 0 16,1-22-16,-22 22 0,21-21 16,-21 21-16,0-1 0,0 1 15,0 0-15,0 0 0,-21 42 31,21 0-31,-22 0 16,22 1-16,-21-1 0,0 0 16,21 0-16,-21 0 0,21 0 15,0 1-15,-21-1 0,21 0 0,0 0 16,-21 0-16,42-42 62,-21 0-62,0 0 0</inkml:trace>
  <inkml:trace contextRef="#ctx0" brushRef="#br0" timeOffset="22792.32">11049 889 0,'-21'0'47,"0"0"-31,21 21-16,0 0 15,0 1-15,0-1 16,21 0 0,0 0-16,0-21 0</inkml:trace>
  <inkml:trace contextRef="#ctx0" brushRef="#br0" timeOffset="23316.07">11366 1101 0,'0'21'46,"-21"-21"-46,21 21 0,-21 0 16,21 0-16,0 1 0,0-1 16,-21 0-16,21 0 15,-21 0-15,21 0 0,0 1 16,0-1-16,0 0 16,0-42 30,0 0-46,0-1 16,0-20-16,21 21 16,0 0-16,0 0 0,-21-22 0,21 22 15,1 0-15,-1-21 0,0 20 16,0 1-16,0 0 0,0 0 0,1 21 16,-1 0-16,0 0 0,0 0 15,0 0-15,-21 21 16,21-21-16,-21 21 0,22 22 15,-22-22-15,0 0 0,0 0 0,0 21 16,0-20-16,0 20 0,0-21 16,-22 0-16,1 0 0,21 1 0,-21-1 15,21 0-15,-21 0 0,21 0 16,0 0-16,-21-21 0,21-21 47,0 0-47,21 21 0</inkml:trace>
  <inkml:trace contextRef="#ctx0" brushRef="#br0" timeOffset="23952.66">11980 699 0,'0'-22'31,"0"44"-31,0-1 15,0 0-15,0 0 0,0 21 16,0-20-16,0 20 0,0 0 16,-21 1-16,21-1 0,-21 0 0,0 1 15,21-1-15,-21 21 16,21-41-16,0-1 0,-22 21 16,22-21-16,-21 0 0,21 1 15,0-44 16,0 1-15,0 0-16,21 0 0,1 0 16,-22 0-16,21-1 0,0 1 0,0 0 15,0 0-15,0 0 0,1-22 16,-1 43-16,0-21 0,-21 0 16,21 21-16,0 0 0,0 0 15,-21 21 1,0 0-1,0 1-15,-21-1 16,0-21-16,0 21 0,0-21 16,0 0-16,21 21 0,-22-21 0,1 0 15,0 0 1,21 21 0,0 0 15,0 1-31,0-1 0,0 0 15,0 0 1,0 0-16,21 0 0,0 1 16,-21-1-16,22-21 15,-1 21 1,0-21 0,0 0-1,0 0 1,0-21-16,1 0 15,-1 21-15</inkml:trace>
  <inkml:trace contextRef="#ctx0" brushRef="#br0" timeOffset="24232.47">12552 762 0,'0'0'16,"-21"-21"-16,21 0 31,21 0-15,0 21-16,0 0 15,21 0-15,-20 0 0,20 0 16,-21-22-16,21 22 0,1 0 0,-22 0 16,21 0-16,-21 0 15,22 0-15,-22 0 0,0 0 0,0 0 16,-42 0 15,0 22-31,0-22 0,0 0 16,-22 21-16</inkml:trace>
  <inkml:trace contextRef="#ctx0" brushRef="#br0" timeOffset="24516.85">12658 804 0,'0'-21'0,"-22"42"32,22 1-32,0-1 15,0 0-15,-21 0 0,21 21 0,0-20 16,0 20-16,-21-21 0,21 21 16,-21-20-16,0 20 0,21-21 0,0 21 15,0-20-15,-21-1 0,21 0 16,-22 0-16,22 0 0,0 0 0,0 1 15,-21-1-15,21 0 16,21-21 15,1-21-15,-1 0-16</inkml:trace>
  <inkml:trace contextRef="#ctx0" brushRef="#br0" timeOffset="24904.19">12742 1164 0,'21'0'32,"1"0"-32,-1-21 15,0 21-15,0-21 16,0 0-16,0 21 0,1-21 0,-1-1 15,0 22-15,0-21 0,-21 0 16,21 21-16,-21-21 0,-21 21 31,0 0-31,0 0 16,0 21-16,-1 0 0,1 0 16,-21 1-16,42-1 0,-21 0 0,0 0 15,-1 21-15,22-20 0,-21-1 0,21 0 16,0 0-16,0 0 0,0 0 15,0 1-15,0-1 16,21-21 0,1 0-16,-1 0 0,0 0 0,21 0 15,-21 0-15,1 0 0,-1 0 16,0 0-16,0 0 0,0 0 16,0 0-16</inkml:trace>
  <inkml:trace contextRef="#ctx0" brushRef="#br0" timeOffset="25800.86">13187 1080 0,'0'0'0,"0"-22"0,0 1 15,0 0-15,21 21 16,0-21-16,0 21 16,-21-21-16,21 21 0,1 0 15,-1 0-15,0 0 0,0 0 16,0 0-16,0 0 0,1 21 15,-22 0-15,21 0 0,-21 0 16,0 1-16,0-1 0,0 0 16,0 0-16,0 0 0,-21 0 0,-1 1 15,1-1-15,21 0 0,-21 0 16,0-21-16,0 21 0,21 0 16,-21-21-16,21-21 62,21 0-62,0 0 0,-21 0 0,21 0 16,0-1-16,0-20 0,1 21 15,-1 0-15,0-22 0,0 22 0,0 0 16,0 0-16,-21 0 0,0 0 16,22 21-16,-22-22 0,0 44 31,0-1-16,0 0-15,-22 0 0,1 0 16,21 0-16,0 1 0,-21 20 16,0-21-16,21 0 0,0 0 0,0 1 15,0-1-15,0 0 0,0 0 16,0 0-16,0 0 0,0 1 16,21-1-1,0-21-15,0 0 0,1 0 16,-1 0-16,0 0 0,0 0 0,0 0 15,0 0-15,1-21 0,-1 21 16,0-22-16,0 1 0,0 0 16,0 0-16,1 0 0,-1-22 0,0 1 15,0 0-15,-21-1 0,21 1 16,0-21-16,1 20 0,-1 1 16,-21 0-16,0-1 0,0 1 0,0 0 15,0 20-15,0 1 0,0 0 0,0 0 16,0 0-16,0 0 15,0 42 17,0 0-32,-21-21 0,21 42 0,-22-21 15,1 1-15,21 20 0,0 0 16,-21 1-16,21-1 0,-21 0 0,21 1 16,0-1-16,0-21 15,0 21-15,-21 1 0,21-1 0,0-21 16,0 0-16,0 43 0,0-43 15,0 0-15,0 0 16,21 1-16,0-22 0,0 0 16,0 0-16,1 0 15,-1 0-15,0 0 0,0 0 0,0 0 16,0 0-16,1-22 0,-22 1 16,21 21-16,0-21 0,0-21 0,0 21 15,-21-1-15,0 1 0</inkml:trace>
  <inkml:trace contextRef="#ctx0" brushRef="#br0" timeOffset="26084.7">13822 974 0,'63'0'31,"-42"-21"-31,1 21 16,20-22-16,-21 22 0,21 0 16,1-21-16,-22 21 0,21 0 15,-21-21-15,1 21 0,20 0 0,-21 0 16,0-21-16,0 21 0,1 0 16,-44 0 30,1 0-46</inkml:trace>
  <inkml:trace contextRef="#ctx0" brushRef="#br0" timeOffset="26880.71">11853 1693 0,'0'0'0,"-21"-21"16,0 21-1,0 0 1,21 21 0,-21 1-16,21-1 0,0 0 15,-22 21-15,22-21 0,0 22 0,0-1 16,0 0-16,0 22 16,-21-22-16,21 1 0,-21 20 0,21-21 15,0 22-15,0-1 0,-21 1 16,21-1-16,0 22 0,-21-21 0,21-1 15,0 1-15,0 20 0,0-20 0,0-1 16,-21 1-16,21-1 0,-22 1 16,22 20-16,-21-20 0,0 21 0,21-22 15,0 1-15,0-1 0,-21 1 16,21-1-16,-21 1 0,21-1 0,0-21 16,0 1-16,0 20 0,0 22 15,0-43-15,0-21 0,0 22 16,0-22-16,0 0 0,0 21 15,-21-20-15,21-1 0,-22-21 16,22 21-16,-21-21 16,0 0-1,0-21-15</inkml:trace>
  <inkml:trace contextRef="#ctx0" brushRef="#br0" timeOffset="27180.57">11049 3916 0,'0'0'0,"0"-21"0,-21 0 16,21-1-1,21 22 17,0 0-32,0 22 0,0-22 15,1 21-15,-1 0 0,0 0 16,0 0-16,0 0 0,0 1 0,1-1 15,-1 21-15,0-21 0,0 0 0,0 1 16,0-1-16,-21 0 0,43 0 16,-22 0-16,0-21 15,-21 21-15,21-21 16,0 0 0,1-21-16,-22 0 0,21 21 15,-21-21-15,21 0 0,0-22 16</inkml:trace>
  <inkml:trace contextRef="#ctx0" brushRef="#br0" timeOffset="27368.58">11874 3831 0,'0'0'0,"-21"0"32,0 0-32,0 21 15,0-21-15,0 22 0,-1-1 0,1 0 16,0 0-16,0 0 0,0 22 0,0-22 15,-1 0-15,1 21 0,0-21 16,-21 1-16,21-1 0,-1 0 16,1 0-16,0-21 0,0 21 0</inkml:trace>
  <inkml:trace contextRef="#ctx0" brushRef="#br0" timeOffset="28128.61">9991 4657 0,'0'21'0,"-22"0"0,1-21 0,0 21 15,-21 22-15,21-22 0,-22 0 16,1 21-16,0 1 0,-43 41 15,43-63-15,-1 22 16,1-1-16,0 0 0,-1 1 0,1-1 16,0 0-16,-1-20 0,22-1 0,-21 21 15,21-21-15,-22-21 0,22 21 16,0 1-16,0-22 0,0 0 16,21-22-1,0 1-15,0 0 16,21 0-16,0 21 0,0-21 15,0 21-15,0 0 0,1-21 0,-1 21 16,0 0-16,0 0 0,0 0 16,0 0-16,22 0 0,-22 21 15,0-21-15,0 21 0,0 0 0,22-21 16,-22 21-16,0 0 0,0 1 16,0-1-16,1 0 0,-1 0 0,-21 0 15,0 0-15,21 1 0,0-1 16,-21 0-16,0 0 0,0 0 0,21-21 15,-21 21-15,21 1 0,-21-1 16,22-21-16,-1 0 16,0 0-16,0 0 0,0-21 15,0-1-15,1 1 0</inkml:trace>
  <inkml:trace contextRef="#ctx0" brushRef="#br0" timeOffset="28704.89">10689 5059 0,'0'0'0,"0"-64"31,-21 64-31,0 0 0,0 0 16,-1 0-16,1 0 15,0 22-15,0-1 0,0 0 16,-22 0-16,22 0 0,0 22 0,0-22 16,-21 0-16,20 21 0,1-21 15,0 22-15,0-22 0,0 21 0,0-21 16,-1 22-16,1-22 0,21 0 16,0 0-16,21-21 15,1 0-15,-1 0 16,0 0-16,0 0 0,0-21 0,0 0 15,1 0-15,20 21 0,-21-21 16,0-1-16,22-20 0,-22 21 16,0 0-16,0-22 0,0 22 0,0 0 15,1-21-15,-1 21 0,0-1 16,0 1-16,0 0 0,-21 0 0,21 0 16,-21 42 15,0 0-31,0 0 0,0 0 0,0 1 15,0-1-15,0 21 0,-21-21 16,21 0-16,0 22 0,0-22 0,0 0 16,0 21-16,0-20 0,0-1 0,0 0 15,0 0-15,0 0 16,21-21 0,1 0-16,-1 0 0,0 0 15,0 0 1,0 0-16,-21-21 0,21 21 0,1-21 15,-1 0-15</inkml:trace>
  <inkml:trace contextRef="#ctx0" brushRef="#br0" timeOffset="29275.87">11239 4826 0,'0'0'0,"-21"0"32,21 21-32,0 0 15,0 1-15,0-1 0,21 0 16,1 0-16,-1 0 16,0 0-16,21 1 0,-21-22 15,1 21-15,-1-21 0,21 21 0,0-21 16,-20 0-16,20 21 0,-21-21 15,21 0-15,-20 0 0,20 0 0,-21 0 16,0 0-16,43 0 0,-43 0 16,0 0-16,0 0 15,0 0-15,-21 21 47,-21-21-31,0 21-16,0 1 0,0-22 0,21 21 15,-21 0-15,-1-21 0,1 21 16,-21 0-16,21 0 0,0 1 0,-22-1 16,22 21-16,-21-21 0,-1 0 0,1 1 15,0 20-15,-1-21 0,1 0 16,21 22-16,-21-22 0,-1 0 0,1 21 16,21-21-16,0 1 0,-1-1 15,1 0-15,0 0 0,0-21 16,21 21-16,-21-21 0,21 21 15,0-42 32,0 0-47,0 0 16,0 0-16</inkml:trace>
  <inkml:trace contextRef="#ctx0" brushRef="#br0" timeOffset="31356.02">12827 1778 0,'0'21'62,"0"0"-46,0 1-16,0-1 16,0 0-16,-21 0 0,21 0 0,0 0 15,-21 1-15,21-1 0,0 0 0,0 0 16,0 0-16,0 22 0,0-22 16,0 21-16,0-21 0,0 22 15,0-22-15,21 21 0,0 0 0,0 1 16,-21-1-16,21 22 0,0-22 15,1 0-15,-1 1 0,-21-1 16,21 0-16,0 1 0,0-1 0,0 0 16,1 1-16,-22-1 0,21-21 0,0 21 15,0-20-15,0 20 0,-21-21 16,21 21-16,1-20 0,-1 20 0,0-21 16,-21 0-16,21 22 0,0-22 15,0 21-15,1-21 0,-1 0 16,0 1-16,0 20 0,0-21 0,0 0 15,1 0-15,-1 1 0,21-1 16,-21 0-16,22-21 0,-22 21 0,0-21 16,21 21-16,-21-21 0,1 0 0,20 21 15,-21 1-15,21-22 0,-20 0 16,20 0-16,-21 0 0,21 0 0,1 0 16,-1 0-16,-21 0 0,22 0 15,-1-22-15,0 1 0,1 21 0,-1-21 16,0 0-16,1 0 0,-1 21 0,-21-21 15,21-22-15,1 22 0,-1 0 16,-21 0-16,22-22 0,-1 22 16,-21-21-16,21 0 0,-20 20 0,20-20 15,-21 21-15,43-43 16,-22 22-16,-21 21 0,21-21 0,-20 20 16,20 1-16,-21-21 0,21 21 15,-20-22-15,20 1 0,-21 0 0,21 21 16,1-22-16,-22-20 0,21 20 15,-21 1-15,22 0 0,-22-1 0,21-20 16,-21 42-16,22-22 0,-22 1 0,0 21 16,0-21-16,0 20 0,1-41 15,-1 21-15,0 20 0,0-20 16,-21 21-16,21-21 16,0 20-16,1 1 0,-1 0 0,-21-21 15,21 21-15,0-1 0,-21 1 16,21 0-16,0 0 0,-21 0 0,22 0 15,-22-1-15,21 22 0,-21-21 16,0 0-16,21 0 0,0 0 0,-21 0 16,0-1-16,21 1 15,-21 0-15,21 21 0,-21-21 16,0 0 0,-21 21 15,0 0-16,0 0 1,0 21 0,0-21-16,-1 0 0,1 21 15,0-21-15,0 21 16,0-21-16,0 21 0,-1-21 0,1 22 16,0-22-16,0 21 0,0-21 15,0 0-15,-1 21 0,1-21 0,21 21 16,-21-21-16,0 0 15,42 0 32,0 0-31,0 0-16,1-21 0,-1 0 16,0 21-16,0-21 0,0 21 0,22-22 15,-22 22-15,0-21 0,0 0 16,0 21-16,0-21 0,1 21 0,-22-21 15,21 21-15,0 0 16,-21-21-16,0 42 78,0 0-62,0 0-16,0 0 0,0 0 0,0 1 15,0-1-15,0 21 0,0-21 16,0 22-16,0-22 0,0 21 0,0-21 16,0 0-16,0 22 0,0-22 0,0 0 15,0 0-15,0 0 0,0 1 16,0-1-16,0 0 16</inkml:trace>
  <inkml:trace contextRef="#ctx0" brushRef="#br0" timeOffset="35760.89">17018 656 0,'0'0'16,"-21"0"-16,-22-21 15,43 0-15,-21 0 16,0 0 0,21-1-16,-21 22 0,21-21 31,0 42 0,0 1-31,0 20 0,21-21 16,0 0-16,0 22 0,1-1 15,-1 0-15,0 22 0,0-22 0,0 0 16,0 22-16,1-22 0,-1 1 16,0-1-16,0 0 0,0 1 0,-21-22 15,21 0-15,-21 21 16,22-21-16,-1 1 0,-21-1 15,0-42 32,0-1-47,0 1 16</inkml:trace>
  <inkml:trace contextRef="#ctx0" brushRef="#br0" timeOffset="36056.86">17505 656 0,'0'0'0,"0"-21"16,0 0-1,-21 21 1,-1 0-16,1 0 0,0 21 16,0-21-16,-21 21 0,20 0 15,-20 22-15,21-22 0,-21 21 0,-1 1 16,1 20-16,-22-21 0,22 22 15,0-1-15,-1 1 0,1-22 0,0 1 16,-1-1-16,22 0 0,0 1 16,0-1-16,21-21 0,0 0 0,0 0 15,0 1-15,21-22 32,0-22-17,0 1-15,1 21 0,-1-21 16</inkml:trace>
  <inkml:trace contextRef="#ctx0" brushRef="#br0" timeOffset="36395.87">17674 1016 0,'0'21'16,"0"0"-16,-21 1 15,0-1-15,21 21 0,0-21 16,-21 22-16,21-1 0,-22 0 0,1 1 16,0-1-16,21 21 0,-21-20 15,0 20-15,21 1 0,-21-1 16,-1 1-16,1-1 0,0 1 16,0-22-16,0 22 0,0-1 0,-1 1 15,1-22-15,21 21 0,-21-20 0,21-1 16,-21 0-16,21 1 0,0-1 0,0 0 15,0-20-15,0-1 0,0 21 16,0-63 0,21-21-1,-21 20-15,21-20 0,0 0 16,1 21-16,-22-22 0</inkml:trace>
  <inkml:trace contextRef="#ctx0" brushRef="#br0" timeOffset="36721.46">17589 1312 0,'0'0'0,"0"-148"31,0 127-31,0 0 16,22 0-16,-1 0 16,0-1-16,0 1 0,0 21 15,22-21-15,-22 21 0,0 0 16,21 0-16,-21 0 0,1 0 0,20 0 15,-21 21-15,0 0 0,0 1 16,-21-1-16,0 0 0,0 21 0,0-21 16,0 22-16,0-22 0,-21 0 15,0 21-15,0-20 0,-21-1 0,20 0 16,1 0-16,0 0 0,-21-21 16,42 21-16,-21-21 0,-1 22 15,22-44 16,22 1-31,-1 21 0,0-21 16,0 21-16</inkml:trace>
  <inkml:trace contextRef="#ctx0" brushRef="#br0" timeOffset="37252.33">18627 953 0,'0'-22'0,"0"44"0,0-65 16,0 22-16,0 0 0,0 0 16,-22 0-1,1 21-15,0 0 0,0 0 16,0 0-16,0 21 0,-22-21 16,22 21-16,-21 21 0,21-21 0,-22 22 15,22-1-15,-21 0 0,21 1 16,-1-1-16,1-21 0,0 22 0,0-1 15,21-21-15,-21 21 0,21-20 16,0-1-16,0 0 0,0 0 16,21-21-16,0 0 0,0 0 15,0 0-15,22 0 0,-22 0 16,21-21-16,1 21 0,-1-21 0,0 0 16,1-1-16,-22 1 0,21-21 15,0 21-15,-20-22 0,-1 1 0,0 21 16,0-21-16,-21-1 0,0 1 15,21 21-15,-21-22 0,0 22 0,0 0 16,0 0-16,0 42 31,-21 0-31,0 0 0,21 1 16,0 20-16,-21 0 0,21-21 0,-21 22 16,21-1-16,0-21 0,-22 22 15,22-22-15,0 0 0,0 21 16,0-21-16,0 1 15,0-1-15,22-21 0,-1 21 16,0-21-16,0 0 0,0 0 16,0-21-16,1 0 0,-1 21 15,0-22-15,0 1 0</inkml:trace>
  <inkml:trace contextRef="#ctx0" brushRef="#br0" timeOffset="37520.86">19325 550 0,'0'0'0,"0"-21"0,0 0 0,-21 21 31,0 21-31,0 0 16,-1 1-16,1-1 0,21 21 0,-21-21 16,0 22-16,21-1 0,-21 21 15,0-20-15,21-1 0,-22 22 0,22-22 16,0 0-16,-21 1 0,21-22 15,-21 21-15,21-21 0,0 0 0,0 1 16,0-1-16,0 0 0,0 0 16,21-21-1,0 0-15,1-21 16,-1 0-16,0 0 0</inkml:trace>
  <inkml:trace contextRef="#ctx0" brushRef="#br0" timeOffset="38044.87">19600 529 0,'0'0'15,"0"-21"-15,0 42 32,0 0-32,0 1 15,0-1-15,0 21 0,-21-21 0,21 22 16,-21-1-16,21 0 0,-21 1 15,0-1-15,21 0 0,0 1 0,-22-1 16,22 0-16,-21-21 0,21 22 16,-21-22-16,21 0 0,0 0 0,0 0 15,0 1-15,-21-22 16,21 21-16,0-42 16,0-1-1,0 1-15,0 0 16,0 0-16,0-21 0,21 20 15,0-20-15,-21 0 0,21-1 16,1 22-16,20-21 0,-21 21 0,0-22 16,22 22-16,-22 0 0,21 0 15,-21 0-15,0 0 0,22 21 0,-22 0 16,0 0-16,0 0 0,0 0 16,1 21-16,-22 0 0,0 0 0,21 21 15,-21-20-15,21 20 0,-21 0 16,0-21-16,0 22 0,0-1 0,0-21 15,0 22-15,0-22 0,0 21 16,0-21-16,0 0 0,0 1 0,-21-1 16,0-21-16,21 21 15,-22 0-15,1-21 16,21-21 15</inkml:trace>
  <inkml:trace contextRef="#ctx0" brushRef="#br0" timeOffset="39073.01">18754 868 0,'0'0'0,"-22"0"0,44 0 46,-1 0-46,21 0 0,0-21 16,1 21-16,-1 0 0,0 0 16,22 0-16,-22 0 0,1 0 0,20 0 15,-21 0-15,1 0 16,-1 0-16,0 0 0,-20 0 0,-1 0 16,0 0-16,0 0 15,-42 0 1,0 21-16,0-21 0,-1 21 15</inkml:trace>
  <inkml:trace contextRef="#ctx0" brushRef="#br0" timeOffset="39836.9">17018 1630 0,'0'0'0,"-21"0"0,0 0 0,-1 0 15,1 0 1,42 0 46,1 0-62,-1 0 16,0 0-16,21 0 0,-21 0 16,22 0-16,20 0 0,1 0 0,-1 0 15,22 0-15,0 0 0,-1 0 16,1 0-16,0 0 0,-1 0 0,1-21 15,0 21-15,-1 0 0,1 0 16,0 0-16,-1-21 0,1 21 0,0 0 16,20 0-16,-20 0 0,21 0 15,0 0-15,21 0 0,-21 0 0,21 0 16,0 0-16,21 0 0,-42 0 16,21 0-16,-22 0 0,1 0 15,-21 0-15,0 0 0,-1 0 16,-20 0-16,-1 0 0,-20 0 0,-1 0 15,0 0-15,1 0 0,-22 0 16,21 0-16,0 0 0,-20 0 16,-1 0-1,-42 0 48,-1 0-48,1 0-15,0 0 0,0 0 16</inkml:trace>
  <inkml:trace contextRef="#ctx0" brushRef="#br0" timeOffset="40539.94">19156 2286 0,'0'0'0,"0"-21"16,0 42 31,0 0-47,0 0 0,0 22 16,0-22-16,0 21 0,0 1 15,0-1-15,-21 0 0,21 1 0,0-1 16,0 0-16,-22 1 0,1-1 15,21-21-15,-21 21 0,21-20 16,0 20-16,-21-21 0,21 0 16,0 0-16,-21-21 0,21 22 15</inkml:trace>
  <inkml:trace contextRef="#ctx0" brushRef="#br0" timeOffset="40767.87">19516 2667 0,'0'-21'16,"21"21"-16,-21-21 62,21 21-46,0 0-1,0 0-15,0 0 16</inkml:trace>
  <inkml:trace contextRef="#ctx0" brushRef="#br0" timeOffset="41279.9">21145 2286 0,'0'0'0,"0"-21"0,0 0 0,0 0 16,0-1-16,0 1 0,0-21 15,0 21-15,0 0 16,22 21 0,-1 0-16,0 21 15,0 0-15,0 0 0,22 21 0,-22-20 16,21 20-16,-21 0 0,22 1 15,-22-1-15,21 64 0,-21-64 16,-21 0-16,21 1 0,-21-1 16,22 0-16,-22-20 0,0-1 0,0 0 15,0 0-15</inkml:trace>
  <inkml:trace contextRef="#ctx0" brushRef="#br0" timeOffset="41557.35">21802 2074 0,'0'0'15,"-22"22"-15,1-1 0,-21 21 0,21-21 16,-22 22-16,22-1 0,-21 21 0,0-20 15,-1-1-15,1 22 0,0-22 16,-1 0-16,1 22 0,21-22 0,-22-21 16,22 22-16,0-22 0,0 0 15,21 0-15,0 0 16,21-21 0,0 0-16,0-21 15,22 0-15,-22 0 0,21 0 0,-21-1 16</inkml:trace>
  <inkml:trace contextRef="#ctx0" brushRef="#br0" timeOffset="41852.9">22098 2286 0,'0'0'16,"0"21"-1,0 0-15,-21 22 16,21-22-16,0 21 0,-21 1 0,-1-1 15,22 21-15,-21-20 0,21 20 0,0-20 16,-21 20-16,0-21 0,0 22 16,21-22-16,-21 22 0,-1-22 0,22 22 15,-21-1-15,0 1 0,0-1 16,0-21-16,0 22 0,-1-1 0,1-20 16,0-1-16,0 0 0,0 1 15,0-22-15,21 0 0,0 0 0,21-42 31,0 0-31,0 0 16,-21-22-16,21 1 0,0 0 0,1-22 16</inkml:trace>
  <inkml:trace contextRef="#ctx0" brushRef="#br0" timeOffset="42173.07">21992 2561 0,'0'0'0,"0"-42"0,0-64 31,0 85-31,0 0 0,0 0 0,0-1 0,21 1 16,-21 0-16,21 21 0,-21-21 16,22 21-16,-1 0 0,21-21 15,-21 21-15,22 0 0,-22 0 16,21 0-16,0 0 0,1 0 16,-22 21-16,21 0 0,-21 0 0,1 0 15,-22 22-15,0-22 0,0 0 16,0 21-16,-22-20 0,-20 20 0,21-21 15,-21 0-15,20 22 0,-20-22 16,0-21-16,21 21 0,-22 0 0,22-21 16,0 0-16,0 21 0,21-42 31,0 0-15,21 0-16,0 0 15,0 21-15,22-22 0</inkml:trace>
  <inkml:trace contextRef="#ctx0" brushRef="#br0" timeOffset="42641.88">23093 2180 0,'0'0'0,"0"-21"16,-21 21-16,-1 0 15,1 0-15,0 0 16,0 0-16,0 0 0,0 21 15,-1 0-15,-20 1 0,0-1 0,21 0 16,-22 21-16,1 1 0,21-1 16,0-21-16,-22 21 0,22 1 0,0-22 15,21 21-15,0-21 0,0 1 16,0-1-16,0 0 0,21-21 16,0 0-1,22 0-15,-22 0 0,0 0 0,21-21 16,1 0-16,-22-1 0,21 1 0,0-21 15,-20 21-15,20-22 0,-21 22 16,21-42-16,-20 20 16,-1 22-16,0 0 0,-21 0 0,0 0 15,0 0-15,0-1 0,0 44 32,0-1-17,-21 21-15,21-21 0,-21 22 16,-1-1-16,22-21 0,0 21 0,-21 1 15,21-1-15,-21-21 0,21 22 16,0-22-16,0 0 0,0 0 0,0 0 16,0 0-16,21-21 0,0 0 15,1 0-15,-1 0 16,0-21-16</inkml:trace>
  <inkml:trace contextRef="#ctx0" brushRef="#br0" timeOffset="42888.85">23580 2053 0,'0'0'0,"0"-21"0,0-21 16,0 21-16,-22 21 31,22 21-31,-21 0 0,0 21 16,0-21-16,0 22 0,0-1 0,21 0 15,-22 1-15,1 20 0,0-20 16,0-1-16,21 0 0,0 1 0,-21-1 15,21-21-15,-21 21 0,21-20 16,0-1-16,0 0 0,0 0 16,21-21-1,0 0-15,0-21 0,0 0 16,0 21-16</inkml:trace>
  <inkml:trace contextRef="#ctx0" brushRef="#br0" timeOffset="43323.88">23918 1969 0,'0'21'16,"0"0"-1,0 0-15,-21 0 0,21 22 16,-21-22-16,0 21 0,21 0 16,-21 1-16,-1-1 0,1 0 0,21 1 15,-21-1-15,0-21 0,0 22 0,0-1 16,21-21-16,-22 0 0,22 0 15,-21 1-15,21-1 16,0-42 0,0-1-1,0 1-15,21-21 0,1 21 16,-1-22-16,21 1 0,-21 21 0,43-64 16,-22 64-1,0-21-15,1 21 0,-1-1 0,-21 1 16,22 21-16,-22 0 0,0 0 15,0 0-15,0 21 0,-21 1 0,0-1 16,21 21-16,-21-21 0,0 22 0,0-1 16,0 0-16,0-21 0,-21 22 15,0-1-15,0-21 0,21 0 0,-21 1 16,0-1-16,21 0 16,-22 0-16,1 0 0,0-21 15,0-21 1,0 21-16,0-21 15</inkml:trace>
  <inkml:trace contextRef="#ctx0" brushRef="#br0" timeOffset="43515.9">23114 2223 0,'0'0'0,"-21"0"0,42 0 31,0 0-31,0 0 16,22 0-16,-1 0 0,0 0 16,22 0-16,-22 0 0,22 0 0,-1 0 15,1 0-15,-1 0 16,1 0-16,-1 0 0</inkml:trace>
  <inkml:trace contextRef="#ctx0" brushRef="#br0" timeOffset="44538">25315 1947 0,'0'0'0,"0"-21"0,0 0 15,-21 0 1,21 42-1,-21 0-15,0 0 0,0 1 16,-1 20-16,1 0 0,0 1 16,21-1-16,-21 21 0,0-20 0,0-1 15,-1 0-15,1 22 0,0-22 16,21 1-16,0-1 0,0-21 0,0 21 16,0-20-16,0-1 0,0 0 15,21 0-15,0 0 0,22-21 0,-22 0 16,0 0-16,0 0 15,22 0-15,-22 0 0,0 0 0,0-21 16,0 0-16,0 0 0,1 0 0,-1-1 16,-21-20-16,0 21 0,0-21 15,0 20-15,0-20 0,0 0 0,0 21 16,-21-1-16,-1 1 0,1 0 16,0 21-16,0 0 0,0 0 0,0 0 15,-1 0 1,22 21-1,22-21-15,-1 0 16,0 0-16,21 0 0,-21 0 0,22 0 16,-22 0-16,21 0 0,1 0 15,-22 0-15,21 0 0,-21 0 16,0-21-16,1 21 0,-1 0 16,0 0-16,-21-21 0,0 42 46,0 0-46,-21-21 0,0 21 0,-1 1 16,22-1-16,0 0 0,-21 0 16,0 0-16,21 0 0,-21 1 0,21-1 15,0 0-15,0 0 16,0 0 0,21-21-16,0 0 0,0 0 0,22 0 15,-22 0-15,21 0 0,1-21 16,-1 0-16,-21 21 0,21-21 0,1 0 15,-1-1-15,-21 1 0,0-21 16,1 21-16,-1 0 0,0-1 0,0 1 16,-21 0-16,21 0 0,-21 0 15,-21 42 17,0 0-17,0 0-15,0 0 0,-1 22 16,1-1-16,0 0 0,0 1 15,-21-1-15,20 0 0,1 1 0,0-1 16,0 22-16,0-22 0,0 21 16,-1-20-16,1 20 0,0 1 0,0-1 15,21 1-15,-21-1 0,0 22 16,-1-22-16,1 1 0,21-1 0,-21 1 16,0-22-16,0 22 0,0-22 0,-1-21 15,1 22-15,0-22 0,0 0 16,-21 21-16,-1-21 0,22-21 15,-21 0-15,21 0 0,-22 0 0,1 0 16,21 0-16,-22 0 0,1 0 16,21-21-16,-21 21 0,20-21 15,1 0-15,0 0 0,0 0 0,21-1 16,0 1-16,0-21 0,0 21 16,0-22-16,0 22 0,21-21 0</inkml:trace>
  <inkml:trace contextRef="#ctx0" brushRef="#br0" timeOffset="45290.66">27305 2477 0,'0'0'0,"21"0"0,-21-22 15,0 1-15,21 0 0,0 0 16,-21 0-16,0-22 0,22 22 16,-22 0-16,0 0 0,21-21 15,-21 20-15,0 1 0,0-21 0,0 21 16,0-22-16,0 22 0,-21 0 0,-1 0 15,1 21-15,0 0 0,-21 0 16,-1 0-16,1 21 0,0-21 0,-1 42 16,-20-20-16,21 20 15,-1-21-15,1 21 0,0 1 0,-1-1 16,22 0-16,-21 22 0,42-22 16,0-21-16,0 22 0,0 20 15,0-42-15,0 1 0,42-1 16,-21-21-16,0 0 0,22 0 0,-1 0 15,0 0-15,22-21 0,-22-1 16,22 1-16,-22-21 0,0 21 0,1-22 16,-1 1-16,0 21 0,-20-21 15,20-1-15,-21 1 0,0 0 0,-21-22 16,0 43-16,0 0 16,0 0-16,0 42 31,0 0-31,-21 0 0,21 0 15,-21 22-15,21-22 0,-21 21 0,21-21 16,0 22-16,0-22 0,0 21 16,0-21-16,0 43 0,0-43 15,21 0-15,0-21 16,0 0-16,0 0 0,1 0 0,20-21 16,-21 0-16,21 0 0</inkml:trace>
  <inkml:trace contextRef="#ctx0" brushRef="#br0" timeOffset="45558.16">28194 1715 0,'0'0'0,"0"-43"0,21 22 0,-21 0 0,0 0 16,-21 42 0,0 0-16,0 21 0,-1 1 15,1-1-15,-21 22 0,21-1 16,-22-21-16,22 22 0,0-1 0,-21-20 15,21 20-15,-1-20 0,1 20 16,0-21-16,21 1 0,0-1 0,0 0 16,-21-20-16,21-1 15,0 0-15,0 0 0,0 0 0,21-21 16,0 0-16,0 0 16,22-21-16,-22 0 0,21 0 0,-21 0 15,22-1-15,-1-20 0,-21 0 0</inkml:trace>
  <inkml:trace contextRef="#ctx0" brushRef="#br0" timeOffset="45776.06">28490 1736 0,'0'0'0,"0"-21"0,0-22 0,0 22 15,0 42 1,-42 22 0,21-22-16,0 21 0,-1 22 15,1-22-15,0 21 0,0-20 0,0 20 16,0-20-16,-1 20 0,1-21 15,0 1-15,0-1 0,0 0 0,21 1 16,0-1-16,0-21 0,0 0 16,0 1-16,0-1 0,0 0 0,21-21 15,0 0-15,0 0 16,0-21-16,1 0 0,-1 21 16</inkml:trace>
  <inkml:trace contextRef="#ctx0" brushRef="#br0" timeOffset="45988.92">27749 2138 0,'0'0'0,"-21"21"0,-21-21 16,63 0-1,0 0-15,0 0 16,22 0-16,-1 0 0,22 0 15,-1 0-15,1 0 0,-1 0 0,22 0 16,-22 0-16,1 0 0,-22 0 16,22 0-16,-22-21 0</inkml:trace>
  <inkml:trace contextRef="#ctx0" brushRef="#br0" timeOffset="46440.18">28596 2286 0,'0'0'0,"-21"0"0,0-21 31,21 0-31,0 0 16,0-1-16,21 1 16,0 21-16,0-21 0,22 21 15,-22 0-15,0-21 0,21 21 0,-21 0 16,22 0-16,-22 0 0,0 0 15,21 21-15,-20-21 0,-1 21 16,0 0-16,0 1 0,0 20 0,-21-21 16,21 0-16,-21 22 0,0-22 0,0 21 15,0-21-15,0 0 0,-21 1 16,0-1-16,0 0 0,0 0 0,0 0 16,-1-21-1,22-21 1,0 0-1,22 0-15,-1 0 0,0-22 16,0 22-16,0 0 0,0 0 16,1 0-16,-1-22 0,21 22 0,-21 0 15,22 0-15,-22 0 0,21-1 16,0 1-16,-20 0 0,20 21 0,-21 0 16,21 0-16,-20 0 0,-1 0 15,0 0-15,-21 21 16,0 0-16,0 1 0</inkml:trace>
  <inkml:trace contextRef="#ctx0" brushRef="#br0" timeOffset="46569.11">29464 2265 0,'0'21'0,"-21"0"16,42-84-16,-21 84 0,-21 42 0,-22 1 0,43-43 0,0 0 16,-21 0-16,0 1 15,21-1-15,-21-21 0,21 21 0,0 0 16,-21-21 0,21-21-1,21 0 1,-21 0-16,21-1 0</inkml:trace>
  <inkml:trace contextRef="#ctx0" brushRef="#br0" timeOffset="46721.56">29485 1947 0,'0'0'0,"0"-21"0,0 0 31,0 0-31,21 21 31,0 0-15,1 0-16,-1 0 0</inkml:trace>
  <inkml:trace contextRef="#ctx0" brushRef="#br0" timeOffset="47196.85">29972 1799 0,'0'0'15,"0"-21"1,0 42-1,0 0-15,-21 1 0,0-1 16,21 21-16,-22 0 0,1-20 0,0 20 16,0 0-16,0 1 0,0-1 15,-1 0-15,1 1 0,21-1 0,-21-21 16,0 21-16,21 1 0,0-1 16,-21-21-16,21 22 0,-21-22 0,21 0 15,0 0-15,0 0 0,0-42 47,0 0-47,0 0 0,0 0 16,21-1-16,0-20 0,0 21 0,0 0 15,0-22-15,22 22 16,-22 0-16,21-21 0,1 21 0,-1 21 16,0-22-16,1 22 0,-1-21 15,-21 21-15,21 0 0,-20 0 0,-1 21 16,0 1-16,0-1 0,-21 0 15,0 0-15,0 0 0,0 0 0,0 1 16,-21-1-16,0 21 0,-22-21 0,22 0 16,-21 1-16,21-1 0,-22 0 15,1-21-15,0 21 0,-1-21 0,1 0 16,21 21-16,0-21 0,0 0 16,-1 0-16,22-21 15,0 0 1,0 0-16,22 0 0,-1-1 0,21 1 15</inkml:trace>
  <inkml:trace contextRef="#ctx0" brushRef="#br0" timeOffset="47856.16">30522 2159 0,'-21'21'31,"0"0"-31,0 1 16,0-1-16,-1 0 0,1 0 15,21 0-15,-21 22 0,0-22 16,0 0-16,21 0 0,-21 21 0,21-20 16,0-1-16,0 0 0,0 0 15,0 0-15,21-21 0,0 0 16,21 0-16,-21 0 0,1 0 16,41-21-16,-21 0 0,-20 0 15,20 0-15,-21-1 0,0-20 16,22 21-16,-22-21 0,0 20 0,0-20 15,0 0-15,0 21 0,1-22 16,-22 22-16,0 0 0,0 0 0,0 42 31,-22 0-15,1 0-16,0 22 16,0-22-16,21 0 0,-21 21 0,21-21 15,0 1-15,0 20 0,0-21 16,0 0-16,0 0 0,0 1 0,0-1 15,0 0-15,21-21 0,0 0 16,0 0-16,0 0 0,22 0 0,-22 0 16,21-21-16,-21 0 0,22-1 15,-1-20-15,-21 21 0,22 0 0,-1-22 16,-21 1-16,21 0 16,-20-22-16,20 1 0,0-1 0,-21 1 15,22-1-15,-22 1 0,0-1 16,0 22-16,0 0 0,-21 20 0,0 1 15,0 42 1,-21 22-16,0-1 0,0 0 16,0 1-16,-22 20 0,22-20 15,0 20-15,0-21 0,0 22 0,0-22 16,-1 1-16,22-1 0,0 0 16,-21 1-16,21-1 0,0-21 0,0 21 15,0-20-15,0-1 0,0 0 16,21-21-16,1 0 15,-1 0-15,0 0 0,0 0 16,0-21-16,0 0 0,1-1 0,-1 1 16</inkml:trace>
  <inkml:trace contextRef="#ctx0" brushRef="#br0" timeOffset="48032.09">31178 2096 0,'0'0'0,"-21"0"0,42 0 47,22 0-47,-22 0 0,0 0 15,21 0-15,1 0 16,-1 0-16,0 0 0,1 0 0,-1 0 16,0 0-16</inkml:trace>
  <inkml:trace contextRef="#ctx0" brushRef="#br0" timeOffset="48652.74">31708 2223 0,'0'0'0,"21"0"47,0 0-47,0-22 16,0 1-16,0 21 0,1-21 0,-1 0 15,0 21-15,0-21 0,0 0 16,0-1-16,-21 1 0,0 0 16,-21 21 15,0 21-31,0 0 0,0 22 16,0-22-16,-1 0 0,1 21 0,-21-20 15,42 20-15,-21-21 0,0 0 16,21 22-16,-22-22 0,22 0 15,0 0-15,0 0 0,0 0 16,0 1-16,22-1 0,-1-21 0,0 0 16,0 0-16,0 0 0,0 0 15,22 0-15,-1 0 0,0-21 16,1-1-16,-1 1 0,0 0 0,22 0 16,-22 0-16,22-22 0,-22 22 15,0-21-15,1 0 0,-1 20 0,-21-20 16,0 21-16,1 0 0,-22 0 15,0-1-15,0 1 0,-22 21 16,1 0-16,0 21 16,-21-21-16,21 22 0,-1-1 15,1 21-15,0-21 0,0 0 16,21 22-16,0-22 0,0 0 16,0 21-16,0-20 0,0 20 0,0-21 15,0 21-15,0-20 0,0-1 16,0 0-16,0 0 0,0 0 0,0 0 15,0 1-15,-21-22 16,0 0 0,-1 0-16,1 0 15,0 0-15,0-22 16,0 1-16,0 21 0,-1-21 0,-20 0 16</inkml:trace>
  <inkml:trace contextRef="#ctx0" brushRef="#br0" timeOffset="49896.02">20701 3154 0,'42'-21'31,"-21"21"-31,1 0 16,-1 0-1,0 0-15,0 0 0,0 0 16,0 0-16,1 0 0,-1 0 0,21 0 16,-21 0-16,22 0 0,-22 0 15,21 0-15,0 0 0,22 0 0,-22 0 16,22 0-16,-1 0 15,22 0-15,-22 0 0,22 0 0,0 0 16,21 0-16,-22 0 0,1 0 0,0 0 16,20 0-16,1 0 0,0 0 15,0 0-15,0 0 0,21 0 0,-21 0 16,21-21-16,-22 21 0,1 0 16,21 0-16,0 0 0,0-22 0,0 22 15,-21 0-15,21 0 0,-21 0 16,21-21-16,-21 21 0,0 0 0,-1 0 15,1 0-15,0 0 0,0-21 16,0 21-16,0 0 0,-1 0 0,-20 0 16,21 0-16,-21-21 0,20 21 15,1-21-15,0 21 0,-21 0 16,21 0-16,-1-21 0,1 21 0,-21 0 16,21 0-16,-22 0 0,22-22 15,-21 22-15,21 0 0,0 0 0,-22 0 16,22 0-16,0 0 0,0 0 15,0 0-15,-1 0 0,-20 0 0,21 0 16,21 0-16,-21 0 0,0 0 16,21 0-16,-22 0 0,1 0 0,0 0 15,-21 0-15,21 0 0,-1 22 16,1-22-16,-21 0 0,21 0 0,0 0 16,-1 21-16,1-21 0,-21 0 15,0 0-15,-1 0 0,22 0 16,-21 0-16,-1 0 0,22 0 0,0 0 15,-21 0-15,21 0 0,-1 0 16,-20 0-16,0 0 0,-1 0 16,1 0-16,0 0 0,-1 0 0,-20 0 15,21 0-15,-1 0 0,-20 0 16,20-21-16,1 21 0,-21 0 0,20 0 16,-20 0-16,-1-22 0,1 22 15,-1 0-15,-20 0 0,-1 0 0,0 0 16,1 0-16,-1 0 15,-21 0-15,0 0 0,0 0 0,1 0 16,-1 0-16,0 0 0,0 0 16,-21-21-1,0 0 1</inkml:trace>
  <inkml:trace contextRef="#ctx0" brushRef="#br0" timeOffset="50768.53">20214 3916 0,'0'0'0,"21"0"0,0-21 0,1 0 16,-1-1-16,0 22 0,0 0 15,0 0-15,-21-21 0,0 0 16,21 21-16,-42 0 31,0 21-15,0 0-16,-21 1 0,20 20 0,-20-21 15,0 43-15,21-22 0,-22 0 16,1 22-16,0-22 0,-1 0 0,-20 22 16,20-22-16,1 1 0,0-22 0,-1 21 15,22-21-15,-21 0 16,21 1-16,0-1 0,-1 0 0,44-42 47,-1 0-32,0 21-15,21-22 0,-21-20 16,22 21-16,-1 0 0</inkml:trace>
  <inkml:trace contextRef="#ctx0" brushRef="#br0" timeOffset="51076.35">20722 3747 0,'0'0'0,"0"21"16,-21 0 0,0 0-16,0 0 0,-1 0 0,-20 1 15,21 20-15,-21 0 0,-1 1 16,1 20-16,0-21 0,-22 1 0,22 20 15,-1-20-15,1-1 0,0 0 16,-1 1-16,22-22 0,-21 21 0,21-21 16,0 0-16,-1 1 0,1-1 15,21 0-15,21-42 63,1 0-63,-1-1 15,0 1-15</inkml:trace>
  <inkml:trace contextRef="#ctx0" brushRef="#br0" timeOffset="51348.19">20976 3852 0,'0'22'0,"0"-1"0,-21 0 0,0 0 16,0 21-16,-1 1 0,1-1 16,0 0-16,0 1 0,0-1 0,0 0 15,-22-20-15,22 20 0,0 0 16,0-21-16,0 1 0,-1-1 0,22 0 16,0 0-16,0 0 0,0 0 15,22-21 1,-1 0-16,0 0 15,0 0-15,0-21 16,0 0-16,1 21 0,-1-21 0</inkml:trace>
  <inkml:trace contextRef="#ctx0" brushRef="#br0" timeOffset="51546.08">20574 4255 0,'0'0'0,"-21"21"31,42-21-31,21 0 0,-21 0 16,1 0-16,20 0 15,-21 0-15,21-21 0,1-1 0,-1 22 16,-21-21-16,22 21 0,-1-21 16,-21 21-16,0-21 0,0 0 15,1 21-15,-1 0 0</inkml:trace>
  <inkml:trace contextRef="#ctx0" brushRef="#br0" timeOffset="52548.51">21336 4360 0,'0'0'0,"85"0"31,-64-21-31,0 21 0,-21-21 0,42 0 15,-21-21-15,1 42 0,-1-22 16,-21 1-16,21-21 0,-21 21 16,0 0-16,0-43 0,-21 43 15,0 0-15,-1 0 0,1-1 16,0 22-16,0 0 0,-21 0 0,20 0 16,1 22-16,-21-1 15,21 0-15,-22 21 0,1 22 0,21-22 16,0 0-16,0 1 15,-1-22-15,22 21 0,-21-21 0,21 22 16,0-22-16,0 0 0,0 0 0,21 0 16,1-21-16,-1 0 15,0 0-15,0 0 0,0 0 0,0 0 16,1 0-16,20-21 0,-21 0 16,0 0-16,22 0 0,-22 0 0,0-1 15,21 1-15,-21-21 0,1 21 16,-1-22-16,0 22 0,0-21 0,0 21 15,-21-22-15,0 22 0,21 0 16,-21 42 0,-21 0-1,0 1-15,0 20 0,0-21 16,21 21-16,-21-20 0,-1 20 0,22-21 16,-21 21-16,21-20 0,0-1 15,0 0-15,0 0 0,0 0 16,0 0-16,21-21 0,1 0 0,20 0 15,-21 0-15,21 0 0,1 0 0,-1 0 16,0 0-16,22 0 0,-22-21 0,22 0 16,-22 21-16,64-42 15,-64-1-15,1 22 0,-1 0 0,0-21 16,-21 21-16,1-22 0,-22 22 16,0-21-16,0 21 0,0-1 0,0 1 15,-22 0-15,1 0 16,0 21-16,0 0 0,0 0 0,-22 21 15,1 0-15,21 0 0,-21 1 16,-1-1-16,22 0 0,-21 0 0,21 21 16,-1-20-16,1-1 0,21 0 15,0 0-15,0 0 16,21-21-16,1 0 0,-1 0 0,0 21 16,21-21-16,-21 22 0,1-22 15,20 21-15,-21-21 0,0 21 16,0 0-16,1 0 0,-22 0 15,21 1-15,0-1 0,0 0 0,0 21 16,0-21-16,1 22 0,-22-22 0,0 21 16,0 1-16,0-1 0,0 21 15,-22-20-15,1-1 0,-21 0 0,21 22 16,-22-22-16,1 1 0,0-22 16,-1 21-16,1-21 0,0 0 0,-1 1 15,22-22-15,-21 0 0,0 0 0,-1 0 16,22 0-16,-21 0 0,21 0 15,-1-22-15,1 1 0,-21-21 0,21 21 16,21 0-16,-21-22 0,21 1 16,-22 0-16,22-1 0,0 1 0,0 0 15,0-1-15,22 1 0,-1 21 16,0-22-16,21 1 0,-21 21 16,22 0-16,-1-22 0,22 22 15,-22-21-15,0 21 0</inkml:trace>
  <inkml:trace contextRef="#ctx0" brushRef="#br0" timeOffset="53008.24">22627 4064 0,'0'0'0,"-21"0"16,0 0-16,0 0 0,21 21 0,-22-21 15,1 21-15,0 1 16,21 20-16,0-21 0,-21 21 0,0-20 15,21-1-15,-21 21 0,21-21 0,0 0 16,0 1-16,-22-1 0,22 0 16,0 0-16,0 0 0,-21-21 15,21-21 17,21 0-17,1 0-15,-1-22 0,0 22 0,0-21 16,0 0-16,0 20 0,22-20 15,-22 0-15,21-1 0,1 22 16,-22-21-16,21 21 0,0 0 0,1-1 16,-22 22-16,21 0 0,-21 0 15,1 0-15,-1 22 0,0-1 0,0 0 16,-21 21-16,0 1 0,0-1 16,0-21-16,0 21 0,0 1 0,-21-22 15,21 21-15,-21-21 0,0 1 16,-1-1-16,1 0 0,0 0 0,0 0 15,21 0-15,-21-21 16,21 22-16,21-44 31,-21 1-31,21 21 0,0-21 16</inkml:trace>
  <inkml:trace contextRef="#ctx0" brushRef="#br0" timeOffset="54240.54">23580 4149 0,'0'0'0,"0"-64"16,0 43-16,-22 21 15,1-21-15,0 0 0,0 0 0,0 21 16,0 0-16,-22 0 0,22 0 16,0 0-16,-21 21 0,20 0 15,-41 21-15,42 1 0,0-22 16,-1 21-16,1-21 0,21 22 15,0-1-15,0-21 0,0 0 0,0 0 16,0 1-16,0-1 0,0 0 16,0 0-16,21-21 0,1 0 0,-1 0 15,0 0-15,0 0 0,0 0 16,22 0-16,-22 0 0,0-21 0,0 0 16,0 0-16,22-1 0,-22 1 15,0 0-15,0-42 16,0 41-16,0-20 0,-21 0 0,22-1 15,-22 22-15,0 0 0,0 0 16,0 0-16,0 42 16,0 0-1,-22 0-15,22 22 0,-21-22 0,0 21 16,21-21-16,0 22 0,0-22 16,0 0-16,0 21 0,0-21 0,0 1 15,21-1-15,0-21 16,1 0-16,20 0 0,-21 0 15,21 0-15,-20 0 0,20-21 0,0 21 16,1-22-16,-1 1 0,-21 0 16,21 0-16,-20-21 0,-1 20 15,0-20-15,0 0 0,-21-1 16,0 22-16,21-21 0,-21 0 16,21 42-16,-21 21 15,-21-21-15,21 42 16,-21-21-16,21 0 0,-21 22 15,0-22-15,0 21 0,21-21 0,-22 22 16,1-22-16,21 0 0,-21 0 0,21 0 16,0 1-16,0-1 15,-21-21-15,21-21 32,0-1-17,21 22-15,-21-21 0,21-21 16,22 0-16,-22-1 0,0 1 15,0 21-15,0-22 0,0 1 0,1 21 16,-1-21-16,-21 20 0,21 22 16,0-21-16,0 21 0,0 0 15,1 21-15,-22 1 16,0-1-16,0 21 0,0-21 0,0 22 16,0-1-16,21-21 0,-21 21 15,21-20-15,-21-1 0,0 0 0,0 0 16,0 0-16,21 0 0,0-21 31,0 0-15,1 0-16,-22-21 0,21 0 15,0 0-15,-21 0 0,21-22 0,0 22 16,0-21-16,1 21 0,20-22 16,-21 1-16,0 21 0,0 0 0,1 0 15,-1-1-15,0 1 0,0 21 16,-21 21-1,0 1-15,0-1 0,0 0 16,0 21-16,0-21 0,-21 22 0,21-22 16,0 0-16,0 21 0,-21-20 0,21-1 15,0 0-15,0 0 16,0 0-16,0 0 0,21-21 0,0 22 16,21-22-16,-20 0 0,20 0 15,-21 0-15,21 0 0,1 0 0,-1 0 16,-21-22-16,22 1 0,-1 0 15,-21 0-15,21 0 0,-20 0 0,-1-22 16,0 22-16,0-21 0,-21 21 0,0-1 16,0 1-16,0 0 0,0 0 15,-21 21-15,0 21 16,0 0-16,-1 0 0,1 1 16,0 20-16,21-21 0,0 21 15,-21-20-15,21 20 0,0-21 16,0 0-16,0 0 0,0 1 0,0-1 15,21 0-15,0-21 16,0 0-16,1 0 0,-1 0 0,0 0 16,21 0-16,-21 0 0,1-21 0</inkml:trace>
  <inkml:trace contextRef="#ctx0" brushRef="#br0" timeOffset="54746.25">25844 3620 0,'0'0'0,"0"-22"15,22 22 1,-1-21-16,0 21 16,21 0-16,-21 0 0,22 0 15,-1-21-15,22 21 0,-22 0 0,0 0 16,1 0-16,-1 0 0,0 0 15,1 0-15,-22 0 0,0 0 0,-42 0 32,-22 0-32,1 0 0,0 0 15</inkml:trace>
  <inkml:trace contextRef="#ctx0" brushRef="#br0" timeOffset="55021.09">25971 3598 0,'0'0'0,"-21"0"16,0 22 15,21-1-31,0 0 16,0 0-16,-21 0 0,0 22 15,0-22-15,-1 21 0,22 0 0,-21 1 16,0-1-16,0 0 0,0 22 16,0-22-16,21 22 0,-22-1 0,1-20 15,0 20-15,0-21 0,21 1 16,-21-1-16,21 0 0,0 1 0,0-1 15,0-21-15,0 0 0,0 22 0,0-22 16,21 0-16,0-21 16,0 0-16,0 0 15,1 0-15,20 0 0,-21-21 0,21 0 16,1 0-16,-1-1 0</inkml:trace>
  <inkml:trace contextRef="#ctx0" brushRef="#br0" timeOffset="55708.82">26543 4043 0,'0'0'0,"0"-21"0,0 0 0,0-1 16,0 1-16,0 0 0,0 0 0,-21 0 15,0 21 1,-1 0-16,1 0 0,0 0 0,0 21 16,0-21-16,0 21 0,-1 0 15,1 22-15,0-22 0,0 21 16,0-21-16,21 22 0,-21-22 0,21 0 15,0 0-15,-22 0 0,22 0 16,0 1-16,0-1 16,22-21-16,-1 0 0,0 0 15,0 0-15,0-21 0,0-1 16,1 1-16,-1 0 0,0 21 16,0-42-16,0 21 0,0-1 0,1 1 15,-22 0-15,0-21 0,21 21 16,-21-1-16,21 22 0,-21-21 15,0 42 1,0 1-16,0-1 16,0 0-16,0 0 0,0 0 0,0 0 15,0 1-15,-21-1 0,21 0 16,0 0-16,0 0 0,0 0 0,0 1 16,21-22-1,0 0 1,0 0-16,0 0 0,1 0 0,-1 0 15,0-22-15,0 1 0,0 0 16,0 0-16,1 0 0,-1-22 0,-21 22 16,0-21-16,0 0 15,0 20-15,0-20 0,0 21 0,0-21 16,-21 20-16,-1 1 0,1 0 0,0 0 16,-21 0-16,-1 21 0,1 0 15,0 0-15,-1 0 0,1 0 0,-21 21 16,20 0-16,1 0 0,-22 0 15,22 1-15,0 20 0,-1 0 0,1 1 16,0 20-16,-1-21 0,22 1 16,0-1-16,21 0 0,0 43 15,0-43-15,0-20 0,21-1 0,0 0 16,1 0-16,20 0 0,-21 0 16,21-21-16,1 0 0,-1 0 15,0 0-15,1 0 0,-1 0 16,0 0-16,1 0 0,-1-21 0,0 0 15,64-21-15,-63 21 0</inkml:trace>
  <inkml:trace contextRef="#ctx0" brushRef="#br0" timeOffset="55929.7">27220 3789 0,'0'0'0,"21"-21"0,-42 42 16,0 0-1,21 0-15,-21 22 0,0-22 16,0 21-16,-1 0 0,1 1 0,0-22 16,0 21-16,0 1 0,0-1 15,21-21-15,-22 21 0,22-20 0,-21-1 16,21 0-16,0 0 0,0 0 16,21-21-1,1 0-15</inkml:trace>
  <inkml:trace contextRef="#ctx0" brushRef="#br0" timeOffset="56208.54">27157 3852 0,'0'0'0,"106"-84"16,-85 84-1,0 0-15,0-21 0,0 21 16,0 0-16,22 0 0,-22 0 0,0 21 15,0 0-15,0 0 0,1 0 16,-1 0-16,0 22 0,-21-1 0,0 0 16,0-20-16,0 20 0,0 0 15,0 1-15,0-22 0,-21 21 0,0-21 16,-1 0-16,1 1 0,0-1 0,0 0 16,21 0-16,-21-21 15,0 0-15,21-21 31,0 0-31</inkml:trace>
  <inkml:trace contextRef="#ctx0" brushRef="#br0" timeOffset="56380.44">27136 4128 0,'-22'-22'15,"44"1"1,-1 21-16,0 0 15,21 0-15,-21-21 0,22 21 16,-1-21-16,0 21 0,1-21 16,-1 21-16,0-21 0,1 21 0,-1-22 15,0 22-15,22-21 0</inkml:trace>
  <inkml:trace contextRef="#ctx0" brushRef="#br0" timeOffset="56584.32">28067 3831 0,'0'0'16,"-21"0"-1,0 0-15,-1 0 16,22 21-16,-21 1 0,0-1 0,0 0 16,0 21-16,0-21 0,21 22 15,-22-22-15,1 21 0,0-21 0,21 22 16,0-22-16,-21 0 16,21 0-16,-21 0 0,21 1 0,0-1 15,0 0-15,0 0 16,21-21-1,0 0-15</inkml:trace>
  <inkml:trace contextRef="#ctx0" brushRef="#br0" timeOffset="56812.2">27940 3937 0,'0'0'16,"21"-21"-16,0 0 0,0 0 0,-21-1 15,22 22-15,-1 0 0,0 0 16,0 0-16,0 22 15,-21-1-15,21 0 0,1 0 0,-22 21 16,0-20-16,21 20 0,-21-21 0,21 21 16,0 1-16,-21-22 0,21 0 15,0 21-15,-21-20 0,0-1 0,22-21 16,-22 21-16,21 0 0,0-21 16,0-21 15,-21 0-31</inkml:trace>
  <inkml:trace contextRef="#ctx0" brushRef="#br0" timeOffset="57040.35">28533 3789 0,'0'0'0,"0"-21"0,0 0 0,0 42 31,-22 0-31,22 21 0,-21-21 16,0 22-16,21-22 0,-21 21 15,0 1-15,21-1 0,-21 0 0,-1-21 16,22 22-16,-21-22 0,21 0 16,-21 0-16,21 0 0,-21 1 0,21-1 15,0 0 1,21-21 0,0 0-16,0-21 0,1 21 15</inkml:trace>
  <inkml:trace contextRef="#ctx0" brushRef="#br0" timeOffset="57265.24">28871 3937 0,'21'0'47,"1"0"-47,-1 0 15,0 0-15,0 0 0,0 0 16,0 0-16,1 0 0,-1 0 0,0 0 16,0 0-1</inkml:trace>
  <inkml:trace contextRef="#ctx0" brushRef="#br0" timeOffset="57408.15">28829 4128 0,'0'21'16,"21"-21"15,0 0-31,0 0 0,1 0 0,-1 0 16,21 0-16,-21-21 0</inkml:trace>
  <inkml:trace contextRef="#ctx0" brushRef="#br0" timeOffset="57776.46">29654 3768 0,'22'0'78,"-22"-21"-63,21 21-15,-21-22 16,21 1-16,-21 0 16,-21 21 15,0 21-16,-1-21-15,22 21 0,-21 1 0,0-1 16,21 0-16,0 0 0,-21-21 16,21 21-16,-21 0 0,21 1 0,0-1 15,0 0 1,21-21-16,0 0 16</inkml:trace>
  <inkml:trace contextRef="#ctx0" brushRef="#br0" timeOffset="58020.94">30184 3810 0,'0'0'0,"0"-21"0,-22 21 32,1 0-17,0 21-15,0 0 0,21 0 16,-21 1-16,0-1 0,-1 21 15,1-21-15,0 0 0,21 22 0,-21-22 16,0 0-16,0 21 0,21-20 16,0-1-16,0 0 0,-22 0 15,22 0-15,22-21 16</inkml:trace>
  <inkml:trace contextRef="#ctx0" brushRef="#br0" timeOffset="58288.92">30226 3768 0,'0'0'15,"0"-21"-15,63-22 16,-41 43 0,-22 21-16,0 1 15,21-1-15,-21 21 0,0-21 16,0 0-16,0 22 0,0-1 15,0-21-15,0 22 0,0-1 16,0 0-16,0-21 0,0 1 0,0 20 16,0-21-16,0 0 0,0 0 15,0 1-15,-21-22 32,-1 0-32</inkml:trace>
  <inkml:trace contextRef="#ctx0" brushRef="#br0" timeOffset="58452.87">29972 4106 0,'0'0'0,"21"0"16,0 0-16,0 0 16,1 0-16,20-21 0,-21 21 15,21 0-15,-20-21 0,20 21 0,0 0 16,-21-21-16,22 21 0,-22 0 15,21-21-15</inkml:trace>
  <inkml:trace contextRef="#ctx0" brushRef="#br0" timeOffset="58696.59">30649 3810 0,'21'21'31,"-21"0"-16,0 1-15,22 20 16,-22-21-16,0 0 0,0 0 0,21 1 16,-21 20-16,21-21 0,-21 0 15,0 0-15,21 1 0,-21-1 0,21 0 16,-21 0-16,0 0 0,0 0 16,21-21-16,1 0 31,-1 0-31,0 0 15</inkml:trace>
  <inkml:trace contextRef="#ctx0" brushRef="#br0" timeOffset="58908.07">31073 3831 0,'0'0'0,"-22"0"31,1 0-31,0 21 16,0 1-16,0-1 0,0 0 15,21 0-15,-22 21 0,1-20 16,0-1-16,0 21 0,21-21 0,0 0 16,-21 1-16,21-1 0,-21 0 15,21 0-15,0 0 0,21-21 32</inkml:trace>
  <inkml:trace contextRef="#ctx0" brushRef="#br0" timeOffset="59255.99">31432 3831 0,'0'-21'78,"0"0"-63,0 0-15,22 21 16,-1 0 0,-21 21 15,0 0-31,0 0 15,0 0-15,-21-21 0,-1 22 0,1-1 16,0-21-16,21 21 0,-21 0 16,-21-21-16,20 21 0,1-21 15,0 21-15</inkml:trace>
  <inkml:trace contextRef="#ctx0" brushRef="#br0" timeOffset="59832.49">31644 3556 0,'0'0'15,"0"-21"-15,21 0 16,0 21-16,1 0 15,20-21-15,-21 21 0,0 0 16,0 0-16,1-22 0,20 22 0,-21 0 16,0 0-16,0 0 15,1 0-15,20 0 0,-21 22 32,-21-1-17,0 0-15,0 0 0,0 0 16,0 0-16,0 1 15,0 20-15,0-21 0,0 0 0,0 0 16,-21 1-16,21-1 0,0 0 16,0 21-16,0-21 0,0 1 0,-21 20 15,21-21-15,0 21 0,0 1 16,0-22-16,0 21 0,0 1 0,0-22 16,0 21-16,0-21 15,0 22-15,-21-22 0,21 0 0,-22 0 16,22 0-16,-21 0 0,0 1 15,0 20-15,0-21 0,0-21 16,-1 21-16,1 0 0,0-21 16,0 22-16,0-22 0,0 21 0,-1-21 15,1 0-15,0 0 0,21 21 16,-21-21-16,0 0 0,0 0 0,-1 0 16,1 0-1,0 0-15,0 0 0,0 0 16,0-21-16,-1 21 0,1-21 15,0-1-15,0 22 0</inkml:trace>
  <inkml:trace contextRef="#ctx0" brushRef="#br0" timeOffset="60972.58">18754 5779 0,'-22'-22'31,"22"1"-15,-21 21-16,0 0 0,21-21 0,0 0 16,0 0-16,0 0 15,0-1-15,21 22 16,0-21-16,1 0 0,-1 21 0,0 0 15,0-21-15,21 21 0,-20 0 16,-1 0-16,0 21 0,0 0 16,0 22-16,0-22 0,-21 21 15,0 0-15,0 1 0,0-1 0,0 0 16,0 1-16,0-1 0,0 0 16,-21-20-16,0 20 0,0 0 15,0-21-15,-22 22 0,22-22 0,-21 0 16,0 21-16,20-20 0,-20-1 15,0 0-15,21-21 0,-22 21 0,22-21 16,-21 0-16,21 0 0,-1 0 0,1 0 16,0-21-16,0 21 0,21-21 15,0 0-15,-21-1 0,21 1 0,0 0 16,-21 0-16,21 0 0,0 0 16,0-1-16,0 1 0,0 0 15,21 0-15,0 21 0,0 0 16,0 0-16,0 0 0,1 0 15,-1 0-15,21 21 16,-21 0-16,0 0 0,1-21 16,-1 22-16,0-1 0,0 0 0,0 0 15,-21 0-15,21 0 0,-21 1 0,22-1 16,-22 0-16,21 0 0,-21 0 16,0 0-16,0 1 0,0-1 0,0 0 15,0 0-15,21-21 16,0 0-1,-21-21-15,21 21 16,0-21-16</inkml:trace>
  <inkml:trace contextRef="#ctx0" brushRef="#br0" timeOffset="61188.63">19219 6181 0,'0'0'0,"21"0"109</inkml:trace>
  <inkml:trace contextRef="#ctx0" brushRef="#br0" timeOffset="72045.48">21082 5779 0,'0'0'0,"-21"-22"16,21 1-1,0 42 17,0 1-17,0-1-15,0 0 0,21 0 16,-21 0-16,21 22 0,0-22 0,0 21 16,1 0-16,-1-20 0,0 20 0,0 0 15,21-21-15,-20 22 0,-1-1 16,0 0-16,0-20 0,0 20 0,22 21 15,-22-20-15,-21-22 16,0 0-16,0 0 0,21 0 16,-21 1-16,0-1 0,0-42 31,0-1-15,0 1-16,0 0 0,0 0 15,0-21-15</inkml:trace>
  <inkml:trace contextRef="#ctx0" brushRef="#br0" timeOffset="72337.86">21759 5800 0,'0'0'0,"0"-21"0,21-43 32,-42 64-32,0 0 15,0 0-15,0 0 0,0 21 16,-1 0-16,-20 1 0,21 20 0,-21-21 15,-1 21-15,1 1 0,0-1 0,20 0 16,-20 1-16,0-1 0,-1 0 16,22 1-16,-21-1 0,0-21 0,20 22 15,1-1-15,0 0 0,0-21 16,0 22-16,0-22 0,21 0 0,-22 0 16,22 0-16,22-21 31,-1 0-31,0-21 0,0 0 15,0 0-15,22 21 16</inkml:trace>
  <inkml:trace contextRef="#ctx0" brushRef="#br0" timeOffset="72679.89">21950 6033 0,'0'0'0,"0"-22"0,0 44 31,0-1-15,0 0-16,0 0 0,0 0 0,0 0 0,0 22 15,0-22-15,0 21 16,-21 1-16,21-1 0,-22 21 0,22-20 16,-21 20-16,0 64 0,0-63 15,0-1-15,0 1 0,-1 20 16,-20-20-16,21-1 0,0 22 15,0-21-15,-1 20 0,1-20 0,0-1 16,0 1-16,0-1 0,0-20 16,-1 20-16,22-21 0,-21 1 0,21-1 15,0-21-15,0 0 0,0 1 16,0-44 0,0 1-16,21-21 0,1 21 0,-1-22 15,0-20-15,0-1 0,21 1 16</inkml:trace>
  <inkml:trace contextRef="#ctx0" brushRef="#br0" timeOffset="73020.89">21992 6181 0,'0'0'0,"0"-43"0,0 22 16,0-21-16,0 21 0,0 0 0,0-1 15,0 1-15,21 0 0,-21 0 0,21 0 16,22 0-16,-22-1 15,0 22-15,0 0 0,22-21 0,-1 21 16,-21 0-16,21 0 0,1 21 16,-1 1-16,-21-22 0,22 21 0,-22 21 15,0-21-15,-21 0 0,0 22 0,0-22 16,0 21-16,-21-21 0,-22 1 16,1 20-16,0-21 0,-1 0 0,-62 22 15,62-22-15,1-21 16,0 21-16,-1-21 0,22 21 0,0-21 15,0 0-15,0 0 0,21-21 32,0 0-32,21 21 0,0-21 0,0-1 15,21 22-15,-20-21 16,20 21-16,-21-21 0,21 0 0</inkml:trace>
  <inkml:trace contextRef="#ctx0" brushRef="#br0" timeOffset="73504.78">23093 5884 0,'21'0'0,"-42"0"0,42-21 15,-21 0-15,0 0 16,-21 21 0,0 0-16,-1 0 0,1 0 15,0 0-15,0 0 0,-21 21 16,20 0-16,-20 0 0,0 1 0,-1 20 15,22-21-15,-21 21 0,21-20 16,-22 20-16,22-21 0,0 0 0,21 22 16,0-1-16,0-21 0,0 0 15,0 0-15,21 1 16,0-22-16,1 0 0,20 0 0,-21 0 16,21 0-16,-20 0 0,20 0 15,0-22-15,1 1 0,-22 0 0,21 0 16,-21 0-16,0 0 0,1-1 0,-1-20 15,0 21-15,-21-21 16,21-1-16,-21 22 0,0 0 0,0 0 16,0 0-16,0-1 0,0 44 31,-21-1-31,21 0 0,-21 0 0,0 0 16,21 22-16,0-22 0,0 21 15,0-21-15,0 0 0,0 22 0,0-22 16,0 0-16,0 0 0,0 0 0,0 1 15,21-1-15,0-21 16,0 0-16,0 0 0,0 0 0,1 0 16,-1 0-16,0 0 0,21-21 15,1-1-15,-22 1 0</inkml:trace>
  <inkml:trace contextRef="#ctx0" brushRef="#br0" timeOffset="73743.8">23770 5567 0,'0'0'0,"-21"0"0,21 21 0,-21 0 16,0 0-16,-1 22 0,1-1 15,0 0-15,0 1 0,0-1 0,0 0 16,-1 1-16,1-1 0,21 0 16,-21 1-16,21-1 0,-21-21 15,21 22-15,-21-22 0,21 0 0,0 0 16,0 0-16,0 0 0,0 1 0,21-22 15,0 0-15,0 0 16,0 0-16,22 0 0,-22-22 0,0 1 16,21 0-16,-20 0 0,20 0 15</inkml:trace>
  <inkml:trace contextRef="#ctx0" brushRef="#br0" timeOffset="74171.89">24109 5567 0,'0'21'31,"0"0"-31,-21 0 0,21 22 0,0-22 16,-22 21-16,22 1 0,-21-1 0,0 0 15,21 1-15,0-1 0,0 0 16,-21-21-16,0 22 0,21-22 0,-21 21 16,21-21-16,0 1 0,0-1 15,-22 0-15,22-42 47,0 0-47,0-1 0,0 1 0,22 0 16,-1-21-16,0 21 0,0-22 15,0 22-15,22-21 0,-22 21 16,21-22-16,-21 22 0,22 0 0,-1 21 16,-21 0-16,0 0 0,22 0 15,-22 0-15,0 21 0,0 0 0,0 0 16,0 22-16,-21-22 0,22 21 15,-22-21-15,0 22 0,0-22 0,0 21 16,-22-21-16,1 1 0,0-1 0,21 0 16,-21 0-16,0 0 0,0-21 15,21 21-15,-22-21 16,22-21 0,-21 0-1,21 0-15</inkml:trace>
  <inkml:trace contextRef="#ctx0" brushRef="#br0" timeOffset="74353.39">23495 5906 0,'0'0'16,"-21"0"-16,42 0 15,0 0 1,21-22-16,1 22 0,-1-21 15,0 21-15,22-21 0,-1 21 0,-20-21 16,20 21-16,-20-21 0,20 21 16</inkml:trace>
  <inkml:trace contextRef="#ctx0" brushRef="#br0" timeOffset="75628.89">25336 6181 0,'0'0'0,"0"21"0,0 0 15,22-21 17,-1 0-17,0-21-15,0 0 16,0 0-16,22-1 0,-22 1 0,0 0 15,0 0-15,0-21 0,0 20 0,1-20 16,-1 0-16,0-1 0,-21 1 16,0-21-16,0 20 0,0 1 0,0 0 15,0 20-15,0-20 0,0 21 16,-21 21-16,0 0 0,-1 0 16,1 21-16,0 0 0,0 0 15,0 22-15,0-1 0,-1 22 16,1-22-16,0 21 0,0-20 0,0 20 15,21-20-15,0 20 0,-21-21 16,21 1-16,0-1 0,0 0 0,0 1 16,0-22-16,0 21 0,21-21 15,0 1-15,0-1 0,43-21 16,-22 0-16,0 0 0,1 0 0,-1-21 16,21 21-16,-20-22 0,-1 1 15,0 0-15,1 0 0,-1-21 0,0-22 16,-20 43-16,-22 0 15,0-22-15,0 22 0,0 0 16,0 0-16,-22 21 16,1 0-16,0 0 15,0 0-15,0 21 0,0 0 0,-1-21 16,1 21-16,0 1 0,21-1 16,0 0-16,21-21 15,0 0-15,1 0 16,-1 0-16,21 0 0,-21 0 15,22 0-15,-1 0 0,0-21 0,-21 21 16,22-21-16,-1-1 0,-21 22 16,0-21-16,1 0 0,-1 21 0,0-21 15,0 21-15,-21 21 47,-21 0-47,0 0 16,21 1-16,-21-1 0,21 0 15,0 0-15,0 0 16,0 0-16,21 1 16,0-22-16,0 0 15,0 0-15,0 0 0,22 0 0,-22 0 16,21-22-16,-21 1 0,22 21 16,-22-21-16,0 0 0,0 21 0,22-21 15,-43 0-15,21 21 0,-21-22 0,21 1 16,-21 0-16,0 0 15,-21 21 17,0 0-32,21 21 15,0 0-15,0 0 0,-22 1 0,22 20 16,-21-21-16,21 21 0,-21 1 16,21 20-16,-21-20 0,21 20 0,0 1 15,0-1-15,-21 1 0,21-1 16,-21 1-16,-1-1 0,22 22 0,0-22 15,0 22-15,-21 0 0,21-22 0,0 22 16,-21-22-16,21 1 0,0-1 16,0-20-16,0 20 0,-21-21 0,0-20 15,0 20-15,-1-21 0,1 0 16,0 0-16,0-21 0,0 0 0,-22 0 16,22 0-16,-21 0 0,0 0 15,20-21-15,-62-42 0,41 42 16,1-22-16,21 1 0,0 0 0,0-22 15,21 22-15,0-22 16,0 1-16,0 20 0,0 1 0,42-21 16,-21 20-16,21-20 0,1 20 0,20 1 0,1-21 15,-1-1-15</inkml:trace>
  <inkml:trace contextRef="#ctx0" brushRef="#br0" timeOffset="75924.91">27559 5482 0,'0'0'16,"-42"0"-16,20-21 0,1 21 0,0 0 16,21-21-16,21 21 15,0 0-15,1 0 0,20-21 16,0 21-16,1 0 0,20 0 15,1 0-15,20 0 0,-20 0 16,-1 0-16,1 0 0,-1 0 16,-20 0-16,-1 0 0,0 0 0,-21 0 15,1 0-15,-44 0 16,1 0-16,-21 0 16,0 0-16,-1 0 0,1 0 0,-22 0 15,22 0-15</inkml:trace>
  <inkml:trace contextRef="#ctx0" brushRef="#br0" timeOffset="76117.28">27728 5419 0,'64'0'0,"-128"0"0,64 21 16,-21 0-16,21 0 16,0 22-16,0-22 15,0 21-15,-21 0 0,21 1 16,0-1-16,0 22 0,0-22 0,-21 0 16,0 1-16,21-1 0,-22 0 15,1 1-15,0-1 0,21-21 0,0 21 16,-21-20-16,21-1 0,-21 0 15,21 0-15,21-21 16,0 0-16,0 0 0,0 0 16,1-21-16,20 21 0</inkml:trace>
  <inkml:trace contextRef="#ctx0" brushRef="#br0" timeOffset="76453.22">28046 5969 0,'0'-21'32,"21"21"-32,0-21 0,0 0 0,0 21 15,22-22-15,-1 1 0,-21 0 16,22 21-16,-22-21 0,0 0 0,21 0 16,-21-22-16,-21 22 15,-21 21 1,0 0-16,0 0 0,0 21 15,-22 0-15,1 1 0,0-1 16,-1 0-16,1 21 0,0 1 0,-1-22 16,1 21-16,21-21 0,0 22 0,0-22 15,-1 0-15,22 0 0,0 0 16,0 0-16,22 1 0,-1-22 0,0 0 16,21 21-16,1-21 0,62 0 15,-62 0-15,20 0 0,-20-21 16,-1-1-16,0 22 0,1-21 15,-1 0-15</inkml:trace>
  <inkml:trace contextRef="#ctx0" brushRef="#br0" timeOffset="77148.64">28575 5842 0,'0'0'0,"0"-42"0,0 21 0,0-22 0,0 22 16,21 0-16,0 21 0,-21-21 16,21 21-16,1-21 0,-1 21 0,0 0 15,0 0-15,0 21 0,0 0 16,1-21-16,-1 21 0,0 0 0,0 22 15,0-22-15,-21 0 0,0 21 16,0-21-16,0 1 0,0 20 0,0-21 16,0 0-16,-21 0 0,-21 22 15,21-22-15,-1-21 16,1 21-16,0-21 0,0 0 0,0 0 0,0 0 16,42-21 15,0 21-31,0-21 0,0 0 0,22-1 15,-22-20-15,21 21 0,-21-21 16,22 20-16,-22-20 0,21 21 0,-21-21 16,22 20-16,-22 1 0,0 0 15,0 0-15,-21 42 16,0 0 0,-21 0-16,0 22 0,0-22 15,-22 21-15,22-21 0,0 22 0,21-22 16,-21 0-16,21 21 0,0-20 15,0-1-15,0 0 0,0 0 16,0 0-16,21-21 0,0 21 16,0-21-16,0 0 0,1 0 0,20 0 15,0 0-15,-21 0 0,22 0 0,-1-21 16,0 21-16,-20-21 0,20 0 16,0-21-16,-21 20 0,22-20 0,-22 0 15,0-1-15,21-20 0,-20 21 16,-1-22-16,0 1 0,0-1 0,0 1 15,-21 20-15,0 1 0,21 0 16,-21 20-16,0-20 0,0 21 16,0 42-16,-21 0 15,0 22 1,21-22-16,-21 21 0,0 0 0,21 22 16,-21-22-16,-1 22 0,22-22 15,-21 0-15,21 64 0,0-63 16,0-1-16,0-21 0,0 0 15,0 22-15,0-22 0,0 0 16,0 0-16,21-21 0,1 0 0,-1 0 16,0 0-16,0 0 0,0-21 15,0 21-15,-21-21 16,0 0-16,22-22 0,-22 22 0</inkml:trace>
  <inkml:trace contextRef="#ctx0" brushRef="#br0" timeOffset="77312.55">29549 5694 0,'-22'0'0,"44"0"0,-65-21 16,64 21 15,1 0-31,-1 0 0,0 0 16,0 0-16,21 0 0,-20-21 0,20 21 16,-21 0-16,21 0 0,1 0 15,-1-22-15,0 22 0,1 0 0,20-21 16,-20 0-16</inkml:trace>
  <inkml:trace contextRef="#ctx0" brushRef="#br0" timeOffset="77540.91">30438 5398 0,'0'0'0,"-43"0"16,22 0-1,21 21-15,-21-21 0,0 21 0,0 21 16,-1-21-16,22 1 0,-21 20 15,0 0-15,0 1 0,0-1 0,0 0 16,21-21-16,0 22 0,0-1 16,0-21-16,0 0 0,0 1 15,0-1-15,0 0 0,21 0 0,0-21 16,0 0-16,0 0 0,22 0 16,-22 0-16,21 0 0,-21 0 0,22 0 15</inkml:trace>
  <inkml:trace contextRef="#ctx0" brushRef="#br0" timeOffset="77797.06">30861 5334 0,'0'-21'16,"21"21"0,0 0-16,0 0 15,1 21-15,-1 0 0,-21 0 0,21 1 16,0-1-16,0 0 0,22 21 15,-22 1-15,0-1 0,0 21 0,-21-20 16,0-1-16,0 0 0,0 1 16,0-1-16,0 0 0,-21 1 0,0-22 15,0 0-15,-1 21 0,1-20 16,0-22-16,0 21 0,0-21 0,0 0 16,-1 0-16,1 0 0,0 0 15,0 0-15</inkml:trace>
  <inkml:trace contextRef="#ctx0" brushRef="#br0" timeOffset="78712.62">21357 6795 0,'0'0'16,"-21"0"-16,-21 0 0,20-22 15,1 22-15,0 0 0,0 0 16,21-21 15,21 21-31,0 0 0,0 0 16,22 0-16,-22 0 0,21 0 15,22 0-15,-1 0 0,1 0 0,-1 0 16,1 0-16,20 0 0,1 0 0,0 0 16,-1 0-16,22 0 0,127 0 15,-106 0-15,21 0 0,-21 0 16,21 0-16,1 0 0,-1 0 15,21 0-15,-21 0 0,22 0 0,-1 0 16,21 0-16,1 0 0,-1 0 0,1 0 16,-1 0-16,22 0 15,-21 0-15,41-21 0,-20 0 0,0 21 16,21 0-16,-22-21 0,22 21 16,0 0-16,0-21 0,0 21 0,21-22 15,-22 22-15,1 0 0,21-21 0,-21 21 16,0 0-16,0-21 0,0 21 15,-1-21-15,-20 0 0,0 21 16,-1-21-16,1-1 0,-21 22 16,-1-21-16,1 0 0,-22 21 0,0-21 15,-21 0-15,-21 21 0,127-21 16,-148 21-16,-21-22 0,-22 22 16,22 0-16,-43 0 0,43 0 15,-64 0-15,-21 22 16,-42-22-16,21 0 15,-22 21-15,-20-21 0,-1 21 0</inkml:trace>
  <inkml:trace contextRef="#ctx0" brushRef="#br0" timeOffset="79416.91">20637 7620 0,'0'0'0,"22"-21"0,-22 0 16,-22 42 15,1 0-31,0 0 16,0 0-16,-21 22 0,-1-1 0,1 0 15,0 1-15,-1-1 0,1 22 0,0-1 16,-1-21-16,1 22 15,0-22-15,20 1 0,1-1 0,0 0 16,0-21-16,0 22 0,21-22 0,0 0 16,0 0-16,21-21 31,0-21-31,0 0 0,22 0 16,-1 0-16,0-22 0,1 1 0,20 0 15</inkml:trace>
  <inkml:trace contextRef="#ctx0" brushRef="#br0" timeOffset="79652.92">20997 7557 0,'0'0'0,"0"-22"15,-21 44 1,0-1-16,0 0 16,0 0-16,-22 21 0,22-20 0,-21 20 15,-1 21-15,22-20 0,-21 20 16,0-20-16,-1 20 0,1 1 0,0-1 15,-1-21-15,22 1 0,-21-1 0,21 0 16,21-20-16,0-1 0,0 0 16,0 0-16,21-21 15,21-21-15,-21 21 16,22-42-16,-1 20 0,0-20 0,22 21 16</inkml:trace>
  <inkml:trace contextRef="#ctx0" brushRef="#br0" timeOffset="79880.77">21378 7578 0,'-42'42'15,"21"-21"-15,0 0 16,-22 43-16,22-22 16,0 1-16,21-22 0,-21 21 0,0 0 15,21 1-15,-22-1 0,22 0 16,-21 1-16,21-1 0,-21-21 15,21 22-15,0-22 0,0 0 0,0 0 16,0 0-16,21-21 16,0 0-16,1-21 15,-22 0-15,21 0 0,0 0 0</inkml:trace>
  <inkml:trace contextRef="#ctx0" brushRef="#br0" timeOffset="80064.74">21018 7959 0,'0'0'16,"-21"0"-16,0 0 0,0 0 0,21-21 31,21 21-15,0 0-16,22-22 0,-22 22 16,21 0-16,22 0 0,-1-21 0,1 0 15,-1 21-15,1-21 0,-1 21 0,1 0 16,-22-21-16</inkml:trace>
  <inkml:trace contextRef="#ctx0" brushRef="#br0" timeOffset="80981.72">21950 8001 0,'0'0'0,"0"21"0,0 0 0,0 1 16,21-22 15,0-22-31,0 1 15,0 21-15,1-21 0,-22 0 0,21 0 16,0 0-16,-21-1 0,0 1 16,0 0-16,0-21 0,0 21 0,0-1 15,0 1-15,-21 0 0,0 0 16,-1 21-16,-20 0 0,21 0 0,-21 0 16,-1 0-16,1 0 0,0 21 0,-1 0 15,1 0-15,0 1 0,-1-1 16,1 21-16,0-21 0,-1 22 0,22-1 15,0 0-15,0-21 16,0 22-16,21-22 0,0 21 0,0-21 16,0 1-16,21-1 0,0-21 0,0 21 15,21-21-15,1 0 0,-1 0 16,0 0-16,1 0 0,-1-21 0,22 0 16,-22-1-16,0 1 0,1 0 15,-1 0-15,-21-21 0,21 20 0,-20-20 16,-1 21-16,0-21 0,-21 20 0,0-20 15,21 21-15,-21 0 0,0 0 16,0 42 15,-21-21-31,0 21 16,21 0-16,0 21 0,-21-20 0,21 20 16,-22-21-16,22 21 0,0-20 15,0 20-15,0-21 0,0 0 0,0 0 16,0 1-16,0-1 0,22 0 15,-1 0-15,0-21 0,0 0 0,21 0 16,1 0-16,-1 0 0,0 0 0,22-21 16,-1 0-16,1 0 15,21-1-15,-22 1 0,1-21 0,-1 21 16,-21-22-16,1 22 0,-1-21 0,-21 0 16,-21 20-16,0 1 0,0 0 15,-21 0-15,0 0 0,0 21 0,-22 0 16,1 0-16,0 0 0,-1 0 15,-20 21-15,21-21 0,-1 21 0,1 0 16,-22 0-16,22 22 0,21-22 0,-21 21 16,20 1-16,1-22 0,0 21 15,21 22-15,0-22 0,0 0 16,0-21-16,21 22 0,0-22 16,1 21-16,-1-21 0,21 22 0,0-22 15,-20 21-15,20-21 0,-21 22 16,0-22-16,0 21 0,1 1 0,-22-1 15,0 0-15,-22 43 16,1-43-16,-21 1 0,0-1 0,-22 0 16,22 1-16,-22-22 0,1 21 15,-1-21-15,1 0 0,-85-21 16,84 0-16,1 0 0,20-21 0,-20 21 16,20-42-16,1 21 0,21-22 15,0 22-15,0-42 0,21 20 0,0-62 16,0 62-16,21 1 0,21-22 15,0 22-15,1 0 0,20-1 16,-20-20-16,20 21 0,22-1 16,-22-20-16</inkml:trace>
  <inkml:trace contextRef="#ctx0" brushRef="#br0" timeOffset="81420.8">22902 7832 0,'0'0'0,"0"-21"31,0 42-31,0 0 16,-21 0-16,21 0 0,-21 0 16,21 22-16,0-22 0,-21 21 0,21 1 15,0-22-15,0 21 0,-21-21 16,-1 0-16,22 1 0,0-1 0,0 0 16,0 0-16,-21-21 15,42-21 16,-21 0-31,22 0 0,-1-1 16,0-20-16,0 21 0,0-21 0,0-1 16,1 22-16,-1-21 0,0 21 15,0-22-15,21 22 0,-20 0 0,-1 0 16,21 0-16,-21 21 0,0 0 0,1 0 16,-1 0-16,0 21 0,-21 0 15,0 0-15,0 0 0,0 0 0,0 1 16,0 41-16,0-21 15,0-20-15,0 20 0,0-21 16,0 21-16,0-20 0,0-1 0,0 0 16,0 0-16,21-21 31,0 0-31,0 0 0,1-21 16,-1 0-16,21 0 15</inkml:trace>
  <inkml:trace contextRef="#ctx0" brushRef="#br0" timeOffset="82605.16">23855 7853 0,'0'0'0,"0"-21"16,0-43-1,0 43-15,-21 0 0,-1 21 16,-20 0-16,21 0 0,0 0 0,-22 0 16,22 0-16,-21 21 0,21-21 15,-22 21-15,22 0 0,-21 1 0,21 20 16,-22 0-16,22-21 0,0 22 15,0-1-15,0 0 0,0-20 0,21 20 16,0-21-16,0 21 0,0-20 0,0-1 16,0 0-16,21-21 0,0 21 15,0-21-15,0 0 0,0 0 0,22 0 16,-22 0-16,21-21 0,1 0 16,-22 0-16,21-1 0,-21 1 15,22-21-15,-22 21 0,0-22 0,0 1 16,0 0-16,0-1 0,-21 22 15,22-21-15,-22 21 0,21 0 0,-21-1 16,0 1-16,0 42 16,0 1-1,-21-1-15,-1 0 0,1 0 0,21 0 16,-21 22-16,21-22 0,-21 21 16,21-21-16,0 22 0,0-22 0,0 0 15,0 0-15,21 0 0,0 0 0,0 1 16,1-22-16,-1 0 0,0 0 15,0 0-15,21 0 0,-20 0 16,20-22-16,0 22 0,-21-21 16,22-21-16,-1 21 0,-21 0 0,0-22 15,22 22-15,-43-21 0,21-1 0,0 22 16,-21-21-16,0 21 0,0-22 16,0 22-16,0 0 0,0 42 31,0 0-31,0 1 0,0-1 15,-21 21-15,21-21 0,-21 0 0,21 22 16,0-22-16,0 0 0,0 21 16,-21-20-16,21-1 0,0 0 0,0 0 15,-22 0-15,22-42 47,22 0-47,-1 0 0,-21 0 16,21-22-16,0 22 0,-21 0 0,21-21 15,0 20-15,1-20 0,-22 21 0,21 0 16,0 0-16,-21-1 0,21 22 16,0 0-16,-21 22 15,0-1-15,0 0 16,0 0-16,0 0 16,0 0-16,0 22 0,0-22 0,0 21 15,0-21-15,0 1 16,0-1-16,21-21 0,1 21 0,-1-21 15,0 0-15,0 0 0,0 0 16,0 0-16,22 0 0,-22 0 16,0-21-16,21 0 0,-20 21 0,-1-43 15,42 1-15,-42 21 0,1-22 16,-1 22-16,0 0 0,0 0 16,-21 0-16,21 0 0,-21-1 0,0 44 31,-21-1-31,0 0 15,21 0-15,0 0 0,-21 0 16,21 1-16,0-1 0,0 0 16,0 21-16,0-21 0,0 1 15,0-1-15,21-21 0,0 0 16,21 21-16,-20-21 0,-1 0 16,0 0-16,21 0 0,-21-21 0,1 0 15,20-1-15,-21 1 0,0 0 16,0 0-16,1 0 0,-1-22 0,21-20 15,-42 42-15,0-22 16,0 22-16,0 0 0,0 0 16,-21 21-16,0 0 15,0 21-15,-1 0 0,1 0 16,0 22-16,0-22 0,0 21 0,21-21 16,0 22-16,-21-1 0,21-21 0,0 22 15,0-22-15,0 0 0,0 21 16,21-21-16,21 22 0,-21-43 15,0 21-15,1-21 0,20 0 16,-21 0-16,21 0 0,-20 0 16,20 0-16</inkml:trace>
  <inkml:trace contextRef="#ctx0" brushRef="#br0" timeOffset="83244.72">26077 7006 0,'0'0'0,"-21"21"0,0-21 32,42 0-17,0 0-15,0 22 0,22-22 0,-22 0 16,21 0-16,1 0 0,-1 0 0,0 0 16,1 0-16,-1 0 0,0 0 15,1 0-15,-1 0 0,0 0 0,1 0 16,-22 0-16,0 0 0,0 0 15,-21-22-15,-21 22 16,0-21-16,0 21 0,-22 0 16,22 0-16,-21-21 15,-1 21-15,1 0 0,0 0 0,21 0 16,-22 0-16,1 0 0,21 0 0,-22 0 16,22 0-16,0 0 0,0 0 15,0 0-15,0 21 0,-1 0 0,1 1 16,21 20-16,-21-21 0,21 21 15,0 22-15,0-22 0,0 22 0,0-1 16,-21 1-16,21-22 0,-21 22 16,21-1-16,-21 1 0,-1 41 15,1-20-15,21-21 0,-42 63 16,21-64-16,0 1 0,21-1 16,-22-21-16,22 22 0,-21-22 15,21 1-15,0-22 0,0 0 0,0 0 16,0 0-16,21 0 0,1-21 15,-1 0-15,21 0 0,-21 0 0,22-21 16,-1 0-16,0 0 0,1 0 0,-1-22 16,0 1-16,1 0 0,-1-1 15</inkml:trace>
  <inkml:trace contextRef="#ctx0" brushRef="#br0" timeOffset="83488.67">26755 7451 0,'0'0'0,"0"-21"0,0-1 0,-22 22 16,1 0-16,0 0 0,0 22 16,0 20-16,0-21 0,-1 0 15,1 22-15,0-1 0,21-21 0,0 21 16,-21 1-16,21-1 0,-21-21 16,21 22-16,0-1 0,0-21 0,0 21 15,0-20-15,0 20 0,0-21 0,0 0 16,0 0-16,21-21 15,0 22-15,0-22 0,0 0 16,1-22-16,-1 1 0,-21 0 16,21 0-16</inkml:trace>
  <inkml:trace contextRef="#ctx0" brushRef="#br0" timeOffset="83652.12">26458 7811 0,'0'0'16,"0"-22"-16,0 1 31,21 21-31,1 0 16,-1 0-16,0-21 0,0 21 0,0 0 15,22 0-15,-22 0 0,0 0 16,21-21-16,-21 21 0,22 0 0,-22 0 16</inkml:trace>
  <inkml:trace contextRef="#ctx0" brushRef="#br0" timeOffset="83986.74">26987 7684 0,'0'21'31,"22"-21"-31,-1 0 16,0-21-16,0 21 0,0-22 16,0 1-16,1 21 0,20-21 15,-21 0-15,0 21 0,0-21 0,-21 0 16,22-1-16,-44 22 31,1 0-31,0 0 0,0 0 16,-21 22-16,20-1 0,-20 0 15,21 0-15,0 0 0,-22 0 0,22 22 16,0-22-16,21 21 0,0-21 0,0 1 16,0-1-16,0 21 0,0-21 15,0 0-15,21 1 0,0-1 0,1-21 16,20 21-16,-21-21 0,0 0 15,22 0-15,-22 0 0,21 0 0,0 0 16,-20-21-16,20 0 0,-21-1 0,21 22 16,-20-21-16</inkml:trace>
  <inkml:trace contextRef="#ctx0" brushRef="#br0" timeOffset="84200.61">27517 7641 0,'0'0'0,"21"-42"15,0 21-15,0 21 16,0 0-16,0 0 15,1 21-15,-22 0 16,21-21-16,0 21 0,0 0 0,0 1 16,-21-1-16,21 21 0,1-21 15,-1 0-15,0 1 0,21-1 16,-21 0-16,1 0 0,-1 0 0,-21 0 0,0 1 16,21-1-16,-21 0 15,0-42 16</inkml:trace>
  <inkml:trace contextRef="#ctx0" brushRef="#br0" timeOffset="84428.39">28025 7620 0,'0'0'0,"21"-21"0,-21 0 16,0 0-16,0-1 0,0 1 0,0 0 16,-21 21-16,-1 0 15,1 0-15,0 21 0,0 0 0,-21 1 16,20-1-16,-20 21 0,21-21 15,-21 0-15,20 22 0,1-22 16,-21 0-16,21 21 0,0-20 0,-1-1 16,1 21-16,0-21 0,0 0 15,0 1-15,21-1 0,0 0 0,0 0 16,0 0-16,21-21 16,0 0-16,21 0 0,1-21 15,-1 0-15,-21 0 0,22 0 0</inkml:trace>
  <inkml:trace contextRef="#ctx0" brushRef="#br0" timeOffset="84680.93">28300 7324 0,'0'0'15,"42"-64"-15,-21 22 0,0 0 0,-21 20 16,22-20-16,-22 63 16,0 0-1,0 22-15,0-1 0,0 22 0,-22-22 16,1 21-16,21-20 0,0 20 15,-21 1-15,0-22 0,0 0 0,21 1 16,0-1-16,-21 0 0,21 1 0,-22-22 16,22 21-16,0-21 0,0 1 15,0-1-15,0 0 0,0 0 0,22-21 32,-1-21-17,-21 0-15,0 0 0,0-1 16</inkml:trace>
  <inkml:trace contextRef="#ctx0" brushRef="#br0" timeOffset="84840.37">28194 7641 0,'21'-21'32,"21"21"-32,-20 0 15,20 0-15,-21 0 0,21-21 16,1 21-16,-1-21 0,0 0 15,1 21-15,-1-22 0,0 1 0,1 0 16</inkml:trace>
  <inkml:trace contextRef="#ctx0" brushRef="#br0" timeOffset="85053.46">28892 7345 0,'0'0'0,"-21"0"31,0 21-31,0 0 0,0 0 16,21 22-16,-21-22 0,-1 21 0,1 1 15,21-1-15,-21-21 0,0 21 16,21-20-16,-21 20 0,21-21 0,0 43 16,0-43-16,0 0 15,0 0-15,0 0 0,0 0 16,0 1-16,21-22 0,0 0 16,21 0-16,-20 0 0,20 0 15,0-22-15,-21 1 0,22 21 0</inkml:trace>
  <inkml:trace contextRef="#ctx0" brushRef="#br0" timeOffset="85280.3">29316 7366 0,'0'0'0,"21"-127"31,-21 148-31,0 0 16,0 22-16,0-22 0,0 21 15,-21 1-15,21 20 0,0-21 0,-21 1 16,21-1-16,0 0 0,0-20 15,0 20-15,0-21 0,0 21 0,0-20 16,0-1-16,0 0 0,0 0 16,0 0-16,21-21 31,0-21-31,-21 0 16,21 21-16</inkml:trace>
  <inkml:trace contextRef="#ctx0" brushRef="#br0" timeOffset="85484.51">29697 7493 0,'21'0'0,"0"0"16,0 0 0,0 0-16,1 0 0,-1 0 0,0 0 15,0 0-15,0 0 0,0 0 16,1 0-16,-1 0 0,0 0 0,21 0 15,-21 0-15,1 0 0,-1 0 16</inkml:trace>
  <inkml:trace contextRef="#ctx0" brushRef="#br0" timeOffset="85628.54">29781 7641 0,'233'-106'0,"-466"212"0,212-85 15,21 1-15,0-1 0,0 0 16,21-21 15,1 0-31,-1 0 0,0 0 16,0 0-16,0-21 0,22 21 15,-22-21-15,21-1 0</inkml:trace>
  <inkml:trace contextRef="#ctx0" brushRef="#br0" timeOffset="85985.79">30628 7176 0,'0'0'0,"-21"-22"15,42 22 48,0-21-32,0 0-31,-21 0 0,0 0 16,0 0-1,-21 21 1,0 21 0,0 0-16,0 0 0,0 21 0,-22 1 15,22-22-15,0 21 0,0 1 16,0-22-16,-1 21 0,22-21 0,0 22 15,0-22-15,0 0 0,22 0 16,-1 0-16,0-21 0,0 0 16,0 21-16,22-21 0</inkml:trace>
  <inkml:trace contextRef="#ctx0" brushRef="#br0" timeOffset="86252.04">31051 7281 0,'0'-21'0,"0"42"0,0-63 0,0 21 16,0 0-16,22 21 0,-22 21 31,-22 21-31,1-21 0,21 22 16,-21-1-16,0-21 0,0 22 16,21-1-16,-21 0 0,-1 1 15,22-1-15,-21-21 0,21 21 0,0-20 16,0 20-16,0-21 0,0 0 15,0 0-15,0 1 0,0-1 0,0 0 16,21-21 0,1 0-16,-1 0 0,0 0 15</inkml:trace>
  <inkml:trace contextRef="#ctx0" brushRef="#br0" timeOffset="86412.93">30713 7705 0,'0'0'0,"0"-21"32,21 21-32,0 0 15,0 0-15,0 0 0,22-22 0,-22 22 16,21 0-16,-21-21 0,22 21 16,-1 0-16,-21-21 0,22 21 0</inkml:trace>
  <inkml:trace contextRef="#ctx0" brushRef="#br0" timeOffset="86651.91">31432 7345 0,'0'21'32,"0"0"-32,0 0 15,0 1-15,0-1 0,0 21 0,0-21 16,0 0-16,0 22 0,0-22 15,0 0-15,0 0 0,0 0 0,0 1 16,0-1-16,0 0 0,0 0 0,0 0 16,22-21-16,-22 21 15,21-21-15,0 0 16,0 0-16,0 0 16</inkml:trace>
  <inkml:trace contextRef="#ctx0" brushRef="#br0" timeOffset="86852.91">31771 7408 0,'0'0'0,"21"-21"0,-21-21 31,0 63-31,0 0 0,-21 0 0,21 1 16,-21 20-16,0-21 0,0 21 16,-1-20-16,1 20 0,0-21 0,0 0 15,0 0-15,21 1 0,0-1 16,-21 0-16,21 0 15,21-21 1,0 0 0</inkml:trace>
  <inkml:trace contextRef="#ctx0" brushRef="#br0" timeOffset="87180.94">32173 7260 0,'-42'0'16,"42"21"-16,-21-21 15,21 22-15,-21-22 16,21-22 31,0 1-32,0 42 17,0 1-17,0-1-15,0 0 0,0 0 16,0 0-16,0 0 0,0 1 16,0-1-16,0 0 0,-22 0 15</inkml:trace>
  <inkml:trace contextRef="#ctx0" brushRef="#br0" timeOffset="87704.68">32343 6943 0,'0'0'0,"21"0"16,-21-21-16,21 21 15,0 0-15,0 0 0,0 0 157,1 0-142,-22 21 1,0 0-16,0 0 15,0 0-15,0 0 0,0 22 0,0-1 16,0 0-16,0 1 0,-22-1 16,1 22-16,21-22 0,-21 21 15,0-20-15,0-1 0,21 0 0,-21 1 16,-1-1-16,1-21 0,0 22 16,0-22-16,0 0 0,0 0 0,-1-21 15,1 21-15,0-21 0,0 0 16,0 0-16</inkml:trace>
  <inkml:trace contextRef="#ctx0" brushRef="#br0" timeOffset="88280.34">32724 6710 0,'21'-21'15,"0"21"-15,0 0 16,0 0-16,22 0 0,-22 0 16,21 0-16,-21 0 0,22-21 0,-22 21 15,0 0-15,21 0 0,-21 0 16,1 0-16,-1 0 0,0 0 0,0 0 15,0 0 1,-21 21 15,0 0-31,0 0 0,0 0 16,0 0-16,0 1 0,0 20 0,-21-21 16,21 21-16,-21-20 0,21 20 15,-21-21-15,21 21 0,-21 1 0,21-1 16,0 0-16,0 1 0,-22-1 15,22 0-15,-21 1 0,21 20 0,-21-20 16,21-1-16,0 0 0,0-21 16,0 22-16,-21-1 0,21-21 15,-21 22-15,21-22 0,0 0 16,0 0-16,0 0 0,-21 0 0,21 1 16,0-1-16,-22-21 0,22 21 15,-21-21-15,0 0 63</inkml:trace>
  <inkml:trace contextRef="#ctx0" brushRef="#br0" timeOffset="90148.4">32364 6900 0,'-21'0'47,"-1"0"-31,1 0 15,42 0-16,1 0-15,20 0 16,-21 0-16,21 0 0,1 0 0,-1 0 16,0 0-16,1 0 0,-1 0 15,0 0-15,1 0 0,-1-21 16,0 21-16,-20-21 0,20 21 0,-21-21 16,0 21-16,0 0 0,1-21 15,-1 0-15,-42 21 47,-1 21-47,22 0 0,-21 0 16,0 0-16,21 0 0,-42 43 15,42-22-15,0-21 0,-21 22 16,21 20-16,-22-20 0,1-1 0,21 21 16,-21 1-16,21-22 0,-21 22 15,21-22-15,-21 22 0,0-22 0,21 0 16,0 1-16,-22-22 0,1 21 15,21 0-15,0-20 0,-21-1 16,21 0-16,0 21 0,0-21 0,0 1 16,0-1-16,0 0 15,0 0-15,-21 0 16,0 0 0,21 1-16,-21-22 0,-1 0 15,1 0-15,0 0 0,0 0 16,0 0-16,-22 0 0,1 0 0,21 0 15,-21 0-15,-1 0 0,1 0 16,0 0-16,-1 21 0,1-21 0,0 0 16,20 0-16,-20 0 0,21 0 15,0 0-15,-22 0 0,22 0 16,0 0-16</inkml:trace>
  <inkml:trace contextRef="#ctx0" brushRef="#br0" timeOffset="91444.92">18140 9440 0,'-21'0'16,"-1"0"-16,1 0 0,0-21 15,21 0 17,0 0-32,21 0 15,0 0-15,1 21 0,-1-22 16,21 22-16,-21 0 0,22-21 16,-1 21-16,0 0 0,1 0 0,-22 0 15,21 0-15,-21 0 0,0 0 16,-21 21-16,0 1 0,0-1 15,-21 0-15,-21 0 0,0 0 0,-1 0 16,1 22-16,0-22 0,-22 0 16,22 0-16,-1 0 0,22 1 0,0-1 15,0-21-15,0 0 0,21 21 16,-21-21-16,21-21 31,21 0-31,0 21 0,0-22 16,0 1-16,22 21 0,-22-21 15,21 21-15,-21 0 0,22 0 0,41 0 16,-41 0-16,20 0 0,-21 0 16,1 0-16,-22 21 0,21 22 15,-21-22-15,1 0 0,-22 21 0,0 1 16,0-22-16,-22 21 0,-20 0 16,0 1-16,-1-22 0,1 21 0,-21-21 15,20 1-15,-20 20 0,-1-21 16,22-21-16,-22 21 0,22 0 0,0-21 15,-1 0-15,1 0 0,21 0 0,-21 0 16,20 0-16,1 0 16,0-21-16,0 0 15,21 0-15,0 0 0,0 0 16,0-1-16,0 1 16,0 0-16,0 0 15,21 21-15,0-21 0,0 21 0,1-21 16,-1 21-16,0 0 0</inkml:trace>
  <inkml:trace contextRef="#ctx0" brushRef="#br0" timeOffset="91652.32">18965 9694 0,'0'0'0,"21"0"0,1 0 31,-22-21-31,21 21 32,0 0-17,0 0 1,0 0 0</inkml:trace>
  <inkml:trace contextRef="#ctx0" brushRef="#br0" timeOffset="94965.05">20807 9462 0,'0'0'0,"21"21"47,0 0-47,0 0 0,0 0 15,22 22-15,-22-1 0,21 0 0,-21 1 16,22-1-16,-22 0 16,21-21-16,-21 22 0,1-1 0,-1-21 15,0 22-15,0-22 0,-21 0 16,0 0-16,0 0 0,0 0 0,0 1 16,0-1-16,0-42 46,0-1-46,0 1 0,0 0 0,0 0 16</inkml:trace>
  <inkml:trace contextRef="#ctx0" brushRef="#br0" timeOffset="95225.24">21357 9440 0,'0'0'0,"0"-21"0,-21 21 16,0 21-16,0-21 15,-1 22-15,1 20 0,-21-21 0,21 21 16,-22 1-16,1 20 0,0-20 16,21 20-16,-43-21 0,22 22 0,-1-22 15,1 1-15,0 20 0,21-21 16,-22-20-16,22 20 0,0-21 0,0 21 16,0-20-16,-1-1 15,44-21 1,-1 0-16,0 0 15,0 0-15,21-21 0,-20-1 0,20 1 16,0 0-16,1 0 0</inkml:trace>
  <inkml:trace contextRef="#ctx0" brushRef="#br0" timeOffset="95536.94">21886 9631 0,'-21'21'31,"21"0"-31,-21 0 0,21 1 16,-21 20-16,21-21 0,0 21 15,0 1-15,-21-1 0,21 0 0,0 1 16,-22-1-16,22 22 0,0-22 0,0 21 16,0 1-16,0-1 0,0 1 15,-21-1-15,0 22 0,0-21 0,21-1 16,-21 22-16,0-22 0,-1 1 15,1-1-15,0 1 0,0-1 0,21-20 16,0-1-16,-21 0 0,21-21 0,0 1 16,0-1-16,21-42 15,0-1 1,0-20-16,0 0 0,1-1 16,-1 1-16,-21 0 0,21-22 0</inkml:trace>
  <inkml:trace contextRef="#ctx0" brushRef="#br0" timeOffset="95849.56">21780 9948 0,'0'-42'0,"0"84"0,0-126 0,-21 41 0,21 22 15,0-21-15,0 21 0,0-22 0,0 22 16,21 0-16,1-21 16,-1 21-16,21-1 0,0 1 0,-20 21 15,20-21-15,0 21 0,1 0 16,-1 0-16,0 0 0,1 21 0,-1 0 15,-21 1-15,0-1 0,0 21 0,-21 0 16,0-20-16,0 20 0,0 0 16,-21-21-16,0 22 0,-21-22 0,21 0 15,-22 21-15,1-20 0,0-1 16,-1-21-16,1 21 0,0 0 0,20-21 16,1 0-16,0 0 0,0 0 0,42-21 31,0 0-31,0 21 15,1-21-15,20-1 0,-21 1 0,21 0 16,-20 21-16</inkml:trace>
  <inkml:trace contextRef="#ctx0" brushRef="#br0" timeOffset="96320.75">23114 9567 0,'0'0'0,"0"-21"0,0 0 15,-21 21 1,0-21-16,-1 21 0,1 0 16,0 0-16,-21 0 0,21 21 0,-22 0 15,1 0-15,0 1 0,-1-1 16,22 21-16,-21 0 0,-1 1 16,1-1-16,21 0 0,-21-20 0,20 20 15,22 0-15,0-21 0,-21 22 16,21-22-16,0 0 0,0 0 0,0 0 15,21-21-15,1 0 0,-1 0 16,0 0-16,0 0 0,21 0 16,1-21-16,-22 0 0,21 0 15,1 0-15,-1 0 0,0-22 0,1 22 16,-1-21-16,-21-1 0,0 1 16,0 0-16,1-1 0,-22 22 0,21-21 15,-21 21-15,0 0 0,0-1 16,0 44-1,-21-1-15,-1 0 0,22 0 16,-21 21-16,21-20 0,0 20 0,0 0 16,0 1-16,0-22 0,0 21 0,0-21 15,0 22-15,0-22 0,0 0 16,0 0-16,21 0 0,1-21 0,-22 21 16,21-21-16,0 0 0,0 0 0,0 0 15,0 0-15,1 0 16,-1 0-16,0-21 0,21 0 0</inkml:trace>
  <inkml:trace contextRef="#ctx0" brushRef="#br0" timeOffset="96568.88">23855 9271 0,'0'0'0,"0"-21"0,-21 21 15,-1 0-15,1 0 0,0 21 0,21 0 16,-21 0-16,-21 22 0,20-1 15,1 0-15,0 22 0,21-22 16,-42 64-16,21-42 0,-1-22 16,22 0-16,0 1 0,0-1 0,-21 0 15,21-21-15,0 22 0,0-22 16,0 0-16,0 0 16,21-21-16,1 0 0,-1 0 0,0 0 15,0 0-15,0-21 0,22 21 0,-22-42 16,21 21-16,-21-1 0</inkml:trace>
  <inkml:trace contextRef="#ctx0" brushRef="#br0" timeOffset="96999.93">24172 9208 0,'0'0'0,"0"-22"0,0 1 0,-21 42 31,21 1-31,-21 20 0,21-21 0,0 21 16,0 1-16,0-1 0,-21 0 15,21 22-15,-21-22 0,21 22 0,-22-22 16,22 22-16,0-22 0,-21 0 0,21 1 16,-21-22-16,21 21 0,0-21 15,-21 0-15,21 1 0,-21-1 0,21-42 47,0-1-47,0 1 0,0-21 0,21 21 16,0-22-16,0 1 0,22 0 15,-22-22-15,21 22 0,-21 0 16,22-1-16,-22 22 0,21-21 0,-21 21 16,22 21-16,-22 0 0,21 0 15,-21 21-15,0 0 0,1 21 16,-22 1-16,0-1 0,0 0 0,0 1 16,0-22-16,0 21 0,0 0 15,0-20-15,-22 20 0,22-21 0,0 0 16,-21 0-16,21 1 0,-21-22 0,21 21 15,-21-21-15,21-21 32,-21 21-32,0-22 15</inkml:trace>
  <inkml:trace contextRef="#ctx0" brushRef="#br0" timeOffset="97156.7">23558 9546 0,'0'0'0,"-21"0"0,0-21 32,42 21-32,0 0 0,22 0 15,-1-21-15,-21 21 0,43 0 16,-22-21-16,0 21 0,22-21 0,-1 21 16,-20-22-16</inkml:trace>
  <inkml:trace contextRef="#ctx0" brushRef="#br0" timeOffset="98493.89">25569 10033 0,'0'0'0,"0"21"32,0-42-17,0 0-15,21 0 16,1 0-16,-1-1 0,0 1 16,21-21-16,-21 0 0,1-1 0,-1 1 15,0 0-15,0-22 0,0 22 16,0-22-16,-21 22 0,0-22 0,0 1 15,0 21-15,0-22 0,0 22 0,-21-1 16,0 1-16,0 21 0,0 0 16,0 21-16,-1 0 0,-20 0 15,21 21-15,0 0 0,0 0 16,-22 22-16,22-1 0,0 0 0,0 1 16,21 20-16,0 1 0,-21-1 0,21 22 15,0-22-15,0 1 0,0-1 16,0-20-16,0 20 0,0-21 0,21 43 15,0-64-15,0 22 16,0-22-16,22-21 0,-22 21 0,0-21 16,21 0-16,-21 0 0,22 0 0,-1-21 15,-21 0-15,22 21 0,20-64 16,-21 43-16,-20-21 0,-1 20 16,0-20-16,-21 0 0,0-1 0,0 1 15,0 0-15,0 21 0,0-22 16,0 22-16,0 0 0,0 0 0,-21 21 15,0 0 1,-1 21-16,1 0 0,21 0 16,-21 0-16,21 1 0,0-1 0,0 21 15,0-21-15,0 0 0,0 1 16,0-1-16,0 0 0,21-21 16,0 21-16,1-21 0,-1 21 0,0-21 15,0 0-15,0 0 0,22 0 0,-22 0 16,21-21-16,-21 0 0,0 0 0,22 0 15,-22-1-15,0 1 0,0 0 16,0 0-16,1 0 0,-1 0 0,-21-1 16,0 44 15,0-1-15,0 0-16,0 0 0,0 0 15,0 0-15,0 1 0,0-1 0,0 0 16,0 0-16,21 0 15,0-21-15,0 0 16,0 0-16,1 0 0,-1 0 0,0 0 16,21-21-16,-21 21 0,22-21 15,-22 0-15,0 0 0,21-1 16,-20 1-16,-1-21 0,21 0 0,-42 20 16,0 1-16,0-21 15,0 21-15,21 21 0,-21-21 0,0-1 16,0 44 15,-21-1-31,21 0 0,-21 21 0,21 1 16,0-1-16,0 0 0,-21 1 15,21 20-15,-21-21 0,21 22 0,-22-1 16,22-20-16,0 20 0,0 22 16,-21-22-16,21 22 0,-21-21 0,21 20 15,0 1-15,0-22 0,0 22 0,0-21 16,0 20-16,0-20 0,0-1 15,0 1-15,0-1 0,0-20 16,0-1-16,-21 0 0,0-21 0,21 22 16,-21-22-16,-1-21 0,-20 0 0,21 0 15,0 0-15,-22 0 16,1-21-16,21 0 0,-21-1 0,-43-62 16,64 41-16,-22 1 0,22 0 15,0-22-15,0 22 0,21 0 0,0-22 16,0 22-16,0-1 0,21-20 0,0 21 15,22-22-15,-22 22 0,21-22 0,0 1 16,1-1-16,20 1 16,1-1-16,-1 1 0,1-1 0,20-20 0</inkml:trace>
  <inkml:trace contextRef="#ctx0" brushRef="#br0" timeOffset="98784.7">28384 8911 0,'0'0'0,"-63"0"15,21 0-15,-1 21 16,1-21-16,-22 43 0,1-22 0,-1 21 16,1 1-16,-1-1 0,22 0 15,0 22-15,-1-22 0,1 0 16,21 22-16,0-22 0,0 22 0,21 20 15,0-41-15,0-1 0,21 0 16,0-20-16,0-1 0,0 21 16,22-42-16,-1 21 0,0-21 0,1 0 15,-1 0-15,21 0 0,1 0 16,-22-21-16,22 21 0,-22-21 0,22-21 16,20-1-16</inkml:trace>
  <inkml:trace contextRef="#ctx0" brushRef="#br0" timeOffset="99464.91">28554 9335 0,'0'0'0,"-43"-22"32,22 22-32,0 22 15,0-1-15,0 0 0,0 21 16,-1 1-16,1-1 0,0 0 0,21 1 16,0-22-16,0 21 0,0 0 0,0 1 15,0-22-15,0 0 0,0 0 16,21 0-16,0 1 0,1-1 0,-1-21 15,0 0-15,0 0 0,0 0 16,0 0-16,1 0 0,-1-21 0,0 21 16,0-22-16,-21 1 0,0 0 0,0 0 15,0-21-15,0 20 16,0-20-16,0 21 0,0-21 0,0-1 16,-21 22-16,0-21 0,21 21 15,0-1-15,-21-20 0,21 21 0,0 0 16,0 0-16,0-1 15,21 22 1,0 0-16,0 0 0,21 0 16,-20 0-16,-1 0 0,21 0 15,-21 22-15,0-1 0,22 0 0,-22 21 16,0-21-16,0 22 0,43 20 16,-64-20-16,0-1 15,0-21-15,0 21 0,0-20 0,0 20 16,0-21-16,0 0 0,0 0 15,-21-21 1,-1 0-16,1 0 16,21-21-16,0 0 15,0 0-15,0 0 0,0 0 0,0-22 16,0 1-16,21 21 0,1-22 0,-1 1 16,0 0-16,21 21 0,-21-22 15,22 1-15,-22 21 0,21 0 0,1-1 16,-22 22-16,21 0 0,0 0 15,-20 0-15,-1 0 0,0 22 16,0-1-16,0 21 0,-21-21 0,21 22 16,-21-22-16,0 21 0,0 0 15,0-20-15,0 20 0,0-21 0,-21 0 16,0 22-16,21-22 0,-21 0 16,21 0-16,0 0 15,0-42 1,21 0-1,-21 0-15,42 0 0,-20-1 0,-1 1 16</inkml:trace>
  <inkml:trace contextRef="#ctx0" brushRef="#br0" timeOffset="99696.95">29972 9059 0,'0'0'0,"21"-21"0,-21 0 0,-21 42 31,0 0-31,0 22 0,-1-22 0,1 21 15,0 1-15,21-1 0,-21 0 0,0 1 16,0-1-16,-1 0 0,22 1 16,0-1-16,-21 0 0,21 1 0,0-22 15,0 21-15,0-21 16,0 0-16,0 1 0,0-1 0,0 0 16,21-21-16,1 0 15,-1-21 1,-21 0-16,0-1 0,0 1 15</inkml:trace>
  <inkml:trace contextRef="#ctx0" brushRef="#br0" timeOffset="99881.93">29633 9398 0,'0'0'0,"21"0"31,1 0-15,-1 0-16,0 0 0,0 0 0,21-21 15,-20 21-15,20 0 16,0 0-16,1-21 0,-1 21 0,0-21 16,1 21-16,-22 0 0,21 0 0,0-22 15,1 22-15,-1 0 0</inkml:trace>
  <inkml:trace contextRef="#ctx0" brushRef="#br0" timeOffset="101128.75">30649 9271 0,'0'0'15,"0"-21"-15,-21 21 0,0 0 16,0-21-16,0 21 0,-1 0 16,1 0-16,0 0 0,-21 0 0,21 0 15,-22 0-15,22 21 0,-21-21 16,-1 21-16,1 21 0,21-20 16,-21-1-16,20 0 0,-20 21 0,21-21 15,0 22-15,0-22 0,21 21 16,0 1-16,0-22 0,0 0 0,0 21 15,21-21-15,0 1 0,0-22 0,0 21 16,0-21-16,22 0 0,-22 0 16,21 0-16,-21 0 0,22 0 15,-22-21-15,21 21 0,-21-22 16,1 1-16,20-21 0,-21 21 0,-21-22 16,21 22-16,0-21 0,1 0 15,-22 20-15,0-20 0,0 21 0,0 0 16,21 0-16,-21-1 0,-21 44 31,-1-1-31,22 0 0,-21 0 16,21 0-16,-21 22 0,21-22 15,0 21-15,0-21 0,0 0 0,0 22 16,0-22-16,0 0 0,0 0 16,0 0-16,21 1 0,0-22 0,1 21 15,20-21-15,-21 0 0,21 0 16,-20 0-16,20 0 0,-21 0 0,21-21 15,-20 21-15,20-22 0,-21 1 16,21 0-16,-20 0 0,-1-21 16,0 20-16,0-20 0,-21 21 0,0-21 15,21 20-15,-21 1 0,0 0 16,0 0-16,0 0 0,-21 21 16,21 21-1,-21 0-15,0 0 0,21 22 0,0-22 16,0 0-16,0 21 0,0-21 0,0 22 15,0-22-15,0 0 0,0 0 16,0 0-16,21 1 0,0-1 16,21-21-16,-20 0 0,20 0 0,-21 0 15,21 0-15,1 0 0,-22 0 16,21 0-16,1-21 0,-22 21 16,0-22-16,0-20 0,21 21 0,-42 0 15,22-22-15,-22 22 0,21-21 16,-21 21-16,0 0 0,0-1 0,0 1 15,0 0-15,-21 21 16,-1 21-16,22 0 16,-21 1-16,0-1 0,21 21 15,-21-21-15,0 0 0,21 1 0,-21 20 16,21-21-16,0 0 0,-22 0 16,22 1-16,0-44 46,0 1-46,0 0 16,22-21-16,-1 21 0,0-1 16,0 1-16,0-21 0,0 21 0,22 0 15,-22-22-15,21 22 0,-21 0 16,22 0-16,-22 21 0,0 0 0,0 0 16,0 0-16,1 0 0,-22 21 15,0 0-15,0 21 16,0-20-16,0-1 0,0 21 15,0-21-15,-22 0 0,22 22 16,0-22-16,0 0 0,0 0 16,0 0-16,0 1 0,0-1 0,22-21 15,-1 0-15,0 0 16,0 0-16,0 0 0,0 0 16,1-21-16,20-1 0,-21 1 15,0 0-15,0 0 0,1-21 0,-1 20 16,0-20-16,0 0 0,0 21 15,0-22-15,1 1 0,-1 21 0,-21 0 16,0-1-16,21 1 0,-21 42 31,0 1-31,0-1 0,-21 0 0,21 0 16,-21 0-16,21 22 0,0-22 16,-22 21-16,1-21 0,21 0 0,-21 22 15,21-22-15,0 0 0,0 0 16,-21-21-16,21 21 0,-21-21 15,21-21 17,0 0-32,0 0 15,0 0-15,0 0 0</inkml:trace>
  <inkml:trace contextRef="#ctx0" brushRef="#br0" timeOffset="101299.9">31559 9059 0,'0'0'0,"-21"0"16,-63 0 0,62 0-16,22-21 15,22 21 1,-1 0-16,0 0 16,21 0-16,-21 0 0,22 21 15,-1-21-15</inkml:trace>
  <inkml:trace contextRef="#ctx0" brushRef="#br0" timeOffset="101544.17">32660 9038 0,'0'0'0,"-21"0"0,0 0 15,0 21-15,-1-21 0,22 22 0,-21 20 16,0-21-16,0 0 0,0 22 15,0-1-15,21-21 0,0 21 16,-22 1-16,22-22 0,-21 21 0,21-21 16,0 22-16,0-22 15,0 21-15,0-21 0,0 1 0,21-1 16,1 0-16,-1 0 0,21 0 16,-21-21-16,0 0 0,22 0 0,-22 0 15,21 0-15</inkml:trace>
  <inkml:trace contextRef="#ctx0" brushRef="#br0" timeOffset="101797.46">33062 8911 0,'0'0'16,"21"0"-16,1 0 0,-1 0 15,0 21-15,0 1 0,0-1 16,0 21-16,1-21 0,-22 22 15,0-1-15,0 21 0,0-20 0,0-1 16,0 0-16,0 1 0,0-1 16,-22-21-16,1 22 0,0-1 0,0-21 15,0 0-15,0 0 0,-1 1 16,1-1-16,0-21 0,0 0 16,0 0-16,0 0 15</inkml:trace>
  <inkml:trace contextRef="#ctx0" brushRef="#br0" timeOffset="102768.33">20489 10435 0,'-63'0'15,"126"0"-15,-169 21 0,64-21 16,21 0-16,-21 22 0,20-22 0,1 0 16,0 0-16,0 0 0,42 0 31,0 0-31,0 0 16,22 0-16,-1 0 0,0 0 0,1 0 15,20 0-15,1 0 0,20 0 16,-20 0-16,21-22 0,84 22 15,-63 0-15,0 0 0,21-21 16,0 21-16,21 0 0,0-21 0,0 0 16,21 21-16,1-21 0,20 21 15,1-21-15,-1 21 0,1-22 16,20 1-16,1 21 0,0-21 0,-1 0 16,1 21-16,21-21 0,0 21 0,0-21 15,-1 21-15,1-22 0,21 1 16,0 21-16,-21-21 0,42 21 0,-21-21 15,0 0-15,21 21 0,-21-21 16,22 21-16,-1-22 0,-21 22 0,21 0 16,0-21-16,0 21 0,-21-21 15,21 21-15,-21 0 0,0-21 16,-21 21-16,0 0 0,0-21 0,-21 0 16,20 21-16,-41-22 0,-1 22 15,1-21-15,-22 21 0,22-21 0,-43 21 16,0 0-16,-21-21 0,85 21 15,-128 0-15,-20 0 0,-1-21 16,-41 21-16,20 0 0,-84 21 31,20-21-31,-20 21 0,-21-21 16,-22 21-16,0-21 0</inkml:trace>
  <inkml:trace contextRef="#ctx0" brushRef="#br0" timeOffset="103472.57">18944 11070 0,'0'0'0,"21"-21"0,22-42 15,-22 63 1,-21-22-16,0 44 31,-21-1-31,-1 0 0,1 0 0,0 21 16,-21-20-16,21 41 0,-22-21 15,1 1-15,0 20 0,-1-20 16,1-1-16,0 0 0,20 1 0,-20-1 16,0 0-16,-1 1 0,1 20 15,21-42-15,0-21 0,21 21 0,0 1 16,21-44-1,0 22 1,21-21-16,-20 0 0</inkml:trace>
  <inkml:trace contextRef="#ctx0" brushRef="#br0" timeOffset="103736.9">19240 10922 0,'0'0'0,"22"-21"16,-22 0-16,-22 21 15,1 0-15,0 21 16,0 0-16,0-21 0,0 42 0,-1-20 16,1 20-16,0 0 0,0 1 15,0-1-15,-22 21 0,22-20 16,0 20-16,0-20 0,-21 20 0,20-21 0,1 1 16,0-1-16,-21 0 15,42 1-15,-21-22 0,-1 0 0,22 0 16,0 0-16,-21 1 0,42-22 31,1-22-31,-1 22 0,0-21 16,0-21-16,0 21 0</inkml:trace>
  <inkml:trace contextRef="#ctx0" brushRef="#br0" timeOffset="103968.83">19452 11007 0,'0'21'31,"0"0"-31,0 0 0,-21 0 16,0 22-16,21-1 0,-21 0 0,-1 1 15,1-1-15,21 0 0,-21-20 16,0 20-16,0 0 0,0 1 0,-1-22 16,22 21-16,0-21 0,0 0 0,0 1 15,0-1-15,0 0 0,0-42 47,22 21-47</inkml:trace>
  <inkml:trace contextRef="#ctx0" brushRef="#br0" timeOffset="104136.53">19156 11451 0,'0'0'0,"-21"0"0,-1 0 16,44 0-1,-1 0-15,0 0 16,0-21-16,21 0 0,1 21 0,-1-21 16,22 21-16,-22-21 0,21-1 15,-20 1-15,20 21 0,-20-21 0,-1 21 16</inkml:trace>
  <inkml:trace contextRef="#ctx0" brushRef="#br0" timeOffset="105059.89">19960 11451 0,'0'21'31,"21"-21"-15,-21-21-16,21 21 0,-21-21 16,22 0-16,-22 0 0,21 0 0,0-1 15,-21-20-15,0 21 0,0 0 0,0 0 16,0-22-16,0 22 0,0 0 15,-21 0-15,0 21 0,-1 0 16,1 0-16,0 0 0,0 0 16,0 0-16,-22 21 0,22 21 0,0-21 15,-21 22-15,21-1 0,-22 0 0,22 1 16,0-22-16,-21 21 0,20 1 16,22-1-16,0-21 0,0 0 0,0 22 15,0-22-15,0 0 16,22-21-16,-1 0 0,0 0 0,0 0 15,21 0-15,-20 0 0,20 0 0,-21-21 16,21 0-16,1 21 0,-22-22 16,0 1-16,21 0 0,-20-21 15,-1 21-15,0-1 0,0-20 0,-21 21 16,0-21-16,21 20 0,-21-20 16,0 21-16,0 0 0,0 0 0,0 42 31,0 0-31,0 0 15,0 0-15,-21 0 0,21 22 0,0-22 16,0 0-16,0 21 0,0-20 16,0 20-16,0-21 0,0 0 0,0 0 15,0 1-15,0-1 0,21-21 16,-21 21-16,21-21 0,1 0 0,-1 0 16,0 0-16,21 0 0,-21 0 15,22 0-15,-22 0 0,21-21 16,1 0-16,-1-1 0,21 1 0,22-42 15,-43 42-15,1-22 0,-1 22 16,-21-21-16,-21 21 0,0-43 16,0 43-16,0 0 0,-21 21 15,-21-21-15,21 21 16,-22 0-16,1 0 0,0 0 0,-1 21 16,22-21-16,-21 21 0,-1-21 0,22 21 15,0 0-15,0 0 0,21 1 16,0-1-16,0 0 0,21 0 15,0 0-15,22 0 16,-22 22-16,0-22 0,0 0 16,21 21-16,-20-20 0,-1 20 0,0-21 15,-21 21-15,21 1 0,-21-1 16,0 0-16,0 1 0,0-1 0,0 22 16,0-22-16,-21 21 0,0-20 0,0 20 15,-22 1-15,1-22 0,0 0 16,-22 22-16,22-43 0,-22 21 0,1 1 15,20-22-15,-20 0 0,-1 0 0,22 0 16,0-21-16,-22 0 0,22 0 16,21 0-16,-22-21 0,22 0 0,0 0 15,0-21-15,21 20 0,0-20 16,0 0-16,0-22 0,21 1 16,0-1-16,22 1 0,-22-1 0,42 1 15,-20-1-15,20 1 0,1 20 16,-1-20-16</inkml:trace>
  <inkml:trace contextRef="#ctx0" brushRef="#br0" timeOffset="106681.76">20934 11324 0,'0'0'16,"0"21"0,0 1-16,-21-22 15,21 21-15,0 0 0,0 0 16,0 0-16,-22 0 0,22 1 15,-21-1-15,21 0 0,0 0 0,0 0 16,-21 0-16,0 1 0,21-1 16,-21-21-1,21-21 17,0-1-32,0 1 0,21 0 15,0 0-15,0-21 0,0 20 0,1 1 16,-1-21-16,0 21 15,0 0-15,0-1 0,0 22 0,1 0 0,-22-21 16,21 21-16,0 0 16,-21 21-16,0 1 0,0-1 15,0 0-15,0 21 0,0-21 0,0 1 16,0-1-16,0 21 0,0-21 16,0 0-16,0 1 0,21-1 0,-21 0 15,21-21-15,0 21 0,1-21 0,-1 0 16,0 0-16,21 0 15,-21 0-15,22 0 0,-1-21 0,0 21 16,22-21-16,-22 0 0,1-1 0,20 1 16,-21 0-16,1-21 0,-1-22 15,0 22-15,-42 21 16,0-22-16,0 1 0,0 21 16,0 0-16,0-22 0,-21 22 0,0 21 15,0 0-15,-21 0 0,20 0 0,-20 0 16,0 0-16,-1 0 0,1 21 15,0 22-15,-1-22 0,22 0 0,-21 21 16,21 1-16,0-22 0,-1 21 16,22 1-16,-21 20 0,21-42 15,0 0-15,0 1 0,21-1 16,1 0-16,-1-21 0,0 0 0,0 21 16,21-21-16,-20 0 0,20 0 15,0 0-15,-21-21 0,22 0 0,-1 21 16,0-21-16,-20-1 0,20 1 15,-21-21-15,0 21 0,0-22 0,-21 22 16,22-21-16,-22 21 0,0-22 16,21 22-16,-21-21 0,0 21 0,0 0 15,-21 42 1,21 0-16,-22 0 16,22 0-16,0 0 0,-21 1 0,21 20 15,-21-21-15,21 21 0,0-20 16,0-1-16,0 0 0,0 0 15,0 0-15,0 0 0,21 1 0,0-22 16,1 0-16,-1 0 16,0 0-16,21 0 0,-21 0 0,1 0 15,20-22-15,-21 1 0,21 21 0,-20-21 16,-1-21-16,0 21 0,0-1 16,-21-20-16,0 0 0,21-22 15,0 43-15,-21 0 0,0 0 16,0 0-16,0 42 15,0 0-15,0 0 16,0 0-16,0 22 0,-21-22 16,21 0-16,-21 0 0,21 0 0,0 22 15,0-22-15,0 0 0,-21-21 16,21 21-16,0 0 0,-21-21 16,21 21-16,0-42 31,0 0-16,21 0-15,0 0 0,-21 0 0,0-1 16,21-20-16,0 21 0,1-21 16,-1 20-16,-21-20 0,21 21 0,0 0 15,0 0-15,-21-1 0,21 22 16,1 0-16,-1 0 0,-21 22 16,0-1-16,0 0 0,0 0 15,0 0-15,0 0 0,0 22 16,0-22-16,0 0 0,0 0 0,0 0 15,0 1-15,0-1 0,0 0 0,0 0 16,21-21-16,-21 21 0,21-21 16,0 0-16,0 0 0,1 0 15,-1 0-15,0 0 16,0-21-16,0 21 0,0-21 0,1 0 16,-1 0-16,0-22 0,0 22 0,0-21 15,0 21-15,22-22 0,-22 22 16,0-21-16,0 21 0,0-1 0,1 1 15,-22 0-15,0 0 0,21 21 16,-21 21 0,0 0-16,0 0 15,0 1-15,-21-1 0,21 0 16,0 21-16,0-21 0,-22 22 0,22-22 16,0 0-16,0 21 0,0-20 0,0-1 15,0 0-15,22 0 16,-1-21-16,0 0 0,0 0 0,0 0 15,0 0-15,22 0 0,-22 0 16,0 0-16,21 0 0,-20 0 0,-1-21 16,21 0-16,-21 0 0,0-22 0,1 22 15,-1 0-15,0-21 16,0-1-16,-21 22 0,0-21 0,0 21 16,0-22-16,0 22 0,-21 21 31,0 21-31,0 0 0,-1 1 0,1-1 15,0 21-15,0-21 0,21 22 16,0-22-16,0 0 0,0 21 0,0-21 16,0 1-16,0-1 0,0 0 0,0 0 15,21 0-15,0-21 16,0 0-16,1 0 0,-1 0 16,0 0-16,21 0 0,-21-21 15,22 21-15,-22-21 0,21 0 16</inkml:trace>
  <inkml:trace contextRef="#ctx0" brushRef="#br0" timeOffset="107201.46">24003 10583 0,'0'0'0,"-21"-21"0,0 21 15,42 0 1,21 0-1,-21 0-15,22 0 0,-1 0 16,-21 0-16,21 0 0,1 0 16,-1 0-16,0-21 0,1 21 0,-22 0 15,21 0-15,-21 0 0,1 0 0,-1 0 16,-42 0 0,-1 0-16,1 0 15,-21 0-15,21 0 0,-22 0 16,1 0-16,0 0 0,21 0 0,-22 0 15,1 0-15,21 0 0,0 0 0,-1 21 16,1 0-16,0-21 0,21 22 16,-21-22-16,0 21 0,21 0 15,0 0-15,0 0 16,-21 0-16,21 1 0,-22-1 0,22 0 16,-21 21-16,21-21 0,-21 22 0,0-1 15,0-21-15,0 22 0,-1 20 16,1-21-16,-21 1 0,21 20 0,0 1 15,-1-22-15,1 22 0,0-22 0,0 0 16,21 1-16,0-1 0,-21 0 16,21 1-16,0-1 0,0-21 0,0 21 15,0-20-15,0 20 0,21-21 16,0 0-16,0 0 0,0 1 16,1-1-16,20 0 0,-21-21 0,21 0 15,1 0-15,-1 0 0,-21 0 16,22 0-16,-1 0 0,0-21 0,1 21 15,-22-21-15</inkml:trace>
  <inkml:trace contextRef="#ctx0" brushRef="#br0" timeOffset="107792.63">24511 10943 0,'0'0'0,"0"-21"0,0 0 16,0 0-16,-21 21 15,0 0-15,-22 0 0,22 0 0,0 0 16,0 0-16,-22 21 16,22-21-16,-21 21 0,0 0 0,20 22 15,-20-22-15,21 21 0,0 0 0,0 1 16,-1-1-16,1 22 0,0-22 15,21 0-15,-21 22 0,21-22 0,0 0 16,0 1-16,0-22 0,0 21 16,21-21-16,0 1 0,-21-1 0,21 0 15,1 0-15,20-21 0,-21 0 0,0 0 16,22 0-16,-22 0 0,21-21 16,-21 0-16,22 0 0,-22-1 0,21 1 15</inkml:trace>
  <inkml:trace contextRef="#ctx0" brushRef="#br0" timeOffset="108424.27">24659 11261 0,'0'0'0,"0"-21"0,0-1 0,0 1 16,-21 21-1,0 0-15,0 21 0,-1 1 0,1-1 16,0 0-16,0 21 0,0-21 16,0 22-16,21-22 0,-22 21 0,22-21 15,-21 22-15,21-22 0,0 0 0,0 0 16,0 0-16,0 1 0,0-1 15,21-21-15,1 0 0,-1 0 16,0 0-16,21 0 0,-21 0 16,1 0-16,20 0 0,-21-21 0,0 21 15,0-22-15,1 1 0,-22 0 0,0 0 16,0 0-16,0 0 16,0-1-16,-22 1 0,1 0 0,0-21 15,21 21-15,0-1 0,-21 1 0,21 0 16,0 0-16,0 0 15,0 0-15,21-1 0,0 22 16,0 0-16,1 0 0,20 0 16,-21 0-16,21 22 0,1-1 0,-22 0 15,0 21-15,0-21 0,0 1 0,-21 20 16,22-21-16,-22 0 16,0 22-16,0-22 0,0 0 0,0 0 15,0 0-15,0 0 0,0 1 0,-22-22 16,22 21-16,0-42 31,0-1-31,0 1 16,0 0-16,22 0 0,-1 0 0,0-22 15,-21 22-15,21-21 0,21 0 0,-20 20 16,-1-20-16,0 0 0,21 21 16,-21-1-16,22 1 0,-22 0 0,0 21 15,0 0-15,0 0 0,-21 21 16,0 0-16,0 1 0,0 20 15,0-21-15,0 43 0,0-43 16,0 21-16,0-21 0,0 22 16,0-22-16,-21 21 0,21-21 15,0 0-15,0 1 0,0-1 16,21-21 0,1-21-16,20-1 15,-21 1-15</inkml:trace>
  <inkml:trace contextRef="#ctx0" brushRef="#br0" timeOffset="108640.15">25760 10986 0,'0'0'0,"0"-22"0,0 44 32,-21-1-32,21 21 0,0-21 15,-22 22-15,1-1 0,21 0 0,-21 1 16,21-1-16,0-21 0,-21 21 15,21 1-15,-21-1 0,21-21 0,0 22 16,0-22-16,0 0 0,0 0 0,0 0 16,0 0-16</inkml:trace>
  <inkml:trace contextRef="#ctx0" brushRef="#br0" timeOffset="108808.05">25485 11430 0,'0'0'0,"0"-21"16,42 21 0,-21 0-1,0-21-15,22 21 0,-1-21 16,0 21-16,1-22 0,-1 22 0,0-21 16,1 21-16,-1-21 0,0 21 0,22-21 15,-22 21-15,0 0 0,1 0 16</inkml:trace>
  <inkml:trace contextRef="#ctx0" brushRef="#br0" timeOffset="110016.36">26437 11282 0,'0'-21'16,"0"0"-16,0-1 16,-21 22-16,0-21 0,21 0 0,-21 21 15,-1 0-15,1 0 16,0 0-16,0 0 0,0 0 0,0 0 15,-1 21-15,1 0 0,0 1 16,-21-1-16,21 21 0,-1-21 0,-20 22 16,21-1-16,0-21 0,-22 21 15,22-20-15,21 20 0,0-21 16,0 0-16,0 0 0,0 1 0,0-1 16,21-21-16,1 0 0,-1 0 15,21 0-15,-21 0 0,22 0 16,-1-21-16,-21 21 0,21-22 0,1 1 15,-22 0-15,21 0 0,-21-21 16,1 20-16,-1-20 0,0 21 0,-21-21 16,21 20-16,-21-20 0,0 21 0,0 0 15,0 0-15,0-1 0,-21 22 32,0 22-32,0-1 15,-1 0-15,22 0 0,0 0 0,-21 0 16,21 22-16,-21-22 0,21 21 0,0-21 15,0 1-15,0-1 0,0 0 16,0 0-16,0 0 0,21 0 0,0-21 16,1 22-16,-1-22 0,0 0 0,0 0 15,0 0-15,22 0 0,-1 0 16,-21 0-16,21-22 0,1 1 0,-1 21 16,0-21-16,1 0 0,-1-21 15,0 20-15,-20 1 0,-1-21 0,0 21 16,0-22-16,-21 22 0,0 0 0,0 0 15,-21 21 17,0 21-32,0 0 0,21 0 15,0 1-15,0-1 0,-22 0 16,22 0-16,0 0 0,0 0 0,0 1 16,0-1-16,22 0 15,-1-21-15,0 0 0,21 21 16,-21-21-16,1 0 0,20 0 0,-21 0 15,21-21-15,-20 21 0,20-21 16,-21 0-16,0 21 0,22-22 0,-22 1 16,-21-21-16,21 21 0,-21 0 0,21-1 15,-21 1-15,0 0 16,0 42 0,0 0-1,0 1-15,-21-1 0,0 0 16,21 0-16,-21 0 0,21 0 0,0 1 15,-22-1-15,1 0 16,21 0-16,-21-21 0,21-21 47,21 0-47,0 21 0,-21-21 16,22-1-16,-1 1 0,-21-21 0,21 21 15,0 0-15,21-43 16,-20 43-16,-1 0 0,0 0 0,0 21 15,0 0 1,-21 21-16,0 0 16,0 0-16,0 0 0,0 0 0,0 22 15,0-22-15,0 0 0,-21 0 16,21 0-16,0 1 0,0-1 0,0 0 16,0 0-16,21-21 15,0 0 1,1 0-16,-1 0 0,0 0 0,0 0 0,0 0 15,0-21-15,22 21 0,-22-21 16,0 0-16,0-1 0,22-20 16,-22 21-16,0 0 0,0-22 0,-21 22 15,0-21-15,21 21 0,-21 0 16,0-1-16,0 1 0,-21 21 16,0 21-1,21 1-15,-21-1 0,21 0 0,-21 21 16,21-21-16,0 1 0,0-1 0,0 21 15,0-21-15,-22 0 0,22 1 16,0-1-16,0 0 16,0 0-16,0-42 31</inkml:trace>
  <inkml:trace contextRef="#ctx0" brushRef="#br0" timeOffset="110176.27">27347 10986 0,'0'0'0,"-21"0"31,42 0-15,0-22-1,1 22-15,-1 0 0,21 0 0</inkml:trace>
  <inkml:trace contextRef="#ctx0" brushRef="#br0" timeOffset="110485.09">28723 10372 0,'0'0'0,"0"-21"0,-21 21 31,21 21-31,-21 0 0,-22 21 15,22 1-15,0 20 0,0-21 16,-21 22-16,-1-1 0,22 1 0,-21-1 16,-1 1-16,1-1 0,0 22 0,-1-21 15,-41 84-15,41-85 16,22 22-16,0-22 0,0-20 0,21 20 16,0-20-16,0-1 0,0 0 15,0 1-15,21-22 0,0 0 0,22 0 16,-22 0-16,21-21 0,0 0 0,1 0 15,-1 0-15,0 0 0,1 0 16,-1-21-16,0 0 0,1 0 0,-1 0 16,0-22-16</inkml:trace>
  <inkml:trace contextRef="#ctx0" brushRef="#br0" timeOffset="111132.72">29104 11049 0,'0'-21'16,"0"42"-16,0-63 0,0 21 0,0-1 0,-21 1 15,0 0-15,0 21 0,-1 0 0,1 0 16,0 0-16,0 0 0,0 0 16,0 21-16,-1 0 0,1 1 0,0-1 15,0 0-15,21 0 0,0 21 16,0-20-16,0-1 0,0 0 16,0 0-16,0 0 0,0 0 15,0 1-15,21-22 0,0 0 16,0 0-16,1 0 0,-1 0 0,0 0 15,0 0-15,0-22 0,0 1 16,1 0-16,-1 0 0,0 0 0,0 0 16,0-1-16,-21 1 0,0 0 15,0 0-15,0 0 0,-21 42 47,21 0-47,-21 0 0,0 0 16,21 22-16,0-22 0,0 0 15,0 0-15,0 0 0,0 1 16,0-1-16,0 0 0,21-21 16,0 0-16,0 21 0,0-21 15,1 0-15,-1 0 0,0 0 0,0 0 16,21-21-16,-20 0 0,-1 0 0,0-1 16,21 1-16,-21-21 0,1 21 15,-22-22-15,21 1 0,-21 21 0,0-21 16,0-1-16,0 1 0,0 0 15,-21 20-15,-1-20 0,1 21 0,-21 0 16,0 0-16,-1 21 0,1 0 0,-22 0 16,1 0-16,21 21 0,-22 21 15,1-21-15,-1 22 0,1-22 16,20 21-16,1 0 0,0 22 16,-1-22-16,22 22 0,0-22 0,21 0 15,0 22-15,0-22 0,0 1 0,0-22 16,21 21-16,0-21 0,22 22 15,-1-22-15,0 0 0,1-21 0,-1 0 16,21 21-16,-20-21 0,20 0 16,-20 0-16,20-21 0,-21 0 0,1 0 15,-1-1-15,0 1 0,-20 0 0</inkml:trace>
  <inkml:trace contextRef="#ctx0" brushRef="#br0" timeOffset="111672.42">29908 10901 0,'22'-21'32,"-44"21"-17,1 21-15,0-21 0,21 21 0,-21 0 16,0 0-16,0 1 0,-1-1 0,1 0 15,0 0-15,0 21 0,21-20 16,-21 20-16,0-21 0,-1 0 0,1 22 16,0-22-16,0 0 0,21 0 15,0 0-15,-21 0 0,21 1 0,-21-22 16,21 21-16,0-42 31,21-1-31,0 1 0</inkml:trace>
  <inkml:trace contextRef="#ctx0" brushRef="#br0" timeOffset="111924.27">29803 10901 0,'0'0'0,"21"-21"0,-21 0 0,0-1 15,21 22-15,0 0 16,-21-21-16,21 21 0,0 21 16,1 1-16,-1-1 15,0 21-15,-21-21 0,0 0 16,21 22-16,-21-22 0,0 21 15,0 1-15,0-1 0,0 0 0,0 1 16,0-1-16,0-21 0,0 21 16,0-20-16,-21 20 0,21-21 15,0 0-15,-21-21 16,21-21 0,0 0-1,-21 21-15,21-21 0</inkml:trace>
  <inkml:trace contextRef="#ctx0" brushRef="#br0" timeOffset="112101.17">29570 11197 0,'0'0'0,"-21"0"0,-1 0 0,1 0 15,42 0 17,1-21-32,20 21 0,-21 0 0,21 0 15,1 0-15,-1-21 0,0 21 16,22 0-16,-1-21 0,1 21 0,-22-21 15,22 21-15,-1-22 0,1 1 0,-22 21 16,0-21-16,1 0 0</inkml:trace>
  <inkml:trace contextRef="#ctx0" brushRef="#br0" timeOffset="112300.06">30501 10901 0,'-21'0'31,"0"0"-31,0 21 16,21 0-16,-22-21 0,-20 43 15,42-22-15,0 21 0,-21-21 0,21 0 16,-21 22-16,21-22 0,0 21 16,0-21-16,0 1 0,0 20 0,0-21 15,0 0-15,-21 0 0,21 1 16,0-1-16,21-42 31</inkml:trace>
  <inkml:trace contextRef="#ctx0" brushRef="#br0" timeOffset="112516.93">30374 11049 0,'21'-42'0,"-42"84"0,42-105 0,-21 41 0,21 1 15,-21 0-15,22 21 16,-1 0-16,0 21 16,0-21-16,-21 21 0,21 1 15,0-1-15,1 0 0,-22 21 0,21-21 16,0 22-16,0-22 0,-21 0 0,21 21 15,0-20-15,1-1 0,-22 0 16,0 0-16,21 0 0,0 0 0,0-21 31,0 0-31,0 0 0,-21-21 16,22 21-16,-1-21 0</inkml:trace>
  <inkml:trace contextRef="#ctx0" brushRef="#br0" timeOffset="112724.33">30924 10943 0,'0'0'0,"0"-21"0,0 0 0,0 0 0,0 0 16,0 42 0,0 0-16,-21 0 15,0 0-15,0 0 0,21 1 16,-21 20-16,21-21 0,-21 21 0,21 1 16,-22-1-16,22-21 0,0 22 15,0-22-15,0 21 0,0-21 0,0 0 16,0 1-16,0-1 15,22-21 1,-1 0-16</inkml:trace>
  <inkml:trace contextRef="#ctx0" brushRef="#br0" timeOffset="114156.84">31284 11367 0,'0'-22'31,"0"1"-31,0 0 16,0 0-1,21 21-15,1 0 16,-1 21-16,0 0 15,-21 0-15,0 1 0,0-1 0,0 0 16,0 21-16,0-21 0,-21 22 16,0-22-16,-22 21 0,1 1 0,0-22 15,-22 0-15,1 21 0,20-21 16,1-21-16,-22 22 0,43-22 0,-21 0 16,21 0-16</inkml:trace>
  <inkml:trace contextRef="#ctx0" brushRef="#br0" timeOffset="114422.79">31517 10795 0,'0'0'0,"0"21"31,0 0-15,0 1-16,0-1 16,0 0-1,0 0 17</inkml:trace>
  <inkml:trace contextRef="#ctx0" brushRef="#br0" timeOffset="114765.65">31496 10837 0,'0'0'0,"0"-21"16,0 42 15,-21-21-15,21 22-16,0-1 0,0 0 0,-21 0 15,21 0-15,0 0 0,-22 1 16,22-1-16,0 0 0,0 0 0,0 0 16,0 0-16,0 1 0,22-1 15,-1-21-15,0 0 0,0 0 0,0 0 16,0 0-16</inkml:trace>
  <inkml:trace contextRef="#ctx0" brushRef="#br0" timeOffset="115023.94">31940 10964 0,'0'-42'16,"0"63"31,-21 0-47,0 1 0,21-1 0,-21 0 15,0 0-15,21 0 0,-21 0 16,-1 22-16,1-22 0,21 21 0,-21-21 16,21 1-16,-21-1 0,21 0 15,0 0-15</inkml:trace>
  <inkml:trace contextRef="#ctx0" brushRef="#br0" timeOffset="115248.43">31919 10986 0,'21'-22'0,"-42"44"0,42-65 16,-21 22-16,0 0 0,22 21 15,-1 0 1,-21 21-16,0 0 16,0 0-16,0 1 0,0-1 0,21 21 15,-21-21-15,0 0 0,21 22 16,-21-22-16,0 21 0,0-21 15,0 1-15,0-1 0,0 0 0,0 0 16,0 0-16,0 0 0,-21-21 16,0 0-1,0 0-15</inkml:trace>
  <inkml:trace contextRef="#ctx0" brushRef="#br0" timeOffset="115415.94">31665 11261 0,'0'-64'15,"21"43"1,1 21-16,-1 0 16,0-21-16,21 21 0,-21-21 15,22 21-15,-1 0 0,22-21 0,-22-1 16,0 22-16,22-21 0,-22 0 16,0 21-16,-20-21 0,20 0 0</inkml:trace>
  <inkml:trace contextRef="#ctx0" brushRef="#br0" timeOffset="115608.95">32343 10901 0,'0'21'16,"0"0"-1,0 0-15,0 1 0,0 20 16,0-21-16,0 0 0,21 22 16,-21-22-16,21 0 0,-21 21 0,21-21 15,0 1-15,-21-1 0,21 0 16,1-21-16,-22 21 0,21-21 15,0 0-15,0 0 16,0-21-16,0 0 16</inkml:trace>
  <inkml:trace contextRef="#ctx0" brushRef="#br0" timeOffset="115792.68">32681 10922 0,'0'0'0,"0"-21"0,-21 21 31,0 21-31,0 0 0,0 0 16,-1 22-16,1-22 0,0 0 16,21 0-16,-21 0 0,21 22 0,-21-22 15,0 0-15,21 0 0,0 0 16,0 1-16,21-22 31</inkml:trace>
  <inkml:trace contextRef="#ctx0" brushRef="#br0" timeOffset="116100.69">32914 10880 0,'0'0'0,"-21"0"16,0 0-1,21-21 32,21 21-31,-21-22-1,0 44 17,0-1-32,0 0 0,0 0 15,0 0-15,0 0 0,0 1 16,0-1-16,0 0 0,0 0 0,-21-21 15,21 21-15,0 0 0,-21-21 16,21 22-16,-22-22 0</inkml:trace>
  <inkml:trace contextRef="#ctx0" brushRef="#br0" timeOffset="116696.53">33062 10224 0,'0'0'0,"0"-22"16,21 22 15,1 0-15,-1 0-16,0 43 0,0-22 15,0 21-15,22 22 0,-22-22 0,0 22 16,0 20-16,0-20 0,-21-1 15,0 1-15,0-1 0,0 1 0,0-1 16,0 1-16,0-22 0,0 22 16,0 41-16,0-62 15,-21-1-15,0 0 0,-21-20 0,-1-1 16,22 0-16,-21 0 0,21-21 16,-1 0-16,1 0 0,0 0 0,21-21 31,0 0-31,0 0 0,0-22 0,21 22 15</inkml:trace>
  <inkml:trace contextRef="#ctx0" brushRef="#br0" timeOffset="117212.94">33380 10139 0,'0'0'0,"-21"-21"0,21 0 0,0-1 15,21 1 1,21 21-16,0 0 16,1 0-16,20-21 0,-20 21 15,41 0-15,-20 0 0,-1 0 0,-42 0 16,-21 21 15,0 0-31,0 1 16,0-1-16,0 0 0,0 0 0,0 0 15,0 0-15,0 1 0,0 20 16,0 0-16,0 1 0,0-1 0,0 0 16,0 22-16,0-22 15,0 22-15,0-1 0,0-21 0,0 22 16,0-1-16,0-20 0,0 20 0,0 1 16,0-1-16,0 1 0,0-1 15,0 1-15,0-22 0,0 22 0,0-22 16,0 0-16,0 1 0,0-1 15,0 0-15,0 1 0,0-1 0,0-21 16,0 0-16,0 22 0,0-22 0,0 0 16,0 0-16,0 0 0,0 0 15,0 1-15,-42-1 0,-21 0 16,-1 0-16,1-21 0,-1 21 0,1-21 16,20 0-16,-20 0 15,20 0-15,1 0 0,21 0 0,-21 0 16,20 0-16,1 0 0,0-21 15,0 21-15,0-21 0,0 0 0,-1 21 16</inkml:trace>
  <inkml:trace contextRef="#ctx0" brushRef="#br0" timeOffset="118028.88">18521 12361 0,'0'0'0,"21"0"0,-21-21 31,-21 21-15,-22 21-16,22 1 0,0 20 16,-21-21-16,-1 21 0,1 1 0,0-1 15,-1 22-15,1-22 0,0 21 16,-1 1-16,22-22 0,-21 22 0,0-22 15,20 0-15,-20 1 0,21-1 16,0 0-16,21-20 0,0-1 0,-21 0 16,42-21-1,-21-21 1,42 0-16,-21-22 0,0 22 16,22-21-16</inkml:trace>
  <inkml:trace contextRef="#ctx0" brushRef="#br0" timeOffset="118252.93">18754 12277 0,'0'0'0,"-22"42"31,1-21-31,-21 22 0,21-1 16,0-21-16,-22 21 0,22 1 0,-21-1 16,-1 0-16,22 1 0,-21 20 15,21-20-15,0-1 0,-22 0 16,22 1-16,0-1 0,0 0 0,21-21 15,0 1-15,0-1 0,0 0 16,0 0-16,21-21 16,0 0-16,0 0 0,0-21 15,22 0-15,-1 0 0</inkml:trace>
  <inkml:trace contextRef="#ctx0" brushRef="#br0" timeOffset="118481.94">19135 12383 0,'0'-22'16,"0"44"-16,0-22 0,0 21 16,-22 0-16,22 0 0,-21 21 0,0-20 15,0 20-15,0 0 0,0 1 16,-1-1-16,1 0 0,0 1 0,21-22 16,0 21-16,0 0 0,-21-20 15,21-1-15,0 0 0,0 0 0,0 0 16,21-21-16,0 0 15,0 0-15,1 0 0,-1 0 16,-21-21-16,21 0 0,0-21 16</inkml:trace>
  <inkml:trace contextRef="#ctx0" brushRef="#br0" timeOffset="118649.7">18944 12742 0,'-21'0'0,"21"-21"16,21 21-1,-21-21 1,21 21-16,0 0 0,22-21 0,-22 21 16,21-21-16,1 21 0,-1-21 15,0 21-15,1 0 0,20-22 0,-21 22 16,1 0-16,41 0 0</inkml:trace>
  <inkml:trace contextRef="#ctx0" brushRef="#br0" timeOffset="119488.48">19812 12785 0,'0'0'16,"0"21"-16,0 0 0,0 0 0,0 0 0,21-21 16,0 0-1,0 0 1,1-21-16,-22 0 0,21 0 16,-21 0-16,21 0 0,-21-1 0,0 1 15,0 0-15,0-21 0,0 21 0,0-1 16,-21 1-16,0 0 0,-1 0 15,1 0-15,-21 21 0,21 0 16,-22 0-16,1 0 0,0 0 0,21 21 16,-22 0-16,1 0 0,0 0 15,20 22-15,-20-1 0,21 0 0,0-20 16,0 20-16,-1 0 0,22 1 16,0-22-16,0 21 0,0-21 0,0 0 15,22 1-15,-1-1 0,0 0 16,0-21-16,21 0 0,1 0 0,-1 0 15,-21 0-15,22 0 0,-1-21 0,0 21 16,1-21-16,-22-1 16,21 1-16,-21 0 0,22-21 0,-22 21 15,0-22-15,0 1 0,0 21 0,-21-22 16,21 22-16,-21-21 0,0 21 16,0 0-16,-21 21 31,21 21-31,-21 0 0,21 0 0,-21 21 15,21-20-15,0 20 0,0 0 16,0-21-16,0 22 0,0-22 0,0 21 16,0-21-16,21 1 0,-21-1 0,21 0 15,0 0-15,1-21 0,20 0 16,-21 0-16,0 0 0,22 0 16,-22 0-16,21 0 0,0-21 15,1 21-15,-1-42 0,0 20 0,1 1 16,-1-21-16,-21 0 0,0-1 0,1 1 15,-22 0-15,0-1 0,0 22 16,0-21-16,0 21 0,-22-1 0,1 1 16,0 0-16,0 21 0,0 0 15,0 0-15,-22 0 0,22 21 0,0 0 16,0 1-16,0 20 0,21-21 0,0 21 16,0 1-16,0-22 0,0 21 15,0 1-15,0-22 0,21 21 0,0 0 16,0-20-16,0 20 15,0 0-15,22 22 0,-22-22 16,0 0-16,-21-20 0,0 20 0,0 0 16,0 1-16,0-22 0,0 21 15,-21 0-15,-85 64 16,64-63-16,-22-22 0,22 0 16,0 0-16,-1-21 0,1 0 15,0 0-15,-1 0 0,22 0 0,0 0 16,-21 0-16,42-21 0,-22-21 0,22 20 15,0-20-15,0 0 0,0-1 0,22 1 16,-1 0-16,0-1 0,21-20 16,1-1-16,-1 1 0</inkml:trace>
  <inkml:trace contextRef="#ctx0" brushRef="#br0" timeOffset="120968.95">20743 12594 0,'0'106'15,"0"-64"1,0-20-16,0 20 0,0-21 16,0 21-16,0 1 0,-21-22 0,21 0 15,-21 21-15,21-20 16,0-44 15,21 1-15,-21 0-16,21-21 0,-21 21 0,0-22 15,21 1-15,1 21 0,-1-22 0,-21 1 16,21 21-16,0-21 16,-21 20-16,21 22 15,-21 22 1,0-1-16,21 0 0,-21 0 0,0 0 16,22 0-16,-22 1 0,0-1 0,0 21 15,21-21-15,0 0 0,0 1 16,0-1-16,0-21 0,1 21 15,-1-21-15,21 0 0,-21 0 16,22 0-16,-1 0 0,0 0 0,1 0 16,-1-21-16,0 0 0,-21-1 15,22 1-15,-22 0 0,21 0 0,-21-21 16,1 20-16,-22-20 0,0 21 16,0-21-16,0 20 0,0 1 15,0 0-15,-22 0 0,1 0 0,0 21 16,0 0-16,0 0 0,-22 0 0,22 0 15,-21 0-15,21 21 0,0 0 0,-1 0 16,1 0-16,0 22 0,0-22 16,0 21-16,21-21 0,0 22 15,0-22-15,0 0 0,0 0 0,0 0 16,0 1-16,0-1 0,21-21 16,0 0-16,0 0 0,0 0 0,1 0 15,-1 0-15,0 0 0,0 0 0,21 0 16,-20-21-16,-1-1 0,0 1 15,0-21-15,0 21 0,0 0 0,1-22 16,-1 22-16,0 0 0,-21 0 16,0-22-16,0 22 15,-21 21 1,0 21-16,-1 1 0,22-1 16,0 0-16,0 0 0,0 21 0,0-20 15,0-1-15,0 0 16,0 0-16,0 0 0,0 0 0,0 1 15,22-22-15,-1 21 0,0-21 16,0 0-16,0 0 0,22 0 0,-1 0 16,0 0-16,1-21 0,-1-1 0,-21 1 15,21 0-15,-20 0 0,-1 0 16,0-22-16,0 22 0,-21-21 0,0 0 16,0 20-16,0 1 15,0 0-15,0 42 16,0 0-1,0 1-15,-21-1 16,21 0-16,-21 21 0,21-21 0,0 1 16,0 20-16,-21-21 0,21 0 15,0 0-15,-22 1 0,22-1 16,0-42 15,22-1-31,-1 1 16,-21-21-16,21 21 0,0-22 15,-21 22-15,21-21 0,0 21 0,1-22 16,-22 22-16,0 0 0,21 0 16,-21 0-16,21 0 0,0 21 15,-21 21 1,0 0-16,0 0 16,0 21-16,0-20 0,0-1 0,0 0 15,0 21-15,0-21 0,0 1 16,0-1-16,0 0 0,0 0 15,21-21-15,0 0 0,1 0 16,-1 0-16,0 0 0,0 0 16,0 0-16,0-21 0,1 0 0,-1 0 15,0-1-15,0 1 0,-21 0 16,21-21-16,0 21 0,1-1 16,-22 1-16,0 0 0,21 0 0,-21 42 46,0 0-46,0 0 0,0 1 16,0-1-16,0 0 0,0 0 0,0 0 16,0 0-16,0 1 0,0-1 0,0 0 15,21-21-15,0 21 0,0-21 16,0 0-16,22 0 0,-22 0 0,21 0 16,-21 0-16,22 0 0,-22-21 15,0 0-15,21 0 0,-20-1 16,-1 1-16,0 0 0,0-21 0,0 21 0,-21-22 15,0 22-15,0 0 16,0-21-16,0 20 0,-21 22 16,0 0-1,0 0-15,0 22 0,-1-1 0,1 21 16,0-21-16,0 22 0,21-22 0,0 21 16,0-21-16,0 22 0,0-22 15,0 0-15,0 0 0,0 0 0,0 0 16,21 1-16,0-22 0,0 0 15,1 0-15,-1 0 0,0 0 0,0-22 16,21 22-16</inkml:trace>
  <inkml:trace contextRef="#ctx0" brushRef="#br0" timeOffset="121636.94">23495 12129 0,'0'0'15,"-21"0"-15,0-22 0,42 1 32,0 21-32,21 0 15,-21 0-15,43-21 0,-22 21 16,1-21-16,-1 21 0,21-21 15,-20 21-15,-1-21 0,0 21 0,1 0 16,-22-22-16,0 22 0,-42 0 31,0 0-31,-22 0 16,22 0-16,-21 0 0,0 0 0,20 0 16,-20 0-16,0 0 0,21 0 15,-22 0-15,22 0 0,0 0 16,-21 22-16,20-1 0,1 0 0,0 0 15,0 0-15,-21 22 0,20-1 16,1 0-16,0 1 0,0-1 0,0 0 16,0 22-16,-1-22 0,1 0 0,21 22 15,-21-22-15,0 22 0,21-1 16,-21 1-16,21-1 0,0 1 0,0-22 16,0 22-16,0-1 0,0-21 15,0 22-15,0-22 0,0 1 0,0-22 16,0 21-16,21-21 0,-21 0 15,21 1-15,0-1 0,22-21 0,-22 0 16,21 0-16,-21 0 0,22-21 0,20-1 16,-21 1-16,22 0 0,-1-21 15,1-1-15,-22 1 0,22 0 0,-1-22 16</inkml:trace>
  <inkml:trace contextRef="#ctx0" brushRef="#br0" timeOffset="121885.94">24215 12446 0,'0'0'0,"0"-21"0,0 0 15,-22-43 1,1 43-16,0 21 0,0 0 0,0 0 16,0 0-16,-1 21 0,-20 0 15,21 1-15,-21-1 0,20 0 0,1 21 16,0 1-16,-21-22 0,42 21 0,-21 0 16,-1 1-16,22-1 0,0 43 15,0-43-15,0 0 0,0-20 16,0 20-16,0-21 0,22 0 15,-1-21-15,0 21 0,21-21 0,-21 0 16,22 0-16,-1 0 0,-21 0 16,22-21-16,-1 0 0,0 0 15,1 0-15,-1-22 0,0 1 0,1 21 16</inkml:trace>
  <inkml:trace contextRef="#ctx0" brushRef="#br0" timeOffset="122516.85">24511 12594 0,'0'-21'15,"-42"106"-15,84-149 0,-42 22 0,0 21 0,0 0 16,-21 21-1,0 0-15,-1 21 0,1 0 16,0 0-16,0 0 0,0 0 16,21 22-16,-21-22 0,21 21 15,-22 1-15,22-1 0,0-21 0,0 0 16,0 22-16,0-22 0,0 0 16,22 0-16,-1-21 0,0 0 0,0 21 15,0-21-15,0 0 0,1 0 16,-1 0-16,0-21 0,0 21 0,0-21 15,-21 0-15,0 0 0,0-1 0,0 1 16,0 0-16,0-21 0,0 21 16,-21-22-16,0 22 0,0-21 0,21 21 15,-21-1-15,21 1 0,0 0 16,0 0-16,0 0 0,0 0 16,0-1-16,21 22 15,0 0-15,0 0 0,0 0 16,22 0-16,-22 22 0,0-1 0,21 0 15,-21 0-15,1 0 0,-1 0 0,0 22 16,0-22-16,-21 21 0,0-21 16,0 22-16,0-22 0,0 21 0,0-21 15,0 1-15,0-1 0,-21 0 16,21 0-16,-21-21 16,21-21-1,0 0-15,0 0 16,21-1-16,-21 1 0,21-21 0,0 21 15,0-22-15,1 1 16,20 21-16,21-43 0,-41 22 16,20 21-16,-21 0 0,21 0 0,1 21 15,-1 0-15,-21 0 16,0 0-16,1 21 0,-1 0 16,-21 21-16,0-21 0,0 1 15,0 20-15,-21-21 0,-1 21 16,1-20-16,21 20 0,-21-21 0,0 0 0,21 0 15,-21 1-15,21-1 0,0 0 16,21-21 15,0-21-31,0 0 0,22-1 16,-22 1-16,0-21 0</inkml:trace>
  <inkml:trace contextRef="#ctx0" brushRef="#br0" timeOffset="122732.29">25696 12298 0,'0'0'0,"21"-42"0,1 20 0,-22 1 0,0 42 32,-22 1-32,1 20 0,0-21 15,0 21-15,0 1 0,0-1 0,-1-21 16,1 22-16,0-1 0,0 0 16,21 1-16,-21-1 0,21-21 0,0 21 15,0 1-15,0-22 0,0 0 16,0 0-16,0 0 0,21-21 15,0 0-15,0 0 16,0 0-16,-21-21 16,22 21-16</inkml:trace>
  <inkml:trace contextRef="#ctx0" brushRef="#br0" timeOffset="122884.94">25485 12594 0,'0'0'15,"-22"0"-15,1-21 16,42 21-1,1 0 1,-1 0-16,0 0 0,21-21 16,1 21-16,20 0 0,-21 0 0,22-21 15,-1 0-15,1 21 0,-1 0 16</inkml:trace>
  <inkml:trace contextRef="#ctx0" brushRef="#br0" timeOffset="124027.87">26310 12446 0,'0'-21'15,"-21"0"-15,0 21 0,0 0 16,-1 0-16,-20 0 0,21 0 16,0 0-16,0 0 0,-22 21 0,22 0 15,-21 0-15,21 0 0,-1 1 16,-20 20-16,21-21 0,0 0 16,0 22-16,-1-1 0,1-21 0,21 21 15,0-20-15,0-1 0,0 0 16,0 0-16,0 0 0,21 0 0,22 1 15,-22-22-15,0 0 0,21 0 16,-20 0-16,20 0 0,0 0 0,-21-22 16,22 1-16,-22 0 0,21 0 0,-21 0 15,22-22-15,-22 22 0,0-21 16,0 21-16,0-22 0,-21 22 0,0-21 16,22 21-16,-22 0 0,0-1 15,0 1-15,-22 21 31,1 21-31,21 1 0,-21-1 16,21 0-16,-21 0 0,21 0 0,0 22 16,0-22-16,0 0 0,0 21 0,0-21 15,0 1-15,0-1 0,21 0 16,0 0-16,0 0 0,1-21 0,-1 0 16,21 0-16,-21 0 0,22 0 15,-22 0-15,21 0 0,-21-21 0,22 21 16,20-42-16,-42 21 0,0-22 15,22 1 1,-1-22-16,-21 43 0,-21 0 16,0 0-16,0 0 0,-21 21 31,0 0-31,21 21 16,-21 0-16,21 0 0,0 0 15,0 1-15,0 20 0,0-21 0,0 0 16,0 0-16,0 1 0,21-22 0,-21 21 15,21 0-15,0-21 0,0 0 16,22 0-16,-22 0 0,0 0 0,21 0 16,-20 0-16,-1-21 0,0 0 15,0-1-15,0 1 0,0 0 16,1 0-16,-1 0 0,-21 0 0,0-1 16,0 1-16,21 0 0,-21 0 15,0 42 16,-21 0-31,21 0 0,0 1 16,-21-1-16,-1 0 0,22 0 0,0 0 16,0 0-16,0 1 15,-21-22-15,42-22 32,1 1-17,-1 21-15,0-21 0,0 0 16,0 0-16,0 0 0,1-1 15,-22 1-15,21 21 0,0-21 0,0 0 16,0 21-16,-21 21 31,0 0-31,0 0 16,0 1-16,-21-1 0,21 0 16,0 0-16,0 0 0,0 0 0,0 1 15,0-1-15,21-21 16,0 0-1,1 0-15,-1 0 16,0-21-16,-21-1 0,21 1 16,0 0-16,-21-21 0,21 21 15,1-1-15,-1 1 0,-21-21 16,21 21-16,0 0 0,-21-1 0,0 1 16,21 21-16,-21 21 15,0 1 1,0-1-16,0 0 0,-21 0 0,21 21 15,0-20-15,0-1 0,-21 0 16,21 0-16,-21 0 0,21 0 0,-21 1 16,21-1-16,-22-21 31,1-21-15,21-1-16</inkml:trace>
  <inkml:trace contextRef="#ctx0" brushRef="#br0" timeOffset="124184.9">27093 12340 0,'-21'-21'16,"-21"21"-1,42-21 48</inkml:trace>
  <inkml:trace contextRef="#ctx0" brushRef="#br0" timeOffset="124733.89">28554 12002 0,'0'0'0,"21"-22"0,0-20 16,0 21-16,0 0 0,1 0 0,-22-1 15,-22 22 1,1 22-16,-21-1 15,0 21-15,-1 0 0,1 1 16,0 20-16,-1 1 0,-20-1 0,20 1 16,-41 63-16,41-64 15,1 22-15,0-22 0,21 22 0,-1 0 16,1-22-16,0 22 0,21-22 16,0 22-16,0-21 0,21-22 15,0 21-15,1-20 0,20-1 0,0 0 16,1-20-16,-1-1 0,0 0 0,22 0 15,-22-21-15,22 0 0,-22 0 16,0 0-16,22-21 0,-1 0 0,-20 0 16,-1-1-16</inkml:trace>
  <inkml:trace contextRef="#ctx0" brushRef="#br0" timeOffset="128048.23">29041 12552 0,'0'-21'63,"0"0"-48,0-1 1,0 1-16,0 0 0,0 0 15,0 0 1,-22 21 0,1 0-16,0 0 15,0 0-15,0 21 0,0-21 16,21 21-16,-22 0 0,1 0 0,21 1 16,-21-1-16,21 0 15,0 0-15,-21-21 0,21 21 0,0 0 16,21-21 15,0 0-31,0 0 16,1 0-16,-1-21 0,0 21 15,0-21-15,0 21 0,0-21 16,-21 0-16,22 0 0,-1 21 16,0-22-16,0 1 0,-21 0 15,21 0-15,0 21 0,-21-21 16,0 42 15,0 0-31,-21 0 16,21 0-16,-21 1 0,21-1 15,0 0-15,0 0 16,0 0-16,21-21 16,0 0-1,1 0-15,-1 0 16,0 0-16,0 0 0,0-21 15,0 0-15,1 0 16,-22 0-16,21 21 0,-21-22 0,0 1 16,0 0-16,0 0 0,0 0 0,0-22 15,0 22-15,0 0 0,0 0 16,0-21-16,-21 20 0,-1 1 0,1 0 16,0 0-16,0 0 0,0 0 15,-22 21-15,22 0 0,-21 0 0,0 0 16,-1 0-16,1 0 0,-22 21 15,-20 0-15,41 21 16,-41 1-16,41-1 16,22 0-16,-21-21 0,21 22 0,21-1 15,0 0-15,0 22 0,0-22 16,0 1-16,0-1 0,21-21 16,0 21-16,0-20 0,22 20 0,-22-21 15,21 0-15,0 0 16,1-21-16,-1 0 0,43 22 15,-43-22-15,-21 0 0,22 0 0,-22 0 16,0-22-16,0 22 0,0 0 0,0-21 16,-21 0-16,22 21 0,-22-21 15,0 0 1,21 21-16,0 0 0,-21-21 16,0-1-16,21 1 15,0 21-15</inkml:trace>
  <inkml:trace contextRef="#ctx0" brushRef="#br0" timeOffset="128512.96">29612 12319 0,'0'0'0,"21"-21"0,-21 0 15,0 0-15,0-1 16,0 1-16,0 42 31,-21 1-15,0 20-16,0-21 0,21 21 0,-21-20 16,-1 20-16,22-21 0,-21 21 15,0 1-15,21-22 0,0 21 16,-21-21-16,21 22 0,0-22 0,0 0 15,0 0-15,0 0 0,0 1 0,21-22 16,-21 21-16,21-21 0,0 0 16,1 0-16,-1 0 15,0-21-15,0-1 0,0 1 0,0 0 16</inkml:trace>
  <inkml:trace contextRef="#ctx0" brushRef="#br0" timeOffset="128694.21">29443 12510 0,'0'0'0,"-21"0"0,-1 0 16,-41 0-16,42 0 16,21 21-16,21-21 15,0 0 1,0 0-16,0 0 16,22 0-16,-22 0 0,64 0 15,-43 0-15,0 0 0,-21-21 16,22 21-16,-22-22 0,21 1 0</inkml:trace>
  <inkml:trace contextRef="#ctx0" brushRef="#br0" timeOffset="129029.02">29739 12467 0,'21'21'31,"0"-21"-31,1 0 0,-1-21 15,0 21-15,0-21 0,0 21 16,0-21-16,1 21 0,-22-21 16,-22 21-1,1 0-15,0 0 16,0 0-16,0 0 0,-22 0 0,22 21 16,0 0-16,0 0 15,21 0-15,-21 1 0,21-1 0,0 0 0,0 0 16,0 21-16,0-20 0,0-1 15,0 0-15,0 0 0,21-21 16,0 21-16,21 0 0,-20-21 0,-1 0 16,21 0-16,0 0 0,-20 0 15,20 0-15,-21 0 0,0 0 0,22 0 16,-22-21-16,-21 0 0,21 21 16,-21-21-16</inkml:trace>
  <inkml:trace contextRef="#ctx0" brushRef="#br0" timeOffset="129493.28">28744 12256 0,'0'0'0,"0"-22"0,-21 22 16,21-21-1,0 0-15,0 0 47,21 21-31,0 0-1</inkml:trace>
  <inkml:trace contextRef="#ctx0" brushRef="#br0" timeOffset="129820.09">28956 11980 0,'0'0'0,"0"-21"0,0-42 31,0 42-31,-21 21 16,0 21 0,-1 0-16,22 21 0,-21-21 15,0 22-15,0 20 0,0-20 0,0-1 16,21 21-16,-22-20 0,1 20 15,0-20-15,21 20 0,-21-21 0,0 1 16,21-1-16,-21 0 0,21 1 0,0-1 16,0 0-16,0-20 0,0-1 15,0 21-15,0-21 0,0 0 0,0 1 16,21-22 0,0 0-16,0 0 0,0-22 15,0 22-15,-21-21 16,0 0-16,22-21 0,-1 21 15</inkml:trace>
  <inkml:trace contextRef="#ctx0" brushRef="#br0" timeOffset="130003.99">28575 12488 0,'0'0'0,"-42"0"31,42 22-15,21-22-1,0 0-15,21 0 16,-21 0-16,22 0 0,-1 0 0,0 0 16,1 0-16,-1 0 0,0-22 15,1 22-15,-1 0 0,0-21 0</inkml:trace>
  <inkml:trace contextRef="#ctx0" brushRef="#br0" timeOffset="130361.35">29019 12467 0,'0'21'15,"0"-42"-15,-21 42 0,0 1 0,21-1 32,21-21-17,0 0-15,1 0 0,-1 0 0,21 0 16,-21 0-16,0-21 0,22 21 16,-22-22-16,21 1 0,-21 21 15,1-21-15,-22 0 16,0 0-16,0 0 0,-22 21 15,1 0-15,0 0 16,-21 0-16,-1 0 0,1 0 0,0 0 16,-1 21-16,22-21 0,-21 21 0,21 21 15,0-21-15,-1 1 0,22 20 16,0-21-16,0 21 0,0-20 0,0 20 16,22-21-16,-1 0 0,0 22 15,0-22-15,0 0 0,0 0 0,22 0 16,-22-21-16,21 21 0,-21-21 15,22 0-15,-22 0 0,21 0 16,-21 0-16,22-21 0,-22 0 0,0 0 16,0 0-16</inkml:trace>
  <inkml:trace contextRef="#ctx0" brushRef="#br0" timeOffset="130572.23">29464 12488 0,'0'0'15,"0"-21"-15,-21 0 0,0 21 0,21-21 16,0 42-1,0 0 1,21-21-16,0 21 16,-21 1-16,21-1 0,0 0 0,0 21 15,1-21-15,-1 1 0,0-1 16,0 0-16,0 0 0,-21 0 0,0 0 16,21-21-16,-21 22 0,0-1 0,0-42 46</inkml:trace>
  <inkml:trace contextRef="#ctx0" brushRef="#br0" timeOffset="130764.12">29676 12531 0,'-22'-21'0,"44"42"0,-65-64 0,22 43 16,0 0 0,0 0-16,0 0 0,-22 0 0,22 22 15,0-22-15,0 21 0,-22 42 16,22-42-16,0 1 0,21-1 15,0 21-15,-21-21 0,21 0 0,0 1 16,0-1-16,0 0 0,0 0 16,0 0-16,21-21 0,0 0 15,0 0-15,22 0 0,-22-21 16,0 0-16</inkml:trace>
  <inkml:trace contextRef="#ctx0" brushRef="#br0" timeOffset="131029.97">30035 12171 0,'0'0'0,"0"-21"0,22-22 0,-22 22 16,0 0-16,-22 21 15,1 21-15,0 0 16,0 22-16,0-1 0,0 0 0,-1 1 16,1-1-16,0 0 0,21 1 15,-21-1-15,0 22 0,21-22 0,0-21 16,0 21-16,0 1 0,0-1 15,0-21-15,0 22 0,0-22 0,0 0 16,0 0-16,0 0 0,21-21 0,0 0 16,0 0-1,0 0-15,1 0 0,-1 0 0,0-21 16,0 0-16,0 0 0,0 0 16,1-22-16</inkml:trace>
  <inkml:trace contextRef="#ctx0" brushRef="#br0" timeOffset="131183.88">29803 12531 0,'-43'0'16,"86"0"-16,-107 0 0,43 0 0,0 0 16,0 0-16,42 0 31,21 0-31,-21 0 0,22 0 0,-1 0 16,0 0-16,22 0 0,-22 0 15,22-21-15,-1 21 0,-21-22 16,22 22-16</inkml:trace>
  <inkml:trace contextRef="#ctx0" brushRef="#br0" timeOffset="131404.29">30522 12319 0,'-42'42'32,"21"-20"-32,0-1 0,-1 0 15,1 0-15,0 21 0,21-20 0,-21-1 16,21 0-16,-21 21 0,21-21 15,0 1-15,0-1 0,0 0 16,0 0-16,0 0 0,21 0 0,0 1 16,0-22-16,0 21 15,1-21-15,20 0 0,-21 0 0,0-21 16,0 21-16,22-22 0,-22 1 16,0 0-16</inkml:trace>
  <inkml:trace contextRef="#ctx0" brushRef="#br0" timeOffset="131636.15">30755 12319 0,'0'0'0,"0"-21"0,0 0 0,0 0 16,0-1-16,21 22 31,0 0-31,1 0 0,-1 22 0,0 20 16,0-21-16,0 0 0,0 22 15,1-1-15,-22-21 0,0 21 0,0-20 16,0 20-16,0-21 0,0 21 0,0-20 15,-22-1-15,1 21 0,0-21 16,0 0-16,21 1 0,-21-1 0,0 0 16,42-21-1,0-21 1</inkml:trace>
  <inkml:trace contextRef="#ctx0" brushRef="#br0" timeOffset="131869.01">31390 12700 0,'21'-63'31,"0"41"-31,-21 44 31,0-1-31,0 0 16,0 0-16,-21 21 0,0-20 15,0-1-15,-21 0 0,20 0 0,-20 21 16,21-20-16,0-1 0,-22 0 16,22-21-16,21 21 0,-21-21 15</inkml:trace>
  <inkml:trace contextRef="#ctx0" brushRef="#br0" timeOffset="132127.87">31665 12044 0,'0'0'0,"0"-21"16,0 0 0,0 42 15,-21-21-31,21 21 0,0 0 15,0 0 1,0 0-16,0 1 16,0-1-1,0 0-15</inkml:trace>
  <inkml:trace contextRef="#ctx0" brushRef="#br0" timeOffset="132408.23">32046 12256 0,'0'-22'32,"-21"44"-32,21-1 0,0 0 0,-21 0 15,21 21-15,-21-20 0,21 20 16,0-21-16,-21 21 0,-1 1 15,22-22-15,-21 0 0,21 21 16,-21 22-16,21-43 0,-21 0 16,21 0-16,0 1 0,0-1 15,21-21 1,0 0-16,0 0 16,-21-21-16,22 21 0</inkml:trace>
  <inkml:trace contextRef="#ctx0" brushRef="#br0" timeOffset="132593.13">31771 12573 0,'0'0'0,"-21"0"0,0 0 0,42 0 47,21 0-47,-21 0 15,1 0-15,20-21 0,0 21 0,1 0 16,-1 0-16,0 0 0,22-21 15,-22 0-15,22 21 0,-1-22 0,-21 22 16</inkml:trace>
  <inkml:trace contextRef="#ctx0" brushRef="#br0" timeOffset="132784.01">32470 12383 0,'0'0'0,"-22"0"16,1 0-16,0 21 15,0-21-15,21 21 0,-21 0 16,21 0-16,0 0 0,0 1 15,0-1-15,0 0 0,0 0 16,0 0-16,0 0 0,0 1 0,21-22 16,-21 21-16,21 0 0,-21 0 15,21-21-15,0 21 0,1-21 16,-1 0 0,0 0-16,0-21 0</inkml:trace>
  <inkml:trace contextRef="#ctx0" brushRef="#br0" timeOffset="132976.91">32702 12404 0,'0'0'0,"0"0"31,-21 21-31,0-21 0,0 21 0,0 0 16,21 0-16,-21 1 0,-1-1 15,22 21-15,0-21 0,0 0 16,0 1-16,0-1 0,0 0 15,22-21 1,-1 0 0</inkml:trace>
  <inkml:trace contextRef="#ctx0" brushRef="#br0" timeOffset="133584.04">32935 12150 0,'0'0'0,"0"-21"0,-21 42 47,0 0-31,21 0-1,0 0-15</inkml:trace>
  <inkml:trace contextRef="#ctx0" brushRef="#br0" timeOffset="133925.78">33147 12086 0,'0'0'16,"0"-21"-16,21 21 31,0 0-31,0 0 16,1 0-16,-1 21 0,-21 0 0,21 22 16,-21-1-16,21 0 0,-21 1 15,0-1-15,0 0 0,0 1 16,-21-1-16,0 0 0,0 1 0,-1-1 15,1 0-15,0 1 0,0-1 16,0 0-16,0-20 0,-22 20 16,22-21-16,21 0 0,-21 0 15,21 1-15,-21-22 0,21-22 32,0 1-32,21-21 15,0 21-15</inkml:trace>
  <inkml:trace contextRef="#ctx0" brushRef="#br0" timeOffset="134355.95">33337 12023 0,'0'-21'0,"0"42"0,-21-64 16,21 22-16,0 0 0,0 0 16,21 21-1,1 0-15,-1-21 0,21 21 16,0 0-16,1 0 0,-1 0 15,0-21-15,1 21 0,-1 0 0,0 0 16,1 0-16,-22 0 0,21 21 16,-21-21-16,-21 21 0,0 0 0,0 0 15,0 0-15,0 22 0,0-22 16,0 21-16,0-21 0,0 22 16,0-22-16,0 21 0,0 1 0,0-1 15,-21 0-15,21-21 16,0 22-16,0-1 0,0 0 0,0 1 15,0-1-15,0 0 0,0 1 16,0-1-16,0 0 0,0 1 16,0-1-16,0 0 0,0 1 0,0-1 15,0-21-15,0 22 0,0-22 16,-21 21-16,0-21 0,0 0 0,0 1 16,-22-1-16,1 0 0,0 0 15,-1 0-15,-20-21 0,20 21 0,-20-21 16,21 0-16,-1 0 0,1 0 15,0 0-15,-1 0 0,1 0 16,0-21-16,20 21 0,1-21 16,0 21-16</inkml:trace>
  <inkml:trace contextRef="#ctx0" brushRef="#br0" timeOffset="135451.95">17293 13949 0,'0'0'0,"0"-21"0,0 42 47,0 0-47,0 0 0,0 0 16,0 22-16,0-22 0,0 0 0,-21 21 15,21-20-15,-21 20 0,21-21 16,0 21-16,-21-20 0,21-1 0,-22 21 16,22-21-16,-21 0 0,21 1 0,0-1 15,0-42 1,0-1 0,0 1-1,0 0-15,0 0 0,21 0 0,1 0 16,-1 21-16,0-22 0,21 1 0,-21 0 15,1 21-15,-1-21 0,21 21 16,-21-21-16,0 21 0,22 0 0,-22-21 16,0 21-16,21 0 0,-20-22 15,-1 1-15,0 21 0,-21-21 16,21 21-16,-21-21 16,-21 21-1,0 0 1,21 21-16,-21 0 0,21 0 15,0 1-15,-22 20 0,22-21 16,-21 21-16,21 1 0,0-22 0,0 21 16,-21 1-16,0-1 0,21-21 15,-21 21-15,0-20 0,21 20 0,-22-21 16,22 0-16,-21 0 0,21 22 16,-21-22-16,21 0 0,21-21 31,0-21-16,1 0-15</inkml:trace>
  <inkml:trace contextRef="#ctx0" brushRef="#br0" timeOffset="135640.37">18140 14266 0,'0'-21'31,"21"21"1,0 0-32,0-21 15,0 21 1</inkml:trace>
  <inkml:trace contextRef="#ctx0" brushRef="#br0" timeOffset="137468.47">20616 13758 0,'0'0'0,"-21"-21"16,21 0-1,0 42 17,21 0-17,0 1-15,1 20 0,20-21 0,-21 21 16,21 1-16,-20-1 0,20-21 0,-21 22 15,21-1-15,-20-21 16,20 21-16,-21-20 0,21-1 0,-20 21 16,-1-21-16,0 0 0,0 1 15,-21-1-15,21 0 0,-21 0 0,21 0 16,-21 0 0,0-42-1,0 0 1,0 0-16,-21 0 0,21 0 15,0-1-15,0-20 0,0 21 0,0 0 16,0-22-16</inkml:trace>
  <inkml:trace contextRef="#ctx0" brushRef="#br0" timeOffset="137720.49">21251 13631 0,'21'-21'0,"-42"42"0,42-63 15,-21 63 1,-21 0-16,0 1 15,0 20-15,-21 0 0,20 1 16,-20-1-16,21 0 0,-21 22 0,-1-22 16,-41 43-16,41-43 15,-20 22-15,20-22 0,1 0 0,21 1 16,-21-1-16,20 0 0,1-21 0,0 22 16,0-22-16,21 0 15,0 0-15,21-21 16,0 0-1,0 0-15,1-21 0,-1 0 0,21 0 16,-21 0-16,22-1 0</inkml:trace>
  <inkml:trace contextRef="#ctx0" brushRef="#br0" timeOffset="138016.85">21632 13843 0,'0'0'0,"0"21"15,-21-21-15,0 21 16,0 1-16,21 20 0,0-21 0,0 21 16,-21-20-16,21 20 0,0 0 15,0 1-15,0-1 0,-22 21 0,22 1 16,0-22-16,0 22 0,0-1 16,0 1-16,-21-1 0,21-20 0,-21 20 15,0 1-15,0 41 0,0-62 16,-1-1-16,22 0 0,-21 1 15,0-1-15,21 0 0,0-20 0,0-1 16,0 0-16,-21-21 0,21-21 16,0 0-1,21-1-15,-21-20 0,21 0 0,22-43 16,-22 22-16</inkml:trace>
  <inkml:trace contextRef="#ctx0" brushRef="#br0" timeOffset="138304.98">21590 14161 0,'0'0'0,"0"-43"0,0 1 0,-21 21 0,21-22 16,-21 22-16,21-21 0,0 21 0,0 0 16,0-1-16,21 1 0,0-21 15,21 21-15,-21 21 0,22-21 0,-1-1 16,0 22-16,1 0 0,-22 0 16,21 22-16,1-1 0,-22 0 15,0 21-15,0-21 0,-21 22 16,0-22-16,0 21 0,0 1 0,-21-22 15,0 21-15,-22-21 0,1 22 0,0-22 16,-1 0-16,-20 0 0,21 21 16,-1-20-16,1-22 0,0 21 0,20 0 15,1-21-15,21-21 16,21 0 0,22-1-16,-22 1 0,21 0 0,1 0 15,-1 0-15,0 0 0</inkml:trace>
  <inkml:trace contextRef="#ctx0" brushRef="#br0" timeOffset="138788.76">22754 13822 0,'0'0'0,"0"-21"0,0 0 15,-21 21-15,0 0 16,0 0-16,-22 0 0,22 0 0,0 0 15,0 21-15,-22 0 0,22 0 16,-21 0-16,21 22 0,-22-22 16,22 21-16,-21-21 0,21 22 0,0-22 15,-1 21-15,1-21 0,0 22 16,0-22-16,21 0 0,0 21 0,0-21 16,0 1-16,0-1 15,21-21-15,0 0 16,22 0-16,-1-21 0,-21-1 0,21 1 15,1 0-15,-1 0 0,22 0 16,-22-22-16,-21 22 0,21-21 0,1 21 16,-22-22-16,0 1 0,0 21 15,0-21-15,-21 20 0,0 1 0,-21 42 47,0 1-47,0-1 0,0 21 0,21-21 16,0 0-16,-21 1 0,21 20 15,0-21-15,0 0 0,0 22 0,0-22 16,0 0-16,0 0 0,0 0 16,21 0-16,0-21 0,0 22 15,0-1-15,22-21 0,-22 0 0,21 0 16,-21-21-16,22-1 0,20 1 16,-21 0-16,1 0 0,20 0 0</inkml:trace>
  <inkml:trace contextRef="#ctx0" brushRef="#br0" timeOffset="139012.92">23580 13695 0,'0'0'0,"0"-21"0,0 0 0,-22 21 0,1 0 15,0 0-15,0 21 0,0 0 16,0 0-16,-1 0 0,1 22 16,21-1-16,-21-21 0,0 21 0,21 1 15,0-22-15,-21 21 0,0 1 16,21-22-16,0 0 0,0 21 0,0-21 15,0 1-15,0-1 0,0 0 16,0 0-16,42-21 16,-21 0-16,0 0 15,22 0-15,-22-21 0,21 0 16,0 0-16</inkml:trace>
  <inkml:trace contextRef="#ctx0" brushRef="#br0" timeOffset="139409.84">23939 13674 0,'0'0'15,"0"-21"-15,0-22 0,0 22 16,0 42-16,0 0 16,0 1-16,-21-1 0,0 21 15,21 0-15,-21-20 0,21 20 0,0 0 16,-21 43-16,21-64 0,-21 21 16,-1-20-16,22 20 15,0-21-15,-21 0 0,21 0 0,-21 1 16,21-1-16,0-42 31,21-1-15,0 1-16,1 0 0,-1 0 15,21 0-15,-21-22 0,22 1 0,-22 21 16,21-21-16,-21 20 0,0 1 0,22 0 16,-22 0-16,0 21 0,0 0 15,-21 21-15,0 0 0,0 22 16,0-22-16,0 0 0,0 21 15,0-21-15,0 1 0,0 20 16,-21-21-16,21 0 0,0 0 0,0 1 16,0-1-16,0 0 0,0 0 15,0-42 17</inkml:trace>
  <inkml:trace contextRef="#ctx0" brushRef="#br0" timeOffset="139572.75">23389 13928 0,'0'0'15,"-21"0"-15,0 0 0,42-21 32,0 21-17,0-22-15,22 22 0,-1-21 0,21 21 16,1-21-16,-22 0 0,22 0 0,-22 21 15</inkml:trace>
  <inkml:trace contextRef="#ctx0" brushRef="#br0" timeOffset="140772.37">25252 14097 0,'0'0'16,"21"0"-1,0 0-15,0 0 16,0 0-16,1-21 0,-1 21 0,21-21 16,-21-22-16,22 22 0,-1 0 15,-21-21-15,21 21 0,-20-22 0,-1-20 16,0 20-16,0-62 0,-21 62 15,0-20-15,0 20 0,0 1 16,-21 21-16,0 0 0,21 0 0,-21-1 16,-1 22-16,1 0 0,0 0 15,0 22-15,-21 20 0,20-21 16,1 21-16,0 22 0,0-22 0,-21 85 16,42-84-16,0 20 15,0-21-15,0 22 0,0-22 0,0-21 16,0 22-16,0-1 0,0-21 0,21 0 15,0 1-15,21-1 0,-21 0 16,22-21-16,-1 0 0,0 0 0,1 0 16,41 0-16,-20-21 15,-22 0-15,1-1 0,-1 1 0,0 0 16,1-21-16,-22-1 0,0 22 16,-21 0-16,0-21 15,0 21-15,0-1 0,0 1 16,-21 21-16,0 0 15,-1 0-15,1 21 0,0-21 16,0 22-16,21-1 0,0 0 16,0 0-16,0 0 15,21-21 1,0 0-16,0 0 0,22 0 16,-22 0-16,21 0 0,-21 0 0,22 0 15,-1-21-15,-21 21 0,22-21 0,-22 0 16,0 21-16,0-21 15,0 21-15,0 0 0,-21-22 0,0 44 32,0-1-17,-21 0-15,21 0 0,-21 0 16,21 0-16,0 1 0,0-1 16,0 0-16,0 0 15,0 0-15,21-21 0,0 0 16,1 0-16,-1 0 0,0 0 15,0 0-15,0 0 0,22 0 0,-22-21 16,21 21-16,-21-21 0,22 0 16,-22 0-16,0-1 0,0 1 15,0 0-15,0-21 0,1 21 0,-22-22 16,0 22-16,0 0 0,0 0 16,0 0-16,0 42 31,-22 0-31,22 0 0,-21 21 15,21-20-15,0 20 0,0 0 0,0 1 16,-21-1-16,21 0 0,0 1 16,0 20-16,0 1 0,0-1 0,0 1 15,21 63-15,0-64 0,-21 1 16,22-1-16,-22 1 0,0-22 16,0 85-16,0-85 15,0 22-15,-22-22 0,1 0 0,0 1 16,0-22-16,0 21 0,-22-21 15,22-21-15,0 0 0,0 0 0,-21 0 16,20 0-16,1 0 0,0-21 16,-21 0-16,21 0 0,-1-21 0,1-1 15,0 22-15,0-21 0,0-1 0,21 1 16,0 0-16,0-1 0,0 1 0</inkml:trace>
  <inkml:trace contextRef="#ctx0" brushRef="#br0" timeOffset="141412.69">28109 13441 0,'21'0'16,"1"0"-16,-1 0 16,63 0-16,-41 0 15,-1 0-15,0 0 0,1 0 0,20 0 16,-20 0-16,-1 0 0,0 0 0,1 0 16,-22 0-16,0 0 0,0 0 15,-42 0 16,0 0-31,0 0 0,-1 0 0,1 0 16,0 0-16,0 0 0,0 0 16,0 0-16,-1 0 15,22 21-15,-21-21 0,21 21 0,0 0 16,-21 22-16,0-22 16,21 21-16,0 1 0,0 20 0,-21-21 15,21 1-15,-21 20 0,21-20 16,-22-1-16,1 0 0,21 1 0,0-1 15,0 0-15,-21 1 0,21-22 16,-21 0-16,21 21 0,0-21 16,0 1-16,0-1 0,0 0 15,21-42 1,0 0 0,0-1-16,1 22 0,-1-21 0</inkml:trace>
  <inkml:trace contextRef="#ctx0" brushRef="#br0" timeOffset="141796.47">28660 13970 0,'0'0'0,"0"-21"16,0 0-16,0 0 15,-22 21-15,22-22 16,-21 22-16,21-21 0,0 0 16,21 0-1,1 21-15,-1 0 0,21 0 0,-21 0 16,0 21-16,22 0 0,-1 0 15,0 1-15,-20-1 0,20 21 0,-21-21 16,0 22-16,0-1 0,-21-21 0,0 0 16,0 22-16,0-22 0,0 0 15,-21 21-15,21-21 0,-21 1 0,-21-1 16,21-21-16,-1 21 0,1-21 16,0 0-16,0 0 0,21-21 15,-21 0-15,21-1 16,0 1-16,0 0 0,0-21 15,21 21-15,-21-22 0,21 1 0,0 21 16,0-22-16,22 1 0,-22 21 16,21-21-16,-21 20 0,22 1 0,-1 0 15,0 0-15,1 0 0,-1 21 16,0 0-16,-20 0 0,20 0 0,-21 0 16,21 21-16,-20 0 0,-1 0 15,0 0-15</inkml:trace>
  <inkml:trace contextRef="#ctx0" brushRef="#br0" timeOffset="143725.26">29930 13970 0,'0'0'0,"0"-21"0,0 0 0,0 0 16,0-1-16,0-20 0,0 21 15,-22 0-15,-20-22 0,21 22 16,0 0-16,-22 21 0,22 0 15,-21 0-15,21 21 0,-22 0 16,22 1-16,-21-1 0,21 0 16,-22 21-16,22 1 0,-21-22 0,21 21 15,0 0-15,-1 1 0,1-22 16,0 21-16,21 1 0,0-22 0,0 21 16,0-21-16,0 0 0,0 1 0,21-1 15,0-21-15,1 0 0,20 0 16,-21 0-16,21 0 0,-20 0 0,20-21 15,0-1-15,-21 1 0,22 0 16,-22 0-16,21-21 0,-21 20 0,1 1 16,-1-21-16,-21 21 0,21 0 15,-21-22-15,21 22 0,-21 0 0,0 0 16,0 42 15,0 0-31,0 0 16,0 0-16,0 1 0,0 20 15,0-21-15,0 0 0,0 0 0,0 1 16,0-1-16,0 0 0,0 0 16,0 0-16,0 0 0,21-21 0,0 22 15,1-22-15,-1 0 0,0 0 16,0 0-16,0 0 0,22 0 0,-22-22 16,21 1-16,-21 21 0,22-21 0,-22 0 15,21 0-15,-21-22 0,0 22 16,1 0-16,-1-21 0,0 21 0,0-1 15,0 1-15,0 0 16,-21 0-16,0 42 31,0 0-31,0 0 16,0 1-16,0-1 0,-21 0 16,21 0-16,0 0 0,0 0 15,0 1-15,0-1 0,0 0 0,21 0 16,1-21-1,-1 0-15,0 0 0,0 0 0,0 0 16,0 0-16,1 0 16,20-21-16,-21 21 0,0-21 0,0 0 15,1-1-15,-1 1 0,0 0 0,0 0 16,0-21-16,0 20 0,-21 1 16,22 0-16,-22-21 0,21 42 0,-21-21 15,0-1-15,0 44 31,0-1-31,-21 0 16,21 0-16,-22 21 0,22-20 0,0-1 16,-21 0-16,21 0 0,0 0 15,0 0-15,0 1 0,0-1 0,0 0 16,0 0-16,21-21 16,1 0-16,20 0 15,-21 0-15,21 0 0,-20 0 0,20 0 16,0 0-16,1-21 0,-1 0 15,-21 21-15,21-21 0,1-1 0,-22-20 16,21 21-16,-21 0 0,1 0 16,-1-22-16,-21 22 0,0 0 0,0 0 15,0 0-15,0-1 16,-21 22-16,-1 0 16,1 0-16,0 22 15,0-1-15,21 0 0,-21 21 0,21-21 16,-21 1-16,21-1 15,0 0-15,0 0 0,0 0 0,0 0 16,0 1-16,0-1 16,21-21-16,0 0 0,0 0 15,0 0-15,0 0 16,-21-21 15,0 42 16,22-21-31,-1 21-1,0-21-15,0 0 16,0 0-16,0 0 0,1 0 16,20 0-16,-21-21 0,0 21 0,22-21 15,-22-1-15,21 22 0,-21-21 16,0 0-16,1 0 0,-1 0 0,0 0 15,0-1-15,0 1 0,0 21 16,-21-21-16,22 0 0,-22 42 31,0 0-31,0 0 16,0 1-16,0-1 16,0 0-16,21 0 15,-21 0-15,21-21 16,0 0-16,0 21 0,0-21 15,1 0-15,20 0 16,-21 0-16,0 0 0,22 0 0,-22-21 16,21 0-16,-21 0 0,22 21 15,-22-21-15,21 0 0,-21 21 0,0-22 16,1 1-16,-22 0 16,-22 21-1,1 21 1,0 0-16,0 1 15,0-1-15,21 0 0,0 0 16,0 0 0,21 0-16,0-21 15,0 0-15,0 0 0,1 0 16,20 0-16,-21 0 0,0 0 0,22-21 16,-22 0-16,0 21 0,0-21 15,0 0-15,0 0 0,1-1 0,-1 1 16,0 0-16,-21 0 0,0-21 15,0 20-15,0 1 0,0 0 0,-21 21 32,-22 21-32,22-21 15,-21 43-15,21-22 0,-22 0 16,1 21-16,21-21 0,-21 22 16,20-1-16,1 0 0,0-20 0,0 20 15,0 21-15,21-20 0,0-1 16,0 0-16,0 1 0,0 20 0,0-20 15,0-22-15,0 21 0,0 22 16,-21-22-16,21-21 0,-22 0 16,1 22-16,0-22 0,0 0 15,-21 0-15,-1 0 0,22 0 0,-21 1 16,-1-1-16,1 0 0,0-21 16,-1 0-16,22 0 0,-21 0 15,21 0-15,-22 0 0,22 0 0,0-21 16,21 0-16,0-1 0,0 1 15,0 0-15,0-21 0,0-1 0,0 1 16,21 0-16,0-22 0</inkml:trace>
  <inkml:trace contextRef="#ctx0" brushRef="#br0" timeOffset="143884.95">31856 13758 0,'0'0'0,"-21"-21"15,-1 21-15,1 0 0,0 0 0,0 0 16,21-21-16,-21 21 16,0 0-16,-1 0 0,1 0 15,0 0-15,0 0 0,0 0 16</inkml:trace>
  <inkml:trace contextRef="#ctx0" brushRef="#br0" timeOffset="144541.32">17801 15494 0,'0'-21'31,"21"21"-31,0 0 15,1 0-15,-1-21 0,0 21 16,0 0-16,0 0 16,0 0-16,1 0 0,-1 0 0,0 0 15,0 0-15</inkml:trace>
  <inkml:trace contextRef="#ctx0" brushRef="#br0" timeOffset="144938.1">17843 15579 0,'-21'21'16,"0"0"-16,0-21 0,0 21 0,0 0 15,-1 1-15,1-22 0,21 21 16,-21 0-16,0 0 0,0-21 16,21 21-16,-21 0 0,-1-21 0,22 22 15,-21-22-15,42 0 47,1 0-47,-1-22 0,21 22 0,-21 0 16,22 0-16,-22 0 0,21 0 0,-21 0 15,22 0-15,-1 0 0,-21 0 16,21 22-16,-20-1 0,20 0 0,-21 0 16,0 0-16,0 0 0,-21 1 15,0-1-15,0 21 0,0-21 16,0 0-16,0 1 0,-21 20 0,0-21 0,0 0 15,-21 0-15,20 1 16,-20-1-16,0-21 0,-1 21 0,22-21 16,-21 0-16,0 0 0,20 0 15,-20 0-15,21 0 0,0 0 0,0 0 16,21-21-16,0 0 0,0-1 16,0 1-16,0 0 0,0 0 15,21 0-15,0 0 0,21-1 0,-21 1 16,1 0-16</inkml:trace>
  <inkml:trace contextRef="#ctx0" brushRef="#br0" timeOffset="145103.98">18627 15812 0,'0'0'0,"42"0"0,0 0 16,-21 0-16,1 0 15,-1 0 1,0 0-1,0 0-15,0 0 16,0 0-16,1-22 0,-1 22 16</inkml:trace>
  <inkml:trace contextRef="#ctx0" brushRef="#br0" timeOffset="145644.03">20828 15028 0,'0'0'16,"-21"-21"-16,21 0 0,0 0 16,-21 21-1,21 21 1,0 0-16,0 0 0,21 22 0,0-1 16,0 22-16,0-22 0,0 21 0,1-20 15,-1 20-15,0-20 0,0-1 16,0 21-16,-21-41 0,21 20 0,-21 0 15,22-21-15,-22 22 0,0-22 16,0 0-16,0 0 0,0 0 16,21-21-16,0-21 15,-21 0 1,0 0-16</inkml:trace>
  <inkml:trace contextRef="#ctx0" brushRef="#br0" timeOffset="145876.82">21315 14986 0,'0'-42'16,"-21"42"-16,-1 21 15,1 0-15,-21 0 0,21 0 16,0 1-16,-22 20 0,1 0 0,21 1 16,-22 20-16,1-21 0,0 1 0,21-1 15,-22 0-15,22 1 0,0-1 16,0 0-16,21-20 0,0 20 15,0-21-15,0 0 0,0 0 16,0 1-16,0-1 0,21 0 0,0-21 16,0 0-16,0 0 0,1 0 0,20 0 15,-21 0-15</inkml:trace>
  <inkml:trace contextRef="#ctx0" brushRef="#br0" timeOffset="146109.16">21738 15346 0,'21'-21'0,"-42"42"0,42-21 32,-42 21-32,0 21 0,0-20 0,21 20 15,-43 0-15,22-21 0,21 22 0,-21-1 16,0 0-16,0 1 0,21 20 16,0-20-16,0 20 0,0-21 0,-21 22 15,21-22-15,0 22 0,-22-1 16,22-20-16,0-1 0,0 0 0,0 1 15,0-1-15,0-21 0,0 0 0,0 0 16,22-21-16,-1 0 0,0 0 16,0 0-16</inkml:trace>
  <inkml:trace contextRef="#ctx0" brushRef="#br0" timeOffset="146404.99">21823 15706 0,'0'-64'0,"0"128"0,0-191 16,0 84-16,0 1 0,0 0 15,0-1-15,0 1 0,0 21 0,0-21 16,0 20-16,0 1 0,21 0 16,0 0-16,0 21 0,22 0 15,-22 0-15,21 0 0,-21 0 16,22 21-16,-22 0 0,0 0 0,0 1 16,0 20-16,-21-21 0,0 21 15,0-20-15,0 20 0,-42-21 16,21 0-16,-22 22 0,1-22 0,0 0 0,-22 21 15,22-21-15,-22 1 16,-20-1-16,41 0 0,22-21 16,0 0-16,0 0 0,42 0 15,0-21 1,0 0-16,22-1 0,-1 1 0,0 0 16,1 0-16</inkml:trace>
  <inkml:trace contextRef="#ctx0" brushRef="#br0" timeOffset="146828.85">22458 15304 0,'42'-43'0,"-84"86"0,105-86 0,-42 22 16,-21 0-16,0 0 0,-21 0 15,0 21-15,0 0 16,0 0-16,-22 21 0,22-21 16,-21 21-16,21 21 0,-22-21 0,22 22 15,0-22-15,0 21 0,0 1 16,0-1-16,21-21 0,-22 21 0,22-20 15,0 20-15,0-21 0,0 0 0,0 0 16,0 1-16,0-1 16,22-21-16,-1 0 0,0 0 15,0 0-15,21-21 0,-20 21 16,-1-22-16,21 1 0,-21 0 0,22-21 16,-22 21-16,21-22 0,-21 1 15,0 0-15,1-22 0,-1 22 16,-21-1-16,0 22 0,21-21 0,-21 21 15,0 42 1,0 0 0,0 0-16,0 22 0,0-22 15,0 0-15,0 21 0,0-21 0,0 1 16,0 20-16,0-21 0,0 0 0,0 0 16,0 1-16,21-1 15,0-21-15,0 0 0,1 0 0,-1 0 16,0 0-16,0 0 0,21 0 15,-20-21-15</inkml:trace>
  <inkml:trace contextRef="#ctx0" brushRef="#br0" timeOffset="147051.85">23241 14944 0,'0'0'0,"0"-21"0,0-1 0,-21 22 15,21 22 1,-21-1-16,-1 0 0,1 0 0,21 21 15,-21-20-15,0 20 0,21 0 16,-21 22-16,21-22 0,0 0 0,0-20 16,0 20-16,0 0 0,0-21 15,0 22-15,0-22 0,0 0 16,0 0-16,0 0 0,21-21 16,0 0-16,0 0 0,0 0 15,22-21-15,-22 21 0,0-21 0</inkml:trace>
  <inkml:trace contextRef="#ctx0" brushRef="#br0" timeOffset="147445.1">23580 14944 0,'0'0'0,"0"-21"0,0-43 31,0 85-15,0 0-16,0 1 0,-22 20 15,22-21-15,-21 21 0,21 1 16,-21-1-16,21 0 0,0 1 0,0-1 15,-21 0-15,21 1 0,0-22 16,-21 0-16,21 21 0,0-20 16,0-1-16,0-42 31,0-1-31,0 1 16,21-21-16,-21 0 0,21 20 15,0-20-15,0-21 0,22 20 0,-22 1 16,21 21-16,-21-22 0,22 22 0,-1 0 15,0 0-15,-20 21 16,20 0-16,-21 0 0,21 21 0,-42 0 16,22 0-16,-22 22 0,21-22 0,-21 21 15,0 1-15,0-22 0,0 21 16,0-21-16,-21 22 0,21-22 0,-22 0 16,22 0-16,-21 0 0,21 0 15,-21-21-15,0 0 16,0 0-16</inkml:trace>
  <inkml:trace contextRef="#ctx0" brushRef="#br0" timeOffset="147625.1">22987 15050 0,'0'0'0,"-21"0"16,21-22-16,21 22 15,0 0 1,0 0-16,22 0 0,-1-21 0,0 21 16,1-21-16,20 0 0,1 21 15,-1-21-15</inkml:trace>
  <inkml:trace contextRef="#ctx0" brushRef="#br0" timeOffset="148336.54">25527 14838 0,'0'0'0,"21"0"0,-21-21 0,21 0 0,-21-1 15,0 1-15,0 0 0,0-21 16,0 21-16,0-1 0,-21 22 0,0-21 15,0 21-15,-22 0 0,22 0 16,-21 21-16,0 1 0,-1-1 16,1 21-16,0-21 0,-1 22 0,22 20 15,-21-21-15,-1 22 0,22-1 0,0 1 16,0-1-16,21 1 0,0-1 16,0-20-16,0 20 0,21-20 0,0-22 15,0 0-15,22 0 0,-1 0 16,0-21-16,1 0 0,-1 0 0,0 0 15,1 0-15,20-21 0,-20 0 0,-1 0 16,0 0-16,1-1 0,-22-20 16,0 21-16,-21 0 0,0 0 0,0-22 15,0 22-15,-21 0 0,0 0 16,-22 21-16,22 0 0,0 0 0,-21 0 16,20 0-16,1 21 15,-21 0-15,42 0 0,-21 22 0,0-1 16,21 0-16,0 1 0,0-1 0,0 0 15,0 1-15,0 20 0,0-21 16,0 22-16,0-22 0,0 22 0,0-1 16,0 1-16,0-1 0,0 1 15,0-1-15,0-20 0,0 20 0,0-21 16,0 1-16,0-1 0,-22-21 0,22 22 16,0-22-16,0-42 31,0-22-31,0 22 0,0-42 15,0 20-15,0-20 0,22-1 0</inkml:trace>
  <inkml:trace contextRef="#ctx0" brushRef="#br0" timeOffset="148697.07">25696 15219 0,'0'-42'0,"0"84"0,0-127 16,0 64-16,0 0 0,0 0 15,0 0-15,0-1 0,21 22 16,1 0-1,-1 0-15,0 0 16,0 22-16,21-1 0,-20 0 0,20 0 16,-21 21-16,21-20 0,-20 20 15,-1 0-15,-21 1 0,0-22 16,0 21-16,0-21 0,0 22 0,0-22 16,0 0-16,0 0 0,-21 0 15,21 0-15,-22-21 0,1 0 0,0 0 16,0 0-1,21-21-15,0 0 0,0-21 0,0 21 16,0-22-16,0 1 0,0 21 16,0-43-16,0 22 0,0 21 0,21-22 15,0 1-15,0 21 0,22-21 0,-22 20 16,21 1-16,1 0 0,-1 21 16,-21-21-16,21 21 0,1-21 15,-1 21-15,22 0 0,-43 0 16,21 0-16,-21 0 0,0 0 15</inkml:trace>
  <inkml:trace contextRef="#ctx0" brushRef="#br0" timeOffset="149700.32">26670 15007 0,'0'0'0,"0"21"16,0 1-16,0-1 16,-21 0-16,0 0 0,21 0 0,-22 22 15,22-22-15,-21 21 0,21-21 16,-21 22-16,21-22 0,0 21 0,0-21 15,0 0-15,0 1 0,0-1 16,0 0-16,21 0 0,0-21 16,1 0-16,-1 0 0,0 0 0,0 0 15,0 0-15,0 0 0,1-21 16,20 21-16,-21-21 0,0 0 0,0-22 16,1 22-16,-22 0 0,0-21 15,0 20-15,0-20 0,0 0 0,-22-1 16,1 22-16,0-21 0,0 21 0,0 0 15,0-1-15,-1 1 0,-20 21 16,21 0-16,-21 0 0,42 21 16,-22 1-16,22-1 15,-21 0-15,21 21 0,0-21 0,0 22 16,0-22-16,0 0 0,0 21 0,21-20 16,1-1-16,-1 0 0,21-21 15,-21 21-15,22-21 0,-1 0 0,43 0 16,-43 0-16,0 0 15,1-21-15,-1 0 0,0 0 0,1-1 16,-1 1-16,-21 0 0,21 0 0,-20 0 16,-1 0-16,-21-1 0,0 1 15,0 0-15,-21 42 32,21 0-32,0 1 15,-22-1-15,22 0 0,-21 0 0,21 0 16,0 0-16,-21 1 0,21-1 15,0 0-15,0 0 0,0 0 0,21 0 16,0-21-16,1 0 16,-1 0-16,0 0 0,0 0 15,0 0-15,0 0 0,22-21 16,-22 0-16,0 0 0,0 0 0,0 0 16,1-1-16,-1-20 0,0 21 0,-21 0 15,0 0-15,0-1 0,21 1 16,-21 0-16,0 42 31,0 0-31,0 1 0,0-1 16,-21 0-16,21 0 0,0 0 15,0 0-15,0 1 0,0-1 0,0 0 16,0 0-16,21-21 0,0 0 16,0 21-16,1-21 0,-1 0 15,0 0-15,21 0 0,-21 0 0,22-21 16,-22 21-16,21-21 0,1 0 15,-22 0-15,0-1 0,0 1 0,0 0 16,0 0-16,-21 0 0,22 0 16,-22-22-16,0 22 0,0 0 15,0 0-15,0 0 0,0 42 32,-22 0-32,1 0 15,0 21-15,21 1 0,-21-1 16,0 0-16,21 1 0,-21-1 0,-1 22 15,1-22-15,21 0 0,-21 1 0,0-1 16,21 21-16,0-20 0,-21-1 16,0 22-16,21-22 0,-22 0 0,22 64 15,0-64-15,-21 1 16,21-22-16,-21 21 0,21-21 16,0 1-16,-21-22 0,42-22 31,0-20-31,0 21 15,1-21-15</inkml:trace>
  <inkml:trace contextRef="#ctx0" brushRef="#br0" timeOffset="149938">28025 15304 0,'0'-43'0,"0"86"0,0-149 0,0 63 16,21 22-16,0-21 0,0 21 0,-21 0 15,21-1-15,0 1 0,1 0 16,-1 21-16,0 0 0,0 0 0,0 0 15,22 0-15,-22 0 0,0 21 16,0 0-16,0 1 0,0-1 16,-21 0-16,0 21 0,0-21 0,0 22 15,0-22-15,0 0 0,-21 21 16,-42 1-16,20-22 0,22 0 16,-21 0-16,-22 0 0,22-21 15,0 0-15,-1 0 0,1 0 0,21 0 16,-21 0-16</inkml:trace>
  <inkml:trace contextRef="#ctx0" brushRef="#br0" timeOffset="152021.35">29062 15155 0,'0'22'31,"0"-1"-31,21-21 16,0-21-1,0-1-15,22 1 0,-22 0 16,21 0-16,-21 0 0,0 0 0,22-1 15,-22 1-15,0 0 0,0 0 16,0-43-16,-21 43 0,22 0 16,-22 0-16,0 0 0,0 42 31,0 0-31,0 0 16,0 0-16,-22 22 0,22-1 0,-21 0 15,21 22-15,0-22 0,-21 22 16,0-22-16,0 0 0,21 1 0,0-1 15,-21 0-15,-1 1 0,22-22 16,0 21-16,-21-21 0,0 1 0,21-1 16,-21-21-16,21 21 0,-21-21 15,0 0 1,-1-21-16,22 0 0,-21-1 16,0 1-16,21 0 0,-21-21 15,0 21-15,0-22 0,-1 1 0,-20-43 16,21 64-16,21 0 15,-21 0-15,0 0 0,-1 21 16,22 21-16,0 0 16,0 21-16,0-21 0,0 1 0,0 20 15,0-21-15,0 21 0,22-20 16,-1 20-16,0-21 0,0 0 0,0 0 16,0 1-16,1-22 0,20 21 15,-21-21-15,0 0 0,22 0 16,-1 0-16,-21 0 0,21 0 0,-20 0 15,20-21-15,-21-1 0,21 22 16,-20-21-16,20-21 0,-21 21 0,0 0 16,22-22-16,-43 22 0,21 0 15,0 0-15,0 0 0,0 21 16,0 21 0,-21 0-16,0 0 15,22 0-15,-22 0 16,0 1-16,0-1 0,0 0 0,21-21 15,-21 21-15,21-21 0,0 0 16,0 0-16,0 0 16,1 0-16,-1 0 0,0 0 0,21 0 15,-21-21-15,22 0 0,-22 21 16,21-21-16,-21-1 0,1 1 0,20 0 16,-21 21-16,0-21 0,0 0 15,1 21-15,-1 0 16,0 0-16,-21 21 15,0 0-15,21 0 0,0 0 16,0 1-16,-21-1 0,22-21 16,-22 21-16,21 0 0,0-21 15,0 0-15,0 21 0,0-21 16,1 0-16,-1 0 0,0 0 0,21 0 16,-21 0-16,22 0 0,-22-21 0,21 21 15,-21-21-15,1 0 0,20 0 16,-42-1-16,21 1 0,-21-21 0,0 21 15,0-22-15,0 1 0,0 21 16,-21-21-16,0 20 0,0 1 16,-22 0-16,22 21 0,0 0 0,-21 0 15,20 0-15,-20 21 0,21 0 16,-43 22-16,43-22 0,0 21 16,0 1-16,0-22 0,21 21 15,0-21-15,0 0 0,0 22 16,0-22-16,0 0 0,21-21 0,0 21 15,0 0-15,22-21 0,-22 0 16,0 0-16,21 0 0,-21 0 0,1 0 16,20-21-16,-21 0 0,21 0 15,-20 0-15,-1 0 0,0-1 16,0-20-16,0 0 0,0-1 16,1 1-16,-1-21 0,0 20 0,-21-20 0,0 20 15,21-20-15,-21 21 0,0-1 16,0-20-16,0 42 0,0-22 0,0 22 15,0 0-15,-21 42 16,0 0 0,0 22-16,-1-22 0,1 21 15,21 0-15,0 1 0,0-1 0,-21 22 16,21-22-16,0 0 0,0 1 16,0-1-16,0 0 0,21 1 0,0-1 15,-21-21-15,22 0 0,20 0 16,-21 1-16,21-1 0,1-21 0,-22 0 15,42 0-15,-20 0 16,-1 0-16,0 0 0,43 0 16,-43-21-16,-20-1 0,20 1 15,-21 0-15,-21 0 0,21 0 0,-21 0 16,0-22-16,0 22 0,0 0 16,0 0-16,-21 21 0,0 0 15,0 0-15,0 0 16,-1 21-16,22 0 15,0 0-15,0 0 16,22-21-16,-1 22 0,0-22 16,0 0-16,0 0 0,0 0 15,1 0-15,-1 0 0,21 0 0,-21 0 16,0-22-16,1 22 0,-1-21 16,0 21-16,0-21 0,0 0 15,0 21-15,1 0 16,-1 0-16,-21 21 15,0 0-15,0 0 16,-21 1-16,-1-1 0,1 0 0,-21 0 16,21 0-16,0 0 0,-1 1 15,1-1-15,0-21 0,21 21 16,21-42 15,0 0-31,1 21 16,-1-22-16,0 1 0,0-21 15,0 21-15,0-22 0,1 22 16,-1-21-16,0 0 0,21 20 0,-42-20 16,21 21-16,1 0 0,-22 0 15,0 42 1,0 21-16,-22-21 16,1 22-16,0-22 0,21 21 15,0-21-15,-21 22 0,21-22 0,0 21 16,0-21-16,0 0 0,0 1 15,0-1-15,21-21 0,0 21 0,0-21 16,1 0-16,20 0 0,0 0 16,-21 0-16,22 0 0,-1-21 15,0 21-15,-20-21 0,20-1 16,-21 1-16,0 0 0,0 0 0</inkml:trace>
  <inkml:trace contextRef="#ctx0" brushRef="#br0" timeOffset="152896.51">22437 16066 0,'0'0'0,"-22"0"0,1 0 0,0 0 0,0 0 16,0 0-16,0 0 0,42 0 47,0 0-32,21 0-15,-21 0 0,43 0 16,-22 0-16,22 0 0,-1 0 0,22 0 16,0 0-16,-1-22 0,1 22 15,21 0-15,0 0 0,-1-21 0,22 21 16,0 0-16,0-21 16,22 21-16,-22-21 0,42 0 0,0 21 15,1-21-15,20 21 0,1-22 0,-1 1 16,1 0-16,20 21 0,1-21 15,0 21-15,-1-21 0,1 0 0,21 21 16,-22 0-16,22-22 16,-21 22-16,21-21 0,-22 21 0,22 0 0,-21-21 15,0 21-15,-1-21 0,1 21 16,0 0-16,-1-21 0,-20 21 0,20-21 16,-20 21-16,-1-22 0,-20 22 15,-1-21-15,-21 21 0,0-21 0,-42 21 16,21-21-16,-42 21 15,0-21-15,-22 21 0,-21 0 0,1 0 0,-1-21 16,-21 21-16,-42 0 31,0 0-31,0 0 0,-22 0 16,22 0-16,-21 0 0,0 0 0</inkml:trace>
  <inkml:trace contextRef="#ctx0" brushRef="#br0" timeOffset="153035.98">30670 15685 0,'0'21'16,"0"0"-1,0 0 1,0 0-16,-21-21 0,0 21 16,0 1-16,-21-1 0</inkml:trace>
  <inkml:trace contextRef="#ctx0" brushRef="#br0" timeOffset="153799.95">23304 16256 0,'0'0'0,"0"-21"16,0 0-16,22 21 0,-22-21 15,21 21-15,-21-22 0,0 1 16,-21 21 0,-1 0-1,1 0-15,0 43 0,0-22 16,-21 0-16,20 21 0,-20 1 0,0 20 16,21-21-16,-22 22 0,1-1 15,0 1-15,-1 21 0,22-22 16,-21 22-16,21-1 0,-1-20 0,22 21 15,0-22-15,0 1 0,0-1 16,0 1-16,0-1 0,0-21 0,22 22 16,20-22-16,-21-21 0,21 22 15,1-22-15,-1 0 0,0 0 16,1-21-16,-1 0 0,0 0 0,22 0 16,-22-21-16,22-21 0,-1 21 15,1-22-15,-1 22 0</inkml:trace>
  <inkml:trace contextRef="#ctx0" brushRef="#br0" timeOffset="155824.98">24045 16552 0,'0'0'0,"-21"-21"0,0 0 0,0 21 0,21-21 16,-21 0-16,-1 21 16,22-21-16,0 42 31,22 0-31,-1 0 0,21 21 15,-21 1-15,22-1 0,-22 0 16,21 1-16,-21 20 0,43 22 16,-22-43-16,-21 22 0,0-22 15,1-21-15,-1 22 0,21 20 16,-21-42-16,0 0 0,-21 1 16,0-1-16,22-21 15,-22-21 1,0-1-16,-22 1 0,22 0 15</inkml:trace>
  <inkml:trace contextRef="#ctx0" brushRef="#br0" timeOffset="156057.03">24532 16531 0,'0'-21'0,"0"42"0,0-63 16,21 21-16,-21 0 0,-21 21 15,0 21 1,0 0-16,0 0 0,-1 21 15,-20 1-15,21-1 0,-21 0 16,20 22-16,1-22 0,-21 22 0,21-22 16,0 0-16,-1 1 0,1-1 15,21 0-15,0 1 0,0-22 16,0 0-16,0 0 0,0 0 0,0 1 16,21-22-1,1 0-15,20 0 0,-21-22 16</inkml:trace>
  <inkml:trace contextRef="#ctx0" brushRef="#br0" timeOffset="156328.93">24723 16701 0,'0'0'0,"84"-43"32,-63 64-32,-21 1 15,0 20-15,0 0 0,0 1 16,0 20-16,0 1 0,0-1 0,0 1 15,0 20-15,-21-20 0,0-1 16,0 22-16,21 0 0,-21-1 0,21-20 16,-21 20-16,21-20 0,-22 21 15,22-22-15,0-21 0,0 22 16,0-22-16,0 1 0,0-1 0,0-21 16,0 21-16,0-20 0,0-1 15,0-42 1,22-1-16,-22 1 15,0-21-15</inkml:trace>
  <inkml:trace contextRef="#ctx0" brushRef="#br0" timeOffset="156628.76">24723 17039 0,'0'0'0,"0"-63"0,0 20 0,0 1 15,0-21-15,0 20 0,0 22 16,0-21-16,0-1 0,0 22 0,21 0 15,0 0-15,0 0 0,0 0 16,0 21-16,22 0 0,-22 0 16,0 0-16,21 21 0,-20 0 0,-1 0 15,0 0-15,-21 22 0,0-22 16,0 21-16,0 0 0,0-20 0,0 20 16,-21-21-16,-22 43 15,22-43-15,0 0 0,0 0 0,0 0 16,0 0-16,-1-21 0,44-21 47,-1 0-47,0 21 0,0-21 0,21 0 15,1 0-15</inkml:trace>
  <inkml:trace contextRef="#ctx0" brushRef="#br0" timeOffset="157059.97">25400 16637 0,'0'0'0,"21"-21"0,-21 0 15,0 0-15,0-1 0,0 1 16,-21 21 0,0 0-16,0 21 0,-1 1 15,1-1-15,0 0 0,0 0 16,0 21-16,0-20 0,-1 20 0,1-21 16,21 21-16,0-20 0,0 20 15,0-21-15,0 0 0,0 0 0,0 1 16,0-1-16,21-21 15,1 0 1,-1 0-16,0-21 0,0 21 16,0-22-16,0 1 0,1-21 0,-22 21 15,21 0-15,0-22 0,-21 22 16,0-21-16,21 21 0,-21-1 0,0 1 16,0 0-16,0 42 31,0 0-31,0 1 15,0-1-15,0 0 0,0 21 0,0-21 16,0 1-16,21-1 0,-21 21 16,21-21-16,-21 0 0,22 1 15,-1-1-15,0-21 16,21 0-16,-21 0 0,1 0 16,-1 0-16,21-21 0,-21-1 15,22 1-15,-1-21 0,-21 0 0,21 20 16</inkml:trace>
  <inkml:trace contextRef="#ctx0" brushRef="#br0" timeOffset="157268.96">26056 16383 0,'-42'148'16,"84"-296"-16,-42 106 0,0 21 0,0-1 0,0 1 15,0 42 1,-21 1-16,0-1 16,0 21-16,21-21 0,0 22 15,-22-1-15,1 0 0,21 1 16,-21-1-16,21 0 0,0 1 0,0-22 15,0 21-15,0 0 0,0-20 16,0 20-16,0-21 0,0 0 0,21-21 16,0 0-16,22 0 15,-22 0-15,21 0 0,-21-21 0,22 0 16,-22-21-16,21 20 0</inkml:trace>
  <inkml:trace contextRef="#ctx0" brushRef="#br0" timeOffset="157648.51">26416 16383 0,'0'0'0,"21"-42"0,-21 21 15,0-1-15,0 1 0,0 42 32,0 1-32,-21-1 0,0 0 15,21 21-15,-21-21 0,21 22 16,0-22-16,-22 0 0,22 21 0,0-20 16,-21-1-16,21 21 0,0-21 15,0 0-15,0 1 0,0-1 0,0 0 16,0 0-1,0-42 1,0 0-16,0 0 16,0-1-16,0-20 0,0 21 15,21 0-15,1 0 0,-1-1 16,0 1-16,0 0 0,0 21 0,22 0 16,-22 0-16,0 0 0,0 0 15,0 21-15,0 0 0,-21 1 16,22-1-16,-22 0 0,0 0 15,0 0-15,0 22 0,0-22 0,0 0 16,-22 0-16,1 0 0,21 0 16,-21 1-16,21-1 0,-21-21 0,0 0 31,0 0-31,21-21 16</inkml:trace>
  <inkml:trace contextRef="#ctx0" brushRef="#br0" timeOffset="157841.01">25760 16574 0,'0'0'15,"-21"0"-15,-1 0 0,1 0 0,0 0 16,42 0 0,0 0-16,1 0 15,20 0-15,0 0 0,1-22 0,20 1 16,-21 21-16,22-21 0,-1 21 15,1-21-15,-1 0 0,1 0 16,-22-1-16</inkml:trace>
  <inkml:trace contextRef="#ctx0" brushRef="#br0" timeOffset="158156.68">27093 15854 0,'0'0'15,"0"-21"-15,21 21 0,1 0 16,-1 0-16,21 0 16,-21 21-16,0 0 0,1 0 15,20 22-15,-21-1 0,21 0 16,-20 22-16,-1-22 0,21 22 0,-21-22 16,0 21-16,1 1 0,-22-22 15,0 22-15,0-22 0,0 22 0,-22-22 16,1 21-16,-21 1 0,-22-1 15,1 1-15,-1-22 0,1 1 0,-1 20 16,1-21-16,-1-20 0,1 20 16,21-21-16,-1 0 0,22 0 0,0-21 15,42-21 1,0 0-16,22-21 0,-1 21 16,0-22-16</inkml:trace>
  <inkml:trace contextRef="#ctx0" brushRef="#br0" timeOffset="158676.96">28236 16002 0,'0'-42'31,"21"42"-31,1 0 0,-1-21 15,0 21-15,21 0 0,-21 0 16,22 0-16,-1 0 0,-21-22 0,22 22 16,-1 0-16,-21 0 0,0 0 15,0 0-15,1 0 0,-44 0 16,1 22 0,-21-22-16,21 0 0,-22 0 0,1 21 15,21-21-15,-21 0 0,-1 0 16,22 0-16,-21 0 0,21 0 0,-1 0 15,1 0-15,0 0 0,0 21 16,0-21-16,0 21 16,21 0-16,-22 0 15,1 1-15,21 20 0,-21-21 16,0 21-16,21 1 0,-21-22 16,0 21-16,-1 1 0,22-1 0,-21 0 15,0 1-15,0 20 0,21-21 16,-21 1-16,21-1 0,-21 22 0,-1-22 15,22 0-15,0 1 0,0-1 16,0-21-16,0 21 0,0-20 0,22-1 16,20 0-16,-21 0 0,21-21 15,1 0-15,-1 0 0,22 0 0,-22 0 16,0-21-16,1 0 0,-1 0 16,0-1-16,1 1 0,-1-21 15,-21 21-15,21-22 0</inkml:trace>
  <inkml:trace contextRef="#ctx0" brushRef="#br0" timeOffset="158940.47">28617 16468 0,'0'0'0,"0"-21"0,0 42 32,0 0-17,0 0-15,0 21 0,0-20 16,0 20-16,0 0 0,0 1 0,-21 20 15,21-21-15,-21 22 16,0-22-16,0 22 0,21-1 0,-22-20 16,1 20-16,0 1 0,0-22 15,-21 21-15,20 1 0,1-22 0,0 22 16,0-22-16,21 0 0,0 1 16,0-1-16,0 0 0,0-20 0,21-65 31</inkml:trace>
  <inkml:trace contextRef="#ctx0" brushRef="#br0" timeOffset="159229.23">28617 16679 0,'0'0'0,"0"-42"16,0-106-1,0 127-15,0 0 0,0-22 16,0 22-16,0 0 0,21 0 15,1 0-15,-1 21 16,0 0-16,0 0 0,0 0 0,0 0 16,1 21-16,-1 0 0,0 0 15,0 0-15,-21 0 0,0 1 0,0 20 16,0-21-16,0 0 0,-21 0 16,0 1-16,-22-1 0,22 0 0,0 0 15,0 0-15,0-21 0,0 21 16,-1-21-16,44-21 31,-1 0-31,0 0 0,0 0 16</inkml:trace>
  <inkml:trace contextRef="#ctx0" brushRef="#br0" timeOffset="159593.1">29083 16362 0,'21'-21'0,"-42"42"0,21-42 31,-21 42-31,0-21 15,21 21-15,-22 0 16,1 0-16,0 1 0,0-1 0,21 0 16,-21 0-16,21 0 0,0 0 15,0 1-15,0-1 0,0 0 0,21 0 16,0 0-16,0-21 16,0 0-16,1 0 0,-1 0 0,0 0 15,21 0-15,-21 0 0,1 0 16,20-21-16,-21 0 0,0 0 0,-21 0 15,0-1-15,21 1 0,-21 0 16,0-21-16,0 21 0,0-1 16,-21-20-16,21 21 0,-21 0 0,0 21 0,0 0 15,0-21-15,-1 21 16,1 0-16,0 0 0,-21 21 0,21 0 16,-1-21-16,1 21 0,0 0 15,0 0-15,21 1 0,0-1 16,0 0-16,21-21 15,21 21-15,-20-21 0,20 0 0,0 0 16,1 0-16</inkml:trace>
  <inkml:trace contextRef="#ctx0" brushRef="#br0" timeOffset="159908.92">29633 16383 0,'0'0'0,"0"-21"0,-21 21 15,0 0 1,0 0-16,0 0 0,-1 0 0,1 0 15,0 21-15,0-21 0,21 21 16,0 0-16,0 1 16,0-1-16,21-21 0,0 21 15,0-21-15,22 21 0,-22-21 0,0 0 16,0 21-16,0-21 0,-21 21 16,0 1-16,0-1 15,-21-21 1,0 0-16,0 21 0,0-21 15,-22 0-15,22 0 0,0 0 0,0 0 16,0 0-16,0 0 16,-1 0-16,22-21 15,22 21 1,-1-21-16,0 21 0,0-22 0,21 1 16,-20 21-16,20-21 0</inkml:trace>
  <inkml:trace contextRef="#ctx0" brushRef="#br0" timeOffset="160100.37">29824 16447 0,'0'21'32,"0"0"-17,0 0-15,-21 0 0,21 0 16,0 1-16,-22-22 16,22 21-16,0 0 0,0 0 31,0-42-16,22 21-15,-1-21 16,0 0-16</inkml:trace>
  <inkml:trace contextRef="#ctx0" brushRef="#br0" timeOffset="160240.98">29887 16277 0,'0'-21'0,"0"42"0,0-63 0,0 21 0,0 0 15,0-1 1,21 22 15,1 0-31,-1 0 16,0-21-16,0 21 0</inkml:trace>
  <inkml:trace contextRef="#ctx0" brushRef="#br0" timeOffset="160864.98">30311 16023 0,'0'0'0,"21"0"0,0 0 16,-21 21-16,0 22 15,0-22-15,0 21 16,0-21-16,0 22 0,-21-1 0,0 0 16,21-20-16,-22 20 0,1-21 15,21 21-15,-21-20 0,21-1 0,-21 21 16,21-21-16,0 0 16,0 1-16,0-1 0,21 0 15,0-21-15,0 0 16,1 0-16,20 0 0,-21 0 15,0-21-15,0 0 0,1-1 16,-1 22-16,0-21 0,21 0 0,-21 0 16,1 0-16,-22 0 15,21-1-15,0 1 0,0 21 16,-21 21 0,0 1-1,0-1-15,-21 0 16,21 0-16,0 0 0,0 0 15,0 1 1,21-22-16,0 0 16,0 0-16,1 0 15,-1 0-15,0 0 0,0-22 16,0 1-16,0 21 0,-21-21 16,22 0-16,-1 0 0,-21 0 15,21-1-15,0 22 16,0 0-1,-21 22 1,0-1 0,0 0-1,0 0 1,21-21-16,1 0 0,-1 0 16,0 0-16,0 0 0,0 0 15,0 0-15,1 0 0,-1-21 16,0 21-16,0 0 0,0-21 0,0 21 15,-21-21-15,0-1 16,0 1-16,-21 0 16,0 0-16,0 21 0</inkml:trace>
  <inkml:trace contextRef="#ctx0" brushRef="#br0" timeOffset="161072.98">30649 16150 0,'0'0'16,"-21"0"-16,0 0 0,21-21 0,21 21 47,0 0-47,0 0 16,1 0-16,-1 0 0,0 0 0,0 0 15,0 0-15,0 0 16</inkml:trace>
  <inkml:trace contextRef="#ctx0" brushRef="#br0" timeOffset="161225">30162 16298 0,'0'0'0,"-42"22"16,-43-1-1,107-21 1,-1 0-1,21 0-15,0 0 0,1 0 16,-1-21-16,0-1 0,22 22 0</inkml:trace>
  <inkml:trace contextRef="#ctx0" brushRef="#br0" timeOffset="161900.72">31411 16044 0,'0'0'0,"0"-21"0,0 0 0,0 42 31,0 0-31,0 1 16,0 20-16,0 0 0,0 1 16,0-1-16,0 0 0,0 22 15,0-22-15,0 0 0,0 1 0,0-1 16,0 0-16,0 1 0,-21-1 16,21-21-16,0 0 0,-21 22 15,21-22-15,0 0 16,21-21-1,0-21-15,0 0 16,1 0-16,-1-1 0,0 1 0,0-21 16,0 21-16,0-22 0,22 1 15,-22 0-15,0-1 0,21 1 0,-20-21 16,20-1-16,-21 1 0,21-1 16,1 1-16,-22 20 0,21 1 15,-21 0-15,-21 20 0,0 1 0,0 42 16,0 1-1,-21-1-15,21 21 0,-21 0 16,0-20-16,0 20 0,0 0 16,-1-21-16,1 22 0,0-22 0,0 21 15,21-21-15,0 1 0,0-1 16,0 0-16,0 0 16</inkml:trace>
  <inkml:trace contextRef="#ctx0" brushRef="#br0" timeOffset="162361.01">31983 16510 0,'0'0'16,"21"0"-16,0 0 15,-21-21 1,0 0-16,0 0 16,0-1-16,0 1 0,0 0 15,-21 21-15,0 0 0,0 0 16,-1 0-16,1 0 0,0 0 15,0 21-15,0-21 0,0 21 0,-1 1 16,1-1-16,21 0 0,-21 0 16,0 0-16,21 0 0,0 1 15,0-1-15,0 0 16,21-21 0,0 0-16,0 0 15,1 0-15,-1 0 0,21 0 16,-21 0-16,0 0 0,1-21 0,-1 0 15,0-1-15,0 22 0,0-21 16,0 0-16,-21 0 0,0 0 0,0 0 16,0 42 15,0 0-31,0 0 16,-21 0-16,21 0 15,0 1-15,0-1 0,0 0 31,21-21-31,1 0 0,-1 0 16,0 0-16,0 0 0,21 0 16,-20-21-16,-1 21 0</inkml:trace>
  <inkml:trace contextRef="#ctx0" brushRef="#br0" timeOffset="163108.96">32470 15981 0,'0'0'0,"21"-21"0,-21-64 31,-21 106-31,-1 0 0,1 22 16,0 20-16,0-20 0,0-1 15,0 21-15,-1-20 16,1-1-16,0 0 0,0 1 0,21-1 16,-21-21-16,21 22 0,0-22 15,0 0-15,0 0 0,0 0 0,0 0 16,21-21-16,0 0 15,0 0-15,0 0 16,1 0-16,-1 0 0,0 0 0,0-21 16,21 21-16,-20-21 0,-1 0 15,0 0-15,0 21 0,0 0 16,-21 21 31,0 0-47,0 0 15,0 0 1,21-21 15,1 0-31,-1 0 0,0 0 16,-21-21-16,21 21 0,0-21 16,0 21-16,-21-21 0,22 0 15,-1 0-15,0-1 0,-21 1 16,21 21-1,-21 21 32,21-21 0,-21-21 16,0 42-16,0 1-47,-21-22 0,21 21 0,0 0 15,0 0-15,0 0 16,0 0-1,21-21 1,0 0 0,1-21-16</inkml:trace>
  <inkml:trace contextRef="#ctx0" brushRef="#br0" timeOffset="163608.51">32914 15621 0,'0'0'0,"0"-21"0,-21 0 31,21 0-31,21 21 16,21 0-16,-20 0 16,20-22-16,0 22 0,1 0 15,20 0-15,-21 0 0,1 0 0,-1 0 16,0 0-16,1 0 0,-22 0 15,0 0-15,0 0 16,-21 22-16,0-1 0,0 0 0,0 0 16,0 0-16,0 22 0,0-22 15,0 21-15,-21-21 0,21 22 16,-21-1-16,21 0 0,-21 1 0,21 20 16,0-21-16,0 1 0,0 20 15,0-20-15,-21 20 0,21-21 16,0 1-16,0 20 0,0-20 0,-22-1 15,22 21-15,0-20 0,0-1 16,0 22-16,0-22 0,0 0 16,-21 22-16,0-22 0,21-21 15,-21 22-15,0-1 0,0-21 16,-1 0-16,1 0 0,-21 1 0,21-1 16,-22 0-16,22-21 0,-21 0 15,21 0-15,0 21 0,-22-21 16,22 0-16,0 0 0,0 0 15,21-21-15,-21 0 0,21 0 16,0-1-16</inkml:trace>
  <inkml:trace contextRef="#ctx0" brushRef="#br0" timeOffset="163752.82">32851 17060 0,'0'0'0,"-22"0"47,1-21-32,0 21-15</inkml:trace>
  <inkml:trace contextRef="#ctx0" brushRef="#br0" timeOffset="116671.78">5355 6625 0,'0'21'31,"0"1"-15,0-1 15,0 0-15,0 0-16,-21-21 15,0 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3T02:50:29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339 0,'0'-43'16,"21"22"-16,-21 0 15,0 0-15,0 0 16,0 42 31,-21 0-32,21 0-15,-21 0 0,21 22 0,-21-1 16,-1-21-16,1 22 0,21-1 16,-21 21-16,0-20 0,0-1 0,-22 22 15,22-22-15,0 21 0,0-20 16,0 20-16,0-20 0,-22-1 15,22 0-15,0 1 0,0-1 0,0-21 16,21 21-16,-22-20 0,1-1 16,0 0-16,0 0 15,0-21-15,0 0 16,-1 0-16,1 0 0,0 0 16,0-21-16,21 0 0,-21 0 15,0-22-15,21 22 0,-22-21 0,22 21 16,0-22-16,0 1 0,0 21 15,0-22-15,0 22 0,0-21 16,0 21-16,0 0 0,0-1 0,0 1 16,0 0-16,22 21 0,-1-21 15,0 21-15,0 21 32,0 0-32,-21 0 0,21 22 0,-21-22 15,22 21-15,-1-21 0,-21 22 16,0-1-16,21-21 0,0 22 15,-21-1-15,21-21 0,0 0 0,1 0 16,-1 1-16,0-1 0,0 0 16,0-21-16,0 21 0,1-21 0,20 0 15,-21 0-15,0 0 0,0 0 16,22 0-16,-22 0 0,0-21 0,0 21 16,0-21-16,1 0 0,-1-1 15</inkml:trace>
  <inkml:trace contextRef="#ctx0" brushRef="#br0" timeOffset="491.38">3133 699 0,'0'0'16,"0"-22"-16,-22 22 15,1 0 1,0 22-16,0-22 0,21 21 15,-21 0-15,21 0 0,-21 21 16,-1-20-16,22 20 0,-21 0 0,21 1 16,-21-22-16,21 21 15,0 0-15,0 1 0,0-22 0,0 21 16,0-21-16,0 1 0,0-1 16,0 0-16,21-21 0,0 0 0,1 21 15,-1-21-15,0 0 0,0 0 16,21 0-16,-20-21 0,20 0 15,-21 0-15,21-1 0,-20 1 0,20 0 16,-21 0-16,21-21 0,-20-1 16,-1 1-16,-21 21 0,0-22 0,21 1 15,-21 0-15,0 21 0,0-22 16,0 22-16,0 0 0,-21 21 0,21-21 16,-21 21-16,-1 0 15,-20 0-15,21 0 0,0 0 0,0 0 16,-22 0-16,22 0 0,0 21 15,-21 0-15,20-21 0,1 21 0,0 22 16,0-22-16,21 0 0,-21 0 16,21 21-16,-21-20 0,21-1 0,0 0 15,0 0-15,0 0 0,0 0 16,21 1-16,0-22 0,21 0 16,-21 0-16,22 0 0</inkml:trace>
  <inkml:trace contextRef="#ctx0" brushRef="#br0" timeOffset="1275.56">4127 699 0,'0'0'0,"-21"0"31,0 0-31,0 0 15,0 0-15,-22 0 0,22 21 16,0-21-16,-21 21 0,21 0 16,-1 21-16,1-20 0,-21-1 15,21 0-15,0 21 0,21-21 0,-22 22 16,22-22-16,-21 0 0,21 0 16,0 0-16,0 1 0,0-1 0,0 0 15,21-21-15,1 0 0,-1 0 16,0 0-16,21 0 0,-21 0 0,1 0 15,20-21-15,-21 0 0,0-1 16,0 1-16,22 0 0,-22 0 0,0-21 16,0 20-16,-21-20 0,21 21 15,-21 0-15,0-22 0,0 22 16,0 0-16,0 0 16,0 0-16,0 42 46,0 0-46,0 0 0,0 0 16,0 1-16,0 20 0,0-21 16,0 21-16,0 1 0,0-1 15,0 0-15,0 1 0,0-1 0,0 0 16,22 1-16,-22 20 0,21-20 0,-21-1 16,0 21-16,0 1 0,0-22 15,21 22-15,-21-1 0,0 1 0,0-1 16,0 1-16,0-1 0,0 1 15,0-22-15,0 22 0,0-22 16,0 21-16,-21-20 0,21-1 16,-21 0-16,-1 1 0,22-1 0,-21 0 15,0 1-15,0-22 0,0 0 0,0 21 16,-1-20-16,-20-1 0,21 0 16,-21-21-16,-1 0 0,1 0 0,0 0 15,-22 0-15,1-21 0,-1 21 16,-148-106-16,149 85 15,21-22-15,-22 1 0,22 0 16,-1-1-16,1 22 0,21-21 0,0 0 16,0-1-16,21 1 0,0 0 15,0-1-15,0 1 0,0 0 16,0-1-16,21-20 0,0 20 16,0-20-16,21 21 0,1-22 0,-1 22 15,0-1-15,1 1 0,-1-21 0,22 41 16,-22-20-16,21 0 0</inkml:trace>
  <inkml:trace contextRef="#ctx0" brushRef="#br0" timeOffset="1571.97">4381 656 0,'0'0'0,"-21"0"0,0 0 16,0 0-16,0 0 16,21 21-1,0 1-15,-21-1 0,21 0 0,0 0 16,0 0-16,0 0 0,0 1 16,0 20-16,0-21 0,0 0 0,0 0 15,0 1-15,0-1 16,0 0-16,0-42 47,0 0-47,0-1 0</inkml:trace>
  <inkml:trace contextRef="#ctx0" brushRef="#br0" timeOffset="1958.56">4276 360 0,'-22'0'0,"1"0"15,0 21-15,21 0 16,-21-21-16,21 21 0,0 1 16,0-1-1,21-21 1,0 0-16,0 0 15,1 0-15,-1 0 0,-21-21 16,21-1-16,0 22 0,0-21 0,0 0 16,-21 0-16,0 0 15,0 0-15,0-1 0,0 1 16,0 0 0,-21 21-16,0 0 0,0 0 15,0 0-15,0 0 0,-1 21 16,1 0-16,21 1 0,-21-22 15,21 21-15,0 0 0,0 21 16,0-21-16,0 1 0,0-1 0,0 0 16,0 0-16,0 0 0,21-21 15,0 21-15,1 1 0</inkml:trace>
  <inkml:trace contextRef="#ctx0" brushRef="#br0" timeOffset="2502.96">4678 635 0,'0'21'0,"0"0"0,0 1 15,0-1-15,0 0 0,0 0 16,0 0-16,0 22 0,0-22 15,0 0-15,0 0 0,0 0 0,0 0 16,0 1-16,0-1 16,0 0-16,0 0 0,0 0 15,0 0 1,-21-21 0,21-21-1,0 0-15,0-21 0,0 21 16,0-1-16,0-20 0,0 21 15,0-21-15,0 20 0,21 1 0,0-21 16,0 21-16,0 0 0,0-22 16,1 22-16,-1 0 0,0 0 0,0 0 15,0-1-15,0 1 0,22 21 16,-22 0-16,21 0 0,-21 0 16,1 0-16,20 0 0,-21 21 15,0 1-15,0-1 0,1 21 0,-1-21 16,0 0-16,-21 22 0,0-22 15,0 21-15,0 1 0,0-22 0,0 21 16,0-21-16,0 0 0,0 22 16,0-22-16,0 0 15,0 0-15,0 0 0,-21-21 16,0 0 0,21-21-16</inkml:trace>
  <inkml:trace contextRef="#ctx0" brushRef="#br0" timeOffset="3415.97">7006 487 0,'0'0'0,"0"-21"0,21 21 16,0-21-1,-21-1-15,22 22 0,-22-21 0,21 0 16,0 0-16,0 0 16,-21 0-16,0-1 0,21 1 0,-21 0 15,0-21-15,0 21 0,0-1 16,0 1-16,0 0 0,-21 0 16,0 21-1,-21 0-15,20 0 0,-20 0 0,0 21 0,-1 0 16,1-21-16,0 21 15,-1 1-15,1 20 0,0-21 0,-1 0 16,22 0-16,-21 1 0,42-1 16,-21 0-16,21 0 0,-21 0 0,21 0 15,0 1-15,0-1 16,21 0-16,0 0 0,0 0 16,0-21-16,22 21 0,-22-21 15,21 22-15,-21-1 0,22-21 0,-22 21 16,21 0-16,0 0 0,-20-21 15,20 21-15,-21 1 0,0-1 0,0 21 16,1-21-16,-1 0 0,-21 1 16,0 20-16,0-21 0,0 21 15,-21-20-15,-1-1 0,1 21 16,0-21-16,-21 0 0,-1 1 0,1 20 16,0-42-16,21 21 0,-22 0 0,1 0 15,0-21-15,-1 0 0,1 0 16,0 0-16,-1 0 0,22 0 0,-21 0 15,21-21-15,-22 21 0,22-21 16,0-21-16,0 21 0,0-1 0,-1-20 16,1 21-16,0-21 0,21 20 15,0 1-15,0 0 0,0 0 0,0 0 16,0 0-16,0-1 0,0 1 16,0 0-1,21 21 1,0 0-16,1 0 0,-1 0 0,0-21 15,0 21-15,21 0 0</inkml:trace>
  <inkml:trace contextRef="#ctx0" brushRef="#br0" timeOffset="4327.38">7345 572 0,'-21'0'47,"-1"21"-47,22 0 16,-21 0-16,0 0 0,21 0 15,0 1-15,-21-1 0,21 21 16,-21-21-16,21 22 0,-21-1 0,21-21 15,0 21-15,0 1 0,0-22 16,0 21-16,0-21 0,0 22 16,0-22-16,0 0 0,0 0 15,0 0-15,0 1 0,21-22 16,0 0-16,0 0 16,0 0-16,0 0 0,1 0 15,-1 0-15,21-22 0,-21 1 16,0 0-16,22 0 0,-22-21 0,21 20 15,1-20-15,-22 0 0,21-1 16,0 1-16,-20 0 0,20-1 0,-21 1 16,0 0-16,0 21 0,1-22 0,-22 22 15,0 0-15,0 0 16,-22 21-16,1 0 16,0 0-16,0 0 15,0 0-15,0 21 0,-1 0 0,1 0 16,0 0-16,0-21 0,21 43 15,0-22-15,-21 21 0,21-21 16,0 1-16,0-1 0,0 0 16,0 0-16,0 0 0,21 0 0,0-21 15,0 22-15,-21-1 0,21-21 16,1 21-16,-1-21 0,0 21 0,0-21 16,-21 21-16,21-21 0,0 21 15,1-21-15,-22 22 0,21-1 16,0 0-16,0-21 15,-21 21-15,21-21 16,0 0-16,1 0 16,-1 0-1,0 0-15,0 0 0,0-21 0,0 0 16,1 21-16,-1-21 0,0-22 16,0 22-16,0 0 0,0-21 0,1 20 15,-1-20-15,0 21 0,0 0 16,-21 0-16,0-1 0,21 1 15,-21 0-15,21 21 0,-21-21 16,0 42 15,0 0-31,0 0 0,0 1 16,-21-1-16,21 0 0,0 0 0,-21 0 16,21 22-16,0-22 0,0 0 15,0 0-15,0 0 0,0 0 16,21-21 15,0 0-15,-21-21-16,0 0 15</inkml:trace>
  <inkml:trace contextRef="#ctx0" brushRef="#br0" timeOffset="4796.49">8488 423 0,'0'0'0,"-21"0"0,21-21 0,-22 21 16,1 0 0,0 0-16,0 0 0,21 21 15,-21 1-15,0-22 0,21 21 16,0 0-16,-22 0 0,1 0 15,21 0-15,0 1 0,0-1 16,0 0-16,0 0 16,0 0-16,21-21 15,1 0-15,-1 0 16,0 0-16,0 0 0,0-21 16,0 0-16,1 21 0,-1-21 15,0 0-15,0-1 0,-21 1 0,0 0 16,21 21-16,-21-21 0,0 0 15,0 0-15,0-1 0,0 1 16,-21 21-16,0 0 16,0 0-16,0 0 15,-1 0-15,1 0 0,0 0 0,21 21 16,-21-21-16,0 22 0,21-1 16,0 0-16,-21 0 0,21 0 0,-22-21 15,22 21-15,0 1 0,0-1 16,0 0-16,0 0 0,0 0 15</inkml:trace>
  <inkml:trace contextRef="#ctx0" brushRef="#br0" timeOffset="5203.52">8657 635 0,'0'21'32,"0"0"-32,0 22 15,0-22-15,0 0 16,0 21-16,0-20 0,0 20 0,0 0 16,0 22-16,0-22 0,0 0 15,0 22-15,0-1 0,0-20 16,0 20-16,-21 1 0,21-1 0,-21 22 15,21-22-15,-21 1 0,-1 21 16,1-1-16,21-20 0,-21-1 0,0 22 16,0-22-16,0 1 0,-1-1 0,22 1 15,-21-1-15,0 1 0,0-1 16,0-20-16,0 20 0,-1-20 0,1-1 16,0 0-16,21 1 0,0-1 0,-21-21 15,21 0-15,-21 0 0,21 1 16,0-1-16,0-42 31,0-1-31,0 1 0,0-21 16,21 0-16,0-22 0,0 1 15,0-1-15</inkml:trace>
  <inkml:trace contextRef="#ctx0" brushRef="#br0" timeOffset="5643.11">8636 1101 0,'0'0'16,"0"-43"-16,0 22 0,0-21 0,-21 21 0,21-22 15,0 22-15,-21 0 0,21 0 16,0 0-16,0 0 0,0-1 0,0 1 16,0 0-16,0 0 15,0 0-15,21 0 0,0 21 16,0-22-16,0 1 0,0 21 0,1-21 15,20 21-15,0 0 16,-21 0-16,22-21 0,-22 21 0,21 0 16,-21 0-16,22 0 0,-22 21 15,21-21-15,-21 21 0,1 0 0,-1 1 16,0-1-16,-21 0 0,0 0 16,0 21-16,0-20 0,0-1 0,0 21 15,-21-21-15,0 0 0,-1 22 16,-20-22-16,21 0 0,-21 0 15,-1 0-15,1 1 0,0-1 0,20-21 16,-20 21-16,21 0 0,-21-21 16,20 0-1,1 0 1,21-21 0,0 0-16,21 0 15,1-1-15,-1 1 0,0 0 16,21 0-16</inkml:trace>
  <inkml:trace contextRef="#ctx0" brushRef="#br0" timeOffset="6018.76">9504 296 0,'0'0'0,"0"-21"0,0 0 16,-21 42 31,21 0-47,0 1 15,0 20-15,0-21 16,-22 21-16,22 1 0,0-1 0,-21 0 16,21 1-16,0-1 0,0 0 0,-21 1 15,21-1-15,0 0 0,-21 1 16,21-1-16,0 0 0,0 1 0,0-1 15,0-21-15,0 0 0,0 1 16,0-1-16,0 0 0,0 0 0,21-21 31,0 0-31,0 0 16,1 0-16,-22-21 0,21 21 16,0-21-16,0 0 0,-21-22 0,21 22 15,0 0-15,-21-21 0,22-1 16,-1 1-16</inkml:trace>
  <inkml:trace contextRef="#ctx0" brushRef="#br0" timeOffset="6315.41">9419 550 0,'0'0'0,"21"0"31,0 0-31,1 0 0,20 0 0,-21 0 16,0 0-16,22 0 0,-22 0 15,0 0-15,21 0 0,-21 0 16,1-21-16,-1 21 0,0 0 16,0 0-16,-42 0 62,0 0-62,0 0 16</inkml:trace>
  <inkml:trace contextRef="#ctx0" brushRef="#br0" timeOffset="7274.91">2159 1757 0,'0'0'0,"-21"0"0,0 0 16,-1 0-16,1 0 0,0 0 31,21-21 1,21 21-17,0 0 1,1 0-16,-1 0 0,21 0 0,-21 0 15,22 0-15,-1 0 0,21 0 16,1 0-16,-1 0 0,22 0 16,-21 0-16,20 0 0,1 0 0,0 0 15,-1 0-15,22 0 0,-21 0 16,42-21-16,-21 21 0,-1-22 0,22 22 16,0-21-16,-21 0 0,0 0 15,21 21-15,-21-21 0,-21 21 0,20 0 16,-20-21-16,0 21 0,-22 0 0,1 0 15,-22 0-15,0 0 0,1 0 16,-22-22-16,0 22 0,0 0 16,0-21 62</inkml:trace>
  <inkml:trace contextRef="#ctx0" brushRef="#br0" timeOffset="8155.54">6138 1503 0,'0'0'0,"-21"0"0,0 0 0,0 0 16,0 0-16,-1 0 0,1 21 15,0-21-15,0 0 16,42 0 31,0 0-47,0 21 15,1-21-15,-1 0 0,0 0 16,21 0-16,-21 0 0,22 0 16,-1 0-16,0 0 0,1 0 15,-1 0-15,0 0 0,22 0 0,-1 0 16,22 0-16,-21 0 0,20 0 15,1 0-15,0 0 0,-1 0 0,1 0 16,0 0-16,-1-21 0,22 21 0,0 0 16,0 0-16,0 0 0,-1 0 15,1 0-15,0-21 0,0 21 0,-21 0 16,20 0-16,-20 0 0,0 0 16,-1 0-16,1 0 0,-21 0 0,20 0 15,-20 0-15,-1 0 0,1 0 0,-1 0 16,-20 0-16,-1 0 15,0 0-15,1 0 0,-22 0 0,0 0 16,0 0-16,0 0 0,0 0 16,-21-21 46</inkml:trace>
  <inkml:trace contextRef="#ctx0" brushRef="#br0" timeOffset="8299.58">9398 1461 0</inkml:trace>
  <inkml:trace contextRef="#ctx0" brushRef="#br0" timeOffset="9714.94">1270 3260 0,'0'0'15,"0"-21"-15,0-1 0,0 1 16,0 0-16,0 0 16,-21 21-1,21-21 1,-21 21-1,21 21 1,0 0-16,0 0 0,0 43 16,0-22-16,0 0 0,0 22 15,0-22-15,0 1 0,0 20 16,0-21-16,0 1 0,0-1 16,0 0-16,0-20 0,-22 20 0,22-21 15,0 0-15,0 0 0,-21 1 16,21-1-16,0 0 0,0-42 62,0 0-62,0-1 0</inkml:trace>
  <inkml:trace contextRef="#ctx0" brushRef="#br0" timeOffset="10087.01">1736 3662 0,'0'0'0,"0"-42"31,0 20-31,-22 22 16,1 0-1,0 22 1,21-1-16,0 0 15,0 0 1,21-21 0,0 0-16,1 0 15,-1-21-15</inkml:trace>
  <inkml:trace contextRef="#ctx0" brushRef="#br0" timeOffset="10871.52">3514 3133 0,'0'0'0,"0"-21"16,0-1 0,-22 1-16,1 21 15,0 0 1,0 0-16,0 21 16,0-21-16,-1 22 0,1-1 15,0 0-15,0 21 0,21-21 16,-21 22-16,0-1 0,21 0 15,0 1-15,0 20 0,0-20 0,0-1 16,0 0-16,0 1 0,0-22 16,0 21-16,0 0 0,0-20 0,0-1 15,21 21-15,-21-21 0,21 0 16,0 1-16,0-22 0,0 0 0,22 21 16,-22-21-16,21 0 0,-21 0 0,22 0 15,-22-21-15,21-1 0,1 1 16,-1 0-16,0 0 0,-21 0 0,22 0 15,-1-22-15,-21 1 0,22 21 16,-22-22-16,0 1 0,-21-21 0,0 20 16,0 1-16,0 0 0,0-22 15,-21 22-15,0 21 0,-1-22 16,-20 1-16,0 21 0,-1 0 0,-20-1 16,21 22-16,-22 0 0,22 0 15,-22 0-15,22 0 0,0 0 0,-1 0 16,1 22-16,0-1 0,20 0 15,1 21-15,0 1 0,21-1 0,0 0 16,0 1-16,0-1 0,0 0 16,0 1-16,21-22 0,0 21 0,1 0 15,-1-20-15,0-1 0,21 21 16,1-42-16,-22 21 0,21-21 0,0 21 16,1-21-16,-1 0 15</inkml:trace>
  <inkml:trace contextRef="#ctx0" brushRef="#br0" timeOffset="11219.55">4149 3260 0,'0'0'0,"0"-21"0,0-1 16,21 1-16,-21 0 0,0 0 16,0 42 15,0 0-16,0 0-15,0 1 0,0 20 0,0 0 16,0 1-16,0-1 0,0 0 0,0 1 16,0 20-16,0-21 0,0 22 15,0-1-15,0 1 0,0-1 0,-21 1 16,21 21-16,0-1 0,0 1 16,-22-22-16,22 22 0,-21-21 0,21 20 15,0-20-15,0-1 0,0 1 0,0-1 16,0-20-16,0-1 0,0 0 15,0-21-15,0 22 0,0-22 16,0-42 0,0 0-1,0-22-15,0 22 0,0-21 0,0-1 16,0 1-16</inkml:trace>
  <inkml:trace contextRef="#ctx0" brushRef="#br0" timeOffset="11596.45">4149 3429 0,'-22'-21'0,"44"42"0,-44-63 0,22 21 0,0-1 16,0 1-16,0 0 16,0 0-16,0 0 0,0 0 15,22-1-15,-1 22 0,0-21 16,0 21-16,0 0 0,22-21 0,-1 21 15,-21 0-15,64 0 0,-64 21 16,21-21-16,-21 21 0,22 1 16,-22 20-16,0-21 0,-21 0 0,0 22 15,0-22-15,0 21 0,-21-21 16,0 22-16,-22-22 0,22 0 0,-21 21 16,0-21-16,-1 1 15,22-1-15,-21 0 0,21 0 0,-43 0 16,43-21-16,0 0 0,0 21 15,21-42 17,21 0-32,0 21 15,0-21-15,0 0 0,0 0 0,22 21 16,-22-22-16</inkml:trace>
  <inkml:trace contextRef="#ctx0" brushRef="#br0" timeOffset="11987.54">4699 3493 0,'21'0'16,"43"0"0,-43 0-16,0 0 0,0-22 15,0 1-15,0 0 0,22 0 16,-22 0-16,0 0 0,0-1 0,0 1 15,1 0-15,-22 0 0,21 0 16,-21 0-16,21-1 0,-21 1 16,-21 21-1,0 0-15,-1 0 16,1 21-16,0 1 0,0-1 16,0 0-16,0 0 0,-1 0 0,1 22 15,0-22-15,21 21 0,-21-21 0,21 22 16,0-22-16,0 0 0,0 21 15,0-21-15,0 1 0,0-1 0,21 0 16,0-21-16,0 21 0,1-21 16,20 0-16,-21 0 0,0 0 15,0 0-15,22 0 0,-22 0 0,0-21 16,0 0-16,22 0 16,-1-1-16,-21 1 0</inkml:trace>
  <inkml:trace contextRef="#ctx0" brushRef="#br0" timeOffset="12466.74">5673 3133 0,'0'0'0,"-22"0"0,1 0 0,0 0 16,21 21-16,0 0 0,-21 0 16,0 0-16,21 1 0,-21-1 0,21 21 15,0-21-15,0 0 0,0 22 16,-22-22-16,22 21 0,0-21 0,-21 1 15,21-1-15,0 0 0,0 0 0,0 0 16,0 0-16,-21 1 16,21-1-16,-21-21 31,21-21-31,0-1 16,0 1-16,0 0 0,0-21 15,0 21-15,0-22 0,0 22 16,21-21-16,0-1 0,0 1 0,22 0 15,-22 21-15,0-22 0,21 22 16,1-21-16,-1 21 0,-21-1 0,64 1 16,-64 21-16,21 0 0,-20 0 15,20 0-15,-21 0 0,0 21 16,22 1-16,-43-1 0,21 21 16,-21-21-16,0 22 0,0-1 0,0 0 15,0-21-15,0 22 0,0-1 16,-21-21-16,-1 22 0,1-22 0,21 21 15,-21-21-15,0 0 0,0 1 16,21-1-16,0-42 31,21-1-31,0 1 16</inkml:trace>
  <inkml:trace contextRef="#ctx0" brushRef="#br0" timeOffset="12834.9">7239 2836 0,'0'0'0,"0"-21"0,0 0 16,-21 21-1,0 21-15,21 0 16,-22 22-16,1-22 16,0 21-16,21-21 0,-21 22 0,0-1 15,21 0-15,-21 1 0,-1-1 0,1 0 16,21 1-16,-21-1 0,21 0 15,-21-20-15,21 20 0,-21-21 0,21 0 16,0 0-16,0 1 0</inkml:trace>
  <inkml:trace contextRef="#ctx0" brushRef="#br0" timeOffset="13035.54">6773 3154 0,'0'0'0,"-21"0"0,0 0 31,42 0-31,0 0 16,0 0-16,1-21 0,20 21 0,0-21 16,1 21-16,20-22 0,-21 22 15,1-21-15,20 0 0,-20 21 16,-1-21-16,0 0 0,1 0 0,-22-1 15,21 1-15</inkml:trace>
  <inkml:trace contextRef="#ctx0" brushRef="#br0" timeOffset="13499.2">7535 2709 0,'0'0'0,"-21"0"16,0 0 0,0 0-16,21 22 0,0-1 15,-21 0-15,-1 0 0,22 21 0,-21 1 16,0-22-16,21 21 0,0 1 15,0-1-15,-21 0 0,21 1 0,-21-1 16,21 0-16,-21 1 0,21-1 16,-22-21-16,22 21 0,0 1 15,0-22-15,0 0 0,-21 0 0,21 0 16,0 1-16,0-1 0,-21-21 16,21-21 15,0-1-31,0 1 0,0 0 15,0 0-15,0-21 0,21-1 0,0 22 16,1-21-16,-22-1 0,21 1 0,21 21 16,-21-21-16,0 20 0,22 1 15,-1 0-15,-21 0 0,22 0 0,-1 0 16,0 21-16,-21 0 0,22 0 16,-22 0-16,21 0 0,-21 0 15,1 21-15,-1 0 0,-21 21 0,0-21 16,0 1-16,0 20 0,0-21 15,0 21-15,0 1 0,0-22 0,-21 21 16,21-21-16,-43 22 0,22-22 16,21 0-16,0 0 0,-21 0 15,0 1-15,42-44 32,0 22-32,0-21 15,0 0-15</inkml:trace>
  <inkml:trace contextRef="#ctx0" brushRef="#br0" timeOffset="13875.49">8107 3260 0,'21'0'16,"0"0"-16,0 0 0,0 0 15,1 0-15,-1-21 0,0 21 16,0-22-16,-21 1 0,21 21 0,0-21 16,1 0-16,-1 0 0,-21 0 15,0-1-15,21 22 0,-21-21 16,0 0-16,0 0 0,0 0 16,-21 21-1,0 0-15,-1 21 0,1-21 16,0 21-16,0 0 0,0 0 0,0 22 15,-1-22-15,22 21 0,0 1 16,-21-22-16,21 21 0,0-21 0,0 43 16,0-43-16,0 0 0,21-21 15,-21 21-15,22-21 0,-1 0 16,21 0-16,-21 0 0,0 0 16,1 0-16,-1-21 0,0 21 15,0-21-15</inkml:trace>
  <inkml:trace contextRef="#ctx0" brushRef="#br0" timeOffset="14867.59">9800 2625 0,'0'0'0,"0"-21"0,0-1 0,0 1 16,0 0-16,0 0 0,0 0 15,0 0-15,-21 21 31,21 21-31,0 0 0,0 21 16,0-21-16,-21 22 0,21 20 0,-21-20 16,21-1-16,0 21 0,0-20 15,-22 20-15,22-20 0,-21 20 0,21-21 16,-21 22-16,21-22 0,0 22 16,0-22-16,-21 0 0,21-20 0,-21 20 15,21-21-15,-21 0 0,21 0 16,-22-21 15,22-21-31,-21 0 0,21 0 0,0 0 16,0 0-16,0-22 0,0 22 15,0-21-15,0-1 0,0 22 0,0-21 16,21 21-16,-21-22 0,22 22 16,-1 0-16,0-21 0,0 21 0,21-1 15,-20 1-15,20 0 0,-21 21 0,21-21 16,1 21-16,-1 0 0,0 0 15,1 0-15,-1 21 0,-21 0 0,22-21 16,-1 21-16,-21 22 0,0-22 16,0 0-16,-21 21 0,0-20 15,0 20-15,0-21 0,-21 21 0,0 1 16,0-1-16,-21-21 0,-1 22 16,1-22-16,-22 21 0,22-21 0,-21 0 15,20 1-15,1-1 0,-22-21 16,43 21-16,-21-21 0,21 0 15,0 0-15,-1 0 0,1 0 16,21-21-16,0 0 16,21-1-1,1 22-15,-1-21 0,0 0 0,0 21 16,0-21-16,22 0 16,-22 0-16,21-1 0,0 1 0</inkml:trace>
  <inkml:trace contextRef="#ctx0" brushRef="#br0" timeOffset="15298.65">10350 3090 0,'0'-42'32,"0"21"-32,0 0 15,22 21-15,-22-21 16,21 21-16,0 0 0,0-22 15,0 22-15,0 0 0,1 0 16,-1 0-16,0 0 0,0 0 16,21 22-16,-20-1 0,-1 0 0,0-21 15,0 21-15,0 21 0,0-20 0,1-1 16,-22 0-16,0 21 0,0-21 16,0 22-16,0-22 0,-22 0 0,1 21 15,21-20-15,-21-1 0,0 0 16,0 0-16,0-21 0,-1 0 31,22-21-31,0 0 16,0 0-16,0-22 0,0 22 15,0 0-15,0-21 0,22 20 0,-1 1 16,-21 0-16,21-21 0,0 21 16,0-1-16,0 22 0,1-21 0,-1 0 15,0 0-15,0 21 0,0-21 16,0 21-16,1 0 0,-1-21 0,0 21 15,21 0-15,-21-22 0,1 22 0,-1 0 16,0 0-16</inkml:trace>
  <inkml:trace contextRef="#ctx0" brushRef="#br0" timeOffset="15816.36">11451 2900 0,'0'0'0,"-21"0"31,0 0-31,0 0 16,-1 21-16,1 0 15,0 0-15,0 1 0,0-1 16,21 0-16,-21 0 0,-1 0 16,22 22-16,0-22 0,0 21 15,0-21-15,0 22 0,0-22 0,0 0 0,0 21 16,0-21-16,0 1 0,0-1 15,22 0-15,-1 0 0,0 0 16,0-21-16,21 0 0,1 0 0,-22 0 16,21 0-16,-21 0 0,22 0 15,-1-21-15,-21 0 0,22 0 0,-22 0 16,0-1-16,0-20 0,0 21 0,0-21 16,-21 20-16,22-20 0,-22 21 15,0-21-15,0-1 0,0 22 0,-22-21 16,1 21-16,0-22 0,0 22 0,0 0 15,-22 21-15,22-21 16,0 21-16,-21 0 0,21 0 0,-1 0 0,-20 0 16,21 0-16,-21 21 0,20-21 15,1 21-15,-21 0 0,21 22 16,0-22-16,-1 0 0,1 21 0,21-21 16,0 22-16,0-22 0,-21 21 15,21 1-15,0-22 0,0 21 0,0-21 16,21 22-16,0-22 0,1 0 0,-1 0 15,0-21-15,0 21 0,21-21 16,-20 0-16,20 0 0,-21 0 0,21 0 16,-20-21-16</inkml:trace>
  <inkml:trace contextRef="#ctx0" brushRef="#br0" timeOffset="16466.98">12150 2985 0,'0'0'0,"21"-22"0,-21 1 0,-21 21 32,-1 0-32,1 0 15,21 21-15,-21-21 0,21 22 0,-21 20 16,0-21-16,21 0 0,0 22 16,0-22-16,0 21 0,-21-21 0,21 22 15,0-1-15,0-21 0,0 21 16,0-20-16,0-1 0,0 0 0,0 0 15,0 0-15,21-21 16,0 0-16,0 0 0,0 0 16,0-21-16,1 21 15,-1-21-15,0 0 0,0 0 0,0-22 16,0 22-16,1-21 0,-1 21 16,0-22-16,0 22 0,0-21 0,0 21 15,1-22-15,-1 22 0,0 0 0,-21 0 16,21 0-16,0 21 15,-21-22-15,0 44 16,0-1 0,0 0-16,0 0 0,0 0 15,0 22-15,0-22 0,0 21 16,0-21-16,0 22 0,0-22 16,0 21-16,0-21 0,21 22 0,1-22 15,-22 0-15,21 0 0,0-21 0,-21 21 16,21-21-16,0 0 0,0 0 15,1 0-15,-1 0 0,0 0 0,0-21 16,0 0-16,0 0 0,1 0 0,-1-1 16,0 1-16,0-21 0,0 0 15,0-1-15,-21 22 0,22-21 0,-22-1 16,21 1-16,-21 0 0,0 21 16,0-22-16,0 22 0,0-21 0,0 21 15,0-1-15,-21 22 16,-1 0-1,22 22 1,0-1-16,0 0 16,0 0-16,0 0 0,0 0 15,0 1-15</inkml:trace>
  <inkml:trace contextRef="#ctx0" brushRef="#br0" timeOffset="16911.74">13483 2921 0,'0'0'15,"0"-21"-15,-21 21 16,0 0 0,0 0-16,-1 0 0,-20 0 0,21 21 15,0-21-15,0 21 0,-1-21 16,1 21-16,0 1 0,21-1 0,-21-21 15,21 21-15,0 0 0,0 0 16,0 0-16,0 1 16,21-22-16,0 0 0,22 21 15,-22-21-15,0 0 0,0 0 16,0 21-16,0-21 0,22 0 16,-22 0-16,0 21 0,0 0 15,0-21-15,1 21 0,-1 1 16,-21-1-16,0 0 15,0 0-15,-43-21 16,22 21-16,0-21 0,-21 21 16,-1-21-16,1 22 0,0-22 0,-1 0 15,22 21-15,-21-21 0,0 0 0,20 0 16,1 0-16,0 0 16,0 0-16,0 0 0,0 0 0,-1 0 15,22-21 1,0-1-16,0 1 15,0 0-15,0 0 0</inkml:trace>
  <inkml:trace contextRef="#ctx0" brushRef="#br0" timeOffset="17975.12">13949 3175 0,'0'0'0,"21"0"0,-21-21 0,21 21 16,0 0-16,0 0 0,-21-21 15,22 21-15,-1-21 0,0 21 0,0-22 16,0 22-16,22-21 0,-22 21 15,0-21-15,0 21 0,0-21 0,0 0 16,-21 0-16,0-1 0,0 1 16,0 0-1,-21 21-15,0 0 0,0 0 16,-21 0-16,20 0 0,-20 0 16,21 21-16,-21 0 0,-1-21 15,22 22-15,0-1 0,-21 0 0,20 21 16,1-21-16,0 1 0,21 20 15,0-21-15,0 0 0,-21 22 0,21-22 16,0 0-16,0 0 0,0 0 0,0 0 16,21 1-16,0-1 0,0-21 15,1 21-15,-1-21 0,0 0 0,0 21 16,21-21-16,1 0 0,-22 0 0,21 0 16,1 0-16,-22 0 15,21 0-15,0-21 0,-20 21 0,20-21 16,-21 0-16,0 21 0,0-22 0,22 1 15,-43 0-15,21 0 0,-21 0 16,21 0-16,-21-1 0,0 1 0,0 0 16,0 0-16,0 0 0,0 0 15,0-1-15,0 1 0,0 0 0,0 0 16,21 21-16,-21-21 0,0 0 0,21-1 16,1 22-1,-1-21-15,0 21 0,0 0 16,0-21-16,0 21 15,1 0-15,-1 0 0,0 0 0,0 0 16,0 21-16,0-21 0,1 21 0,-22 1 16,21-1-16,0-21 15,0 21-15,0 0 0,-21 21 0,0-20 16,21-1-16,-21 0 0,0 0 0,0 0 16,0 22-16,0-22 0,0 0 15,0 0-15,0 0 0,0 0 16,-21 1-16,0-22 31,21-22-31,0 1 16,0 0-16,0 0 0,0 0 15,0-22-15,21 22 0,-21-21 0,21 21 16,1-22-16,-1 1 0,0 21 0,0-21 16,21-1-16,-20 22 15,-1-21-15,21 21 0,-21-1 0,22-20 16,-22 42-16,0-21 0,21 0 0,-21 21 15,1 0-15,-1 0 0,0 0 16,0 0-16,0 0 0,0 0 16,-21 21-16,22 0 15,-22 0-15,0 0 16,0 1-16</inkml:trace>
  <inkml:trace contextRef="#ctx0" brushRef="#br0" timeOffset="18131.03">15367 3027 0,'0'0'16,"-21"0"31,0 0-47,-1 0 0,1 0 15,0 0-15,0 0 0</inkml:trace>
  <inkml:trace contextRef="#ctx0" brushRef="#br0" timeOffset="19439.29">1312 5122 0,'-21'0'0,"0"0"16,0 0 0,0 0-16,21-21 15,0 0-15,-22 0 0,22 0 16,0 0-16,0-1 16,0 1-16,0 0 0,0 0 15,22 0-15,-1 21 0,0-21 16,0-1-16,0 22 0,0 0 15,22 0-15,-22 0 0,0 0 16,21 0-16,-20 22 0,20-1 16,-21 0-16,0 21 0,0-21 0,1 22 15,-22-1-15,0 0 0,0 1 16,0-1-16,0 0 0,0 1 0,0-1 16,-22 0-16,1 1 0,-21-1 15,21 0-15,-22 1 0,1-1 0,0-21 16,-1 22-16,1-1 0,0-21 15,-1 0-15,1 0 0,0 1 0,-1-1 16,22-21-16,0 0 0,0 0 16,0 0-16,0 0 0,-1 0 15,1-21-15,21-1 0,0-20 16,0 21-16,0 0 0,0-22 16,0 1-16,0 21 0,0-21 0,0 20 15,21-20-15,-21 21 0,22 0 16,-1 0-16,21-1 0,-21 22 0,0 0 15,1 0-15,-1 0 0,21 0 16,-21 0-16,22 22 0,-22-1 0,21 0 16,-21 0-16,0 21 0,1-20 15,-1 20-15,-21-21 0,0 21 16,0-20-16,0 20 0,21-21 0,-21 0 16,0 22-16,0-22 0,21 0 15,-21 0-15,21-21 31,0 0-31,1 0 0,-1-21 16,0 0-16,-21-22 16,21 22-16</inkml:trace>
  <inkml:trace contextRef="#ctx0" brushRef="#br0" timeOffset="19623.18">1905 5398 0,'21'0'63,"-21"-22"-47,0 1-16</inkml:trace>
  <inkml:trace contextRef="#ctx0" brushRef="#br0" timeOffset="21065.58">3048 4868 0,'0'0'0,"-21"0"0,0 0 16,-1 0 0,1 0-1,21 22-15,-21-1 16,21 0-16,0 0 0,0 0 16,0 0-1,21-21-15,0 0 0,1 0 16,-1 0-16,0 0 0,21-21 0,-21 0 15,22 0-15,-1 0 0,0 0 16,1-1-16,-1 1 0,0-21 16,1 21-16,-1 0 0,-21-1 15,0 1-15,-21 0 0,0 0 16,0 0-16,-21 21 16,-21 0-16,21 0 0,-22 0 0,1 0 15,0 0-15,-1 0 0,1 21 16,0-21-16,21 21 0,-1 0 0,-20 0 15,21 22-15,0-22 0,0 21 16,21 1-16,0-1 0,-22 0 0,22-21 16,0 22-16,0-1 0,0-21 15,0 22-15,0-22 0,0 0 0,22 0 16,-1 0-16,0-21 0,-21 21 16,21-21-16,0 0 0,0 0 15,1 0-15,-1 0 0,0 0 0,0 0 16,0 0-16,-21-21 15,0 0 1,-21 21 0,0 0-16,0 0 0,0 0 0,-1 0 15,1 21-15,0-21 0,0 21 16,0 1-16,-22 20 16,43-21-16,0 0 0,-21 0 0,21 1 15,-21-1-15,21 21 0,0-21 16,0 0-16,0 22 0,0-22 0,0 0 15,21 0-15,-21 0 0,43 1 16,-22-22-16,0 0 0,0 0 16,21 0-16,-20 0 0,62-22 15,-41 1-15,20 0 0,-21 0 16,22-21-16,-1 20 0,-20 1 16,20-21-16,-20 21 0,-1-22 0,0 22 15,1-21-15,-22 21 0,0 0 16,0-1-16,-21 1 0,0 0 0,0 0 15,0 0-15,-21 42 32,0 0-17,21 0-15,-21 0 0,21 1 16,0-1-16,0 21 0,0-21 0,-22 0 16,22 22-16,0-22 0,0 0 15,0 0-15,0 22 0,0-22 0,0 0 16,0 0-16,0 0 0,0-42 47,0 0-47,0 0 15,22 0-15,-22-1 0,21-20 0,-21 21 16,21-21-16,0 20 16,0-20-16,0 0 0,1 21 0,-1-22 15,0 1-15,21 21 0,-21 0 0,1-1 16,20 1-16,-21 21 0,0 0 15,0 0-15,22 0 0,-22 21 0,0 1 16,0-1-16,-21 0 0,0 0 16,21 0-16,-21 22 0,0-22 0,0 21 15,0-21-15,0 0 0,0 22 16,0-22-16,0 0 0,0 0 0,0 0 16,0 1-16,0-1 0,0 0 15,0 0-15,0-42 31,0 0-31,0 0 16,22-22-16,-1 22 0,0 0 16,-21-21-16</inkml:trace>
  <inkml:trace contextRef="#ctx0" brushRef="#br0" timeOffset="21330.58">4911 4593 0,'0'64'32,"0"-43"-32,0 21 0,0 22 15,0-22-15,0 0 0,0 22 16,0-1-16,-22-20 0,1 20 16,0 1-16,0-22 0,21 0 0,0 1 0,-21-1 15,21-21-15,-21 22 0,21-22 16,0 0-16,0 0 0,0 0 15,21-21 1,0 0-16,0 0 0,-21-21 0,21 21 16,0-21-16,-21 0 0,0 0 0,22-1 15,-22 1-15</inkml:trace>
  <inkml:trace contextRef="#ctx0" brushRef="#br0" timeOffset="21543.58">4720 5144 0,'0'0'0,"0"21"0,-21-21 0,21 21 31,21-21-15,0 0-16,0 0 16,1-21-16,-1 21 0,0 0 15,0-21-15,0 21 0,22-22 0,-22 22 16,0 0-16,21-42 15,-21 42-15</inkml:trace>
  <inkml:trace contextRef="#ctx0" brushRef="#br0" timeOffset="21934.68">5122 5207 0,'0'0'0,"0"21"0,21-21 16,1 0-16,-1 0 15,0 0-15,0 0 0,0 0 16,0-21-16,1 0 0,20 0 16,-21 21-16,0-21 0,0-1 15,1 1-15,20 0 0,-21 0 16,0 0-16,0 0 0,-21-1 0,0 1 16,22 0-16,-22 0 0,0 0 0,-22 21 31,1 0-31,0 0 0,0 21 0,0 0 15,0 0-15,-1 0 0,1 22 16,0-22-16,0 21 0,0-21 0,21 22 16,0-22-16,0 21 0,0-21 15,0 1-15,0 20 0,0-21 0,0 0 16,0 0-16,0 1 0,21-22 16,0 21-16,0-21 0,0 0 15,1 0-15,-1 0 0,0 0 0,21 0 16,-21 0-16,22 0 0,-22 0 0,21-21 15,1-1-15,-22 22 0,0-21 16,21 0-16,-21 0 0,1 0 0,-1 0 16</inkml:trace>
  <inkml:trace contextRef="#ctx0" brushRef="#br0" timeOffset="22295.46">5969 5059 0,'0'0'0,"0"-21"0,0 0 0,0-1 15,21 1-15,-21 0 16,21 21-16,-21-21 0,21 0 0,1 21 15,-22-21-15,21 21 0,0 0 16,0 0-16,0 0 0,0 0 0,1 0 16,-1 21-16,0-21 0,0 42 15,0-21-15,0 0 0,-21 1 16,22 20-16,-1-21 0,-21 21 0,0-20 16,0 20-16,0-21 0,0 21 15,0-20-15,0-1 0,0 0 0,0 0 16,0 0-16,0 0 0,-21 1 15,21-44 17,0 1-32,0 0 15,0 0-15,0 0 0,0-22 16,0 22-16,0 0 0,21-21 0,-21-1 16,21 22-16,0-21 0,-21 21 15,21 0-15,0-22 0,1 22 0,-1 0 16,-21 0-16,21 0 0,21-1 15,-21 1-15,1 0 0,20 0 0,0 0 16</inkml:trace>
  <inkml:trace contextRef="#ctx0" brushRef="#br0" timeOffset="22675.57">7937 4530 0,'0'0'0,"0"-21"0,0-1 0,0 1 0,0 0 16,0 0-1,-21 21-15,0 21 16,0 0-1,21 22-15,0-22 0,-21 21 0,0 0 16,21 1-16,-22-1 0,22 0 16,-21 22-16,21-22 0,-21 1 0,0 62 15,0-62-15,0-1 16,-1-21-16,22 22 0,0-22 0,-21 42 16,21-42-16,0 1 15,21-22 1,-21-22-16,22 1 15,-1 0-15,21 0 0,-21-21 0,0 20 16,22-20-16</inkml:trace>
  <inkml:trace contextRef="#ctx0" brushRef="#br0" timeOffset="23363.46">8234 4445 0,'0'0'0,"0"-21"31,0 42-31,0 0 15,0 0-15,-21 22 0,21-22 16,-22 21-16,22 1 0,0 41 16,0-41-16,-21-1 0,21 21 15,0-20-15,-21-1 0,21 0 0,-21-20 16,21 20-16,0-21 0,0 21 0,0-20 16,-21-1-16,21 0 15,0-42 16,0 0-31,0-1 16,0 1-16,21 0 0,0 0 0,-21-21 16,21 20-16,0-20 0,1 0 0,-22 21 15,21-1-15,0-20 0,0 21 16,-21 0-16,42 21 16,-42-21-16,22 21 0,-1 21 15,-21 0-15,0 0 0,0 0 16,0 22-16,0-22 0,0 21 15,0-21-15,0 0 0,21 22 16,-21-22-16,0 0 0,21 0 0,-21 0 16,21 1-16,0-1 0,1 0 0,-1-21 15,0 0-15,0 21 0,0-21 16,22 0-16,-22 0 0,21 0 0,-21-21 16,22 21-16,-22-21 0,21 0 0,-21-1 15,22 1-15,-22 0 0,0-21 16,0 21-16,0-22 0,0 1 0,1 21 15,-1-22-15,-21 22 0,0-21 16,0 21-16,0 0 0,0-1 0,0 1 16,-21 21-1,-1 0-15,1 0 16,0 0-16,21 21 0,-21 1 0,0-1 16,21 21-16,-21-21 0,21 22 0,0-22 15,0 21-15,0 0 0,0-20 16,0-1-16,0 21 0,0-21 0,0 0 15,0 1-15,21-1 0,0-21 0,0 21 16,0-21-16,0 0 16,1 0-16,-1 0 0,0 0 0,0 0 15,0-21-15,0 0 0,1-1 0,20 1 16,-21 0-16,0 0 16,-21-21-16,21 20 0</inkml:trace>
  <inkml:trace contextRef="#ctx0" brushRef="#br0" timeOffset="23638.42">7535 4699 0,'106'0'16,"-64"0"-1,1 0-15,-1-21 0,64 21 16,-64 0-16,1 0 0,-1-21 16,0 21-16,1 0 0,-1 0 0,-21 0 15,21 0-15,-20 0 0</inkml:trace>
  <inkml:trace contextRef="#ctx0" brushRef="#br0" timeOffset="24420.88">10710 4424 0,'0'0'0,"0"-64"16,-21 64-1,0 0 1,21 22-16,0-1 0,-21 0 16,21 0-16,-21 0 0,21 0 15,-22 22-15,22-1 0,0 0 0,0 1 16,0-1-16,0 22 0,0-22 0,0 0 15,0 22-15,0-22 0,0 0 16,0 1-16,0-22 0,0 21 0,22-21 16,-1 1-16,0-22 15,0 21-15,21-21 0,-20 0 0,20 0 16,-21 0-16,21-21 0,1 21 0,-22-22 16,21 1-16,1 0 0,-22-21 15,21 21-15,0-22 0,-20 1 0,-1 0 16,21-1-16,-21 1 0,-21 0 15,0-1-15,21 22 0,-21-21 0,0-1 16,0 22-16,0-21 0,0 21 0,0 0 16,0-1-16,0 1 0,0 0 15,0 0-15,0 42 47,0 0-31,22 0-16,-1 1 0,0-22 15,0 21-15</inkml:trace>
  <inkml:trace contextRef="#ctx0" brushRef="#br0" timeOffset="24675.86">11663 4403 0,'0'0'0,"-21"0"31,21 21-31,0 0 16,0 0-16,-22 0 0,22 1 0,-21 20 15,21-21-15,-21 21 0,21-20 16,0 20-16,-21-21 0,21 21 0,-21 1 16,21-22-16,-21 21 0,21 1 15,0-22-15,0 21 0,0-21 0,0 0 16,0 22-16,0-22 0</inkml:trace>
  <inkml:trace contextRef="#ctx0" brushRef="#br0" timeOffset="25174.97">11578 4509 0,'0'-43'15,"0"22"-15,0 0 16,0 0-16,0 0 16,21-1-16,0 1 0,1 21 0,20-21 15,-21 0-15,21 21 0,-20-21 16,20 21-16,-21-21 0,21 21 0,-20 0 16,20 0-16,-21 0 0,0 21 15,22 0-15,-22 0 0,0 0 16,0 0-16,0 1 0,-21-1 0,0 0 15,0 0-15,-21 0 0,0 0 0,-21 22 16,20-22-16,-20 0 0,0-21 16,-1 21-16,1 0 0,0 1 0,-1-1 15,22-21-15,-21 21 0,21-21 0,0 21 16,-1-21-16,1 0 0,42 21 62,1-21-62,-1 21 16,0-21-16,0 22 0,0-1 16,0 0-16,1 0 0,-1 0 0,0 0 15,0 1-15,0-1 0,0 0 0,-21 0 16,22 0-16,-22 0 0,21 1 16,0-1-16,-21 0 0,21-21 15,0 0 1,0 0-1,1 0-15,-1 0 0,21-21 0,-21 0 16,22-1-16</inkml:trace>
  <inkml:trace contextRef="#ctx0" brushRef="#br0" timeOffset="25739.01">12785 4382 0,'-22'-64'32,"1"64"-17,21 21-15,-21 0 16,21 1-16,-21-1 0,0 21 16,21 0-16,-21-20 0,21 20 15,-22 0-15,1 1 0,21-1 0,-21 0 16,0 1-16,0-22 0,21 21 15,-21 0-15,-1-20 0,22 20 0,-21-21 16,21 0-16,0 0 0,0 1 16,0-44-1,0 1 1,0 0-16,0 0 0,21 0 16,1 0-16,-22-22 0,21 22 15,-21-21-15,21 21 0,0-1 0,-21 1 0,21 0 16,0 0-16,1 21 15,-1 0 1,0 0-16,-21 21 0,21 0 0,0 0 16,0 22-16,-21-22 0,22 21 15,-1-21-15,0 22 0,0-22 0,-21 0 16,21 0-16,0 0 0,1 1 16,-1-22-16,0 21 0,0-21 0,0 0 15,0 0-15,1 0 0,-1 0 0,0 0 16,0-21-16,21-1 0,-20 22 15,-1-21-15,0-21 0,-21 21 0,21 0 16,0-22-16,0 22 0,-21-21 16,0 21-16,22-1 0,-22-20 15,0 21-15,0 0 0,0 0 16,-22 21-16,1 0 0,-21 0 16,21 0-16</inkml:trace>
  <inkml:trace contextRef="#ctx0" brushRef="#br0" timeOffset="26807.12">1228 6773 0,'0'0'0,"-22"22"0,1-22 0,0 21 16,0-21-16,0 0 15,63-21 32,-21-1-47,0 22 0,22 0 0,-22-21 16,21 21-16,1 0 0,-1 0 15,-21 0-15,21 0 0,-20 0 0,-1 0 16,0 0-16,0 21 0,-21 1 16,0 20-16,-21-42 15,0 21-15,0 0 0,-22 0 16,22 1-16,-21-1 0,-1 0 16,1 0-16,0-21 0,-1 21 0,22 0 15,0-21-15,0 0 0,0 0 16,0 0-16,42 0 31,21 0-31,-21 0 16,0 0-16,22 0 0,-1 0 15,0 0-15,1 0 0,-1 0 0,0 0 16,1 0-16,-1 0 0,0 0 16,-20 22-16,20-1 0,-21 0 0,0 0 15,0 0-15,-21 22 0,0-22 16,0 21-16,0-21 0,-21 22 0,-21-1 15,21 0-15,-22-21 0,-20 22 16,21-22-16,-22 21 0,1-21 16,20 1-16,-20-1 0,20 0 15,1-21-15,-43 0 0,64 0 16,-21 0-16,21 0 0,0-21 16,-1 21-16,22-21 0,-21-1 0,21 1 15,0 0-15,0 0 16,0 0-16,0 0 0,21-1 0,1 1 15,-1-21-15,0 21 0,21-22 16,22 22-16,-22 0 0,22-21 0</inkml:trace>
  <inkml:trace contextRef="#ctx0" brushRef="#br0" timeOffset="26958.81">1968 7006 0,'22'0'0,"-1"0"32</inkml:trace>
  <inkml:trace contextRef="#ctx0" brushRef="#br0" timeOffset="28223.45">3154 6858 0,'0'21'0,"0"-42"0,21 42 31,0-21-31,0 0 0,0 0 16,1 0-16,-1 0 0,21-21 16,-21 21-16,22-21 0,41-21 15,-41 20-15,-1 1 0,-21 0 16,21 0-16,1 0 0,-22 0 0,21-22 16,-42 22-16,0 0 15,0 0-15,0 0 0,-21-1 16,0 22-16,-21 0 0,-1 0 0,1 0 15,-22 0-15,22 0 0,-21 22 16,20-1-16,-20 0 0,20 0 0,1 0 16,0 22-16,-1-22 0,22 0 15,0 21-15,0-21 0,21 1 0,0 20 16,0-21-16,0 0 0,0 0 16,0 1-16,0-1 0,0 0 0,21-21 15,0 21-15,0-21 16,1 0-16,-1 0 0,0 0 15,21 0-15,-21 0 0,1 0 0,20-21 16,-21 21-16,0-21 0,22 0 16,-65 21-1,1 0-15,0 0 16,-21 0-16,-1 0 0,22 0 0,-21 21 16,0 0-16,-1 0 0,1 0 15,21 0-15,-22 1 0,22-1 0,0 21 16,0 0-16,0-20 0,21 20 0,0 0 15,0 1-15,0-22 0,0 21 16,0-21-16,0 22 0,21-22 16,0 0-16,0-21 0,0 21 15,1-21-15,-1 0 0,21 0 0,0 0 16,-20 0-16,41 0 0,-21-21 0,1 0 16,20 0-16,1-1 0,-1-20 15,22 21-15,-22-21 0,1-1 0,-1 1 16,-20 0-16,20-1 0,-20 1 15,-1 0-15,-21 20 0,0-20 0,0 0 16,-21 21-16,22-22 0,-22 22 16,0 0-16,0 0 0,-22 21 15,1 0 1,21 21-16,-21 0 0,21 0 16,0 0-16,-21 1 0,21 20 15,0-21-15,-21 0 0,21 22 0,0-22 16,0 21-16,-21-21 0,21 0 15,-22 22-15,22-22 0,0 0 0,0 0 16,-21 0-16,21 1 0,0-1 16,-21-21-16,21-21 31,0-1-31,0 1 16,0 0-16,0-21 0,21-1 0,0 22 15,1-21-15,-1 0 0,0-1 16,21 1-16,-21 0 0,22-1 15,-1 22-15,-21-21 0,22 21 0,-22-1 16,21 1-16,0 21 0,-20 0 16,20 0-16,-21 0 0,21 21 0,1 22 15,-43-22-15,0 0 0,0 21 16,0-20-16,0 20 0,0-21 16,0 21-16,0 1 0,0-22 0,-21 21 15,-1 1-15,1-22 0,21 21 16,0-21-16,-21 0 0,21 1 0,0-1 15,21-21 17,0-21-32,1-1 0,20-20 15,-21 21-15,0-21 0,0-1 0,22 1 16,-22 0-16</inkml:trace>
  <inkml:trace contextRef="#ctx0" brushRef="#br0" timeOffset="28467.37">5080 6414 0,'0'0'0,"0"-22"16,0 1-16,0 42 16,0 1-1,0 20-15,0 0 0,-21 1 0,21-1 16,-21 0-16,-1 1 16,22 20-16,0-21 0,-21 1 0,21-1 15,-21 0-15,21 1 0,-21-22 0,21 21 16,-21-21-16,21 22 0,0-22 15,0 0-15,0 0 0,0 0 0,21-42 47,-21 0-47,21 0 0,-21 0 0,21 0 16</inkml:trace>
  <inkml:trace contextRef="#ctx0" brushRef="#br0" timeOffset="28654.6">4762 6900 0,'0'0'0,"-21"0"0,0 0 16,42 0-1,0 0-15,1 0 0,-1 0 16,0 0-16,0 0 0,21 0 16,-20-21-16,20 21 0,-21-21 0,0 21 15,22-21-15,-22 21 0,21-21 0,-21 0 16,0 21-16,22-22 0,-22 1 15</inkml:trace>
  <inkml:trace contextRef="#ctx0" brushRef="#br0" timeOffset="29322.92">5376 6900 0,'0'0'0,"0"22"0,-21-1 0,0 0 16,21 0-16,0 0 15,21-21 1,0 0-1,0-21-15,1 0 0,-1 21 16,21-21-16,-21 0 0,22-1 0,-22 1 16,0 0-16,21 0 0,-21 0 15,1-22-15,-1 22 0,-21 0 0,0-21 16,0 21-16,-21 21 31,-1 0-31,1 0 0,-21 21 16,21 0-16,0 0 0,-22 21 0,22-20 15,0 20-15,0-21 0,21 21 16,0-20-16,-21 20 0,21-21 0,0 0 16,0 22-16,0-22 0,0 0 0,0 0 15,21 0-15,0 0 0,0 1 16,0-1-16,0-21 0,1 0 16,-1 0-16,21 0 0,-21 0 0,0 0 0,1 0 15,20-21-15,-21 21 0,0-22 16,0 1-16,22 0 0,-22 0 15,0 0-15,0 0 0,0-1 0,1-20 16,-1 21-16,0 0 0,-21-22 16,21 22-16,0-21 0,0 21 0,1 0 15,-1-1-15,0 1 0,0 21 16,0 0-16,0 0 0,1 0 0,-1 0 16,-21 21-16,21 1 0,0-1 0,0 0 15,-21 21-15,21-21 0,-21 1 16,22 20-16,-22-21 0,0 0 0,0 0 15,0 22-15,0-22 0,0 0 0,0 0 16,0 0-16,0-42 47,0 0-47,0 0 16,0 0-16,0 0 0,0-22 0,0 22 15,0 0-15,0-21 0,0 20 16,21-20-16,0 21 0,-21 0 0,21-22 15,0 22-15,0 0 0,1-21 0,-1 21 16,0-1-16,21 1 0,1-21 16,20 21-16,-21 0 0,22-1 0</inkml:trace>
  <inkml:trace contextRef="#ctx0" brushRef="#br0" timeOffset="29631.62">7789 6244 0,'0'-21'0,"0"42"0,0-63 16,-21 21-16,0 21 16,0 21-1,21 0-15,-21 0 0,-1 22 16,22-22-16,-21 21 0,21 22 15,0-22-15,0 21 0,-21-20 0,21-1 16,-21 0-16,21 22 0,0-22 16,0-21-16,0 22 0,-21-1 0,21-21 15,0 0-15,0 1 0,0-1 16,0 0-16,0 0 0,21-21 16,0 0-1,0-21-15,22 0 0</inkml:trace>
  <inkml:trace contextRef="#ctx0" brushRef="#br0" timeOffset="30327.65">8276 6160 0,'0'-22'0,"0"44"0,0-65 16,-21 64 0,0 1-16,21 20 15,-21-21-15,-1 21 0,1 22 0,0-22 16,21 22-16,-21-1 0,0-20 15,21 20-15,-21-21 0,21 22 0,0-22 16,-22 1-16,22-1 0,-21-21 16,21 0-16,0 22 0,0-22 0,0 0 15,0 0-15,0-42 47,21 0-47,1 0 0,-1-1 0,-21 1 16,21-21-16,0 21 0,0-22 15,0 22-15,1-21 0,-1 21 0,0 0 16,0-1-16,0 1 0,-21 0 0,21 21 16,1 0-1,-22 21-15,0 0 0,0 1 16,0-1-16,21 0 0,-21 21 0,0-21 16,21 1-16,-21-1 15,21 0-15,-21 0 0,21 0 0,0 0 16,-21 1-16,22-22 0,20 21 15,-21-21-15,0 0 16,0 0-16,1 0 0,-1 0 0,0 0 16,21-21-16,-21-1 0,1 22 0,-1-21 15,0-21-15,0 21 0,0 0 16,22-22-16,-22 1 0,0 0 0,-21-1 16,21 1-16,-21 0 0,0 20 0,0-20 15,0 21-15,0 0 0,-21 21 16,0 21-1,0 0-15,-1 0 0,1 0 16,0 22-16,0-22 0,0 21 16,21-21-16,-21 43 0,21-22 15,-22-21-15,22 1 0,0-1 16,0 0-16,0 0 0,22 0 16,-1-21-16,0 0 15,21 0-15,-21 0 0,1-21 16,-1 0-16,0 21 0,21-21 0,-21 0 15,1-1-15,20 1 0,-21 0 0,-21 0 16,21 0-16,-21-22 0,21 22 16,-21 0-16,0 0 0,0 0 0,0 0 15</inkml:trace>
  <inkml:trace contextRef="#ctx0" brushRef="#br0" timeOffset="30530.91">7620 6498 0,'0'0'15,"-21"0"-15,42 0 16,0 0-16,21-21 16,1 21-16,20-21 0,-20 21 15,20-21-15,1 0 0,41-1 16,-62 1-16,-22 21 0,21-21 15</inkml:trace>
  <inkml:trace contextRef="#ctx0" brushRef="#br0" timeOffset="31263.02">10393 6414 0,'0'0'0,"21"-43"0,0 22 0,-21-21 0,21 21 15,-21-1-15,21 1 0,-21 0 16,0 0-16,0 0 0,0 0 0,0-1 15,0 1-15,-21 42 32,0 1-32,21 20 15,-21-21-15,21 21 0,0 1 0,0 20 16,0-20-16,-21 20 0,21 1 16,-21-1-16,21-21 0,0 22 15,0-22-15,0 1 0,0 41 16,0-41-16,0-22 0,0 0 15,0 0-15,0 0 0,21 0 0,0-21 16,0 0-16,0 0 0,0 0 16,1 0-16,-1 0 0,21-21 15,0 0-15,-20 0 0,20-21 0,0 20 16,1-20-16,-1 0 0,0-22 0,1 22 16,20-22-16,-42 1 0,22-1 15,-1 22-15,-21-21 0,0 20 0,0 1 16,1 0-16,-22-1 0,0 22 0,0 0 15,0 0-15,0 0 16,-22 21-16,1 0 16,0 0-16,21 21 15,0 0 1,0 0-16,0 0 0,0 0 16,0 1-16,21-1 15,0 0-15,1 0 0,-22 0 0,21 0 16</inkml:trace>
  <inkml:trace contextRef="#ctx0" brushRef="#br0" timeOffset="31671.02">11472 6541 0,'0'0'0,"21"0"0,1 0 16,-1 0-16,0-22 0,0 22 0,0-21 0,-21 0 16,0 0-16,21 21 0,-21-21 15,0 0-15,0-1 16,-21 22-16,0 0 0,0 0 15,-21 0-15,20 22 0,-20-22 16,21 21-16,-21 0 0,20 0 0,1 0 16,0 0-16,0 1 0,21-1 15,-21 0-15,21 0 0,0 0 0,0 22 16,21-22-16,0 0 0,0 0 0,0-21 16,1 21-16,-1 0 0,0 1 15,0-1-15,0-21 0,0 21 0,1-21 16,-1 0-16,-21 21 0,0 0 15,-21-21 1,-22 0-16,22 21 16,-21-21-16,-1 0 0,1 0 0,0 0 15,-1 0-15,1 0 0,0 0 16,-1 0-16,22-21 0,0 21 0,0 0 16,0-21-16,21 0 0,0 0 15,21 21-15,0-21 16,0 21-16,0-22 0,22 1 0,-22 21 15,21-21-15,1 0 0,-1 0 0,0 0 16</inkml:trace>
  <inkml:trace contextRef="#ctx0" brushRef="#br0" timeOffset="31991.63">11769 6562 0,'21'0'31,"0"-21"-16,0 21-15,-21-22 0,21 1 0,0 21 16,-21-21-16,22 0 0,-1 0 0,-21 0 16,0-1-16,21 1 15,-42 21 17,0 21-32,-1 1 0,1-22 15,0 42-15,0-21 0,0 0 0,21 22 16,-21-22-16,21 21 0,-22-21 15,22 0-15,0 22 0,0-22 0,0 0 16,0 0-16,0 0 0,0 1 16,22-22-16,-1 21 0,0-21 15,0 0-15,21 0 0,-20 0 0,20 0 16,0-21-16,-21-1 0,22 1 0,-1 21 16,-21-21-16</inkml:trace>
  <inkml:trace contextRef="#ctx0" brushRef="#br0" timeOffset="32352.61">12298 6456 0,'-21'-21'0,"42"42"0,-42-63 16,21 20-16,0 1 0,0 0 15,0 0 1,21 21-16,0 0 0,0-21 16,0 21-16,0 0 0,1 0 15,-1 21-15,0 0 0,0 0 16,0 0-16,0 1 0,-21 20 0,22-21 15,-22 0-15,0 22 0,0-22 0,0 21 16,0-21-16,0 0 16,0 1-16,0-1 0,0 0 0,0 0 15,0 0-15,-22-21 0,1 0 16,21-21 15,0 0-31,0 0 0,0 0 0,0-1 16,21 1-16,-21 0 0,22-21 15,-22 21-15,21-22 0,0 22 0,-21-21 16,21 21-16,0-1 0,-21 1 0,21 0 16,1 0-16,-1 0 0,0 21 15,0-21-15,0 21 0,0 0 16,22-22-16,-22 22 0</inkml:trace>
  <inkml:trace contextRef="#ctx0" brushRef="#br0" timeOffset="32827.6">13187 6265 0,'-43'0'16,"22"22"-16,0-22 15,21 21-15,-21 0 0,21 0 16,0 0-16,-21 0 0,21 22 16,0-22-16,-21 0 0,21 21 0,0-20 15,0-1-15,0 42 16,0-42-16,0 1 0,0-1 0,-22 0 15,22 0-15,0 0 16,-21-21 31,21-21-47,0 0 0,0 0 0,0 0 16,0-1-16,0-20 0,0 21 0,21-21 15,-21-1-15,22 1 0,20 21 16,-21-22-16,0 22 0,22-21 0,-1 21 15,21-22-15,-20 43 16,-22 0-16,21 0 0,-21 0 0,22 0 16,-22 0-16,0 22 0,0-22 15,-21 42-15,21-21 0,-21 0 16,22 22-16,-22-22 0,0 21 0,0 0 16,0-20-16,0 41 15,0-21-15,0-20 0,-22-1 0,1 0 16,0 0-16,21 0 0,-21 0 15,0 1-15,42-22 32,0-22-32,0 22 0,0-21 15</inkml:trace>
  <inkml:trace contextRef="#ctx0" brushRef="#br0" timeOffset="34227.58">14203 6435 0,'0'0'16,"21"-21"-16,-21-1 0,0 1 0,0 0 16,0 0-16,0 0 0,0 0 0,0-1 15,0 1-15,-21 21 0,0-21 0,-1 21 16,1 0-16,0 0 16,0 0-16,0 0 0,0 21 15,-22 0-15,22 1 0,-21-1 0,21 0 16,-1 21-16,-20 1 0,21-1 15,0-21-15,21 21 0,0 1 0,-21-22 16,21 21-16,0-21 0,0 1 16,0 20-16,0-21 0,0 0 15,21-21-15,0 0 0,0 0 0,0 0 16,0 0-16,1 0 0,-1 0 16,0-21-16,0 21 0,0-21 0,22 0 15,-22 0-15,0-22 0,0 22 0,0-21 16,0-1-16,1 22 0,-1-21 15,0 0-15,-21-1 0,0 22 0,21 0 16,-21-21-16,0 20 0,-21 44 47,21-1-47,0 0 0,0 21 16,-21-21-16,21 22 0,0-1 15,0-21-15,0 22 0,0-22 0,0 21 16,0-21-16,0 0 0,0 1 15,21-1-15,-21 0 0,21 0 0,0-21 16,0 0-16,22 21 0,-22-21 0,0 0 16,21 0-16,-20 0 0,-1 0 15,21 0-15,-21-21 0,0 0 0,22 0 16,-22 0-16,0-1 0,0-20 0,0 0 16,-21 21-16,22-22 15,-1 1-15,-21 0 0,0-1 0,0 22 16,21-21-16,-21 21 0,0-1 15,0 44 1,0-1 0,0 0-16,-21 0 0,21 21 15,0 1-15,0-22 0,-21 21 0,21-21 16,0 22-16,-22-22 0,22 21 0,0-21 16,0 1-16,0-1 0,0 0 15,0 0-15,0 0 16,0-42 15,0 0-31,0 0 16,22-22-16,-22 22 0,21-21 0,0 21 15,0-22-15,0 1 0,0 0 16,1-1-16,-1 1 0,0 21 0,0-21 16,0 20-16,0 1 0,1 21 15,20-21-15,-21 21 0,0 0 0,0 0 16,1 0-16,-1 21 0,0 0 15,-21 22-15,0-22 16,0 42-16,0-20 16,0-1-16,0-21 0,0 22 0,0-22 15,0 21-15,0-21 16,0 0-16,0 1 0,0-1 0,21 0 0,0 0 16,0-21-1,1 0-15,-1-21 16,0 0-16,0 0 0,0-1 0,0 1 15,1-21-15,-1 21 0,0-22 16,21 1-16,-21 0 0,22-1 0,-22 1 16,21 21-16,1-21 0,-22 20 0,21 1 15,-21 0-15,22 0 0,-22 0 16,0 21-16,0 0 0,0 0 0,0 0 16,-21 21-16,0 0 15,0 0-15,0 0 0,0 22 16,0-1-16,0-21 0,0 22 0,0-1 15,0-21-15,0 21 0,0 1 16,0-22-16,0 0 0,0 21 0,22-20 16,-1-1-16,0 0 0,0 0 15,0 0-15,0-21 0,1 0 16,20 0-16,-21 0 0,0 0 0,0 0 16,22 0-16,-22-21 0,21 0 15,-21 0-15,22 0 0,-22-22 0,21 22 16,-21-21-16,22-1 0,-22 1 15,0 0-15,0-1 0,0 1 0,1 21 16,-22 0-16,0-22 0,0 22 16,0 0-16,0 0 0,-22 21 15,1 0-15,0 0 0,0 0 16,0 0-16,0 21 0,21 0 0,-22 22 16,1-22-16,21 21 0,-21 0 0,21 1 15,0-1-15,0 0 0,0-20 16,0 20-16,0 0 0,0-21 15,21 1-15,-21-1 0,21 0 0,1 0 16,-22 0-16,21-21 0,0 0 16,0 0-16,0 0 15,0-21-15,1 21 0,-22-21 16,21 21-16,0-21 0</inkml:trace>
  <inkml:trace contextRef="#ctx0" brushRef="#br0" timeOffset="34387.96">16658 6668 0,'0'0'0,"-21"0"78</inkml:trace>
  <inkml:trace contextRef="#ctx0" brushRef="#br0" timeOffset="35459.55">868 8975 0,'0'0'16,"0"-21"-16,0-22 0,0 22 0,0 0 16,0 0-16,0 0 0,0-1 15,0 1-15,0 0 0,-21 21 0,21 21 31,0 0-31,0 22 16,0-1-16,0-21 0,0 22 0,-22-1 16,1 0-16,0 1 0,0-1 15,0-21-15,-22 21 0,22-20 0,-21 20 16,21-21-16,-22 0 0,22 0 16,0-21-16,0 22 0,0-22 0,42-22 31,0 22-16,0-21-15,0 0 0,22 0 0,-22 0 16,21 0-16,-21-1 0,22 1 16,-1 21-16,-21-21 0,22 0 15,-1 0-15,-21 21 0,21 0 16,-20-21-16,20 21 0,-21 0 0,0 0 16,0 0-16,1-22 0,-1 22 15,-21-21-15,0 0 16,0 0-16,0 0 15,0 0-15,-21-1 16,21 1-16,-22 21 0,1 0 16,0 21-1,21 1-15,-21 20 0,0-21 16,21 21-16,0 1 0,-21-1 16,21-21-16,-22 22 0,22-1 15,0-21-15,0 21 0,0-20 0,0-1 16,0 0-16,0 0 0,0 0 15,0 0-15,22-21 16,-1 0-16,0 0 0,0 0 16,0-21-16,0 21 0,1-21 0,-1 0 15,0 0-15</inkml:trace>
  <inkml:trace contextRef="#ctx0" brushRef="#br0" timeOffset="35614.56">1693 9038 0,'0'0'0,"21"-21"79</inkml:trace>
  <inkml:trace contextRef="#ctx0" brushRef="#br0" timeOffset="36680.01">3154 8721 0,'0'0'16,"-21"0"-16,-1-21 0,1 21 0,21-22 15,-21 22-15,0 0 0,21-21 0,-21 21 16,21-21-16,0 0 16,0 0-16,0 0 0,0-1 15,21 22-15,0-21 0,0 0 0,0 0 16,1 0-16,-22 0 16,21 21-16,-21-22 0,21 1 0,-21 0 15,0 0-15,-21 21 16,0 0-16,-1 0 15,1 21-15,-21 0 0,0 0 0,20 1 16,-20-1-16,0 21 0,21-21 16,-22 22-16,22-1 0,0-21 0,0 21 15,21 1-15,0-1 0,0-21 16,0 0-16,0 22 0,21-22 0,0 0 16,0-21-16,22 21 0,-22-21 15,21 0-15,-21 0 0,22 0 16,-22 0-16,21-21 0,0 0 15,-20 21-15,-1-21 0,0 21 0,0-21 16,-21-1-16,21 22 0,-21-21 0,-42 0 16,21 21-1,0 0-15,-22 0 0,1 0 0,0 21 16,-1 0-16,-20 1 0,20-1 16,1 21-16,0-21 0,21 22 0,-1-1 15,1-21-15,0 21 0,21-20 16,0 20-16,0-21 0,0 21 0,0-20 15,0-1-15,0 0 0,21 0 16,0 0-16,1 0 0,20-21 16,0 0-16,-21 0 0,22 0 0,-1 0 15,0-21-15,22 0 0,-22 0 16,22 0-16,-22-22 0,22 22 0,-1-21 16,1 0-16,-22-1 0,21-20 15,-20 20-15,-1 1 0,-21 0 0,0-22 16,1 43-16,-22-21 0,0-1 0,0 22 15,0 0-15,0 0 16,-22 21-16,1 0 0,0 21 16,0 0-16,0 0 15,0 22-15,21-22 0,0 21 0,0 1 16,0-22-16,0 21 0,0 0 16,0-20-16,0 20 0,0-21 15,0 21-15,0-20 0,0-1 0,0 0 16,0 0-16,0 0 0,0 0 0,0-42 47,0 0-47,0 0 15,0 0-15,0 0 0,0-22 0,0 1 16,21 0-16,0-22 0,0 22 0,0-1 16,22 1-16,-1 0 0,-21-1 15,21 22-15,1 0 0,-1 0 16,-21 0-16,22 21 0,-22 0 15,0 0-15,21 21 0,-21 0 0,1 0 16,-1 22-16,-21-22 0,21 42 16,0-20-16,-21-1 0,0 0 15,0-21-15,0 22 0,0-22 0,0 21 16,0-21-16,0 1 0,0-1 0,0 0 16,0 0-1,21-21 1,0-21-16,1 0 0,-1 0 15,0-1-15,0 1 0,0-21 16,22 0-16,-22-1 0,21 1 0</inkml:trace>
  <inkml:trace contextRef="#ctx0" brushRef="#br0" timeOffset="36915.41">4889 8276 0,'0'0'15,"0"21"1,-21 1-16,0-1 0,0 0 15,0 21-15,0 1 0,-1-1 0,1 0 16,0 1-16,0-1 0,0 0 16,0 1-16,21 20 0,-22-21 0,1 1 15,0-1-15,21 0 0,0 1 0,0-22 16,-21 21-16,21-21 0,0 1 16,0-1-16,0 0 15,21-21-15,0 0 0,0 0 16,1-21-16,-1 0 0,0-1 15,0 1-15,0 0 0,0-21 0</inkml:trace>
  <inkml:trace contextRef="#ctx0" brushRef="#br0" timeOffset="37123.58">4572 8700 0,'0'0'0,"-42"0"0,20 21 15,1-21-15,0 21 0,21 0 31,21-21-15,0 0-16,1 0 0,-1 0 16,21 0-16,-21 0 0,22-21 0,-1 21 15,0-21-15,1 21 0,-1-21 0,-21-1 16,21 22-16,1-21 0,-22 0 16,21 21-16,-21-21 0,22 0 0,-22 21 15</inkml:trace>
  <inkml:trace contextRef="#ctx0" brushRef="#br0" timeOffset="37755.76">5186 8721 0,'0'0'0,"0"21"16,0 42-1,0-41-15,0-1 0,21-21 16,0 0-16,0 0 16,22 0-16,-22 0 15,0-21-15,0-1 0,21 22 0,-20-21 16,20 0-16,-21 0 0,0 0 0,0 0 15,1-1-15,-1 1 0,-21 0 16,21 0-16,-21 0 0,0 0 16,-21 21-16,0 0 15,-22 0-15,22 0 0,0 21 16,0 0-16,0 0 0,-1 0 16,1 0-16,0 22 0,0-22 0,0 21 15,21-21-15,-21 22 0,21-22 16,0 0-16,0 21 0,0-20 0,0-1 15,0 0-15,21-21 0,0 21 0,0-21 16,21 0-16,-20 0 0,20 0 16,-21 0-16,21 0 0,-20 0 0,20 0 15,-21-21-15,21 0 0,-20 0 0,-1 21 16,0-22-16,0-20 0,0 21 16,0 0-16,-21 0 0,0-22 0,22 22 15,-1-21-15,0 21 0,0-1 16,0 1-16,0 0 0,1 0 15,20 0-15,-21 0 0,0 21 0,22 0 16,-22 0-16,0 0 0,21 0 16,-21 0-16,1 0 0,-1 21 0,-21 0 15,21 0-15,-21 0 0,21 22 0,-21-22 16,0 21-16,0-21 0,0 22 16,0-22-16,0 21 0,0-21 0,0 0 15,0 1-15,-21-1 0,21 0 0,-21 0 16,21-42 15,0 0-15,0 0-16,21-1 0,0 1 15,0-21-15,0 0 0,1 20 0,-1-20 16,0 0-16,0-1 0,0 22 0,0-21 16,-21 21-16,22 0 0,-1-22 15,0 22-15,0 0 0</inkml:trace>
  <inkml:trace contextRef="#ctx0" brushRef="#br0" timeOffset="38259.64">7472 8361 0,'0'0'0,"21"-42"0,0-1 0,-21 1 15,21 0-15,0 20 0,-21-20 16,0 21-16,22 0 0,-22 42 31,0 0-31,0 0 0,0 22 16,0-1-16,0 0 0,0 1 0,0-1 15,-22 0-15,22 1 0,-21-1 16,0 0-16,0-21 0,21 22 16,-21-1-16,0 0 0,21-20 0,-22 20 15,22-21-15,0 0 0,0 0 16,0 1-16,-21-1 0,0-42 31,0 21-31</inkml:trace>
  <inkml:trace contextRef="#ctx0" brushRef="#br0" timeOffset="39031.61">7112 8615 0,'63'0'16,"-41"0"-16,-1 0 0,0 0 0,21-21 16,1 21-16,-1-21 0,0 21 15,1-22-15,20 22 0,1-21 0,20 0 16,-20 0-16,-1 0 0,22 0 0,-22-1 15,1-20-15,-1 21 0,-20 0 16,-1 0-16,0-22 0,-20 22 0,-1 0 16,0-21-16,-21 20 0,0-20 15,0 21-15,0-21 0,0 20 0,-21 1 16,0 0-16,-1 21 0,1 0 16,0 21-16,21 0 15,-21 1-15,21 20 0,0 0 0,0 1 16,-21-1-16,21 21 0,-21-20 15,21-1-15,-22 22 0,22-22 16,0 0-16,-21 1 0,0-22 0,21 21 16,-21 0-16,21-20 0,0 20 15,0-21-15,0 0 0,-21 0 0,21 1 16,0-44 15,0 1-31,21 0 0,-21 0 16,21 0-16,-21-22 0,21 22 0,0 0 15,1-21-15,-1 21 16,0-1-16,0 1 0,0 0 0,0 0 16,1 0-16,20 0 0,-21 21 15,0 0-15,0 21 16,-21 0-16,22-21 0,-22 21 0,0 0 16,0 0-16,0 1 0,0-1 0,0 0 15,21 0-15,-21 0 0,21 0 16,-21 1-16,21-1 0,0 0 0,0-21 15,1 0-15,-1 21 0,0-21 0,21 0 16,-21 0-16,22 0 0,-22-21 16,21 0-16,1 21 0,-1-21 0,0-1 15,1 1-15,-1 0 0,0 0 16,1 0-16,-22-22 0,21 22 16,-21-21-16,-21 21 0,0 0 0,0-22 15,0 22-15,0 0 0,0 0 0,0 0 16,-21 21-16,0 0 0,0 0 15,0 0-15,-1 21 0,1-21 0,0 42 16,0-21-16,0 0 0,0 1 16,21 20-16,0-21 0,0 0 0,0 22 15,0-22-15,21 0 0,0 0 0,21 0 16,-21 0-16,1 1 0,20-22 16,-21 21-16,21-21 0,-20 0 0,20 0 15,0 0-15,-21 0 0,22 0 0,-22-21 16,21-1-16,-21 1 0,22 21 15</inkml:trace>
  <inkml:trace contextRef="#ctx0" brushRef="#br0" timeOffset="39523.58">10245 8234 0,'0'0'0,"-22"0"0,22-21 0,0 0 15,0-1-15,0 44 32,0-1-32,0 0 15,0 21-15,0 1 0,0-1 0,0 21 16,0-20-16,0 20 0,0-20 16,-21 41-16,0-20 0,0-1 15,0 22-15,0-22 0,-1 22 0,1 0 16,0-22-16,0 22 0,-21 0 15,20-1-15,1 1 0,0 0 0,0-1 16,0-20-16,21 20 0,-21-20 0,21-1 16,-22 43-16,22-63 0,0-1 15,0-21-15,0 0 0,0 0 16,22-42 0,-1 0-16,-21-21 0,21 21 0,0-22 15,0-20-15,-21-1 16,21 1-16,1-1 0,-22-20 0</inkml:trace>
  <inkml:trace contextRef="#ctx0" brushRef="#br0" timeOffset="39834.62">10012 8700 0,'0'-149'16,"0"298"-16,0-361 0,0 170 0,0-1 0,0 22 16,0-21-16,0-1 0,0 22 15,42-21-15,-21 21 0,22 0 0,-22-1 16,21 1-16,22 0 0,-22 0 0,0 21 15,1 0-15,-1 0 0,0 0 16,1 0-16,-22 21 0,21 0 0,-21 22 16,0-22-16,-21 21 0,0 0 15,0-20-15,0 20 0,0 0 16,-21-21-16,-21 1 0,21 20 0,-22-21 16,22 0-16,-63 22 0,62-22 15,-20-21-15,21 21 0,0-21 16,0 0-16,-1 0 0,44-21 47,-1 21-47,0-21 0,0 21 0,0-22 15,0 1-15,1 21 0</inkml:trace>
  <inkml:trace contextRef="#ctx0" brushRef="#br0" timeOffset="40302.6">11261 8128 0,'0'0'16,"0"-21"-16,-22 21 0,1 0 15,0 0-15,0 0 0,-21 0 16,20 0-16,-20 0 0,21 21 0,-21-21 16,-1 21-16,22 0 0,-21 1 0,21 20 15,-1-21-15,-20 0 16,21 22-16,21-22 0,-21 21 0,21 0 15,-21-20-15,21-1 0,0 21 0,0-21 16,0 0-16,0 1 16,21-1-16,0-21 0,0 0 15,0 0-15,22 0 0,-22 0 0,21 0 16,-21 0-16,22-21 0,-22 21 16,21-22-16,-21 1 0,22 0 0,-22 21 15,0-21-15,0-21 0,0 20 0,22-20 16,-43 0-16,21 21 15,-21-1-15,0 1 0,0 0 0,0 0 16,0 42 15,-21 0-31,-1 22 0,22-22 16,0 0-16,-21 21 0,21-21 16,0 22-16,0-22 0,0 0 15,0 0-15,0 0 0,0 1 16,21-22-16,1 0 0,-1 0 0,0 0 15,0 0-15,21 0 0,-20 0 0,-1 0 16,21 0-16</inkml:trace>
  <inkml:trace contextRef="#ctx0" brushRef="#br0" timeOffset="40699.62">12044 8128 0,'0'0'0,"0"-21"0,-21 21 31,-1 0-31,1 0 0,-21 0 16,21 0-16,-22 21 0,22 0 0,0-21 16,-21 21-16,21 1 0,-1-1 15,22 0-15,0 0 16,0 0-16,22 0 16,-1-21-16,0 22 15,0-1-15,0-21 0,0 21 16,22-21-16,-22 21 0,42 0 15,-41 0-15,-1 1 0,0-1 16,-21 0-16,0 0 16,0 0-16,-21-21 15,0 21-15,-1-21 0,1 22 16,0-22-16,-21 0 0,21 0 0,-22 0 16,1 0-16,21 0 0,-22 0 0,22 0 15,0 0-15,0 0 0,0-22 0,0 22 16,21-21-16,0 0 15,0 0-15,0 0 16,21 21-16,0-21 0,0-1 16,0 22-16,0-21 0,22 21 15</inkml:trace>
  <inkml:trace contextRef="#ctx0" brushRef="#br0" timeOffset="41124.62">12742 8107 0,'0'-21'0,"0"42"0,0-63 16,-21 42-1,0 0-15,0 0 16,0 0-16,-1 0 16,1 0-16,0 21 0,-21 0 0,21-21 15,-1 21-15,22 0 0,-21 0 0,21 1 16,0-1-16,0 0 15,0 0-15,0 0 0,21 0 16,1 1-16,-1-22 0,0 21 0,0-21 16,0 21-16,0 0 0,1-21 15,20 21-15,-21 0 0,0-21 0,-21 22 16,21-22-16,-21 21 0,0 0 0,0 0 16,-21 0-1,0-21-15,0 0 0,0 0 16,-22 0-16,22 21 0,-21-21 15,21 0-15,-22 0 0,1 0 16,21 0-16,-21 0 0,20 0 0,1 0 16,0 0-16,0 0 0,0-21 0,0 0 15,21 0 1,0 0-16,42 21 16,-21-21-16,0-1 0,22 22 0,-22-21 15</inkml:trace>
  <inkml:trace contextRef="#ctx0" brushRef="#br0" timeOffset="41755.58">13229 8107 0,'-42'-21'31,"21"42"-31,-1 0 0,1 0 16,0 0-16,0 22 0,-21-22 15,42 21-15,-22-21 0,1 22 16,0-22-16,0 21 0,21-21 0,0 1 0,-21 20 16,0-21-16,21 0 0,0 0 15,0 1-15,21-22 32,0 0-32,0 0 15,0 0-15,0-22 0,1 1 0,20 0 16,-21 0-16,21 0 0,-20 0 0,20-1 15,-21 1-15,21-21 0,-20 21 16,20 0-16,-21-1 0,0 1 0,0 0 16,1 21-16,-1 21 31,-21 0-31,0 1 0,0-1 16,0 0-16,0 0 0,0 0 15,0 0-15,0 1 0,0-1 16,0 0-16,21-21 0,0 21 15,0-21-15,0 0 0,1 0 16,-1 0-16,0 0 0,0 0 0,0 0 16,22 0-16,-22 0 0,0 0 0,21 0 15,-21-21-15,1 0 0,-1 0 0,0-1 16,0-20-16,0 21 0,-21-21 16,0-1-16,21 1 0,-21 0 0,0-43 15,0 43-15,0 20 16,0 1-16,0 0 0,-21 0 0,0 0 15,0 21 1,0 0-16,0 0 16,21 21-16,0 0 0,-22 0 0,1 0 15,21 1-15,-21 20 0,21-21 16,0 0-16,0 0 0,0 1 16,21-1-16,0-21 0,22 0 15,-22 0-15,0 0 0</inkml:trace>
  <inkml:trace contextRef="#ctx0" brushRef="#br0" timeOffset="42163.33">14351 8001 0,'0'0'0,"0"-21"0,-21 21 32,-22 0-32,22 21 15,0 0-15,0 0 0,-21 1 0,20 20 16,1-21-16,0 21 0,0 1 15,21-22-15,0 21 0,-21-21 0,21 22 16,0-22-16,0 0 0,0 0 0,0 0 16,0 1-16,21-1 0,0-21 15,0 21-15,0-21 0,1 0 0,-1 0 16,21 0-16,-21 0 0,22 0 0,-22 0 16,21 0-16,-21-21 0,22 0 15,-22 21-15,21-22 0,-21-20 0,0 21 16,1 0-16,-22-22 15,0 22-15,21-21 0,-21 0 0,0-1 16,0 1-16,0 0 0,0-1 0,-21 22 16,-1 0-16,22 0 0,-21 21 15,-21 0-15,21 0 0,0 0 0,-1 0 16,1 0-16,-21 0 0,21 21 0,0 0 16,-1 0-16,22 0 0,-21 1 15,21-1-15,-21 21 0,21-21 0,0 0 16,0 1-16,0-1 15,21-21-15</inkml:trace>
  <inkml:trace contextRef="#ctx0" brushRef="#br0" timeOffset="42576.6">14753 8086 0,'0'0'16,"0"-21"-16,21-1 0,0 1 0,1 0 15,-1 21-15,0-21 0,0 0 0,0 21 16,0 0-16,1-21 0,-1 21 0,0 0 16,0 0-16,0 21 0,0-21 15,-21 42-15,0-21 0,22 0 0,-22 22 16,21-22-16,-21 21 0,0 1 16,0-22-16,0 21 0,0-21 0,0 22 15,0-22-15,-21 0 0,21 0 16,-22 0-16,1 0 0,21 1 0,-21-1 15,0-21 1,21-21 15,0-1-31,0 1 16,0 0-16,21-21 0,0 21 16,0-1-16,1-20 0,-1 0 0,0 21 15,0-22-15,21 22 0,-20-21 16,-1 21-16,21-1 0,-21 1 15,0 0-15,22 0 0,-22 0 0,21 21 16,1 0-16,-22-21 0,21 21 16,0 0-16,-20 0 0,-1 0 0,0 0 15</inkml:trace>
  <inkml:trace contextRef="#ctx0" brushRef="#br0" timeOffset="43235.65">16129 8192 0,'0'0'0,"0"-22"0,0 1 15,21 0-15,-21 0 0,0 0 0,0 0 16,0-1-16,0 1 0,0 0 15,-21 21-15,0 0 0,-22 0 16,22 0-16,0 21 0,0-21 0,0 43 16,-22-22-16,22 21 0,-21-21 15,21 22-15,-22-1 0,22-21 16,-21 21-16,21 1 0,0-22 0,-1 42 16,22-41-16,0-1 15,0 0-15,0 0 0,0 0 0,0 0 16,0 1-16,22-22 0,-1 0 0,0 0 15,0 0-15,0 0 0,22 0 16,-22 0-16,0 0 0,21 0 0,-21 0 16,1-22-16,20 1 0,-21 0 0,0 0 15,22-21-15,-22 20 0,21-20 16,-21-21-16,22 20 0,-22-20 0,21-1 16,-21 1-16,0 20 0,22-20 15,-22-1-15,42-41 16,-20 62-16,-22 1 0,0 21 0,0-22 15,-21 22-15,0 0 16,0 42 0,-21 0-16,0 1 15,0 20-15,0 0 0,-1 1 0,-20 20 16,21 1-16,0-1 0,0 1 0,21-22 16,0 21-16,-22 1 0,22-22 15,0 1-15,0-1 0,0 0 0,0 1 16,22-22-16,-1 0 15,0 0-15,0-21 0,0 0 0,22 0 16,-22 0-16,21 0 0,0 0 16,1 0-16,-1-21 0,-21 0 15,22 0-15,-1-1 0,0 1 0,-21 0 16,1-21-16,-1-22 0,-21 43 16,0 0-16</inkml:trace>
  <inkml:trace contextRef="#ctx0" brushRef="#br0" timeOffset="43983.63">952 10710 0,'22'0'0,"-1"0"15,0 0 1,0 0-16,21 0 15,-20-21-15,20 0 0,-21 21 0,21 0 16,1-21-16,20 21 0,-20 0 16,-22 0-16,21-21 0,0 21 0,-20 0 15,-1 0-15,0 0 0,-63 0 16,20 21 0</inkml:trace>
  <inkml:trace contextRef="#ctx0" brushRef="#br0" timeOffset="44466.63">847 10901 0,'0'0'0,"0"21"0,-22 0 16,22 0-16,0 1 0,-21-1 0,0 0 15,21 0-15,0 0 16,0-42 46,21 21-62,0-21 0,-21 0 0,43 21 16,-22-21-16,0 21 0,0 0 16,0 0-16,22-22 0,-22 22 0,21 0 15,1 0-15,-1 0 0,-21 22 16,21-1-16,-20 0 0,-1 0 15,0 0-15,0 0 0,-21 64 16,0-64-16,-21 22 0,0-1 16,0 0-16,-1-21 0,-20 22 0,21-22 15,-21 21-15,20-21 0,-20 1 16,21-22-16,0 21 0,0-21 16,-1 0-16,-20 0 0,21 0 15,0 0-15,0 0 0,-1 0 0,-20 0 16,21 0-16,0 0 0,0 0 15,-1 0-15,1 0 16,21-21-16,0-1 16,21 22-16,1-21 0,-1 0 15,0 0-15,0 0 0,21 0 16</inkml:trace>
  <inkml:trace contextRef="#ctx0" brushRef="#br0" timeOffset="44647.66">1503 11197 0,'0'0'0,"42"0"0,-21 0 16,-21-21-16,0 0 31,21 21-15,1 0-1,-1-21-15,0 0 0,0 21 0,0 0 16,0-22-16</inkml:trace>
  <inkml:trace contextRef="#ctx0" brushRef="#br0" timeOffset="45463.59">3260 10583 0,'0'0'0,"21"-21"0,-21 0 16,0 0-16,0 0 0,0 0 0,-21 21 16,-1-22-16,1 22 0,0 0 15,0 0-15,0 0 0,0 0 16,-1 22-16,-20-1 0,21 0 16,0 0-16,-22 21 0,22 1 15,-21-1-15,21 0 0,-22 1 0,22-1 16,0 0-16,0 1 0,21-1 15,-21 0-15,21 1 0,0-1 0,0 0 16,0 1-16,0-1 0,21 0 16,0-20-16,0-1 0,22 0 0,-22 0 15,0-21-15,21 0 0,-21 0 0,22 0 16,-1 0-16,-21-21 0,22 0 16,-1 0-16,0-1 0,1-20 0,20 21 15,-21-21-15,1-1 16,-1 22-16,0-21 0,1-1 0,-1 1 15,0 0-15,-20-1 0,20-62 16,-21 41-16,-21 22 0,0-22 16,0 1-16,0 20 0,0 1 0,0 0 15,0-1-15,21 1 0,-21 21 16,0 0-16,0 0 0,21 21 0,-21 21 16,0 0-1,0 0-15,0 21 0,0 22 16,0-22-16,0 1 0,0 20 0,0-21 15,0 22-15,0-22 0,-21 1 16,21-1-16,0 0 0,0 1 16,0-1-16,0-21 0,0 21 0,0-20 15,0-1-15,0 0 0,21 0 16,1-21-16,-1 0 16,0 0-16,0 0 0,0-21 0,0 21 15,1-21-15,20 0 0,-21-1 16,0 1-16,0 0 0,1 0 0,-1-21 15,-21 20-15,21 1 0,0-21 0,-21 21 16,0 0-16,21-1 0,-21 1 16,21 21-16,-21 21 15,0 1-15,0-1 16,0 0-16,0 0 0,0 0 16,0 0-16,0 1 0,0-1 0,0 0 15,0 0-15,0 0 0,0 0 0,0 1 16,0-1-16,22-21 47,-22-21-47,21-1 15,-21 1-15,0 0 0,0 0 0</inkml:trace>
  <inkml:trace contextRef="#ctx0" brushRef="#br0" timeOffset="45626.78">4254 10520 0,'0'0'0,"0"-21"31,-21 21-31,21 21 47,21-21-47,1 0 0,-1 0 16,0 0-16,0 0 15,0 0-15</inkml:trace>
  <inkml:trace contextRef="#ctx0" brushRef="#br0" timeOffset="46479.52">4911 10414 0,'0'-21'0,"0"42"0,-22-42 31,1 42-31,0 0 0,0 0 0,0 1 16,21-1-16,-21 21 0,-1-21 15,1 22-15,0-1 0,21-21 0,-21 21 16,21 1-16,-21-1 0,21-21 0,0 22 16,0-22-16,0 21 0,0-21 15,0 0-15,0 1 0,0-1 0,0 0 16,21-21-16,0 0 0,0 0 16,0 0-16,22 0 0,-22 0 15,21 0-15,1 0 0,-22-21 0,21 0 16,-21-1-16,22 1 0,-1 0 0,-21-21 15,21 21-15,-20-22 0,-1 1 16,21-64-16,-21 43 0,0-1 16,1 1-16,-22 20 0,21-20 0,-21-1 15,0 22-15,0 0 0,0-1 16,0 22-16,0 0 0,0 0 0,0 0 16,0 42-1,0 0-15,0 0 0,0 21 16,0-20-16,-21 83 15,21-62-15,0 20 0,-22-20 16,22 20-16,-21-21 0,21 1 0,-21-1 16,21 0-16,0-20 0,0 20 0,0-21 15,-21 0-15,21 0 0,0 1 16,0-1-16,0-42 31,0-1-31,0 1 16,21 0-16,-21 0 0,21 0 0,0-22 15,-21 22-15,22-21 0,-1 21 0,0-22 16,0 1-16,21 21 0,-20 0 16,20-22-16,-21 43 15,0 0-15,22 0 0,-22 0 16,-21 22 0,0-1-16,0 0 0,0 0 15,0 0-15,-21-21 0,-1 21 0,-20 1 16,21-1-16,0-21 0,0 21 15,-22 0-15,22-21 0,0 0 0,0 21 16,0-21-16,-1 0 16,22 21-1,0 1 1,22-1 0,-1 0-16,0 0 15,-21 0-15,21 0 0,-21 1 0,21-1 16,0 0-16,1-21 0,-22 21 15,21-21-15,-21 21 16,21-21-16,0 0 0,0 0 16,0 0-16,1 0 15,-1 0-15,0 0 16,0 0-16,0 0 0</inkml:trace>
  <inkml:trace contextRef="#ctx0" brushRef="#br0" timeOffset="47651.43">7133 10753 0,'0'0'0,"-21"0"16,21-21-1,0-1-15,0 1 16,0 0-16,0 0 0,21 0 16,0 0-16,-21-1 0,21-20 0,1 21 15,-1-21-15,0-1 0,0 1 16,0 21-16,0-22 0,1-41 16,-22 63-16,21-22 0,-21 22 15,0 0-15,0 42 31,-21 0-31,-1 22 0,1-22 16,0 21-16,21 22 0,0-22 0,-21 0 16,21 22-16,0-22 0,0 0 15,0 22-15,0-22 0,0-21 0,0 22 16,0-1-16,0-21 0,0 0 0,21 1 16,0-1-16,0 0 0,1-21 15,-1 0-15,0 0 0,0 0 16,21 0-16,-20 0 0,41-21 15,-21 0-15,1-1 0,-1 1 16,0 0-16,1-21 0,-22-1 0,21 22 16,-21-21-16,1 0 0,-22-1 0,0-20 15,0 20-15,-22 1 0,1 0 16,-21 21-16,21-22 0,-22 22 0,1 0 16,0 21-16,-1 0 0,1 0 0,0 0 15,-1 0-15,1 0 0,0 42 16,-1-21-16,43 22 0,0-1 15,-21-21-15,21 22 0,0-1 16,0 0-16,0 1 0,0-22 16,21 21-16,1-21 0,-22 22 0,21-22 15,0 0-15,21-21 0,-21 21 16,1-21-16,20 0 0,0 0 0,1 0 16,-1 0-16,0 0 0,1-21 0,20 0 15,-21 0-15,22-1 0,-22-20 16,22 21-16,-22 0 0,-21-22 15,22 22-15,-22-21 0,0 21 0,0 0 0,-21-1 16,0 1-16,0 0 0,0 42 31,0 0-15,0 1-16,0-1 0,0 0 16,0 21-16,0-21 0,0 1 0,0 20 15,0-21-15,0 0 0,0 0 0,0 1 16,0-1-16,0 0 0,0 0 15,-21 0-15,0 0 0,0-21 0,21 22 16,-22-22-16,1 0 16,0 0-16,21-22 15,0 1-15,0 0 0,0 0 16,0-21-16,0 20 0,21-20 0,0-21 16,22 20-16,-22 1 15,21-22-15,1 22 0,-1 0 0,0 21 16,1-22-16,20 22 0,43 21 15,-64 0-15,1 0 0,-1 0 16,0 21-16,1 0 0,-22 22 0,0-22 16,0 21-16,-21 1 0,0-22 0,0 21 15,0 0-15,0-20 0,-21 20 16,0-21-16,0 21 0,-1-20 0,1-1 16,0 0-16,0 0 0,21 0 0,0 0 15,21-21 1,0-21-16,0 0 0</inkml:trace>
  <inkml:trace contextRef="#ctx0" brushRef="#br0" timeOffset="48376.04">10647 9779 0,'0'0'0,"-21"-21"0,21 0 16,0-22-1,0 65 1,0 20 0,0 0-16,0 1 0,0-1 15,0 0-15,0 1 0,0-1 16,-22 21-16,1-20 0,0-1 0,21 0 15,-21 1-15,0 20 0,0-20 16,-22-1-16,22 0 0,0 1 0,-21-1 16,20 0-16,-20-21 0,21 1 15,-21 20-15,20-21 0,-20-21 0,-21 21 16,41-21-16,-62 0 16,63 0-16,21-42 15,-22 21-15,22 0 0,0-22 0,-21 1 16,21-22-16,0 22 0,0 0 0,0-22 15,0 22-15,0 0 16,43-43-16,-22 64 0,0 0 0,0-1 16,0-20-16,0 42 15,1 0-15,-1 21 16,-21 0-16,21 1 0,0-1 0,0 0 16,0 21-16,1 22 0,-1-43 15,-21 21-15,0 1 0,21-1 16,0 0-16,-21-21 0,0 22 0,21-1 15,-21-21-15,21 22 0,1-22 0,-22 0 16,21 0-16,0-21 0,0 21 16,0-21-16,0 0 0,1 0 0,-1 0 15,0 0-15,21-21 0,-21 21 16,22-21-16,-1 0 0,0-22 16,-20 22-16,20-21 0,0 21 0,1-22 0,-1 22 15</inkml:trace>
  <inkml:trace contextRef="#ctx0" brushRef="#br0" timeOffset="48795.61">11239 10181 0,'0'0'16,"0"-21"-16,22 0 0,-22 0 0,0 0 16,-22 21-1,1 21 1,0 0-16,0 0 0,-21 0 0,20 0 16,1 1-16,0-1 0,0 21 15,0-21-15,0 22 0,21-22 16,0 21-16,0-21 0,0 43 0,0-22 15,0-21-15,0 0 16,0 1-16,0-1 0,0 0 0,21-21 16,0 0-16,0 0 0,21 0 15,-20 0-15,20 0 0,-21-21 16,21 21-16,1-21 0,-22-22 0,64-20 16,-64 42-16,21-22 0,0-41 15,-20 41-15,-1 1 16,-21 0-16,0 20 0,0 1 0,0-21 15,-21 21-15,-1 0 0,-20 21 0,21 0 16,-21-22-16,-1 22 0,1 0 0,0 0 16,-1 0-16,1 0 15,0 22-15,20-1 0,-20 0 0,21-21 16,0 21-16,21 21 0,0-20 16,0-1-16,0 21 0,0-21 15,0 0-15,0 1 0,21-1 0,0-21 16,0 21-16,22-21 0,-1 0 0,0 0 15,1 0-15,-1 0 0,0 0 16</inkml:trace>
  <inkml:trace contextRef="#ctx0" brushRef="#br0" timeOffset="49471.43">12213 10118 0,'0'0'0,"0"-21"0,0-1 0,-21 22 16,0 0-16,-22-21 0,22 21 15,-21 0-15,21 0 0,-22 0 0,1 21 16,21 1-16,-21-22 0,-1 21 0,22 0 16,0 0-16,0 0 0,0 0 15,-1 1-15,22 20 0,0-21 0,0 0 16,0 0-16,0 1 0,0-1 16,22 0-16,-1-21 0,0 0 15,0 0-15,0 0 0,22 0 0,-22 0 16,21 0-16,0 0 15,-20-21-15,20 0 0,0-1 0,-21 1 16,1 0-16,-1 0 0,0 0 0,0 21 16,-21-21-16,0-1 0,0 1 0,0 0 15,0 42 32,0 0-47,-21 1 0,21-1 16,0 0-16,0 21 0,0-21 0,0 22 15,0-1-15,0 0 0,0 1 0,0-1 16,0 22-16,0-22 0,0 21 16,21-20-16,-21 20 0,0-20 15,21 20-15,-21-21 0,21 22 0,-21-1 16,0 1-16,0-1 0,0 1 16,0-22-16,0 22 0,0-1 0,0-20 15,0 20-15,-42 22 16,21-43-16,0 0 0,0-20 0,-1 20 0,-20-21 15,21 0-15,0 0 0,-22-21 16,1 0-16,0 0 0,-1 0 16,-20 0-16,21 0 0,-22 0 0,1-21 0,-1 0 15,22 0-15,-22-21 0,-20-22 16,62 22-16,-20-1 16,21-20-16,0 21 0,21-22 0,0 22 15,0-22-15,0 1 0,0 20 0,21-20 16,0 21-16,0-1 0,22-20 0,-22 20 15,21 1-15,-21-21 0,22 20 16,-1 1-16,0-22 0,22 22 0,-22 0 16,22-22-16,-1 22 0,1 0 15,84-43-15,-85 43 0,22-1 16,-22 22-16</inkml:trace>
  <inkml:trace contextRef="#ctx0" brushRef="#br0" timeOffset="49691.54">12594 10097 0,'0'21'47,"0"0"-47,0 0 0,-21 0 15,21 0-15,0 1 0,-21 20 0,21-21 16,0 0-16,0 0 0,-21 1 16,21-1-16,-22 0 0,22 0 0,0 0 15,0-42 16,0 0-31,0 0 16,0 0-16,0-1 0,0 1 0,0-21 16,22 21-16</inkml:trace>
  <inkml:trace contextRef="#ctx0" brushRef="#br0" timeOffset="49847.59">12552 9843 0,'0'0'0,"-21"0"0,-1 0 16,22 21-1,0 0-15,0 0 16,22 0 0,-1-21-1,0 0-15,0 0 0,0 0 0,0 0 16,1 0-16</inkml:trace>
  <inkml:trace contextRef="#ctx0" brushRef="#br0" timeOffset="50239.57">12933 10075 0,'21'0'16,"-42"0"-16,42 22 0,-21-1 0,0 0 0,0 0 15,0 0-15,0 0 0,0 1 16,0-1-16,0 0 0,0 0 16,0 0-16,-21 0 15,0-21 1,-1 0-1,22-21 1,0 0-16,0 0 16,0 0-16,0 0 0,0-1 0,0 1 15,0-21-15,22 21 0,20-22 0,-21 22 16,21-21-16,-20 21 0,20-22 16,21 22-16,-20 0 0,-1 0 0,22 0 15,-22 21-15,0 0 0,1 0 0,-1 0 16,0 0-16,-21 21 0,1 0 15,-1 0-15,0 0 0,-21 22 0,0-22 16,0 21-16,0-21 0,0 1 16,0 20-16,-21-21 0,0 0 0,-1 22 15,1-22-15,-21 0 0,21 0 16,0 0-16,-43 0 0,43 1 16,0-1-16,-22 0 0</inkml:trace>
  <inkml:trace contextRef="#ctx0" brushRef="#br0" timeOffset="51127.61">1143 12277 0,'-21'0'0,"0"21"16,-1 0-16,1 0 0,-21 0 15,0 1-15,20 20 0,-20 0 0,21 1 16,-21 20-16,20-21 16,1 43-16,0-21 0,0-1 0,21 1 15,0-1-15,0 1 0,0-22 16,0 0-16,21 1 0,0-22 0,0 0 15,1 0-15,20 0 0,-21-21 16,21 0-16,1 0 0,-1 0 0,22 0 16,-22-21-16,0 0 0,1 0 15,20 0-15,-42-1 0,22-20 16,-22 21-16,0-21 0,-21-1 0,0 22 16,0-21-16,-21-1 0,-22 22 15,22 0-15,-21 0 0,0 0 0,-1 21 16,1 0-16,0 0 15,-22 21-15,22 0 0,21 0 0,-22 22 16,1-22-16,21 0 0,0 21 16,-1 1-16,22-22 0,0 0 0,0 21 15,0-21-15,0 1 0,0-1 16,22-21-16,-1 21 0,21-21 16,-21 0-16,22 0 0,-1 0 0,21 0 15,-20-21-15</inkml:trace>
  <inkml:trace contextRef="#ctx0" brushRef="#br0" timeOffset="51279.32">1863 12912 0,'0'0'0,"21"0"47,0 0-31</inkml:trace>
  <inkml:trace contextRef="#ctx0" brushRef="#br0" timeOffset="52171.46">3746 12467 0,'0'-21'16,"0"0"-16,0 0 0,0 0 16,0-1-16,0 1 0,0 0 0,0 0 15,0 0-15,0-22 0,0 22 16,0 0-16,-21 0 0,0-21 0,21 20 15,-21 22-15,0-21 0,0 21 16,-1 0-16,-20 0 0,0 0 16,21 21-16,-22 1 0,-20-1 15,20 21-15,1 0 0,0 1 0,21-1 16,-22 22-16,22-22 0,-21 21 0,21 1 16,-1-22-16,22 22 0,0-1 15,0 1-15,0-22 0,0 22 0,0-22 16,22 0-16,-1-21 0,0 1 15,21-1-15,-21 0 0,22 0 0,-1-21 16,0 0-16,22 0 0,-22 0 16,1-21-16,20 0 0,-21 0 0,1-1 15,20-20-15,-20 21 0,-22-21 16,21 20-16,-21-20 0,-21 21 16,0-21-16,0 20 0,-21 1 0,0 0 15,-21 0-15,-1 21 0,1 0 16,0 0-16,-22 0 0,22 0 0,-22 0 15,22 0-15,21 0 0,-22 0 16,1 21-16,21-21 0,42 0 31,0 0-31,0 0 0,22 21 16,-22-21-16,21 0 0,1 21 16,-1 1-16,0-1 0,1 0 15,-1 0-15,0 0 0,-21 22 16,1-22-16,-1 21 0,0-21 0,-21 22 15,0-1-15,0 0 0,0 1 16,0-22-16,0 21 0,-21 0 0,0-20 16,-1 20-16,22 0 0,-21-21 0,0 22 15,21-22-15,-21 21 0,21-21 16,0 1-16,0-1 0,0-42 31,0-1-15,0-20-16,0 21 15,0 0-15,21-22 0,0 1 0,-21 0 16</inkml:trace>
  <inkml:trace contextRef="#ctx0" brushRef="#br0" timeOffset="52567">4127 12658 0,'0'21'15,"0"0"1,0 0-16,0 0 15,22-42 17,-1 0-32,0 21 0,0-21 15,21 0-15,-20 0 16,-1-1-16,0 1 0,0-21 0,0 21 16,-21 0-16,0-1 0,0 1 15,0-21-15,0 21 0,-21 0 16,0 21-16,-21 0 0,20 0 0,1 0 15,0 21-15,0 0 0,0 0 16,0 0-16,-1 22 0,1-22 0,21 21 16,0 0-16,0 1 0,0-1 15,0-21-15,0 22 0,0-1 0,0 0 16,21 1-16,1-22 16,20 21-16,-21-42 0,21 0 15,-20 0-15,20 0 0,0 0 16,1 0-16,-1-21 0,0 0 15,22 0-15,-22-22 0,22 22 0,-22-21 16,21-1-16,1 1 0,-22 0 16,22-1-16,-22 1 0</inkml:trace>
  <inkml:trace contextRef="#ctx0" brushRef="#br0" timeOffset="52791.91">5143 12171 0,'0'0'0,"0"-21"0,0 0 0,0-1 0,0 44 31,0 20-31,0-21 0,0 21 15,0-20-15,0 20 0,-21 0 0,21 1 16,-21-1-16,21 0 16,0 1-16,0-1 0,-21 0 0,21-21 15,-21 22-15,21-1 0,-21 0 0,21-20 16,0 20-16,0-21 0,0 0 16,0 0-16,21-42 31,-21 0-31,21 0 0,0 0 15,-21-22-15,0 22 0,0-21 0</inkml:trace>
  <inkml:trace contextRef="#ctx0" brushRef="#br0" timeOffset="52972">4911 12446 0,'0'0'0,"-22"0"15,44 0 1,-1 0-1,0 0-15,21 0 0,-21 0 16,1 0-16,20 0 0,0-21 0,-21 0 16,22 21-16,-1-21 0,0 21 0,1-22 15,-1 1-15,0 21 0,22-21 16,-22 0-16</inkml:trace>
  <inkml:trace contextRef="#ctx0" brushRef="#br0" timeOffset="53266.87">6583 11917 0,'-21'0'15,"-1"0"-15,1 0 16,0 21-16,0-21 0,0 42 16,0-20-16,-1 20 0,22 0 0,-21 1 15,21-1-15,-21 0 0,21 1 16,-21 20-16,21-21 0,0 1 0,-21 41 15,0-41-15,21-22 0,-22 21 16,22 1-16,0-22 0,-21 0 16,21 0-16,0 0 0,0 0 15,21-21 1,1 0 0,-22-21-16,42 0 0,-21-21 0,0 21 15,22-22-15,-22 1 0,21 0 16,0-1-16</inkml:trace>
  <inkml:trace contextRef="#ctx0" brushRef="#br0" timeOffset="53892.62">6773 12086 0,'0'0'0,"21"-106"16,-21 85-16,-21 42 31,21 1-31,-21-1 0,21 21 16,-21 0-16,21-20 0,-21 41 0,0-21 15,21 1-15,0-1 0,-22 0 16,22 1-16,-21-1 0,21-21 0,0 22 15,-21-22-15,21 21 0,-21-21 0,21 0 16,0 1-16,0-1 16,0 0-16,21-42 31,0 0-31,0-1 0,1 1 16,-1 0-16,21 0 0,-21 0 0,0 0 15,22-22-15,-22 22 16,0 21-16,0-21 0,0 21 15,-21 21 1,22 0 0,-22 0-16,0 1 0,0-1 15,0 0-15,0 0 0,21 0 16,0 0-16,0-21 0,0 22 16,0-22-16,1 0 0,-1 21 0,0-21 15,21 0-15,-21 0 0,22 0 0,-22 0 16,0 0-16,21-21 0,-20 21 15,20-22-15,-21 1 0,0 0 0,22 0 16,-22 0-16,0 0 0,0-1 16,0-20-16,0 21 0,1-21 15,-22 20-15,0-20 0,0 0 0,0 21 16,0-1-16,0 1 0,0 0 0,-22 21 16,1 0-16,0 0 15,0 21-15,0 0 0,0 1 0,-1 20 16,1-21-16,0 0 0,21 22 15,-21-22-15,21 21 0,0-21 16,0 0-16,0 1 0,0 20 0,21-21 16,0 0-16,0-21 0,1 21 15,-1-21-15,0 0 0,0 0 16,0 0-16,22 0 0,-22-21 16,0 0-16,0 21 0,0-21 15,0 0-15,1 0 0,-1-1 0,0 1 16,-21 0-16</inkml:trace>
  <inkml:trace contextRef="#ctx0" brushRef="#br0" timeOffset="54102.63">6413 12234 0,'0'0'0,"-63"22"0,42-1 0,-22-21 16,22 21-16,0-21 0,42 0 31,0 0-31,22 0 0,-22 0 16,21 0-16,1-21 0,-1 0 0,0 21 15,1-22-15,-1 1 0,0 0 16,-21 21-16,22-21 0,-22 0 0</inkml:trace>
  <inkml:trace contextRef="#ctx0" brushRef="#br0" timeOffset="54595.6">9271 11875 0,'0'0'0,"-21"-22"0,-22-83 16,43 83-1,0 1-15,-21 21 16,21 21 0,-21 1-16,0 20 0,21 0 0,-21 1 15,0 20-15,-1 1 0,1-1 16,0 1-16,0-22 0,0 21 0,0 1 16,-1-22-16,1 1 0,21-1 15,-21 0-15,21 22 0,-21-43 16,21 0-16,0 0 15,21-21 1,0 0-16,-21-21 16,0 0-16,0 0 0,0 0 15,0-1-15,0 1 0,-21 0 16,-21 0-16</inkml:trace>
  <inkml:trace contextRef="#ctx0" brushRef="#br0" timeOffset="54935.05">8572 12340 0,'0'0'16,"-21"0"-16,0 0 0,21 21 0,0 1 15,21-22 17,0 0-32,22 0 0,-22 0 0,21 0 15,1 0-15,20 0 0,-21-22 16,22 1-16,-1 21 0,1-21 0,-22-21 16,22 21-16,-1-1 0,1 1 0,-22 0 15,22 0-15,-43 0 0,21 0 16,-21-1-16,0 22 0,1 0 0,-22 22 31,0-1-31,0 0 0,0 0 0,0 0 16,-22 22-16,22-22 0,-21 0 15,21 21-15,-21-21 0,0 1 0,21-1 16,0 0-16,0 0 0,0 0 16,-21 0-16,21 1 15,21-44 16,-21 1-31,21 0 0,-21 0 16,21 0-16,-21 0 0,0-22 16</inkml:trace>
  <inkml:trace contextRef="#ctx0" brushRef="#br0" timeOffset="55091.75">9525 12023 0,'0'0'16,"0"-21"-16,0-1 0,-21 22 15,0 0 1,-1 0-16,1 0 15,42 0 17,1 0-32,-1 0 0,21-21 0,-21 21 15,22-21-15,-22 21 0,21-21 16</inkml:trace>
  <inkml:trace contextRef="#ctx0" brushRef="#br0" timeOffset="55343.57">10202 11726 0,'-21'0'32,"0"0"-32,0 22 0,0-1 0,-1 0 15,1 0-15,21 0 0,-21 22 0,0-1 16,21 0-16,-21 1 0,21-1 0,-21 0 16,21 1-16,-22-1 0,1 0 15,21 1-15,-21-22 0,21 21 0,-21-21 16,21 0-16,0 22 0,0-22 15,0 0-15,21-21 16,0 0-16,0 0 16,1 0-16,20-21 0,-21 0 0,21 0 15,-20-1-15,20 1 0,-21-21 0,21 21 16</inkml:trace>
  <inkml:trace contextRef="#ctx0" brushRef="#br0" timeOffset="55827.6">10626 11705 0,'0'-21'15,"0"42"-15,21-63 0,-21 21 0,0 42 32,-21 0-32,-1 0 0,1 0 15,21 1-15,-21 20 0,0 0 16,0 1-16,0-1 0,-1 0 0,1 22 16,0-22-16,21 22 0,-21-22 0,21 0 15,-21 1-15,21-22 0,0 21 16,0-21-16,0 0 0,0 1 15,0-1-15,21 0 0,0 0 0,21-21 16,-20 0-16,-1 0 16,0 0-16,21 0 0,1 0 0,-22-21 15,21 21-15,0-21 0,1 0 0,-1-1 16,0 1-16,22-21 0,-43 21 16,21 0-16,1-22 0,-1 1 0,-21 21 15,0-22-15,1 22 0,-1-21 16,-21 21-16,0 0 0,0-1 15,-21 22-15,-1 0 16,1 0-16,0 22 0,0-1 16,0 0-16,0 0 0,21 21 15,0-20-15,0-1 0,0 21 0,0-21 16,0 22-16,0-22 0,0 0 16,0 0-16,21 0 0,0 0 0,0 1 15,21-22-15,-20 0 0,20 21 16,-21-21-16,21 0 0,1 0 15,-1 0-15,0-21 0,22-1 0,-22 1 16,1 0-16,-22 0 0,21-21 16,-21 20-16,0-20 0,1 0 0</inkml:trace>
  <inkml:trace contextRef="#ctx0" brushRef="#br0" timeOffset="56050.6">10266 11917 0,'0'0'0,"-43"21"0,-62 21 31,126-42-15,0 0-16,21 0 0,1 0 0,-1-21 15,21 0-15,-20 0 0,20 21 0,-20-21 16,20 0-16,1-1 15,-22 1-15,0 21 0,22-21 0,-43 0 16,21 21-16,-21 0 0</inkml:trace>
  <inkml:trace contextRef="#ctx0" brushRef="#br0" timeOffset="56911.62">614 14034 0,'0'0'16,"0"21"-16,0 0 0,0 0 0,0 0 15,42-21-15,-21 21 0,22-21 16,-1 0-16,0 22 0,1-22 15,20 0-15,-21 0 0,22 0 0,-1 0 16,1-22-16,-1 1 0,-20 0 16,20 0-16,-20 21 0,-1-21 15,0 0-15,-21-1 0,22 1 16,-43 0-16,0 0 0,0 0 16,0 0-16,-21-1 15,-1 22-15,-20 0 0,21 0 0,0 0 16,0 22-16,-1-1 0,-20 21 15,21-21-15,0 22 0,0-1 16,-1 21-16,1-20 0,0 20 0,0 1 16,0-1-16,0 1 15,21-1-15,-22 1 0,1-22 0,21 22 0,-21-22 16,21 0-16,0-21 16,0 22-16,0-22 0,0 0 15,0-42 1,21 21-16,0-21 0,-21-22 15,0 22-15</inkml:trace>
  <inkml:trace contextRef="#ctx0" brushRef="#br0" timeOffset="57090.92">910 14499 0,'0'0'0,"-21"21"15,42 1 1,0-22-16,0 0 15,22 0-15,-22 0 0,21 0 16,1-22-16,-1 1 0,0 21 0,1-21 16,-1 0-16,0 0 0,1 0 15,-1-1-15,-21 1 0,21 0 0,-20 0 16</inkml:trace>
  <inkml:trace contextRef="#ctx0" brushRef="#br0" timeOffset="57258.54">2011 14309 0,'0'0'0,"0"21"16,0 0-1,21-21 17,0 0-32,0-21 15,0 0-15</inkml:trace>
  <inkml:trace contextRef="#ctx0" brushRef="#br0" timeOffset="57951.62">4170 13758 0,'0'0'0,"-21"-21"0,-64 21 31,43 0-31,-1 0 0,22 0 16,-21 21-16,-1 1 0,1-1 0,0 21 16,-1 0-16,22 1 0,-21-1 0,21 0 15,21 22-15,0-22 0,0 22 16,0-22-16,0 22 0,21-22 0,0 0 16,0 1-16,0-1 0,22-21 0,-1 0 15,0 0-15,1-21 0,-1 0 16,0 0-16,1 0 0,-1 0 0,0-21 15,1 0-15,-22 0 16,21-21-16,1 20 0,-22 1 0,0-21 16,-21 21-16,0 0 0,0-1 0,0-20 15,-21 21-15,0 0 0,-1 21 16,-20-21-16,0-1 0,21 22 0,-22 0 16,1 0-16,21 0 0,-22 0 15,22 0-15,0 22 0,21-1 0,0 0 16,0 0-16,0 0 0,0 0 15,0 1-15,21 20 0,22-21 0,-22 21 16,0 1-16,0-1 0,21 0 16,-20 1-16,-1-1 0,0 22 0,0-22 15,-21 0-15,0 22 0,0-22 0,0 22 16,0-1-16,-21-21 16,0 22-16,0-22 0,-1 22 0,22-43 15,-21 21-15,0-21 0,21 1 16,-21-1-16,0-42 15,21-1-15,0 1 16,0-21-16,0 0 0,0-1 16,0 1-16,0-22 0,0 22 0,21-21 15</inkml:trace>
  <inkml:trace contextRef="#ctx0" brushRef="#br0" timeOffset="58325.81">4572 14224 0,'0'21'16,"-21"-21"-16,21 21 0,21-21 47,0 0-47,0-21 0,0 0 0,1 21 16,-1-21-16,0 0 0,21 0 15,-21-1-15,-21 1 0,22 0 0,-22 0 16,0-21-16,0 20 0,0 1 15,0 0-15,-22 21 0,1 0 16,-21 0-16,21 0 0,0 21 16,-22 0-16,22 1 0,0-1 15,0 0-15,0 21 0,-1 1 0,22-22 16,0 21-16,0 0 0,0 1 16,0-22-16,22 21 0,-1-21 0,0 1 15,0-1-15,21 0 0,-20-21 16,20 0-16,0 0 0,-21 0 0,22 0 15,-1 0-15,0-21 0,1 0 16,-1-1-16,0 1 0,1-21 16,-1 21-16,0-22 0,1 1 0,20 0 0</inkml:trace>
  <inkml:trace contextRef="#ctx0" brushRef="#br0" timeOffset="58534.01">5715 13568 0,'0'0'16,"0"-21"-16,-21 21 0,0 21 15,-1 0-15,1 21 0,0-20 16,0 20-16,0 0 0,0 1 0,-1-1 16,22 0-16,0 22 0,-21-22 0,0 0 15,21 1-15,-21-1 0,21-21 16,0 22-16,0-22 0,0 21 0,0-21 16,0 0-16,0 1 0,21-22 15,0 0-15,0 0 16,1-22-16,-1 1 0,0 21 15,0-21-15</inkml:trace>
  <inkml:trace contextRef="#ctx0" brushRef="#br0" timeOffset="58714.64">5292 13949 0,'0'0'0,"-22"21"31,22 0-31,22-21 0,-1 0 15,21 0-15,-21 0 0,22 0 16,20 0-16,1 0 0,-1-21 16,1 0-16,-1 0 0,22 21 0,-1-21 15,-20-1-15,21 1 0,-22-21 16</inkml:trace>
  <inkml:trace contextRef="#ctx0" brushRef="#br0" timeOffset="58968.64">7260 13356 0,'0'-21'0,"-21"21"31,0 0-31,0 21 0,-1 0 0,1 1 16,-21-1-16,21 21 0,0 0 16,-1 22-16,1-22 0,0 22 0,0-22 15,21 0-15,-21 22 0,0-22 16,21 1-16,-22-1 0,22 0 0,-21-21 15,0 22-15,21-22 0,0 0 0,0 0 16,0 0-16,21-21 16,0 0-16,22 0 15,-1-21-15,-21 0 0,22 0 0,-1 0 16</inkml:trace>
  <inkml:trace contextRef="#ctx0" brushRef="#br0" timeOffset="59580.59">7408 13462 0,'0'0'0,"0"-106"31,0 127-15,0 1-16,-21-1 0,21 21 15,0 0-15,-21 1 0,21-1 0,-21 0 16,21 1-16,0 20 0,0-20 0,-21-1 16,21 0-16,-22-21 0,1 22 15,21-22-15,0 21 0,0-21 0,-21 1 16,21-1-16,21-42 31,0-1-15,1 1-16,-1 0 0,0 0 0,0-21 15,0 20-15,0-20 0,1 21 16,-1-21-16,0 20 0,-21 1 0,21 0 16,0 21-16,-21 21 15,0 0 1,0 1-16,0-1 0,0 0 0,0 21 15,0-21-15,0 1 0,21-1 16,-21 0-16,22 0 0,-1 0 16,0 0-16,0-21 0,0 0 15,0 0-15,1 0 0,-1 0 16,21 0-16,-21 0 0,22 0 0,-1 0 16,-21-21-16,21 0 0,1 0 0,-22 0 15,21 0-15,1-1 0,-1-41 16,-21 21-16,0-1 0,0 22 15,-21-21-15,0 21 0,0-22 16,0 22-16,0 0 0,-21 21 16,0 0-16,-21 0 0,21 21 15,-1 21-15,1-20 0,0 20 16,0-21-16,21 21 0,0 1 0,0-22 16,0 21-16,0-21 0,0 1 0,0-1 15,0 0-15,21 0 0,0 0 16,22-21-16,-22 0 15,0 0-15,0 0 0,0 0 0,22 0 16,-22 0-16,0 0 0,0-21 16,0 0-16,0 0 0,1 0 0,-22-1 15,21-20-15</inkml:trace>
  <inkml:trace contextRef="#ctx0" brushRef="#br0" timeOffset="59778.63">7175 13547 0,'0'0'0,"-42"0"0,-21 63 15,84-63 1,0 0 0,0 0-16,21 0 0,-20 0 0,20 0 15,0-21-15,1 0 0,-1 21 0,0-21 16,1 0-16,-22-1 0,21 1 15</inkml:trace>
  <inkml:trace contextRef="#ctx0" brushRef="#br0" timeOffset="62163.05">9969 13187 0,'0'-21'16,"0"42"-16,0-63 0,0-1 0,0 22 0,-21 0 0,0 0 16,0 0-16,-21 21 15,20-22-15,-20 22 0,0 0 0,21 0 16,-22 0-16,1 0 0,0 0 16,20 22-16,-20-1 0,21 21 0,0-21 15,-22 22-15,1 62 0,42-62 16,-21 20-16,21 1 0,0-1 15,-21 1-15,21-1 0,0 1 0,0-1 16,0-20-16,21-1 0,0 0 16,0 1-16,0-1 0,22-21 15,-22 0-15,0 0 0,21-21 0,-20 0 16,20 0-16,-21 0 0,21 0 16,-20 0-16,20 0 0,0-21 0,1 0 15,-22 0-15,21 0 0,0-22 0,1 22 16,-1-21-16,-21-22 0,22 22 15,-1-43-15,-21 43 0,-21 0 16,21-1-16,-21 22 0,0 0 16,0 0-16,-21 21 15,0 0-15,21 21 16,0 0-16,-21 0 0,21 22 16,0-22-16,0 21 0,0-21 15,0 22-15,0-22 0,0 21 0,0-21 16,0 22-16,0-22 0,0 0 0,0 0 15,21-21-15,-21 21 0,21-21 16,0 22-16,0-22 16,1 0-16,-1 0 0,0-22 0,0 1 15,21 0-15,-20 0 0,-1 0 0,0 0 16,0-22-16,0 22 0,0-21 16,1-1-16,-1 1 0,0 21 0,0-21 15,-21-1-15,0 22 0,0 0 16,0 0-16,0 42 31,0 21-15,0-21-16,0 1 0,0 20 15,0-21-15,0 21 0,0-20 0,0 20 16,0-21-16,0 0 0,0 22 16,0-22-16,0 0 0,0 0 0,21 0 15,0-21-15,1 0 16,-1 0-16,0 0 0,0 0 15,0 0-15,0-21 0,22 0 0,-22 0 16,21 0-16,-21-1 16,22-20-16,-22 0 0,21 21 0,1-22 15,-1 1-15,-21 0 0,0-1 16,22 1-16,-43 21 0,21 0 0,-21-1 16,0 1-16,-21 21 15,-1 0-15,1 0 0,-21 0 16,21 21-16,0 1 0,-1-22 0,1 21 15,21 21-15,0-21 0,0 0 0,0 1 16,0-1-16,21 21 0,1-21 16,-1 0-16,0 1 0,0-1 0,0 0 15,22 0-15,-22 0 0,0-21 16,0 21-16,21 1 0,-42-1 0,22 0 16,-1-21-16,-21 21 0,21 0 0,0 0 15,0-21 1,0 0-16,1 0 15,-1 0-15,0 0 0,0 0 0,0-21 16,0 0-16,22 0 0,-22 0 16,0 0-16,0-22 0,0 1 15,1 0-15,20-1 0,-21 22 0,0-21 16,0-1-16,-21 1 0,0 21 0,22-21 16,-22 20-16,0 1 0,-22 21 15,1 0 1,0 0-16,0 0 0,21 21 0,-21-21 15,0 22-15,21-1 0,0 0 16,0 0-16,0 0 0,0 0 0,0 1 16,0-1-16,21 0 0,0 0 15,0 0-15,0 0 0,0 1 16,22-1-16,-22-21 0,0 21 0,0 0 16,0 0-16,1-21 0,-1 21 0,0 1 15,-21-1-15,21-21 16,0 0-16,0 0 0,1 0 15,-1 0-15,0 0 0,0 0 16,21 0-16,-20 0 0,20-21 0,-21-1 16,21 1-16,1 0 0,-22 0 0,21-21 15,-21 20-15,22-20 0,-22 0 16,0 21-16,0-22 0,0 1 16,1 21-16,-22 0 0,0-1 0,0 1 15,0 0-15,-22 21 16,-20 0-1,42 21-15,-42-21 0,21 21 0,-1 22 16,1-22-16,0 0 0,21 21 16,-21 22-16,21-22 0,0-21 15,0 22-15,0-22 0,21 0 16,0 0-16,0 0 0,1 1 0,-1-1 16,0-21-16,21 0 0,-21 0 0,22 0 15,-1 0-15,-21 0 0,22-21 16,-1-1-16,-21 22 0,21-21 15,1-21-15,-22 21 0,21 0 0,-21-22 16,1 1-16,20 21 0,-21-22 16,0 1-16,0 21 0,1 0 0,-22-22 15,21 22-15,-42 21 32,21 21-32,-22 1 0,22-1 15,0 0-15,-21 0 0,0 0 16,21 22-16,-21-22 0,21 0 15,-21 21-15,21 1 0,0-22 16,0 0-16,21-21 31,0-21-31,0 0 16,0-1-16,1-20 16,-1 21-16,21 0 0,-21-22 0,0 22 15,1-21-15,-1 21 0,0 0 16,0-1-16,0 1 0,0 0 0,1 21 15,-22 21 1,0 0 0,0 1-16,0-1 0,0 0 15,0 0-15,0 0 0,0 22 0,0-22 16,0 0-16,0 0 0,0 0 16,21 0-16,0 1 0,0-1 0,21-21 15,-20 0-15,-1 0 0,21 0 16,0 0-16,-20 0 0,20 0 0,-21 0 15,21-21-15,1-1 0,-22 1 0,0 0 16,21-21-16,-20 21 0,-1-22 16,0 22-16,21-21 0,-21-1 0,1 1 15,-1 0-15,0-22 0,0 22 16,0 0-16,-21-22 0,21 22 0,-21 21 16,22-22-16,-22 22 0,0 0 0,-22 42 31,1 0-31,21 22 15,-21-22-15,0 21 0,0 0 0,0 1 16,-1 20-16,1-20 0,0-1 16,21 0-16,0 1 0,-21 41 15,21-41-15,0-1 0,0-21 16,0 21-16,0-20 0,0-1 0,21 0 16,0-21-16,0 21 0,1-21 15,-1 0-15,21 0 0,-21-21 16,0 0-16,22 0 0,-22-1 0,21 1 15,-21 0-15,1-21 0</inkml:trace>
  <inkml:trace contextRef="#ctx0" brushRef="#br0" timeOffset="62331.54">13737 13272 0,'0'0'0,"0"21"0,21-21 31,0 0-31,1 0 0,20 0 16,-21 0-16,0 0 0,22 0 16,-1 0-16,0-21 0,-21 21 15,22-22-15,-1 22 0</inkml:trace>
  <inkml:trace contextRef="#ctx0" brushRef="#br0" timeOffset="62992.28">14838 12954 0,'0'-106'31,"0"85"-16,0 0-15,0 42 32,0 0-32,0 22 15,0-22-15,0 21 0,0 0 0,0-20 16,-21 20-16,21 0 0,-22 1 16,22-1-16,-21 0 0,21 1 0,0-1 15,0 0-15,0 1 0,0-22 0,0 21 16,0 0-16,0-20 0,0-1 15,0 0-15,21 0 0,1-21 0,-1 0 16,21 0-16,-21 0 0,22 0 16,-22 0-16,21 0 0,0-21 0,1 0 15,-1 0-15,0-22 0,1 22 0,-1-21 16,0-1-16,1 22 16,-22-42-16,21 20 0,-21 1 0,1 0 15,-1-1-15,-21 1 0,0 0 0,0-1 16,0 22-16,0 0 0,0 0 15,-21 0-15,-1 21 0,1 0 0,21-21 16,-21 21-16,0 0 16,21 21-1,0 0-15,21 0 16,0 0-16,22-21 16,-22 0-16,0 0 0</inkml:trace>
  <inkml:trace contextRef="#ctx0" brushRef="#br0" timeOffset="63610.57">15917 12891 0,'0'0'0,"0"-22"15,-21 22-15,0 0 16,0 0-16,21 22 0,-21-1 16,-1 21-16,1-21 0,0 22 0,21-1 15,0 0-15,-21 1 0,21-1 16,-21 0-16,21 1 0,0-22 0,-21 21 15,21 0-15,-22-20 0,22 20 0,-21-21 16,21 21-16,0-20 16,0-1-16,0 0 0,0 0 15,0-42 1,0 0 0,0 0-16,21-1 0,-21 1 0,22-21 15,-22 21-15,21-22 0,-21 1 16,0 21-16,21-21 0,0-22 0,0 22 15,0-1-15,22-62 0,-22 62 16,21 1-16,-21 21 16,22-22-16,-22 22 0,21 0 0,1 21 15,-22 0-15,0 0 0,0 0 0,0 21 16,0 0-16,-21 1 0,0-1 16,0 0-16,0 0 0,-21 0 0,0 22 15,-21-22-15,21 0 0,-22 0 16,1 0-16,21 0 0,-22 1 0,1-22 15,0 21-15,-1 0 0,1-21 0,21 0 16,0 21-16,0-21 0,-1 0 16,1 0-16,21 21 15,21 0 1,1 1-16,-1-22 0,0 21 16,0 0-16,0 0 0,0 0 0,1 0 15,-1 1-15,21-1 0,-21-21 16,0 21-16,1 0 0,-1 0 15,0 0-15,0 1 0,0-22 0,0 21 16,1-21-16,-1 0 0,0 21 16,0-21-16,0 0 0,0 0 15,1 0-15,-1-21 16,0 21-16,21-21 0,-21-1 0,1 1 16,-1 0-16</inkml:trace>
  <inkml:trace contextRef="#ctx0" brushRef="#br0" timeOffset="64083.07">16912 12869 0,'21'-21'0,"-42"42"0,42-63 0,-21 21 16,0 42 0,-21 0-16,21 0 15,-21 22-15,0-22 0,0 21 16,21 1-16,-22-1 0,1 0 0,0 1 15,21-1-15,-21 0 0,0 1 16,0-1-16,-1 0 0,1 1 0,0-22 16,-21 21-16,21-21 0,-1 22 15,1-22-15,0 0 0,0 0 0,0 0 16,21-42 15,0 0-31,0 0 0,0 0 16,21-1-16,0 1 0,0 0 0,22-42 15,-22 41-15,0 1 16,0 0-16,0 21 0,-21-21 0,21 21 16,1 0-16,-22 21 15,21-21-15,-21 21 16,21 0-16,-21 1 0,21-1 0,-21 0 16,0 0-16,21 0 0,0 0 0,1-21 15,-22 22-15,21-1 16,0-21-16,0 0 0,0 0 15,0 0-15,1 0 0,-1 0 16,0 0-16,0-21 0,0 21 16,-21-22-16,21 1 0,-21 0 0,0 0 15,22 0-15</inkml:trace>
  <inkml:trace contextRef="#ctx0" brushRef="#br0" timeOffset="64239.82">17145 13399 0,'0'21'15,"-21"-21"1,0 0 31,-1 0-31,1 0-16</inkml:trace>
  <inkml:trace contextRef="#ctx0" brushRef="#br0" timeOffset="66794.5">1270 16171 0,'21'0'125,"0"0"-110,0 0-15</inkml:trace>
  <inkml:trace contextRef="#ctx0" brushRef="#br0" timeOffset="67927">1397 16235 0,'-21'0'47,"21"-21"31,0 0-63,0-1 1,0 1-16,-21 0 0,21 0 16,-22 0-16,22 0 15,-21 21 16,21 21 141,0 0-156,21-21-16,-21 21 16,0 0 15,-21-21-16,0 0-15,0 0 16,0 0-16,0 0 16,-1 0-1,22-21 1,-21 0-16,21 0 16,0 0-16,-21-1 0,21 1 15,0 0-15,0 0 0,-21 0 16,21 0-1,-21 21 1,0 0-16,-1 0 0,1 0 0,0 0 16,0 0-16,0 21 15,0 0-15,-1 0 0,1 21 0,0-20 16,0-1-16,0 21 0,21-21 16,0 0-16,0 22 0,0-22 15,0 0-15,0 0 0,0 0 0,0 1 16,21-1-16,0-21 15,0 0-15,0 0 0,1 0 16,-1 0-16,0 0 16,0-21-16,0-1 0,22 1 0,-22 0 15,21 0-15,-21-21 0,22 20 16,-22-20-16,21 21 0,-21-21 16,22 20-16,-22 1 0,-21-21 0,21 42 15,-21-21-15,21 21 0,-21 21 16,0 0-16,0 21 15,0-20-15,21 41 0,-21-21 16,0 1-16,0 20 0,0-20 0,0 20 16,0-21-16,0 22 0,0-22 15,0 22-15,0-22 0,0 0 16,0 1-16,0-1 0,0-21 16,0 22-16,0-22 0,0 0 15,0 0-15,21-21 16,-21-21-1,0 0-15,0-22 0,0 22 16,22-21-16</inkml:trace>
  <inkml:trace contextRef="#ctx0" brushRef="#br0" timeOffset="68083.56">1926 16362 0,'0'0'0,"21"0"0</inkml:trace>
  <inkml:trace contextRef="#ctx0" brushRef="#br0" timeOffset="68547.63">3852 16002 0,'0'0'0,"0"-42"0,0 21 16,0-1-16,0 1 0,-21 0 15,0 21-15,0 0 0,-22-21 0,22 21 16,-21 0-16,0 0 0,20 21 15,-20 0-15,0 0 0,-1 22 0,1-1 16,0 0-16,-1 1 0,22-1 16,0 22-16,-21-22 0,21 21 0,21-20 15,-22-1-15,22 0 0,0 1 16,0-1-16,0 0 0,0-20 0,0 20 16,0-21-16,22 0 0,-1 0 15,0 1-15,21-22 0,-21 0 0,43 0 16,-22 0-16,1-22 15,20 1-15,1 0 0,-22-21 0,21 21 16,1-22-16</inkml:trace>
  <inkml:trace contextRef="#ctx0" brushRef="#br0" timeOffset="68799.28">4339 15875 0,'0'-21'0,"0"42"0,0-63 0,0 21 15,0-1-15,-21 22 16,0 0-16,0 22 0,-1 20 15,1-21-15,0 21 0,0 1 16,0-1-16,0 0 0,21 22 0,-22-22 16,22 1-16,-21-1 0,21 21 15,0-20-15,0-1 0,-21-21 16,21 22-16,0-1 0,0-21 0,0 0 16,0 0-16,0 1 0,0-1 15,21-21-15,0 0 0,1 0 16,-1 0-16,0 0 0,21 0 15,-21-21-15,22-22 0,-22 22 0,21 0 16,1-21-16</inkml:trace>
  <inkml:trace contextRef="#ctx0" brushRef="#br0" timeOffset="69207.97">4657 16150 0,'0'0'0,"-22"0"31,1 0-31,0 21 0,0 1 0,0-1 16,0 0-16,-1 0 0,1 0 15,-21 22-15,21-22 0,21 0 0,-21 21 16,21-21-16,0 1 0,0-1 16,0 0-16,0 0 0,0 0 0,21 0 15,0-21-15,0 0 16,43 0-16,-22 0 0,0 0 16,-21-21-16,22 21 0,-1-21 0,-21 0 15,22 0-15,-22 0 0,0-1 16,0-20-16,0 21 0,-21-21 15,0-1-15,0 1 0,0 0 16,0-1-16,-21 22 0,0-21 0,0-1 16,0 22-16,-22 0 0,1 21 15,21 0-15,-22 0 0,1 0 0,21 0 16,-21 21-16,-1-21 0,22 21 16,0 1-16,0 20 0,0-21 0,21 0 15,0 22-15,0-22 0,0 0 0,21 0 16,0 0-16,0 0 0,21 1 15,1-1-15,-22 0 0,42-21 0,-20 0 16,-1 0-16,0 0 16,22 0-16,-1-21 0,1 0 0,-22 21 15,22-22-15,-1 1 0</inkml:trace>
  <inkml:trace contextRef="#ctx0" brushRef="#br0" timeOffset="69788.69">5334 16171 0,'42'-21'16,"-190"85"-16,254-107 0,-21 22 0,-64 0 0,21 0 0,-63 21 31,0 0-31,0 21 15,-22-21-15,22 21 0,-21 0 16,21 1-16,-1-1 0,-20 0 0,42 0 16,0 0-16,0 0 0,0 1 0,0-1 15,0 0-15,21 0 16,0 0-16,1-21 0,-1 21 16,0-21-16,0 22 0,0-22 15,0 21-15,1-21 0,-1 21 0,-21 0 16,0 0-1,-21-21-15,-1 0 16,1 0-16,-21 0 0,21 0 0,0 0 16,-1 0-16,-20 0 0,21-21 15,0 21-15,0-21 0,-1 21 16,22-21-16,-21 21 0,21 21 31,0 0-31,0 0 16,21 0-1,1-21-15,-1 22 0,21-1 16,-21-21-16,0 21 0,1-21 0,20 0 16,0 0-16,1 0 0,-1 0 15,0 0-15,22-21 0,-22 0 0,22-1 16,-1 1-16,-21 0 0,22 0 16,-22 0-16,22-22 0,-22 1 0,0 0 15,-20-1-15,20 1 0,-21 0 0,-21-1 16,0 1-16,21 0 0,-21 21 15,0-22-15,0 22 0,-21 21 16,0 0 0,0 21-16,0 0 0,-1 1 0,1 20 15,21-21-15,0 21 0,-21 1 0,21-1 16,0-21-16,0 22 0,0-1 16,0-21-16,0 0 0,21 0 0,0 1 15,1-1-15,-1-21 0,0 0 16,0 0-16,0 0 0,22 0 0,-22 0 15,21 0-15,-21-21 0</inkml:trace>
  <inkml:trace contextRef="#ctx0" brushRef="#br0" timeOffset="70219.63">7620 15515 0,'0'0'0,"0"-21"15,-21 0-15,0 0 0,-1 0 0,1 21 16,0 0-16,0 0 16,0 0-16,0 21 0,-1 0 0,22 21 15,0 1-15,-21-22 0,21 42 0,-21-20 16,21-1-16,0 21 0,0-20 16,0 20-16,0 1 0,-21-22 0,21 22 15,0-22-15,-21 0 0,21 1 16,0-1-16,0-21 0,0 0 0,0 0 15,0 1-15,21-22 32,0-22-32,21 1 0,-20-21 0,-1 0 15,21-1-15,0 1 0,-20-22 16,20 1-16</inkml:trace>
  <inkml:trace contextRef="#ctx0" brushRef="#br0" timeOffset="70794.6">7874 15536 0,'0'0'0,"42"-127"31,-42 149-15,-21 20-16,21-21 0,-21 21 0,0 1 16,0-1-16,21 22 0,-22-22 15,1 0-15,21 22 0,0-22 16,-21 0-16,21 1 0,-21-1 0,21 0 16,0 1-16,0-22 0,0 0 15,0 0-15,0 0 0,21-21 16,0 0-1,0-21-15,1 0 0,-1 0 16,0 0-16,0-22 0,0 1 0,0 21 16,1-21-16,-1 20 0,0 1 15,0 0-15,0 0 0,0 21 0,1 0 16,-1 0 0,-21 21-16,0 0 0,0 22 15,0-22-15,21 0 0,-21 21 0,21-21 16,0 1-16,-21 20 15,21-21-15,1 0 0,-1-21 0,0 21 16,0 1-16,0-22 0,22 0 0,-22 0 16,21 0-16,0 0 0,1 0 15,-1 0-15,0-22 0,-20 1 0,20 0 16,0 0-16,1-21 0,-22 20 16,0-20-16,21 0 0,-42-1 0,21 22 15,-21-21-15,0 0 0,0-1 0,0 22 16,0 0-16,0 0 0,-21 0 15,0 21-15,0 0 0,21 21 16,-21 0-16,21 0 16,-21 21-16,21-20 0,-22 20 15,22 0-15,0 1 0,0-22 0,0 21 16,0 0-16,0-20 0,22-1 0,-1 0 16,0 0-16,0 0 0,0-21 15,22 0-15,-22 0 0,21 0 0,-21 0 16,22 0-16,-1 0 0,0-21 15,-21 0-15,1 0 0,20-22 0,-42 22 16</inkml:trace>
  <inkml:trace contextRef="#ctx0" brushRef="#br0" timeOffset="71047.63">7281 15727 0,'0'0'0,"-42"21"0,21-21 0,0 0 15,21 21-15,21-21 16,0 0-16,0 0 0,0 0 16,22 0-16,-1 0 0,-21 0 0,21 0 15,22 0-15,-22-21 0,1 0 16,20 21-16,-21-21 0,22 21 15,-22-21-15,22 21 0,-22-22 0,0 1 16</inkml:trace>
  <inkml:trace contextRef="#ctx0" brushRef="#br0" timeOffset="71789.58">11112 16087 0,'0'-64'16,"22"22"-16,-1 21 0,-21 0 15,21-1-15,-21-20 0,0 0 16,0-1-16,0 22 0,0 0 15,-42-21-15,20 21 0,-20-1 0,0 1 16,-22 0-16,22 0 0,-22 0 16,1 0-16,21 21 0,-22 0 0,-21 0 15,43 21-15,0 0 16,-1 0-16,22 0 0,0 22 0,-21-1 16,42 0-16,-21 1 0,21-1 0,0 21 15,0-20-15,0-1 0,0 0 16,0 1-16,21-1 0,0-21 15,0 0-15,0 1 0,0-1 16,1-21-16,-1 0 0,21 0 0,-21 0 16,22 0-16,-1 0 0,-21-21 0,21-1 15,1 1-15,20-42 16,-20 20-16,-1 1 0,-21 21 0,0-21 16,0-1-16,1-20 15,-22 20-15,0 22 0,0 0 0,0 0 16,-22 21-1,1 21-15,21 0 0,0 0 16,0 1-16,0-1 0,0 21 0,0-21 16,0 22-16,0-22 15,0 0-15,0 21 0,0-21 0,21 1 16,1-1-16,-1-21 0,21 21 16,-21-21-16,22 0 0,-22 0 0,21 0 15,0 0-15,1-21 0,-1 0 0,0-1 16,1 1-16,-1-21 0,0 0 15,1 20-15,-22-20 0</inkml:trace>
  <inkml:trace contextRef="#ctx0" brushRef="#br0" timeOffset="72019.75">11684 15642 0,'0'0'0,"0"-21"31,-21 21-31,0 21 16,-1 0-16,22 1 0,-21-1 0,0 21 15,0 0-15,21 1 0,-21-1 0,21 0 16,-21 22-16,21-1 0,0-20 15,0 20-15,0 1 0,-22-22 0,22 22 16,0-22-16,-21 21 0,21-20 16,-21-1-16,21 0 0,0 22 0,0-22 15,-21 1-15,21-22 0,-21 21 0,21-21 16,0 0-16,0-42 16,0 0-1,0 0-15,0-21 16,0 20-16,21-20 0</inkml:trace>
  <inkml:trace contextRef="#ctx0" brushRef="#br0" timeOffset="72311.58">11536 15896 0,'0'0'0,"0"-42"0,0 21 0,0-22 16,0 22-16,0 0 0,21 0 0,-21 0 16,21 0-16,0-1 15,0 22-15,1-21 0,-1 21 0,0 0 16,0 0-16,0 0 0,22 0 15,-22 0-15,0 0 0,21 21 0,-21 1 16,-21-1-16,0 21 0,0-21 0,0 22 16,-21-22-16,0 21 15,0-21-15,0 22 0,-22-22 0,1 21 16,21-21-16,-21 0 0,-1 1 16,22-1-16,-21 0 0,21-21 0,-1 0 15,22 21-15,0-42 16,0 0-16,22 21 15,-1-21-15,0-22 0,21 22 0,-21 0 16,22-21-16,20 20 0,-20 1 16</inkml:trace>
  <inkml:trace contextRef="#ctx0" brushRef="#br0" timeOffset="72575.62">12213 15621 0,'0'0'0,"0"21"46,0 0-46,-21 22 0,21-1 0,0 0 16,-21 22-16,21-1 0,0 1 16,0-1-16,-21 1 0,-1-1 0,1 22 15,0-21-15,0-1 0,0 1 0,0-1 16,-22 1-16,22-1 0,0 1 16,-21-1-16,20 1 0,1-1 0,0-21 15,0 1-15,0-1 0,21-21 0,0 0 16,0 1-16,0-44 15,21-20 1,0 21-16,21-21 0,-20-22 16,20 22-16,-21-22 0,21-20 15,1 20-15</inkml:trace>
  <inkml:trace contextRef="#ctx0" brushRef="#br0" timeOffset="72866.61">12234 15833 0,'0'0'0,"0"-43"0,0-20 16,0 42-16,0-85 31,21 85-31,1 21 0,20-21 0,-21-1 16,0 22-16,22 0 0,-22 0 15,21 0-15,-21 0 0,22 0 0,-22 22 16,0-1-16,0 0 0,0 21 16,-21-21-16,0 22 0,0-22 0,0 21 15,-21 22-15,0-43 0,-21 21 16,20-21-16,-20 1 0,0 20 15,21-21-15,-64 21 0,64-20 16,-22-22-16,22 21 0,0-21 16,0 0-16,0 0 0,21-21 15,0-1-15,21 1 16,0 0-16,0 0 16,0 0-16,22-22 0,-22 22 0</inkml:trace>
  <inkml:trace contextRef="#ctx0" brushRef="#br0" timeOffset="73303.57">13293 15282 0,'42'-42'15,"-84"84"-15,105-105 0,-84 63 32,0 21-32,0 21 0,-22-20 15,22 20-15,-21 0 0,21 1 16,-22-1-16,1 0 0,21 1 0,-22-1 15,22 0-15,0 1 0,0-1 16,0 0-16,21 22 0,0-22 16,0 0-16,0-20 0,0-1 15,0 0-15,21 0 0,0 0 0,0-21 16,0 0-16,22 0 0,-1 0 0,0 0 16,22-21-16,-22 0 0,1 0 15,-1 0-15,0-1 0,1-20 0,-1 21 16,0-21-16,-21 20 0,1-20 0,-1 21 15,0 0-15,-21 0 0,-21 42 32,0 0-17,-1 0-15,22 0 0,-21 0 16,0 22-16,0-22 0,0 0 0,21 0 16,0 22-16,0-22 0,-21 0 15,21 0-15,21-21 31,0-21-31,0 21 0,0-21 16,-21-22-16,21 22 0</inkml:trace>
  <inkml:trace contextRef="#ctx0" brushRef="#br0" timeOffset="73472.48">13610 15409 0,'0'0'0,"-21"0"0,0 0 16,21 22-1,0-1-15,0 0 16,0 0-16,0 0 0,21 0 16,0-21-1,0 0-15,0 0 0,1 22 16,-1-22-16</inkml:trace>
  <inkml:trace contextRef="#ctx0" brushRef="#br0" timeOffset="73722.96">14203 15473 0,'0'0'0,"0"-21"0,0 0 15,-21 21-15,-1 0 0,1 0 16,0 0-16,0 0 0,-21 0 0,20 21 16,1 0-16,0 0 0,0 21 0,0-20 15,0 20-15,-1-21 0,1 21 16,21 1-16,0-22 0,0 21 0,0 1 15,0-22-15,0 21 0,0-21 16,0 22-16,0-22 0,21 0 16,43 0-16,-22-21 0,1 0 15,-1 0-15,21 0 0,-20-21 16,20 21-16,-20-21 0</inkml:trace>
  <inkml:trace contextRef="#ctx0" brushRef="#br0" timeOffset="75580.74">15028 15558 0,'0'0'0,"21"-22"0,-21 1 16,0 0-16,0 0 16,-21 21-16,0-21 0,0 21 0,0 0 15,-22 0-15,22 0 0,-21 0 16,21 0-16,-22 21 0,1 0 16,21 0-16,-21 0 0,-1 1 0,22 20 15,-21-21-15,21 21 0,-1-20 0,1-1 16,0 21-16,21-21 0,0 0 15,0 1-15,0-1 0,0 0 0,21 21 16,0-21-16,1-21 16,20 0-16,-21 0 0,0 0 0,22 0 15,-22-21-15,21 21 0,-21-21 16,0 0-16,22 0 0,-22 0 0,0-1 16,0 1-16,22-21 0,-43 21 0,21 0 15,0-22-15,0 22 0,-21 0 16,21 0-16,-21 0 15,0 42 1,-21 0 0,0 0-16,0 0 0,21 0 0,0 1 15,-21-1-15,21 0 0,0 0 0,0 0 16,0 0-16,0 1 0,0-1 16,0 0-16,0 0 0,21 0 15,0-21-15,0 0 0,0 0 16,0 0-16,1 0 0,-1 0 0,0 0 15,0 0-15,21 0 0,-20-21 0,20 0 16,-21-21-16,21 20 0,-20 1 16,20-21-16,-21 0 0,21-1 15,22-84-15,-43 64 0,21-1 16,-20 22-16,-1-22 0,21 1 16,-42 21-16,0-1 0,21 22 0,-21-21 15,0 21-15,-21 21 16,0 0-16,0 0 0,0 21 15,-1 0-15,1 21 0,0 1 0,0-1 16,0 21-16,21-20 0,0-1 16,-21 22-16,21 20 15,0-41-15,0 20 0,0-42 16,0 22-16,21-1 0,-21-21 0,21 21 16,0-20-16,0-1 0,0 0 0,1 0 15,-1 0-15,21-21 0,-21 0 16,0 0-16,22 0 0,-22 0 0,0 0 15,21 0-15,-20-21 0,-1 0 16,21 0-16,-21 0 0,0-1 0,1 1 16,-1 0-16,0 0 0,0 0 0,0-22 15,-21 22-15,0 0 0,21 0 16,-21 0-16,22 21 0,-22-21 0,0 42 31,0 0-15,0 0-16,0 0 0,-22 0 15,22 1-15,0-1 0,0 0 0,0 0 16,0 0-16,0 0 16,0 1-16,0-1 0,0 0 15,22-21-15,-1 0 16,0 0-16,0 0 0,0 0 16,0 0-16,1-21 0,-1 21 15,0-21-15,21-1 0,-21 1 0,1 0 16,20 0-16,-21 0 0,0 0 0,22-22 15,-22 22-15,0 0 0,0 0 0,0-22 16,0 43-16,-21-21 0,22 0 16,-22 42 15,0 0-31,-22 1 0,22-1 16,0 0-16,-21 0 0,21 0 0,-21 0 15,21 1-15,0-1 0,0 0 16,0 0-16,0 0 0,0 0 0,0 1 15,0-1-15,21-21 0,0 0 16,1 0-16,-1 0 16,0 0-16,0 0 0,0 0 15,0 0-15,1-21 0,-1-1 16,-21 1-16,21 21 0,0-21 16,0 0-16,0-21 0,-21 20 0,0 1 15,0 0-15,0-21 0,0 21 16,0-22-16,0 22 0,-21 0 0,0 0 15,0 0-15,0-1 0,-22 1 0,22 0 16,-21 21-16,0 0 0,20 0 16,1 0-16,0 0 0,0 21 0,0 0 15,0 22-15,21-22 0,-22 0 16,22 21-16,0-20 0,0-1 0,0 21 16,0-21-16,0 0 0,0 1 0,22-1 15,-1 0-15,0 0 16,0 0-16,0-21 0,0 21 0,1-21 15,-1 0-15,0 0 0,21 0 0,-21 0 16,22 0-16,-22 0 0,21 0 16,-21-21-16,22 21 0,-22-21 0,21 0 15,-21 0-15,22 0 0,-22-1 16,0 1-16,0-21 0,0 21 0,1 21 16,-22-21-16,0-1 0,0 44 46,-22-1-46,22 0 16,-21 0-16,21 0 0,-21 0 16,21 1-16,0-1 0,0 0 15,0 0-15,-21 0 0,21 0 16,-21 1-16,21-1 16,0-42 30,0-1-46,21 1 16,0 0-16,-21 0 0,21-21 16,0 20-16,1 1 0,-1-21 15,0 21-15,0 0 0,21-22 16,-20 22-16,-1 0 0,0 21 16,21-21-16,-21 21 0,1 0 0,-1 0 15,0 0-15,-21 21 0,0 0 16,0 0-16,0 0 0,0 1 15,0 20-15,0-21 0,0 0 0,0 0 16,0 1-16,0-1 0,0 0 0,0 0 16,0 0-16,21 0 15,0-21-15,0 0 16,1 0-16,-1 0 0,0 0 16,0 0-16,0 0 0,0 0 0,1 0 15,20-21-15,-21 0 0,0 21 16,0-21-16,1 0 0,-1 0 15,21 21-15,-42-22 0,21 1 0,0 21 16,1-21-16,-22 0 0,0 0 16,0 0-16,0-1 0,0 1 15,0 0-15</inkml:trace>
  <inkml:trace contextRef="#ctx0" brushRef="#br0" timeOffset="75867.66">16552 14923 0,'0'0'0,"-21"0"0,0 0 16,21 21 15,-21-21 16,0 0-47,-1 0 16,1 0-16,0 0 0</inkml:trace>
  <inkml:trace contextRef="#ctx0" brushRef="#br0" timeOffset="76119.87">14838 15282 0,'169'0'31,"-148"0"-31,22 0 0,-22 0 16,21 0-16,-21 0 0,22 0 15,-22 0-15,0 0 0,0 0 0,0 0 16,-21-21-16,-21 0 16,0 21-16</inkml:trace>
  <inkml:trace contextRef="#ctx0" brushRef="#br0" timeOffset="203348.14">18203 11472 0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3T03:27:36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15325 0,'-21'0'109,"0"0"-93,0 0-16,0 0 0,0-21 15,-1 21-15,22-22 0,-21 22 16,0 0-16,21-21 0,-21 21 0,21-21 16,-21 0-16,0 21 15,21-21-15,-22 0 0,22-1 16,-21 1-16,21 0 0,0-21 16,0 21-16,0-22 15,0 22-15,21 0 16,1 0-16,-1 21 0,0-21 15,0-1-15,21 22 0,-20-21 16,20 0-16,-21 21 0,21 0 16,1 0-16,-22 0 0,21 0 0,-21 0 15,22 0-15,-22 0 0,0 0 16,0 21-16,0-21 0,-21 21 0,22 1 16,-22-1-16,0 0 15,0 0-15,-64 43 16,43-43-16,-64 42 15,64-42-15,-42 22 0,20-22 16,1 0-16,0 21 0,-107 43 16,107-64-16,21 0 15,-21 1-15,20 20 0,1-21 0,-21 21 16,42-20-16,0-1 16,0 0-16,0 0 15,21-21-15,0 0 0,0 21 16,22-21-16,-22 0 0,21 0 0,1 0 15,-1 0-15,0 0 0,1 0 16,-1 0-16,0 0 0,1-21 16,-22 21-16,21-21 0,-21 0 0,22 21 15,-22-43-15,-21 22 0,0 0 16,0 0-16,0 0 0,0 0 16,-21-1-16,-1 1 0,-20 0 15,0 0-15,-43-21 16,43 42-16,-1 0 0,-41 0 15,41 0-15,1 0 0,0 0 16,21 0-16,-1 21 0,-20 0 16,21 0-16,0 0 0,21 0 15,0 1-15,-21-1 0,21 0 16,0 0-16,0 0 16,21 0-16,0-21 15,0 0-15,0 0 0,0 0 16,1 0-16,20 0 0,-21 0 15,21 0-15,1-21 0,-22 21 16</inkml:trace>
  <inkml:trace contextRef="#ctx0" brushRef="#br0" timeOffset="599.04">2222 15219 0,'0'21'15,"-21"0"1,21 0-16,0 1 16,0-1-1,21-21 1,1 0-1,-1 0-15,0 0 16,-21-21 0,0-1-16,0 1 0,0 0 15,0 0-15,-21 21 16,0 0 0,-1 0-16,1 0 15,0 21-15,0 0 0,0 0 16,21 1-16,0-1 15,0 0-15,0 0 16,0 0-16,21-21 16,0 0-16,0 0 15,0 0-15,1 0 16,-1 0-16,-21-21 0,21 0 16,-21 0-16,0 0 15,0-1-15,0 1 0,0 0 16,-21 0-16,0 21 0,-1 0 15,1 0-15,0 0 16,0 0-16,0 21 16,21 0-16,-21 0 0,21 1 0,0-1 15,0 0-15,0 0 16,0 0-16,0 0 0,0 1 16,21-22-1,0 0-15,0 0 0,0 0 16,0 0-16,1-22 0</inkml:trace>
  <inkml:trace contextRef="#ctx0" brushRef="#br0" timeOffset="1146.86">6625 14817 0,'0'0'16,"0"-21"-16,0-1 0,0 1 0,0-21 16,0 21-16,0 0 0,0-1 15,21 22 16,0 43-31,1-22 0,-1 21 0,0 1 16,0-1-16,0 0 16,-21 1-16,0 20 0,0-21 0,21 22 15,-21 84-15,0-106 16,0 43-16,0-43 16,0-20-16,0 20 15,0-21-15,0 0 0,22-42 31,-1 0-31,0 0 0,0-22 0,0 1 16,22-21-16,-22 20 16,21-20-16,0-1 0</inkml:trace>
  <inkml:trace contextRef="#ctx0" brushRef="#br0" timeOffset="1398.74">7366 14563 0,'0'0'0,"21"-21"0,0-22 0,-21 22 0,0 0 15,-21 42 1,0 0-16,0 22 15,-22-1-15,22 0 0,-21 1 16,0-1-16,-1 21 0,22-20 0,-21 20 16,-43 43-16,64-42 0,-21-22 15,-22 64 1,43-43-16,-21 1 0,42-22 16,0 0-16,0-20 0,0-1 0,0 0 15,0 0-15,21-21 16,0 0-1,0-21-15,0 0 0,0 0 0,22-1 16,-22 1-16,42-63 16,-41 41-16,20 1 0</inkml:trace>
  <inkml:trace contextRef="#ctx0" brushRef="#br0" timeOffset="1762.61">7514 15007 0,'0'21'0,"0"-42"0,0 64 0,21-43 15,-21 21-15,-21-21 16,42 0 0,0 0-16,43 0 0,-43 0 15,0 0-15,43 0 0,-43 0 16,0-21-16,21-1 0,-20 22 16,-1-21-16,0 0 0,0 0 15,-21 0-15,0 0 0,0-22 16,0 22-16,-21 0 15,0 21-15,0 0 0,-1 0 16,-20 0-16,21 0 0,0 21 0,-22 0 16,22 0-16,0 1 0,0-1 0,0 0 15,0 0-15,21 0 0,0 43 16,0-43-16,0 0 16,0 21-16,0-20 0,21-1 0,0 0 15,0 0-15,21 0 0,-20 0 0,20 1 16,0-1-16,1-21 0,-1 0 15,21 0-15,-20 0 0,-1 0 16,43-21-16,-43-1 0</inkml:trace>
  <inkml:trace contextRef="#ctx0" brushRef="#br0" timeOffset="2146.9">8297 15050 0,'-21'-106'31,"21"85"-31,0-1 0,0 1 15,0 0-15,0 0 16,42 21-16,-20 0 0,-1-21 0,21 21 16,-21 0-16,22 0 0,41 0 15,-41 0-15,-22 21 16,0 0-16,0 21 0,21 43 16,-42-64-16,0 22 0,0 62 15,-42-62 1,21-1-16,0-21 0,-43 22 31,43-43-31,0 21 0,21-42 31,0-1-31,21-20 0,-21 0 16,21-1-16,-21 22 0,21-21 0,1 21 16,-1-22-16,0 22 0,0 0 15,-21 0-15,42-21 0,-20 20 16,20 1-16,-21 21 0,0 0 15,0 0-15,22 0 0,-22 0 16,0 0-16,0 0 0,0 0 0,43 0 16,-43 0-16</inkml:trace>
  <inkml:trace contextRef="#ctx0" brushRef="#br0" timeOffset="2398.19">9377 14923 0,'0'0'0,"-21"21"47,21 0-47,-22 0 0,22 0 0,-21 0 15,21 1-15,-21-1 0,21 0 16,0 0-16,-21 43 0,21-43 16,0 0-16,-21 0 15,21 0-15,21-21 31,0-21-31,0 0 16,-21 0-16,21 0 0,1-1 0,-22-20 16,21 21-16,0-21 0</inkml:trace>
  <inkml:trace contextRef="#ctx0" brushRef="#br0" timeOffset="2694.79">9461 14563 0,'0'0'0,"-21"0"0,0 0 16,0 0-16,0 0 0,0 0 15,-1 21-15,22 0 0,-21 0 16,21 0-16,0 1 0,0-1 16,21 0-16,1-21 15,-1 0-15,0 0 0,0 0 16,0 0-16,0 0 16,-21-21-16,0 0 0,0-1 15,22 1-15,-22 0 0,0 0 16,0 0-16,0-22 0,0 22 15,-22 21-15,22-21 0,-21 21 0,0 0 16,0 0-16,0 0 0,-22 21 16,43 0-16,-21 1 0,0 20 15,0 0-15,21-21 16,0 1-16,0 20 0,0-21 0,0 0 16,21 0-16</inkml:trace>
  <inkml:trace contextRef="#ctx0" brushRef="#br0" timeOffset="3725.73">9419 14986 0,'21'0'16,"0"0"-16,1 0 0,-1 0 16,0 0-16,0 0 0,21 0 0,-20 0 15,20-21-15,0 0 0,22 0 0,-22 21 16,0-22-16,1 1 0,-1-21 15,0 21-15,1 0 0,-22-22 16,0 1-16,21 0 0,-42-1 0,22 1 16,-22 0-16,0-1 0,0 22 15,0-21-15,0-22 0,0 43 16,0 0-16,-22 21 16,1 0-16,0 0 0,0 21 15,0 0-15,21 0 0,-21 1 16,-1 20-16,-20 43 15,42-22-15,-21-21 0,-21 85 16,42-63-16,-22-1 0,1 1 16,0-1-16,0 22 0,0 0 0,21-22 15,-21 22-15,-1 0 0,1-1 0,-21 86 16,42-65-16,-21-20 16,0 21-16,-1 0 0,1 0 0,0-22 15,21 22-15,-21 0 0,0-21 0,0-1 16,-1 22-16,22-42 0,0 84 15,0-85-15,0-20 16,0-1-16,0 21 0,22-41 0,-1-1 16,0-21-16,0 0 0,0 0 15,43-43-15,-22 22 0,0-21 16,43-43-16,-43 43 16,1-22-16,-1 1 0,0-1 15,1 1-15,-1-1 0,22-84 16,-22 64-16,-42-22 0,0 21 15,0-21-15,0 0 0,-21-63 16,0 84-16,-22 1 0,1 20 0,0 1 16,-22 20-16,-21-41 15,43 41-15,21 22 0,-21 0 0,20 0 16,1 21-16,21-21 0,-21 21 16,21-21-16,21-1 15,0 1-15,22 21 0,-1-21 16,0 0-16,1 0 0,20 21 15,-20-21-15,20-1 0,1 1 16,63 0-16,-85 0 0,21 0 16,-20 0-16,-1-1 0,0 1 15,-20 0-15,41-21 0,-42 42 16,0-21-16,1-22 0,-22 22 16,-22 21 15,1 21-31,-21-21 0,21 21 15,21 1-15,0-1 0,0 21 16,0-21-16,-21 22 16,21-22-16,0 0 0,0 0 0,0 0 15,0 0-15,0 1 16,0-44 0,21 1-1,-21 0-15,21 0 0,0-21 0,0 20 16</inkml:trace>
  <inkml:trace contextRef="#ctx0" brushRef="#br0" timeOffset="4049.8">10753 14626 0,'0'0'0,"-22"0"0,-62 0 32,105 0-1,0 0-16,0 0-15,0 0 0,1 0 0,20 0 16,-21 0-16,0-21 0,0 0 16,-21 0-16,0 0 15,0-1-15,-21 1 16,0 21-16,0 0 0,0 0 0,-43 0 16,43 21-16,-21 1 0,21-22 15,-1 21-15,1 0 0,-21 42 16,42-41-16,0-1 0,0 0 15,0 0-15,0 0 0,0 0 16,0 1-16,21-22 0,-21 21 16,21 0-16,22-21 0,-22 0 0,21 0 15,22 0-15,-1 0 16,-21 0-16</inkml:trace>
  <inkml:trace contextRef="#ctx0" brushRef="#br0" timeOffset="4324.59">11472 14669 0,'21'-22'0,"-42"44"0,42-65 0,22 22 0,-43 0 16,0 0-16,21 0 0,-21-1 16,-21 22-16,0 0 0,-1 0 15,1 0-15,0 0 0,-42 22 16,20-1-16,1 0 0,21 0 16,-22 21-16,1-20 0,21 20 15,-21 0-15,20-21 0,1 22 0,-21 20 16,21-20-16,21-1 0,0 21 15,0-41-15,21 62 16,21-84-16,-21 21 16,22 1-16,-1-22 15,64 0-15,-64 0 0,1-22 16,-1 1-16,21 0 16,-20 0-16,63-21 0</inkml:trace>
  <inkml:trace contextRef="#ctx0" brushRef="#br0" timeOffset="4775.58">12086 14774 0,'42'-42'0,"-84"84"0,106-105 0,-64 42 0,0 0 16,0-1-16,0 1 0,0-21 16,-22 42-16,-41-21 15,21 21-15,20 0 0,-62 21 16,41-21-16,1 21 0,0 0 0,21 0 16,-22 22-16,22-22 0,-42 42 15,41-20-15,1 41 16,21-41-1,0-22-15,0 0 0,0 0 0,64 43 16,-43-43-16,0-21 16,21 0-16,-20 0 0,20 0 15,64-21-15,-85 0 16,21-1-16,22-41 0,-43 21 16,42-22-16,-41 22 15,-1-1-15,0-41 16,-21 63-16,0-1 0,0 1 0,0 0 15,-21 21 1,0 0-16,-1 21 0,1 0 0,0 1 16,21 20-16,-21-21 15,21 0-15,-21 22 0,21-22 0,0 21 16,0-21-16,0 0 0,0 22 0,0-22 16,0 0-16,0 0 0,21 0 15,0-21-15,-21 22 0,21-22 0,22 0 16,-22 0-16,21 0 0,0 0 15,1 0-15,-1-22 0,0 1 16,64-21-16,-42 21 0,-22-22 16,22 1-16</inkml:trace>
  <inkml:trace contextRef="#ctx0" brushRef="#br0" timeOffset="5024.79">13017 14224 0,'0'0'0,"0"-21"0,0-21 15,22 20-15,-22 1 16,0 0-16,-22 42 15,1-21-15,0 21 16,21 22-16,-21-22 0,0 21 0,0 43 16,-1-43-16,22 22 15,0-22-15,-21 0 0,0 22 0,21-22 16,-21 1-16,21-1 0,-21 43 16,21-43-16,0-21 15,0 0-15,0 0 0,0 1 0,0-1 16,21-21-1,0 0-15,0-21 16,22-1-16,-22 1 16,0 0-16,21 0 0</inkml:trace>
  <inkml:trace contextRef="#ctx0" brushRef="#br0" timeOffset="5250.79">13525 14457 0,'22'-21'0,"-44"42"0,44-63 0,-44 42 31,22 21-15,-21-21-16,0 21 0,0 0 16,0 21-16,0-20 0,-1-1 15,22 21-15,-21-21 0,0 22 0,0-22 16,21 0-16,-21 21 0,21-21 16,-21 1-16,21-1 0,0 21 15,0-21-15,21-21 16,0 0-16,0 0 0,64 0 15,-43-21-15,0 0 16</inkml:trace>
  <inkml:trace contextRef="#ctx0" brushRef="#br0" timeOffset="5945.78">13991 14563 0,'0'0'0,"21"-21"0,-21-1 0,0 1 16,0 0-16,0 0 0,0 0 0,-21 21 31,0 0-31,0 0 15,0 21-15,-1 0 0,1 0 0,0 0 16,0 22-16,0-22 0,21 21 16,0-21-16,-21 1 0,-1 41 15,22-42-15,0 43 16,0-43-16,0 0 16,22-21-1,-1 0 1,-21-21-16,0 0 15,21 0-15,-21-1 0,21 1 16,-21-21-16,0 21 0,21-22 0,0 1 16,1 0-16,-1-1 0,0 1 15,0 0-15,21-1 0,-20 22 0,20-21 16,43 21-16,-43 0 16,0 21-16,64 0 0,-64 21 15,1-21-15,-22 21 0,21 21 16,-21-21-16,-21 22 0,0-1 15,0-21-15,0 0 0,0 85 16,0-63-16,0-22 0,-21 21 16,0-21-16,0 0 0,0 22 15,0-22-15,-1 0 0,-20-21 16,42 21-16,-21-21 16,0 0-1,0-21-15,21 0 16,0 0-16,0 0 0,21-1 0,0-20 15,42-21-15,-20 20 16,41-63-16,-41 64 0,-1 0 16,64-43-16,-64 43 0,1 21 15,20 21-15,-21 0 0,1 0 16,41 21-16,-62 0 16,-1 0-16,0 21 0,-21 1 0,0-1 15,0 0-15,-21 43 16,0-43-16,-1-20 0,1 20 15,0 0-15,0-21 0,21 1 0,-21 20 16,0-21-16,-1 0 0,1-21 16,-21 21-16,21-21 0,0 0 15,-1 0-15,1 0 0,21-21 16,-21 0 0,21 0-16,0 0 0</inkml:trace>
  <inkml:trace contextRef="#ctx0" brushRef="#br0" timeOffset="6314.39">13970 14055 0,'0'0'0,"-42"0"0,20 0 16,-41 0-16,42 0 0,0 0 0,-1 0 15,1 0 1,0 21 0,42-21-1,0 0-15,1 0 0,-1 0 16,0 0 0,-21-21-1,-21 21 1,0 0-1,-1 21-15,22 0 16,-21-21 0,21 21-16</inkml:trace>
  <inkml:trace contextRef="#ctx0" brushRef="#br0" timeOffset="6594.27">12848 14288 0,'0'0'16,"-21"0"-16,-21 21 0,-1-21 0,22 0 16,42 0 15,22 0-31,-22 0 0,21 0 0,0 0 15,1 0-15,-1 0 0,0 0 16,22 0-16,-22 0 16,22 0-16,-22 0 0,-21 0 15,0 0-15,1 0 16,-44 0 15,1 0-31,-21 0 16</inkml:trace>
  <inkml:trace contextRef="#ctx0" brushRef="#br0" timeOffset="7458.59">762 14817 0,'0'0'0,"-42"0"0,20 0 0,1 0 15,0 0-15,0 0 0,-21 0 16,20 21-16,1 0 16,0 0-16,21 22 0,0-22 0,-21 21 15,21 22-15,0-22 0,-21 21 16,21 1-16,0 21 0,-21-22 16,21 1-16,-22-1 0,22 22 0,-21-22 15,0 64-15,0-63 16,0-1-16,0 43 15,-1-64-15,1 1 0,0-22 16,21 21-16,0-21 0,0 1 16,-21-22-16,21-22 15,0 1 1,0 0-16,0-21 0,0-1 16,0 1-16,0 0 0,0-22 0,21 22 15</inkml:trace>
  <inkml:trace contextRef="#ctx0" brushRef="#br0" timeOffset="9090.66">487 14880 0,'0'0'0,"-21"0"0,21-21 15,0 0 1,21 21-1,21-21-15,-21 21 0,22 0 16,-1 0-16,0 0 0,22-21 0,-22 21 16,22 0-16,-1 0 15,22-22-15,-22 22 0,22-21 0,0 21 16,-1 0-16,22-21 0,85 21 16,-86-21-16,1 21 0,21-21 15,0 21-15,0-21 0,21 21 16,1 0-16,20-22 0,-21 22 0,0-21 15,22 0-15,-1 21 0,21-21 16,149 0-16,-148 0 16,-1 21-16,191-43 0,-190 43 15,190-21-15,-170 21 16,-20-21-16,211 21 0,-212 0 16,22 0-16,-21-21 0,20 21 0,-20 0 15,-1 0-15,191 0 16,-190 0-16,-1 0 15,1-21-15,-1 21 0,1 0 0,190 0 16,-191-22-16,-20 22 0,20 0 16,-21-21-16,1 0 0,168 21 15,-168-21-15,-22 21 0,21 0 0,1-21 16,-22 21-16,21 0 0,127-21 16,-147-1-16,20 22 0,-21-21 15,21 21-15,-20 0 0,168-21 16,-169 21-16,318-21 15,-318 21-15,0 0 16,0 0-16,-21 0 0,0 0 16,22 0-16,-22 0 0,21 0 0,-21 0 15,0 0-15,21 0 0,-21 0 16,21 0-16,148-21 0,-147 21 16,-1 0-16,0 0 0,0 0 15,0 0-15,149-21 0,-170 21 16,21 0-16,-21 0 0,-21 0 15,-1 0-15,1-22 0,0 22 16,0 0-16,0 0 0,0 0 0,-1 0 16,-20 0-16,21 0 0,-21 0 15,-1-21-15,1 21 0,0 0 0,42 0 16,-64 0-16,1 0 0,-1 0 16,-21 0-16,1-21 0,-1 21 15,-21 0-15,22 0 16,-43 21 15,0 0-31,0 1 16,0-1-16,0 0 15,21 0-15,-21 0 0,0 0 16,0 1-16,0 20 16,0-21-16,0 43 0,0-43 15,0 21-15,0-21 0,0 22 0,21-1 16,-21-21-16,21 43 15,-21-22-15,0-21 0,0 43 16,0-43-16,0 42 16,0-42-16,0 1 0,0 20 15,0-21-15,0 0 0,0 0 16,-21 1-16,0-1 16,0-21-16,-1 0 0,1 21 15,0-21-15,0 0 0,-21 0 16,20 21-16,-20-21 0,0 0 15,-43 0-15,22 0 0,-1 0 16,1 0-16,-1 0 0,-21 0 16,-20-21-16,20 21 0,-21 0 0,0-21 15,0 21-15,1 0 0,-22 0 16,0 0-16,-149 0 0,149 0 16,-21 0-16,-148 0 0,148 0 15,-22 0-15,1 0 0,0 0 16,-360 42-16,338-42 15,1 21-15,-1-21 0,1 21 16,-22-21-16,21 22 0,-20-1 16,20-21-16,-20 21 0,20 0 0,-21-21 15,22 21-15,-22-21 0,22 21 0,-234 1 16,213-1-16,20-21 16,-20 21-16,-1-21 0,21 21 0,-211 0 15,191 0-15,-1-21 0,21 22 16,-20-1-16,-1-21 0,0 21 15,22 0-15,-22 0 0,1-21 16,20 21-16,-190 1 0,191-1 0,-191 0 16,190-21-16,1 21 15,-170 0-15,169-21 16,22 21-16,-191 1 0,191-22 16,-1 21-16,1-21 0,0 21 15,21-21-15,-22 0 0,22 0 0,0 21 16,0 0-16,0-21 0,-149 21 15,149-21-15,-127 0 16,148 22-16,0-22 0,0 0 0,0 0 16,0 0-16,0 0 0,0 21 15,21-21-15,0 0 0,-21 0 0,43 0 16,-22 0-16,0 21 0,21-21 16,-21 0-16,22 0 0,20 0 0,-20 0 15,20 0-15,1 0 0,-22 0 16,64 0-16,0 0 0,-1 0 15,1 0-15,0 0 16,21 21-16,21-21 47,0 0-31,1 0-16,-1-21 15,0 0-15,0 0 0</inkml:trace>
  <inkml:trace contextRef="#ctx0" brushRef="#br0" timeOffset="64119.12">0 11853 0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3T03:24:05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6435 0,'21'0'63,"0"0"-48,0 0 1,0 21-16</inkml:trace>
  <inkml:trace contextRef="#ctx0" brushRef="#br0" timeOffset="1387.95">2625 1736 0,'0'0'16,"0"-21"-16,0-1 0,0 1 0,0 0 15,0 0 17,0 42-1,0 0-31,0 0 0,-22 1 15,22-1-15,0 0 16,0 21-16,-21-21 0,21 22 0,0 20 16,0-42-16,0 64 15,0-43-15,0-20 0,0 62 16,0-41-16,0 41 16,0-41-16,0 20 0,0 43 15,0-64-15,-21 22 16,21-1-16,0-20 0,0 20 0,-21 1 15,21-22-15,-21 21 0,0 1 16,-1 42-16,22-43 0,0 22 16,-21-22-16,21 1 15,0-1-15,-21 64 0,21-63 16,0-22-16,0 22 0,0-1 16,0 1-16,0-1 0,0 1 15,0-1-15,0-20 0,0 20 0,0 1 16,0-1-16,0 1 0,0 41 15,0-41-15,0-22 0,0 64 16,0-42-16,0-1 0,0 1 16,0-22-16,0 21 0,0 64 15,0-63-15,0-22 0,0 22 16,0-1-16,0-20 0,-21 20 0,21 1 16,-21-22-16,21 21 0,-21 1 15,21-22-15,0 22 0,0-22 16,0 64-16,0-64 0,0 1 15,0 41-15,0-41 16,0-1-16,0-21 0,0 21 0,0 1 16,0-1-16,0-21 0,0 22 0,0 62 15,0-83 1,0-1-16,-22 21 0,22-21 0,0 0 16,0 1-1,0-1-15,0 0 0,-21-21 16,21-21 15,0 0-31,0-1 0,0-20 0,0-43 16,0 22-16,0-1 0</inkml:trace>
  <inkml:trace contextRef="#ctx0" brushRef="#br0" timeOffset="2731.79">2794 1630 0,'-64'0'32,"43"0"-32,0 0 0,0 21 15,0-21-15,0 0 16,21 21 0,21-21 46,0 0-62,0 0 16,0 0-16,43 0 0,-43 0 15,42 21-15,-20-21 16,-22 0-16,21 0 0,1 0 16,62 0-1,-62 0-15,20 0 0,-20 0 16,20 0-16,128 0 15,-128 0-15,1 0 0,84 0 16,-85 0-16,149 0 16,-127 0-16,-22 0 15,22 0-15,-22 0 0,1 0 0,20 0 16,1 0-16,-21 0 0,84 0 16,-64 0-16,65 0 15,-86 0-15,22 0 0,-1 0 16,86 0-16,-86 0 0,86 0 15,-86 0-15,-20 0 16,84 0-16,-63 0 0,42 0 16,-64-21-16,1 21 15,84 0-15,-63 0 16,84 0-16,-84 0 16,-22 0-16,22-21 0,-22 21 15,22 0-15,-22 0 0,43 0 16,-42 0-16,-22 0 0,0 0 0,22 0 15,-43 0-15,21 0 0,-20 0 16,20 0-16,-21 0 0,0 0 16,0 0-16</inkml:trace>
  <inkml:trace contextRef="#ctx0" brushRef="#br0" timeOffset="3497.37">7705 1651 0,'21'0'16,"0"0"0,-21 21 46,0 0-62,0 1 16,0-1-16,0 0 15,0 0-15,0 0 0,0 0 0,0 1 16,0-1-16,0 21 0,0 43 16,0-64-1,0 21-15,0 22 16,0-22-16,0 22 0,0-22 16,0 0-16,0 1 0,0 41 15,0-20-15,0 42 16,0-64-16,0 21 0,0 22 15,0-21-15,0-22 0,0 0 16,0 22-16,0 105 16,0-105-16,0-1 0,0 43 15,0-43-15,0 1 16,0-1-16,-21 1 0,21-1 0,0-20 0,0 84 16,0-64-16,-21 1 0,21 20 15,0-20-15,0-1 16,0 64-16,-22-63 0,22-1 15,0 43-15,-21-21 0,21-22 16,0 1-16,0-1 0,0 1 16,0 21-16,0-22 0,0 1 0,0-1 15,0 64-15,0-63 0,0-1 16,0 1-16,0-1 0,0 1 16,0-22-16,0 85 0,0-85 15,0 22-15,21 20 16,1-41-16,-22 63 15,0-64-15,21-21 0,-21 21 16,0-20-16,0-1 0,0 21 16,21-42-16,-21 21 0,0 0 0,0-42 47,0 0-32,0 0 1,0 0-16,0 0 15,0-1-15,-21 1 16,0 21-16,21-21 0</inkml:trace>
  <inkml:trace contextRef="#ctx0" brushRef="#br0" timeOffset="5152.39">2434 6625 0,'0'0'0,"0"21"0,-21-21 15,0 0-15,0 22 16,-1-22-16,1 0 0,0 0 16,0 21-16,0-21 15,0 0 1,42 0 31,0 0-32,0 0-15,0 0 0,0 0 16,1 0-16,20 0 0,0 0 0,-21 0 16,22 0-16,-1 0 0,22-21 15,41 21-15,-62 0 0,20 0 16,85-22-16,-84 22 16,-1 0-16,1 0 0,-1 0 15,1-21-15,-1 21 0,1 0 16,-1 0-16,22 0 0,-21 0 15,-1 0-15,22-21 0,126 21 16,-147 0-16,63 0 16,-42 0-16,-22 0 0,22 0 15,-22 0-15,22 0 0,-22 0 0,86 0 16,-86 0-16,1 0 0,-1 0 16,-21 0-16,22 0 0,42 0 15,-43 0-15,-20 0 0,20-21 16,-21 21-16,22 0 0,-1 0 0,-20 0 15,20 0-15,-20 0 0,20 0 16,43 0-16,-64 0 0,22 0 16,20 0-16,-41 0 15,63-21-15,-64 21 16,0 0-16,43 0 16,-43 0-16,1 0 0,-1 0 0,0 0 15,1-21-15,20 21 0,-21 0 16,1 0-16,84 0 15,-85 0-15,-21 0 0,22 0 16,-1 0-16,-21 0 0,43 0 16,-22 0-16,-21 0 0,43-22 15,-43 22-15,63 0 16,-62 0-16,-1 0 0,21 0 16,-21 0-16,0 0 15,1 0 1,-1 0-16,0 0 15,0 0-15,0 0 16,0 0 0,1 0-16,-1 0 15,0 0 17,-21-21-32,21 21 0,0 0 46,-21-21 1,21 21-15,-21-21-17,22 21 1,-22-21-1,21 21 1,-21-21-16,0-1 63,-21 22 30</inkml:trace>
  <inkml:trace contextRef="#ctx0" brushRef="#br0" timeOffset="5317.31">7705 6392 0,'0'22'15</inkml:trace>
  <inkml:trace contextRef="#ctx0" brushRef="#br0" timeOffset="11488.56">2857 2265 0,'0'0'0,"22"0"0,-22-21 16,0 0 15,0 42 32,0 0-48,0 0-15,0 0 16,0 0-16,-22 1 0,22-1 16,0 0-16,0 0 0,-21 21 15,21-20-15,0 41 16,0-42-16,0 0 0,0 1 16,0 20-16,0-21 0,0 0 0,0 22 15,0-22-15,0 0 16,21 21-16,1-21 0,-1 22 15,0-43-15,-21 21 16,42 0-16,-21-21 16,1 0-16,-1 0 0,0 0 15,0 0-15,0 0 0,0-21 16,22-21-16,-22 20 16,0 1-16,0-21 0,0 0 15,1-43 1,-22 64-16,0-22 0,21-41 15,0 63-15,-21-64 16,0 64-16,0 0 0,0-1 16,0 1-16,21 0 0,-21 0 15,0 42 48,0 0-48</inkml:trace>
  <inkml:trace contextRef="#ctx0" brushRef="#br0" timeOffset="12056.36">3958 2328 0,'0'0'0,"0"-21"31,0 0-31,-21 21 16,0 0 0,0 0-16,-1 0 0,1 0 15,0 0-15,0 0 0,0 21 0,0-21 0,-22 21 16,22 1-1,0-1-15,0-21 0,0 21 0,21 0 16,0 0-16,0 0 16,0 1-16,0-1 15,21 0-15,-21 0 0,21-21 16,0 0-16,0 21 0,0-21 16,64 21-16,-64-21 15,22 22 1,-22-22-16,0 21 0,21 0 15,-21 0-15,1 0 16,-22 0-16,0 1 16,0-1-16,-22 0 15,1-21-15,0 21 16,0-21-16,0 21 0,-22-21 0,22 0 16,-21 21-16,21-21 0,-43 0 15,43 0-15,-21 0 0,-22 0 16,43 0-16,0 0 15,0 0-15,0 0 0,-1 0 16,1 0-16,21-21 0,-21 21 0,21-21 31,21 0-15,0 21 0,1-21-16</inkml:trace>
  <inkml:trace contextRef="#ctx0" brushRef="#br0" timeOffset="12304.37">4276 2455 0,'0'0'0,"0"22"78,0-1-62,0 0-16,0 0 16</inkml:trace>
  <inkml:trace contextRef="#ctx0" brushRef="#br0" timeOffset="12520.36">4254 2836 0,'-21'0'31,"21"-21"32,0 0-48</inkml:trace>
  <inkml:trace contextRef="#ctx0" brushRef="#br0" timeOffset="12888.69">5080 2434 0,'0'0'0,"0"-21"31,0 0-31,-21 42 31,21 0-31,0 0 0,0 1 0,-21 20 16,21-21-16,0 21 0,0 1 15,0-22-15,0 21 0,0-21 0,-22 22 16,22-22-16,0 0 0,-21 0 16,21 22-16,0-22 0,0 0 15,0 0-15,0-42 47,0 0-31,0 0-16</inkml:trace>
  <inkml:trace contextRef="#ctx0" brushRef="#br0" timeOffset="13772.51">5143 2350 0,'22'0'16,"-1"0"0,0 0-16,0 0 0,0 0 0,0 0 15,22 0-15,-22 0 0,21 0 16,-21 0-16,128 0 15,-86 0-15,22 0 0,-22 0 16,22 0-16,148 0 16,-170 0-16,1 0 0,-1 0 15,1 0-15,-1 0 0,43 0 16,-64 0-16,1 0 0,41 0 16,-41 0-16,63 0 15,-85 0-15,21 0 16,22-22-16,-43 22 0,0 0 15,21 0-15,-21 0 0,1-21 16,-1 21-16,0 0 0,0 0 0,0 0 16,0 0-16,-21 21 47,0 1-47,0-1 15,-21 0-15,21 0 16,0 0-16,-21 0 0,21 1 15,-21 20-15,21-21 0,-21 21 16,21 1-16,0-22 0,-21 0 16,21 0-16,-22 0 0,22 1 0,0-1 15,0 0-15,0 0 0,0 0 16,0 0-16,-21 1 0,21-1 0,0 0 16,-21 0-16,21 0 31,-21-21-31,0 0 15,0 0-15,-1 0 16,1 0-16,0 0 0,0 0 0,0 0 16,-43 0-16,43 0 0,-64 0 15,43 0 1,0 0-16,-64 0 0,64-21 16,-170 21-16,148 0 15,-20 0-15,20 0 0,1 0 16,-22 0-16,-105 0 15,147 0-15,-20 0 0,-1 0 16,22 0-16,0 0 0,-64 21 16,63-21-16,-20 0 0,21 0 0,-1 0 15,1 21-15,-22-21 16,43 0-16,0 0 0,0 0 16,0 0-16,0 0 15,42 0 32,-21-21-31</inkml:trace>
  <inkml:trace contextRef="#ctx0" brushRef="#br0" timeOffset="14472.38">2836 3747 0,'0'-22'16,"-21"22"15,21 22-31,-21-1 0,21 0 0,0 0 15,0 0-15,-21 0 0,0 22 16,21-22-16,-22 64 16,22-43-16,-21 0 0,0 1 15,21-1-15,-21-21 0,21 64 16,0-64-16,0 0 16,0 0-16,21-21 31,0 0-31,-21-21 0,0 0 15</inkml:trace>
  <inkml:trace contextRef="#ctx0" brushRef="#br0" timeOffset="14846.34">2688 3852 0,'0'0'0,"0"-21"0,0 0 31,0 0-31,0 0 16,21 21-16,0-21 15,1 21-15,-1 0 0,0 0 16,21-22-16,-21 22 0,43 0 16,-43 0-16,64 0 15,-64 22-15,-21-1 16,0 0-16,0 0 0,0 0 15,-21 0-15,0 1 16,-1-1-16,-20 0 0,21 0 0,-43 21 16,43-20-16,0-1 15,0-21-15,0 21 0,0-21 16,21 21-16,-22-21 0,44 0 31,-1 0-15,0 0-16,0-21 0,0 21 0</inkml:trace>
  <inkml:trace contextRef="#ctx0" brushRef="#br0" timeOffset="15436.36">3260 3831 0,'0'21'16,"-22"1"-1,1-1-15,21 0 0,0 21 0,-21-21 16,0 22-16,21-22 0,-21 21 16,0 1-16,21-22 0,-22 21 0,1 0 15,21-20-15,-21-1 0,21 0 16,0 21-16,0-21 16,21-42 15,0 0-16,1 0-15,-22 0 0,21 0 16,0-22-16,0 22 0,0-21 16,0-1-16,-21 22 0,22 21 15,-22-21-15,21 0 16,0 21-16,-21 21 16,21 0-16,-21 0 0,21 1 15,-21-1-15,21 0 16,-21 21-16,22-21 0,-22 1 0,0-1 15,42 21-15,-21-42 0,0 21 16,0-21-16,1 0 16,20 0-16,-21 0 0,0 0 15,0 0-15,1-21 0,-1 21 16,21-63-16,-42 41 16,0 1-16,0 0 0,0-21 15,0 21-15,0-22 0,0 22 16,0-21-16,0-1 15,0 22-15,-21 0 0,0 0 16,0 21 0,21 21-1,0 0-15,0 0 16,0 1 0,21-1-16</inkml:trace>
  <inkml:trace contextRef="#ctx0" brushRef="#br0" timeOffset="15735.99">4085 3852 0,'-21'0'31,"0"22"-16,21-1-15,0 21 0,0-21 0,0 0 16,0 22-16,-21-1 0,21-21 16,0 22-16,0-22 0,0 42 15,0-42-15,0 1 0,0-1 16,0 0-16,0 0 0,0 0 16,21-21 15,-21-21-31,0 0 15,0 0-15,21-22 16</inkml:trace>
  <inkml:trace contextRef="#ctx0" brushRef="#br0" timeOffset="16109.36">4022 3831 0,'0'-21'31,"21"21"-15,0 0 0,0 0-16,0-21 0,0 21 15,1 0-15,-1 0 0,0 0 16,0 0-16,0 21 0,0 0 0,1 0 16,-1-21-16,0 22 0,0 20 0,-21-21 15,0 0-15,21 0 0,-21 43 16,0-43-16,0 0 0,0 22 15,0-22-15,-21 0 16,-21 21-16,21-21 0,-1 1 16,-41-1-16,42 0 15,-22-21-15,1 21 0,21-21 16,-21 0-16,20 0 16,1 0-16,21-21 31,0 0-31,0 0 15,21 21-15,1-22 0</inkml:trace>
  <inkml:trace contextRef="#ctx0" brushRef="#br0" timeOffset="16348.17">4762 3979 0,'0'0'0,"0"-21"16,22 21 78,-22 21-94,0 1 15</inkml:trace>
  <inkml:trace contextRef="#ctx0" brushRef="#br0" timeOffset="16532.38">4762 4276 0,'0'0'0,"0"21"15,-21-21 1,42-21 62</inkml:trace>
  <inkml:trace contextRef="#ctx0" brushRef="#br0" timeOffset="16915.38">5524 3916 0,'0'0'0,"-21"-42"16,0 42-1,21-22-15,0 44 32,0-1-32,0 0 15,0 21-15,0-21 0,0 22 16,0-1-16,0-21 0,0 22 16,0 41-16,-21-63 0,21 22 15,0-22-15,-21 0 0,21 0 16,0 43-1,0-43-15,0-42 47,0 0-47,0-1 16</inkml:trace>
  <inkml:trace contextRef="#ctx0" brushRef="#br0" timeOffset="17543.36">5524 3895 0,'0'0'0,"-21"0"0,0-21 16,42 21 31,22 0-47,-22 0 15,21 0-15,0 0 0,43 0 16,-43 0-16,22-22 0,-22 22 15,22 0-15,63-21 16,-64 21-16,-20 0 0,147-21 16,-126 21-16,-1 0 0,-21 0 15,22-21-15,63 21 16,-85 0-16,-21 0 0,1-21 16,-1 21-16,0 0 0,21 0 15,-42 21 16,0 0-31,0 0 16,0 0-16,-21 1 0,0 20 16,21-21-16,0 0 0,-21 22 15,-22 41-15,43-41 16,-21-1-16,21-21 0,0 21 16,-21-20-16,21-1 0,-21 21 0,21-21 15,0 0-15,0 22 16,0-22-16,0 0 0,0 0 0,0 0 15,0 1-15,-21-1 16,0-21-16,-1 0 16,1 0-16,0 0 0,-21 0 15,21 0-15,-22 0 0,1 0 0,0 0 16,-22 0-16,1 0 0,-1 0 0,1 0 16,-1 0-16,1 0 0,-1 0 15,1 0-15,20 0 0,-105 21 16,106-21-16,-1 0 15,1 0-15,21 0 0,-64 21 16,64-21-16,0 0 0,0 0 16,0 21-16,-1-21 15,1 21 1</inkml:trace>
  <inkml:trace contextRef="#ctx0" brushRef="#br0" timeOffset="18076.34">4127 5398 0,'0'0'0,"0"-22"0,0 1 16,0 0-16,0 0 0,0 0 16,0 42-1,0 0 1,0 21-16,0-20 0,0 62 16,0-41-16,-21 105 15,21-106-15,-21 22 0,0-22 16,0 0-16,-22 64 15,22-64-15,21-20 0,-21 20 16,0-21-16,0 0 16,21-42 15,0 0-31,21 0 16,0 0-16,0-22 0,-21 1 0,21 21 15,1-22-15,-22-20 0</inkml:trace>
  <inkml:trace contextRef="#ctx0" brushRef="#br0" timeOffset="18796.34">4127 5355 0,'0'0'0,"0"-21"0,0 0 15,22 21 32,-1 0-47,0 0 16,21 0-16,1 21 0,-1-21 0,106 0 15,-63 0-15,21 0 0,-1 0 16,1 0-16,0 0 0,296-21 16,-254 21-16,1 0 15,-1-21-15,0 21 0,-21 0 16,0 0-16,0 0 0,0 0 0,0 0 16,169-21-16,-232 21 15,-1 0-15,1 0 0,-22 0 16,0 0-16,22 0 15,-43 0-15,0 0 0,0 0 16,1 0 0,-22 21 15,-22 0-31,22 0 16,0 21-16,-21-20 0,21-1 15,-21 21-15,21-21 0,0 64 16,-21-43-16,21 85 15,0-84-15,0-1 16,0-21-16,0 21 0,0 64 16,0-85-1,-21-21-15,21 22 0,-21-1 16,-1 21-16,1-42 16,-21 0-16,0 21 0,-1-21 15,-41 0 1,20 0-16,1 0 0,-1 0 0,-21 0 15,1 0-15,-22 0 0,-127 0 16,85-21-16,0 0 0,0 21 0,-22 0 16,1 0-16,21 0 0,-22 0 15,22 0-15,21 0 0,0 0 0,-106 0 16,149 0-16,-22 0 0,42 0 16,-20 0-16,-1 21 0,-42-21 15,64 0-15,-1 0 0,1 0 16,20 0-16,-20 21 0,-22-21 15,64 0-15,0 0 16,0 0-16,42 0 31,0 0-31,0-21 0,0 21 16,0-21-16,1 21 0</inkml:trace>
  <inkml:trace contextRef="#ctx0" brushRef="#br0" timeOffset="19327.98">4360 5546 0,'0'0'0,"0"-21"0,21 21 16,-21-22-16,0 1 0,0 0 16,0 42 15,0 0-16,0 22-15,0-22 0,22 21 0,-22 22 16,0-22 0,0 0-16,0 1 0,0-1 0,0-21 0,0 22 15,-22-22-15,1 0 16,21 42-16,-21-41 16,0-22-16,0 0 31,21-22-31,-21 22 15,21-21-15,0 0 0,0 0 16,0 0-16,0 0 0,0-1 0,0 1 16,0 0-16,0 0 0,0-21 15,21 20-15,0 22 16,0 0-16,0 0 16,-21 22-16,0-1 15,0 0-15,21-21 0,-21 21 16,0 0-16,22 0 0,-22 1 0,0-1 15,21 0-15,-21 0 16,21 0-16,0 0 16,0-21-16,0 0 0,1 0 15,-1 0-15,0 0 16,21 0-16,1-21 0,-22 0 16,21 0-16,-21 0 0,0 0 15,43-22-15,-43 22 0</inkml:trace>
  <inkml:trace contextRef="#ctx0" brushRef="#br0" timeOffset="19695.57">4995 5673 0,'0'0'0,"0"-21"0,-21 21 31,0 0-31,0 21 16,0-21-16,-1 21 0,-20 0 0,21 0 16,0 0-16,0 1 0,-1-1 15,22 0-15,0 0 0,-21 0 0,21 0 16,0 1-16,0-1 15,21-21-15,1 21 0,-1-21 16,0 0-16,0 0 0,0 0 0,22 0 16,-22 0-16,0 0 0,21-21 15,-21 21-15,1-21 0,-1-1 16,0 22-16,0-21 0,0 0 16,-21 0-16,21 0 0,-21 0 0,0-1 15,0 1-15,0 0 0,0 0 0,-21 0 16,0 0-16,0 21 0,0 0 15,0 0-15,-1 0 0,1 0 0,0 0 16,0 0-16,0 21 0,0 0 16,-1 0-16,1-21 0,21 21 0,0 0 15,0 1-15,0-1 0,0 0 16,21-21-16,1 21 0,-1-21 16,21 0-16,-21 0 0,43 0 15,-22 0-15</inkml:trace>
  <inkml:trace contextRef="#ctx0" brushRef="#br0" timeOffset="20287.36">5567 5757 0,'0'0'0,"21"0"0,-21-21 0,0 0 31,-21 21-31,0 0 16,-1 0-16,1 0 0,0 0 15,0 0-15,0 0 0,21 21 16,0 0-16,-21-21 15,21 22 1,21-22 0,0 0-1,0 0-15,0 0 0,0 0 16,1 0-16,-22-22 0,21 22 0,0 0 16,0-21-16,-21 42 62,0 1-62,0-1 0,0 0 0,0 0 16,0 0-16,0 0 0,0 1 0,0 20 15,0-21-15,0 21 0,0-20 16,0 20-16,0 0 0,0-21 16,0 22-16,0-1 0,0 0 0,0 1 15,0-1-15,0 22 0,0-22 16,0 0-16,0 22 0,0-22 0,0 0 15,21 1-15,-21 20 16,0-20-16,0-22 0,-21 0 0,0 21 16,0-42-16,0 21 0,-43 22 15,43-43-15,0 0 0,-22 0 0,22 0 16,0 0-16,-21 0 0,-1-21 16,1-1-16,21-20 0,0 21 15,0-21-15,-1-1 0,1 1 16,21 0-16,0-1 0,0 1 0,0 0 15,0-22-15,0 43 0,0-21 16,0-22-16,21 22 0,1 21 16,-1-1-16,21-20 0,-21 21 0,22 0 15,-1 0-15,0-1 0,1-20 16,20 21-16</inkml:trace>
  <inkml:trace contextRef="#ctx0" brushRef="#br0" timeOffset="20524.13">6117 5694 0,'0'21'31,"0"0"-15,-21 0-16,21 1 0,0-1 16,-21 0-16,21 0 0,0 0 0,0 0 15,0 1-15,0-1 0,0 0 16,-21-21-16,21 21 15,0-42 17,0 0-32,0 0 0,0-1 15,21 1-15</inkml:trace>
  <inkml:trace contextRef="#ctx0" brushRef="#br0" timeOffset="20708.54">6117 5567 0,'0'0'0,"0"-21"15,-21 21 17,21 21-1,21-21-15,-21 21-1,21-21-15,0 0 0,1 0 0,-1 0 16</inkml:trace>
  <inkml:trace contextRef="#ctx0" brushRef="#br0" timeOffset="21184.24">6540 5673 0,'0'21'15,"0"0"-15,0 0 16,0 0-16,0 1 0,0-1 15,0 0-15,0 0 16,-21-21-16,21 21 0,-21 0 16,21 1-16,0-1 0,0 0 15,-21-21 1,21-21 15,0 0-15,0-1-16,0 1 0,21-21 15,-21 21-15,21 0 0,0-22 16,1 1-16,20 21 0,-21-22 0,0 22 16,43-21-16,-22 21 15,0 0-15,-20-1 0,20 22 16,21 0-16,-41 0 0,-1 0 16,0 0-16,0 22 0,-21-1 15,0 0-15,0 21 0,0-21 16,0 22-16,0 20 0,0-42 15,0 1-15,0 20 0,0-21 16,0 0-16,0 0 0,0 1 16,0-1-16,-21-21 31,21-21-15</inkml:trace>
  <inkml:trace contextRef="#ctx0" brushRef="#br0" timeOffset="42751.99">2540 466 0,'0'-21'0,"0"-1"140,0 1-140,0 0 16,0 0-16,0 0 16</inkml:trace>
  <inkml:trace contextRef="#ctx0" brushRef="#br0" timeOffset="43256.92">2667 191 0,'0'0'0,"0"-22"0,21 22 0,-21-21 16,21 0-16,-21 0 15,0 42 16,0 0-15,-21 22-16,0-22 0,21 21 0,-21 0 16,0 1-16,-1-1 15,1 0-15,0 22 0,0-22 0,-21 1 16,20-1-16,1 0 0,-21 22 16,21-22-16,-22 0 0,1 22 15,21-22-15,-21 1 16,42-22-16,-22 0 0,1-21 15,21-21 1,0 0 0,0-1-16,0 1 0,0-21 0,0-22 15,0 43-15,0-42 16,0 20-16,21 22 16,-21 0-16,22 0 0,-22 0 15,21 0-15,-21-1 16,21 22-16,0 0 15,0 22-15,-21-1 16,21 0-16,-21 0 0,22 0 16,-22 0-16,21 1 15,-21-1-15,21 63 16,0-62-16,-21-1 0,0 0 16,21 0-16,0 0 0,1 0 15,-1-21-15,0 0 16,0 0-16,0 0 0,0 0 0,1 0 15,-1 0-15,0 0 0,0-21 16,0 0-16,0 0 0,1 0 0,-1 0 16</inkml:trace>
  <inkml:trace contextRef="#ctx0" brushRef="#br0" timeOffset="43676.92">3027 508 0,'0'0'0,"-21"21"47,-1 0-47,22 1 16,-21-1-16,0 0 0,21 0 15,-21 0-15,21 0 0,0 22 16,-21-22-16,21 0 0,0 21 0,0-20 16,0-1-16,0 0 0,0 0 15,0 0-15,21 0 0,0-21 16,21 0-1,1 0-15,-22-21 0,0 21 0,21-21 16,-20 0-16,20 0 16,0-43-16,-21 43 0,1 0 0,-1-21 15,-21 20-15,0-62 16,0 63-16,-21-1 16,-1 1-16,1 21 0,0 0 15,0 0-15,0 0 0,0 0 16,-1 0-16,1 0 0,0 0 0,0 21 15,0 1-15,0-1 0,-1 0 16,22 0-16,0 21 0,0-20 16,0-1-16,0 0 15,0 0-15,22-21 16,-1 21-16,0-21 0,21 0 16,-21 0-16</inkml:trace>
  <inkml:trace contextRef="#ctx0" brushRef="#br0" timeOffset="44308.81">3577 529 0,'-21'21'15,"42"-42"-15,-63 42 0,21 1 0,-1-1 0,1 0 16,0-21-16,21 21 0,0 0 15,-21-21-15,21 21 0,0 1 16,21-22 0,0 0-16,0 0 0,22 0 15,-22 0-15,21-22 0,-21 22 16,22-21-16,-22 21 0,42-42 16,-41 42-16,-1-21 15,0 21-15,-42 21 47,0-21-47,21 21 16,-22 0-16,22 0 0,0 1 0,0-1 15,-21 21-15,21-21 0,-21 64 16,21-43-16,-21 1 16,21-1-16,0 0 0,0 1 15,0-1-15,0 0 0,0 1 0,-21-1 16,21-21-16,0 21 0,0 1 15,-21-22-15,21 42 0,-22-20 16,1-22-16,0 0 0,0 21 16,0-20-16,-43 20 15,43-42-15,-21 21 0,-1-21 16,1 0-16,-64-21 16,64 0-16,0 0 0,-1-1 0,22 1 15,-21-21-15,21 21 0,-1-22 16,1 1-16,21 21 0,0-21 0,0-1 15,0 22-15,0-21 0,21-22 16,1 43-16,-1-21 0,0 21 16,21-22-16,1 22 0,-22-21 15,85-22-15,-64 22 16,0 0-16,22 20 0,-1 1 16,-20-21-16,62 0 0</inkml:trace>
  <inkml:trace contextRef="#ctx0" brushRef="#br0" timeOffset="44559.85">4000 529 0,'0'21'31,"0"1"-31,0-1 0,0 0 16,0 0-16,-21 0 15,21 0-15,-21-21 0,21 22 16,0-1 0,-21-21-1,0 0 17,21-21-32</inkml:trace>
  <inkml:trace contextRef="#ctx0" brushRef="#br0" timeOffset="44747.84">3916 360 0,'0'0'15,"0"21"32,0 0-31,21-21-1,0 0-15,-21 21 0,21-21 16,0 0-16,1 22 0</inkml:trace>
  <inkml:trace contextRef="#ctx0" brushRef="#br0" timeOffset="45220.94">4212 550 0,'0'0'0,"-21"64"31,21-43-31,0 0 0,0 0 16,0 1-1,-21-22 1,0 0 15,21-22-15,0 1-16,0 0 15,0 0-15,0 0 0,0 0 0,0-1 16,0 1-16,21 0 16,0-21-16,0 21 0,0 21 0,22-43 15,-1 43-15,-21 0 16,0 0-16,22 0 0,-22 0 0,0 0 15,21 21-15,-21-21 0,1 22 16,20 41 0,-42-21-16,0-20 0,0-1 15,0 0-15,-21 42 16,21-41-16,-21-1 0,-1-21 16,1 21-16,21 0 0,-21-21 0,0 21 15,0-21 1,21-21-1</inkml:trace>
  <inkml:trace contextRef="#ctx0" brushRef="#br0" timeOffset="45507.4">3598 550 0,'21'-21'32,"1"21"-32,-1 0 15,0 0-15,0 0 16,0 0-16,0 0 0,1 0 15</inkml:trace>
  <inkml:trace contextRef="#ctx0" brushRef="#br0" timeOffset="45959.97">5313 106 0,'0'0'0,"0"-21"31,0 42-15,0 0-16,0 0 0,0 0 0,0 22 15,0-22-15,-21 21 0,21 1 16,0-1-16,0 0 0,-22 1 0,22-1 15,-21 0-15,0 1 0,21-1 16,-21 21-16,0-20 16,21-22-16,-21 21 0,21-21 15,0 1-15,0-1 0,0 0 16,0 0-16,0-42 31,21 0-31,-21 0 0,0-1 16,21 1-16</inkml:trace>
  <inkml:trace contextRef="#ctx0" brushRef="#br0" timeOffset="46319.61">5207 275 0,'0'0'16,"-21"-21"-16,21 0 0,0 0 0,-21 0 15,21-1-15,0 1 0,0 0 16,0 0-16,0 0 0,0 0 15,21-1-15,0 1 0,0 0 16,21 21-16,-20 0 0,-1 0 16,0 0-16,21 0 0,1 0 15,-22 0-15,21 0 0,0 0 16,1 0-16,-1 0 0,22 64 16,-43-43-16,0 21 0,-21 0 15,0-20-15,0 20 0,0 0 16,-21 1-16,0-22 0,-22 0 0,1 21 15,0-21-15,20 1 0,-20-1 0,0 0 16,21 0-16,-22-21 0,22 21 16,0-21-16,0 0 0,0 21 0,42-21 62,0-21-62</inkml:trace>
  <inkml:trace contextRef="#ctx0" brushRef="#br0" timeOffset="46868.37">5927 572 0,'21'0'0,"-42"0"0,63 0 15,-42-22 1,0 1-1,0 0-15,0 0 16,-21 21 0,0 0-16,-1 0 0,1 0 15,0 0-15,-21 0 16,21 0-16,-22 0 0,22 0 0,-21 21 16,21 0-16,-22 0 0,22 1 15,-64 41-15,64-42 16,0 0-16,21 22 0,0-22 15,0 0-15,0 0 0,0 0 16,0 1-16,21-22 16,0 0-16,1 0 15,-1 0-15,21 0 0,-21-22 16,0 1-16,43 0 16,-22 0-16,-21 0 0,1 0 0,-1-1 15,0 1-15,42-42 16,-63 42-16,22-1 15,-22 1-15,0 42 32,0 1-17,-22-22-15,22 21 0,-21 0 0,21 0 16,-21 0-16,21 0 0,0 1 16,0-1-16,0 0 0,0 0 15,0 0 1,21-21-16,0 0 0,1 0 15,20 0-15,0 0 16,-21 0-16,22 0 0</inkml:trace>
  <inkml:trace contextRef="#ctx0" brushRef="#br0" timeOffset="47524.56">6435 550 0,'0'0'0,"0"-21"15,21 0-15,-21-21 16,0 21-16,0-1 0,-21 22 15,-1-21-15,-41 21 16,42 0-16,0 0 16,-1 0-16,1 21 0,-63 43 15,62-43 1,1 0-16,0 0 0,0 1 0,0-1 16,21 21-16,0-21 0,0 0 15,0 1-15,0-1 16,21-21-16,0 0 0,0 0 0,0 0 15,1 0-15,-1 0 0,21 0 16,-21 0-16,0-21 0,22-1 0,-22 22 16,0-21-16,0 0 0,0 0 15,1 0-15,-1 0 0,-21-1 16,0 1-16,21 0 0,-21 0 16,0 0-16,0 0 15,0 42 16,-21 0-31,21 0 0,-21 0 0,21 0 16,0 1-16,0-1 0,0 21 16,-22-21-16,22 22 0,0-22 0,-21 21 15,21 0-15,0 1 0,0 41 16,0-41-16,0 20 0,0-20 16,0-1-16,0 0 0,0 1 15,0 20-15,0-21 0,0 22 16,0-43-16,0 21 15,0-20-15,0-1 0,-21 0 16,0 0-16,-21 21 0,20-20 16,-20-22-16,21 21 0,-21-21 15,-1 0-15,-41 0 16,41 0-16,-20-21 0,20-1 0,-20 1 16,21 0-16,-85-42 15,84 41-15,22 1 0,0 0 0,0 0 16,21 0-16,-21-22 15,21 22-15,0 0 0,0-21 0,21 21 16,0-1-16,0 1 0,21 0 16,-20-21-16,20 21 0,0-22 0,1 1 15</inkml:trace>
  <inkml:trace contextRef="#ctx0" brushRef="#br0" timeOffset="47957.38">6816 572 0,'-22'21'0,"1"-21"16,42 0 15,1 0-15,-1-21-16,21 21 0,-21-22 15,0 1-15,22 21 0,-22-21 0,42 0 16,-41 0-16,20-22 16,-42 22-16,0 0 0,21 0 15,-42 21 1,0 0-16,0 0 16,-1 0-16,1 0 0,-21 21 15,21 0-15,0 0 0,-22 1 16,22 20-16,0-21 0,0 0 0,0 22 15,21 20-15,0-42 0,0 0 16,0 1-16,0-1 0,0 0 16,42 21-16,-21-42 15,21 0-15,-20 21 0,41-21 16,-42 0-16,22 0 16,-22 0-16,0-21 0,0 21 0,43-42 15,-43 42-15,0-21 0</inkml:trace>
  <inkml:trace contextRef="#ctx0" brushRef="#br0" timeOffset="48140.4">7302 699 0,'0'0'0,"0"21"16,-21-21 0,21 21-1,-21-21 16,0 0 1,0 0-32</inkml:trace>
  <inkml:trace contextRef="#ctx0" brushRef="#br0" timeOffset="50627.39">13250 1545 0,'0'-21'16,"0"0"-1,0 0 1,0 0 0,0 42 31,-21 0-47,0 0 15,0 21-15,0 1 0,-1-1 16,22 0-16,-21 1 0,-21 63 15,21-43-15,21-21 0,-21 22 16,-1-22-16,22 22 0,-21 105 16,0-105-16,21-1 15,-21 1-15,21-1 0,0 1 0,0 126 16,0-126-16,0-1 16,0 22-16,0-22 0,0 22 15,0-22-15,0 22 0,0 0 0,0-22 16,-21 107-16,0-86 0,21-20 15,-22 20-15,1 22 16,21-21-16,-21 0 0,0-1 0,21 1 16,0 0-16,-21 147 15,0-147-15,21-21 0,0 20 16,0-20-16,0 20 0,-22-20 16,22-1-16,-21 1 0,0 126 15,0-147-15,21 20 0,-42 22 16,42-22-16,0 22 15,-22-43-15,22 1 0,0-1 0,0 0 16,-21 1-16,21-22 0,0 42 16,0-20-16,0-22 0,0 0 0,0 43 15,0-43-15,0 0 16,0 0-16,0 0 31,0-42 0,0 0-15,0 0-16</inkml:trace>
  <inkml:trace contextRef="#ctx0" brushRef="#br0" timeOffset="51612.54">13335 1461 0,'21'0'32,"0"21"-1,0-21-31,1 0 15,-1 0 1,0 0-16,0 0 0,0 0 0,0 0 16,22 0-16,-1 0 0,0 0 0,1 0 15,-1 0-15,22 0 0,168-21 16,-147 21-16,21-22 16,-21 22-16,20 0 0,86-21 15,-85 21-15,21-21 0,0 21 16,0 0-16,0 0 0,21 0 15,85-21-15,-106 21 16,0 0-16,0 0 0,21 0 0,-21 0 16,127-21-1,-127 21-15,0 0 0,0 0 0,0 0 16,0 0-16,-21 0 0,105 0 16,-105 0-16,-21 0 0,0 0 15,-22 0-15,1 0 0,63 0 16,-64 0-16,1 0 0,41 0 15,-41 0-15,-1 0 0,-20 0 16,-1 0-16,0 0 0,1 0 0,-1 0 16,-21 0-16,22 0 0,-22 0 15,0 0-15,-21-21 63</inkml:trace>
  <inkml:trace contextRef="#ctx0" brushRef="#br0" timeOffset="52952.73">18690 1334 0,'0'21'0,"0"0"47,0 0-47,0 0 16,0 0-16,0 1 16,0-1-16,0 21 0,0-21 15,0 22-15,0-22 0,0 21 16,0 0-16,0 1 0,0-1 15,0 0-15,0 1 0,0 20 0,0-20 16,-42 41-16,21-41 16,21 20-16,-43 22 0,43-22 15,-42 128 1,21-128-16,21 1 0,-21 42 16,-1-43-16,22 43 15,0-43-15,-21-20 0,0 84 16,21-85-16,-21 22 0,21-1 15,0 1-15,0-1 0,-21 128 16,0-128-16,21-21 0,0 22 16,0-1-16,-22 1 0,1-1 0,0 1 15,0 21-15,21-22 16,-42 64-16,42-63 0,-22-22 16,1 85-16,0-85 0,0 85 15,21-84-15,-21 20 16,0 1-16,21-22 0,-22 21 0,1-20 15,21 63-15,-21-64 0,0 21 16,21-20-16,-21-1 0,21 0 16,-43 107-16,22-107 15,21 0-15,0 1 0,0-22 16,-21 21-16,21 22 16,0-43-16,-21 0 0,21 0 0,0 21 15,0-20-15,0-1 16,0 0-16,0 0 31,0 0 0,-21-21 1,21 21-32,0 1 15,-21-22 1,21 21-16,0 0 15,-22-21-15,1 21 16,0-21-16,21 21 16,-21-21-16,0 21 15,0-21-15,-1 0 16,22 22-16,-21-22 0,0 0 16,0 0-16,0 21 0,0-21 15,-1 0-15,1 0 0,0 21 16,-21-21-16,21 0 0,-22 0 0,1 21 15,0 0-15,-64 0 16,63-21-16,1 0 0,0 0 0,-1 0 16,1 22-16,0-22 0,-43 0 15,43 0-15,-22 0 0,-63 0 16,64 0-16,-170 0 16,127 0-16,21 0 15,-84 0-15,84 0 16,-105-22-16,105 22 0,1 0 15,20 0-15,-105 0 0,84 0 16,-63-21-16,63 21 0,22 0 16,-22 0-16,0 0 0,1-21 15,-1 21-15,-84-21 16,63 21-16,21 0 0,1 0 0,20 0 16,-21 0-16,22 0 0,21 0 0,-22 0 15,22 0-15,-22 0 0,22 0 16,0 0-16,-22 0 0,22 0 0,-1 0 15,-20 0-15,21 0 0,-22-21 0,1 21 16,-1 0-16,1 0 0,-1 0 0,-42-21 16,43 21-16,20 0 15,1 0-15,21 0 0,-21 0 0,20-22 16,1 22-16,0 0 0,0 0 0,0 0 16,0 0-16,-1 0 0,1 0 15,0 0-15,0 0 16,0 0-1,0 0-15,-1 0 16,1 0-16,0 0 16,0 0-1,21-21 17,0 0-32,0 0 15,0 0-15,21 0 0</inkml:trace>
  <inkml:trace contextRef="#ctx0" brushRef="#br0" timeOffset="53700.3">13271 296 0,'0'0'0,"0"-21"16,0 0 0,0 42-1,0 0-15,0 1 0,-21 20 16,0-21-16,0 64 0,0-43 15,-22 22-15,22-22 16,21 0-16,-21 1 0,0-1 0,0 0 16,-43 64-16,64-85 15,-21 43 1,0-43-16,21 0 16,0-42-1,0 0-15</inkml:trace>
  <inkml:trace contextRef="#ctx0" brushRef="#br0" timeOffset="53952.83">13525 296 0,'0'0'0,"0"22"0,-21 20 0,21 0 15,-21 1-15,0-1 0,21 0 16,-21-21-16,0 22 0,21-1 0,0-21 16,-22 22-16,1-1 0,0-21 15,21 64 1,-21-64-16,21 0 0,0 0 0,-21-21 16,21-21-1</inkml:trace>
  <inkml:trace contextRef="#ctx0" brushRef="#br0" timeOffset="54516.72">12912 741 0,'0'0'0,"21"0"31,0 0-31,21-21 0,-21 21 15,22-21-15,-22 21 0,21-22 16,1 22-16,20-21 0,-21 21 0,1-21 16,-1 21-16,22-21 0,-22 0 15,0 21-15,1-21 0,-22 21 0,21-22 16,0 22-16,-20 0 0,-1 0 16,0 0-16,-21 22 31,-21-1-16,21 0-15,-21 0 0,-1 0 0,1 0 16,0 1-16,21 20 0,-21-21 16,21 0-16,-21 0 0,21 22 0,-21-22 15,21 0-15,0 0 0,0 0 16,0 1-16,21-22 16,21 0-16,-21 0 0,0 0 15,1 0-15,20-22 0,21 1 16,-20 0-16,-22 0 15,21 0-15,-21 0 0,1-22 16,-1 22-16,0-21 0,-21 21 16,0-1-16,0-20 0,-21 21 15,0 21-15,-1-21 0,-20 0 0,21 21 16,0 0-16,-43 0 16,22 0-16,21 0 0,0 0 15,-22 0-15,22 21 0,0 0 0,21 0 16,-21-21-16,21 21 0,0 0 15,21 1 1,0-22-16,0 0 0,0 0 16,22 0-16,-22 0 0,0 0 15</inkml:trace>
  <inkml:trace contextRef="#ctx0" brushRef="#br0" timeOffset="55196.13">14203 572 0,'-21'0'31,"-1"21"-15,1 0-16,21 0 0,0 0 15,-21 0-15,0 1 0,21-1 16,-21 0-16,0 21 16,21-21-16,0 1 0,-22-1 15,1 0-15,21 0 0,0 0 16,0-42 15,0 0-15,0 0-16,0 0 0,0-1 0,0 1 15,0 0-15,21 0 0,1-21 16,-22 20-16,21 1 0,0 0 0,21-21 16,-21 21-16,1-1 15,41 1-15,-42 21 0,64 0 16,-64 0-1,0 0-15,0 21 0,1 1 16,-1-22-16,-21 21 0,0 0 0,21 0 16,-21 0-16,0 22 0,0-22 15,0 0-15,0 42 16,-21-41-16,21-1 0,-21 0 16,21 0-16,-22 0 0,22 0 15,-21-21 1,21-21-1,0 0-15,0 0 0,0 0 16,0 0-16,0-1 0,0 1 16,21 0-16,1-21 0,-1-22 15,0 43-15,21 0 16,-21 0-16,1 0 0,-1-1 0,21 1 16,-21 21-16,0 0 0,1 0 15,-1 0-15,0 0 0,0 0 0,0 21 16,-21 22-16,0-22 0,0 0 15,0 0-15,0 0 0,0 1 16,-21-1-16,21 0 0,0 0 16,-21 0-16,21 0 0,-21 1 15,21-1 1,0-42 0,0-1-1</inkml:trace>
  <inkml:trace contextRef="#ctx0" brushRef="#br0" timeOffset="55575.48">14965 656 0,'21'0'46,"0"0"-46,0 0 0,0 0 16,1-21-16,-1 21 0,0-21 0,0 21 16,0-21-16,0 0 15,1 21-15,-22-22 16,0 1-16,0 0 0,-22 21 16,1 0-1,0 0-15,0 0 0,0 21 16,0 0-16,-22 1 0,22-1 0,0 0 15,0 0-15,0 0 0,21 0 16,0 1-16,-22-1 0,22 0 0,0 42 16,0-41-16,0-1 15,22 0-15,-1-21 16,0 0-16,0 0 0,43 0 16,-43 0-16,21 0 15,85-42-15,-63 20 0</inkml:trace>
  <inkml:trace contextRef="#ctx0" brushRef="#br0" timeOffset="55839.72">15981 254 0,'0'0'0,"0"-21"0,-21 21 0,-1 0 16,1 0-16,21 21 15,-21 0-15,0 0 0,0 22 16,21-22-16,-43 85 15,43-64-15,-21 0 0,21 22 16,0-22-16,-21 22 16,21-43-16,0 21 0,0 1 15,0-22 1,0 0-16,21-42 31,-21 0-31,0-1 16,21 1-16,-21 0 0</inkml:trace>
  <inkml:trace contextRef="#ctx0" brushRef="#br0" timeOffset="56140.12">15790 423 0,'0'0'0,"0"-21"0,0 0 0,0 0 16,0 0-16,0 0 0,0-1 16,0 1-16,0 0 0,43-21 15,-22 21-15,0-1 0,0 1 16,0 21-16,43-21 15,-43 21-15,0 0 0,21 0 16,-20 0-16,20 42 16,-42-20-16,21 20 0,-21-21 0,0 21 15,0-20-15,0 20 16,-21-21-16,0 0 0,0 0 0,-1 22 16,-20-1-16,0-21 0,-1 0 15,22 1-15,0-22 16,0 21-16,0-21 0,21 21 15,21-21 17</inkml:trace>
  <inkml:trace contextRef="#ctx0" brushRef="#br0" timeOffset="56641.15">16214 593 0,'0'0'0,"21"-21"0,0 21 0,0 0 0,-21-22 16,21 22-16,0-21 16,-21 0-16,0 0 15,0 0 1,-21 21 0,0 0-16,0 21 0,0-21 15,0 21-15,-1 0 0,1 0 0,0 1 16,-21 20-16,21-42 15,-1 21-15,1 0 0,21 0 0,-21 1 16,21 20-16,0-21 16,0 0-16,21-21 31,0 0-31,1 0 16,-1 0-16,0-21 0,0 0 15,0 0-15,0 21 0,22-43 16,-22 22-16,0 0 15,0 0-15,-21 0 0,21 0 0,-21-1 16,0 44 15,-21-1-15,21 0-16,0 0 0,-21 0 16,21 0-16,-21 1 0,21-1 0,0 0 15,0 0-15,0 0 0,0 0 16,0 1-16,0-1 15,42-21-15,1 0 16,-22 0-16,21 0 0,0 0 0,22 0 16,-22-21-16,1 21 0</inkml:trace>
  <inkml:trace contextRef="#ctx0" brushRef="#br0" timeOffset="57256.01">17081 593 0,'0'0'0,"0"-21"0,0-22 16,0 22-16,0 0 15,-21 21-15,0 0 0,0 0 16,-21 0-16,20 0 0,1 0 16,-21 0-16,0 21 0,-1-21 0,-20 42 15,20-20-15,1-1 16,21 0-16,0 0 0,-22 0 0,43 0 16,0 1-16,0-1 0,0 0 15,0 0-15,0 0 0,22-21 16,-1 0-16,21 21 0,-21-21 15,22 0-15,-1 0 0,-21 0 0,85-42 16,-85 42 0,21-21-16,-20 0 0,-1 21 15,-21-21-15,21-1 0,0 1 0,-21 0 16,0 0-16,0 0 16,0 42 30,-21 0-46,21 0 0,-21 0 16,21 1-16,-21-1 0,21 21 16,-22 22-16,1-22 0,21 0 15,-21 1-15,21-1 0,-21 85 16,0-64-16,21-20 16,-21-1-16,21 0 0,0 64 15,0-63-15,0-22 16,0 21-16,0-21 0,0 0 15,0 22-15,0-22 0,-22 0 16,1-21-16,0 0 0,0 0 16,-21 0-16,20 0 0,1 0 15,-21 0-15,21 0 0,-22-21 0,22 0 16,0 0-16,-21-1 0,21 22 16,-1-21-16,1 0 0,21 0 15,-21 21-15,21-21 0,0 0 0,-21 21 16,21-22-16,0 1 0,0 0 15,21 0-15,0 0 0,0 0 16,22-1-16,-22 1 0,42-21 16</inkml:trace>
  <inkml:trace contextRef="#ctx0" brushRef="#br0" timeOffset="57677.26">17208 868 0,'0'-21'15,"22"21"-15,-1 0 16,-21-21-16,21 21 0,0-22 16,0 22-16,0-21 0,22 0 15,-22 0-15,42-21 16,-41 20-16,-22 1 0,0 0 15,0 0-15,0-21 16,-22 42 15,1 0-31,0 0 0,0 21 0,0-21 16,0 21-16,-1 0 0,1 21 16,0 1-16,21-22 0,-21 21 15,21 1-15,0-22 16,0 0-16,0 0 0,0 0 15,0 0-15,21-21 16,0 0-16,0 0 0,1 0 16,-1 0-16,0 0 15,0 0-15,0-21 0,-21 0 16,21 21-16,-21-21 0,22 21 16</inkml:trace>
  <inkml:trace contextRef="#ctx0" brushRef="#br0" timeOffset="57908.06">17526 931 0,'-21'0'31,"0"0"47</inkml:trace>
  <inkml:trace contextRef="#ctx0" brushRef="#br0" timeOffset="87784.81">7429 1799 0,'0'21'0,"0"1"15,-21-22 17,21-22 46,0 1-63,0 0-15,0 0 16,0 0-16,0 0 16,21-1-16,-21 1 0,0 0 0,0 0 15,0 0-15,22 0 0,-22-1 16,42-20-16,-42 21 0,21-21 15,0 20-15,0 1 16,-21 0-16,22 0 0,-1 0 16,0 0-16,0-1 15,-21 1-15,21 0 0,0 0 0,1 21 16,-1-42-16,0 20 16,21-20-16,-42 21 0,21 0 15,1 0-15,-1-1 0,0 1 16,0 0-16,21 0 15,-20 0-15,-1 0 0,0-1 0,0 1 16,0 0-16,43-42 16,-22 63-16,-21-22 0,0 1 15,1 0-15,-1 21 0,42-42 16,-42 42-16,1-21 0,20-1 16,-21 1-16,64-21 15,-64 42-15,0-21 16,21 21-16,-20-21 0,20 21 0,21-22 15,-20 1-15,-1 21 16,0-21-16,1 21 0,63-42 16,-64 42-16,-21 0 15,21-21-15,1 21 0,-1-22 16,22 1-16,-22 21 16,0-21-16,-21 21 0,22-21 0,-22 21 15,42-21-15,-20 21 16,-22-21-16,42 21 0,-41 0 15,-1-22-15,21 22 0,-21 0 16,22 0-16,-22 0 0,21 0 16,0 0-16,-20-21 0,20 21 0,0 0 15,1 0-15,-22 0 0,63 0 16,-41 0-16,20 0 16,-20 0-16,-1 0 0,0 0 15,-21 0-15,22 0 0,-1 0 16,-21 0-16,22 0 0,-22 0 0,21 0 15,0 0-15,-20 0 0,62 0 16,-41 0-16,-1 0 0,43 0 16,-43 0-16,0 0 15,1 0-15,20 0 0,-21 0 0,1 21 16,-22-21-16,21 0 0,1 0 16,-1 22-16,-21-22 0,21 0 15,22 21-15,-43 0 16,21-21-16,-20 21 0,20-21 0,-21 21 15,21-21-15,22 21 16,-43-21-16,21 22 0,1-1 16,-1-21-16,-21 21 0,22-21 15,-22 21-15,0-21 0,21 21 0,-21-21 16,1 21-16,-1-21 0,0 22 16,0-22-16,0 21 0,22-21 15,-22 0-15,0 21 0,0 0 0,0 0 16,0-21-1,1 0-15,-1 21 0,0 1 16,0-22-16,0 21 0,0-21 16,1 21-16,-1 0 0,0 0 15,0 0-15,0 1 16,-21-1-16,0 0 0,21-21 0,1 21 16,-1 21-16,-21-20 15,21-1-15,0 0 0,-21 0 16,21 0-16,-21 0 15,21-21-15,-21 22 0,22 20 16,-22-21-16,21 0 0,-21 0 16,21-21-16,-21 22 0,0-1 15,0 0-15,21 0 16,-21 0-16,21 0 16,-21 1-16,0-1 15,0 0-15,21 0 16,-21 0-16,22-21 0,-22 21 15,0 1-15,0-1 16,21-21-16,-21 21 16,21 0-1,-21 0 1,0 0-16,21-21 31,-21-21 32,0 0-48,-21 21-15,0 0 16</inkml:trace>
  <inkml:trace contextRef="#ctx0" brushRef="#br0" timeOffset="90151.79">12213 1503 0,'0'-21'31,"0"0"16,21 21-16,0 0-31,1 0 16,20 21-16,-21 0 0,0-21 15,22 21-15,-22 0 16,21 0-16,-21 1 0,0-22 16,22 21-16,-43 0 15,21 0-15,0-21 0,0 21 16,0 0-16,1 1 0,-1-1 15,-21 0 1,21-21-16,0 21 0,0-21 0,-21 21 16,21-21-16,-21 21 15,22-21-15,-22 22 0,21-22 16,0 0-16,-21 21 16,21-21-16,0 0 15,-21 21-15,21-21 63,-21-21-48,0 0 17,22 21-32,-22-22 0,0 1 15,0 0-15,21 0 16,-21 0-16,21 0 0,-21-1 0,21 1 15,-21 0-15,21-21 16,0 21-16,1-43 16,-22 43-16,0-21 0,42-22 15,-42 43-15,21 0 0,-21-22 16,0 22-16,0 0 0,42-42 16,-42 41-1,0 1-15,0 0 16,0 42 46,0 0-62,0 1 16,0-1-16,0 0 16,0 0-16,0 0 0,0 0 0,0 22 15,-21-22-15,21 0 16,-21 0-16,21 0 0,0 1 0,0-1 15,-21 0-15,21 21 16,0-21-16,-21 1 0,21-1 0,-21 21 16,21 0-16,0-20 0,-22-22 15,22 21-15,-21 0 0,21 0 0,0 0 16,0 0-16,0 1 16,-21-22-1,0 0 79,0 0-63,0 0-15,-1 0-1,1 0-15,0 0 0,0 0 16,0 0-16,0 0 16,-1-22-16,-20 22 0,0-21 15,21 0-15,-1 0 16,1 21-16,0-21 0,-21 0 0,-1-1 16,22 1-16,-42 0 15,42 0-15,-1 0 0,-41 0 16,21-1-16,20 1 0,1 21 15,0 0-15,0 0 0,0-21 16,0 21 0,-1 0-1,44 0 48,-1 0-48,0 0-15,0 21 0,0-21 16,0 21-16,1-21 0,20 22 16,-21-22-16,21 21 0,22 0 15,-43-21-15,21 21 0,-20 0 16,-1-21-16,21 21 0,0 1 16,-20-22-16,-1 21 0,0-21 15,0 21-15,0-21 0,0 21 0,1-21 16,-1 21-16,0 0 15,0-21 1,-21 22-16,21-22 0,-21 21 94,-21-42-47,0-1-47,0 1 15,0 0-15,-1 0 16,1 0-16,0 0 0,0-22 16,0 22-16,0 0 0,-1 0 0,-41-22 15,42 22-15,-43-21 16,43 42-16,0-21 0,-21 21 15,20 0-15,1-21 0,0 21 16,0-22-16,0 22 16,21 22 46,21-22-62,-21 21 16,21 0-16,0-21 0,0 21 15,1-21-15,-1 21 0,0 0 16,21-21-16,-21 22 0,22 20 16,-1-21-16,22 43 15,-43-64-15,0 21 0,21 21 16,-21-21-16,1-21 0,-1 21 16,0-21-16,0 22 0,0-22 15,0 0-15,-21 21 0,22-21 16,-1 0-16,0 0 47,-21-21-47,21-1 15,-21 1 1,0 0-16,0 0 16,0 0-16,21 0 0,-21-1 0,0-20 15,21 21-15,-21 0 0,0-22 16,43-41-16,-43 63 15,21-22-15,-21 22 0,0 0 16,21 0-16,-21 0 0,0-1 16,21 22-16,-21-21 0,0 0 31,-21 21 63,0-21-79,0 0-15,0 21 0</inkml:trace>
  <inkml:trace contextRef="#ctx0" brushRef="#br0" timeOffset="116804.42">12679 7176 0,'0'0'0,"-21"0"0,21-22 16,0 1 0,0 0-16,0 0 15,0 0 1,0 0 0,0 42 46,0 0-62,0 0 0,0 0 0,0 22 16,0-22-16,0 21 0,0 43 15,0-43-15,0 0 0,-22 1 16,22-1-16,0 0 0,0 1 0,0-1 16,-21-21-16,21 22 0,-21 20 15,21-42-15,0 0 16,0 1-16,0-1 0,0 0 15,0 0 1,0-42 15,0 0-31,0 0 16,0-1-16,0 1 0,21 0 16,-21 0-16</inkml:trace>
  <inkml:trace contextRef="#ctx0" brushRef="#br0" timeOffset="117224.45">12573 7133 0,'0'-63'15,"0"42"-15,21 21 16,-21-22-16,21 1 15,0 21-15,1-21 0,-1 21 0,0 0 16,0 0-16,21-21 0,-20 21 0,20 0 16,21 0-1,-20 0-15,-1 0 0,22 21 16,-43 0-16,0-21 0,0 21 16,0 1-16,-21-1 0,0 21 15,0 0-15,0-20 0,-42 41 16,0-42-16,20 0 0,-62 43 15,41-43-15,-20 21 16,21-20-16,20-22 0,1 21 0,-21-21 16,21 21-16,0-21 15,-1 0 1,44 0 31,-1 0-47,0 0 0,0 0 15,0 0-15</inkml:trace>
  <inkml:trace contextRef="#ctx0" brushRef="#br0" timeOffset="117891.43">13462 7514 0,'0'0'0,"42"-21"16,-42 0 0,0 0-16,0 0 0,0-1 15,0 1-15,0 0 16,0 0-16,0 0 0,-21 0 16,0 21-16,0 0 15,0 0-15,-22 0 16,22 0-16,-42 21 0,41-21 0,-20 21 15,-21 21-15,41-21 16,1 1-16,-21-1 0,21 0 0,0 21 16,-43 22-1,43-22-15,21-21 0,-21 0 16,21 1-16,0 41 16,0-42-16,0 0 0,0 1 15,21-22-15,0 0 0,0 21 16,0-21-16,1 0 0,20 0 15,-21 0-15,0 0 0,0 0 16,22-21-16,-22 21 0,0-22 0,43-20 16,-43 21-16,21 0 15,-21 0-15,0-22 0,1 22 0,20 0 16,-21-21-16,-21 20 0,21 1 16,0-21-16,1 42 15,-22-21-15,0 42 47,0 0-47,0 0 0,0 0 16,-22 1-16,22-1 0,-21 0 15,21 0-15,0 0 0,-21 22 16,0-22-16,21 0 16,-21 0-16,21 0 0,0 0 15,0 1 1,21-44 31,0 1-32</inkml:trace>
  <inkml:trace contextRef="#ctx0" brushRef="#br0" timeOffset="118419.43">14033 7430 0,'0'0'0,"0"-22"0,0 1 31,0 0-31,-21 21 32,0 0-32,0 0 15,0 0-15,0 0 0,-1 21 0,1 0 16,0 1-16,0-22 0,0 21 0,0 0 15,-1 0-15,22 0 16,-21 0-16,21 1 16,21-22-1,-21 21-15,22-21 16,-1 0-16,0 0 0,0 0 0,0 0 16,0 0-16,1 0 0,-1 0 0,0 0 15,0 0-15,0 0 16,0 21-16,1-21 15,-22 21-15,0 0 16,0 0-16,0 1 16,-22-1-1,1-21-15,0 21 0,0-21 16,0 21-16,0-21 0,-43 21 16,43-21-16,0 0 0,0 21 0,-1-21 15,1 0-15,0 0 0,-21 0 16,21 0-16,-1 0 0,1 0 15,21-21 32,0 0-47,21 21 16,-21-21-16,22 21 0</inkml:trace>
  <inkml:trace contextRef="#ctx0" brushRef="#br0" timeOffset="119199.69">14499 7493 0,'21'-21'15,"-42"42"-15,42-63 0,0 21 16,-21-1-16,22 1 0,-22 0 15,0 0-15,0 0 0,0 0 16,0-1 0,-22 22-1,1 0-15,0 0 16,0 22-16,0-22 0,0 21 16,-1 0-16,-20 0 0,21 0 0,0-21 15,0 21-15,-1 1 0,22-1 16,-21 0-16,0 0 0,21 0 15,0 0-15,0 1 16,21-1 0,0-21-16,1 0 15,-1 0-15,0 21 0,0-21 16,0 0-16,0 0 0,1 0 0,-1 0 16,0 0-16,0 21 0,0-21 0,0 0 15,1 0 1,-1 0-16,-21 21 0,0 0 15,-21 1 17,-1-22-32,1 0 0,-21 21 15,21-21-15,0 0 0,-1 21 16,1-21-16,0 0 0,0 0 0,-21 0 16,20 21-16,1-21 15,-21 0-15,21 0 16,-43 0-16,43 0 15,0 0-15,0 0 16,0 0 0,-1 0-1,22-21 157,22 21-172</inkml:trace>
  <inkml:trace contextRef="#ctx0" brushRef="#br0" timeOffset="121752.39">17124 6773 0,'0'0'0,"0"-21"15,0 0-15,0 0 16,0 0-16,0 0 16,-21 21-1,21 21-15,-22 0 16,22 0-16,-21 21 0,0-20 0,0 20 15,0 0-15,0 22 0,-22-22 0,22 22 16,-21-1-16,-1 1 0,-20 63 16,21-64-16,-1 1 0,-41 63 15,41-85-15,1 21 0,0-20 16,20-1-16,-20 0 0,0 22 16,21-43-16,21 0 15,-22 22-15,22-22 0,22-42 31,-1 21-15,0-22-16,0 1 0,21-21 0,-20 21 16</inkml:trace>
  <inkml:trace contextRef="#ctx0" brushRef="#br0" timeOffset="122476.44">17547 7366 0,'21'0'32,"0"-21"-32,1 21 0,-1-21 15,0 21-15,0-21 0,0-1 16,22 1-16,20-21 0,-42 0 15,0 20-15,1 1 0,20-21 16,-42 21-16,21-22 0,0 22 0,-21 0 16,0 0-16,0 0 15,-21 21 1,0 0-16,0 0 0,0 0 16,-1 0-16,22 21 0,-21-21 15,0 21-15,0 21 0,-21 22 16,20-1-16,-20 43 15,21-63-15,0 20 0,-22 64 16,1-63-16,21-22 0,-64 148 16,64-126-16,-21-1 15,21 1-15,-1-1 0,-41 128 16,42-149-16,-22 22 16,1 42-16,21-64 0,0 0 0,21 1 15,-21-22-15,21 21 16,-22-21-16,1 43 0,21-43 15,43-21 1,-22-21-16,0 21 16,21-21-16,-21-1 0,22 1 15,-1 0-15,0 0 0,43-43 16,-21 22-16,-22 21 0,0-21 0,1-1 16,-22 1-16,21 0 0,-21-22 15,0 22-15,1-1 0,-22-62 16,0 62-16,-22 1 0,1 0 0,-21-1 15,21 22-15,-22-21 0,-41-1 16,63 43-16,-22-21 0,1 0 16,21 21-16,0 0 15,42 0 1,0 0 0,21 0-16,-21 0 0,22 0 15,-22 0-15,21 0 0,1 0 0,-1-21 16,43 21-16,-43-21 0,0 21 15,1 0-15</inkml:trace>
  <inkml:trace contextRef="#ctx0" brushRef="#br0" timeOffset="123188.43">18521 7387 0,'0'0'0,"0"-21"0,-43-42 31,22 41-31,-21 22 16,21 0-16,0 0 0,-43 22 16,43-22-16,0 21 0,-22 21 0,22-21 15,-21 0-15,21 22 0,-43 20 16,43-20-16,0-1 0,21-21 16,-21 21-16,21-20 0,0 20 15,0-21-15,0 0 0,0 0 16,0 1-16,0-1 0,21-21 15,-21 21-15,42-21 0,-21 0 16,1 0-16,-1 0 0,0 0 16,0-21-16,43 0 15,-43-1-15,21 1 0,0-21 16,1 0-16,-22 20 0,0-20 16,21 21-16,-20-21 0,-1 20 0,0-20 15,0 21-15,-21 0 0,0 0 0,21-1 16,-21 44 15,0 20-31,0-21 16,0 0-16,0 0 0,0 22 0,0-22 15,0 21-15,0-21 0,0 1 0,0-1 16,0 0-16,0 0 0,21 0 16,1 0-16,-1 1 0,0-22 15,0 0-15,0 0 0,0 0 16,1 0-16,-1 0 0,21 0 15,-21 0-15,0-22 0,1 1 16,41-21-16,-42 21 16,0 0-16,1-22 0,-1 22 0,0 0 15,21-21 1,-42 63 0,0 0-1,0 0-15,0 0 0,0 0 0,0 1 16,0-1-16,0 21 15,0-21-15,0 0 0,0 1 16,0-1-16,21-21 47,1 0-47,-1-21 16,0-1-16,0 22 0,-21-21 0</inkml:trace>
  <inkml:trace contextRef="#ctx0" brushRef="#br0" timeOffset="123580.37">19283 7133 0,'-21'0'0,"42"0"0,-64 0 0,22 0 15,0 21-15,0 1 16,0-1-16,21 0 0,0 0 0,-21 21 15,21-20-15,0 20 16,0-21-16,0 0 0,0 0 16,21-21-1,0 0-15,0 0 0,0 0 16,0 0-16,1 0 0,-1-21 16,0 0-16,0 0 0,0 0 15,-21 0-15,0-1 0,0-20 16,0 21-16,0 0 0,0 0 0,0-1 15,0 1-15,-21 21 16,0 0-16,0 0 16,0 0-16,-1 21 15,1 1-15,21-1 0,0 0 16,-42 21-16,42-21 16,0 1-16,0-1 0,0 0 15</inkml:trace>
  <inkml:trace contextRef="#ctx0" brushRef="#br0" timeOffset="123993.2">19897 7006 0,'21'-21'31,"-21"0"-31,0 42 31,0 0-31,0 0 0,0 1 16,0 20-16,-21-21 0,-1 21 0,1 1 15,0-1-15,0 64 0,0-64 16,-22 43 0,22-43-16,0 1 0,0-1 0,0-21 15,21 21-15,0-20 0,-21 20 16,21-21-16,0 0 0,0 0 15,21 1 1,0-22-16,0 0 0,0 0 16,0 0-16,1 0 0,-1 0 15,0 0-15,0 0 0,0 0 0,0-22 16,1 22-16,-1-21 0,0 21 0,0 0 16,-21-21-16,21 21 0,0 0 15,-21-21-15,0 0 31</inkml:trace>
  <inkml:trace contextRef="#ctx0" brushRef="#br0" timeOffset="136533.35">2328 10118 0,'0'0'0,"-21"-21"0,0-1 16,0 22 0,21-21-16,0 0 0,-21 21 0,21-21 15,-22 21-15,22-21 0,-21 0 16,21-1-1,-21 22 1,21 22 0,0-1-16,-21 0 0,21 21 0,0-21 15,0 22-15,0-22 0,0 21 16,-21 22-16,21 42 0,0-43 16,0 85-1,0-84-15,0 20 0,-21 65 16,21-65-16,0 1 0,0 0 15,-22-1-15,22 22 0,-21 63 16,21-63-16,0-21 0,0 21 16,0-22-16,0 22 0,-21-21 0,0 105 15,0-84-15,0-21 16,-1 0-16,1-1 0,0 1 0,0-22 16,0 22-16,0-21 0,-1-22 0,1 21 15,0-20-15,21-1 0,0-21 16,-21 22-16,21-22 0,0-42 31,0-22-31,0 22 0,21-42 0,0 20 16,22-84-16,-22 43 15,21-86-15,-21 64 16</inkml:trace>
  <inkml:trace contextRef="#ctx0" brushRef="#br0" timeOffset="137640.44">2349 10012 0,'0'0'0,"-105"-42"31,83 42-16,1-22-15,42 22 47,1 0-47,-1 0 0,21 0 16,0 0-16,1 0 16,-1 0-16,127 0 15,-105 0-15,-1-21 0,1 21 16,-1 0-16,1 0 0,21 0 0,84 0 15,-84 0-15,20 0 0,1 0 16,21 0-16,0 0 0,0 0 16,0 0-16,0 0 0,43 0 0,126 0 15,-148 0-15,0 0 16,0 0-16,1 0 0,-1 0 0,148 0 16,-169 0-16,-21 0 0,21 0 15,-42 0-15,20 0 0,-20 0 16,0 0-16,-22 0 0,22 0 0,21 0 15,-43 0-15,-20 0 0,-1 0 16,0 0-16,1 0 0,-22 0 16,21 0-16,-21 0 0,0 21 15,1 1-15,-22-1 16,0 0-16,0 0 16,0 21-16,0 1 15,0-22-15,-22 64 16,1-64-16,21 21 0,0 64 15,0-43-15,0-20 0,0 84 16,0-64-16,0 1 0,0 63 16,0-64-16,0 22 0,0-22 15,0 22-15,0 0 0,0 148 16,-21-170-16,21 22 16,-21 63-16,21-63 0,0-1 15,0-20-15,0 20 0,-21-20 16,21-1-16,0 22 0,-21-43 0,21 128 15,-22-107-15,22-20 16,-21-1-16,0 0 0,21 1 16,-21-22-16,-21 42 0,20-42 15,1 22-15,0-22 0,0 0 0,0 0 16,0-21-16,-1 21 0,1 1 0,-21-1 16,21-21-16,0 21 0,-1-21 15,-20 21-15,0 0 16,-1-21-16,22 0 0,0 21 0,-21-21 15,21 0-15,-22 22 0,-41-1 16,41-21-16,1 21 0,0-21 16,-22 21-16,22-21 0,-22 0 0,-42 21 15,43-21-15,-22 21 0,-42-21 16,43 0-16,-86 22 16,86-22-16,-22 0 0,-127 0 15,127 0-15,0 0 0,-254 0 16,255 0-16,-22 0 15,0 21-15,-22-21 0,22 0 16,-127 0-16,127 0 0,-21 0 16,-127 0-16,127 0 0,21 0 15,0 0-15,0 0 16,0 0-16,21 0 0,0 0 0,22 0 16,-1 0-16,21 0 0,1 0 15,21 0-15,-85 0 16,84 0-16,22 0 0,0 0 15,21-21 1,0-1 0,21 22-16,-21-21 0,21-21 0</inkml:trace>
  <inkml:trace contextRef="#ctx0" brushRef="#br0" timeOffset="138360.44">2434 10118 0,'0'0'0,"0"-21"0,0-1 16,21 22-1,-21 22 16,0-1-31,0 0 0,0 0 0,0 21 16,0 1-16,0 41 16,0-41-16,0-1 0,-21 85 15,21-85-15,0-20 16,0 20-16,0-21 0,0 0 16,0 0-16,21-21 0,0 0 0,1 0 15,20 0-15,-21 0 0,43-42 16,-22 21-16,-21-21 15,43-22-15,-22 22 0,-21-1 16,0 1-16,0 0 0,-21-1 16,22-41-16,-22 41 0,21 1 15,-21 0-15,0 21 16,0-1-16,-21 44 31,21-1-15,0 0-16,0 0 15</inkml:trace>
  <inkml:trace contextRef="#ctx0" brushRef="#br0" timeOffset="138752.35">3429 10097 0,'0'0'0,"0"-22"0,-21 22 31,-22 0-31,22 0 0,-21 0 16,21 0-16,-22 0 0,1 22 0,21-22 16,-21 21-16,20 0 0,1-21 15,21 21-15,0 0 0,0 0 16,0 1 0,0-1-16,21 0 0,22 0 15,-22 0-15,42 0 16,-41 1-16,-1-22 0,21 42 15,-21-21-15,0 43 16,-21-43-16,0 0 0,-21-21 16,0 21-16,-21 0 0,-22 22 15,22-43-15,0 21 0,-22-21 16,22 21-16,-1-21 0,1 0 16,0 0-16,21 0 0,21-21 15,0 0 1,0-1-1,21 1-15,0 21 0,0-21 0,0 0 16,22 0-16,-1 0 16</inkml:trace>
  <inkml:trace contextRef="#ctx0" brushRef="#br0" timeOffset="138963.4">3937 10266 0,'0'-21'0,"-21"21"16,0 0 0,-1 0-16,44 21 62,-22 0-62,0 0 16</inkml:trace>
  <inkml:trace contextRef="#ctx0" brushRef="#br0" timeOffset="139162.49">3873 10605 0,'0'0'0,"-21"0"0,0 0 15,0 0 1,42-22 31,0 22-47,0 0 0,1 0 0,-1-42 15,0 42-15,0-21 16</inkml:trace>
  <inkml:trace contextRef="#ctx0" brushRef="#br0" timeOffset="139428.22">4635 10160 0,'-63'-21'31,"42"42"-31,0-21 16,21 21-16,-22 0 0,22 1 15,-21 20-15,21-21 0,-42 64 16,42-43-16,0 0 0,0-20 15,-21 20-15,0 0 0,21 1 16,0-1-16,0-21 0,0 0 16,0 0-16,21-21 31,0-21-31,0 0 0,0 0 0,0 0 16</inkml:trace>
  <inkml:trace contextRef="#ctx0" brushRef="#br0" timeOffset="140000.42">4572 10118 0,'0'0'16,"-21"0"-16,0 0 15,-1 0-15,22-21 16,22 21 0,-1 0-16,21 0 0,0 0 0,1 0 15,-1-22-15,22 22 16,-1 0-16,1 0 0,-1-21 0,106 21 15,-84-21-15,0 0 0,84 21 16,-84 0-16,-22-21 0,1 21 16,-1 0-16,1 0 0,42-21 15,-64 21-15,0 0 0,-21 0 0,1 0 16,-1 0-16,0 0 0,-21 21 31,0 0-15,0 0-16,0 0 15,-21 0-15,21 1 0,0-1 16,-21 0-16,21 0 0,0 0 0,-22 0 16,22 22-16,0-22 0,0 0 15,0 85-15,0-85 16,0 21-16,0 22 0,22-43 16,-1 21-1,-21-20-15,0-1 0,0 0 16,-21 0-16,-1-21 0,1 0 15,-21 0-15,0 0 0,-1 0 16,1 0-16,-22 0 0,-20 0 16,20 0-16,-20 0 0,-1 0 0,-84 0 15,105 0-15,-21 0 0,22 0 16,-22 0-16,22 0 0,-1 0 16,1 0-16,20 0 0,-20 21 0,21-21 15,-22 0-15,22 0 0,-43 0 16,64 21-16,0-21 15,21 22 1</inkml:trace>
  <inkml:trace contextRef="#ctx0" brushRef="#br0" timeOffset="140492.43">2519 11070 0,'0'21'15,"0"1"-15,0-1 16,0 0-16,0 21 0,0 43 16,0-43-16,0 1 0,-21 41 15,-1-63-15,1 85 16,0-63-16,21-22 16,-21 0-16,21 0 0,0 21 15,-21-42-15,0 0 16,21-21-1,-22 21 1,22-21-16</inkml:trace>
  <inkml:trace contextRef="#ctx0" brushRef="#br0" timeOffset="140812.18">2201 11240 0,'0'0'0,"0"-22"0,0-41 31,0 42-31,21 21 0,1-21 15,-1-1-15,21 22 0,-21-21 16,43 21-16,-22 0 0,22-21 0,-22 21 16,21 0-16,-20 0 0,20 0 15,-20 21-15,-1-21 0,0 64 16,-21-43-16,-21 0 0,0 43 16,-21-22-16,0 0 0,-21-21 15,-1 22-15,-20-22 0,21 21 16,-22-21-16,22 1 0,-1-1 0,1 0 15,0 0-15,21-21 0,-1 0 16,1 0-16,0 0 0,42 0 31,0-21-31,1 0 0,-1 21 0,21-21 16,0-1-16,1 1 0,-1 0 16,0 0-16,1 0 0</inkml:trace>
  <inkml:trace contextRef="#ctx0" brushRef="#br0" timeOffset="141329.76">3090 11218 0,'-84'149'31,"62"-128"-31,1 21 16,21-21-16,-21 0 0,0 22 0,21-22 15,-42 42-15,42-41 0,0-1 16,-22 0-16,22 0 0,-21-21 15,21 21-15,21-42 32,1 21-17,-22-21-15,21 0 0,0 0 0,0-1 16,0-20-16,0 21 16,1 0-16,-1 0 0,0 21 15,0 0-15,0 0 16,-21 21-16,21 21 15,1-21-15,-22 22 16,21-22-16,0 0 0,-21 0 16,21-21-16,21 21 15,-20-21-15,-1 0 0,21 0 16,-21-21-16,0 0 16,1 0-16,-1 0 15,0-43-15,-21 43 0,0-43 16,0 22-16,0 21 15,0-43-15,-21 43 0,-22-42 16,43 42-16,-21 21 16,21 21-1,0 0 1,0 0-16,0 0 16,21-21-16,1 0 15,-1 0-15,21 0 0</inkml:trace>
  <inkml:trace contextRef="#ctx0" brushRef="#br0" timeOffset="141560.21">3789 11240 0,'-21'42'16,"-1"-21"-1,22 0-15,0 0 0,0 1 0,0-1 16,0 0-16,-21 21 0,21-21 0,-21 43 15,0-43-15,21 0 0,0 0 16,0 1-16,-21-1 0,21 0 16,0 0-16,21-21 47,-21-21-47,0 0 0</inkml:trace>
  <inkml:trace contextRef="#ctx0" brushRef="#br0" timeOffset="141880.22">3641 11282 0,'0'0'16,"0"-21"-16,0 0 0,0-1 0,0-20 15,21 21-15,0 0 16,0 0-16,21 21 0,22-22 16,-43 22-16,21 0 0,-20 0 15,20 0-15,-21 22 0,43 20 16,-43 0-16,0-21 15,0 64-15,-21-43 0,0 1 16,0 20-16,0-20 0,-21-22 16,-21 21-16,20-21 0,-20 0 15,0 1-15,-1-1 0,1 0 0,0 0 16,21-21-16,-43 21 0,43-21 16,0 0-16,0 0 0,-1 0 15,22-21 1,22 21-16,-1-21 15,0 21-15,21-21 16,-21 0-16,1 21 0,41-43 16</inkml:trace>
  <inkml:trace contextRef="#ctx0" brushRef="#br0" timeOffset="142056.46">4276 11303 0,'0'0'0,"0"-21"0,-22 42 63,22 0-48,0 0-15,22 1 16,-22-1 0</inkml:trace>
  <inkml:trace contextRef="#ctx0" brushRef="#br0" timeOffset="142224.24">4339 11621 0,'0'21'15,"-21"-21"-15,42 0 63,0-21-63,0-1 0,1 22 15,-1-21-15</inkml:trace>
  <inkml:trace contextRef="#ctx0" brushRef="#br0" timeOffset="142472.45">4932 11197 0,'0'0'0,"0"21"15,0 1 1,0 20-16,-21-21 15,21 0-15,-22 22 0,1-1 16,21-21-16,0 21 0,-42 43 16,21-64-16,21 22 0,0-22 0,-21 42 15,-1-42-15,22 1 16,0-1-16,0 0 0,22-21 31,-1 0-31,-21-21 16,21 0-16,0 21 0,0-22 0,0 1 15</inkml:trace>
  <inkml:trace contextRef="#ctx0" brushRef="#br0" timeOffset="143000.42">4974 11176 0,'0'0'0,"0"-21"0,-21 0 0,0 0 16,42 21 15,21 0-31,-21 0 15,22 0-15,-1 0 0,22 0 16,-1 0-16,1 0 0,105-22 16,-63 22-16,-22 0 0,22 0 0,-21-21 15,0 21-15,84 0 16,-106-21-16,1 21 0,-1 0 0,43-21 16,-63 21-16,41 0 15,-63 0-15,-21 21 16,0 0-1,0 0-15,-21 1 16,0-1-16,0 0 0,0 0 0,21 21 16,-21-20-16,21-1 0,-22 21 15,22-21-15,0 22 0,-21-22 0,21 21 16,-21 22-16,21-43 0,-21 0 16,21 21-16,0-21 15,0 1-15,0 41 16,-21-63-16,21 21 0,-21 0 0,-1 1 15,1-22-15,0 0 16,0 21-16,0-21 0,-43 0 16,1 0-16,20 0 0,-168 0 15,147 0-15,-20 0 0,-65 0 16,65 0-16,-43 0 16,63 0-16,22 0 0,-64 0 15,64 0-15,-1 0 0,1 0 16,21 0-16,-21 0 0,20 0 15,1 0-15,0 0 0,21 21 16,0 0-16</inkml:trace>
  <inkml:trace contextRef="#ctx0" brushRef="#br0" timeOffset="143483.81">3238 12425 0,'0'0'16,"0"-21"-16,0 0 0,-21 21 31,0 21-31,21 0 0,-21 21 15,21-21-15,-42 64 16,42-43-16,0 22 0,-22-22 0,1 1 16,0 20-16,-21 64 15,21-85-15,-1 1 0,22-22 16,-21 21-16,21-21 0,0 1 16,0-44 15,21 1-31,-21 0 0,0 0 0,22 0 15,-1-64-15,-21 43 0</inkml:trace>
  <inkml:trace contextRef="#ctx0" brushRef="#br0" timeOffset="144113.42">3048 12446 0,'0'0'0,"0"-21"0,0 0 0,0 0 16,0-1-16,0 1 15,21 21 1,0 0-16,0 0 0,22 0 0,20 0 15,1 0-15,20 0 0,1 0 16,21 0-16,0 0 0,21 0 0,-21-21 16,21 21-16,127 0 15,-106-21-15,-21 21 0,21 0 0,-21-21 16,0 21-16,127 0 16,-127-21-16,-21 21 0,0-22 0,84 22 15,-105 0-15,63 0 16,-106 0-1,-21 0-15,1 0 0,-1 0 0,-21 22 16,0-1-16,0 0 16,0 0-16,0 0 15,0 64-15,0-64 16,0 21-16,0 22 0,-21-22 16,-1 22-1,22-22-15,0 0 0,-42 64 16,42-63-16,0 62 15,0-62-15,0-22 0,0 21 16,-21-21-16,21 1 0,-21-1 0,0 21 16,-1-21-16,1-21 0,0 21 15,-21-21-15,21 0 0,-64 22 16,43-22-16,-1 0 0,-84 0 16,64 0-16,-22 0 0,0 0 15,-20 0-15,-1 0 0,-148-22 16,127 22-16,0 0 0,-148 0 15,126 0-15,22 0 16,0 0-16,0 0 0,22 0 0,-1 0 16,21 0-16,0 0 0,1 22 15,20-22-15,1 21 0,20-21 16,1 0-16,-21 0 0,41 0 16,1 0-16,42-21 31,1 21-31,20-22 0,-21 1 15,21 0-15,-20 0 0,62-21 16</inkml:trace>
  <inkml:trace contextRef="#ctx0" brushRef="#br0" timeOffset="144612.51">3937 12594 0,'0'0'0,"21"-21"16,-21 0-16,0 0 0,0 0 0,0-1 15,-21 22-15,0 0 16,0 0-16,-1 0 0,1 0 16,0 22-16,21-1 0,-21 21 15,0-21-15,21 22 0,-21-1 16,-1 0-16,-20 64 0,21-64 16,0 22-16,0-22 0,-1 1 15,-62 62 1,41-62-16,22-22 0,-21 0 15,42 0-15,-42-21 16,20 0-16,1-21 16,21 0-16,0 0 15,0 0-15,0-1 0,0 1 0,0-21 16,0 21-16,0-22 0,0 1 0,0 0 16,21 21-16,1-22 0,-22 22 15,0 0-15,21 0 0,0 21 16,0 0-1,0 42-15,-21 0 0,21-20 16,-21-1-16,0 21 16,22 43-16,-1-64 0,-21 0 15,21 43-15,0-64 16,0 42-16,0-42 16,1 0-16,-1 0 15,0 0-15,0 0 0,43 0 16,-43 0-16,21-21 0,0 0 15,1-1-15,-22 1 0,0 0 0</inkml:trace>
  <inkml:trace contextRef="#ctx0" brushRef="#br0" timeOffset="144994.97">4170 12785 0,'0'-21'0,"0"42"0,-21-42 31,-1 21-31,1 21 0,0 0 16,0 0-16,0 0 0,0 22 0,-1-22 15,1 21-15,0-21 0,0 22 16,21-1-16,-21 0 0,21-21 16,0 1-16,0-1 0,0 0 15,0 0-15,21-21 0,0 0 16,0 0-16,0 0 0,22 0 0,-22 0 16,0-21-16,21 0 0,-20 21 15,62-64 1,-63 43-16,1 21 0,-1-42 15,-21 21-15,0-43 16,0 43-16,-21 0 0,-1 21 0,-20-21 16,0-1-16,-1 22 15,1 0-15,21 0 0,-43 43 16,43-22-16,0 21 16,21-21-16,0 1 0,0-1 15,0 0-15,0 0 0,21 21 16,0-20-16,1-22 15,20 0-15,-21 0 0,21 0 0,22 0 16</inkml:trace>
  <inkml:trace contextRef="#ctx0" brushRef="#br0" timeOffset="145588.46">4784 12912 0,'0'0'0,"0"-21"0,-22 21 16,1 0-16,0 0 15,0 0-15,-21 0 0,20 0 16,-20 21-16,21 0 0,-21-21 0,-1 21 16,22 0-16,0-21 0,0 0 15,21 21-15,21-21 32,0 0-32,0 0 0,43 0 15,-22 0-15,22-21 16,-43 21-16,0 0 15,0-21-15,0 21 0,0 0 0,1 0 16,-22 21 0,0 0-1,0 1-15,0-1 0,0 0 0,0 0 16,0 0-16,0 0 0,0 22 16,0-22-16,-22 21 0,22-21 0,-21 22 15,21-1-15,-21 0 0,21 1 16,0-1-16,-21 64 15,21-64-15,-21 22 0,0 20 16,21-20-16,-22-22 0,1 64 16,0-64-16,-42 85 15,41-84-15,1-1 0,-42 43 16,20-64-16,-20 42 16,21-41-16,-1-1 0,22-21 15,-21 0-15,-1 0 0,-62-43 16,83 1-16,1 0 0,0-1 15,0 1-15,21 0 0,-21-85 16,21 63-16,0 1 16,0-22-16,21 22 0,0-1 15,64-126-15,-64 147 0,21 1 16,22-43-16,-1 43 16,22-22-16,-22 22 15,1 21-15,-22-21 0,64-1 16,-42 22-16,-22-21 0</inkml:trace>
  <inkml:trace contextRef="#ctx0" brushRef="#br0" timeOffset="145824.46">5038 12869 0,'0'0'0,"0"22"47,0-1-47,0 0 0,-22 0 16,22 0-16,0 0 0,0 1 0,-21-1 15,21 0-15,-21-21 0,21 21 16,0 0-16,0-42 63,0 0-63,0 0 0,0 0 15,0-1-15,0-20 0</inkml:trace>
  <inkml:trace contextRef="#ctx0" brushRef="#br0" timeOffset="146003.45">5016 12679 0,'0'0'0,"0"21"62,0 0-46,22-21-1,-22 21-15,21-21 16,0 0-16,0 0 0,0 22 16</inkml:trace>
  <inkml:trace contextRef="#ctx0" brushRef="#br0" timeOffset="146396.07">5313 12891 0,'0'0'0,"0"21"0,0 0 0,0 0 15,0 0-15,0 0 0,0 1 0,0-1 16,0 0-16,0 0 16,0 0-16,0 0 0,0 1 31,-21-22-15,-1 0-1,22-22-15,0 1 16,-21 0-16,21 0 15,0 0-15,0 0 0,0-22 0,21 1 16,1 0-16,62-43 16,-41 64-16,-1 0 15,0-1-15,1 22 16,-1 0-16,64 22 0,-64-1 16,-21 0-16,22 42 0,-43-41 15,0 20 1,0 0-16,0-21 0,0 1 0,0-1 15,-22 0-15,-20 0 16,21-21-16,0 0 16,0 0-16,-1 0 15</inkml:trace>
  <inkml:trace contextRef="#ctx0" brushRef="#br0" timeOffset="158665.28">5588 9800 0,'-21'21'0,"21"1"16,0-1-1,-21-21 1,21 21-16,-22 0 15,22 0 1,0 0 0,0-42 31,0 0-32,0 0-15,22 0 16,-1 0-16,-21-1 0,21 1 15,0 0-15,0-21 0,22 21 0,-22-1 16,0-20-16,21 21 0,-21 0 16,64-43-16,-43 43 0,-20 0 15,62-21-15,-41 20 16,62-20-16,-62 21 16,253-64-16,-190 43 15,-21 21-15,20 0 16,-20-1-16,169-41 15,-169 42-15,21 21 0,-22-21 16,22-1-16,190-20 16,-190 42-16,-21 0 0,21-21 15,-22 21-15,1 0 0,106 0 16,-107 0-16,22 0 0,-21 0 0,-1 21 16,1-21-16,-21 21 0,20 0 15,-20-21-15,-22 22 0,22-1 0,-22 0 16,0 0-16,22 0 0,20 22 15,-41-22-15,20 0 16,43 21-16,-64-21 0,22 1 0,-22-1 16,22 0-16,-22 0 15,0 0-15,1 0 0,-1 1 0,0-1 16,-20 0-16,-1 0 0,0 0 16,0 0-16,0 22 0,-21-22 15,21 21-15,-21-21 16,0 1-1,-21-22 17,0 0-32,0 0 0,0 0 0,0 0 15,-1 0-15,-20 0 0,21 0 16,0 0-16</inkml:trace>
  <inkml:trace contextRef="#ctx0" brushRef="#br0" timeOffset="158987.66">9567 9716 0,'0'0'0,"21"0"63,1 0-63,-1 21 0,21-21 15,-21 21-15,0 0 0,43 0 16,-22 0-16,22 22 16,-43-22-16,21-21 0,1 42 15,-22-21-15,21-21 0,-21 22 0,-21-1 16,21-21-16,22 21 16,-22-21 15,-21-21-31,0 0 15,21-1-15,0 1 0,0-21 16</inkml:trace>
  <inkml:trace contextRef="#ctx0" brushRef="#br0" timeOffset="159231.51">10562 9440 0,'0'0'15,"0"-21"-15,0 0 16,0 0-16,0 42 31,0 0-31,0 0 16,-21 1-16,0-1 0,0 21 0,-1 0 15,1 1-15,0-1 0,-21-21 16,21 22-16,-1-1 0,-41 43 16,42-64-16,-43 42 15,64-42-15,-21 1 0,0 20 16,21-21-16,0 0 15</inkml:trace>
  <inkml:trace contextRef="#ctx0" brushRef="#br0" timeOffset="160459.82">7705 8213 0,'21'0'32,"0"0"-32,0-21 15,0 21-15,22-22 0,-22 1 16,21 21-16,22-42 0,-22 21 15,-21 21-15,21-43 16,-20 22-16,-22 0 0,0 0 16,0 0-16,-22 0 0,-62-1 15,41 22-15,1 0 0,0 0 16,-1 0-16,-20 0 0,-22 22 16,43-1-16,-43 21 15,64-21-15,0 0 0,21 1 16,0-1-16,0 0 0,0 0 0,0 0 15,21 0-15,21 1 0,-20-1 16,-1-21-16,21 21 0,-21-21 0,22 0 16,-1 0-16,-21 0 0,21 0 15,22 0-15,-64 21 16,-21-21 0,0 21-16,-22-21 0,1 21 15,-22 1-15,1-1 0,21-21 0,-22 42 16,22-21-16,-1 0 0,1 1 15,0-1-15,21 0 0,-1 0 16,22 0-16,0 0 0,0 1 16,22-22-1,-1 0-15,21 0 0,0 0 0,1 0 16,-1 0-16,0 0 0,22 0 0,-22-22 16,22 22-16,-1-21 0,-20 0 15,20 0-15,-21 0 0,1 21 0</inkml:trace>
  <inkml:trace contextRef="#ctx0" brushRef="#br0" timeOffset="160651.71">8149 8234 0,'0'63'32,"0"-41"-32,0-1 15,21 0-15,0 0 0,-21 0 0,22 0 16,-1-21-16,0 22 0,0-1 0,-21 0 15,21-21-15,0 0 0,-21 21 16,22-21-16,-1 0 16,-21-21-1,21 0-15</inkml:trace>
  <inkml:trace contextRef="#ctx0" brushRef="#br0" timeOffset="160812.13">8403 8213 0,'0'0'0,"-21"0"15,0 21 1,0 0-16,-1 0 0,1 0 16,0 1-16,0-1 0,21 0 15,-42 21-15,42-21 0,-22 1 16,22-1-16,0 0 0</inkml:trace>
  <inkml:trace contextRef="#ctx0" brushRef="#br0" timeOffset="161063.98">8826 8213 0,'0'0'16,"-21"42"0,0-21-16,0 0 15,0 1-15,21-1 0,-21 21 16,-1-21-16,1 22 0,0-22 0,0 42 15,21-20-15,-42 20 16,42-21-16,0 1 16,0-22-16,-22 0 0,22 21 0,0 1 15,0-22 1,22-42 0,-22 0-1</inkml:trace>
  <inkml:trace contextRef="#ctx0" brushRef="#br0" timeOffset="161299.85">8699 8297 0,'22'-42'0,"-44"84"0,65-105 15,-22 21-15,0 20 0,0 1 16,0 0-16,1 0 0,62 0 16,-63 21-16,22 0 0,-1 0 15,-21 0-15,85 63 16,-85-20-16,0-22 0,-21 0 15,0 21-15,0-21 0,0 1 16,-42 41-16,0-42 0,-1 0 16,-41 22-16,41-22 0,-20 0 15,21 0-15,-1-21 0,22 21 16,-42-21-16,41 0 0,22 22 16</inkml:trace>
  <inkml:trace contextRef="#ctx0" brushRef="#br0" timeOffset="161948.48">10223 10562 0,'0'0'0,"22"-21"0,-22-21 0,21 21 16,-21-1-1,0 1-15,0 0 0,0 0 16,0 42-1,0 0 1,0 0-16,0 22 0,0-1 0,0 0 16,0 1-16,0 20 0,-21 1 15,21-1-15,0 1 0,-22 20 0,22 1 16,0 106-16,-21-107 16,-21 234-16,21-191 15,0 0-15,-1-21 0,-20 21 0,21 0 16,-21-22-16,20 22 0,-20 0 0,21-21 15,0 0-15,-22 0 16,22-21-16,0-1 0,0 64 16,21-84-16,-21-1 0,21 1 15,-21-22-15,21-21 0,0-42 32,0-21-32,21 21 0,0-22 0,-21-20 15,21 21-15,0-43 0</inkml:trace>
  <inkml:trace contextRef="#ctx0" brushRef="#br0" timeOffset="162816.49">10266 10626 0,'0'0'0,"-21"-21"0,21-1 15,-22 1-15,22 0 16,0 0-16,22 21 16,-1-21-16,0 21 0,21 0 15,-21 0-15,22-21 0,-1 21 16,0 0-16,22 0 0,84-22 16,-42 22-16,0-21 0,0 21 15,-1 0-15,22 0 0,-21-21 16,21 21-16,21 0 0,128-21 15,-128 21-15,0 0 0,0 0 16,0-21-16,0 21 0,1 0 0,20 0 16,-21 0-16,0 0 0,-21 0 15,127 0-15,-148 0 0,0 0 16,84 0-16,-105 0 16,-21 0-16,-1 0 0,1 0 0,-22 0 15,0 21-15,-21-21 0,22 0 16,-22 21-16,0-21 0,0 21 15,-21 0-15,0 1 0,21-1 16,-21 21-16,0-21 16,0 22-16,0-22 0,0 21 0,-42 43 15,42-22-15,-21-20 0,0 62 16,21-41-16,0-1 0,-21 1 16,21-1-16,-22 1 0,22-1 0,0 1 15,0-1-15,0 1 0,0-1 0,0 1 16,0-1-16,0 1 0,0-1 15,0 1-15,0-1 0,0 22 0,0 42 16,0-63-16,0-22 16,0 21-16,0-20 0,0 20 0,0-20 15,0-1-15,0 0 0,0 1 16,-21-1-16,21 0 0,0-21 16,0 22-16,-42 20 0,21-42 15,-43 43-15,43-43 16,0-21-16,-21 21 0,20 0 15,-20-21-15,-21 43 16,20-43-16,1 21 0,-85 0 16,63 0-16,1-21 0,-22 21 0,-21 1 15,22-22-15,-43 21 0,-106 0 16,106-21-16,-21 0 0,-149 21 16,128 0-16,21-21 15,-21 21-15,-1-21 0,1 22 0,-170-1 16,170-21-16,21 0 0,0 21 15,21-21-15,-22 0 0,44 0 0,-1 0 16,0 0-16,21 0 0,22 0 16,-64 0-16,84 0 0,1-21 15,21 0-15,0-1 0,21 1 0,0 0 16,0-21-16,0 21 0,0-22 16,21 1-16,21 0 0,-21-22 0,22 22 15</inkml:trace>
  <inkml:trace contextRef="#ctx0" brushRef="#br0" timeOffset="163304.09">11197 9462 0,'0'21'32,"0"0"-32,-21 0 0,21 21 15,0 1-15,-64 105 16,43-106-16,21 22 0,-21-22 15,0-21-15,0 22 0,0-1 16,21-21-16,0 21 0,-22-20 0,22-1 16,-21 0-16,42-21 31,1 0-31,-1-21 0,0 21 16,0-21-16</inkml:trace>
  <inkml:trace contextRef="#ctx0" brushRef="#br0" timeOffset="163519.96">11493 9419 0,'0'21'31,"0"1"-31,0-1 0,0 0 16,-21 21-16,21 1 0,0-1 0,-21 0 15,0 1-15,21-1 0,-21 43 16,21-64-16,-43 85 15,43-85-15,0 0 0,0 21 16,0-21 0</inkml:trace>
  <inkml:trace contextRef="#ctx0" brushRef="#br0" timeOffset="164025.4">11091 9885 0,'21'0'16,"1"0"-16,20-21 15,-21 21-15,0 0 0,22-21 16,-1-1-16,-21 22 0,64-21 16,-43 0-16,0 0 0,1 0 0,-1 21 15,-21-21-15,43 21 16,-43-22-16,0 22 0,-21 22 31,-21-1-31,0 0 16,0 0-16,-1 21 0,1-20 0,0-1 15,-21 42-15,42-42 16,-21 22-16,21-22 0,0 0 16,0 21-16,0-20 15,21-22-15,0 0 16,0 0-16,0 0 0,0 0 0,1 0 15,-1 0-15,21-22 0,-21 1 0,22 0 16,-1 21-16,-21-21 16,0 0-16,0 0 0,1-22 0,-22 22 15,0 0-15,-22-64 16,1 64-16,0 21 0,0-21 16,0 21-16,-22 0 0,22 0 0,-21 0 15,0 0-15,20 21 16,1-21-16,0 21 0,21 0 0,0 1 15,0-1-15,0 0 16,21-21 0,0 0-16,1 0 0,-1 0 0,21 0 15,-21 0-15</inkml:trace>
  <inkml:trace contextRef="#ctx0" brushRef="#br0" timeOffset="164829.5">12128 9800 0,'0'21'31,"0"1"-31,0-1 0,0 0 16,-21 0-16,21 0 0,-21 0 15,0 1-15,21-1 0,0 0 16,0 0-16,0 0 0,-21-21 0,21 21 16,-21-21-16,21 22 0,0-44 46,0 1-30,21 0-16,0 21 0,-21-21 0,21-21 16,0 20-16,-21 1 0,21 0 15,1 0-15,-22-21 0,21 20 0,0 22 16,0-42-16,0 42 16,0 0-16,-21 21 15,22 0-15,-22 1 0,0-1 16,0 0-16,0 0 0,0 0 15,0 0-15,0 22 16,0-22-16,0 0 0,0 0 16,0 0-16,0 1 15,21-22 1,0 0-16,0-22 16,0 1-16,0 21 15,-21-21-15,22 0 0,-1 0 0,21-22 16,-21 22-16,0 0 0,1 0 15,-22 0-15,21-22 0,0 43 16,-21-21-16,21 0 0,-21 42 31,0 0-31,0 1 16,0-1-16,0 0 0,0 0 16,0 21-16,0-20 0,0-1 0,0 0 15,0 0-15,0 0 16,0 0-16,21-21 15,0 0-15,1 0 0,-1 0 16,0 0-16,0 0 0,0 0 16,0-21-16,22 21 0,-22-21 15,0 0-15,0 0 0,0 0 0,1-22 16,-22 22-16,0 0 0,0 0 16,0 0-16,0-1 15,-22 22-15,-20 0 16,42 22-16,-21-1 15,0 0-15,0-21 0,21 21 0,0 0 16,0 0-16,0 1 0,0-1 0,0 0 16,0 0-16,0 0 0,0 0 15,21-21-15,0 22 16,0-22-16,0 0 0,0 0 16,1 0-16,-1 0 15,0-22-15,21 22 0,-21-21 0</inkml:trace>
  <inkml:trace contextRef="#ctx0" brushRef="#br0" timeOffset="165076.51">13547 9440 0,'0'0'0,"-22"0"31,1 22-31,0-1 0,21 0 16,-21 0-16,0 21 0,21-20 15,-21 20-15,21 0 0,-22 1 0,22 20 16,-21-21-16,21 1 16,-21-22-16,21 21 0,0-21 0,0 1 15,0-1-15,0 0 0,0 0 16,0 0-16,0 0 16,21-21-1,0 0-15</inkml:trace>
  <inkml:trace contextRef="#ctx0" brushRef="#br0" timeOffset="165383.44">13483 9589 0,'0'0'0,"-21"-22"0,21-20 16,-21 21-16,21 0 0,0 0 0,0-1 16,0 1-16,0 0 0,0 0 15,21 21-15,0-21 0,21 0 16,-20 21-16,-1-22 0,21 22 15,-21 0-15,0 0 0,64 22 16,-64-1-16,0-21 16,-21 63-16,0-42 0,0 64 15,0-43 1,-21-20-16,0-1 0,-21 21 0,-43 22 16,43-43-16,21 0 15,-1 0-15,-20-21 0,21 21 16,0 0-1,42-21 17,0 0-32</inkml:trace>
  <inkml:trace contextRef="#ctx0" brushRef="#br0" timeOffset="165880.16">14055 9843 0,'0'0'0,"0"-22"16,0 1 0,0 0-16,-22 21 15,1 0-15,0 0 16,0 0-16,0 0 0,0 0 16,-1 0-16,1 0 0,0 21 15,0-21-15,0 21 0,0 1 16,-1-1-16,1 0 0,21 0 0,-21 0 15,0 0-15,0 22 0,21-22 16,0 0-16,0 0 16,0 0-16,21-21 15,0 0-15,43 0 16,-43 0-16,21-21 16,-21 21-16,0-21 0,1 0 15,-1 0-15,0 0 0,0-1 16,0 1-16,0 0 0,-21-42 15,22 41-15,-44 44 47,22-1-47,-21 0 0,21 0 16,-21 0-16,21 0 0,0 1 16,-21-1-16,21 0 15,0 0-15,0 0 16,21-21-16,0 0 0,0 0 15,1 0-15,-1 0 0,0 0 16,42-21 0,-20 0-16</inkml:trace>
  <inkml:trace contextRef="#ctx0" brushRef="#br0" timeOffset="166345.89">14457 9800 0,'0'-21'0,"0"42"0,-21-42 16,-1 21-16,1 0 15,0 0-15,0 0 0,-21 21 16,20 0-16,1 1 0,-21-1 16,42 0-16,0 0 15,0 0 1,21-21 0,0 0-1,0 0-15,1 0 0,-1 0 0,0 0 16,21-21-16,-21 21 15,-21 21 17,0 0-17,0 1-15,0-1 16,0 0-16,-21 0 0,0 0 16,0 0-16,21 1 0,-21 20 0,0-21 15,21 0-15,-22 0 0,22 1 16,0 20-16,-21-21 0,21 0 0,-42 43 15,42-43-15,0 0 0,-21-21 16,21 21-16,-21 0 0,-1-21 16,1 0-16,0 0 15,0 0-15,0-21 16,21 0-16,0 0 16,0 0-16,0-22 0,0 22 15,0-21-15,21 21 0,0 0 16,21-43-16</inkml:trace>
  <inkml:trace contextRef="#ctx0" brushRef="#br0" timeOffset="166684.16">14584 9906 0,'0'0'0,"21"0"15,0 0-15,0 0 16,0 0-16,1 0 15,-1-21-15,0 21 16,-21-21-16,21 0 0,-21-1 16,21 22-16,-21-21 0,21 0 15,-21 0-15,0 0 16,-21 21 0,0 21-1,0 0-15,0 0 0,0 0 0,21 22 16,-22-22-16,1 21 0,0-21 15,21 1-15,0-1 16,0 0-16,0 0 0,0 0 0,0 0 16,0 1-16,21-22 15,0 0-15,1 0 16,-1 0-16,0 0 0,0-22 16,0 22-16</inkml:trace>
  <inkml:trace contextRef="#ctx0" brushRef="#br0" timeOffset="167348.78">17589 10668 0,'0'-42'0,"0"84"0,22-105 15,-1 41-15,0-20 0,-21 21 0,0 0 16,21-22-16,-21 22 0,0 0 0,21 0 15,-21 0-15,0 0 16,-21 42 0,0 0-1,21 0-15,-21 21 0,21 43 16,-21-21-16,21-1 0,-22 1 16,22 20-16,0 1 0,0 0 15,-21-1-15,21 1 0,-21 21 0,21 84 16,-21-105-16,0 21 15,0 0-15,-1-1 0,1 1 0,-21 106 16,21-106-16,0-22 0,-22 86 16,43-86-16,0 1 15,-21 42-15,21-63 0,0-22 16,0 43-16,0-64 0,0 0 16,0 0-16,21-42 15,-21 0-15,21 0 16,1-22-16,-1 1 0,0 0 15,0-22-15</inkml:trace>
  <inkml:trace contextRef="#ctx0" brushRef="#br0" timeOffset="168442">17695 10351 0,'0'0'0,"-21"-22"0,21 1 0,0 0 16,0 0 0,42 21-1,-20 0-15,20-21 0,-21 21 16,85 0-16,-21-21 15,-22 21-15,149-22 0,-106 22 16,21 0-16,-22 0 16,22 0-16,0 0 0,0 0 0,0 0 15,22 0-15,-1 0 0,233 0 16,-254 0-16,0 0 0,-21 0 16,21 0-16,0 0 0,0 0 15,-22 0-15,1 0 0,0 0 0,-21 0 16,-22 0-16,1 0 0,-1 0 15,43 0-15,-85 0 0,22 0 16,-22 0-16,0 0 16,-21 22-16,0-1 0,0 0 15,0 0-15,0 0 0,0 0 16,0 22-16,0-22 0,21 21 0,-21 64 16,0-64-16,0 1 15,0-1-15,0 0 0,21 1 16,-21 63-16,21-43 0,1 1 15,-22-1-15,21 1 0,-21 20 16,21 128 0,-21-149-16,21 1 0,-21 63 15,0-64-15,0 64 16,0-63-16,0-1 0,0-20 0,-21 20 16,21-20-16,-42 126 15,42-148-15,0 0 16,0 22-16,0-22 0,0 0 15,0 0-15,0 0 0,0 0 16,0 1 0,0-1-16,-22 0 15,1-21-15,21 21 16,0 0-16,-21-21 16,0 21-16,0-21 0,21 22 15,-21-1-15,-1-21 0,1 21 16,21 0-16,-21-21 0,0 21 15,0 0-15,0-21 0,-1 22 16,1-22-16,0 21 0,0 0 16,0-21-16,-22 21 15,22 0-15,0-21 0,0 21 0,0-21 16,0 0-16,-1 22 0,-41-22 16,21 21-16,-64-21 15,63 21-15,-20-21 0,-85 42 16,84-42-1,-84 43-15,-127-22 32,190 0-32,-84-21 0,63 21 15,21-21-15,-20 0 0,-1 0 0,0 0 16,0 0-16,0 0 0,0 0 0,-21 0 16,0 0-16,0 0 0,22 0 15,-22-21-15,0 0 0,21 21 0,0 0 16,0-21-16,0 21 0,22 0 0,-1 0 15,0 0-15,22 0 16,-1-22-16,1 22 0,-1 0 16,22 0-16,21 0 0,-22 0 0,1 0 15,21 0-15,0 0 0,21-21 16,0 0 0,0-21-16,0 21 0,0-22 0,21 1 15</inkml:trace>
  <inkml:trace contextRef="#ctx0" brushRef="#br0" timeOffset="169008.31">18013 9271 0,'0'0'15,"-21"0"1,21 21 0,-22 22-16,22-22 0,-21 0 15,21 21-15,0-21 0,0 22 16,-21-1-16,0 0 0,0 22 16,21-22-16,0 1 0,-21 20 15,21-42-15,-22 22 16,22-22-16,-21 0 0,21 0 15,0-42 1,0 0 0,0 0-16</inkml:trace>
  <inkml:trace contextRef="#ctx0" brushRef="#br0" timeOffset="169529.01">17865 9356 0,'0'-21'16,"0"42"-16,0-64 0,-22 22 0,22 0 15,0 0-15,0 0 16,22 21 0,-1-21-16,0 21 0,0 0 15,0 0-15,22 0 0,-22 0 16,21 0-16,0 21 0,-20 0 0,20-21 16,-21 21-16,0 0 0,-21 0 15,0 1-15,0-1 0,0 0 0,-21 0 16,0 0-16,-21 0 0,20 1 0,-20-1 15,21-21-15,-21 21 0,-22 0 16,64-42 31,42 21-47,-20 0 16,-1 0-16,0 0 0,21 0 15,22 21-15,-1 0 0,-20-21 16,-1 21-16,0 22 0,1-22 15,-22 0-15,0 0 0,0 0 0,-21 22 16,0-22-16,-21 0 0,0 0 16,-22 0-16,22 1 0,-42-1 15,20 0-15,1 0 0,-43 0 16,43-21-16,21 0 0,-21 0 16,20 0-16,1 0 0,0 0 15,21-21-15,0 0 16,0 0-16,0 0 0,0-1 15,0 1-15,0 0 0,0 0 0,21 0 16,-21 0-16,21-1 0,1 1 16,20 0-16,-21 0 0,0-21 0,22 20 15,-1 1-15,0 0 0</inkml:trace>
  <inkml:trace contextRef="#ctx0" brushRef="#br0" timeOffset="169747.89">18754 9271 0,'0'0'15,"0"21"-15,0 0 16,-22-21-16,1 43 0,0-22 16,21 0-16,-21 21 0,0-20 15,21 20-15,-21 0 0,-1 1 0,22-1 16,-21 0-16,21 22 16,-21-43-16,21 21 0,0-21 0,0 22 15,0-22-15,0 0 16,21-21-16,0 0 15,1 0-15,-1 0 0,0-21 16,21 21-16,-21-21 0</inkml:trace>
  <inkml:trace contextRef="#ctx0" brushRef="#br0" timeOffset="170184.81">19156 9567 0,'0'0'0,"21"-21"0,-21-63 31,0 62-31,-21 22 15,0 0-15,-1 0 0,-20 0 16,21 0-16,0 0 0,0 0 16,-22 22-16,22-1 0,0 0 0,0 21 15,0-21-15,-1 22 0,22 20 16,-21-42-16,21 1 0,0 20 16,0-21-16,0 0 0,21 22 15,1-43-15,-1 0 16,0 0-16,0 0 0,0 0 0,43 0 15,-43-22-15,42-20 16,-41 21-16,20 0 0,-21 0 16,0-1-16,-21 1 0,43-63 15,-43 62-15,0 1 16,0 0-16,0 0 0,-43 21 16,22 21-1,0 0-15,21 0 16,-21 43-16,21-22 15,-21-21-15,21 22 0,0-22 16,0 0-16,0 0 16,21-21-16,0 21 0,0-21 0,21 0 15,-20 0-15,41 0 16,-42 0-16,22 0 0,20-21 16,-42 21-16,22-21 0</inkml:trace>
  <inkml:trace contextRef="#ctx0" brushRef="#br0" timeOffset="171031.86">19600 9525 0,'0'0'16,"0"-21"-16,0 0 0,0 42 31,-21 0-15,21 0-16,0 0 0,0 1 0,-21 20 16,21-21-16,-21 0 0,21 0 0,-21 1 15,-1 20 1,22-21-16,0 0 0,0-42 47,22 21-47,-1-21 0,0 0 15,-21 0-15,21-1 0,0-20 16,0 21-16,1 0 0,20-43 16,-21 43-16,-21 0 0,42 21 15,-20-21-15,-1 21 0,-21 21 16,0 0-16,0 0 15,0 0-15,0 1 0,0-1 16,0 21-16,0-21 0,0 0 0,0 43 16,0-43-16,21 0 0,-21 0 15,21 1-15,-21-1 16,21-21-16,0 0 0,1 0 16,-1 0-16,0 0 0,0 0 0,0 0 15,0 0-15,1 0 0,-1-21 16,0-1-16,21-20 0,-21 0 15,-21 21-15,0-22 16,22 1-16,-22-64 16,0 64-16,0-1 0,0 22 0,0 0 15,0 0-15,0 0 16,0 42 0,0 0-16,0 0 0,0 0 15,0 1-15,0 20 0,-22 21 16,22-20-16,0-22 0,-21 42 15,21-41-15,0-1 16,0 0-16,0 0 0,-21 0 0,21 0 16,0-42 15,21 0-31,0 0 16,-21 0-16,22 21 0,-1-21 15,0-1-15,0 1 0,0 21 0,0-21 16,1 0-16,-1 21 15,0 0-15,-42 0 32,0 0-32,-1 0 15,1 21-15,0-21 0,0 21 16,0-21-16,0 21 0,21 1 0,-22 20 16,1-42-16,21 21 15,0 0-15,0 0 0,0 1 0,0-1 16,21 0-16,22 0 15,-43 0-15,21-21 0,0 0 16,0 0-16,0 0 0,22 0 0,20 0 16,-20 0-16,-1 0 0,0 0 15,1 0-15,-1-21 16</inkml:trace>
  <inkml:trace contextRef="#ctx0" brushRef="#br0" timeOffset="171248.26">20955 9398 0,'0'-21'16,"0"42"-16,-21-63 0,0 42 0,-1 0 16,1 0-16,0 21 15,0 0-15,21 0 0,-42 43 16,42-22-16,-22 0 16,22 1-16,0-22 0,0 106 15,0-106-15,0 21 0,0-20 16,0-1-16,0 21 15,22-42 1,-1 0-16,0 0 0</inkml:trace>
  <inkml:trace contextRef="#ctx0" brushRef="#br0" timeOffset="171542.83">20870 9483 0,'0'0'0,"0"-43"0,0 22 0,0-21 16,0 21-16,0 0 0,0-1 0,0 1 15,21 0-15,1 0 16,-1 0-16,0 0 0,42-1 16,-20 22-16,-1 0 0,-21 0 15,22 0-15,-1 0 0,21 43 16,-41-22-16,-22 0 0,0 43 16,0-43-16,-43 21 15,1-21-15,0 0 0,-1 1 0,1 20 16,0-42-16,-1 21 0,-63 21 15,64-20-15,0-22 0,-1 21 16,22-21-16,21 21 16,21-21-1,22 21-15,-22-21 0,0 0 0,21 0 16,1 0-16</inkml:trace>
  <inkml:trace contextRef="#ctx0" brushRef="#br0" timeOffset="172289.8">21611 9758 0,'0'0'16,"21"0"-16,-21-21 16,0 0-16,0-1 0,-21 1 15,0 0-15,0 0 0,0 21 16,-22 0-16,22 0 0,-21 0 0,21 0 16,-22 0-16,22 0 15,0 21-15,-21 0 0,20 0 0,1 1 16,-21 41-16,21-42 0,21 0 15,0 1-15,-21-1 0,21 21 16,0-21-16,0 0 0,42 1 16,-21-1-1,43-21-15,-43 0 0,21 0 16,22-21-16,-43 21 0,21-22 16,-21 1-16,0 0 0,22 0 15,-1-21-15,-21 20 0,-21 1 16,21-42-16,1 42 15,-22-1-15,-22 22 32,1 0-32,0 22 0,21-1 15,-21 0-15,0 0 0,21 0 0,-21 0 16,21 1-16,0 41 16,0-42-16,0 0 0,21-21 15,0 22-15,0-22 0,21 21 16,-20-21-16,-1 0 0,21 0 15,-21 0-15,22 0 0,62-21 16,-62 21-16,-22-22 0,42-20 16,-41 21-1,-22-21-15,0 20 0,0-20 0,0 21 16,0 0-16,0 0 16,-22 21-16,1 0 0,0 0 15,0 0-15,0 0 0,-22 0 0,22 21 16,0 0-16,0-21 0,21 21 15,0 0-15,0 0 0,0 1 0,0-1 16,0 0-16,0 0 0,0 0 16,0 22-16,0-22 15,0 0-15,0 0 0,21 85 16,-21-43 0,0-20-16,0-22 0,0 21 15,0-21-15,-21 22 0,-43 41 16,64-41-1,-21-43-15,21-21 32,21-1-32,1 1 15,-1 0-15,0 0 0,0 0 0,0-22 16,0 22-16</inkml:trace>
  <inkml:trace contextRef="#ctx0" brushRef="#br0" timeOffset="172593.17">22246 9948 0,'0'0'0,"21"0"16,0 0 0,-21-21-1,22 21-15,-22-21 16,21 0-16,0 21 0,0-21 16,-21 0-16,21 21 0,-21-22 15,21 22-15,-42 0 16,0 0-1,0 0-15,0 22 0,0-1 0,-22 21 16,22-21-16,0 0 0,0 22 16,0-22-16,21 0 0,0 0 0,0 0 15,0 1-15,0-1 0,21 0 16,0-21-16,0 21 0,0-21 16,0 0-16,1 0 0,20 0 0,-21 0 15,21 0-15,-20 0 0,20-21 16,0 0-16,-21 21 0,22-21 0</inkml:trace>
  <inkml:trace contextRef="#ctx0" brushRef="#br0" timeOffset="173731.63">5567 9843 0,'-43'0'0,"86"0"0,-107 21 0,22-21 0,0 0 16,20 0-16,-20 0 0,21 0 15,0 0-15,0 0 0,-1 0 16,1 0-16,0 0 0,0-21 0,21-1 16,0 1-16,0 0 0,0-42 15,0 20-15,0 1 0,21 0 16,0-1-16,0-20 0,22 20 0,-1-20 15,0 21-15,22-22 0,-1-21 0,22 22 16,0-22-16,-1 1 0,107-65 16,-85 65-16,0 20 0,-1-20 15,22 20-15,0-21 0,0 1 0,0-1 16,0 22-16,22-22 0,-22 21 16,169-84-16,-127 85 0,-21-1 15,22 1-15,-1-1 0,0 22 16,191-85-16,-190 63 0,-1 22 15,0-21-15,22 20 0,-22 1 16,22 0-16,-22-1 0,21 22 16,-20 0-16,211-21 0,-191 20 15,1 1-15,-22 21 0,233 0 16,-211 0-16,-1 0 0,1 0 16,-1 0-16,22 0 0,-22 21 0,22 1 15,-21-22-15,-1 21 0,1 0 16,-22 0-16,21 21 0,1-20 0,-22 20 15,-21 0-15,22-21 0,-1 22 16,0-1-16,-20 22 0,20-22 0,127 43 16,-148-43-16,1 21 15,147 22-15,-169-21 16,21-1-16,-42-21 0,21 22 0,-21-1 16,84 64-16,-105-63 0,0-22 15,-22 22-15,1-22 0,-1 22 16,106 63-16,-126-64 15,-1-21-15,0 22 0,1-22 16,-22 22-16,21-22 0,-21 0 16,1 22-16,20-22 0,0 43 0,-21-43 15,1-21-15,-1 1 16,-21 20-16,21-21 0,-21 0 0,21-21 16,-21 21-16,0 1 0,21-22 15,-42 0 16,0 0-31</inkml:trace>
  <inkml:trace contextRef="#ctx0" brushRef="#br0" timeOffset="174211.69">18097 8827 0,'0'0'0,"0"-22"0,22 1 31,-1 21-15,-21 21 0,0 1-16,0-1 0,0 0 0,21 21 15,-21-21-15,0 22 0,21-22 16,-21 21-16,0-21 0,0 22 16,0-22-16,0 21 0,0-21 15,0 1-15,21-1 0,-21 0 0,0 0 16,0 0-16,0 0 15,0 1-15,0-1 16,-21-21 31,0 0-31,0 0-16,0 0 15,-1 0-15,1 0 0,0 0 16,0-21-16,0 21 0</inkml:trace>
  <inkml:trace contextRef="#ctx0" brushRef="#br0" timeOffset="174492.5">17251 9335 0,'0'-22'0,"21"22"16,0 0-1,0 0-15,0 0 16,1 0-16,20 0 0,0 0 0,-21 0 16,22 0-16,-1 22 0,0-22 15,1 21-15,-1 0 0,0-21 0,1 21 16,-1 0-16,0-21 0,22 21 16,-43 1-16,0-22 0,22 0 15,-22 21-15,0-21 0,0 0 0,0 21 16,0-21-16,1 0 0,-22 21 15,21-21-15,-21 21 16,21-21-16</inkml:trace>
  <inkml:trace contextRef="#ctx0" brushRef="#br0" timeOffset="175141.07">18817 13653 0,'0'-149'16,"0"298"-16,0-319 0,0 128 15,0 63 17,0 0-32,-21 22 0,21-1 0,0 0 15,0 1-15,0 20 16,0 43-16,0-43 0,0-20 16,0 20-16,0-20 0,-21 20 15,21 1-15,0 41 0,0-62 16,0 20-16,0 22 0,-21-43 15,21 43-15,0-64 16,0 0-16,-22-21 16,22-21-16</inkml:trace>
  <inkml:trace contextRef="#ctx0" brushRef="#br0" timeOffset="175460.46">18627 13907 0,'0'-43'0,"0"86"0,-22-149 15,1 63-15,21 1 0,0 0 16,0-1-16,0 1 0,0 21 0,0-21 16,21 20-16,1 1 0,20 0 15,-21 0-15,21 0 0,1 0 0,-1-1 16,43 22-16,-22 0 0,-20 0 16,-1 0-16,0 22 0,1-1 15,20 42-15,-42-42 0,-21 22 16,0-1-16,0 0 0,-21 1 15,-42 41-15,20-41 16,1-22-16,0 0 0,-43 43 16,43-43-16,-1 0 0,1-21 15,21 21-15,0-21 0,-22 0 16,64 0 0,1-21-1,-1 21-15,0-21 0,0 21 0,21-21 16,1 21-16</inkml:trace>
  <inkml:trace contextRef="#ctx0" brushRef="#br0" timeOffset="175943.45">19812 13737 0,'0'0'15,"0"-21"-15,-21 21 16,0 0-1,-22 0-15,-41 0 0,41 21 16,-41 22-16,41-22 16,1 0-16,0 21 0,-1-21 15,22 1-15,0 20 0,-21-21 0,42 21 16,-22-20-16,22 20 16,0-21-16,0 0 0,0 22 15,22-43-15,-1 0 0,0 0 16,21 0-16,-21 0 0,22 0 0,-1 0 15,-21 0-15,22-22 0,-1 1 0,21 0 16,-41 0-16,-1-21 16,42-1-16,-42 1 0,1-22 15,-22 22-15,21 21 0,-21-21 16,0 20-16,0 1 16,0 42-1,0 1-15,0-1 0,0 0 16,0 0-16,0 21 0,0-20 0,0-1 15,-21 42-15,21-42 0,-22 1 16,22-1-16,0 0 16,0 0-16,0 21 15,0-20-15,22-22 0,-1 0 16,0 0-16,0 0 0,0 0 16,0 0-16,1-22 0,20 1 15</inkml:trace>
  <inkml:trace contextRef="#ctx0" brushRef="#br0" timeOffset="176332.4">20362 13780 0,'0'0'0,"43"-43"0,-22 22 16,0 0-16,0 0 0,-21 0 15,0-1-15,-21 22 16,0 0-16,0 0 16,-22 22-16,22-22 0,-21 21 0,21 0 15,-1 0-15,-20 0 0,21-21 0,0 21 16,0 1-16,21-1 0,0 0 15,0 0-15,0 0 16,21 0-16,0 1 16,0-22-16,21 21 0,-20-21 15,-1 0-15,21 21 0,-21 0 0,0-21 16,22 21-16,-22-21 0,0 21 16,-21 1-16,21-22 0,-21 21 15,0 0-15,-21 0 16,0-21-16,0 0 15,-22 21-15,22-21 0,-85 0 16,85 0-16,-21 0 0,21 0 16,0 0-16,-22 0 0,22 0 15,0 0-15,21-21 32,21 21-32,0 0 0,0-21 15,1 21-15,-1 0 0,21-21 0,-21 0 16</inkml:trace>
  <inkml:trace contextRef="#ctx0" brushRef="#br0" timeOffset="176696.4">20870 13843 0,'0'0'16,"21"-21"-16,1 21 0,-1-21 0,-21 0 16,0-1-16,0 1 15,-21 21 1,-1 0-16,1 0 0,0 0 15,0 0-15,0 0 0,0 21 16,21 1-16,-22-1 0,22 0 16,0 0-16,0 0 15,0 0-15,0 1 16,22-1-16,-1-21 0,-21 21 16,21-21-16,0 21 0,-21 0 15,21-21-15,-21 21 0,21-21 16,-21 22-16,0-1 0,0 0 15,-21-21-15,0 21 16,-21-21-16,21 21 0,-1-21 16,-20 0-16,0 21 0,21-21 0,-22 0 15,22 0-15,-21 0 0,21 0 16,-1 0-16,1 0 0,0 0 0,0 0 16,0 0-16,0 0 15,-1 0-15,1 0 0</inkml:trace>
  <inkml:trace contextRef="#ctx0" brushRef="#br0" timeOffset="187173.05">6265 14330 0,'0'0'0,"0"-21"16,-21 0-16,0-1 0,0 1 15,0 0-15,21 0 0,0 0 16,-22 21-16,22-21 15,22 21 17,-22 42-32,21 21 0,0-41 0,21-1 15,-21 21-15,64 43 16,-43-22-16,1-20 0,-1 62 16,-21-62-16,22 63 15,-22-43-15,-21-21 0,0 64 16,0-85-16,0 22 0,0-22 0,0 0 15,0 21-15,0-20 16,0-1-16,0-42 16,0-22-16,21 22 0,-21-21 15,21-1-15,0 1 0,-21-21 16,21 20-16,1-20 0,-1-22 16,0 22-16,21-22 0,-21 0 15,43-63-15,-43 85 0,0-1 16,0 22-16,22 21 0,-22-1 0,0 1 15,-21 0-15,0 0 0,21 21 16,-21 21 0,0 0-1,0 0-15,0 1 0,0-1 16,0 0-16,0 42 16</inkml:trace>
  <inkml:trace contextRef="#ctx0" brushRef="#br0" timeOffset="187512.27">7091 14838 0,'0'21'0,"0"-42"0,21 63 16,-21-21-16,0 1 0,21-22 15,0 0 1,0-22-16,1 22 0,-1-21 16,21-21-16,-21 21 15,0 0-15,1-1 0,-22-20 0,21 21 16,-21-21-16,0 20 0,0 1 15,-21 21 1,-1 0-16,1 21 16,0 1-16,21-1 0,-42 21 15,21-21-15,-1 22 16,1-22-16,21 0 0,0 0 0,0 21 16,0-20-16,0-1 0,0 42 15,0-42-15,43 1 16,-22-1-16,63-21 15,-62 0-15,-1 0 0,0 0 16,0-21-16,21 21 0,22-64 16,-43 43-16</inkml:trace>
  <inkml:trace contextRef="#ctx0" brushRef="#br0" timeOffset="188024.37">7578 14817 0,'0'0'16,"0"-21"-16,0-43 0,0 43 0,0 0 15,0 0-15,0-1 0,0 1 16,0 0-16,0 0 15,21 0-15,21 21 0,-21 0 16,0 0-16,1 0 0,-1 0 16,0 21-16,42 21 15,-20-21-15,-22 1 0,0-1 16,0 0-16,0 21 0,1 43 16,-22-64-16,0 43 15,-22-43-15,1 0 0,-21 21 16,21-21-16,0 1 0,-1-22 15,22-22 1,0 1-16,0 0 16,0 0-16,0 0 0,0 0 0,22-1 15,-22 1-15,21 0 0,21-42 16,-42 41-16,21 1 0,0 0 16,1 0-16,-1 0 0,0 0 0,21-22 15,-21 22 1,1 21-16,20-21 0,-21 0 15,0 21-15,0 0 16,1 0-16,-22 21 16,21-21-16,-21 42 0,0-21 15,0 1-15,0-1 0,0 21 16,0-21-16,0 22 16,0-22-16,0 0 0,0 0 0,0 0 15,0 0-15,0 1 16,0-44 15,0 1-15,0 0-16,0-21 15,0 21-15</inkml:trace>
  <inkml:trace contextRef="#ctx0" brushRef="#br0" timeOffset="188173.51">8255 14415 0,'0'0'0,"0"-22"0,0 1 16,-21 0-16,0 21 0,-1-21 15,1 21 1,42 0 15,-21 21-31,22-21 0,-1 21 16,0-21-16,0 0 0,0 0 16</inkml:trace>
  <inkml:trace contextRef="#ctx0" brushRef="#br0" timeOffset="188890.07">8784 14372 0,'0'0'16,"0"-21"-16,0 0 0,0 0 15,0 0-15,0-1 0,-21 1 16,0 0-16,21 0 0,-21 21 0,-1 0 16,1 0-16,0 0 0,0 0 15,0 21-15,0 0 0,21 22 16,0-22-16,-22 42 0,22-20 15,-21 20-15,21 1 0,-21-1 16,21 1-16,0 63 0,-21-43 16,0 1-16,0 0 15,-1-1-15,22 22 0,-63 169 16,21-169-16,20 0 0,1 0 16,0-22-16,-42 170 15,41-190-15,22-1 0,0 22 16,0-43-16,0 22 15,0-43-15,22-21 0,-1 0 16,0 0-16,21-42 16,1-1-16,-22 1 0,21 0 15,64-85-15,-64 63 0,1 1 16,41-85-16,-41 63 0,-22 21 16,-21 1-16,0-22 0,0 22 15,-43-64-15,1 84 0,0 1 16,-1 0-16,1-1 0,-21 22 15,20 0-15,-41-21 0,62 42 16,1 0-16,0-43 0,21 22 16,0 0-1,21 0-15,0 0 0,1 0 0,20-1 16,0 1-16,1 0 16,20 0-16,-21 0 0,22-22 0,-1 22 15,-20-21-15,20 21 0,-20-22 16,20 22-16,-21 0 0,43-64 15,-64 64-15,0 0 0,-21 0 16,22 21-16,20 0 0,-63 0 16,-43 42-1,43-21-15,0 1 0,-21 20 16,42-21-16,0 0 0,0 0 16,0 1-16,-22 20 0,22-21 15,0 0-15,0 0 16,22-21-1,-1 0 1,0 0-16,0 0 16,-21-21-16,21 0 0,-21 0 0</inkml:trace>
  <inkml:trace contextRef="#ctx0" brushRef="#br0" timeOffset="189045.47">9102 14520 0,'0'0'0,"0"-21"0,-22 0 0,22 0 16,-21 21-16,0-21 15,0 21-15,42 0 32,0 21-17,0-21-15,-21 21 16,22-21-16,-1 0 0,0 0 0</inkml:trace>
  <inkml:trace contextRef="#ctx0" brushRef="#br0" timeOffset="189307.39">9504 14478 0,'0'0'16,"21"-21"0,-42 21-16,0 0 0,-1 0 15,1 0-15,0 0 16,0 0-16,0 0 0,-43 85 16,43-64-16,0 0 15,21 21-15,0-21 0,0 22 0,0-22 16,0 21-16,0-21 0,0 43 15,0-22-15,21-42 16,-21 21-16,21 1 0,43-1 16,-22 0-16,-21-21 0,0 0 15,1 0-15,20 0 0,21-21 16,-41 0-16,20-1 0,0 1 16,-21 21-16</inkml:trace>
  <inkml:trace contextRef="#ctx0" brushRef="#br0" timeOffset="191057.63">9969 14669 0,'64'-64'15,"-43"43"-15,-190 211 0,253-295 0,22-1 0,-106 85 0,0-1 16,0 1-16,0 0 0,0 0 16,-21 21-16,0 0 15,0 0-15,0 0 0,-1 21 16,1-21-16,0 21 0,0 22 16,-21-22-16,20 0 0,1 21 0,0-21 15,0 22-15,21-22 0,-21 42 16,0-41-16,21-1 0,0 0 15,0 0-15,0 0 0,0 0 16,21-21-16,0 0 16,0 0-16,0 0 0,0 0 15,1 0-15,-1-21 0,0 21 16,21-42-16,-21 0 0,1 20 16,-1 1-16,-21-21 0,0 21 15,0-22-15,21 1 0,-21 21 0,0 0 16,0-22-16,0 65 31,0-1-31,-21 0 16,21 21-16,0-21 0,0 1 15,0 20-15,0 0 16,0-21-16,0 64 16,0-64-16,0 0 0,21 1 15,0-22-15,0 0 16,0 0-16,1 0 0,-1 0 15,0 0-15,0 0 0,43-22 16,-43 1-16,0 0 0,0-21 0,21-22 16,-20 43-16,20-64 15,-42 22-15,0 21 0,0-22 16,21 22-16,-21-1 0,0 1 0,0 0 16,0-1-16,0 22 0,0 0 15,0 0-15,0 42 31,0 0-31,0 0 0,0 22 16,-21-1-16,21 0 0,0 1 0,0-1 16,0 22-16,0-22 0,0 0 15,0 1-15,0-1 0,0-21 16,0 21-16,0 1 0,0-22 0,0 0 16,0 0-16,0 0 0,0 22 15,21-43-15,21 0 16,-20 0-16,-1 0 15,0-21-15,0 21 0,21-22 0,-20-20 16,20 21-16,-21 0 0,43-64 16,-22 64-16,-21-21 15,0-1-15,0 22 0,1 0 0,-1 0 16,-21 0-16,21 21 0,-21 21 31,-21 0-31,0 0 0,21 0 16,-22 0-16,22 1 0,-21 20 15,21-21-15,-21 0 0,21 0 0,0 1 16,0 20-16,0-21 0,0 0 16,0 0-16,0 1 15,21-22-15,0 0 0,1 0 16,20 0-16,-21 0 0,0 0 0,22 0 16,-22-22-16,21 1 0,-21 21 15,22-42-15,-22 21 0,21 0 0,-21-1 16,0-20-16,22 21 0,-22-21 15,0 20-15,-21 1 0,21 0 0,-21 0 16,21 21-16,-42 0 31,0 21-31,0 0 0,0 0 0,0 1 16,-1-1-16,22 0 0,0 0 0,-21 0 16,21 0-16,0 1 0,0-1 15,0 0-15,0 0 0,0 0 0,21 0 16,1-21-16,-1 0 15,0 0-15,0 0 16,21 0-16,-20 0 0,-1-21 0,0 21 16,0-21-16,0 0 0,0 0 15,1 0-15,20-22 0,-42 1 16,0 21-16,0-22 0,0 1 16,0 21-16,-21-64 15,0 64-15,-1 0 0,1 0 0,-21 0 16,0 21-16,-22 0 15,43 21-15,-21 0 0,-1 21 16,22 1-16,-21 20 16,42-42-16,0 22 0,0-22 0,0 21 15,0-21-15,0 0 0,63 43 16,-42-43 0,43-21-16,-22 0 0,-21 0 15,64 0-15,-43 0 0,1 0 16,-1-21-16,0 21 0,-20-21 15,62 0-15,-63-1 0,1 1 16,-1-21-16,0 0 0,-21 20 16,21-41-16,-21 42 15,0 0-15,-21 42 32,21 0-32,0 0 15,-21 21-15,21-20 0,-21-1 16,21 0-16,-22 0 0,22 0 15,0 0-15,0 1 0,-21-1 0,0 0 16,21 0 0,0-42 15,0 0-31,21 0 0,0-1 16,1 1-16,-1 0 0,0-21 15,21-22-15,1 43 0,-22-21 16,63-22-16,-20 22 15,-22 21-15,1 0 0,-1-1 16,-21 22-16,43 0 0,-64 22 16,0-1-16,21 0 0,-21 21 15,0-21-15,0 22 0,0-1 0,-21-21 16,21 22-16,-22-22 0,22 21 16,-21-21-16,21 0 0,-21 22 15,21-22-15,0 0 0,21-21 16,22 0-16,-22 0 15,0 0-15,0 0 0,0-21 16,22 21-16,-22-21 0,42-22 16,-42 22-16,1 0 15,-1-21-15,0 21 0,-21-22 0,21-20 16,-21 20-16,0 1 0,0 0 16,0-1-16</inkml:trace>
  <inkml:trace contextRef="#ctx0" brushRef="#br0" timeOffset="191279.82">11663 13991 0,'-21'0'0,"42"0"0,-64 0 0,22 0 15,0 0-15,0 0 16,21 21 31,-21-21-32</inkml:trace>
  <inkml:trace contextRef="#ctx0" brushRef="#br0" timeOffset="191531.86">10245 14266 0,'0'0'0,"-43"0"0,-63 22 31,128-22-15,-1 21-1,21-21-15,0 0 0,1 0 0,-1 0 16,0 0-16,22 0 0,-22 0 15,-21 0-15,22 0 0,-1 0 0,-21 0 16,0 0-16,1 0 0,-44 0 47</inkml:trace>
  <inkml:trace contextRef="#ctx0" brushRef="#br0" timeOffset="192243.77">6371 15494 0,'0'0'0,"-21"0"0,-21 0 0,20 0 0,1 0 16,0 0-16,42 0 47,0 0-47,1 0 15,20 0-15,0 0 0,64 0 16,-21 21-16,-1-21 0,22 0 16,0 0-16,275 0 15,-233 0-15,22 0 0,-1 0 16,0 0-16,360 21 15,-338-21-15,-1 0 0,191 22 16,-190-22-16,211 0 16,-211 0-16,-1 0 0,-21 0 0,212 0 15,-211 0 1,168 0-16,-189 0 0,-1 21 16,85-21-16,-128 0 0,1 21 15,-42-21-15,20 0 0,-41 0 16,41 21-16,-62-21 0,-44 0 47,1 0-47,-21 0 0,21 0 15,0 21-15,-43-21 0,43 0 16,0 0-16,0 0 16,-1 21-16,1-21 46,0 0-46,0 0 0,0 0 16,0 0-16</inkml:trace>
  <inkml:trace contextRef="#ctx0" brushRef="#br0" timeOffset="193288.48">8636 14161 0,'0'0'0,"0"21"0,-21 21 31,21-63 1,0 0-32,21 0 0,0-1 15,0 1-15,22-21 0,-1 0 0,21-1 16,86-63-16,-65 22 0,1 20 15,84-105 1,233-170-16,-296 233 16,-21 22-16,21-1 0,-22 0 15,-20 22-15,63-43 0,-85 64 16,1-1-16,-22 22 16,0 0-16,-21 0 0,21 21 0,-42 0 31,0 21-31,-22 0 15,22 0-15,0 1 0,-21 20 0,-1 0 16,22 1-16,-42-1 0,20 0 0,1 22 16,-21-22-16,20 22 0,-84 20 15,64-20-15,-1-22 0,22 22 16</inkml:trace>
  <inkml:trace contextRef="#ctx0" brushRef="#br0" timeOffset="193606.04">8996 13864 0,'-43'21'0,"86"-42"15,-128 64-15,43-22 0,21-21 0,-22 0 16,22 0-16,-21 0 0,21 0 16,21-21-16,0-1 15,21 1-15,0-21 0,85-22 16,-43 1-16,1 21 0,20-1 16,1-20-16,-21 20 0,20-20 15,22-1-15,-21 1 0,105-85 16,-105 63-16,21 0 0,63-63 15,-63 85-15,-21-1 0,-22 22 0,-21 0 16,1-1-16,-22 22 0,0 0 16,0 0-16,-42 21 31,0 0-31,0 0 16,0 0-16,-1 21 0,-20-21 15,21 0-15,0 21 0,0 0 16,-1-21-16,1 0 0,0 0 0,-21 0 15</inkml:trace>
  <inkml:trace contextRef="#ctx0" brushRef="#br0" timeOffset="193922.62">9652 12615 0,'-21'22'0,"42"-44"0,-85 44 0,43-22 16,0 0-16,63 0 15,-20-22 1,20 1-16,21 0 0,1 21 16,-1-21-16,22 0 0,0 0 0,84-1 15,-105 1-15,20 21 16,-20 0-16,-22 0 0,22 0 0,20 0 16,-63 21-16,22 1 0,-43-1 15,0 0-15,0 0 0,0 64 16,-21-43-16,-1 22 0,1-22 15,0 0-15,-21 22 16,21-22-16,-43 43 0,43-43 16,-21 0-16,20-20 0,1 20 15,0-21-15,-21 21 0,42-20 16,-21-22-16,-1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9817-38E3-4699-AAB6-DF1CE8A8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9DBE5-8203-4C62-8C0A-503550C3B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FE45-94EB-417C-B8F5-00CB792D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16C1-AA64-4873-83C9-8D7BF73E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1CCA-40D4-4A08-BB38-85C8060D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9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BCA3-8948-4527-82C0-3FF33D14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6D6CB-7179-423F-A680-ABF5787E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0F5E-AE60-462C-AE11-40DC263A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8909A-7E90-4CA1-90F4-72A6AD41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865E-019A-4482-8144-06942CD2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1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FEF84-E337-41F9-AAA3-5326FEFC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CC29C-240F-4C47-A438-033A7E90B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14E0-3E62-4D54-82A0-448542A6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BD32F-D2B0-4D5E-BD18-81EC5DC7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1329-AB13-4E5F-915D-F5B93B98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011A-23A1-434F-9E04-EEF0C801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FCF5-2381-4F4F-97B0-860BF0C9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47512-A0B3-462D-85C4-856B7386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0A6D-82AE-46B7-B301-645616F2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76C1-5FF3-4965-AF9C-5DE83FDB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2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E02-819E-4F1F-A743-9E1C8C44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2055B-0DD4-4ED7-97A9-C7B6ACAC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2F951-4C0A-497D-9265-43904DCD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CDF1-8320-4619-9996-D88B161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3CD1-5362-4D52-8188-6766653B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4539-B11C-46FC-9D26-BC2C493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410C-ECD9-47CF-B148-1CE450AC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5AEA-FFB8-4BE6-88D5-3E8635284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436A-AAFF-4113-BCE0-BEDCB529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3532F-1C5F-4BA5-ABF4-A6F2BD79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3D69-B608-4E2D-91EF-C2812EBE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6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2CCC-2CA4-4262-8C54-393ECB24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FDDC6-2241-4E43-849C-AF57164A0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96F-7A91-43A5-85A1-5540B8E3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23205-2597-45F7-B3BB-B5556CC18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C055A-FBBB-4678-8107-83F0559D3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0DF20-7F5A-4F30-81AB-65DD405E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BC7B-79C2-4F69-ADDB-299E4535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ABCC-3DFB-4434-9290-9100C612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49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F916-4A89-419A-9249-EDD45876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4AC97-B464-41AD-B28C-130D3CA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F6772-8C46-448E-9968-26CDEF9E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26D89-23A6-45AB-8088-BF3DB83F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1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62E04-7F9E-4BC8-8435-EE7821B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CE3F3-85B1-4B5A-B2F6-652B6D9C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6E9E-D9E6-45E9-89BB-46256FC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CD8D-CD65-43F2-95FE-BE756343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7781-843C-4FB1-B53D-9921B079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B0C17-0671-480B-B7FF-27367523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5AAB-CEA0-4102-A0E2-1F6478B3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ADE9-CE27-462A-A223-BC677129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3CC30-706A-4CC6-B153-59865F1A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1FDB-CB81-4DEC-9C66-B37EA580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09F8D-5A74-4509-BF3B-A54AEB815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EC00B-2557-4A4F-AA3B-B1242B61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C095-880E-4E27-8E34-1AE18DDB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930B-085F-4420-98BA-16014D3F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4DFF9-5333-486D-AF7F-09C398C7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7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F99A1-EA37-4AF6-910C-30EE97FD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6529-B680-4C79-A154-453D9140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3DE2-BE38-4629-A9FC-CC0D47BE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7C08-0290-41C8-91FD-E73184600B67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8183-C1D7-4A13-959E-2562DF31B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FDA3-1388-4400-A6CB-A2E1A2BCC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B18E9-2420-4145-94AB-635749F67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4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A77-FF9D-44CC-A621-B413F3FF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EE15-00A2-4473-B74A-5898D675E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BD6AE3-1B67-4B1D-AF8D-A376BD23D87C}"/>
                  </a:ext>
                </a:extLst>
              </p14:cNvPr>
              <p14:cNvContentPartPr/>
              <p14:nvPr/>
            </p14:nvContentPartPr>
            <p14:xfrm>
              <a:off x="0" y="15120"/>
              <a:ext cx="841284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BD6AE3-1B67-4B1D-AF8D-A376BD23D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843156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0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A77-FF9D-44CC-A621-B413F3FF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EE15-00A2-4473-B74A-5898D675E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625D84-1644-4C85-AB63-355979C448EE}"/>
                  </a:ext>
                </a:extLst>
              </p14:cNvPr>
              <p14:cNvContentPartPr/>
              <p14:nvPr/>
            </p14:nvContentPartPr>
            <p14:xfrm>
              <a:off x="1843920" y="525960"/>
              <a:ext cx="3139920" cy="180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625D84-1644-4C85-AB63-355979C44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560" y="516600"/>
                <a:ext cx="3158640" cy="18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19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A77-FF9D-44CC-A621-B413F3FF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EE15-00A2-4473-B74A-5898D675E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3C6C15-2316-4DA2-8952-4EC74E353AE0}"/>
                  </a:ext>
                </a:extLst>
              </p14:cNvPr>
              <p14:cNvContentPartPr/>
              <p14:nvPr/>
            </p14:nvContentPartPr>
            <p14:xfrm>
              <a:off x="167760" y="221040"/>
              <a:ext cx="782604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3C6C15-2316-4DA2-8952-4EC74E353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11680"/>
                <a:ext cx="784476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6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A77-FF9D-44CC-A621-B413F3FF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EE15-00A2-4473-B74A-5898D675E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703BEF-9610-447F-9CC8-F7F46C0FEEC2}"/>
                  </a:ext>
                </a:extLst>
              </p14:cNvPr>
              <p14:cNvContentPartPr/>
              <p14:nvPr/>
            </p14:nvContentPartPr>
            <p14:xfrm>
              <a:off x="236160" y="198000"/>
              <a:ext cx="785664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703BEF-9610-447F-9CC8-F7F46C0FEE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88640"/>
                <a:ext cx="787536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1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A77-FF9D-44CC-A621-B413F3FF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EE15-00A2-4473-B74A-5898D675E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DB1460-EB39-4BE2-8FFA-A2D9F35AE1DB}"/>
                  </a:ext>
                </a:extLst>
              </p14:cNvPr>
              <p14:cNvContentPartPr/>
              <p14:nvPr/>
            </p14:nvContentPartPr>
            <p14:xfrm>
              <a:off x="221040" y="198000"/>
              <a:ext cx="804708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DB1460-EB39-4BE2-8FFA-A2D9F35AE1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8640"/>
                <a:ext cx="806580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78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A77-FF9D-44CC-A621-B413F3FF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EE15-00A2-4473-B74A-5898D675E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67369D-D7B8-4BA3-A081-7B31F9FBC5B8}"/>
                  </a:ext>
                </a:extLst>
              </p14:cNvPr>
              <p14:cNvContentPartPr/>
              <p14:nvPr/>
            </p14:nvContentPartPr>
            <p14:xfrm>
              <a:off x="281880" y="182880"/>
              <a:ext cx="1190268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67369D-D7B8-4BA3-A081-7B31F9FBC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73520"/>
                <a:ext cx="1192140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12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A77-FF9D-44CC-A621-B413F3FF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EE15-00A2-4473-B74A-5898D675E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A44D04-0A5A-40D3-8E06-455F892F6E87}"/>
                  </a:ext>
                </a:extLst>
              </p14:cNvPr>
              <p14:cNvContentPartPr/>
              <p14:nvPr/>
            </p14:nvContentPartPr>
            <p14:xfrm>
              <a:off x="175320" y="38160"/>
              <a:ext cx="637812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A44D04-0A5A-40D3-8E06-455F892F6E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8800"/>
                <a:ext cx="6396840" cy="61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0108A8-2547-4228-B80B-8361ABDB0CFF}"/>
                  </a:ext>
                </a:extLst>
              </p14:cNvPr>
              <p14:cNvContentPartPr/>
              <p14:nvPr/>
            </p14:nvContentPartPr>
            <p14:xfrm>
              <a:off x="0" y="4267080"/>
              <a:ext cx="6683040" cy="193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0108A8-2547-4228-B80B-8361ABDB0C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257720"/>
                <a:ext cx="6701760" cy="19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17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A77-FF9D-44CC-A621-B413F3FF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EE15-00A2-4473-B74A-5898D675E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38CF5-CDEB-44FA-A437-4E17F2CF036C}"/>
                  </a:ext>
                </a:extLst>
              </p14:cNvPr>
              <p14:cNvContentPartPr/>
              <p14:nvPr/>
            </p14:nvContentPartPr>
            <p14:xfrm>
              <a:off x="457200" y="0"/>
              <a:ext cx="767376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38CF5-CDEB-44FA-A437-4E17F2CF0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769248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03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2022-04-23T03:54:52Z</dcterms:created>
  <dcterms:modified xsi:type="dcterms:W3CDTF">2022-04-23T03:55:17Z</dcterms:modified>
</cp:coreProperties>
</file>