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9T02:06:49.3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2921 1080 0,'0'-22'15,"0"44"-15,0-65 0,0 22 16,0 0-16,0 42 47,0 0-47,0 22 0,0-1 15,0 0-15,0 1 0,0 20 0,-21-21 16,21 1-16,-21 20 0,21 1 16,0-1-16,0-20 0,0 20 15,0 1-15,-22-22 0,22 21 16,0-20-16,-21-1 0,21 0 0,0-20 16,0-1-16,0 21 0,0-21 15,0 0-15,-21-21 16,21-21-1,0-21-15,0 21 16,0-22-16,0 1 0</inkml:trace>
  <inkml:trace contextRef="#ctx0" brushRef="#br0" timeOffset="539.19">2900 1397 0,'0'0'0,"-21"-21"0,21 0 15,0 0-15,-22 21 0,22-22 16,-21 1-16,21 0 0,-21 0 0,21 0 16,0-22-16,0 22 0,0 0 15,0 0-15,0 0 0,21 0 16,0-1-16,1 1 0,-1 0 0,21 0 16,-21 0-16,22 21 0,-1-21 15,0 21-15,1 0 0,-1 0 16,0 0-16,1 21 0,-1 0 15,0 21-15,-21 1 0,22-1 0,-43 0 16,0 1-16,0-1 0,0 21 16,-21-20-16,-1-1 0,1 22 0,-21-22 15,0 0-15,-1 22 0,1-22 16,0 0-16,20-20 0,-20 20 0,21-21 16,-21 0-16,20 0 0,1 1 15,0-22-15,0 0 0,0 0 16,0 0-16,-1-22 0,1 1 15,0 0-15,0 0 0,0 0 16,0 0-16,21-1 0,0 1 16,-22 21-16,44 21 31,-1-21-31,0 22 0,0-1 0,0 0 16,0 0-16,1 0 0,-1 22 15,0-22-15,0 0 0,0 0 0,0 0 16,-21 22-16,22-22 0,-1-21 15,0 21-15,-21 0 0,21 0 0,-21 0 16,21-21-16,0 0 16,1 0-16,-1 0 0,0 0 15,0-21-15,0 0 0,0 0 16,1 0-16</inkml:trace>
  <inkml:trace contextRef="#ctx0" brushRef="#br0" timeOffset="932.63">3450 1715 0,'0'0'0,"-21"0"0,21 21 15,-21-21 1,42 0 15,0 0-31,0 0 0,0 0 16,1-21-16,20 21 0,-21-22 15,0 1-15,0 0 0,1 21 0,20-21 16,-42 0-16,21 21 0,0-21 16,-42 21-1,0 0 1,0 0-16,0 21 0,-1 0 0,-20 0 16,21 0-16,0 0 0,0 22 15,-1-22-15,1 21 0,0-21 16,0 22-16,21-22 0,0 0 0,0 0 15,0 0-15,0 1 0,0 20 16,21-21 0,0-21-16,0 0 0,1 0 15,-1 0-15,0 0 0,21-21 0,1 0 16,-22 0-16,21-1 0,0-20 16,1 0-16,-1 21 0</inkml:trace>
  <inkml:trace contextRef="#ctx0" brushRef="#br0" timeOffset="1614.11">4339 868 0,'0'-42'0,"0"84"0,0-106 16,0 43-16,0 0 0,-21 0 0,0 0 15,0 21 1,-1 0-16,1 0 15,0 21-15,21 21 16,-21-21-16,0 22 0,21 20 0,-21 1 16,-1-1-16,22 1 0,-21-1 15,0 1-15,0 20 0,0-20 0,0 21 16,-1-1-16,1 1 0,0 0 16,0-1-16,0 1 0,0 0 0,-1-1 15,-20 1-15,21 21 0,21-22 0,-21 22 16,0 0-16,-1-21 15,1 21-15,0-1 0,0-20 0,-21 21 16,20 0-16,1 0 0,-21-22 16,21 22-16,0-21 0,-1-1 0,1-20 15,0-1-15,21 1 0,-21-1 0,21-20 16,0-1-16,0-21 0,0 22 16,0-22-16,21-21 15,21 0-15,-20-21 0,-1 21 16,21-43-16,0 22 0,1 0 0,-1-21 15,0-1-15,22 1 0,21-64 16,-22 43-16,-21-1 16,1 1-16,-1-1 0,0-21 0,1 1 15,-1 20-15,-21-20 0,22-1 0,-22 0 16,-21 1-16,0-1 0,0-21 16,0 21-16,0 22 0,-21-22 0,-1 22 15,-20-1-15,0 1 0,-1 20 16,1 1-16,0 21 0,-22-21 0,22 20 15,-22 22-15,22-21 0,0 21 16,21-21-16,-1 21 0,1 0 0,0 0 16,42 0 15,22 0-15,-22 0-16,21 0 0,-21 0 15,22 0-15,-1-21 0,0 0 16,1 0-16,-1-1 0,0 1 0,1 0 15,-22-21-15,21 21 0,22-22 16</inkml:trace>
  <inkml:trace contextRef="#ctx0" brushRef="#br0" timeOffset="2067.77">4339 1588 0,'-21'-22'15,"21"1"17,0 0-32,21 21 15,-21-21-15,21 21 0,0 0 16,1 0-16,-1 0 0,0 0 16,21 0-16,-21 0 0,1 0 15,-1 21-15,21-21 0,-21 21 16,0 0-16,1 1 0,-1 20 0,0-21 15,-21 0-15,0 22 0,0-22 16,0 21-16,0-21 0,0 0 0,0 1 16,-21-1-16,0 0 0,-1 0 15,1-21-15,0 0 0,0 21 16,0-21-16,21-21 16,0 0-16,0 0 15,0 0-15,0-1 0,0 1 0,21-21 16,-21 21-16,21-22 0,0 22 15,0-21-15,22 21 0,-22 0 0,0-1 16,0 1-16,22 21 0,-22-21 16,0 0-16,21 21 0,-21 0 0,1 0 15,-1-21-15,21 21 0,-21 0 16,0 0-16,1 0 0,-1 0 0,0 0 16,0 21-1</inkml:trace>
  <inkml:trace contextRef="#ctx0" brushRef="#br0" timeOffset="2739.39">5059 1736 0,'0'0'0,"0"63"31,21-63-15,0 0-16,0 0 0,0 0 16,1-21-16,-1 0 0,-21 0 15,21 0-15,0-1 0,0 1 0,0 0 16,1-21-16,-1 21 15,0-1-15,-21 1 0,0 0 0,0 0 16,0 0 0,-21 21-1,0 21 1,-1-21-16,1 21 0,0 0 0,0 0 16,0 1-16,0-1 0,-1 21 0,1-21 15,0 22-15,21-22 0,0 21 16,0-21-16,0 22 0,0-22 0,0 21 15,0-21-15,0 0 0,0 1 16,21-1-16,0 0 0,22-21 16,-22 0-16,0 0 15,0 0-15,22 0 0,-22 0 0,21 0 16,0-21-16,-20 0 0,20-1 0,0 1 16,1-21-16,-1 0 0,21 20 15,1-83-15,-22 62 0,1 1 16,-22 21-16,0-22 0,0 22 15,-21 0-15,0 0 0,0 0 0,0 0 16,-21 21 0,-21 0-16,20 0 0,1 0 0,-21 21 15,21 0-15,-22 0 0,22 0 16,21 0-16,0 22 16,0-22-16,0 0 0,0 21 0,0-20 15,21-1-15,1 0 0,-1 0 16,0 0-16,0 0 0,0-21 0,0 22 15,1-1-15,-1 0 0,0-21 16,-21 21-16,0 0 0,0 0 16,0 1-1,-21-22-15,0 0 0,-1 21 16,1-21-16,0 0 0,-21 0 0,21 0 16,-1 0-16,-20 0 0,21 0 15,0 0-15,0 0 0,-1-21 16,1-1-16,0 1 15,21 0-15,0 0 0,21 0 16,0 0-16</inkml:trace>
  <inkml:trace contextRef="#ctx0" brushRef="#br0" timeOffset="3283.73">6265 826 0,'0'0'0,"0"-22"0,-21 1 0,0 0 16,0 21-1,21 21 1,0 0-16,-21 1 0,21 20 16,0 0-16,-22 1 0,22-1 15,0 21-15,-21-20 0,21 20 0,-21-20 16,0 20-16,0 1 0,21-22 15,-21 21-15,-1 1 0,22-1 0,-21-20 16,0 20-16,21-20 0,-21-1 16,21 0-16,0 1 0,0-22 0,0 0 15,-21 0-15,21 0 0,0 0 16,0-42 15,0 0-31,0-21 16,0 21-16,21-22 0,-21 22 0,21-21 15,21-1-15,-20 1 0,-1 0 16,21-1-16,-21 22 0,22-21 0,-22 21 16,0 0-16,0 21 0,21-22 0,-20 22 15,-1 0-15,0 0 0,0 0 16,0 0-16,0 22 0,-21-1 0,0 0 16,22 0-16,-22 0 0,0 22 15,0-1-15,0-21 0,0 21 16,0-20-16,-22 20 0,1-21 15,21 0-15,-21 22 0,0-22 0,21 0 16,-21-21-16,0 21 0,21 0 0,-22-21 16,1 21-16,0-21 15,0 0-15,0 0 16</inkml:trace>
  <inkml:trace contextRef="#ctx0" brushRef="#br0" timeOffset="3703.96">5270 2413 0,'0'0'0,"0"-21"0,0-21 16,22 42-1,-1 21 1,-21 0-16,0 0 16,0 21-16,0 1 0,0-1 15,0 0-15,0 1 0,0 20 0,0-20 16,0-1-16,0 21 0,-21-20 0,-1-1 15,22 0-15,-21 1 0,0 20 16,21-20-16,-21-1 0,0 0 0,0 1 16,-1-22-16,1 21 0,0-21 15,0 0-15,0 1 0,21-1 0,0 0 16,-21-21 0,21-21-1,0 0-15</inkml:trace>
  <inkml:trace contextRef="#ctx0" brushRef="#br0" timeOffset="3947.41">4911 3133 0,'0'-21'0,"0"42"0,-22-64 16,44 65 15,-22-1-15,21-21-16,0 21 0,0 0 0,0 0 15,0 0-15,-21 1 0,43 20 16,-43-21-16,21 0 16,-21 0-16,0 1 0,0-1 0,0 0 15,21-21-15,-21 21 0,21-21 16,0 0 0,1 0-16,-1-21 0,0 0 0,0 0 15,21-1-15,-20 1 0</inkml:trace>
  <inkml:trace contextRef="#ctx0" brushRef="#br0" timeOffset="4112.97">5546 3006 0,'0'0'0,"21"0"0,-42 0 31,-1 21-31,1-21 0,0 21 16,0 0-16,0 22 0,0-22 15,-22 0-15,22 21 0,-64 22 16,64-43-16,-21 0 0,21 0 15,0 0-15,-1 1 0,1-22 0,0 21 16</inkml:trace>
  <inkml:trace contextRef="#ctx0" brushRef="#br0" timeOffset="4852.04">4106 5144 0,'0'0'0,"-42"-22"31,42 1-15,0 0-16,0 0 15,0 0-15,0 0 0,21-1 0,0-20 16,0 21-16,1 0 0,-1-22 0,0 22 16,-21 0-16,21-21 0,0 21 15,0 21-15,-21-22 0,0 1 16,22 21-16,-22 21 16,0 1-1,0-1-15,0 21 0,0 0 0,0 1 16,0 20-16,0 1 0,-22-1 15,22 1-15,0-1 0,-21 22 0,0-22 16,0 22-16,21 0 0,-21-1 16,21 1-16,-21 0 0,-1-1 0,22 1 15,-21-21-15,0 20 0,21 1 0,-21-22 16,0 22-16,21-21 0,-21-1 16,21 1-16,-22-1 0,22-21 0,0 1 15,-21-1-15,21 0 0,-21-20 16,0 20-16,0-42 15,0 0-15,-1 0 16,1-42-16,0 20 0,-21-20 16,21 21-16,-22-43 0,1 22 0,0 0 15,20-22-15,-20 1 0,0 20 16,-1-20-16,22 21 0,0-1 0,0-20 16,21 20-16,0-62 15,0 62-15,21-20 0,0 20 0,0-20 16,22-1-16,-1 22 0,0-21 15,1-1-15,-1 1 0</inkml:trace>
  <inkml:trace contextRef="#ctx0" brushRef="#br0" timeOffset="5248.83">4297 4403 0,'0'0'0,"-21"0"0,-1 0 0,1 0 16,0 21-16,0-21 0,0 21 0,21 0 15,-21-21-15,21 21 16,-22 1-16,22-1 0,0 0 16,22-21-1,-1 0-15,0 0 16,0 0-16,0 0 0,0-21 0,22 21 15,-22-21-15,0-1 0,-21 1 16,0 0-16,21 21 0,-21-21 0,0 0 16,0 0-16,-21-1 0,0 1 15,0 21-15,0 0 0,-1 0 0,1 0 16,0 0-16,0 0 0,0 21 16,0 1-16,21-1 0,-22 0 0,22 0 15,-21 0-15,21 0 0,0 22 0,0-22 16,0 0-16,0 0 0,0 22 15,0-22-15,0 0 0,21-21 16,1 21-16,-1 0 0,0-21 0</inkml:trace>
  <inkml:trace contextRef="#ctx0" brushRef="#br0" timeOffset="5685">4868 4593 0,'-42'-42'31,"21"42"-31,0 0 16,-22 0-16,22 21 0,0 0 0,-21 0 15,20 1-15,-20-1 0,21 0 16,0 21-16,0 1 0,-1-1 0,1 0 16,21-21-16,0 22 0,0-1 0,0 0 15,0-20-15,0 20 0,21-21 16,1 0-16,-1 0 0,0-21 0,0 22 15,21-22-15,-20 0 0,20 0 0,0 0 16,-21 0-16,22-22 0,-1 1 16,-21 0-16,22 0 0,-22 0 0,0-22 15,0 22-15,0-21 0,0 0 16,-21-1-16,0 1 16,0 0-16,0 20 0,0-20 0,0 21 0,-21 0 15,0 0-15,-21-1 0,21 22 16,-22 0-16,22 0 0,-21 0 0,-1 0 15,22 0-15,-21 0 0,21 22 0,-22-1 16,22-21-16,0 21 0,0 0 16,0 0-16,21 0 0,0 1 0,0-1 15,0 0-15,0 0 16,0 0-16,21-21 0,0 0 0,0 0 16,22 0-16,-22 0 0</inkml:trace>
  <inkml:trace contextRef="#ctx0" brushRef="#br0" timeOffset="5928.53">5334 4593 0,'0'21'16,"-21"1"-1,0-1-15,-1 0 0,22 21 16,-21-21-16,0 1 0,21 20 15,-21-21-15,21 21 0,0 1 0,-21-1 16,21-21-16,-21 0 16,21 1-16,0-1 0,21-21 31,0-21-31,-21-1 0,21 1 16,0-21-16</inkml:trace>
  <inkml:trace contextRef="#ctx0" brushRef="#br0" timeOffset="6329.77">5334 4191 0,'0'0'0,"-21"0"0,0 0 0,-1 0 16,1 0-16,0 21 0,0 0 15,0 1-15,21-1 0,0 0 16,-21 0-16,21 0 0,0 0 0,0 1 15,0-1-15,0 0 0,0 0 16,21-21-16,0 21 0,21-21 16,-21 0-16,22 0 0,-22 0 0,21 0 15,-21 0-15,1 0 0,20-21 16,-21 0-16,0 21 0,-21-21 0,0 0 16,21-22-16,-21 22 0,0 0 15,0-21-15,0 20 0,-21 1 0,0 0 16,0 21-16,0 0 0,0 0 15,-1 0-15,-20 0 0,21 0 16,-21 0-16,20 21 0,-20 0 0,21 22 16,0-22-16,-22 0 0,22 21 0,21-20 15,-21 62-15,21-63 16,0 1-16,21 41 0,-21-42 16,21 0-16,22 1 0,-22-1 15,21-21-15,1 0 0,-22 21 0</inkml:trace>
  <inkml:trace contextRef="#ctx0" brushRef="#br0" timeOffset="6747.63">5842 4657 0,'-21'0'16,"0"0"-16,-1 0 0,22 21 15,-21 0-15,21 0 16,0 0-16,0 1 0,0-1 0,0 0 15,0 21-15,0-21 0,0 1 16,0-1-16,0 0 0,0 0 16,0 0-16,0 0 15,-21-21-15,21-21 32,0 0-32,0 0 0,0 0 15,0 0-15,0-22 0,0 1 0,0 21 16,21-22-16,0 1 0,1 0 15,-1-1-15,21 1 0,0 21 0,-20-21 16,20 20-16,0 1 0,1 21 16,-22 0-16,21 0 0,-21 0 0,0 0 15,22 0-15,-22 21 0,0 1 0,-21-1 16,0 0-16,21 0 0,-21 43 16,0-43-16,0 21 0,0-21 15,0 22-15,-21-22 0,0 0 16,0 0-16,21 0 0,-21 0 15,-1 1-15,22-1 0,-21 0 0</inkml:trace>
  <inkml:trace contextRef="#ctx0" brushRef="#br0" timeOffset="7484.07">7683 4657 0,'0'0'0,"22"0"16,20-21-16,-21-1 0,0 22 0,22-21 15,-22 0-15,0 0 0,-21 0 16,21 0-16,-21-22 0,0 22 15,0 0-15,-21-21 0,21 20 0,-42 1 16,20-21-16,1 21 0,0 21 16,-21 0-16,-1 0 0,22 0 0,-21 0 15,0 0-15,-1 21 0,1 0 16,0 0-16,-1 22 0,1-1 0,21 0 16,-22 1-16,1-1 0,21 0 0,0 1 15,-22-1-15,22 21 0,21-20 16,-21-1-16,21-21 0,0 22 0,0-22 15,0 0-15,0 0 0,21 0 16,0-21-16,1 0 0,20 0 16,-21 0-16,21-21 0,1 21 0,-1-21 15,0-21-15,64-22 0,-63 43 16,20-21-16,-21-1 0,1 22 16,-1-21-16,22-43 15,-43 64-15,21-21 0,-21 20 0,-21 1 16,0 0-16,21 0 0,-21 42 31,-21 21-31,21-20 0,-21-1 16,21 21-16,-21-21 15,21 0-15,-21 22 0,21-22 0,0 21 16,0-21-16,0 22 0,0-22 0,0 0 16,0 0-16,21 0 0,0 1 15,0-1-15,0-21 0,1 0 0,20 0 16,-21 0-16,21 0 0,1-21 0,-1 21 15,0-22-15,1 1 0</inkml:trace>
  <inkml:trace contextRef="#ctx0" brushRef="#br0" timeOffset="8147.84">8721 4509 0,'0'0'0,"0"-22"16,-22-41-1,1 63-15,0 0 0,0 0 16,0 0-16,-22 0 0,-20 0 15,42 21-15,-22-21 0,-41 64 16,63-43-16,-22 0 0,22 0 16,0 21-16,0-20 0,0 20 0,-1-21 15,22 21-15,0-20 0,0-1 0,0 0 16,0 0-16,22-21 16,-1 0-16,0 0 0,21 0 0,-21 0 15,22 0-15,-1-21 0,0 0 0,1 0 16,-1-1-16,0 1 15,-20-21-15,20 21 0,-21 0 0,0-1 16,0 1-16,1-21 0,-1 21 16,-21 0-16,-21 21 31,-1 0-31,22 21 16,-21 0-16,0 0 0,21 0 15,-21 0-15,21 22 0,0-1 0,-21 0 16,21 1-16,-21 20 0,21 1 15,0-1-15,0 22 0,0-22 0,0 22 16,-22-21-16,22 20 0,-21 1 0,21 0 16,-21-1-16,21 1 0,0 84 15,0-84-15,0 0 0,0-22 16,0 22-16,0-1 0,0-20 16,0 21-16,-21-22 0,0 1 0,0-1 15,-1 1-15,1-1 0,0-21 0,0 1 16,0 20-16,0-42 0,-22 22 0,22-1 15,-21-21-15,21 22 0,-22-22 0,1 0 16,21 0-16,-22-21 0,1 0 16,0 0-16,-22 0 0,22 0 0,-22-21 15,1 0-15,-1-22 0,1 1 16,21-21-16,-22-22 0,22 0 0,-1 1 0,22-22 16,0 21-1,21-21-15,0 0 0,0 1 0,0-1 0,0 0 16,21 0-16,0 21 0,22-84 15,-1 84-15,0 22 0,1-1 16,-1 1-16,0-1 0,22 1 0,-1 21 16,1-22-16,21 1 0,-22 20 0,1 1 15,20-22-15</inkml:trace>
  <inkml:trace contextRef="#ctx0" brushRef="#br0" timeOffset="8672.1">9483 4276 0,'0'0'0,"-43"-43"32,22 43-32,21-21 0,-21 21 15,0-21-15,0 21 0,-22 0 16,22 0-16,-21 0 0,21 21 0,-22 0 15,1 1-15,0-1 0,20 21 0,-20-21 16,0 22-16,21-22 0,-1 21 16,1-21-16,0 22 0,21-22 0,0 0 15,0 21-15,0-21 16,0 1-16,21-1 0,0-21 0,1 0 16,-1 0-16,0 0 0,0 0 0,21 0 15,-20 0-15,20-21 0,-21-1 16,21 1-16,-20 0 0,20 0 0,-21 0 15,0 0-15,0-1 0,1 1 0,-1-21 16,-21 21-16,0 0 0,0-1 16,21 1-16,-21 0 0,-21 21 31,21 21-31,0 0 16,-21 1-16,21 20 0,-22-21 15,22 21-15,-21-20 0,21 20 0,0-21 16,0 0-16,0 22 0,0-22 15,0 0-15,0 0 0,0 0 0,0 0 16,0 1-16,21-22 0,1 0 16,-1 0-16,0 0 15,0 0-15,0-22 0,22 1 0,-22 0 16,0 0-16,21-21 0,1 20 0</inkml:trace>
  <inkml:trace contextRef="#ctx0" brushRef="#br0" timeOffset="8855.12">9864 4318 0,'-22'21'32,"1"0"-32,0 1 0,21-1 15,-21 21-15,0-21 0,21 0 16,-21 1-16,21-1 0,0 0 0,-22 0 16,22 0-16,0 0 0,0 1 0,0-1 15,22-21 16,-1 0-31,-21-21 0</inkml:trace>
  <inkml:trace contextRef="#ctx0" brushRef="#br0" timeOffset="9230.11">9948 3852 0,'-127'43'16,"106"-22"-16,0 0 0,0-21 16,21 21-16,0 0 0,0 1 0,0-1 15,0 0-15,21-21 0,0 0 16,0 0-16,22 0 16,-22 0-16,0 0 0,21 0 0,-21 0 15,22-21-15,-22 0 0,0 21 0,21-22 16,-20 1-16,-22-21 0,0 21 15,0 0-15,0-1 0,0 1 0,0 0 16,0 0-16,0 0 0,-22 21 0,1 0 16,0 0-16,-21 0 0,21 0 15,-22 21-15,1 0 0,21 0 0,-22 0 16,22 1-16,-21-1 0,21 21 16,0-21-16,-1 22 0,22-22 0,0 21 15,0-21-15,0 22 0,0-22 0,43 21 16,-22-21-16,0 0 15,0 1-15,22-1 0</inkml:trace>
  <inkml:trace contextRef="#ctx0" brushRef="#br0" timeOffset="9708.62">10604 4276 0,'-84'21'31,"63"0"-31,-1-21 0,1 21 0,21 0 16,0 1-16,-21-1 0,0 42 15,0-42-15,21 1 0,0-1 16,0 21-16,0-21 0,0 0 16,-21 1-16,21-1 0,-22 0 15,22 0-15,0-42 31,0 0-15,0 0-16,0-1 0,0-20 16,22 21-16,-1-21 0,0-1 0,0 1 15,21 0-15,-20-1 0,20 22 16,0-21-16,-21-1 0,22 22 0,-1 0 16,-21 0-16,22 21 0,-1 0 15,-21 0-15,0 0 0,0 21 16,22-21-16,-43 42 0,21-20 0,-21-1 15,21 21-15,-21-21 0,0 64 16,0-64-16,0 21 0,-21-20 16,0 20-16,0-21 0,21 0 0,-22 22 15,1-22-15,0 0 0,0-21 0,0 21 16,21 0-16,-21-21 0,-1 0 16,44 0 15</inkml:trace>
  <inkml:trace contextRef="#ctx0" brushRef="#br0" timeOffset="9854.26">10922 4678 0,'-21'0'31,"21"-21"-15,0 0-1,0-1 1,0 1-16,-21 21 0,21-21 15,-22 21-15</inkml:trace>
  <inkml:trace contextRef="#ctx0" brushRef="#br0" timeOffset="10621.51">3471 2328 0,'0'0'0,"-42"0"0,21 0 15,-22 0-15,22 0 0,0 0 0,0 0 16,0 0-16,63 0 31,0 0-15,1 0-16,41 0 0,1 0 0,0 0 15,42 0-15,-21 0 0,42-21 16,0 0-16,0 21 0,21 0 0,-20 0 16,-1 0-16,0-21 0,0 21 15,-21 0-15,0 0 0,0 0 0,-21 0 16,0 0-16,0 0 0,-43 0 16,22 0-16,-22 0 0,-20 0 15,-1 0-15,-21 0 0,0 0 0,0 0 16,-42 0-1,0-21 1,-21 21-16,-1 0 0</inkml:trace>
  <inkml:trace contextRef="#ctx0" brushRef="#br0" timeOffset="10948.32">3895 2392 0,'0'0'0,"84"0"0,-20 0 0,42 0 15,-1 0-15,1 0 0,21 0 16,0 0-16,0-21 0,0 21 0,0 0 15,-21 0-15,21-21 16,0 21-16,-21-22 0,0 22 0,0 0 16,-22 0-16,1-21 0,-22 21 0,1 0 15,-22 0-15,1 0 0,-22 0 16,0 0-16,0 0 0,-21-21 16,-21 21-1</inkml:trace>
  <inkml:trace contextRef="#ctx0" brushRef="#br0" timeOffset="11739.05">4889 5461 0,'0'0'0,"-21"0"0,0 0 16,42 0 15,0 0-31,22 0 0,-1 0 0,0 0 16,22 0-16,21 0 0,-1 0 16,22 0-16,0 0 0,21 0 15,21 0-15,0 0 0,0 0 0,1 0 16,20 0-16,0 0 0,170 0 15,-149 0-15,-20 0 0,20 0 16,1 0-16,-22 0 0,22 0 0,-22 0 16,-21 0-16,21 0 0,-20 0 0,-1 0 15,-21 0-15,-21 0 0,-1 0 16,-20 0-16,-21 0 0,-22 0 0,0 0 16,1 0-16,-22 0 0,-42-21 15,-1 21 1,-20 0-16,0 0 15,-22 0-15,22 0 0,-22-21 0,-20 21 16,20 0-16</inkml:trace>
  <inkml:trace contextRef="#ctx0" brushRef="#br0" timeOffset="12283.66">4953 5652 0,'0'0'0,"-21"0"16,42 0 0,0 0-1,21 0-15,-20 0 0,20 0 0,0 0 16,1 0-16,20 0 0,1 0 16,-1 0-16,22 0 0,-1 0 15,22-22-15,21 22 0,-21 0 0,21 0 16,0 0-16,21 0 0,22 0 15,-22-21-15,21 21 0,22 0 0,-22 0 16,0 0-16,22 0 0,-1 0 0,-20 0 16,-1 0-16,0 0 0,-21 0 15,1 0-15,-1 0 0,-21 0 0,0 21 16,0-21-16,-43 0 0,22 0 0,-42 0 16,20 0-16,-20 0 0,-22 22 15,22-22-15,-22 0 0,-21 0 0,22 0 16,-22 0-16,0 0 0,0 0 15,0 0-15,-42 0 32,0 0-32,0 0 0,0 0 0,-1 0 15,1 0-15,0 0 0,0 0 16</inkml:trace>
  <inkml:trace contextRef="#ctx0" brushRef="#br0" timeOffset="12415.96">9525 5673 0,'0'0'16,"0"-21"15,-21 21-15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9T02:37:21.55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2519 762 0,'0'0'0,"0"-21"0,0-64 31,0 64-31,0 0 0,0 0 16,0 0-16,0-1 0,0 1 16,0 0-16,0 0 15,-21 0-15,21 42 32,0 0-17,0 21-15,0-20 0,0 20 0,0 21 16,0 1-16,0-22 0,0 43 15,0-22-15,0 1 0,-22-1 0,22 1 16,0-1-16,0 1 0,-21-22 16,21 1-16,-21-1 0,21 0 0,-21 1 15,21-22-15,0 21 0,0-21 16,0 0-16,21-42 47,0 0-47,0 0 0,1-21 0,20-1 15,-21 22-15,0-21 0,22-1 16,-22-20-16,0 21 0,0-1 0,21-20 16,-20 20-16,-1 1 0,0 0 15,0 21-15,0-1 0,-21 1 16,21 21-16,-21 21 16,22 1-16,-22-1 0,0 21 15,0 0-15,0 1 0,0-22 0,0 21 16,0 1-16,0-1 0,21 0 15,-21 1-15,21-22 0,-21 21 0,21-21 16,0 0-16,0 22 16,1-22-16,-1-21 0,0 21 0,0-21 15,21 0-15,-20 0 0,20 0 16,0 0-16,1-21 0,-1 21 0,0-21 16,1 0-16,20-22 0,-21 1 15,1 0-15,-1-1 0,0 1 16,1-22-16,-22 1 0,21-1 0,-21-20 15,1 20-15,-22 1 0,0-1 16,0-42-16,0 43 0,-43 21 16,22-1-16,0 22 0,-21-21 15,-22 21-15,22-1 0,-1 22 16,22 0-16,-21 0 16,0 0-16,20 22 0,1-22 0,-21 21 15,21 0-15,21 0 0,0 0 16,0 22-16,0-22 0,0 0 15,0 21-15,21-21 0,-21 22 0,21-22 16,0 21-16,0-21 0,1 22 16,20-22-16</inkml:trace>
  <inkml:trace contextRef="#ctx0" brushRef="#br0" timeOffset="263.8">4000 1185 0,'0'64'31,"-21"-43"-31,0 0 16,0 0-16,21 1 0,-21-1 16,0 0-16,-1 0 0,1 0 15,21 0-15,0 1 16,-21-22-16,21-22 47,0 1-32,0 0-15</inkml:trace>
  <inkml:trace contextRef="#ctx0" brushRef="#br0" timeOffset="447.23">3937 826 0,'0'0'0,"0"-22"0,-21 22 47,21 22-31,0-1 0,0 0-16,0 0 15,21 0-15</inkml:trace>
  <inkml:trace contextRef="#ctx0" brushRef="#br0" timeOffset="903.88">4339 1122 0,'0'0'0,"0"21"0,0 0 0,-21 0 0,21 1 16,-21-1-16,0 0 15,21 0-15,0 0 0,0 0 0,-22 1 16,22-1-16,-21 0 16,0-21 15,21-21-15,0 0-1,0-22-15,0 22 0,0 0 0,0-21 16,21-1-16,0 1 0,1 0 15,20 20-15,-21-20 0,0 21 0,22-21 16,-22 20-16,21 22 16,0-21-16,1 21 0,-1 0 0,0 0 15,1 21-15,-22 1 0,21-1 16,-21 0-16,1 0 0,-1 21 16,-21-20-16,0 20 0,0 0 0,0-21 15,0 22-15,-21-22 0,-1 0 16,1 0-16,0 22 0,0-43 0,0 21 15,0 0-15,-1 0 0,22 0 16,22-42 15,-1 21-31,0-21 0,21 0 16</inkml:trace>
  <inkml:trace contextRef="#ctx0" brushRef="#br0" timeOffset="1463.39">5567 889 0,'0'0'15,"0"-21"-15,0 0 0,-21 0 0,-1 21 0,1-22 16,-21 22-16,21 0 0,0 0 16,-1 0-16,-20 0 0,21 0 0,-21 0 15,20 22-15,-20 20 0,21-21 16,-21 21-16,20-20 0,-20 20 15,21 0-15,0 1 0,0-1 16,-1 0-16,22 1 0,-21-22 0,21 21 16,0-21-16,0 0 0,0 1 15,21-1-15,1 0 0,-1 0 0,0-21 16,21 0-16,-21 0 0,22 0 16,-1 0-16,-21 0 0,22 0 0,-1-21 15,0 0-15,1 0 0,-22-1 16,21-20-16,0 21 0,1-21 15,-22-1-15,21-20 0,-21 20 16,1-20-16,20-1 0,-21 1 0,0-1 16,0 1-16,-21-1 0,0 1 15,22 21-15,-22-22 0,0 22 0,0-1 16,0 22-16,0-21 0,0 21 16,-22 21-16,1 0 15,0 21-15,0 0 16,0 21-16,21 1 0,-21-1 0,-1 0 15,22 22-15,-21-22 0,21 22 16,0-1-16,0 1 0,-21-1 0,21 1 16,0-22-16,0 0 0,0 1 15,0-1-15,0 0 0,0-20 16,0 20-16,0-21 0,0 0 16,21-21-16,0 21 0,1 1 15,-1-22-15,0 0 0,0 0 16,21 0-16,-20-22 0,-1 1 0</inkml:trace>
  <inkml:trace contextRef="#ctx0" brushRef="#br0" timeOffset="1912.46">6286 910 0,'0'0'0,"0"-21"0,-21 21 15,0 0 1,0 0-16,0 21 0,21 0 15,-21 1-15,-1-1 0,1 0 0,0 0 16,0 21-16,0-20 0,21 20 16,0-21-16,0 0 0,0 22 0,0-22 15,0 0-15,0 0 0,0 0 16,0 0-16,21 1 0,0-22 0,0 21 16,0-21-16,1 0 0,-1 0 15,21 0-15,-21 0 0,0 0 0,22 0 16,-1-21-16,-21-1 0,0 1 15,22 0-15,-22 0 0,0 0 16,0-22-16,0 22 0,-21-21 16,0 0-16,0-1 0,0-20 0,0 20 15,0 22-15,0-21 0,-21 21 16,0 0-16,0-1 0,0 22 0,-43 0 16,22 0-16,21 22 15,-22-1-15,22 21 0,0-21 0,-21 22 16,21-1-16,-1 0 0,1 1 15,21-22-15,0 21 0,0 0 0,0-20 16,0 20-16,0-21 0,0 0 16,0 0-16,21 1 0,1-1 0,-1-21 15,0 0-15,0 0 16,0 0-16,22 0 0,-1 0 0</inkml:trace>
  <inkml:trace contextRef="#ctx0" brushRef="#br0" timeOffset="2483.17">6900 1016 0,'0'0'16,"21"-42"-16,-21 21 0,0-1 0,0 1 0,0 0 16,0 0-1,-21 63 1,21 1 0,0-22-16,-21 0 0,21 21 0,-21 1 15,21-22-15,-21 21 0,21-21 0,0 0 16,0 1-16,0-1 0,0 0 15,0 0-15,0 0 0,0 0 16,21 1 0,0-22-16,0 0 0,0 0 15,1 0-15,-1-22 0,0 1 0,0 0 16,0 21-16,22-42 0,-22 21 16,0-1-16,0 1 0,0-21 0,0 21 15,-21 0-15,22-1 0,-22 1 16,21 0-16,-21 42 31,0 0-31,0 1 0,0-1 16,0 0-16,-21 0 0,21 0 15,0 22-15,-22-22 0,22 0 0,0 0 16,0 0-16,0 0 16,22-21-16,-1 0 0,0 0 0,0 0 15,0 0-15,0 0 0,1 0 16,-1 0-16,21-21 0,-21 0 0,0 0 15,1 0-15,-1 0 0,0-22 16,-21 22-16,21-21 0,-21-1 0,0 1 16,0 0-16,0-1 0,0 1 15,0 0-15,0 21 0,-21-1 0,21 1 16,-21 0-16,0 21 16,-1 0-16,1 0 0,0 0 15,-21 21-15,21 0 0,-1 1 16,1-1-16,0 0 0,0-21 0,21 21 15,0 0-15,-21-21 0</inkml:trace>
  <inkml:trace contextRef="#ctx0" brushRef="#br0" timeOffset="2979.43">9207 296 0,'0'0'0,"0"-21"16,0 0-16,-21 21 15,0 0-15,0 42 16,0-20-16,21 20 0,-21 0 0,-1 1 16,1 20-16,0 1 0,0-1 15,21 1-15,0-1 0,-21 1 16,0-1-16,21 1 0,-22-22 16,22 21-16,0-20 0,-21-1 0,21-21 15,0 22-15,-21-22 0,21 0 16,0 0-16</inkml:trace>
  <inkml:trace contextRef="#ctx0" brushRef="#br0" timeOffset="3584.29">8424 614 0,'0'0'0,"-42"-21"0,21 0 0,0-1 15,-1 1-15,22 0 0,0 0 0,0-21 16,0 20-16,22-20 0,-1 0 16,21 21-16,0-22 0,22 1 15,21 21-15,-22-22 0,43 22 0,0 0 16,-22 0-16,22 21 0,0 0 16,-21 21-16,-1 0 0,-20 22 0,-1-1 15,1 0-15,-22 22 0,1-1 16,-22 1-16,0-1 0,-21 1 15,0-1-15,0 1 0,-21-1 16,0 1-16,-1-1 0,1-20 0,0 62 16,0-83-16,0 20 15,0-21-15,-1 0 0,22 0 0,-21-21 16,0 0 0,0 0-16,0 0 0,21-21 15,0-21-15,0 21 0,-21-22 16,21 1-16,0-21 0,0 20 0,0-20 15,21-1-15,-21 1 0,21-1 16,21 1-16,-21-1 0,22 1 0,-1-1 16,0 1-16,22-1 0,-1 22 15,22 21-15,-21-22 0,20 43 16,-20 0-16,-1 0 0,22 0 16,-43 43-16,22-1 0,-22 0 0,0 1 15,1 20-15,-22 1 0,-21-22 16,0 22-16,0-1 0,0 1 0,0-1 15,-21 1-15,0-22 0,-1 0 16,1 1-16,-21-1 0,0 43 16,-1-64-16,22 0 0,0 0 15,-21 0-15,20 0 0,1-21 0,21 22 16,-21-22-16,21-22 31,0 1-31,21 0 0,0 21 16,1-21-16,-1 0 0</inkml:trace>
  <inkml:trace contextRef="#ctx0" brushRef="#br0" timeOffset="4539.64">11049 868 0,'0'0'0,"0"-21"0,0-43 31,-21 22-31,0 21 0,-1 0 0,-20-1 16,21 22-16,-21-21 0,-1 21 16,22 0-16,-21 0 0,-1 0 0,1 0 15,0 0-15,21 0 0,-22 43 0,22-22 16,-21 0-16,21 21 0,-1 1 16,1-1-16,0 0 0,0 1 15,21-1-15,0 0 0,0 1 0,0-22 16,0 0-16,0 21 0,21-21 0,0 1 15,0-22-15,1 21 0,-1-21 16,21 0-16,-21 0 0,22 0 0,-1 0 16,0 0-16,1-21 0,-1-1 15,21 1-15,-20 0 0,-1 0 0,0-21 16,1 20-16,-22-20 16,21 0-16,-21-1 0,1-20 0,-1 21 15,-21 20-15,0-20 0,0 21 16,0 0-16,0 0 0,0-1 0,-21 22 31,21 22-31,-22 20 0,1-21 0,0 0 16,0 22-16,0-1 0,21-21 15,-21 21-15,21 1 0,0-22 0,0 21 16,0-21-16,0 1 0,21-1 16,0 0-16,0 0 0,0-21 0,0 0 15,22 21-15,-22-21 16,21 0-16,-21 0 0,22 0 0,-1-21 15,-21 21-15,22-21 0,-1 0 16,-21 0-16,21-22 0,-20 22 0,-1-21 16,21-1-16,-21 22 0,-21-21 15,21 0-15,-21 20 0,0 1 0,0 0 16,0 0-16,0 42 31,0 0-31,-21 0 16,21 1-16,0 20 0,0-21 15,-21 21-15,21-20 0,0 20 0,-21-21 16,21 0-16,0 22 0,-21-22 16,21 0-16,0 0 0,0 0 15,-21 0 1,21-42 15,0 0-31,0 0 0,0 0 0,0 0 16,0-22-16,21 22 0,0-21 15,0-22-15,0 22 0,0 0 0,22-1 16,-1 1-16,-21 0 0,22 20 16,-1 1-16,21 0 0,-20 21 0,-1 0 15,0 0-15,1 0 16,-1 0-16,0 21 0,-20 22 0,-1-22 16,0 21-16,-21-21 0,0 22 15,0-1-15,0-21 0,0 21 0,0-20 16,-21 20-16,0-21 0,-1 0 15,1 0-15,0 1 0,0-1 0,21 0 16,0 0 0,21-21-1,0-21-15,0 21 16,22-21-16,-1 0 0</inkml:trace>
  <inkml:trace contextRef="#ctx0" brushRef="#br0" timeOffset="5659.78">12742 804 0,'0'0'0,"0"-21"0,0-63 31,0 62-31,-21 1 0,0 21 16,0 0-16,0 0 0,-1 0 16,1 0-16,0 0 0,-21 21 0,21 1 15,-1-1-15,-20 0 0,21 21 16,0 1-16,-22-1 0,22-21 0,0 21 15,0 1-15,0-1 0,21-21 16,0 0-16,0 1 0,0 20 16,0-21-16,42 0 0,-21-21 15,0 0-15,1 0 0,20 0 16,-21 0-16,0 0 0,22 0 0,-22 0 16,21-21-16,-21 0 0,0 0 15,22 0-15,-22-22 0,0 22 0,0-21 16,0-1-16,1 1 0,-1 0 15,-21-22-15,21 22 0,-21 21 16,0 0-16,21 21 0,-21 21 31,-21 0-31,0 0 16,0 21-16,-1 1 0,22-22 16,-21 21-16,21 1 0,-21-22 0,21 21 15,0-21-15,0 22 0,0-22 16,0 0-16,0 0 0,21 0 0,0 0 15,22 1-15,-22-22 0,21 0 16,1 0-16,-1 0 0,21 0 0,-20 0 16,20 0-16,1 0 0,-1-22 15,1 22-15,-22-21 0,22-21 0,-22 21 16,0 0-16,1-22 0,-1 22 16,-21-21-16,0-1 0,0 1 0,-21 0 15,0 21-15,0-22 16,0 22-16,-21 0 0,0 0 0,0 21 15,-21 0-15,20 0 0,-20 0 16,0 21-16,-1-21 0,1 21 0,0 21 16,21-20-16,-22 20 0,1-21 15,21 21-15,0-20 0,-1-1 0,22 0 16,0 0-16,0 0 0,0 0 16,43 1-16,-22-22 0,21 0 0,-21 21 15,22-21-15,-1 0 0,0 0 16,1 0-16,-22-21 0,21 21 0,-21-22 15,22 1-15,-22 0 0,0 21 16,0-21-16,-21 0 0,0 0 16,21-1-16,-21 1 0,22 21 15,-22 21 17,-22 1-32,1 20 15,0-21-15,0 21 0,21-20 0,-21 20 16,0 0-16,-1 1 0,1-1 15,0 0-15,0 1 0,21 20 0,0-21 16,0 22-16,0-1 0,0 1 16,0 21-16,0-22 0,0 22 0,0-22 15,21 22-15,0-22 0,-21 22 0,21 0 16,1 21-16,-1-22 0,0 1 16,-21 21-16,0-22 0,0 1 15,0 0-15,0-1 0,0 1 0,0 0 16,0-22-16,-21 1 0,0-1 15,-1-20-15,-20 20 0,0-42 0,-1 22 16,-20-22-16,21 0 0,-22-21 0,1 0 16,-1 0-16,1-21 0,-1 0 15,1-22-15,-22 1 0,43-22 0,-22 1 16,1-1-16,20-20 0,1-1 16,0 0-16,20-20 0,-20-1 0,42-21 15,0 21-15,0 0 0,0 0 0,0 22 16,21-22-16,0 21 15,22 0-15,-22 22 0,21-22 0,-21 22 16,64-43-16,-43 42 16,1 22-16,-1 0 0,0-1 0,22 1 15,21-43-15,-43 43 0,0 0 16,1-1-16</inkml:trace>
  <inkml:trace contextRef="#ctx0" brushRef="#br0" timeOffset="6124.18">13568 931 0,'0'0'16,"63"0"-1,-42 0-15,1-21 16,-1 21-16,0-21 0,0 0 16,0 21-16,0-21 0,1 0 0,-22-1 15,21 1-15,0 0 0,0 0 16,-42 21-1,0 0 1,-22 0-16,22 21 0,-21 0 16,21 0-16,-22 22 0,22-22 0,0 21 15,-21-21-15,42 22 0,-21-22 16,21 0-16,0 21 0,0-20 0,0-1 16,0 0-16,0 0 0,21-21 15,0 21-15,0-21 0,21 0 0,-20 0 16,20 0-16,0 0 15,22 0-15,-22 0 0,22 0 0,-22 0 16,21-21-16,-20 0 0,-1 21 16,22-21-16</inkml:trace>
  <inkml:trace contextRef="#ctx0" brushRef="#br0" timeOffset="6768.07">14372 804 0,'0'0'0,"0"-21"0,0 0 15,-21 21 1,0 0-16,0 0 0,-1 21 0,1 0 15,0 1-15,0 20 0,21-21 16,-21 21-16,0-20 0,-1 20 16,22-21-16,-21 0 0,21 0 15,0 1-15,0-1 0,0 0 0,0 0 16,0-42 31,0 0-47,0 0 0,0-1 0,21 1 15,-21 0-15,0-21 0,22 21 16,-22-22-16,21 22 0,0-21 0,0 21 16,0-1-16,0-20 0,1 42 15,-1-21-15,21 0 0,-21 21 0,22 0 16,-22 0-16,21 0 0,-21 0 16,22 0-16,-22 0 0,21 21 15,-21 0-15,0 21 0,22-20 0,-43-1 16,21 21-16,-21-21 0,0 22 15,0-22-15,0 21 0,0-21 16,0 0-16,0 1 0,-21-22 0,21 21 16,-21 0-16,-1-21 0,1 0 15,0 0-15,0 0 16,21-21-16,0 0 16,0-1-16,0 1 0,0 0 15,0-21-15,21 21 0,0-22 0,0 1 16,1 21-16,-1-22 15,21 22-15,-21 0 0,22 0 0,-1 0 16,0 0-16,1 21 0,-1 0 16,0 0-16,22 0 0,-22 21 0,0 0 15,-20 0-15,20 21 0,-21-20 16,-21 20-16,0 0 0,0 1 0,0-1 16,0 0-16,-21-21 0,0 22 15,-22-22-15,22 0 0,0 0 0,-21 0 16,21-21-16,-1 22 0,1-22 15,0 0-15,0 0 0,21-22 32,42 1-17,-21 21-15,1-21 0</inkml:trace>
  <inkml:trace contextRef="#ctx0" brushRef="#br0" timeOffset="7116.22">15494 995 0,'0'0'16,"21"0"0,0 0-16,0 0 0,1 0 0,-1 0 15,0 0-15,0 0 0,0 0 16,22-21-16,-22 21 0,0-21 16,21-1-16,-21 1 0,1 0 15,-22 0-15,21 0 0,-21 0 0,0-1 16,0 1-16,0 0 0,0 0 15,-21 21-15,-1 0 0,1 0 16,-21 0-16,0 21 0,20-21 0,-20 42 16,0-20-16,-1-1 0,1 21 15,21-21-15,0 22 0,0-22 0,21 21 16,0-21-16,0 0 0,0 1 16,21-1-16,0 0 0,0 0 0,21-21 15,-20 0-15,20 21 16,21-21-16,-20 0 0,-1 0 0,0 0 15,22 0-15,-22-21 0,1 0 16,-1 0-16,-21 0 0,21-1 0</inkml:trace>
  <inkml:trace contextRef="#ctx0" brushRef="#br0" timeOffset="7535.34">16129 931 0,'0'0'0,"0"-42"0,0 21 0,0-21 0,0 20 16,0 1-16,0 0 16,0 42-1,0 0-15,-21 1 16,21-1-16,-21 21 0,-1-21 0,22 22 15,0-1-15,0-21 0,0 21 16,-21-20-16,21-1 0,0 0 16,0 0-16,0 0 0,0 0 0,0 1 15,0-1 1,0-42 0,0-1-1,0 1-15,0-21 0,0 21 16,0-22-16,21 22 0,1-21 15,-22-22-15,42 22 0,-21 0 0,21-1 16,1 22-16,-22-21 0,21 21 16,1 0-16,-1-1 0,0 22 0,1 0 15,-1 0-15,0 0 0,-21 22 16,22-1-16,-22 21 0,-21-21 16,0 22-16,0-1 0,0 0 0,0 22 15,0-22-15,0 0 0,0-20 16,-21 20-16,0-21 0,21 0 0,0 22 15,-22-43-15,1 21 0,21 0 16,0-42 15,21 0-31,1-1 0,-1 1 16,0-21-16</inkml:trace>
  <inkml:trace contextRef="#ctx0" brushRef="#br0" timeOffset="7783.36">17293 402 0,'0'0'16,"-21"0"-16,-21 21 0,20 1 15,1-1-15,0 0 0,-21 21 16,21 1-16,-22-22 0,22 21 0,0 22 16,0-22-16,-22 0 0,22 22 15,21-22-15,-21 0 0,21 22 16,-21-43-16,21 21 0,0 1 0,0-22 15,0 21-15,0-21 0,0 1 16,21-1-16,0 0 16,0-21-16,1 0 0,-1 0 0,0 0 15,0 0-15,21-21 0,-20 21 16,-1-21-16,21-1 0</inkml:trace>
  <inkml:trace contextRef="#ctx0" brushRef="#br0" timeOffset="7991.44">16700 699 0,'0'0'0,"-42"0"0,21-22 0,42 1 31,21 21-31,1 0 0,-1 0 16,0 0-16,22-21 0,-22 21 15,22 0-15,-1 0 0,-20-21 0,20 21 16,1 0-16,-22 0 0,21-21 15,-20 21-15,-22 0 0,0 0 0,0 0 16</inkml:trace>
  <inkml:trace contextRef="#ctx0" brushRef="#br0" timeOffset="8787.21">1418 2477 0,'0'0'0,"-21"-22"0,0 1 16,21 0-16,-21 21 15,21-21-15,21 0 31,0 21-31,42 0 0,-20 0 16,41 0-16,1 0 0,42 0 16,0 0-16,42-21 0,22-1 0,-1 22 15,22-21-15,0 0 0,42 21 16,0-21-16,0 21 0,21-21 16,-21 0-16,21 21 0,-21-22 0,0 1 15,0 21-15,191-42 16,-276 42-16,21-21 0,-41 0 0,-22 21 15,0-22-15,-22 22 0,-20 0 16,-21 0-16,-1-21 0,-21 21 0,1 0 16,-22 0-16,0 0 0,-21-21 15,21 0 1</inkml:trace>
  <inkml:trace contextRef="#ctx0" brushRef="#br0" timeOffset="9596.1">9483 1757 0,'0'0'0,"-64"-21"0,-105 21 31,126 0-31,22 0 0,0 0 16,0 0-16,0 0 16,0 0-1,21 21-15,42 0 16,-21-21 0,21 0-16,1 0 0,20 0 15,22 0-15,21 0 0,0 0 0,42 0 16,0 0-16,21 0 0,22 0 15,20 0-15,1 0 0,21 0 0,21 0 16,0 0-16,0 0 0,21 21 16,0-21-16,0 0 0,1 0 0,-1 0 15,21 0-15,-42-21 0,21 0 16,-21 21-16,0-21 0,-21 0 16,21 21-16,-42-22 0,-1 22 15,1 0-15,-43 0 0,22 0 0,-43 0 16,21 0-16,-42 0 0,0 0 15,-21 0-15,0 0 0,-42 0 16,-1 0-16,-21 0 0,1 0 0,-1 0 16,-21 0-16,0 0 0,1 0 0,-1 22 93,0-22-93</inkml:trace>
  <inkml:trace contextRef="#ctx0" brushRef="#br0" timeOffset="9672.11">17018 1715 0,'0'21'16,"0"0"-16,-21-21 47,0 0-47,-1 0 0,-20 0 16,-21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9T02:41:06.9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1693 4297 0</inkml:trace>
  <inkml:trace contextRef="#ctx0" brushRef="#br0" timeOffset="1282.19">508 4424 0,'0'-21'0,"0"0"0,-21 21 15,21-22-15,0 1 0,-21 21 0,21-21 16,-22 0-16,1 21 15,21-21-15,-21 21 16,21 21 0,-21-21-16,21 42 0,0-21 15,0 22-15,0-1 0,0 0 0,0 1 16,0-1-16,0 0 0,0 22 16,0-22-16,0 1 0,0 20 15,0-21-15,0 1 0,0-1 16,0-21-16,0 22 0,0-22 0,0 0 15,-21-21 1,21-21-16,-21 0 16,21-1-16,0-20 15,0 21-15,0-21 0,0-22 16,0 22-16,0-1 0,0 1 0,0 0 16,0-22-16,0 22 0,21 0 15,0-1-15,0 22 0,21-21 0,-20 21 16,20-1-16,-21 1 0,21 0 15,-20 21-15,20 0 0,0 0 16,1 21-16,-22 0 0,21 1 0,-21 20 16,0 0-16,22-21 0,-43 22 15,21-1-15,-21 0 0,0 1 16,0-1-16,0 0 0,0 22 16,0-22-16,0-21 0,0 22 15,0-22-15,0 0 0,0 0 0,0 0 16,-21-21-16,21-21 15,0 0-15,0 0 16,0-21-16,0 20 0,0-20 16,0 0-16,0-1 0,0-20 15,0 21-15,21-1 0,0 1 0,21 0 16,-20-1-16,-1 1 0,21 21 16,-21 0-16,22-1 0,-22 1 15,21 21-15,-21 0 0,0 21 0,1 1 16,20-1-16,-21 0 15,-21 21-15,21 1 0,-21-22 0,0 21 16,0 0-16,0 1 0,0-1 16,0 0-16,0 1 0,0-22 0,0 21 15,0-21-15,0 22 0,0-22 16,0 0-16,0 0 16,0-42-1,0 0 1,21 0-16,1 0 0</inkml:trace>
  <inkml:trace contextRef="#ctx0" brushRef="#br0" timeOffset="1791.78">1990 4509 0,'0'0'0,"21"-22"0,21-41 31,-42 42-31,0 0 0,0-1 16,0 1-16,0 0 0,-21 0 15,0 21-15,0 0 0,-1 0 16,1 0-16,0 0 0,-21 21 16,21 0-16,-22 0 0,1 1 0,0 20 15,20 0-15,-20-21 0,21 22 16,-21-1-16,20 0 0,1 1 16,0 20-16,0-20 0,21-1 15,0 0-15,0 1 0,0-22 16,0 21-16,21-21 0,0 0 0,22-21 15,-22 22-15,0-22 0,21 0 16,-21 0-16,22-22 0,-22 1 16,21 0-16,-21 0 0,22 0 0,-22-22 15,0 1-15,0 21 0,0-21 16,1-1-16,-22 1 0,0 0 0,21-1 16,-21 1-16,0 21 0,0 0 15,0-1-15,0 1 0,0 0 0,0 42 31,0 0-31,0 1 16,0-1-16,0 21 0,0-21 16,0 0-16,0 22 0,0-22 0,0 21 15,0 1-15,0-22 0,0 0 16,0 21-16,21-21 0,-21 1 16,21-1-16,0-21 0,0 0 0,1 21 15,-1-21-15,0 0 0,0 0 16,0-21-16,0 0 0,22-1 0,-22 1 15,0-21-15</inkml:trace>
  <inkml:trace contextRef="#ctx0" brushRef="#br0" timeOffset="2512.19">2476 4530 0,'0'0'0,"-21"0"16,0-21-16,0-1 15,21 1-15,0 0 0,21 0 16,0 0-16,0 21 15,1-21-15,20 21 0,-21 0 16,0 0-16,22 0 0,-1 0 0,-21 0 16,21 0-16,-20 21 0,20 0 15,-21 0-15,21 0 0,-20 0 0,-22 22 16,0-22-16,0 0 0,0 21 16,0-20-16,0 20 0,-22 0 15,1-21-15,0 22 0,0-22 0,0 0 16,0 0-16,-1 0 0,1 1 15,21-1-15,-21-21 0,21-21 32,0-1-32,21 1 0,22-21 15,-22 21-15,0-22 0,0 22 0,0-21 16,43-22-16,-43 22 16,21 21-16,-21-21 0,1 20 0,20 1 15,-21-21-15,0 21 0,0 0 16,1 21-16,-22-22 0,21 22 0,-21 22 31,-21-22-31,-1 21 0,1 21 16,0-21-16,0 0 0,0 22 15,0-1-15,-1-21 0,1 22 0,0-22 16,21 21-16,0 0 0,0-20 16,0 20-16,0-21 0,0 0 0,0 22 15,21-43-15,0 21 0,1 0 16,20-21-16,-21 0 0,21 0 0,1 0 15,-1-21-15,0 0 0,1-1 16,-1 1-16,0 0 0,22-21 0,21-22 16,-64 43-16,21-21 15,-21 21-15,0-1 0,1-20 16,-22 21-16,21 0 0,-21 0 16,-21 21-1,-1 0-15,1 21 0,0 0 16,0 0-16,21 0 0,0 0 15,-21 1-15,21-1 0,-21 21 0,21-21 16,0 0-16,0 1 0,0-1 16,0 0-16,0 0 0,0 0 15,21-21-15,0 0 16,0 0-16,0 0 0,0-21 0,1 0 16,-22 0-16,21 0 15,0-1-15,0-20 0</inkml:trace>
  <inkml:trace contextRef="#ctx0" brushRef="#br0" timeOffset="2683.2">3641 4170 0,'0'0'0,"-43"0"0,1 0 32,21 0-32,0 0 0,21 21 15,0 0 1,0 0-1,21-21 1,0 0-16,0 0 0</inkml:trace>
  <inkml:trace contextRef="#ctx0" brushRef="#br0" timeOffset="3604.2">4022 4445 0,'0'0'0,"0"-21"31,0 42-16,0 0-15,0 0 16,0 1-16,0-1 0,0 0 0,0 0 16,0 0-16,0 22 0,-22-22 15,22 0-15,0 0 0,0 21 0,0-20 16,0-1-16,0 0 0,-21-21 16,21 21-16,0 0 0,-21-42 31,21 0-16,0 0-15,0 0 0,0-22 16,0 22-16,0 0 0,0 0 16,0-22-16,0 22 0,21 0 0,-21 0 15,21 0-15,1 0 0,-1-1 16,0 1-16,0 0 0,0 0 0,0 21 16,1 0-16,20 0 0,-21 0 15,0 0-15,0 21 0,43 21 16,-43-20-16,-21-1 0,21 0 15,-21 0-15,0 21 0,0-20 0,0 20 16,0-21-16,0 0 0,0 0 16,0 1-16,0-1 0,0 0 15,-21 0-15,21-42 32,0 0-17,0 0-15,0-22 0,0 22 0,21 0 16,-21-21-16,21 20 0,1-20 15,-1 21-15,42-43 0,-20 22 16,-1 21-16,-21 0 0,21 0 16,1-1-16,-1 1 0,0 21 15,1 0-15,-22 0 0,0 21 0,0 1 16,0-1-16,-21 0 0,22 0 0,-22 21 16,0-20-16,0 20 0,0-21 0,-22 21 15,1 1-15,21-22 16,0 0-16,-21 21 0,21-20 0,-21-1 15,21 0-15,0 0 16,21-42 15,0 0-31,-21 0 0,21-22 16,1 22-16</inkml:trace>
  <inkml:trace contextRef="#ctx0" brushRef="#br0" timeOffset="3808.19">5143 4403 0,'0'0'0,"0"21"16,0 0 0,0 0-16,0 0 15,-21 1-15,21-1 0,0 0 0,0 0 16,0 0-16,-21 0 0,21 1 16,0-1-16,-21 0 0,21 0 15,0 0-15,0-42 31,0 0-15,0 0-16</inkml:trace>
  <inkml:trace contextRef="#ctx0" brushRef="#br0" timeOffset="3982.2">5186 4149 0,'0'-21'0,"-21"21"0,21-22 16,-22 22-16,1 0 0,42 0 62,1 0-62,-1 0 0,0 22 16,0-22-16</inkml:trace>
  <inkml:trace contextRef="#ctx0" brushRef="#br0" timeOffset="4609.2">5567 4403 0,'-21'0'15,"21"-21"17,21 21-17,0 0-15,0 0 0,0 0 16,0 0-16,1 0 0,-1 0 15,0 0-15,0 21 16,0 0-16,-21 0 0,0 0 0,21 0 16,-21 1-16,0-1 0,0 0 0,0 21 15,-21-21-15,0 22 0,0-22 16,-21 21-16,-1 1 0,22-22 0,-21 0 16,-1 0-16,22 0 0,0 0 15,-21 1-15,21-22 0,-1 0 16,22-22-1,0 1-15,22 0 16,-22 0-16,42 0 0,-21 21 16,0-21-16,22 21 0,-1 0 0,-21 0 15,21 0-15,1 0 0,-1 0 16,0 0-16,1 0 0,-1 0 16,-21 21-16,22 0 0,-22 21 0,0-21 15,0 22-15,0-1 0,0 0 16,-21 1-16,22 20 0,-22-20 0,0 20 15,0-21-15,-22 85 0,1-84 16,-21 20-16,21 1 0,-22-1 16,-20 1-16,21-22 0,-22 22 0,1-22 15,-1-21-15,1 21 0,-1-20 16,1-1-16,-1 0 0,1-21 16,-1 0-16,1 0 0,-1 0 0,1-21 15,20 0-15,-20-1 0,20-20 16,-20 0-16,42-1 0,-22 1 0,1-21 15,21 20-15,0-20 0,21 20 16,0 1-16,0 0 0,0-1 0,21 1 16,21-21-16,-21 20 0,22 1 0,-1-22 15,0 22-15,22-21 0,-1-1 16,1 1-16,-1 20 0</inkml:trace>
  <inkml:trace contextRef="#ctx0" brushRef="#br0" timeOffset="4951.75">6011 4530 0,'0'0'0,"21"0"15,1 0 1,-1 0-16,0 0 0,0 0 16,0 0-16,0-21 0,1 21 15,-1-22-15,0 1 0,0 0 0,0 0 16,0 0-16,1 0 0,-22-1 0,0 1 15,21 0-15,-21 0 0,0 0 16,0 0-16,-21 21 0,-1 0 16,1 0-16,0 0 15,-21 21-15,21 0 0,-1 0 0,-20 21 16,21-20-16,0 20 0,0 0 16,-1-21-16,22 22 0,0-1 0,0-21 15,0 22-15,0-22 0,0 21 0,0-21 16,22 0-16,-1 1 0,0-1 15,0 0-15,0-21 0,0 0 0,22 0 16,-22 0-16,21 0 0,1-21 16,-1 21-16,21-21 0</inkml:trace>
  <inkml:trace contextRef="#ctx0" brushRef="#br0" timeOffset="5291.2">7302 4445 0,'0'0'0,"-21"0"0,0 0 0,0 0 0,42 0 32,0 0-32,22 0 15,-1 0-15,21 0 0,22 0 0,0 0 16,-1 0-16,22 0 0,-21 0 15,21 0-15,-22 0 0,1 0 0,-21 0 16,-1 0-16,1 0 16,-22 0-16,0 0 0,1-21 0,-1 21 15,-21-21-15,0 21 0,0-21 16,-21-1-16,0 1 16,0 0-16,-21 0 0,0 21 15,0-21-15,0 21 0,0-21 16,-1 21-16,1-22 0,0 1 0,-21 21 15,21-21-15</inkml:trace>
  <inkml:trace contextRef="#ctx0" brushRef="#br0" timeOffset="5583.84">8128 4170 0,'-21'0'16,"42"0"-16,-63 0 0,42 21 16,0 0-1,21 0-15,0-21 0,0 0 16,21 22-16,1-22 0,-1 0 0,0 0 15,22 0-15,-22 0 0,1 0 16,-1 0-16,0 0 0,1 0 0,-22 0 16,0 0-16,0 0 0,0 0 15,-63 0 17,21 21-32,0 0 0,-22 0 0,1 21 15,0-20-15,-1 20 0,1 0 0,0 1 16,-1-22-16,1 21 0,-43 22 15,64-43-15,-21 21 0,21-21 16,21 0-16,0 1 0,0-1 16,0 0-16</inkml:trace>
  <inkml:trace contextRef="#ctx0" brushRef="#br0" timeOffset="11742.14">9419 4487 0,'0'0'0,"21"0"0,0 0 16,1 0 0,-22-21-16,21 0 0,-21 0 15,21 0-15,-21 0 0,0-1 16,0 1-16,0 0 15,0 0-15,0 0 0,0 0 0,-21-1 16,0 22-16,-1 0 0,1 0 16,0 0-16,0 0 0,0 0 15,-22 0-15,22 22 0,-21-1 0,21 0 16,-22 0-16,1 21 0,0 1 16,21-22-16,-22 21 0,22 1 0,-21-1 15,21-21-15,21 21 0,0 1 16,0-22-16,0 21 0,0-21 0,0 1 15,0-1-15,21 0 0,0 0 16,0-21-16,0 0 0,0 0 0,22 0 16,-22 0-16,64-21 15,-64 0-15,21 0 0,-21-22 0,22 22 16,-22 0-16,21-21 0,-21-1 0,0 1 16,22 0-16,-22-1 15,0-20-15,0-1 0,0 1 0,1-1 16,-1 1-16,0 20 0,0-20 15,-21 21-15,0-22 0,0 22 0,0 21 16,0-22-16,0 22 0,0 0 0,0 0 16,-21 21-1,0 0-15,0 21 0,21 21 0,-22-21 16,1 22-16,21 20 0,0-20 16,0 20-16,-21 1 0,21-1 0,0 1 15,0-1-15,0 1 0,0-22 16,0 0-16,0 22 0,0-43 15,0 21-15,0 1 0,21-22 0,0 0 16,-21 0-16,22 0 0,-1 0 16,0-21-16,0 0 0,0 0 15,22 0-15,-22 0 0,0 0 0,21 0 16,-21-21-16,1 0 0,20 21 0,-21-21 16</inkml:trace>
  <inkml:trace contextRef="#ctx0" brushRef="#br0" timeOffset="12339.87">10075 4466 0,'-21'0'0,"42"0"0,-63 0 15,21 0-15,0 0 0,-1-21 0,22 0 16,0 0 0,0 0-16,0-1 15,22 22-15,-22-21 0,42 0 0,-21 21 16,0-21-16,22 0 0,-22 21 15,21 0-15,-21-21 0,22 21 16,-22 0-16,21 0 0,-21 0 0,22 21 16,-22 0-16,0 0 0,0 0 0,0 0 15,-21 1-15,0 20 0,0-21 0,0 0 16,0 22-16,0-22 16,0 0-16,-21 0 0,21 21 0,-21-20 15,0-1-15,0-21 0,-1 21 0,22 0 16,-21-21-1,21-21 1,0 0-16,0 0 16,0-1-16,0 1 0,0 0 0,21-21 15,-21 21-15,22-22 0,-1 22 0,0-21 16,0 21-16,21-22 0,-20 22 16,20-21-16,0 21 0,-21-1 0,22 1 15,-1 0-15,0 0 0,1 21 16,-1 0-16,-21 0 0,22 0 15,-22 0-15,0 0 0,0 0 0,0 21 16,0-21-16,1 21 0,-22 0 16,0 1-16,0-1 0,0 21 0,0-21 15,0 0-15,0 22 0,0-22 16,0 0-16,0 0 0,0 22 0,-22-22 16,22 0-16,-21 0 0,21 0 15,0 0-15,0 1 16,21-22 15,-21-22-15,0 1-16,22 0 0,-22 0 0,21-21 15,-21 20-15</inkml:trace>
  <inkml:trace contextRef="#ctx0" brushRef="#br0" timeOffset="12680.02">11091 3852 0,'-21'0'0,"42"0"0,-84 0 0,42 0 0,-1 0 16,1 22-16,-21-1 0,21 0 15,0-21-15,-1 21 0,22 0 0,0 0 16,0 1-16,0-1 0,0 0 16,0 0-1,22-21-15,20 0 0,-21 0 0,0 0 16,22-21-16,-22 21 0,0-21 15,21 0-15,-21-1 0,1 1 0,-22 0 16,0 0-16,0 0 0,0 0 16,0-1-16,-22 22 15,1 0-15,-21 0 0,21 0 0,0 0 16,-1 0-16,1 22 0,0-22 16,0 21-16,0 21 0,0-21 0,21 0 15,-22 1-15,22 20 0,0-21 16,0 21-16,0-20 0,22-1 0,-1 0 15,0 0-15,0 0 0,21 0 16,-20-21-16</inkml:trace>
  <inkml:trace contextRef="#ctx0" brushRef="#br0" timeOffset="12940.13">11324 4191 0,'0'-21'31,"0"42"-15,0 0-16,0 0 16,0 1-16,0 20 0,0-21 15,21 0-15,-21 22 0,0-22 16,0 0-16,0 21 0,0-21 0,0 1 16,0-1-16,0 0 0,0 0 15,0 0-15,21-21 0,-21 21 0,0 1 16,22-22-1,-1 0-15,0-22 16,0 1-16,0 0 0,0 0 0</inkml:trace>
  <inkml:trace contextRef="#ctx0" brushRef="#br0" timeOffset="13155.93">11811 4085 0,'-85'43'31,"64"-22"-31,0 21 16,0-21-16,0 22 0,-1-22 0,-20 21 16,21 0-16,0-20 0,0 20 0,-1-21 15,1 0-15,21 0 0,0 1 16,0-1-16,0 0 0,0 0 0,21-21 31,22 0-31,-22 0 0,0-21 16,0 21-16,0-21 0</inkml:trace>
  <inkml:trace contextRef="#ctx0" brushRef="#br0" timeOffset="13524.17">11917 4297 0,'0'0'0,"-21"21"0,21 0 15,0 0 1,21-21-1,0 0-15,0 0 16,0 0-16,22 0 0,-22-21 16,0 21-16,0-21 0,21 0 0,-20 0 15,-1 21-15,0-21 0,0-1 16,-21 1-16,0 0 0,0 0 16,0 0-16,-21 21 15,0 0-15,0 0 0,-22 0 16,1 21-16,21 0 0,-22 0 0,22 0 15,-21 1-15,21 20 0,-22-21 0,22 21 16,21-20-16,-21 20 0,21-21 16,0 0-16,0 22 15,0-22-15,21 0 0,0 0 16,22-21-16,-22 21 0,21-21 16,1 0-16,-1 0 0,0 0 0,1 0 15,-1-21-15,0 0 0,1 21 16,-1-21-16</inkml:trace>
  <inkml:trace contextRef="#ctx0" brushRef="#br0" timeOffset="13887.98">12425 4276 0,'0'0'0,"0"-21"0,0-1 16,0 1-16,0 0 0,0 0 16,0 0-16,0 0 0,21 21 15,0-22-15,0 22 0,0 0 16,106 22-1,-105-22-15,20 42 16,-21-21-16,0 0 0,0 22 16,1-22-16,-1 21 0,-21-21 0,0 22 15,0-22-15,0 21 0,0-21 16,-21 0-16,-1 1 0,-20-1 0,21-21 16,21 21-16,-21-21 0,-22 21 15,43-42 1,0 0-1,0 0-15,0-1 0,0 1 16,0 0-16,22 0 0,-1-21 16,0 20-16,0 1 0,0-21 0,0 21 15,1 0-15,-1-1 0,21 1 16,-21 0-16,0 21 0,22-21 0,-22 21 16,0-21-16,21 21 0,-20 0 15,-1 0-15,0 0 0</inkml:trace>
  <inkml:trace contextRef="#ctx0" brushRef="#br0" timeOffset="14139.9">13187 4424 0,'0'0'0,"0"21"0,21-21 16,0 0-16,0 0 16,0 0-16,1 0 15,-1 0-15,0-21 0,0 21 16,0-21-16,-21 0 0,0-1 15,0 1-15,0 0 16,-21 21-16,0 0 0,0 0 16,0 0-16,-22 0 0,22 0 15,0 21-15,0 0 0,0-21 0,-1 22 16,1-22-16,0 21 0,0 0 16,42-21-1</inkml:trace>
  <inkml:trace contextRef="#ctx0" brushRef="#br0" timeOffset="14976.18">14055 4085 0,'0'0'0,"0"-21"0,-22-42 16,1 63-16,21-22 15,-21 22 1,0 22-16,21-1 16,-21 0-16,21 0 0,0 21 0,0-20 15,-21 20-15,21 0 0,-22-21 16,22 22-16,-21-1 0,21-21 0,0 22 16,0-22-16,-21 0 0,21 0 15,-21 0-15,21 0 0,-21-21 16,21 22-16,-21-22 15,-1-22 1,22 1-16,0-21 16,0 21-16,0 0 0,0-22 0,0 1 15,22 0-15,-1-1 0,0 1 16,21 0-16,1-1 0,-1 1 0,0 0 16,1 20-16,20 1 0,-21 0 15,22 21-15,-22 0 0,22 0 0,-22 0 16,0 21-16,1 0 0,-1 22 15,0-22-15,-20 21 0,-1 1 16,0-1-16,-21-21 0,21 21 16,-21 1-16,0-22 0,0 21 0,0-21 15,0 1-15,0 20 0,-21-42 0,0 21 16,21 0-16,-21-21 0,-1 0 16,1 0-1,0-21-15,21 0 0,0 0 16,0 0-16,0-1 0,0-20 15,0 21-15,21-21 0,0-1 0,1 1 16,-1 0-16,0-1 0,21 1 16,1 0-16,-22 20 0,21 1 0,22 0 15,-22 21-15,0 0 0,1 0 16,20 0-16,-21 21 0,1 0 16,-22 1-16,21 20 0,-42 0 0,21 1 15,-21-22-15,0 21 0,0 0 16,-21 1-16,0-22 0,0 21 0,0-21 15,0 1-15,-22-1 0,22 0 16,0 0-16,0-21 0,21 21 0,21-21 31,21-21-31,1 0 16</inkml:trace>
  <inkml:trace contextRef="#ctx0" brushRef="#br0" timeOffset="16763.93">15833 3979 0,'0'0'0,"0"-21"0,0 0 0,0 0 15,0 0-15,0 0 0,-22-1 0,1 1 16,0 0-16,0 21 0,0 0 16,-22 0-16,22 0 0,0 21 15,-21 0-15,-1 1 0,1-1 16,0 21-16,-1 0 0,1 1 0,0-1 15,-22 0-15,43 1 0,-21-1 16,21 0-16,-1 1 0,22-1 0,0-21 16,0 0-16,0 22 0,22-22 15,-1-21-15,0 21 0,21-21 0,1 0 16,-1 0-16,0 0 0,1 0 16,20 0-16,-21-21 0,1 0 0,-1 0 15,0-1-15,1-20 0,-1 21 16,-21-21-16,0-1 0,1 1 0,-1 0 15,0-1-15,-21 1 0,0 0 16,0-1-16,0 22 0,0 0 0,0 0 16,-21 21-1,0 21-15,-1 0 16,1 0-16,21 0 0,-21 22 0,0-1 16,0 43-16,21-43 15,0-21-15,0 22 0,0-1 0,0-21 16,0 0-16,21 0 0,0 1 0,0-1 15,0-21-15,22 0 0,-22 0 16,21 0-16,1 0 0,-1 0 0,21 0 16,-20-21-16,-1 21 0,22-22 15,-22 1-15,0-21 0,1 21 16,-22-22-16,21 22 0,-21-21 0,0 0 16,-21-1-16,0 1 0,0 21 15,0 0-15,0-1 0,0 1 0,-21 21 31,0 21-31,21 1 0,-21-1 16,0 21-16,0-21 0,21 22 16,0-1-16,-22-21 0,1 21 0,21-20 15,-21-1-15,21 21 0,0-21 0,0 0 16,-21-21-16,21 22 0,0-1 16,-21-21-1,21-21 1,0-1-1,0 1-15,21 0 0,0-21 0,0 21 16,0-22-16,1 1 0,-1 21 16,0-22-16,21 1 0,-21 0 0,1 21 15,20-1-15,-21 1 0,0 21 16,22 0-16,-22 0 0,0 0 0,0 0 16,0 0-16,-21 21 0,0 1 15,0-1-15,21 21 0,-21-21 0,0 22 16,0-22-16,0 21 0,0-21 0,0 22 15,22-22-15,-22 0 0,0 0 16,21 0-16,0 0 0,0-21 0,0 22 16,0-22-16,1 0 15,20 0-15,0 0 0,1 0 0,-1 0 16,21-22-16,-20 1 0,-1 21 0,22-21 16,-22-21-16,-21 21 0,21-1 15,1-62-15,-22 41 0,0 1 16,-21 21-16,0-21 0,0 20 15,0-20-15,-21 21 0,0 0 0,0 21 16,-1 0-16,-20 0 0,21 0 16,-21 0-16,-1 0 0,1 21 15,0 0-15,-1 0 0,1 22 0,21-1 16,-22-21-16,22 21 0,0 1 16,0-1-16,21-21 0,0 22 0,0-22 15,0 21-15,0-21 0,0 0 16,21-21-16,0 22 0,0-22 0,22 0 15,-1 0-15,-21 0 16,22 0-16,-22-22 0,21 22 0,0-21 16,-20 0-16,20 0 0,0-21 0,-21 20 15,22-20-15,-22 21 0,0-21 16,0-1-16,0 1 0,1 21 0,-22-22 16,0 22-16,0 0 15,-22 21 1,1 21-16,0 0 0,0 1 15,0 20-15,0-21 0,-1 21 16,22 1-16,0-1 0,-21-21 0,21 22 16,0-22-16,0 21 0,0-21 15,21 0-15,1 1 0,-1-1 0,0 0 16,21-21-16,1 0 0,-1 0 16,0 0-16,1 0 0,-1 0 0,21 0 15,-20 0-15,20-21 0,-20 21 16,20-43-16,-21 22 0,1 0 0,-1-21 15,-21 21-15,22-22 0,-22 1 0,0 0 16,-21-1-16,0 22 0,0 0 16,0 0-16,0 0 0,-42-1 15,20 22-15,1 0 0,0 0 16,-21 0-16,-1 0 0,22 0 0,-21 22 16,0-1-16,20 0 0,-20 0 15,21 21-15,0-20 0,0-1 0,21 0 16,0 0-16,0 0 0,0 0 0,0 1 15,21-1-15,0-21 16,21 0-16,-21 0 0,1 0 16,-1 0-16,0 0 0,0 0 0,21 21 15,-20-21-15,-1 0 0,0 21 16,-21 0-16,0 0 16,0 1-16,0-1 0,0 0 15,0 0-15,-21 21 0,0-20 0,21 20 16,0 0-16,0 22 0,0-22 15,0 22-15,0-1 0,0 1 0,0-1 16,0 22-16,0-22 0,0 1 16,0 20-16,0-20 0,0 21 0,0-22 15,0 1-15,0 20 0,0-20 0,-22-1 16,1 1-16,0-1 0,0-20 16,-21-1-16,-1 0 0,1-21 0,0 1 15,-1-1-15,-20-21 0,-1 0 0,22 0 16,-22 0-16,1-21 0,-22-1 15,22-20-15,20 0 0,-20-22 16,21 1-16,-1-1 0,1 1 0,21-1 16,0 1-16,21-1 0,0 1 15,0-1-15,0 1 0,42-64 16,0 63-16,1 22 0,20-22 16,1 1-16,-1-1 0,1 22 0,-1-21 15,22-1-15,-22 22 0</inkml:trace>
  <inkml:trace contextRef="#ctx0" brushRef="#br0" timeOffset="17139.73">18373 4064 0,'0'0'0,"-22"21"31,44-21-16,-1 0-15,0-21 16,21 0-16,-21 21 0,22-21 16,-22 0-16,21 21 0,-21-22 0,1 1 15,-1 0-15,0 21 16,0-21-16,-21 0 0,21 21 0,-21-21 16,0-1-16,-21 22 15,0 0-15,-21 0 0,20 0 16,-20 22-16,21-22 0,-21 21 0,-1 21 15,1-21-15,21 22 0,-22-1 16,22 0-16,0 1 0,0-22 0,0 21 16,21 0-16,0-20 0,0-1 15,0 21-15,0-21 0,21-21 0,0 21 16,0 1-16,22-22 0,-1 0 16,0 0-16,1 0 0,20 0 0,-21 0 15,22-22-15,-22 1 0</inkml:trace>
  <inkml:trace contextRef="#ctx0" brushRef="#br0" timeOffset="17407.16">19431 3725 0,'-21'0'0,"0"0"16,-1 0-16,1 0 15,-21 22-15,21-1 0,0 0 0,-22 21 16,22 1-16,0-22 0,0 21 16,0 0-16,21 1 0,0-1 15,0 0-15,0-20 0,0 20 16,0-21-16,0 0 0,0 0 16,21 1-16,0-1 0,0-21 0,0 0 15,0 0-15,1 0 0,20 0 16,0 0-16,1 0 0,-1-21 0</inkml:trace>
  <inkml:trace contextRef="#ctx0" brushRef="#br0" timeOffset="17700.16">19981 3683 0,'0'0'0,"0"-42"31,21 42-31,1 0 0,-1 0 15,0 0-15,0 21 0,0-21 0,0 21 16,1 0-16,-1 0 0,0 1 16,-21-1-16,0 21 0,0-21 0,0 22 15,0-1-15,0 21 0,-42-20 16,20-1-16,1 0 0,0 1 0,0-1 16,0-21-16,-22 22 0,22-22 15,0 0-15,0 0 0,0 0 0,0-21 16,-1 0-16,22 21 0,-21-21 15,42-21 1,1 0 0,-1 0-16,0 0 0</inkml:trace>
  <inkml:trace contextRef="#ctx0" brushRef="#br0" timeOffset="17988.03">20278 4064 0,'0'0'16,"0"21"-16,-22 0 16,22 1-16,22-22 31,-1-22-31,0 22 16,-21-21-16,0 0 0,21 21 0,-21-21 15,0 0-15,0 0 0,0-1 16,0 1-16,-21 21 15,0 0-15,0 0 16,21 21-16,-22 1 0,1-22 0,21 21 16,-21 0-16,21 0 0,0 0 15,0 0 1</inkml:trace>
  <inkml:trace contextRef="#ctx0" brushRef="#br0" timeOffset="25563.27">21124 3683 0,'-21'0'0,"0"-21"0,0 21 16,0 0-16,21 21 31,-22 0-31,22 22 16,0-22-16,0 0 0,0 21 16,-21-21-16,21 22 0,0-22 0,0 21 15,0 1-15,0-1 0,0 0 16,0 1-16,0-22 0,0 21 15,0-21-15,0 0 0,0 1 16,0-1-16,21-42 16,1-1-1,-1-20-15,0 21 0,0-21 16,0 20-16,0-20 0,1 0 0,-1 21 16,0-22-16,0 22 0,0 0 15,0 0-15,-21 0 0,22 21 0,-22 21 31,0 0-31,0 0 16,0 0-16,0 0 16,0 22-16,0-22 0,0 21 0,0 1 15,0-22-15,0 21 0,0-21 16,0 0-16,21 1 0,0-1 0,0 0 16,0-21-16,22 0 0,-22 0 15,21 0-15,0 0 0,1-21 0,-1 0 16,0-1-16,1 1 0,-1-21 0,0 0 15,1-1-15,-22 1 0,0 0 16,0-1-16,-21 1 0,0 0 0,0-1 16,0 22-16,-21-21 0,0 21 15,0-22-15,0 43 0,-22-21 0,1 0 16,21 21-16,-22 0 16,22 0-16,-21 0 0,21 21 0,0-21 15,-1 21-15,22 0 0,0 1 16,0-1-16,0 0 0,0 0 0,0 0 15,22 0-15,20 1 0,-21-1 16,0-21-16,22 21 0,-1-21 0</inkml:trace>
  <inkml:trace contextRef="#ctx0" brushRef="#br0" timeOffset="25775.15">22225 3789 0,'0'0'0,"-21"21"31,0-21-31,21 21 0,0 0 0,-22 1 16,1-1-16,21 0 0,-21 0 15,21 0-15,-21 22 0,21-22 16,0 0-16,0 0 0,0 0 0,21-42 31,0 21-15</inkml:trace>
  <inkml:trace contextRef="#ctx0" brushRef="#br0" timeOffset="25944.05">22246 3620 0,'0'0'0,"0"-22"0,0-20 16,-21 21-16,21 0 0,-21 0 16,0-1-16,21 1 0,-22 21 15,22 21 1,0 1-1,22-1-15,-1 0 0,0 0 16,-21 0-16,42 0 0,-21-21 0,1 22 16</inkml:trace>
  <inkml:trace contextRef="#ctx0" brushRef="#br0" timeOffset="26391.9">22733 3725 0,'-21'43'15,"21"-22"-15,-21 0 0,-1-21 16,22 21-16,0 0 0,-21 1 0,0-1 16,21 0-16,-21 0 0,21 0 15,0 22-15,0-22 0,0 0 0,0 0 16,0 0-16,0 0 0,0 1 16,0-1-16,0 0 0,-21-21 31,21-21-31,0 0 15,0-1-15,-21 1 0,21 0 16,0 0-16,0-21 0,0 20 16,0-20-16,0 21 0,21-21 0,21 20 15,-21-20-15,22 21 0,-22-21 16,21 20-16,0 1 0,22 0 0,-22 0 16,22 21-16,-1 0 0,1 0 15,-22 0-15,22 21 0,-1 0 0,-21 0 16,1 1-16,-1 20 0,-21-21 15,0 21-15,-21-20 0,0 20 0,0-21 16,0 21-16,-21-20 0,0-1 16,0 0-16,0 21 0,0-42 0,-1 21 15,1 1-15,0-22 0,0 0 16,21 21-16,0-42 16,21 21-1,0-22-15,22 1 0</inkml:trace>
  <inkml:trace contextRef="#ctx0" brushRef="#br0" timeOffset="26871.63">24109 3704 0,'0'0'0,"0"-21"0,-21-21 31,-1 42-31,1 0 0,-21 0 0,21 0 16,-22 21-16,1 0 0,-21 21 15,20-20-15,1-1 0,0 21 16,20-21-16,-20 22 0,21-22 16,0 21-16,0 0 0,21-20 0,0-1 15,0 21-15,0-21 0,42 22 16,0-22-16,1-21 0,-22 0 16,21 0-16,0 0 0,22 0 15,-22 0-15,1 0 0,-1-21 16,0-1-16,1-20 0,-1 21 0,-21-21 0,21 20 15,-20-20-15,-1 0 0,0-1 16,0 1-16,0 0 0,0-1 16,1-20-16,-22-1 0,0 22 15,0-21-15,0-1 0,0 22 16,0-1-16,0 1 0,0 21 0,0 0 16,0 0-16,-22 21 0,1 21 15,0 21-15,0 0 0,0 1 16,21-1-16,-21 0 0,-1 22 0,1-22 15,21 1-15,0 20 0,0-21 16,0 1-16,0-1 0,0-21 16,0 22-16,0-1 0,0-21 0,0 0 15,21 22-15,22-22 0,-22-21 16,0 21-16,21-21 0,-20 0 0,20 0 16,0 0-16</inkml:trace>
  <inkml:trace contextRef="#ctx0" brushRef="#br0" timeOffset="27283.9">24977 3725 0,'0'0'16,"0"-21"-16,0 0 0,0 0 0,-22 0 15,1 21-15,0 0 16,0 0-16,0 21 0,-22-21 16,22 21-16,-21 0 0,21 0 15,0 1-15,-22-1 0,22 21 0,0-21 16,0 0-16,21 22 0,0-22 15,0 21-15,0-21 0,0 1 0,0-1 16,0 0-16,21 0 0,0 0 16,0 0-16,0-21 0,22 0 0,-22 0 15,21 0-15,1 0 0,-22 0 16,21-21-16,0 0 0,-20 0 0,20 0 16,-21-22-16,21 22 0,-20 0 0,-1-21 15,0 21-15,0-22 0,-21 1 16,0 0-16,0 20 0,0-20 15,0 0-15,-21 21 0,0-1 16,0 1-16,-1 0 0,-20 21 0,21 0 16,-21 0-16,-1 0 0,1 0 15,0 21-15,-1 0 0,1 1 0,21-1 16,-22 21-16,22-21 0,0 0 16,21 1-16,0-1 0,0 21 0,0-21 15,0 0-15,21-21 0,22 22 0,-1-22 16,-21 0-16,43 21 0</inkml:trace>
  <inkml:trace contextRef="#ctx0" brushRef="#br0" timeOffset="27844.35">25527 3683 0,'0'0'16,"0"-21"-16,-21 21 15,0 0 1,-1 21-16,1 0 0,21 0 15,-21 1-15,0-1 0,0 0 0,21 21 16,-21-21-16,21 1 0,-22-1 16,22 0-16,0 42 0,0-41 15,0-1-15,0 0 16,22 0-16,-1-21 0,0 0 16,0 0-16,0 0 0,0-21 15,1 0-15,-1 0 0,0-1 16,21 1-16,-21 0 0,1 0 0,-1 0 15,0 0-15,0-1 0,0 1 16,-21 0-16,21 21 0,-21 21 31,0 0-31,0 1 16,0-1-16,0 0 0,-21 0 0,21 21 16,0-20-16,0-1 15,21 42-15,1-63 0,-1 21 0,0 1 16,21-22-16,-21 0 0,22 0 15,-22 0-15,21 0 0,1 0 16,-1-22-16,0 1 0,1 0 0,-1 0 16,-21-21-16,21 20 0,-20 1 15,-1-21-15,21-22 0,-42 22 16,0 0-16,0-1 0,0 1 16,0 0-16,-21-1 0,0 22 0,0 0 15,-1 0-15,-20 0 0,21 21 16,0 0-16,-22 0 0,22 0 0,0 21 15,0-21-15,0 21 0,0 0 16,21 0-16,0 1 0,0-1 16,0 0-16,0 0 0,21 0 0,0 0 15,0-21-15,0 22 0</inkml:trace>
  <inkml:trace contextRef="#ctx0" brushRef="#br0" timeOffset="28096.14">27009 3471 0,'0'0'16,"0"-42"-16,0 21 0,-22 0 0,1 21 15,0 0-15,0 0 0,0 0 16,0 21-16,-43 42 16,43-20-16,0-1 0,-22-21 15,22 22-15,0-1 0,21 0 0,-21 1 16,21-1-16,0 0 0,0-21 0,0 22 15,0-22-15,0 21 0,0-21 16,21 22-16,-21-22 0,21-21 0,0 21 16,22 0-16,-22-21 0,0 0 15,21 0-15,-20 0 0,20 0 0</inkml:trace>
  <inkml:trace contextRef="#ctx0" brushRef="#br0" timeOffset="28384.14">27347 3493 0,'0'0'0,"21"-22"16,-21-20-16,22 0 0,-1 21 16,0-1-16,0 1 0,0 0 0,0 21 15,1 0-15,-1 0 0,21 0 16,-21 0-16,0 42 0,22-20 0,-22-1 16,0 21-16,0 0 0,0 1 15,-21-1-15,0 0 0,0 22 0,0-22 16,0 1-16,0-1 0,0-21 0,0 21 15,-21 1-15,0-22 16,0 0-16,0 21 0,0-20 0,-22-1 0,22 0 16,0-21-16,21 21 15,-21-21-15,21-21 32,21 0-32,0 0 0,0-1 15,22 1-15</inkml:trace>
  <inkml:trace contextRef="#ctx0" brushRef="#br0" timeOffset="28643.33">28109 3789 0,'0'21'0,"0"0"16,21-21-1,1 0-15,-1 0 16,0-21-16,-21 0 15,21 21-15,-21-21 0,0 0 16,-21 21 0,0 0-1,0 0-15,-1 21 0,1 0 16,0-21-16,0 21 16</inkml:trace>
  <inkml:trace contextRef="#ctx0" brushRef="#br0" timeOffset="29735.85">28850 3514 0,'0'0'0,"-21"-43"31,21 22-31,0 42 47,0 1-47,0 20 0,0-21 16,0 0-16,-21 22 0,21-22 0,0 21 15,0 0-15,-21-20 0,21 20 16,-22-21-16,22 0 0,0 22 0,0-22 16,0 0-16,0 0 15,-21 0-15,21-42 47,0 0-47,-21 0 16,21 0-1,0-1 17,0 1-1,0 0-31,0 0 15,21 21-15,-21-21 0,21 0 0,-21-1 16,0 1-16,0 0 0,22 0 16,-22 0-16,0-22 0,0 22 0,21 0 15,-21 0-15,21 0 0,0 0 16,0-1-16,0 1 16,1 21-16,-1 0 15,0 0-15,21 0 0,-21 21 0,22 1 16,-1-1-16,-21 0 0,22 21 15,-22-21-15,21 22 0,-21-22 0,0 21 16,1-21-16,-1 22 0,-21-22 0,0 0 16,0 21-16,0-20 0,0-1 15,-21 0-15,-1 0 16,1-21 0,21-21-1,0 0 1,0 0-16,0-1 0,0 1 15,0 0-15,21-21 0,1 21 16,-1-22-16,0 22 0,0-21 0,21-1 16,-20 22-16,-1-21 0,21 21 15,-21 0-15,22-1 0,-1 22 0,-21 0 16,21 0-16,1 0 0,-22 22 16,21-1-16,-21 0 0,1 0 0,-1 21 15,-21-20-15,0 20 0,0-21 16,0 21-16,-21-20 0,-1 20 0,1-21 15,0 0-15,0 0 16,0 1-16,0-1 0,-1-21 0,1 21 16,0-21-16,63 0 31,-20 0-31</inkml:trace>
  <inkml:trace contextRef="#ctx0" brushRef="#br0" timeOffset="30184.09">30501 3577 0,'0'0'0,"0"-21"0,0 0 15,0 0-15,0 0 0,0-1 16,-21 1-16,0 21 0,-22-21 0,22 21 16,-21 0-16,0 0 0,-1 0 15,-41 21-15,20 0 0,22 22 16,-1-22-16,1 21 0,0-21 15,-1 22-15,1-22 0,21 21 0,-21-21 16,42 22-16,0-22 0,0 0 16,0 0-16,0 0 0,0 1 15,21-22-15,21 21 0,-21-21 0,22 0 16,20 0-16,-21 0 0,1 0 0,20 0 16,-20-21-16,-1-1 15,0 22-15,1-21 0,-1 0 0,-21-21 16,0 21-16,22-1 0,-43 1 15,21-21-15,-21 21 0,0 0 0,21-1 16,-21 1-16,-21 21 16,0 21-1,21 1-15,-22-1 0,1 0 16,21 0-16,-21 0 0,21 0 0,0 1 16,0-1-16,0 0 0,0 0 15,0 0-15,0 0 0,0 1 16,0-1-16,21 0 0,0-21 15,1 0-15,-1 0 16,0 0-16,0 0 0</inkml:trace>
  <inkml:trace contextRef="#ctx0" brushRef="#br0" timeOffset="30835.89">30670 3620 0,'0'0'15,"0"-22"-15,0-20 0,0 21 0,22 0 16,-22 0-16,21-1 0,0 1 0,0 0 15,0 21-15,0-21 0,1 21 16,20 0-16,-21 0 0,21 0 16,-20 21-16,20 0 0,-21 0 15,0 1-15,0 20 0,1-21 0,-22 21 16,0-20-16,0 20 0,-22-21 16,1 21-16,-21-20 0,21-1 0,-22 21 15,22-21-15,-21 0 0,21-21 16,0 22-16,-1-22 0,1 0 0,21 21 15,-21-21-15,42-21 16,0 21 0,1-22-16,-1 1 0,21 0 15,-21 0-15,22 0 0,-1-22 16,-21 22-16,21-21 0,1 21 0,-22-22 16,21 22-16,-21-21 0,1 42 15,-22-21-15,0 0 0,0 42 31,-22 0-31,1 0 0,0 21 16,-21-20-16,21-1 0,-1 21 16,1-21-16,0 0 0,0 22 0,21-22 15,0 0-15,0 0 0,0 0 16,0 1-16,21-1 16,21-21-16,-20 0 15,20 0-15,0 0 0,1 0 0,-1-21 16,0 21-16,1-22 0,-1 1 15,0 0-15,-21 0 0,22-21 16,-22 20-16,21-20 0,-21 21 16,-21 0-16,22-22 0,-22 22 15,0 42 1,-22 1 0,1-1-16,21 0 0,-21 0 15,0 0-15,21 0 0,0 1 0,-21-1 16,21 0-16,-21 0 0,21 0 15,0 0-15,21-21 32,0 0-17</inkml:trace>
  <inkml:trace contextRef="#ctx0" brushRef="#br0" timeOffset="30991.97">31665 3450 0,'0'0'0,"0"-42"0,-21-22 31,0 64-15,21 22-1,0-1-15,0 0 16,0 0-16,0 0 16</inkml:trace>
  <inkml:trace contextRef="#ctx0" brushRef="#br0" timeOffset="31636.07">31898 3556 0,'0'0'0,"-21"21"0,0-21 0,0 0 16,21 21-16,-22-21 0,1 22 0,0-1 16,21 0-16,-21 0 15,21 0-15,-21 0 0,21 1 16,0-1-16,0 21 0,0-21 0,0 0 15,0 1-15,0-1 16,0 0-16,0-42 47,0 0-47,0-1 16,0 1-16,0 0 0,0 0 15,0-21-15,21 20 0,0 1 16,0-21-16,0 21 0,1-22 0,20 22 15,-21 0-15,21 0 0,1 21 16,-1 0-16,-21 0 0,22 0 16,-22 0-16,21 0 0,-21 21 0,0 0 15,1 0-15,-22 1 0,0 20 16,0-21-16,0 0 0,0 0 16,0 1-16,-22-1 0,1 0 15,0 0-15,21 0 0,-21-21 16,21 21-16,-21-21 0,21-21 31,0 0-15,0 0-16,21 0 15,0 0-15,0-1 0,22-20 0,-22 21 16,21 0-16,-21-22 16,22 22-16,-22 0 0,0 21 0,21 0 15,-21 0-15,1 0 16,-22 21-16,21 0 0,-21 1 0,0-1 15,0 0-15,0 0 0,0 0 16,0 0-16,0 1 0,0-1 16,-21 0-16,21 0 0,-22 0 0,22 0 15</inkml:trace>
  <inkml:trace contextRef="#ctx0" brushRef="#br0" timeOffset="31831.14">32660 3620 0,'0'21'31,"0"0"-31,0 0 16,-21 0-16,21 0 0,0 1 15,-21-1-15,21 0 16,-21 0-16,21 0 15</inkml:trace>
  <inkml:trace contextRef="#ctx0" brushRef="#br0" timeOffset="32003.58">32724 3450 0,'0'0'0,"0"-21"0,0 0 15,0 0-15,0 0 16,-22 21-16,22 21 47,0 0-47,22 0 16,-1-21-16,0 21 15</inkml:trace>
  <inkml:trace contextRef="#ctx0" brushRef="#br0" timeOffset="32511.37">32872 3704 0,'0'0'15,"-21"0"-15,42 0 63,0 0-48,0 0-15,0 0 0,0 21 16,1 1-16,-22-1 16,21 0-16,-21 0 0,0 21 15,0-20-15,0 20 0,-21-21 0,-1 21 16,-20 1-16,0-22 0,21 21 16,-22 1-16,-41-1 0,41-21 15,22 0-15,-21 0 0,21-21 16,-1 0-16,1 22 0,42-22 31,1 0-31,20 0 16,-21 0-16,0 0 0,0 0 0,1 21 15,20-21-15,-21 21 16,0-21-16,0 21 0,-21 0 0,22 0 16,-22 1-16,0-1 15,0 0-15,0 0 0,0 0 16,-22 0-16,1 1 0,0-1 0,0-21 15,-21 21-15,20 0 0,-20-21 16,21 0-16,-21 21 0,20-21 0,-20 0 16,21 0-16,0 0 0,0 0 15,-1 0-15,22-21 0,-21 0 0,21 0 16,0 0 0,21-1-16,1 1 0,-1-21 0,21 0 15,-21-1-15</inkml:trace>
  <inkml:trace contextRef="#ctx0" brushRef="#br0" timeOffset="32827.81">32935 3747 0,'0'0'0,"0"-22"16,0 1 0,0 0-1,21 0-15,1 21 0,-1-21 16,0 21-16,0-21 0,0 21 15,-21-22-15,21 1 16,-42 21 0,0 21-1,0-21-15,0 22 0,0 20 16,-1-21-16,1 0 0,0 0 16,21 1-16,-21-1 0,21 21 0,-21-42 15,21 21-15,0 0 0,0 1 16,0-1-1,21-21-15,0 0 16,0 0-16,0 0 0,22 0 16,-22-21-16,21-1 0</inkml:trace>
  <inkml:trace contextRef="#ctx0" brushRef="#br0" timeOffset="33052.6">33401 3493 0,'-106'21'32,"85"0"-32,21 0 0,-21 0 15,0 0-15,-1 1 0,1 20 16,21-21-16,0 0 0,0 0 16,0 1-16,0-1 0,0 0 0,0 0 15,0 0-15,21 0 16,1-21-1,-1 0-15,0 0 0,21 0 16</inkml:trace>
  <inkml:trace contextRef="#ctx0" brushRef="#br0" timeOffset="33336.15">33613 3493 0,'0'0'0,"0"-43"16,0 64 15,0 1-15,0-1-16,0 0 0,0 0 0,0 21 15,0-20-15,0 20 0,0-21 16,0 0-16,-22 22 0,1-22 16,21 0-16,-21 0 0,0 0 0,0 0 15,0 1-15,-1-1 16,1-21-16,21-21 47,21-1-32</inkml:trace>
  <inkml:trace contextRef="#ctx0" brushRef="#br0" timeOffset="33523.14">33782 3556 0,'0'-21'32,"0"42"30,0 0-62,0 0 16</inkml:trace>
  <inkml:trace contextRef="#ctx0" brushRef="#br0" timeOffset="33756.03">33761 3895 0,'0'0'0,"-43"42"31,43-21-31,0 0 0,0 1 15,0-1-15,0 0 16,-21 0-16,21 0 0,0 0 16,-21 1-16,0-1 0,0 0 15,-22 0-15,22 0 0,-21-21 16,0 21-16,-22 1 0,22-22 16,-22 21-16,1-21 0,-22 0 0,22 21 15</inkml:trace>
  <inkml:trace contextRef="#ctx0" brushRef="#br0" timeOffset="35716.12">360 7154 0,'0'0'15,"0"-21"-15,-21 21 0,21-21 0,-22 0 16,1 21-16,21-21 0,0 42 47,0 0-47,0 21 0,0 1 15,0-1-15,0 0 0,0 1 16,0-1-16,0 0 0,0 1 0,0-1 16,0 0-16,0 1 0,0-22 15,-21 21-15,21-21 0,-21 1 16,21-1-16,0 0 0,-21-21 16,0 0-1,21-21 1,-22 0-16,22-1 0,-21-20 0,21 21 15,0-21-15,0-1 0,0-20 16,21 20-16,1-20 0,-1 21 16,0-1-16,21-20 0,1 42 15,-1-22-15,21 1 0,-20 21 16,20 0-16,-20 21 0,20 0 0,-21 0 16,1 0-16,-1 0 0,0 21 15,-20 0-15,-1 21 0,0 1 16,0-22-16,-21 21 0,21 0 0,-21 22 15,0-22-15,0 1 0,0-22 16,0 21-16,0 0 0,0-20 0,-21-1 16,21 0-16,-21 0 0,21-63 47,0 21-47,0-1 15,0-20-15,0 0 0,21-1 16,0-20-16,0 21 0,1-22 15,20 22-15,0-1 0,1 1 16,-1 0-16,0 21 0,22-22 0,-22 43 16,0 0-16,1 0 0,-1 0 15,-21 0-15,22 21 0,-43 22 0,0-22 16,0 21-16,0 22 0,0-22 16,0 0-16,0 22 0,-22-22 15,1 1-15,0-1 0,21 0 0,-21-21 16,0 22-16,0-22 0,21 0 15,-22 0-15,22 0 16,0-42 0,22 0-16,-1 0 15,0 0-15</inkml:trace>
  <inkml:trace contextRef="#ctx0" brushRef="#br0" timeOffset="35916.06">1757 7091 0,'0'0'15,"0"21"1,0 0-16,0 0 16,0 1-16,0 20 0,0-21 0,0 21 15,0-20-15,0-1 16,0 21-16,0-21 0,0 0 0,0 1 16,-21-1-16,21 0 0,0 0 15,0-42 1,0 0-1,0 0-15</inkml:trace>
  <inkml:trace contextRef="#ctx0" brushRef="#br0" timeOffset="36088.14">1778 6900 0,'0'0'16,"-21"-21"-16,21 0 0,-21 21 15,-1 0-15,1 0 31,21 21-15,0 0 0,21-21-16,-21 22 0,22-22 15,-1 0-15</inkml:trace>
  <inkml:trace contextRef="#ctx0" brushRef="#br0" timeOffset="36544.16">2095 7133 0,'0'0'0,"0"64"31,0-43-31,0 0 0,0 0 16,0 0-16,0 1 0,0-1 16,0 0-16,0 0 0,0 0 15,-21 0-15,21 1 0,-21-22 16,21 21-16,-21-21 31,21-21-15,0-1-16,0-20 0,0 21 0,0-21 15,0 20-15,0-20 16,21 0-16,0-1 0,0 1 0,22 21 16,-22-21-16,21 20 0,1 1 15,-1 0-15,0 21 0,1 0 0,-1 0 16,0 0-16,1 0 0,-1 21 15,-21 0-15,0 1 0,0-1 0,1 21 16,-22-21-16,0 22 0,0-1 16,0-21-16,0 21 0,0-20 15,-22 20-15,1-21 0,21 0 0,0 0 16,0 1-16,-21-1 16,21-42 15,21-1-16,0 1-15,-21 0 0</inkml:trace>
  <inkml:trace contextRef="#ctx0" brushRef="#br0" timeOffset="36768.43">3048 6964 0,'0'21'31,"0"0"-31,0 0 0,-21 1 15,21-1-15,-21 21 0,21-21 16,-22 0-16,22 1 0,0 20 16,0-21-16,0 0 0,-21 22 0,21-22 15,0 0-15,0 0 0,-21 0 16,21 0-16,0-42 31,21 21-31,-21-21 0</inkml:trace>
  <inkml:trace contextRef="#ctx0" brushRef="#br0" timeOffset="36943.69">3048 6816 0,'0'0'0,"0"-21"16,-21-1-16,0 1 0,-1 21 16,1 0-1,21 21 16,0 1-31,21-22 0,1 21 16,-1-21-16,0 21 16</inkml:trace>
  <inkml:trace contextRef="#ctx0" brushRef="#br0" timeOffset="37607.94">3492 7027 0,'0'0'0,"-21"22"0,21-1 0,-21-21 16,21 21-16,-21 0 0,21 0 16,0 0-16,0 1 0,-21-1 0,21 0 15,0 0-15,-21 0 0,21 0 16,0 1-16,0-1 0,0 0 0,-22 0 16,1-21-16,21 21 0,-21 0 15,0-21 1,21-21-1,0 0-15,0-21 16,0 21-16,0-1 0,21-20 16,0 0-16,0 21 0,1-22 0,-1 1 15,0 21-15,0-22 0,21 22 0,-20 0 16,-1 0-16,21 0 0,-21 0 16,0-1-16,1 22 0,20 0 0,-21 0 15,0 0-15,0 22 16,-21-1-16,22 0 0,-1 21 0,-21-21 0,21 1 15,-21 20-15,0 0 0,0-21 16,0 22-16,0-1 0,-21 0 16,21 1-16,-21-22 0,-1 0 15,22 0-15,-21-21 16,0 0 0,0 0-16,21-21 0,0 0 15,0 0-15,0 0 0,0-1 16,0-20-16,21 0 0,0 21 0,22-22 15,-22 1-15,0 0 0,21-1 16,-21 1-16,1 21 0,20-22 0,0 22 16,-21 0-16,22 21 0,-22 0 15,21 0-15,-21 0 0,1 0 0,-1 21 16,0 0-16,0 22 0,0-22 16,-21 21-16,0-21 0,0 22 15,0-22-15,0 21 0,0-21 0,0 22 16,0-22-16,0 0 0,0 0 15,0 0-15,0 1 0,0-1 16,0-42 15,0-1-15,0 1-16,21 0 0</inkml:trace>
  <inkml:trace contextRef="#ctx0" brushRef="#br0" timeOffset="37795.92">4635 6858 0,'0'0'0,"0"21"16,0 0-16,0 1 0,0-1 15,-21 0-15,21 0 0,-21 21 0,21-20 16,-21-1-16,0 21 0,21-21 16,0 0-16,0 1 0,0-1 0,-21 0 15,21 0-15,0 0 0,0-42 31</inkml:trace>
  <inkml:trace contextRef="#ctx0" brushRef="#br0" timeOffset="38020.32">4593 6562 0,'0'0'0,"-21"0"0,-85 0 32,85 0-32,42 0 31,0 0-15,0 0-16,22 0 0,-22 0 0,21 0 15,1 0-15,-1 0 0,-21 21 16</inkml:trace>
  <inkml:trace contextRef="#ctx0" brushRef="#br0" timeOffset="38608.26">5016 6900 0,'0'0'0,"0"22"0,-21-22 0,64-22 46,-22 22-46,0 0 0,0-21 16,21 21-16,-20 0 0,-1 0 16,0 0-16,0 0 0,0 0 0,0 0 15,1 21-15,-1 1 0,-21-1 16,0 0-16,0 0 0,0 0 0,0 0 16,0 1-16,-21 20 0,-1 0 15,1-21-15,0 22 0,0-1 0,0 0 16,-22-20-16,1 20 0,0-21 15,21 21-15,-22-20 0,1-1 0,21 0 16,0 0-16,-1-21 0,44-21 31,20 21-31,-21-21 16,0 21-16,22-21 0,-1 21 0,-21 0 16,21 0-16,-20 0 0,20 0 15,-21 0-15,21 0 0,1 21 0,-22 0 16,21 0-16,1 0 0,-22 0 15,21 22-15,-21-22 0,22 21 0,-22 1 16,-21-1-16,0 0 0,0 1 0,0 20 16,0 1-16,0-1 0,-21 1 15,-22-1-15,-20 43 0,-1-43 16,22-20-16,-22-1 0,22 0 16,-21-20-16,-1 20 0,1-21 15,-22-21-15,21 21 0,-20-21 0,-1 0 16,0 0-16,1-21 0,20 21 15,1-21-15,20-21 0,1 20 0,0-20 16,21 0-16,21-1 0,0 1 0,0-21 16,0-1-16,42-21 0,-21 22 15,21-22-15,22 22 0,-22-22 0,22 0 16,20 1-16,-20-1 0</inkml:trace>
  <inkml:trace contextRef="#ctx0" brushRef="#br0" timeOffset="38938.08">5503 7070 0,'0'21'0,"0"-42"0,0 63 16,21-42-16,1 0 16,-1 0-16,0 0 0,21-21 0,-21 0 15,22 0-15,-22 21 0,21-22 16,-21-20-16,22 21 0,-22 0 0,0 0 15,0-22-15,-21 22 0,0 0 16,0 0-16,0 0 0,0-1 0,-21 1 16,-21 21-16,21 0 0,-22 0 15,1 21-15,0 1 0,-1-1 16,1 0-16,0 0 0,20 21 0,1-20 16,0 20-16,21-21 0,0 21 15,0-20-15,0 20 0,0 0 0,21-21 16,0 1-16,22 20 0,-1-21 15,0-21-15,1 21 0,20-21 0,-20 0 16,20 0-16,-21 0 0</inkml:trace>
  <inkml:trace contextRef="#ctx0" brushRef="#br0" timeOffset="39567.87">6964 7070 0,'0'0'0,"0"21"31,21-21-31,0 0 0,0 0 0,22 0 16,-22 0-16,42-21 0,-20 21 15,20-21-15,-21 21 0,43-22 0,-21 22 16,-1-21-16,22 21 0,-22-21 15,1 0-15,-1 21 0,43-21 16,-64 21-16,1-21 0,-22 21 16,0-22-16,-21 1 15,0 0-15,-42 21 0,21-21 16,-22 21-16,1-21 0,0 21 16,-1-21-16,1 21 0,21 0 0,-22-22 15,22 22-15,0 0 0,0 0 16,0 0-16,42 0 15,0 0 1,21 0-16,-20 0 0,20 0 0,0 22 16,1-1-16,-1 0 0,-21-21 15,21 21-15,-20 0 0,-1 0 0,-21 1 16,0-1-16,0 0 0,0 0 0,-43 0 16,22 0-16,-21 1 15,0-1-15,-1 0 0,-20 0 0,20 0 16,1 0-16,0-21 0,21 22 15,-22-1-15,22-21 0,42 0 16,0-21 0</inkml:trace>
  <inkml:trace contextRef="#ctx0" brushRef="#br0" timeOffset="40288.05">8996 7049 0,'0'0'0,"21"0"0,0 0 15,0 0-15,0-22 16,-21 1-16,22 0 0,-1 0 16,-21 0-16,0 0 15,0-1-15,0 1 0,-21 0 0,-1 0 16,1 0-16,0 0 0,-21-1 0,-1 1 15,22 0-15,-21 0 0,0 21 16,-1 0-16,22 0 0,-21 0 0,-1 0 16,22 21-16,-21 0 0,21 22 15,-22-22-15,22 21 0,0-21 0,0 22 16,0-1-16,0 0 16,21 1-16,-22-22 0,22 21 0,0 0 15,0 1-15,0-22 0,0 21 16,22-21-16,-1 1 0,0-22 0,0 0 15,0 0-15,22 0 0,-1 0 0,0-22 16,1 1-16,-1 0 0,0 0 16,1-21-16,20-1 0,1-20 15,-22 20-15,-21 1 0,21-21 16,-20 20-16,-1-20 0,-21 20 0,21-84 16,-21 64-16,0-1 15,0 1-15,0 21 0,0-1 16,0 1-16,0 21 0,0 0 0,0 42 31,-21 0-31,21 21 0,0 1 0,0 20 16,0 1-16,-21-22 0,21 21 15,0 1-15,-22-1 0,22-20 0,0 20 16,0-20-16,0-1 0,0 21 0,0-20 16,0-22-16,0 21 0,0-21 15,22 1-15,-1-1 0,0-21 0,0 0 16,0 0-16,22 0 0,-22-21 15</inkml:trace>
  <inkml:trace contextRef="#ctx0" brushRef="#br0" timeOffset="40827.73">9398 6943 0,'0'0'0,"0"-21"16,-21 21-16,21-22 0,-21 1 0,21 0 15,0 0-15,0 0 0,0 0 16,0-1-16,0 1 0,0 0 15,21 0-15,0 0 0,0 21 16,0 0-16,22 0 0,-22 0 16,21 0-16,0 0 0,1 21 0,-22-21 15,21 21-15,1 0 0,-1 0 0,0 1 16,-21-1-16,1 0 0,-1 0 16,-21 21-16,0-20 0,0-1 15,0 0-15,0 0 0,-21 0 16,-1-21-16,1 21 0,0 1 15,0-22-15,0 0 0,0 0 0,-1 0 16,1-22 0,21 1-16,0 0 0,0 0 15,0 0-15,0 0 0,0-1 0,21 1 16,1 0-16,-1 0 0,0-21 16,0 20-16,21 1 0,-20-21 15,20 21-15,0-22 0,-21 22 16,22 0-16,-1 0 0,0 21 0,1 0 0,-22 0 15,0 0-15,0 21 0,0 0 16,-21 22-16,22-22 0,-22 21 16,0-21-16,0 64 0,0-64 15,0 21-15,0-20 0,0 20 16,-22-21-16,1 21 0,0-20 16,21-1-16,-21 0 0,0-21 15,21 21-15,0-42 47,0 0-47,0 0 0,0-1 16,0 1-16,21-21 0</inkml:trace>
  <inkml:trace contextRef="#ctx0" brushRef="#br0" timeOffset="41016.47">10308 6435 0,'0'0'0,"-21"0"0,0 0 0,0 0 0,21-21 16,-22 21-16,1 0 0,0 0 16,21 21 15,42 0-15,-20-21-16,-1 0 0,0 21 15,0-21-15,0 21 0,0 0 0</inkml:trace>
  <inkml:trace contextRef="#ctx0" brushRef="#br0" timeOffset="41355.08">10520 6689 0,'0'63'31,"0"-42"-31,0 1 0,0-1 16,0 0-16,21 0 0,0 21 15,0 1-15,-21-22 16,0 21-16,0-21 0,0 1 0,0-1 16,21 21-16,-21-21 0,0 0 0,0 1 15,22-22-15,-22 21 0,21-21 16,0 0 0,0-21-16,-21-1 0,21 1 15,0 0-15,-21 0 0,22 0 0,-1 0 16,-21-1-16,21 1 0,0-21 0,0 21 15,-21-22-15,21 22 0,1-21 16,-22 0-16,0 20 0,21 1 0,-21 0 16,21 0-16,0 0 0,-21 0 15,21 21-15,0 0 0,1-22 16,-1 22-16</inkml:trace>
  <inkml:trace contextRef="#ctx0" brushRef="#br0" timeOffset="41723.56">11197 6922 0,'0'0'0,"0"21"0,21-21 31,0 0-15,1 0-16,-1-21 0,21-1 0,-21 22 15,0-21-15,1 0 0,20 21 16,-21-21-16,0 0 0,0 0 0,-21-1 15,0 1-15,22 0 0,-22 0 16,0 0-16,-22 21 16,1 0-16,0 0 0,0 21 0,0 0 15,0 0-15,-22 0 0,22 1 16,0 20-16,0-21 0,0 21 0,-22 22 16,43-43-16,0 0 15,0 22-15,0-22 0,0 0 0,0 0 16,21 0-16,1-21 0,-1 21 0,21-21 15,-21 22-15,22-22 16,-1 0-16,0 0 0,1 0 0,-1 0 16,0 0-16,-21-22 0,22 1 0,-22 0 15,0 21-15,0-21 0,0 0 16</inkml:trace>
  <inkml:trace contextRef="#ctx0" brushRef="#br0" timeOffset="42043.83">11769 6985 0,'0'0'0,"21"-21"0,-21-21 0,0 20 15,21 1-15,-21 0 0,0-21 16,21 21-16,0-1 0,0 1 0,1 21 15,-1-21-15,0 0 0,21 21 0,-21 0 16,1 0-16,20 0 0,-21 0 0,0 21 16,22 0-16,-22-21 15,0 21-15,0 1 0,-21 20 0,21 0 16,-21-21-16,0 22 0,0-22 16,0 0-16,-21 0 0,21 0 15,-21 1-15,-21-1 0,20 0 0,1-21 16,0 21-16,0-21 0,0 0 0,0 0 15,21-21 1,0 0 0,0 0-16,21-1 0,0 1 15,0 0-15,0 0 0,0 0 0,1 0 16,20-22-16,-21 22 0,0-21 16,0 21-16,22-1 0,-22-20 0,0 21 15,21 0-15,-20 21 0,-1-21 16,0-1-16,0 22 0,21 0 15,-20 0-15</inkml:trace>
  <inkml:trace contextRef="#ctx0" brushRef="#br0" timeOffset="42251.93">12721 6922 0,'0'21'0,"0"-42"0,0 63 16,0-21-16,21 0 0,-21 0 16,21-21-16,1 0 0,-1 0 15,0 0-15,0 0 16,0 0-16,-21-21 15,21 21-15,-21-21 0,0 0 16,0 0-16,-21 21 0,0 0 16,0 0-16,0 0 0,-22 0 15,22 0-15,0 0 0,0 0 16,21 21-16,-21-21 0</inkml:trace>
  <inkml:trace contextRef="#ctx0" brushRef="#br0" timeOffset="43176.14">14182 6900 0,'0'0'0,"0"-21"0,0 0 0,0 0 15,0-21-15,0 20 0,0-20 16,0 21-16,0 0 0,0 0 0,-22-1 16,1 44-1,21-1 1,0 0-16,0 21 0,0-21 15,-21 22-15,21-1 0,-21 0 16,21-20-16,-21 20 0,0 0 0,21-21 16,-22 22-16,1-22 0,21 21 15,0-21-15,-21 1 0,0-22 0,21 21 16,-21-21-16,21 21 0,-21-21 16,-1 0-16,22-21 0,0 0 15,0-1-15,0 1 0,0-21 16,0 21-16,0-22 0,22 1 0,-1 0 15,0-1-15,0 1 0,21 0 0,1-1 16,-22 22-16,21-21 0,22 21 16,-22-22-16,0 43 0,22-21 15,-22 21-15,1 0 0,20 0 0,-21 21 16,1 1-16,-1-1 0,-21 21 16,0-21-16,1 22 0,-1-22 0,-21 21 15,0-21-15,0 22 0,0-22 16,0 21-16,0-21 0,0 0 0,-21 1 15,21-1-15,-22 0 0,1-21 16,0 0-16,0 0 16,21-21-16,-21 0 15,21-1-15,0-20 16,0 21-16,0 0 0,0-22 0,21 1 16,0 21-16,0-21 0,22-22 15,-1 22-15,43-22 16,-22 22-16,1 21 0,20 0 0,-20 21 15,-1 0-15,1 0 0,-1 21 16,-20 0-16,-1 0 0,0 21 0,-21 1 16,1-22-16,-22 21 0,0 1 0,-22-1 15,-20-21-15,21 21 0,-21 1 16,-1-22-16,1 0 0,0 0 0,-22 22 16,43-22-16,21 0 15,42-21 1,-21 0-16,22 0 15,-1-21-15,0 0 0,1 21 16</inkml:trace>
  <inkml:trace contextRef="#ctx0" brushRef="#br0" timeOffset="44801.71">16129 6752 0,'0'-63'16,"-21"42"-16,0-1 0,-1 1 0,1 0 15,0 21-15,-21-21 0,21 21 0,-22 0 16,22 0-16,-21 0 0,21 0 0,-22 21 16,1 0-16,21 0 0,-22 22 15,1-1-15,21-21 0,-21 22 16,20-1-16,1 0 0,0 1 0,0-22 16,21 21-16,0-21 0,0 22 15,0-22-15,21 0 0,0-21 0,0 21 16,22-21-16,-22 0 0,21 0 15,1 0-15,-1 0 0,0 0 0,1-21 16,-1 0-16,0 21 0,1-21 0,-1-1 16,-21 1-16,0 0 0,22-21 15,-22 21-15,-21-22 0,0 22 0,21-21 16,-21-1-16,0 22 0,0 0 16,0-21-16,0 21 15,-21 21-15,0 0 0,21 21 16,-22 0-16,22 0 0,-21 0 15,21 0-15,-21 22 0,21-22 0,-21 21 16,21-21-16,0 1 0,0-1 0,0 0 16,0 0-16,42 0 0,-21 0 15,1 1-15,20-22 0,-21 0 0,21 0 16,22 0-16,-22 0 0,22 0 0,-22 0 16,22 0-16,-22-22 0,21 22 15,-20-21-15,-22 0 0,21 0 0,-21 0 16,1 0-16,-1-22 0,0 22 15,-21-21-15,0 21 0,0-1 16,0 1-16,0 0 0,0 0 0,-21 21 31,0 0-31,-1 21 0,22 0 0,0 0 16,-21 1-16,0-1 0,21 21 0,-21-21 16,21 0-16,0 1 0,-21-1 15,0 0-15,-1 0 0,22 0 0,0 0 16,0 1-16,-21-22 0,21 21 15,-21-21-15,21-21 32,21-1-32,0 22 0,1-21 15,-1 0-15,0 0 0,0 0 16,0-22-16,0 22 0,22-21 0,-22 21 16,0-22-16,0 22 0,0 0 15,1 0-15,-1 0 0,21 0 0,-21 21 16,0 0-16,1 21 15,-22 0-15,0 0 0,0 0 16,0 22-16,0-22 0,0 0 0,0 0 16,0 21-16,0-20 0,0-1 15,0 0-15,21 0 0,0 0 0,0 0 16,21 1-16,1-22 16,-1 0-16,0 0 0,1 0 15,-1 0-15,22 0 0,-22 0 0,21-22 16,-20 1-16,-1 21 0,0-21 0,1 0 15,-1 0-15,-21 0 0,0-1 16,1 1-16,-1-21 0,-21 21 0,0-22 16,0 1-16,0 0 0,0-1 15,0 1-15,-21 0 0,-1 21 0,1-1 16,0 22-16,-21 0 0,-1 0 0,1 22 16,0-1-16,-1 0 15,1 21-15,0-21 0,-1 22 0,1-1 0,21 0 16,0 1-16,0-1 15,-1-21-15,22 22 0,0-22 0,0 0 16,0 0-16,22 0 0,-1 0 0,0-21 16,21 0-16,-21 0 0,22 0 15,-22 0-15,21 0 0,1 0 0,-1-21 16,-21 21-16,21-21 0,-20 0 0,20 0 16,-21 0-16,0-1 0,0 1 15,1-21-15,-1 21 0,0-22 16,0 1-16,-21 21 0,0-21 0,0 20 15,0 1-15,0 0 0,-21 42 32,0 0-32,0 1 0,-1 20 15,22-21-15,0 21 0,-21-20 16,21 20-16,-21-21 0,21 21 16,0-20-16,0-1 0,0 0 0,0 0 15,21 0-15,0-21 0,22 21 0,-22-21 16,21 0-16,-21 0 0,22 0 15,-1 0-15,22 0 0,-22 0 0,21 0 16,64-21-16,-84 0 16,20 21-16,-20-21 0,-1-21 0,0 20 15,-21 1-15,1-21 0,-22 0 0,0 20 16,0-20-16,0 0 0,-22-1 16,1 22-16,0 0 0,-21 0 15,21 21-15,-22 0 0,1 0 16,0 0-16,20 21 0,-41 43 15,21-43-15,20 21 0,1-21 0,0 22 16,0-22-16,0 21 0,21-21 16,-21 22-16,21-22 0,0 21 0,0-21 15,0 0-15,0 22 0,21 41 16,0-20-16,-21-22 0,42 22 16,-42-22-16,21 22 0,1-1 15,-1 1-15,-21-1 0,21 1 0,-21-22 16,0 21-16,0 1 0,-21-1 0,-22 1 15,22-1-15,-21-20 0,0-1 0,-22 0 16,1 1-16,-1-1 16,1-21-16,-1 0 0,-21-21 0,22 0 15,-22 0-15,22 0 0,-1 0 0,1-21 16,-1 0-16,22-21 0,0 21 0,-1-22 16,22 1-16,21-22 0,0 22 15,0-21-15,21-1 0,22 1 0,-1-1 16,0 1-16,22-1 0,-1-21 15,22 1-15,0-1 0,-1 22 0</inkml:trace>
  <inkml:trace contextRef="#ctx0" brushRef="#br0" timeOffset="45127.51">18563 6795 0,'-21'21'16,"42"-21"-1,0 0-15,0 0 0,22 0 16,-22-21-16,21 21 0,-21-22 0,22 1 16,-22 0-16,21 0 0,-21 0 15,1 0-15,-1-1 0,0 1 0,-21 0 16,0 0-16,0 0 0,0 0 16,-21 21-16,0 0 0,-22 0 15,22 0-15,-21 21 0,21 0 16,-22 0-16,22 21 0,-21-20 15,21 20-15,-1-21 0,1 21 0,0-20 16,21 20-16,0-21 0,0 0 16,0 0-16,0 1 0,21-1 0,0 0 15,22-21-15,-22 21 0,0-21 0,21 0 16,-20 0-16,20 0 0,0 0 16,1 0-16,-1 0 0,-21-21 0</inkml:trace>
  <inkml:trace contextRef="#ctx0" brushRef="#br0" timeOffset="45352.14">19643 6244 0,'0'0'0,"-22"0"16,1 0-16,0 0 0,0 0 0,0 0 16,-22 21-16,22 1 0,0 20 15,-21-21-15,-1 64 0,22-43 16,0 0-16,21 1 0,0-1 0,-21 0 15,21-20-15,0 20 0,0-21 16,0 21-16,0-20 0,21-1 0,0 0 16,0 0-16,1 0 15,20-21-15,-21 0 0,0 0 0,22 0 16,-22 0-16</inkml:trace>
  <inkml:trace contextRef="#ctx0" brushRef="#br0" timeOffset="45619.76">20087 6350 0,'0'0'0,"0"-42"0,0 21 0,0-1 16,21 1-16,-21 0 0,21 21 15,1-21-15,-1 21 0,0 0 0,0 0 16,21 0-16,-20 0 0,20 0 16,-21 0-16,0 0 0,0 42 0,1-21 15,-22 1-15,0 20 0,0 0 16,0 1-16,0 20 0,-22-21 15,1 1-15,0-1 0,0 0 0,0 1 16,0-22-16,-22 21 0,22-21 16,0 1-16,-21-1 0,20 0 0,1 0 15,42-42 17</inkml:trace>
  <inkml:trace contextRef="#ctx0" brushRef="#br0" timeOffset="45843.7">20616 6583 0,'0'21'15,"0"0"1,21-21 15,1 0-31,-1 0 0,-21-21 0,0 0 16,0 0-1,0 0-15,0-1 0,-21 22 16,-1 0-16,-20 0 0,21 0 16,0 0-16,-22 0 0,22 0 15,0 0-15,0 0 0</inkml:trace>
  <inkml:trace contextRef="#ctx0" brushRef="#br0" timeOffset="46843.12">21632 6308 0,'0'0'0,"-127"0"16,106 0-16,0 21 16,0 0-16,0 0 0,-1 22 15,1-22-15,0 21 0,21 0 0,-21 1 16,21-22-16,0 21 0,0-21 0,0 22 16,-21-22-16,21 0 0,0 0 15,0 0-15,21-21 16,0 0-16,0 0 15,0 0-15,1-21 0,20 0 0,-21 0 16,21 0-16,-20 0 0,20-22 16,0 1-16,1 0 0,-1-1 15,0 1-15,-21 21 0,22-22 0,-22 22 16,0 0-16,0 21 0,0 0 16,-21 21-16,0 22 15,0-22-15,0 0 0,0 21 16,0 1-16,0-22 0,0 21 0,0-21 15,0 22-15,22-22 0,-22 0 16,21 0-16,-21 0 0,21-21 0,0 21 16,21-21-16,-20 0 0,-1 0 0,21 0 15,-21 0-15,22-21 0,-1 0 16,0 0-16,1 0 0,-1 0 0,-21-22 16,21 22-16,-20-42 15,-1 20-15,0 1 0,0 0 0,-21-22 16,21 22-16,-21-1 0,0 1 0,0 21 15,0 0-15,0 0 0,0-1 16,-21 22-16,0 0 0,0 0 16,0 22-16,-1-1 0,1 21 15,21-21-15,-21 22 0,0-1 0,21-21 16,0 21-16,0 1 0,0-1 16,0 0-16,0 1 0,0-22 0,42 0 15,-21 0-15,1 0 0,20 1 16,0-1-16,1-21 0,-1 0 0,21 0 15,-20 0-15,-1 0 0,22-21 16,-22-1-16,0 1 0,1 0 16,-1-21-16,-21 21 0,0-22 0,22 1 15,-22 21-15,-21-22 0,21 22 16,-21-21-16,21 21 0,-21 0 16,0 42-1,-21-21-15,0 21 16,0 0-16,-1 21 0,22-20 15,-21-1-15,0 0 0,0 21 0,21-21 16,0 1-16,0-1 16,21-21-16,0 0 15,0 0-15,1 0 0</inkml:trace>
  <inkml:trace contextRef="#ctx0" brushRef="#br0" timeOffset="47010.87">23177 6181 0,'0'0'0,"0"-21"0,0-22 0,-21 22 0,0 0 16,21 0-16,0 0 16,-21 21-16,0 0 15,21 21 1,21 0 0,0-21-16,0 21 0,0-21 0,1 21 15,-1 0-15</inkml:trace>
  <inkml:trace contextRef="#ctx0" brushRef="#br0" timeOffset="47443.62">23728 6202 0,'0'0'0,"0"21"0,-21-21 16,-1 21-16,22 0 0,0 1 0,-21-1 16,0 0-16,21 0 0,-21 0 15,21 22-15,0-22 0,0 0 0,0 0 16,-21 0-16,21 0 0,0 1 15,-21-1-15,21 0 0,0 0 16,-22-21 0,1-21-1,21 0-15,0 0 16,0-1-16,0 1 0,0 0 16,0-21-16,21 21 0,1-22 0,20 1 15,-21 0-15,0-1 0,22 22 16,-1-21-16,0 21 0,1-22 15,-1 22-15,0 0 0,1 21 0,-1 0 16,0 0-16,1 0 0,-1 0 16,-21 21-16,0 0 0,0 0 0,1 22 15,-22-22-15,0 0 0,0 21 16,0-20-16,-22 20 0,1-21 0,0 21 16,0-20-16,0-1 0,0 0 15,-1 0-15,1 0 0,0 0 0,21 1 16,21-22 15,0 0-31,22-22 0,-22 1 0,21 21 16</inkml:trace>
  <inkml:trace contextRef="#ctx0" brushRef="#br0" timeOffset="47923.75">25209 6223 0,'0'0'0,"22"-21"16,-22 0-16,0 0 0,0-1 15,-106-62 1,63 84-16,1 0 16,0 0-16,-22 0 0,1 21 15,-1 0-15,1 0 0,-1 0 0,22 22 16,-22-22-16,22 21 0,0 1 16,21-22-16,-1 21 0,22 0 0,0-20 15,0 20-15,22-21 0,-1 0 16,21 0-16,0 1 0,1-1 15,-1 0-15,0-21 0,22 0 0,-22 0 16,22 0-16,-22-21 0,0 0 16,1-1-16,-1 1 0,0-21 0,1 21 15,-22-22-15,0 1 0,21 0 16,-20-22-16,-1 22 0,0-22 0,0 1 16,0-1-16,0 1 0,1-22 15,-1 22-15,0-1 0,-21 22 16,21 0-16,-21-1 0,0 22 0,0 0 15,0 42-15,-21 0 16,0 0-16,0 22 0,-1 20 0,-20-20 16,21 20-16,0 1 15,0-22-15,-1 21 0,1-20 0,0 63 16,21-64-16,0 0 16,0-21-16,0 22 0,0-22 0,0 21 15,0-21-15,21 1 0,22-1 16,-22-21-16,0 0 0,21 0 0,1 0 15,-1 0-15,0 0 0,1 0 0</inkml:trace>
  <inkml:trace contextRef="#ctx0" brushRef="#br0" timeOffset="48307.89">25887 6096 0,'0'0'0,"21"-42"16,-21 21-1,-21 21-15,0 0 0,-1 21 16,1-21-16,0 21 0,-21 21 0,21-21 15,-1 1-15,-20 20 0,21-21 16,0 0-16,21 22 0,0-22 0,0 21 16,0-21-16,0 0 0,0 22 15,0-22-15,21 0 0,0 0 16,21-21-16,-20 0 0,-1 0 16,21 0-16,0 0 0,1 0 15,-1-21-15,0 21 0,1-21 0,-1 0 0,-21-22 16,0 22-16,22-21 0,-22 21 15,0-22-15,-21 1 0,0 0 16,0-1-16,0 1 0,0 0 16,0-1-16,-21 22 0,0 0 0,0 0 15,-22 21-15,22 0 0,-21 0 16,-1 0-16,1 0 0,0 21 0,-1 0 16,1 0-16,21 1 0,-21-1 0,20 21 15,1-21-15,21 22 0,0-22 16,0 0-16,0 0 0,0 0 0,21 0 15,22 1-15,-22-1 0,0-21 16,21 0-16</inkml:trace>
  <inkml:trace contextRef="#ctx0" brushRef="#br0" timeOffset="48848.13">26479 6054 0,'0'0'0,"22"-43"16,-22 22-16,0 0 0,0 42 31,-22 0-31,1 22 0,21-22 0,-21 0 16,0 21-16,0 1 0,21-22 0,0 21 15,-21-21-15,21 22 0,-22-22 16,22 21-16,0-21 0,0 1 0,0-1 16,0 0-16,22-21 15,-1 0-15,0 0 0,0 0 16,0 0-16,0 0 0,1-21 15,20 0-15,-21-1 0,0 1 0,22 0 16,-22 0-16,0 0 0,21-22 16,-21 22-16,1 0 0,-1-21 0,-21 21 15,0-1-15,0 44 16,-21-1 0,-1 0-16,22 0 15,-21 21-15,21-20 0,-21-1 0,21 0 16,0 0-16,0 0 0,0 0 0,0 1 15,0-1-15,21 0 16,0-21-16,22 0 16,-22 0-16,0 0 0,21 0 15,-20-21-15,-1 21 0,0-21 0,0-1 16,0 1-16,0-21 0,-21 21 16,22 0-16,-1-22 0,-21 22 0,0-21 15,0-1-15,0 22 0,0-21 16,0 21-16,0 0 0,0-1 15,-21 22-15,-1 0 0,1 22 16,0-1 0,0 0-16,21 0 15</inkml:trace>
  <inkml:trace contextRef="#ctx0" brushRef="#br0" timeOffset="49080.04">27644 5927 0,'0'0'0,"0"-21"0,0-1 0,0 1 16,-22 21-1,1 21-15,0 1 16,0-1-16,0 21 0,0-21 16,21 0-16,-22 22 0,1-1 15,0-21-15,0 22 0,21-22 0,0 0 16,0 21-16,0-21 0,0 1 15,0-1-15,0 0 0,0 0 16,21 0-16,21-21 16,-20 0-16,20 0 0,0 0 0</inkml:trace>
  <inkml:trace contextRef="#ctx0" brushRef="#br0" timeOffset="49355.3">28130 5906 0,'0'0'15,"22"-43"-15,-1 1 0,0 21 0,0-22 16,0 22-16,0 0 0,1 0 0,-1 0 16,0 21-16,0 0 0,0 0 15,22 21-15,-22 0 0,-21 21 0,21 1 16,-21-22-16,0 21 0,0 1 16,0-1-16,0 0 0,0 1 0,-21-1 15,21 0-15,-21-21 0,-1 22 16,-20-22-16,21 21 0,0-21 15,0 1-15,-22-1 0,22 0 0,0 0 16,0-21-16,0 0 0,-1 21 0,22-42 31,22 21-15,-1-21-16,0 0 0</inkml:trace>
  <inkml:trace contextRef="#ctx0" brushRef="#br0" timeOffset="49588.04">28660 6096 0,'-22'0'16,"1"0"-16,21 21 16,0 0-16,0 1 15,21-22 17,1 0-17,-22-22 1,0 1-16,0 0 15,0 0 1,-22 21 0,22-21-16,0 0 15</inkml:trace>
  <inkml:trace contextRef="#ctx0" brushRef="#br0" timeOffset="50560.13">29570 5927 0,'0'0'16,"-43"-21"0,22 42-1,21 0 1,-21 0-16,21 21 0,-21-20 0,21-1 15,-21 21-15,21-21 0,0 0 16,-21 1-16,-1-1 0,1 42 16,21-42-16,-21 1 15,0-1-15,21-42 47,0-1-47,0 1 0,0 0 16,0 0-16,0 0 0,0 0 15,0-22-15,0 22 0,21-21 16,0-1-16,0 1 0,1 21 16,20-21-16,-21 20 0,21-20 0,1 21 15,-1 21-15,0 0 0,1 0 16,20 0-16,-20 21 0,-1 0 0,0 0 16,1 1-16,-22 20 0,0-21 15,0 21-15,-21-20 0,0 20 0,0-21 16,0 0-16,0 0 0,-21 1 15,0-1-15,0-21 0,21 21 0,-22-21 16,1 0-16,0 0 0,0 0 16,21-21 15,0 0-31,0-1 0,21 1 16,0 0-16,0-21 0,22 21 15,-1-22-15,0 1 0,1 21 0,-1-22 16,0 22-16,22-21 0,-22 42 15,1-21-15,20 21 0,-21 0 0,-20 0 16,20 21-16,-21 0 0,0 21 16,-21-20-16,0 20 0,0 0 0,0-21 15,0 22-15,-21-22 0,0 21 16,0-21-16,0 1 0,-1-1 0,1 0 16,0 0-16,0 0 0,21 0 15,21-21 16,0-21-31,0 0 16,1 21-16,-1-21 0</inkml:trace>
  <inkml:trace contextRef="#ctx0" brushRef="#br0" timeOffset="50743.1">30734 5927 0,'21'-21'0,"-42"42"0,42-64 16,0 43-16,-21 22 15,0-1 1,0 0-16,-21 0 0,0 0 0,0 0 15,21 22-15,-21-22 16,-1 0-16,1 0 0,0 0 16,21 1-16,-21-22 0,21 21 15,0-42 17,0-1-32</inkml:trace>
  <inkml:trace contextRef="#ctx0" brushRef="#br0" timeOffset="50916.3">30776 5652 0,'0'-22'0,"0"44"0,0-65 15,0 22-15,-21 21 16,21 21 15,0 0-31,0 1 0,0-1 16,21 0-16,0-21 15,1 21-15</inkml:trace>
  <inkml:trace contextRef="#ctx0" brushRef="#br0" timeOffset="51348.13">31136 5821 0,'0'0'0,"-63"85"31,41-64-31,22 0 15,0 0-15,-21 0 0,21 0 0,-21 1 16,21-1-16,-21 0 0,21 0 16,-21 0-16,21 0 15,-21-21 1,-1 0 15,22-21-31,0 0 16,0 0-16,0 0 15,22-22-15,-1 22 0,0-21 0,0 21 16,0-22-16,22 1 0,-1 0 16,-21 21-16,21-1 0,1 1 0,-1 0 15,-21 21-15,22 0 0,-22 0 16,0 21-16,0 0 0,-21 1 0,0 20 16,0-21-16,0 21 0,0-20 15,0 20-15,0-21 0,-21 21 0,0-20 16,0-1-16,-1 0 0,1 0 15,0 0-15,21 0 16,-21-21-16,42 0 31,0-21-15</inkml:trace>
  <inkml:trace contextRef="#ctx0" brushRef="#br0" timeOffset="51551.52">31686 5779 0,'0'0'0,"0"21"16,0 0-1,-21 0-15,21 21 0,-21-20 16,0-1-16,21 0 0,-21 21 16,21-21-16,0 1 0,-21-1 15,21 0-15,-22 0 0,22 0 16</inkml:trace>
  <inkml:trace contextRef="#ctx0" brushRef="#br0" timeOffset="51716.65">31644 5694 0,'0'0'0,"0"-42"0,0 20 15,0-20-15,0 21 0,0 0 16,-21 21-1,21 21 1,0 0-16,0 0 16,0 0-16,0 1 0,21-1 15,0 0-15,-21 0 0</inkml:trace>
  <inkml:trace contextRef="#ctx0" brushRef="#br0" timeOffset="52340.02">32004 5884 0,'-64'85'16,"43"-64"-1,21 0-15,-21 1 0,0-1 16,21 0-16,0 0 0,0 0 0,0 0 16,-21 1-16,21-1 15,-21-21 1,21-21 15,0-1-15,0 1-16,0 0 0,0 0 0,21 0 15,0-22-15,21 22 0,-21-21 16,1 0-16,-1 20 0,0 1 0,21 0 16,-21 0-16,1 21 0,-1 0 15,0 0-15,0 0 16,-21 21-16,0 0 0,21 0 15,-21 1-15,0 20 0,0-21 16,0 0-16,0 22 0,0-22 0,0 0 16,0 0-16,0 0 0,0 0 15,-21 1-15,21-1 16,-21-21 0,21-21-1,0-1-15,21 1 16,-21 0-16,21 0 0,0 0 15,1 0-15,-1-1 0,21-20 16,-21 21-16,0 0 0,22 0 16,-22-1-16,0 1 0,0 21 0,0 0 15,1 0-15,-1 0 0,-21 21 16,0 1-16,0-1 0,0 0 0,0 0 16,0 0-16,0 0 0,0 22 15,0-22-15,0 0 0,0 0 16,-21-21-16,21 21 0,-22 1 0,22-1 15,-21-21 1,42-21 15,1-1-31</inkml:trace>
  <inkml:trace contextRef="#ctx0" brushRef="#br0" timeOffset="52515.8">32639 5906 0,'0'-22'16,"0"44"-16,21-65 0,-21 64 31,0 1-31,-21-1 16,0 0-16,21 0 0,0 0 0,0 0 15,-21-21-15,21 22 0,0-1 16,-22-21-16,22 21 0</inkml:trace>
  <inkml:trace contextRef="#ctx0" brushRef="#br0" timeOffset="52700.08">32702 5652 0,'0'0'0,"0"-22"0,0 1 16,-21 0-16,21 0 0,-21 21 15,0 0 1,21 21-1,0 0-15,0 0 16,0 1-16,21-1 16,-21 0-16</inkml:trace>
  <inkml:trace contextRef="#ctx0" brushRef="#br0" timeOffset="53176.13">32914 5927 0,'-42'0'32,"84"0"-32,-63 0 31,42 0-31,0 0 0,0 0 16,1 0-1,-22 21-15,0 0 0,0 0 16,-22 0-16,1-21 0,0 22 15,0-1-15,0 0 0,-22-21 16,22 21-16,0-21 0,0 21 0,0-21 16,0 0-16,21 21 0,0 1 15,0-1 1,0 0-16,21-21 16,0 0-16,-21 21 15,21 0-15,0-21 0,0 21 0,1 1 16,-1-1-16,0 21 0,-21-21 15,21 22-15,0-22 0,-21 21 0,0-21 16,0 22-16,0-22 0,0 21 16,-21-21-16,0 0 0,0 1 0,0-1 15,-22 0-15,22-21 0,-21 0 16,21 21-16,-22-21 0,22 0 0,0 0 16,0 0-16,0 0 0,21-21 15,-22 0-15,22 0 0,0-1 16,0 1-16,22 0 0,-1-21 0,0-1 15,0 22-15,21-21 16</inkml:trace>
  <inkml:trace contextRef="#ctx0" brushRef="#br0" timeOffset="53472.23">33126 5990 0,'0'-21'31,"0"0"-16,21 0 1,0 0-16,-21-1 16,0 1-16,-21 21 31,0 0-31,0 0 16,-1 21-16,1 1 0,0-1 0,21 0 15,-21 0-15,21 0 0,-21 22 16,21-22-16,0 0 15,0 0-15,0 0 0,21-21 16,0 21-16,0-21 16,0 0-16,22 0 0,-22 0 0,0-21 15,0 21-15,0-21 0</inkml:trace>
  <inkml:trace contextRef="#ctx0" brushRef="#br0" timeOffset="53683.72">33443 5673 0,'0'0'0,"-21"0"0,0 21 16,0 0-16,0 0 15,-1 0-15,1 1 0,21-1 16,0 0-16,-21 0 0,21 0 0,-21 0 16,21 1-16,0-1 0,0 0 15,0 0-15,0 0 0,0 0 16,21-21-16,0 0 15,0 0-15,1 0 16,-1 0-16</inkml:trace>
  <inkml:trace contextRef="#ctx0" brushRef="#br0" timeOffset="53928.09">33613 5715 0,'0'-21'0,"0"42"0,0-63 0,0 21 16,0-1-16,21 22 15,0 0 1,0 22-16,0-1 16,-21 0-16,21 0 0,-21 21 15,0-20-15,0 20 16,0-21-16,0 21 0,0 1 0,0-22 16,-21 21-16,0-21 0,-42 22 15,20-22-15,22 0 16,-21 0-16,-1 0 0,1-21 0,0 22 15,-1-1-15,1-21 0,0 21 16</inkml:trace>
  <inkml:trace contextRef="#ctx0" brushRef="#br0" timeOffset="59600.11">296 9864 0,'-21'0'0,"0"0"15,0 0-15,0 0 0,-1 0 0,1 0 16,0 0-1,0 0-15,42 0 32,0 0-17,22 0-15,-1 0 0,0-21 16,1 21-16,-1-22 0,21 1 0,1 0 16,-22 0-16,22 0 0,-22 0 15,22-1-15,-22 1 0,0-21 0,-21 21 16,22 0-16,-22-1 0,0 1 15,-21 0-15,0 0 0,0 0 16,0 0-16,0-1 16,-21 1-16,0 0 0,0 21 15,21-21-15,-22 21 0,1 0 0,0 0 16,0 0-16,0 0 0,0 0 16,-1 21-16,1 0 0,-21 0 15,21 22-15,0-1 0,-1 0 0,1 22 16,0 21-16,-21-22 0,21 22 15,-1-22-15,22 22 0,-21 0 0,21 20 16,-21 1-16,21 0 0,-21 0 16,21 0-16,0 0 0,0-1 15,-21 1-15,21 21 0,-21-21 16,-1 0-16,22 0 0,0 0 16,0-22-16,-21 1 0,21 0 0,0-1 15,0-20-15,0-1 0,21-20 16,1-1-16,20 0 0,-21-21 0,21 1 15,-20-22-15,20 0 0,0-22 16,1-20-16,-1 21 0,0-21 16,1-1-16,20-20 0,-21-1 0,1 1 15,20-22-15,-20 0 0,-1 1 16,0-22-16,1 21 0,-22-21 0,-21 22 16,0-1-16,0 0 15,0-20-15,-21 20 0,-22 0 0,1 22 16,21-22-16,-43 22 0,22-1 15,-22 22-15,22-1 0,-21 1 16,20 21-16,-20 0 0,20 0 0,1 21 16,0 0-16,-1 0 0,22 0 15,0 0-15,0 0 0,21 21 16,21-21 0,0 21-16,0-21 15,22 0-15,-1 0 0,0 0 0,1-21 16,20 21-16,-20-21 0,20-1 15,-21 1-15,22 0 0,-22-21 16,22 21-16,-22-1 0,0-20 16,1 21-16,-1-21 0,-21 20 0,0 1 15,1-21-15,-22 21 0,0 0 16,0-1-16,0 1 16,-22 21-16,1 0 15,0 21-15,0-21 16,0 22-16,21-1 0,0 21 15,-21-21-15,21 0 0,-22 22 0,22-22 16,0 21-16,0-21 0,0 1 16,0 20-16,0-21 0,22 0 15,-1 0-15,0-21 16,0 0-16,0 0 0,0 0 16,1 0-16,20 0 0,-21 0 0,21 0 15,-20-21-15,20 0 0,0 0 16,-21 0-16,1 0 0,20-1 0,-21-20 15,0 21-15,0-21 0,-21 20 16,22-20-16,-22 21 0,21 0 0,-21-22 16,0 22-16,0 0 15,0 42 17,0 0-32,0 1 15,0 20-15,0-21 0,0 0 0,0 0 16,0 22-16,0-22 0,0 0 15,0 21-15,0-20 0,21-1 0,0 0 16,0 0-16,0-21 0,1 21 16,-1-21-16,0 0 0,0 0 0,0 0 15,22 0-15,-22 0 0,0 0 16,0-21-16,0 0 0,22 21 0,-22-21 16,0-22-16,-21 22 0,21-21 15,0 21-15,0-22 0,1-20 0,-22 21 16,0-1-16,21-20 15,-21-1-15,21 22 0,-21 0 0,0-1 16,0 1-16,21 0 0,-21 20 16,0 1-16,0 0 15,0 42 1,-21-21-16,21 21 16,0 22-16,-21-22 0,21 21 0,-21 22 15,21-22-15,-22 0 0,22 22 16,0-22-16,0 22 0,0-22 0,0 0 15,0 1-15,0-1 0,0-21 16,0 22-16,0-22 0,22 0 0,-1 0 16,0-21-16,0 0 15,21 0-15,-20 0 0,20 0 0,0 0 16,1 0-16,-1-21 0,0 0 16,1 0-16,-1-1 0,0-20 0,1 21 15,-1-21-15,0-1 0,1-20 16,-22 20-16,0-20 0,0 21 0,0-22 15,0 1-15,-21 20 0,0 1 16,0 0-16,0-1 0,0 22 0,0 0 16,0 0-16,0 0 0,-21 42 15,0 0-15,21 0 16,-21 0-16,21 22 16,-21-1-16,21 21 0,-21-20 0,21 20 15,0 1-15,0-22 0,0 22 16,-22-22-16,22 0 0,0 1 0,0-1 15,0 0-15,0-21 0,0 1 16,0-1-16,22 0 0,20 0 16,-21-21-16,21 0 0,-20 0 0,20 0 15,0-21-15,1 0 0,-1 0 16</inkml:trace>
  <inkml:trace contextRef="#ctx0" brushRef="#br0" timeOffset="60004.11">3937 9419 0,'0'-21'0,"0"42"0,-21-42 15,0 0-15,-1 21 0,-20 0 16,21 0-16,-21 0 0,-1 0 16,1 0-16,21 0 0,-22 0 0,1 0 15,0 0-15,21 21 0,-1 0 16,1-21-16,0 21 0,21 22 0,0-22 15,0 0-15,0 21 0,0-20 16,21 20-16,0-21 0,1 21 16,20-20-16,-21 20 0,21-21 0,1 0 15,-22 22-15,21-22 0,-21 0 16,1 0-16,-1 0 0,0 22 0,-21-22 16,0 0-16,0 0 0,0 0 15,-21-21-15,0 21 0,-1 1 0,-20-22 16,0 21-16,-1-21 0,-20 0 15,21 0-15,-22 0 0,22 0 0,-1 0 16,1 0-16,0 0 0,-1 0 16,22 0-16,0-21 0,21-1 0,0 1 15,0 0-15,0 0 0,21 21 16,0-21-16,22 0 0,-22-1 16,21 22-16,1-21 0,-1 0 15</inkml:trace>
  <inkml:trace contextRef="#ctx0" brushRef="#br0" timeOffset="60292.1">4276 9631 0,'-22'-85'32,"1"64"-32,0 21 0,0 0 15,0 0-15,0 0 0,-1 0 16,1 21-16,0 0 0,0 1 15,21-1-15,-21 21 0,0 0 16,-1 1-16,1-1 0,21 0 16,0 1-16,0-1 0,0 0 0,0-20 15,0 20-15,0-21 0,0 0 16,21 0-16,1 1 0,-1-1 0,0-21 16,21 0-16,-21 21 0,22-21 0,-22 0 15,21 0-15,1 0 0,-1 0 16,0-21-16,1 0 0,-1 21 0,-21-22 15,21 1-15</inkml:trace>
  <inkml:trace contextRef="#ctx0" brushRef="#br0" timeOffset="60667.12">4657 9737 0,'-22'-21'16,"44"42"-16,-44-64 0,1 22 0,21 0 15,0 0-15,0 0 16,0 0-16,21 21 15,1 0-15,-1-22 0,0 22 16,0 0-16,0 0 0,22 0 0,-22 22 16,0-22-16,21 21 0,-21 21 0,1-21 15,-1 0-15,-21 22 0,0-22 16,0 21-16,0-21 0,0 22 0,0-22 16,0 0-16,0 21 15,0-20-15,-21-1 0,-1 0 0,1-21 16,0 21-16,0-21 0,0 0 15,21-21 1,0 0 0,0 0-16,21-1 0,0 1 15,0-21-15,0 21 0,1-22 0,-1 22 16,0-21-16,0 21 0,0 0 16,0-22-16,1 22 0,-1 0 0,0 0 15,0 0-15,0 21 0,0-22 0,1 22 16,-1 0-1</inkml:trace>
  <inkml:trace contextRef="#ctx0" brushRef="#br0" timeOffset="61631.38">5207 9821 0,'0'0'0,"0"22"0,85 20 31,-64-42-31,0 0 0,0 0 0,0 0 16,22-21-16,-22 21 0,21-21 15,-21-1-15,22 1 0,-22 0 16,21 0-16,-21 0 0,-21 0 16,0-22-16,0 22 0,0 0 0,0 0 15,0 0-15,0-1 0,-21 22 0,0 0 16,0 0-16,0 0 0,-1 0 16,-20 0-16,21 0 0,0 22 0,0-1 15,-1 21-15,1-21 0,0 22 16,0-22-16,21 21 0,0-21 0,0 22 15,0-22-15,0 21 0,0-21 16,0 0-16,0 1 0,21-1 0,0 0 16,0-21-16,22 21 0,-1-21 0,0 0 15,22 0-15,-22 0 0,22 0 16,-1 0-16,1 0 0,-1-21 0,-20 0 16,20 21-16,-21-21 0,1-1 15,-1 1-15,0-21 0,-20 21 16,-1-22-16,0 1 0,0 21 0,-21-21 15,0-1-15,0 1 0,0 21 16,0 0-16,0-1 0,0 1 0,-21 0 16,0 21-16,0 0 0,-1 0 15,1 21-15,0 0 16,0 22-16,0-22 0,0 21 0,21-21 16,0 22-16,0-22 0,0 21 15,0-21-15,0 22 0,0-22 0,0 0 16,0 21-16,21-20 0,0-22 0,0 21 15,0-21-15,0 0 16,22 21-16,-1-21 0,-21 0 0,22 0 16,-1 0-16,0 0 0,1-21 15,-1 21-15,0-21 0,1-1 0,-1 1 16,-21 0-16,21 0 0,-20-21 0,-1 20 16,0-20-16,0 21 0,0-21 15,-21-1-15,0 22 0,0 0 0,0 0 16,0 0-16,0-1 15,0 44 1,-21-1-16,0 0 16,21 21-16,-21-21 0,21 1 15,-21 20-15,21-21 0,-22 0 0,1 22 16,21-22-16,0 0 0,-21 0 16,0 0-16,21 0 0,-21 1 0,21-1 15,-21-21 1,21-21 15,0-1-31,0 1 0,0 0 0,21 0 0,0-21 16,0 20-16,0-20 0,22 0 15,-1-22-15,0 22 0,1 0 0,-1 20 16,0-20-16,22 21 16,-22-21-16,0 42 0,1-22 0,-1 22 15,-21 0-15,0 0 0,1 22 0,-1-22 16,-21 42-16,0-21 0,0 21 15,0-20-15,0 20 0,0 0 0,0 1 16,0-1-16,-21 0 0,-1-21 0,1 22 16,21-1-16,-21-21 0,0 22 15,0-22-15,21 0 0,0 0 0,-21-21 16,21 21-16,0-42 16</inkml:trace>
  <inkml:trace contextRef="#ctx0" brushRef="#br0" timeOffset="62311.68">7641 9567 0,'0'0'0,"-21"22"15,-43-22 1,64 21-16,22-21 0,20 0 16,0 0-16,1 0 15,20 0-15,22 0 0,-22-21 0,22 21 16,0-22-16,-22 22 0,22-21 15,-1 0-15,1 21 0,-21-21 0,20 21 16,-20-21-16,-22 21 0,0 0 0,1 0 16,-22-21-16,-21-1 0,-21 1 15,0 21 1,-22-21-16,1 21 0,0 0 16,-1-21-16,1 21 0,0-21 0,20 21 15,-20 0-15,21-21 0,0 21 0,21-22 16,42 22 15,-21 0-15,0 0-16,22 0 0,-22 0 0,21 22 15,1-1-15,-1 0 0,-21-21 0,0 21 16,-21 21-16,0-20 0,0-1 16,0 21-16,-21 0 0,-21 1 0,-1-22 15,1 21-15,0 1 0,-1-1 16,-20-21-16,-22 43 0,43-43 15,21 0-15,0 0 0,-1-21 16</inkml:trace>
  <inkml:trace contextRef="#ctx0" brushRef="#br0" timeOffset="63035.72">9991 9652 0,'0'0'16,"21"0"-16,0 0 0,-21-21 0,21 0 15,-21 0-15,0-1 16,0 1-16,0 0 0,0 0 0,0 0 16,0 0-16,0-1 0,0 1 15,-21-21-15,0 21 0,0 0 0,-22-1 16,1 1-16,0 0 0,-1 21 15,1 0-15,0 0 0,-1 0 16,1 0-16,0 21 0,-1 0 0,22 1 16,-21 20-16,21-21 0,-1 21 15,-20 1-15,42-1 0,-21 0 0,0 1 16,21-1-16,0 22 0,0-22 0,0-21 16,0 21-16,0-20 0,21-1 15,0 0-15,0-21 0,0 0 0,22 0 16,-1 0-16,0-21 0,1 0 15,-1-1-15,22-20 0,-1 0 16,1 21-16,-22-43 0,21 22 0,-20-1 0,20 1 16,-20-21-16,-1 20 15,-21-20-15,21 20 0,-20-20 0,20-64 16,-42 63-16,0 22 16,0-21-16,21 20 0,-21 1 0,0 0 15,0 20-15,-21 65 16,0-22-16,21 21 15,-21 1-15,-1-1 0,1 21 0,0-20 16,0 20-16,0-20 0,0 20 16,21 1-16,-22-22 0,22 21 0,-21-20 15,21 20-15,0-20 0,0-1 0,0 0 16,21-21-16,1 22 0,20-22 16,-21 0-16,0-21 0,22 21 15,-22-21-15,21 0 0,-21 0 16,22 0-16,-22-21 0,0 0 0,21 0 15</inkml:trace>
  <inkml:trace contextRef="#ctx0" brushRef="#br0" timeOffset="63527.99">10541 9483 0,'0'0'0,"0"-21"0,0-1 0,0 1 0,0 0 16,0 0-16,0 0 0,0 0 16,0-1-16,0 1 0,0 0 0,21 0 15,0 21-15,0 0 16,1 0-16,-1 0 0,21 0 0,0 0 15,-20 0-15,20 21 0,0 0 16,1-21-16,-1 21 0,0 22 16,-21-22-16,1 0 0,20 0 0,-42 22 15,0-22-15,0 0 0,0 21 0,0-21 16,-21 22-16,0-22 0,-1 0 16,1 0-16,-21 0 0,21 1 0,0-22 15,-1 0-15,1 0 0,0 0 16,0 0-16,21-22 15,0 1-15,0-21 0,21 21 16,0-22-16,0 22 0,1-21 0,20 0 16,0 20-16,1-20 0,-1 0 15,0 21-15,1-22 0,-1 22 16,0 0-16,1 0 0,-1 0 0,0-1 16,1 22-16,-1 0 0,-21 0 0,0 0 15,0 22-15,1-1 0,-1 0 16,-21 0-16,0 0 0,0 0 0,0 22 15,0-22-15,0 0 0,0 0 0,0 22 16,0-22-16,0 0 0,0 0 16,0 0-16,0 0 0,0 1 0,0-1 15,-21-21-15,21 21 16,0-42 15,0 0-31,0-1 16,0 1-16,21 0 0</inkml:trace>
  <inkml:trace contextRef="#ctx0" brushRef="#br0" timeOffset="63696.11">11599 9017 0,'0'0'16,"0"-21"-16,0 0 0,-21 21 16,0-21-16,0 21 0,21 21 46,0 0-46,21-21 0,0 21 16,0 0-16,0-21 0,1 21 16,-1-21-16</inkml:trace>
  <inkml:trace contextRef="#ctx0" brushRef="#br0" timeOffset="64039.66">12001 9144 0,'0'21'15,"0"0"-15,0 1 16,0-1-16,0 0 0,0 0 16,0 0-16,0 0 15,0 1-15,0-1 0,0 0 0,0 0 16,0 0-16,0 0 0,0 1 0,0-1 16,0 0-16,0 0 0,0 0 15,0 0-15,22-21 31,-1 0-31,0-21 0,0 0 0,0 21 16,0-21-16,1-21 0,-1 20 0,0 1 16,0-21-16,0 21 0,0-22 15,1 22-15,-1-21 0,-21 21 16,21-22-16,0 22 0,-21 0 0,21 0 16,-21 0-16,21 21 15,1 0 1,-1 21-1</inkml:trace>
  <inkml:trace contextRef="#ctx0" brushRef="#br0" timeOffset="64355.87">12594 9377 0,'0'0'16,"0"21"-16,21-21 31,0 0-31,1-21 0,-1 0 15,0 0-15,0 21 0,0-22 16,-21 1-16,21 0 0,1 0 16,-22 0-1,-22 21 1,1 0-16,0 21 0,0-21 0,0 21 16,0 0-16,-1 0 0,1 1 0,0-1 15,21 0-15,0 0 0,0 0 16,0 22-16,0-22 0,0 0 0,0 0 15,21 0-15,0 0 0,1-21 16,-1 0-16,21 22 0,-21-22 16,22 0-16,-1 0 0,0 0 15,1 0-15,-22-22 0,21 22 16,-21-21-16,0 0 0</inkml:trace>
  <inkml:trace contextRef="#ctx0" brushRef="#br0" timeOffset="64682.07">13081 9356 0,'0'0'0,"21"-127"31,0 106-31,0-1 0,1 1 0,-1 0 16,0 0-16,0 0 0,0 21 16,0 0-16,22 0 0,-22 0 0,0 0 15,64 21-15,-64-21 16,0 42-16,21-21 0,-20 1 0,-1 20 16,0-21-16,-21 21 0,0-20 15,0-1-15,0 21 0,0-21 16,0 22-16,0-22 0,-21 0 0,21 0 15,0 0-15,-21 0 0,-1-21 0,1 0 16,0 0 0,21-21-16,0 0 0,0 0 15,0 0-15,0 0 0,0-1 16,0 1-16,21 0 0,-21 0 16,21-21-16,1 20 0,-1 1 15,0 0-15,0 0 0,0 0 0,0 0 16,1 21-16,-1-22 0,0 22 0,0-21 15,0 21-15,0 0 0,22 0 16,-22 0-16</inkml:trace>
  <inkml:trace contextRef="#ctx0" brushRef="#br0" timeOffset="64864.1">14097 9313 0,'0'22'0,"0"-44"0,0 65 15,21-43 48,-21-21-48,-21-1-15,21 1 16,-21 21-16,0-21 0</inkml:trace>
  <inkml:trace contextRef="#ctx0" brushRef="#br0" timeOffset="65671.84">14774 9081 0,'0'0'0,"21"0"0,-21 21 15,0 0 1,0 0-16,0 0 0,-21 0 15,21 1-15,-21-1 0,21 0 16,0 0-16,0 0 0,0 0 16,0 1-16,0-1 0,-21 0 0,21 0 15,0 0-15,-21-21 0,21 21 0,0 1 16,0-44 15,0 1-15,0 0-16,0 0 0,0 0 15,0-22-15,0 22 0,21-21 16,0 0-16,21 20 0,-20-20 0,20 0 16,0 21-16,43-43 15,-43 64-15,1-21 0,-1 21 0,0 0 16,1 0-16,-1 0 0,0 21 16,1 0-16,-22 0 0,0 1 0,21 41 15,-42-42-15,0 22 16,0-22-16,0 0 0,0 21 0,0-21 15,-21 1-15,0-1 0,0 0 0,0 0 16,-1-21-16,1 0 0,21 21 16,-21-21-16,0 0 0,0 0 0,21-21 15,0 0 1,0 0-16,0 0 16,21-1-16,0 1 0,0-21 0,22 21 15,-1-22-15,0 1 0,1 0 16,-1-1-16,0 22 0,1-21 0,-1 21 15,0 21-15,1-21 0,-1 21 16,0 0-16,-21 21 0,22 0 0,-22 0 16,0 0-16,0 0 0,-21 1 0,0 20 15,0-21-15,0 21 0,0-20 16,0-1-16,-21 21 0,21-21 0,-21 0 16,0 1-16,0-1 0,21 0 15,-22 0-15,44-21 31,-1 0-31,0 0 0</inkml:trace>
  <inkml:trace contextRef="#ctx0" brushRef="#br0" timeOffset="67312.73">16806 9102 0,'0'0'0,"-42"-127"31,21 106-31,0 21 0,-1-22 16,1 22-16,0 0 0,-21 0 16,-1 0-16,1 22 0,0-1 0,-1 0 15,1 0-15,-21 0 0,20 22 16,-20-22-16,20 21 0,1-21 0,0 22 16,21-1-16,-1-21 0,1 0 15,21 22-15,0-22 0,0 0 0,21 0 16,1-21-16,20 21 0,-21 0 0,21-21 15,22 0-15,-22 0 0,1 0 16,-1 0-16,21 0 0,-20-21 0,41 0 16,-41 0-16,-22 0 15,42-43-15,-20 43 16,-22-21-16,0 21 0,-21-22 0,21 1 0,-21 0 16,0 20-16,0-20 15,0 21-15,0-21 0,-21 42 16,21 21-1,-21 0-15,0 0 0,21 21 16,-21-20-16,-1 20 0,1 0 0,21-21 16,0 22-16,0-22 0,0 0 15,0 0-15,0 22 0,21-22 16,1 0-16,-1 0 0,0-21 0,0 0 16,21 0-16,-20 0 0,20 0 15,0 0-15,1 0 0,-1 0 0,0-21 16,1 0-16,-1 0 0,0-1 0,-21 1 15,22 0-15,-22 0 16,0-21-16,0-1 0,-21 22 0,0-21 16,0-22-16,0 43 15,0 0-15,-21 42 32,0 21-32,0-20 0,0-1 15,-1 21-15,1-21 0,21 0 0,-21 1 16,0 20-16,21-21 0,0 0 0,0 0 15,0 1-15,21-44 47,0 1-31,0 0-16,1 0 0,-1 0 0,21-22 16,0 1-16,-20 21 15,20-21-15,0 20 0,-21-20 0,22 21 16,-1 21-16,0-21 0,-20 21 0,-1 0 15,0 0-15,-21 21 0,0 0 16,0 0-16,0 0 0,0 1 0,0 20 16,0-21-16,0 0 0,0 22 15,21-22-15,-21 0 0,21 0 0,0 0 16,22 0-16,-22 1 0,0-22 16,0 0-16,22 0 15,-22 0-15,21 0 0,0 0 0,1 0 16,-1 0-16,0 0 0,1 0 0,-1-22 15,0 1-15,1 0 16,-22 0-16,0 0 0,0-22 0,0 22 0,-21-21 16,0 0-16,0-1 0,0 22 15,0-21-15,0 21 0,-42-22 16,0 22-16,21 21 0,-22 0 0,1 0 16,0 21-16,-1 0 0,1 1 15,21 20-15,-22-21 0,22 21 0,0-20 16,0 20-16,0-21 15,21 21-15,0-20 0,0-1 0,0 0 16,0 21-16,21-42 0,0 21 0,-21 1 16,42-22-16,-20 0 0,-1 0 15,21 0-15,-21 0 0,22 0 0,-1 0 16,-21 0-16,21 0 0,-20-22 0,20 1 16,-21 0-16,21 0 0,-20 0 15,-1 0-15,42-43 0,-42 43 16,1-21-16,-1 20 0,0 1 15,0 0-15,-21-21 16,0 63 0,-21 0-16,0 0 15,21 0-15,-21 1 0,-1-1 0,22 0 16,-21 21-16,21-21 0,0 1 16,0-1-16,0 0 0,0 0 0,21 0 15,1 0-15,-1-21 0,0 22 0,21-22 16,1 21-16,-22-21 0,21 0 15,0 0-15,22 0 0,-22 0 0,64 0 16,-64 0-16,22-21 0,-22-1 16,1 1-16,-1 0 0,-21 0 15,21 0-15,-20-22 0,20-20 16,-42 21-16,0 20 0,0-20 16,0 21-16,-42 0 0,20 0 15,1-1-15,-21 22 0,0 0 0,-1 0 16,1 0-16,0 22 0,-1-1 15,1 21-15,0-21 0,20 0 16,-20 22-16,21-22 0,0 0 0,21 21 16,0-20-16,0-1 0,0 21 15,0-21-15,0 0 0,21 22 0,0-22 16,0 0-16,0 21 0,22-20 16,-22 20-16,0 0 0,0 22 15,22-22-15,-22 22 0,0-22 0,0 21 0,-21 1 16,0-22-16,21 22 0,-21-1 15,0-20-15,0 20 0,0-21 16,-21 22-16,0-22 0,0 22 0,-22-22 16,1 0-16,0-20 0,-22 20 15,1-21-15,-22 0 0,22 0 0,-22-21 16,-42 0-16,63 0 0,1 0 16,-1-21-16,22 0 0,21 0 15,-21-21-15,20-1 0,22 1 16,0 0-16,0-1 0,22-20 0,-1-1 0,21 1 15,0-1-15,22-20 0,-1-1 16,22 21-16,0-20 0</inkml:trace>
  <inkml:trace contextRef="#ctx0" brushRef="#br0" timeOffset="67720.09">19431 8932 0,'0'0'0,"42"0"16,-21 0-16,22 0 0,-1 0 0,0 0 15,1 0-15,-22 0 16,21 0-16,1-21 0,-22 21 0,0-21 16,0 21-16,-21-21 0,0 0 15,-21 21-15,0 0 0,-22 0 16,22 0-16,-21 0 0,0 21 16,-1 0-16,1 0 0,0 0 0,-1 22 15,1-22-15,21 0 0,-22 43 16,22-43-16,21 0 15,0 0-15,0 0 0,0 0 0,21 1 16,43-1-16,-22-21 0,1 21 16,20-21-16,-21 0 0,22 0 15,-1 0-15,1 0 0,-1-21 0</inkml:trace>
  <inkml:trace contextRef="#ctx0" brushRef="#br0" timeOffset="67935.78">20447 8700 0,'0'0'0,"-21"0"0,-106 0 31,106 21-31,-22 0 0,22 0 0,-21 21 16,21-20-16,-22 20 0,22 0 16,0 1-16,0-1 0,21-21 0,0 21 15,0 1-15,0-22 0,0 0 16,21 21-16,0-20 0,21-1 0,1 0 15,-1-21-15,0 0 0,22 0 0,42 0 16,-43 0-16</inkml:trace>
  <inkml:trace contextRef="#ctx0" brushRef="#br0" timeOffset="68211.89">20976 8615 0,'0'0'0,"42"-21"31,-20 21-31,-1 0 16,0 0-16,0 21 0,-21 21 0,21-21 15,0 22-15,-21-1 0,0 0 16,22 22-16,-22-22 0,0 1 0,0 20 16,0-21-16,0-20 0,0 20 15,0 0-15,-22-21 0,1 1 0,0-1 16,-21 0-16,21 0 0,-1-21 0,-20 0 15,21 0-15,0 0 0,0 0 16,-1 0-16,22-21 16,43 0-16,-22 0 15</inkml:trace>
  <inkml:trace contextRef="#ctx0" brushRef="#br0" timeOffset="68451.89">21421 8954 0,'0'0'0,"-22"0"0,1 0 16,21 21-16,-21 0 0,21 0 31,21-21-15,0 0 0,-21-21-16,0 0 15,-21 21 1,0 0-1,0 0 1,0 0-16</inkml:trace>
  <inkml:trace contextRef="#ctx0" brushRef="#br0" timeOffset="70573.8">22119 8700 0,'0'0'0,"0"21"31,0 0-31,0 0 0,0 0 0,0 22 16,0-22-16,-21 21 0,0-21 0,0 22 15,21-22-15,-22 21 0,22-21 16,-21 22-16,0-22 0,21 21 0,0-21 15,0 0-15,-21 1 16,21-1-16,0 0 0,0 0 16,21-21-1,0 0 1,0 0-16,-21-21 0,43 0 0,-22 0 16,0-1-16,0 1 0,0 0 15,22-21-15,-22-1 0,0 22 0,0-21 16,22 0-16,-22 20 0,0 1 15,-21 0-15,21 21 0,-21 21 16,0 22 0,0-22-16,0 0 15,0 21-15,0-21 0,0 1 0,0 20 16,0-21-16,0 0 0,0 0 0,0 1 16,21-1-16,0-21 0,1 21 15,-1-21-15,21 0 0,0 0 0,1 0 16,-1 0-16,22 0 0,-22-21 15,0 21-15,1-21 0,-1-1 0,-21 1 16,21 0-16,-20-21 0,-1 21 0,-21-22 16,0 1-16,0 0 0,0-1 15,0 22-15,0-21 0,0-1 0,-21 22 16,-1 0-16,1 0 0,0 0 16,0 21-16,0 0 0,0 0 15,-1 0-15,1 21 16,21 0-16,0 0 15,0 0-15,21 1 0,1-1 16,-1-21-16,21 0 0,-21 21 16,22-21-16</inkml:trace>
  <inkml:trace contextRef="#ctx0" brushRef="#br0" timeOffset="70764.09">23283 8869 0,'0'21'31,"0"0"-31,0 0 0,-21 1 15,21-1-15,0 0 16,0 0-16,-21 0 0,21 0 0,-21 1 16,21 20-16,-21-21 15,21 0-15,-22-21 16,22-21 15,0 0-31</inkml:trace>
  <inkml:trace contextRef="#ctx0" brushRef="#br0" timeOffset="70928.13">23283 8700 0,'0'0'0,"0"-43"0,0-20 31,-21 63-15,21 21 15,21-21-31,0 0 0,1 21 15,-1-21-15,0 0 0,0 0 16</inkml:trace>
  <inkml:trace contextRef="#ctx0" brushRef="#br0" timeOffset="71303.1">23897 8827 0,'0'0'16,"0"21"-16,0 21 0,0-21 15,0 0-15,0 22 0,0-22 0,-21 0 16,0 0-16,0 22 0,21-22 0,-22 0 15,22 0-15,-21-21 16,0 21-16,0-21 31,0-21-31,21 0 0,0 0 16,0 0-16,0-1 0,0 1 0,21-21 16,0 0-16,0-1 0,0 22 15,22-21-15,-22-1 0,21 1 0,1 0 16,-1 21-16,-21-1 0,21 1 15,1 21-15,-22 0 0,21 0 16,-21 0-16,1 0 0,-1 21 0,0 1 16,0-1-16,-21 21 0,0 0 15,0-20-15,0 20 0,0 0 0,0 1 16,0-22-16,0 21 0,-21 0 16,0-20-16,0-1 0,-1 0 0,1 0 15,0 0-15,21 0 16,21-42-1,0 21-15,22-21 16</inkml:trace>
  <inkml:trace contextRef="#ctx0" brushRef="#br0" timeOffset="71756.1">25019 8763 0,'0'-42'16,"0"84"-16,-21-105 0,0 63 15,-1 0-15,-20 0 0,0 0 16,-1 0-16,1 21 0,-21 0 0,20 0 16,-20 0-16,20 22 0,1-22 0,0 21 15,-1 0-15,1-20 16,21 20-16,21-21 0,0 21 0,0-20 0,0-1 16,0 0-16,21 0 0,21-21 15,1 21-15,-1-21 0,0 0 16,1 0-16,20 0 0,-20 0 0,20-21 15,-21 0-15,1 0 0,-1 0 16,0-1-16,-20-20 0,20 21 0,-21-43 16,0 22-16,0-21 0,1 20 15,-1-20-15,0 20 0,0-20 0,0-1 16,-21 22-16,0-21 0,21 20 0,-21 22 16,0-21-16,0 21 0,0-1 15,-21 22-15,0 22 16,0 20-16,0-21 15,0 21-15,-1 1 0,-20-1 0,42 0 0,-21 1 16,0-1-16,21 0 0,-21 22 16,21-22-16,0 1 0,0-1 15,0 0-15,0-21 0,21 22 0,0-22 16,0 0-16,0 0 0,0-21 16,22 0-16,-1 0 0,0 0 15</inkml:trace>
  <inkml:trace contextRef="#ctx0" brushRef="#br0" timeOffset="72143.75">25781 8700 0,'0'0'0,"0"-22"0,0-41 31,-21 63-31,0 0 16,-22 21-16,22 0 0,0 0 0,-21 1 15,20-1-15,-20 21 0,21 0 16,0-20-16,0 20 0,21-21 0,0 43 15,0-43-15,0 21 0,21-42 16,0 21-16,21 0 0,22 1 16,-22-22-16,0 0 0,22 0 15,-22 0-15,22 0 0,-22 0 16,0-22-16,1 1 0,-22 0 0,0 0 16,0-21-16,0-1 0,1 1 0,-22 0 15,21-1-15,-21 1 16,0 0-16,-21-43 0,-1 64 15,1 0-15,-21-1 0,0 1 16,-1 21-16,1 0 0,0 0 16,-1 0-16,-20 21 0,20 1 0,1-1 0,0 0 15,-1 0-15,22 21 16,0-20-16,0 20 0,21-21 0,0 21 0,21-20 16,0-1-16,22 0 0,-22 0 15,21-21-15,22 0 0,-22 21 16</inkml:trace>
  <inkml:trace contextRef="#ctx0" brushRef="#br0" timeOffset="72663.89">26501 8700 0,'0'0'0,"0"-22"0,21 1 16,-21 0-16,0 0 0,-21 21 31,-1 0-31,1 21 0,0-21 0,0 21 16,0 0-16,-22 85 15,22-85-15,21 22 16,0-22-16,0 0 0,0 0 0,0 0 16,0 1-16,21-22 0,1 21 15,-1-21-15,0 0 0,0 0 16,0 0-16,22 0 0,-22 0 16,0-21-16,21-1 0,-21 22 0,1-21 15,20 0-15,-21-21 0,0 21 0,0-1 16,1-20-16,-1 21 0,0 21 15,-21-21-15,21 0 0,-21 42 32,-21 0-32,0 0 0,21 0 0,-21 0 15,21 22-15,0-22 0,0 0 16,0 0-16,0 0 0,0 1 0,21-1 16,0-21-16,21 0 15,-21 0-15,22 0 0,-1 0 16,-21 0-16,22-21 0,-22 21 0,21-22 15,-21 1-15,0-21 0,1 21 16,-1-22-16,-21 1 0,0 21 0,0-21 16,0-1-16,0 1 0,0 0 15,0 20-15,0 1 0,0 0 16,-21 0-16,-1 0 0,1 21 0,0 0 0,0 0 16,0 0-16,0 0 0,-1 21 15,22 0-15,0 0 0,0 0 16,22-21-16,-1 0 15</inkml:trace>
  <inkml:trace contextRef="#ctx0" brushRef="#br0" timeOffset="72916.08">27728 8446 0,'0'0'0,"0"-22"0,0 1 16,-21 21-16,0 0 0,0 0 15,0 0-15,-1 0 16,1 21-16,0 1 0,0-1 0,0 0 16,0 0-16,-1 21 15,1-20-15,21 20 0,0 0 0,0-21 16,0 22-16,0-1 0,0-21 0,0 22 16,0-22-16,0 21 0,0-21 15,21 0-15,1 1 0,-1-22 0,0 0 16,0 0-16,21 0 0,-20 0 15,-1 0-15</inkml:trace>
  <inkml:trace contextRef="#ctx0" brushRef="#br0" timeOffset="73183.33">28025 8488 0,'21'-42'0,"-42"84"0,63-106 0,-21 22 0,0 21 15,0 0-15,1 0 0,-1 21 16,0 0-16,21 0 0,-21 0 0,1 0 15,-1 21-15,0 0 0,0 0 16,-21 21-16,0-20 0,0-1 0,0 21 16,0 0-16,0-20 0,-21 20 15,0 0-15,0-21 0,-1 22 0,1-1 16,-21-21-16,21 22 0,-43-1 16,43-21-16,0 0 0,-21 0 15,20-21-15,1 22 0,42-44 31,1 1-15,20 0-16,-21 0 0</inkml:trace>
  <inkml:trace contextRef="#ctx0" brushRef="#br0" timeOffset="73435.14">28617 8573 0,'-63'21'16,"42"0"-16,21 0 15,-22-21-15,22 21 0,0 0 16,22-21 0,-1 0-1,0 0-15,0 0 16,-21-21-16,0 0 16,21 21-16,-21-21 0,0 0 15,-21 21 1,0 0-16,0 0 15,0 0 1</inkml:trace>
  <inkml:trace contextRef="#ctx0" brushRef="#br0" timeOffset="75079.62">28702 8615 0,'0'0'0,"0"21"0,-42 21 31,63-42-31,0 0 15,21 0-15,1-21 0,20 0 16,22 0-16,-22 0 0,22 0 0,0-22 16,-22 22-16,1-21 0,-1 21 15,-21-22-15,1 1 0,-22 0 16,21-1-16,-21 1 0,-21-22 0,0 22 16,0 0-16,0-22 0,0 22 15,0 21-15,0 0 0,-21-1 0,0 1 16,0 21-16,0 21 15,0 1-15,-1 20 0,1 0 0,0 22 16,0-1-16,0 1 0,-22-1 16,22 1-16,0 20 0,-21 1 0,21 0 15,-22-1-15,22 22 0,-21-21 0,21 21 16,-1 0-16,-20-1 0,21 1 16,0 0-16,0-21 0,-1 21 15,22-1-15,-21 65 0,0-86 16,21-20-16,0-1 0,0-20 15,0-1-15,0 0 0,0-20 0,21-1 16,22 0-16,-22-21 0,21 0 0,22-21 16,-22 0-16,21-1 0,1-20 15,21 0-15,-22-1 0,1 1 0,-1-21 16,1-1-16,-1-21 0,-21 1 16,1 20-16,-1-20 0,-21-1 0,-21 0 15,0 1-15,0-1 0,-21 0 16,-21 1-16,21 20 0,-22 1 0,-20-1 15,20 22-15,1-1 0,0 22 16,-22-21-16,22 21 16,21 21-16,0 0 0,-1 0 0,22-21 15,22 21 1,-1 0-16,21 0 16,0-22-16,1 22 0,-1-21 0,22 0 15,-22 21-15,21-21 0,1 0 16,-1 0-16,-20 21 0,-1-22 0,22 1 15,-22 0-15,-21 0 0,21-21 16,1 20-16,-22 1 0,0 0 16,0-21-16,0 21 0,-21-1 0,0 1 15,-42 42 1,21 1 0,0-1-16,0 0 0,-1 0 15,1 0-15,0 22 0,21-22 0,0 0 16,-21 21-16,21-21 0,0 1 15,0-1-15,21-21 16,0 0-16,0 0 16,22 0-16,-22 0 0,21 0 0,-21 0 15,22-21-15,-22 21 0,21-22 0,-21 1 16,22 0-16,-22 0 0,0 0 16,21 0-16,-20-22 0,-22 22 15,21 0-15,0 0 0,-21 0 16,21-1-16,-21 44 31,-21 20-31,21-21 16,-21 0-16,21 0 0,0 1 15,-21-1-15,21 0 0,0 0 0,0 0 16,0 0-16,0 1 0,0-1 16,21-21-16,0 0 0,0 0 15,0 0-15,0 0 0,1 0 0,-1 0 16,21-21-16,-21-1 0,0 22 15,1-21-15,-1-21 0,-21 21 16,21 0-16,0-22 0,-21 1 16,0 0-16,21-22 0,-21 1 0,21 20 15,-21-20-15,22 20 0,-22 1 16,0 21-16,0 0 0,0 0 0,0 42 31,-22 0-31,1 21 0,0 1 0,0-1 16,0 0-16,0 1 0,21-1 15,0 0-15,-22-21 0,22 22 0,0-1 16,0-21-16,0 0 0,0 22 16,0-22-16,22-21 0,-22 21 15,42-21-15,-21 0 0,0 0 16,0 0-16,22 0 0,-22 0 0,0 0 16,21 0-16,-20-21 0,-1 0 15,21 0-15,-21-1 0,0 1 0,1-21 16,-1 0-16,0-1 0,21 1 15,-21-22-15,1 22 0,-1-21 0,0 20 16,0 1-16,0 21 0,-21 0 16,0-1-16,0 1 0,0 42 15,-21 1-15,-21-1 16,21 21-16,-1 0 0,1 1 0,-21-1 16,21 0-16,0 22 15,-1-22-15,1 1 0,21-1 0,0 0 16,0-21-16,0 22 0,0-22 15,0 0-15,0 0 0,21 0 0,-21 1 16,22-22-16,-1 0 0,0 0 0,0 0 16,21 0-16,1 0 0</inkml:trace>
  <inkml:trace contextRef="#ctx0" brushRef="#br0" timeOffset="75424.08">31835 8086 0,'0'0'0,"21"-21"0,0-22 15,-21 22-15,0 0 0,0 0 16,-21 21-16,0 0 16,-1 0-16,1 21 0,0-21 15,-21 21-15,21 0 0,-22 22 0,22-22 16,0 0-16,0 0 0,21 0 16,0 22-16,0-22 0,0 0 0,0 0 15,0 0-15,21 22 0,0-22 16,0 0-16,0 0 15,1 0-15,-22 0 0,0 1 0,21-1 16,-21 0-16,0 0 16,0 0-16,-21 0 15,-1-21-15,1 0 0,-21 0 0,21 0 16,-22 0-16,22 22 0,-21-22 16,0 0-16,20 0 0,1 0 0,0 0 15,0 0-15,21-22 16,21 22-16,0-21 0,0 21 15,1-21-15,20 21 0</inkml:trace>
  <inkml:trace contextRef="#ctx0" brushRef="#br0" timeOffset="75665.38">32173 8234 0,'-63'21'31,"42"-21"-31,-22 21 0,22 0 0,0 1 16,-21-1-16,20 0 0,1 0 16,0 0-16,0 0 0,21 22 15,0-22-15,0 0 16,0 0-16,0 0 0,21-21 0,-21 22 0,21-22 16,0 0-16,1 0 0,-1 0 15,21 0-15,-21 0 0,22 0 0,-22 0 16,21 0-16,0 0 15,1-22-15</inkml:trace>
  <inkml:trace contextRef="#ctx0" brushRef="#br0" timeOffset="76019.75">32448 8234 0,'0'0'16,"0"-21"-16,0 0 15,22 21-15,-22-22 0,21 22 0,0 0 16,-21-21-16,21 21 0,0 0 15,0 0-15,1 0 0,-1 0 0,0 0 16,0 21-16,0 1 0,-21-1 16,0 21-16,21-21 15,-21 22-15,0-22 0,0 21 0,0-21 16,-21 22-16,21-22 0,-21 0 16,0 0-16,0 0 0,0 0 0,-1-21 15,22 22-15,-21-22 16,0 0-16,21-22 15,0 1-15,0 0 16,0 0-16,0 0 16,21-22-16,0 22 0,-21 0 0,22-21 15,-1 21-15,0-22 16,0 22-16,21 0 0,-20 0 0,-1 0 0,0-1 16,0 22-16,0 0 0,0 0 15,1 0-15</inkml:trace>
  <inkml:trace contextRef="#ctx0" brushRef="#br0" timeOffset="76889.84">32893 8276 0,'-21'21'0,"0"1"15,21-1 1,21-21 15,0 0-31,0-21 16,0 21-16,0-22 0,1 22 0,-1-21 15,0 0-15,0 0 0,0 0 16,-21 0-16,0-1 16,-42 22-1,21 0-15,0 0 0,-1 22 16,1-1-16,0 0 0,21 0 16,-21 0-16,0 0 0,0 1 0,21-1 15,0 0-15,0 0 0,0 0 16,0 0-16,0 1 15,0-1-15,21-21 16,0 0-16,0 0 0,0 0 16,0 0-16,22 0 0,-22 0 15,21 0-15,-21 0 0,1 0 16,20 0-16,-21-21 0,0-1 0,0 1 16,1 0-16,-1 0 0,-21 0 15,0 0-15,0-1 0,0 1 0,0 0 16,-21 21-1,-1 0-15,1 0 16,0 21-16,0 0 0,0 1 16,0-1-16,21 0 0,0 0 15,0 0-15,0 0 0,0 1 0,0-1 16,0 0-16,21-21 16,0 0-1,0 0-15,0 0 16,0 0-16,1 0 0,-1 0 15,0-21-15,0 0 0,-21-1 16,21 1-16,0 0 16,-21 0-16,-21 21 31,0 21-15,0 0-16,0 0 15,0-21 1,21 22-16,0-44 47,21 1-32,0 21-15,0-21 0,0 0 16,0 21-16,1-21 0,-1 0 0,0-1 16,0 22-16,0-21 15,0 21-15,-21 21 16,0 1-16,0-1 15,-21 0-15,0 0 0,0 0 16,21 0-16,0 1 0,-21-1 16,0 0-1,42-21 17,0 0-32,-21-21 15,21 0-15</inkml:trace>
  <inkml:trace contextRef="#ctx0" brushRef="#br0" timeOffset="77098.78">33697 8149 0,'0'0'0,"-21"0"16,-64 0 0,64 0-1,0 21-15,0 1 0,0-1 16,21 0-16,0 0 0,-21 0 15,21 0-15,0 1 0,0-1 0,0 0 16,0 0-16,0 0 0,0 0 16,21-21-1,0 0-15,0 0 0</inkml:trace>
  <inkml:trace contextRef="#ctx0" brushRef="#br0" timeOffset="77351.75">33761 8170 0,'0'0'0,"21"-21"0,-21 0 16,0 0-16,21 21 15,0 0-15,-21 21 32,0 0-32,0 0 0,0 1 0,0 20 15,0-21-15,0 21 0,0-20 16,-21 20-16,21-21 0,-21 21 0,21-20 15,0-1-15,-21 0 0,0 0 16,-1 0-16,1 0 0,21 1 16,-21-22-16,0 21 0,0-21 15,0 0-15,-1 0 0,1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9T02:50:53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 1249 0,'21'0'15,"0"0"-15,0 0 0,-21-21 16,21 21 0</inkml:trace>
  <inkml:trace contextRef="#ctx0" brushRef="#br0" timeOffset="3789.33">1291 1249 0,'0'-21'62,"0"0"-46,0-1-1,0 1-15,0 0 16,0 0 0,0 42 31,0 0-47,0 22 0,0-22 15,0 21-15,0-21 0,0 22 0,0-1 16,0 0-16,-21 1 0,0-1 15,21 21-15,-21-20 0,-1-1 16,1 22-16,21-22 0,-21 0 0,21-21 16,-21 22-16,21-22 15,0 0-15,0 0 0,-21-21 16,0-21 15,21 0-31,0-21 16,0 20-16,0 1 0,0-21 0</inkml:trace>
  <inkml:trace contextRef="#ctx0" brushRef="#br0" timeOffset="4432.01">974 1397 0,'0'0'0,"0"-21"0,-22 21 16,1-21-16,21 0 15,0-1-15,0 1 16,0 0-16,0 0 0,0 0 16,0 0-16,0-1 0,21 22 0,1-21 15,-1 0-15,0 0 0,0 0 16,0 0-16,22-1 0,-1 22 16,0-21-16,1 21 0,-1 0 0,0 0 15,1 0-15,20 21 0,-21-21 16,1 43-16,-1-22 0,0 21 15,1-21-15,-22 22 0,0-1 16,-21 0-16,0 1 0,0-1 16,0 0-16,0 1 0,0-22 15,-21 21-15,0 1 0,0-22 0,-1 21 16,1-21-16,0 0 0,0 1 16,0-22-1,21-22-15,0 1 16,0 0-16,0 0 0,0-21 15,0 20-15,0-20 0,0 0 0,0-1 16,0 1-16,42 0 0,-21-1 16,0 1-16,22 0 15,-22-1-15,21 1 0,1 0 0,-1 21 16,0-22-16,1 22 0,-1 21 16,0 0-16,1 0 0,-22 21 0,0 0 15,21 1-15,-21-1 0,1 21 16,-22 0-16,0 1 0,0-1 15,0 0-15,0 1 0,0-1 0,0-21 16,-22 22-16,22-1 0,-21 0 16,0-21-16,21 22 0,0-22 15,-21 0-15,0 0 0,21 0 16,0 1-16,-21-22 0,21-22 47,21 1-47,-21 0 15,21 0-15,0 0 0,-21 0 16</inkml:trace>
  <inkml:trace contextRef="#ctx0" brushRef="#br0" timeOffset="4814.59">2222 1482 0,'0'0'0,"0"21"0,0 0 31,22-21-15,-1 0 0,21 0-16,-21-21 0,22 21 0,-22-21 15,21 21-15,0-21 0,1-1 16,-22 1-16,21 0 0,1 0 0,-22 0 16,0 0-16,0 21 0,-21-22 15,21 1-15,-42 21 16,-21 0-16,21 0 15,-22 0-15,22 21 0,-21 1 16,-1-1-16,22 0 0,-21 0 0,0 0 16,20 0-16,1 22 15,0-22-15,0 21 0,0-21 0,21 1 16,0 41-16,0-42 16,0 0-16,21 1 0,0-1 0,0-21 15,22 0-15,-22 21 0,21-21 16,0 0-16,1 0 0,-1 0 15,0-21-15,1 0 0,-1-1 0,0 1 16,1 0-16</inkml:trace>
  <inkml:trace contextRef="#ctx0" brushRef="#br0" timeOffset="5084.99">3217 910 0,'0'-21'0,"0"42"0,0-63 15,0 63 1,-21 0-16,21 22 0,-21-22 16,21 21-16,0 22 0,-21-22 15,0 0-15,-1 1 0,1 20 0,21-21 16,-21 1-16,0-1 0,0 0 16,0 1-16,21-1 0,-22 0 0,22-20 15,-21-1-15,21 0 0,0 0 16,0 0-16,0 0 0,21-21 31,-21-21-31,22 0 0,-1 0 0,21-21 16,-21 20-16,0-20 0</inkml:trace>
  <inkml:trace contextRef="#ctx0" brushRef="#br0" timeOffset="5552.72">3598 847 0,'-63'148'32,"42"-106"-32,-1 1 15,22-1-15,-21 0 0,0 22 16,0-22-16,0 0 0,0 1 0,-1-1 16,22 0-16,-21 1 0,0-22 15,21 21-15,0-21 0,-21 1 0,21-1 16,0 0-16,-21-21 0,21 21 15,0-42 1,0 0 0,0 0-16,21-1 0,-21 1 15,21 0-15,0-21 0,0 21 0,1-22 16,-1 22-16,0-21 16,0 21-16,21-1 0,-20 1 0,20 0 15,-21 0-15,21 0 0,-20 21 16,20 0-16,-21 0 0,21 0 0,-20 21 15,-1 0-15,0 0 0,0 0 16,-21 1-16,0-1 0,0 21 0,0-21 16,0 0-16,0 1 0,0 20 15,0-21-15,0 0 0,-21 0 0,0 1 16,0-1-16,-1 0 0,1 0 16,0-21-16,21 21 0,-21-21 0,0 0 15,21-21 1,-21 0-1,-1 0-15</inkml:trace>
  <inkml:trace contextRef="#ctx0" brushRef="#br0" timeOffset="5761.01">2773 1228 0,'0'0'15,"0"21"-15,21 0 16,0-21-16,0 0 0,0 0 16,22 0-16,-22 0 0,21 0 15,1 0-15,-1 0 0,0 0 16,1 0-16,-1 0 0,0 0 0,-21-21 16,22 21-16,-22 0 0,0-21 15</inkml:trace>
  <inkml:trace contextRef="#ctx0" brushRef="#br0" timeOffset="6228.59">4170 1270 0,'0'0'0,"-21"0"15,-1 0-15,1 0 16,0 21-16,0-21 0,0 21 0,-22 1 16,22-22-16,0 21 0,-21 0 15,21 0-15,-1 21 0,-20-20 0,21-1 16,0 0-16,21 21 0,0-21 16,0 1-16,0-1 0,0 0 15,0 0-15,0 0 0,0 0 16,21-21-16,0 0 0,0 0 15,22 0-15,-1 0 0,21 0 16,-20-21-16,-1 21 0,0-21 16,1 0-16,-1-21 0,-21 20 0,22 1 15,-1 0-15,-21-21 0,0 21 16,0-22-16,-21 22 0,0-21 0,0 21 16,0-1-16,0 1 0,-21 0 15,0 0-15,0 21 0,-21 0 0,20 0 16,-20 0-16,0 0 0,-1 0 15,1 21-15,0 0 0,21-21 0,-22 21 16,1 1-16,21-1 16,0 0-16,21 0 0,0 0 15,0 0-15</inkml:trace>
  <inkml:trace contextRef="#ctx0" brushRef="#br0" timeOffset="6808.01">5122 1355 0,'0'0'0,"0"-21"0,-21 21 16,21-22-16,-21 22 0,0 0 16,0 0-16,-22-21 0,22 21 15,0 0-15,-21 0 0,-1 0 16,22 0-16,-21 0 0,-1 21 0,1-21 15,0 22-15,21-1 0,-22 0 16,22 0-16,-21 0 0,21 0 0,-1 1 16,1-1-16,0 21 0,21-21 15,0 0-15,0 1 0,0-1 0,0 21 16,0-21-16,0 0 0,21 1 16,0-1-16,1-21 0,20 0 15,-21 0-15,0 0 0,22 0 16,-1 0-16,-21-21 0,21-1 15,-20 22-15,20-21 0,0-21 16,1 21-16,-22 0 0,21-22 0,0 1 16,1 0-16,-22-1 0,21 1 15,1 0-15,-22-22 0,21 22 0,-21-22 16,0 1-16,1-1 0,-1 1 16,0 20-16,-21 1 0,0 0 15,0 21-15,0-1 0,0 1 0,-21 42 31,0 1-31,21 20 0,-22 0 16,1 22-16,0-22 0,21 22 16,0-1-16,-21 1 0,21-22 0,-21 21 15,21-20-15,-21-1 0,21 0 16,0 1-16,0-1 0,0 0 0,0 1 16,0-1-16,0-21 0,0 0 15,0 1-15,0-1 0,21-21 0,0 0 16,0 0-16,0 0 0,22 0 15,-22 0-15,21-21 0,0-22 0,-20 22 16</inkml:trace>
  <inkml:trace contextRef="#ctx0" brushRef="#br0" timeOffset="7333.43">6456 1207 0,'0'0'0,"21"-22"0,42-62 31,-63 63-31,0-1 0,0 1 0,0 0 16,-21 21-16,0 0 15,0 0-15,0 21 0,0-21 16,-22 21-16,22 22 0,0-22 16,-21 21-16,20 1 0,-20-1 0,21 0 15,-21 1-15,20-1 0,1 0 16,0 1-16,0-1 0,0 0 0,21 1 16,-21-1-16,21 0 0,0-21 15,0 22-15,0-22 0,21 0 0,0 0 16,0-21-16,0 0 0,22 0 15,-22 0-15,21 0 0,0 0 16,1-21-16,-1 0 0,22 0 0,-22 0 16,21-22-16,1 1 0</inkml:trace>
  <inkml:trace contextRef="#ctx0" brushRef="#br0" timeOffset="7808.76">7112 804 0,'0'0'0,"0"-21"15,0 0-15,-21 21 16,0 21-16,21 0 16,-22 1-16,1 20 0,0 0 0,0 1 15,21 20-15,-21-21 0,0 22 16,21-1-16,-22-20 0,1 20 0,21-20 16,-21-1-16,0 21 0,21-20 15,-21-22-15,21 21 0,0 1 0,0-22 16,0 0-16,-21 0 15,21 0-15,0 0 0,0-42 32,0 0-32,0 0 0,0 0 15,0 0-15,0-1 0,0-20 16,0 21-16,21 0 0,0-22 0,0 22 16,0-21-16,0 21 0,1 0 15,20-1-15,-21 1 0,21 0 0,-20 0 16,20 21-16,-21 0 0,21 0 15,-20 0-15,-1 0 0,0 21 0,0 0 16,0 0-16,0 1 0,-21-1 16,0 0-16,0 21 0,0-21 15,0 1-15,0-1 0,0 21 16,-21-21-16,0 0 0,0 1 0,0-1 16,0-21-16,21 21 0,0 0 15,-22-21-15,22-21 31,22 0-31,-1 21 16</inkml:trace>
  <inkml:trace contextRef="#ctx0" brushRef="#br0" timeOffset="8565">7980 1312 0,'0'0'0,"0"-21"0,-43-21 16,22 21 0,0 21-16,0 0 0,-21 0 0,20 0 15,1 0-15,0 21 0,-21-21 16,21 21-16,-1 0 0,-20 0 0,21 22 16,-21-22-16,20 0 0,1 21 15,0-20-15,0 20 0,0-21 0,0 21 16,21-20-16,0 20 0,0-21 15,0 0-15,0 0 0,0 1 16,21-22-16,0 0 0,0 0 16,0 0-16,0 0 0,1 0 15,20-22-15,-21 1 0,21 0 16,1 0-16,-22 0 0,21 0 0,-21-1 16,1 1-16,20-21 0,-21 21 0,0 0 15,0-22-15,-21 22 0,22 0 16,-1 0-16,-21 0 0,0-1 15,21 22-15,-42 22 47,0-1-47,21 0 0,-22 0 0,1 0 16,21 0-16,0 1 0,-21-1 16,21 21-16,-21 0 0,21-20 15,0-1-15,0 0 16,21-21-16,0 21 0,0-21 15,1 0-15,-1 0 16,0 0-16,0 0 0,0 0 0,22 0 16,-22-21-16,0 0 0,0 0 15,0 21-15,0-22 0,1 1 16,-1 0-16,0 0 0,-21 0 16,21 0-16,0-1 0,-21 1 0,0 0 15,21 0-15,1 0 16,-22 42 15,0 0-31,-22 0 0,22 0 16,-21-21-16,21 22 0,-21-1 15,21 0-15,0 0 0,0 0 16,0 0-16,0 1 16,0-1-16,21-21 31,0 0-31,1 0 15,-22-21-15,21 21 0,0-22 0,0 1 16,0 0-16</inkml:trace>
  <inkml:trace contextRef="#ctx0" brushRef="#br0" timeOffset="8920.66">8297 974 0,'0'0'0,"-21"21"16,21 0-16,-21 0 0,21 0 0,0 43 31,0-43-31,21-21 16,0 0-16,0 0 0,1 0 15,-1 0-15,0-21 0,0 21 0,0-21 16,-21 0-16,21 21 0,-21-22 15,0 1-15,0 0 0,0 0 16,0 0-16,0 0 0,0-1 0,-21 22 16,0 0-16,0 0 15,0 0-15,0 0 0,-1 0 0,1 0 16,0 22-16,0-1 0,0 0 16,0 0-16,21 0 0,-22 22 15,22-22-15,0 0 0,0 0 16,0 0-16,0 0 0,0 1 15,22-22-15</inkml:trace>
  <inkml:trace contextRef="#ctx0" brushRef="#br0" timeOffset="10038.71">8657 1334 0,'0'21'31,"-21"-21"-31,21 21 0,0 0 16,0 0-16,-21 0 16,21 1-16,0-1 0,0 0 15,-21 0-15,-1 0 0,22 0 0,-21 1 16,0-1-16,21 0 16,-21-21-16,21 21 0,-21-21 15,21-21 16,0 0-31,0 0 0,0-1 16,0 1-16,21 0 0,0 0 16,0-21-16,0 20 0,1 1 15,20 0-15,-21 0 0,21 0 0,1 0 16,-1-1-16,0 1 16,1 21-16,-1 0 0,0 0 0,-20 0 15,20 0-15,-21 21 0,21 1 16,-20-1-16,-22 0 0,0 21 0,0-21 15,0 1-15,0-1 0,0 21 16,-22-21-16,1 0 0,0 22 0,0-22 16,0 0-16,0 0 0,-1-21 15,1 21-15,21 1 16,21-44 15,1 1-31,-1 0 0,0 0 16,0 0-16,21 0 0</inkml:trace>
  <inkml:trace contextRef="#ctx0" brushRef="#br0" timeOffset="10240.93">9419 1312 0,'0'0'16,"0"22"0,0-1-16,-21 0 0,0 0 15,0 0-15,21 0 0,0 1 0,-22-1 16,1-21-16,21 21 0,-21 0 15,21 0-15,0 0 0,0 1 16,-21-22-16,21 21 16,0-42 15,0-1-31,0 1 0</inkml:trace>
  <inkml:trace contextRef="#ctx0" brushRef="#br0" timeOffset="10432.67">9334 1080 0,'0'0'0,"0"-22"31,0 44 1,0-1-17,0 0-15,0 0 16,0 0-16,0 0 0,0 1 15,22-22-15,-1 21 0</inkml:trace>
  <inkml:trace contextRef="#ctx0" brushRef="#br0" timeOffset="10892.92">9694 1355 0,'0'0'0,"0"21"16,-21 21-1,0-21-15,0 1 16,21-1-16,0 0 0,-21 0 16,21 0-1,-22-21-15,22 21 0,0 1 16,-21-22 0,0 0-16,21-22 31,0 1-31,0 0 0,0 0 15,0 0-15,0 0 16,0-1-16,0-20 0,21 21 16,0 0-16,1 0 0,-1-22 15,21 22-15,0 0 0,-20 0 0,41 0 16,-21 21-16,1 0 0,-1 0 16,0 0-16,1 0 0,-1 21 0,0-21 15,-20 42-15,-1-21 0,0 0 16,-21 1-16,0-1 0,0 21 0,0-21 15,0 0-15,-21 1 16,0-1-16,-1 0 0,1 0 0,0 0 16,0 0-16,0 1 0,0-22 0,-1 21 15,1-21-15,0 0 0,21 21 0,21-42 47,0 21-47,1-21 0</inkml:trace>
  <inkml:trace contextRef="#ctx0" brushRef="#br0" timeOffset="11580.9">10837 1312 0,'0'0'0,"0"-21"0,-42 0 31,21 0-31,0 21 0,-1 0 0,1 0 16,0 0-16,-21 0 15,21 21-15,-1-21 0,-20 21 0,21 0 16,0 1-16,-22-1 0,22 0 16,0 21-16,-21-21 0,-1 22 15,22-22-15,0 21 0,21-21 16,0 1-16,0-1 0,0 0 0,21 0 16,0-21-16,1 0 15,20 0-15,-21 0 0,0 0 0,22 0 16,-22 0-16,21 0 0,-21-21 15,22 0-15,-22 0 0,21-1 0,-21 1 16,0-21-16,1 21 0,-1 0 0,0-1 16,-21-20-16,0 21 15,21 0-15,-21 0 0,0-1 0,21 22 16,-21-21-16,0 0 16,0 42-1,0 0 1,0 1-16,-21-1 0,0 0 15,21 21-15,-21-21 0,21 1 16,-21 20-16,-1-21 0,1 21 0,21 1 16,-21-1-16,0 22 0,21-22 15,-21 0-15,0 22 0,21-1 16,0-20-16,-22 20 0,1 1 0,21-1 16,-21 1-16,21-1 0,0 1 15,-21-1-15,0 22 0,21-1 0,-21-20 16,-1 21-16,22-22 0,-21 1 15,21-1-15,-21 1 0,0-1 0,21 1 16,-21 41-16,21-62 0,-21-1 16,-1 0-16,1-20 0,0-1 15,-21 21-15,21-42 0,-1 0 16,-20 0-16,21 0 0,0 0 0,-22 0 16,1 0-16,0 0 0,-1-21 15,1 0-15,0 0 0,-1 21 0,1-22 16,0 1-16,-1 0 0,1 0 15,21 0-15,0 0 16,-22-1-16,22-20 0,0 21 0,0 0 0,-21 0 16,20-1-16,-20 1 0</inkml:trace>
  <inkml:trace contextRef="#ctx0" brushRef="#br0" timeOffset="14140.75">11853 254 0,'0'0'0,"0"-21"0,0 0 0,0 0 15,0-1-15,0 1 0,0 0 16,0 0-16,-21 21 16,21-21-16,-21 21 15,21 21 32,0 0-31,0 0-16,0 0 0,0 1 15,0 20-15,0-21 0,0 0 0,0 22 16,0-22-16,0 21 0,21-21 16,-21 0-16,21 22 0,-21-1 0,0-21 15,0 22-15,0-1 0,21 0 16,-21 1-16,0-1 0,0 0 15,0 22-15,0-22 0,0 22 0,0-1 16,0 1-16,0-22 0,0 21 16,0-20-16,0 20 0,0-20 0,0 20 15,-21 1-15,21-1 0,-21 1 16,21-1-16,0 1 0,0-1 0,-21 22 16,0-22-16,21 1 0,-21-1 15,21 1-15,0-1 0,-22 22 0,22-22 16,-21 22-16,21-21 0,-21 20 15,21 1-15,0-22 0,0 22 0,-21-21 16,0-1-16,21 22 0,-21-22 16,21 107-16,-22-86 0,1-20 15,0 20-15,21 1 0,-21-21 0,0 20 16,21-20-16,-21 20 0,-1 1 16,22 0-16,-21-1 0,0 1 0,21 0 15,-21-1-15,0 1 0,21 0 0,-21-1 16,-1 1-16,1 0 0,0-1 15,21 22-15,-21-21 0,0 0 16,0-1-16,-1 22 0,-20-21 0,21-1 16,0 22-16,0-21 0,-1 21 15,1-22-15,0 1 0,0 21 0,-21-21 16,42 20-16,-22 1 0,-20 85 16,21-85-16,21-22 0,0 22 15,-21-21-15,21 21 0,-21-1 0,21 107 16,0-106-16,0-21 0,-22 126 15,22-105-15,-21 0 16,21 0-16,0 0 0,0-1 0,0 1 16,-21 0-16,21 0 0,0 0 15,-21 0-15,21-1 0,0 1 0,0 0 16,-21 0-16,21 0 0,0 0 16,0 21-16,0-22 0,0 1 0,0 0 15,0 0-15,-21 21 0,21-21 0,-22 21 16,22-21-16,-21 21 0,0-22 15,0 22-15,21 0 0,-21 0 0,0 0 16,-1 0-16,22-21 0,-21 21 16,0 0-16,21-21 0,-21 21 15,21-21-15,0 21 0,0-21 0,0 0 16,0-1-16,-21 22 0,21-21 0,0 0 16,0 0-16,0 21 0,0-21 0,0 0 15,0-1-15,-21 22 0,21-21 16,0 21-16,0-21 0,0 21 0,0-21 15,-22 21-15,22-21 0,0 0 0,-21-1 16,21 1-16,0 0 0,0 0 16,-21-21-16,21 20 0,0-20 0,0 21 15,0-21-15,0-1 0,0 1 0,0 0 16,0-1-16,0 1 0,0 21 16,0-22-16,0 1 0,0 0 0,0 21 15,0-22-15,0 1 0,0 21 0,0-22 16,0 22-16,0-21 0,0 0 15,0-1-15,0 22 0,0-21 16,0-22-16,0 22 0,0-22 0,0 22 16,0-21-16,0-1 0,21 1 15,-21-1-15,0-21 0,21 1 0,-21-1 16,0-21-16,0 0 0,0 1 16,22-44-16,-22 1 15,21-21-15</inkml:trace>
  <inkml:trace contextRef="#ctx0" brushRef="#br0" timeOffset="16348.98">12446 1482 0,'21'0'16,"0"0"0,0 0-16,1 0 15,-1-21 1,0-1-1,0 1-15,-21 0 16,0 0 0,-21 21-16,0 0 0,0 0 0,-1 0 15,1 0-15,0 0 0,-21 0 16,-1 0-16,1 0 0,21 21 0,-21-21 16,-1 21-16,1 0 0,21 22 15,-22-22-15,22 21 0,-21-21 0,42 22 16,0-1-16,-21-21 0,21 22 15,0-22-15,0 21 0,0-21 16,21 0-16,0-21 0,0 22 0,0-22 16,1 0-16,-1 0 0,21 0 15,-21 0-15,22 0 0,-22-22 0,21 1 16,0 0-16,-20 0 0,20-21 16,-21 20-16,21-20 0,-20 0 0,-1-1 15,0 22-15,0-21 0,0 0 16,0-1-16,-21-20 0,0 20 0,22 1 15,-22-21-15,0 20 0,21 1 16,-21 0-16,0-1 0,0 22 0,0-21 16,-21 63-1,-1 0 1,1 21-16,21 1 0,-21-1 16,21 0-16,0 1 0,-21-1 0,21 22 15,-21-22-15,21 0 0,0 1 0,0-1 16,0 0-16,0 1 0,0-1 15,0-21-15,0 21 0,0-20 0,21-1 16,0 0-16,-21 0 0,21-21 16,0 0-16,1 0 0,-1 0 0,0 0 15,0 0-15</inkml:trace>
  <inkml:trace contextRef="#ctx0" brushRef="#br0" timeOffset="16928.93">12848 1588 0,'-21'-22'0,"42"44"0,-42-65 0,0 22 16,21 0-1,0 0-15,0 0 0,21-1 16,0 22-16,0-21 16,22 21-16,-22 0 0,0 0 15,0 0-15,21 0 0,-20 0 0,-1 0 16,21 0-16,-21 21 15,0 1-15,1-22 0,20 21 0,-42 0 16,21 0-16,-21 0 0,0 22 16,0-22-16,0 0 0,0 42 15,-21-41-15,0-1 0,0 0 0,-1 0 16,1 0-16,-21-21 0,21 0 16,0 0-16,21-21 31,0 0-31,0 0 0,0 0 15,0-1-15,0-20 0,21 21 16,0 0-16,0 0 0,0-1 16,0 1-16,1 0 0,-1 0 0,0 0 15,0 0-15,21 21 0,-20-22 16,20 1-16,-21 21 0,21-21 0,1 21 16,-22 0-16,0-21 0,21 21 15,-20 0-15,-1 0 0,0 0 0,0 0 16,-21 21-1,0 0-15,0 0 16,0 1-16,-21-1 0,0 21 16,0-21-16,21 0 0,0 1 15,-22-1-15,22 0 0,-21 0 0,21 0 16,0 0-16,-21 1 16,21-44 30,0 1-46,21 21 0,-21-21 0</inkml:trace>
  <inkml:trace contextRef="#ctx0" brushRef="#br0" timeOffset="17108.91">13568 1228 0,'0'0'15,"-21"0"-15,-1 0 0,22 21 63,0 0-63,22-21 15,-1 21-15,0-21 16</inkml:trace>
  <inkml:trace contextRef="#ctx0" brushRef="#br0" timeOffset="17455.99">13864 1397 0,'0'0'0,"0"21"0,0 0 15,0 1 1,0-1-16,0 0 0,0 0 16,0 0-16,0 0 0,0 1 15,0-1-15,0 0 0,0 0 0,0 0 16,0 0-16,0 1 15,21-22 17,-21-22-17,21 1-15,1 0 0,-1 0 16,0 0-16,-21 0 0,21-1 16,-21 1-16,21 0 0,0-21 15,1 21-15,-1-1 16,-21 1-16,21 21 0,0 0 0,-21-21 15,21 21-15,0 0 16,-21 21 0</inkml:trace>
  <inkml:trace contextRef="#ctx0" brushRef="#br0" timeOffset="17816.13">14266 1524 0,'0'0'0,"21"0"15,1 0-15,-1 0 16,0 0-16,0 0 16,21 0-16,-20-21 0,-1 0 15,0 21-15,0-21 16,0-1-16,0 1 0,-21 0 16,-21 21-1,0 0 1,0 0-16,-21 0 0,20 0 0,1 21 15,0 0-15,-21 1 0,21-1 16,-1 0-16,1 0 0,0 0 0,0 0 16,21 1-16,0-1 0,0 0 15,0 0-15,0 0 0,0 0 16,21 1-16,0-22 16,22 21-16,-22-21 0,0 0 15,0 0-15,21 0 0,-20 0 0,20 0 16,-21 0-16,21-21 0,-20-1 15,-1 22-15,0-21 0,0 0 0,0 0 16,0 0-16</inkml:trace>
  <inkml:trace contextRef="#ctx0" brushRef="#br0" timeOffset="18160.31">14668 1524 0,'0'-21'15,"0"106"-15,0-191 0,0 148 0,0-105 0,0 41 0,0 1 16,0 0-16,0 0 0,0 0 16,0 0-1,22 21 1,-1 0-16,0 0 0,0 0 0,0 0 15,0 0-15,1 21 16,-1 0-16,0-21 0,-21 21 0,21 0 16,0 0-16,-21 1 0,21-1 15,-21 0-15,22-21 0,-22 21 0,0 0 16,0 0-16,0 1 16,0-1-16,-22 0 15,1-21-15,0 0 16,0-21-1,21 0-15,-21 21 0,21-22 16,0 1-16,0 0 16,0 0-16,0 0 0,0 0 0,0-1 15,21 1-15,0 0 16,0 0-16,0 21 0,1 0 16,-22-21-16,21 21 0,0 0 15,21 0-15,-21 0 0,1 0 0,-1 0 16,0 0-16,0 0 0</inkml:trace>
  <inkml:trace contextRef="#ctx0" brushRef="#br0" timeOffset="18432.71">15325 1482 0,'0'21'0,"0"-42"0,-22 42 0,22 0 15,-21-21-15,21 21 16,21-21-1,1 0-15,-1 0 0,0 0 0,0 0 16,0-21-16,0 21 0,1 0 16,-22-21-16,0 0 0,21 21 0,-21-21 15,0-1-15,-21 22 16,-1 0-16,1 0 16,0 0-16,0 0 0,0 0 15,0 0-15,-1 0 0,1 22 16,0-22-16</inkml:trace>
  <inkml:trace contextRef="#ctx0" brushRef="#br0" timeOffset="19296.09">16065 1334 0,'0'0'0,"0"-22"15,0 44 17,0-1-32,0 0 15,-21 0-15,21 0 0,0 0 0,0 22 16,-21-22-16,21 0 0,0 0 0,-21 22 15,21-22-15,-21 0 0,21 21 16,0-21-16,0 1 0,0-1 16,0 0-16,0-42 47,0 0-47,0-1 0,0-20 15,0 21-15,0-21 0,0 20 16,21-20-16,-21 0 0,21 21 0,0-22 15,22 22-15,-22-21 0,0 21 0,21-22 16,1 22-16,-1 21 0,-21-21 16,21 21-16,1 0 0,-1 0 0,0 21 15,-20 0-15,20 0 0,-21 1 16,21 20-16,-20-21 0,-1 21 0,0-20 16,0 20-16,-21 0 0,0-21 15,0 22-15,0-22 0,0 0 16,0 0-16,-21 0 0,0 1 15,0-1-15,-1-21 0,1 0 16,0 0 0,0 0-16,21-21 0,0-1 15,0 1-15,0 0 0,0 0 16,0 0-16,21 0 0,0-22 0,0 22 16,1-21-16,20 21 0,-21-22 0,21 22 15,1-21-15,-1 21 0,0-1 16,1 22-16,-1 0 0,0 0 15,1 0-15,-1 0 0,-21 22 0,0-1 16,1 0-16,-1 0 0,-21 21 16,0-20-16,0-1 0,0 21 15,0-21-15,-21 0 0,21 22 0,-22-22 16,1 0-16,-21 0 0,21 0 16,0 1-16,-1-22 0,1 21 15,42-21 16,1-21-31</inkml:trace>
  <inkml:trace contextRef="#ctx0" brushRef="#br0" timeOffset="21180.03">17695 1418 0,'21'-21'0,"-42"42"0,42-63 15,-21 21-15,0 0 0,0-1 16,0 1-16,-21 0 0,0 21 15,0 0-15,0-21 0,-22 21 16,22 0-16,-21 0 0,21 0 0,-22 21 16,1 0-16,21 0 0,-21 1 15,-1 20-15,1-21 0,21 21 0,-22-20 16,22 20-16,0 0 0,0-21 16,0 22-16,0-22 0,21 21 0,0-21 15,0 1-15,0-1 0,0 0 16,21 0-16,0-21 0,21 0 0,-21 0 15,22 0-15,-22 0 0,21 0 16,1 0-16,-1-21 0,0 0 16,1 0-16,-22-1 0,21 1 0,0-21 15,-20 21-15,-1-22 0,21 1 16,-21 0-16,0 21 0,-21-22 0,22 22 16,-1-21-16,-21 21 0,0-1 15,0 44 16,-21-1-31,-1 0 0,1 21 0,0-21 16,0 1-16,21 20 0,0-21 16,0 21-16,0-20 0,0 20 15,0-21-15,0 0 0,21 0 0,0 1 16,0-22-16,1 21 0,20-21 16,-21 0-16,21 0 0,-20 0 0,20 0 15,-21 0-15,21 0 0,-20-21 16,20-1-16,0-20 0,-21 0 15,1 21-15,-1-22 0,-21 22 16,0-21-16,21-1 0,-21 22 0,0 0 16,0 0-16,0 0 0,-21 42 31,21 0-31,0 0 16,-21 0-16,-1 1 0,1-1 15,21 21-15,-21-21 0,21 0 16,0 22-16,-21-22 0,21 0 0,-21 0 15,21 0-15,0 1 16,0-44 15,0 1-15,0 0-16,21 0 0,0 0 16,0-22-16,0 22 0,1 0 0,-1-21 15,0 21-15,0-1 0,21 1 16,-20 0-16,20 0 0,-21 21 15,0 0-15,43 0 16,-43 0-16,0 21 0,-21 0 0,0 0 16,21 1-16,0-1 0,-21 0 0,0 0 15,22 0-15,-1 22 0,0-22 16,-21 0-16,21 0 0,0 0 0,-21 0 16,21-21-16,22 22 0,-22-22 15,0 0-15,21 21 0,1-21 0,-1 0 16,0 0-16,1 0 0,-1 0 15,0 0-15,-20 0 0,20-21 16,0-1-16,1 1 0,-22 0 0,0 0 16,0-21-16,0 20 0,0-20 15,-21 0-15,0-1 0,0 1 16,0 21-16,0-21 0,0 20 0,0 1 16,-21 0-16,0 0 0,0 21 15,0 0-15,-43 21 0,43 0 16,-21 0-16,21 1 0,-22-1 15,22 21-15,-21-21 0,21 22 16,-1-22-16,1 21 0,0-21 0,21 22 16,0-22-16,0 0 0,0 0 0,0 21 15,0-20-15,21-1 16,0-21-16,1 0 0,-1 0 0,0 0 16,0 0-16,0 0 0,0 0 15,1 0-15,20-21 0,-21-1 16,0 1-16,0 0 0,1 0 0,-1-21 15,0 20-15,0 1 0,0-21 16,0 21-16,1 0 0,-1-1 0,-21 1 16,0 0-16,21 0 0,-21 42 31,-21 0-31,21 0 16,0 1-16,-21-1 0,-1 0 15,22 21-15,0-21 0,0 1 0,0-1 16,0 0-16,0 0 0,0 0 15,0 0-15,22 1 0,-1-22 16,0 21-16,21 0 0,-21-21 16,22 0-16,-1 0 0,0 0 0,1 0 15,-1 0-15,0 0 0,22-21 16,-22 0-16,1-1 0,20 1 0,-42 0 16,22-21-16,-1 21 0,-21-22 15,0 22-15,-21-21 0,0-1 0,0 22 16,0-21-16,0 21 0,0 0 15,0-1-15,-21 1 0,-21 21 0,21 0 16,-22 0-16,1 0 0,0 21 16,-22 1-16,22-1 0,-1 0 15,1 0-15,0 21 0,21-20 16,-1-1-16,1 0 0,21 21 0,-21-21 16,21 1-16,0-1 0,21 0 15,0 0-15,1-21 0,-1 0 16,21 21-16,-21-21 0,22 0 15,-1 0-15,-21 0 0,21 0 0,-20-21 16,-1 21-16,0-21 0,0 0 16,0 21-16,0-21 0,-21-1 15,0 1-15,0 0 16,0 42 15,-21 0-31,0 1 0,21-1 16,-21 0-16,0 0 0,0 21 0,-1-20 15,1 20-15,0 0 0,21 1 16,-21-1-16,21 0 0,-21 1 0,21-1 16,0 0-16,0 1 0,0 20 15,0 64-15,21-63 0,0-1 16,-21 22-16,21-22 0,-21 1 16,0-1-16,0 1 0,0-1 0,0 1 15,0-22-15,-21 0 0,0 1 0,0-22 16,-22 0-16,22 0 15,-21 0-15,0-21 0,-1 0 0,1 0 16,0 0-16,-1-21 0,1 0 16,0 0-16,-1-21 0,1 20 15,21-20-15,-22 0 0,22 21 0,-42-64 16,63 43-16,-21-1 0,21 1 16,0 0-16,0 20 0,0-20 0,0 0 15,0-1-15,21 1 0,0 21 16,0-21-16,0-1 0,22 1 0,-1 21 15,0-22-15,1 1 0,20 0 0</inkml:trace>
  <inkml:trace contextRef="#ctx0" brushRef="#br0" timeOffset="21563.83">20108 1566 0,'-42'0'31,"42"-21"1,21 21-32,0 0 0,0-21 15,1 21-15,-1 0 0,0-21 16,0 0-16,0 21 0,0-21 16,-21-1-16,22 1 15,-22 0-15,-22 21 16,1 0-1,0 0-15,0 0 0,0 21 16,0-21-16,-1 21 0,1 22 0,0-22 16,0 0-16,0 0 0,0 22 15,21-22-15,0 0 0,0 0 0,-22 21 16,22-20-16,0-1 16,0 0-16,0 0 0,22-21 0,-1 0 15,0 0-15,0 0 16,0 0-16,22 0 0,-22 0 0,21-21 15,-21 21-15,22-21 16,-1 0-16</inkml:trace>
  <inkml:trace contextRef="#ctx0" brushRef="#br0" timeOffset="21820.7">20891 1312 0,'0'-21'16,"-63"21"-1,42 0-15,21 21 0,-21-21 0,-22 43 16,22-22-16,-21 0 16,42 0-16,-21 0 0,-1 1 15,1-1-15,21 21 0,-21-21 16,21 0-16,0 22 0,0-22 0,0 0 16,0 0-16,0 0 0,0 1 15,21-1-15,0 0 0,1-21 0,-1 21 16,0-21-16,0 0 15,0 0-15,0 0 0,1 0 0,20 0 16,-21 0-16,21-42 0</inkml:trace>
  <inkml:trace contextRef="#ctx0" brushRef="#br0" timeOffset="22136.86">21230 1228 0,'0'0'0,"21"0"47,0 0-47,1 0 0,-1 0 15,0 0-15,21 21 0,-21-21 16,1 21-16,-1 0 0,0 0 0,-21 22 16,0-22-16,0 0 15,0 0-15,0 22 0,0-22 0,0 21 16,-21 0-16,21-20 0,-21 20 15,-1-21-15,1 0 0,0 0 16,0 1-16,21-1 0,-21 0 0,0-21 16,-1 21-16,1-21 15,0 0 1,21-21 0,0 0-16,21 0 15</inkml:trace>
  <inkml:trace contextRef="#ctx0" brushRef="#br0" timeOffset="22462.58">21738 1545 0,'21'0'46,"0"0"-30,1 0-16,-1 0 16,-21-21-16,21 21 0,-21-21 15,0 0-15,0 0 16,-21 21 0,0 0-1,-1 0-15,1 21 0,0-21 16,0 0-16,0 21 0,21 0 15,0 0 1,21-21 0</inkml:trace>
  <inkml:trace contextRef="#ctx0" brushRef="#br0" timeOffset="25404.56">22521 1270 0,'-21'0'16,"21"-21"-16,-21 21 31,0 21-16,21 0-15,-21 0 0,21 1 0,0 20 16,-22-21-16,22 21 16,-21-20-16,21 20 0,0-21 0,-21 21 15,21 1-15,-21-22 0,21 0 16,-21 21-16,21-20 0,0-1 0,0 0 16,0 0-16,0-42 31,0 0-16,0 0-15,21-1 0,0 1 0,-21 0 16,21 0-16,0-21 0,1 20 16,-1-20-16,0 21 0,0-21 15,0 20-15,0 1 0,1 0 0,-1 21 16,0 0-16,0 0 0,0 0 16,0 21-1,-21 0-15,0 1 0,22 20 16,-22-21-16,0 21 0,0-20 15,0 20-15,0-21 0,0 21 0,0-20 16,0-1-16,21 0 0,0 0 0,0 0 16,-21 0-16,21 1 0,0-22 15,1 0-15,-1 0 0,21 0 0,-21 0 16,0 0-16,1-22 0,20 1 16,-21 0-16,0 0 0,0-21 15,1 20-15,-1-20 0,0 21 0,0-21 16,0-1-16,-21 1 0,21 0 15,-21-1-15,22 1 0,-22 0 16,0 20-16,0 1 0,0 0 0,0 0 16,0 42-1,-22 0 1,22 0-16,-21 1 0,0 20 16,21-21-16,-21 21 0,21-20 0,0-1 15,0 21-15,0-21 0,0 22 16,0-22-16,0 0 0,0 0 15,21 0-15,0 0 0,0 1 0,1-22 16,-1 0-16,0 0 16,21 0-16,-21 0 0,1 0 15,-1-22-15,0 1 0,21 0 0,-21 0 16,1-21-16,-1 20 0,0 1 16,0-21-16,0 21 0,0 0 0,-21-1 15,0 1-15,0 0 0,0 0 16,-21 42-1,21 0 1,-21 0-16,0 1 0,0-1 0,0 0 16,21 0-16,0 21 0,0-20 15,0-1-15,0 0 0,0 0 16,0 0-16,0 0 0,0 1 16,21-1-16,0-21 15,0 0-15,0-21 16</inkml:trace>
  <inkml:trace contextRef="#ctx0" brushRef="#br0" timeOffset="25572.74">23580 1207 0,'0'0'0,"0"-22"0,-22 1 0,1 0 16,0 21-16,0 0 15,21 21 1,0 0-16,0 1 15,21-1 1,0-21-16,0 21 0,1 0 0,-1-21 16</inkml:trace>
  <inkml:trace contextRef="#ctx0" brushRef="#br0" timeOffset="26028.86">24066 1397 0,'0'0'15,"-21"0"-15,0 21 0,0 0 0,0-21 16,21 22-16,0-1 0,-21-21 16,21 21-16,-22 0 0,22 0 15,0 0-15,0 1 0,0-1 16,0 0-16,0 0 0,0 0 0,0 0 16,0 1-16,0-1 15,0-42 16,-21-1-15,21 1-16,0 0 0,0 0 16,0 0-16,0-22 0,0 22 0,21-21 15,-21 21-15,22-22 0,20 1 16,-21 21-16,21-21 0,-20 20 0,20 1 16,-21 0-16,21 21 15,-20 0-15,-1 0 0,21 0 0,-21 21 16,0 0-16,1 1 0,-1 20 0,0-21 15,-21 21-15,0-20 0,21 20 16,-21-21-16,0 21 0,0-20 0,0-1 16,0 21-16,-21-21 0,0-21 15,21 21-15,-21 1 0,-1-22 0,1 21 16,21-42 15,43-1-15</inkml:trace>
  <inkml:trace contextRef="#ctx0" brushRef="#br0" timeOffset="26528.72">25104 1418 0,'0'0'16,"0"-21"-16,0 0 0,0 0 0,-22 21 15,1-21-15,0 21 16,0 0-16,-21 0 0,20 0 0,-20 0 15,-21 21-15,20 0 0,1 0 16,0 0-16,-1 0 0,1 22 0,-43 20 16,64-42-1,0 22-15,21-1 0,0-21 0,0 22 16,0-22-16,0 21 0,0-21 16,42 0-16,-21 1 0,1-22 0,20 0 15,0 21-15,1-21 0,-22 0 16,21 0-16,0-21 0,1-1 0,-1 1 15,-21 0-15,22 0 0,-22-21 16,21-1-16,-21 1 0,0 0 0,1-1 16,-1 1-16,0-22 0,0 22 15,0-21-15,22-43 16,-22 42-16,-21 22 0,0 0 0,0 20 16,0 1-16,0 0 0,-21 42 31,-1 0-31,1 1 0,0 20 0,0 0 15,0 1-15,0-1 0,-1 0 16,1 1-16,21-1 0,0 0 0,0 43 16,0-43-16,0 1 15,0-1-15,0 0 0,0-21 0,21 1 16,1 20-16,-1-42 0,0 21 16,0 0-16,0-21 0,0 0 0,22 0 15,-22 0-15,21 0 0,-21-21 16</inkml:trace>
  <inkml:trace contextRef="#ctx0" brushRef="#br0" timeOffset="26944.93">25781 1439 0,'0'0'15,"0"-21"-15,0 0 0,0 0 0,0 0 16,-21 21-16,0 0 16,-1 0-16,1 0 0,0 0 15,0 21-15,0 0 0,0-21 0,-1 21 16,1 0-16,21 1 0,-21-1 15,21 21-15,-21-21 0,21 0 16,0 22-16,0-22 0,0 0 0,0 0 16,0 0-16,21 1 0,0-1 0,0 0 15,1-21-15,-1 0 0,0 0 16,21 0-16,-21 0 0,128-21 31,-128 0-31,21-1 0,-21-20 0,0 21 16,22-21-16,-22-1 0,-21 1 0,21 0 15,-21-1-15,0 22 0,0-21 16,0 21-16,-21-1 0,0 1 0,0 0 16,-1 21-16,-20 0 15,0 0-15,-1 0 0,1 0 0,0 21 16,21 0-16,-22 1 0,1-1 16,0 0-16,20 0 0,1 0 0,0 22 15,21-22-15,0 0 0,0 21 16,0-21-16,0 1 0,0 20 0,21-21 15,22 0-15,-22 0 0,0-21 16,21 22-16,1-22 0,-1 0 0</inkml:trace>
  <inkml:trace contextRef="#ctx0" brushRef="#br0" timeOffset="27513.54">26416 1439 0,'0'0'0,"0"-21"0,21-42 31,-42 63-15,0 0-16,0 21 16,-1 0-16,1 0 0,21 0 15,-21 22-15,21-22 0,-21 21 16,21-21-16,0 22 0,0-22 0,0 21 16,0-21-16,0 1 0,0-1 15,0 0-15,0 0 0,0 0 0,21-21 16,0 0-16,0 0 0,1 0 15,-1 0-15,0-21 0,0 21 16,0-21-16,0 0 0,1 0 16,20-22-16,-21 22 0,0-21 15,0 21-15,22-22 0,-22 22 16,0 0-16,0 0 0,-21 0 0,21 21 16,-42 21 15,0 0-31,21 0 0,-21 21 15,0-20-15,21-1 0,0 21 0,0-21 16,0 0-16,0 1 0,0-1 16,0 0-16,0 0 0,0 0 0,21-21 15,0 21-15,0-21 16,22 0-16,-22 0 0,0 0 16,21-21-16,-21 0 0,1 0 15,20 0-15,-21-22 0,0 22 0,0-21 16,1 0-16,-22-1 0,0 22 15,21-21-15,-21 21 0,0-22 0,0 22 16,0 0-16,0 0 16,-21 21-16,-1 0 15,1 0-15,0 0 16,0 0-16,0 0 16,0 0-16,-1-21 0</inkml:trace>
  <inkml:trace contextRef="#ctx0" brushRef="#br0" timeOffset="28100.94">27580 1249 0,'0'0'15,"0"-21"-15,-21 21 32,21 21-17,-42 0-15,20 0 0,1 0 0,0 22 16,0-22-16,-21 21 0,20-21 16,1 22-16,0-22 0,0 21 0,21 1 15,0-22-15,0 21 0,-21-21 16,21 0-16,0 22 0,0-22 15,0 0-15,21 0 0,0-21 0,0 21 16,22-21-16,-22 0 0,21 0 16,-21 0-16,22 0 0,-1-21 0,0 0 15,1 0-15,-22 0 0</inkml:trace>
  <inkml:trace contextRef="#ctx0" brushRef="#br0" timeOffset="28400.66">28088 1164 0,'0'0'16,"0"-21"-16,21 21 16,0 0-1,1 0-15,-1 21 0,21 0 16,-21 1-16,0-1 0,22 0 16,-22 0-16,0 21 0,21-20 0,-20-1 15,-1 21-15,-21-21 0,0 22 16,0-22-16,0 0 0,0 21 0,0-21 15,-21 22-15,-1-22 0,-20 0 16,21 0-16,-21 0 0,-1 1 0,22-1 16,-21-21-16,21 21 0,-1-21 15,1 0-15,0 0 0,21-21 32,21 0-32,22-1 15,-22 1-15,21 0 0,0 0 16</inkml:trace>
  <inkml:trace contextRef="#ctx0" brushRef="#br0" timeOffset="28685.37">28850 1461 0,'0'0'0,"-21"0"0,0 0 15,21 21-15,21-21 47,-21-21-47,21 21 0,-21-22 0,21 22 16,-21-21-16,0 0 15,0 0-15,-21 21 32,0 0-32,0 0 15,0 0-15,21 21 16,0 0-1,21-21-15,0 0 0,0 0 16</inkml:trace>
  <inkml:trace contextRef="#ctx0" brushRef="#br0" timeOffset="29368.55">29549 1291 0,'0'0'0,"-22"-21"0,1 0 15,0 21 1,0 0-16,0 0 0,0 0 0,21 21 16,0 0-16,-22 0 0,22 1 15,-21-1-15,21 0 0,0 0 0,-21 21 16,21-20-16,0-1 16,0 0-16,0 21 0,0-21 0,0 1 15,0-1-15,-21 0 0,21 0 16,-21-21-16,0 0 15,-1 0 1,1 0-16,21-21 0,0 0 16,-21 0-16,21-1 0,0 1 15,0 0-15,0 0 0,0-21 16,21 20-16,0 1 0,1-21 0,20 21 16,-21-22-16,21 22 0,1 0 15,-1 0-15,0 0 0,-20 21 0,20 0 16,0 0-16,-21 0 15,22 21-15,-1 21 0,-42-21 16,0 22-16,0-22 0,0 0 16,0 21-16,0-20 0,0-1 0,0 21 15,0-21-15,0 0 0,0 1 16,-21-1-16,21 0 0,-21-21 16,0 0-16,-1 0 31,22-21-31,0 0 15,0-1-15,0 1 16,22 0-16,-1 0 0,0 0 16,0-22-16,0 22 0,22 0 0,-1-21 15,-21 21-15,21-1 0,1 22 16,-1 0-16,-21 0 0,0 0 16,1 0-16,-1 22 0,-21-1 0,0 0 15,0 0-15,0 0 0,0 0 16,-21 1-16,21-1 0,-22 0 0,1 0 15,0 0-15,21 0 0,-21 1 16,0-22-16,0 21 0,42-42 47,0-1-31</inkml:trace>
  <inkml:trace contextRef="#ctx0" brushRef="#br0" timeOffset="29786.75">30565 1334 0,'0'0'0,"0"-22"0,0 1 16,0 0-16,-22 21 15,1 0 1,0 0-16,-21 0 0,21 21 16,-22 0-16,1 1 0,21-1 0,-22 0 15,22 0-15,-21 0 0,21 0 16,0 1-16,-1 20 0,22-21 0,0 0 15,0 0-15,0 1 16,0-1-16,0 0 0,22-21 0,-1 21 16,0-21-16,0 0 0,0 0 15,0 0-15,22 0 0,-22-21 0,0 21 16,0-21-16,22 0 0,-22-1 16,0 1-16,0 0 0,-21 0 0,21-21 15,0 20-15,1 1 0,-22 0 16,0 0-16,0 0 0,0 0 0,0 42 31,0 0-31,-22-21 0,1 21 16,0 0-16,21 0 15,0 1-15,-21-1 0,21 21 0,0-21 16,0 0-16,0 1 0,0-1 16,0 0-16,21-21 0,-21 21 15,21-21-15,0 0 0,22 0 0,-22 0 16,0 0-16,0 0 0</inkml:trace>
  <inkml:trace contextRef="#ctx0" brushRef="#br0" timeOffset="30420.65">30755 1439 0,'0'-42'0,"0"84"0,0-105 16,21 42-16,0 0 0,1-1 16,-1 1-16,0 21 15,0 0-15,0-21 0,0 21 0,1 0 16,-1 0-16,0 0 0,0 0 15,0 21-15,0 0 0,-21 1 16,0-1-16,0 0 0,0 0 16,0 0-16,-21 0 0,0 1 0,0-1 15,0 0-15,0 0 0,-1 0 16,1 0-16,0 1 0,0-1 16,0-21-16,21-21 46,0-1-46,21 1 16,0 0-16,0 0 0,22 0 16,-22-22-16,0 22 0,21 0 0,1 0 15,-22-21-15,0 20 0,21 22 16,-42-21-16,21 21 0,-42 21 31,0 1-31,0-1 0,0 0 16,0 0-16,-1 0 0,1 0 0,21 1 15,-21-1-15,21 0 0,0 0 16,-21 0-16,21 0 0,0 1 0,0-1 16,0 0-1,21 0-15,0-21 0,0 0 0,1 0 16,20 0-16,-21 0 0,21 0 16,1-21-16,-22 0 0,21 21 0,-21-21 15,22-1-15,-22 1 0,0 0 16,0-21-16,0 21 0,1-1 0,-1 22 15,-21-21-15,21 0 0,-42 21 32,0 21-32,21 0 0,-22-21 15,1 22-15,0-1 0,21 0 16,0 0-16,0 0 0,-21-21 16,21 21-16,0 1 15,21-22 1</inkml:trace>
  <inkml:trace contextRef="#ctx0" brushRef="#br0" timeOffset="30585.74">31559 1312 0,'0'0'0,"0"-21"0,0 0 16,0 0-16,-21 21 46,21 21-30,21-21 0,1 21-16,-1-21 0</inkml:trace>
  <inkml:trace contextRef="#ctx0" brushRef="#br0" timeOffset="31244.75">31919 1355 0,'-21'0'15,"21"21"-15,-21-21 16,0 21-16,21 0 0,0 0 16,-21 1-16,-1-1 15,22 0-15,0 0 16,0 0-16,0 0 16,0 1-16,0-1 0,-21-21 15,21 21-15,-21-21 16,21-21 15,0 0-31,0-1 16,0 1-16,0 0 0,0 0 15,21 0-15,0-22 0,1 22 0,-1 0 16,21 0-16,-21 0 16,0 0-16,22 21 0,-22-22 15,0 22-15,0 0 0,0 0 0,1 0 16,-1 0-16,-21 22 0,0-1 15,0 0-15,0 0 0,0 21 16,0-20-16,0-1 16,0 0-16,0 0 0,-21 0 0,-1 0 15,1-21-15,21 22 16,-21-22 0,21-22 15,0 1-31,0 0 0,21 0 15,0 0-15,22 0 16,-22-1-16,21-20 0,22 21 0,-22 0 16,0 0-16,1-1 0,-1 22 15,0 0-15,-20-21 0,20 21 16,-21 0-16,-21 21 0,0 1 16,0-1-16,0 0 0,0 0 15,-21 0-15,0 0 0,0 1 16,-1-1-16,22 0 0,-21 0 0,0 0 15,0 0-15,0-21 0,21 22 16,0-1-16,-21-21 16,21-21 15,21 21-31,0-22 0,0 22 16</inkml:trace>
  <inkml:trace contextRef="#ctx0" brushRef="#br0" timeOffset="31480.25">32808 1355 0,'0'0'0,"0"-21"0,-21 21 31,0 21-31,21 0 0,-21 0 16,0-21-16,21 21 0,-22 0 16,22 1-16,-21-22 0,21 21 15,-21 0-15,21 0 16,0 0-1,21-42 32,-21 0-47,21 21 0,1-21 16</inkml:trace>
  <inkml:trace contextRef="#ctx0" brushRef="#br0" timeOffset="31677.12">32893 1228 0,'0'0'0,"0"-21"0,-21 21 16,21-22-16,-21 22 0,21-21 15,21 42 48,0-21-48,0 22-15,-21-1 0</inkml:trace>
  <inkml:trace contextRef="#ctx0" brushRef="#br0" timeOffset="32188.96">33020 1439 0,'0'0'15,"-21"0"-15,0 0 0,-1 0 0,1 0 16,0 0-16,0 0 15,42 0 17,0 22-32,0-22 0,1 0 15,-1 0-15,0 21 16,-21 0-16,0 0 16,0 0-16,0 0 0,0 1 15,0-1-15,-21 0 0,0 0 16,-1 21-16,1-20 0,0-1 0,-21 0 15,21 0-15,-1 0 0,1 0 16,0-21-16,0 22 0,0-22 16,21 21-16,21-21 31,0 0-15,0 0-16,0 21 0,1 0 15,-1 0-15,-21 0 16,21 1-16,-21 20 15,21-21-15,-21 0 0,0 22 16,0-22-16,0 0 0,0 21 16,0-21-16,-21 1 0,0-1 0,0 0 15,-1-21-15,1 21 0,-21-21 16,21 0-16,0 0 0,-22 0 0,22 0 16,-21 0-16,21 0 0,-22 0 15,22 0-15,0 0 0,0-21 16,21 0-16,0 0 0,0-1 15,21 1-15,0-21 0,21 21 16,-20-22-16</inkml:trace>
  <inkml:trace contextRef="#ctx0" brushRef="#br0" timeOffset="32544.11">33105 1482 0,'21'0'16,"-21"-21"0,21 21-16,0 0 15,0-22-15,0 22 0,-21-21 0,22 21 16,-1 0-16,0-21 0,-21 0 16,-21 21 30,0 0-46,-1 21 16,1 0-16,0 0 0,0 1 16,0-1-16,21 0 15,-21-21-15,21 21 0,0 0 0,0 0 16,21-21 15,0 0-31,0 0 0,0 0 0,0 0 16,1 0-16,20-21 15,-21 21-15</inkml:trace>
  <inkml:trace contextRef="#ctx0" brushRef="#br0" timeOffset="32800.96">33613 1270 0,'0'0'0,"0"-21"0,0 0 15,-22 21 16,1 0-31,0 0 0,21 21 16,-21 0-16,0 0 0,0-21 16,-1 21-16,1 1 0,0-1 15,21 0-15,0 0 0,-21 0 16,0 0-16,21 1 16,0-1-16,0 0 15,21-21 1,0 0-16,0 0 15,0 0-15,1 0 0</inkml:trace>
  <inkml:trace contextRef="#ctx0" brushRef="#br0" timeOffset="33067.94">33845 1207 0,'0'0'0,"0"-22"16,0 44 31,0-1-47,0 0 0,0 0 15,0 0-15,0 0 16,0 1-16,0-1 16,0 0-16,0 0 0,-21-21 0,21 21 15,-21 0-15,0-21 0,0 0 16,21 22-16</inkml:trace>
  <inkml:trace contextRef="#ctx0" brushRef="#br0" timeOffset="33440.23">33845 1461 0,'0'21'47,"0"0"-16</inkml:trace>
  <inkml:trace contextRef="#ctx0" brushRef="#br0" timeOffset="33635.98">33697 1842 0,'0'0'0,"0"21"16,-21 0-16,0 0 0,0-21 15,21 21-15,-21-21 0,-1 21 16,1-21-16,0 0 16,0 0-16,0 0 0,0 0 15</inkml:trace>
  <inkml:trace contextRef="#ctx0" brushRef="#br0" timeOffset="42152.31">12171 3323 0,'21'0'16,"-21"21"-16,21-21 46,0 0-30,0-21-16,-21 0 0,22 0 16,-1 0-16,-21 0 0,0-1 15,0 1-15,0-21 0,0 21 16,0 0-16,0-1 0,0 1 0,-21 0 16,-1 0-16,1 21 15,-21 0-15,21 0 0,0 0 0,-22 0 16,1 21-16,21 0 0,-22 0 15,1 1-15,0-1 0,-1 21 0,22 0 16,-21 1-16,21-1 0,0-21 0,-1 22 16,1-1-16,21-21 0,-21 21 15,21-20-15,0-1 0,0 0 0,0 0 16,21 0-16,0-21 16,1 0-16,-1 0 0,21 0 15,-21 0-15,22-21 0,-1 0 0,-21 21 16,21-21-16,1-22 0,-22 22 15,21 0-15,-21-21 0,22-1 0,-22 1 16,0 0-16,21-1 0,-20 1 16,-1 0-16,0-22 0,-21 22 0,21 0 15,-21-1-15,21 1 0,-21 21 16,0-22-16,21 22 0,-21 0 0,-21 63 31,0-20-15,0-1-16,0 21 0,21 0 0,-21 1 0,-1-1 15,1 22-15,0-22 16,21 0-16,-21 22 0,21-22 0,-21 0 16,21 1-16,0-1 0,0-21 15,0 22-15,0-22 0,0 0 0,0 0 16,0 0-16,21-21 0,0 0 16,21 0-16,-20 0 15,-1-21-15,0 0 0,0 21 0</inkml:trace>
  <inkml:trace contextRef="#ctx0" brushRef="#br0" timeOffset="42701">12488 3387 0,'0'0'0,"0"-21"16,-21 21-16,21-22 0,0 1 0,0 0 16,0 0-16,0 0 15,21 0-15,0-1 0,1 22 16,-1-21-16,0 21 0,0 0 15,21 0-15,-20 0 0,-1 0 0,0 0 16,21 0-16,-21 0 0,1 21 0,-1 1 16,-21-1-16,0 0 0,0 0 15,0 21-15,0-20 0,0 20 16,0-21-16,-21 0 0,-1 22 16,1-22-16,0 0 0,0 0 0,0 0 15,0-21-15,-1 21 0,1-21 16,21-21-1,0 0-15,0 0 16,0 0-16,21 0 0,1-1 16,-1 1-16,-21-21 0,21 21 0,0-22 15,0 1-15,22 21 0,-22-21 16,0 20-16,0 1 0,21 0 16,-20 0-16,-1 21 0,0 0 0,21 0 0,-21 0 15,1 0-15,-1 21 16,-21 0-16,0 0 15,0 1-15,0-1 0,0 0 16,0 0-16,0 0 0,0 0 16,0 1-16,0-1 0,0 0 15,0 0-15,0 0 0,-21 0 0,-1 1 16,1-1-16,21 0 0,-21 0 0,0 0 16,0 0-16,21 1 0,-21-1 15,-1-21 1,22-21-1,22-1 1,-1 22-16,0-21 0,-21 0 0,21-21 16</inkml:trace>
  <inkml:trace contextRef="#ctx0" brushRef="#br0" timeOffset="42869.9">13250 3069 0,'0'0'0,"0"-21"0,-21 0 16,0 21-1,21 21 17,0 0-17,21-21-15,0 0 0,-21 21 16,0 1-16,21-22 0,-21 21 0</inkml:trace>
  <inkml:trace contextRef="#ctx0" brushRef="#br0" timeOffset="43196.71">13420 3217 0,'0'0'0,"0"22"16,0-1-16,0 0 0,0 0 15,0 0-15,0 0 0,0 1 16,0-1-16,0 0 0,0 0 16,0 0-16,0 0 0,0 1 0,0-1 15,21 0-15,-21 0 16,0 0-16,21-42 47,-21 0-47,0 0 0,21 0 15,0-1-15,0-20 0,-21 21 16,22 0-16,-1-22 0,-21 22 0,21-21 16,0 21-16,-21 0 0,0-1 0,21 1 15,-21 0-15,21 21 0,-21 21 31,0 0-15,0 1-16</inkml:trace>
  <inkml:trace contextRef="#ctx0" brushRef="#br0" timeOffset="43496.54">13716 3387 0,'0'0'0,"21"0"16,0 0-16,0 0 0,1-21 15,-1-1-15,0 22 16,0-21-16,0 0 0,0 0 16,1 21-16,-22-21 0,0 0 15,-22 21 17,1 0-32,0 21 0,0 0 15,0 0-15,0 0 0,-1 0 16,1 1-16,0-1 0,21 0 15,0 0-15,0 21 0,0-20 0,0-1 16,0 0-16,0 0 16,0 0-16,21-21 15,0 0-15,1 0 0,-1 0 16,0 0-16,0 0 0,0 0 0,22-21 16</inkml:trace>
  <inkml:trace contextRef="#ctx0" brushRef="#br0" timeOffset="43864.33">14245 3239 0,'0'0'0,"0"-22"0,0 1 15,0 0-15,21 0 16,0 0-16,1 21 0,-1 0 16,0 0-16,0 0 0,21 0 0,-20 0 15,-1 0-15,0 0 0,0 21 0,0-21 16,0 21-16,1 0 0,-1 22 15,-21-22-15,0 0 0,0 0 0,0 0 16,0 0-16,0 1 0,-21-1 16,-1 0-16,1 0 0,0 0 15,0 0-15,0-21 0,0 0 0,-1 22 16,1-22-16,0 0 0,0 0 16,21-22-1,0 1-15,0 0 0,0 0 16,0 0-16,21 0 0,0-1 15,0 1-15,1 0 0,-1 0 0,0 0 16,0 0-16,0-1 0,0 1 16,1 0-16,20 21 0,-21 0 0,0-21 15,0 21-15,1 0 0,-1 0 16,0 0-16,0 0 0</inkml:trace>
  <inkml:trace contextRef="#ctx0" brushRef="#br0" timeOffset="44044.22">14986 3323 0,'0'0'0,"0"-21"94,21 0-79</inkml:trace>
  <inkml:trace contextRef="#ctx0" brushRef="#br0" timeOffset="44872.17">15790 3154 0,'0'0'0,"21"0"16,-21 21 0,0 0-1,0 0-15,0 1 0,0 20 16,0-21-16,0 0 0,0 22 0,0-22 16,0 0-16,0 0 0,0 21 15,0-20-15,-21-1 0,21 0 16,-21-21-16,21 21 0,-21-21 15,0 0 1,0 0-16,21-21 16,0 0-16,0 0 0,0-1 15,0 1-15,0 0 0,0-21 0,0 21 16,0-22-16,21 1 0,0 21 0,0-22 16,21 22-16,-20-21 0,20 21 15,0 0-15,1-1 0,-1 1 16,0 21-16,1 0 0,20 0 0,-21 0 15,22 21-15,-22 22 0,1-22 0,-1 21 16,-21 1-16,21-22 16,-20 21-16,-1 0 0,-21 1 0,0-22 15,0 21-15,0-21 0,-21 22 0,-1-22 16,1 0-16,0-21 0,0 21 16,-21-21-16,20 21 0,1-21 0,0 0 15,0 0-15,0 0 0,0 0 16,21-21-16,0 0 0,0 0 15,0 0-15,0 0 0,21-1 16,0-20-16,0 21 0,21-21 16,1 20-16,-1-20 0,22 0 0,-22 21 15,21-22-15,1 22 0,-22 0 16,22 21-16,-22 0 0,22 0 0,-22 0 16,-21 21-16,21 0 0,-20 0 15,-22 22-15,0-22 0,0 21 0,0-21 16,0 22-16,0-1 0,-22-21 15,1 0-15,-21 22 0,21-22 0,0 0 16,-1 0-16,-20 0 0,21-21 0,0 22 16,0-22-16,21 21 15,21-21 17,0-21-32</inkml:trace>
  <inkml:trace contextRef="#ctx0" brushRef="#br0" timeOffset="45303.93">17547 3366 0,'0'0'15,"0"-22"-15,0 1 0,0 0 0,0 0 16,0 0-16,-21 0 0,0-1 0,0 1 16,-1 21-16,1 0 0,-21 0 15,0 0-15,20 0 0,-20 0 0,0 21 16,-1 1-16,1-1 15,0 21-15,21-21 0,-22 22 0,22-1 16,0-21-16,0 21 0,0-20 0,21 20 16,-22-21-16,22 0 0,0 0 15,0 1-15,22-1 0,-1 0 0,0-21 16,0 0-16,21 0 0,-20 0 16,20 0-16,0 0 0,-21 0 15,22 0-15,-22-21 0,21 21 0,-21-21 16,22-1-16,-22 1 0,0 0 0,0-21 15,0 21-15,1-22 0,-1 22 0,-21-21 16,0-1-16,21 22 0,-21 0 16,0 0-16,-21 42 31,21 0-31,-21 22 0,-1-22 16,1 0-16,0 0 0,21 0 15,0 22-15,0-22 0,0 0 0,0 0 16,0 0-16,0 0 15,21-21-15,0 0 0,22 0 0</inkml:trace>
  <inkml:trace contextRef="#ctx0" brushRef="#br0" timeOffset="45768.66">17970 3429 0,'0'-42'0,"0"84"0,0-105 0,0 41 15,0 1-15,0 0 0,0 0 0,-21 21 31,21 21-31,-21 0 0,0 0 16,21 22-16,-21-22 0,21 0 16,0 21-16,-21-20 0,-1-1 0,22 0 15,-21 0-15,21 0 0,0 0 16,-21 1-16,0-1 0,0 0 16,21-42 15,0 0-31,0-1 0,0 1 15,21 0 1,0-21-16,0 21 0,0-1 0,1-20 16,20 21-16,-21-21 0,0 20 15,22 1-15,-22 0 0,0 0 0,21 21 16,-21 0-16,1 0 0,-1 0 16,0 21-16,-21 0 0,0 0 0,21 1 15,-21 20-15,0-21 0,0 0 16,0 22-16,0-22 0,0 0 0,0 0 15,0 21-15,0-20 0,0-1 16,0 0-16,0 0 0,21 0 16,0-21-16,1 0 15,-1 0-15,0 0 16,0 0-16,21 0 0,-20 0 0,20 0 16,0 0-16,1 0 0,20 0 0,-21-21 15,22 0-15</inkml:trace>
  <inkml:trace contextRef="#ctx0" brushRef="#br0" timeOffset="46545.22">19008 3429 0,'0'-21'0,"0"42"0,0-63 0,0 21 16,-22-1-16,1 1 0,0 21 15,-21 0-15,21 0 0,-22 0 0,1 0 16,0 0-16,-1 21 16,1-21-16,0 22 0,-22-1 0,22 0 15,21 21-15,-22-21 0,22 1 16,0-1-16,0 0 0,0 0 0,21 21 15,0-20-15,0-1 0,0 0 0,21-21 16,0 21-16,0 0 0,0-21 16,22 0-16,-22 21 0,21-21 0,0 0 15,1 0-15,-22 0 0,21 0 16,1 0-16,-22-21 0,21 21 0,-21-21 16,22 0-16,-22 0 0,0 0 15,0-1-15,-21-20 0,21 21 0,-21 0 16,21-22-16,-21 22 0,0 0 15,0 0-15,0 0 0,-21 42 32,21 0-32,-21 0 15,21 0-15,-21 1 0,0-1 0,21 0 16,0 21-16,0-21 16,0 1-16,0-1 0,0 0 0,0 0 0,21-21 15,0 21-15,0 0 0,22-21 16,-22 22-16,0-22 0,21 0 0,1 0 15,-1 0-15,0 0 0,1 0 16,20 0-16,-21 0 0,1 0 16,-1 0-16,0-22 0,-20 1 0,20 0 15,-21-21-15,0 21 0,-21-1 16,0-20-16,0 0 0,0-1 0,0 22 16,0-21-16,-21 21 0,0 0 15,0-1-15,0 22 0,-22 0 0,1 0 16,0 0-16,20 22 0,-20-1 15,0 21-15,-1-21 0,1 22 0,21-22 16,0 21-16,0-21 0,-1 22 16,22-22-16,0 21 0,0-21 15,0 0-15,0 22 0,22-22 0,-1 21 16,0 1-16,0-1 0,0 0 16,0 1-16,22-1 0,-22 21 0,0-20 15,0 20-15,0-20 0,1-1 16,-22 0-16,0 1 0,0-1 0,0 0 15,-22 1-15,1-22 0,0 21 0,-21-21 16,-1 0-16,1-21 0,-64 22 16,64-22-16,-22 0 0,1 0 15,21 0-15,-22 0 0,22-22 16,-1 1-16,22 0 0,-21 0 0,21 0 16,21 0-16,0-22 0,0 22 0,0-21 15,21-1-15,0 1 0,21-21 16,1 20-16,-1-20 0,0-1 15,22 1-15</inkml:trace>
  <inkml:trace contextRef="#ctx0" brushRef="#br0" timeOffset="46864.63">19875 3493 0,'0'-22'15,"0"1"1,22 0-1,-1 21-15,0-21 0,0 21 0,0-21 16,0 0-16,1 21 0,-1-22 16,0 1-16,0 21 0,-21-21 0,0 0 15,0 0 1,-21 21-16,0 0 16,0 0-16,-1 21 0,1 0 15,-21 0-15,21 0 0,-22 1 0,22 20 16,0-21-16,-21 0 0,42 22 15,-21-22-15,21 0 0,0 0 0,0 0 16,0 0-16,0 1 0,0-1 16,21-21-16,0 0 0,0 21 0,21-21 15,-20 0-15,-1 0 0,21 0 16,-21 0-16,22 0 0</inkml:trace>
  <inkml:trace contextRef="#ctx0" brushRef="#br0" timeOffset="47092.5">20637 3133 0,'0'0'0,"-21"0"15,0 0-15,0 21 0,0 0 16,0 0-16,-1 0 0,-20 22 0,21-22 16,0 21-16,0 1 0,-1-22 15,1 21-15,21-21 0,-21 22 0,21-22 16,0 0-16,0 0 0,0 0 15,0 0-15,0 1 16,21-22-16,0 0 0,1 0 16,-1 0-16,0 0 0,21 0 0,-21-22 15</inkml:trace>
  <inkml:trace contextRef="#ctx0" brushRef="#br0" timeOffset="47344.35">21124 3048 0,'0'0'0,"21"-21"0,1 21 32,-1 0-32,0 0 0,0 0 15,0 21-15,-21 0 16,21 22-16,-21-22 0,0 21 16,0-21-16,0 22 0,-21-1 0,21 0 15,-21 1-15,0-1 0,0 0 16,-22 1-16,22-22 0,0 0 0,0 0 15,0 0-15,-22 0 0,22 1 16,0-22-16,0 0 16,21-22-1</inkml:trace>
  <inkml:trace contextRef="#ctx0" brushRef="#br0" timeOffset="47516.69">21442 3408 0,'-43'0'32</inkml:trace>
  <inkml:trace contextRef="#ctx0" brushRef="#br0" timeOffset="48404.19">22542 3154 0,'0'0'0,"0"-21"0,-21 0 0,21-1 16,-42 1 0,42 42-1,-21 1-15,0 20 0,-1-21 16,22 21-16,-21 1 0,21 20 0,-21-20 16,0-1-16,21-21 0,-21 21 15,21 1-15,0-22 0,0 0 0,-21 0 16,21 0-16,0 1 15,0-44 17,21 1-32,-21 0 0,21 0 15,0 0-15,0-22 0,22 22 0,-22-21 16,21 0-16,-21-1 0,22 22 16,-1-21-16,-21 21 0,21-1 15,-20 22-15,-1 0 0,0 0 16,-21 22-16,0-1 0,0 21 0,0-21 15,0 22-15,0-22 0,0 21 0,0-21 16,0 22-16,0-22 0,0 21 0,0-21 16,21-21-16,0 21 15,0 1-15,1-22 0,-1 0 0,0 0 16,21 0-16,-21 0 0,22 0 16,-1-22-16,0 1 0,1 0 0,-1 0 15,0 0-15,1-22 0,-22 22 16,0-21-16,0-22 0,0 22 0,1 0 15,-22-1-15,0 1 0,0 0 16,0 21-16,0-22 0,-22 22 0,1 21 16,0 0-16,0 0 15,0 0-15,0 0 0,21 21 0,-22 22 16,1-22-16,21 21 0,-21-21 16,21 22-16,0-1 0,0-21 15,0 21-15,0-20 0,21-1 16,0 0-16</inkml:trace>
  <inkml:trace contextRef="#ctx0" brushRef="#br0" timeOffset="48609.07">23707 3344 0,'0'0'0,"0"-21"0,0 0 16,0 0-16,0 0 0,0 0 16,-22 21-1,22 21-15,0 0 16,-21 0-16,0 0 0,21 0 15,-21 1-15,0-1 0,21 21 16,-21-21-16,21 0 0,-22 1 16,22-1-16,-21-21 0</inkml:trace>
  <inkml:trace contextRef="#ctx0" brushRef="#br0" timeOffset="48772.28">23707 3154 0,'0'0'0,"0"-42"0,0 20 16,0 1-16,0 0 0,-22 0 16,1 21-1,0 0-15,21 21 16,0 0 0,0 0-16,21 1 0,0-22 0,1 21 15,-22 0-15,21 0 0</inkml:trace>
  <inkml:trace contextRef="#ctx0" brushRef="#br0" timeOffset="49181.72">24088 3239 0,'0'21'0,"-22"0"16,22 0-16,-21 0 0,0 0 15,21 1-15,0-1 0,-21 0 16,21 0-16,-21 0 0,21 0 0,-21 1 15,21-1-15,0 0 16,0 0-16,-22-21 31,22-21-31,0 0 16,0 0-16,0-22 16,0 22-16,0 0 0,0-21 0,22 20 15,-1-20-15,0 0 0,0-1 16,0 22-16,22 0 0,-22 0 0,0 0 15,21 0-15,-21 21 16,22 0-16,-22 0 0,21 0 0,-21 21 16,1 0-16,-1 0 0,0 21 15,-21-20-15,0 20 0,0 0 0,0-21 16,0 22-16,-21-22 0,0 21 0,21-21 16,-22 1-16,1-1 0,0 0 15,0-21-15,0 21 0,21 0 16</inkml:trace>
  <inkml:trace contextRef="#ctx0" brushRef="#br0" timeOffset="49649.5">25188 3196 0,'0'0'0,"0"-21"0,0 0 0,-21 21 0,0-21 15,0 0-15,0 21 0,-1 0 16,-20 0-16,0 0 0,-1 0 0,1 0 16,0 0-16,-1 21 0,-20 0 15,21 21-15,-1-21 0,1 22 0,0-1 16,-1-21-16,1 22 0,21-1 16,0-21-16,21 21 0,0-20 15,0-1-15,0 21 0,42-21 16,-21 0-16,21-21 0,1 0 15,-1 0-15,0 0 0,1 0 0,-1 0 16,0-21-16,1 0 0,-1 0 16,0-21-16,1-1 0,-1 1 0,-21 0 15,22-22-15,-1 22 0,21-64 16,-41 64-16,-1-22 0,0 22 16,0-1-16,-21 22 0,0-21 15,0 21-15,0 0 0,-21 42 31,0 0-31,0 0 0,-1 0 16,-20 22-16,21-1 0,0-21 16,0 43-16,-1-22 0,1 0 0,0 1 15,21-1-15,0 0 0,0 1 16,0-1-16,0 0 0,0-21 16,0 1-16,0-1 0,0 0 0,21-21 15,0 0-15,1 0 0</inkml:trace>
  <inkml:trace contextRef="#ctx0" brushRef="#br0" timeOffset="50040.88">25527 3217 0,'0'0'0,"0"-21"0,0 0 0,-21 21 31,0 0-31,-1 0 0,1 21 16,0 0-16,0 22 0,0-22 15,0 0-15,-1 21 0,1-20 0,21 20 16,0-21-16,-21 21 0,21-20 0,0-1 16,0 21-16,0-21 0,21 0 15,-21 1-15,21-22 0,1 0 16,-1 0-16,21 0 16,-21 0-16,22 0 0,-22 0 0,21-22 15,-21 22-15,0-21 0,1 0 16,-1-21-16,0 21 0,0-22 0,-21 22 15,21-21-15,-21-1 0,0 1 16,0 21-16,0-21 0,0 20 0,-21 1 16,0 0-16,0 21 0,0 0 15,-22 0-15,22 0 0,0 0 0,-21 0 16,20 21-16,1 0 0,0 1 16,0-1-16,0 0 0,21 0 15,0 0-15,0 0 0,0 1 16,21-1-16,0-21 15</inkml:trace>
  <inkml:trace contextRef="#ctx0" brushRef="#br0" timeOffset="50564.88">26247 3302 0,'0'0'15,"0"-21"-15,-22 21 0,1 0 16,0 0-16,0 0 0,0 0 15,0 21-15,-1 0 0,1 0 16,0 22-16,0-22 0,0 0 0,0 21 16,-1-20-16,22-1 0,0 0 15,-21 0-15,21 0 0,0 0 16,0 1-16,21-1 16,1-21-16,-1 0 15,0 0-15,0 0 0,21-21 16,-20 21-16,20-22 0,-21 1 0,0 21 15,22-21-15,-22-21 0,0 21 16,21-1-16,-21 1 0,1 0 0,-22 0 16,0 0-16,21 21 0,-21 21 15,0 0 1,0 0-16,-21 0 0,-1 1 16,22 20-16,0-21 0,0 0 15,-21 0-15,21 1 0,0-1 16,0 0-16,21-21 15,1 0-15,-1 0 16,21 0-16,-21 0 0,0-21 0,1 0 16,-1-1-16,0 1 0,-21-21 15,21 21-15,0-22 0,0 1 0,-21 0 16,0-1-16,22 1 0,-22 0 0,0 21 16,0-22-16,0 22 15,0 0-15,-22 21 0,1 0 16,0 0-16,0 21 15,21 0-15,-21 0 0,0 1 0,21-1 16,0 0-16,0 0 0</inkml:trace>
  <inkml:trace contextRef="#ctx0" brushRef="#br0" timeOffset="50849.72">27368 3133 0,'0'0'0,"0"-21"0,0-1 0,0 1 0,0 0 16,-21 21-1,0 0-15,0 0 0,0 0 16,0 21-16,-22 0 0,22 22 16,0-22-16,-21 21 0,20 1 0,-20-1 15,21 0-15,0 1 0,0-1 16,-1 0-16,1-21 0,21 22 0,0-22 15,0 21-15,0-21 0,0 1 16,21-1-16,1 0 0,-1-21 0,0 0 16,0 0-16,0 0 0,22 0 15,-1 0-15,-21-21 0</inkml:trace>
  <inkml:trace contextRef="#ctx0" brushRef="#br0" timeOffset="51113.01">27749 3027 0,'0'0'0,"22"-21"0,-1 21 16,0 0-1,0 0-15,0 0 0,0 21 0,-21 0 16,22-21-16,-22 21 0,0 22 16,21-22-16,-21 21 0,0-21 0,0 22 15,0-1-15,-21 0 0,-1 1 16,1-22-16,0 21 0,-21-21 15,21 22-15,-1-22 0,-20 0 0,21 0 16,0-21-16,0 21 0,-1-21 16,1 21-16,0-21 15,21-21 1,0 0-16,21 21 0</inkml:trace>
  <inkml:trace contextRef="#ctx0" brushRef="#br0" timeOffset="51307.94">28173 3323 0,'21'0'62,"-21"-21"-46</inkml:trace>
  <inkml:trace contextRef="#ctx0" brushRef="#br0" timeOffset="52288.3">28829 3112 0,'0'0'15,"21"0"-15,-21-22 0,0 44 32,0-1-17,0 0-15,0 0 16,0 21-16,0-20 0,0-1 0,0 0 15,-21 0-15,21 0 0,-21 0 16,21 1-16,0-1 0,-21 0 16,21-42 15,0 0-15,0-1-16,0 1 0,21 0 15,0 0-15,0-21 0,0 20 0,0-20 16,1 21-16,-1 0 0,21-22 15,0 43-15,-20-21 0,20 0 0,0 21 16,1 0-16,-1 0 0,-21 0 16,21 0-16,-20 0 0,-1 21 0,0 0 15,0 1-15,0-1 0,-21 21 16,0-21-16,0 0 0,0 22 16,0-22-16,0 0 0,0 0 0,0 0 15,-21 1-15,21-1 0,-21-21 16,0 0-1,21-21 17,0-1-32,0 1 0,0 0 0,0 0 15,0 0-15,21 0 0,0-22 16,0 22-16,0 0 0,1 0 0,-1-22 16,21 22-16,-21 0 0,22 21 15,-22-21-15,21 21 0,-21 0 0,22 0 16,-22 21-16,0 0 0,0 0 15,-21 1-15,0 20 0,0-21 16,0 21-16,0 1 0,0-22 0,0 21 16,-21-21-16,21 22 0,-21-22 15,21 0-15,-21-21 0,-1 21 16,22 0-16,-21-21 16,21-21 15,0 0-31</inkml:trace>
  <inkml:trace contextRef="#ctx0" brushRef="#br0" timeOffset="52468.52">29993 3133 0,'0'21'31,"0"0"-31,-21 0 0,0 0 16,0 1-16,21-1 0,-22 0 15,1 0-15,21 0 0,0 0 16</inkml:trace>
  <inkml:trace contextRef="#ctx0" brushRef="#br0" timeOffset="52649.42">30078 2985 0,'0'-64'16,"0"128"-16,-21-128 0,-1 64 0,1 0 16,0 0-1,21 21 1,0 0 0,21 1-16,0-22 0,1 21 0,-1-21 15,0 21-15,0-21 0</inkml:trace>
  <inkml:trace contextRef="#ctx0" brushRef="#br0" timeOffset="53064.65">30416 3090 0,'0'43'32,"0"-22"-32,-21-21 0,21 21 0,-21 0 15,21 0-15,0 1 0,-21-1 16,21 0-16,0 0 0,0 0 15,-21 0-15,21 1 16,-21-22 15,21-22-15,0 1-16,0 0 0,0-21 16,0 21-16,21-1 0,0 1 15,0 0-15,0-21 0,0 21 16,1-1-16,20 22 0,-21-21 15,0 0-15,22 21 0,-22 0 0,0 0 16,0 0-16,0 0 0,0 21 16,-21 0-16,0 1 0,22-1 15,-22 0-15,0 0 0,0 0 0,0 0 16,0 22-16,-22-22 0,1-21 16,0 21-16,21 0 0,-21-21 0,0 21 15,0-21-15,42-21 47</inkml:trace>
  <inkml:trace contextRef="#ctx0" brushRef="#br0" timeOffset="53264.53">30988 3112 0,'0'0'0,"-21"0"16,0 21-1,-1 0-15,1 0 16,0-21-16,21 21 0,0 0 16,-21 1-16,0-1 0,21 0 0,0 0 15,-21-21 1,21 21-16</inkml:trace>
  <inkml:trace contextRef="#ctx0" brushRef="#br0" timeOffset="53432.45">31030 3027 0,'0'0'0,"0"-21"0,0 0 15,0-1-15,0 1 16,-21 21 0,0 0-16,21 21 15,0 1 1,0-1-1,21-21-15,0 21 16</inkml:trace>
  <inkml:trace contextRef="#ctx0" brushRef="#br0" timeOffset="54044.42">31327 3090 0,'0'0'0,"0"22"15,0-1 1,0 0-16,0 0 15,-22 0-15,22 0 0,-21-21 16,21 22-16,-21-1 0,21 0 16,-21-21-1,21 21-15,-21-21 0,0-21 32,21 0-17,0 0-15,0-1 0,0 1 16,21 0-16,0 0 0,0 0 15,21 0-15,-20-1 0,-1 1 0,21 0 16,-21 21-16,22-21 16,-22 21-16,0 0 0,0 0 0,0 0 15,0 0-15,-21 21 16,0 0-16,0 0 0,0 1 16,0-1-16,0 0 0,-21 0 15,0 0-15,0 0 0,0 1 16,21-1-16,-21-21 0,21 21 0,-22-21 15,1 0 1,21-21 0,0 0-1,21-1-15,-21 1 0,22 0 16,-1 0-16,21 0 0,-21 0 16,0-1-16,22 1 0,-22 0 15,21 21-15,-21-21 0,1 21 16,-1 0-16,0 0 0,-21 21 15,0 0 1,0 0-16,0 1 0,0-1 16,0 0-16,-21 0 0,0-21 0,-1 21 15,22 0-15,-21 1 0,21-1 16,-21 0-16,21 0 0,21-42 47,0 0-32,1 21-15</inkml:trace>
  <inkml:trace contextRef="#ctx0" brushRef="#br0" timeOffset="54240.12">32004 3090 0,'-64'43'16,"64"-22"-1,-21 0-15,0 0 0,0-21 16,21 21-16,0 1 0,0-1 15,-21-21-15,21 21 0,-21-21 16,21 21-16,21-21 47,0-21-47</inkml:trace>
  <inkml:trace contextRef="#ctx0" brushRef="#br0" timeOffset="54400.55">32067 3006 0,'0'0'0,"0"-21"0,0-1 16,0 1-16,-21 0 16,0 21-1,21 21 17,0 0-17,21-21-15,0 0 16</inkml:trace>
  <inkml:trace contextRef="#ctx0" brushRef="#br0" timeOffset="54884.64">32427 3154 0,'-21'0'0,"42"0"0,-63 0 16,63 0 30,0 0-46,0 0 0,1 0 0,-1 0 16,0 21-16,-21 0 16,0 0-1,0 1-15,0-1 0,-21 0 16,0 0-16,-1 0 0,-20 0 16,21 1-16,-21-22 0,20 21 0,1 0 15,-21-21-15,21 0 0,0 0 16,21 21-16,21-21 31,0 0-15,21 0-16,-21 0 0,1 21 15,-1-21-15,0 21 0,21 1 16,-21-1-16,-21 0 0,22 0 0,-22 0 16,0 22-16,0-22 0,0 0 15,0 0-15,-22 21 0,1-20 16,-21-1-16,0 0 0,20 0 0,-20 0 15,0 0-15,-1-21 0,1 22 16,0-1-16,-1-21 0,22 0 0,0 0 16,0 0-16,0 0 0,0 0 15,21-21 1,0-1-16,21 1 16,0 0-16,21 0 0,1-21 15</inkml:trace>
  <inkml:trace contextRef="#ctx0" brushRef="#br0" timeOffset="55201">32660 3196 0,'0'0'15,"0"-21"17,21 21-17,0 0-15,1 0 16,-1 0-16,0-21 15,0 0 1,0 21-16,-42 0 31,0 0-15,-21 21-16,20 0 0,1 0 16,0 0-16,0 1 0,0-22 15,21 21-15,0 0 0,-21 0 0,21 0 16,0 0-1,21-21 1,0 0-16,0 0 0,0 0 0,0 0 16</inkml:trace>
  <inkml:trace contextRef="#ctx0" brushRef="#br0" timeOffset="55424.75">33062 3006 0,'0'0'0,"0"-21"0,0-1 15,-21 22 1,0 22 0,0-1-16,0 0 0,-1-21 15,22 21-15,-21 0 0,21 0 16,-21 1-16,21-1 0,-21 0 0,21 0 16,0 0-16,0 0 15,0 1-15,0-1 0,0 0 16,21-21-1,0 0-15,0 0 0</inkml:trace>
  <inkml:trace contextRef="#ctx0" brushRef="#br0" timeOffset="55648.7">33422 2985 0,'0'-22'16,"0"44"15,21-22-15,-21 21-16,21 0 0,-21 0 15,0 0-15,0 0 0,0 1 16,-21-1-16,0 0 0,0 0 16,-21 0-16,20 0 0,-20-21 15,0 22-15,21-1 0,-22-21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9T02:51:59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5165 572 0,'0'0'0,"0"-22"0,0-20 0,0 21 16,0 0-16,0 0 0,0-1 0,0 1 16,0 0-16,0 0 15,0 0-15,0 42 31,-22 0-31,22 0 0,-21 22 0,21-22 16,0 21-16,0 0 0,-21 22 16,21-1-16,-21-20 0,21 20 0,0 22 15,0-22-15,-21 1 0,21-22 16,-21 22-16,-1-1 0,22-20 16,0-1-16,0 0 0,-21-21 15,21 22-15,0-22 0,0 0 16,0 0-16,0 0 15,0-42 1,0 0 0</inkml:trace>
  <inkml:trace contextRef="#ctx0" brushRef="#br0" timeOffset="292.72">4614 1355 0,'0'0'0,"-21"21"0,0 0 16,21 0-16,0 0 0,0 1 15,21-1-15,0 0 16,22-21-16,-1 21 0,0-21 0,1 0 16,-1 0-16,21 0 15,-20 0-15,20 0 0,1 0 0,-22 0 0,22-21 16,-1 21-16,1-21 0,-22 21 15,21-21-15,-20-1 0,-1 22 16,0-21-16,-20 0 0,20 21 0,-21-21 16,0 0-16,-21 0 15,0-1-15,0 1 0,0 0 16,0 0-16,-21 0 0,21 0 0</inkml:trace>
  <inkml:trace contextRef="#ctx0" brushRef="#br0" timeOffset="548.71">5038 423 0,'0'0'0,"-22"0"0,22-21 0,0 0 31,22 21-15,-1-21-16,0 21 0,0 0 0,0 0 15,0 0-15,1-21 0,-1 21 16,21-21-16,-21 21 0,22 0 0,-22 0 16,21 0-16,-21 0 0,22 0 15,-22 0-15,0 0 0</inkml:trace>
  <inkml:trace contextRef="#ctx0" brushRef="#br0" timeOffset="1298.28">6858 360 0,'0'0'15,"42"0"-15,-21-21 0,1 21 0,-1-21 16,-21-1-16,0 1 0,-21 21 15,-1-21-15,1 21 16,-21 0-16,21 0 0,-22 0 16,1 0-16,21 21 0,-21 0 0,-22 1 15,22 20-15,-1 0 0,1-21 16,0 43-16,21-22 0,-22 1 16,1 20-16,21 1 0,-22-1 0,22 1 15,0-1-15,0 1 0,21-1 16,0 1-16,-21-22 0,21 21 0,0-20 15,0-1-15,0 0 0,0-20 16,21 20-16,0-21 0,0 0 0,22 0 16,-22 1-16,21-22 0,0 21 15,1-21-15,-1 0 0,22 0 0,-22 0 16,21 0-16,1 0 0,-22 0 0,22-21 16,-1-1-16,1 22 0,-22-42 15,22 21-15,-22 0 0,21-22 16,-20 1-16,-1 0 0,0-1 15,1-20-15,-1-1 0,-21 1 0,0-1 16,1 1-16,-1-1 0,-21 1 16,0-1-16,0 1 0,0-1 0,-21-20 15,-1 20-15,-20 1 0,-21-43 16,20 64-16,-20-1 16,20 22-16,-20-21 0,-1 42 0,1 0 15,21 0-15,-22 0 16,1 21-16,20 0 0,1 21 0,0 1 15,20-1-15,1 22 0,21-22 16,0 0-16,0 1 0,0 20 0,21-21 16,1 22-16,20-22 0,0 22 15,22-1-15,-22 1 0,22-1 0,-22 1 16,0-1-16,22 1 0,-22-22 16,0 22-16,-20-22 0,20 21 0,-21-20 15,0-1-15,0 0 0,-21 1 16,0-1-16,0 43 15,0-43-15,-21 0 0,-21-20 0,21-1 16,-22 21-16,1-21 0,21-21 16,-21 21-16,20 1 0,1-22 0,-21 0 15,21 0-15,0 0 16,-1 0-16,-20 0 0,21-22 0,0 1 16</inkml:trace>
  <inkml:trace contextRef="#ctx0" brushRef="#br0" timeOffset="1729.29">3789 1947 0,'0'0'0,"-21"0"0,63 0 16,-21 0-1,21 0-15,22 0 0,-1 22 16,22-22-16,0 0 0,21 0 0,21 0 16,21 0-16,21 0 0,0 21 15,1-21-15,20 0 0,1 0 0,-1 0 16,1 0-16,-1 0 15,22 0-15,-22 0 0,1 0 0,-22 0 16,1 21-16,-22-21 0,-21 0 16,0 0-16,-21 0 0,-22 0 0,1 0 15,-22 0-15,1 0 0,-22 0 0,1 21 16,-1-21-16,0 0 0,-21 0 16,1 0-16,-1 0 0,-42 0 46,-1-21-46,-20 21 0</inkml:trace>
  <inkml:trace contextRef="#ctx0" brushRef="#br0" timeOffset="1860.86">7832 2032 0,'-22'21'15,"22"-42"1</inkml:trace>
  <inkml:trace contextRef="#ctx0" brushRef="#br0" timeOffset="6088.09">1270 3302 0,'0'0'0,"0"-21"16,0 0-16,0 0 15,0-1-15,0 1 16,0 0-16,0 0 0,0 0 0,0 0 16,0-1-16,0 1 15,0 42 32,0 22-47,21-22 0,-21 21 16,0 22-16,0-22 0,0 22 15,0-22-15,0 21 0,-21-20 0,21-1 16,-21 0-16,0 1 0,21-1 16,-22 0-16,22-20 0,-21-1 15,21 21-15,0-21 0,0 0 16,0-42 31,0 0-47</inkml:trace>
  <inkml:trace contextRef="#ctx0" brushRef="#br0" timeOffset="6416.86">1757 3641 0,'0'0'0,"0"21"15,21-21 32,-21-21-31,21 21-16,0-21 0,-21-1 16,0 1-16,0 0 15,-21 21 16,0 0-31,0 0 0,0 0 0,21 21 16,-22-21-16,22 21 0,-21-21 16,21 22-16,21-22 31,1-22-31</inkml:trace>
  <inkml:trace contextRef="#ctx0" brushRef="#br0" timeOffset="7728.47">3852 2921 0,'0'-21'16,"0"42"31,-21 0-32,21 0 1,0 1 0,21-22-1,0 0-15,1 0 0,-1 0 16,21 0-16,-21 0 0,22 0 16,-22-22-16,21 1 0,0 21 0,-20-21 15,20 0-15,-21 0 0,0 21 16,0-21-16,1-1 0,-22 1 15,0 0-15,0 0 0,-43 21 16,22-21-16,0 21 0,-21 0 0,-1 0 16,1 0-16,0 0 0,-1 0 15,1 0-15,-22 21 0,22 0 0,0 0 16,-22 0-16,22 22 0,0-22 16,-1 21-16,22 1 0,0-22 15,0 21-15,21 0 0,0-20 16,0-1-16,21 21 0,0-21 0,0 0 15,22 1-15,-1-22 0,0 21 16,1-21-16,-1 0 0,0 0 0,22 0 16,-22 0-16,0 0 0,1 0 15,-22-21-15,0 21 0,21 0 16,-63 0 0,-21 0-16,21 0 15,-22 0-15,-20 21 0,21 0 16,-22 0-16,22 0 0,-22 22 0,22-22 15,0 21-15,-1-21 0,1 22 16,21-1-16,-22-21 0,22 21 16,21-20-16,0 20 0,0-21 15,0 0-15,0 0 0,0 1 0,21-1 16,1-21-16,20 21 0,0-21 0,1 0 16,-1 0-16,0 0 0,1 0 15,20 0-15,-21 0 0,1 0 0,20-21 16,-20 21-16,-1-21 0,0-1 15,1 1-15,-1 0 0</inkml:trace>
  <inkml:trace contextRef="#ctx0" brushRef="#br0" timeOffset="7944.38">4530 3217 0,'0'-21'16,"0"42"-16,0-63 0,0 63 31,0 0-31,0 22 0,0-22 15,21 21-15,0-21 0,0 1 16,0 20-16,0-21 0,22 0 0,-22 0 16,42 22-16,-41-22 0,-1 0 15,0 0-15,0-21 16,0 0-16,0 21 0,1-21 16,-1 0-16,-21-21 15,0 0-15</inkml:trace>
  <inkml:trace contextRef="#ctx0" brushRef="#br0" timeOffset="8180.9">5059 3090 0,'-21'22'32,"-1"-1"-32,1 0 0,-21 0 15,0 21-15,20-20 0,-41 20 16,21 0-16,-1 1 0,-20-1 0,-1 0 15,22 1-15,-22-1 0,22-21 16,0 21-16,-1 1 0,1-22 16,21 0-16,0 0 0,0 0 0,21 1 15,0-1-15,21-21 16,0 0-16,21 0 0,1-21 16,20-1-16,-21 1 0</inkml:trace>
  <inkml:trace contextRef="#ctx0" brushRef="#br0" timeOffset="8488.87">5461 3133 0,'0'0'0,"-21"21"16,0 21-1,21-21-15,-22 22 0,22-1 0,0 0 16,-21 1-16,21 20 0,-21 1 15,21-22-15,-21 43 0,0-22 0,21 1 16,-21 20-16,-1 22 0,1-21 16,0 21-16,0-22 0,0 22 0,0-21 15,-22 21-15,22-22 0,0 1 0,-21 0 16,20-1-16,1-20 0,0-1 16,21 1-16,0-22 0,-21 1 15,21-22-15,0 0 0,0 0 0,0-42 16,21 0-1,0 0-15,0-22 0,1 1 0,-1-22 16,21 1-16</inkml:trace>
  <inkml:trace contextRef="#ctx0" brushRef="#br0" timeOffset="8800.54">5376 3408 0,'-21'-64'0,"42"128"0,-63-170 16,42 64-16,0 21 0,0-22 0,0 22 15,0 0-15,0 0 16,21 0-16,0-1 0,0 22 16,22 0-16,-1 0 0,0 0 0,1 0 15,-1 0-15,22 0 0,-22 0 16,0 22-16,1-1 0,-22 0 0,0 21 16,0 1-16,-21-22 0,0 21 15,-21 0-15,0 1 0,-22-22 0,22 21 16,-42-21-16,20 22 0,1-22 15,-21 0-15,20 0 0,1 0 16,0-21-16,-1 22 0,22-22 0,0 0 16,0 0-16,42-22 15,0 1 1,0 0-16,0-21 0,22 21 16,-1-22-16</inkml:trace>
  <inkml:trace contextRef="#ctx0" brushRef="#br0" timeOffset="9028.42">6329 2879 0,'0'0'0,"-21"0"31,-1 21-31,22 0 0,-21 21 0,0-20 16,0 20-16,0-21 0,0 21 0,-1 1 15,1-1-15,0 22 16,21-22-16,0 0 0,-21 22 15,0-22-15,21 0 0,0-20 16,0-1-16,0 0 0,0 0 0,0 0 16,21-21-16,0 0 0,0 0 0,0 0 15,22 0-15,-22 0 0</inkml:trace>
  <inkml:trace contextRef="#ctx0" brushRef="#br0" timeOffset="9688.87">7112 3196 0,'0'0'0,"21"-21"0,-21 0 0,0 0 16,0 0-16,-42-1 0,21 1 15,-1 21-15,1 0 0,0 0 16,-21 0-16,21 0 0,-22 0 0,1 0 16,0 21-16,-1 1 0,1-1 15,21 21-15,-22 0 0,1 1 0,0-1 16,21 0-16,-1 1 15,-20-1-15,21 0 0,21 1 0,0-22 16,0 21-16,0-21 0,0 1 0,0-1 16,21-21-16,0 21 0,22-21 15,-22 0-15,21 0 0,0 0 0,1 0 16,-1 0-16,0-21 0,1 21 16,-1-21-16,0-1 0,1-20 0,-22 21 15,21 0-15,1-22 0,-22 1 0,0 0 16,0-1-16,0 1 0,0 0 15,1-22-15,-22 43 0,0 0 16,-22 21 0,1 21-16,0 21 15,0-20-15,21-1 0,-21 21 16,0 0-16,-1-20 0,22 20 16,0-21-16,0 21 0,0-20 0,0-1 15,0 0-15,0 0 0,22 0 16,-1-21-16,0 0 0,21 0 15,-21 0-15,1 0 0,20 0 16,-21 0-16,21 0 0,-20 0 0,20-21 16,-21 0-16,21-21 0,1 20 15,-22 1-15,21-21 0,1 0 0,-22 20 16,0-20-16,0 21 0,-21-21 0,0 20 16,0 44-1,0-1 1,-21 0-16,0 0 0,0 0 15,21 0-15,-22 22 0,22-22 16,-21 0-16,21 0 0,0 0 0,0 1 16,0-1-16,0 0 15,21-21 17,1 0-32,-1-21 0,0 0 15</inkml:trace>
  <inkml:trace contextRef="#ctx0" brushRef="#br0" timeOffset="9848.86">7726 3006 0,'0'0'0,"-21"0"15,-1 0-15,1 0 0,0 0 0,0 0 16,0 0-16,21 21 16,0 0-16,0 0 15,0 0-15,21 1 16,0-22-16,0 0 0,22 0 15,-22 21-15</inkml:trace>
  <inkml:trace contextRef="#ctx0" brushRef="#br0" timeOffset="10267.95">8191 3133 0,'-21'21'16,"0"-21"-1,0 21-15,0 0 0,0 0 16,-1 1-16,1-1 0,21 0 15,-21 0-15,21 0 0,-21 0 16,21 1-16,0-1 0,0 0 0,0 0 16,0 0-16,0 0 15,-21-21-15,21 22 0,-21-22 16,21-22 15,0 1-31,0-21 16,21 21-16,0 0 15,0-22-15,0 22 0,0-21 0,22 21 16,-22-22-16,21 22 0,1-21 16,-22 21-16,21-1 0,0 22 0,1 0 15,-1 0-15,-21 0 0,22 0 16,-22 0-16,0 22 0,0-1 0,0 0 16,-21 21-16,0-21 0,0 22 0,0-1 15,0-21-15,0 22 0,0-22 16,0 0-16,0 21 0,-21-21 0,0 1 15,0-1-15,0-21 0,21 21 16,-22-21-16,1 0 0,0 0 0,0 0 16,21-21-1,0 0-15</inkml:trace>
  <inkml:trace contextRef="#ctx0" brushRef="#br0" timeOffset="10676.72">9969 2836 0,'0'0'0,"43"-21"0,105-85 31,-106 85-31,-21 21 0,-21 21 16,0 1-1,0-1-15,-21 21 0,0 0 0,0 1 16,-21-1-16,20 0 0,1 1 15,-21 20-15,21-20 0,-22 20 16,1 22-16,21-22 0,0-20 16,0-22-16,-1 21 0,22-21 15,-21 0-15,21 1 0,0-1 0,21-21 32,1-21-32</inkml:trace>
  <inkml:trace contextRef="#ctx0" brushRef="#br0" timeOffset="10912.59">10075 2752 0,'0'0'15,"21"0"-15,1 0 16,-22 21-16,21 0 0,0 21 16,0-20-16,0 20 0,0 0 0,1 1 15,-1-1-15,0 0 0,21 22 16,-21-22-16,1 0 0,-1 1 0,0-1 15,0-21-15,0 22 0,-21-22 0,21 0 16,-21 0-16,0 0 0,22-21 31,-22-21-31,21 21 0,-21-21 16,21-21-16</inkml:trace>
  <inkml:trace contextRef="#ctx0" brushRef="#br0" timeOffset="11128.46">10774 2646 0,'0'0'0,"0"-42"0,0-43 32,-21 85-32,-1 21 0,1 0 0,21 0 15,-21 22-15,0-1 0,0 0 16,0 1-16,21 20 0,0-20 0,0 20 16,-22-21-16,22 1 0,-21 20 15,21-20-15,0-1 0,0 0 0,0 1 16,0-1-16,0-21 0,0 21 0,0-20 15,0-1-15,0 0 0,21-21 16,1 0 0,20 0-16</inkml:trace>
  <inkml:trace contextRef="#ctx0" brushRef="#br0" timeOffset="12144.65">11261 2942 0,'0'0'0,"0"-21"0,0-42 31,0 41-31,-22 1 16,1 21-16,0 0 0,0 0 15,-21 21-15,20 1 0,-20-1 16,21 21-16,-21-21 0,20 22 0,-20-1 16,21 0-16,0 1 0,21-1 0,0 0 15,0-21-15,0 22 0,0-1 16,0-21-16,0 0 0,21 1 0,0-1 15,0 0-15,22 0 0,-22-21 16,21 0-16,-21 0 0,22 0 0,-22 0 16,42-42-16,-42 21 15,22-1-15,-22 1 0,0-21 0,0 0 16,0 20-16,1-20 0,-22 0 16,0-1-16,21 1 0,-21 0 15,21 21-15,-21-22 0,0 22 0,0 42 31,-21 0-31,0 1 16,-1 20-16,22-21 0,-21 21 0,21 1 16,-21-1-16,21-21 0,0 22 15,0-1-15,0-21 0,0 21 0,0-20 16,0-1-16,21 21 0,0-42 16,1 21-16,-1 0 0,0-21 0,0 0 15,0 0-15,0 0 0,1 0 0,20 0 16,-21-21-16,0 0 15,0 0-15,1 0 0,20 0 0,-21-22 16,0 22-16,0-21 0,1-1 16,-1 1-16,-21 0 0,21-1 0,0 22 15,0-42-15,-21 42 0,0 42 32,0 0-17,0 0-15,0 0 0,-21 22 16,0-22-16,21 21 0,-21-21 0,21 22 15,0-22-15,0 21 0,0-21 0,0 22 16,0-22-16,0 0 16,0 0-16,21-21 0,0 21 0,0 0 15,0-21-15,22 0 0,-22 0 16,21 0-16,-21 0 0,22 0 0,-22 0 16,21-21-16,-21 0 0,1 0 0,20-21 15,-21 20-15,0-20 0,0 21 16,-21-21-16,22-1 0,-22 1 0,21 0 15,-21 20-15,0-20 0,0 21 16,0 0-16,0 0 0,-21 21 16,-1 0-16,1 0 15,21 21 1,21-21 0,1 0-16,-1 0 15,21 0-15,-21 0 0,22 0 0,-1 0 16,0 0-16,1 0 0,-1 0 0,0 0 15,1 0-15,-1 0 0,-21 0 16,0 0-16,0 0 0,1 0 0,-22 21 31,-22 0-31,1 0 0,21 22 16,-21-22-16,0 0 0,0 21 16,0-21-16,21 1 0,-22 20 0,22-21 15,0 0-15,0 0 0,0 1 0,0-1 16,0 0-16,0 0 15,22-21 1,-1 0-16,0 0 16,-21-21-16,21 0 0,0 0 0,0-1 15,-21-20-15</inkml:trace>
  <inkml:trace contextRef="#ctx0" brushRef="#br0" timeOffset="12307.94">12827 2709 0,'0'0'15,"-21"-21"-15,0 21 0,-1 0 0,1 0 16,0 0 0,21 21 15,21-21-15,0 0-16</inkml:trace>
  <inkml:trace contextRef="#ctx0" brushRef="#br0" timeOffset="13233.01">13674 3154 0,'0'0'0,"21"0"0,0 0 16,0-21-16,21 21 0,-42-21 0,22-1 15,-1 22-15,0-21 0,0 0 16,-21 0-16,-21 21 16,0-21-16,0 21 0,-22 0 15,22 0-15,-21 0 0,-1 0 16,1 21-16,0-21 0,-1 21 15,-20 0-15,21 22 0,-1-22 0,1 21 16,0-21-16,-1 22 0,1-1 16,21-21-16,0 21 0,-1 1 0,22-22 15,0 0-15,0 0 0,0 22 16,22-22-16,-1-21 0,21 0 16,0 0-16,1 0 0,-1 0 0,0 0 15,1-21-15,-1-1 0,22 1 16,-22 0-16,0 0 0,-21 0 0,22-22 15,-22 22-15,0 0 0,0-21 16,-21 21-16,0-1 0,0 1 0,0 0 16,0 0-16,0 0 0,0 0 15,-21 21-15,0 0 0,0 21 16,0 0-16,21 0 0,0 0 16,-22 22-16,1-1 15,21 0-15,-21 1 0,21 20 0,0 1 16,0-1-16,-21-21 0,21 22 15,-21 21-15,21-22 0,0 106 16,0-84-16,0 0 0,-21 105 16,-1-105-16,22 0 0,0-1 15,0 1-15,-21 0 0,21-1 0,-21 1 16,21-22-16,0 1 0,-21-1 0,0 43 16,0-63-16,-1-1 15,1-21-15,-21 21 0,21-20 0,-22-22 16,1 21-16,0 0 0,-1-21 15,1 0-15,0 0 0,-1-21 0,-20 0 16,21-1-16,-22-20 0,22 0 16,-1-1-16,1-20 0,0-1 0,-1-20 15,1-1-15,21 0 0,-21 1 0,20-1 16,1 0-16,0 22 0,21-22 16,-21 22-16,21-1 0,0 1 0,21-1 15,0 22-15,43-64 0,-1 64 16,1-1-16,-1-20 15,22 21-15,0-1 0,20 1 0,1-22 0</inkml:trace>
  <inkml:trace contextRef="#ctx0" brushRef="#br0" timeOffset="13712.91">14436 3133 0,'0'0'0,"21"0"0,-21-21 0,0-1 15,-21 1 1,-1 21-16,1 0 0,0 0 0,-21 0 16,-1 21-16,1 1 0,0-1 0,-1 0 15,1 0-15,0 0 16,21 22-16,-64 20 0,64-21 16,-22 1-16,22-22 0,0 0 15,21 21-15,0-20 0,0-1 0,0 0 16,0 0-16,21-21 15,0 0-15,1 0 0,20 0 16,0 0-16,-21-21 0,22 0 0,-1 0 16,-21-1-16,22 1 0,-1 0 15,-21 0-15,21-21 0,1-22 16,-22 22-16,-21 21 0,0-22 16,21 22-16,-21-21 0,0 21 0,0-1 15,-21 22 1,21 22-16,-21-1 15,0 0-15,21 21 0,-22 1 16,22-1-16,-21-21 0,21 21 16,0 1-16,0-1 0,0-21 0,0 22 15,0-22-15,21 0 0,1 0 0,-1 0 16,0 0-16,0-21 0,0 0 16,0 0-16,1 0 0,-1 0 0,21 0 15,-21-21-15,0 0 0,1 0 16,-1 0-16,0-22 0</inkml:trace>
  <inkml:trace contextRef="#ctx0" brushRef="#br0" timeOffset="13952.7">15134 2604 0,'0'0'0,"0"-22"0,0-20 16,0 21-16,-21 21 0,0 0 0,0 0 15,-1 0-15,1 21 0,-21 0 16,21 22-16,0-1 0,-22 0 0,22 22 15,0-22-15,0 22 0,0-22 16,-1 21-16,1-20 0,0 20 0,0-20 16,0 20-16,21-21 0,0 1 0,0-1 15,0-21-15,0 22 0,0-22 16,0 0-16,0 0 0,0 0 0,21-21 31,0 0-31,0 0 0,0-21 0,22 0 16</inkml:trace>
  <inkml:trace contextRef="#ctx0" brushRef="#br0" timeOffset="14175.62">15325 3048 0,'0'-21'0,"0"42"0,-22-42 32,1 21-32,0 0 0,0 0 15,21 21-15,-21 0 0,0 0 16,-1 1-16,1-1 0,0 0 15,0 0-15,0 21 0,21-20 0,-21-1 16,21 0-16,0 0 0,0 0 16,0 0-16,0 1 0,0-1 15,21-21-15,0 0 0,0 0 16,0 0-16,22 0 0,-1 0 0,0 0 16</inkml:trace>
  <inkml:trace contextRef="#ctx0" brushRef="#br0" timeOffset="14860.96">15854 3133 0,'0'0'0,"0"-21"0,0-1 16,0 1-16,-21 0 0,-1 21 15,1 0-15,0 0 16,0 0-16,0 21 0,0 0 0,-1 1 16,1-1-16,0 0 0,0 0 15,0 21-15,21-20 0,0 20 0,0-21 16,0 0-16,0 22 0,0-22 0,0 0 15,0 0-15,0 0 0,21 0 16,0 1-16,0-22 0,0 0 16,1 0-1,-22-22-15,21 1 16,-21 0-16,0 0 0,0-21 16,0 20-16,0-20 0,0 0 15,0-1-15,0 1 0,21 21 0,0-21 16,-21-1-16,21 22 0,0-21 15,1 21-15,-1-1 0,0 1 0,0 21 16,21-21-16,-20 21 0,-1 0 16,21 0-16,-21 0 0,0 0 0,22 21 15,-22 0-15,0 1 0,0-1 16,0 0-16,1 21 0,-1-21 0,0 22 16,-21-22-16,0 21 0,0 1 15,0-22-15,0 21 0,0-21 0,-21 0 16,0 1-16,-1-1 0,22 0 15,-21 0-15,0-21 0,0 0 16,0 0 0,21-21-1,0 0-15,0 0 0,0-22 16,0 22-16,21-21 0,0 21 0,0-22 16,22 1-16,-22 0 0,21-1 15,0 1-15,1 21 0,-1-22 0,22 22 16,-22-21-16,0 21 0,1 21 15,-1 0-15,-21 0 0,21 0 16,-20 21-16,-1 0 0,21 0 0,-42 22 16,21-1-16,0 0 0,-21 1 15,0-1-15,0 0 0,0 1 0,0-1 16,0 0-16,0-21 0,-21 22 16,0-22-16,0 0 0,21 0 0,-21 0 15,0 1-15,-1-22 16,1 0-16,0 0 0,0 0 15,0-22-15,0 1 0,-1 0 16</inkml:trace>
  <inkml:trace contextRef="#ctx0" brushRef="#br0" timeOffset="15056.84">16087 2625 0,'0'0'15,"-22"-21"-15,1 21 0,0 0 0,0 0 16,0 0-16,0 0 0,-1 0 0,1 0 31,0 0-15,0 0 0,0 0-16</inkml:trace>
  <inkml:trace contextRef="#ctx0" brushRef="#br0" timeOffset="15253.4">14753 2815 0,'0'0'0,"0"21"0,0 1 16,21-22-1,0 0-15,1 0 0,-1 0 16,21 0-16,0 0 0,1 0 0,20-22 15,-20 22-15,20-21 0,1 21 16,-22-21-16,21 21 0,-20-21 16,20 21-16</inkml:trace>
  <inkml:trace contextRef="#ctx0" brushRef="#br0" timeOffset="15652.88">17822 2752 0,'0'0'16,"0"-21"-16,21-1 0,-21 1 16,0 0-16,22 0 0,-1 0 0,-21 0 15,0 42 1,0 0-16,0 21 16,-21 1-16,-1-1 0,1 0 15,0 22-15,0-22 0,0 0 0,-22 1 16,22 20-16,0-20 0,0-1 15,0 0-15,-22 1 0,22-1 0,0-21 16,21 0-16,0 0 0,-21 1 16,21-1-16,0 0 0</inkml:trace>
  <inkml:trace contextRef="#ctx0" brushRef="#br0" timeOffset="15924.48">17674 3048 0,'0'0'15,"0"-42"-15,21-1 0,22-20 16,-22 21-16,-21-1 0,21 1 16,0 21-16,21-22 0,1 22 15,-22 0-15,21 21 0,-21 0 16,22 0-16,-22 21 0,21 0 0,1 22 16,-1-1-16,-21 0 0,0 1 15,0 20-15,1-20 0,-22-1 0,0 21 16,0-20-16,0-1 0,0 0 15,-22 1-15,22-1 0,-21-21 0,-21 0 16,21 1-16,0-1 0,-1 0 0,1 0 16,0-21-16,0 0 15,0 0-15,0 0 0,-1 0 16,1 0-16,0 0 0,0-21 16</inkml:trace>
  <inkml:trace contextRef="#ctx0" brushRef="#br0" timeOffset="16080.87">17484 3069 0,'84'-21'31,"-63"21"-31,22 0 0,41 0 16,-41 0-16,-1 0 0,22 0 16,-1-21-16,1 21 0,-1 0 0,1-21 15,-1 0-15,22 21 0,-22-22 16</inkml:trace>
  <inkml:trace contextRef="#ctx0" brushRef="#br0" timeOffset="16284.9">18775 2752 0,'0'0'0,"0"-21"0,-21 21 31,-1 21-31,1 0 0,0 0 16,0 0-16,0 22 0,-22-1 15,22 0-15,0 1 0,0-1 0,0 0 16,0 1-16,21-1 0,-22 0 15,1 1-15,21-1 0,0-21 0,0 21 16,-21-20-16,21-1 16,0 0-16,0 0 0,0 0 0,21-21 15,0 0 1,1 0-16</inkml:trace>
  <inkml:trace contextRef="#ctx0" brushRef="#br0" timeOffset="16590.84">18669 2985 0,'0'0'0,"0"-43"0,0-126 31,0 148-31,0 0 0,0-1 0,21 1 0,0 0 16,0 21-16,22-21 0,-1 21 16,-21 0-16,22 0 0,-1 0 15,0 0-15,-21 21 0,22 0 16,-22 0-16,0 22 0,0-22 0,-21 21 15,0-21-15,0 22 16,0-22-16,-21 21 0,0-21 0,0 1 0,-22-1 16,1 0-16,0 0 0,-1 0 15,1 0-15,-21-21 0,20 22 0,22-22 16,-21 0-16,21 0 0,-1 0 16,1 21-16,42-21 15,22 0 1,-22-21-16,21-1 0</inkml:trace>
  <inkml:trace contextRef="#ctx0" brushRef="#br0" timeOffset="16828.71">19897 2773 0,'0'0'15,"-22"0"1,1 0-16,0 0 0,-21 0 15,21 21-15,-43 21 16,22 1-16,21-22 0,-22 0 0,22 21 16,0-20-16,-21 20 0,20-21 15,22 21-15,-21-20 0,21-1 0,-21 0 16,21 21-16,0-21 0,0 1 16,0-1-16,21 0 15,0-21 1</inkml:trace>
  <inkml:trace contextRef="#ctx0" brushRef="#br0" timeOffset="17056.34">19262 3302 0,'0'0'0,"-85"64"31,85-43-31,0 0 15,21-21-15,0 0 0,0 21 0,22-21 16,-1 0-16,0 0 0,1 0 16,-1 0-16,22 0 0,-22 0 0,0 0 15,1 0-15,20-21 0,-42 21 16,22-21-16,-1 0 0,-21-1 0,21 1 16,-20 0-16,-1-21 0</inkml:trace>
  <inkml:trace contextRef="#ctx0" brushRef="#br0" timeOffset="17245.28">19706 2688 0,'0'0'0,"-21"0"0,-43-21 32,86 21-17,-1 0-15,0 0 0,0 0 16,21 0-16,1 0 0,-22 0 15,21 0-15,1 0 0,-22 0 0,21 0 16,-21-21-16</inkml:trace>
  <inkml:trace contextRef="#ctx0" brushRef="#br0" timeOffset="17484.9">20637 2328 0,'-21'0'47,"0"22"-47,0-1 16,0 0-16,0 0 0,-1 0 0,1 0 15,0 1-15,0-1 0,0 0 16,0 0-16,-1 0 0,1 0 15,21 1-15,0-1 16</inkml:trace>
  <inkml:trace contextRef="#ctx0" brushRef="#br0" timeOffset="17916.14">21040 2942 0,'0'0'0,"0"-21"0,0 0 0,0 0 16,0 0-1,-22 21 1,1 0-16,0 0 0,-21 0 16,21 0-16,-22 0 0,1 0 0,21 0 15,-22 0-15,1 21 0,21-21 16,0 21-16,0-21 0,-1 21 0,22 0 15,0 0-15,0 1 16,22-22-16,-1 21 0,0-21 16,21 21-16,-21 0 0,22-21 15,-1 21-15,-21 0 0,22-21 16,-22 22-16,21-1 0,-21 0 0,22 0 16,-22 0-16,-21 22 0,0-1 15,0-21-15,-43 0 16,22 0-16,-21 1 0,0-22 15,-1 0-15,1 0 0,-22 0 0,1 0 16,-1 0-16,22 0 0,-21 0 16,-22-22-16,43 1 0,-1 0 15,22 21-15,0-21 0,0 0 16,21 0-16</inkml:trace>
  <inkml:trace contextRef="#ctx0" brushRef="#br0" timeOffset="18992.27">20362 2328 0,'0'0'0,"21"0"110,1 0-95,-1 0 1,-42 0 31,21-21 0,21 21-32,0 0-15,0 0 16,0 0-16,0 0 15,-42 21 48,0-21-47,0 0-1,21-21 16,21 0 1,0 21-32,22 0 0,-22 0 15,0 0-15,0 0 0,0 0 16,0 0-16,1 0 0,-1 0 16,-21 21-16,0 0 15,0 1-15,-21-1 0,-1 21 16,1-21-16,0 0 0,0 22 0,-21-22 15,20 0-15,-20 0 0,21 0 16,0 1-16,0-1 0</inkml:trace>
  <inkml:trace contextRef="#ctx0" brushRef="#br0" timeOffset="33284.24">1122 5757 0</inkml:trace>
  <inkml:trace contextRef="#ctx0" brushRef="#br0" timeOffset="33900.55">1185 5757 0,'-21'0'0,"0"0"16,21-21 15,0 0-15,0 0-16,0 0 15,0 0-15,0-1 16,21 1-16,0 0 16,0 21-16,1-21 0,-1 21 15,0 0-15,0 0 0,0 0 16,0 21-16,1 0 0,-1 0 16,0 22-16,-21-22 0,0 21 0,0 22 15,0-22-15,0 0 16,0 22-16,0-22 0,-21 22 0,0-22 0,-22 0 15,1 22-15,0-22 16,-1 1-16,1-1 0,-22 0 0,22 1 16,0-1-16,-1-21 0,1 0 15,21 0-15,-21 1 0,20-22 16,1 0-16,0 0 0,0 0 0,21-22 16,-21 1-16,21-21 15,-21 21-15,21 0 0,0-22 0,0 1 16,0 21-16,0-22 0,21 1 15,0 21-15,-21-21 0,21 20 16,0 1-16,0 0 0,1 0 0,-1 0 16,0 21-16,0 0 0,0 0 15,0 21-15,1 0 0,-22 0 16,21 0-16,0 1 0,0 20 16,-21-21-16,0 0 0,0 22 0,21-1 15,-21-21-15,21 21 0,-21-20 16,0-1-16,0 0 0,0 0 15,22 0-15,-22 0 0,21 1 0,0-22 16,0 0 0,0 0-16,0-22 15,22 1-15</inkml:trace>
  <inkml:trace contextRef="#ctx0" brushRef="#br0" timeOffset="34172.62">1820 6181 0,'0'21'15,"21"-21"32,-21-21-47,0 0 16,-21 21 15,0 0-15,0 0-16,21 21 15,21-21 17</inkml:trace>
  <inkml:trace contextRef="#ctx0" brushRef="#br0" timeOffset="35404.82">3281 6223 0,'42'0'15,"-21"-21"1,0 21-16,1-21 0,-1 0 0,0 21 15,-21-22-15,21 1 0,-21 0 16,21 0-16,-21 0 0,0 0 0,0-22 16,0 22-16,-21 0 0,-21-21 15,21 20-15,-1 1 0,-20 0 16,21 0-16,-21 0 0,20 21 0,-20 0 16,21 0-16,-21 0 0,20 21 0,-20 21 15,0-21-15,21 22 0,-22-1 16,1 0-16,21 1 0,0-1 15,-1 0-15,1 1 0,0-1 0,21 0 16,0 1-16,0-1 0,0-21 16,0 43-16,0-43 0,21 0 15,-21 0-15,21-21 0,1 0 16,20 0-16,-21 0 0,0 0 0,22 0 16,-22-21-16,21 0 0,-21 0 15,22 0-15,-1-22 0,0 22 0,1-21 16,-1-1-16,0-20 0,1 21 15,20-22-15,-21 1 0,1-1 0,-1 1 16,0-1-16,-20 1 0,-1-22 16,21 43-16,-42-22 0,21 1 15,-21 20-15,21 22 0,-21-21 16,0 21-16,0-1 0,0 44 31,-21-1-31,0 21 0,21 0 0,-21 22 16,0-22-16,21 22 0,-21-1 15,-1 1-15,22-1 0,-21 1 0,0-1 16,0-20-16,21 20 0,0-21 0,-21 1 16,21-1-16,0 0 0,0-20 15,0 20-15,0-21 0,0 0 16,21 0-16,0-21 0,0 0 16,22 0-16,-22 0 0,21 0 0,-21 0 0,22-21 15,-1 0-15,0 0 16,1 0-16,-1 0 0,0-22 0,-21 22 15,22-21-15,20-22 0,-63 43 16,21-21-16,-21 21 0,0-1 16,0 1-16,-21 21 0,-21 0 15,21 0-15,0 0 16,-1 21-16,1 1 0,0-22 0,0 21 16,0 0-16,21 0 0,0 0 15,0 0-15,21-21 0,0 22 16,0-22-16,0 21 0,1-21 15,-1 21-15,0-21 0,0 21 16,0-21-16,0 21 0,1 0 0,-1 1 16,-21-1-16,0 0 15,0 0-15,0 0 0,0 0 16,21-21 0,0 0-16,0 0 15,0-21-15,1 21 0,-1-21 16,0 0-16,21 0 0,-21 0 15,22-1-15,-22 1 0,21-21 16,1 21-16,-1-22 0,0 22 0,-21-21 16,1 21-16,20-22 0,-42 22 15,21 21-15,-21 21 32,0 1-32,-21 20 0,0-21 0,0 0 15,-1 0-15,22 1 0,-21-1 16,0 0-16,21 0 0,-21 0 0,21 0 15,0 1-15,0-1 16,21-21 0,0 0-16,0-21 15,1-1-15,-1 1 0</inkml:trace>
  <inkml:trace contextRef="#ctx0" brushRef="#br0" timeOffset="35548.87">4784 5800 0,'0'0'0,"0"-21"0,-22 21 0,22-22 16,-21 22 0,0 0-16,21 22 15,0-1 1,21-21-16,0 21 0,1-21 0,20 0 16</inkml:trace>
  <inkml:trace contextRef="#ctx0" brushRef="#br0" timeOffset="37980.56">5249 5990 0,'0'0'0,"21"0"0,64 0 31,-64 0-31,0-21 0,1 0 16,-1 0-16,21 0 0,0-1 0,1 1 16,-22 0-16,21 0 0,1-21 15,-1-1-15,-21 1 0,0 21 0,0-22 16,1 1-16,-22 21 0,0 0 15,0 0-15,0-1 0,-22 1 0,1 21 16,0 0-16,0 0 0,0 21 16,-22 22-16,1-22 0,21 21 15,-21 22-15,-1-22 0,1 22 0,21-1 16,-22 1-16,22 20 0,-21-20 16,21-1-16,-22 22 0,22 0 0,0-1 15,-21 1-15,21 0 0,-1-1 0,-20 1 16,21 0-16,-21-1 0,20 1 15,1 0-15,0-1 0,0 1 0,0 0 16,0-1-16,-1 1 0,1-22 0,21 1 16,-21 42-16,21-64 15,0 0-15,0-20 0,0-1 0,0 0 16,21-21-16,0 0 0,22 0 0,-1-21 16,-21-22-16,43 22 0,-22-21 15,0 0-15,22-22 0,-1 1 16,-20-1-16,20 1 0,-20-22 0,-1 21 15,0-20-15,-21 20 0,-21-20 0,0-1 16,0 21-16,-21-20 0,0-1 16,-21 22-16,-1-22 0,1 21 0,0 22 15,-22 0-15,22-1 0,0 1 16,20 21-16,-20 0 0,21 0 16,0 21-16,21-22 0,21 22 15,0-21-15,21 21 0,-20 0 16,20-21-16,21 21 0,-20-21 0,41 0 15,-20 0-15,21-1 0,-1 1 16,22 0-16,-21 0 0,-1-21 16,22-1-16,-42 1 0,20 0 0,1-22 15,-43 22-15,22-22 0,-22 1 16,-21 20-16,1-20 0,-1 21 0,-21-1 16,0 1-16,0 21 0,0-22 15,-21 22-15,-1 21 0,1 0 0,0 0 16,0 0-16,0 0 0,0 21 15,-1 1-15,-20 20 0,21 0 16,0 22-16,0-1 0,-22 85 16,22-63-16,0-21 0,-21 20 15,20 1-15,1 21 0,0-22 0,0 22 16,-21-21-16,20 21 0,-20-22 16,21 22-16,-21-21 0,-1 0 0,1 20 15,0-20-15,-1 0 0,1-1 0,0 1 16,-1 0-16,22-22 0,-21 1 0,21-22 15,-1 22-15,1-22 0,0 0 16,21-21-16,0 1 0,0-1 0,0 0 16,21-21-16,22 0 0,-22 0 0,63-42 15,-20 20-15,-1 1 16,1-21-16,-1 0 0,22-1 16,-21-20-16,20-1 0,-20 1 0,20-1 15,-20-20-15,-22-1 0,22 21 0,-43-20 16,21-1-16,-42 22 0,0-22 15,0 0-15,-21 1 0,0-1 0,-21 21 16,-1 1-16,-20-1 0,20 22 16,-20 0-16,-1 21 0,1-22 15,21 22-15,-22 21 0,22-21 0,-1 21 0,22 0 16,0 0-16,0 0 0,42 0 31,0 0-31,0 0 0,22 0 16,-22 0-16,21 0 0,1 0 15,-1 0-15,21-21 0,-20 21 0,-1-21 16,22 21-16,-22-22 0,21 1 16,-20 0-16,-1 0 0,0 0 0,-20 0 15,20-1-15,-21 1 0,0 0 0,0 0 16,-21 0-16,0 0 0,0-1 16,-21 22 15,0 0-31,0 22 0,21-1 15,-21 0-15,21 0 0,-21 0 16,21 0-16,0 1 0,0-1 0,0 0 16,0 0-16,0 0 0,0 0 15,21 1-15,0-1 16,0 0-16,0-21 0,0 0 0,22 0 16,-22 0-16,0 0 0,21 0 0,1 0 15,-22 0-15,21-21 0,-21 0 16,22 21-16,-22-22 0,21 1 0,-21 0 15,1-21-15,-1 21 0,0-1 16,0 1-16,0 0 0,-21 0 0,0 0 16,0 0-16,0 42 31,0 0-15,0 0-16,-21 0 15,21 0-15,0 1 0,0-1 0,0 0 16,0 0-16,0 0 0,21 0 15,0-21-15,1 0 16,-1 22-16,0-22 0,0 0 0,21 0 16,-20 0-16,20 0 0,-21 0 0,21 0 15,1 0-15,-1-22 0,-21 22 16,22-21-16,-1 0 0,-21 0 0,21 0 16,-20-22-16,-1 22 0,-21-21 15,0 21-15,0 0 0,0-1 0,0 1 16,0 0-16,-21 21 31,-1 0-31,1 21 0,21 0 0,-21 22 16,0-22-16,21 0 0,0 21 15,-21-20-15,21-1 0,-21 21 0,21-21 16,0 0-16,0 1 0,0-1 16,0 0-16,0-42 46,21 21-46,0-21 0,-21-1 0,21 1 16,0 0-16,0 0 0,-21-21 16,22 20-16,20 1 0,-21-21 15,0 21-15,0 0 0,22-1 0,-22 1 16,0 21-16,0 0 0,0 0 16,1 0-16,-1 0 0,-21 21 0,0 1 15,0-1-15,0 0 0,0 0 0,0 0 16,0 0-16,0 22 0,21-22 15,0 0-15,0 0 0,-21 0 16,21 1-16,1-22 0,20 21 16,-21-21-16,0 0 0,22 0 0,-1 0 15,-21 0-15,21 0 0,1 0 0,-22-21 16,21 21-16,1-22 16,-22 1-16,21 0 0,-21-21 0,0 21 15,1-22-15,20 22 0,-21-21 0,-21 21 16,21-1-16,0 1 0,-21 0 15,22 21 1,-22 21 0,0 0-16,0 1 15,0-1-15,0 0 16,21-21 31,-21-21-47,0 0 15,0-1-15,0 1 0,0 0 16,0 0-16,0 0 0,0 0 16,0-22-16,0 22 15,0 0-15,0 0 0,-21 42 32,-1 21-32,1-21 0,0 22 15,21-22-15,-21 21 0,0 1 0,0-1 16,21-21-16,0 21 0,0 1 15,0-22-15,0 0 0,0 21 0,0-20 16,0-1-16,0 0 0,21 0 16,0 0-16,0-21 0,0 0 15,22 0-15,-22 0 0,21 0 16,0 0-16,1-21 0,20 21 0,-20-21 16,-1 0-16,21 0 0,-20-22 15,20 22-15,-20-21 0,-1-1 0,0 1 16,-21-21-16,22-22 15,-43 43-15,0 20 0,0 1 0,0 0 16,-21 21-16,-1 0 0,1 0 16,-21 21-16,21 0 0,-22 1 0,22 20 15,-21-21-15,21 21 0,21 1 0,0-22 16,0 21-16,0-21 16,0 22-16,0-22 0,21 0 0,0 0 15,0-21-15,22 21 0,-22 1 16,21-22-16,0 0 0,1 0 0,-1 0 15,0 0-15,22-22 0</inkml:trace>
  <inkml:trace contextRef="#ctx0" brushRef="#br0" timeOffset="38648.44">11112 5440 0,'0'0'15,"0"-21"-15,0 0 0,0-1 0,0 1 16,0 0-16,0 0 0,22 21 0,-22-21 16,0 42 15,0 0-31,0 0 0,-22 0 16,1 22-16,0-1 0,21 0 15,-21 22-15,0-22 0,0 22 0,-1-1 16,1 1-16,21-22 0,-21 0 0,0 22 15,21-43-15,-21 21 0,21 1 16,0-22-16,0 0 0,-21 0 0,21 0 16,-22-21-16,1 0 31,21-21-31,0 0 16,0 0-16,0-21 0,0 20 15,21-20-15,1 21 0,-1-21 16,21-1-16,0 1 0,1 0 0,20-1 15,-20 1-15,20 21 0,1 0 16,-1-1-16,-21 1 0,22 21 0,-22 0 16,1 0-16,-22 21 0,21 1 15,-21-1-15,-21 21 0,0 0 0,0-20 16,0 20-16,-21 0 0,-21-21 16,-1 22-16,1-22 0,0 0 0,-22 0 15,1 0-15,-1 1 0,1-1 16,20-21-16,1 21 0,0-21 15,21 0-15,-22 0 0,64 0 32,1-21-32,20 0 15,0-1-15,-21 1 0</inkml:trace>
  <inkml:trace contextRef="#ctx0" brushRef="#br0" timeOffset="38924.28">12171 5355 0,'-43'21'31,"22"1"-31,0-1 0,0 21 16,0-21-16,0 43 0,-22-22 16,22 22-16,0-1 0,0 1 0,-22-22 15,22 21-15,0 1 0,0-22 16,-21 1-16,20-1 0,1 0 0,0 1 15,0-1-15,0-21 0,0 0 16,21 22-16,0-22 0,0 0 16,0 0-16,21-21 31,0-21-31,0 21 0,0-21 16,0-22-16</inkml:trace>
  <inkml:trace contextRef="#ctx0" brushRef="#br0" timeOffset="39446.19">12446 5757 0,'0'0'0,"0"64"31,-21-43-31,0 0 0,-1 22 16,1-22-16,0 21 0,0-21 0,0 22 15,0-22-15,-1 21 0,22-21 16,0 0-16,-21 1 0,21-1 15,0 0-15,0 0 0,0 0 16,21-21 0,1 0-16,-1 0 0,0 0 15,0-21-15,0 21 0,22-21 0,-22 0 16,21 0-16,0-1 0,-20 1 16,-1-21-16,21 21 0,-21 0 0,0-22 15,1 22-15,-1 0 0,0 21 0,0 0 16,-21 21-1,0 0-15,0 0 16,0 1-16,0-1 0,0 0 16,0 0-16,0 0 0,0 0 0,21 1 15,0-1-15,1-21 0,-1 0 16,0 21-16,21-21 16,-21 0-16,22 0 0,-22 0 0,21 0 15,1-21-15,-1 0 0,0 21 0,-21-22 16,22-20-16,-22 21 0,0-21 15,0-1-15,-21 1 0,0 0 0,0-1 16,0 1-16,0 0 0,0 20 16,-21 1-16,0 0 0,0 21 0,0 0 15,-22 0-15,22 0 0,0 21 0,-21-21 16,20 21-16,1 1 16,0-1-16,0 0 0,0-21 0,0 21 15</inkml:trace>
  <inkml:trace contextRef="#ctx0" brushRef="#br0" timeOffset="40333.16">15452 5948 0,'0'0'0,"0"21"0,21-21 16,0 0-16,0 0 16,0 0-16,0-21 0,1 21 0,20-21 15,-21 0-15,0 21 16,0-22-16,1 1 0,-22 0 16,0-21-16,0 21 0,0-22 0,0 22 15,0 0-15,0-21 0,-22 20 0,-20 1 16,21 0-16,-21 0 0,-1 21 15,1 0-15,0 0 0,-22 0 0,22 21 16,-22 0-16,22 0 0,-22 22 16,22-1-16,0 0 0,-1 1 0,1-1 15,21 0-15,0 1 0,0-1 0,21-21 16,0 22-16,0-22 16,0 0-16,0 0 0,21 0 0,0-21 15,0 0-15,21 21 0,1-21 0,-1 0 16,0 0-16,1 0 0,20-21 15,-20 21-15,-1-21 0,0 0 0,1 0 16,-1 0-16,-21-1 0,21 1 16,-42 0-16,22 0 0,-1 0 0,-21 0 15,21-22-15,-21 22 0,0 0 16,0 42 0,0 0-16,0 0 15,21 22-15,-21-22 0,0 21 16,0 1-16,0 20 0,0-21 15,0 22-15,0-1 0,0 1 0,0 21 16,0-1-16,0-20 0,-21 20 16,0 1-16,21 21 0,-21-21 0,-1-1 15,1 1-15,0 0 0,0-1 0,0 1 16,0 0-16,-1-22 0,1 1 16,0-1-16,-21-21 0,21 1 0,-22-1 15,22-21-15,-21 0 0,21 1 0,-22-22 16,-20 0-16,42-22 15,-22 1-15,1-21 0,21 0 0,-22-1 16,1-20-16,21-1 0,-21-20 16,-1-65-16,22 65 0,21-1 15,0 22-15,0-22 0,21 21 16,0-20-16,22 20 0,-1 1 0,0-1 16,22 22-16,21-22 0,-1 1 15,1 21-15,0-1 0,20-20 0,1 20 16,-21 1-16</inkml:trace>
  <inkml:trace contextRef="#ctx0" brushRef="#br0" timeOffset="40900.37">16214 6011 0,'-22'0'0,"1"0"0,0 0 32,21-21-17,21 0 1,0 21-16,22-21 0,-22 21 0,21-21 15,1 0-15,-1-1 0,-21 1 0,21 0 16,-20 0-16,-1 0 0,0 0 16,0-1-16,-21 1 0,-21 21 15,0 0 1,0 0-16,-22 21 0,1 1 0,0-1 16,20 0-16,-20 21 0,0-21 15,-1 22-15,22-1 0,-21-21 16,21 0-16,0 22 0,21-22 0,0 0 15,0 0-15,0 0 0,0 1 16,21-1-16,21-21 0,-21 0 16,22 0-16,-22 0 0,21 0 0,0 0 15,22 0-15,-22-21 0,1-1 16,-1 1-16,0 0 0,1 0 0,-1-21 16,0-1-16,1 1 0,-1-22 15,0 22-15,-21-21 0,22-1 0,-1 1 16,-21-1-16,0 1 0,22-1 15,-1-21-15,-21 64 0,-21 0 16,0 0-16,0 42 16,-21 21-1,0-20-15,0 20 0,0 0 16,-1 1-16,1 20 0,0-21 16,0 1-16,0 20 0,0-20 0,-1-1 15,1 0-15,21 1 0,0-1 16,0-21-16,0 21 0,0-20 0,0 20 15,0-21-15,0 0 16,21-21-16,1 0 16,-1 0-16,0 0 0,0-21 15,0 0-15,0 0 0</inkml:trace>
  <inkml:trace contextRef="#ctx0" brushRef="#br0" timeOffset="41080.28">16806 5630 0,'0'0'0,"-21"0"0,0 0 16,42 0 15,0 0-31,0 0 0,22 0 16,-1 0-16,-21 0 0,22-21 15,-1 21-15,21 0 0,-20-21 16,20 21-16</inkml:trace>
  <inkml:trace contextRef="#ctx0" brushRef="#br0" timeOffset="41340.23">17928 5334 0,'-63'0'15,"41"0"-15,1 0 0,0 21 16,-21 0-16,21 1 0,-22-1 0,22 0 15,-21 21-15,21-21 0,-22 22 16,22-1-16,0 0 0,0 1 16,0-1-16,21 0 0,-22 1 15,22-1-15,0 0 0,0-20 0,0 20 16,22-21-16,-1 0 0,0 0 0,0 1 16,0-1-16,0-21 0,1 0 15,20 0-15,-21 0 0,21 0 0,-20 0 16,20 0-16,-21-21 0</inkml:trace>
  <inkml:trace contextRef="#ctx0" brushRef="#br0" timeOffset="41608.33">18309 5313 0,'0'0'0,"0"-21"0,21 0 15,-21-1-15,21 22 0,1 0 16,-1 0-16,0 0 0,0 0 15,0 0-15,22 22 0,-22-1 0,0 0 16,0 0-16,-21 21 0,0-20 16,0 20-16,0 21 0,0-20 0,0-1 15,-21 22-15,0-22 16,0 0-16,-1 22 0,-20-22 0,21-21 16,-21 22-16,20-22 0,-20 21 0,21-21 0,-21 0 15,20-21-15,-20 43 16,21-43-16,0 0 0,21-21 31</inkml:trace>
  <inkml:trace contextRef="#ctx0" brushRef="#br0" timeOffset="42676.06">20214 5757 0,'0'0'0,"21"0"15,0-21-15,1 21 16,-1-21-16,0 0 0,0 21 0,0-21 16,0 0-16,1-1 0,-22 1 15,21-21-15,-21 21 0,0 0 0,0-1 16,-21-20-16,-1 21 0,1 0 16,-21 21-16,21-21 0,-22 21 0,1 0 15,0 0-15,-1 0 0,1 21 16,0 0-16,-1 0 0,1 0 15,0 22-15,-1-1 0,1 0 0,0 22 16,21-22-16,-1 0 0,1 1 16,0-22-16,21 21 0,0-21 0,0 22 15,0-22-15,0 0 0,21 0 16,0 0-16,1-21 0,-1 0 16,21 0-16,-21 0 0,22 0 0,-22 0 15,21 0-15,0-21 16,-20 0-16,20 0 0,0 0 0,-21-22 15,22 22-15,-22-21 0,21 0 0,-21-1 16,1 1-16,20 0 0,-42-1 16,21 22-16,-21-21 0,21 21 0,-21 42 31,-21 0-31,0 0 0,0 21 16,21-20-16,-21 20 0,21 0 15,-22-21-15,22 22 0,0-22 0,0 21 16,0 1-16,22-22 0,-1 0 15,0 0-15,21-21 0,-21 0 16,22 21-16,41-21 16,-20 0-16,-22 0 0,1 0 15,-1-21-15,-21 21 0,21-21 0,1 0 16,-22-22-16,0 22 0,0-21 16,0 0-16,1-1 0,-1 1 0,-21 0 15,0-1-15,21 22 0,-21 0 16,0 0-16,0 0 0,0 42 15,0 0-15,-21 0 16,0 21-16,21-20 0,0 20 16,-22 0-16,1 1 0,21-22 0,-21 21 15,21-21-15,0 0 0,0 1 16,0-1-16,-21 0 0,21 0 16,0 0-16,0-42 31,0 0-16,0 0-15,0 0 16,0-1-16,21-20 0,0 21 0,0-21 16,1-1-16,-1 1 0,21 0 15,0-1-15,1 1 0,-22 21 0,21 0 16,1-1-16,-1 1 0,-21 21 0,21 0 16,-20 0-16,20 21 15,-21 1-15,0-1 0,-21 21 0,0 0 16,0 1-16,0-1 0,0-21 15,0 22-15,0-1 0,0-21 0,0 0 16,-21 22-16,21-22 0,-21-21 0,0 21 16,21 0-16,-21-21 0,42 0 47,21 0-47</inkml:trace>
  <inkml:trace contextRef="#ctx0" brushRef="#br0" timeOffset="43208.24">22204 5567 0,'0'0'0,"0"-21"15,0 0-15,0-1 0,0 1 16,-21 21 0,-1 0-16,1 0 0,0 0 0,-21 0 15,-1 0-15,22 0 0,-21 21 0,-22 1 16,22-1-16,0 0 0,-1 21 15,1-21-15,0 22 0,21-1 0,-22 0 16,22-20-16,21 20 0,0 0 16,0-21-16,0 1 0,0 20 0,0-21 15,21 0-15,0-21 0,1 21 16,-1-21-16,0 0 0,0 0 16,21 0-16,-20 0 0,-1 0 0,21 0 15,-21-21-15,22-21 0,-22 21 16,21-22-16,0 1 0,-20 0 0,20-1 15,0-20-15,-21-1 0,22 22 16,-1-21-16,-21 20 0,22-20 0,-22 20 16,21-20-16,-21 21 0,22-1 15,-22-20-15,0 42 0,-21-22 0,0 22 16,0 0-16,0 42 16,-21 0-16,0 0 0,-1 22 15,1-1-15,-21 0 0,21 22 16,-22-22-16,22 22 0,0-22 15,0 22-15,0-1 0,0-21 0,21 22 16,-22-22-16,22 1 0,0-22 16,0 21-16,0-21 0,0 0 0,0 1 15,22-22-15,-1 21 16,21-21-16,-21 0 0,22 0 0,-1 0 16,0-21-16,1-1 0,-1 1 0,0 0 15,1 0-15,-1-21 0,0-1 16,1 22-16</inkml:trace>
  <inkml:trace contextRef="#ctx0" brushRef="#br0" timeOffset="43835.88">9673 7535 0,'0'0'0,"0"-42"0,21 21 0,-21-21 16,0 20-16,0-20 0,0 21 0,0 0 16,0 0-16,-21 21 15,0 21 1,0 0-16,0 21 0,21 1 15,-22-1-15,1 21 0,21-20 0,-21 20 16,0-20-16,0 20 0,0-21 0,21 22 16,-22-22-16,1 22 15,0-22-15,21 0 0,0 1 0,0-22 16,0 21-16,0-21 0,0 1 0,0-1 16,0 0-16,0-42 31,0 0-31,0-1 0</inkml:trace>
  <inkml:trace contextRef="#ctx0" brushRef="#br0" timeOffset="44352.59">9271 7726 0,'0'0'16,"-21"0"-16,42 0 31,0 0-31,0 0 0,0 0 0,22 0 15,-1 0-15,0 0 0,22-21 16,-1 21-16,1 0 0,-1-21 0,1-1 16,21 22-16,-22 0 0,-21-21 0,1 21 15,-1 0-15,-21 0 0,0 0 16,-42 0 0,21 21-16,-42 1 15,21-1-15,0 0 0,-1 0 0,-20 21 16,21-20-16,0-1 0,21 21 15,0-21-15,0 0 0,0 22 16,0-22-16,0 0 0,0 0 0,0 0 16,21 1-16,0-1 0,0-21 0,22 0 15,-22 0-15,21 0 0,0 0 16,1 0-16,-1-21 0,0 21 0,1-22 16,-1 1-16,0 0 0,-20-21 15,20 21-15,-21-1 0,0-20 0,0 0 16,-21-22-16,0 22 0,0 0 15,-21-1-15,0 1 0,0 21 16,0-22-16,-22 22 0,1 21 16,21 0-16,-21 0 0,-1 0 0,1 0 15,0 21-15,20 1 0,1 20 16,0-21-16,0 0 0,21 22 0,0-22 16,0 0-16,0 21 0,0-21 0,0 1 15,21 20-15,0-21 0,0 0 16,1 0-16,20-21 0,-21 22 0,21-22 15,1 0-15,-1 0 0</inkml:trace>
  <inkml:trace contextRef="#ctx0" brushRef="#br0" timeOffset="44625.44">11536 7366 0,'0'0'0,"-64"0"31,43 0-31,0 21 0,0 0 16,-22 22-16,22-1 0,-21 0 0,21 1 15,0-1-15,-22 0 0,22 1 16,21-1-16,-21 0 0,21 1 16,-21-1-16,21 0 0,0-20 0,0 20 0,0-21 15,21 0-15,0 0 0,0 1 16,0-22-16,22 0 0,-22 21 15,21-21-15,1 0 0,-22 0 0,21-21 16,0 21-16,1-22 0,-22 1 16</inkml:trace>
  <inkml:trace contextRef="#ctx0" brushRef="#br0" timeOffset="44900.27">12107 7281 0,'0'0'0,"21"-21"0,22-42 31,-22 63-31,0 0 0,0 0 16,0 0-16,22 0 0,-22 0 0,21 21 15,-21 0-15,43 43 0,-43-22 16,0 0-16,-21 1 0,0-1 16,0 0-16,0 22 0,-21 42 15,0-64-15,-21 0 0,20 1 16,-20-1-16,0 0 0,-1-21 0,1 22 15,21-22-15,-21 0 0,20 0 0,1-21 16,0 21-16,42-21 31</inkml:trace>
  <inkml:trace contextRef="#ctx0" brushRef="#br0" timeOffset="46495.92">1185 9737 0,'-21'0'0,"21"-21"16,0-1-1,0 1 1,0 0-16,0 0 16,21 0-16,0 21 0,1 0 15,-1-21-15,0 21 0,21 0 16,-21 0-16,22 0 15,-22 0-15,0 21 0,21 0 0,-42 0 16,0 21-16,0-20 16,0-1-16,0 0 0,-21 21 0,0-21 15,-21 1-15,21-1 0,-22 0 16,1 0-16,21 0 0,-22-21 0,22 21 16,-21-21-16,21 0 0,0 0 15,-1 0-15,22-21 31,0 0-15,22 21-16,-1 0 0,21-21 0,-21 21 16,22-21-16,-1 21 15,21 0-15,-20 0 0,-1 21 0,22 0 16,-22 0-16,0 0 0,-21 1 16,22-1-16,-22 21 0,-21 0 0,0-20 15,0 20-15,0 0 0,-21 1 16,-22-1-16,22 0 0,-42 1 0,20-22 15,-20 21-15,21-21 0,-22 0 16,1 1-16,20-1 0,-20-21 0,20 0 16,1 0-16,0-21 0,-1 21 15,22-22-15,-21 1 0,21-21 0,0 21 16,-1 0-16,1-22 0,0 1 16,21 21-16,0-22 15,0 22-15,0 0 0,0 0 16,21 0-16,0 0 0,1-1 0,-1 22 15,0-21-15,21 21 0,-21-21 16,22 21-16,-1-21 0</inkml:trace>
  <inkml:trace contextRef="#ctx0" brushRef="#br0" timeOffset="46721.79">2138 9991 0,'0'21'16,"-21"-21"-1,-1 0-15,22-21 78</inkml:trace>
  <inkml:trace contextRef="#ctx0" brushRef="#br0" timeOffset="48656.84">3683 9694 0,'0'0'0,"-21"22"0,21-1 0,-21 0 16,42-21 15,0 0-31,0 0 0,0 0 16,22-21-16,-1 0 0,0 21 0,-21-22 15,22-20-15,-1 21 0,0 0 16,-20 0-16,-1-1 0,0 1 16,0 0-16,-21 0 0,0 0 15,0 0-15,-42 21 0,21 0 16,-22 0-16,1 0 0,0 0 0,-1 0 15,-20 0-15,-43 42 16,42-21-16,22 21 0,-21-20 0,41 20 16,-20 0-16,21-21 0,0 64 15,21-64-15,0 0 0,0 22 16,21-22-16,21-21 0,-21 21 16,43 0-16,-22-21 0,1 0 0,20 0 15,-21 0-15,22 0 16,-22 0-16,1 0 0,-1 0 0,0 0 15,-21 0-15,-63 0 16,0 21-16,-1-21 16,-20 22-16,-1-1 0,-20-21 0,-1 21 15,22 0-15,-22 0 0,21 0 16,1 1-16,21 20 0,-1-21 0,22 0 16,0 0-16,21 22 0,0-22 15,0 0-15,0 0 0,21 0 16,0 1-16,0-1 0,22 0 0,-1-21 15,22 0-15,-1 0 0,1 0 16,-1 0-16,1 0 0,20-21 0,-20 0 16,20-1-16,-20 1 0,-1 0 15,1 0-15,-1 0 0,1-22 0,-22 22 16</inkml:trace>
  <inkml:trace contextRef="#ctx0" brushRef="#br0" timeOffset="48840.94">4593 9885 0,'0'0'0,"21"21"32,-21 0-32,0 0 15,21 1-15,1-1 0,-1 21 0,0-21 16,-21 0-16,21 1 0,0-1 0,0-21 16,1 21-16,-1 0 0,-21 0 15,21-21-15,0 0 0,-21 21 0,21-21 16,0 0-16,1 0 0</inkml:trace>
  <inkml:trace contextRef="#ctx0" brushRef="#br0" timeOffset="49048.53">5080 9885 0,'0'0'16,"-64"0"-1,43 21-15,-21 0 16,0 0-16,-1 1 0,1-1 0,0 0 15,-22 0-15,22 0 0,-1 0 0,1 22 16,0-22-16,21 0 0,-1 0 16,1 0-16,21 1 0,0-1 0,21 0 15,1-21-15,-1 0 16,21 0-16,0 0 0,1 0 0,-1 0 16</inkml:trace>
  <inkml:trace contextRef="#ctx0" brushRef="#br0" timeOffset="49356.74">5524 9843 0,'0'0'0,"22"-85"31,-44 85-31,1 21 0,0 0 16,21 0-16,-21 22 0,0-1 16,0 0-16,-1 1 0,1-1 0,0 0 15,0 22-15,21-1 0,-21 1 16,0 21-16,-1-1 0,22 1 0,-21 0 15,0 20-15,0-20 0,21 21 0,-21 0 16,0 0-16,-1 21 0,22-22 16,-21 1-16,0 0 0,0-21 15,21 21-15,-21-22 0,0 1 0,21-22 16,0 1-16,-22-1 0,22-20 16,-21-22-16,21 0 0,0 0 0,0-42 15,0 0-15,0-21 16,21-22-16,1 1 0,-22-1 15,21-21-15,0-20 0,0-1 0</inkml:trace>
  <inkml:trace contextRef="#ctx0" brushRef="#br0" timeOffset="49664.56">5397 10287 0,'0'0'0,"0"-63"0,0-1 0,0 1 0,0 20 16,0 1-16,0 0 15,0-1-15,0 22 0,0-21 0,0 21 16,0-1-16,0 1 0,0 0 0,0 0 15,22 0-15,20 21 0,0-21 16,1-1-16,-1 22 0,21 0 0,1 0 16,-1 0-16,1 0 0,-22 22 15,1-1-15,-1 0 0,-21 0 0,0 21 16,-21 1-16,0-1 0,-42 0 16,21 22-16,-22-22 0,-20 1 15,21-22-15,-22 21 0,-63 22 16,64-43-16,20 0 0,1 0 0,0 0 15,-1-21-15,22 0 0,42-21 32,0 0-32,1 0 15,-1 0-15,21-22 0,0 22 0,1-21 16,20 21-16,-20-22 0</inkml:trace>
  <inkml:trace contextRef="#ctx0" brushRef="#br0" timeOffset="49892.54">6392 9462 0,'21'-22'16,"-42"44"-16,42-65 0,-21 64 31,0 1-31,-21 20 16,0-21-16,21 21 0,-21 1 0,0-1 16,21 0-16,-21 1 0,-1-1 15,1 0-15,0 1 0,21-1 0,-21-21 16,0 22-16,21-22 0,0 0 15,0 21-15,0-21 0,0 1 16,0-1-16,0 0 0,21-21 0,0 0 16,0 0-16,22 0 0,-22 0 15</inkml:trace>
  <inkml:trace contextRef="#ctx0" brushRef="#br0" timeOffset="50973.02">7175 9864 0,'0'0'0,"0"-21"15,0-1-15,0 1 16,0 0-16,-21 0 0,0 0 16,0 21-16,-21-21 0,20 21 0,-20 0 15,0 0-15,-1 0 0,1 0 16,0 21-16,-1 0 0,1 0 0,0 0 16,21 0-16,-22 22 0,1-1 15,21-21-15,0 22 0,-22-1 16,43 0-16,-21-21 0,21 22 0,0-22 15,0 0-15,0 21 0,0-20 16,21-22-16,-21 21 0,21-21 0,1 0 16,20 0-16,-21 0 0,0 0 0,22 0 15,-22 0-15,21 0 0,-21-21 16,22 21-16,-1-22 0,0 1 0,1 0 16,-22 0-16,21-21 0,-21 20 0,22-20 15,-22 0-15,0-1 0,0 22 16,0-21-16,0 0 0,-21 20 0,22 1 15,-22 0-15,0 0 0,0 42 32,-22 0-32,1 0 0,21 22 15,-21-22-15,0 21 0,21-21 16,-21 22-16,21-22 0,0 0 0,0 21 16,0-20-16,0-1 0,0 0 0,0 0 15,0 0-15,21-21 0,0 21 16,0-21-16,0 0 0,1 0 0,-1 0 15,0 0-15,0 0 0,21 0 0,-20 0 16,20 0-16,-21-21 0,21 0 16,1 21-16,-1-21 0,-21-21 0,22 20 15,-22 1-15,0-21 0,0 21 16,0-22-16,0 22 0,-21-21 0,22 21 16,-22 0-16,0-1 0,0 44 31,0-1-31,-22 0 0,22 0 15,-21 0-15,21 22 0,0-22 0,0 0 16,0 21-16,0-21 0,0 1 16,0-1-16,21 0 0,1-21 0,-1 21 15,0-21-15,21 0 0,1 0 0,-1 0 16,0 0-16,1 0 16,-1 0-16,0 0 0,-21 0 0,64-42 15,-64 21-15,0-1 0,22 1 16,-43-21-16,21 21 0,0-22 15,0 22-15,-21-21 0,0 0 0,0 20 16,0 1-16,0 0 0,0 42 31,0 0-31,0 1 0,0-1 0,0 21 16,-21-21-16,0 0 0,21 22 16,-21-22-16,21 0 0,0 0 0,-21 0 15,21 1-15,-22-1 0,22 0 16,0-42 31,0 0-47,0-1 0,0-20 15,22 21-15,-22-21 0,21-1 0,0 1 16,21 0-16,-21-1 0,1 1 16,-1 0-16,21-1 0,0-41 15,1 84-15,-22-22 0,0 22 0,0 0 16,0 22-16,1-1 0,-22 21 15,0 0-15,21 1 0,-21-1 0,0 0 16,0 22-16,0-22 0,0 1 0,0-1 16,0-21-16,0 21 0,21-20 15,0-1-15,-21 0 0,21-21 0,0 21 16,1-21-16,-1 0 0,21 0 16,-21 0-16,0 0 0,22-21 15,-22 21-15,0-21 0,0 0 0,0-1 16,-21-20-16,0 21 0,0-21 0,0 20 15</inkml:trace>
  <inkml:trace contextRef="#ctx0" brushRef="#br0" timeOffset="51144.38">8043 9440 0,'0'0'0,"-42"0"0,21 22 0,0-22 16,-1 21-16,1-21 0,21 21 15,21-21 1,1 0 0,-1 0-16,0 0 0,0 0 0,0 0 15,0 0-15</inkml:trace>
  <inkml:trace contextRef="#ctx0" brushRef="#br0" timeOffset="52092.49">11155 9377 0,'0'0'16,"0"-21"-16,0 0 0,-21 21 0,21-22 0,-22 22 15,1 0-15,0 22 16,21-1-16,-21 0 0,21 21 16,0 1-16,0-1 0,-21 0 15,21 22-15,-21-1 0,21-20 16,0-1-16,-22 21 0,1-41 0,0 20 15,0 0-15,0-21 0,0 1 0,21-1 16,0 0-16,-22-21 0,22-21 31,22 0-31,-1-1 16,0-20-16,21 21 0,-21-21 16,22-1-16,-1 1 0,0 0 15,1-1-15,-22 1 0,21 0 0,1 20 16,-22-20-16,21 42 0,-21-21 15,0 21-15,-21 21 16,22 21-16,-22-20 0,0 20 16,0 0-16,21 1 0,-21-1 0,0-21 15,0 21-15,0 1 0,21-1 0,0-21 16,-21 0-16,21 1 0,0-1 16,-21 0-16,22-21 0,-1 0 0,0 0 15,21 0-15,-21 0 0,22 0 0,-22-21 16,21 21-16,1-21 0,-1-22 15,21 22-15,-20-21 0,-1-1 0,0-20 16,43-43-16,-43 43 0,-20-1 16,-1 1-16,0 20 0,0-20 15,-21 20-15,21-20 0,-21 21 16,0-1-16,0 22 0,0 0 16,0 0-16,-21 21 0,0 21 15,0 0-15,0 0 0,-1 22 0,1-1 16,0 0-16,21 1 0,0 20 15,0 1-15,-21-1 0,21-21 0,0 22 16,0-1-16,0-20 0,21-1 0,0 0 16,0 1-16,1-22 0,20 0 15,-21 0-15,21 0 0,1 1 0,-1-22 16,-21 0-16,22 0 0,-1 0 16,0 0-16,-21 0 0,22-22 0,-22 1 15,0 0-15,0 0 0,0-21 16,1 20-16,-22-20 0,0 0 15,0-1-15,0 1 0,0 0 0,0 21 16,0-22-16,0 22 0,0 42 16,-22 0-1,22 1-15,0-1 0,-21 0 0,21 21 16,-21-21-16,21 22 0,0-22 16,0 0-16,0 0 0,0 0 15,0 1-15,0-1 0</inkml:trace>
  <inkml:trace contextRef="#ctx0" brushRef="#br0" timeOffset="52268.39">12912 9292 0,'0'0'0,"-85"-21"31,64 21-31,-22 0 0,22 21 15,21 0-15,0 1 16,0-1-16,0 0 0,21-21 16,1 21-16,20-21 0,-21 21 0,0-21 15</inkml:trace>
  <inkml:trace contextRef="#ctx0" brushRef="#br0" timeOffset="52679.15">13398 9504 0,'0'0'0,"0"21"15,0 0-15,0 0 0,0 1 0,-21 20 16,21-21-16,-21 0 0,0 22 0,0-22 16,21 21-16,-21-21 0,-22 43 15,22-43-15,21 0 0,0 0 16,-21 0-16,21 1 0,-21-22 16,21-22 15,0 1-31,21 0 0,0-21 15,-21 21-15,21-22 0,0 22 16,22-21-16,-22-22 0,0 22 0,21 0 16,1-1-16,-22 1 0,21 0 15,-21 20-15,22 1 0,-22 0 0,0 21 16,0 0-16,0 0 0,1 21 0,-1 0 16,-21 22-16,0-22 0,0 21 15,21 1-15,-21-1 0,21 0 0,0 1 16,-21-22-16,0 21 0,0 0 15,21-20-15,1-1 0,-1 0 16,0 0-16,0 0 0,0-21 0,64 21 16,-64-21-16,43 0 0,-22 0 15,0 0-15,1 0 0,-1 0 16,21-21-16,-20 0 0,-1 0 0,0 0 16,1 0-16</inkml:trace>
  <inkml:trace contextRef="#ctx0" brushRef="#br0" timeOffset="53136.84">14690 9567 0,'-22'64'0,"65"-170"0,-64 148 0,63-126 0,-42 41 0,0 1 15,0 21-15,0 0 0,-21 0 16,-22-1-16,22 22 0,0 0 0,-21 0 16,-1 0-16,-20 22 0,-1-1 15,22 0-15,-21 0 0,-1 0 16,22 22-16,-22-1 0,43 0 0,-21 1 16,21-1-16,-1 0 0,22-21 0,0 22 15,0-1-15,22-21 0,-1 0 16,0 1-16,21-1 0,1 0 0,-22 0 15,21-21-15,0 0 0,1 0 16,-1 0-16,0 0 0,1 0 0,-1-21 16,-21 0-16,22 0 0,-22-22 0,0 22 15,21-42-15,-21 20 0,1-20 16,-1 20-16,0-20 0,0-1 0,21 1 16,-20-1-16,-1 1 0,0-1 15,0 1-15,0 21 0,-21-22 16,0 22-16,21-1 0,-21 22 0,0 0 15,0 0-15,-21 42 16,0 0-16,0 22 16,0-1-16,0 0 0,-1 22 15,1-22-15,0 22 0,21-1 0,-21 1 16,21-1-16,-21 1 0,21-1 16,0 1-16,0-22 0,0 21 0,0-20 15,0-1-15,0-21 0,0 22 16,0-22-16,21 0 0,0 0 0,-21 0 15,21-21-15,0 0 0,1 0 16,20 0-16,-21 0 0,0 0 0,22-21 16,-1 21-16,0-42 0,1 21 0</inkml:trace>
  <inkml:trace contextRef="#ctx0" brushRef="#br0" timeOffset="53528.51">15452 9462 0,'21'-22'15,"-42"44"-15,42-65 0,-42 43 16,-1 21-16,1-21 15,0 22-15,-21-1 0,21 0 16,-1 21-16,1-21 0,0 22 16,0-22-16,21 21 0,0-21 15,0 22-15,0 20 0,0-42 16,0 1-16,21-1 0,0 0 0,0-21 16,1 21-16,-1-21 0,0 0 15,21 0-15,-21 0 0,1 0 0,20 0 16,-21-21-16,0 0 0,0 0 15,22-1-15,-22-20 0,0 0 0,0-1 16,0 1-16,1-21 0,-1 20 0,-21 1 16,0 0-16,0-1 0,0 1 15,0 21-15,0 0 0,-21-1 0,-22 22 16,1 0-16,0 0 0,-1 0 16,1 22-16,0-1 0,-22 0 0,22 0 15,-1 0-15,22 22 0,-21-22 16,21 21-16,21 0 0,0-20 15,0 20-15,0-21 0,21 21 0,0-20 16,0-1-16,22 0 0,-1 0 0,-21 0 16,21-21-16,22 0 0,-22 0 15,1 0-15,20 0 0,-21 0 0</inkml:trace>
  <inkml:trace contextRef="#ctx0" brushRef="#br0" timeOffset="53988.8">16256 9567 0,'0'0'0,"21"-42"0,0 0 0,-21 21 0,0-1 15,0 1-15,-21 21 16,0 0-16,0 0 0,0 21 0,-22 1 16,22-1-16,0 0 0,-21 21 15,42-21-15,-22 22 0,1-22 0,21 0 16,0 21-16,0-20 0,0-1 16,0 0-16,0 0 0,21 0 0,1-21 15,-1 0-15,0 0 0,0 0 16,21 0-16,-20 0 0,-1-21 15,21 21-15,-21-21 0,22 0 0,-22 0 16,21-1-16,0-20 0,-20 21 16,20-21-16,0 20 0,-21 1 0,22 0 15,-22 0-15,0 21 16,-21 21 0,0 0-16,0 0 0,0 1 0,-21 20 15,0-21-15,21 21 0,0-20 0,0-1 16,0 21-16,0-21 0,0 0 15,0 1-15,21-22 0,0 0 16,21 0-16,-20 0 0,20 0 0,-21 0 16,21-22-16,-20 1 0,20 0 15,-21 0-15,0-21 0,0 20 0,-21-20 16,22 0-16,-22-1 0,0-20 16,0 42-16,0 0 15,-22-1-15,1 22 0,-21 0 0,21 0 16,-22 0-16,-20 0 0,21 0 15,-1 0-15,1 22 0,0-22 0,20 0 16,-20 0-16</inkml:trace>
  <inkml:trace contextRef="#ctx0" brushRef="#br0" timeOffset="54368.58">17865 8954 0,'21'42'32,"-21"-21"-32,0 21 0,-21 1 0,-1-1 0,1 22 15,0-1-15,0-21 0,0 22 16,0-1-16,-22 1 0,22-22 16,-21 22-16,21-22 0,-22 22 0,22-22 15,-21 0-15,21-21 0,-1 22 16,-20-22-16,21 0 0,21 0 0,-21 0 15,0-21-15,21-21 16</inkml:trace>
  <inkml:trace contextRef="#ctx0" brushRef="#br0" timeOffset="54888.28">17145 9081 0,'0'0'0,"0"-43"0,0 1 0,0 0 15,21-22-15,0 43 0,22-21 0,-22-1 16,21 22-16,0 0 0,1 0 0,-1 0 16,22 21-16,-1 0 0,1 0 15,-1 0-15,-21 21 0,22 21 0,-1 0 16,-20 22-16,-1-1 0,0 1 16,1-1-16,-22 1 0,21 21 0,-42-22 15,0 1-15,21-22 0,-21 21 16,0 1-16,0-1 0,0-20 15,-21-1-15,0-21 0,0 22 0,21-22 0,-21 0 16,0-21-16,-1 0 16,1 0-16,0-21 15,21-22-15,0 22 0,0-21 16,0 0-16,0-22 0,21 22 16,0-22-16,1 1 0,20-1 0,0 1 15,1-22-15,20 22 0,1-22 16,-1 21-16,1 22 0,20-21 0,-20 41 15,-1 1-15,1 21 0,-22 0 0,22 21 16,-22 22-16,0-1 0,-21 0 16,1 22-16,-22-1 0,0-20 0,0 20 15,0 1-15,-22-1 0,1 1 16,-21-1-16,21-20 0,-22 20 16,1 1-16,0-22 0,-1 0 0,22 1 15,-21-1-15,0-21 16,20 21-16,1-20 0,0-1 0,0-21 0,21 21 15,0 0-15,21-21 16,0 0-16,22 0 0,-1 0 16,-21 0-16,43 0 0,-22-21 0</inkml:trace>
  <inkml:trace contextRef="#ctx0" brushRef="#br0" timeOffset="56421.91">19198 9694 0,'0'0'0,"42"-21"0,-20-21 16,-1 21-16,0-22 0,-21 22 0,0 0 15,0 0-15,0 0 0,0 0 0,0-1 16,0 1-16,-21 21 0,0 0 16,-22 0-16,22 0 0,0 0 0,-21 0 15,-1 21-15,22 1 0,-21-1 16,21 0-16,-22 21 0,22-21 0,-21 22 16,21-22-16,-1 21 0,22-21 15,0 1-15,-21 20 0,21-21 0,0 0 16,0 0-16,0 1 0,0-1 15,21-21-15,-21 21 0,22-21 0,-1 0 16,0 0-16,0 0 0,0 0 16,22 0-16,-22-21 0,21 0 0,22-22 15,-43 22-15,21-21 16,-21 21-16,22-22 0,-22 1 0,21 0 16,-21-1-16,0 22 0,1 0 0,-22 0 15,0 0-15,0 42 16,0 0-1,-22 21-15,1-21 0,0 22 16,21-1-16,0-21 0,-21 22 0,21-22 16,0 21-16,0-21 0,0 0 15,0 1-15,0-1 0,21 0 16,0 0-16,0-21 0,22 0 0,-22 0 16,21 0-16,1 0 0,-1 0 0,0 0 15,1 0-15,-1 0 0,0-21 16,1 0-16,-1 0 0,0-22 0,-21 22 15,1-21-15,-1-1 0,0 22 16,0-21-16,-21 0 0,0 20 0,-21 22 31,0 22-31,0-1 0,-1 0 16,1 0-16,0 0 0,0 0 16,0 22-16,0-22 0,-1 0 0,22 0 15,-21-21-15,21 21 0,0 1 16,21-22 15,1-22-31,-1 22 0,0-21 0,0 0 16,0 21-16,0-42 0,22 21 0,-22-1 15,0-20-15,0 21 16,0-21-16,22 20 0,-22 1 0,0 0 0,0 0 16,-21 0-16,21 21 15,-21 21-15,0 0 16,0 0-16,0 0 0,0 22 0,-21-22 15,21 21-15,0-21 0,0 22 16,0-22-16,0 21 0,0-21 0,0 1 16,21-1-16,1 0 0,-1-21 0,0 21 15,21 0-15,1-21 0,-1 0 16,0 0-16,1 0 0,20 0 0,1 0 16,-1 0-16,1 0 0,-22 0 15,21-21-15,-20 21 0,-22-42 0,21 21 16,-21-22-16,1 1 0,-1 0 0,0-1 15,-21 1-15,0 0 0,0-1 16,0 22-16,0-21 0,-21 21 0,0 21 16,-22 0-16,22 0 15,-21 0-15,-1 0 0,1 0 0,-21 21 16,20 21-16,1-21 0,21 0 0,-22 22 16,22-22-16,0 21 0,21-21 15,0 22-15,0-22 0,0 0 0,0 0 16,0 0-16,21 1 0,0-1 0,1-21 15,20 0-15,-21 0 0,21 0 16,-20 0-16,20 0 0,-21 0 0,21 0 16,-20-21-16,-1 21 0,21-22 15,-21 1-15,0-21 0,1 21 16,-1 0-16,0-22 0,0 22 0,0 0 16,0 0-16,-21 0 0,0 42 31,0 0-31,-21 0 15,0 0-15,0 22 0,0-22 0,21 0 16,0 0-16,0 0 0,0 0 16,0 1-16,0-1 0,0 0 0,0 0 15,21-21-15,0 21 0,21-21 0,-20 0 16,20 0-16,0 0 0,1 0 16,-1 0-16,21 0 0,-20 0 15,-1 0-15,0 0 0,1-21 0,-1 0 16,0 0-16,-20-22 0,-1 22 15,0-21-15,0 0 0,-21-1 0,0 1 16,0 21-16,0-22 0,-21 22 16,0 0-16,0 21 0,-22 0 0,1 0 15,0 0-15,-1 21 0,1 0 0,0 1 16,20 20-16,-20-21 0,0 21 16,21 1-16,-1-1 0,1 0 0,0 1 15,21-1-15,-21 0 0,21 1 16,0-1-16,0 0 0,0 1 0,0 20 15,0 43-15,0-42 0,21-1 16,-21 1-16,0-1 0,0 1 16,0-1-16,0 1 0,0-1 0,-21 1 15,0-1-15,0-21 0,-1 22 16,1-1-16,-21-20 0,21 20 16,-22-20-16,-20-1 0,-43 43 15,43-64-15,-1 0 0,-63 0 16,85-21-16,-22 0 0,22 0 15,-22 0-15,22 0 0,21-21 0,-21 0 16,20-22-16,1 22 0,0-42 0,21 20 16,0 1-16,0-21 0,0-1 15,21 1-15,22-22 0,-1 21 0,21-20 16,1-22-16,-1 21 0,22 1 0</inkml:trace>
  <inkml:trace contextRef="#ctx0" brushRef="#br0" timeOffset="56764.72">21484 9821 0,'0'-21'31,"21"0"-15,22 21-1,-22 0-15,21-21 0,-21 21 16,22-21-16,-1 21 0,-21-21 0,21-1 15,-20 1-15,-1 0 0,0 0 16,-21 0-16,0 0 0,0-1 16,0 1-16,0 0 0,-21 0 15,-22 21-15,22 0 16,0 0-16,-21 21 0,21 0 0,-22 0 16,22 1-16,0-1 0,-21 21 0,20-21 15,22 0-15,-21 22 0,21-22 16,-21 0-16,21 21 0,0-20 0,0-1 15,0 0-15,21 0 16,0-21-16,1 0 0,20 0 0,-21 0 16,43 0-16,-22 0 0</inkml:trace>
  <inkml:trace contextRef="#ctx0" brushRef="#br0" timeOffset="57379.88">22077 9652 0,'0'0'0,"0"-21"0,0 0 0,0 42 47,0 0-32,0 0-15,-21 0 0,21 1 0,-22-1 16,1 0-16,21 0 16,0 0-16,0 0 15,-21-21-15,21 22 0,21-44 47,0 22-31,-21-21-16,22 0 0,-1 0 0,-21 0 15,21-22-15,0 22 0,0 0 16,0 0-16,-21 0 0,22 0 0,-1-1 16,0 44 15,-21-1-31,0 0 0,0 0 15,0 0-15,0 0 16,0 1-16,0-1 16,0 0-1,0-42 17,0 0-17,0-1-15,0 1 16,21 21-16,0-21 0,-21 0 15,21 0-15,1 0 0,-1 21 0,0-22 16,0 22-16,0 0 16,-21 22-16,0-1 15,0 0-15,0 0 16,0 21-16,0-20 0,0-1 16,0 0-16,-21 0 0,21 0 0,-21-21 15,21 21-15,0 1 0,-21-1 16,42-21 31,0 0-47</inkml:trace>
  <inkml:trace contextRef="#ctx0" brushRef="#br0" timeOffset="58229.39">22500 9779 0,'0'-21'16,"21"21"-1,0-21-15,1 21 16,-1-21-16,0-1 16,0 1-16,0 21 0,-21-21 15,21 0-15,-21 0 16,-21 21 15,0 0-31,0 0 0,0 21 0,0-21 16,21 21-16,-22 0 0,1 0 15,21 1-15,-21-1 0,21 0 16,0 0-16,0 0 0,0 0 16,0 1-16,21-22 15,0 0 1,1 0-16,-1 0 0,0 0 16,0 0-16,0-22 0,0 1 15,1 21-15,-1-21 0,21 0 0,-21 0 16,0 0-16,22-1 0,-43 1 15,21 21-15,0-21 0,-21 0 0,21 0 16,-42 42 15,0 0-15,0-21-16,21 21 0,0 0 16,-21 1-16,21-1 0,-22-21 15,22 21-15,0 0 31,22-21 1,-1 0-32,0 0 0,0 0 15,0-21-15,0 0 0,1 21 16,-1-21-16,21-1 0,-21 22 0,0-21 16,1 0-16,-1 21 0,0-21 15,0 0-15,0 21 16,-21-21-16,0-1 0,21 22 0,-21-21 15,22 0-15,-1 0 16,-21 0-16,0 0 0,0-1 0,21 1 16,-21 0-16,21 0 0,-21 0 15,21 0-15,-21-1 0,0-20 0,0 21 16,21 0-16,-21 0 0,0-1 0,22 22 16,-22-21-16,0 42 31,0 1-31,-22 20 15,1-21-15,0 0 0,0 22 16,21-22-16,-21 21 0,0 0 16,-1 1-16,22-1 0,0-21 0,-21 22 15,21-1-15,0-21 0,-21 0 0,21 22 16,0-22-16,0 0 0,0 0 16,0 0-16,21-21 15,0 0-15,1 0 16,-1 0-16,-21-21 0,21 21 0,0-21 15,-21 0-15,21 0 0</inkml:trace>
  <inkml:trace contextRef="#ctx0" brushRef="#br0" timeOffset="58452.26">23156 9483 0,'0'0'0,"21"0"31,1 0-31,-1 0 16,0 0-16,0 0 0,0 0 16,0 0-16,1 0 0,-1 0 15,0 0-15,0 0 16,0 0 0</inkml:trace>
  <inkml:trace contextRef="#ctx0" brushRef="#br0" timeOffset="58632.16">23516 9843 0,'0'0'0,"-21"0"16,0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9T02:07:45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 1122 0,'0'21'31,"-21"-21"-31,-1 0 32,44 0 61,-1-21-93,0 21 0,0-21 16,0 0-16,0-1 0,1-20 0,20 21 16,-21-21-16,21-1 15,-20 1-15,20 21 0,0-22 0,-21 1 16,1 21-16,-1 0 0,0-22 15,0 22-15,-21 0 0,0 0 16,-21 21 0,0 0-16,0 0 0,-22 0 15,22 0-15,-21 21 0,-1 0 0,1 0 16,0 22-16,-1-22 0,22 21 16,-21 1-16,0 20 0,20-21 0,1 22 15,0-22-15,0 1 16,0-1-16,21 0 0,0 1 0,0-1 15,0-21-15,0 21 0,21 1 16,0-43-16,0 21 0,0 0 16,22-21-16,-22 0 0,21 0 15,1 0-15,-1 0 0,0 0 16,1-21-16,-1 0 0,0 21 0,1-21 16,-1-1-16,0 1 0,1 0 15,20-42-15,-42 41 0</inkml:trace>
  <inkml:trace contextRef="#ctx0" brushRef="#br0" timeOffset="452.56">2773 826 0,'0'0'16,"-21"0"-16,-1-22 0,22 1 15,0 0 1,0 0-16,22 21 16,-1 0-16,0-21 0,0 21 0,21 0 15,-20 0-15,20 0 0,-21 0 16,21 0-16,-20 0 0,-1 21 16,0 0-16,21 0 0,-42 0 15,21 22-15,1-22 0,-22 21 0,0-21 16,0 22-16,0-1 0,0-21 15,0 22-15,0-22 0,0 21 16,-22-21-16,22 0 0,-21 1 0,21-1 16,-21-21-16,21 21 15,-21-21-15,0 0 0,21-21 16,-21 0 0,21-1-16,0 1 0,0 0 15,0 0-15,0-21 0,0 20 0,0 1 16,0 0-16,0-21 0,21 21 15,0-1-15,0 1 0,0 0 16,0 0-16,22 0 0,-1 0 0,-21-1 16,22 22-16,-22-21 0,21 0 15,-21 21-15,22 0 0,-22 0 0</inkml:trace>
  <inkml:trace contextRef="#ctx0" brushRef="#br0" timeOffset="908.54">3471 826 0,'0'0'0,"-21"-22"0,21 1 15,0 0-15,0 0 16,21 21-1,0 0-15,1 0 16,-1 0-16,0 0 0,0 0 16,0 0-16,0 21 0,1 0 0,-22 0 15,21 1-15,-21-1 0,21 21 16,-21-21-16,0 22 0,0-1 16,0-21-16,0 21 0,0 1 15,-21-22-15,0 21 0,-1-21 0,1 1 16,21-1-16,-21 0 0,0 0 0,21 0 15,-21-21-15,21-21 32,0 0-32,0 0 15,21-22-15,0 22 0,0-21 0,0 0 16,1 20-16,-1-20 0,0 0 16,0 21-16,21-22 0,-20 22 15,-1 0-15,0-21 0,0 42 16,21-22-16,-20 1 0,-1 0 0,0 21 15,0-21-15,0 21 0,22 0 16</inkml:trace>
  <inkml:trace contextRef="#ctx0" brushRef="#br0" timeOffset="1391.72">4445 720 0,'0'0'0,"-42"0"16,42-21-16,-22 21 16,1 0-16,0 0 15,0 0-15,0 21 16,21 0-16,-21 0 0,-1 0 0,22 0 16,-21 22-16,0-22 0,0 21 15,21 1-15,-21-22 0,0 21 0,21 0 16,-22 1-16,22-22 0,0 0 15,0 21-15,0-20 0,0-1 0,0 0 16,22 0-16,-1-21 16,21 0-16,-21 0 0,0 0 0,1 0 15,-1 0-15,21-21 16,-21 0-16,22 0 0,-22-1 0,21-20 0,-21 21 16,22-21-16,-22-1 15,0 1-15,-21 0 0,0-1 0,0 1 16,0 0-16,0-1 0,0 1 15,0 21-15,-21 0 0,0-1 0,-1 1 16,1 21-16,0 0 0,-21 0 0,21 0 16,-1 0-16,-20 21 0,21-21 15,0 22-15,0 20 0,-1-21 16,1 0-16,0 22 0,0-1 16,21-21-16,-21 21 0,21 1 0,0-22 15,0 21-15,0-21 0,0 1 0,0-1 16,0 0-16,0 0 0</inkml:trace>
  <inkml:trace contextRef="#ctx0" brushRef="#br0" timeOffset="1888.56">4784 868 0,'0'-21'0,"0"-22"16,0 22-1,21 21-15,0-21 16,0 21-16,-21-21 0,21 21 16,0 0-16,1 0 0,-1 0 15,0 0-15,0 0 0,0 0 0,0 0 16,1 21-16,-1 0 0,-21 0 15,21 22-15,-21-22 0,0 21 0,0 1 16,0-22-16,0 21 0,0 0 0,0 1 16,0-22-16,0 0 0,-21 21 15,0-20-15,21-1 0,0 0 0,-22 0 16,1-21 0,21-21 15,0 0-31,0 0 0,0-22 15,0 22-15,21-21 0,1 21 16,-22-22-16,21 1 0,0 0 0,0-1 16,0 22-16,0-21 0,-21 21 15,22-22-15,20 1 0,-21 21 16,0 21-16,0-21 0,1 21 0,-1 0 16,0 0-16,0 0 15,-21 21 1,21 0-16</inkml:trace>
  <inkml:trace contextRef="#ctx0" brushRef="#br0" timeOffset="2363.61">5905 868 0,'0'0'16,"0"-21"-16,22 0 0,-22-1 0,21 1 15,-21 0-15,0 0 0,0 0 0,0 0 16,0-1-16,-21 22 16,-1 0-1,1 0-15,0 0 0,0 0 0,0 0 16,-22 22-16,22-1 0,0 0 16,0 0-16,0 0 0,0 0 0,-1 1 15,1-1-15,21 0 0,-21 0 16,21 0-16,0 0 0,0 1 0,0-1 15,0 0-15,21-21 16,0 0-16,1 21 0,20-21 0,-21 0 16,21 0-16,-20 0 0,-1 0 15,21 0-15,-21 0 0,0 0 16,22 21-16,-22-21 0,0 0 16,0 21-16,0-21 15,-21 22-15,0-1 0,0 0 16,-42 0-1,21 0-15,0-21 0,-22 21 0,1-21 16,21 22-16,-21-22 0,-1 0 16,1 21-16,21-21 0,0 0 0,-22 0 15,22 0-15,0 0 0,0 0 16,0 0-16,-1 0 0,1 0 0,0 0 16,0-21-16</inkml:trace>
  <inkml:trace contextRef="#ctx0" brushRef="#br0" timeOffset="3145.17">995 804 0,'0'0'0,"-21"-21"0,21 0 15,0 0-15,-22 21 16,1 0 0,0 0-1,21 21-15,0 21 16,0-20-16,0 41 0,-21-21 0,21 22 15,0-22-15,-21 22 0,21-1 16,0-20-16,0-1 0,0 21 0,0-20 16,0-22-16,0 21 15,0-21-15,0 22 0,-21-22 16,21 0-16,0 0 0,0 0 31,0-42-15,0 0-16</inkml:trace>
  <inkml:trace contextRef="#ctx0" brushRef="#br0" timeOffset="3448.49">1185 1334 0,'0'0'0,"0"21"31,0 0-31,21-21 47,1-21-47,-22 0 16,0-1 0,0 1-16,-22 21 15,1 0 16,0 0-31,21 21 32,-21-21-32,21 22 15</inkml:trace>
  <inkml:trace contextRef="#ctx0" brushRef="#br0" timeOffset="39204.43">3662 2858 0,'0'0'0,"-127"42"15,106-42 1,-1 0-16,1 0 0,0 0 15,0 0-15,0 0 0,21 21 16,-21-21 0,42 0 15,0 0-15,0 0-16,21 0 0,1 0 0,20-21 15,1 21-15,20 0 0,-20-21 16,21 21-16,-22-21 0,22 21 0,-22 0 15,22-22-15,-22 22 0,22-21 16,-21 21-16,20 0 0,-20 0 0,-1-21 16,-20 21-16,20 0 15,-21 0-15,1 0 0,-1 0 0,-21 0 16,0 0-16,22 0 0,-22 0 16,0 0-16,0 0 0,0 0 15,-42 0 32,0 0-47,0 0 16,0 0-16,0 0 0,-1 0 15,1 0-15,0 0 0</inkml:trace>
  <inkml:trace contextRef="#ctx0" brushRef="#br0" timeOffset="39768.54">3641 2963 0,'0'0'0,"-22"0"0,1 0 15,0 0-15,0 0 0,0 0 16,0 0 15,42 0 32,0 0-48,21 0-15,-21-21 0,43 21 16,-22 0-16,22 0 0,-22-21 0,22 21 16,-1 0-16,22 0 0,-22-21 15,1 21-15,-1 0 0,1 0 16,-1 0-16,1-21 0,-1 21 0,-20 0 16,20 0-16,-21 0 0,1 0 15,-1 0-15,0 0 0,-20-21 0,20 21 16,-21 0-16,0 0 0,0 0 15,1 0-15,-1 0 0,0 0 16,0 0 0,-21-22-16,-21 22 62,0-21-46,21 0-16,-21 21 15</inkml:trace>
  <inkml:trace contextRef="#ctx0" brushRef="#br0" timeOffset="40568.79">4784 2413 0,'0'0'0,"0"-21"0,-22 21 0,22-21 15,0 0-15,-21 21 0,42 21 78,1 0-78,-1 0 16,0 0-16,0 0 0,0 1 0,0-1 16,1 0-16,-1 0 0,21 0 15,-21 0-15,22 1 0,-22-22 0,21 21 16,-21 0-16,0 0 0,22-21 15,-22 21-15,0-21 0,0 0 0,0 0 16,1 0-16,-1 21 0,0-21 16,0 0-16,0 0 15,0 0-15,1 0 0,-1 0 16,0 0 0,-42 0 30,0 0-46,-1 0 16,1 22-16,0-1 0,0 0 16,-21-21-16,20 21 0,1 0 0,-21 0 15,21 1-15,-22-1 0,22 0 16,-21 21-16,0-21 0,-1 1 0,22-1 16,-21 0-16,21 0 0,-22 0 15,22 0-15,0 1 0,0-1 16,0 0-16,-1 0 0,1 0 0,0-21 15,0 21-15,21 1 0,-21-1 16,0-21-16,21 21 16,-22-21-16,22-21 125,22 21-125,-22-21 0,0-1 15</inkml:trace>
  <inkml:trace contextRef="#ctx0" brushRef="#br0" timeOffset="60140.22">6752 2434 0,'0'-21'0,"0"42"47,0 0-47,0 1 0,-21 20 16,21 0-16,-21 1 0,21-1 0,0 0 15,0 1-15,0-1 0,0 0 0,-21 1 16,21-1-16,-22 0 0,22 1 16,0-1-16,0 0 0,-21-21 0,21 22 15,-21-22-15,21 21 0,-21-21 16,21 1-16,0-1 0,0 0 16,0 0-16,0-42 31,0 0-31,0 0 0</inkml:trace>
  <inkml:trace contextRef="#ctx0" brushRef="#br0" timeOffset="60796.35">6773 2561 0,'0'0'0,"-21"-21"0,21 0 0,0 0 16,-21 0-16,21-1 16,0 1-16,0 0 0,0 0 15,0 0-15,21 21 0,0-21 16,0 21-16,1-22 0,-1 22 0,0-21 16,21 21-16,-21 0 0,1 0 0,20 0 15,-21 0-15,21 0 0,-20 21 16,20 1-16,-21-1 0,0 0 15,-21 0-15,0 21 0,0 1 16,0-1-16,0 0 0,-21 1 0,0-1 16,0 0-16,-64 22 15,43-22-15,-1-21 0,1 1 0,0-1 16,-1 0-16,22 0 0,0 0 0,0-21 16,0 0-16,21-21 31,0 0-31,21 21 15,-21-21-15,42 0 0,-21 21 16,1-22-16,20 22 0,0-21 0,1 21 16,-1 0-16,0 0 15,43 0-15,-43 0 0,1 0 16,-1 0-16,0 0 0,-21 21 0,22 1 16,-22-1-16,0 0 0,0 0 15,-21 0-15,0 22 0,0-22 0,0 0 16,0 21-16,-21-21 0,0 22 15,0-1-15,-22-21 0,22 22 0,-21-22 16,0 0-16,-1 0 0,1 0 0,21 0 16,-22 1-16,1-22 15,0 0-15,-1 0 0,22 0 0,-21 0 16,21 0-16,0 0 0,-1-22 0,-20 22 16,21-21-16,21 0 0,-21 21 15,0-21-15,21 0 0,-22 21 0,22-21 16,0-1-16,22 1 15,-1 0-15,0 21 16,0 0-16,21-21 0,-20 21 0</inkml:trace>
  <inkml:trace contextRef="#ctx0" brushRef="#br0" timeOffset="61264.5">7535 2900 0,'0'0'0,"0"-21"0,-21 21 15,0-21-15,21-1 16,0 1-16,-21 21 0,21-21 16,0 0-1,21 21 1,0 0-16,0 0 0,22 0 0,-22 0 15,0 0-15,21 21 0,-21 0 16,22 0-16,-22 1 0,21-1 16,-21 0-16,1 0 0,-1 0 0,-21 0 15,0 1-15,0 20 0,0-21 16,0 21-16,0-20 0,0-1 16,-21 0-16,-1 0 0,1 0 15,0-21 1,0 0-16,21-21 15,0 0 1,0 0-16,0 0 0,0-1 0,0 1 16,0 0-16,0-21 0,0 21 0,21-1 15,0 1-15,0 0 0,1 0 16,-1 0-16,0 0 0,0-1 16,21 1-16,-20 0 0,-1 0 15,21 21-15,-21-21 0,0 21 0,1 0 16,20 0-16,-21 0 0,0-21 0</inkml:trace>
  <inkml:trace contextRef="#ctx0" brushRef="#br0" timeOffset="61740.04">8488 2709 0,'0'0'0,"0"22"46,-21-22-46,-1 21 16,22 0-16,-21 0 0,0 0 0,0 22 16,21-22-16,-21 0 0,0 21 15,-1-21-15,22 22 0,0-22 0,0 0 16,0 21-16,0-20 0,0-1 16,0 0-16,0 21 0,0-21 0,0 1 0,22-22 15,-1 21-15,0-21 0,21 0 16,-21 0-16,1 0 0,-1 0 0,21 0 15,-21 0-15,0 0 16,1-21-16,20-1 0,-21 1 0,0 0 16,0 0-16,22 0 0,-22 0 0,-21-22 15,21 22-15,-21-21 0,21-1 16,-21-20-16,0 21 0,0-1 16,0 1-16,-21 21 0,0 0 0,0-1 15,0 1-15,-1 0 0,-20 21 16,-21 0-16,41 0 15,1 0-15,-21 0 0,21 0 16,0 21-16,-1 0 0,-20 1 0,21-1 16,0 0-16,21 0 0,-21 0 0,21 0 15,0 22-15,0-22 16,0 0-16,0 0 0,0 0 0,0 1 16,21-1-16,0 0 0,0-21 0,0 21 15</inkml:trace>
  <inkml:trace contextRef="#ctx0" brushRef="#br0" timeOffset="62347.87">9334 2773 0,'0'0'0,"-21"0"15,0 21 1,21 0-16,-21 0 0,0 1 15,0-1-15,-1 21 0,22-21 0,-21 22 16,0-22-16,21 21 0,-21-21 16,21 0-16,0 22 0,0-22 0,-21 0 15,21 0-15,0 0 0,0 1 16,21-22 0,0 0-16,0-22 0,0 1 15,1 21-15,-1-21 0,21 0 16,-21 0-16,0-22 0,1 22 0,-1 0 15,0 0-15,0-21 0,0 20 16,-21 1-16,21 0 0,1 21 0,-1 0 16,0 21 15,-21 0-31,0 1 0,0-1 16,0 0-16,0 0 0,0 21 0,0-20 15,0-1-15,0 0 0,0 0 16,0 0-16,0 0 0,21-21 0,-21 22 15,21-1-15,0-21 0,1 0 0,-1 0 16,21 0-16,-21 0 0,0 0 16,22-21-16,-1-1 0,-21 1 15,22 0-15,-22 0 0,21 0 0,-21-22 16,0 22-16,22-42 16,-43 20-16,0 1 0,0 0 0,0-22 15,0 43-15,-21-21 16,-1 21-16,-20-1 0,21 22 0,0-21 15,0 21-15,-1 0 0,1 0 0,-21 0 16,21 0-16,0 21 16,-1 1-16,22-1 0,0 0 15,0 0-15,0 0 0,0 0 16,22-21-16,-1 22 0,21-1 0,-21-21 16</inkml:trace>
  <inkml:trace contextRef="#ctx0" brushRef="#br0" timeOffset="62723.51">10562 2794 0,'0'0'0,"0"-21"0,0 0 15,-21 21 1,0 0-16,0 0 0,-1 0 0,1 0 16,-21 21-16,21-21 0,-22 21 15,22 0-15,0 0 0,0 1 0,0-1 16,21 0-16,0 0 15,0 0-15,0 0 0,0 1 16,21-1-16,0-21 0,21 0 16,-20 0-16,-1 21 15,0-21-15,21 0 0,-21 0 0,1 0 16,-1 21-16,0-21 0,-21 21 16,21-21-16,-21 21 0,0 1 15,0-1-15,-21-21 16,0 21-16,-22-21 0,22 0 0,-21 21 15,21-21-15,-22 0 0,1 21 16,0-21-16,21 0 0,-22 0 0,22 0 16,0 0-16,0 0 0,0 0 15,21-21 1,21 21-16,0-21 0,0 21 16</inkml:trace>
  <inkml:trace contextRef="#ctx0" brushRef="#br0" timeOffset="63047.32">10689 3027 0,'0'0'0,"21"-21"0,0 21 0,1 0 16,-22-21-16,21 21 0,0-22 0,0 22 16,0-21-16,0 21 0,1-21 15,20 0-15,-21 0 0,0 0 0,0-1 16,1 1-16,-1 21 0,0-21 0,-21 0 15,-21 21 17,0 0-32,-22 21 0,22 0 0,-21 0 15,21 1-15,-22-1 0,22 0 16,0 21-16,0-21 0,0 1 0,-1-1 16,22 0-16,0 21 0,0-21 15,0 1-15,0-1 0,0 0 16,22-21-16,20 0 0,-21 0 0,0 0 15,22 0-15,-1 0 0,0 0 16,1 0-16,20-21 0</inkml:trace>
  <inkml:trace contextRef="#ctx0" brushRef="#br0" timeOffset="63380.43">11388 2858 0,'0'0'15,"0"-43"1,0 22-16,21 21 15,-21-21-15,21 21 0,0 0 16,21 0-16,-20 0 0,-1 0 16,0 0-16,0 0 0,21 0 15,-20 0-15,-1 21 0,0 0 0,0 0 16,0 1-16,-21-1 0,0 0 0,0 21 16,0-21-16,0 1 0,0 20 15,0-21-15,0 21 0,0-20 0,0-1 16,-21 0-16,21 0 0,0 0 15,-21 0-15,21 1 0,-21-22 0,21-22 47,0 1-47,21 0 0,0 0 0,0-21 16,0-1-16,1 22 0,-1-21 0,21-22 16,-21 22-16,22 0 0,-22-1 15,21 1-15,-21 21 0,0-22 0,1 43 16</inkml:trace>
  <inkml:trace contextRef="#ctx0" brushRef="#br0" timeOffset="64140.51">7366 4128 0,'0'-64'16,"21"22"-16,-21 21 0,0-22 15,0 22-15,0 0 0,0-21 0,0 20 16,0 1-16,0 0 0,0 0 16,0 0-16,0 42 31,-21 0-31,0 21 15,21-20-15,-21 41 0,21-21 0,0 22 16,-22-22-16,22 22 0,-21-22 16,21 22-16,0-22 0,0 21 0,0-20 15,0-1-15,0-21 0,43 43 16,-22-43-16,0-21 0,21 0 16,-21 0-16,43 0 0,-22 0 0,1-21 15,20 0-15,1-1 0,-1-20 0,-21 21 16,22-21-16,-22-1 0,1-20 15,-1 20-15,-21-20 0,0-1 0,0 22 16,-21-21-16,0 20 0,0 1 16,0 0-16,0 20 0,0 1 15,0 0-15,0 0 0,-21 21 0,0 0 16,21 21 0,0 0-1,0 0-15,0 1 16,21-1-16,0-21 0</inkml:trace>
  <inkml:trace contextRef="#ctx0" brushRef="#br0" timeOffset="64388.27">8467 3810 0,'0'0'0,"-22"0"0,-20 0 16,21 21-16,21 0 15,-21 1-15,21 20 0,-21-21 16,21 21-16,0 22 0,0-22 0,-22 43 16,1-43-16,21 1 15,-21-1-15,0 0 0,21 1 0,0-22 16,-21 0-16,21 0 0,0 0 0,0 0 16,21-21-1,0 0-15,-21-21 16,21 0-16,0 0 0</inkml:trace>
  <inkml:trace contextRef="#ctx0" brushRef="#br0" timeOffset="64768.45">8424 3916 0,'0'0'0,"0"-21"0,0 0 0,0-1 16,0 1-16,21 0 0,1 21 15,-1-21-15,0 21 0,0-21 16,0 21-16,0 0 15,1 0-15,-1 0 0,0 0 0,0 21 16,0-21-16,0 21 0,-21 0 16,0 0-16,0 1 0,0-1 0,0 0 15,-21 0-15,0 0 0,-21 0 16,21 22-16,-22-22 0,1 0 16,0 0-16,-1 0 0,22 1 0,-21-1 15,21 0-15,-1 0 0,1 0 0,0-21 16,21 21-16,-21 1 0,21-1 15,0 0-15,0 0 16,21 0-16,0 0 0,0-21 16,1 22-16,-1-1 0,0-21 15,0 21-15,0-21 0,0 21 16,1-21-16,-1 0 0,0 0 16,-21 21-16,21-21 0,0 0 15,0 0-15,1 0 16,-1-21-16,0 0 0,0 0 15</inkml:trace>
  <inkml:trace contextRef="#ctx0" brushRef="#br0" timeOffset="65048.25">9334 3789 0,'0'-21'31,"0"42"-31,-21 0 0,0 0 16,0 0-16,0 1 0,0 20 16,-1 0-16,-20 1 0,-21 41 15,41-20-15,-20-22 0,21 0 16,0 1-16,0-1 0,-1 0 0,22-20 16,0 20-16,0-21 0,0 0 0,22 0 15,-1-21-15,0 22 0,21-22 16,1 0-16,-22 0 0,21 0 0,22 0 15,-22 0-15,0 0 0,1-22 0,-1 22 16,0-21-16,-21 21 0,22-21 0</inkml:trace>
  <inkml:trace contextRef="#ctx0" brushRef="#br0" timeOffset="65848.05">7281 5694 0,'0'0'16,"21"-21"-16,1 0 0,-1-22 0,21 22 0,-21-21 16,22 21-16,-22-22 0,0 1 15,21 21-15,-42-22 0,0 22 16,0-21-16,0 21 0,0-22 0,-21 22 0,0 0 15,0 21-15,-22 0 0,22 0 16,-21 0-16,0 21 0,-1 0 16,1 1-16,0 20 0,-1-21 0,1 21 15,0 1-15,-1-1 16,1 0-16,21 1 0,-22 20 0,22-20 0,21-22 16,0 21-16,0-21 0,0 22 15,0-22-15,21-21 0,1 0 16,20 0-16,0-21 0,1 21 0,-1-22 15,0-20-15,22 21 0,-22-21 0,0 20 16,1-20-16,-1 21 0,-21 0 16,22 0-16,-22-1 0,-21 1 15,0 0-15,0 42 16,0 0 0,-21 22-16,21-1 0,0 0 0,0 1 15,-22-1-15,22 22 0,-21-1 0,21-21 16,0 22-16,-21-1 0,21 1 15,0-22-15,0 22 0,0-1 0,0-20 16,0 20-16,0 1 0,0-22 0,0 0 16,-21 1-16,0 41 0,21-41 15,-21-1-15,-1-21 16,22 0-16,-42 0 0,21 1 0,0-1 16,-22 0-16,1-21 0,0 0 0,-1 0 15,1 0-15,0 0 0,-22-21 0,22 0 16,-22-22-16,22 1 0,0 0 15,-1-1-15,22 1 0,0-22 0,21 22 16,0 0-16,0-1 0,0 1 0,21 0 16,0-1-16,22 1 0,20 0 15,-20-1-15,20 1 0,1 0 0,20-1 16,-20-20-16,-1 21 0,22-22 0,0 1 16</inkml:trace>
  <inkml:trace contextRef="#ctx0" brushRef="#br0" timeOffset="66400">7853 5503 0,'0'0'0,"-21"22"15,42-44 17,0 22-32,0-21 0,0 0 0,0 0 15,1 0-15,20 0 0,-21-1 0,0 1 16,0 0-16,1 0 0,-22 0 15,0 0-15,0-1 0,-22 22 16,1 0-16,0 22 16,-21-22-16,-1 21 0,1 21 15,0-21-15,21 22 0,-22-1 16,1 0-16,21 1 0,0-1 0,-1 0 16,22 22-16,0-43 0,0 21 15,0 1-15,22-22 0,-1 0 0,0 0 16,21-21-16,1 0 0,-1 0 0,21 0 15,22 0-15,-21-21 16,-22 0-16,21-22 0,-20 22 0,20-21 16,-20 0-16,-1-1 0,0 1 15,-21 0-15,22-22 0,-22 22 0,0-22 16,0 1-16,0-1 0,-21 22 16,22-22-16,-22 22 0,0 0 0,0-1 15,0 22-15,0 42 16,-22 1-1,1 20-15,21 0 0,-21 1 0,21-1 16,-21 0-16,0 1 0,21 20 0,0-21 16,-21 22-16,-1-22 0,22 1 15,-21-1-15,21 0 0,0 1 0,0-1 16,0-21-16,0 0 0,0 0 0,0 1 16,21-22-1,1 0-15,-1 0 0,0-22 16,0 22-16,0-21 0,0 0 0,1-21 15,-22 21-15</inkml:trace>
  <inkml:trace contextRef="#ctx0" brushRef="#br0" timeOffset="66580.67">8340 5376 0,'0'0'15,"-22"0"-15,44 0 31,-1 0-31,0 0 0,0 0 0,0 0 16,22-21-16,-22 0 0,21 21 0,0-21 16,1 21-16,-1-21 15,22 0-15,-22-1 0,0 1 0,22 0 16</inkml:trace>
  <inkml:trace contextRef="#ctx0" brushRef="#br0" timeOffset="66792.16">9059 5101 0,'0'0'0,"-21"0"0,63 0 31,-20 0-31,-1 0 0,21 0 16,0-21-16,-20 0 0,20 21 15,0 0-15,-21-21 0,22 21 0,-1 0 16,-21-21-16,22 21 0,-22 0 15,0 0-15,0 0 0,0 0 0</inkml:trace>
  <inkml:trace contextRef="#ctx0" brushRef="#br0" timeOffset="67015.98">9313 5165 0,'-21'21'15,"42"-42"-15,-42 63 0,0-21 0,21 0 16,0 1-16,0 20 0,-21-21 0,21 0 15,-21 22-15,21-22 0,-22 21 16,22-21-16,-21 22 0,0-1 16,21-21-16,-21 21 0,0-20 0,21 20 15,-21 0-15,-1-21 0,22 1 0,0-1 16,-21 0-16,21 0 0,-21 0 16,42-21-1,0 0-15,1-21 16,-1 0-16,21-21 0,-21 20 0</inkml:trace>
  <inkml:trace contextRef="#ctx0" brushRef="#br0" timeOffset="67233.17">9588 5461 0,'0'21'16,"-21"0"-16,21 1 15,-21-1-15,21 0 0,0 0 16,-21 0-16,0 0 0,21 1 0,-21 20 15,-1-21-15,22 0 0,0 0 0,-21 1 16,0-1-16,21 0 16,21-42-1,0 0 1,-21-1-16,22 1 0,-1 0 16,0 0-16,0-21 0</inkml:trace>
  <inkml:trace contextRef="#ctx0" brushRef="#br0" timeOffset="67376.19">9673 5249 0,'0'0'0,"0"-21"0,-21 21 16,0 0-16,21-21 15,21 0 17,0 0-17,0 21-15,0 0 0</inkml:trace>
  <inkml:trace contextRef="#ctx0" brushRef="#br0" timeOffset="67608.49">10033 4953 0,'0'0'0,"-21"21"16,0-21-16,-1 21 0,22 1 15,-21 20-15,0-21 0,0 21 0,21-20 16,-21 20-16,0 0 0,21 1 0,-22-1 15,1 0-15,0 1 0,0-1 16,21 0-16,-21-21 0,0 22 16,21-22-16,-22 21 0,22-21 0,0 1 15,0-1-15,22-21 16,20 0-16,-21 0 16,0 0-16,0 0 0,1-21 0</inkml:trace>
  <inkml:trace contextRef="#ctx0" brushRef="#br0" timeOffset="67771.71">9715 5292 0,'0'0'0,"43"0"16,-22 0-16,21 0 15,-21 0-15,22-21 16,20-1-16,-20 22 0,-1-21 0,21 0 15,-20 0-15</inkml:trace>
  <inkml:trace contextRef="#ctx0" brushRef="#br0" timeOffset="67996.38">10499 4890 0,'0'0'0,"0"-22"0,0 1 0,-22 21 16,1 0-16,0 21 16,0 1-16,0-1 0,0 21 15,21-21-15,-22 22 0,1-1 0,0 21 16,0-20-16,21-1 0,-21 0 15,0 22-15,-1-22 0,1 1 16,21-1-16,-21-21 0,0 21 0,21 1 16,0-22-16,0 21 0,0-21 15,0 1-15,0-1 0,0 0 16,21-21-16,0 0 0,0 0 0,1 0 16,20-21-16,-21 21 0,0-21 0,22-1 15,-22 1-15</inkml:trace>
  <inkml:trace contextRef="#ctx0" brushRef="#br0" timeOffset="68348.16">10583 5376 0,'0'0'0,"-21"22"0,21-1 16,21 0-1,0-21-15,1 0 16,-1 0-16,0 0 0,0 0 0,0 0 15,0-21-15,1 21 0,-1-21 0,21 21 16,-21-22-16,0 1 0,1 0 0,-22 0 16,21 0-16,-21 0 15,0-1-15,-21 22 16,-1 0-16,-20 0 0,21 0 0,-21 22 16,20-1-16,-20 0 15,21 21-15,0-21 0,0 22 0,-1-1 16,1-21-16,21 22 0,0-1 0,0-21 15,0 0-15,0 0 0,0 1 16,0-1-16,21 0 0,1-21 0,-1 0 16,0 0-16,0 0 0,21 0 0,22 0 15,-43 0-15,21-21 16,-20 21-16,20-21 0,-21-1 0,21 1 16</inkml:trace>
  <inkml:trace contextRef="#ctx0" brushRef="#br0" timeOffset="69342.2">7620 6985 0,'21'0'16,"0"-21"0,0 21-16,-21-21 0,22 0 0,-1-1 15,0 1-15,0 0 0,-21 0 0,0 0 16,0 0-16,0-1 0,0 1 15,0-21-15,-21 42 0,0 0 16,-22 0-16,22 0 16,-21 0-16,21 21 0,-22 0 0,22 0 15,-21 1-15,21-1 0,-22 0 16,1 42-16,21-41 0,0 20 16,0-21-16,21 0 0,-22 0 0,22 1 15,0-1-15,22-21 16,-1 0-16,0 0 0,21 0 0,-21 0 15,22-21-15,-1-1 0,22 1 0,-22 0 16,0 0-16,1 0 0,-1 0 16,0-1-16,-21 1 0,1 0 15,-1 21-15,-21 21 16,-21 0 0,-1 1-16,1-1 0,0 21 15,21-21-15,-21 22 0,0-22 0,21 21 16,-21 0-16,21 1 0,0-1 0,0 0 15,0 1-15,0-1 0,0 0 0,0 1 16,0-1-16,21 0 0,-21 1 16,21-1-16,-21 0 0,0-20 0,0-1 15,0 21-15,-21-21 0,0 0 16,-1 1-16,-20-1 0,21 0 0,-21-21 16,-1 21-16,1-21 0,-22 0 15,22 0-15,-21 0 0,20 0 0,-20-21 16,20 0-16,-20 0 0,21-22 0,-1 22 15,22-21-15,-21-1 0,42 22 0,0-63 16,0 62-16,21-20 16,0 0-16,21 21 0,1-22 0,-1 22 15,22-21-15,-22-1 0,21 22 0,22-21 16,-21 0-16,20-1 0</inkml:trace>
  <inkml:trace contextRef="#ctx0" brushRef="#br0" timeOffset="69848">8255 6900 0,'0'0'0,"21"0"16,0-21-16,0 21 15,-21-21-15,0 0 0,43 0 16,-43 0-16,0-1 0,42-41 16,-42 21-1,-21 42 1,0 0-16,0 21 15,-1 0-15,1 0 0,0 21 0,-21-20 16,21 20-16,-1-21 0,1 21 16,0-20-16,21 20 0,0-21 0,0 0 15,0 0-15,0 1 0,0-1 16,21-21-16,0 0 0,22 0 16,-22 0-16,21 0 0,1-21 0,-22-1 15,21 1-15,22 0 0,-22 0 16,0-21-16,1 20 0,-1-20 0,21 0 15,-20-1-15,-1 1 0,-21-21 0,22 20 16,-22-20-16,0 20 0,0-20 16,-21 21-16,0-1 0,0 22 15,0-21-15,0 21 0,-21 42 32,0 0-32,0 0 0,21 21 15,0 1-15,-22-1 0,1 0 0,21 1 16,-21-1-16,21 0 0,0 22 0,-21-1 15,21-20-15,0-1 16,-21-21-16,21 0 0,0 22 0,0-22 16,0 0-16,21-21 31,0-21-31,-21 0 0,21 21 16</inkml:trace>
  <inkml:trace contextRef="#ctx0" brushRef="#br0" timeOffset="70012.42">8699 6668 0,'0'0'0,"-21"0"16,42 0-1,22 0 1,-22 0-16,0 0 0,21 0 16,-20 0-16,20-22 0,0 22 15,1-21-15,-1 0 0,0 0 0,1 0 16,20 21-16,-21-21 0</inkml:trace>
  <inkml:trace contextRef="#ctx0" brushRef="#br0" timeOffset="70352.42">9567 6350 0,'0'0'0,"-21"0"16,21 21 0,-21-21-16,0 21 0,21 1 15,0-1-15,-21 21 0,21-21 0,-22 22 16,1-22-16,21 21 0,0 0 0,-21 1 15,0-22-15,21 21 0,0 1 0,0-22 16,0 21-16,0-21 0,0 0 16,0 1-16,0-1 0,21-21 15,0 0-15,0 0 0,1 0 16,20 0-16,0 0 0,1 0 16,41-43-16,-41 22 0,-1-21 15,0 21-15,1-22 0,-1 1 0,43-21 16,-64 20-16,0-20 0,0 20 15,-21 1-15,0 0 0,0 21 0,0-22 16,0 22-16,0 0 16,0 42-1,0 0 1,21-21 0</inkml:trace>
  <inkml:trace contextRef="#ctx0" brushRef="#br0" timeOffset="70908.8">10499 6244 0,'-22'21'47,"22"1"-47,-21-1 0,0 0 0,21 21 16,-21 1-16,21-22 0,-21 21 15,0 0-15,21 1 0,-43 20 16,22-20-16,21-1 0,-42 21 15,21-41-15,-1-1 0,1 42 16,21-42-16,-21-21 0,21 22 16,0-44 15,0 1-31,21 0 0,0-21 16,1 21-16,-22-22 0,21 1 0,0-22 15,0 22-15,21-21 0,-20 20 16,41-63-16,-42 43 0,0 21 15,22 20-15,-22-20 0,21 21 0,-21 0 16,22 0-16,-22 21 0,21 0 16,-21 0-16,22 0 0,-22 0 0,0 0 15,0 0-15,-21 21 0,0 0 16,0 0-16,-21 0 16,0 0-16,0-21 0,-22 22 15,1-22-15,0 21 0,-1 0 0,1-21 16,0 21-16,-1 0 0,1-21 0,0 21 15,21-21-15,-1 22 0,-20-1 16,42 0-16,0 0 0,0 0 16,0 0-16,0 1 0,0-1 0,42 42 15,-20-42-15,-1 1 0,0-1 16,0 0-16,-21 0 0,21 0 16,0 0-16,1-21 0,-1 22 0,0-22 15,0 0-15,0 21 0,0-21 0,1 0 16,41 0-16,-42 0 15,22 0-15,-22-21 0,21 21 16</inkml:trace>
  <inkml:trace contextRef="#ctx0" brushRef="#br0" timeOffset="71170.19">11493 6181 0,'-21'0'16,"0"0"-16,0 0 0,0 0 0,0 0 15,-1 21-15,-20 0 0,21 0 0,0 0 16,0 1-16,-22 20 0,22 0 0,0 1 16,-21-1-16,20 0 15,1 1-15,0-22 0,0 21 0,0 0 16,0 1-16,-1-22 0,22 0 0,-21 21 16,21 1-16,0-22 0,0 0 15,21-21-15,1 0 16,-1 0-16,0 0 0,21 0 0,-21 0 15,22 0-15,-1-21 0,0 0 0,1 0 16,20-1-16,-20 1 0</inkml:trace>
  <inkml:trace contextRef="#ctx0" brushRef="#br0" timeOffset="72260.32">12763 2709 0,'0'0'0,"-21"-21"0,-42-63 31,63 62-31,0-20 0,21 21 0,0 0 16,0 0-16,22-1 0,-1 1 16,21 21-16,64-21 0,-42 21 15,-21 0-15,20 0 0,-20 0 16,-1 0-16,1 21 0,-22 0 16,0 1-16,1-1 0,-22 21 0,-21 0 15,0 1-15,0-1 0,-21 0 16,-22 1-16,1-1 0,0 22 0,-43-22 15,22 21-15,-22 1 0,-84 63 16,105-64-16,-21 1 0,22 21 16,-1-22-16,1 1 0,21-1 15,20 1-15,-20-1 0,21 1 0,0-1 16,21 1-16,0 20 0,0-20 0,0-1 16,21 1-16,0-1 0,21 1 15,1-1-15,-1 1 0,0-22 16,22 0-16,21 1 0,-22-1 0,22-21 15,-1 0-15,1 1 0,-21-1 0,-1-21 16,1 0-16,-22 0 0,0 0 16,1 0-16,-22 0 0,0 0 0,-63 0 15,20 0 1,-20 0-16,-21 21 0,-1 0 16,1 0-16,-22 0 0,0 22 0,1-22 15,-1 42-15,21-20 0,1 20 16,-1-20-16,22 20 0,0 1 0,-1-1 15,22-21-15,21 22 0,0 42 16,0-43-16,21-20 0,1 20 0,20-21 16,-21 1-16,0-1 0,22 22 15,-1-22-15,-21 0 0,21 1 16,1-1-16,-1 0 0,0-21 0,1 22 16,20 41-16,-20-41 0,-22-22 15,0 21-15,-21 1 0,0-1 0,0 0 16,0 1-16,0-1 0,0 0 15,-21 1-15,-22-1 0,22 0 0,-21-21 16,0 22-16,-1-1 0,1-21 0,0 22 16,-1-22-16,1 0 0,0 0 15,-1 0-15,1 0 0,21-21 0,0 22 16,-22-1-16,22-21 16,0 21-16,0-21 0,21-21 31,-21 0-31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9T02:09:26.4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3238 953 0,'0'-22'0,"0"44"0,0-65 0,0 22 16,0 0-16,0 0 0,0 0 16,0-1-16,0 1 0,0 0 15,22 21-15,-22-21 0,0 0 0,0 42 31,0 0-15,0 0-16,0 22 0,0-1 16,0 0-16,-22 22 0,1-22 0,0 22 15,0-1-15,0-21 0,0 22 16,-1-22-16,1 22 0,-21-22 16,21 0-16,0 22 0,-1-22 15,1-21-15,0 22 0,0-1 0,0-21 16,21 0-16,0-42 31,21-21-31,0 21 16,0-22-16,0 1 0,1 0 0</inkml:trace>
  <inkml:trace contextRef="#ctx0" brushRef="#br0" timeOffset="275.27">3217 847 0,'0'0'0,"0"-85"31,0 64-31,21 21 16,1 0-1,-1 21-15,0 0 0,0 0 16,0 22-16,0-1 0,1 22 0,-1-22 16,0 0-16,-21 22 0,0-1 15,21-20-15,-21-1 0,0 21 0,0-20 16,0-1-16,0 0 15,0 1-15,-21-1 0,21 22 16,-21-22-16,21-21 0,0 0 0,0 0 16,-21-21-16,21-21 31,-22 0-31</inkml:trace>
  <inkml:trace contextRef="#ctx0" brushRef="#br0" timeOffset="463.23">3027 1376 0,'0'0'0,"-21"0"0,-1 0 16,44 0 15,-22-21-31,21 21 16,21 0-16,-21-21 0,22 21 15,-1 0-15,0-22 0,22 22 16,-22 0-16,22-21 0,41 21 15,-62 0-15,20 0 0</inkml:trace>
  <inkml:trace contextRef="#ctx0" brushRef="#br0" timeOffset="1174.92">4191 1228 0,'21'0'15,"-21"-21"1,0-1-16,0 1 0,0 0 15,0 0-15,-21 21 16,0 0-16,-22 0 16,22 0-16,0 0 15,-21 0-15,21 0 0,-22 21 0,1 0 16,0 0-16,-1 22 0,1-22 16,0 0-16,20 21 0,-20-20 0,21-1 15,-21 0-15,20 21 0,22-21 16,0 1-16,0-1 0,0 0 15,22-21 1,20 0-16,-21 0 0,21 0 16,-20 0-16,20-21 0,0 21 15,1-21-15,-1-1 0,0 1 0,1 0 16,-22 0-16,21 0 0,-21 0 16,22-1-16,-22 1 0,0 0 0,-21 0 15,0 0-15,21 21 16,-21-21-16,-21 42 31,21 0-31,-21 0 0,21 0 16,0 0-16,-21 22 0,-1-1 15,22 22-15,0-22 0,0 21 0,0 1 16,-21 21-16,21-22 0,0 22 16,0-22-16,0 22 0,0 0 15,0-1-15,21 1 0,-21 0 0,22-1 16,-22 1-16,21 0 0,-21-1 15,0-20-15,0-1 0,0 1 0,0-1 16,0-20-16,0 20 0,0-21 0,-21 1 16,-1-1-16,1 0 0,0 1 15,0-22-15,-21 0 0,-1 0 0,-20 0 16,20-21-16,-41 0 0,20 0 0,-20 0 16,20 0-16,-21-42 0,1 21 15,20-21-15,1-1 0,-1 1 0,1-22 16,20 22-16,1 0 0,21-22 15,0 22-15,0-22 0,21 1 16,0 21-16,0-22 0,21 22 0,0-22 16,0 22-16,0-22 0,22 22 15,-1 0-15,0-22 0,1 22 0,-1-22 16,21 1-16,1 21 0,-1-22 16,1 1-16,-1 20 0,1-20 0,-1-1 15</inkml:trace>
  <inkml:trace contextRef="#ctx0" brushRef="#br0" timeOffset="1983.47">4212 1397 0,'0'21'31,"21"-21"0,0-21-31,1 0 16,-1 21-16,0-21 0,0 0 16,21 21-16,-42-22 0,22 22 0,-1-21 15,0 21-15,-21-21 16,-21 21 0,0 0-16,-1 0 15,1 0-15,0 0 0,0 21 0,0 0 16,-22 1-16,22-1 0,0 0 0,21 21 15,-21-21-15,21 1 0,0-1 16,0 0-16,0 0 0,0 0 0,21 0 16,0 1-16,0-22 15,22 0-15,-22 0 0,21 0 0,1 0 16,-1-22-16,0 1 0,22 21 16,-22-21-16,0 0 0,1 0 0,-1 0 15,0-22-15,-20 22 0,-1 0 16,0-21-16,0 20 0,-21-20 15,21 21-15,-21 0 0,0 0 16,0-1-16,0 44 31,0-1-15,0 21-16,-21-21 0,21 0 16,0 1-16,0 20 0,0-21 0,0 0 15,0 22-15,0-22 0,0 0 0,0 0 16,-21 0-16,21 0 0,0 1 15,0-44 32,0 1-47,0 0 0,0 0 16,0 0-16,0 0 0,0-22 0,0 22 16,21-21-16,0 21 0,0-1 15,1-20-15,20 21 0,-21 0 0,21 0 16,1-1-16,-1 22 0,0 0 15,1 0-15,-1 0 0,0 0 0,1 0 16,-22 22-16,21-1 0,-21 0 16,1 0-16,-1 0 0,-21 22 0,0-22 15,0 0-15,0 0 0,0 0 0,0 0 16,-21 1-16,-1-1 0,22 0 16,-21 0-16,0 0 0,0-21 15,21 21-15,-21 1 16,21-44 15,21 1-31,0 0 0,0 21 0</inkml:trace>
  <inkml:trace contextRef="#ctx0" brushRef="#br0" timeOffset="2539.15">6096 1185 0,'0'-63'16,"0"42"-16,-21 21 0,0-21 0,-1-1 15,1 22-15,0 0 0,-21 0 0,21 0 16,-22 0-16,22 0 0,-21 22 16,-1-22-16,1 21 0,0 21 0,-1-21 15,22 0-15,-21 22 0,21-22 16,0 21-16,-1 1 0,1-22 0,0 21 15,21 0-15,0-20 16,0-1-16,0 21 0,0-21 0,0 0 16,0 1-16,21-1 0,0-21 0,22 21 15,-22-21-15,0 0 0,64 0 16,-64-21-16,21 21 0,1-21 16,-1-1-16,0 1 0,1-21 15,-22 0-15,21 20 0,-21-20 0,0-21 16,22 20-16,-22-20 0,0-1 15,-21 1-15,21-1 0,-21 1 0,21 20 16,-21-20-16,0 21 0,0-1 16,0 1-16,0 21 0,0-22 0,0 22 15,0 0-15,0 42 32,0 0-32,-21 1 0,21 20 15,-21 0-15,0 1 0,21 20 16,0 1-16,0-22 0,-21 21 15,21 1-15,-21-22 0,21 22 0,0-22 16,0 0-16,0 1 0,0-1 0,0-21 16,0 22-16,0-22 0,0 0 15,0 0-15,0 0 0,21-21 16,0 0-16,0 0 16,0 0-16</inkml:trace>
  <inkml:trace contextRef="#ctx0" brushRef="#br0" timeOffset="3054.86">6837 1228 0,'0'0'0,"0"-21"0,0-1 0,0-20 16,0 21-16,0 0 0,0 0 16,0-22-16,0 22 0,-21 21 0,-1-21 15,1 21-15,0-21 0,0 21 16,0 0-16,0 0 0,-1 21 0,-20 0 15,21 0-15,-21 22 0,20-22 16,-20 21-16,21 0 0,-21-20 16,20 20-16,1 0 0,0 1 0,0-1 15,21-21-15,0 21 0,0-20 16,0-1-16,0 21 0,0-21 0,0 0 16,21 1-16,0-22 15,0 0-15,22 0 0,-22 0 0,0 0 16,0-22-16,22 22 0,-22-21 15,0 0-15,21-21 0,-21 21 0,1-22 16,-1 1-16,0 21 0,0-22 0,0 1 16,-21 0-16,0-1 0,21 1 15,-21 21-15,0 0 0,0 0 0,0 42 32,0 0-32,0 0 0,-21 21 15,21-20-15,0 20 16,0-21-16,0 21 0,-21 1 0,21-22 15,0 21-15,0-21 0,0 1 16,0-1-16,0 0 0,21 0 0,0 0 16,1-21-16,20 0 0,-21 0 15,0 0-15,0 0 0,22 0 16,-22 0-16,21 0 0,-21-21 0,1 0 16,20 0-16,-21 0 0,0-1 15,0-20-15</inkml:trace>
  <inkml:trace contextRef="#ctx0" brushRef="#br0" timeOffset="3651.51">2773 2074 0,'0'0'0,"-43"0"0,22 0 16,0 0-16,0 0 0,0 0 15,42 0 17,0 0-32,0 0 0,0 0 0,1 0 15,20 0-15,0 0 0,22 0 16,-22 0-16,22 0 0,20 0 0,1 0 16,21 0-16,0 0 15,42 0-15,-21 0 0,21-21 0,21 21 16,-21 0-16,22 0 0,-1 0 0,22 0 15,-22 0-15,21 0 0,-20 0 16,20 0-16,1 0 0,-22 0 0,0-21 16,1 21-16,-1 0 0,-21 0 15,22-21-15,-43 0 0,21 21 0,-21 0 16,-21 0-16,-1-21 0,-20 21 16,-21 0-16,20 0 0,-41-22 0,-1 22 15,0 0-15,1 0 0,-22 0 16,0 0-16,0 0 0,-21-21 31,-21 21-15,21-21-1,-21 21-15,0 0 0,-1 0 16,1 0-16,0 0 0</inkml:trace>
  <inkml:trace contextRef="#ctx0" brushRef="#br0" timeOffset="3762.45">7472 1990 0,'0'0'0,"0"21"32,0 0-17,-21-21-15</inkml:trace>
  <inkml:trace contextRef="#ctx0" brushRef="#br0" timeOffset="4343.12">1672 4233 0,'0'-21'31,"0"42"-31,0 1 15,0 20-15,0-21 0,0 21 0,0 1 16,0-1-16,0 0 16,-21 1-16,21-1 0,0 0 0,-21 1 0,21-1 15,0-21-15,0 22 16,0-1-16,0 0 0,0-21 0,0 1 16,0-1-16,-21 0 0,21 0 15,0-42 16,0 0-31,21 0 0</inkml:trace>
  <inkml:trace contextRef="#ctx0" brushRef="#br0" timeOffset="4503.02">1947 4678 0,'0'0'0,"43"-21"31,-22 21 0,0 0-15,0-21-16</inkml:trace>
  <inkml:trace contextRef="#ctx0" brushRef="#br0" timeOffset="4926.78">3619 3958 0,'0'0'0,"0"-21"0,0 0 0,-21 21 16,0 21 0,21 0-16,0 0 15,0 22-15,-21-1 0,0 0 0,0 22 16,21-1-16,-22 1 0,1-1 0,0-20 15,0 20-15,0 1 0,0-1 16,-1 1-16,1-1 0,0-20 0,0 20 16,21-21-16,0 1 0,0-22 15,0 21-15,0-21 0,0-42 32,0-21-32,0 21 15,21-22-15</inkml:trace>
  <inkml:trace contextRef="#ctx0" brushRef="#br0" timeOffset="5174.64">3387 4064 0,'0'0'0,"0"-42"0,0 21 15,0-1-15,21 22 16,0 22-16,0-1 16,21 21-16,-20-21 0,20 22 0,0-1 15,1 0-15,-1 22 0,0-22 0,1 0 16,-1 1-16,0 20 15,-21-20-15,22-1 0,-22 0 0,21 1 16,-21-1-16,1 0 0,-22 1 16,0-22-16,21 21 0,-21-21 0,0 0 15,0 1-15,21-22 16,-21-22 0,0 1-16,21-21 0,-21 21 0,0-22 15</inkml:trace>
  <inkml:trace contextRef="#ctx0" brushRef="#br0" timeOffset="5410.5">4170 3958 0,'0'0'0,"0"-148"31,-21 169 1,21 22-32,-22-1 0,1 0 0,21 22 15,0-1-15,-21 1 0,0-1 16,21 1-16,-21-1 0,0 1 0,21-1 15,-22 1-15,1-1 0,0 1 0,0-22 16,21 22-16,0-22 0,-21 0 16,21 1-16,0-1 0,0-21 0,0 0 15,21-21-15,0 0 0,21-21 16,-20 0-16,20 0 0,0-22 0,1 1 16</inkml:trace>
  <inkml:trace contextRef="#ctx0" brushRef="#br0" timeOffset="5922.72">4784 4445 0,'0'0'16,"21"-21"-16,0 0 0,-21 0 15,0-1-15,0 1 0,0 0 16,0 0-16,0 0 0,0 0 16,-21-1-16,0 1 0,-1 21 0,1-21 15,0 21-15,0 0 0,-21 0 0,20 0 16,1 0-16,-21 21 0,0 22 15,-1-22-15,22 21 16,0 0-16,-21 1 0,20-1 16,1 0-16,21 1 0,-21-1 0,21 0 15,0 1-15,0-1 0,0 0 0,0 1 16,0-22-16,0 0 0,0 0 16,0 0-16,21 1 0,0-22 0,1 0 15,-1 0-15,0 0 0,0 0 16,21-22-16,-20 1 0,-1 0 0,21 0 15,-21-21-15,22-22 16,-22 22-16,0 21 0,0-22 0,-21 1 16,21 0-16,-21-1 0,21 22 0,-21-21 15,0 21-15,0-1 0,0 44 32,0-1-17,0 0-15,0 21 0,0-21 16,0 22-16,0-22 0,0 21 0,0-21 15,0 22-15,0-22 0,0 0 0,0 21 16,0-20-16,0-1 0,22 0 16,-1 0-16,0-21 0,0 0 15,0 0-15,0 0 0,22 0 16,-22 0-16,0-21 0,21 0 16,-20 0-16,-1-1 0,0 1 0,21-21 15</inkml:trace>
  <inkml:trace contextRef="#ctx0" brushRef="#br0" timeOffset="6486.91">5270 4297 0,'0'0'0,"0"-21"0,0 0 16,0-1-16,0 44 31,0-1-15,0 21-16,0-21 0,0 0 0,0 22 15,0-22-15,0 21 0,0-21 16,0 22-16,0-22 0,0 21 15,0-21-15,0 1 0,0-1 0,0 0 16,0 0-16,0 0 0,0 0 16,22-21-16,-1 0 0,0 0 15,0 0-15,0-21 0,0 21 16,1-21-16,-1 0 0,-21 0 16,21 0-16,0-1 0,-21 1 0,0 0 15,0-21-15,0 21 0,0-22 16,0 22-16,0 0 0,0 0 0,0 0 15,0-1-15,0 1 0,21 21 47,0 0-47,1 0 16,-1-21-16,0 21 0,21 0 16,-21 0-16,22-21 0,-22 21 0,64-21 15,-64 21-15,0-21 16,0 21-16,0 0 0,0 0 0,-21 21 15,0 0-15,-21 0 16,21 0-16,-21 22 16,0-22-16,0 0 0,21 21 0,-21-21 15,-1 1-15,22 20 0,-21-21 0,21 21 16,0-20-16,0-1 0,0 0 16,0 0-16,0 0 0,0 0 0,21 1 15,1-22-15,-1 0 0,0 0 16,0 0-16,0 0 0,0 0 15,22 0-15,-22 0 0,0-22 0,21 1 16,-20 0-16,-1 0 0,0-21 0,0 20 16</inkml:trace>
  <inkml:trace contextRef="#ctx0" brushRef="#br0" timeOffset="6670.8">5990 3916 0,'0'0'0,"-21"0"0,0 0 16,0 0-16,21 21 31,0 0-31,0 0 16,21-21 0,0 0-16</inkml:trace>
  <inkml:trace contextRef="#ctx0" brushRef="#br0" timeOffset="7611.26">6816 4636 0,'0'-22'16,"21"22"-1,-21-21-15,21 0 0,-21 0 16,21 21-16,-21-21 16,21 0-16,0-1 0,-21 1 0,22 0 15,-22-21-15,21 21 0,-21-1 0,0-20 16,0 21-16,0 0 0,0 0 16,0-1-16,-21 1 0,-22 21 0,22 0 15,0 0-15,-21 0 0,-1 0 0,1 21 16,21 1-16,-22-1 15,-41 21-15,41 0 0,1-20 16,21 20-16,-21 0 0,20-21 16,-20 22-16,21-22 0,21 21 0,-21-21 15,21 1-15,0 20 0,0-21 16,21-21-16,0 0 16,21 0-16,-20 0 0,20 0 15,0 0-15,1-21 0,-1 21 0,0-21 16,1 0-16,-1-1 0,0 1 15,1 21-15,-22-21 0,21 0 0,-21 0 16,0 21-16,-21-21 0,0-1 16,-21 44 31,0-1-47,21 0 0,-21 21 15,0-21-15,21 22 0,0-1 0,0 22 16,-21-1-16,21 1 0,0-1 0,-22 22 15,22-22-15,0 22 0,0 84 16,0-105-16,0 20 0,0 1 16,0 0-16,0-22 0,0 22 0,0-22 15,22 64-15,-22-63 16,21-1-16,-21 1 0,0-22 0,0 22 16,0-22-16,0 0 0,0 1 15,0-1-15,-21 0 0,-22-20 0,22 20 16,0-21-16,-21 0 0,-1 0 0,1 1 15,0-1-15,-1-21 0,-20 0 16,-1 0-16,22-21 0,-22-1 0,-20 1 16,20-21-16,1 0 0,-1-22 0,1 22 15,20-22-15,1 1 0,0-22 0,21 22 16,21-22-16,0 0 0,0 22 16,0-22-16,21 22 0,0-1 0,0 1 15,21-1-15,-20 22 0,20-22 16,0 22-16,1 0 0,-1-1 0,0 1 15,22 0-15,-22-1 0,0-20 16,22 20-16,-22 1 0,22-21 0,-1 20 16</inkml:trace>
  <inkml:trace contextRef="#ctx0" brushRef="#br0" timeOffset="8162.95">7683 4233 0,'0'0'0,"22"-21"16,-22-42-1,0 42-15,0-1 0,0 1 16,-22 0-16,1 21 0,0-21 16,0 21-16,0 0 0,0 0 0,-1 0 15,1 0-15,0 0 0,0 21 0,-21 0 16,20 0-16,1 22 0,0-1 15,0-21-15,0 22 0,0-1 0,-1 0 16,1 1-16,0-1 0,0-21 16,21 21-16,0-20 0,0 20 0,0-21 15,0 0-15,0 0 0,21-21 16,0 0-16,0 0 16,22 0-16,-22 0 0,0-21 0,21 0 15,-20 0-15,20 0 0,-21 0 16,21-1-16,-20-20 0,20 21 15,-21-21-15,21-1 0,-20 1 0,-1 21 16,0-22-16,-21 1 0,0 21 0,0 0 16,0 0-16,0-1 0,0 1 15,-21 21-15,0 21 16,-1 1-16,1-1 0,21 0 16,-21 21-16,0-21 0,21 22 15,-21-1-15,21-21 0,0 22 0,0-1 16,0-21-16,0 21 0,0-20 15,0-1-15,0 0 0,21 0 0,0 0 16,-21 0-16,42-21 0,-20 0 16,-1 0-16,0 0 0,21 0 0,1 0 15,-22-21-15,21 0 0,0 0 16,1 0-16,-1-22 0,-21 22 0,22-21 16,-22 0-16</inkml:trace>
  <inkml:trace contextRef="#ctx0" brushRef="#br0" timeOffset="8423.79">8361 3725 0,'0'0'0,"0"-21"0,0 0 16,-21 21-1,-1 0-15,22 21 16,-21 0-16,0 1 0,0-1 0,0 0 16,21 21-16,-21 1 0,-1-1 0,1 0 15,0 1-15,21 20 0,-21-21 16,21 1-16,-21 20 0,21-20 0,-21-1 15,21 0-15,0-21 0,0 22 0,0-22 16,0 0-16,0 0 0,0 0 16,21 1-16,0-22 0,0 0 0,0 21 15,0-21-15,1 0 0,-1 0 16,0 0-16,0-21 0,0-1 16,22 1-16,-22 0 0,0 0 0,21-21 15</inkml:trace>
  <inkml:trace contextRef="#ctx0" brushRef="#br0" timeOffset="8647.67">8615 4064 0,'0'0'0,"0"-42"31,-21 63-15,21 0-16,-22 0 0,22 0 16,-21 1-16,0 20 0,21-21 0,0 21 15,-21 1-15,21-22 0,-21 21 0,21-21 16,0 22-16,0-22 15,0 0-15,0 0 0,0 0 0,0 1 16,0-1-16,21-21 0,0 0 16,0 0-16,0 0 0,1 0 15,20 0-15,-21 0 0,0-21 0,22 21 16,-22-22-16</inkml:trace>
  <inkml:trace contextRef="#ctx0" brushRef="#br0" timeOffset="9371.25">9144 4064 0,'-21'21'31,"0"0"-31,-1 1 0,22-1 16,-21 0-16,0 0 0,0 21 0,21-20 16,-21 20-16,0-21 0,21 21 15,0-20-15,0 20 0,0-21 0,0 0 16,0 0-16,0 1 0,0-1 15,21-21-15,0 0 16,0 0-16,0 0 0,0 0 16,1 0-16,-22-21 0,0-1 15,0 1-15,0 0 16,0-21-16,0 21 0,0-1 0,0-20 16,0 21-16,0-21 0,0 20 15,0 1-15,0 0 0,0 0 16,0 0-16,0 0 0,0-1 0,21 1 15,0 0-15,0 21 0,0-21 16,0 21-16,22 0 0,-22-21 0,0 21 16,0 0-16,0 0 0,22 0 0,-22 21 15,0 0-15,0 21 16,0-20-16,-21-1 0,0 0 0,0 0 16,0 21-16,0-20 0,0-1 15,0 0-15,0 21 0,0-21 0,0 1 16,0-1-16,0 0 0,0 0 15,0 0-15,-21-21 16,21 21-16,-21-21 0,21-21 31,0 0-15,0 0-16,0 0 0,0 0 16,21-22-16,0 22 0,-21-21 0,22-1 15,-1 1-15,21 0 0,-21-1 16,22 1-16,-22 21 0,21-21 0,0 20 15,1 22-15,20-21 16,-20 21-16,-1 0 0,0 0 0,1 21 16,-22 1-16,21-1 0,-21 0 0,0 0 15,1 21-15,-22 1 0,21-22 16,-21 21-16,0 1 0,0-1 0,-21 21 16,-1-41-16,1-1 0,0 0 15,0 0-15,0 0 0,21 0 16,0 1-16,-21-22 0,-1 0 15,22-22 1,0 1 0,0 0-16</inkml:trace>
  <inkml:trace contextRef="#ctx0" brushRef="#br0" timeOffset="9587.12">9440 3429 0,'0'0'0,"-21"0"16,0 0-16,0 0 0,0 0 15,-1 0-15,1 0 16,0 0-16,21 21 31,-21-21-15,0 0-1,21 21-15</inkml:trace>
  <inkml:trace contextRef="#ctx0" brushRef="#br0" timeOffset="9787.02">7980 3831 0,'0'0'0,"-21"0"0,21 21 15,21-21 1,0 0-16,0 0 16,21 0-16,1 0 0,-1 0 0,0 0 15,1 0-15,-1 0 0,0-21 16,1 21-16,20 0 0,-20 0 0,-1-21 16,0 21-16</inkml:trace>
  <inkml:trace contextRef="#ctx0" brushRef="#br0" timeOffset="10226.67">11536 3810 0,'0'21'31,"0"0"-31,-21 1 0,-1 20 0,1-21 16,21 21-16,-21 1 0,0-1 0,0 0 16,0 1-16,-1-1 0,22 0 15,0-20-15,-21 62 0,0-63 16,21 1-16,0 20 15,0-21-15</inkml:trace>
  <inkml:trace contextRef="#ctx0" brushRef="#br0" timeOffset="10522.94">11536 3895 0,'0'0'0,"0"-21"0,0-1 0,21-20 0,0 21 15,0 0-15,0 21 0,1-21 16,-1-1-16,0 1 0,21 21 0,-21 0 16,22-21-16,-1 21 0,0 0 15,1 0-15,-1 21 0,0 0 0,1 1 16,-1-1-16,0 0 0,-20 21 0,20 1 16,-21-1-16,0 0 15,-21 22-15,0-22 0,0 0 0,0 1 16,-21-1-16,0 0 0,-21 1 0,-1-1 15,1-21-15,21 0 16,-22 1-16,1-1 0,0 0 0,21 0 0,-1-21 16,1 0-16,0 0 0,-21 0 15,21 0-15,-1-21 0,1 0 16</inkml:trace>
  <inkml:trace contextRef="#ctx0" brushRef="#br0" timeOffset="10699.69">11282 4170 0,'0'0'16,"21"0"0,0 0-16,0 0 0,0 0 15,22 0-15,-22 0 0,0 0 0,21 0 16,1-21-16,-1 21 0,22-21 0,-1-1 16,1 22-16,-1-21 0,22 0 15,-22 0-15,22 21 0,0-21 0,-1 0 16,-20-1-16,-1 1 0</inkml:trace>
  <inkml:trace contextRef="#ctx0" brushRef="#br0" timeOffset="10919.76">12700 3747 0,'-21'21'47,"21"0"-47,0 0 0,-21 21 15,-1-20-15,1 20 0,21 0 0,-21 22 16,0-22-16,21 0 0,-21 1 0,0-1 15,21 0-15,-22 1 0,1-22 16,21 21-16,-21-21 0,21 1 0,0-1 16,0 0-16,21-21 31,0 0-31,1-21 0,-1 0 16,-21-1-16,21 1 0</inkml:trace>
  <inkml:trace contextRef="#ctx0" brushRef="#br0" timeOffset="11183.71">12594 3937 0,'0'0'16,"0"-21"-16,0-21 0,0 20 0,0 1 0,0 0 16,21 0-16,0 0 0,1 0 15,-1 21-15,0-22 0,0 22 0,0 0 16,22 0-16,-22 0 0,21 0 0,-21 0 16,22 0-16,-1 0 0,-21 22 15,0-22-15,22 21 0,-43 0 0,0 21 16,0-21-16,0 1 0,0 20 15,0-21-15,-22 0 0,1 0 16,0 22-16,-21-22 0,-1 0 0,22 0 16,-21-21-16,0 21 0,20 1 0,-20-22 15,21 0-15,0 21 0,42-42 32,0-1-32,0 1 0,22 0 15,-1 0-15</inkml:trace>
  <inkml:trace contextRef="#ctx0" brushRef="#br0" timeOffset="11431.28">13949 3662 0,'0'0'0,"-43"0"15,22 0-15,0 0 16,21 21-16,-21-21 0,0 21 15,0 0-15,-1 22 0,1-22 16,0 21-16,0-21 0,21 22 0,-21-1 16,0-21-16,-1 22 0,22-1 0,0-21 15,0 0-15,0 22 0,-21-22 16,21 0-16,0 0 0</inkml:trace>
  <inkml:trace contextRef="#ctx0" brushRef="#br0" timeOffset="11654.5">13441 4212 0,'0'0'0,"-21"21"0,-1-21 0,1 22 0,0-1 16,21 0-16,0 0 0,0 0 15,0 0-15,21-21 16,22 22-16,-22-22 0,0 0 0,21 0 15,-21 0-15,22 0 16,-1 0-16,-21 0 0,22 0 0,-1-22 16,21 1-16,-20 0 0,-22 0 15,21 0-15,-21 0 0,22-1 16,-22-20-16,0 21 0,0 0 0</inkml:trace>
  <inkml:trace contextRef="#ctx0" brushRef="#br0" timeOffset="11891.5">13610 3662 0,'0'0'0,"-42"0"15,21 0-15,-1 0 0,22-21 16,22 21-16,-1 0 16,21 0-16,0-21 0,1 21 15,-1 0-15,0 0 0,1 0 0,20 0 16,-20 0-16,-1 0 0,21 0 15,-20 0-15,-22 0 0,21 0 0,-21 0 16,22 0-16,-22 0 0,-42 0 31,0 0-31</inkml:trace>
  <inkml:trace contextRef="#ctx0" brushRef="#br0" timeOffset="12859.44">1122 6943 0,'0'0'0,"0"-21"0,0-1 15,0 1-15,0 0 16,-21 21-1,-1 0-15,1-21 0,21 0 16,-21 21-16,21-21 16,-21 21-16,21-22 0,0 1 0,0 0 15,21 0-15,0 21 16,0-21-16,1 0 0,-1 21 0,21 0 16,-21 0-16,22 0 0,-1 0 15,0 21-15,1 0 0,-1 0 0,0 21 16,1-20-16,-22 20 0,0 0 15,0 1-15,-21-1 0,0 21 16,-21 1-16,-21-1 0,-1 1 16,-20-1-16,-1 1 0,1-1 0,-1-20 15,1-1-15,20 0 0,-20 1 16,21-22-16,20 0 0,-20 0 16,21 0-16,0-21 0,0 0 0,21-21 15,0 0-15,0 0 16,0-21-16,0 20 0,0-20 0,0 0 15,0-1-15,0 1 0,0 0 16,0 21-16,21-22 0,0 22 0,0 0 16,-21 0-16,21 21 15,22 0-15,-22 0 0,0 21 0,0 0 16,0 21-16,0-20 0,1 20 16,-22-21-16,0 21 0,0 1 0,21-22 15,-21 21-15,0-21 0,0 1 16,0-1-16,21 0 0,-21 0 0,21 0 15,0-21-15,0 0 16,1 0-16,20 0 0,-21-21 0</inkml:trace>
  <inkml:trace contextRef="#ctx0" brushRef="#br0" timeOffset="13018.6">1863 7239 0,'21'-21'62,"0"0"-62</inkml:trace>
  <inkml:trace contextRef="#ctx0" brushRef="#br0" timeOffset="13835.09">3344 6646 0,'0'0'0,"0"-21"0,-63 0 16,42 21-16,21 21 15,-22-21-15,22 43 0,0-22 0,-21 21 16,21-21-16,0 22 0,0-1 16,0 0-16,0 1 0,-21-1 0,21 0 15,-21 1-15,21 20 0,0-21 0,0 1 16,-21-1-16,21 0 0,0 1 16,0-22-16,0 0 0,0 0 0,0 0 15,21-42 16,0 0-31,-21 0 0,21 0 16,0-22-16,-21 1 0,22 0 0,-1-1 16,0 1-16,0 21 0,0-21 0,0-1 15,1 22-15,-1-21 0,0 21 16,21-1-16,-21 22 0,1 0 16,-1 0-16,0 0 15,-21 22-15,21-1 0,-21 0 16,0 21-16,0-21 0,0 22 15,0-1-15,0 0 0,21 1 16,-21-1-16,21 0 0,1-20 0,-22 20 16,21-21-16,21 0 0,-21 0 15,43-21-15,-43 0 0,21 0 16,1 0-16,-22 0 0,21-21 0,0-21 16,1 21-16,-1-22 0,-21 1 15,22 0-15,-1-1 0,-21 1 0,21 0 16,-20-22-16,-1 22 0,0-22 15,-21 22-15,0 0 0,0-1 0,0 1 16,0 0-16,0 21 0,-21-1 16,0 1-16,-1 21 0,1 0 15,0 0-15,0 0 0,21 21 0,-21-21 16,21 22-16,-21 20 0,21-21 16,-22 0-16,22 0 0,0 22 0,0-22 15,0 0-15,0 0 0,0 22 16,0-22-16,22 0 0,-1 0 15,0-21-15</inkml:trace>
  <inkml:trace contextRef="#ctx0" brushRef="#br0" timeOffset="14042.45">4635 6943 0,'0'0'0,"0"21"15,-21-21-15,0 21 16,0 0-16,0 0 0,0-21 15,-1 22-15,1-1 0,21 0 16,-21 0-16,21 0 0,-21-21 16,21 21-16,0 1 15,0-44 1,21 1 0,0 0-16</inkml:trace>
  <inkml:trace contextRef="#ctx0" brushRef="#br0" timeOffset="14207.45">4678 6710 0,'0'0'16,"-21"-21"-1,-1 21-15,1 0 16,21 21-16,0 0 16,0 0-16,0 0 0,0 1 15,21-22-15,1 21 16,-1-21-16,0 0 0,0 0 0,21 0 15</inkml:trace>
  <inkml:trace contextRef="#ctx0" brushRef="#br0" timeOffset="14603.44">5122 6922 0,'0'0'0,"0"21"15,-42 42 1,42-42-16,0 1 0,0-1 0,-21 21 15,0-21-15,21 0 0,-22-21 16,22 22-16,0-1 0,-21 0 16,0-21-1,21-21 1,0 0-16,0-1 16,0 1-16,0 0 0,0 0 15,21 0-15,0-22 0,1 22 16,-1-21-16,21 21 0,-21 0 0,0-1 15,22 1-15,-1 0 0,-21 0 0,22 21 16,-22 0-16,21 0 0,-21 0 16,22 21-16,-22 0 0,0 0 0,0 1 15,0-1-15,-21 0 0,0 0 0,0 0 16,0 0-16,0 22 0,0-22 16,0 0-16,-21 0 0,0 0 0,21 1 15,-21-1-15,21 0 0,-21-21 16,21 21-16,21-42 31,21 0-31,-21 21 0</inkml:trace>
  <inkml:trace contextRef="#ctx0" brushRef="#br0" timeOffset="15095.18">6329 6900 0,'0'0'15,"0"-21"-15,-21 0 0,-1 0 0,22 0 16,-42 21-16,0-21 16,21 21-16,-22 0 0,22 0 15,0 0-15,-21 0 0,-1 21 0,22 0 16,-21-21-16,-1 21 0,22 21 0,-21-20 16,21-1-16,0 0 0,-1 21 15,22-21-15,0 1 0,0 20 0,0 0 16,0-21-16,0 1 0,22-1 15,20 0-15,-21 0 0,0-21 16,22 0-16,-1 0 0,0 0 0,1 0 16,-22-21-16,21 0 0,0 0 0,1-1 15,-22 1-15,21-21 0,-21 21 16,1-22-16,-1 22 0,0-21 0,0 0 16,0-1-16,-21 1 0,0-22 15,21 22-15,-21-21 0,0 20 16,22-20-16,-22 20 0,0 22 0,0-21 15,0 21-15,0 0 0,-22 21 16,22 21 0,-21 0-16,0 21 0,21 1 15,-21-1-15,21 0 0,-21 1 0,21-1 16,0 0-16,-21 1 0,21 20 0,0-42 16,0 22-16,0-1 0,0 0 15,0-21-15,0 1 0,0 20 0,0-21 16,0 0-16,21-21 0,0 0 15,0 0-15,0 0 16</inkml:trace>
  <inkml:trace contextRef="#ctx0" brushRef="#br0" timeOffset="15502.48">6943 6816 0,'0'0'15,"0"-21"-15,0-1 0,0 1 0,0 0 0,-22 21 16,1 0-16,0 0 15,0 0-15,0 21 0,-22-21 0,22 21 16,0 1-16,0-1 0,-21 21 16,20-21-16,1 0 0,21 22 15,0-22-15,0 0 0,0 0 0,0 22 16,0-22-16,0 0 0,21 0 0,1-21 16,-1 21-16,0 0 0,0-21 15,21 0-15,-20 0 0,20 0 0,-21 0 16,21-21-16,1 0 0,-22 21 0,21-21 15,-21 0-15,1 0 0,-1-1 16,0 1-16,0 0 0,0 0 0,-21-21 16,0 20-16,0-20 0,0 0 15,0 21-15,0-22 0,0 22 0,-21-21 16,0 21-16,-21 21 0,20 0 16,1 0-16,-21 0 0,0 0 15,-1 0-15,22 21 0,-21 0 0,-1 21 16,22-21-16,-42 43 0,42-43 15,21 21-15,0-20 0,-22-1 16,22 21-16,0-21 0,0 0 0,22 1 16,-1-22-16,0 21 0,21-21 0,1 0 15</inkml:trace>
  <inkml:trace contextRef="#ctx0" brushRef="#br0" timeOffset="16051.49">7620 6752 0,'0'0'0,"0"-21"0,-21 0 31,0 21-31,-1 0 0,22 21 16,-21 0-16,0 0 0,21 1 0,-21-1 16,21 21-16,-21-21 0,21 22 0,0-22 15,0 21-15,0-21 0,0 22 16,0-22-16,0 0 0,0 0 0,0 0 15,0 0-15,21 1 0,0-22 16,0 0-16,0 0 0,1 0 16,-1 0-16,0 0 0,42-22 15,-20 1-15,-22 0 0,21 0 16,-21 0-16,1-22 0,20 22 0,-21-21 16,0 21-16,0 0 0,-21-1 0,0 1 15,0 0-15,0 0 0,-21 42 31,0 0-31,21 0 16,0 1-16,-21-1 0,21 0 0,-21 0 16,21 0-16,0 0 0,0 1 0,0-1 15,21 0-15,0-21 0,0 21 16,0-21-16,1 0 0,-1 0 0,21 0 16,-21 0-16,22 0 0,-22-21 15,21 0-15,0 21 0,-20-21 16,20-1-16,-21 1 0,0-21 0,0 21 15,1-22-15,-1 1 0,-21 0 0,0 21 16,0-22-16,0 1 0,0 0 16,0-1-16,0 22 0,-43-21 15,22 42-15,0 0 0,-21 0 16,21 0-16,-1 0 0,1 0 16,0 0-16,0 0 0</inkml:trace>
  <inkml:trace contextRef="#ctx0" brushRef="#br0" timeOffset="16475.4">9419 6181 0,'21'21'31,"-21"0"-31,0 0 0,0 0 0,-21 22 16,21-1-16,-21 0 0,0 22 0,0-22 15,-1 1-15,1 20 0,0-21 16,0 1-16,0-1 0,0 0 0,-1 1 16,22-1-16,0-21 0,-21 22 15,21-22-15,0 0 16,0 0-16,21-21 15,-21-21 1,0 0-16</inkml:trace>
  <inkml:trace contextRef="#ctx0" brushRef="#br0" timeOffset="16984.21">9059 6668 0,'0'0'0,"-21"-22"0,0-20 16,21 21-16,0 0 0,-21-22 15,21 22-15,0-21 0,0 21 0,0-22 16,21 1-16,0 21 0,21-21 0,-20-1 15,20 22-15,0-21 16,22 21-16,-22-1 0,22 1 0,-1 0 16,-21 21-16,22 0 0,-1 0 15,1 0-15,-1 21 0,1 0 0,-22 1 16,1 20-16,-22 0 0,0 1 0,0 20 16,-21-21-16,0 22 0,0-22 15,0 22-15,-21-22 0,0 0 0,0 1 16,-22-1-16,22-21 0,0 0 0,0 1 15,0-1-15,-1 0 0,1-21 32,21-21-32,0 0 0,0-22 15,0 22-15,21-21 0,1-1 16,-1-20-16,21 21 0,0-22 0,1 22 16,-1-22-16,22 22 0,-22-22 0,21 22 15,1 21-15,-1-21 0,1 20 16,-1 1-16,1 0 0,-22 21 0,22 0 15,-22 0-15,0 21 0,1 0 0,-22 22 16,0-1-16,0 0 0,0 1 16,-21 20-16,0 1 0,0-22 0,0 22 15,-21-1-15,0 1 0,0-22 16,0 21-16,-22-20 0,22-22 0,-21 21 16,21-21-16,0 22 0,-1-22 15,1-21-15,0 21 0,21-42 31,0 0-31,21 0 16,0-1-16,22-20 0,-22 21 0</inkml:trace>
  <inkml:trace contextRef="#ctx0" brushRef="#br0" timeOffset="17879.87">11536 6498 0,'0'0'16,"0"-21"-16,0 0 0,0 0 0,0 0 16,0-1-16,-21 1 0,-1 0 0,1 21 15,-42-21-15,20 21 0,-20 0 16,21 0-16,-1 21 0,-20-21 16,-43 64-16,64-43 0,-1 21 15,-41 43-15,62-43 16,1 0-16,0 1 0,0-22 0,21 21 15,0-21-15,0 22 0,0-22 0,21 0 16,0-21-16,0 21 0,22 0 16,-1-21-16,-21 0 0,43 0 15,-22 0-15,0 0 0,22-21 0,-22 21 16,22-21-16,-22 0 0,0 0 0,1 0 16,-1-22-16,-21 22 0,22-21 15,-22-1-15,0 1 0,0 0 0,-21 21 16,0-22-16,0 1 0,0 21 15,0 0-15,0-1 0,-21 22 16,0 0-16,0 22 0,-1 20 16,22-21-16,-21 0 0,0 22 15,0-1-15,0 0 0,21-21 16,0 22-16,0-22 0,0 21 0,0-21 16,0 1-16,0-1 0,21 0 0,0-21 15,0 21-15,0-21 0,22 0 16,-22 0-16,21 0 0,1 0 15,-1-21-15,-21 21 0,21-21 0,1 0 16,-22-22-16,21 22 0,-21 0 16,22-21-16,-22-1 0,21-41 15,-21 41-15,-21 22 0,0-21 0,0 21 16,0-1-16,0 1 0,0 0 16,-21 21-1,21 21-15,-21 0 0,0 1 0,21 20 16,-21-21-16,21 21 0,0 1 0,-21-22 15,21 21-15,-22-21 0,22 22 16,-21-22-16,21 0 0,0 21 16,-21-20-16,21-1 0,-21 0 15,21-42 17,0 0-32,0-1 15,21 1-15,0-21 0,0 21 16,1-22-16,-1 1 0,0 0 0,0-1 15,0 22-15,43-63 16,-22 62-16,-21 1 0,0 0 0,22 21 16,-22 0-16,21 0 15,-21 0-15,1 0 0,-1 21 0,-21 22 16,0-22-16,0 0 0,0 21 16,0 1-16,0-22 0,0 21 0,0 0 15,0-20-15,0 20 0,0-21 0,0 0 16,0 0-16,0 1 0,21-1 15,0 0-15,0 0 0,0-21 0,1 0 16,20 0-16,-21 0 0,21 0 0,1 0 16,-1 0-16,0 0 0,1-21 15</inkml:trace>
  <inkml:trace contextRef="#ctx0" brushRef="#br0" timeOffset="18939.06">12954 6689 0,'21'-43'0,"-42"86"0,63-128 0,-21 43 15,1-1-15,-22 1 0,0 21 0,0-21 16,0-1-16,0 22 0,0 0 15,-22 0-15,1 0 0,0-1 0,0 22 16,-21 0-16,20 0 0,1 0 0,0 0 16,0 0-16,-21 0 0,20 22 15,1-1-15,-21 21 0,21-21 0,0 22 16,-22-1-16,22 0 0,0 1 0,0-1 16,0-21-16,21 21 0,0 1 15,0-22-15,0 21 0,0-21 0,0 1 16,0-1-16,21 0 0,0-21 0,0 0 15,-21 21-15,42-21 16,-20 0-16,-1 0 0,0 0 0,0-21 16,21 0-16,-20 0 0,-1-1 0,21 1 15,-21-21-15,22 21 0,-22-22 16,0 1-16,0 0 0,0-1 0,0 1 16,-21-21-16,0 41 0,0 1 15,0 0-15,-21 42 31,0 22-31,0-22 0,21 0 16,0 21-16,-21-21 0,21 22 0,-21-22 16,21 21-16,0-21 0,0 22 15,0-22-15,0 0 0,0 0 0,21 0 16,0 1-16,0-22 0,0 21 16,22-21-16,-1 0 0,0 0 0,22 0 15,-22 0-15,22 0 0,-1 0 16,1-21-16,-22-1 0,21 1 0,-20 0 15,-1-21-15,0 21 0,-20-22 0,20 1 16,-21 0-16,0-1 0,-21 1 16,0 0-16,0-1 0,0 22 0,0-21 15,0 21-15,-21-1 0,0 22 16,0-21-16,0 21 0,-1 0 16,1 0-16,0 0 0,-21 0 0,21 21 15,-1-21-15,-20 22 0,21-1 16,0 21-16,21-21 0,0 0 0,0 22 15,0-22-15,0 0 0,0 21 0,0-20 16,0-1-16,21 0 0,0-21 16,0 21-16,0-21 0,1 0 0,-1 0 15,0 0-15,0 0 0,21 0 16,-42-21-16,22 21 0,-1-21 0,0 0 16,0-1-16,-21 1 0,0-21 0,0 21 15,21 0-15,-21-1 0,0 1 16,21 0-16,-21 42 31,0 0-15,-21 1-16,0-1 0,21 21 0,-21-21 15,-21 64-15,20-64 0,22 21 16,-21 1-16,0-1 0,0 0 16,21 1-16,-21-1 0,21 0 0,0 22 15,0-22-15,0 22 0,0-1 0,0 1 16,0-1-16,21 1 0,-21-1 15,21 22-15,-21-22 0,0 1 0,21-1 16,-21 1-16,21-1 0,-21 1 0,0 21 16,0-22-16,0 1 15,0-1-15,0 1 0,0-1 0,0-21 16,-21 22-16,0-22 0,0-21 0,0 22 16,0-22-16,-1 0 0,1-21 0,-21 0 15,21 0-15,0 0 0,-1 0 0,-20-21 16,21-21-16,0 20 0,0-20 15,-1-21-15,1 20 0,0-20 0,21-22 16,0 22-16,0-22 0,0 21 0,0-41 16,21 20-16,0 0 0,1 1 0,20-1 15,-21 0-15,21 1 0,1 20 16,-1 22-16,0-22 0,-20 22 0,20 21 16,-21-22-16,21 22 0,-20 0 0,20 0 15,-21 0-15,21 0 16</inkml:trace>
  <inkml:trace contextRef="#ctx0" brushRef="#br0" timeOffset="21015.49">13779 6477 0,'0'-21'47,"22"21"-47,-1-21 15,0 0-15,21-1 0,-21 22 16,22-21-16,-1 0 0,0 0 0,1 0 16,-1 0-16,0-1 0,1 1 15,-22 21-15,21-21 0,-21 0 0,1-21 16,-22 20-16,0 1 0,0 0 15,-22 21-15,1 0 0,0 0 16,-21 0-16,21 0 0,-22 0 0,1 21 16,21 0-16,-22 1 0,22-1 0,0 0 15,-21 21-15,21 1 16,-1-22-16,22 21 0,0 0 0,0 1 0,0-1 16,0-21-16,0 22 0,0-22 15,22 0-15,-1-21 0,0 21 16,0-21-16,21 0 0,-20 0 0,20 0 15,0 0-15,1-21 0,-22 21 16,21-21-16,0 0 0,-20-1 0,20 1 16,-21-21-16,21 21 0,-20-22 0,-1 22 15,21-21-15,-42 21 0,21 0 16,0-22-16,1 22 0,-1 0 16,-21 0-16,0 42 31,0 0-31,0 0 0,0 22 15,-21-22-15,-1 0 0,1 21 16,0-21-16,21 22 0,-21-22 16,0 21-16,21-21 0,-21 1 0,21-1 15,0 0-15,0 0 16,0-42 0,0 0-1,0 0-15,0-1 0,21-20 16,0 21-16,0-21 0,0 20 0,0-20 15,1 0-15,-1 21 0,0-1 16,0-20-16,0 21 0,22 0 0,-22 0 16,0 21-16,0 0 0,0 0 15,0 0-15,1 0 16,-22 21-16,0 0 0,21 0 16,-21 21-16,0-20 0,0 20 0,0-21 15,0 21-15,0 1 0,0-22 16,0 21-16,0-21 0,0 1 0,0-1 15,0 0-15,0 0 0,0-42 32,0 0-17,21 0-15,-21-22 16,21 22-16,0-21 0,-21 21 0,21-22 16,1 22-16,-1-21 0,0 21 15,0-22-15,0 22 0,22 0 16,-22 0-16,0 0 0,21-1 0,-21 22 15,22 0-15,-22 0 0,0 0 0,0 0 16,0 0-16,1 22 0,-1-1 16,-21 0-16,0 0 0,0 0 0,0 22 15,0-22-15,0 21 0,0-21 0,-21 22 16,-1-22-16,22 21 0,0-21 16,0 0-16,0 1 0,0 20 0,0-21 15,22 0-15,-1 0 16,0-21-16,21 0 0,-21 0 0,22 0 15,-1 0-15,0 0 0,1 0 16,-1-21-16,0 21 0,1-21 16,-1 0-16,-21 0 0,22-22 0,-22 22 15,21-21-15,-21 21 0,0-22 0,-21 1 16,0 21-16,22-21 0,-22 20 16,0 1-16,0 0 0,0 0 0,0 0 15,-22 21-15,1 0 0,0 0 16,0 21-16,0 0 15,0 0-15,-1 0 0,22 1 16,0 20-16,-21 0 0,21-21 0,0 22 16,0-1-16,0-21 0,0 0 15,0 22-15,21-22 0,-21 0 0,22-21 16,-1 21-16,0-21 0,0 0 16,0 0-16,0 0 0,1 0 0,-1 0 15,0 0-15,0-21 0,21 0 0,-20 0 16,-1 0-16,21-1 0,-21-20 15,0 0-15,1 21 0,20-22 0,-21-20 16,-21 42-16,21-1 16,-21 1-16,0 0 0,0 42 31,0 0-31,-21 22 16,0-22-16,21 21 0,-21-21 0,0 22 15,21-22-15,-22 21 0,22-21 0,0 1 16,-21-1-16,21 0 0,0 0 15,-21 0-15,21-42 32,0 0-32,0 0 0,21 0 15,-21-1-15,21 1 0,1-21 0,-1 0 16,0 20-16,21-20 0,-21 0 16,1-1-16,20 22 0,0-21 0,-21 0 15,22 20-15,-1 1 0,-21 0 0,22 21 16,-22 0-16,0 0 0,0 0 15,0 21-15,0-21 0,-21 21 16,0 1-16,0-1 0,0 21 0,0-21 16,0 22-16,0-22 0,0 21 15,-21 0-15,21-20 0,0 20 0,0 0 16,0-21-16,0 1 0,0 20 16,0-21-16,21 0 0,1-21 0,-1 21 15,0-21-15,0 0 0,0 0 0,0 0 16,1 0-16,-1-21 0,0 21 15,21-21-15,-21-21 0,-21 21 0,22-22 16,-1 22-16,0-21 0,0-1 0,-21-20 16,21 21-16,0-22 15,-21 22-15,22-22 0,-22 1 0,21 20 16,0-20-16,-21 21 0,0-22 16,0 43-16,0-21 0,21 20 0,-21 1 15,0 42 1,0 1-16,0-1 15,-21 21-15,0-21 0,21 22 0,0-1 16,0 0-16,-21 1 0,21-1 16,-22 0-16,22 1 0,-21-1 0,21 43 15,0-43-15,0 0 0,-21 1 16,21-1-16,0-21 0,0 21 16,0-20-16,0-1 0,0 0 15,0 0-15,21-21 16,0 0-16,1 0 0,-1 0 15,0-21-15,21 21 0,-21-21 16,1 0-16,-1-1 0,0 1 0,21 0 16,-21 0-16,1-21 0,-1 20 15,-21 1-15,21 0 0,-21 0 0</inkml:trace>
  <inkml:trace contextRef="#ctx0" brushRef="#br0" timeOffset="21284.49">17018 6075 0,'0'0'0,"-21"21"31,21 0-31,21-21 0,0 0 16,21 0-16,-20 0 0,-1 0 16,21 0-16,-21 0 0,22 0 0,-1 0 15,-21 0-15,21-21 0,-20 21 0,20 0 16,-21 0-16,0-21 0,0 21 15,1 0-15,-1 0 0,0-21 16,-21 0 0,-21 21-1,0 0-15,-1 0 16,1-22-16,0 22 0,-21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9T02:10:42.4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3154 614 0,'0'-42'15,"0"20"1,0 1-16,0 0 15,0 0-15,0 0 16,0 0-16,0-1 31,0 44-15,0-1-16,0 21 16,0-21-16,0 0 0,0 22 15,0-1-15,0 0 0,0 22 16,0-22-16,0 22 0,0-1 0,0 1 15,0-22-15,-21 22 0,21-22 16,-22 21-16,22-20 0,0-1 16,-21-21-16,21 22 0,0-22 0,0 0 15,0 0-15,0 0 16,0-42 15,0 0-15,0 0-16,0 0 0,0-1 0,0-20 15,0 21-15,0-21 0</inkml:trace>
  <inkml:trace contextRef="#ctx0" brushRef="#br0" timeOffset="280.39">3090 614 0,'0'0'0,"0"-21"0,0 0 16,0-1-16,0 1 15,21 21-15,1 0 16,-1 0-16,0 21 15,0 1-15,0-1 0,0 0 16,22 21-16,-22 1 0,21-1 16,-21 0-16,22 22 0,-22-22 0,21 22 15,-21-22-15,1 0 0,20 1 16,-21-1-16,0 0 0,0 1 0,1-22 16,-1 0-16,0 0 0,-21 0 15,0 0-15,21 1 0,-21-1 0,21-21 16,-21-21 15,0-1-31,0 1 16,0-21-16,0 21 0</inkml:trace>
  <inkml:trace contextRef="#ctx0" brushRef="#br0" timeOffset="548.48">3958 423 0,'0'0'0,"0"22"32,-21-1-17,21 0-15,0 21 0,-21 1 0,21-1 16,-21 0-16,-1 22 0,1-22 16,21 22-16,-21-1 0,0 1 15,0-22-15,0 21 0,21-20 0,-22-1 16,22 0-16,-21-20 0,21 20 15,0-21-15,0 0 0,0 0 0,0 1 16,21-22 0,1 0-1,-22-22-15,21 22 0</inkml:trace>
  <inkml:trace contextRef="#ctx0" brushRef="#br0" timeOffset="1140.54">4424 1101 0,'0'0'0,"0"-21"16,84-43 0,-84 43-16,22-21 15,-22 20-15,21 1 0,-21-21 16,0 21-16,0-22 0,0 22 0,0 0 15,0 0-15,0 0 16,-21 21-16,-1-21 0,1 21 0,-21 0 16,21 0-16,-22 0 0,1 21 15,0 0-15,-1 0 0,22 21 16,-21 1-16,0-1 0,-1 0 16,22 1-16,0-1 0,0 0 0,0 1 15,-1-22-15,22 21 0,0 1 16,0-22-16,0 21 0,0-21 15,22 0-15,-1-21 0,0 22 16,21-22-16,-21 0 0,22 0 16,-22 0-16,21 0 0,1 0 0,-22-22 15,21 1-15,0 21 0,-20-42 0,20 21 16,-21 0-16,0-22 0,0 22 16,1-21-16,-1-1 0,-21 1 15,0 21-15,0-21 0,0 20 0,0 1 16,0 0-16,0 0 0,0 42 31,0 0-31,0 0 0,0 1 16,0-1-16,0 0 0,0 21 15,0-21-15,0 1 0,0 20 0,0-21 16,0 0-16,0 22 0,0-22 0,0 0 16,0 0-16,0 0 15,21 0-15,0-21 0,0 0 16,0 0-16,1 0 0,-1 0 15,0 0-15,0 0 0,0-21 16,22 21-16,-22-21 0</inkml:trace>
  <inkml:trace contextRef="#ctx0" brushRef="#br0" timeOffset="1784.48">5016 804 0,'0'0'16,"0"22"-1,0-1-15,0 0 16,0 0-16,0 0 0,0 0 16,-21 22-16,21-22 0,0 21 0,0-21 15,-21 22-15,21-22 0,0 0 16,0 21-16,0-20 0,0-1 16,0 0-16,0 0 0,0 0 0,21-21 15,0 21-15,1-21 0,-1 0 16,0 0-16,0 0 0,0 0 0,0 0 15,22 0-15,-22 0 0,0 0 16,21-21-16,-20 0 0,-1 0 16,0 0-16,0 0 0,0-1 0,0-20 15,-21 0-15,0 21 0,0-22 0,0 1 16,0 21-16,0 0 0,0-22 16,-21 22-16,0 0 0,0 21 15,0 0-15,0 0 16,21 21-1,0 0-15,21-21 16,0 21-16,0-21 0,0 0 16,0 0-16,1 0 0,-1 0 0,21 0 15,-21 0-15,22 0 0,-1 0 16,0-21-16,-21 0 0,22 21 0,-22-21 16,21 21-16,-21-21 0,1 21 15,-22-21-15,21 21 16,-42 21 15,21 0-31,-22 0 16,1 0-16,0 0 0,21 22 0,-21-22 15,0 21-15,21-21 0,0 1 16,0 20-16,-21-21 0,21 0 0,0 0 16,0 1-16,0-1 0,0 0 15,0 0-15,21 0 0,0-21 0,0 0 16,0 21-16,0-21 0,1 0 15,20 0-15,-21 0 0,0 0 0,22-21 16,-22 0-16,0 0 0,21 0 16,-21 0-16,22-1 0,-22 1 0</inkml:trace>
  <inkml:trace contextRef="#ctx0" brushRef="#br0" timeOffset="1980.4">5969 572 0,'-42'0'31,"42"21"-15,21-21 15,0 0-15,0 0-16</inkml:trace>
  <inkml:trace contextRef="#ctx0" brushRef="#br0" timeOffset="2980.45">6752 1143 0,'0'-21'31,"0"0"-15,21 0-16,0-1 15,1 1-15,-1 0 0,0 0 16,0 0-16,0 0 0,0-1 15,1 1-15,-22 0 0,0 0 16,0 0-16,0 0 0,-22-1 0,1 1 16,0 21-16,-21 0 0,-1 0 15,1 0-15,0 0 0,-1 21 0,1 1 16,-21-1-16,20 21 0,1 0 0,0-20 16,20 20-16,-20 0 15,21 1-15,0-22 0,0 21 0,21-21 16,0 22-16,0-22 0,0 0 0,0 0 15,21 0-15,0-21 16,0 0-16,21 0 0,-20 0 0,20 0 16,0 0-16,1-21 0,-1 0 15,0 0-15,1 21 0,-1-21 0,0-1 16,1-20-16,-22 21 0,0 0 16,0 0-16,0-1 0,-21 1 0,21 0 15,-21 0-15,0 0 16,0 0-16,-21 21 31,0 0-31,0 21 0,21 0 16,0 0-16,-21 0 0,21 22 15,-21-22-15,21 21 0,-22 0 0,22 1 16,0-1-16,0 0 0,0 22 0,0-22 16,0 22-16,0-1 0,0 22 15,0-22-15,0 22 0,0-21 0,0 20 16,0-20-16,0 20 0,0-20 0,0 21 15,0-1-15,0-20 0,0 20 16,0-20-16,0-1 0,0 1 0,0-22 16,0 1-16,0 20 0,-21-42 15,0 22-15,0-1 0,0-21 16,0 0-16,-22 22 0,1-22 0,0 0 16,-1-21-16,1 0 0,-22 0 0,1 0 15,-1 0-15,1 0 0,-22-21 16,1 0-16,20-22 0,-21 1 0,22 0 15,-22-22-15,43 1 0,-22 20 16,22-20-16,21-1 0,-21 1 0,42 20 16,0-20-16,0 21 0,0-1 0,21 1 15,0 0-15,0-1 0,21 1 16,1 0-16,-1-1 0,0-20 0,22-1 16,-22 1-16,22-1 0,-1-20 15,1 20-15,-1 1 0,1-22 16,20 21-16,1 22 0</inkml:trace>
  <inkml:trace contextRef="#ctx0" brushRef="#br0" timeOffset="3544.54">7514 974 0,'0'0'0,"0"-21"15,21-1-15,-21 1 0,0 0 16,0-21-16,0 21 16,0-1-16,0 1 0,0 0 15,0 0-15,-21 21 0,0-21 0,0 21 16,0 0-16,-1 0 0,-20 0 0,21 0 16,-21 0-16,20 21 0,-20 0 15,0 21-15,-1-20 0,22 20 0,-21 0 16,0 1-16,20-1 0,-20 0 15,21 1-15,0-1 0,21-21 0,0 21 16,0-20-16,0-1 0,0 0 16,0 0-16,21-21 0,0 0 0,21 0 15,-20 0-15,20 0 16,0 0-16,-21 0 0,22-21 0,-1 21 16,-21-21-16,22 0 0,-22-1 15,0-20-15,0 21 0,0 0 0,0-22 16,1 22-16,-1-21 0,-21 21 0,0-22 15,0 22-15,0-21 0,21 21 16,-21 0-16,0-1 0,-21 44 31,21-1-15,0 0-16,0 21 0,-21-21 16,21 22-16,0-1 0,0-21 15,0 22-15,0-22 0,0 21 16,0-21-16,0 0 0,0 22 0,21-22 15,-21 0-15,21 0 16,0-21-16,0 0 0,0 0 16,1 0-16,-1 0 0,21-21 0,-21 0 15,0 0-15</inkml:trace>
  <inkml:trace contextRef="#ctx0" brushRef="#br0" timeOffset="3816.27">8213 381 0,'0'0'0,"-22"0"31,1 21-31,0 0 0,0 22 16,0-22-16,21 21 0,-21-21 16,-1 22-16,1-1 0,0 0 0,0 1 15,21-1-15,-21 0 0,0 1 16,21-1-16,0 0 0,-22-20 0,22 20 15,-21 0-15,21-21 0,0 1 16,0-1-16,0 0 0,0 0 0,0 0 16,0 0-16,21-21 15,1 0-15,-1 0 16,0 0-16,21-21 0,-21 0 0,22 0 16</inkml:trace>
  <inkml:trace contextRef="#ctx0" brushRef="#br0" timeOffset="4063.95">8594 720 0,'-22'0'0,"-20"21"16,21-21 0,21 21-16,-21 0 0,-22 43 15,43-43-15,-21 21 0,0-21 16,21 22-16,0-22 0,-21 42 15,0-20-15,21-22 0,0 0 16,0 0-16,0 0 0,0 1 16,0-1-16,21-21 15,0 0-15,0 0 0,0 0 16,1-21-16,-1-1 0,21 1 0</inkml:trace>
  <inkml:trace contextRef="#ctx0" brushRef="#br0" timeOffset="4788.5">9102 720 0,'-64'0'31,"43"21"-31,0 0 0,0 0 0,-22 0 16,22 1-16,0 20 0,-21-21 0,20 21 15,1-20-15,21 20 0,0-21 16,0 21-16,0-20 0,0-1 0,0 0 15,0 0-15,21 0 0,1 0 16,-1 1-16,0-22 0,21 0 0,-21 0 16,1 0-16,20 0 0,-21 0 15,0 0-15,0-22 0,1 1 16,-22 0-16,0 0 0,0 0 16,0 0-16,0-22 0,0 22 15,0-21-15,0 21 0,0-22 0,0 22 16,0-21-16,0 21 0,0-1 15,21 1-15,0 0 0,0 0 0,0 21 16,22-21-16,-22 21 0,0 0 16,21 0-16,-21 0 0,22 0 0,-22 0 15,21 0-15,-21 0 0,22 21 16,-22 0-16,0 21 0,21-20 16,-20-1-16,-1 21 0,-21 0 0,0-20 0,0 20 15,0 0-15,0-21 16,0 22-16,0-1 0,0-21 0,0 0 15,0 22-15,0-22 0,-21 0 16,-1-21-16,22 21 0,-21 0 0,21-42 47,0 0-47,0 0 16,0 0-16,21-22 0,1 22 15,-1-21-15,0 0 0,0-22 0,21 22 16,-20-1-16,20 1 0,0 0 15,1-1-15,-1 1 0,0 21 0,22 0 16,-22 0-16,43 21 16,-43 0-16,0 0 0,-20 21 15,20 0-15,-42 0 0,21 0 0,-21 22 16,0-1-16,0 0 0,0 1 16,0-22-16,-21 21 0,0 0 0,0 1 15,-1-1-15,1-21 0,0 0 16,0 22-16,0-22 0,0-21 0,21 21 15,-22 0-15,1-21 0,0 0 16,0 0 0,21-21-16,0 0 15</inkml:trace>
  <inkml:trace contextRef="#ctx0" brushRef="#br0" timeOffset="5019.85">9038 318 0,'0'0'0,"-42"0"0,21 0 16,-1 0-16,1 0 0,0 0 16,0 0-16,21 21 31,-21-21-16,0 0-15,-1 0 16,1 0-16,0 0 0,0 0 0,0 0 16</inkml:trace>
  <inkml:trace contextRef="#ctx0" brushRef="#br0" timeOffset="5224.54">7768 741 0,'0'0'0,"85"0"31,-43 0-31,-21 0 0,22 0 16,-1 0-16,0-21 0,1 21 0,-1-21 16,0-1-16,1 22 0,-1-21 0,0 0 15,-21 21-15,22-21 0,-1 0 16</inkml:trace>
  <inkml:trace contextRef="#ctx0" brushRef="#br0" timeOffset="5700.56">11663 550 0,'0'-21'16,"0"42"-16,0-63 0,0 21 16,0 42-1,0 0 1,0 0-16,0 1 0,0 20 0,-21 0 15,21 1-15,-22-1 0,22 0 16,0 22-16,-21-22 0,0 0 16,21 1-16,0-1 0,-21 0 0,21 1 15,-21-1-15,21-21 0,0 0 16,0 1-16,0-1 0</inkml:trace>
  <inkml:trace contextRef="#ctx0" brushRef="#br0" timeOffset="5992.45">11620 804 0,'0'0'0,"0"-21"0,0-106 31,0 106-31,0 0 0,22 21 0,-1-21 16,0 0-16,21-1 0,-21 22 15,22-21-15,-1 21 0,0 0 0,22 0 16,-22 0-16,22 21 0,-22-21 15,22 22-15,-22 20 0,21-21 0,-20 21 16,-1 1-16,-21-1 0,0 0 16,1-20-16,-22 20 0,0 0 0,0 1 15,-22-1-15,-20-21 0,21 21 0,0-20 16,-22-1-16,22 0 0,-21 0 16,21-21-16,0 21 0,-22-21 15,22 0-15,0 0 0,0 0 16,0 0-16,21-21 15,-22 0-15</inkml:trace>
  <inkml:trace contextRef="#ctx0" brushRef="#br0" timeOffset="6178.48">11536 910 0,'21'0'31,"0"0"-31,0 0 0,22 0 15,-22 0-15,21 0 0,0 0 16,22 0-16,-22-21 0,22 21 0,20-21 16,-20 0-16,21 21 0,-22-21 15,22-1-15,-22 1 0,85-21 16</inkml:trace>
  <inkml:trace contextRef="#ctx0" brushRef="#br0" timeOffset="6411.96">12890 466 0,'0'0'0,"0"21"32,0 0-32,-21 0 0,21 0 15,0 22-15,0-22 0,-21 21 16,21-21-16,-21 22 0,21-1 16,0 0-16,0 1 0,-21-1 0,21 0 15,-21 1-15,21-22 0,-22 21 16,22-21-16,0 1 0,0 20 0,0-21 15,0 0-15,-21-21 0,21 21 16,0-42 15</inkml:trace>
  <inkml:trace contextRef="#ctx0" brushRef="#br0" timeOffset="6732.5">12806 593 0,'0'0'0,"0"-21"16,-21 21-16,-1 0 0,22-22 0,0 1 16,0 0-1,22 0-15,-1 21 0,0 0 16,21-21-16,1 21 0,-1 0 0,0 0 16,22 0-16,-22 0 0,0 0 15,1 21-15,-1 0 0,0 0 0,-20 0 16,-1 1-16,-21-1 0,0 0 15,0 0-15,-21 0 0,-22 0 16,22 1-16,-42-1 0,20 21 16,1-21-16,-22 0 0,22 1 0,-21-22 15,20 21-15,22 0 0,-21 0 0,21-21 16,-1 0-16,1 21 0,42-21 31,1-21-31,20 0 0,0 21 16,1-21-16,-1 0 0</inkml:trace>
  <inkml:trace contextRef="#ctx0" brushRef="#br0" timeOffset="7024.36">13906 423 0,'0'-21'31,"0"42"-15,-21 1 0,21-1-16,0 21 0,0-21 0,-21 22 15,21-22-15,-21 21 16,21-21-16,-21 22 0,0-22 0,21 21 0,0-21 16,0 0-16,-22 1 0,22 20 15,0-21-15,-21 0 0,21 0 16,0 1-16,0-1 15,0-42 17</inkml:trace>
  <inkml:trace contextRef="#ctx0" brushRef="#br0" timeOffset="7299.53">13441 974 0,'-21'21'0,"42"-42"0,-64 42 0,22 0 16,0 0-16,21 0 0,-21 1 16,21-1-16,0 0 0,0 0 0,0 0 15,21 0-15,21-21 16,-20 0-16,-1 22 0,21-22 0,-21 0 16,22 0-16,-22 0 0,21 0 15,0 0-15,-20 0 0,20-22 0,-21 22 16,21-21-16,-20 21 0,20-21 0,-21 0 15,21 21-15,-20-21 0,-1 0 16,0 21-16,0-22 0,0 1 16,0 21-16,-21-21 0,0 0 0,0 0 15,22 0-15,-22-1 0</inkml:trace>
  <inkml:trace contextRef="#ctx0" brushRef="#br0" timeOffset="7568.48">13568 402 0,'0'0'0,"-21"0"0,42 0 32,0 0-32,0 0 0,21 0 15,-20-21-15,20 21 0,0 0 16,1 0-16,-1 0 0,0 0 0,-21 0 15,22 0-15,-1 0 0,-21 0 16,0 0-16,22 0 0,-22 0 0,0 0 16,-42 0 31</inkml:trace>
  <inkml:trace contextRef="#ctx0" brushRef="#br0" timeOffset="8733.91">3154 1863 0,'-21'0'0,"42"0"0,-64 0 16,22 0-16,0 0 15,0 0 1,42 0 46,0 0-46,0 0-16,22 0 0,-1 0 16,-21 0-16,43 0 0,-22 0 0,22 0 15,-1 0-15,1 0 0,-1 0 0,22 0 16,-1 0-16,-20 0 0,21 0 16,-1 0-16,1 0 0,21 0 15,0 0-15,-1 0 0,22 0 16,0 0-16,22 0 0,-22 0 0,21 0 15,-21 0-15,42 0 0,-21 0 16,0 0-16,1-21 0,-1 21 0,0 0 16,21 0-16,1 0 0,-1 0 15,0 0-15,1 0 0,-1 0 0,0 0 16,22 0-16,-22 0 0,22 0 16,-22 0-16,0 0 0,-21 0 0,22-22 15,-22 22-15,0 0 0,-21 0 16,0 0-16,0 0 0,-42 0 15,-1-21-15,1 21 0,-21 0 0,-22 0 16,0 0-16,1 0 0,-22 0 16,0-21-16,0 21 0,-21-21 62</inkml:trace>
  <inkml:trace contextRef="#ctx0" brushRef="#br0" timeOffset="9500.11">11642 1630 0,'0'0'16,"-22"0"-16,-20 0 0,-21 0 15,41 0-15,1 0 0,0 0 16,0 0-16,0 0 0,42 0 62,0 0-62,21 0 0,1 0 0,20 0 16,22 0-16,0 0 0,20 0 0,1 0 16,21 0-16,0 0 0,0 0 15,0 0-15,21 0 0,-21 0 0,22 0 16,-22 0-16,0 0 0,0 0 15,-22 0-15,1 0 0,-21 0 0,21 0 16,-43 0-16,22 0 0,-22 0 16,-20 0-16,-1-21 0,0 21 0,-20 0 15,-1 0-15,0 0 0,0 0 16,-21-21 0,-21 21 15,21-22-31,-21 22 0,0 0 0,-1 0 15,1 0-15</inkml:trace>
  <inkml:trace contextRef="#ctx0" brushRef="#br0" timeOffset="9608.53">13991 1566 0,'0'22'32,"-21"-22"-17,0 0 1,0 21-16,-1-21 0</inkml:trace>
  <inkml:trace contextRef="#ctx0" brushRef="#br0" timeOffset="13879.85">1587 4763 0,'0'-22'15,"0"1"16,-21 21 32,0 21-47,21 1-16,0-1 0,0 21 0,0 0 15,0-20-15,0 20 0,0 21 16,0-20-16,0-1 0,0 0 0,0 22 15,0-22-15,0 22 0,0-1 16,0-20-16,0 20 0,0 1 0,-21-1 16,21 1-16,-21-1 0,0 1 15,21-1-15,-22-21 0,22 1 16,0-1-16,-21-21 0,21 22 16,0-22-16,0 0 15,0-42 1,0 0-1,0-22-15,21 22 0,1-21 16</inkml:trace>
  <inkml:trace contextRef="#ctx0" brushRef="#br0" timeOffset="14808.48">1609 4784 0,'-43'-21'32,"64"21"14,22 0-30,-22 0-16,21 0 0,1 0 16,-1 21-16,0-21 0,1 0 0,20 0 15,1 0-15,-1 0 0,1 0 16,20 0-16,1 0 0,127 0 16,-107 0-16,22 0 0,-21 0 15,0 0-15,21-21 0,-21 21 0,21 0 16,-21 0-16,21-22 0,-43 22 15,22 0-15,-21 0 0,-22 0 0,1-21 16,-1 21-16,-20 0 0,-1 0 16,-21 0-16,0 0 0,1 0 0,-1 0 15,0 0 17,-21 21-1,0 1-31,0-1 0,0 0 15,0 0-15,0 0 0,0 0 16,0 1-16,-21-1 0,21 0 0,0 21 16,0-21-16,-21 22 0,21-22 15,0 21-15,0-21 0,0 22 0,0-1 16,0-21-16,0 22 0,0-1 0,0-21 16,0 21-16,0 1 0,0-22 15,0 21-15,0 1 0,0-22 16,0 21-16,0-21 0,0 22 15,0-22-15,0 0 0,0 0 0,0 0 16,0 0-16,0 1 0,0-1 16,0 0-1,0 0-15,-22-21 16,1 0-16,0 0 16,0 0-16,0 0 0,0 0 15,-1 21-15,-20-21 0,0 0 0,-1 0 16,-20 0-16,-1 0 0,-20 0 15,-1 0-15,-21 0 0,22 0 0,-22 0 16,-21 21-16,0-21 16,21 22-16,-21-22 0,0 0 0,0 21 15,21-21-15,0 0 0,0 21 16,22-21-16,-1 0 0,0 0 0,1 0 16,-1 0-16,0 0 0,-42 0 15,64 0-15,-85 0 16,127 0-16,-22 0 15,22 0-15,0 0 0,21-21 32,21 21-17,0-21-15,0-1 16,22 1-16,-1-21 0</inkml:trace>
  <inkml:trace contextRef="#ctx0" brushRef="#br0" timeOffset="15432.09">2646 4572 0,'0'21'15,"-21"0"1,21 1-16,0-1 16,-22 0-16,22 0 15,0 0 1,22-21 0,-1 0-1,0 0-15,0 0 0,0 0 0,0-21 16,1 0-16,-1 0 0,-21 0 15,21-1-15,-21 1 16,0 0-16,0 0 0,-21 0 16,0 21-16,-1-21 0,1 21 15,0 0-15,0 0 0,-21 0 16,20 21-16,1 0 0,0-21 16,0 21-16,21 0 0,-21 0 0,21 1 15,-21-1-15,21 0 16,0 0-16,0 0 0,0 0 15,0 1-15,21-22 0,0 0 16,0 21-16,0-21 0,0 0 0,1 0 16,-1 0-16,0 0 0,0 0 15,0 0-15,0-21 0,22-1 0,-22 22 16</inkml:trace>
  <inkml:trace contextRef="#ctx0" brushRef="#br0" timeOffset="16004.44">2921 4678 0,'0'0'0,"-21"21"0,21 0 15,0 0-15,0 1 16,0-1 0,0-42 46,0-1-62,0 1 16,0 0-16,0 0 0,0-21 15,0 20-15,21-20 0,0 21 16,0-21-16,0-1 0,22-20 0,-22 20 16,21-20-16,1 21 0,-1-22 15,21 22-15,1-22 0,21 22 0,-1 0 16,1-22-16,21 43 0,0-21 15,-22-1-15,22 1 0,0 21 0,21 0 16,0-22-16,0 22 0,0 0 0,21 21 16,-21-21-16,-21 21 0,21 0 15,0 0-15,-21 0 0,21 0 16,0 21-16,-21 0 0,-1 0 16,1 0-16,0 1 0,0 20 0,-21-21 15,-22 21-15,22 1 0,-22-1 0,1 22 16,-1-22-16,-20 21 0,20-20 15,-21 20-15,1-20 0,-1-1 0,-21 0 16,0 1-16,1-1 0,-1 0 16,-21-21-16,0 1 0,0-1 0,0 0 15,0 0-15,0 0 0,0 0 16,-21-21 0,-1 0-1,1 0-15,0 0 16,21-21-16,-21 21 15,21-21-15,-21 21 0,21-21 0,-21 21 16</inkml:trace>
  <inkml:trace contextRef="#ctx0" brushRef="#br0" timeOffset="16440.5">6435 4530 0,'-22'0'31,"44"0"-15,-1 21-16,0-21 15,0 21-15,21-21 0,-20 21 0,20-21 16,-21 21-16,0-21 0,22 22 16,-22-22-16,0 0 0,0 21 0,0-21 15,0 0-15,1 0 16,-1 0-1,0 0 1,0-21-16,0-1 16,0 1-16,-21 0 0,22 0 15,-1-21-15,0 20 0,0 1 16,-21-21-16,21 21 0,-21-22 16,21 22-16,-21 0 0,0 0 0,0 0 15,0 42 1,-21 0-1,0 0-15,21 0 0,-21 1 16,0-1-16,0 21 0,-1-21 0,1 0 16,0 1-16,0 20 0,0-21 0,0 0 15,-1-21-15,1 21 0,21 1 16,0-1-16</inkml:trace>
  <inkml:trace contextRef="#ctx0" brushRef="#br0" timeOffset="16977.34">7387 4953 0,'0'0'0,"-21"-21"0,0 0 0,21 0 0,-21-1 16,21 1-16,-22 0 0,1 0 0,21 0 15,-21 0-15,0-1 0,0 22 16,21-21-16,0 0 0,-21 0 16,21 42 15,0 21-15,0-20-16,0 20 0,0 0 15,0 22-15,0-22 0,0 22 0,0-1 16,0-21-16,0 22 0,0-22 15,0 22-15,0-22 0,0 0 0,0 1 16,0 20-16,0-20 0,0-1 0,0-21 16,-22 21-16,22-20 0,0-1 15,0 0-15,0 0 16,0-42 0,0 0-16,0 0 0,0-1 15,0-20-15,0 0 0,0-1 16,0 1-16</inkml:trace>
  <inkml:trace contextRef="#ctx0" brushRef="#br0" timeOffset="17706.31">7197 4805 0,'0'0'0,"21"0"47,0 0-32,0 0-15,21 0 16,1 0-16,20 0 0,1 0 0,-1-21 16,43 21-16,-21 0 0,42-21 15,-21 21-15,21-22 0,0 22 0,0-21 16,0 21-16,21-21 0,-21 21 0,0 0 16,21-21-16,-21 21 0,-21-21 15,21 21-15,-21 0 0,21 0 0,-43 0 16,22-21-16,-21 21 0,-1 0 15,-20 0-15,-1 0 0,-20 0 0,20 0 16,-42 0-16,22 0 0,-22 0 0,0 0 16,0 0-16,0 0 15,1 0 1,-22 21-16,0 0 0,0 0 16,0 0-16,0 0 15,0 22-15,0-22 0,0 21 0,0 1 16,0-1-16,21 0 0,-21 1 15,0-1-15,0 0 0,0 1 0,0 20 16,0-21-16,0 1 0,0-1 0,0-21 16,0 22-16,0-1 0,-21-21 15,21 21-15,0 1 0,0-22 0,0 0 16,0 0-16,0 0 0,-22 1 16,22-1-16,-21 0 0,21 0 15,0 0-15,-21-21 0,-21 21 16,21-21-16,-22 0 15,22 0-15,-21 0 0,-1 0 0,-20 0 16,21 0-16,-22 0 0,-21 0 0,22 0 16,-22 0-16,1 0 0,-22 0 15,0 0-15,-21-21 0,-21 0 0,21 21 16,-21 0-16,-1 0 0,-20-21 0,21 21 16,0 0-16,0 0 0,21 0 15,0 0-15,21 0 0,0 0 0,21 0 16,1 0-16,20 0 0,1 0 15,-1 0-15,22 0 0,21-21 16,-22 21-16,22 0 0,0 0 16,0 0-16,21-21 15,21-1 1,0 22-16,0-21 0,0 0 16,22 21-16,-22-21 0,0 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9T02:11:55.4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3429 7472 0,'0'-21'62,"0"0"-46,0-1-1,0 1 17</inkml:trace>
  <inkml:trace contextRef="#ctx0" brushRef="#br0" timeOffset="516.29">3958 7345 0,'21'-21'16,"0"21"0,-21-21-16,0-1 15,22 22 1,-22-21-1,-22 21 17,1 0-17,0 0-15,-21 0 0,-1 21 16,1 1-16,0-22 0,-22 21 16,1 0-16,-1-21 0,1 21 0,-1 0 15,-20 0-15,20-21 0,22 22 0,-22-22 16,1 0-16,-1 0 0,22 0 15,-22 21-15,1-21 0,21 0 0,-22 0 16,1 0-16,20 0 0,-20 0 16,-1 0-16,22 0 0,-22 0 0,22 0 15,-21 0-15,20 0 0,1 0 16,21 21-16,-22-21 0,22 0 0,0 0 16,0 0-16,42 0 46,0-21-30,0 21-16,1 0 16,-22-21-16,21 21 0,0-22 15,0 1-15,0 21 16,-21-21-16,21 21 0</inkml:trace>
  <inkml:trace contextRef="#ctx0" brushRef="#br0" timeOffset="1124.73">2688 7112 0,'0'0'15,"21"-21"-15,-21 0 0,21 21 0,1-21 0,-22-1 16,21 1-16,0 0 0,0 0 16,-21 0-16,21 21 0,-21-21 15,0-1-15,0 44 47,0-1-47,-21 0 0,0 0 0,-21 0 16,20 0-16,-20 22 0,0-1 15,-1 0-15,1-20 0,0 20 16,-22 0-16,22 1 0,-22-22 16,22 21-16,0-21 0,21 0 0,-22-21 15,22 22-15,0-22 0,0 0 16,0 0-16,-1 0 15,1 0-15,21-22 16,0 1 0,0 0-1,21 21 1,1 0 0,-1 0-16,0 21 0,0-21 15,0 21-15,22 22 0,-1-22 16,-21 0-16,21 0 0,1 0 15,-22 1-15,21-1 0,1 0 16,-22 0-16,21 21 0,-21-20 0,22-22 16,-22 21-16,0 0 0,0 0 0,21-21 15,-42 21-15,22-21 0,-1 0 16,0 21-16,-21-42 109,0 0-109</inkml:trace>
  <inkml:trace contextRef="#ctx0" brushRef="#br0" timeOffset="1973.01">6223 7451 0,'0'0'0,"0"-21"16,0-1-1,-21 22-15,21-21 0,-21 21 16,-1 0-1,1-21-15,0 21 0,0 0 16,0 0-16,0 0 0,-1 0 0,1 0 16,0 0-16,0 0 0,0 0 15,0 0-15,-1 0 0,-20 0 0,21 0 16,0 0-16,-22 0 0,22 0 16,-21 0-16,21 0 0,0 0 0,-22 0 15,22 0-15,0 0 0,0 0 16,42 0 31,21 0-47,1 0 0,-1 0 0,21 0 15,1 0-15,-1 0 0,22 0 16,0 0-16,-1 0 0,1 0 16,0 0-16,21 0 0,-22 0 0,22 0 15,-21 0-15,21 0 0,-22 0 16,1 0-16,-22 0 0,22 0 0,-21 0 15,-22 0-15,0 0 0,1 0 0,-1 0 16,-21 0-16,0 0 0,0 0 16,1 0-1,-22-21 17,0 0-1,-22 21-16,22-21-15,-21 21 16,0-22-16</inkml:trace>
  <inkml:trace contextRef="#ctx0" brushRef="#br0" timeOffset="2512.9">7197 6964 0,'0'0'0,"-22"-21"16,1 21-16,0 0 15,21 21 17,0 0-32,0 0 15,0 0-15,21 1 0,-21-1 16,21 0-16,1 0 0,-1 0 15,21 0-15,-21 1 0,0-22 0,22 21 16,-1 0-16,-21 0 0,22-21 16,-1 21-16,43-21 15,-64 0-15,21 0 0,-21 0 0,22 0 16,-22 0-16,0 0 0,0 0 16,0 0-16,-42 0 31,0 21-16,0-21-15,0 0 0,-22 22 0,22-1 16,-21-21-16,-1 21 0,1 0 16,0 0-16,-1 0 0,1 1 0,-21-1 15,20 21-15,1-21 0,0 0 16,-1 1-16,1-1 0,0 0 0,-1 0 16,1 0-16,21 0 0,-22 1 0,22-22 15,0 21-15,0 0 0,0-21 16,0 21-16,-1-21 15,22 21-15,-21-21 16,21-21 15,0 0-31,21 0 16,1 0-16</inkml:trace>
  <inkml:trace contextRef="#ctx0" brushRef="#br0" timeOffset="3588.78">9758 6668 0,'0'0'0,"0"-22"0,21 1 16,-21 0-1,0 0 1,0 0 0,-21 21-1,0 0-15,-1 0 0,1 0 16,0 0-16,-21 21 0,21-21 16,-1 21-16,1 0 0,-21 0 0,21 1 15,0-1-15,-1 0 0,-20 0 16,21 21-16,0-20 0,0-1 0,-1 21 15,1-21-15,0 0 0,0 22 16,0-22-16,0 21 0,21 1 16,-22-1-16,1 0 0,0 1 0,21 20 15,-21-21-15,0 22 0,0-22 0,21 1 16,-22 20-16,22-21 0,-21 1 16,21-1-16,0 0 0,0 1 0,0-1 15,0-21-15,0 22 0,0-1 0,21-21 16,1 21-16,-1-20 0,0-1 15,0 21-15,21-21 0,-20 0 0,20 1 16,-21-1-16,21 0 0,1 0 16,-1 0-16,0-21 0,1 0 15,-1 21-15,0-21 0,22 0 0,-1 0 16,-20 0-16,20-21 0,1 21 16,-1-21-16,22 0 0,-22 0 0,43-22 15,-42 1-15,-1 21 0,-20-21 16,-1 20-16,21-20 0,-20 21 15,-1-21-15,0-1 0,1 1 0,-22 0 16,21-1-16,1 1 0,-22 0 0,0 20 16,0-20-16,0 0 0,0-1 15,-21 1-15,0 21 0,0-21 16,0-1-16,0 22 0,0-21 0,0 21 0,-21-22 16,-21 22-16,21 0 0,0 0 15,-1 0-15,1 21 0,0 0 16,0-22-16,0 22 0,0 0 15,-1 0-15,1 0 16,0 0-16,21 22 31,-21-22-15</inkml:trace>
  <inkml:trace contextRef="#ctx0" brushRef="#br0" timeOffset="4380.8">10583 6985 0,'-21'0'31,"21"21"0,-21 0-31,0 1 16,21-1-16,-21 0 0,21 0 0,0 0 15,-22 22-15,1-22 0,0 0 0,21 21 16,-21-21-16,0 22 0,0-22 16,-1 0-16,22 0 0,-21 0 0,21 1 15,-21-1-15,21 0 0,-21 0 16,21 0-16,0 0 31,0-42 0,0 0-31,21 0 16,0 0-16,-21 0 16,21-1-16,1 1 0,-1 0 0,-21-21 15,21-1-15,0 22 0,0-21 16,0 0-16,-21 20 0,22-20 0,-22 21 16,21 0-16,-21 0 0,0-1 0,21 1 15,-21 0-15,21 0 0,0 0 16,-21 0-1,21 21-15,1 0 32,-1 0-17,0 0-15,0 0 16,0 21-16,0 0 16,1-21-16,20 21 0,-21-21 0,21 21 15,1-21-15,-1 0 0,0 21 0,1 1 16,20-22-16,-20 0 0,-1 0 15,0 21-15,1-21 0,-22 0 0,21 0 16,0 0-16,-20 0 0,-1 0 16,0 0-16,-42 0 62,0 0-46,-1 0 46,1 0-62,0 0 0,0 0 16</inkml:trace>
  <inkml:trace contextRef="#ctx0" brushRef="#br0" timeOffset="22211.95">762 9652 0,'0'-21'31,"-21"21"16,21-21 0,0 0-31,0-1-1</inkml:trace>
  <inkml:trace contextRef="#ctx0" brushRef="#br0" timeOffset="23473.86">550 9673 0,'0'0'0,"-21"21"16,0-21-1,42 0 32,0 0-47,0-21 16,22 0-16,-1 21 0,-21-21 0,22 0 15,20 0-15,-21-22 0,1 22 16,-1 0-16,-21-21 0,22 20 16,-1 1-16,-21-21 0,0 21 0,0 0 15,-21-22-15,0 22 0,0-21 16,0 21-16,0-1 0,0 1 0,-21-21 16,0 42-16,21-21 0,-21 0 15,0-1-15,0 22 16,-1 0-16,1 0 15,0 0 1,21 22-16,0-1 0,0 0 0,-21 0 16,21 0-16,-21 22 0,21-22 15,0 21-15,0-21 0,0 22 0,0-1 16,0 0-16,0 1 0,-21 20 16,21 1-16,0-1 0,-22 1 15,22 20-15,-21-20 0,21-1 0,0 22 16,0 0-16,-21-1 0,21 1 15,-21 0-15,0 20 0,21-20 0,-21 21 16,-1-21-16,1-1 0,0 1 16,21 0-16,-21-1 0,21 1 0,-21 0 15,21-22-15,0 1 16,0-1-16,0-21 0,0 1 0,0-22 16,0 21-16,21-21 0,0-21 15,0 0-15,0 0 0,1 0 0,-1 0 16,21-21-16,-21 0 0,22 0 15,-22-21-15,21-1 0,-21 1 0,0-22 16,22 22-16,-22-21 0,0-22 16,0 21-16,0 1 0,-21-22 0,22 22 15,-22-22-15,0 0 0,0-20 16,-22 41-16,1-21 0,0 22 16,-21-1-16,-1 1 0,22 21 0,-21-1 15,0 1-15,-1 0 16,1 20-16,0 1 0,-1 0 0,1 21 15,21-21-15,-22 21 0,22 0 16,0 0-16,0 0 0,21-21 16,21 21-1,21 0-15,-20-21 0,20-1 16,0 22-16,1-21 0,-1 21 16,0-21-16,1 0 0,-1 0 15,0 0-15,1-1 0,-1-20 0,0 21 16,-21 0-16,22-22 0,-22 22 15,0 0-15,0 0 0,0 0 16,1 0-16,-22-1 0,21 1 16,-21 0-16,0 0 0,0 0 15,0 42 17,-21 0-17,21 0-15,-22 0 0,22 22 16,-21-22-16,21 21 0,-21 1 15,21-22-15,0 21 0,0-21 0,0 22 16,0-22-16,0 0 0,21 0 16,0 0-16,1-21 0,-1 21 15,0-21-15,0 0 0,0 0 0,0 0 16,1 0-16,-1 0 0,21-21 16,-21 21-16,0-21 0,1 0 15,-1 0-15,0-22 0,0 22 0,-21 0 16,0-21-16,0-1 0,0 1 15,0 0-15,0 21 0,-21-22 16,0 22-16,0 0 0,-1 0 0,1 0 16,0-1-16,-21 22 0,21 0 15,-22 0-15,1 0 0,21 0 0,-22 0 16,22 22-16,0-1 0,0 0 16,0-21-16,21 21 0,-21 0 15,21 0-15,0 1 0,0-1 16,0 0-16,21-21 0,0 21 15,0 0-15,0-21 0,22 0 0,-22 0 16,21 0-16,0 0 0</inkml:trace>
  <inkml:trace contextRef="#ctx0" brushRef="#br0" timeOffset="23952.76">1736 9610 0,'0'0'0,"-22"-43"31,22 22-31,0 0 16,0 0-16,22 0 15,-1 21-15,-21-21 16,21 21-16,0 0 0,0 0 15,0 0-15,1 0 0,-1 0 0,0 0 16,0 0-16,0 0 0,0 21 16,1 0-16,-1 0 0,0 0 0,-21 0 15,21 1-15,-21 20 16,21-21-16,-21 0 0,0 22 0,0-22 16,0 0-16,0 21 0,0-21 15,-21 1-15,0-22 0,0 42 16,0-42 15,21-21-31,0 0 16,0-1-16,0 1 0,0 0 15,0 0-15,0 0 0,0 0 16,0-22-16,0 22 0,0 0 16,21 0-16,-21 0 0,21-1 15,0 1-15,0 21 0,0-21 16,1 0-16,-1 21 0,0-21 15,0 0-15,21 21 0</inkml:trace>
  <inkml:trace contextRef="#ctx0" brushRef="#br0" timeOffset="24588.21">2625 9398 0,'-22'0'16,"1"0"-16,21 21 15,-21 0-15,0 1 16,21-1-16,-21 0 0,21 0 16,0 0-16,0 22 0,-21-22 0,21 0 15,-22 0-15,22 21 0,0-20 16,0-1-16,0 0 0,-21 0 0,21 0 16,0 0-16,-21 1 15,21-1-15,21-21 31,0-21-31,1-1 16,-22 1-16,21 0 0,0 0 16,0 0-16,-21 0 0,21-22 15,0 22-15,1 0 0,-1 0 16,0 0-16,0-1 0,0 1 16,0 21-16,1 0 0,-1 0 15,0 0-15,-21 21 16,21-21-16,-21 22 15,0-1-15,0 0 0,0 0 0,0 0 16,0 0-16,0 1 0,0-1 16,0 0-16,0 0 0,0 0 15,0 0-15,0 1 16,21-22-16,0 0 16,1 0-1,-1 0-15,0 0 0,0-22 16,0 22-16,0-21 0,-21 0 15,22 0-15,-22-21 0,21 20 0,-21 1 16,0-21-16,0 21 0,0-22 16,0 22-16,0 0 0,0 0 0,0 0 15,0 0-15,0-1 16,-21 22 0,-1 0-1,22 22 16</inkml:trace>
  <inkml:trace contextRef="#ctx0" brushRef="#br0" timeOffset="25162.34">3619 9419 0,'0'0'0,"0"-21"16,-42 21 0,21 0-16,0-21 0,0 21 15,-1 0-15,1 0 0,0 0 16,0 0-16,0 21 0,0 0 15,-1 0-15,1 1 16,0-1-16,0 0 0,0 0 0,0 21 16,-1-20-16,1 20 0,0-21 15,21 21-15,0-20 0,0 20 0,0-21 16,0 0-16,0 0 0,0 1 16,0-1-16,21 0 0,0-21 0,1 21 15,-1-21-15,0 0 16,21 0-16,-21 0 0,22 0 0,-22 0 15,21 0-15,1-21 0,-22 21 0,21-21 16,-21 0-16,22-1 0,-22 1 16,0 0-16,0 0 0,0-21 0,0-1 15,-21 22-15,0-21 0,0-1 16,0 22-16,0-21 0,0 0 16,-21 20-16,0 1 0,0-21 15,0 21-15,0 0 0,-1 21 0,1 0 16,0 0-16,-21 0 0,-1 0 15,22 0-15,-21 21 0,0 0 0,20 0 16,-20 0-16,21 0 0,21 1 16,0-1-16,-21 21 0,21-21 15,0 0-15,0 1 0,0-1 0,0 0 16,0 0-16,21 0 0,0-21 16,0 0-16,0 0 0,22 0 0</inkml:trace>
  <inkml:trace contextRef="#ctx0" brushRef="#br0" timeOffset="25612.77">3831 9440 0,'0'0'0,"0"-21"15,0 0 1,21 21-1,0 0-15,1-21 16,-1 21-16,0 0 0,0 0 16,0 0-16,0 0 0,-21 21 0,22-21 15,-1 21-15,0 0 0,-21 1 16,21-1-16,-21 21 0,21-21 16,-21 0-16,0 1 0,0 41 15,0-42-15,0 0 16,-21 1-16,21-1 0,-21 0 0,21 0 15,-21-21-15,21 21 16,-21-21-16,21-21 31,0 0-31,0 0 0,0 0 16,21-1-16,0-20 0,-21 21 16,21-21-16,0 20 0,-21 1 0,21-21 15,-21 21-15,22 0 0,-1-1 16,0 1-16,0 0 0,0 0 15,0 21-15,1 0 0,-1 0 16,0 0-16,0 0 16,0 0-16,0 0 0</inkml:trace>
  <inkml:trace contextRef="#ctx0" brushRef="#br0" timeOffset="26225.62">5016 9525 0,'0'0'15,"0"-21"-15,0 0 0,0 0 16,0-1-16,0 1 0,0 0 0,0 0 16,-21 0-16,0 0 15,0-1-15,0 22 0,0 0 0,-1 0 16,1 0-16,-21 0 0,21 0 15,0 0-15,-22 0 0,22 0 0,-21 22 16,-1-1-16,22 0 0,-21 0 0,21 0 16,-22 0-16,22 22 0,0-22 15,0 21-15,0 1 0,0-1 0,21-21 16,0 21-16,0-20 0,0 20 16,0-21-16,0 0 0,0 0 15,0 1-15,21-1 0,0-21 0,21 0 16,-21 0-16,1 0 0,20 0 15,-21 0-15,64-21 0,-43 21 16,0-22-16,-20-20 0,20 21 16,0-21-16,1 20 0,-1-20 0,-21 0 15,0-22-15,22 22 0,-22 0 16,0-1-16,-21 1 0,21-22 16,-21 22-16,0 0 0,0-1 0,0 1 15,0 0-15,0-1 0,0 22 0,0 0 16,0 0-16,0 0 0,-21 21 15,0 21 1,21 0-16,-21 21 16,21-20-16,-22 20 0,22 0 0,-21 1 15,21-1-15,0 0 0,0 1 16,-21-1-16,21 0 0,0 1 0,-21 20 16,21-21-16,0 1 0,0-1 15,0 0-15,0-20 0,21 20 0,0-21 16,-21 0-16,21 0 0,1-21 15,-1 0-15,0 0 0,0 0 0,21 0 16,-20 0-16,-1 0 0,0-21 0</inkml:trace>
  <inkml:trace contextRef="#ctx0" brushRef="#br0" timeOffset="26832.94">5715 9483 0,'0'0'0,"-21"0"16,42 0-1,0 0 1,21 0-16,1 0 0,-1 0 15,0 0-15,22 0 0,-1 0 0,1 0 16,-1 0-16,1-21 0,-1 21 0,22 0 16,-21 0-16,-1-22 0,1 22 15,-1 0-15,64 0 16,-85 0-16,1 0 0,-22 0 0,21 0 16,-21 0-16,-21-21 31,-21 21-31,0 0 15,0 0-15,21-21 0,0 0 0</inkml:trace>
  <inkml:trace contextRef="#ctx0" brushRef="#br0" timeOffset="27264.6">6646 9123 0,'0'0'0,"-21"0"15,0 0-15,0 0 0,0 0 32,21 21-32,0 0 15,0 0-15,21 1 16,-21-1-16,21 0 0,0 0 0,0 0 16,22-21-16,-22 21 0,21 1 0,0-22 15,1 21-15,-1-21 0,0 0 16,-20 0-16,20 0 0,0 0 15,1 0-15,-22 0 0,0 0 0,0 0 0,0 0 16,0 0-16,1 0 16,-1 0-16,-42 0 31,-1 0-31,1 0 0,0 21 16,-21-21-16,21 21 0,-1 0 0,-20-21 15,21 21-15,-21 1 0,-1-1 16,-20 42-16,20-42 0,1 22 15,21-22-15,-21 21 0,20-21 16,-20 22-16,21-22 0,0 21 0,0-21 16,21 1-16,0-1 0,21-21 31</inkml:trace>
  <inkml:trace contextRef="#ctx0" brushRef="#br0" timeOffset="28369.5">8445 9483 0,'22'0'31,"-22"-21"-15,0-1-16,21 22 16,-21-21-16,0 0 15,0 0-15,0 0 16,0 0-16,-21 21 0,21-22 16,-22 22-16,1 0 0,0-21 15,0 21-15,0 0 0,0 0 0,-1 0 16,1 0-16,0 0 0,-21 21 15,21-21-15,-22 22 0,1-1 0,21 0 16,-22 0-16,22 21 0,-21-20 0,21 20 16,-22 43-16,43-43 15,-21 0-15,21-21 0,0 22 0,0-1 16,0-21-16,0 22 16,0-22-16,0 0 0,21 0 0,1-21 15,-1 21-15,0-21 0,0 0 0,21 0 16,-20 0-16,-1 0 0,21 0 0,-21-21 15,22 0-15,-22 0 0,42-22 16,-42 1-16,22 21 16,-22-21-16,0-1 0,0 1 0,0-22 15,22 22-15,-22 0 0,0-1 0,0-20 16,0 21-16,-21-1 0,22-20 16,-1 20-16,0 1 0,-21-21 0,0 20 15,0 22-15,0-21 0,21 21 16,-21-1-16,0 1 0,0 42 31,0 1-31,0-1 0,-21 0 0,0 21 16,21 1-16,0-1 0,-21 0 0,21 1 15,-22-1-15,22 0 16,-21 1-16,21-1 0,0 21 0,0-20 16,0-1-16,0 0 0,0 1 15,0-22-15,0 21 0,0-21 0,0 1 16,0-1-16,21 0 0,1-21 0,-1 0 15,0 0-15,0 0 16,0 0-16,0 0 0,1 0 0,-1-21 16,0 0-16,0-1 15</inkml:trace>
  <inkml:trace contextRef="#ctx0" brushRef="#br0" timeOffset="28812.67">8932 9483 0,'0'0'16,"-21"0"-16,0-21 16,21-1-16,0 1 0,0 0 15,0 0-15,21 21 16,0-21-16,0 21 0,1 0 0,-1-21 16,21 21-16,-21-22 0,0 22 15,22 0-15,-22 0 0,0 0 16,21 0-16,-20 22 0,-1-1 0,21-21 0,-21 21 15,0 0-15,1 0 16,-1 0-16,-21 1 0,0 20 0,0-21 16,0 21-16,0-20 0,0 20 0,0 0 15,-21-21-15,-1 22 0,1-22 16,0 0-16,0 0 0,0 0 0,0 1 16,-1-1-16,1-21 15,0 0-15,21-21 16,0-1-16,0 1 0,0 0 15,0 0-15,0-21 0,0 20 16,21-20-16,0 21 0,1-21 0,-22 20 16,21 1-16,21-21 0,-21 21 15,0 0-15,1-1 0,20 1 16,-21 21-16,21-21 0,-20 0 0,20 0 16,-21 21-16,21-21 0,1 21 15,-22 0-15,21 0 0,-21-22 0,1 22 16,-1 0-16,0 0 0</inkml:trace>
  <inkml:trace contextRef="#ctx0" brushRef="#br0" timeOffset="29017.32">9906 9377 0,'0'0'0,"0"21"0,0 0 0,0 0 0,0 1 16,0 20-16,-21-21 0,21 0 16,-21 0-16,21 1 0,0-1 15,0 21-15,-22-21 0,22 0 16,-21 1-16,21-1 0,0 0 15,0 0-15,0-42 47,0 0-47,0 0 0,21-1 0,-21 1 16,22-21-16,-1 0 0</inkml:trace>
  <inkml:trace contextRef="#ctx0" brushRef="#br0" timeOffset="29372.91">9948 8996 0,'0'0'0,"-21"0"0,0 21 15,-21-21-15,20 21 0,1 0 0,21 1 16,-21-1-16,21 0 0,0 0 16,0 0-16,0 0 0,21 1 15,0-22-15,1 0 0,-1 0 16,0 0-16,0 0 0,21 0 0,-20 0 15,-1 0-15,21 0 0,-21 0 0,0-22 16,1 1-16,-1 21 0,-21-21 16,0 0-16,0 0 0,0 0 15,0-22-15,0 22 0,0 0 16,-21 21-16,-1-21 0,1 21 0,-21 0 16,21 0-16,0 0 0,-22 0 0,22 21 15,0 0-15,0 0 0,0 0 16,-1 1-16,22 20 0,0-21 0,0 0 15,0 22-15,0-22 0,0 0 16,22 0-16,-1 0 0,0 0 0,0 1 16,0-22-16,0 21 0,22-21 0,-1 0 15</inkml:trace>
  <inkml:trace contextRef="#ctx0" brushRef="#br0" timeOffset="29764.69">10456 9313 0,'-21'0'31,"21"22"-31,0-1 16,0 0-16,0 0 0,0 0 16,0 0-16,0 1 0,0-1 15,0 21-15,0-21 0,0 0 16,0 22-16,0-22 0,0 0 0,0 0 15,0 0-15,0 1 0,0-1 16,21-42 15,0 21-31,-21-22 0,22 1 0,-1 0 16,0-21-16,0 21 0,0-1 16,-21-20-16,21 0 0,1 21 0,-1-22 15,0 22-15,0-21 0,0 21 16,0-1-16,1 1 0,-1 0 0,0 0 15,-21 42 32,0 0-31</inkml:trace>
  <inkml:trace contextRef="#ctx0" brushRef="#br0" timeOffset="30121.35">10880 9462 0,'21'0'0,"0"0"15,0 0-15,0 0 0,0 0 16,1-22-16,-1 1 0,21 21 16,-21-21-16,0 0 0,22 0 15,-22 0-15,0 21 0,0-22 0,0 1 16,-21 0-16,0 0 15,-21 21 1,0 0-16,0 0 0,0 0 16,-22 0-16,22 21 0,-21 0 0,21 0 15,-22 1-15,22-1 0,0 0 16,0 0-16,0 0 0,21 0 0,0 22 16,0-22-16,0 21 15,0-21-15,0 1 0,21-1 0,0 0 16,0 0-16,0-21 0,1 0 15,-1 21-15,21-21 0,-21 0 0,22 0 16,-1 0-16,-21 0 0,64-21 16,-64 0-16,0 21 0,21-21 15,-20 0-15</inkml:trace>
  <inkml:trace contextRef="#ctx0" brushRef="#br0" timeOffset="30539.87">11451 9356 0,'0'0'0,"0"-21"0,0-1 16,0 1-16,0 0 15,21 0-15,0 0 0,1 0 16,-1 21-16,0-22 16,0 22-16,0 0 0,0 0 15,1 0-15,-1 0 0,0 0 16,0 0-16,0 0 0,0 22 16,1-1-16,-22 0 0,21 0 0,0 0 15,-21 0-15,0 1 0,21-1 0,-21 0 16,21 0-16,-21 0 0,0 0 15,0 22-15,0-22 0,0 0 0,-21 0 16,0 0-16,21 1 0,-21-22 0,0 21 16,-1 0-16,1-21 15,21-21 17,0 0-32,0-1 0,0 1 0,21 0 15,1 0-15,-22-21 0,21 20 16,0 1-16,0-21 0,0 21 15,0-22-15,1 22 0,-1 0 0,0-21 16,0 21-16,43-22 0,-43 22 16,0 0-16,0 21 0,0-21 15,22 21-15,-22-21 0,0 21 0,0 0 16,0 0-16,0 0 16,1 0-16,-22 21 0,0 0 15</inkml:trace>
  <inkml:trace contextRef="#ctx0" brushRef="#br0" timeOffset="31008.36">12446 9398 0,'0'21'15,"21"-21"16,0 0-31,0 0 16,1 0-16,-22-21 31,21 21-31,-21-21 0,0 0 16,0 0-16,-21 21 16,-1 0-1,1 0-15,0 0 16,0 0-16,0 21 15,21 0-15,-21-21 0,21 21 0,0 0 16,21-21 15,0 0-15,0 0-16,0 0 16,-21-21-1,0 0 1,-21 21 31,0 0-32</inkml:trace>
  <inkml:trace contextRef="#ctx0" brushRef="#br0" timeOffset="51040.84">13335 9144 0,'0'0'0,"0"-21"31,0 0-31,0 0 16,0 42 31,0 0-31,0 0-16,0 0 0,0 0 15,0 1-15,0 20 0,0-21 16,0 0-16,-21 22 0,21-22 0,0 0 15,0 21-15,-21-21 0,21 1 0,0-1 16,0 0-16,0 0 0,0 0 16,-22 0-16,22 1 15,-21-22-15,21-22 16,0 1 0,0 0-16,0 0 15,0 0-15,0-22 0,0 22 16,0 0-16,0 0 0,0-21 15,21 20-15,22-20 0,-22 21 0,0-21 16,21 20-16,1-20 0,-22 21 0,21 0 16,1 0-16,-1-1 0,0 1 0,-21 21 15,22 0-15,-1 0 0,-21 0 16,22 0-16,-22 21 0,0 1 0,21 20 16,-42-21-16,21 0 0,-21 22 15,22-22-15,-22 21 0,0-21 16,0 0-16,0 22 0,0-22 0,0 0 15,0 0-15,-22 0 0,22 1 16,-21-1-16,21 0 0,0 0 16,-21-21-16,21 21 15,0-42 1,0 0 0,0 0-16,21 21 0,0-21 15</inkml:trace>
  <inkml:trace contextRef="#ctx0" brushRef="#br0" timeOffset="52211.84">14499 9229 0,'64'-43'16,"-128"86"-16,149-86 0,-85 22 0,0 0 0,0 0 16,0 0-16,0 0 15,0-1-15,-43 1 0,43 0 16,-21 0-16,0 21 0,0 0 15,0 0-15,0 0 0,-1 0 0,-20 0 16,21 21-16,0 0 0,-22 0 0,22 1 16,0-1-16,-21 21 0,21-21 15,-1 22-15,1-22 0,-21 21 0,21 0 16,0-20-16,21 20 16,0 0-16,-22-21 0,22 1 0,0 20 15,0-21-15,0 0 0,0 0 0,22-21 16,-1 0-16,0 22 0,21-22 15,-21 0-15,22 0 0,-22-22 0,21 1 16,1 0-16,-22 21 0,21-21 16,-21 0-16,22 0 0,-1-43 15,-21 43-15,0-21 0,0 20 0,-21-20 16,22 21-16,-22-21 0,21 20 16,-21-20-16,0 21 0,0 0 0,0 0 15,0-1-15,0 1 16,0 42-1,0 1 1,0-1-16,0 0 0,-21 21 16,21-21-16,0 1 0,0 20 0,0-21 15,0 21-15,0-20 0,0-1 16,0 0-16,0 0 0,0 0 0,0 0 16,0 1-16,21-1 0,0-21 0,-21 21 15,21-21-15,0 0 0,0 0 16,1 0-16,-1 0 15,0-21-15,0 21 0,0-21 16,0-1-16,1 22 0,-1-21 0,-21 0 16,21-21-16,-21 21 0,0-1 0,21-20 15,0 21-15,-21 0 0,21-22 16,-21 22-16,0 0 0,0 0 0,0 0 16,0 0-16,22 21 15,-22 21 16,0 0-31,0 0 16,0 0-16,0 22 0,0-22 0,0 0 16,-22 0-16,22 0 15,0 0-15,0 22 0,0-22 0,0 0 16,0 0-16,0 0 0,0 1 16,22-22-16,-1 0 15,0 0-15,0 0 16,0 0-16,0 0 0,1 0 0,-1-22 15,0 22-15,21-21 0,-21 0 16,1 0-16,-1 0 0,21-22 16,-21 1-16,-21 21 15,0 0-15,0-22 0,0 22 0,0 0 16,0 0-16,-21 0 16,0 21-16,0 0 0,0 0 15,42 0 32,0 0-47,21 0 0,-21-21 16,1 21-16,20 0 0,-21 0 0,21-22 15,-20 22-15,20 0 0,-21 0 16,21-21-16,-20 21 0,-1 0 0,0 0 16,0 0-16,0 0 15,-21 21-15,0 1 16,0-1-16,0 0 0,0 0 15,0 0-15,0 0 16,0 1-16,-21-1 0,21 0 0,0 0 16,0 0-16,0 0 0,-21 1 0,21-1 15,0 0-15,0 0 16,0 0-16,21-21 31,0 0-15,-21-21-16,21 0 0,1 0 15,-22 0-15,21-22 16</inkml:trace>
  <inkml:trace contextRef="#ctx0" brushRef="#br0" timeOffset="52404.84">15790 8721 0,'0'0'0,"-21"0"16,0 0-16,0-21 15,0 21 1,21 21 0,-22-21-16,22 21 0,0 0 15,0 0-15,0 0 16,0 1-16,0-1 16,22 0-16</inkml:trace>
  <inkml:trace contextRef="#ctx0" brushRef="#br0" timeOffset="53193.76">16404 9271 0,'0'0'0,"21"-21"0,-21 0 16,0 0-16,21-1 15,-21 1-15,0 0 0,0 0 16,0 0-16,0 0 0,0-1 0,-21 1 16,0 0-16,0 21 0,0 0 15,0-21-15,-22 21 0,1 0 0,0 0 16,-1 21-16,1 0 0,-43 22 16,43-22-16,0 0 0,20 0 15,1 21-15,-21-20 0,21 20 16,21-21-16,0 0 0,0 0 0,0 1 15,0-1-15,0 0 0,21 0 16,0-21-16,0 0 0,22 0 16,-22 0-16,21 0 0,0 0 0,1 0 15,-1 0-15,0-21 0,1 21 16,-1-21-16,0 21 0,-20-21 16,-1-1-16,21 22 0,-21-21 0,-21 0 15,21 21-15,-21-21 0,22 21 16,-22-21-16,0 0 0,-22 21 31,1 0-15,0 0-16,0 21 0,0 0 0,21 0 15,-21 0-15,21 22 0,-22-22 16,22 21-16,0 0 0,-21 1 0,21 20 16,0-20-16,0 20 0,0 1 0,0-1 15,0-21-15,-21 22 16,21-1-16,-21 1 0,21-1 0,-21-20 15,0 20-15,21 1 0,-22-1 0,1 1 16,21-22-16,-21 22 0,0-1 16,0 43-16,0-64 0,-1 22 15,22-22-15,-21-21 0,0 22 0,21-1 16,-21-21-16,0 0 0,0 22 16,-22-22-16,22 0 0,0-21 0,-21 21 15,-1 0-15,-41-21 16,41 0-16,-20 0 0,-1 0 0,1-21 15,-1 0-15,1 0 0,-1 0 16,22-1-16,-22-20 0,22 0 0,21-1 16,-21 1-16,20 0 0,1-1 0,21-20 15,0-1-15,0 22 0,0-21 16,0-1-16,21 22 0,1-1 0,-1-20 16,0 21-16,21-1 0,1 1 0,-1 0 15,0-22-15,1 22 0,20-22 16,1 1-16,-1-1 0,1 1 0</inkml:trace>
  <inkml:trace contextRef="#ctx0" brushRef="#br0" timeOffset="54008.66">16933 9017 0,'0'0'0,"-21"-21"0,0 0 16,0 21-16,0 0 0,-1 0 0,1-21 16,0 21-16,0 0 0,0 0 15,0 0-15,-1 0 0,-62 42 16,63-21-16,-1 0 16,-20 0-16,21 22 0,0-22 0,0 21 15,-1-21-15,1 1 0,0 20 16,21-21-16,-21 0 0,21 0 15,0 1-15,0-1 0,0 0 0,21 0 16,0-21-16,0 0 16,22 0-16,-22 0 0,0 0 0,0 0 15,22 0-15,-22 0 0,21 0 0,-21-21 16,22 0-16,-22 0 0,21-1 16,-21 1-16,0 0 0,1 0 0,-1-21 15,0 20-15,-21-20 0,0 0 16,21 21-16,-21-22 0,21 22 15,-21 0-15,0 0 0,-21 42 32,0 0-32,21 0 15,-21 0-15,0 22 0,21-22 16,0 21-16,0-21 0,0 22 0,0-22 16,0 21-16,0-21 0,0 1 0,0-1 15,0 0-15,0 0 0,0 0 16,0 0-16,21-21 0,0 0 0,0 0 15,0 22-15,0-22 0,1 0 0,-1 0 16,0 0-16,0-22 0,0 1 16,22 0-16,-22 0 0,0 0 0,21 0 15,-21-22-15,1 1 16,20 21-16,-21-43 0,0 22 0,0 0 16,1-22-16,20-21 0,-42 43 15,0 0-15,0-1 0,21 22 16,-21 0-16,0 0 0,-21 21 31,21 21-31,-21 0 0,21 22 16,-21-1-16,-1-21 0,22 21 15,0 1-15,-21 20 0,21-20 0,-21-22 16,21 21-16,0 0 0,-21 1 0,21-22 16,0 21-16,0-21 0,0 1 15,0-1-15,0 0 0,0 0 16,0 0-16,21-21 15,0 0 1,0 0-16,1 0 0,-1 0 16,0-21-16,0 0 0,21 21 0,-20-21 15,-1 0-15,0-1 0,21-20 16</inkml:trace>
  <inkml:trace contextRef="#ctx0" brushRef="#br0" timeOffset="54412.77">17653 9144 0,'-42'64'16,"42"-43"0,0 0-1,21-21 1,0 0-16,0 0 0,0 0 0,0 0 16,1 0-16,-1-21 0,0 21 15,0-21-15,0-1 0,0 1 0,1 21 16,-1-21-16,0 0 0,-21 0 15,21-22-15,0 22 0,-21 0 0,0 0 16,0 0-16,0 0 16,-21 21-16,0 0 15,0 0-15,0 0 0,-22 21 0,22 0 16,0 0-16,-21 0 16,20 22-16,1-22 0,0 21 0,21-21 15,0 22-15,0-22 0,0 21 0,0-21 16,0 0-16,0 1 0,0-1 15,0 0-15,21 0 0,0-21 16,1 21-16,-1-21 0,0 0 16,0 0-16,0 0 0,0 0 15,1 0-15,-1-21 0,0 21 0,21-21 16,-21 0-16,1 0 0,20-1 16,-21 1-16,0 0 0,0-21 0</inkml:trace>
  <inkml:trace contextRef="#ctx0" brushRef="#br0" timeOffset="54695.87">17103 8911 0,'0'0'0,"-22"0"16,1 0-1,42 0 1,22 0 0,-22-21-16,21 21 0,1 0 15,-1 0-15,0-21 0,1 0 0,-1 21 16,21 0-16,-20 0 0,-1-21 0,-21 21 16,22 0-16,-22 0 0,0 0 15,0-22-15,0 22 0,0 0 0,1 0 16,-22-21-16,21 21 0</inkml:trace>
  <inkml:trace contextRef="#ctx0" brushRef="#br0" timeOffset="55072.93">18775 8721 0,'0'0'0,"-21"-21"0,-1 21 0,1 0 15,0-22-15,0 22 0,0 0 16,0-21-16,-1 21 0,1 0 16,0 0-1,0 21-15,0 1 0,21-1 16,-21 21-16,-1-21 0,1 22 15,21-1-15,-21 0 0,0 1 0,0 20 16,21-21-16,-21 1 0,21-1 0,-22 0 16,22-20-16,0 20 0,0-21 15,0 21-15,0-20 0,0-1 0,0 0 16,22 0-16,-1 0 0,0 0 16,0-21-16,0 0 0,0 22 0,22-22 15,-1 0-15,-21 0 0,22 0 0,-1-22 16,0 1-16,1 21 0,-22-21 15</inkml:trace>
  <inkml:trace contextRef="#ctx0" brushRef="#br0" timeOffset="55444.74">19177 8763 0,'0'-42'32,"21"42"-17,0 0-15,0 0 16,1 0-16,-1 0 0,0 0 16,0 0-16,0 0 0,0 21 15,1 0-15,20 0 0,-42 0 0,21 1 16,-21 20-16,0 0 0,0 1 0,0-22 15,0 21-15,0 0 0,0 1 16,-21-1-16,0-21 0,0 22 0,-1-22 16,1 0-16,0 0 0,0 0 15,0 0-15,0 1 0,-1-1 0,1-21 16,0 0-16,21 21 0,-21-21 16,21-21 15,21 0-16</inkml:trace>
  <inkml:trace contextRef="#ctx0" brushRef="#br0" timeOffset="55952.24">19770 9186 0,'0'22'0,"-22"-22"31,44 0 0,-1 0-15,-21-22-16,0 1 16,-21 21 15,-1 0-15,22 21-1,-21-21-15,21 22 0,21-22 31,1 0-15,-1 0 0,-21-22-1,0 1-15,-21 21 32,-1 0-17,1 0-15,0 0 0,0 0 16,0 0-1</inkml:trace>
  <inkml:trace contextRef="#ctx0" brushRef="#br0" timeOffset="57404.83">20214 9059 0,'0'0'0,"21"0"31,0 0-16,1 0-15,-1 0 0,0-21 16,21 21-16,-21-21 0,22 0 0,-1 0 16,-21 0-16,22-1 0,-1-20 15,0 21-15,1-21 0,-1-1 0,-21 22 16,21-21-16,-20-1 0,-1 22 16,0-21-16,0 21 0,-21 0 0,0-1 15,0 1-15,0 0 0,0 0 0,-21 21 16,0 0-16,-22 0 15,22 0-15,0 0 0,-21 0 0,21 21 0,-1 0 16,-20 0-16,21 1 0,0 20 16,0 0-16,-1 1 0,1-1 15,0 21-15,0-20 0,0 20 0,0 1 16,-1-1-16,1 1 0,21-1 16,-21 22-16,0-22 0,0 22 0,0-21 15,21 41-15,-22-20 0,1 0 16,0-1-16,0 22 0,0-21 0,0 21 15,-1-22-15,-20 22 0,21 0 0,-21 0 16,20 0-16,-20-22 0,0 1 16,21 0-16,-1-1 0,1 1 0,0-21 15,0 20-15,21-41 0,-21 20 16,21 1-16,0-22 0,0-21 0,0 21 16,21-20-16,0-22 0,0 0 15,0 0-15,22 0 0,-22 0 0,21-22 16,1 1-16,-1-21 0,21 0 0,-20-1 15,20-20-15,1 20 0,-1-20 16,1-1-16,-1-20 0,1 20 0,-1-20 16,-20-1-16,20-21 0,-42 21 0,22-20 15,-22-1-15,-21 21 0,0-21 16,-21 22-16,-22-22 0,1 21 16,0 0-16,-22 22 0,1-1 0,-1 1 15,22 21-15,-22-1 0,22 22 0,0 0 16,-1 0-16,22 0 0,0-1 15,21 1 1,21 0 0,0 21-16,0 0 15,22 0-15,-22-21 0,21 21 16,22-21-16,-22 21 0,22-21 0,-22-1 16,21 1-16,1 0 0,-1 0 15,-20 0-15,20 0 0,-20-1 16,-22-20-16,21 21 0,0-21 15,-42 20-15,0 1 0,0 0 16,0 0-16,0 0 0,-21 21 31,21 21-31,-21-21 0,0 21 16,21 0-16,-21 22 0,0-22 16,21 21-16,-22-21 0,22 22 0,0-22 15,0 0-15,0 21 0,0-21 0,0 1 16,0-1-16,0 0 15,0 0-15,22-21 16,-1 21-16,0-21 0,0 0 0,0 0 16,0 0-16,1 0 15,-1-21-15,0 0 0,0 0 0,0 0 16,0-1-16,1 1 0,-1 0 16,-21 0-16,0-43 0,0 43 15,0-21-15,0 21 0,0 0 0,0-1 16,-21 22-16,-1 0 0,1-21 15,0 21-15,0 0 0,0 0 0,0 0 16,-1 21-16,1 1 0,0-22 16,21 21-16,0 0 0,0 0 15,0 0-15,21 0 16,0-21-16,1 0 0,-1 0 0,0 0 16,0 0-16</inkml:trace>
  <inkml:trace contextRef="#ctx0" brushRef="#br0" timeOffset="57824.3">21357 9144 0,'0'0'0,"0"-21"0,-21 21 16,0-21-16,21 0 16,0-1-16,0 1 15,21 21 1,0-21-16,0 21 0,0 0 15,1 0-15,-1 0 0,0 0 0,0 0 16,0 0-16,22 21 0,-22-21 16,0 21-16,0 1 0,0-1 0,0 0 15,-21 0-15,0 0 0,0 0 16,0 1-16,0 20 0,0-21 0,-21 0 16,0 0-16,0 1 0,0-1 15,0-21-15,-1 0 0,1 21 16,0-21-16,21-21 31,0 0-15,0-1-16,0 1 0,0 0 15,0 0-15,21 0 0,0 0 0,1-1 16,-22 1-16,21 0 0,0 0 16,0 0-16,0 0 0,0-1 0,1 22 15,-1-21-15,21 21 0,-21 0 16,0 0-16,1-21 0,-1 21 0,0 0 15,21 0-15</inkml:trace>
  <inkml:trace contextRef="#ctx0" brushRef="#br0" timeOffset="58381.59">22077 9017 0,'-21'0'31,"-1"21"-31,1-21 0,21 21 16,-21 1-16,0-1 0,21 0 0,0 0 15,-21 0-15,0 0 0,21 1 16,0-1-16,-22 0 0,22 0 0,0 0 16,0 0-16,0 1 15,0-1-15,22-21 16,-1 0 0,0 0-1,0 0-15,-21-21 0,21-1 16,0 22-16,-21-21 0,22 0 0,-1 0 15,-21 0-15,21 0 0,-21-1 16,21 1-16,0 21 0,-21-21 0,0 42 31,0 0-15,0 1-16,0-1 16,0 0-16,0 0 0,0 0 15,0 0-15,21-21 16,-21 22-16,22-22 0,-1 0 15,0 0-15,0 0 16,0 0-16,0 0 0,1-22 16,-1 22-16,0-21 15,0 0-15,0 0 0,-21 0 0,0 0 16,0-1-16,0-20 0,0 21 16,0 0-16,0-22 0,0 22 0,-21 0 15,0 0-15,0 21 16,0-21-16,-1 21 0,1 21 15,21 0 1,0 0-16,0 0 0,0 1 16,0-1-16,21 0 15,1-21-15,-1 0 0</inkml:trace>
  <inkml:trace contextRef="#ctx0" brushRef="#br0" timeOffset="58844.31">22818 9038 0,'0'0'0,"0"-21"0,0 0 0,0 0 15,-22 21-15,22-21 16,-21 21-16,0 0 0,0 0 16,0 0-16,0 0 0,-1 21 0,1 0 15,0 0-15,0 0 0,-21 0 16,20 1-16,1 20 0,0-21 15,0 0-15,0 0 0,21 22 0,-21-22 16,21 0-16,0 0 0,0 0 16,0 1-16,0-1 0,21-21 15,0 0-15,0 0 0,0 0 16,22 0-16,-22 0 0,0 0 0,0 0 16,0 0-16,22 0 0,-22-21 0,0-1 15,0 22-15,0-21 0,0 0 16,1 0-16,-1-21 0,-21 20 0,0-20 15,0 21-15,0-21 0,0 20 16,0 1-16,0-21 0,-21 21 0,-1 0 16,1-1-16,0 22 0,0 0 15,0-21-15,0 21 0,-1 0 16,1 0-16,0 0 0,0 21 0,-21 1 16,20-1-16,1-21 0,21 21 15,-21 0-15,0 0 0,21 0 0,0 1 16,0-1-16,0 0 0,0 0 15,0 0-15,21-21 16,0 0-16,0 0 0</inkml:trace>
  <inkml:trace contextRef="#ctx0" brushRef="#br0" timeOffset="59392.25">22966 9038 0,'-21'0'0,"42"0"0,-42-21 31,42 21-15,0 0-16,0 0 0,0 0 16,0 0-16,-21 21 15,22 0-15,-1-21 0,-21 22 16,0-1-16,0 0 0,0 0 0,0 0 15,0 0-15,0 1 0,0-1 0,0 0 16,0 0-16,0 0 16,-21-21-16,21 21 15,0-42 17,0 0-32,0 0 15,0 0-15,0 0 16,21-1-16,-21 1 0,0-21 0,21 21 15,-21 0-15,21-1 0,0 1 16,-21 0-16,0 0 0,21 21 0,1 0 16,-22-21-16,21 21 0,0 0 15,0 0 1,0 0-16</inkml:trace>
  <inkml:trace contextRef="#ctx0" brushRef="#br0" timeOffset="59940.82">23537 9017 0,'0'-21'0,"0"42"0,-21-63 0,0 42 0,21-21 15,-21 21-15,0 0 0,-1-22 0,1 22 16,0 0-16,0 0 15,0 0-15,0 22 0,-1-22 16,1 21-16,21 0 0,-21 0 16,0 0-16,0 22 0,0-22 0,21 0 15,-22 0-15,22 0 0,0 0 0,0 1 16,0-1-16,0 0 0,0 0 16,0 0-16,22-21 0,-1 0 15,0 0-15,0 0 16,0 0-16,0 0 0,1-21 15,-1 0-15,0 21 0,-21-21 16,21 0-16,0-1 0,-21-20 16,21 21-16,1-21 0,-22-1 15,21 1-15,0 0 0,-21-1 0,0 1 16,21 0-16,0-1 0,-21 1 16,21 0-16,1-1 0,-22 22 15,21 0-15,-21 0 0,0 42 31,0 0-31,-21 21 16,-1 1-16,22-1 0,-21 0 0,21 1 16,0-1-16,-21 22 0,21-22 0,-21 0 15,21 1-15,0-22 0,0 21 16,0-21-16,0 0 0,0 1 0,0-1 16,0 0-16,0 0 0,0 0 15,21-21 1</inkml:trace>
  <inkml:trace contextRef="#ctx0" brushRef="#br0" timeOffset="62260.25">24088 8615 0,'0'-21'0,"0"0"16,-22 21 15,1 0-31,0 0 16,21 21-16,-21-21 0,0 21 15,0 0-15,-1 0 0,-20 22 0,21-22 16,0 21-16,0 0 0,-1 1 0,1-1 16,0 0-16,0-20 0,0 20 15,21 0-15,0 1 0,0-22 0,-21 21 16,21-21-16,0 0 0,0 22 15,0-22-15,21-21 0,-21 21 0,21 0 16,0-21-16,21 0 0,-20 21 0,-1-21 16,0 0-16,21 0 15,-21 0-15,22 0 0,-1-21 0,-21 0 16,22 21-16</inkml:trace>
  <inkml:trace contextRef="#ctx0" brushRef="#br0" timeOffset="62608.87">24363 8573 0,'0'0'0,"0"-22"0,0 1 15,21 21 17,0 21-17,-21 1-15,21-22 0,0 21 16,1 21-16,-22-21 0,21 0 15,0 22-15,-21-1 0,0-21 16,21 22-16,-21-1 0,0 0 0,0 1 16,0-1-16,0 0 0,0-21 0,-21 22 15,0-22-15,0 21 0,-1-21 16,1 1-16,0-1 0,0-21 0,0 21 16,0-21-16,21 21 15,-22-21-15,22-21 47,0 0-47,22 0 0,-1-1 16,0 1-16</inkml:trace>
  <inkml:trace contextRef="#ctx0" brushRef="#br0" timeOffset="62860.63">25040 8742 0,'0'0'0,"0"-21"31,0 42 47,0 0-78,0 0 16,0 0-16,0 1 16,-21-1-16</inkml:trace>
  <inkml:trace contextRef="#ctx0" brushRef="#br0" timeOffset="63086.72">25019 9186 0,'0'0'0,"0"22"16,0-1-1,0 0 1,0 0-16,0 0 16,-21 0-16,0 1 15,-1-22-15,1 21 0,0-21 0,0 21 16,-21 0-16,-1-21 0,-20 21 15,20-21-15,1 21 0,-64 1 16</inkml:trace>
  <inkml:trace contextRef="#ctx0" brushRef="#br0" timeOffset="64612.58">1630 10626 0,'0'0'0,"0"-21"16,0-1 0,0 44 15,0-1-31,0 0 0,0 21 15,21 1-15,-21-1 0,0 0 16,0 1-16,0-1 0,0 0 0,0 1 16,0 20-16,0-21 15,0 1-15,0 20 0,0-20 0,0-1 16,0-21-16,0 21 0,0-20 0,0-1 16,0 0-16,0 0 0,0 0 15,-21-21 16,21-21-31,-21 0 16,21 0-16,0 0 0,0-22 16,0 1-16,0 21 0,21-22 0,0 1 15,0 0-15,0-1 0,22 22 16,-22-21-16,21 21 0,0-22 16,1 22-16,-1 21 0,22-21 15,-22 21-15,0 0 0,1 0 0,-1 0 16,-21 21-16,21 0 0,-20 1 15,-1-1-15,-21 21 0,0-21 0,0 22 16,0-1-16,-21 0 0,-1 1 16,-20 20-16,0-21 0,-1 1 0,1-1 15,21-21-15,-21 22 0,-1-22 16,1 0-16,21-21 0,-22 21 0,22-21 16,0 0-16,-21 0 0,21 0 15,-1 0-15,1 0 0,21-21 0,-21 21 16,21-21-16,-21 21 15,21-21-15,0-1 0,0 1 0,21 0 16,0 0 0,0 0-16,1 21 0,20-21 0</inkml:trace>
  <inkml:trace contextRef="#ctx0" brushRef="#br0" timeOffset="65181.81">3006 11113 0,'0'0'0,"21"0"15,-21-64 1,0 43-16,0 0 16,-21 0-16,-1-1 15,1 22-15,0-21 0,0 0 0,0 21 16,0 0-16,-22 0 0,22 0 15,-21 0-15,-1 0 0,22 0 0,-21 21 16,0 0-16,-1 1 0,1-1 16,0 21-16,20 0 0,-20-20 0,0 41 15,21-21-15,-1 1 0,1-1 16,0 0-16,0 1 0,21-1 0,0 0 16,0-20-16,0-1 0,0 0 15,0 0-15,21 0 0,0-21 16,22 0-16,-22 0 0,21 0 0,-21 0 15,22 0-15,-1-21 0,0 0 16,1 0-16,-1 0 0,0-22 0,-21 22 16,22-21-16,-1-1 0,-21 1 15,0 21-15,1-21 0,-1-1 0,0 22 16,-21-21-16,21 21 0,-21-1 16,0 1-16,0 42 31,0 1-16,0-1-15,0 21 0,0-21 16,-21 0-16,21 22 0,0-1 16,0-21-16,0 22 0,0-22 0,0 0 15,0 0-15,0 0 0,0 0 16,0 1-16,0-1 0,21-21 0,0 0 16,0 0-16,1 0 15,-1 0-15,0-21 0,0 21 0,0-22 16</inkml:trace>
  <inkml:trace contextRef="#ctx0" brushRef="#br0" timeOffset="65468.6">3577 11007 0,'0'-21'0,"0"42"0,0-64 0,0 22 16,0 0-16,0 0 0,-21 21 15,0-21-15,0 21 16,-1 0-16,1 0 0,0 0 0,0 21 15,0 0-15,0 0 0,-1 0 0,1 1 16,21-1-16,0 21 0,0 0 16,-21 1-16,21-1 0,0 0 0,0-20 15,0 20-15,0 0 0,0 1 16,0-22-16,0 21 0,0 0 16,0-20-16,21-1 0,0-21 15,1 0-15,-1 0 0,0 0 16,21 0-16,1 0 0,-1 0 0,-21 0 15,21-21-15,1-22 0,-1 22 16,0-21-16,1 21 0</inkml:trace>
  <inkml:trace contextRef="#ctx0" brushRef="#br0" timeOffset="66141.85">4106 10562 0,'0'0'0,"0"-21"16,0 63-1,-21-20 1,21-1-16,-21 21 0,21 0 16,-21 1-16,21-1 0,0 22 0,0-22 15,-21 0-15,-1 22 0,22-22 0,0 0 16,-21 22-16,21-22 0,-21 1 16,21-1-16,-21 0 0,21 1 0,-21-22 15,21 0-15,0 0 0,0 0 16,0-42 15,0 0-31,21 0 0,-21 0 16,21-1-16,0 1 0,0-21 0,-21 0 15,22 20-15,-1-20 0,0 0 16,0 21-16,0-22 0,-21 22 0,21-21 16,1 21-16,-1-1 0,0 1 15,0 0-15,0 21 0,0 0 16,1 0-16,-22 21 15,0 0-15,0 1 16,-22-1-16,1 0 0,0 0 16,-21 0-16,21 0 0,-1 1 15,-20-1-15,21 0 0,-21-21 0,20 21 16,1-21-16,0 0 0,0 0 16,0 0-16,0 0 0,21-21 0,-22 21 15,22-21-15,0 0 16,22 21-1,-1 0 1,0 21-16,0 0 0,0 0 16,-21 0-16,21 0 0,1 1 0,-1 20 15,-21-21-15,21 0 0,0 22 16,-21-22-16,21 0 0,0 0 0,1 0 16,-1 0-16,0-21 0,0 22 15,21-22-15,-20 0 0,20 0 0,0 0 16,1 0-16,-22 0 0,21 0 0,-21 0 15,0 0-15,1-22 0,-1 22 16,0-21-16,-21 0 16,0 0-16,0 0 15,0 0-15,0-1 0,21 22 0,0-63 16</inkml:trace>
  <inkml:trace contextRef="#ctx0" brushRef="#br0" timeOffset="66568.38">5186 11091 0,'-21'0'15,"42"0"-15,-64 0 0,22 0 0,0 0 16,0 0-16,0 0 16,0 0-16,42 0 15,0 0 1,21 0-16,-21 0 0,22 0 0,-22 0 16,21 0-16,1 0 0,-1 0 15,21 0-15,-20 0 0,20 0 0,-20 0 16,20-21-16,-21 21 0,22 0 15,-22 0-15,22 0 0,-22 0 0,0 0 16,1 0-16,-1 0 0,-21-21 16,0 21-16,1 0 0,-1 0 15,-42 0 1,-1-21-16,1 21 16,0 0-16,0 0 0,0-21 0,0 21 15,-1 0-15,1-21 0,21-1 16,0 1-1</inkml:trace>
  <inkml:trace contextRef="#ctx0" brushRef="#br0" timeOffset="66924.11">5630 10837 0,'0'0'0,"-21"0"16,21 22-1,0-1 1,0 0-16,21-21 15,-21 21-15,21-21 0,1 21 0,20-21 16,-21 21-16,0-21 0,22 22 0,-22-22 16,21 0-16,0 0 0,-20 21 15,20-21-15,0 0 0,-21 0 16,22 0-16,-22 0 0,0 0 0,0 0 16,0 0-16,1 0 15,-22 21-15,0 0 16,-22-21-16,1 21 15,0-21-15,0 21 0,-21 1 0,-1-1 16,1 0-16,0 0 0,-1 0 0,1 22 16,0-22-16,-1 21 0,1-21 15,0 22-15,20-22 0,-20 0 0,21 0 16,0 0-16,21 0 0,-21-21 16,21 22-16</inkml:trace>
  <inkml:trace contextRef="#ctx0" brushRef="#br0" timeOffset="67768.84">7260 11155 0,'21'0'16,"0"0"-16,1-21 31,-1 0-31,-21-1 16,0 1-16,21 21 15,-21-21-15,0 0 0,0 0 16,0 0-16,0-1 0,0 1 15,-21 0-15,0 0 0,-1 0 16,1 21-16,-21-21 0,21-1 0,-22 22 16,22 0-16,-21 0 0,21 0 15,-22 0-15,1 22 0,21-1 0,-21 0 16,20 0-16,-20 0 0,21 0 16,-21 22-16,20-1 0,1 0 0,-21 1 15,42-1-15,-21 0 0,0 43 16,21-64-16,0 22 15,0-22-15,0 0 0,21 0 0,0 0 16,21-21-16,-21 0 0,1 0 0,20 0 16,0 0-16,1 0 0,-1-21 15,0 0-15,1-21 0,-1 20 0,0-20 16,1 21-16,-1-21 0,-21-1 16,21-20-16,1 20 0,-22 1 0,21 0 15,-21-1-15,1-20 0,-1 21 16,-21-1-16,0-20 0,0 20 0,0-20 15,0 21-15,0-1 0,0 1 0,0 0 16,0 20-16,0 1 16,-21 21-1,21 21-15,-22 22 0,22-1 16,0 0-16,0 1 0,0 20 0,0 1 16,0-22-16,0 22 0,0-22 15,0 21-15,0 1 0,0-22 0,0 22 16,0-22-16,0 0 0,0 1 0,0-22 15,0 21-15,0-21 0,22 1 16,-1-1-16,0-21 0,0 0 16,21 0-16,-20 0 0,-1 0 15,21-21-15,-21-1 0,22 1 16,-22 0-16,0 0 0,21-21 0</inkml:trace>
  <inkml:trace contextRef="#ctx0" brushRef="#br0" timeOffset="68380.64">7832 11070 0,'0'0'0,"-22"0"0,1 0 0,0 0 16,0-21-16,21 0 0,0 0 15,0 0 1,0-1-16,21 1 16,0 21-16,0 0 0,1-21 15,20 21-15,-21-21 0,21 21 0,-20 0 16,20 0-16,-21 0 0,21 0 15,1 21-15,-22 0 0,21 0 16,-21-21-16,1 22 0,-1-1 0,0 0 16,0 0-16,-21 21 0,0-20 0,0-1 15,0 21-15,0 0 0,-21-20 16,0 20-16,0-21 0,-1 0 0,1 22 16,-21-22-16,21-21 0,0 21 15,21 0-15,-22-21 0,1 0 16,21-21-1,0 0-15,0 0 16,0-1-16,0 1 0,0-21 0,0 21 16,0 0-16,0-22 0,21 22 15,1 0-15,-1-21 0,0 20 0,0 1 16,0 0-16,22 0 0,-22 0 0,0 0 16,21-1-16,-21 1 0,22 21 15,-22-21-15,21 21 0,-21 0 0,1-21 16,-1 21-16,0 0 0,0 0 0,0 0 15,0 0-15,1 0 0,-1 0 16,-21 21 0,0 0-16,0 0 0,0 1 15,0-1-15,0 0 16,0 0-16,0 0 0,0 22 0,0-22 16,-21 0-16,21 0 0,-22 0 15,22 0-15,0 1 0,0-1 16,0-42 15,0-1-15,0 1-16,0 0 0,0 0 15,0-21-15,0 20 0,0 1 0</inkml:trace>
  <inkml:trace contextRef="#ctx0" brushRef="#br0" timeOffset="68548.87">8572 10710 0,'0'0'15,"-21"-21"-15,0 21 16,21 21 31,21 1-47,0-22 0,1 21 16,-1 0-16,0-21 15,0 21-15</inkml:trace>
  <inkml:trace contextRef="#ctx0" brushRef="#br0" timeOffset="68939.81">9059 10859 0,'-21'0'16,"0"0"-16,21 21 15,-21-21-15,21 21 0,0 0 16,-21-21-16,21 21 0,0 0 15,0 1-15,0-1 0,0 0 16,0 0-16,0 0 0,0 0 0,0 22 16,0-22-16,0 0 0,0 0 15,0 0-15,0 1 0,0-1 16,21-21 0,0 0-1,0-21-15,0-1 0,0 1 16,1 0-16,-1-21 0,0 21 15,0-1-15,0 1 0,0-21 0,1 21 16,-1 0-16,0-1 16,0 1-16,0 0 0,0 0 0,-21 0 15,22 21-15,-1 0 16,-21 21 15,0 0-15</inkml:trace>
  <inkml:trace contextRef="#ctx0" brushRef="#br0" timeOffset="69260.86">9504 11049 0,'0'0'0,"21"0"16,0 0-16,0 0 0,0 0 15,1 0-15,-1-21 0,0 0 16,0 0-16,-21-1 15,0 1-15,0 0 0,0 0 16,-21 21 0,0 0-1,0 0-15,-1 0 0,1 21 16,0 0-16,0 0 16,0 1-16,21-1 0,-21 21 0,21-21 15,0 0-15,0 1 0,0 20 0,0-21 16,0 0-16,0 0 0,0 1 15,0-1-15,21-21 0,0 21 16,0-21-16,0 0 0,22 0 16,-22 0-16,21 0 0,0-21 0,1 0 15,-22-1-15,21 22 0,-21-21 16,22 0-16</inkml:trace>
  <inkml:trace contextRef="#ctx0" brushRef="#br0" timeOffset="69608.73">9969 10901 0,'0'-21'0,"0"42"0,0-63 0,0 20 16,0 1-16,22 21 0,-1 0 16,0 0-16,0 0 15,0 0-15,0 0 0,1 0 0,-1 0 16,0 21-16,0-21 0,0 22 16,0-1-16,1 0 0,-1 0 0,0 0 15,-21 22-15,0-22 0,0 0 16,0 0-16,0 21 0,0-20 15,0-1-15,-21 21 0,0-21 0,-1 0 16,1-21-16,0 22 0,0-1 16,0-21-16,21-21 15,0-1 1,0 1-16,21 0 0,-21 0 16,21 0-16,0-22 0,0 22 0,-21 0 15,22 0-15,-1-21 0,0 20 16,0 1-16,-21 0 0,21 0 15,0 0-15,1 0 0,-1-1 0,0 22 0,0-21 16,21 0-16,-20 21 16,-1 0-16,21-21 0</inkml:trace>
  <inkml:trace contextRef="#ctx0" brushRef="#br0" timeOffset="69863.84">10837 11007 0,'0'0'0,"0"21"0,-21 0 15,21 0 1,21-21 0,0 0-1,1 0-15,-1-21 16,0 0-16,-21 0 16,0 0-16,-21 21 15,0 0-15,-1 0 16,1 0-16,0 0 0,0 0 15,0 0 1,21 21-16,-21-21 0</inkml:trace>
  <inkml:trace contextRef="#ctx0" brushRef="#br0" timeOffset="70588.27">11684 10795 0,'0'0'0,"-64"-63"31,43 63-31,0 0 16,0 0-16,0 21 16,21 0-16,0 0 15,0 0-15,0 22 0,0-22 16,0 21-16,0-21 0,0 22 0,-21-22 16,21 21-16,0 0 0,0-20 15,0 20-15,-22-21 0,22 0 0,0 0 16,0 1-16,0-1 0,0-42 31,0-1-15,0 1-16,0 0 0,0-21 15,0 21-15,0-22 0,0 22 0,22-21 16,-1 21-16,0-22 0,0 1 16,21 0-16,-20-1 0,41 1 0,-21 21 15,22-22-15,-1 22 0,1 0 16,21 0-16,-22 21 0,1 0 15,-1 0-15,-21 21 0,1 0 0,-1 22 16,-21-22-16,0 21 0,-21 0 0,0 1 16,0-22-16,0 21 0,-21 1 15,0-1-15,0-21 0,0 21 0,0-20 16,-1 20-16,22-21 0,0 0 16,-21-21-16,21 21 0,-21-21 0,42-21 46,0 0-46,1 0 0,20 0 0,-21 0 16</inkml:trace>
  <inkml:trace contextRef="#ctx0" brushRef="#br0" timeOffset="71668.84">13229 10774 0,'0'0'0,"0"-21"0,-21 21 0,0-21 15,0 21-15,-22 0 0,22 0 0,-21 0 16,-1 0-16,1 0 0,21 0 16,-21 0-16,-1 21 0,1 0 15,0 0-15,20 0 0,-20 0 0,21 1 16,0 20-16,-22-21 0,22 21 16,0-20-16,0 41 0,21-21 15,0-20-15,0 20 0,0-21 16,0 0-16,0 0 0,0 1 0,21-22 15,0 0-15,0 0 0,22 0 0,-22 0 16,21 0-16,-21 0 0,22-22 16,-1 1-16,0 0 0,1 0 0,-1-21 15,0 20-15,-20 1 0,20-21 16,-21 21-16,0-22 0,0 22 0,1-21 16,-22 21-16,0-22 0,0 22 0,0-21 15,0 21-15,0 0 0,0-1 16,0 44 15,-22-1-31,22 21 16,0-21-16,0 0 0,0 22 0,0-22 15,0 0-15,0 21 0,0-20 16,0 20-16,0-21 0,0 21 0,0-20 16,0 20-16,0-21 0,0 0 0,0 0 15,0 1-15,22-1 0,-1-21 16,0 0-16,0 0 0,0 0 0,22 0 15,-1 0-15,-21 0 16,21 0-16,1-21 0,-1-1 0,0-20 16,-20 21-16,20 0 0,0-22 0,-21 22 15,1 0-15,20-42 16,-21 20-16,0 22 0,-21-21 0,0 21 16,0-1-16,21 22 0,-21-21 0,0 0 15,0 42 1,0 0-16,0 1 15,0-1-15,-21 0 16,21 0-16,0 21 0,0-20 0,0-1 16,0 0-16,-21 0 0,21 0 0,0 22 15,0-22-15,0 0 16,0 0-16,21 0 0,0-21 16,1 0-16,-1 21 0,0-21 0,0 0 15,0 0-15,0 0 0,1-21 16,20 21-16,-21-21 0,0 0 0,22 0 15,-22 0-15,0-1 0,0 1 16,0 0-16,0 0 0,-21 0 0,0-22 16,0 22-16,0 0 0,-21 0 15,0 21-15,0-21 16,0 21-16,0 0 0,-1 0 0,44 0 47,-1 0-47,21 0 15,-21 0-15,22 0 0,-22 0 16,21 0-16,0 0 0,1 0 0,-1 0 16,-21-21-16,22 21 0,-22 0 0,21 0 15,-21 0-15,0 0 0,-21 21 32,0 0-32,0 0 15,-21 0-15,0 0 0,21 1 16,-21-1-16,21 0 0,-21 0 0,21 0 15,-21 0-15,21 1 0,0-1 16,0 0-16,0 0 16,0 0-1,21-21-15,0 0 0,0 0 16,0 0-16,0-21 0,-21 0 16,0 0-16,22 0 0,-1-1 15,-21 1-15</inkml:trace>
  <inkml:trace contextRef="#ctx0" brushRef="#br0" timeOffset="71836.84">14647 10647 0,'0'0'0,"-21"-21"16,0 21-16,0 0 16,0 0-1,21 21 1,0 0-16,21-21 15,0 0-15,0 21 0,0 0 0,0-21 16</inkml:trace>
  <inkml:trace contextRef="#ctx0" brushRef="#br0" timeOffset="72565.84">15409 10964 0,'0'0'0,"21"0"0,1 0 0,-1 0 0,0-21 15,-21 0 1,0 0-16,0 0 16,-21 21-16,0-21 0,-1 21 0,1 0 15,-21 0-15,21 0 0,-22 0 16,1 0-16,0 0 0,-1 21 0,1 0 16,0 0-16,-1-21 0,1 21 15,0 0-15,21 1 0,-1-1 0,1 21 16,0-21-16,21 0 0,-21 1 0,21-1 15,0 0-15,0 0 16,21-21-16,0 0 0,0 0 16,1 0-16,20 0 0,-21 0 15,21 0-15,1 0 0,-1-21 0,-21 0 16,22 0-16,-1 21 0,-21-22 0,0 1 16,22 0-16,-22 0 0,0 21 15,-21-21-15,21 0 0,0-1 16,-21 1-1,0 42 17,0 1-32,-21-22 15,21 21-15,0 0 0,-21 0 0,21 21 16,0-20-16,-21 20 0,21 0 16,0 1-16,0-1 0,-21 0 15,-1 1-15,22 20 0,-21-21 0,21 22 16,0-1-16,0-20 0,0 20 15,0 1-15,0 20 0,21-20 0,1-1 16,-22 22-16,21-21 0,-21 20 0,21-20 16,-21-1-16,0 1 15,0-1-15,0 1 0,0-22 0,0 22 0,0-22 16,-21 21-16,0-20 0,-22-1 0,1-21 16,0 22-16,-1-22 0,1 0 15,-22 0-15,1 0 0,-1 0 16,-20-21-16,20 0 0,-20 0 0,-1-21 15,0 0-15,1 0 0,20 0 16,1-22-16,-1 1 0,22 0 0,-1-1 16,22 1-16,0-21 0,0 20 0,21-20 15,0-1-15,0 1 0,0-1 16,0 1-16,0-1 0,42-20 0,-21 20 16,43-63-16,-1 64 0,-20-1 15,20 1-15,1-1 0,-1 1 16,1-1-16,20 1 0</inkml:trace>
  <inkml:trace contextRef="#ctx0" brushRef="#br0" timeOffset="73350.47">15896 11028 0,'0'-64'16,"0"43"-16,0 0 15,0 0-15,0 0 0,0 0 16,-21-1-16,0 22 16,0 0-16,-1 0 0,1 0 15,-21 0-15,21 22 0,0-22 16,-22 21-16,22 0 0,-21 21 16,21-21-16,-22 1 0,22 20 0,0-21 15,0 21-15,0 1 0,21-22 16,0 21-16,0-21 0,0 1 0,0 20 15,0-21-15,21-21 0,0 21 0,21 0 16,-21-21-16,1 0 0,20 0 16,-21 0-16,21 0 0,-20 0 0,-1-21 15,21 0-15,-21 0 0,0 0 16,22 0-16,-22-22 0,0 22 0,0-21 16,0-1-16,1 22 0,-22-21 0,0 0 15,21 20-15,-21-20 16,0 21-16,0 0 0,0 0 0,0-1 15,0 1 1,-21 21 0,21 21-16,-22 1 0,22-1 0,0 0 15,-21 0-15,21 0 0,-21 22 16,21-22-16,0 0 0,0 21 0,0-21 16,0 22-16,0-22 0,21 0 15,0 21-15,1-20 0,-1-1 16,0 0-16,0-21 0,0 0 0,0 0 15,22 0-15,-22 0 16,21 0-16,-21-21 0,22 0 0,-1-1 16,0 1-16,1-21 0,-22 21 15,21-22-15,1 1 0,-22 0 0,21-1 16,-21 1-16,0-21 0,22-43 16,-22 63-16,0 1 0,0 0 15,-21-1-15,0 1 0,0 21 0,0 0 16,0 0-16,0-1 0,-21 44 15,0-1 1,21 0-16,-21 21 0,0 1 16,-1-22-16,22 21 0,0 0 0,-21 1 15,0-1-15,21 0 0,0 1 0,0-22 16,0 21-16,0-21 16,0 22-16,0 20 0,0-42 15,0 1-15,0-1 0,0 0 16,21-21-16,-21 21 0,21-21 0,1 0 15,-1 0-15,0 0 0,0 0 16,0-21-16,0 0 0</inkml:trace>
  <inkml:trace contextRef="#ctx0" brushRef="#br0" timeOffset="73748.39">16933 10943 0,'-21'0'15,"0"0"-15,21 21 16,21-21 15,0 0-31,0 0 0,1 0 16,-1-21-16,0 21 0,0-21 16,0 21-16,0-21 0,1 0 15,-1 21-15,-21-21 0,0-1 0,21 1 16,-21 0-16,0 0 0,-21 21 31,0 0-31,-1 0 16,1 21-16,0 0 0,0-21 0,0 43 15,0-22-15,-1 0 0,22 0 16,-21 0-16,21 22 0,0-22 0,0 0 16,0 0-16,0 0 0,0 0 15,0 1-15,0-1 0,21 0 0,1-21 16,-1 0-16,-21 21 0,21-21 15,0 0-15,0 0 0,0 0 0,22 0 16,-22-21-16,0 0 0,21 0 0,-20-1 16,20 1-16,-21 0 0,0 0 15,0 0-15</inkml:trace>
  <inkml:trace contextRef="#ctx0" brushRef="#br0" timeOffset="73977.45">16171 10710 0,'0'0'15,"-42"22"-15,21-1 0,0-21 0,-1 0 0,22 21 16,22-21 0,-1 0-16,42 0 15,-20 0-15,-1 0 16,21 0-16,-20 0 0,20 0 0,22 0 15,-22 0-15,-20-21 0,-1 21 16,-21-21-16,22-1 0,-22 22 16</inkml:trace>
  <inkml:trace contextRef="#ctx0" brushRef="#br0" timeOffset="74313.84">18013 10478 0,'0'0'0,"0"-22"16,0 1-16,-21 21 0,-1 0 15,1 0-15,0 21 16,0 1-16,0-1 0,0 21 0,-22 22 15,22-22-15,-21 0 16,21 1-16,-1-1 0,22-21 0,-21 21 16,21 1-16,0-22 0,0 21 15,0-21-15,0 1 0,0-1 16,21 0-16,-21 0 0,22 0 0,-1 0 16,21-21-16,-21 0 0,0 0 15,22 0-15,-1 0 0,-21 0 0,22 0 16,-1-21-16,-21 21 0</inkml:trace>
  <inkml:trace contextRef="#ctx0" brushRef="#br0" timeOffset="74636.8">18436 10351 0,'0'0'0,"21"0"0,-21-22 16,21 22-16,1 0 15,-1 0-15,0 0 0,0 0 0,0 0 16,22 0-16,-22 22 0,0-22 16,21 42-16,-21-21 0,1 0 0,-1 22 15,-21-22-15,0 21 0,0 0 0,0 1 16,0-1-16,0 0 0,0-20 16,0 20-16,-21 0 0,-1-21 0,1 22 15,0-22-15,0 0 0,0 0 16,-22 0-16,22 1 0,0-1 0,-21-21 15,21 21-15,-1-21 0,1 0 16,21 21 0,21-21-1,-21-21-15,43 0 16,-22 21-16</inkml:trace>
  <inkml:trace contextRef="#ctx0" brushRef="#br0" timeOffset="74980">19050 10837 0,'0'22'31,"21"-22"16,0 0-32,-21-22-15,0 1 16,0 0-16,-21 21 31,0 0-31,0 21 16,0 0 0,21 1-16,0-1 31,0-42 0,0-1-31,0 1 16</inkml:trace>
  <inkml:trace contextRef="#ctx0" brushRef="#br0" timeOffset="75996.87">21209 10435 0,'0'0'0,"21"-21"0,-21 0 16,0 0-16,0 0 0,0-1 16,0 1-16,0 42 31,-21 1-16,0 20-15,21-21 0,-21 21 16,-1 1-16,1 20 0,21-20 16,-21-1-16,21 0 0,-21 1 0,21 20 15,0-21-15,-21-20 0,21 20 16,-21 0-16,21-21 0,0 22 0,0-22 16,-22 0-16,22 0 0,0 0 0,0 1 15,0-1-15,0-42 47,0-1-47,0 1 0,0 0 0,22 0 16,-22 0-16,21 0 0,-21-1 15,21 1-15,0-21 0,0 21 16,0 0-16,1-1 0,-1 1 0,0 0 16,21 0-16,1 0 0,-22 0 15,21 21-15,0 0 0,1 0 0,20 0 16,-20 0-16,-1 0 0,-21 0 15,21 21-15,1 0 0,-22 0 0,0 0 16,-21 0-16,0 43 0,0-43 16,-42 0-16,21 0 0,-22 1 15,1-1-15,-22 0 0,22 0 0,0-21 16,-1 21-16,-20 0 0,42-21 16,-22 0-16,22 22 0,-21-22 15,21 0-15,0 0 0,-1 0 16,22-22 15,22 22-15,-1-21-16,0 21 0,0 0 0,0-21 15,0 21-15</inkml:trace>
  <inkml:trace contextRef="#ctx0" brushRef="#br0" timeOffset="76500.85">22204 10795 0,'0'0'0,"0"-21"16,0 0-16,0 0 0,0-1 15,0 1-15,0 0 0,0 0 16,-21 21-16,-1-21 0,1 0 0,0 21 16,0 0-16,0 0 0,-22 0 15,22 21-15,-21 0 0,21 0 16,-22 0-16,1 0 0,0 22 0,-1-22 15,1 21-15,21-21 0,-21 1 16,20 20-16,1-21 0,0 0 16,21 22-16,0-22 0,0 0 0,0 0 15,21-21-15,0 0 16,1 21-16,-1-21 0,21 0 0,-21 0 16,22 0-16,-1 0 0,-21 0 15,21-21-15,-20 0 0,20 21 0,-21-21 16,21 0-16,-20-1 0,-1 1 0,0 0 15,0 0-15,0 0 0,-21 0 16,0-1-16,0 1 0,0 0 0,21 0 16,-21 0-16,0 42 31,-21 0-31,21 0 16,0 0-16,0 1 0,0-1 15,0 0-15,0 0 0,0 0 16,0 0-16,0 1 0,0-1 15,0 0-15,0 0 16,21-21-16,1 0 0,-1 0 16,0 0-16,0 0 15,0 0-15,22 0 0</inkml:trace>
  <inkml:trace contextRef="#ctx0" brushRef="#br0" timeOffset="76768.77">22818 10605 0,'0'-22'0,"0"44"0,-22-44 16,1 1-16,0 21 0,0 0 15,0 0-15,0 0 0,-22 21 0,22 1 16,-21-1-16,21 0 0,-22 0 0,22 0 16,-21 22-16,21-22 0,-1 21 15,1-21-15,0 22 0,21-22 0,0 0 16,0 0-16,0 21 0,0-20 15,0-1-15,21 0 0,0 0 16,1-21-16,-1 0 0,0 21 0,21-21 16,-21 0-16,1 0 0,20 0 15,0 0-15,-21 0 0,22-21 0,-1 0 16,0 21-16,1-21 0</inkml:trace>
  <inkml:trace contextRef="#ctx0" brushRef="#br0" timeOffset="77404.87">23241 10351 0,'0'0'0,"-42"0"31,20 0-31,1 0 0,21 42 0,0-21 16,-21 0-16,21 22 0,-21-1 0,21-21 15,0 21-15,0 1 0,0-1 16,0 0-16,0-20 0,-21 20 15,21-21-15,0 21 0,0-20 0,0-1 16,0 0-16,-21 0 0,21 0 16,-22-21-16,22 21 0,0 1 15,0-44 17,0 1-32,0 0 15,22 0-15,-1 0 16,0-22-16,0 22 0,0 0 0,0 0 15,1 0-15,-1-22 0,0 22 16,0 21-16,0-21 0,0 0 16,1 21-16,-1 0 0,0 0 0,0 0 15,0 0 1,-21 21-16,0 0 0,0 0 16,-21 1-16,0-22 0,21 21 15,-21-21-15,-22 21 0,22-21 16,0 0-16,0 21 0,-21-21 0,20 21 15,1-21-15,0 0 0,0 0 16,0 0 0,21 21-1,0 1 1,0-1-16,21 0 16,-21 0-16,21-21 15,0 21-15,-21 0 0,21-21 0,-21 22 16,22-1-16,-1 0 15,0-21-15,0 0 0,-21 21 16,21-21-16,0 0 0,1 0 16,-1 0-16,0 0 15,0 0-15,0 0 0,0 0 0,1 0 16,20-21-16,-21 0 0,0 21 0,22-21 16</inkml:trace>
  <inkml:trace contextRef="#ctx0" brushRef="#br0" timeOffset="77684.74">24088 10520 0,'0'0'0,"-22"0"0,-20-21 16,21 21-16,0 0 16,0 0-16,-1 0 0,1 21 15,0 0-15,21 0 0,-21 0 16,0 22-16,0-22 0,21 21 0,0-21 15,-22 22-15,1-22 0,21 21 16,-21-21-16,21 43 16,0-43-16,0 0 0,0 0 15,0 1-15,0-1 0,21-21 16,0 21-16,1-21 0,-1 0 16,0 0-16,0 0 15,21 0-15,-20 0 0,-1-21 0,21 21 16,-21-21-16</inkml:trace>
  <inkml:trace contextRef="#ctx0" brushRef="#br0" timeOffset="78020.61">24426 10520 0,'0'-42'0,"0"20"15,21 22 1,1 0-1,-1 0-15,0 0 16,0 0-16,-21 22 0,21-1 16,-21 0-16,21 0 0,-21 0 0,0 22 15,0-22-15,0 21 0,0-21 16,0 22-16,0-22 0,-21 21 16,0 0-16,0-20 0,0-1 0,0 21 15,-1-21-15,22 0 0,-21 1 16,0-22-16,0 21 0,0 0 0,0 0 15,-1-21 1,44-21 15,-22 0-15,21 21-16,0-21 0,0-1 0</inkml:trace>
  <inkml:trace contextRef="#ctx0" brushRef="#br0" timeOffset="78345.3">25019 10689 0,'-21'21'0,"42"-42"0,-63 42 0,42 1 16,-22-22-16,44 0 46,-1 0-46,-21-22 0,0 1 16,0 0 0,-21 21 31,-1 0-32,22 21-15,0 0 16,-21 1-16,21-1 15,0 0 1</inkml:trace>
  <inkml:trace contextRef="#ctx0" brushRef="#br0" timeOffset="78644.57">24934 10986 0,'-42'0'15,"63"0"48,0 0-63,-21 21 31,0 0-15,-21 0-1,0 0-15,0-21 0,0 21 0,-1 1 16,1-22-16,0 21 0,0 0 16,0 0-16,-22-21 0,22 21 15,-21 0-15,0 1 0,-1-1 16,1 0-16,-22 0 0,1 0 0,21 0 0</inkml:trace>
  <inkml:trace contextRef="#ctx0" brushRef="#br0" timeOffset="80029.78">0 12954 0,'0'0'0,"0"-21"0,0 0 15,0 0-15,0-1 16,0 1-16,0 0 0,0 0 16,0 0-16,0 0 0,0-1 15,0 1-15,42 21 32,1 21-32,-1 1 0,-21 20 15,21 0-15,1 1 0,-22 20 16,0-21-16,0 1 0,-21 20 15,0-20-15,0-1 0,0 0 0,0-21 16,-21 22-16,0-22 0,0 0 16,21 0-16,-21 0 0,21-42 31,0 0-31,0 0 16,0 0-16,0 0 0,0-22 15,0 1-15,0 21 0,21-22 16,0 1-16,0 0 0,0-1 15,0-20-15,1 21 0,20-1 0,-21 22 16,21-21-16,-20 21 0,20-1 16,0 1-16,1 0 0,-22 21 15,21 0-15,-21 0 0,22 0 0,-22 0 16,0 21-16,0 0 0,-21 1 16,0 20-16</inkml:trace>
  <inkml:trace contextRef="#ctx0" brushRef="#br0" timeOffset="80364.63">804 13060 0,'0'0'15,"0"21"-15,0 0 0,0 0 0,21-21 16,-21 22-16,22-22 16,-1-22-16,0 1 15,0 21-15,0-21 0,0 0 16,1 0-16,-1-22 0,-21 22 16,21 0-16,0 0 0,0-21 0,-21 20 15,0 1-15,0 0 16,-21 21-1,0 0-15,0 0 0,0 21 16,-22 0-16,22 1 0,0-1 16,0 21-16,0-21 0,-1 22 0,22-22 15,0 21-15,-21 0 0,21-20 16,0-1-16,0 21 0,0-21 16,0 0-16,21 1 15,1-22-15,-1 0 16,0 0-16,21 0 0,-21 0 0,22 0 15,-1 0-15,0-22 0,1 1 16,20 0-16,1 0 0,-22-21 16,22-1-16,-1 1 0,1-22 0</inkml:trace>
  <inkml:trace contextRef="#ctx0" brushRef="#br0" timeOffset="80900.85">1799 12488 0,'0'0'0,"0"-21"0,0 0 0,-21 0 16,0 21-16,0 0 15,-1 0-15,1 21 16,0 0-16,21 0 0,-21 22 16,0-22-16,0 42 0,-1-20 0,1 20 15,0 1-15,0-1 0,0 1 16,0 20-16,-22-20 0,22 21 16,0-1-16,0 1 0,-22 21 0,22-22 15,0 22-15,0 0 0,0 0 16,0 0-16,-22 21 0,22-21 15,21 21-15,-21-22 0,0 1 0,21 0 16,-21 0-16,21 0 16,0-22-16,0 1 0,0 0 0,0-22 15,0 1-15,21-1 0,0-20 16,0-1-16,21-21 0,-20 0 0,-1 0 16,21-21-16,0 0 0,-20-21 15,20 0-15,21 0 0,-20-21 0,20-22 16,-20 22-16,20-22 0,1 1 15,-22-1-15,0 1 0,22-22 0,-43 22 16,21-22-16,-21-21 0,-21 21 16,0 1-16,0-1 0,-21-21 0,-21 22 15,0-1-15,-22 0 0,1 1 16,-22 20-16,0 1 0,22-1 16,-22 22-16,22-1 0,-1 1 15,1 21-15,20 0 0,1 0 16,0-1-16,20 1 0,1 21 0,21-21 15,0 0 1,0 0-16,21 21 16,22-21-16,-22 21 0,21-22 0,22 22 15,-22-21-15,22 0 0,-22 21 16,21-21-16,1 0 0,-22 0 0,1-1 16</inkml:trace>
  <inkml:trace contextRef="#ctx0" brushRef="#br0" timeOffset="81300.06">1778 12848 0,'0'0'0,"-21"-21"0,21 0 16,0 0 0,0 0-16,0-1 0,0 1 15,21 21-15,0-21 0,0 21 16,0 0-16,1 0 0,-1 0 0,0 0 15,21 0-15,-21 21 0,1 0 16,-1 22-16,0-22 0,0 21 16,-21 1-16,0-1 0,0 0 15,0 1-15,0-1 0,-21-21 0,21 21 16,-21-20-16,0-1 0,-1 0 16,1 0-16,0-21 15,21-21 16,0 0-31,0-22 0,0 22 0,21 0 16,-21-21-16,21 21 0,1-22 16,-22 22-16,21-21 0,0 21 0,0-22 15,0 22-15,0 0 16,1 0-16,-1 0 0,0 21 0,21 0 16,-21 0-16,1 0 0,-1 0 15,0 0-15,0 0 0</inkml:trace>
  <inkml:trace contextRef="#ctx0" brushRef="#br0" timeOffset="81916.74">2371 13039 0,'0'0'0,"42"42"31,-21-42-31,0 0 16,0 0-16,1-21 0,-1 0 15,0 0-15,0-1 16,0 1-16,0 0 0,1 0 0,-22-21 15,0 20-15,21 1 0,-21 0 16,0 0-16,0 0 0,-21 21 16,-1 0-16,1 0 15,0 0-15,0 0 0,0 21 0,-22 0 16,22 0-16,0 22 0,-21-22 16,21 21-16,-1-21 0,22 22 0,0-22 15,0 21-15,0-21 0,0 22 16,0-22-16,0 0 0,0 0 0,22-21 15,-1 21-15,21-21 0,-21 0 16,149 0 0,-128 0-16,21-21 15,-20 21-15,-1-21 0,0 0 0,1 0 16,-1-22-16,43 1 16,-64 0-16,21-1 0,-21 22 0,-21-21 15,0 21-15,22-22 0,-22 22 16,0 0-16,0 0 0,-22 21 15,1 0-15,0 0 0,0 0 16,0 21-16,0-21 0,-1 21 0,22 0 16,-21 0-16,21 1 0,0-1 15,0 0-15,0 0 0,0 0 16,21 0-16,1 1 0,-22-1 16,21 0-16,0 0 0,0 0 0,0 0 15,0 1-15,-21-1 0,0 0 16,0 0-16,0 0 15,-21-21-15,0 0 16,0 0-16,0 0 0,0 0 0,-1 0 16,1 0-16,0 0 0,0 0 15,0-21-15,21 0 0,0 0 16,0-22-16,0 22 0,0-21 16,0 0-16,21-1 0,0 1 0,0 0 15</inkml:trace>
  <inkml:trace contextRef="#ctx0" brushRef="#br0" timeOffset="82384.08">3535 12361 0,'-21'0'16,"21"22"-16,0-1 16,-22 0-16,22 0 0,-21 0 15,21 22-15,0-22 0,0 21 0,0 0 16,0 1-16,0-1 0,0 0 15,0 1-15,0-1 0,0 0 16,0-20-16,0 20 0,0 0 0,0-21 16,-21 1-16,21-1 0,0 0 15,-21 0-15,21 0 0,-21-21 0,21 21 16,0-42 0,0 0-1,0 0-15,0 0 0,0 0 16,0-22-16,21 1 0,0 0 0,0-1 15,0 1-15,1 0 0,20 20 16,-21-20-16,21 21 0,1 0 0,-22 0 16,21-1-16,-21 22 0,22 0 15,-22 0-15,21 0 0,-21 22 0,1-1 16,-1 0-16,0 0 16,0 21-16,-21 1 0,0-22 0,0 21 15,0 1-15,0-22 0,0 21 0,0-21 16,-21 22-16,0-22 0,0 0 15,-1 0-15,1 0 0,0-21 0,0 21 16,21 1-16,0-44 31,21 1-31,0 0 16,0 0-16</inkml:trace>
  <inkml:trace contextRef="#ctx0" brushRef="#br0" timeOffset="82916.14">4530 12785 0,'0'0'0,"-106"0"32,127 0-17,0 0-15,0 0 16,22 21-16,-1-21 0,0 0 15,22 0-15,-1 0 0,1 0 16,20 0-16,-20 0 0,-1 0 0,1 0 16,-1 0-16,1 0 0,-22 0 15,22 0-15,-22 0 0,0-21 0,-20 21 16,-1 0-16,0-21 0,-21-1 16,0 1-16,-21 0 15,-22 0-15,22 21 16,-21-21-16,21 21 0,-22-21 0,1 21 15,0-22-15,-1 22 0,22 0 0,-21 0 16,21 0-16,0 0 0,42 0 31,0 0-15,0 0-16,0 0 0,22 0 16,-22 0-16,21 22 0,-21-22 15,22 0-15,-22 21 0,0-21 0,0 21 16,0 0-16,-21 0 0,0 0 15,0 1-15,0-1 0,0 0 16,0 0-16,-21 0 0,-21 0 0,21 1 16,-1-1-16,-20 0 0,21 0 15,0 0-15,-22 0 0,22-21 16,0 22-16,0-22 0,0 0 16</inkml:trace>
  <inkml:trace contextRef="#ctx0" brushRef="#br0" timeOffset="83764.59">6308 12912 0,'0'0'0,"21"0"0,0-21 0,0 21 16,0-22-16,-21 1 0,21 0 15,1 0-15,-22 0 0,21 0 0,-21-1 16,21 1-16,-21 0 0,0 0 15,0 0-15,0 0 0,0-1 0,0 1 16,-21 0-16,0 21 0,-1-21 16,-20 0-16,0 21 0,21 0 15,-1 0-15,-20 0 0,21 21 0,0 0 16,0 0-16,-22 0 16,22 22-16,0-1 0,0 0 0,0 1 0,-1-1 15,1 22-15,21-22 16,0 0-16,0 1 0,0-1 0,0-21 15,0 21-15,0-20 0,0-1 16,21 0-16,1-21 0,-1 0 0,0 0 16,0 0-16,0 0 0,0-21 0,22 21 15,-22-21-15,0-1 0,0 1 16,22-21-16,-22 0 0,21-1 0,-21 1 16,22 0-16,-22-22 0,21 22 15,-21-22-15,0 22 0,1-22 0,-1 22 16,0-21-16,0 20 0,-21-20 15,0 20-15,21 1 0,-21 0 0,0 21 16,0-22-16,0 22 16,-21 21-16,0 0 15,21 21-15,-21 0 0,0 22 0,21-22 16,0 21-16,-22 1 0,22-1 16,-21 0-16,21 1 0,0-1 0,0 21 15,0-20-15,0 20 0,0-20 16,0-1-16,0 0 0,0 1 0,0-1 15,0-21-15,21 0 0,1 22 16,-1-43-16,0 21 0,0-21 16,0 0-16,0 0 0,22 0 0,-22 0 15,21-21-15,-21 21 0,22-22 0,-22 1 16,21 0-16</inkml:trace>
  <inkml:trace contextRef="#ctx0" brushRef="#br0" timeOffset="84348.84">7027 12785 0,'-21'0'0,"-42"-43"16,41 22 0,22 0-16,0 0 0,0 0 15,0 0-15,0-1 0,0 1 16,22 21-16,-1-21 0,0 0 16,0 21-16,0-21 0,0 21 15,1 0-15,-1 0 0,21 0 16,-21 0-16,22 0 0,-22 21 0,21 0 15,-21 0-15,0 0 0,1 1 0,-1-1 16,0 21-16,-21 0 0,21-20 16,-21 20-16,0 0 0,0-21 0,0 22 15,0-22-15,-21 0 0,0 0 16,0 0-16,-1 1 0,22-1 0,-21-21 16,0 0-16,0-21 31,21-1-31,0 1 0,0 0 0,0-21 15,0 21-15,0-22 0,21 22 16,-21-21-16,21 21 0,0-22 16,-21 22-16,22 0 0,-1 0 15,0 0-15,0-1 0,0 1 0,22 0 16,-22 0-16,0 21 0,21-21 16,-21 21-16,1 0 0,20 0 0,-21 0 15,0 0-15,0 0 0,1 0 0,-1 0 16,-21 21-16,21 0 15,-21 0-15,0 0 0,0 22 16,0-22-16,0 0 16,0 0-16,0 22 0,-21-22 15,21 0-15,-21 21 0,21-21 0,0 1 16,0 20-16,-22-21 0,22 0 16,-21 0-16,21-42 46,0 0-46,0-21 16,0 21-16,0-1 0,21-20 0</inkml:trace>
  <inkml:trace contextRef="#ctx0" brushRef="#br0" timeOffset="84524.18">7789 12425 0,'-42'-42'31,"21"20"-16,42 22 32,0 22-47,0-22 0,0 0 16,1 21-16,-22 0 0,21-21 0,0 21 16</inkml:trace>
  <inkml:trace contextRef="#ctx0" brushRef="#br0" timeOffset="84909.01">8255 12531 0,'-21'0'16,"0"0"0,21 21-1,0 0-15,0 0 0,0 0 16,0 1-16,0-1 0,0 0 15,21 21-15,-21-21 0,0 22 0,0-22 16,0 21-16,0-21 0,0 1 16,0-1-16,0 0 0,0 0 0,0 0 15,21-21 1,0 0 0,0-21-16,-21 0 0,21 0 0,1 0 15,-22-1-15,0 1 0,21 0 16,0-21-16,-21-22 0,21 43 15,0-21-15,-21 21 0,21-1 16,1 1-16,-22 0 0,21 0 0,0 0 16,-21 0-1,21 21-15,0 0 0,-21 21 32,0 0-32</inkml:trace>
  <inkml:trace contextRef="#ctx0" brushRef="#br0" timeOffset="85231.45">8594 12721 0,'0'0'0,"21"21"16,0-21-16,0 0 0,0 22 0,0-22 16,1 0-16,20 0 0,-21 0 15,0 0-15,0 0 0,1-22 0,20 22 16,-21-21-16,0 0 0,0 21 16,1-21-16,-22 0 0,0 0 0,21-1 15,-21 1-15,0 0 16,0 0-16,0 0 0,-21 21 15,-1 0-15,1 0 0,0 0 0,0 0 16,-21 0-16,20 21 16,1 0-16,-21-21 0,21 42 0,0-20 15,-1-1-15,22 21 0,0-21 16,-21 0-16,21 22 0,0-22 0,0 0 16,0 0-16,0 0 0,0 1 0,21-1 15,1 0-15,-1-21 0,0 0 16,0 21-16,0-21 0,43 0 15,-43 0-15,21 0 0,1 0 16,-22 0-16,21-21 0,-21 21 0,22-21 16</inkml:trace>
  <inkml:trace contextRef="#ctx0" brushRef="#br0" timeOffset="85593.06">9229 12721 0,'0'0'0,"0"-21"0,0-21 15,0 21-15,0-1 0,0 1 0,0 0 16,0 0-16,0 0 15,21 0-15,0 21 0,0-22 0,0 22 16,0-21-16,22 21 0,-1 0 16,-21 0-16,0 0 0,1 0 15,-1 0-15,0 0 0,21 21 0,-42 1 16,21-1-16,1 0 16,-22 0-16,21 21 0,-21-20 0,0 41 15,0-42-15,0 22 0,0-22 16,-21 0-16,-1 21 0,1-21 15,0-21-15,21 22 0,0-1 0,-21-21 16,21-21 0,0-1-1,0 1-15,21-21 16,-21 21-16,0 0 0,21-22 0,0 22 16,-21 0-16,22-21 0,-1 20 15,-21 1-15,21-21 0,0 21 0,0 0 16,0-1-16,1 1 0,-1 0 0,21 0 15,-21 21-15,22-21 16,-22 21-16,21 0 0</inkml:trace>
  <inkml:trace contextRef="#ctx0" brushRef="#br0" timeOffset="85860.86">10287 12721 0,'0'0'15,"0"21"-15,21-21 0,0 0 16,0 0-16,1-21 0,-1 0 16,-21 0-16,21 0 15,-21 0-15,0-1 16,-21 1 0,0 21-16,-1 0 15,1 0-15,0 0 0,0 21 16,0 1-16,0-1 15,21 0 1</inkml:trace>
  <inkml:trace contextRef="#ctx0" brushRef="#br0" timeOffset="86585.12">11091 12467 0,'0'0'0,"-21"0"15,0-21-15,0 21 0,0 0 0,21-21 16,0 42 0,0 0-16,0 0 15,0 1-15,0-1 0,0 0 16,0 21-16,0 1 0,21-1 16,-21-21-16,0 21 0,0 1 0,0-1 15,0-21-15,0 22 0,0-22 0,0 0 16,0 0-16,-21 0 0,21 0 15,0-42 17,0 0-32,0 0 0,0 0 0,0-22 15,0 22-15,0-21 0,0 0 16,0-1-16,0 1 0,0 0 16,21-1-16,0 1 0,21 0 0,-21-1 0,22 22 15,-1-21-15,0 21 16,-20-1-16,20 22 0,0 0 0,43 0 15,-43 0-15,-21 22 16,22 20-16,-22-21 0,0 0 0,0 22 16,0-22-16,-21 21 0,22 0 0,-22-20 15,0 20-15,0 0 0,0-21 16,0 22-16,-22-22 0,1 21 0,21-21 16,0 1-16,0-1 0,-21-21 15,21 21-15,0-42 31,21 0-31,-21-1 16</inkml:trace>
  <inkml:trace contextRef="#ctx0" brushRef="#br0" timeOffset="87644.45">12255 12573 0,'43'-21'0,"-86"42"0,128-42 0,-64 0 15,0 0-15,1-1 0,-22 1 0,0 0 16,-22 0-16,1 0 0,0 0 15,0 21-15,-21 0 0,20-22 16,-20 22-16,0 0 0,-1 0 0,1 22 16,21-1-16,-21-21 15,-1 21-15,1 21 0,21-21 0,-22 1 16,1 41-16,21-21 0,0 1 16,21-22-16,0 21 0,0 1 15,0-1-15,0-21 0,0 21 0,0-20 16,21-1-16,0-21 0,0 0 15,0 0-15,22 0 0,-22 0 0,21 0 16,1 0-16,41-43 0,-41 22 16,-1-21-16,0 21 0,1-22 15,-1 22-15,-21 0 0,21-21 16,-20-1-16,-1 22 0,0 0 0,0-21 16,-21 21-16,0-22 0,21 22 15,-21 0-15,0 0 0,0 0 16,0 42-1,0 0 1,0 0-16,-21 0 0,21 0 16,0 22-16,0-22 0,-21 0 0,21 21 15,-21-20-15,21 20 0,0 0 0,0-21 16,0 22-16,0-22 0,0 0 16,0 0-16,0 0 0,0 1 0,0-1 15,21-21-15,0 0 0,0 0 16,0 0-16,1 0 0,-1 0 0,0 0 15,21-43-15,-21 22 0,22 0 16,-22 0-16,0-21 16,0 20-16,0 1 0,1-21 0,-1 21 15,0-22-15,0 22 0,-21 0 16,0 0-16,0 0 0,21 0 0,-21-1 16,0 44 15,0-1-31,0 0 15,-21 0-15,21 21 0,0-20 16,0-1-16,-21 0 0,21 21 0,0-21 16,0 1-16,0-1 0,0 21 0,0-21 15,0 0-15,21 1 16,0-22-16,0 0 0,22 0 16,-22 0-16,21 0 0,1 0 15,-22 0-15,21 0 0,0-22 0,1 1 16,-22 0-16,21 0 0,-21 0 0,1 0 15,-1-1-15,0 1 0,-21-21 16,0 21-16,0 0 0,0-1 0,0 1 16,0 0-16,-21 0 0,0 21 15,21-21-15,-22 21 0,1 0 16,21-21-16,21 21 31,22 0-31,-22 0 0,21-22 16,-21 22-16,22-21 0,-1 21 15,-21 0-15,22 0 0,-1-21 0,21 21 16,-41 0-16,-1 0 0,0 0 16,-21 21-1,0 0-15,0 1 0,0-1 16,0 0-16,0 0 0,-21 0 16,0 0-16,21 1 0,-22-1 0,1 0 15,21 0-15,0 0 0,-21 0 16,21 1-16,-21-1 0,21 0 15,0 0-15,21-21 32,0-21-17,-21 0 1,0 0-16,21-1 0,-21 1 0</inkml:trace>
  <inkml:trace contextRef="#ctx0" brushRef="#br0" timeOffset="87829.23">13822 12171 0,'0'0'0,"-21"-21"31,-1 0-31,1 21 16,21 21 15,0 0-31,0 0 16,0 0-16,0 0 0,21 1 0,-21-1 15,22 21-15</inkml:trace>
  <inkml:trace contextRef="#ctx0" brushRef="#br0" timeOffset="88529.92">14690 12615 0,'0'0'0,"21"-21"0,0 21 0,-21-21 0,0 0 15,0 0-15,0 0 16,0-1-16,0 1 0,-21 21 16,0 0-16,-1-21 0,-20 21 0,21 0 15,0 0-15,-22 0 0,1 21 16,0-21-16,-1 21 0,1 1 0,0-1 16,-1 0-16,22 21 0,-21-21 15,0 43-15,20-22 0,22-21 16,0 1-16,0 20 0,0-21 15,22 0-15,20-21 0,-21 0 16,21 0-16,1 0 0,-1 0 16,0 0-16,1 0 0,-1-21 15,-21 0-15,22 0 0,-22 0 0,21-1 16,-21 22-16,0-21 0,1 0 16,-1 0-16,-21 0 0,0 0 15,21 21-15,-21-22 0,21 22 16,-21 22 15,0-1-15,0 0-16,0 0 0,-21 0 0,21 22 15,0-1-15,-21 0 0,21 1 0,0-1 16,0 0-16,0 22 16,0-1-16,-21-20 0,21 20 0,-22 1 15,22-1-15,-21 22 0,21-22 0,0 22 16,0 0-16,-21-1 0,0 1 15,0-22-15,0 22 0,21-21 0,-22-1 16,-20 1-16,21-1 0,0-21 0,0 1 16,-1-1-16,-20 0 0,21-20 15,0 20-15,-22-42 0,22 21 16,-21-21-16,21 0 0,-22 0 0,22-21 16,-21 0-16,0 0 0,-1-22 15,-20 1-15,20 0 0,-20-1 0,-1-20 16,22 20-16,0-20 0,-1-22 0,1 22 15,42-1-15,0-20 0,0 20 16,0 1-16,0 20 0,21-20 0,0 20 16,22 1-16,-22 0 0,0-1 0,21 1 15,-20 0-15,20-1 0,0 1 16,1-21-16,-1 20 0,21 1 0,1 0 16,21-1-16</inkml:trace>
  <inkml:trace contextRef="#ctx0" brushRef="#br0" timeOffset="89281.84">15303 12531 0,'0'0'15,"22"-21"-15,-22-1 0,0 1 16,0 0-16,0 0 0,0 0 16,-22 21-1,1 0-15,0 0 0,-21 0 0,21 0 16,-1 0-16,-20 0 0,0 21 0,21-21 15,-22 21-15,1 0 0,0 0 16,20 1-16,1 20 0,-21 0 16,21 1-16,21-22 0,0 21 15,0 0-15,0-20 0,0-1 16,21 42-16,0-42 0,0-21 16,0 22-16,1-22 0,-1 0 15,21 0-15,-21 0 0,22 0 0,-22 0 16,21-22-16,-21 1 0,22 0 15,-22 0-15,21 0 0,-21 0 0,0-22 16,1 1-16,20-22 0,-42 43 16,0-21-16,21 21 0,-21 0 15,0-22-15,0 22 0,0 0 16,-21 21 0,0 0-16,0 0 0,21 21 15,-22 0-15,1-21 0,21 43 0,0-22 16,0 0-16,0 0 0,0 0 15,0 22-15,0-22 0,0 21 0,0-21 16,0 22-16,21-22 0,1 21 16,-1-21-16,0 0 0,0-21 0,0 22 15,0-22-15,22 21 0,-1-21 0,-21 0 16,22 0-16,-1-21 0,0-1 16,1 1-16,-1 0 0,-21 0 0,21-21 15,-20-1-15,-1 1 0,0 0 16,0-1-16,0-20 0,-21 20 15,21-20-15,1 21 0,-22-22 0,21 22 16,0-22-16,-21 22 0,0 0 16,0 20-16,0-20 0,21 21 0,-42 42 31,0 21-31,0-20 16,21 20-16,-22 0 0,1 22 15,21-22-15,0 0 0,-21 1 0,0-1 16,21 0-16,-21 1 0,21-1 15,0-21-15,0 22 0,0-1 0,0-21 16,0 21-16,0-20 0,0-1 0,0 0 16,0 0-16,21-21 15,0 0 1,0 0-16,0-21 16,1 0-16,-1 0 0</inkml:trace>
  <inkml:trace contextRef="#ctx0" brushRef="#br0" timeOffset="89648.85">16108 12637 0,'21'0'31,"0"0"-15,0 0-16,0 0 0,1 0 15,-1 0-15,0 0 0,0 0 16,21-22-16,-20 22 0,-1-21 0,0 21 15,0-21-15,0 0 0,0 21 16,-21-21-16,0 0 0,0-1 16,-21 22-1,0 0-15,-21 0 0,21 0 0,-1 0 16,1 0-16,-21 22 0,21-22 0,0 21 16,-22 0-16,43 0 0,-21 0 15,0 0-15,21 1 0,0 20 0,0-21 16,0 0-16,0 0 0,0 1 15,0-1-15,0 0 0,0 0 0,21 0 16,0-21-16,0 21 0,1-21 16,-1 0-16,0 0 0,0 0 15,0 0-15,22 0 0,-22 0 0,0-21 16,21 0-16,-21 0 0,-21 0 16</inkml:trace>
  <inkml:trace contextRef="#ctx0" brushRef="#br0" timeOffset="89868.74">15663 12361 0,'-42'22'0,"84"-44"0,-126 44 0,62-22 0,-20 21 16,21-21-1,42 0 1,21 0-16,-20 0 15,20 0-15,-21 0 0,21 0 16,1 0-16,-1 0 0,0 0 0,1 0 16,-1-21-16,22 21 0,-22 0 15</inkml:trace>
  <inkml:trace contextRef="#ctx0" brushRef="#br0" timeOffset="90156.38">17124 12234 0,'-85'-42'31,"64"42"-31,0 0 0,0 0 16,-1 21-16,1 0 0,0 1 16,0-1-16,0 21 0,21-21 15,-21 22-15,-1-22 0,1 21 0,21 0 16,-21-20-16,0 20 0,21-21 15,-21 21-15,21 1 0,0-22 16,0 21-16,0-21 0,0 1 0,0 20 0,21-21 16,0 0-16,0-21 15,0 21-15,1-21 0,-1 0 0,21 0 16,-21 0-16,22-21 0,-22 21 0,21-21 16</inkml:trace>
  <inkml:trace contextRef="#ctx0" brushRef="#br0" timeOffset="90445.76">17378 12277 0,'0'-21'0,"0"42"0,0-64 0,42-20 31,-21 63-31,0 0 0,1 0 16,-1 0-16,0 21 0,0 0 15,0 0-15,-21 1 0,21-1 0,-21 21 16,0 0-16,0-20 0,0 20 0,0 0 15,0 1-15,0-22 0,-21 21 16,0-21-16,0 43 0,0-22 16,0-21-16,21 0 0,-22 1 15,1-1-15,0 0 16,0 0-16,0-21 0,0 0 16,21-21-1,0 0-15,0 0 16,21-1-16,0 1 0,21 0 15</inkml:trace>
  <inkml:trace contextRef="#ctx0" brushRef="#br0" timeOffset="90661.88">18119 12404 0,'0'0'16,"0"-21"-16,-22 21 15,22-22 1,-21 22 15,21 22 1</inkml:trace>
  <inkml:trace contextRef="#ctx0" brushRef="#br0" timeOffset="91776.9">18076 12552 0,'-21'-21'16,"42"21"62,0 0-62,1 0-16</inkml:trace>
  <inkml:trace contextRef="#ctx0" brushRef="#br0" timeOffset="92217.85">18732 12425 0,'0'-21'16,"0"0"-16,0-1 15,22 22 1,-1-21-16,-21 0 0,21 21 15,0-21-15,0 21 0,0 0 0,1-21 16,-1 21-16,21 0 0,-21 0 16,0 0-16,1 0 0,20 0 0,0 42 15,-42 0-15,0-20 0,21-1 16,-21 21-16,0-21 0,0 22 16,0-22-16,0 21 0,-21-21 0,0 0 15,0 22-15,21-22 0,-21 0 16,0 0-16,-1-21 0,1 21 0,0-21 15,21-21 1,0 0-16,0 0 16,0 0-1,0-22-15,0 22 0,21 0 0,0 0 16,1 0-16,-1-22 0,0 22 0,0 0 16,21-21-16,-20 21 0,20-1 15,-21-20-15,21 42 0,1-21 0,-22 0 16,21 21-16,-21 0 0,22 0 15,-22 0-15,0 0 0,0 0 0,0 0 16,1 0-16</inkml:trace>
  <inkml:trace contextRef="#ctx0" brushRef="#br0" timeOffset="92532.7">19516 12488 0,'0'0'16,"0"22"-16,21-1 0,0-21 15,-21 21-15,21-21 0,0 0 16,0 0-16,1 0 0,-1 0 15,0 0-15,21-21 0,-21 0 16,1 21-16,-1-22 0,0 1 0,21 21 16,-21-21-16,-21 0 0,22 0 0,-22 0 15,0-1-15,0 1 16,0 0-16,-22 21 0,1 0 16,0 0-16,0 0 0,-21 0 15,20 0-15,-20 21 0,21 0 16,-21 1-16,20-1 0,-20 0 15,21 21-15,0-21 0,0 1 0,-1 20 16,22-21-16,0 0 0,0 0 0,0 1 16,0-1-16,22 0 0,41 0 15,-21-21-15,1 0 0,-1 0 16,0 0-16,22 0 0,-22 0 16,22-21-16,-22 0 0</inkml:trace>
  <inkml:trace contextRef="#ctx0" brushRef="#br0" timeOffset="93077.49">20616 12044 0,'0'0'0,"0"-21"0,0 0 0,-21 21 16,0 0-16,0 0 0,0 0 16,-1 0-16,-20 21 0,21 21 0,0-21 15,0 22-15,-22-1 0,22 0 16,0 22-16,0-22 0,0 22 0,-1-22 15,-20 21-15,21 1 0,0-1 0,0 22 16,-1-21-16,1 20 16,0 1-16,-21-22 0,21 22 0,-1 0 0,1-1 15,0 22-15,-21-21 0,21 21 16,-1-22-16,-20 22 0,0-21 16,-22 84-16,43-84 0,-21-22 15,21 22-15,-1-21 0,22-22 16,0 0-16,0 1 0,0-1 0,0-21 15,22-21-15,20 0 0,-21 0 0,21 0 16,1-21-16,-1 0 0,0 0 16,22-22-16,-1 22 0,1-21 0,-1-1 15,1 1-15,-1-21 0,1 20 16,-1 1-16,1-22 0,-22 1 16,1-1-16,-22 1 0,0-1 0,0-20 15,-21 20-15,0 1 0,-21-22 16,0 22-16,-22-22 0,22 21 0,-21 1 15,-22-22-15,22 22 0,0-1 0,-1 22 16,1 0-16,0-1 0,-1 1 16,22 21-16,0 21 0,21-21 15,21 21 17,0-22-32,1 22 15,20-21-15,-21 21 0,21-21 0,1 21 16,-1-21-16,-21 21 0,43-21 15,-22 0-15</inkml:trace>
  <inkml:trace contextRef="#ctx0" brushRef="#br0" timeOffset="93456.46">20743 12510 0,'0'0'0,"-21"0"0,21-22 16,-21 22-16,21-21 15,0 0-15,0 0 16,0 0-16,0 0 15,21 21-15,0 0 0,0-22 16,1 22-16,-1 0 0,0 0 16,0 0-16,0 0 0,0 0 0,1 0 15,-1 22-15,0-22 0,0 21 16,-21 0-16,0 0 16,0 0-16,0 0 0,0 1 0,0-1 15,-21-21-15,21 21 0,-21 0 16,0-21-16,-1 21 0,1-21 0,0 0 15,0 0-15,21-21 32,21 0-17,0 0-15,0 0 0,1-1 16,-1 22-16,0-21 0,-21 0 16,21 0-16,0 0 0,0 21 15,1-21-15,-1 21 0,0 0 0,0-22 16,0 22-16,0 0 0,1 0 15,-1 0-15,0 0 0,0 0 0</inkml:trace>
  <inkml:trace contextRef="#ctx0" brushRef="#br0" timeOffset="94096.67">21272 12531 0,'0'0'0,"0"21"0,22-21 31,-1 0-16,0 0-15,0-21 0,0 0 0,0 21 16,1-22-16,-1 1 16,0 21-16,0-21 0,0 0 0,0 0 15,1 0-15,20-1 0,-21 1 16,-21 0-16,21 0 0,-21 0 0,-21 21 31,0 0-31,0 0 0,0 0 16,-22 0-16,22 21 0,-21 0 0,21 0 0,-1 0 15,1 1-15,0-1 0,0 0 16,21 21-16,0-21 0,0 1 16,0-1-16,0 0 0,0 0 15,0 0-15,21-21 0,0 0 16,0 0-16,1 0 0,-1 0 16,21 0-16,-21 0 0,22 0 15,-22 0-15,21 0 0,0-21 0,1 21 16,-1-21-16,0 0 0,22 0 15,-22-1-15,1 1 0,-1-21 0,0 21 16,1-22-16,-22 22 0,0 0 16,0 0-16,0 0 0,-21 0 0,0-1 15,0 1-15,-21 21 16,0 0-16,0 0 0,-22 0 0,22 21 16,0 1-16,-21-22 0,21 21 15,-1 0-15,22 0 0,0 0 16,0 0-16,0 22 0,0-22 0,22 0 15,-1 0-15,0-21 0,-21 21 16,21 1-16,0-1 0,0 0 0,-21 0 16,0 0-1,-21-21 1,0 0 0,0 0-16,0 0 0,0 0 0,-1 0 15,1-21-15,0 21 0,21-21 0,0 0 16,0 0-16,0-1 15,21 1-15,0 0 0,22-21 16,-22 21-16</inkml:trace>
  <inkml:trace contextRef="#ctx0" brushRef="#br0" timeOffset="94604.74">22458 11748 0,'0'42'16,"0"0"-16,0-21 16,0 22-16,-21-1 0,-1 0 0,22 1 15,0-1-15,-21 22 0,21-22 0,-21 0 16,21 1-16,0-1 16,-21 0-16,21-21 0,-21 22 0,21-22 15,-21 21-15,21-21 0,0 1 16,0-1-16,0 0 0,0 0 0,0 0 15,0-42 32,0 0-47,0 0 0,0 0 16,0-1-16,21-20 0,0 21 0,0-21 16,0 20-16,0-20 0,1 0 15,20-1-15,0 22 0,-21-21 16,22 21-16,-22 0 0,21-1 15,-21 22-15,22 0 0,-22 0 0,0 0 16,0 22-16,0 20 0,-21-21 16,0 21-16,0-20 0,0 20 0,0 0 15,0-21-15,-21 22 0,0-22 0,0 0 16,21 21-16,-21-20 0,0-22 16,-1 21-16,1 0 0,0 0 0,0-21 15,42-21 32,0 0-31,0 21-16</inkml:trace>
  <inkml:trace contextRef="#ctx0" brushRef="#br0" timeOffset="94882.58">23453 12023 0,'0'0'16,"-22"-21"-16,1 21 0,0 0 16,0 0-16,0 0 15,0 21-15,-1 0 0,1 0 0,21 21 16,-21-20-16,0 20 16,0 0-16,0-21 0,-1 22 0,22-1 15,0-21-15,-21 22 0,21-22 16,0 0-16,0 0 0,0 0 0,0 0 15,0 1-15,0-1 0,21 0 16,1-21-16,-1 0 16,0 0-16,0 0 0,0 0 0,0-21 15,1 0-15,-1-1 0</inkml:trace>
  <inkml:trace contextRef="#ctx0" brushRef="#br0" timeOffset="95176.41">23855 11959 0,'0'0'0,"21"-21"16,0 21-16,-21-21 0,21 21 15,0 0-15,1 0 16,-1 0-16,0 0 0,-21 21 0,21 0 16,0 0-16,-21 1 0,0 20 15,0-21-15,0 21 0,0-20 0,0 20 16,0 0-16,0-21 0,-21 22 0,0-22 15,0 21-15,21-21 0,-21 22 16,-22-22-16,22 0 0,0 0 0,0 0 16,-22-21-16,22 22 15,-21-22-15,21 0 0,0 21 0,-1-21 16,1 0-16,0 0 0,0 0 16,21-21-1,21 21-15</inkml:trace>
  <inkml:trace contextRef="#ctx0" brushRef="#br0" timeOffset="95456.36">24447 12171 0,'-21'-21'0,"0"21"47,21 21 0,0 0-32</inkml:trace>
  <inkml:trace contextRef="#ctx0" brushRef="#br0" timeOffset="95684.41">24384 12467 0,'0'64'31,"0"-43"-31,-21 0 0,0 0 16,21 0-16,-22 1 0,22-1 16,-21-21-16,0 21 15,21 0-15,0 0 0,-21-21 0,0 21 16,0 1-16,-1-22 0,1 21 16,0-21-16,-21 0 0,21 21 0,-43-21 15,22 0-15,-1 0 0,-20 21 0,21-21 16,-22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9T02:35:24.4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14838 423 0,'0'0'0,"0"22"0,0-1 15,0 0-15,-21 0 16,21 0-16,0 0 16,-22 1-16,22 20 0,-21 0 0,21 1 15,-21-1-15,0 0 0,21 1 0,-21 20 16,0 1-16,-1-22 0,22 21 16,-21-20-16,21 20 0,-21-20 0,21-1 15,0 0-15,0 1 0,0-1 16,0-21-16,0 0 0,0 22 0,0-22 15,21-21-15,0 21 0,1 0 0,-1-21 16,21 0-16,-21 0 16,0 0-16,1-21 0,20 0 15,-21 0-15,21-1 0,-20 1 0,20 0 16,0-21-16,1 21 0</inkml:trace>
  <inkml:trace contextRef="#ctx0" brushRef="#br0" timeOffset="304.05">14901 445 0,'0'0'16,"0"-22"0,21 22-16,1 0 0,-1 0 15,0 0-15,0 0 0,21 0 0,-20-21 16,20 21-16,0 0 0,1 0 16,-1 0-16,0 0 0,-21 0 0,1 0 15,20 0-15,-21 0 0,0 0 16,0 0-1</inkml:trace>
  <inkml:trace contextRef="#ctx0" brushRef="#br0" timeOffset="651.51">15579 783 0,'-22'0'47,"1"0"-47,0 21 0,0 1 15,21 20-15,-21-21 0,0 0 0,-1 22 16,22-1-16,-21-21 0,0 21 0,0 1 15,0-22-15,0 0 0,-1 21 16,1-20-16,0-1 0,0 0 16,21 0-16,0 0 0,-21-21 15,42 0 1,0-21 0,0 0-16,0 0 15,1 0-15</inkml:trace>
  <inkml:trace contextRef="#ctx0" brushRef="#br0" timeOffset="876.39">15557 783 0,'0'0'0,"0"-21"0,22 0 0,-1 21 15,-21 21 1,0 0 0,0 22-16,0-22 0,21 21 0,-21 0 15,0 1-15,0-22 0,0 21 0,0 1 16,0-22-16,0 21 0,0-21 15,0 0-15,0 1 0,-21-1 0,21 0 16,0 0-16,0 0 16,0-42 15</inkml:trace>
  <inkml:trace contextRef="#ctx0" brushRef="#br0" timeOffset="1049.36">15303 1058 0,'0'0'16,"-21"0"-16,0 0 0,42 0 31,0 0-31,1 0 16,20 0-16,0 0 0,1 0 16,-1 0-16,0 0 0,1 0 0,-1 0 15,0 0-15,1-21 0,-1 0 16,0 0-16,1 21 0,-22-21 0</inkml:trace>
  <inkml:trace contextRef="#ctx0" brushRef="#br0" timeOffset="1279.98">15960 826 0,'0'0'0,"-22"21"31,1 0-31,21 0 16,-21 0-16,21 22 0,0-1 0,-21-21 15,0 21-15,0 1 0,21-1 16,-22 0-16,22 1 0,-21-22 15,0 21-15,21 1 0,0-1 0,-21-21 16,0 21-16,21-20 0,-21 20 0,21-21 16,0 21-16,0-20 0,0-1 15,0 0-15,0 0 0,0 0 0,0 0 16,21-21 0,0-21-1,-21 0-15,21 0 0</inkml:trace>
  <inkml:trace contextRef="#ctx0" brushRef="#br0" timeOffset="1576.25">15854 1058 0,'0'0'16,"0"-21"-16,0 0 0,0 0 0,0 0 16,21 0-16,0 21 15,0-22-15,22 22 0,-22 0 16,0 0-16,21 0 0,-21 0 15,1 0-15,20 0 0,-21 0 0,0 22 16,-21-1-16,0 0 0,0 0 16,0 0-16,0 22 15,0-22-15,-42 0 0,21 0 0,0-21 16,-1 21-16,-20 0 0,21 1 16,0-22-16,0 21 0,-1-21 0,1 0 15,0 0-15,21 21 0,-21-21 16,21-21-1,21 21-15,0-21 16,0-1-16,1 1 0</inkml:trace>
  <inkml:trace contextRef="#ctx0" brushRef="#br0" timeOffset="1816.75">16446 868 0,'-21'106'15,"0"-64"1,0-21-16,21 22 0,-21-1 16,0 0-16,-1 1 0,22-22 0,-21 21 15,0 0-15,0 1 0,21-22 16,-21 21-16,21-21 0,-21 1 0,21-1 16,0 21-16,0-21 0,0 0 15,0 1-15,21-22 31,0-22-15</inkml:trace>
  <inkml:trace contextRef="#ctx0" brushRef="#br0" timeOffset="2096.73">16319 1080 0,'-21'-43'0,"42"86"0,-42-107 15,21 43-15,0 0 0,0 0 16,0-1-16,0 1 0,0 0 0,43 21 15,-22-21-15,0 0 0,0 21 16,21 0-16,-20-21 0,20 21 0,0 0 16,-21 0-16,22 0 0,-22 0 15,0 21-15,0 0 0,0 0 16,1 0-16,-22 22 0,0-22 16,0 0-16,0 0 0,-22 0 0,1 0 15,0 1-15,0-1 0,-21 0 0,20 0 16,-20-21-16,0 21 0,-1-21 15,22 0-15,-21 0 0,21 21 0,0-21 16,21-21 0,0 0-16,0 0 0</inkml:trace>
  <inkml:trace contextRef="#ctx0" brushRef="#br0" timeOffset="2519.77">17145 656 0,'-42'-21'31,"20"21"-31,-20 0 0,21 21 0,0-21 16,0 21-16,-1 1 0,1 20 16,0-21-16,0 21 0,21 1 0,0-1 15,-21 0-15,21 1 0,-21-22 16,21 21-16,0 1 0,0-22 0,0 0 15,0 0-15,0 0 0,0 0 0,0 1 16,21-1-16,0-21 16,0 0-16,0 0 0,0 0 0,1 0 15,-1 0-15,0 0 0,21-21 16,-21-1-16,22 22 0,-22-21 0,0 0 16,21 0-16,-20 0 0,-1 0 15,0-1-15,-21 1 0,0 0 0,0 42 31,0 0-31,-21 1 16,21-1-16,-21 0 0,-1-21 0,22 21 16,-21 0-16,21 0 0,0 1 15,0-1 1,21-21 0,1 0-1</inkml:trace>
  <inkml:trace contextRef="#ctx0" brushRef="#br0" timeOffset="2697.08">17505 762 0,'0'0'0,"-43"0"16,22 0-1,21 21-15,0 0 16,0 1-16,21-1 15,1-21 1</inkml:trace>
  <inkml:trace contextRef="#ctx0" brushRef="#br0" timeOffset="2952.22">17928 762 0,'0'0'0,"-21"0"0,0 0 0,0 0 0,-1 0 16,1 0-16,0 0 0,0 0 16,0 21-16,-22-21 0,22 21 15,0 22-15,0-22 0,0 0 0,0 21 16,-1-20-16,1 20 0,21-21 16,-21 21-16,21-20 0,0-1 0,0 0 15,0 0-15,0 0 0,21 0 16,0 1-16,1-1 0,20-21 0,-21 0 15,0 0-15,22 0 0,-1 0 16,-21 0-16,43 0 0</inkml:trace>
  <inkml:trace contextRef="#ctx0" brushRef="#br0" timeOffset="3383.66">18309 953 0,'0'-22'0,"0"44"0,0-86 0,0 43 0,-21 0 16,0 0-16,0 21 15,-1 0-15,1 0 0,0 0 0,0 0 16,-21 21-16,20-21 16,1 21-16,0 21 0,0-21 0,0 1 0,21 20 15,-21-21-15,21 21 0,-22-20 16,22-1-16,0 0 0,0 0 0,0 0 16,0 0-16,0 1 0,0-1 15,22-21-15,-1 21 16,0-21-16,0 0 0,0 0 15,0 0-15,1-21 16,-1 0-16,0 21 0,0-22 0,0-20 16,0 21-16,1-21 0,-1 20 15,0-20-15,0 0 0,0 21 0,-21-22 16,0 22-16,0 0 0,21 21 16,-21 21-1,-21 0-15,0 0 0,0 1 16,21-1-16,-21 21 0,0-21 15,21 22-15,-22-22 0,22 0 0,0 0 16,0 0-16,0 0 0,0 1 16,0-1-16,0 0 0,22-21 15,-22 21-15,21-21 0,0 0 16,21 0-16,-21 0 0,1 0 0,20-21 16,-21 0-16</inkml:trace>
  <inkml:trace contextRef="#ctx0" brushRef="#br0" timeOffset="3651.5">18881 614 0,'0'0'0,"0"-21"0,0 0 0,0-1 15,0 1-15,0 0 0,-22 21 32,1 0-32,21 21 0,-21 0 15,21 22-15,-21-22 0,0 21 16,21-21-16,-21 22 0,21-1 0,-22 22 15,1-22-15,21 0 0,-21 1 16,21-1-16,0-21 0,-21 21 0,21-20 16,0 20-16,-21-21 0,21 0 15,0 0-15,0 1 0,21-22 32,0 0-32,0-22 15,0 22-15</inkml:trace>
  <inkml:trace contextRef="#ctx0" brushRef="#br0" timeOffset="3908.36">19135 762 0,'0'0'0,"-22"21"31,1-21-31,21 21 0,-21 1 0,0 20 16,21-21-16,-21 0 0,0 22 15,21-22-15,-22 0 0,22 21 0,-21-21 16,21 1-16,-21 20 16,21-21-16,0 0 0,0 0 0,0 1 15,0-1-15,0 0 16,21-21 0,0 0-16,1 0 0,-1 0 15,0 0-15,0-21 0,0 21 0</inkml:trace>
  <inkml:trace contextRef="#ctx0" brushRef="#br0" timeOffset="4615.46">19389 889 0,'0'0'0,"0"-21"0,-22 21 16,1 0-16,0 0 16,0 0-16,0 21 0,0 0 0,-1 0 15,1 22-15,0-22 16,21 0-16,0 0 0,0 0 0,0 1 15,0-1-15,0 0 0,0 0 0,0 0 16,0 0-16,0 1 16,0-1-16,21-21 31,0 0-31,-21-21 16,0-1-1,0 1-15,0 0 0,0 0 16,0-21-16,22 20 0,-22-20 0,21 21 15,-21 0-15,21-22 0,0 22 16,-21 0-16,21-21 0,0 21 16,22 21-16,-22-22 0,0 1 0,21 0 15,-20 21-15,20 0 0,-21 0 0,0 0 16,0 0-16,22 21 0,-43 0 16,21 1-16,-21-1 0,21 21 0,-21-21 15,0 22-15,0-1 0,0-21 16,0 21-16,0-20 0,0 20 0,0-21 15,0 0-15,0 0 16,-21 1-16,21-1 0,0 0 0,-21-21 16,21 21-16,0 0 15,-21-21-15,-1 0 16,22-21 0,0 0-16,0 0 0,0-22 15,22 22-15,-1 0 0,0-21 16,0-1-16,0 1 0,22 0 0,-22-1 15,21 1-15,0 0 0,1-1 16,-22 22-16,21 0 0,1 0 0,-22 0 16,0 21-16,21 0 0,-21 0 15,1 21-15,-1 21 16,-21-21-16,0 1 0,0 20 16,0 0-16,0-21 0,0 22 15,0-1-15,-21-21 0,-1 22 0,22-22 16,-21 0-16,21 0 0,0 0 15,-21 0-15,0 1 0,0-1 16,0-21 15,21-21-31,-22-1 0,22 1 16</inkml:trace>
  <inkml:trace contextRef="#ctx0" brushRef="#br0" timeOffset="4824.35">19643 466 0,'0'0'0,"-43"0"0,22 0 15,0 0-15,0 0 0,0 0 16,-1 0 0,1 0 30,0 0-30,0 0-16</inkml:trace>
  <inkml:trace contextRef="#ctx0" brushRef="#br0" timeOffset="5007.24">18478 699 0,'0'0'0,"0"21"0,22-21 15,-1 0-15,21 0 16,-21 0-16,0 0 0,22 0 16,-22 0-16,21 0 0,1 0 0,-22 0 15,21 0-15,-21-21 0,22 21 0,-22 0 16,0-22-16,0 1 16,0 21-16</inkml:trace>
  <inkml:trace contextRef="#ctx0" brushRef="#br0" timeOffset="5531.94">21124 445 0,'21'0'0,"-42"0"0,42-22 0,1 22 16,-22 22 0,0-1-16,0 21 15,0-21-15,-22 22 0,1-1 16,0 21-16,0-20 0,21 20 0,-21 1 15,0-1-15,-1-20 0,1 20 16,0-21-16,0 1 0,0-1 0,21 0 16,-21 1-16,21-22 0,-22 0 15,22 0-15,-21 0 0,21 1 16,21-44 15,-21 1-31</inkml:trace>
  <inkml:trace contextRef="#ctx0" brushRef="#br0" timeOffset="5868.82">20764 783 0,'0'0'15,"-21"-42"-15,21 0 0,-21 20 0,0-20 0,21 21 16,0-21-16,0 20 0,0 1 16,0 0-16,0-21 0,21 21 0,0-1 15,0 1-15,1 0 16,20 0-16,0 0 0,1 21 0,-1-21 15,21 21-15,-20 0 0,-1 0 16,22 0-16,-22 21 0,0 0 0,1 21 16,-1-21-16,0 22 0,-42-1 0,0 22 15,0-22-15,0 0 0,-21 1 16,0 20-16,-21-21 0,-22 1 0,22-1 16,-22-21-16,1 0 0,20 22 15,1-22-15,0-21 0,-1 21 0,1-21 16,21 0-16,0 0 15,42-21 17,0 0-32,0 21 0,0-21 0,22-1 15,-22 22-15,21-21 0,1 0 16,-1 21-16</inkml:trace>
  <inkml:trace contextRef="#ctx0" brushRef="#br0" timeOffset="6264.44">21336 974 0,'0'0'0,"-21"0"0,0 0 16,-1 0-16,1 0 0,21-21 15,0-1 1,0 1-16,0 0 16,21 0-16,1 0 0,20 21 15,-21-21-15,0 21 0,22 0 0,-22 0 16,0 0-16,21 0 0,-21 0 15,22 21-15,-22 0 0,0 0 0,-21 21 16,0-20-16,0 20 0,0-21 16,0 21-16,0-20 0,0-1 0,-21 21 15,0-21-15,0 0 0,-1-21 16,1 22-16,21-1 0,-21-21 0,0 0 16,0 0-16,21-21 31,0-1-31,0 1 15,0 0-15,21-21 0,0 21 16,0-1-16,0-20 0,1 21 0,-1-21 16,0 20-16,0-20 0,21 21 15,-20 0-15,-1 0 0,21-1 0,-21 1 16,0 21-16,22 0 0,-22 0 16,0 0-16,21 0 0</inkml:trace>
  <inkml:trace contextRef="#ctx0" brushRef="#br0" timeOffset="6604.49">22013 910 0,'0'21'0,"0"-42"0,-21 64 0,0-22 16,21 0-16,-21 0 0,0 0 15,21 0-15,-22 1 0,22-1 0,0 0 16,0 0-16,0 0 0,0 0 16,0 1-1,22-22-15,-1 0 0,0 0 0,0 0 16,0 0-16,0 0 0,22 0 15,-22 0-15,0-22 0,0 1 0,22 0 16,-22 0-16,0 0 0,-21 0 16,21-1-16,-21-20 0,0 21 0,0-21 15,0-1-15,0 22 16,0-21-16,-21 21 0,21-1 0,-21 1 16,0 21-16,-1 0 0,-20 0 15,21 0-15,0 0 0,-22 0 0,1 21 16,21 1-16,-21-1 0,20 21 15,-20-21-15,21 0 0,0 22 0,21-22 16,0 0-16,0 21 0,0-20 16,21-22-16,0 21 0,21 0 0,-20-21 15,20 0-15</inkml:trace>
  <inkml:trace contextRef="#ctx0" brushRef="#br0" timeOffset="7212.6">22860 974 0,'0'0'0,"0"-21"0,0-1 0,0 1 0,0 0 16,-21 21-16,0-21 0,-1 21 16,1 0-16,-21 0 0,21 0 0,-22 21 15,1-21-15,0 21 0,-1 22 16,1-22-16,0 0 0,21 21 0,-22-21 16,22 1-16,0 20 0,0-21 15,21 0-15,0 0 0,0 1 0,0-1 16,21 0-16,0-21 15,0 0-15,0 0 0,22 0 0,-22 0 16,21 0-16,1 0 0,-1 0 16,-21-21-16,21 21 0,-20-21 15,20-1-15,-21 1 0,0 0 0,0 0 16,1 0-16,-1-22 0,0 22 16,-21 0-16,0 0 0,0 0 0,0 0 15,21 21-15,-21 21 31,-21 21-31,0-21 0,0 22 16,-1-1-16,1 0 0,0 1 0,0-1 16,0 0-16,0 1 0,-1 20 15,1-21-15,0 22 0,21-22 16,0 22-16,0-1 0,-21 1 0,21-1 16,-21 1-16,0-1 0,21 1 15,-22-1-15,1 1 0,0-1 0,21 1 16,-21-1-16,0 1 0,0 20 0,-1-41 15,22 20-15,-21 1 0,0-22 16,0-21-16,0 22 0,-22-22 0,22 0 16,0 0-16,-21-21 0,21 0 15,-22 0-15,1 0 0,21-21 16,-22-21-16,1 20 0,0-20 0,-1 0 0,1-1 16,0-20-16,21 21 0,-22-1 0,22-20 15,21 20-15,0 1 16,0 0-16,0-1 0,0 1 0,0 0 15,21-22-15,22 22 0,-22 0 16,21-22-16,0 1 0,22 20 0,-22-20 16,22-1-16</inkml:trace>
  <inkml:trace contextRef="#ctx0" brushRef="#br0" timeOffset="7631.6">22839 953 0,'0'0'0,"0"-22"16,0-41-1,0 42-15,21 21 16,0-21-16,0 21 0,0 0 16,1 0-16,-1 0 0,0 0 15,0 0-15,0 21 0,0 21 16,-21-21-16,0 22 0,0-22 15,0 21-15,0 0 0,0-20 0,0 20 16,-21-21-16,0 0 0,0 0 16,0 1-16,0-1 0,-1 0 0,1-21 15,0 0 1,21-21 0,0 0-16,0-1 15,21 1-15,0 0 0,1 0 16,-1-21-16,0-1 0,21 22 0,-21-21 15,1 21-15,-1-1 0,0 1 16,0 0-16,0 0 0,0 21 0,1 0 16,-1 0-16,0 0 0,0 0 15,0 0-15,0 0 0,-21 21 16,22 0-16,-22 0 0,0 1 16</inkml:trace>
  <inkml:trace contextRef="#ctx0" brushRef="#br0" timeOffset="8087.97">23474 1101 0,'0'0'16,"21"0"-16,0-21 0,0 21 15,-21-22-15,21 1 0,1 0 16,-22 0-16,0-21 0,0 20 0,0 1 16,0 0-16,0 0 0,0 0 15,0 0-15,-22 21 0,1 0 16,0 0-16,0 0 0,0 21 15,-22 0-15,22 0 0,-21 0 0,21 22 16,0-22-16,-1 0 0,1 0 16,0 21-16,0-20 0,0-1 15,21 0-15,0 0 0,-21-21 16,21 21-16,0 0 0,21-21 16,0 0-16,0 0 15,0 0-15,0 0 0,22 0 0,-22 0 16,21 0-16,-21-21 0,22 0 15,-22 0-15,21 0 0,-21 0 0,1-1 16,-1 1-16,0 0 0,-21 0 0,21 0 16,-42 21 15,0 0-31,0 21 16,-1 0-16,22 0 0,-21 0 0,0 1 15,21-1-15,-21 0 0,21 0 16,0 0-16,0 0 0,0 1 0,0-1 15,0 0-15,21-21 16,0 0-16,0 0 0,1 0 16,20 0-16</inkml:trace>
  <inkml:trace contextRef="#ctx0" brushRef="#br0" timeOffset="8719.83">23961 931 0,'-22'22'0,"1"-1"0,21 0 0,-21 0 16,0 0-16,21 0 0,0 1 15,0-1-15,-21 0 0,21 0 0,0 0 16,-21-21-16,21 21 0,0 1 16,0-1-16,-22-21 31,1-21-16,21-1 1,0 1-16,0 0 0,0 0 16,0 0-16,21-22 0,1 22 0,-1 0 15,0 0-15,0-21 0,0 20 16,0 1-16,1 21 0,-1-21 0,0 21 16,0 0-16,0 0 0,0 0 15,1 0-15,-1 21 0,0 0 0,-21 1 16,21-1-16,-21 0 0,0 21 15,0-21-15,0 1 0,0-1 0,0 0 16,0 0-16,-21 0 0,0 0 16,21 1-16,-21-22 0,-1 21 15,1-21-15,0 0 0,0 0 16,0 0 0,21-21-1,0-1-15,0 1 0,21 0 16,0 0-16,0 0 0,0 0 0,1-22 15,20 22-15,-21-21 0,21 21 16,-20-1-16,-1 1 0,21 0 0,-21 21 16,0 0-16,1 0 0,-1 0 15,-21 21-15,21-21 0,-21 21 0,0 22 16,0-22-16,0 0 0,0 0 16,0 22-16,-21-22 0,0 0 15,-1 0-15,1 0 0,21 0 0,-21-21 16,21 22-16,-21-22 0,0 21 15,21-42 17,21 21-32,0-22 0</inkml:trace>
  <inkml:trace contextRef="#ctx0" brushRef="#br0" timeOffset="9163.85">24553 953 0,'0'0'0,"0"21"0,-21 0 0,0 0 0,21 0 16,0 0-16,-21 1 0,0-1 15,21 0-15,0 0 0,0 0 0,-22-21 16,22 21-16,-21 1 0,0-1 16,21-42 30,0-1-46,0 1 0,0 0 16,0 0-16,21 0 0,0-22 16,1 22-16,-22 0 0,21-21 15,0 21-15,0-1 0,0 1 16,0 0-16,1 21 0,-1 0 0,0 0 16,0 0-16,0 0 0,0 0 15,1 21-15,-22 0 0,0 1 16,0-1-16,0 21 0,0-21 0,-22 0 15,1 1-15,0-22 0,21 21 16,-21 0-16,0 0 0,0 0 16,21 0-1,0-42 17,0 0-17,21 21-15,-21-21 0,21 0 0,0 0 16</inkml:trace>
  <inkml:trace contextRef="#ctx0" brushRef="#br0" timeOffset="9659.79">24850 953 0,'0'0'0,"-22"21"16,22 0-1,-21 0-15,21 0 31,-21-21-31,21 21 16,-21-21 0,0 22-16,0-22 15,21-22 48,21 22-63,-21-21 15,21 21-15,-21-21 0,21 0 16,0 0-16,0 0 0,1-1 16,-1 1-16,0 0 15,0 21 1,-21 21 15,0 0-31,0 1 0,0-1 0,-21 21 16,21-21-16,-21 0 15,21 1-15,-21-1 0,21 0 16,-22-21-16,22 21 0,0 0 16,-21 0-16,0-21 0,21 22 0,-21-22 15,21-22 32,21 1-47</inkml:trace>
  <inkml:trace contextRef="#ctx0" brushRef="#br0" timeOffset="9907.77">25040 931 0,'0'22'0,"0"-1"0,-21 0 16,0 0-16,0 0 15,21 0-15,-22 1 0,22-1 16,0 0-16,-21-21 0,21 21 16,-21-21-16,21 21 0,0 0 31,0-42-15,21 0-1,0 0-15</inkml:trace>
  <inkml:trace contextRef="#ctx0" brushRef="#br0" timeOffset="10071.81">25082 804 0,'0'-21'16,"0"42"46,22 1-46,-1-22-16</inkml:trace>
  <inkml:trace contextRef="#ctx0" brushRef="#br0" timeOffset="10500.62">25315 1037 0,'0'0'0,"0"21"16,-21 1-16,0-22 16,21 21-16,0 0 15,-21-21-15,21 21 0,-21-21 16,21-21 46,0 0-62,21 0 16,-21-1-16,21 22 0,0-42 0,0 21 16,0 0-16,1 21 0,-1-21 15,0-1-15,-21 1 0,21 21 0,0 0 16,0 0-16,1 0 16,-1 0-16,-21 21 15,0 1-15,0-1 0,0 0 0,0 0 16,0 0-16,0 0 15,-21 1-15,-1-1 0,1 0 16,21 0-16,-21-21 0,0 21 16</inkml:trace>
  <inkml:trace contextRef="#ctx0" brushRef="#br0" timeOffset="11040.51">25760 995 0,'21'-21'31,"-42"21"-15,0 0-16,-1 0 0,1 0 0,0 0 16,0 0-16,0 21 0,0-21 0,21 21 15,-22-21-15,1 21 0,0 0 16,21 1-16,0-1 15,0 0 1,21-21 0,0 0-16,1 0 15,-1 0-15,0 0 16,0-21-16,0 0 0,0 21 16,1-22-16,-44 22 46,22 22-46,0-1 16,-21 0-16,0 0 0,21 0 0,-21 0 16,0 1-16,0 20 0,21-21 15,-22 0-15,1 22 0,0-1 0,21-21 16,-21 21-16,21 1 0,0 20 16,-21-20-16,0 20 0,21-21 0,-22 22 15,1-1-15,21-20 0,-21 20 0,0-20 16,21-1-16,-21 0 0,0 1 15,-1-1-15,1-21 0,0 21 0,-21 1 16,21-22-16,-22-21 16,22 21-16,-21-21 0,21 0 0,-22 0 15,1 0-15,21 0 0,-22 0 16,22 0-16,-21 0 0,21-21 16,0 0-16,-22 0 0,22 21 15,0-22-15,21 1 0,-21 0 0,0 0 16,-1 0-16</inkml:trace>
  <inkml:trace contextRef="#ctx0" brushRef="#br0" timeOffset="11880.88">15938 2413 0,'0'0'0,"-21"0"0,0 0 15,21 21-15,-21-21 16,21 21 0,21-42 15,0 21-31,22-21 0,-22 0 0,21 0 15,0 0-15,1-1 0,-22 1 16,21 0-16,1 0 0,-22-21 0,0 20 16,0 1-16,0 0 0,-21-21 15,0 21-15,0-1 0,0 1 0,0 0 16,0 0-16,-21 21 16,0 0-16,0 21 15,0 0-15,-1 0 0,1 1 0,0 20 16,0-21-16,0 21 0,0 1 15,-1 20-15,1-20 0,21 20 0,-21 1 16,21-22-16,-21 21 0,21-20 16,-21 20-16,21-20 0,0-1 0,0-21 15,0 21-15,0-20 0,0-1 0,0 0 16,0 0-16,-21 0 0,-1-21 16,1 0-16,0 0 0,0 0 15,0 0-15,0 0 0,-22-21 16,22 0-16,0 0 0,0 21 0,0-21 15,-1-1-15,22-20 0,0 21 16,-21 0-16,21 0 0,0-1 16,0 1-16,0 0 0,0 0 0,21 0 15,1 0-15,20 21 0,-21-22 16,0 1-16,22 21 0,-1 0 16</inkml:trace>
  <inkml:trace contextRef="#ctx0" brushRef="#br0" timeOffset="12296.17">16404 2455 0,'-42'85'31,"21"-64"-31,-1 0 0,22 22 0,-21-22 16,0 0-16,21 21 16,-21-20-16,21-1 0,0 0 0,0 0 15,0 0-15,-21 0 0,21 1 16,0-1-16,-21-21 15,21-21 17,0-1-32,21 1 0,0 0 15,-21-21-15,21 21 0,0-22 16,0 22-16,1-21 0,20-1 16,-21 22-16,0-21 0,22 21 0,-22 0 15,0 21-15,21 0 0,-21 0 16,1 0-16,-1 0 0,-21 21 0,0 21 15,21-21-15,-21 0 0,0 22 0,0-22 16,0 21-16,0-21 0,0 22 16,-21-22-16,0 21 0,21-21 0,-22 1 15,1-1-15,0 0 0,21 0 16,21-42 15,0 0-31,1 0 0,20-1 16,-21 1-16,0 0 0</inkml:trace>
  <inkml:trace contextRef="#ctx0" brushRef="#br0" timeOffset="12492.4">16954 2307 0,'0'-21'0,"0"42"0,0-63 0,0 63 32,0 0-32,0 0 0,-21 1 15,0 20-15,0-21 0,21 21 0,-21 1 16,21-1-16,0 0 0,-21 1 15,-1-1-15,22-21 0,-21 22 0,21-1 16,0-21-16,0 0 16,0 0-16,21-21 15,1 0 1</inkml:trace>
  <inkml:trace contextRef="#ctx0" brushRef="#br0" timeOffset="12660.46">16743 2625 0,'21'0'31,"0"0"-15,0 0-16,0 0 0,22 0 0,-22-21 16,0 21-16,21-22 0,-20 22 15,-1-21-15,21 21 0,-21 0 16</inkml:trace>
  <inkml:trace contextRef="#ctx0" brushRef="#br0" timeOffset="13004.4">16976 2688 0,'0'0'0,"0"21"0,21-21 31,0 0-31,0 0 0,21-21 0,-20 21 15,-1-21-15,21 0 0,-21 21 16,0-21-16,22 0 0,-22-1 0,0 22 16,0-21-16,0 0 0,-21 0 15,0 0-15,0 0 16,-21 21-16,0 0 0,0 0 16,0 0-16,0 0 0,-1 21 15,1 0-15,0 0 0,0 0 0,0 0 16,0 1-16,-1-1 0,22 21 0,-21-21 15,21 0-15,0 1 0,0-1 16,0 0-16,0 0 0,21-21 16,1 21-16,-1-21 0,0 0 15,0 0-15,0 0 0,22 0 16,-22 0-16,0 0 0,21 0 16</inkml:trace>
  <inkml:trace contextRef="#ctx0" brushRef="#br0" timeOffset="13316.42">17462 2646 0,'0'0'0,"0"-21"0,0 0 16,0-1-16,22 1 0,-22 0 0,0 0 16,21 21-16,0 0 0,0 0 15,0 0-15,0 0 16,1 0-16,-1 0 0,0 21 16,0-21-16,-21 21 0,21 0 0,0 1 15,1-1-15,-22 0 0,0 0 16,0 0-16,0 0 0,0 1 0,0-1 15,0 0-15,-22 0 16,1 0-16,0-21 0,0 0 0,0 21 16,0-21-16,-1 0 15,22-21 1,0 0 0,0 0-16,22 0 0,-1 0 15,0-1-15,0-20 0,0 21 0,22-21 16,-22 20-16,21-20 0,-21 0 15,22 21-15,-1-22 0,0 22 0</inkml:trace>
  <inkml:trace contextRef="#ctx0" brushRef="#br0" timeOffset="13772.54">18246 2244 0,'21'0'0,"-21"-21"0,-21 21 32,-1 0-32,1 0 15,0 0-15,0 0 0,0 0 0,0 21 16,-1 0-16,1 21 0,0 1 15,0-1-15,0 0 0,0 22 0,-1-22 16,1 22-16,0-1 0,21 1 16,-21-1-16,0 1 0,0-1 15,-1 1-15,22 20 0,-21-20 0,0 20 16,21 1-16,-21-21 0,0-1 16,0 22-16,-1-22 0,1 1 0,0-1 15,-21-20-15,21 20 0,-1-21 0,22 1 16,0-1-16,0-21 0,0 0 15,0 1-15,22-1 0,-1-21 0,21 0 16,-21 0-16,22-21 0,-1-1 16,0 1-16,1 0 0,-1 0 0,0-21 15,1 20-15,20-20 0,-21 0 16,1 21-16,-22-43 0,21 22 0,-21-1 0,1-20 16,-22 21-16,0-22 0,0 1 15,-22-1-15,-20 22 0,21-22 16,-21 22-16,-1 0 0,1-1 0,0 22 15,-1-21-15,22 21 0,-21-1 16,21 22-16,-1-21 0,1 21 0,21-21 16,21 0-1,1 21-15,20 0 16,-21 0-16,21-21 0,-20 21 0,20-21 16,0-1-16,22 1 0,-1 0 15</inkml:trace>
  <inkml:trace contextRef="#ctx0" brushRef="#br0" timeOffset="14180.27">18817 2434 0,'0'0'0,"21"-21"0,-21 0 16,0-43-1,-21 64-15,0-21 0,-43 21 16,43 0-16,0 0 0,-21 0 0,21 0 16,-22 0-16,22 21 0,-21 1 15,21-1-15,-22 21 0,22-21 0,0 22 16,0-22-16,0 21 0,-1-21 15,22 22-15,0-22 0,0 0 0,0 0 16,0 0-16,22 0 16,-1-21-16,21 0 0,-21 0 0,127-21 31,-105 0-31,-1 0 0,0 0 16,1 0-16,-22-1 0,0 1 0,21-21 15,-20 21-15,-1-22 0,-21 22 16,0 0-16,0 0 0,0 0 0,-21 21 31,-1 21-31,22 0 16,-21 0-16,0 22 0,0-22 0,0 0 15,21 21-15,0-21 0,-21 22 16,21-22-16,0 0 0,0 0 0,0 0 16,0 1-16,21-22 0,-21 21 15,21-21-15,0 0 0,21 0 16,-20 0-16,-1 0 0,21 0 0,0 0 15,-20-21-15</inkml:trace>
  <inkml:trace contextRef="#ctx0" brushRef="#br0" timeOffset="14404">19431 2328 0,'0'0'0,"-21"0"0,0 0 0,-22 0 15,22 0-15,0 0 0,0 22 16,0-1-16,-1 0 0,1 0 0,0 0 15,0 22-15,0-22 0,0 0 16,21 0-16,0 21 0,0-20 16,0-1-16,0 0 0,0 0 0,0 0 15,21 0-15,0-21 16,21 0-16,-21 0 0,1 0 16,20 0-16,-21 0 0,21 0 15,-20-21-15,20 21 0</inkml:trace>
  <inkml:trace contextRef="#ctx0" brushRef="#br0" timeOffset="14752.16">19600 2519 0,'21'0'31,"1"0"-15,-1 0-16,0-21 15,0 21-15,21-21 0,-20-1 0,-1 22 16,0-21-16,0 0 0,0 0 16,-21 0-16,0 0 15,0-1-15,-21 22 16,0 0-16,-21 0 16,20 22-16,-20-1 0,21 0 0,-21 0 15,20 0-15,1 22 16,0-22-16,0 21 0,0-21 0,21 0 15,0 22-15,0-22 0,0 0 0,0 0 16,0 0-16,21-21 0,0 22 16,21-22-16,-20 0 0,-1 0 15,0 0-15,21 0 0,1 0 16,-1 0-16,0-22 0,1 1 0</inkml:trace>
  <inkml:trace contextRef="#ctx0" brushRef="#br0" timeOffset="15209.15">20320 1884 0,'-42'-21'0,"84"42"0,-106-63 0,22 42 16,21 0-16,0-22 0,42 22 31,0 0-31,0 0 16,22 0-16,-1 0 0,0 0 15,1 0-15,-1 0 0,0 0 0,1 0 16,-1 0-16,0 0 0,-21 0 16,22 0-16,-22 0 0,-21 22 31,0-1-31,-21 0 16,0 21-16,21-21 0,-22 1 15,1 20-15,0 0 0,0 1 0,21-22 16,0 21-16,-21 0 0,0 1 15,21 20-15,-22 1 0,22-22 0,0 22 16,0-1-16,0 64 0,0-85 16,-21 22-16,0-22 0,21 1 15,-21-1-15,21 0 0,-21 1 0,0-1 16,21-21-16,-22 21 16,1-20-16,21-1 0,-21 0 0,0 0 0,0 0 15,0-21-15,-22 21 0,22-21 16,0 0-16,0 0 0,-22 0 15,22 0-15,-21 0 0,21 0 0,-22-21 16,1 0-16,0-21 0,-1 21 0,-20-22 16</inkml:trace>
  <inkml:trace contextRef="#ctx0" brushRef="#br0" timeOffset="15816.47">15028 1672 0,'0'0'0,"-21"0"0,21 21 15,21-21 1,22 0-16,-22 0 16,21 0-16,22 0 0,-22 0 15,21 0-15,1 0 0,-1 0 0,1 0 16,-1 0-16,1 0 0,-22 0 16,1 0-16,-22 0 0,0 0 0,0 0 15,-42 0 1,0 0-16,-22 0 0,1 0 15,0 0-15,-22 0 0,1 0 0</inkml:trace>
  <inkml:trace contextRef="#ctx0" brushRef="#br0" timeOffset="15999.95">14859 1799 0,'0'0'0,"0"21"0,0 1 15,21-22-15,0 0 0,0 0 16,22 0-16,-1 0 0,0 0 0,22 0 15,21 0-15,-22 0 0,1 0 16,-1 0-16,1 0 0,-22 0 0,0 0 16,-21 0-16,1 0 0,-1 0 15,0 0-15,-21-22 16</inkml:trace>
  <inkml:trace contextRef="#ctx0" brushRef="#br0" timeOffset="16764.48">20849 1503 0,'0'0'0,"0"21"15,21-21 1,0 0-16,22 21 15,-22-21-15,0 0 0,21 0 0,-20 0 16,20 0-16,-21 0 0,21 0 16,-20 21-16,-1-21 0,0 0 0,0 0 15,0 0-15,0 0 0,-42 0 32</inkml:trace>
  <inkml:trace contextRef="#ctx0" brushRef="#br0" timeOffset="16936.89">20870 1588 0,'-21'21'31,"42"-21"-15,0 0-16,1 0 0,20 0 15,-21 0-15,0 0 0,22 0 16,-22 0-16,0 0 0,21 0 0,-21 0 15,22 21-15,-22-21 0</inkml:trace>
  <inkml:trace contextRef="#ctx0" brushRef="#br0" timeOffset="17719.82">15557 3260 0,'-21'0'32,"42"0"-17,1 0-15,-1 0 0,0 0 16,0 0-16,0 0 0,22 0 16,-22-21-16,0 21 0,0 0 15,21 0-15,-20-22 0,-1 22 0,0 0 16,0 0-16,-21-21 15,-21 21 17,0 0-32,0 0 0,-22 21 0</inkml:trace>
  <inkml:trace contextRef="#ctx0" brushRef="#br0" timeOffset="17872.08">15494 3323 0,'0'0'15,"21"0"1,0 0-16,0 0 15,1 0-15,-1 0 0,0 0 0,0 0 16,0 0-16,0 0 0,1 0 16,-1 0-16,0 0 0,0 0 15,0 0-15,0 0 0,1-21 16</inkml:trace>
  <inkml:trace contextRef="#ctx0" brushRef="#br0" timeOffset="103543.09">11578 9398 0,'0'0'0,"-21"0"0,0 0 0,0 0 16,-1 21-16,-20 0 0,21 1 15,-21 20-15,20 0 0,1 1 0,-21 20 16,21-21-16,0 1 0,-1-1 16,1 0-16,0 1 0,21-22 0,-21 0 15,21 0-15,0 0 0,0 1 16,0-1-16,21 0 15,0-21-15,-21 21 0,21-21 0,-21 21 16,0 0-16,0 1 16,22-1-16,-22 0 15,0 0 17,0 0-17,0 0 1,0 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9T02:25:56.1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3133 2180 0</inkml:trace>
  <inkml:trace contextRef="#ctx0" brushRef="#br0" timeOffset="7659.83">2222 1926 0,'22'-21'0,"-22"0"15,0 0 1,0 0 15,0-1 0,0 1-15,0 42 93,0 1-109,0-1 16,0 0-16,0 0 0,0 21 0,0-20 16,0-1-16,0 21 0,0 0 15,0-20-15,0 20 0,0 21 0,0-20 16,0 20-16,0-20 16,0 20-16,0 22 0,0-22 0,0 1 15,0-1-15,0 1 0,0-1 16,0 1-16,-22-22 0,22 22 15,0-1-15,0 1 0,-21-1 0,21 1 16,0-1-16,0 1 0,0-1 16,0 1-16,-21-22 0,21 21 0,0-20 15,-21-1-15,21 0 0,0 1 16,0-1-16,0-21 0,0 22 0,0-22 16,0 0-16,0 0 0,0 0 15,0 0-15,0-42 31,0 0-15,0 0-16,0 0 0,0-22 16,0 22-16,0-21 0,0 0 0</inkml:trace>
  <inkml:trace contextRef="#ctx0" brushRef="#br0" timeOffset="8968.77">2244 1990 0,'0'0'0,"-22"0"16,44 0 62,20 0-63,-21 0-15,21-21 0,22 21 16,-22 0-16,22 0 0,-1-22 16,1 22-16,-1 0 0,1 0 15,-1 0-15,1-21 0,20 21 0,-20 0 16,21 0-16,20-21 0,1 21 15,0 0-15,21-21 0,-21 21 16,21 0-16,0 0 0,0 0 0,0 0 16,21-21-16,-21 21 0,21 0 15,-21 0-15,0 0 0,0 0 0,-21 0 16,21 0-16,-21 0 0,0-21 16,0 21-16,-1 0 0,1 0 0,-21 0 15,0 0-15,-1-22 0,-20 22 16,-1 0-16,1 0 0,-22 0 0,22-21 15,-22 21-15,0 0 0,1 0 16,-1 0-16,0 0 0,1 0 16,-22 0-16,0 0 0,0 0 0,0 0 15,0 0-15,1 0 16,-22 21 15,0 1-31,0-1 16,0 0-16,0 0 15,0 0-15,0 0 0,0 1 0,0-1 16,0 21-16,0-21 0,0 22 16,-22-22-16,22 21 0,0 0 0,-21 1 15,21-1-15,0 0 0,-21 22 16,21-22-16,0 22 0,0-22 0,0 22 16,0-1-16,0 1 15,0-22-15,0 21 0,0-20 0,0 20 16,0-20-16,0 20 0,0-21 0,0 22 15,0-22-15,0 22 0,0-22 16,0 0-16,0 22 0,0-22 0,0 1 16,0-1-16,0 0 0,0 1 15,0-1-15,0-21 0,0 21 0,0-20 16,0 20-16,-21-21 0,21 0 0,-21 0 16,0 1-16,-1-1 0,22 0 15,-21 0-15,0 0 0,0-21 0,0 21 16,0-21-16,-1 22 0,1-22 15,0 0-15,0 21 0,0-21 16,0 0-16,-1 0 0,1 21 0,0-21 16,-21 0-16,21 0 0,-22 0 0,1 0 15,0 0-15,-1 0 0,1 0 16,-22 0-16,1 0 0,21 0 0,-43 0 16,21 21-16,1-21 0,-1 0 15,-20 0-15,-1 0 0,0 0 0,1 0 16,-1 0-16,0 0 0,-20 0 0,20 0 15,-21 0-15,21 0 0,-20 0 16,20 0-16,-21 0 0,21 0 16,-20 0-16,20 0 0,-21 0 0,0 0 15,0 0-15,1 0 0,20 0 16,0-21-16,1 21 0,-1 0 0,0 0 16,1 0-16,-1 0 0,0 0 15,-21 0-15,22 0 0,-22 0 16,21 0-16,1 21 0,-1-21 0,21 0 15,1 0-15,21 0 0,-22 21 16,43-21-16,-21 0 0,20 0 0,1 0 16,0 0-16,0 0 15,0 0-15,0-21 32,21 0-32,0 0 15,0-22-15,0 22 0</inkml:trace>
  <inkml:trace contextRef="#ctx0" brushRef="#br0" timeOffset="9744.03">2625 1037 0</inkml:trace>
  <inkml:trace contextRef="#ctx0" brushRef="#br0" timeOffset="10480.19">2625 1185 0,'-22'0'0,"22"-21"31,22 0-15,-22 0-16,21 0 16,-21 0-16,21-1 15,0 1-15,-21 0 0,0-21 0,21 21 16,-21-1-16,21 1 0,-21 0 15,0 0-15,22 0 0,-22 0 16,0 42 15,0 0-15,0 0-16,0 0 0,0 0 16,0 22-16,0-1 0,0 0 15,0-20-15,0 20 0,0 0 16,0 1-16,0-1 0,0-21 0,0 21 15,0 1-15,0-22 0,0 0 16,0 21-16,0-20 0,0-1 16,0 0-16,0 0 0,0 0 0,0 0 15,0 1 1,0-1 0,-22-21-1,1 0-15,0 0 0,0 0 16,0 0-16,-22 0 0,22 0 15,-21 0-15,21 0 0,-22 0 16,22 0-16,-21 0 0,21 0 16,-22 0-16,22 0 0,-21 0 15,21 0-15,0 0 0,-1 0 16,44 0 15,-1 0-15,0 0-16,21 0 0,1 0 15,-22 0-15,21 0 0,0 0 0,1-21 16,-1 21-16,0 0 0,-20 0 16,20-22-16,-21 22 0,0 0 15,0 0-15,1 0 0,-1 0 16,-21-21 15,21 21-31,0-21 16</inkml:trace>
  <inkml:trace contextRef="#ctx0" brushRef="#br0" timeOffset="10843.97">4064 783 0,'0'0'0,"0"-21"15,-21 21-15,0 0 0,-1 0 16,1 0-16,21 21 16,-21 0-16,0 1 0,0 20 15,21 0-15,-21 1 0,-1-1 0,1 0 16,21 1-16,-21 20 0,0-21 15,0 1-15,0-1 0,-1 0 16,1 1-16,0-22 0,0 21 0,0-21 16,0 22-16,21-22 15,0 0-15,0-42 32,0 0-17,21 0-15,0-1 0</inkml:trace>
  <inkml:trace contextRef="#ctx0" brushRef="#br0" timeOffset="11128.21">4022 762 0,'63'64'16,"-42"-43"-1,0 21-15,-21-21 0,22 22 0,-1-1 16,-21 0-16,0 1 0,21-1 16,-21 0-16,0 1 0,0-1 0,0 0 15,0-21-15,0 22 0,0-22 16,0 0-16,-21 21 0,21-20 0,-21-22 16,-1 21-16,22 0 0,-21 0 15,0-21 1,0 0-16,0-21 15,0 0-15</inkml:trace>
  <inkml:trace contextRef="#ctx0" brushRef="#br0" timeOffset="11317.04">3683 1355 0,'21'-21'31,"21"21"-15,-20 0-16,20 0 0,0-22 16,1 1-16,20 21 0,-21-21 0,1 21 15,20-21-15,1 0 0,-22 21 16,22-21-16,-22-1 0,0 1 0</inkml:trace>
  <inkml:trace contextRef="#ctx0" brushRef="#br0" timeOffset="11544.1">4635 1080 0,'-21'0'16,"21"21"0,0 0-16,-21 0 0,0 0 0,21 22 15,-21-22-15,21 21 0,0-21 16,0 22-16,0-22 0,0 21 16,-21 0-16,21-20 0,-22 20 15,22 0-15,0 1 0,-21-1 0,21 0 16,-21 1-16,0-22 0,21 21 15,0-21-15,0 0 0,0 1 0,0-1 16,0 0-16,0-42 31,0 0-31</inkml:trace>
  <inkml:trace contextRef="#ctx0" brushRef="#br0" timeOffset="11847.84">4508 1207 0,'0'-43'16,"22"22"-16,-1 21 0,0-21 15,0 21-15,0-21 0,0 21 16,1 0-16,20 0 0,-21 0 0,21 0 16,-20 0-16,20 0 0,-21 0 15,21 21-15,-20 42 16,-22-41-1,0 20-15,-22-21 0,-20 0 0,21-21 16,-21 21-16,-1 1 0,1-1 16,0-21-16,20 21 0,-20-21 15,21 0-15,0 21 16,42-21 0,0-21-1,21 21-15,-20-21 0,20 21 0</inkml:trace>
  <inkml:trace contextRef="#ctx0" brushRef="#br0" timeOffset="12124.2">5165 1101 0,'-22'21'47,"22"0"-47,0 0 0,0 0 16,0 22-16,-21-22 0,21 21 0,0 1 15,0-1-15,0 0 0,-21 1 16,21-1-16,-21 0 0,0 22 0,21-22 16,0 0-16,-21 22 0,-1-22 15,22-21-15,0 22 0,0-22 0,0 21 16,0-21-16,0 1 16,22-44 15,-1 1-31,-21 0 0,0 0 15,0-21-15,21-1 0</inkml:trace>
  <inkml:trace contextRef="#ctx0" brushRef="#br0" timeOffset="12439.44">5101 1270 0,'0'0'0,"0"-21"0,0 0 0,21 0 15,0 21-15,-21-22 16,22 1-16,-1 21 0,0-21 0,0 21 15,21 0-15,-20 0 0,20 0 16,0 0-16,1 0 0,-1 0 16,0 0-16,-21 0 0,22 21 15,-22 0-15,0-21 0,-21 22 0,0-1 16,0 0-16,0 0 0,-21 0 16,0 0-16,0 1 0,-22-22 0,1 21 15,0 0-15,20 0 0,-20-21 16,21 0-16,0 21 0,0-21 0,-1 0 15,1 0-15,0 0 0,0 0 16,42 0 15,0 0-31,0-21 0,1 21 0,-1-21 16,0 0-16,0 21 0</inkml:trace>
  <inkml:trace contextRef="#ctx0" brushRef="#br0" timeOffset="12717.56">6181 677 0,'0'0'0,"-43"-21"32,22 42-32,0 1 0,0 20 0,21-21 15,-21 21-15,-1 1 0,1-1 16,0 0-16,0 1 0,21-1 15,-21 0-15,21 1 0,-21-1 0,21-21 16,0 22-16,0-22 0,0 0 16,0 0-16,0 0 0,21 0 0,0-21 15,0 0-15,21 22 16,-20-22-16,20 0 0,-21 0 0,0-22 16,22 1-16,-22 0 0,63-21 15</inkml:trace>
  <inkml:trace contextRef="#ctx0" brushRef="#br0" timeOffset="13163.15">6625 572 0,'-21'42'15,"21"-21"-15,-21 0 16,21 0-16,0 1 0,0-1 0,0 21 15,-21-21-15,21 0 0,0 22 16,0-22-16,0 0 0,0 0 0,0 0 16,0 1-16,-22-1 0,22 0 15,-21-21 1,21-21 0,0 0-1,0-1-15,0 1 0,0-21 16,0 21-16,0 0 0,0-22 15,0 22-15,21-21 0,1 21 0,-1-22 16,21 22-16,-21-21 0,22 21 16,-1-1-16,0-20 0,1 21 0,20 21 15,-21-21-15,1 21 0,-1 0 16,-21 0-16,22 21 0,-22 0 0,0 21 16,-21-20-16,0-1 0,0 21 15,0 0-15,0-20 0,0 20 16,0-21-16,0 21 0,-21 1 15,0-22-15,21 0 0,-22 21 0,1-20 16,0-1-16,21 0 16,-21-21-16,0 0 0</inkml:trace>
  <inkml:trace contextRef="#ctx0" brushRef="#br0" timeOffset="13875.56">12890 1736 0,'0'0'0,"0"-21"0,22 21 15,-22-22-15,21 22 16,-21-21-16,0 42 47,0 1-47,-21 20 0,21-21 16,-22 43-16,22-22 0,0 21 0,0-20 15,-21 20-15,21 1 0,-21 20 0,21-20 16,-21 21-16,0-1 0,0 1 15,-1-22-15,22 22 0,-21 0 16,0-1-16,0-20 0,0 21 16,0-22-16,-1 22 0,1-22 0,0 1 15,0-1-15,21-20 0,0 20 0,0-21 16,0-20-16,0 20 0,0-21 16,0 0-16,21-42 31,-21-21-31,21 21 0,0-22 15,1 1-15</inkml:trace>
  <inkml:trace contextRef="#ctx0" brushRef="#br0" timeOffset="14939.2">12912 1630 0,'21'0'31,"0"0"-31,21 0 0,-21 0 16,43 0-16,-22 0 0,22 0 15,-1 0-15,1 0 0,20 0 0,1 0 16,0-21-16,21 21 0,21 0 16,0-21-16,0 21 0,21 0 0,-21-22 15,21 22-15,0 0 0,0 0 16,0 0-16,22 0 0,-22 0 0,21 0 16,-21 0-16,-21-21 0,22 21 0,-1 0 15,-21 0-15,21 0 0,-21-21 16,-21 21-16,0 0 0,-1 0 0,-20 0 15,0 0-15,-22 0 16,1 0-16,-1 0 0,-20 0 0,-1 0 16,0 0-16,1 0 0,-1 0 15,-21 0-15,0 0 0,22 0 0,-22 0 16,0 0-16,0 0 16,-21 21-16,21 0 15,-21 1 1,0-1-16,0 0 0,0 0 15,0 0-15,0 22 0,0-1 0,-21 0 16,0 1-16,0 20 0,0-21 0,-1 1 16,1 20-16,0-20 0,0-1 15,0 21-15,0-20 0,-1 20 0,1 1 16,0-1-16,21 1 0,0-1 16,-21 1-16,21-1 0,-21 1 15,21-22-15,0 22 0,0-22 0,0 21 16,0-20-16,-21-1 0,21 0 15,0 1-15,0-1 0,0 0 0,0 1 16,0-1-16,0-21 0,0 22 0,0-22 16,0 0-16,0 0 0,-22 0 15,22 0-15,0 1 0,-21-22 0,21 21 16,-21-21-16,0 0 16,21 21-16,-21-21 0,0 0 0,-1 0 15,1 21-15,0-21 16,0 0-16,0 0 0,0 0 15,-1 0-15,-20 21 0,0-21 0,-1 0 16,1 0-16,-21 0 0,20 0 16,-20 0-16,-1 21 0,-20-21 0,20 0 15,1 0-15,-1 0 0,-21 0 0,22 0 16,-22 0-16,1 0 0,-1 0 16,-21 0-16,0 0 0,0 0 0,-126-21 15,126 21-15,-21 0 16,21 0-16,-21 0 0,0 0 0,21 0 15,-21 0-15,21 0 0,0 0 0,1 0 16,20 0-16,-21 0 16,21 0-16,1 0 0,-1-21 0,-21 21 15,22 0-15,-22 0 0,21 0 16,0-21-16,22 21 0,-22 0 0,43 0 16,-22 0-16,22 0 0,21 0 0,0 0 15,0 0-15,-1 0 0,1 0 47,0 0-31,0 0-1,0 0 1,0 0-16</inkml:trace>
  <inkml:trace contextRef="#ctx0" brushRef="#br0" timeOffset="18567.71">13102 826 0,'0'-22'62,"0"1"-46,21 0-1,-21 0-15,21 21 16,1-21 0,-1 21-16,0 0 0,0-21 15,0 21-15,0 0 0,1 0 16,-1 0-16,0 0 0,0 0 0,0 0 15,0 0-15,1 0 0,-1 0 16,0 0-16,0 0 16,-21 21-16,0 0 0,21-21 15,-21 21-15,0 21 0,0-20 0,0-1 16,0 21-16,0 0 0,-21-20 16,-21 20-16,-1-21 0,1 21 0,0 1 15,-22-22-15,22 0 0,-22 21 16,22-20-16,-21-1 0,20 0 0,22 0 15,-21-21-15,21 21 0,-1-21 16,1 0-16,0 0 0,0 0 16,42 0 31,0 0-47,22-21 0,-22 21 15,0 0-15,21 0 0,1 0 0,-1 0 16,0-21-16,1 21 0,-1 0 15,0 0-15,22 0 0,-43 0 0,21 0 16,1 0-16,-22 0 0,0-21 16,0 21-16,0 0 0,0 0 15,-21-21 1</inkml:trace>
  <inkml:trace contextRef="#ctx0" brushRef="#br0" timeOffset="19691.89">3154 275 0,'0'-21'32,"0"0"-32,21 21 15,-21-21-15,0 0 0,0-1 16,-21 22 15,0 0-31,-1 0 0,1 0 16,0 0-16,-21 22 0,21-1 15,-1 0-15,1 0 16,21 0-16,0 0 16,21 1-16,1-22 15,-1 21-15,0-21 0,0 21 0,0 0 16,0-21-16,1 21 0,-1-21 16,0 21-16,-21 1 15,0-1-15,0 0 16,-21-21-16,21 21 0,-43-21 0,22 0 15,0 21-15,0-21 0,-21 0 16,20 0-16,1 0 0,0 0 16,0 0-16,0 0 15,21-21 1,0 0-16,0 0 0</inkml:trace>
  <inkml:trace contextRef="#ctx0" brushRef="#br0" timeOffset="19951.93">3450 0 0,'0'21'15,"0"0"-15,0 22 0,0-1 16,0 0-16,-21-20 0,21 20 15,-21 0-15,0 1 0,21-1 0,0-21 16,0 21-16,0-20 0,0-1 16,0 0-16,0 0 0,0 0 15,21-21 1,0 0-16,-21-21 16</inkml:trace>
  <inkml:trace contextRef="#ctx0" brushRef="#br0" timeOffset="20140.09">3238 318 0,'22'0'16,"-1"0"-16,0 0 0,0 0 15,0-22-15,0 22 0,22 0 16,-22-21-16,21 21 0,1-21 0,-22 21 15,21-21-15,-21 21 0,0 0 16,1 0-16,-1 0 0</inkml:trace>
  <inkml:trace contextRef="#ctx0" brushRef="#br0" timeOffset="21229.1">13801 381 0,'-22'-21'0,"1"21"47,21 21-47,0 0 15,-21 0-15,21 1 0,0-1 16,0 0-16,0 0 16,0 0-16,-21 0 0,21 1 0,-21-22 15,21 21-15,0 0 0,-21-21 16,21 21-16,-22-21 15,22-21 17,0 0-32,0 0 0,0-1 15,0 1-15,0 0 16,0 0-16,22 0 0,-1 0 0,0-1 16,0 1-1,0 0-15,22 21 0,-22 0 0,0 0 16,21 0-16,-21 0 0,1 0 15,-1 21-15,0 0 0,0-21 0,-21 22 16,0-1-16,0 0 0,0 0 16,0 0-16,-21 0 0,0-21 0,0 22 15,-1-1-15,1-21 0,0 21 16,0-21-16</inkml:trace>
  <inkml:trace contextRef="#ctx0" brushRef="#br0" timeOffset="21732.42">14436 360 0,'0'0'16,"-22"-21"-16,1 21 0,0 0 0,-21 0 15,21 0-15,-1 0 0,1 0 16,-21 0-16,21 0 0,0 21 0,-22 0 16,22-21-16,0 21 0,-21 0 15,20 1-15,1-1 0,0 0 0,0 0 16,0 0-16,21 0 16,-21 1-16,21-1 0,0 0 15,42-21 1,-21 0-16,0 0 0,0 0 15,1 0-15,20 0 0,-21-21 0,21 0 16,-20 21-16,20-22 0,0 1 16,-21 0-16,1-21 0,20 21 0,-21-1 15,0-20-15,0 0 0,1 21 16,-1-22-16,0 1 0,0 21 16,-21-22-16,0 22 0,21 0 0,-21 0 15,0 0-15,0 0 0,0 42 31,0 0-31,-21 21 0,0 1 16,0-22-16,0 21 0,-1 0 16,1 1-16,21-1 0,0 0 0,-21-20 15,21 20-15,0-21 0,0 21 16,0-20-16,0-1 0,0 0 0,0 0 16,21 0-16,0 0 15,1-21-15,-1 0 0,0 0 16,21 0-16</inkml:trace>
  <inkml:trace contextRef="#ctx0" brushRef="#br0" timeOffset="22080.19">15536 466 0,'0'0'0,"-21"0"15,-42 0 1,41 21-16,22 0 0,-42 0 16,21 0-16,0 1 0,0-1 0,-22 21 15,1-21-15,21 22 0,-22-22 16,22 21-16,-21 0 0,0 1 0,20-22 15,-20 21-15,21 1 0,0-22 16,-22 21-16,22-21 0,21 0 16,0 1-1,21-22 1,1-22-16,-1 1 0,0 0 16,0 0-16,21 0 0</inkml:trace>
  <inkml:trace contextRef="#ctx0" brushRef="#br0" timeOffset="22307.11">15494 466 0,'0'0'0,"0"-21"0,0 63 31,-21 0-31,0-21 0,21 1 16,-22 20-16,1-21 0,0 21 15,0-20-15,0 20 0,21 0 0,-21 1 16,-1-22-16,1 21 15,21-21-15,0 22 0,-21-22 0,21 0 0,-21 0 16,21 0 0</inkml:trace>
  <inkml:trace contextRef="#ctx0" brushRef="#br0" timeOffset="22507.17">15007 762 0,'21'0'31,"0"0"-15,22 0-16,-22 0 0,21-21 16,1 21-16,20 0 0,-21 0 0,22 0 15,-1-21-15,1 21 0,-22 0 16,22-21-16,-22-1 0,22 22 0,-22-21 15,-21 21-15,21-21 0</inkml:trace>
  <inkml:trace contextRef="#ctx0" brushRef="#br0" timeOffset="22707.74">15875 614 0,'0'21'15,"-21"-21"1,0 21-16,-1 0 0,22 1 16,-21 20-16,0-21 0,21 21 0,-21 1 15,0-1-15,0 0 0,-1 1 16,1-1-16,0 22 0,0-22 15,0 0-15,0 1 0,-1-1 0,1 0 16,0 1-16,0-1 0,0-21 16,0 21-16,21-20 0,0-1 0,-22 0 15,22 0-15,22-21 16,-1 0 0,0-21-16,0 21 0</inkml:trace>
  <inkml:trace contextRef="#ctx0" brushRef="#br0" timeOffset="23012.26">15727 804 0,'0'0'0,"0"-21"0,0 0 16,0 0-16,0 0 0,21 21 16,0-21-16,0 21 15,0 0-15,22 0 0,-22 0 0,0 0 16,21 0-16,-20 0 0,20 0 0,0 0 15,-21 0-15,1 0 0,-1 0 16,0 21-16,-21 0 0,0 0 16,-21-21-16,0 21 15,-1-21-15,-20 21 0,21-21 16,-21 22-16,20-22 0,-20 21 16,21-21-16,0 0 0,0 21 0,-1-21 15,1 0-15,42 0 31,1-21-31,-1 21 16,0-21-16</inkml:trace>
  <inkml:trace contextRef="#ctx0" brushRef="#br0" timeOffset="23267.96">16425 699 0,'-21'0'15,"0"21"-15,0-21 16,0 21-16,-1 21 0,1-21 0,21 22 16,-21-1-16,0 0 0,0 1 15,21-1-15,-21 22 0,-22 20 16,43-41-16,-21-1 0,0 0 16,0 1-16,21-1 0,-21-21 0,21 21 15,-22-20-15,22-1 0,0 0 0,0 0 16,0 0-1,0-42 1,22 0-16</inkml:trace>
  <inkml:trace contextRef="#ctx0" brushRef="#br0" timeOffset="23583.91">16319 783 0,'0'0'15,"0"-21"-15,22 0 0,-22 0 16,21 21-16,0-21 0,0 21 16,0 0-16,0 0 0,22 0 15,-22 0-15,0 0 0,0 0 0,0 0 16,1 0-16,-1 21 16,0-21-16,-21 21 0,0 0 0,0 0 15,0 0-15,0 1 0,-21-1 16,0-21-16,-22 21 0,22 0 0,-21 0 15,-1-21-15,1 21 0,0-21 16,-1 0-16,1 22 0,21-1 0,0-21 16,0 0-16,-1 0 0,44 0 31,-1 0-15,0-21-16,0 21 0,21-22 0</inkml:trace>
  <inkml:trace contextRef="#ctx0" brushRef="#br0" timeOffset="23839.18">17039 529 0,'0'0'16,"0"-21"-16,0 0 0,-21 42 31,0 0-31,0 0 16,-1 1-16,1 20 0,0-21 15,0 21-15,0 1 0,21-22 16,-21 21-16,-1 1 0,22-22 0,-21 21 16,21-21-16,0 22 0,0-22 15,0 0-15,0 0 0,0 0 16,21-21-16,1 0 0,-1 0 0,0 0 16,0 0-16,0 0 0,22 0 15,-22-21-15</inkml:trace>
  <inkml:trace contextRef="#ctx0" brushRef="#br0" timeOffset="24284.19">17716 423 0,'0'0'0,"-21"0"31,0 0-31,21 22 0,-21-22 0,0 42 16,0-21-16,-1 0 0,22 0 0,-21 22 15,0-22-15,21 0 0,-21 21 16,21-20-16,0-1 0,0 0 0,0 0 16,-21 0-16,21 0 0,0 1 15,0-1-15,0-42 47,-21-1-47,21 1 16,0 0-16,0 0 0,0 0 0,0-22 15,21 22-15,0 0 0,0-21 16,21 21-16,-20-22 0,20 22 0,-21-21 16,21 21-16,1-1 0,-1 1 15,0 21-15,1 0 0,-22 0 16,21 0-16,-21 0 0,1 0 0,-1 21 16,0 1-16,-21 20 0,0-21 15,0 21-15,0-20 0,0 20 0,0-21 16,-21 0-16,0 22 0,21-22 0,-22 0 15,1 21-15,0-21 16,0 1-16,0-1 0,0-21 0,-1 21 0,1-21 16,0 0-16</inkml:trace>
  <inkml:trace contextRef="#ctx0" brushRef="#br0" timeOffset="30979.18">4551 3069 0,'-21'0'78,"21"21"-78,-22 1 16,1-1-1,0 0-15,21 0 16,0 0-1,21-21 17,0 0-32,1 0 15,-1-21-15,-21 0 0,21 21 16,0-21-16,0 21 0,0-21 0,-21-1 16,0 1-16,0 0 15,0 0-15,-21 0 16,0 0-16,0 21 0,0 0 15,0-22-15,-1 22 0,1 0 16,0 0-16,0 0 0,0 0 16,0 0-16,-1 22 0,22-1 15,-21 0-15,0-21 0,21 21 0,-21 0 16,21 0-16,0 1 0,0-1 16,0 21-16,0 0 0,0-20 15,0-1-15,21-21 16,0 0-16,0 0 15,1 0-15,-1 0 0,0 0 16,0-21-16,0-1 0,0 1 0,1 0 16,-1 21-16,0-21 0,-21 0 15,0 0-15,0-1 0,0 1 0,0 0 16,0 0-16,-21 21 16,0 0-16,21-21 0,-22 21 15,1 0-15,0 0 0,0 0 16,0 0-16,0 21 15,-1 0-15,22 0 0,-21 0 16,21 1-16,0-1 0,-21 0 16,21 0-16,0 0 0,0 0 0,0 1 15,0-1-15,0 0 16,21-21-16,0 0 0,1 0 16,-1 0-16,0 0 15,0 0-15,0-21 0,-21 0 16,0-1-16,0 1 15,0 0-15,0 0 0,0 0 16,0 0-16,-21 21 0,0-22 16,0 22-16,21-21 0,-21 21 15,-1 0-15,1 0 0,0 0 16,0 0-16,21 21 16,-21 1-16,21-1 0,0 0 15,0 0-15,0 0 0,0 0 16,0 1-16,0-1 0,0 0 15,21-21 1,0 0-16,0 0 16,0 0-16,1 0 0,-1 0 15,0-21-15,0 21 0,0-21 16,-21-1-16,0 1 16,0 0-16,0 0 0,0 0 15,-21 21 1,0 0-1,0 0-15,0 0 16,-1 0-16,22 21 16,-21-21-16,21 21 15,0 0-15,-21-21 0,21 21 16,21-21 31,-21-21-32,21 21-15,-21-21 16,0 0 0,0 0-1,-21 42 48,21 0-48,0 0-15,0 0 0,-21-21 16,21 22-16,0-1 0,0 0 16,0 0-16,0 0 0,0 0 15,0 1-15,0-1 0,0 0 16,0 0-16,-21 0 0,21 0 16,0 1-16,0-1 0,0 0 15,0 0-15,0 21 0,0-20 0,0 20 16,0-21-16,0 21 0,0-20 15,0 20-15,0 0 0,21 1 16,-21 20-16,21-21 0,0 22 0,-21-1 16,22 1-16,-22-1 0,21-20 15,0 20-15,0 1 0,-21-1 0,21-20 16,0 20-16,1 1 0,-1-1 16,0 1-16,0-1 0,0 1 0,22 20 15,-22-20-15,21-1 0,0-20 16,1 20-16,-1 1 0,0-1 0,22-21 15,-22 22-15,22-22 0,-1 22 0,1-22 16,-1 22-16,1-22 0,20 0 16,-20 22-16,21-22 0,-1 0 15,22 1-15,-21-1 0,-1 0 0,86 43 16,-64-64-16,-22 22 0,1-22 16,21 21-16,0-21 0,-22 22 15,22-22-15,0 21 0,-21-21 0,20 0 16,-20 22-16,21-22 0,-21 0 0,20 0 15,1 0-15,0 1 0,0-22 0,0 21 16,0 0-16,-1-21 0,1 0 16,0 21-16,0-21 0,21 0 0,-21 0 15,127 0-15,-106 0 0,-22 0 16,22 0-16,-21 0 0,0-21 0,21 0 16,0 21-16,-21-21 0,21 21 15,0-22-15,-21 1 0,21 0 0,-21 0 16,-1 0-16,22-22 0,-21 22 15,0 0-15,21-21 0,-21 21 0,21-22 16,-21 22-16,0-21 0,-1 21 16,1-22-16,0 1 0,0 0 0,0-1 15,0-20-15,-22 20 0,22 1 0,0-21 16,-21 20-16,-1-20 0,1 20 16,21-20-16,-22-1 0,1 22 0,0-21 15,-1-1-15,1 1 0,0 20 0,84-105 16,-84 85-16,-1-1 15,1 1-15,-21-1 0,-1 1 0,22-1 16,-22-21-16,22 22 0,-22-1 0,1-20 16,21-1-16,-22 22 0,1-22 15,-1 21-15,1-20 0,-1 20 16,1 1-16,-1-1 0,-21 1 0,1-1 16,-1 1-16,0 20 0,1-20 15,-22 21-15,21-22 0,-21 22 16,1-1-16,-22 1 0,21 0 0,-21-1 15,21 22-15,-21-21 0,0 21 0,0 0 16,0-1-16,21 1 0,-21 0 16,0 0-16,0 0 15,21 21-15,-21-21 16,0-1 109,21 1-78,-21 0-16,22 21-15,-22-21-16,0 0 31,0 0-31,0-1 16,0 1 15,-22 21-16,1 0-15,0 0 0,21 21 16,-21-21-16,0 22 0,0-1 16,21 0-16,-22-21 15,22 21-15,-21 0 0,21 0 16,0 1-16,0-1 16,21-21 15,1 0-31,-1 0 0,0 0 15,0 0-15,0-21 0,0 21 16,-21-22-16,0 1 0,22 0 16,-22 0-16,0 0 15,0 0-15,0-1 0,0 1 0,-22 0 16,1 0 0,0 21-16,0 0 15,0 0-15,0 0 0,-1 21 16,22 0-16,-21 0 15,0 1-15,21-1 0,0 0 16,0 0-16,0 0 16,0 0-1,21-21 1,0 0-16,1 0 16,-1 0-16,0 0 15,0 0-15,-21-21 16,0 0-1,0 0-15,0 0 0,0 0 16,-21 21 0,0 0-16,0 0 15,-1 0-15,1 21 16,21 0-16,-21 0 16,21 0-16,-21-21 0,21 21 0,0 1 15,21-22 16,0 0-31,0 0 16,1 0-16,-22-22 0,21 1 16,0 21-16,0-21 0,-21 0 15,0 0-15,0 0 16,0-1-16,0 1 16,0 0-16,0 0 15,-21 21-15,0 0 16,0 0-16,21 21 0,-22-21 15,22 21-15,-21 0 0,21 1 16,0-1-16,0 0 16,0 0-16,-21-42 62,0 21-46</inkml:trace>
  <inkml:trace contextRef="#ctx0" brushRef="#br0" timeOffset="40064.14">550 2646 0,'21'-21'0,"-21"0"15,22 21 1,-22-22-16,21 22 0,-21-21 16,0 0-16,21 21 15,-21-21-15,0 42 31,0 0-15,0 0-16,0 22 0,0-1 16,0-21-16,-21 22 0,21-1 15,0 0-15,-21 1 0,21-1 0,0-21 16,0 21-16,0 1 16,0-22-16,0 0 0,0 21 0,0-20 15,0-1-15,0 0 0,0 0 16,0 0-16,0 0 0,0 1 31,0-44-15,0 1-1,0 0-15,21 0 16,0 21-16</inkml:trace>
  <inkml:trace contextRef="#ctx0" brushRef="#br0" timeOffset="40668.21">974 3027 0,'21'-21'78,"-21"0"-62,0-1-16,0 1 31,-21 42 0,21 1-15,0-44 78,0 1-94,-22 21 62,22 21-62,0 1 16,0-1-16,-21-21 16,21 21-16,0-42 78</inkml:trace>
  <inkml:trace contextRef="#ctx0" brushRef="#br0" timeOffset="45760.01">889 9186 0,'-21'0'15,"0"0"17,21-21-32,0 0 15,-22 21 1,22-21-16,0 0 0,0 0 15,0-1 1,0 1-16,22 0 0,-22 0 16,21 21-16,0-21 0,0 21 15,0-21-15,0 21 0,1 0 16,-1 0-16,0 0 0,0 0 16,0 0-16,0 0 0,-21 21 15,22-21-15,-1 21 0,-21 0 0,0 21 16,0-20-16,0 20 0,0-21 15,0 21-15,0 1 0,0-22 0,0 21 16,0 1-16,0-1 16,-21 0-16,21 1 0,-22-1 0,1 0 15,0 1-15,0-1 0,-21 0 16,20 1-16,1-1 0,0 0 0,-21-21 16,21 22-16,-1-22 0,-20 21 15,0-42-15,21 0 16,-1 21-16,1-21 0,0 0 0,0 0 15,0 0-15,0-21 0,-1 0 16,1 0-16,21 0 0,-21 0 0,0-1 16,21-20-16,-21 21 0,21-21 15,0 20-15,0-20 0,0 21 0,0 0 16,21 0-16,0-1 0,0 1 16,0 0-16,-21 0 0,22 21 15,20 0-15,-21 0 0,0 0 16,0 0-16,1 0 0,-1 0 15,0 0-15,0 21 0,0 0 0,0 0 16,1 1-16,-1-1 0,0 0 16,0 21-16,-21-21 0,21 1 0,-21-1 15,21 0-15,-21 21 0,22-21 16,-22 1-16,0-1 0,0 0 16,21-21-16,-21 21 15,21-21-15,0 0 31,-21-21-31,0 0 16</inkml:trace>
  <inkml:trace contextRef="#ctx0" brushRef="#br0" timeOffset="46147.46">1439 9610 0,'21'0'16,"1"0"-1,-1 0 1,0 0 0,-21-21-16,0-1 15,0 1 1,0 0-1,-21 21 1,0 0-16,-1 0 16,1 0-1,21 21-15,-21-21 0,21 21 16</inkml:trace>
  <inkml:trace contextRef="#ctx0" brushRef="#br0" timeOffset="48236.13">4678 7789 0,'21'0'16,"0"0"-1,0 0-15,-21-21 0,21 21 16,1 0-16,-22-21 0,21 21 0,0 0 16,0-21-16,0 0 15,0 21-15,-21-21 0,0-1 31,-21 22-31,0 0 0,0 0 0,0 0 16,0 0-16,-22 0 0,22 22 16,-21-22-16,-1 21 0,1 0 0,0-21 15,-1 21-15,1 0 0,0 0 0,-1 1 16,22-1-16,0-21 16,21 21-16,0 0 0,0 0 15,21 0-15,0-21 16,1 0-16,20 22 0,-21-22 0,21 21 15,1 0-15,-1-21 0,0 21 16,1 0-16,-1 0 0,0 1 0,-20-1 16,20 0-16,-21 0 0,0 21 0,0-20 15,1-1-15,-22 21 0,0-21 16,0 0-16,0 22 0,-22-22 0,1 0 16,0 0-16,-21 22 0,-22-22 15,22 0-15,-22-21 0,1 21 0,-1 0 16,22-21-16,-21 0 0,-1 0 15,22 0-15,-1 0 0,1 0 16,0-21-16,21 0 0,-22 0 0,22 0 16,0-1-16,0 1 0,0 0 15,21 0-15,0 0 0,0 0 0,0-1 16,0 1-16,0 0 0,0 0 16,0 0-16,21 0 0,0 21 0,0-22 15,21 1-15,1 21 0,-1 0 0,0-21 16,1 21-16</inkml:trace>
  <inkml:trace contextRef="#ctx0" brushRef="#br0" timeOffset="48759.75">5376 8170 0,'0'0'0,"0"-21"0,43-63 31,-43 62-31,0 1 0,0 0 16,0 0-16,0 0 0,-22 0 16,1 21-16,0-22 0,-21 22 0,21 0 15,-1 0-15,1 0 0,-21 0 16,21 22-16,-22-1 0,22 0 16,0 21-16,-21-21 0,21 22 0,-1-1 15,1 0-15,0 1 0,21-1 0,0 0 16,-21 1-16,21-1 0,0-21 15,0 22-15,0-22 0,0 0 0,21-21 16,-21 21-16,21 0 0,0-21 16,1 0-16,-1 0 0,0 0 0,21 0 15,-21-21-15,1 0 0,-1 21 0,0-21 16,21 0-16,-21-1 0,1-20 16,20 0-16,-42-1 0,0 22 15,21-21-15,-21 21 16,0-22-16,0 22 0,0 0 0,0 0 0,0 0 15,0 0-15,0 42 32,-21 0-32,21 0 0,0 21 0,0-20 15,-21 20-15,21-21 0,0 21 16,0-20-16,0 20 0,0-21 0,0 0 16,0 0-16,0 1 0,21-1 0,0 0 15,0-21-15,0 21 16,22-21-16,-22 0 0,0 0 0,21 0 15,-20-21-15,20 21 16,0-21-16</inkml:trace>
  <inkml:trace contextRef="#ctx0" brushRef="#br0" timeOffset="49404.07">5884 8107 0,'-42'0'15,"21"0"-15,0 0 16,-1 0-16,1 21 0,0 0 15,21 0-15,-21 1 0,21-1 16,0 0-16,0 0 0,-21 21 16,21-20-16,0-1 0,0 21 0,0-21 15,0 0-15,0 1 16,0-1 0,0-42 15,0-1-31,0 1 15,0 0-15,0 0 0,0-21 16,0 20-16,0-20 0,0 0 0,21 21 16,-21-22-16,21 1 0,0 21 0,0-22 15,1 22-15,-1 0 0,0 0 16,21 21-16,-21 0 0,1 0 0,20 0 16,-21 0-16,0 21 0,0 0 15,1 0-15,-1 1 0,0 20 16,-21-21-16,0 21 0,0-20 0,0-1 15,0 21-15,0-21 0,0 22 16,0-22-16,0 0 0,0 0 16,-21 0-16,0-21 0,-1 0 15,22-21 17,0 0-32,0 0 0,0 0 0,0-1 15,0-20-15,22 21 0,-22-21 16,21-1-16,0 22 0,0-21 0,21 21 15,-20-1-15,-1 1 0,0 0 16,0 21-16,0 0 0,0 0 0,1 0 16,-1 21-16,0 0 0,0 1 15,-21-1-15,0 0 0,0 21 16,0-21-16,0 22 0,0-22 0,0 21 16,0-21-16,0 1 0,0-1 15,-21 0-15,0 0 0,21 0 0,-21 0 16,21 1-16,0-44 31,21 1-15,-21 0-16</inkml:trace>
  <inkml:trace contextRef="#ctx0" brushRef="#br0" timeOffset="49740.16">6604 8234 0,'0'0'0,"21"0"32,0 0-32,0 0 15,1-21-15,-1 0 0,0 21 16,0-22-16,0 1 0,22 0 0,-22 0 16,0 0-16,-21 0 0,21-1 0,-21 1 15,21 0-15,-21 0 0,0 0 16,-21 21-1,0 0-15,0 0 0,0 21 16,-22 0-16,22 0 0,0 22 0,-21-22 16,20 21-16,1 0 0,0-20 0,0 20 15,21-21-15,-21 21 0,21-20 16,0-1-16,0 0 0,0 0 0,21-21 16,0 0-16,21 21 0,-20-21 0,-1 0 15,21 0-15,-21 0 0,22-21 16,-22 0-16,0 0 0,21 0 0</inkml:trace>
  <inkml:trace contextRef="#ctx0" brushRef="#br0" timeOffset="50183.9">8001 7684 0,'0'0'0,"-21"-22"0,0 22 16,-1 0-16,1 0 0,0 0 15,0 22-15,0-1 0,0 0 0,-1 0 16,-20 21-16,21 1 0,0-1 16,-22 0-16,22 1 0,-21-1 0,21 22 15,0-22-15,-1 0 0,1 1 16,0-1-16,0-21 0,21 21 15,-21-20-15,21-1 0,0 0 0,21-21 32,0 0-32,-21-21 0,21 0 15,0-1-15,1 1 0,-1-21 0,0 0 16,0-1-16</inkml:trace>
  <inkml:trace contextRef="#ctx0" brushRef="#br0" timeOffset="50384.26">7853 7768 0,'21'-42'16,"-42"84"-16,63-105 0,-21 42 0,0 21 15,1 0-15,-1 0 16,0 0-16,0 21 0,0 0 16,-21 0-16,0 0 0,0 22 15,21-1-15,-21-21 0,0 21 0,0 1 16,0-1-16,0 0 0,0 1 16,0-1-16,-21 0 0,21 1 0,0-22 15,-21 0-15,21 21 0,0-20 0,-21-22 16,21 21-16,-21-21 15</inkml:trace>
  <inkml:trace contextRef="#ctx0" brushRef="#br0" timeOffset="50763.8">7493 8170 0,'0'0'0,"85"-42"31,-43 42-31,0-21 0,1 21 16,20-21-16,1 0 0,-1 21 16,1-22-16,-1 1 0,1 0 0,-1 0 15,1 21-15,-1-21 0,-21 0 0,1-1 16,-1 22-16,-21-21 0,22 21 16,-22 0-16,-21-21 0,0 0 15,0 42 16,0 0-31,0 0 0,-21 1 0,-1-1 16,22 21-16,-21-21 0,0 22 16,21-1-16,0 0 0,-21 1 0,0-22 15,21 21-15,-21 0 0,-1 1 0,1-1 16,21 0-16,-21 1 0,0-22 16,21 21-16,-21-21 0,21 1 15,0-1-15,0 0 0,0 0 0,0-42 31,21 21-15,0-21-16</inkml:trace>
  <inkml:trace contextRef="#ctx0" brushRef="#br0" timeOffset="51043.98">8276 8128 0,'0'0'0,"0"-42"0,0 21 15,21-1-15,-21 1 0,21 0 0,-21 0 16,0 0-16,22 0 0,-1 21 0,0-22 15,0 22-15,0 0 0,0 0 16,1 0-16,20 0 0,-21 0 0,21 0 16,-20 22-16,-1-1 0,-21 0 15,0 0-15,0 0 0,0 0 16,0 22-16,0-22 0,-21 0 0,-22 0 16,22 0-16,0 22 0,-21-22 15,20 0-15,-20 0 0,21-21 0,0 21 16,0 1-16,-1-22 0,1 0 15,42-22 1,1 1 0,-1 0-16,0 0 0,0 0 15,21-22-15</inkml:trace>
  <inkml:trace contextRef="#ctx0" brushRef="#br0" timeOffset="51264.06">8932 7874 0,'-21'42'16,"0"1"-16,0-22 16,21 21-16,0 1 0,-21-1 0,-1-21 15,1 43-15,21-22 0,-21 0 0,0 1 16,0-22-16,21 21 0,-21 0 16,-1 1-16,1-22 0,-21 42 15,42-20-15,0-22 0,-21 0 0,21 0 16,0-42 15,21 0-31</inkml:trace>
  <inkml:trace contextRef="#ctx0" brushRef="#br0" timeOffset="51564.07">8763 8086 0,'0'0'0,"0"-21"0,0-22 16,0 22-16,0 0 0,21 0 0,-21 0 15,21 21-15,22-22 0,-22 1 16,0 21-16,21 0 0,-21-21 0,22 21 16,-1 0-16,-21 0 0,22 0 0,-22 21 15,0 0-15,0 1 0,0-1 16,-21 0-16,0 0 0,0 21 16,0-20-16,0-1 0,-21 21 0,-21-21 15,21 0-15,-22 1 0,22-1 16,-21 0-16,-1 0 0,22-21 0,-21 21 15,21-21-15,-22 21 0,22-21 0,0 0 16,21-21 0,0 0-16,21 0 15,0 0-15,1 0 0,20-1 16,-21 1-16</inkml:trace>
  <inkml:trace contextRef="#ctx0" brushRef="#br0" timeOffset="51791.14">9440 7789 0,'0'0'0,"0"-21"0,0 42 31,-21-21-31,0 22 0,21-1 16,0 0-16,-21 21 0,21-21 0,-21 22 16,-1-22-16,22 21 0,0-21 15,0 22-15,0-22 0,-21 0 0,21 0 16,0 0-16,0 1 0,0-1 0,0 0 15,21-21 1,1 0-16,-1 0 16,-21-21-16,21 21 0,0-21 0,21-1 15</inkml:trace>
  <inkml:trace contextRef="#ctx0" brushRef="#br0" timeOffset="52191.93">9991 7514 0,'0'0'0,"-43"43"32,22-22-32,0 0 0,21 0 15,-21 0-15,21 22 0,-21-22 16,21 0-16,0 21 0,-22-21 0,22 1 16,-21-1-16,21 0 0,0 0 15,0 0-15,0 0 0,0 1 16,0-44 15,0 1-31,0 0 0,0 0 0,0 0 16,21 0-16,-21-1 0,22-20 15,-1 0-15,0 21 0,0-22 0,0 1 16,0 0-16,1 20 0,20-20 0,0 21 16,-21 0-16,22 0 0,-22-1 15,21 22-15,-21 0 0,1 0 0,20 22 16,-42-1-16,21 0 0,-21 0 15,0 0-15,0 22 0,0-22 16,0 21-16,0-21 0,0 22 0,-21-22 16,21 0-16,-21 0 0,0 0 0,-1 0 15,22 1-15,-21-22 0,0 21 16</inkml:trace>
  <inkml:trace contextRef="#ctx0" brushRef="#br0" timeOffset="52619.88">11769 7578 0,'-64'63'31,"43"-42"-31,0 1 0,0 20 16,-1 0-16,-20 1 0,21-1 0,0 0 15,0 1-15,-1-1 0,1 0 16,0 1-16,21-22 0,0 21 16,-21-21-16,21 22 0,0-22 0,0 0 15,0 0-15,21-21 16,0-21-1</inkml:trace>
  <inkml:trace contextRef="#ctx0" brushRef="#br0" timeOffset="52853.14">11705 7684 0,'0'0'16,"0"-22"-16,0 1 0,21 0 0,-21 0 15,21 21-15,1 0 16,-1 0-16,0 0 0,0 0 0,0 21 15,0 0-15,1 22 0,20-22 16,-21 0-16,0 21 0,0-21 0,1 22 16,-22-22-16,0 21 0,0-21 15,0 1-15,0 20 0,0-21 16,-22 0-16,-20 22 0,21-22 0,0 0 16,-22-21-16,22 21 0,-21 0 0,21-21 15,-22 0-15,22 0 0,0 0 16</inkml:trace>
  <inkml:trace contextRef="#ctx0" brushRef="#br0" timeOffset="53563.76">11472 7916 0,'148'-42'32,"-105"21"-32,20 21 0,1 0 15,-1-21-15,1 21 0,-1 0 16,22-21-16,-22-1 0,1 22 0,-22 0 15,1 0-15,-1 0 0,-21 0 0,0 0 16,-21 22 0,0-1-16,-21 0 0,0 0 15,0 21-15,0-20 0,-1-1 0,1 0 16,0 21-16,0-21 0,0 1 16,21-1-16,-21 0 0,21 0 0,0 0 15,0 0-15,0-42 47,0 0-47,0 0 16,21 0-16,-21-22 15,21 22-15,0 0 0,-21-21 0,21 21 16,0-1-16,1-20 0,-1 21 16,0 0-16,0 0 0,0-1 0,0 22 15,1-21-15,-1 21 0,0 0 0,0 0 16,0 0-16,0 0 0,1 0 15,-1 21-15,0 1 0,-21-1 0,0 0 16,21 0-16,-21 0 0,0 0 0,0 22 16,0-22-16,0 0 15,0 21-15,0-20 0,0-1 0,0 0 16,-21-21-16,21 21 0,-21-21 16,0 0-1,21-21 1,0 0-16,0 0 15,0-22-15,0 22 0,21 0 16,0-21-16,0 20 0,21-20 0,-20 21 16,-1 0-16,21-22 0,0 22 0,1 21 15,-22-21-15,21 21 16,1 0-16,-22 0 0,21 0 0,-21 21 0,22 0 16,-43 1-16,21-1 0,-21 0 15,0 0-15,0 21 0,0-20 16,-21 20-16,-1-21 0,1 21 0,0-20 15,0 20-15,-21-21 0,20 0 0,1 0 16,0 1-16,21-1 0,0 0 16,21-42 15,22 0-31,-22 21 0</inkml:trace>
  <inkml:trace contextRef="#ctx0" brushRef="#br0" timeOffset="54023.96">13695 7789 0,'0'0'15,"0"-21"-15,0 0 0,-21 0 16,-1 21-16,1-21 0,0 21 0,0 0 16,0 0-16,0 0 0,-22 0 0,22 0 15,-21 0-15,21 0 0,-22 21 16,1 21-16,0-21 0,20 1 0,-20 20 15,21 0-15,-21 1 0,20-22 16,1 21-16,21 0 0,0-20 0,0 20 16,0-21-16,0 0 0,21 0 15,1 1-15,-1-22 0,0 0 16,21 0-16,-21 0 0,22 0 0,-1 0 16,-21 0-16,22-22 0,-1 22 0,-21-21 15,21 0-15,-20 0 0,20 0 16,-21-22-16,0 22 0,0-21 0,1 21 15,-1-22-15,-21 22 0,0 0 0,21 0 16,-21 0-16,0 0 0,0-1 16,-21 44-1,0-1-15,21 0 0,0 0 16,-22 0-16,22 0 16,-21 1-16,21-1 0,0 21 0,0-21 15,0 0-15,0 1 0,0-1 16,0 0-16,21-21 15,1 0-15,-1 0 0,0 0 0,0 0 16,0 0-16,22 0 0,-22-21 16</inkml:trace>
  <inkml:trace contextRef="#ctx0" brushRef="#br0" timeOffset="54556.71">14097 7768 0,'0'0'0,"-21"0"15,21 21 17,21-21-32,0 0 0,0 0 15,0 0-15,1 0 0,-1 0 16,21 0-16,-21 0 0,22 0 0,-22 0 16,21-21-16,0 21 0,-20 0 0,20-21 15,-21 21-15,0-21 0,0 21 16,1 0-16,-44 0 31,1 0-31,0 21 0,-21-21 16,21 21-16,-22 0 0,1 1 0,21-1 15,-22 21-15,1-21 0,-21 0 16,20 22-16,22-22 0,-21 0 0,-1 0 16,1 22-16,21-22 0,0-21 15,0 21-15,21-42 31,21 0-15,0-1-16,0 1 0,0 0 16,0 0-16,1 0 0,-1 0 15,0-1-15,0 22 0,21-21 0,-20 21 16,-1 0 0,-21 21-16,0 1 0,21-1 15,-21 0-15,0 0 0,0 0 16,0 0-16,0 1 0,0-1 15,21 0 1,0-21-16,0 0 16,1 0-16,-1 0 0,21 0 0,-21 0 15,22 0-15,-1 0 0,-21-21 0,21 21 16</inkml:trace>
  <inkml:trace contextRef="#ctx0" brushRef="#br0" timeOffset="55223.85">15049 7726 0,'0'0'0,"0"-21"0,-127 21 31,106 21-31,0 0 0,-21 0 16,21-21-16,-1 43 0,1-22 0,0 0 16,0 0-16,0 0 0,21 22 15,-21-22-15,21 0 0,0 0 0,0 0 16,0 0-16,0 1 0,21-1 15,0-21-15,0 21 0,0-21 16,0 0-16,1 0 16,-22-21-16,21 0 15,-21-1-15,0 1 0,0 0 16,0 0-16,0 0 0,21-22 16,-21 22-16,0 0 0,21 0 0,-21 0 15,21 0-15,0-1 0,1 1 0,-22 0 16,42 0-16,-21 0 0,0 21 15,0 0-15,22 0 0,-22 0 0,0 0 16,0 0-16,22 21 0,-43 0 0,21 0 16,0 0-16,-21 1 0,21-1 15,-21 0-15,0 21 0,0-21 16,0 1-16,0 20 0,0-21 16,0 0-16,-21 0 0,21 1 0,-21-22 15,0 21-15,21 0 16,-22-21-16,1 0 15,21-21 1,0 0-16,0-1 16,0 1-16,0 0 0,21 0 15,1 0-15,-1 0 0,0-22 0,0 22 16,21 0-16,-20-21 0,20 20 0,0 1 16,-21 0-16,22 0 0,-1 0 15,0 21-15,-20 0 0,20 0 16,-21 0-16,0 0 0,0 21 0,-21 21 15,0-21-15,0 1 16,0-1-16,0 21 0,0-21 0,0 0 16,0 22-16,0-22 0,-21 21 15,0-21-15,0 1 0,21-1 0,-21 0 16,0-21-16,-1 21 0,1-21 0,0 0 16,0 0-16,0 0 15,-22 0-15,22 0 0,0 0 0</inkml:trace>
  <inkml:trace contextRef="#ctx0" brushRef="#br0" timeOffset="56276.03">5186 9017 0,'0'0'0,"-21"0"0,-64-21 31,64 0-31,0 21 0,-1 0 15,22-21-15,0-1 32,22 22-1,-1 0-31,0 0 0,0 0 16,21 0-16,-20 0 0,20 0 0,0 0 15,1 0-15,20 0 0,-21 0 0,43 0 16,-21 0-16,20 0 0,1-21 15,0 21-15,-1 0 0,1 0 0,0 0 16,-1-21-16,22 21 0,-21 0 16,42-21-16,-21 21 0,21 0 0,0 0 15,0-21-15,0 21 0,-22 0 16,44 0-16,-22 0 0,0-21 16,21 21-16,-21 0 0,0 0 0,0 0 15,0 0-15,-21-22 0,21 22 16,0 0-16,0 0 0,21-21 0,-21 21 15,0 0-15,0-21 0,21 21 0,-21-21 16,21 21-16,0 0 0,0 0 16,1 0-16,-22 0 0,21-21 0,-21 21 15,21 0-15,-21 0 0,0 0 16,0 0-16,0 0 0,0 0 0,-21 0 16,0 0-16,-1 0 0,1 0 0,0 0 15,21 0-15,-21-21 0,0 21 16,0 0-16,-1 0 0,1 0 15,0 0-15,0 0 0,0-22 0,0 22 16,-1 0-16,1 0 0,0 0 16,0 0-16,-21 0 0,-1 0 0,1 0 15,0 0-15,-1 0 0,1 0 0,-22 0 16,22 0-16,-21 0 0,20 0 16,-20 0-16,20 0 0,-20 0 0,-1 0 15,-20 0-15,20 0 0,-20 0 16,-22-21-16,21 21 0,-21 0 0,0 0 15,1-21-15,-1 21 0,-21-21 16,0 0 0</inkml:trace>
  <inkml:trace contextRef="#ctx0" brushRef="#br0" timeOffset="56387.24">14647 8594 0,'0'0'15,"-21"0"-15,0 21 0,0-21 0,0 0 16,-1 0-16,1 0 0,0 0 15,0 0-15,0 0 16,0 0-16</inkml:trace>
  <inkml:trace contextRef="#ctx0" brushRef="#br0" timeOffset="57180.14">4847 10774 0,'0'-64'15,"0"43"17,0 42-1,0 1-31,0-1 0,0 21 0,0 0 15,0 1-15,0-1 0,0 22 0,0-1 16,0 22-16,0-1 0,0-20 16,0 21-16,0-1 0,-21 1 0,0 21 15,21-22-15,-21 22 0,21 0 16,-22 0-16,1-21 0,0 20 0,0-20 16,21 21-16,-21-21 0,0-1 0,21 22 15,-22-21-15,22-22 0,0 22 16,0 42-16,-21-85 15,21 22-15,0-43 0,0 21 16,0-21-16,0 1 0,0-1 0,-21-21 16,21-21-16,0-1 0,0 1 15,0-21-15,0 0 0,0-1 16</inkml:trace>
  <inkml:trace contextRef="#ctx0" brushRef="#br0" timeOffset="58287.12">4911 10710 0,'21'0'16,"0"0"-16,0 0 16,21 0-16,-20 0 0,20 0 0,0 0 15,1 0-15,20 0 0,22 0 16,-1 0-16,22 0 0,-21 0 0,21 0 15,21 0-15,-21 0 0,-1-21 0,1 21 16,21 0-16,0 0 0,21 0 16,-21-21-16,0 21 0,22 0 0,-22 0 15,0 0-15,0 0 0,21 0 16,-21-21-16,0 21 0,0 0 16,0 0-16,-21 0 0,-22 0 0,22-21 0,-21 21 15,-1 0-15,1 0 16,-21 0-16,-1-21 0,1 21 0,-22 0 15,0 0-15,1 0 0,-1 0 0,-21 0 16,0 0-16,0 0 0,1 0 16,-22 21-16,21-21 15,-21 21-15,0 0 16,0 0-16,0 0 0,0 1 16,0-1-16,0 0 0,0 0 0,0 0 15,0 0-15,0 1 0,0 20 16,0-21-16,0 21 0,0 1 15,0-1-15,0 0 0,-21 22 0,21-22 16,-22 22-16,1-22 0,21 22 16,0-1-16,0-21 0,-21 22 0,21-22 0,-21 22 15,21-22-15,0 22 0,0-22 16,-21 21-16,0-20 0,21 20 16,-22 1-16,22-22 0,0 22 0,-21-22 15,0 21-15,0-20 0,21-1 16,-21 22-16,21-22 0,0 0 0,0-21 15,-21 22-15,21-1 0,0 0 0,0 1 16,0-22-16,0 21 0,-22 1 16,22-22-16,0 21 0,0 0 0,0-20 15,0 20-15,0-21 0,0 0 16,0 22-16,0-22 0,-21 0 0,21 0 16,-21 0-16,0 0 0,0 1 15,21-1-15,-21-21 0,-1 21 0,1 0 16,0 0-16,0-21 0,0 21 15,0-21-15,-1 22 0,1-22 16,0 0-16,0 21 0,0-21 0,-22 0 16,22 21-16,-21-21 0,21 0 15,-22 0-15,22 21 0,-21-21 16,0 0-16,-22 0 0,22 0 0,-1 21 16,-20-21-16,-1 0 0,1 0 0,-1 0 15,-20 0-15,-1 0 0,0 0 16,1 0-16,-22 0 0,0 0 15,0 0-15,0 0 0,-21 0 0,0 0 16,22 21-16,-22 1 0,0-22 16,21 21-16,-21-21 0,0 21 0,0-21 15,21 21-15,0 0 0,0-21 0,22 21 16,-1-21-16,21 0 0,1 22 16,-1-22-16,22 0 0,0 0 15,-1 0-15,1 0 0,21 0 0,0 0 0,0 0 16,21-22-1,0 1 1,0 0-16,21 0 16,0 0-16,-21 0 0,21-22 15</inkml:trace>
  <inkml:trace contextRef="#ctx0" brushRef="#br0" timeOffset="59176.12">5355 9800 0,'0'0'0,"0"21"31,0 1-31,0-1 16,0 21-16,-21-21 0,0 22 0,21-1 15,-21 0-15,-1-21 0,22 22 16,-21-1-16,0 0 0,0-20 0,0 20 16,0 0-16,-1-21 0,22 22 0,-21-22 15,0 0-15,0 0 16,0-21-16,0 0 0,-1 0 16,1 0-16,0-21 15,0 0-15,0 0 0,21 0 16,0-1-16,0 1 0,-21 0 0,21 0 15,0 0-15,0-22 0,0 22 16,0 0-16,0 0 0,0 0 0,0 0 16,0-1-16,21 22 0,-21-21 15,21 21-15,0 0 0,0 0 16,-21 21-16,21-21 0,1 22 0,-22-1 16,21 0-16,-21 0 0,21 0 15,-21 0-15,0 1 0,21-1 16,-21 0-16,21 0 0,0 0 0,-21 0 15,0 1-15,22-1 16,-22 0-16,21 0 0,0-21 16,0 0-16,0 0 15,0 0-15,1-21 0</inkml:trace>
  <inkml:trace contextRef="#ctx0" brushRef="#br0" timeOffset="59577.13">5524 10118 0,'0'0'0,"0"-21"16,-21 21 15,0 0-31,0 0 0,21 21 16,-21 0-16,21 0 0,-21 0 0,21 0 16,0 1-16,-22-1 0,22 0 15,0 0-15,-21 0 0,21 22 0,0-22 16,0 0-16,21 21 15,1-42-15,-1 0 16,0 0-16,0 0 0,0 0 0,0-21 16,1 0-16,-1 21 0,21-21 15,-21 0-15,0-1 0,1 1 0,-1 0 16,-21 0-16,0-21 16,0 20-16,0 1 0,0 0 15,-21 0-15,-1 21 0,1 0 0,0-21 16,-21 21-16,21 0 0,-22 0 0,22 0 15,-21 0-15,21 21 0,-1-21 16,1 21-16,0 0 0,0 0 0,21 1 16,0-1-16,0 0 15,0 0-15,0 0 0,21-21 0,0 21 16,0-21-16,1 22 0,20-22 16,-21 0-16,21 0 0</inkml:trace>
  <inkml:trace contextRef="#ctx0" brushRef="#br0" timeOffset="60175.9">6011 10202 0,'21'0'0,"-42"0"0,42-21 0,-21 0 15,-21 21 1,0 0-16,0 0 0,0 0 0,-22 0 16,22 0-16,0 21 0,0-21 0,-21 21 15,20-21-15,1 22 0,0-1 16,21 0-1,0 0-15,21-21 16,0 0-16,1 0 16,-1 0-16,0 0 0,0 0 0,0 0 15,22-21-15,-22 21 0,0-21 16,0 21-16,0 0 0,0-21 0,1 21 16,-22-22-16,21 22 0,-21-21 15,-21 42 16,21 1-31,-22-22 16,22 42-16,0-21 0,-21 0 16,21 22-16,-21-1 0,21 0 0,0 22 15,0-22-15,0 22 0,0-22 16,0 21-16,0 1 0,0-1 16,0 1-16,0 21 0,0 63 15,0-85-15,0 22 0,0-22 0,0 22 16,0-21-16,0-22 0,0 21 15,0-20-15,-21-1 0,0 0 0,0 1 16,-1-22-16,1 0 0,0 0 0,-64 0 16,43-21-16,-21 0 15,20 0-15,-20 0 0,-1 0 0,-20-21 16,20 0-16,22 0 0,-22-21 0,1 20 16,20-20-16,-20 0 0,21-22 15,20 22-15,-20-22 0,21 22 0,21-21 16,0-1-16,0 22 0,0-1 15,21-20-15,0 21 0,0-1 16,22 1-16,-1 0 0,0-1 0,1-20 16,-1 20-16,22 1 0,20-21 0,-20 20 15,-1-20-15,22-1 0</inkml:trace>
  <inkml:trace contextRef="#ctx0" brushRef="#br0" timeOffset="60425.09">6286 10033 0,'0'21'31,"0"0"-15,-21 1-16,21-1 0,-21 0 0,0-21 16,21 21-16,0 0 0,-21 0 15,0 1-15,21-1 0,0 0 0,-22 0 16,1 0-16,21-42 47,0 0-47,0 0 15,0 0-15</inkml:trace>
  <inkml:trace contextRef="#ctx0" brushRef="#br0" timeOffset="60587.99">6159 9927 0,'0'0'0,"0"-21"0,22 21 79,-1 0-79,-21 21 15,0 0-15</inkml:trace>
  <inkml:trace contextRef="#ctx0" brushRef="#br0" timeOffset="61040.13">6435 10160 0,'0'0'0,"0"21"0,0 0 16,-22-21-16,22 22 0,-21-1 0,21 0 15,0 0-15,-21-21 32,21 21-32,-21-21 15,21-21 1,0 0 0,0 0-16,0 0 0,0-1 15,0 1-15,21 0 0,-21 0 16,21 0-16,0 0 0,22-1 0,-22 1 15,21 0-15,-21 21 0,22-21 0,20 0 16,-20 21-16,-22 0 16,21 0-16,-21 0 0,0 0 0,1 21 15,-1 0-15,0 0 0,-21 0 16,0 1-16,0-1 0,0 0 16,0 21-16,0-21 0,-42 22 15,20-1-15,1-21 0,0 0 0,0 1 16,0-1-16,0-21 0,-1 21 15,22-42 1,22 21 0,-1-21-16,0-1 0,21 1 0,-21 0 15</inkml:trace>
  <inkml:trace contextRef="#ctx0" brushRef="#br0" timeOffset="61284.13">7408 9737 0,'0'0'0,"-21"0"16,0 0-1,0 21-15,21 0 0,-21 0 0,21 0 16,-22 22-16,22-22 0,-21 21 16,0-21-16,21 22 0,0-22 15,-21 21-15,21-21 0,-21 1 0,0 20 16,21-21-16,0 0 0,0 0 15,0 1-15,0-1 0,21-21 32,0 0-32</inkml:trace>
  <inkml:trace contextRef="#ctx0" brushRef="#br0" timeOffset="61588.11">7154 9885 0,'0'0'0,"0"-21"0,0 0 15,0-1-15,0 1 0,0 0 16,0 0-16,43 0 0,-22 0 16,0-1-16,0 1 0,21 0 15,-20 0-15,20 0 0,0 0 0,-21-1 16,22 22-16,41 0 0,-41 0 16,-22 0-16,42 43 15,-41-22-15,-22 0 0,0 21 16,0-20-16,0 20 0,-43 0 0,22-21 15,-21 22-15,-1-1 0,1-21 0,0 0 16,-1 22-16,1-22 0,0 0 16,-1 0-16,22-21 0,0 21 0,0-21 15,0 0-15,42-21 32,0 21-17</inkml:trace>
  <inkml:trace contextRef="#ctx0" brushRef="#br0" timeOffset="62688.58">7937 10033 0,'-21'-21'16,"0"21"-1,21-21-15,-21 21 0,0 0 16,0 0-16,-1-21 0,1 21 16,0 0-16,0 0 15,-21 0-15,20 21 0,1 0 0,0-21 16,-21 21-16,21 0 0,-1 0 0,1 1 16,0-1-16,0 0 0,0 0 15,21 0-15,0 0 0,0 1 16,0-1-16,21-21 15,0 0-15,0 0 0,22 0 16,-22 0-16,0 0 0,21 0 0,-21 0 16,22-21-16,-22 21 0,21-22 0,-21 22 15,1-21-15,-1 0 0,0 0 16,0 21-16,-21-21 0,0 0 16,0-1-16,0 1 0,0 0 15,0 0 1,-21 21-1,0 0-15,0 21 0,21 0 16,0 0-16,-22 1 0,22-1 16,0 0-16,0 0 0,0 0 15,0 0-15,0 1 0,0-1 0,22 0 16,-1-21-16,0 0 16,0 21-16,0-21 0,0 0 0,1 0 15,20 0-15,-21 0 0,0 0 16,22 0-16,-22-21 0,21 21 15,-21-21-15,22 0 0,-22 21 0,0-22 16,21 1-16,-21 0 0,1 21 0,-22-21 16,0 0-16,21 0 0,-21-1 15,0 1-15,0 0 0,-21 0 16,-1 21-16,1 0 16,0 0-16,0 0 0,0 0 15,0 21-15,-1-21 0,1 21 16,0 0-16,0-21 0,21 22 0,0-1 15,0 0 1,0 0-16,21-21 16,0 0-1,0 0-15,1 0 0,-1 0 16,0 0-16,0-21 16,0 21-16,-21-21 15,0 42 32,0 0-47,0 0 16,0 0-16,0 1 0,0-1 0,0 0 15,0 21-15,0-21 0,0 22 0,0-1 16,0 0-16,-21 1 16,21-1-16,-21 0 0,21 22 0,0-22 15,-21 1-15,21-1 0,0 0 0,0 1 16,0-1-16,-21 0 0,21 22 15,-22-22-15,1 0 0,21 1 0,-21-1 16,0 0-16,0 1 0,0-1 16,-1-21-16,-20 22 0,21-22 0,-21 0 15,20-21-15,-20 0 0,0 0 0,21 0 16,-22 0-16,22-21 0,0 0 0,0-1 16,0-20-16,-1 0 0,22-1 15,0 1-15,0 0 0,0-1 0,0 1 16,0 0-16,0-1 0,22-20 15,-1 21-15,21-64 0,-21 63 16,0-20-16,22 21 0,-22-22 16,21 22-16,1-1 0,-1-20 0,0 21 15,1-1-15,-1 1 0,0 0 0,-21 20 16,22-20-16</inkml:trace>
  <inkml:trace contextRef="#ctx0" brushRef="#br0" timeOffset="63035.69">8530 10012 0,'0'0'0,"-21"0"0,21 21 0,-21-21 16,21 21-1,21-21 1,0 0-16,0 0 16,0 0-16,-21-21 0,22 21 15,-1-21-15,0 0 0,0 21 0,-21-21 16,0-1-16,0 1 0,0 0 15,0 0 1,-21 21-16,0 0 16,0 0-16,-1 21 0,1-21 15,0 21-15,0 0 0,21 22 0,0-22 16,-21 0-16,21 21 0,0-20 16,0-1-16,0 0 0,0 0 15,0 0-15,0 0 0,21 1 0,0-22 16,0 21-16,0-21 0,1 0 0,-1 0 15,0 0-15,0 0 0,0 0 16,22 0-16,-22 0 0,0-21 0,-21-1 16,21 1-16,0 21 0,-21-21 0</inkml:trace>
  <inkml:trace contextRef="#ctx0" brushRef="#br0" timeOffset="64060.13">16235 10329 0,'0'0'0,"0"-21"0,21 0 16,-21 0 0,-21 21-1,0 21 1,-1-21-16,22 21 0,0 22 16,0-22-16,-21 21 0,21 0 0,0 1 15,0 20-15,0-20 0,-21 20 0,21 1 16,0-1-16,0 22 0,0-1 15,-21 1-15,0 0 0,0-1 0,-1 22 16,-20 64-16,21-65 16,-21 1-16,20 0 0,-20 0 0,21 0 15,0 0-15,0-22 0,-1 22 0,1-21 16,0 21-16,21-22 0,-21 22 16,21-21-16,0-22 0,0 22 15,0-22-15,0 1 0,0-22 0,0 1 16,0-1-16,0 0 0,0-21 0,0 1 15,21-22-15,0 0 16,0-22-16,-21 1 0,22 0 16,-1-21-16,0 21 0,0-43 0,0 1 15,22-1-15,-22 1 0,0-1 16,21-21-16</inkml:trace>
  <inkml:trace contextRef="#ctx0" brushRef="#br0" timeOffset="65020.06">16298 10372 0,'0'0'16,"0"-21"-16,0-1 15,0 1 17,0 0-32,21 21 15,1 0-15,-1 0 0,0-21 0,0 21 16,21 0-16,-20 0 0,20-21 16,0 21-16,22 0 0,-22 0 0,22 0 15,-1-21-15,1 21 0,20 0 16,1 0-16,0 0 0,20 0 0,1 0 15,21 0-15,-21-22 0,21 22 0,-21 0 16,42 0-16,-21 0 0,21 0 16,0 0-16,1-21 0,-22 21 0,21 0 15,-21 0-15,0 0 0,0 0 0,0 0 16,-21 0-16,-1 0 16,-20 0-16,0 0 0,-1 0 0,-20 0 15,-22 0-15,22 0 0,-22 0 16,-21 0-16,22 0 0,-22 0 0,0 0 15,0 0-15,0 0 0,-21 21 16,21 1-16,1-1 16,-22 21-16,0-21 0,0 0 0,0 22 15,0-1-15,0 0 0,0 1 0,0-1 16,-22 0-16,22 1 0,-21 20 16,21-20-16,0 20 0,0-21 0,-21 22 15,21-1-15,0 1 0,0 21 16,0-22-16,0 22 0,-21-22 15,21 22-15,0-22 0,0 1 0,0 21 16,-21-22-16,21 22 0,0-22 16,0 22-16,0-22 0,-21 22 0,21-21 15,-22 20-15,22-20 0,0-1 0,0-20 16,0 20-16,0-21 0,-21 1 16,21 20-16,0-20 0,-21-1 15,21 0-15,0-21 0,0 22 0,-21-1 16,0-21-16,0 0 0,-1 1 0,22 20 15,-21-21-15,0-21 0,0 21 0,0 0 16,0 1-16,-1-22 0,1 21 16,-21-21-16,21 21 0,0-21 15,-22 21-15,1-21 0,0 0 0,-1 21 16,1-21-16,0 0 0,-1 0 0,-20 0 16,-1 21-16,1-21 0,-1 0 15,1 0-15,-22 0 0,0 0 0,1 22 16,-22-22-16,0 0 0,0 0 0,-21 0 15,-21 0-15,0 0 0,0 0 16,-22 0-16,1 0 0,0 0 0,-1 21 16,1-21-16,21 0 0,0 21 0,0-21 15,21 21-15,0-21 0,21 0 16,21 21-16,-21-21 0,43 0 16,-1 0-16,1 21 0,-1-21 0,22 0 15,21 0-15,-22 0 0,22 0 16,21-21-16,0 0 15,21 0-15,1 0 0,-1-22 16,0 1-16,0 0 0,21-1 0</inkml:trace>
  <inkml:trace contextRef="#ctx0" brushRef="#br0" timeOffset="65627.69">16171 9123 0,'0'0'0,"0"-21"0,0 0 0,0-22 16,0 22-16,-21 21 0,21-21 15,0 0-15,-21 21 0,0 0 16,21 21-16,-21 0 15,21 0-15,-22 22 0,22-1 0,-21 0 16,21 1-16,0 20 0,0-21 0,-21 22 16,0-1-16,21 1 0,-21-1 15,0 1-15,21-1 0,-22-20 0,1-1 16,21 0-16,-21 1 0,21-22 16,0 21-16,0-21 0,0 1 15,0-44 16,21 22-31,-21-21 0,21 0 0</inkml:trace>
  <inkml:trace contextRef="#ctx0" brushRef="#br0" timeOffset="65980.12">16002 9250 0,'0'0'0,"-21"-21"0,21 0 0,-21 21 16,21-22-16,-22 22 0,22-21 0,0 0 15,0 0-15,0 0 0,22 21 16,20-21-16,-21-1 16,0 1-16,22 21 0,-1-21 0,0 21 15,1 0-15,-1 0 0,-21 0 16,21 0-16,1 21 0,-1 0 0,-21 1 16,0-1-16,1 21 0,-22-21 0,0 22 15,0-22-15,-22 21 0,1-21 16,-42 43-16,20-43 0,1 21 15,-21-21-15,20 1 0,1-1 0,0 21 16,20-42-16,-20 21 0,21 0 16,0-21-16,0 0 0,21 22 15,21-22 1,0 0 0,21 0-16,-21 0 0,1 0 0,20 0 15,-21-22-15,0 22 0,22 0 16,-22 0-16</inkml:trace>
  <inkml:trace contextRef="#ctx0" brushRef="#br0" timeOffset="66392.11">16341 9652 0,'0'0'0,"-22"0"0,1 0 0,0 0 16,21-21-1,0 0 1,0 0-16,0-1 0,21 1 15,0 0-15,1 0 0,-1 21 16,0 0-16,0-21 0,0 21 16,0 0-16,1 0 0,-1 0 0,0 21 15,0 0-15,0-21 0,0 42 0,1-20 16,-22-1-16,0 21 0,0-21 16,0 22-16,0-22 0,0 0 15,0 21-15,0-21 0,-22 1 0,22-1 0,-21 0 16,0-21-16,0 21 0,0-21 15,21-21 17,0 0-32,0 0 0,0-1 15,0 1-15,0 0 0,0 0 0,0 0 16,21 0-16,-21-22 0,21 22 16,-21-21-16,21 21 0,0-1 0,-21 1 15,43-21-15,-22 42 0,0-21 16,0 0-16,0 21 0,1 0 15,-1 0-15,-21-22 0,21 22 0,0 0 16,0 0-16,0 0 0</inkml:trace>
  <inkml:trace contextRef="#ctx0" brushRef="#br0" timeOffset="66727.1">16891 9440 0,'0'0'0,"0"22"0,0-1 16,0 0-16,0 0 16,0 0-16,0 0 0,0 22 15,-21-22-15,21 0 0,-21 21 0,-1-20 16,22-1-16,0 21 0,0-21 15,0 0-15,0 1 0,0-1 16,0 0-16,22-21 16,-1 0-1,0 0-15,0 0 0,0-21 0,22 0 16,-22 21-16,0-22 0,0 1 0,0 0 16,0 0-16,1 0 0,-22-22 15,0 22-15,0 0 0,0-21 0,0 21 16,0-1-16,-22 1 0,1 0 15,0 0-15,0 21 0,-21 0 16,20 0-16,1 0 0,-21 0 0,21 0 16,0 0-16,-1 0 0,1 0 15,0 21-15,0 0 0,21 0 0,-21-21 16,21 22-16,0-1 0,0 0 0,0 0 16,21-21-16,0 21 0,0-21 15,0 0-15,1 21 0,20-21 0,-21 0 16</inkml:trace>
  <inkml:trace contextRef="#ctx0" brushRef="#br0" timeOffset="67635.67">17716 9525 0,'0'0'0,"-148"-42"31,127 42-31,-21 0 0,-1 0 0,1 0 15,21 21-15,-21 0 0,-1 0 0,22 0 16,-21 1-16,21-1 0,-22 21 16,22-21-16,0 22 0,21-22 0,0 0 15,0 0-15,0 21 0,0-20 0,0-1 16,21 0-16,0-21 16,0 0-16,1 0 0,20 0 15,-21 0-15,21 0 0,-20 0 0,20 0 16,-21-21-16,21 0 0,-20 21 15,20-22-15,-21-20 0,0 21 0,0-21 16,1-1-16,-22 22 0,21-21 16,-21-1-16,21-20 0,-21 21 0,0-1 15,0 1-15,0 0 0,21-1 0,-21-41 16,0 41-16,0 22 16,0 0-16,0 0 0,0 0 0,-21 42 31,0 0-31,21 21 15,-21-21-15,-1 22 0,22-1 0,-21 0 16,21-20-16,-21 20 0,21 0 0,-21 1 16,21-1-16,0 0 0,0 1 15,0-1-15,0-21 0,0 21 0,21-20 16,0-1-16,0 0 0,1 0 16,-1-21-16,0 0 0,0 0 15,0 0-15,0 0 0,1 0 0,-1 0 16,0 0-16,0-21 0,0 0 15,0 0-15,-21-1 0,22 1 16,-22-21-16,21 21 0,-21 0 0,0-1 16,0 1-16,0 0 0,0 0 15,21 0-15,-42 42 32,21 0-32,0 0 15,-21 0-15,-1 1 0,22-1 0,-21 21 16,21-21-16,0 0 0,0 1 15,0-1-15,0 0 0,0 0 0,0 0 16,0 0-16,21-21 0,1 0 16,-1 0-16,0 0 15,0 0-15,0 0 0,0-21 0,1 0 16,-1 21-16,0-21 0,0 0 16,0 0-16,0-22 0,1 22 15,-1 0-15,-21-21 0,0 20 0,21 1 16,-21 0-16,0 0 0,-21 21 31,0 21-15,21 0-16,0 0 0,-22 1 0,1-1 15,21 0-15,0 0 0,0 0 16,0 0-16,0 1 0,0-1 0,0 0 16,0 0-16,0 0 15,21-21 1,1 0-16,-1 0 15,0 0-15,0 0 0,21-21 16,-20 21-16</inkml:trace>
  <inkml:trace contextRef="#ctx0" brushRef="#br0" timeOffset="67872.12">18478 9546 0,'0'0'16,"0"-21"-16,0 0 0,0 0 0,0 0 15,-21 21 1,0 0-16,0 0 0,0 21 15,0-21-15,-1 21 0,22 0 16,-21 0-16,0 22 0,0-22 16,21 0-16,0 21 0,-21-21 0,21 1 15,0-1-15,0 0 0,0 0 0,0 0 16,0 0-16,21-21 16,0 22-16,0-22 0,0 0 0,1 0 15,-1 0-15,0 0 0,21-22 16,-21 22-16,22-21 0,-22 0 0,21 0 15,-21 0-15</inkml:trace>
  <inkml:trace contextRef="#ctx0" brushRef="#br0" timeOffset="68128.39">18944 9059 0,'0'-21'0,"0"42"0,0-63 0,-21 42 15,0 0-15,0 21 16,-1 0-16,1 1 0,0 20 15,0 0-15,0 1 0,0-1 0,-1 0 16,22 1-16,-21-1 0,0 0 16,0 1-16,21 20 0,0-21 0,0 1 15,0-22-15,0 21 0,0 1 0,0-22 16,0 0-16,0 0 0,0 0 16,0 0-16,21-21 0,0 0 15,0 0-15,1 0 0,-1 0 16,0 0-16,0-21 15,0 0-15,0 0 0,-21 0 0</inkml:trace>
  <inkml:trace contextRef="#ctx0" brushRef="#br0" timeOffset="68307.75">18669 9440 0,'0'0'0,"-21"0"15,42 0 16,0 0-31,0 0 16,0 0-16,22 0 0,-22-21 16,21 21-16,-21 0 0,22 0 15,-1-21-15,0 0 0,-20 21 0,20-21 16,0 0-16</inkml:trace>
  <inkml:trace contextRef="#ctx0" brushRef="#br0" timeOffset="68540.02">19494 9102 0,'0'0'15,"0"-21"-15,-21 21 16,0 0-16,0 0 16,21 21-16,-21 0 0,0 0 15,-1 0-15,1 22 0,21-22 0,-21 21 16,0 0-16,0-20 0,0 20 16,21 0-16,-22 1 0,1-1 15,21-21-15,0 21 0,-21 1 0,21-22 16,-21 21-16,21-21 0,0 1 0,0-1 15,0 0-15,0 0 0,0 0 16,21-21-16,0 0 16,0 0-16,1-21 0,-1 21 15</inkml:trace>
  <inkml:trace contextRef="#ctx0" brushRef="#br0" timeOffset="68833.55">19283 9398 0,'0'0'16,"0"-42"-16,0-1 0,-21 1 0,21 21 15,0-21-15,0-1 0,0 22 0,0 0 16,0 0-16,21 0 0,0-1 16,0 1-16,0 0 0,22 21 0,-1 0 15,0-21-15,1 21 0,-1 0 16,0 0-16,1 21 0,-1-21 0,-21 21 16,21 0-16,-20 1 0,-1 20 0,-21-21 15,0 0-15,0 0 0,0 22 16,-43-22-16,22 0 0,-21 0 0,0 0 15,-1 1-15,1-22 0,-22 21 16,22 0-16,0-21 0,-1 21 16,1-21-16,0 0 0,21 21 0,-22 0 15,64-21 1,1 0 0,-1 0-16,0 0 0,0 0 0</inkml:trace>
  <inkml:trace contextRef="#ctx0" brushRef="#br0" timeOffset="69888.08">19918 9525 0,'0'0'0,"0"-21"32,0 0-32,0 0 0,-21 21 15,21-22-15,-22 22 16,1-21-16,0 21 0,0 0 15,0 0-15,0 0 0,-1 21 16,-20 1-16,21-22 0,0 21 16,-22 0-16,1 21 0,21-21 0,-21 22 15,20-22-15,-20 0 0,21 21 0,0-20 16,0-1-16,21 0 0,0 0 16,0 0-16,21-21 0,0 21 15,0-21-15,0 0 0,22 0 16,-22 0-16,21 0 0,-21-21 15,22 21-15,-22-21 0,21 0 0,-21 0 16,22 0-16,-22-1 0,0 1 0,0 0 16,0 0-16,0 0 0,-21 0 15,0-1-15,22 1 0,-22 0 0,21 21 16,-21-21-16,-21 42 31,-1 0-31,1 0 0,21 1 16,-21-1-16,0 0 0,21 0 15,-21 0-15,21 0 0,0 1 0,0 20 16,0-21-16,0 0 16,0 0-16,0 1 0,21-22 15,0 21-15,0-21 0,0 0 0,22 0 16,-22 0-16,0 0 0,21 0 0,-20 0 16,20 0-16,-21 0 0,21-21 15,1-1-15,-22 1 0,0 21 0,21-21 16,-20-21-16,-1 21 0,0-1 15,0-20-15,-21 21 0,0-21 0,0 20 16,0 1-16,0 0 0,0 0 0,0 0 16,-21 21-1,0 0-15,0 0 0,-1 0 0,1 21 16,0 0-16,0 0 0,21 0 16,-21 1-16,0-1 0,21 0 15,-22 0-15,22 0 0,0 0 16,0 1-16,0-1 15,22-21-15,-1 0 16,0 0-16,0 0 0,0 0 0,0-21 16,1 21-16,-22-22 0,21 1 15,0 0-15,-21 0 16,0 42 15,-21 0-15,0 0-16,21 1 0,-22-1 15,1 0-15,21 0 0,-21 21 16,0-20-16,0 20 0,0 0 0,-1-21 16,1 22-16,0-1 0,0 0 0,0 1 15,0-1-15,21 0 0,-22 1 16,1-1-16,0 22 0,0-22 0,0 21 16,21-20-16,0 20 0,-21-20 0,-1 20 15,22-21-15,-21 1 0,21-1 16,-21 0-16,0 1 0,0-22 0,0 0 15,-1 0-15,1 0 0,-21 1 16,0-22-16,20 0 0,-20 0 16,21 0-16,0-22 0,0 1 15,-22 0-15,22 0 0,0-21 0,0-1 16,0 22-16,21-21 0,0-22 0,0 22 16,0-22-16,0 22 0,0-21 15,0-1-15,0 22 0,42-22 0,-21 22 16,0 0-16,22-1 0,-22 1 0,21 0 15,0-1-15,1 1 0,-1 21 16,22-22-16</inkml:trace>
  <inkml:trace contextRef="#ctx0" brushRef="#br0" timeOffset="70228.1">20426 9758 0,'-21'0'31,"42"0"-15,0 0-16,21 0 16,-21 0-16,1 0 15,-1-21-15,0 0 0,0 21 0,21-22 16,-20 1-16,-1 0 16,-21 0-16,0 0 0,0 0 15,-21 21-15,-1 0 16,1 0-16,-21 0 15,21 0-15,0 21 0,-1 0 0,1 0 16,0 0-16,0 0 0,21 1 0,0-1 16,0 0-16,0 0 0,0 0 15,0 0-15,0 1 0,0-1 0,21 0 16,0-21-16,0 0 16,1 0-16,-1 0 0,0 0 15,0 0-15,0 0 0,0 0 0,1 0 16</inkml:trace>
  <inkml:trace contextRef="#ctx0" brushRef="#br0" timeOffset="70380.1">20955 9927 0,'0'0'0,"0"21"31,-21-21-16,0 0-15</inkml:trace>
  <inkml:trace contextRef="#ctx0" brushRef="#br0" timeOffset="74991.87">8615 10901 0,'0'21'46,"0"0"-30,0 0-16,0 1 16,0-1-1,21-21 1,0 0-16,0 0 16,0 0-16,1 0 0,-1 0 15,0-21 1,-21-1-1,0 1-15,0 0 16,-21 21-16,0-21 16,-1 21-16,1 0 0,0 0 15,0 0-15,0 0 0,0 0 16,21 21-16,0 0 0,-22-21 0,22 21 16,0 1-16,-21-1 15,21 0-15,0 0 0,0 0 16,21-21-1,1 0-15,-1 0 16,0 0-16,0 0 0,0-21 16,0 21-16,1-21 0,-1 0 0,0 0 15,-21-1-15,0 1 16,0 0-16,0 0 16,0 0-16,-21 21 0,21-21 15,-21 21-15,-1 0 16,1 0-16,21 21 15,0 0-15,0 0 16,0 0-16,0 0 0,0 1 16,0-1-16,0 0 15,0 0 1,21-21 0,1 0-1,-1 0-15,0 0 16,-21-21-16,21 21 0,0 0 0,-21-21 15,21 0-15,-21-1 16,22 22-16,-1-21 0,-21 0 0,21 0 16,0 0-16,0 0 0,0-22 0,1 22 15,-1-21-15,0 21 0,21-22 16,-21 1-16,22 0 0,-22-1 0,21-20 16,1 20-16,-22 1 0,21 0 15,0-1-15,1 22 0,-1-21 16,0 0-16,22-1 0,-22 22 0,22-21 15,-1 21-15,1-22 0,-1 1 16,22 21-16,-22-22 0,1 1 0,21 21 16,-22-21-16,1 20 0,-1-20 15,1 0-15,20 21 0,-20-22 0,20 22 16,22 0-16,-21-21 0,21 20 16,-22 1-16,22 0 0,0 0 0,-21 0 15,21 0-15,-1-1 0,-20 22 0,42-21 16,-21 0-16,0 0 15,21 21-15,-21-21 0,-1 0 0,1 21 16,0-22-16,0 1 0,-21 21 0,20-21 16,1 21-16,21 0 0,-21-21 15,0 21-15,0 0 0,0-21 0,-22 21 16,22 0-16,0 0 0,0 0 16,0 0-16,-1 0 0,1 0 0,0 0 15,0 0-15,-21 0 0,20 0 0,-20 21 16,0-21-16,-1 21 0,1-21 15,0 21-15,-1 0 0,1-21 0,0 22 16,-1-22-16,-20 21 0,21 0 16,-1 0-16,-20 0 0,20 0 0,-20 1 15,21-1-15,-1 0 0,-20 21 16,20-21-16,1 22 0,0-22 16,-1 21-16,1 1 0,63 41 15,-84-63-15,-1 22 0,1-1 16,-22 0-16,22-20 0,-22 20 0,0 0 15,-21-21-15,22 22 0,-1-22 16,-21 21-16,0 1 0,22-1 0,-22 0 16,0 1-16,0-1 0,0 0 0,1 1 15,-1 20-15,0-42 0,21 64 16,-42-43-16,21-21 0,-21 22 16,22-22-16,-22 0 0,0 0 0,0 0 15,0 1-15,0-1 16,-22 0-16,1 0 0,0 0 15,0-21-15,21 21 16,-21-21 0,21 22-16,0-44 93,0 1-77,21 21 0,-21-21-16,0 0 15,-21 21 1,0 0 0,-1 0-16,1 0 0,0 0 0,0 0 15,0 21-15,0-21 0,21 21 16,0 0-16,-22 1 15,22-1-15,0 0 16,22-21 0,-1 0-16,0 0 15,0 0-15,0 0 0,0 0 16,1 0-16,-1-21 16,0 21-16,-21-21 0,0-1 15,0 1-15,0 0 16,0 0-1,-21 21-15,0 0 0,-1 0 16,1 0-16,0 0 0,0 0 16,0 21-16,0-21 0,21 21 15,-22-21-15,22 21 0,0 1 16,0-1 0,22-21-16,-1 0 15,0 0-15,0 0 16,0 0-16,0 0 15,1 0-15,-22-21 16,0-1-16,0 1 16,0 0-16,0 0 15,0 0 1,-22 21-16,1 0 0,0 0 16,0 0-16,0 0 15,0 21-15,21 0 16,-22-21-16,22 21 0,0 0 15,0 1-15,0-1 32,22-21-32,-1 0 0,0 0 15,0 0-15,0 0 0,0 0 32,1 0-32,-22-21 15,0-1-15,0 1 0,0 0 16,-22 21 15,1 0-31,0 0 0,0 0 16,0 0-1,21 21-15,0 0 16,-21-21 31,-1 0-32</inkml:trace>
  <inkml:trace contextRef="#ctx0" brushRef="#br0" timeOffset="76636.74">5059 13420 0,'-21'0'32,"21"-21"-1,-22 21-15,1 0-16,0 0 15,0 0 1,0 0-16,0 0 0,-1 0 15,1 0-15,0 0 16,0 0 0,0 0-1,0 0 17,-1 0-17,1 0-15,0 0 47,0 0-31,0 0 15,0 0-15,21 21 15,-22-21-16,22-21 64,0-1-79,0 1 15,0 0-15,0 0 16,0 0-16,22 21 15,-22-21-15,0 42 47,0 0-47,21 0 16,-21 0-16,0 0 0,0 1 16,0-1-16,0 0 15,0 0-15,0 0 0,0 0 16,0 1-16,0-1 15,0 0-15</inkml:trace>
  <inkml:trace contextRef="#ctx0" brushRef="#br0" timeOffset="98828.07">1863 15282 0,'0'-21'31,"0"0"0,0 0-31,0 0 16,-22 21-16,1-21 15,0-1 1,0 22-16,0 0 16,0 0-16,-1 0 15,1 0-15,0 0 16,0 0-16,0 0 0,0 0 0,-22 0 16,22 22-16,0-22 0,0 21 15,0-21-15,-1 21 0,1-21 16,0 21-16,0 0 0,0-21 0,21 21 15,-21 1-15,-1-1 0,22 0 16,0 0-16,-21 0 0,21 0 16,-21 22-16,21-22 0,0 0 0,0 21 15,-21-20-15,21-1 0,0 0 16,0 0-16,0 0 0,0 0 16,0 1-16,0-1 0,21 0 15,0-21-15,0 0 0,1 0 16,-1 0-16,0 0 0,21 0 0,-21 0 15,22 0-15,-22-21 0,21 0 16,1 21-16,-22-22 0,21-20 16,0 21-16,-20-21 0,-1 20 0,21-20 15,-21 0-15,0-22 0,1 22 16,-1-22-16,-21 1 0,0-1 0,21 22 16,-21-21-16,0 20 0,0 1 15,0 0-15,0-1 0,0 1 16,0 21-16,0-22 0,0 22 15,0 0-15,0 42 32,0 22-32,-21-22 15,21 21-15,0-21 0,0 22 0,0 20 16,0-21-16,0 22 0,-21-1 16,21 1-16,0-1 0,0-20 15,0 20-15,0-20 0,0-1 0,0 0 16,0-21-16,0 22 0,0-22 15,0 0-15,0 0 0,21 0 16,0-21-16,0 0 16,0 0-16,0 0 0,1 0 15,-1-21-15,0 21 16,0-21-16,-21 0 0,21 0 16,0 0-16</inkml:trace>
  <inkml:trace contextRef="#ctx0" brushRef="#br0" timeOffset="99455.27">2159 15346 0,'0'0'0,"-21"0"0,0 0 16,-1 0-1,22-21-15,0 0 16,0-1-16,0 1 0,0 0 15,0 0-15,0 0 0,22 0 16,-22-1-16,21 22 0,0-21 16,0 0-16,0 21 0,0 0 0,1 0 15,-1 0-15,21 0 0,-21 0 16,22 21-16,-22 0 0,21 1 16,-21-1-16,0 0 0,22 21 0,-43 1 15,21-22-15,-21 21 0,0-21 16,0 22-16,0-1 0,0-21 15,-21 0-15,21 0 0,-21 1 16,-1-1-16,1 0 0,0-21 31,21-21-31,0 0 16,0-1-16,0 1 0,0-21 16,0 21-16,0-22 0,21 22 15,-21 0-15,21-21 0,1 21 0,-1-22 16,0 22-16,21 0 0,-21 0 15,1 0-15,20-1 0,-21 22 16,21-21-16,1 21 16,-22 0-16,0 0 0,0 0 0,0 0 15,-21 21-15,22-21 16,-22 22-16,0-1 0,0 0 16,0 0-16,0 0 0,0 0 15,0 1-15,0-1 0,0 0 16,0 0-16,0 0 0,0 0 0,0 1 15,0-1-15,0 0 0,0 0 16,0 0 0,0-42 15,0 0-15,0 0-16,0 0 0,0-22 0</inkml:trace>
  <inkml:trace contextRef="#ctx0" brushRef="#br0" timeOffset="99632.07">2900 14838 0,'0'0'0,"-21"0"0,-22-21 31,22 21-31,0 0 16,21 21-1,0 0 1,21-21-16,0 21 15,0 0 1</inkml:trace>
  <inkml:trace contextRef="#ctx0" brushRef="#br0" timeOffset="100067.91">3133 15092 0,'0'0'0,"-22"0"31,22 21-15,0 0-16,0 0 0,0 1 16,0 20-16,0-21 0,0 0 15,0 0-15,0 22 0,0-22 0,0 21 16,0-21-16,22 1 0,-22-1 15,0 0-15,0 0 0,21 0 0,-21 0 16,21-42 15,0 0-15,-21 0-16,0 0 0,21-22 0,0 22 16,-21-21-16,22 0 0,-22 20 15,21-20-15,-21 0 0,21-1 16,0 22-16,-21 0 0,0 0 0,21 0 15,-21 0-15,21 21 0,1 0 16,-1 0 0,0 0-1,-21 21-15,0 0 16,0 0-16,21-21 0</inkml:trace>
  <inkml:trace contextRef="#ctx0" brushRef="#br0" timeOffset="100803.59">3577 15282 0,'0'0'0,"0"22"0,21-22 0,0 0 0,1 0 16,-1 0-16,0 0 15,-21-22-15,21 22 0,0-21 0,-21 0 16,21 0-16,1 0 0,-22 0 16,0-1-16,0 1 0,0 0 15,0 0-15,0 0 0,0 0 16,-22 21-1,1 0-15,0 0 16,0 0-16,-21 21 0,20 0 16,1 0-16,0 0 0,0 22 15,0-22-15,0 21 0,-1-21 16,22 22-16,0-22 0,0 0 0,0 21 16,0-21-16,0 1 0,0-1 15,0 0-15,22 0 0,-1-21 0,0 0 16,0 21-16,0-21 0,22 0 15,-22 0-15,21 0 0,0 0 0,-20 0 16,20-21-16,-21 0 0,21 21 16,-20-21-16,-1 0 0,0-1 0,0 1 15,0 0-15,-21 0 0,0 0 16,0 0-16,0-22 0,0 22 16,0 0-16,0-21 0,0 20 15,0 1-15,0 0 0,0 0 0,0 0 16,0 0-16,21 21 15,1-22-15,-1 22 16,0 0-16,0 0 0,0 0 16,0 0-16,1 0 0,-1 0 15,0 0-15,0 0 0,0 22 16,0-1-16,1 0 0,-1 0 0,0 0 16,0 22-16,-21-22 0,0 0 15,21 21-15,-21-21 0,0 1 0,0 20 16,0-21-16,0 0 0,-21 0 15,0 1-15,21-1 0,-21-21 16,0 21-16,21-42 31,0 0-31,0-1 16,0 1-16,0-21 0,0 21 16,0-22-16,0 1 0,21 0 0,0 21 15,0-22-15,-21 22 0,21-21 16,0 21-16,1-1 0,-1 1 0,0 0 15,0 21-15,0 0 16,0 0-16,-21 21 31,0 0-31</inkml:trace>
  <inkml:trace contextRef="#ctx0" brushRef="#br0" timeOffset="101547.31">4826 15346 0,'0'0'0,"0"21"16,21 0 0,0-21-1,0 0-15,1 0 16,-1 0-16,0-21 0,0 21 16,0-21-16,-21 0 0,0 0 15,0-1-15,0 1 16,0 0-16,0 0 15,-21 21-15,0 0 16,0 0-16,0 21 16,-1 0-16,22 0 15,0 1 1,0-1 0,22-21 15,-1 0-16,-21-21-15,0-1 32,0 1-17</inkml:trace>
  <inkml:trace contextRef="#ctx0" brushRef="#br0" timeOffset="102229.04">6075 14774 0,'0'22'31,"0"-1"-31,0 0 0,0 21 16,0-21-16,0 1 0,0 20 16,0-21-16,0 21 0,0-20 0,0 20 15,0-21-15,0 21 0,0-20 16,0 20-16,0-21 0,0 0 16,0 0-16,0 1 0,0-44 31,0 1-16,0 0-15,-21-21 16,21 21-16,0-22 0,0 22 0,0-21 16,0 21-16,0-22 0,0 1 15,21 0-15,0 20 0,0-20 0,0 0 16,0 21-16,1-1 0,20 1 16,0 0-16,1 21 0,-1 0 0,0 0 15,1 0-15,-1 21 0,0 0 16,-21 1-16,22-1 0,-22 21 15,0-21-15,0 22 0,-21-1 0,0-21 16,0 21-16,0-20 0,0 20 16,-42 21-16,21-41 0,0 20 15,-1-21-15,22 0 16,0 0-16,0-42 31,22 0-31,-1 0 0,0 0 0,0 0 16</inkml:trace>
  <inkml:trace contextRef="#ctx0" brushRef="#br0" timeOffset="102720.14">7366 14774 0,'0'0'0,"0"-21"0,0 0 16,0 0-16,0 0 15,0 0-15,0-1 0,-21 1 0,0 21 16,-1-21-16,1 21 0,0 0 15,0 0-15,0 0 0,0 21 0,-1 0 16,1 1-16,0-1 0,-21 21 16,21 0-16,-1-20 0,-20 20 0,21 0 15,0 1-15,0-1 0,-1 0 0,1 1 16,21-22-16,0 21 0,0-21 16,0 0-16,0 1 0,0-1 15,21-21-15,1 0 0,-1 0 16,21 0-16,-21 0 0,22-21 0,-22-1 15,21 1-15,-21 0 0,22 0 16,-22-21-16,21 20 0,-21 1 16,0-21-16,-21 21 0,22-22 0,-22 22 15,21-21-15,-21 21 0,0 0 0,0-1 16,0 1-16,0 0 0,0 42 31,0 0-31,0 1 16,0-1-16,0 0 0,0 0 15,0 21-15,0-20 0,0-1 0,0 21 16,0-21-16,0 0 0,0 1 16,21-1-16,0 0 0,0 0 0,0-21 15,1 0-15,-1 0 0,0 0 16,21 0-16,-21 0 0,1-21 16,-1 0-16,0 21 0,0-21 0,0-22 15,0 22-15</inkml:trace>
  <inkml:trace contextRef="#ctx0" brushRef="#br0" timeOffset="103288.02">7747 14711 0,'0'-21'0,"0"42"0,0-63 16,0 63 15,0 0-31,0 0 0,0 0 0,0 0 16,0 1-16,0-1 0,0 0 15,0 21-15,0-21 0,0 1 0,0-1 16,0 0-16,21 0 0,-21 0 15,21 0-15,0 1 0,-21-1 0,22-21 16,-1 0-16,0 21 0,0-21 16,21 0-16,-20 0 0,-1 0 0,21-21 15,-21 0-15,0 21 0,1-22 16,-1 1-16,0 0 0,0-21 16,-21 21-16,0-1 0,0-20 0,0 21 15,0-21-15,0 20 0,0-20 16,0 21-16,0 0 0,0 0 0,-21-1 15,21 1-15,-21 21 0,0 0 16,42 0 15,0 0-31,0 0 0,0 0 0,0-21 16,1 21-16,20 0 0,-21 0 16,21-21-16,-20 0 0,20 21 0,0 0 15,1-21-15,-22 21 16,21 0-16,0 0 0,-20 0 0,-1 0 0,0 0 15,-21 21 1,0 0-16,0 0 0,0 0 16,0 0-16,-21 1 0,0-1 0,-1 0 15,22 21-15,-21-21 0,21 1 16,-21-1-16,21 0 0,0 21 0,0-21 16,0 1-16,0-1 15,21-21-15,0 0 16,1 0-16,-1 0 0,0 0 15,0 0-15,0 0 0,0-21 0,1 21 16,-1-22-16,0 1 0,0 0 16,0-21-16,0 21 0,1-22 15</inkml:trace>
  <inkml:trace contextRef="#ctx0" brushRef="#br0" timeOffset="103460.04">8742 14203 0,'0'0'15,"-21"0"-15,-1-21 0,1 21 0,0 0 16,0 0-16,0 0 16,21 21-16,0 0 15,0 0-15,0 0 16,21-21-16,0 22 16,0-22-16,0 0 0,1 21 15</inkml:trace>
  <inkml:trace contextRef="#ctx0" brushRef="#br0" timeOffset="104243.66">9525 14732 0,'0'0'0,"21"0"0,0-21 15,-21 0 1,0 0-16,0-1 15,0 1-15,0 0 16,0 0-16,-21 0 0,0 21 0,0-21 16,0 21-16,-1 0 0,1 0 0,-21 0 15,21 0-15,0 0 0,-1 21 16,-20 0-16,21 0 0,0 0 0,0 0 16,-1 1-16,1-1 0,21 0 15,0 21-15,0-21 0,0 1 0,0-1 16,0 0-16,21 0 15,1-21-15,-1 0 0,0 0 0,21 0 16,-21 0-16,22 0 16,-1 0-16,-21-21 0,0 21 15,1-21-15,-1 0 0,0-1 16,-21 1-16,21 0 0,-21 0 16,0 0-16,0 0 15,0 42 16,0 0-15,0 0-16,0 0 0,0 0 16,0 22-16,0-22 0,0 21 0,0-21 15,0 22-15,0 20 0,0-20 16,0 20-16,0 1 0,21 20 0,-21-20 16,21 20-16,1-20 0,-1 21 15,-21-1-15,21-20 0,0 20 16,0 22-16,0-21 0,22 0 0,-22-1 15,0 1-15,0 0 0,0-1 16,1 1-16,-1 0 0,0-1 0,-21-20 16,0-1-16,0 1 0,0-1 0,0 1 15,0-22-15,-21 0 0,0 1 16,-1-22-16,-20 0 0,0 0 0,-1-21 16,1 0-16,-21 0 0,20 0 15,-20-21-15,-1-21 0,1 21 0,-1-43 16,22 22-16,-22-22 0,22-20 15,-21 20-15,20-42 0,1 22 16,0-22-16,-1 0 0,22 0 0,0 0 16,0-127-16,21 149 0,0-22 15,0 21-15,21 1 0,0-1 16,0 0-16,22 22 0,-1-1 0,-21 1 16,21 20-16,1-20 0,-1 42 15,0-22-15,1 1 0,-22 0 0,21 21 16,-21-22-16,22 22 0,-22-21 0,21 21 15</inkml:trace>
  <inkml:trace contextRef="#ctx0" brushRef="#br0" timeOffset="105104.34">10096 14626 0,'0'0'0,"22"0"16,-1 0-16,21-42 0,-21 42 16,0-21-16,-21 0 0,0-1 15,0 1-15,0 0 0,0 0 0,0 0 16,0 0-16,-21-1 0,0 22 15,-21-21-15,-1 0 0,22 21 0,-21 0 16,0 0-16,-1 0 0,1 21 16,0 0-16,20 1 0,-20-1 0,21 21 15,0 0-15,0 1 0,-1-22 16,1 21-16,21 1 0,0-1 0,0 0 16,0-21-16,0 22 0,0-22 15,0 0-15,0 0 0,0 0 0,21-21 16,1 22-16,-1-22 0,0 0 15,0 0-15,0 0 0,22 0 16,-22 0-16,21 0 0,-21-22 0,22 1 16,-1 0-16,-21 0 0,21 0 15,-20 0-15,20-1 0,-21-20 0,0 21 16,0-21-16,1-1 0,-22 22 0,21-21 16,-21-1-16,21 22 0,-21 0 15,0 0-15,0 0 0,0 0 0,0 42 31,0 0-31,0 0 0,0 21 0,0-20 16,0 20-16,0 0 16,-21-21-16,21 22 0,0-1 0,0-21 15,0 22-15,0-22 0,0 0 0,0 0 16,0 0-16,21-21 0,0 21 16,0-21-16,0 0 0,1 0 0,-1 0 15,0 0-15,21 0 0,-21-21 16,22 0-16,-22 0 0,21 0 0,-21 0 15,1-1-15,20-20 0,-21 21 16,0-21-16,0-1 0,-21-20 0,0 20 16,22 1-16,-22-21 0,0 20 0,0 1 15,0 0-15,0-1 0,0 22 16,0 0-16,0 0 0,-22 21 31,1 21-31,21 0 0,0 21 16,0 1-16,0-1 0,0 0 15,-21 1-15,21-1 0,0 0 0,0 1 16,0-1-16,-21 0 0,21 1 16,0-22-16,0 21 0,0-21 0,0 1 15,0-1-15,0 0 0,0 0 16,21-21-16,0 0 0,0 0 0,1 0 16,-1 0-16,0 0 0,0-21 15,0 21-15,22-21 0,-22 0 16</inkml:trace>
  <inkml:trace contextRef="#ctx0" brushRef="#br0" timeOffset="105479.79">11049 14605 0,'0'0'0,"-21"21"0,0 0 16,21 1 0,0-1-16,0 0 15,21-21 1,0 0-16,0 0 0,0 0 15,0 0-15,1-21 0,20 0 16,-21 21-16,0-22 0,22 1 16,-22 0-16,0 0 0,0 0 0,0 0 0,0-1 15,-21 1-15,0 0 16,0 0-16,0 0 0,-21 21 16,0 0-1,0 0-15,0 21 0,-22 0 0,22 0 16,0 0-16,-21 22 0,21-22 15,-1 21-15,1-21 0,0 22 0,21-22 16,0 0-16,0 21 0,0-20 16,0-1-16,0 0 0,21 0 15,0 0-15,1-21 0,-1 0 0,0 0 16,21 0-16,-21 0 16,22 0-16,-22 0 0,0 0 0,21-21 15,-20 0-15,-1 0 0,21 0 16,-21-1-16</inkml:trace>
  <inkml:trace contextRef="#ctx0" brushRef="#br0" timeOffset="105704">10626 14330 0,'0'0'0,"-43"0"16,22 21-1,42-21 1,22 0 0,-22 0-16,21 0 0,0-21 0,1 21 15,-1-21-15,22 21 0,-22-21 16,21 21-16,-20-22 0,20 1 0,-20 21 16,-1-21-16,21 21 0</inkml:trace>
  <inkml:trace contextRef="#ctx0" brushRef="#br0" timeOffset="105992.04">12446 14139 0,'-21'-21'0,"42"42"0,-63-42 16,-1 21-16,22 0 0,0 0 15,0 0-15,0 0 0,-1 0 0,1 21 16,0-21-16,0 22 0,0-1 15,21 0-15,-21 21 0,-1 1 0,1-22 16,21 21-16,0 22 0,0-22 16,-21 0-16,21 1 0,0-22 0,0 21 15,0 0-15,0-20 0,0-1 0,21 21 16,-21-21-16,21 0 16,1-21-16,20 22 0,-21-22 0,21 21 15,-20-21-15,20 0 0,0 0 16,-21-21-16,22-1 0,-1 1 0,-21 0 15</inkml:trace>
  <inkml:trace contextRef="#ctx0" brushRef="#br0" timeOffset="106279.71">12806 14034 0,'0'0'0,"42"-22"31,-21 22-31,0 0 0,1 0 0,20 0 15,-21 0-15,21 22 0,-20-1 16,-1 0-16,21 0 0,-21 0 0,22 0 16,-22 22-16,21-22 0,-21 21 15,-21 43-15,0-22 0,0-20 16,0-1-16,-42 0 0,21-20 16,-22 20-16,1 0 0,0-21 0,-1 1 15,1-1-15,21 0 0,-21 0 0,20 0 16,1-21-16,0 0 0,21 21 15,-21-21-15,42 0 16,0-21-16,0 0 16,1 0-16</inkml:trace>
  <inkml:trace contextRef="#ctx0" brushRef="#br0" timeOffset="106603.72">13758 14520 0,'0'0'0,"-21"22"0,21-1 31,21-21-15,0 0-16,1-21 15,-1-1-15,0 1 16,-21 0-16,0 0 0,0 0 15,0 0-15,-21 21 16,0 0-16,-1 0 16,1 0-16,0 21 0,0 0 15,0-21-15,21 21 0,-21 0 16,21 0-16,0 1 0,0-1 16,21-21-1,0 0 1</inkml:trace>
  <inkml:trace contextRef="#ctx0" brushRef="#br0" timeOffset="107103.68">15346 14055 0,'0'0'0,"42"-106"31,-21 85-31,-21-22 0,0 22 16,0 42-1,0 1 1,-21-1-16,0 0 0,21 21 15,-21 1-15,0-1 0,-1 0 0,1 22 16,0-22-16,0 22 0,0-1 16,21-21-16,-21 22 0,21-22 0,-22 1 15,22-1-15,-21 0 0,21-21 16,0 22-16,0-22 0,0 0 0,0 0 16,21 0-1,1-21-15,-1 0 0,-21-21 16</inkml:trace>
  <inkml:trace contextRef="#ctx0" brushRef="#br0" timeOffset="107631.04">15007 14499 0,'-21'0'16,"42"0"-16,-63 0 0,42-21 16,0 0-16,0 0 15,21 0-15,0 21 0,21-22 16,1 1-16,-1 0 0,0 0 0,22 0 15,-1 0-15,1 21 0,-1-22 16,1 1-16,-22 0 0,22 21 16,-22-21-16,0 21 0,1 0 0,-22 0 15,0 0-15,0 0 0,-21 21 16,0 0 0,0 0-16,-21 1 0,0 20 15,0-21-15,21 21 0,-21 1 0,-1-22 16,1 21-16,0 1 0,0-22 15,21 21-15,0-21 0,0 0 0,0 1 16,0-1-16,0 0 0,0 0 16,21 0-16,0-21 0,0 0 0,1 0 15,-1 0-15,0 0 0,21 0 16,-21 0-16,22-21 0,-1 21 0,-21-21 16,22 0-16,-1-22 0,0 22 15,-21-21-15,22 21 0,-22-22 16,0 1-16,0 0 0,-21-1 0,0 1 15,0 0-15,-21 21 0,0-22 16,0 22-16,-22 0 0,1 21 0,0 0 16,21 0-16,-22 0 0,1 0 15,0 0-15,20 0 0,-20 21 0,21 0 16,-21 0-16,20 22 0,1-22 0,0 21 16,21-21-16,0 22 0,0-1 15,-21-21-15,21 0 0,0 22 16,0-22-16,0 0 0,21 0 15,0-21-15,0 0 0,1 21 0,-1-21 16</inkml:trace>
  <inkml:trace contextRef="#ctx0" brushRef="#br0" timeOffset="108243.34">17568 13758 0,'0'0'0,"0"-21"31,-21 21-15,0 21-1,0 1-15,0 20 0,-1-21 0,-20 21 16,21 22-16,0-22 0,-22 22 15,22-1-15,-21 1 0,21-1 16,-22 1-16,22-1 0,-21 22 0,21-22 16,0 1-16,-1-1 0,22 1 15,0-22-15,0 22 0,0-22 0,0-21 16,22 22-16,-1-22 0,21 0 16,43 21-16,-43-42 0,22 0 15,-1 0-15,1 0 0,-1 0 0,1-21 16,-1 0-16,-21 21 0,22-21 15</inkml:trace>
  <inkml:trace contextRef="#ctx0" brushRef="#br0" timeOffset="108772.08">17907 14012 0,'0'0'0,"0"22"62,-21-1-62,21 0 16,0 0-16,-21 0 16,21 0 15,0-42 16</inkml:trace>
  <inkml:trace contextRef="#ctx0" brushRef="#br0" timeOffset="108919.81">17949 14034 0,'0'-22'31,"0"44"-31,0-1 15,0 0-15,0 0 0,0 0 16,0 0-16,-21-21 16,21 22-16,0-1 0,0 0 15,0 0-15</inkml:trace>
  <inkml:trace contextRef="#ctx0" brushRef="#br0" timeOffset="109432.06">18500 14139 0,'0'0'0,"0"-21"0,0 0 16,0 0-16,-22 21 15,1 0 1,0 0-16,21 21 16,-21 0-16,21 0 0,-21 1 15,21 20-15,-21-21 0,21 0 16,0 22-16,0-1 0,-22-21 0,22 21 16,0-20-16,0 20 0,0-21 15,0 0-15,0 0 0,0 1 0,22-1 16,-22 0-16,42-21 0,-21 0 15,0 21-15,0-21 0,22 0 0,-22 0 16,0 0-16,21-21 0,1 21 16,-22-21-16,21 0 0,-21-1 15,22-20-15,-22 21 0,0-21 16,0 20-16,-21-20 0,21-21 16,1 20-16,-22 1 0,0 21 0,0 0 15,0-1-15,0 1 0,0 0 16,0 0-16,0 0 15,0 42 17,0 0-32,0 0 15,0 0 1</inkml:trace>
  <inkml:trace contextRef="#ctx0" brushRef="#br0" timeOffset="110075.78">19219 14118 0,'0'0'0,"0"-21"0,-21 21 31,0 21-15,21 0-1,-21 1-15,21 20 0,0-21 0,-21 0 16,-1 22-16,22-1 0,-21-21 15,21 21-15,0-20 0,-21-1 0,21 21 16,0-21-16,-21 0 0,21 1 16,0-1-16,0 0 0,21-21 31,-21-21-15,0 0-16,21-1 15,-21-20-15,0 21 16,0 0-16,21-22 0,-21 1 0,22 21 15,-22-21-15,21-1 0,0 22 16,0-21-16,0 21 0,0-22 16,1 22-16,-1-21 0,0 21 15,21-1-15,-21 22 0,1-21 0,20 21 16,-21 0-16,21 0 0,-20 0 16,-1 21-16,-21 1 0,0-1 0,0 0 15,0 0-15,0 0 0,0 0 0,-21 1 16,-1-1-16,1 0 0,0-21 15,0 21-15,-21 0 0,20-21 0,-20 21 16,21-21-16,0 0 0,0 0 16,-1 0-16,1 0 0,0 0 0,0 0 15,21 22 17,0-1-32,0 0 15,0 0-15,0 0 0,0 0 16,21 1-16,-21-1 0,21 0 15,0 0-15,1 0 0,-1 0 0,0 1 16,21-1-16,-21 0 0,22-21 0,-22 21 16,21-21-16,1 0 0,-22 0 15,0 0-15,21 0 0,-21 0 0,22 0 16,-22-21-16,21 0 0,-21 21 16,22-21-16</inkml:trace>
  <inkml:trace contextRef="#ctx0" brushRef="#br0" timeOffset="110552.06">20151 14034 0,'0'0'0,"0"-22"0,0 1 15,0 42 17,0 1-32,-22-1 0,22 0 15,0 0-15,0 21 0,-21-20 16,0 20-16,0 0 0,21-21 0,-21 22 15,21-1-15,-21 0 0,-1 1 16,1-22-16,21 0 0,0 21 0,-21-20 16,21-1-16,-21-21 0,21 21 15,0 0-15,0-42 32,0 0-17,0 0-15,21-1 0,0 1 0,-21 0 16,21 0-16,1 0 0,-22 0 15,21-1-15,-21 1 0,21 0 0,-21 42 32,21 0-32,-21 1 15,0-1-15,0 0 16,0 0-16,21-21 0,-21 21 16,21 0-16,1-21 0,-1 22 15,0-22-15,0 0 16,0 0-16,22 0 0,-22 0 15,0 0-15,0-22 0,0 22 16,-21-21-16,0 0 0,21 21 0,-21-21 16,22 0-16,-1 0 0,-21-1 15,0-20-15,21 21 0,0 0 0</inkml:trace>
  <inkml:trace contextRef="#ctx0" brushRef="#br0" timeOffset="110819.82">20849 13928 0,'-21'0'31,"0"21"-31,0-21 0,21 21 0,-22 0 16,22 0-16,0 1 15,-21-1-15,21 0 16,21-21 31,1 0-47,-22-21 0,21 21 16</inkml:trace>
  <inkml:trace contextRef="#ctx0" brushRef="#br0" timeOffset="110987.23">20976 13949 0,'0'21'32,"-21"-21"-32,21 21 15,-21 0-15,0-21 0,21 22 16,0-1-16,0 0 0,-22-21 16,22 21-16,-21-21 0,21 21 15</inkml:trace>
  <inkml:trace contextRef="#ctx0" brushRef="#br0" timeOffset="111367.67">21124 13526 0,'0'0'0,"0"-22"0,21 22 32,1 22-17,-1-1-15,0 0 0,-21 21 16,21-21-16,0 22 0,0-1 0,1 22 16,20-22-16,-21 0 0,21 22 15,-20-1-15,-1-20 0,0-1 0,0 21 16,-21-20-16,0 20 0,0-20 0,0 20 15,0-21-15,0 1 0,-21-1 16,0 0-16,0 1 0,-22-22 16,22 21-16,-21-21 0,-1 1 15,1-1-15,0-21 0,21 21 0,-22 0 16,1-21-16,0 0 0,-1 21 16,22-21-16,0 0 0,0 0 0,0 0 15,42-21 1,0 21-1</inkml:trace>
  <inkml:trace contextRef="#ctx0" brushRef="#br0" timeOffset="111631.8">22352 14161 0,'-42'0'15,"42"-22"1,-22 22-16,22 22 47,0-1-32</inkml:trace>
  <inkml:trace contextRef="#ctx0" brushRef="#br0" timeOffset="111892.07">22267 14647 0,'0'0'0,"0"85"32,0-64-32,0 0 0,0 1 15,0-1-15,-21 0 0,21 0 0,-21 0 16,21 0-16,-21 1 0,0-1 16,-1 0-16,1 0 0,0 0 0,0 0 15,0-21-15,-22 22 0,22-1 16,-21-21-16,0 21 0,-22-21 0,22 0 15,-1 21-15,-20-21 0,-1 0 0,22 0 16,0 21-16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9T02:30:56.5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3281 3006 0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9T02:31:40.1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2413 487 0,'0'0'0,"-21"0"62,21 21-62,0 0 16,0 0-1,-21 1-15,21 20 0,0-21 0,0 21 0,-22-20 16,22 20-16,-21 21 16,0-20-16,21-1 0,-21 22 0,0-22 15,0 0-15,21 22 0,-22-22 16,1 0-16,21 1 0,0-22 15,-21 21-15,0-21 0,21 1 0,-21 20 16,21-21-16,0 0 16,0 0-1,0-42 1,0 0 0,0 0-16,0 0 0,0 0 15,21-1-15</inkml:trace>
  <inkml:trace contextRef="#ctx0" brushRef="#br0" timeOffset="371.78">2371 614 0,'0'0'16,"0"-21"-16,0 0 0,0-1 15,21 22-15,0 0 31,0 0-31,0 0 16,0 22-16,1-1 0,-1-21 16,0 42-16,0-21 0,21 0 0,-20 22 15,-1-1-15,21-21 0,-21 22 16,22 20-16,-22-21 0,21 1 16,-21-1-16,0 0 0,22 1 15,-22-1-15,0 0 0,0 1 0,0-22 16,1 21-16,-22-21 0,21 22 15,0-22-15,-21 0 0,0 0 16,0 0-16,21-21 16,-21-21-1,0 0 1,0 0-16,21 0 0,-21 0 16,21-22-16,-21 1 0,22 21 0,-1-22 15</inkml:trace>
  <inkml:trace contextRef="#ctx0" brushRef="#br0" timeOffset="708.32">3514 360 0,'0'0'0,"-22"0"0,1 0 0,0 0 16,0 0-16,-21 0 0,20 21 15,1-21-15,0 21 0,0 0 16,0 22-16,0-22 0,-1 21 16,1-21-16,21 22 0,-21-1 0,21 0 15,-21 22-15,0-22 0,21 22 16,0-22-16,0 0 0,-21 22 0,21-22 16,0 1-16,0-1 0,0 0 15,-22 1-15,22-22 0,0 0 16,0 21-16,0-21 0,0 1 15,0-1-15,0-42 47</inkml:trace>
  <inkml:trace contextRef="#ctx0" brushRef="#br0" timeOffset="1677.89">3916 1101 0,'0'0'0,"21"0"0,64 0 31,-64-21-31,0 21 16,0-22-16,-21 1 0,21 0 15,-21 0-15,0 0 0,0 0 16,0-1-16,0 1 0,0 0 16,-21 0-16,0-21 0,0 42 0,0-22 15,-1 1-15,1 0 0,-21 21 16,21 0-16,-22 0 0,1 0 15,21 0-15,-21 21 0,-1 22 0,22-22 16,-21 0-16,-1 21 16,22 1-16,-21-1 0,21 0 0,-22-21 0,22 22 15,21-1-15,0 0 16,-21-20-16,21 20 0,0-21 0,0 0 16,0 0-16,0 1 0,21-1 15,-21 0-15,21-21 0,1 0 0,20 21 16,-21-21-16,0 0 0,22 0 15,-1 0-15,-21 0 0,21-21 0,1 0 16,-22 21-16,21-21 0,1-1 16,-22 1-16,21-21 0,-21 21 0,22-22 15,-22 22-15,0-21 0,0 0 16,0-1-16,0 22 0,-21-21 16,0 21-16,0-1 0,0 1 15,0 0-15,-21 42 31,21 0-31,-21 1 16,21-1-16,-21 0 0,21 21 0,0-21 16,0 22-16,0-22 0,0 21 15,0-21-15,0 1 0,0 20 0,0-21 16,0 0-16,21-21 0,0 21 16,0-21-16,1 22 0,-1-22 15,0 0-15,0 0 0,0 0 16,22 0-16,-22-22 0,0 22 15,0-21-15,0 0 0,0 0 16,1-21-16,-1 20 0</inkml:trace>
  <inkml:trace contextRef="#ctx0" brushRef="#br0" timeOffset="1908.55">4551 847 0,'0'0'0,"0"-21"0,0-22 31,0 64-15,0 1-1,0 20-15,0-21 0,0 21 16,0-20-16,0 20 16,0-21-16,0 21 0,0 1 0,0-22 0,0 0 15,0 21-15,0-20 16,0-1-16,21 0 0,-21 0 0,21 0 16,0 0-16,0-21 15,1 0-15,-1 0 16,0 0-16,0-21 0,0 0 15,0 0-15</inkml:trace>
  <inkml:trace contextRef="#ctx0" brushRef="#br0" timeOffset="2163.73">5059 783 0,'0'0'0,"0"-21"0,-21 21 31,-1 0-31,1 21 0,0 22 16,0-22-16,0 0 0,0 21 16,-22 1-16,22-1 0,0-21 0,0 21 15,0 1-15,-1-22 0,1 0 16,0 21-16,0-20 0,21-1 0,0 0 16,0 0-16,0 0 15,21-21 1,0 0-16,0 0 15,22-21-15,-22 0 0,0 21 0</inkml:trace>
  <inkml:trace contextRef="#ctx0" brushRef="#br0" timeOffset="2416.12">5228 804 0,'0'22'15,"0"-1"1,-21 0-16,21 0 0,-21 0 16,21 22-16,0-22 0,-21 21 0,-1-21 15,22 22-15,0-22 16,0 0-16,-21 21 0,21-21 0,0 1 16,0-1-16,0 0 15,0 0-15,21-21 31,-21-21-31,0 0 0</inkml:trace>
  <inkml:trace contextRef="#ctx0" brushRef="#br0" timeOffset="2608.26">5249 614 0,'0'0'0,"-21"0"0,0 0 31,0 0-31,21 21 16,0 0-1,0 0 1,21 1 0</inkml:trace>
  <inkml:trace contextRef="#ctx0" brushRef="#br0" timeOffset="3387.47">5905 974 0,'0'0'0,"64"-85"31,-64 64-31,21 0 0,-21 0 16,0-1-16,0 1 0,0 0 16,-21 21-1,0 0-15,0 0 16,-1 0-16,-20 0 0,21 0 16,-21 21-16,-1 0 0,1 22 0,0-22 15,-1 21-15,1-21 0,0 22 16,-1-1-16,22 0 0,0-20 0,0 20 15,21-21-15,0 0 0,0 0 16,0 1-16,0-1 0,21-21 0,0 0 16,0 0-16,0 0 0,22 0 15,-22 0-15,21 0 0,1-21 0,-1 21 16,-21-22-16,21 1 0,1 0 16,-22 0-16,0-21 0,0 20 15,0 1-15,1 0 0,-22 0 16,0 0-16,0 0 0,0-1 31,0 44-15,0-1-16,0 0 15,0 0-15,0 0 0,0 22 0,0-22 16,0 21-16,-22 0 0,22 1 16,-21-1-16,21 22 0,0-22 0,0 21 15,0-20-15,0 20 0,0 22 16,0-22-16,0 1 0,0 21 15,0-22-15,0 22 0,0-22 16,0 22-16,0-22 0,0 22 0,0-21 16,0 20-16,0-20 0,0-1 0,0 1 15,0-1-15,0 1 0,-21-22 16,0 0-16,0 1 0,0-1 0,-22-21 16,22 0-16,-21 1 0,21-1 15,-22-21-15,1 0 0,0 0 16,-22 0-16,22-21 0,-22-1 0,1-20 15,20 0-15,-20-1 0,21 1 0,-22-21 16,22-1-16,21 1 0,-22-1 0,22 1 16,0-1-16,21 1 15,0-1-15,0 22 0,0-22 0,0 22 16,0 0-16,0-22 0,21 22 0,0-1 16,22 1-16,-22-21 0,0 20 15,21 1-15,1-22 0,-1 22 0,21-21 16</inkml:trace>
  <inkml:trace contextRef="#ctx0" brushRef="#br0" timeOffset="3977.18">6456 910 0,'0'0'0,"21"-21"0,-21 0 0,0 0 15,0 0-15,0-22 0,0 22 0,0 0 16,0 0-16,-21 21 16,0 0-16,-1 0 0,1 0 15,0 0-15,0 0 0,0 21 16,0 21-16,-22-21 0,22 22 0,0-1 15,0 0-15,-22 1 16,22-1-16,21 0 0,-21 1 0,21-22 16,-21 21-16,21-21 0,0 22 15,0-22-15,0 0 0,0 0 16,21 0-16,0-21 0,0 0 16,1 0-16,-1 0 0,0 0 0,21-21 15,-21 0-15,1 0 0,20 0 16,-21-22-16,21 22 0,-20-21 0,-1 0 15,0-1-15,0 1 0,0 21 16,-21-22-16,21 1 0,-21 21 16,0 0-16,0 0 0,0-1 0,0 44 31,0-1-15,0 0-16,-21 0 0,21 21 0,-21-20 15,21 20-15,0 0 0,-21-21 16,21 22-16,0-22 0,0 0 0,0 21 15,0-20-15,0-1 0,21-21 16,0 21-16,0 0 0,1-21 0,-1 0 16,0 0-16,0 0 0,21 0 15,-20 0-15,20-21 0,-21 0 0,21 0 16,1-1-16</inkml:trace>
  <inkml:trace contextRef="#ctx0" brushRef="#br0" timeOffset="4240.25">7218 593 0,'0'-21'0,"0"42"0,0-64 0,0 22 16,-21 21-1,21 21 1,0 1-16,-22-1 0,1 0 16,0 21-16,21-21 0,0 22 0,-21-1 15,0 22-15,0-22 0,-1 0 16,22 22-16,-21-22 0,0 0 15,21 1-15,0-22 0,-21 21 16,21-21-16,0 22 0,0-22 0,0 0 16,0 0-16,21-21 15,0 0 1,0 0-16,1-21 16,-1 0-16,0 0 0</inkml:trace>
  <inkml:trace contextRef="#ctx0" brushRef="#br0" timeOffset="4480.18">7514 783 0,'0'0'0,"0"21"47,-21 1-47,0-1 0,21 0 15,-21 21-15,-1-21 0,1 22 0,21-1 16,-21-21-16,0 22 0,21-22 15,-21 21-15,21-21 0,0 0 0,0 1 16,0-1-16,0 0 0,0 0 16,0 0-16,21-21 15,0 0 1,0 0-16,0-21 0,22 0 0</inkml:trace>
  <inkml:trace contextRef="#ctx0" brushRef="#br0" timeOffset="5247.67">8149 868 0,'0'0'0,"0"-21"31,-21 21-31,0 0 0,0 21 16,-1 0-16,1 0 0,0 0 15,-21 1-15,21-1 0,-1 21 0,-20-21 16,21 0-16,0 22 0,0-22 15,21 21-15,0-21 0,0 1 16,0-1-16,0 0 0,0 0 16,0 0-16,21-21 0,0 21 0,0-21 15,0 0-15,22 0 0,-22 0 16,0 0-16,0 0 0,0 0 0,0 0 16,1 0-16,-22-21 0,21 0 0,-21 0 15,0 0-15,0-22 0,0 22 16,0 0-16,0-21 0,0 21 0,0-1 15,0-20-15,0 21 16,0 0-16,0 0 0,0-1 0,0 1 16,0 0-16,0 0 0,21 21 15,21-21-15,-21 21 0,1 0 0,20 0 16,-21 0-16,0 0 0,22 0 16,-22 21-16,21 0 0,-21 0 15,0 0-15,1 1 0,20-1 0,-21 21 16,0-21-16,-21 0 0,0 22 15,0-22-15,0 0 0,0 0 0,0 0 16,0 1-16,0-1 0,0 0 0,-21 0 16,21 0-16,-21-21 0,0 21 15,21 1-15,-21-22 16,-1 0 0,22-22-16,0 1 15,0 0 1,0 0-16,0 0 0,0 0 0,22-22 15,-1 1-15,0 0 0,0 20 16,21-41-16,-20 21 0,20 20 0,0-20 16,-21 0-16,22 21 0,-1-1 15,0 1-15,1 0 0,-1 21 0,-21 0 16,22 0-16,-22 0 0,0 21 16,0 0-16,0 1 0,0-1 0,1 0 15,-22 21-15,0 1 0,0-22 16,0 21-16,0-21 0,0 22 0,0-22 15,0 21-15,0-21 0,-22 0 16,1 1-16,0-1 0,21 0 16,-21-21-16,0 21 0,0-21 15,-1 0 1,1 0-16,0-21 16,21 0-16,-21 0 15</inkml:trace>
  <inkml:trace contextRef="#ctx0" brushRef="#br0" timeOffset="5456.32">8340 445 0,'0'0'15,"-22"0"-15,1 0 16,0 0-1,0 0 1,0 0 0,0 0-16,-1 0 15,1 0-15</inkml:trace>
  <inkml:trace contextRef="#ctx0" brushRef="#br0" timeOffset="5648.65">6964 656 0,'0'0'0,"21"0"31,0 0-31,21 0 16,-20 0-16,20 0 0,-21 0 15,21 0-15,1 0 0,-22 0 0,21 0 16,-21 0-16,22 0 0</inkml:trace>
  <inkml:trace contextRef="#ctx0" brushRef="#br0" timeOffset="6100.37">10477 572 0,'0'21'16,"0"0"-1,0 0-15,0 21 0,-21-20 16,0 20-16,0 0 0,21 1 15,-21-1-15,0 0 0,-1 1 0,22-1 16,-21 0-16,0 1 0,0-22 16,0 21-16,21-21 0,-21 43 15,-1-43-15,22 0 16</inkml:trace>
  <inkml:trace contextRef="#ctx0" brushRef="#br0" timeOffset="6400.55">10245 889 0,'0'-42'0,"0"84"0,21-105 0,-21 20 0,21 22 15,0 0-15,-21 0 0,21-22 16,0 22-16,22 0 0,-22 0 0,0 21 16,21-21-16,-20 0 0,20 21 15,0 0-15,1 0 0,-1 0 0,21 0 16,-20 21-16,-1 0 0,0 0 15,1 21-15,-1 1 0,-21-22 0,0 21 16,1 1-16,-22 20 0,0-21 16,0 1-16,-22-1 0,1-21 15,-21 22-15,21-22 0,0 21 0,-22-21 16,22 0-16,0 1 0,0-22 16,21 21-16,-21 0 0,-1-21 15,1 0-15,21-21 16,-21 0-16</inkml:trace>
  <inkml:trace contextRef="#ctx0" brushRef="#br0" timeOffset="6595.92">10329 953 0,'0'0'0,"0"-22"0,0 1 16,21 0-1,1 21-15,20-21 16,-21 21-16,21-21 0,1 21 0,20-21 16,-20-1-16,20 22 0,-21-21 15,22 0-15,-1 21 0,-20-21 0,20 0 16,-20 0-16</inkml:trace>
  <inkml:trace contextRef="#ctx0" brushRef="#br0" timeOffset="6816.3">11366 572 0,'0'0'0,"-21"21"47,21 0-47,0 0 0,-21 0 0,0 0 15,0 22-15,21-1 0,-21-21 16,-1 22-16,22-1 0,-21 0 0,0 1 16,21-22-16,0 21 0,-21 0 15,0-20-15,21-1 0,0 0 0,0 0 16,0 0-16,0 0 0,0-42 47</inkml:trace>
  <inkml:trace contextRef="#ctx0" brushRef="#br0" timeOffset="7100.54">11218 699 0,'0'0'0,"0"-43"16,0 22-16,21 21 0,-21-21 0,0 0 15,0 0-15,22 21 0,-1-22 16,21 22-16,-21-21 0,0 21 16,22 0-16,-22 0 0,21 0 15,-21 0-15,22 0 0,-22 0 0,0 0 16,0 21-16,0 1 0,1-22 16,-22 21-16,0 0 0,0 0 15,0 0-15,-22 0 0,1 1 0,0-1 16,-21 0-16,21 0 0,-22 0 15,1 0-15,0 1 0,20-22 0,-20 21 16,21-21-16,0 0 0,0 21 16,-1-21-16,44 0 15,-1-21 1,21 0-16,-21 21 0</inkml:trace>
  <inkml:trace contextRef="#ctx0" brushRef="#br0" timeOffset="7388.41">12340 529 0,'-85'-21'31,"64"21"-31,0 0 0,0 0 16,0 21-16,0 0 0,-1 1 0,1-1 15,21 0-15,-21 21 0,0-21 16,0 22-16,21-22 0,-21 21 0,-1 1 16,22-1-16,-21-21 15,21 21-15,0-20 0,0 20 0,0-21 16,0 0-16,0 0 0,0 1 16,0-1-16,21-21 15</inkml:trace>
  <inkml:trace contextRef="#ctx0" brushRef="#br0" timeOffset="7635.56">11790 974 0,'0'0'0,"-21"0"16,-22 84-1,43-62-15,0-1 16,0 0-16,0 0 0,0 0 0,0 0 15,0 1-15,21-1 0,1-21 16,-1 21-16,21-21 0,-21 0 0,22 0 16,-1 0-16,0 0 0,1 0 15,-1 0-15,0 0 0,-21 0 0,22 0 16,-1-21-16,0 0 0,-20-1 16,-1 1-16,21 0 0,-21 0 0,0-21 15,1 20-15,-22-20 0,0 0 0</inkml:trace>
  <inkml:trace contextRef="#ctx0" brushRef="#br0" timeOffset="7876.23">12065 487 0,'0'0'0,"-42"0"0,-43 0 31,106 0-15,21 0-1,-20 0-15,20 0 0,0 0 0,22 0 16,20 0 0,-41 0-16,-1 0 0,0-21 0,1 21 15,-22 0-15,21 0 0,-21 0 16,1 0-16,-44 21 31,1 0-31</inkml:trace>
  <inkml:trace contextRef="#ctx0" brushRef="#br0" timeOffset="8919.67">1884 1969 0,'0'0'0,"0"-43"31,0 22-15,0 0-1,21 21-15,0 0 16,0 0-16,0 0 16,22 0-16,-22 0 0,0 0 15,21 0-15,1 0 0,-1 0 16,0 0-16,22 0 0,-1 0 0,22 0 15,-21 0-15,20 0 0,22 0 16,-21 0-16,21 0 0,-1 0 0,1 0 16,21 0-16,0 0 0,21 0 15,1 0-15,-1-21 0,0 21 0,21 0 16,1 0-16,20 0 0,-21 0 0,1 0 16,20 0-16,1 0 0,-1 0 15,1 0-15,-22 0 0,22 0 0,-1-21 16,22 21-16,-22 0 0,1 0 15,20 0-15,-20-22 0,21 22 16,-22-21-16,22 21 0,-22-21 16,1 21-16,20-21 0,-20 21 0,-1-21 15,22 0-15,-21 21 0,-1-22 16,22 22-16,190-21 0,-212 21 16,1 0-16,-1 0 0,1 0 15,-1 0-15,170 0 16,-190 0-16,-1-21 0,-21 21 0,21 0 15,-20 0-15,-22 0 0,0 0 16,0-21-16,-22 21 0,-20 0 0,21 0 16,-43-21-16,1 21 0,21 0 15,-64 0-15,0-21 0,0 21 16,-42 0 15,0 0-15,0 0-16,-1 0 15,1 0-15,0 0 0,0-22 0</inkml:trace>
  <inkml:trace contextRef="#ctx0" brushRef="#br0" timeOffset="9768.42">593 3196 0,'0'0'0,"-22"0"0,1 0 0,0 0 16,0 21-16,0-21 0,42 0 31,0 0-31,21 0 16,1 0-16,-1 0 0,0 0 15,22 0-15,-22 0 0,22-21 16,-1 21-16,-20 0 0,20 0 16,-21 0-16,1-21 0,-1 21 0,0 0 15,-20 0-15,20 0 0,-21 0 16,-42 0 15,0 0-31,-22 0 16,22 0-16</inkml:trace>
  <inkml:trace contextRef="#ctx0" brushRef="#br0" timeOffset="10012.17">952 3239 0,'-21'21'16,"21"0"-16,0 0 15,-21 0-15,21 0 0,0 1 0,0-1 16,0 0-16,0 21 0,0-21 15,-21 22-15,0-1 0,21 0 16,-21-20-16,21 20 0,-22 0 0,22-21 16,-21 22-16,0-22 0,21 0 15,0 0-15,0 0 0,0 1 0,0-1 16,21-21 15,0-21-15</inkml:trace>
  <inkml:trace contextRef="#ctx0" brushRef="#br0" timeOffset="10387.66">1291 3556 0,'-21'0'31,"0"0"-31,0 21 0,-1 0 16,1 1-16,0-1 15,0 0-15,21 0 0,0 0 16,-21 0-16,21 1 0,0-1 0,0 0 16,0 0-16,21 0 15,0-21-15,0 0 0,0 0 0,22 0 16,-22 0-16,0 0 0,21 0 16,-20 0-16,-1-21 0,21 21 15,-21-21-15,0 0 0,1 0 16,-22-1-16,0 1 0,0 0 0,0-21 15,0 21-15,0-1 0,0 1 16,0 0-16,-22 0 0,22 0 0,-21 21 16,-21 0-16,21 0 0,-22 0 15,22 0-15,-21 0 0,21 0 16,0 21-16,-22 0 0,22-21 16,21 21-16,0 0 0,-21-21 0,21 22 15</inkml:trace>
  <inkml:trace contextRef="#ctx0" brushRef="#br0" timeOffset="11348.57">2879 3344 0,'0'0'0,"0"-21"0,0 0 15,0-64 1,0 64-16,0 0 16,21 21-16,0 0 15,0 0-15,0 0 0,0 21 16,-21 0-16,0 1 0,22 20 15,-1-21-15,-21 21 0,0 1 0,0-1 16,21-21-16,-21 22 0,0-1 16,0-21-16,0 21 0,0-20 15,0-1-15,0 0 0,0 0 16,0 0-16,0 0 16,0-42 15,0 0-31,0 0 0,0 0 0,0 0 15,0-22-15,0 22 0,0-21 16,0-1-16,0 1 0,21 0 16,0-1-16,0 1 0,1 21 0,-1-21 15,0 20-15,0 1 0,21 0 16,-20 0-16,20 21 0,0 0 0,-21 0 16,22 0-16,-22 21 15,0 0-15,21 0 0,-20 1 0,-1 20 16,0-21-16,-21 21 0,0 1 15,0-1-15,21-21 0,-21 43 16,0-22-16,0-21 0,0 0 16,0 1-16,0-1 0,0-42 47,0-1-47,0 1 0,0 0 15,0 0-15,0 0 0,0-22 16,21 1-16,-21 21 0,21-21 15,1-1-15,-1 1 0,21 0 16,-21 20-16,22-20 0,-22 21 0,21 0 16,0 0-16,-20 21 0,20 0 15,-21 0-15,0 0 0,0 0 0,1 21 16,-1 0-16,0 0 0,0 21 16,-21-20-16,21 20 0,-21 0 0,0-21 15,0 22-15,0-1 0,0-21 16,0 22-16,0-22 0,-21 21 0,21-21 15,-21 0-15,21 1 16,-21-1-16,21-42 31,21 21-15,0-22-16,0 1 0</inkml:trace>
  <inkml:trace contextRef="#ctx0" brushRef="#br0" timeOffset="11824.53">4593 3217 0,'0'0'0,"0"-63"31,-21 63-15,0 0-16,0 0 16,-1 21-16,1 0 0,-21 0 15,21 22-15,0-22 0,-1 21 16,-20 1-16,21-1 0,0-21 0,0 21 15,-1 1-15,22-1 0,0-21 16,0 0-16,0 22 0,0-22 0,0 0 16,22-21-16,-1 21 0,0 0 0,21-21 15,-21 0-15,22 0 0,-22 0 16,21 0-16,1 0 0,-1-21 0,0 0 16,1 0-16,-1 21 0,0-42 15,1 20-15,-22 1 0,21 0 0,-21-21 16,0 21-16,-21-22 15,0 1-15,0 0 0,0 20 0,0-20 0,-21 0 16,0 21-16,0-1 16,-21 1-16,-1 0 0,1 0 0,-22 21 15,22 0-15,-21 0 0,20 0 0,1 21 16,0 0-16,-1 0 0,1 1 16,21 20-16,0 0 0,-1 1 0,1-22 15,21 21-15,0 0 16,0 1-16,0-22 0,0 21 0,21-21 15,1 1-15,-1-1 0,0 0 16,21 0-16,1-21 0,-1 0 0,-21 0 16,21 0-16,22 0 0,-22 0 15</inkml:trace>
  <inkml:trace contextRef="#ctx0" brushRef="#br0" timeOffset="12192.29">5101 3323 0,'0'0'0,"21"-21"0,-21 0 15,0 0-15,21 21 0,-21-21 0,22 21 32,-22 21-17,0 0-15,21 0 0,-21 21 16,0-20-16,0 20 0,0-21 16,0 21-16,0-20 0,0 20 15,0-21-15,0 21 0,0-20 16,0-1-16,0 0 0,0 0 0,0 0 15,21-42 17,-21 0-32,21 21 0,0-21 15,-21 0-15,21-1 0,1-20 16,-1 21-16,0-21 0,0 20 0,21-41 16,-20 21-16,-1 20 15,21-41-15,-21 42 0,0 0 16,1 21-16,-1-22 0,0 22 15,0 0-15,0 0 0,-21 22 16,0-1 0</inkml:trace>
  <inkml:trace contextRef="#ctx0" brushRef="#br0" timeOffset="12536.53">5588 3493 0,'0'0'0,"0"21"0,0 0 16,21-21-16,0 0 15,0 0-15,1 0 0,-1 0 0,0 0 16,0 0-16,0-21 16,0 0-16,1 21 0,20-22 0,-21 1 0,0 0 15,-21 0-15,21 0 16,1 0-16,-22-1 0,21 1 0,-21 0 16,0 0-16,0 0 15,-21 21-15,-1 0 0,1 0 16,0 0-16,-21 21 0,21 0 15,-1 0-15,1 0 0,0 22 0,0-22 16,0 21-16,0-21 0,21 22 0,0-22 16,0 21-16,0-21 0,0 1 15,0 20-15,21-42 0,0 21 16,0-21-16,0 0 16,0 0-16,1 0 0,20 0 15,-21 0-15,0 0 0,0-21 0,22 0 16,-22 21-16,21-21 0,-21-1 15,22 1-15,-22 0 0</inkml:trace>
  <inkml:trace contextRef="#ctx0" brushRef="#br0" timeOffset="13445.17">7408 3239 0,'21'-22'15,"22"1"1,-22 21-16,21-21 0,22 0 16,-22-21-16,22 20 0,-1 1 0,1 0 15,-22 0-15,21-21 0,43-22 16,-85 22-16,22-1 0,-22 1 15,0 0-15,0-1 0,-21-20 16,0 21-16,0-1 0,0 1 0,0 0 16,0 20-16,-21 1 0,21 0 15,-21 0-15,0 21 0,0 0 0,-22 0 16,22 0-16,-21 0 0,21 21 16,-22 21-16,1-20 0,0 20 0,-1 21 15,22 1-15,-21-1 0,-1 1 16,1-1-16,0 1 0,-1-1 15,22 22-15,-21 0 0,21-1 0,0 1 16,-22 0-16,22-1 0,0 22 16,0-21-16,0 21 0,-1-22 0,22 22 15,-21 0-15,0 0 0,0 0 0,0 0 16,21-1-16,0 1 0,-21 0 16,21-21-16,-22-1 0,22 1 0,0 0 15,0-22-15,0 1 0,0-1 0,0-20 16,0-1-16,0-21 0,22 0 15,-1-21-15,0 0 0,0 0 16,21 0-16,-20 0 0,20-21 0,0 0 16,1-21-16,-1-1 0,21 1 15,-20 0-15,20-22 0,1 1 0,-1-22 16,-20 21-16,20-20 0,1 20 0,-22-20 16,0-1-16,1-21 0,-22 21 15,21-20-15,-42 20 0,0 0 0,0 1 16,0-1-16,0 21 0,-21 1 15,-21-1-15,-1 1 0,1 21 16,0 20-16,-1-20 0,-20 21 0,-1 0 16,1 21-16,-1-21 0,22 21 15,0 0-15,-22 0 0,43 0 0,-21 0 16,20 0-16,1 0 0,42 0 47,1 0-47,-1 0 0,0 0 0,21 0 15,-21-22-15,22 1 0,-1 21 16,-21-21-16,22 0 0,-1 0 0,0 0 16,-21-1-16</inkml:trace>
  <inkml:trace contextRef="#ctx0" brushRef="#br0" timeOffset="13844.37">8170 3154 0,'0'0'0,"-21"0"15,0-21-15,0 0 16,0 21 0,21-22-16,0 1 0,0 0 15,21 0-15,0 21 16,0-21-16,21 21 0,-20 0 16,-1 0-16,0 0 0,0 0 0,0 0 15,22 0-15,-22 0 0,0 0 16,0 21-16,-21 0 0,0 0 15,21 0-15,-21 22 0,0-22 16,0 21-16,0-21 0,0 1 0,-21 20 16,21-21-16,-21 0 0,0 0 15,0 1-15,-1-22 0,22 21 0,-21-21 16,0 0-16,21-21 31,0-1-31,0 1 0,0 0 0,0 0 16,0 0-16,21 0 0,0-1 15,1 1-15,-22 0 0,21 0 16,0 0-16,0 0 0,21-1 0,-20 22 16,20-21-16,-21 0 0,21 21 15,1-21-15,-1 21 0,0-21 16,22 21-16</inkml:trace>
  <inkml:trace contextRef="#ctx0" brushRef="#br0" timeOffset="14701.52">9102 2963 0,'0'0'16,"0"22"-16,0-1 0,-22-21 15,22 21-15,-21 0 0,0 0 16,-21 0-16,21 22 0,-1-22 0,-20 0 16,21 21-16,0-20 0,-22 20 15,22-21-15,0 21 0,21-20 16,0-1-16,0 0 0,0 0 16,0 0-16,21-21 15,0 0-15,22 0 0,-22 0 16,21 0-16,-21 0 0,1 0 15,-1-21-15,0 0 0,0 21 0,0-21 16,-21 0-16,0-1 0,0-20 16,0 21-16,0 0 0,0-22 0,0 22 15,0 0-15,0 0 0,0-21 16,-21 20-16,21 1 0,0 0 16,0 0-16,21 21 0,0-21 0,1 21 15,-1 0-15,21 0 0,-21 0 16,0 0-16,22 0 0,-22 0 0,0 0 15,0 0-15,0 21 16,1 0-16,-1 0 0,0 0 0,0 1 16,-21-1-16,0 0 0,0 21 15,0-21-15,0 1 0,0-1 0,0 0 16,0 0-16,-21 0 0,21 0 0,-21 1 16,21-1-16,-21-21 15,-1 0 1,22-21-1,0-1-15,0 1 16,0-21-16,0 21 0,0 0 16,22-22-16,-1 22 0,0 0 15,0-21-15,0 20 0,0 1 0,1 0 16,-1 0-16,21 21 0,-21-21 16,22 21-16,-1 0 0,0 0 0,-21 0 15,22 0-15,-1 21 0,0 0 16,1-21-16,-22 21 0,0 0 0,0 1 15,0 20-15,1-21 0,-22 0 0,0 0 16,0 1-16,0-1 0,0 0 16,0 0-16,-22 0 0,1-21 0,21 21 15,-21-21-15,0 0 0,0 0 16,0 0 0,-1 0-1,22-21-15,0 0 0,0 0 0,0 0 16,0 0-16,22-1 0,-1-20 15,0 21-15,21 0 0,-21-22 0,22 22 16,-1 0-16,0-21 0,22 21 0,-22 21 16,22-22-16,-1 22 0,-20 0 15,20 0-15,-21 0 0,1 22 0,-1-1 16,-21 0-16,22 0 0,-22 0 16,0 0-16,0 1 0,-21-1 0,0 42 15,0-42-15,0 1 16,-21-1-16,0 0 0,0 0 0,-1 0 15,22 0-15,-21-21 0,0 22 16,0-22-16,0 0 0,0 0 16</inkml:trace>
  <inkml:trace contextRef="#ctx0" brushRef="#br0" timeOffset="15561.2">12319 2709 0,'0'0'0,"21"-21"16,0 0-16,0 0 0,-21 0 15,22 0-15,-22-1 0,0 1 16,21 0-16,-21 0 0,0 0 16,0 0-16,-21 21 15,-1 0-15,-20 0 0,21 21 16,-21 0-16,-1 0 0,1 0 15,0 22-15,-1-1 0,-20 0 0,20 22 16,1-22-16,0 0 0,-1 22 16,22-22-16,-21 22 0,21-22 0,21 0 15,0 22-15,0-22 0,0 1 16,0-1-16,21 0 0,0 1 0,0-22 16,22 0-16,-1 0 0,21 0 0,-20-21 15,20 0-15,1 0 0,-22 0 16,22 0-16,-1-21 0,-21 21 0,22-42 15,-22 21-15,22-1 16,-22-20-16,0 0 0,1-1 0,-1 1 0,-21-21 16,22 20-16,-22 1 0,-21-22 15,0 1-15,0-1 0,0 1 16,0-1-16,0 1 0,-43-1 0,22 22 16,0-21-16,-21 20 0,-1 22 15,22 0-15,-42 0 0,20 21 16,1 0-16,-21 0 0,-1 21 0,22 0 15,-22 0-15,22 22 0,-22-1 16,-20 64-16,41-43 0,22-20 16,-21 20-16,42-21 0,0 22 0,0-22 15,0 43-15,0-43 16,0 1-16,21-1 0,21 0 0,-20-21 16,20 22-16,0-22 0,22 0 0,-22 0 15,22-21-15,-22 0 16,0 0-16,22 0 0,-22 0 15,0 0-15,22-21 0,-22 0 0,1 0 16,-1 0-16,21-1 0,-20 1 0,-1-21 16</inkml:trace>
  <inkml:trace contextRef="#ctx0" brushRef="#br0" timeOffset="15979.54">13060 3006 0,'0'-21'16,"0"42"-16,21-64 0,-21 22 0,0 0 16,-21 42 15,0 0-31,-1 1 0,22-1 15,-21 0-15,21 0 0,-21 0 0,21 0 16,0 1-16,0 20 0,0-21 16,0 0-16,0 0 0,0 1 15,0-1-15,0 0 0,-21-21 16,0 0 15,21-21-31,0 0 16,0-22-16,0 22 0,0 0 15,0 0-15,0-22 0,21 22 0,0 0 16,0-21-16,22 21 0,-22-1 16,21 1-16,-21 0 0,22 0 15,-1 21-15,-21 0 0,21 0 16,-20 0-16,-1 0 0,21 0 0,-21 21 16,0 0-16,1 0 0,-1 1 0,0 20 15,-21-21-15,0 0 0,0 0 16,0 22-16,0-22 0,-21 0 0,0 21 15,-1-20-15,22-1 0,-21 0 16,0-21-16,21 21 0,-21-21 0,21 21 16,21-42-1,0 21 1,0-21-16,-21 0 0,22 0 0</inkml:trace>
  <inkml:trace contextRef="#ctx0" brushRef="#br0" timeOffset="16328.09">13652 3090 0,'22'0'47,"-1"0"-47,0 0 16,0 0-16,0 0 0,0 0 15,22-21-15,-22 21 0,0-21 0,21 0 16,-20 21-16,20-21 0,-21 21 15,0-21-15,-21-1 0,0 1 16,-21 21 0,0 0-16,0 0 15,-22 0-15,22 0 0,-21 21 0,0 1 16,20-1-16,-20 0 0,21 0 0,-21 0 16,20 0-16,22 1 0,-21-1 15,21 0-15,0 0 0,0 0 0,0 0 16,0 1-16,21-1 0,1-21 15,-1 21-15,0-21 0,0 0 0,21 0 16,-20 0-16,20 0 0,-21 0 16,0-21-16,22 0 0,-1-1 15,0 1-15</inkml:trace>
  <inkml:trace contextRef="#ctx0" brushRef="#br0" timeOffset="17488.54">15261 2455 0,'0'0'0,"0"-21"0,21 0 0,-21 0 16,0 0-16,0 0 16,0-1-16,0 44 31,0-1-31,0 21 0,-21 0 16,21 1-16,-21 20 0,0-20 15,0 20-15,-1-21 0,1 22 16,0-22-16,0 22 0,0-22 0,0 0 15,-22 1-15,43-1 0,-21 0 16,0-20-16,21 20 0,-21-21 0,21 0 16,0 0-16,21-21 15,0 0-15,0-21 16,0 21-16,1-21 0,-1 0 0,0 0 16,21-22-16,-21 22 0,1 0 15,20-21-15,0-1 0,-21 22 0,22-21 16,-22 0-16,21 20 0,-21-20 15,22 21-15,-22 0 0,0 0 16,-21-1-16,21 22 0,-21 22 16,0-1-16,0 21 15,0-21-15,0 0 0,0 22 0,0-22 16,0 21-16,0-21 0,0 22 16,0-22-16,0 0 0,0 0 0,0 0 15,21 1-15,1-1 0,-1 0 16,0-21-16,21 0 0,-21 0 0,22 0 15,-22 0-15,21 0 0,1 0 16,-1-21-16,-21 0 0,21 21 0,1-22 16,-1-20-16,-21 21 0,22-21 0,-22-1 15,0 1-15,0 0 16,0-22-16,0 1 0,-21-1 0,0 1 16,0-1-16,0 1 0,0-1 15,0 22-15,0-1 0,-21 22 0,0-21 16,0 42-16,21-21 0,-21 21 15,0 0-15,-1 0 0,1 21 0,-21-21 16,21 21-16,0 21 0,-1-20 16,1 20-16,21 0 0,0 1 0,-21-22 15,21 21-15,0 0 0,0-20 16,21 20-16,0-21 0,1 0 0,20 0 16,-21-21-16</inkml:trace>
  <inkml:trace contextRef="#ctx0" brushRef="#br0" timeOffset="17835.93">16298 2921 0,'0'0'0,"0"21"31,21-21-15,1 0-16,-1 0 0,21-21 16,-21 21-16,0-21 0,22 0 15,-22 21-15,21-21 0,-21-1 0,1 1 16,-1 0-16,0 0 0,0 0 15,-21 0-15,21-1 0,-21 1 16,0 0-16,-21 21 16,0 0-16,0 0 0,0 0 15,-22 21-15,1-21 0,21 21 0,-22 22 16,1-22-16,0 0 0,21 21 16,-22-20-16,22 20 0,0-21 0,0 21 15,21-20-15,0 20 0,0-21 16,21 0-16,0 0 0,0 1 15,0-22-15,1 0 0,20 0 0,0 0 16,-21 0-16,22 0 16,-22 0-16,21 0 0,1-22 0,-22 1 15,21 0-15,-21 0 0,22 0 0</inkml:trace>
  <inkml:trace contextRef="#ctx0" brushRef="#br0" timeOffset="18296.49">17039 2328 0,'0'-21'15,"0"42"-15,0-63 0,0 21 0,0 42 32,-21 0-32,21 0 0,-21 22 15,0-1-15,21 0 0,0 1 0,-22 20 16,1-20-16,21 20 0,-21-21 0,21 1 16,0-1-16,-21 0 15,21 1-15,-21-1 0,21-21 0,0 22 16,0-22-16,-21 0 0,21 0 15,0 0-15,-22-21 0,22-21 32,0 0-17,22 0-15,-1 0 0,-21-1 16,21 1-16,0 0 0,-21-21 16,21 21-16,0-1 0,22 1 0,-22 0 15,0 0-15,21 0 0,-20 21 16,20 0-16,-21 0 0,21 0 15,-20 0-15,-1 0 0,21 0 0,-21 21 16,-21 0-16,21 0 0,-21 0 16,0 22-16,0-22 0,0 0 0,0 0 15,-21 0-15,0 1 0,0-1 16,-21 0-16,-1 0 0,1-21 0,21 21 16,-22-21-16,1 0 0,0 21 0,-1-21 15,1 0-15,21 0 0,0 0 16,0 0-16,-1 0 0,22-21 15,22 0-15,-1 0 16</inkml:trace>
  <inkml:trace contextRef="#ctx0" brushRef="#br0" timeOffset="19064.07">17970 2223 0,'-21'-22'0,"21"1"16,-21 21-16,0 0 15,21 21-15,-21 1 16,0-1-16,21 0 0,0 21 0,-22 22 16,22-1-16,-21 1 0,21-1 15,0 1-15,0-1 0,-21-20 0,21 20 16,-21-21-16,0 22 16,21-22-16,0 1 0,-21-22 0,-1 21 15,1-21-15,21 0 0,0 1 16,-21-1-16,21 0 0,-21-21 15,21-21 1,0 0-16,0-1 16,0 1-16</inkml:trace>
  <inkml:trace contextRef="#ctx0" brushRef="#br0" timeOffset="19364.52">17611 2413 0,'0'0'16,"0"-42"-16,0 21 0,0-1 0,0 1 15,0-21-15,0 21 0,0 0 0,21-1 16,21 1-16,-21 0 0,0 21 16,22-21-16,-22 0 0,21 21 15,1 0-15,-1 0 0,21 0 0,-20 21 16,-1 0-16,0 21 0,-20-20 16,20 20-16,-21 0 0,-21 1 0,0-1 15,0 21-15,-21-20 0,-21-1 16,20 0-16,-20-20 0,21 20 0,-21-21 15,-1 0-15,22 0 0,-21 1 16,21-1-16,-1-21 0,1 21 0,21 0 31,21-21-15,1 0-16,-1 0 0,0 0 16,0 0-16</inkml:trace>
  <inkml:trace contextRef="#ctx0" brushRef="#br0" timeOffset="19856.87">18500 2836 0,'0'0'0,"84"-42"31,-84 21-31,21 0 0,-21 0 16,0-1-16,0 1 0,-21 21 31,0 0-31,0 0 0,-21 0 0,20 0 15,1 21-15,-21 1 0,21-1 16,-22 0-16,22 21 0,-21-21 0,21 1 16,-22 20-16,22-21 0,0 0 15,0 22-15,0-22 0,21 0 0,0 0 16,0 0-16,0 0 0,0 1 16,21-22-16,0 21 0,0-21 15,22 0-15,-1 0 0,-21 0 16,21 0-16,1-21 0,-22-1 15,21 22-15,-21-21 0,22 0 0,-22 0 16,0 0-16,21-22 0,-20 22 16,-22-21-16,21 21 0,0-22 0,-21 22 15,21-21-15,-21 21 0,0 0 16,0 42 0,-21 21-1,0-21-15,21 0 0,0 22 0,-21-22 16,21 0-16,-22 21 0,22-20 15,0-1-15,0 21 0,0-21 16,0 0-16,22 1 0,-1-22 0,0 21 16,0 0-16,21-21 0,1 0 0,-22 0 15,21 0-15,1 0 0,-1 0 16,0 0-16,1-21 0,20 21 16</inkml:trace>
  <inkml:trace contextRef="#ctx0" brushRef="#br0" timeOffset="20432.49">19325 2942 0,'0'0'0,"21"-42"0,0 21 0,-21-22 15,0 22-15,0-21 0,0 21 16,0 0-16,-21 21 16,0 0-16,-21 0 0,21 0 15,-22 21-15,22 0 0,-21 0 0,21 0 16,-1 0-16,-20 22 16,21-22-16,0 0 0,0 21 0,-1-20 15,22-1-15,0 0 0,0 0 16,0 0-16,0 0 0,22-21 15,-1 0-15,0 0 16,21 0-16,-21 0 0,1 0 0,20 0 16,-21 0-16,0-21 0,22 0 0,-22 0 15,0 0-15,0 0 0,0-1 16,0 1-16,-21 0 0,0 0 16,0 0-16,0 42 31,-21 0-16,21 0-15,-21 22 0,0-22 16,0 21-16,0 0 0,-1 1 16,1 20-16,0-20 0,0 20 0,0 1 15,21-1-15,-21 1 0,21 20 16,-22-20-16,1-1 0,21 22 0,0 0 16,-21-1-16,-21 86 0,21-107 15,-1 22-15,1-22 0,0 1 16,0-22-16,0 0 0,0 1 15,-1-22-15,1 21 0,0-42 0,-21 21 16,21-21-16,-1 0 0,-20 0 0,21 0 16,0-21-16,-22 0 0,22-21 15,-21-1-15,0 1 0,-1 0 0,22-1 16,-21-20-16,21-1 0,-22 22 16,22-21-16,0 20 0,0-20 0,21-22 15,0 43-15,21-22 16,21 22-16,1 0 0,-1-1 15,21 1-15,-20-22 0,41 22 0,-20-21 16,21 20-16,-22-20 0</inkml:trace>
  <inkml:trace contextRef="#ctx0" brushRef="#br0" timeOffset="20765.07">19685 2985 0,'0'0'0,"0"-22"0,21 22 15,0-21 1,0 21-16,1-21 0,-1 21 16,0-21-16,21 0 0,-21 21 0,1-21 15,-1-1-15,0 1 0,0 0 16,0 0-16,-21-21 0,0 20 0,0 1 16,0 0-16,0 0 0,0 0 15,-21 21-15,-21 0 16,21 0-16,-1 21 0,-20 0 15,0 0-15,21 22 0,-22-22 16,22 21-16,0-21 0,0 22 16,21-22-16,0 21 0,0-21 0,0 0 15,0 1-15,21-1 0,0 0 16,0-21-16,0 21 0,22-21 0,-22 0 16,21 0-16,-21 0 0,22 0 15,-1 0-15,-21-21 0,22 21 0,-1-21 16</inkml:trace>
  <inkml:trace contextRef="#ctx0" brushRef="#br0" timeOffset="21044.24">21399 2201 0,'0'0'0,"-42"0"31,21 0-31,0 0 0,0 22 0,-1-1 16,1 21-16,0 0 16,0 1-16,0 20 0,0-20 0,-1 20 15,1 1-15,21-22 0,-21 21 0,0-20 16,0-1-16,21 0 0,-21-20 0,21 20 16,0-21-16,0 0 0,-22 0 15,22 1-15,0-1 16,22-21-1,-1 0-15,0 0 0,0-21 16</inkml:trace>
  <inkml:trace contextRef="#ctx0" brushRef="#br0" timeOffset="21392.37">21653 2667 0,'0'0'0,"22"-21"0,-1-21 31,-42 42-31,-1 0 0,1 21 0,0 0 15,0 0-15,0 0 0,-22 22 16,22-22-16,0 21 0,0-21 16,21 22-16,0-22 0,0 0 0,0 0 15,0 0-15,0 0 0,21 1 16,0-22-16,0 0 0,1 21 0,20-21 16,-21 0-16,21 0 0,1 0 15,-22 0-15,21-21 0,-21-1 0,22 22 16,-22-21-16,21-21 0,-21 21 15,1-22-15,-1 22 0,0-21 0,-21 21 16,0-22-16,0 22 0,0 0 16,0 0-16,-21 21 0,0 0 0,-22 0 15,22 0-15,-21 0 0,-1 0 16,1 0-16,21 0 0,-21 21 16,20 0-16,1-21 0,0 21 0,0-21 15,0 0 1</inkml:trace>
  <inkml:trace contextRef="#ctx0" brushRef="#br0" timeOffset="21657.33">21061 2371 0,'0'0'0,"63"-43"31,-42 43-31,22 0 0,20 0 16,-20 0-16,20 0 0,1 0 0,-1-21 16,1 21-16,-1 0 0,1 0 0,-22 0 15,21 0-15,-41 0 0,20 0 16,-21-21-16,0 21 0,0 0 0,1 0 16,-44 0 15,1 0-31,0 0 0,-21 0 0,-1 0 15</inkml:trace>
  <inkml:trace contextRef="#ctx0" brushRef="#br0" timeOffset="22950.51">1164 5398 0,'0'0'0,"21"0"0,0-22 0,1 22 0,-1-21 16,0 0-16,0 21 0,21-21 15,-20 0-15,-1 0 0,-21-1 16,0 1-16,0 0 0,0-21 16,0 21-16,-21-1 0,-1 1 15,1 0-15,-21 21 0,21-21 0,-22 21 16,1 0-16,0 0 0,21 21 16,-22 0-16,1 0 0,0 1 15,20 20-15,-20 0 0,21-21 0,0 22 16,-22-1-16,22 0 15,21 1-15,-21-1 0,21 0 0,0-20 16,0 20-16,0-21 0,0 0 16,21-21-16,0 21 0,1-21 15,-1 0-15,0 0 0,21-21 0,1 21 16,-1-21-16,0 0 0,1 0 16,-1 0-16,0-22 0,22 22 0,-43 0 15,21-21-15,-21 20 0,1-20 16,-1 21-16,-21-21 0,0 20 15,0 1-15,0-21 0,0 21 16,0 0-16,-21 42 16,21 0-1,-22 0-15,1 0 0,21 22 16,-21-22-16,21 21 0,0-21 16,-21 22-16,21-22 0,0 0 0,0 0 15,0 0-15,21 0 0,0 1 16,22-1-16,-22-21 0,21 0 0,0 0 15,1 0-15,20 0 0,-20-21 16,41-1-16,-41 1 16,-22 0-16,21 0 0,-21 0 0</inkml:trace>
  <inkml:trace contextRef="#ctx0" brushRef="#br0" timeOffset="23367.85">1884 5292 0,'0'0'0,"0"-21"16,0-1-16,0 1 15,-21 21 16,21 21-31,0 1 0,0-1 0,0 0 16,0 0-16,-22 21 0,22-20 16,0-1-16,0 0 0,0 0 0,0 0 15,-21 0-15,21 1 0,-21-1 16,0-21 15,21-21-15,0-1-16,0 1 0,0 0 0,0 0 15,0 0-15,0 0 0,21-22 16,0 22-16,0-21 0,1-1 16,-1 22-16,0-21 0,21 21 15,-21 0-15,22-1 0,-1 1 16,0 21-16,1 0 0,20 0 0,-20 21 16,-1 1-16,0-1 0,-21 0 15,22 21-15,-43-21 0,0 22 0,0-22 16,0 0-16,-21 21 0,-1-20 15,1 20-15,-21-21 0,21 0 0,-22 0 16,22 1-16,0-1 16,0 0-16,0-21 0,0 21 0,42-42 31,0 0-15,21 0-16,-21-1 0</inkml:trace>
  <inkml:trace contextRef="#ctx0" brushRef="#br0" timeOffset="23776.51">2984 5122 0,'0'0'0,"-21"0"0,0 0 0,0 0 0,0 0 16,0 22-16,-22-1 15,1-21-15,0 42 0,-1-21 0,22 0 16,-21 1-16,-1 20 0,1 0 15,0-21-15,21 22 0,-1-1 0,1-21 16,21 22-16,0-22 0,21 21 16,1-21-16,-1 0 0,21-21 0,0 22 15,1-22-15,-1 0 0,22 0 16,-22 0-16,0-22 0,1 22 0,-22-21 16,21 0-16,0-21 0,-20 21 15,-1-1-15,0 1 0,0-21 16,-21 21-16,0-22 0,0 22 0,0-21 15,0 0-15,0-1 0,-21 22 16,0-21-16,0 21 0,-1-1 16,-20 1-16,21 0 0,-21 21 0,-1 0 15,1 0-15,0 0 0,-1 21 16,22 0-16,-21 1 0,-1-1 0,22 0 16,0 0-16,21 0 0,0 0 15,0 1-15,0-1 0,21 0 0,0-21 16,22 0-16,-1 0 0</inkml:trace>
  <inkml:trace contextRef="#ctx0" brushRef="#br0" timeOffset="24056.22">3683 4763 0,'0'0'16,"0"-22"-16,-21 1 0,0 21 0,-1 0 15,1 0-15,0 0 0,0 21 16,0 1-16,0 20 0,21 0 16,-22 22-16,1-22 0,0 22 0,-21-22 15,21 21-15,-1 1 0,1-22 16,-21 22-16,21-22 0,0 0 0,-1 1 16,1-1-16,21 0 15,0-20-15,0-1 0,0 0 0,0 0 16,21-21-16,1 0 15,-1 0-15,21-21 0,-21 0 0,22 0 16,-1-1-16,0 1 0</inkml:trace>
  <inkml:trace contextRef="#ctx0" brushRef="#br0" timeOffset="24496.48">4000 4720 0,'0'0'0,"-21"0"15,0 0-15,0 21 0,21 22 16,-21-22-16,0 21 0,-1 1 16,22-1-16,-21 21 0,0-20 0,0-1 15,0 0-15,21 1 0,-21 20 0,-1-20 16,1-22-16,0 21 0,21 0 16,-21-20-16,21-1 0,-21 0 0,21 0 15,-21 0-15,42-42 47,0 0-47,0 0 0,0 0 0,22-1 16,-22-20-16,21 21 0,-21-21 15,22-1-15,-1 1 0,21-22 16,-41 43-16,20 0 0,-21 21 16,0 0-16,0 0 0,22 0 15,-22 21-15,-21 0 0,21 22 16,-21-22-16,0 21 0,0 1 15,0-22-15,0 21 0,-21-21 0,0 22 16,0-22-16,-1 0 0,1 0 16,0 0-16,0 0 0,0-21 0,0 0 31,21-21-15,0 0-16,0 0 15</inkml:trace>
  <inkml:trace contextRef="#ctx0" brushRef="#br0" timeOffset="24668.06">3196 5038 0,'0'0'0,"-21"0"0,42 0 16,0 0-16,22 0 15,-1 0-15,0 0 0,1 0 16,20 0-16,1 0 0,-1 0 0,1-21 15,-1 21-15,1 0 0,-22-22 16</inkml:trace>
  <inkml:trace contextRef="#ctx0" brushRef="#br0" timeOffset="25024.52">4445 5292 0,'0'21'0,"-21"-21"32,42 0-32,0 0 0,0 0 15,0 0-15,1 0 16,20-21-16,-21 0 0,21 21 0,-20-22 16,20 1-16,-21 0 0,0 0 15,0 0-15,-21 0 0,0-1 16,-21 22-16,-21 0 15,21 0-15,0 0 0,-22 0 16,1 22-16,0-1 0,20 0 0,-20 0 16,21 21-16,-21-20 0,20-1 15,1 21-15,0-21 0,21 0 0,0 1 16,0-1-16,0 0 0,21 0 16,0-21-16,22 21 0,-22-21 15,21 0-15,1 0 0,-1 0 0,21 0 16,-20 0-16,-1 0 0</inkml:trace>
  <inkml:trace contextRef="#ctx0" brushRef="#br0" timeOffset="25372.31">5016 5249 0,'0'0'16,"0"-21"-16,0 0 0,0-21 16,0 21-16,0-1 0,0 1 0,22 0 15,-1 21-15,0-21 0,0 0 0,0 21 16,0 0-16,22 0 0,-22 0 15,0 0-15,0 21 0,0-21 0,1 21 16,-22 21-16,21-20 16,-21-1-16,0 21 0,0 0 0,0-20 15,0 41-15,0-42 16,0 22-16,0-22 0,0 0 0,-21 0 16,-1-21-16,22 21 0,-21-21 15,0 0-15,21-21 16,0 0-1,0 0-15,0 0 0,0-1 16,21 1-16,0 0 0,-21-21 16,43 21-16,-22-22 0,0 1 0,0 21 15,22-22-15,-22 22 0,21 0 16,-21-21-16,22 21 0,-22 21 0,0-22 16,21 1-16,-21 21 0,22 0 15</inkml:trace>
  <inkml:trace contextRef="#ctx0" brushRef="#br0" timeOffset="25928.42">8826 4445 0,'0'0'16,"0"-21"-16,0 0 0,0 0 15,-21 21 1,0 21-16,0 0 0,0 0 16,0 21-16,-1-20 0,1 20 15,0 0-15,0 22 0,0-22 0,0 22 16,-1-22-16,22 21 0,-42 43 16,42-63-16,0-1 0,0 0 15,0 1-15,0-1 0,0 0 16,0-21-16,0 1 0,0-1 15,21-21-15,0 0 0,1 0 0,20-21 16,-21-1-16</inkml:trace>
  <inkml:trace contextRef="#ctx0" brushRef="#br0" timeOffset="26151.39">9207 4763 0,'0'0'15,"22"-22"-15,-22 1 0,-22 42 31,-20 1-31,21-1 0,0 0 0,-22 21 16,1-21-16,0 22 0,-1-1 16,1-21-16,0 22 0,-1-1 0,1-21 15,21 0-15,-21 22 0,20-22 16,1-21-16,0 21 0,0 0 0,21-42 31,21 0-15,0 0-16,0-22 0,1 22 0</inkml:trace>
  <inkml:trace contextRef="#ctx0" brushRef="#br0" timeOffset="26344.51">9038 4741 0,'0'0'15,"21"-21"-15,0 21 0,1 0 0,-1 21 16,-21 1-16,21-1 0,-21 0 16,0 0-16,21 21 0,-21 1 15,21-22-15,-21 21 0,0 1 0,21-22 16,-21 21-16,0-21 0,22 0 15,-22 1-15,21-1 0,0 0 16,0-21-16,0 21 0,0-21 0,1 0 16,-1 0-16,0 0 15,0-21-15,21 0 0,-20 0 0,-1-1 16,21-20-16</inkml:trace>
  <inkml:trace contextRef="#ctx0" brushRef="#br0" timeOffset="26584.38">9800 4318 0,'0'0'0,"0"-21"0,-21 21 0,0-21 0,0 21 16,-1 0-16,22 21 0,-21 0 15,0 0-15,0 0 0,0 22 0,0-1 16,-1 22-16,1-22 0,21 0 16,-21 22-16,0-1 0,0-20 15,0 20-15,-1 1 0,22-22 16,-21 0-16,21 22 0,-21-43 0,21 21 15,0 1-15,0-22 0,0 0 16,0 0-16,21-21 16,0 0-16,1 0 0,-1 0 0,0-21 15,0 0-15,0 0 0</inkml:trace>
  <inkml:trace contextRef="#ctx0" brushRef="#br0" timeOffset="26967.46">9842 4847 0,'-84'43'16,"84"-22"0,-21-21-16,21 21 0,0 0 15,21-21-15,21 0 16,-21 0-16,22 0 0,-22 0 16,21 0-16,0-21 0,1 21 0,-22-21 15,21 0-15,1 21 0,-1-22 16,-21 1-16,21 0 0,-20 0 0,-1 0 15,-21 0-15,0-1 0,0 1 16,0 0-16,0 0 16,0 0-16,-21 21 0,-1 0 0,1 0 15,0 0-15,0 0 0,-21 21 16,20 0-16,-20 0 0,0 0 0,-1 22 16,22-1-16,-21-21 0,0 22 15,20-1-15,1 0 0,0-21 0,21 22 16,0-22-16,0 0 0,0 0 0,0 0 15,21 1-15,22-1 0,-22-21 16,21 0-16,0 0 0,1 0 0,20 0 16,-20 0-16,20 0 0,1-21 15,-22-1-15,21 1 0,-20 0 0,20 0 16</inkml:trace>
  <inkml:trace contextRef="#ctx0" brushRef="#br0" timeOffset="27458.48">11028 4297 0,'-21'-21'0,"42"42"0,-64-63 0,22 20 16,0 22-16,0 0 0,-21 0 0,20 22 15,1-1-15,0 0 0,0 0 16,0 21-16,0 1 0,21-1 0,0 0 16,-22 22-16,1-22 15,21 1-15,-21 20 0,21 1 0,0-22 0,0 21 16,0-20-16,-21 20 0,21-20 15,-21-1-15,21-21 0,0 21 16,0-20-16,0-1 0,0 0 0,0-42 47,0 0-47,0-1 16,21-20-16,0 21 0,-21-21 0,21 20 15,0-20-15,1 0 0,20-1 0,-21 1 16,0 21-16,22-21 0,-1 20 15,0 1-15,-21 0 0,22 0 0,-1 21 16,0 0-16,-20 0 0,20 0 16,-21 0-16,0 21 0,0 0 15,1 0-15,-1 1 0,-21 20 0,21-21 16,-21 21-16,0-20 0,0 20 16,-21-21-16,-22 21 0,22-20 0,-21 20 15,0-21-15,-1 0 0,1 0 16,-22 1-16,22-22 0,-21 21 0,20 0 15,1-21-15,0 0 0,-1 0 0,22 21 16,0-21-16,21-21 16,0 0-16,21 0 15,21-1-15</inkml:trace>
  <inkml:trace contextRef="#ctx0" brushRef="#br0" timeOffset="28004.05">11747 4424 0,'0'0'0,"0"-21"0,22 0 0,-1-1 0,-21 1 16,0 0-16,21 0 15,-21 42 17,0 21-32,0-20 15,0 20-15,0 0 0,0 1 0,-21-1 16,21 21-16,-21 1 0,-1-22 15,1 22-15,0-1 0,0 1 0,0-1 16,0-20-16,-1-1 0,1 21 16,0-20-16,21-22 0,0 21 0,0-21 15,0 1-15,0-1 0,0 0 0,0-42 32,21 0-17,0-1-15</inkml:trace>
  <inkml:trace contextRef="#ctx0" brushRef="#br0" timeOffset="28316.52">11620 4593 0,'0'0'0,"0"-21"0,-21-21 0,0-22 16,21 22-16,0 0 0,0 20 0,0-20 16,0 21-16,0 0 0,21 0 15,0-1-15,22 1 0,-1 0 0,0 0 16,22 21-16,-1 0 0,1 0 15,-1 0-15,1 0 0,-22 21 0,22 0 16,-22 22-16,0-22 16,-20 21-16,-1 0 0,-21 1 0,0-1 15,0 0-15,-21 1 0,-22-22 16,1 21-16,0-21 0,-1 22 0,-20-22 16,20 0-16,-20 0 0,21 0 0,-1 1 15,1-1-15,0 0 0,-1-21 16,22 0-16,21 21 0,21-21 31,0 0-31,1 0 0,20 0 16,-21 0-16</inkml:trace>
  <inkml:trace contextRef="#ctx0" brushRef="#br0" timeOffset="28860.02">12361 4826 0,'0'0'16,"21"0"-16,1 0 0,-1 0 0,0 0 0,0 0 15,0 0-15,-21-21 16,0 0-16,21 0 16,-21-1-16,0 1 15,0 0-15,0 0 0,0 0 16,0 0-16,-21 21 16,0 0-1,0 0-15,0 0 0,-22 0 0,1 21 16,0 0-16,-1 0 0,1 21 15,-21-20-15,20 20 0,-20 0 0,20 1 16,1-1-16,0 0 0,-1 1 16,22-22-16,0 21 0,21-21 15,0 0-15,0 1 0,0-1 0,21-21 16,22 21-16,-22-21 0,21 0 16,0 0-16,1 0 0,-1 0 0,0-21 15,1 0-15,-1-1 0,0 1 16,-20 0-16,20 0 0,0-21 0,-21 20 15,1-20-15,-1 0 0,0 21 0,0-22 16,0 1-16,0 21 16,-21-22-16,0 22 0,22 0 0,-22 0 15,-22 42 17,22 0-32,-21 0 0,0 1 0,21 20 15,0-21-15,-21 21 0,0 1 16,21-22-16,0 21 0,-21-21 0,21 1 15,0 20-15,0-21 0,0 0 16,0 0-16,21-21 0,0 22 16,0-22-16,0 0 0,0 0 0,22 0 15,-1 0-15,0 0 0,22 0 16,-22 0-16,22-22 0,-1 1 0,1 0 16,-1 0-16</inkml:trace>
  <inkml:trace contextRef="#ctx0" brushRef="#br0" timeOffset="29482.44">13356 4826 0,'0'0'0,"21"-21"0,0 0 0,-21-22 15,0 22-15,0 0 0,-21 0 16,0 0-16,0 21 0,0 0 16,-22-21-16,22 21 0,-21 0 15,21 0-15,-22 0 0,1 21 0,0-21 16,-1 21-16,22 0 0,-21 0 0,0 0 16,20 22-16,1-22 0,0 0 15,0 21-15,21-20 0,0-1 16,0 21-16,0-21 0,21 0 15,0 1-15,0-22 0,22 0 16,-1 0-16,0 0 0,-20 0 0,20 0 16,0 0-16,1-22 0,-1 1 15,-21 21-15,21-21 0,-20 0 0,-1 0 16,0 0-16,0-1 0,0 1 16,-21 0-16,21 0 0,-21 0 0,0 0 15,-21 42 16,0 0-31,0 0 0,21 0 16,0 22-16,-21-22 16,0 21-16,-1 22 0,1-22 0,21 0 15,-21 22-15,0-22 0,0 22 16,0-1-16,21 1 0,0 20 0,-22 1 16,1 0-16,21-1 0,0 1 0,0 0 15,0-1-15,0 1 0,0 21 16,0-22-16,0 1 0,0 0 0,0-1 15,0-20-15,0-1 0,0 1 0,0-22 16,0 1-16,-21-22 0,0 21 0,0-42 16,-22 21-16,22-21 15,-21 0-15,0 0 0,20 0 0,-20 0 16,0-21-16,-1 0 0,22-21 0,-21-1 16,0 1-16,20 0 0,-20-22 15,0 1-15,21-1 0,-1 1 0,1-1 16,21 1-16,0-1 0,0 1 0,0-1 15,0 1-15,21-1 0,1 1 16,20-1-16,-21 1 0,21-1 0,1 22 16,-1-22-16,0 1 0,1-1 0,20 22 15,1-22-15,20 1 16,-20 21-16,-1-22 0,1 22 0,21-1 0</inkml:trace>
  <inkml:trace contextRef="#ctx0" brushRef="#br0" timeOffset="29799.65">13589 4911 0,'-21'0'16,"42"0"31,0 0-47,0-21 16,0-1-16,1 22 0,-1-21 0,21 0 15,-42 0-15,21 0 0,0 0 16,-21-1-16,0 1 15,0 0-15,0 0 16,-21 21-16,0 0 0,0 0 16,0 0-16,-22 0 0,22 21 0,0 0 15,-21 0-15,21 22 0,-1-22 0,1 21 16,0-21-16,21 22 0,0-22 16,0 0-16,0 21 0,0-20 0,0-1 15,21 0-15,0-21 0,1 21 16,-1-21-16,21 0 0,-21 0 0,22 0 15,-22-21-15,63-43 0,-20 43 16</inkml:trace>
  <inkml:trace contextRef="#ctx0" brushRef="#br0" timeOffset="30609.5">15473 4530 0,'0'0'0,"21"-21"0,-42 42 47,0-21-47,-1 21 0,22 0 16,-21 21-16,0-20 0,0 20 0,21-21 15,-21 21-15,0 22 0,-1-22 0,22 1 16,-21-1-16,21 0 16,-21 43-16,21-64 0,0 0 15,0 0-15,0 1 0,0-1 16,21-21-16,0 0 16,1 0-16,-1 0 0,0-21 0,0-1 15,0 1-15,0 0 0,22 0 16,-22-21-16,0-1 0,21 1 0,-20 0 15,-1-1-15,21 1 16,-21 21-16,0-22 0,1 1 0,-1 21 16,0 0-16,0 0 0,0 21 15,0 0-15,-21 21 16,0 21-16,0-21 16,0 0-16,0 22 0,0-1 15,0-21-15,0 22 0,0-1 0,0-21 16,0 21-16,0-20 0,0-1 15,0 0-15,22 0 0,-1 0 0,0-21 16,0 0-16,0 0 0,0 0 0,22 0 16,-22 0-16,0 0 0,21-21 15,-20 21-15,-1-21 0,0-21 0,21 20 16,-42-20-16,21 0 0,-21 21 16,22-43-16,-22 22 0,0-1 0,0 1 15,0-21-15,0 20 16,-22-20-16,1 42 15,21-1-15,-21 1 0,0 21 16,21 21 0,0 1-16,0-1 15,0 0-15,0 0 0,21-21 16,0 21-16,0 0 0,1 1 0,-1-22 16</inkml:trace>
  <inkml:trace contextRef="#ctx0" brushRef="#br0" timeOffset="30941.42">16468 4868 0,'0'0'16,"0"22"-16,0-1 15,21-21-15,0 0 16,0 0-16,-21-21 0,21-1 16,0 22-16,22-21 0,-22 0 0,0 0 15,0 0-15,0 0 0,1-1 16,-1 1-16,0 0 0,-21 0 0,0 0 15,0 0-15,0-1 0,0 1 16,-21 21-16,0 0 16,-1 0-16,1 0 0,-21 21 15,0 1-15,20-1 0,-20 0 16,0 0-16,21 21 0,-22 1 0,22-22 16,0 21-16,0-21 0,21 22 0,0-22 15,0 0-15,0 21 0,0-20 16,21-22-16,0 21 0,0 0 0,22-21 15,-22 0-15,0 0 0,21 0 16,-21 0-16,1 0 0,20-21 0,-21 0 16,0-1-16</inkml:trace>
  <inkml:trace contextRef="#ctx0" brushRef="#br0" timeOffset="31836.38">18055 4699 0,'21'0'31,"-21"-21"-31,21 0 0,1 0 16,-1-1-16,0 1 0,0 21 15,0-21-15,0 21 0,22 0 16,-22-21-16,21 21 0,1 0 0,-22 0 15,0 21-15,21 0 0,-21 0 16,1 22-16,-22-22 16,0 21-16,0 1 0,0-1 0,0-21 15,0 21-15,0 1 0,-22-1 0,1-21 16,0 22-16,0-22 0,21 0 16,0 0-16,0 0 0,-21-21 0,0 0 15,21-21 16,0 0-31,0-21 0,0 20 16,0-20-16,21 21 0,0-21 16,0-1-16,0 1 0,0 0 0,22 20 15,-22-20-15,21 0 0,-21 21 16,22-1-16,-1 1 0,-21 0 0,22 0 16,-22 21-16,21 0 0,-21 0 15,0 21-15,1 0 0,-22 0 16,21 1-16,-21-1 0,21 21 0,-21-21 15,0 22-15,0-1 0,0 0 16,0-21-16,0 22 0,0-1 0,0-21 16,0 0-16,-21 1 0,21-1 15,0 0-15,0 0 0,-21-21 0,21-21 47,0 0-47,0 0 0,21-1 16,0-20-16,0 0 15,0 21-15,0-22 0,1 1 0,20 0 0,-21-1 16,21 22-16,-20-21 16,20 21-16,0-1 0,-21 1 0,22 21 15,-1 0-15,0 0 16,-20 0-16,-1 0 0,-21 21 0,21 22 16,-21-22-16,0 0 0,0 21 0,0-20 15,0 20-15,0 0 0,-21-21 16,0 22-16,-1-22 0,1 0 0,21 0 15,-21 0-15,0 1 0,0-1 16,0 0-16,42-21 16,0 0-1,0-21-15</inkml:trace>
  <inkml:trace contextRef="#ctx0" brushRef="#br0" timeOffset="32320.67">20235 4720 0,'0'0'0,"0"-42"16,0 21-16,0 0 0,0-1 0,-21 1 15,0 21-15,0-21 0,0 0 0,-1 21 16,1 0-16,0 0 0,-21 0 16,-22 21-16,43-21 15,-21 21-15,-1 0 0,1 22 16,21-22-16,-21 21 0,-1 1 0,1-22 15,21 21-15,-22 0 0,22 1 0,21-1 16,0-21-16,0 0 0,0 1 16,21 20-16,1-42 0,-1 21 0,0-21 15,21 0-15,1 0 0,-22 0 16,21 0-16,0 0 0,1 0 0,-22-21 16,21 0-16,-21 0 0,22-1 15,-22-20-15,21 0 0,-21 21 16,1-22-16,20 1 0,-21 0 0,0 20 0,0-20 15,1 0-15,-22 21 16,0-1-16,21 1 0,-21 0 0,-21 42 31,-1 0-31,1 1 0,21 20 16,-21-21-16,0 21 0,0 1 0,21-1 16,-21 0-16,21-20 0,0 20 15,0 0-15,0-21 0,0 1 0,0-1 16,0 0-16,42 0 0,-21-21 15,0 0-15,0 0 0,22 0 16,-22 0-16,21 0 0,1 0 0,-1 0 16,0-21-16,1 0 0</inkml:trace>
  <inkml:trace contextRef="#ctx0" brushRef="#br0" timeOffset="33164.47">21040 4255 0,'0'0'0,"0"-43"0,0 1 15,0 21-15,0 0 0,0-1 0,-22 22 16,1 22-16,0-1 16,0 21-16,0-21 0,0 22 0,-1 20 15,1-21-15,0 1 0,0-1 16,0 22-16,0-22 0,-1 0 0,22 1 16,-21 20-16,0-21 0,0 1 15,0-1-15,21 0 0,0 1 16,-21-22-16,21 21 0,-22-21 15,22 1-15,0-44 32,0 1-32,22 0 0,-1 0 0,-21 0 15,21 0-15,0-22 0,0 22 16,0-21-16,1 21 0,20-22 0,-21 22 16,21-21-16,-20 21 15,-1-1-15,21 1 0,-21 0 0,0 0 0,1 21 16,-1 0-16,0 0 0,0 0 15,-21 21 1,0 0-16,0 0 0,0 1 16,-21-22-16,0 21 0,0-21 15,-1 0-15,-20 21 0,21-21 0,0 0 16,-43 0-16,43 0 16,0 0-16,0 0 0,0 0 0,-1 0 15,1 0-15,0-21 16,21 42 15,0 0-15,0 0-16,0 0 0,0 1 0,21 20 15,-21-21-15,21 0 0,1 0 16,-1 1-16,0-1 0,0 0 16,0 0-16,0 0 0,22-21 0,-22 21 15,21-21-15,1 0 0,-1 22 16,0-22-16,1 0 0,20 0 0,-21 0 15,1 0-15,-1 0 0,0-22 16,-20 1-16,20 0 0,0 0 0,1 0 16,-22-22-16,21 1 0,-21 0 0,22-1 15,-22 1-15,0 21 0,0-21 16,-21-1-16,0 22 0,0 0 0,0 0 16,-21 21-1,-21 0-15,20 21 0,1-21 16,-21 21-16,21 21 0,0-20 0,-22-1 15,43 0-15,-21 21 0,21-21 16,0 22-16,0-22 0,0 0 0,0 21 16,21-20-16,0-1 0,1 0 15,20-21-15,-21 21 0,21-21 0,-20 0 16,20 0-16,0 0 0,1 0 16,-22 0-16,21 0 0,0 0 0,-20 0 15,-1-21-15,0 0 0,0 0 16,0-22-16,-21 22 0,0 0 0,0-21 15,0 20-15,0 1 0</inkml:trace>
  <inkml:trace contextRef="#ctx0" brushRef="#br0" timeOffset="34688.42">2074 6795 0,'0'0'0,"0"-22"15,0 1-15,0 0 0,0 0 0,0 0 16,0 0-16,-21-1 16,0 22-1,21 22-15,0-1 16,0 21-16,0-21 0,-21 22 0,21-1 15,0 0-15,-21 1 0,21-1 16,0 0-16,0 1 0,0-1 0,0-21 16,0 21-16,0-20 15,0 20-15,0-21 0,21 0 0,0-21 16,0 0-16,0 0 16,0-21-16,1 21 0,20-21 0,-21-21 15,21 20-15,1 1 0,-1-21 16,0 21-16,1-22 0,-1 1 0,0 21 15,-20-21-15,-1-1 0,21 1 16,-42 0-16,21-1 0,-21 1 0,21 21 16,-21 0-16,0-1 0,0 1 15,0 42 1,0 1-16,0 20 16,-21-21-16,21 21 0,0-20 15,0 20-15,0-21 0,0 21 16,0-20-16,0 20 0,0-21 0,0 21 15,0-20-15,0-1 0,0 0 16,0 0-16,21-21 0,22 0 0,-22 0 16,0 0-16,21 0 0,1 0 15,-1 0-15,-21-21 0,22 0 0,-1 0 16,0-1-16,-21 1 0,22 0 16,-22-21-16,21-1 0,-21 22 0,1-21 15,-1 0-15,0-1 0,0 1 16,0 0-16,-21 20 0,0-20 15,-21 42 1,21 21 0,0 0-16,-21 22 0,21-22 15,-21 0-15,21 21 0,0-20 0,0 20 16,0-21-16,0 0 0,0 0 0,21 1 16,-21-1-16,21 0 0,-21 0 15,21-21-15,-21 21 0,-21-21 31,0 0-31,0-21 16,0 21-16,-1-21 0,1 0 16,0 21-16,0-21 0,0-1 0,0 22 15,-1-21-15,1 21 16,0 0-16,0 0 16,21 21-1,0 1-15,0-1 16,0 0-16,0 0 0,21 0 0,21 0 15,-20 1-15,-1-22 0,21 21 16,-21-21-16,22 0 0,-1 0 0,0 0 16,1 0-16,20 0 0,1 0 15,-1 0-15,64-21 0,-63 21 16,-22-22-16,21 1 0,-20 0 16,20 0-16,-20 0 0,-22 0 15,0-1-15,21 1 0,-42 0 0,0-21 16,21 21-16,-21-22 0,0 22 15,0 0-15,0-21 0,0 20 0,-21 22 16,0 0-16,0 0 16,0 0-16,0 22 0,-1-1 0,1 21 15,0-21-15,21 22 0,0-1 16,-21-21-16,21 21 0,0-20 0,0 20 16,0-21-16,0 0 0,0 0 0,21 1 15,0-1-15,0-21 0,1 0 16,20 0-16,-21 0 0,21 0 0,-20 0 15,20 0-15,0-21 0,-21-1 16,22 1-16,-22 21 0,21-21 16,1 0-16</inkml:trace>
  <inkml:trace contextRef="#ctx0" brushRef="#br0" timeOffset="36068.17">5694 6964 0,'0'-21'46,"21"0"-14,0 21-17,0 0-15,0-22 0,1 1 16,-1 21-16,-21-21 16,21 21-16,0-21 0,0 21 0,0-21 15,-21 0-15,22-1 0,-1 22 16,0-21-16,0-21 0,0 21 0,0 0 15,1-1-15,-22-20 0,21 21 16,0 0-16,-21 0 0,21-1 16,-21 1-16,0 0 0,0 0 0,0 42 31,0 0-31,0 0 16,0 1-16,0 20 0,0 0 15,-21 1-15,0-1 0,0 0 0,21 1 16,-22-22-16,22 21 0,-21 0 0,21-20 15,0 20-15,0-21 0,0 0 16,0 0-16,0 1 0,21-1 16,1-21-16,-1 0 0,0 0 15,0 0-15,0 0 0,22 0 16,-22-21-16,21 21 0,-21-22 0,22 1 16,-1 0-16,-21 0 0,21 0 0,1-22 15,-22 22-15,21-21 0,-21 0 16,-21-1-16,0 1 0,0 0 0,0-1 15,0 22-15,-42-21 0,21-1 16,-21 22-16,-1 0 0,1 0 0,0 0 16,-1 21-16,1 0 0,0 0 15,-22 0-15,43 21 0,-21 0 0,20-21 16,-20 21-16,42 0 0,0 1 16,0-1-16,0 0 0,21-21 15,0 21-15,1-21 0,20 0 16,0 0-16,1 0 0,-1 0 15,21 0-15,1 0 0,-1-21 0,1 21 16,21-21-16,-22 0 0,1-1 16,-1 1-16,1 21 0,-22-21 0,21 0 15,-41 0-15,20 0 0,-21 21 0,0-22 16,-21 1-16,0 0 16,-21 21-1,0 0 1,21 21-16,-21 0 0,0 1 15,21 20-15,-22-21 0,1 43 16,0-22-16,21 0 0,-21 22 16,0-1-16,21-20 0,-21 20 0,21 1 15,0 20-15,0-20 0,0 20 16,-22 1-16,22 21 0,-21-21 0,21 20 16,-21-20-16,21 21 0,-21 0 0,0 0 15,21-22-15,0 22 0,-21-21 0,-1-1 16,22 1-16,-21 0 0,21-1 15,0 1-15,0 0 0,0-1 0,0-20 16,-21-1-16,0 22 0,21-43 16,-21 22-16,0-22 0,-1 22 0,22-22 15,-21-21-15,0 22 0,0-22 16,0 0-16,21 0 0,-21-21 0,-1 0 16,1 0-16,0 0 0,-21 0 0,21-21 15,-1 0-15,-20 0 0,21-22 0,-21 1 16,20 0-16,-20-22 0,0 1 15,21-1-15,-1-21 0,1 1 0,0-1 16,21-21-16,0 22 0,0-43 0,0 21 16,21 0-16,22-21 0,-22 21 0,21 0 15,0-21-15,1 21 0,20 22 16,-20-22-16,20 21 0,-21 22 0,22-1 16,-1 1-16,-20 20 0,-1 1 15,0 0-15,1 21 0,-22-1 16,0 1-16,0 0 0,0 21 0,-21-21 15,0 0 1,-21 21-16,0 0 16,0-21-16</inkml:trace>
  <inkml:trace contextRef="#ctx0" brushRef="#br0" timeOffset="36883.48">9102 6329 0,'0'0'0,"21"0"0,0-64 31,-21 43-31,0 0 0,0 42 31,-21 0-31,0 1 0,-1 20 0,1 0 16,0 1-16,0-1 0,0 21 15,0-20-15,-1 20 0,22 1 0,-21-22 16,0 22-16,0-22 16,21 0-16,0 1 0,0 20 0,0-21 15,0-20-15,0-1 0,0 0 16,21-21 0,0 0-16,0 0 0,-21-21 15,22 0-15,-22-1 0,21 22 0</inkml:trace>
  <inkml:trace contextRef="#ctx0" brushRef="#br0" timeOffset="37324.37">8826 6583 0,'0'0'0,"-21"-21"0,0 0 0,0-22 16,0 22-16,21 0 0,-21 0 16,21-22-16,0 22 15,0 0-15,21 0 0,21 0 0,-21 21 16,22-21-16,-1 21 0,0 0 15,22 0-15,-1 0 0,-20 0 0,20 0 16,1 21-16,-1 0 0,-21 21 16,22 1-16,-22-1 0,22 0 0,-22 22 15,0-22-15,-20 0 0,20 22 0,-42-22 16,0 1-16,0-1 0,0-21 16,0 21-16,0 1 0,0-22 0,0 0 15,0 0-15,-21-21 0,0 0 16,21-21-1,0 0-15,0 0 16,0 0-16,0-1 16,0-20-16,0 0 0,0-1 0,21-20 15,0 21-15,0-22 0,0 1 16,0-1-16,-21 22 0,22-1 0,-1-20 16,0 42-16,0-22 0,0 22 0,-21 0 15,0 0-15,21 21 16,1 0-16,-22 21 15,21 0-15,0 0 16,-21 1-16,0 20 0,21 0 16,-21-21-16,21 22 0</inkml:trace>
  <inkml:trace contextRef="#ctx0" brushRef="#br0" timeOffset="38432.33">10223 6900 0,'22'0'0,"-44"0"0,65 0 15,-22 0-15,0 0 0,0 0 0,22-21 16,-22 0-16,0 0 16,-21 0-16,21 0 0,-21-1 0,21-20 15,-21 0-15,0 21 16,0-22-16,0 22 0,0-21 0,0 21 16,-21-1-16,0 1 0,0 21 15,-22 0-15,22 0 0,-21 0 16,21 0-16,-22 43 0,1-22 0,0 0 15,-1 21-15,-20 1 0,21-1 16,-1 0-16,-20 43 0,42-64 16,-1 21-16,22 1 0,0-22 0,0 21 15,0-21-15,0 1 0,22-22 16,-1 21-16,21 0 0,-21-21 0,22 0 16,-1 0-16,-21 0 0,21 0 0,1-21 15,-1 0-15,0 21 0,-20-22 16,20 1-16,-21 0 0,21 0 0,-20 0 15,-1-22-15,0 22 0,0-21 16,0 0-16,-21 20 0,0-20 16,21 0-16,-21-1 0,22 1 0,-22 21 15,0-21-15,0 20 0,0 44 32,0-1-32,0 0 15,0 21-15,0 1 0,-22-22 0,22 21 16,-21 0-16,21 1 0,0-1 0,0-21 15,0 22-15,-21-1 0,21-21 16,0 0-16,0 0 0,0 22 0,0-22 16,21 0-16,0 0 15,1-21-15,-1 0 0,0 0 16,0 0-16,0 0 0,22 0 0,-22-21 16,0 0-16,21 21 0,-21-21 15,22 0-15,-1-1 0,-21 1 0,22-21 16,-22 21-16,21-22 0,-21 22 0,22-21 15,-22 0-15,0 20 0,-21-20 16,21 21-16,-21 0 0,21 0 0,-21 42 31,0 0-31,-21 0 16,0 0-16,0 0 0,0 1 0,21 20 16,-22-21-16,1 0 15,21 22-15,0-22 0,-21 0 0,21 0 16,0 0-16,0 0 0,0 1 15,21-22 1,0 0-16,1 0 0,-1 0 0,0 0 16,0 0-16,21 0 0,-20-22 15,20 22-15,0-21 0,-21 0 0,1 0 16,20 0-16,-21 0 0,-21-1 16,21 1-16,-21 0 0,21-21 0,-21 21 15,0-1-15,0 1 0,0 0 0,0 0 16,0 0-16,-21 21 15,0 0-15,0 0 16,42 0 15,21 0-31,-20 0 0,-1 0 16,21 0-16,-21-21 0,22-1 16,-22 22-16,21-21 0,-21 21 0,22 0 15,-22-21-15,0 21 0,0 0 0,0 0 16,0 0-16,-21 21 15,0 0-15,0 1 0,0-1 16,0 0-16,0 0 0,-21 21 16,21-20-16,-21-1 0,21 0 0,-21 0 15,21 21-15,0-20 0,0-1 16,0 0-16,0 0 16,0 0-16,21-21 15,0 0 1,0 0-16,-21-21 0,22 0 15,-1 21-15,-21-21 0,21 0 0,0-1 16,-21 1-16,21-21 0</inkml:trace>
  <inkml:trace contextRef="#ctx0" brushRef="#br0" timeOffset="38604.74">11896 6265 0,'0'0'0,"-85"-21"31,64 21-31,0 0 0,-1 0 16,22 21 0,0 1-1,22-22 1</inkml:trace>
  <inkml:trace contextRef="#ctx0" brushRef="#br0" timeOffset="39547.99">12615 6964 0,'0'-21'31,"0"0"-31,21-1 16,-21 1-16,22 21 0,-1-21 0,0 0 16,0 0-16,-21-22 0,21 22 15,0 0-15,-21 0 0,0-21 0,0 20 16,0 1-16,0 0 0,0 0 16,-21 0-16,0 0 0,0 21 15,0 0-15,0 0 0,-1 0 0,-20 21 16,21 0-16,-21 0 0,20 21 15,-20-20-15,21 20 0,-21-21 0,20 21 16,-20 1-16,21-1 0,0-21 0,0 22 16,-1-22-16,22 21 0,0-21 15,0 0-15,0 1 0,22-1 16,-1-21-16,0 0 0,0 0 16,21 0-16,1 0 0,-22 0 0,21-21 15,1 21-15,-1-22 0,0 1 16,1 0-16,-1 0 0,-21 0 0,21 0 15,1-1-15,-22 1 0,0 0 16,0 0-16,-21 0 0,0 0 16,0-1-16,0 1 15,-21 21 1,0 21-16,0 1 16,21-1-16,-21 0 0,21 0 0,0 21 15,-22 1-15,22-1 0,-21 0 16,21 1-16,0 20 0,0 1 0,0 20 15,-21 65-15,0-65 16,21 1-16,0 0 0,0-1 0,0 22 16,0-21-16,0 21 0,0-1 15,0-20-15,0 0 0,0-1 0,0 1 16,0 0-16,-21-1 0,21 1 16,-21-21-16,21 20 0,-22-20 0,1-22 15,0 0-15,0 1 0,0-1 0,0-21 16,-1 0-16,1-21 0,-21 0 15,21 0-15,-22 0 0,1-21 0,0 0 16,-1-21-16,1-1 0,-21 1 0,-1 0 16,1-1-16,20-20 0,-20-1 0,-1 1 15,1 21-15,-1-22 0,22 1 16,0-1-16,-1 1 0,22-1 16,0 1-16,21-1 0,0 1 0,0 20 0,0-20 15,21-1-15,0 22 16,0 0-16,64-64 0,-21 42 15,-22 1-15,21-1 0,22 1 0,-21-1 16</inkml:trace>
  <inkml:trace contextRef="#ctx0" brushRef="#br0" timeOffset="40124.47">13652 6668 0,'0'0'0,"0"-22"0,0 1 16,22 0-16,-22 0 0,0 0 15,0 0-15,0-1 16,0 1-16,0 0 0,-22 0 16,1 0-16,0 21 0,0 0 15,0 0-15,-22 0 0,22 0 16,0 0-16,0 21 0,-21 0 15,20 0-15,-20 22 0,0-1 0,-1 0 16,22 1-16,-21-1 0,0 0 16,-1 1-16,-20 41 15,42-63-15,21 22 0,0-22 16,0 0-16,0 0 0,0 0 0,0 1 16,21-22-16,0 0 0,21 0 0,-21 0 15,22 0-15,-1 0 0,0-22 16,1 22-16,-1-21 0,0 0 0,1 0 15,-1-21-15,0 20 0,1-20 0,-22 0 16,21 21-16,-21-43 0,1 22 16,-1-1-16,0 1 0,-21 0 0,21 21 15,-21-22-15,0 22 0,0 0 16,-21 42 15,0 0-31,0 22 0,21-1 0,-22-21 16,1 21-16,21 1 0,-21-1 15,21 0-15,0-20 0,0 20 0,0-21 16,0 0-16,0 22 0,0-22 16,21 0-16,0 0 0,1-21 15,-1 0-15,0 0 0,0 0 0,21 0 16,-20 0-16,20-21 0,-21 0 16,21 0-16,-20-1 0,20-20 0,0 21 15</inkml:trace>
  <inkml:trace contextRef="#ctx0" brushRef="#br0" timeOffset="40396.5">14393 6117 0,'0'-21'0,"0"42"0,0-63 15,0 21-15,0 0 0,0-1 0,0 1 16,-21 21 0,0 0-16,0 21 0,0-21 15,21 22-15,-22 20 0,1-21 16,0 21-16,0 1 0,0-1 0,21 22 15,-21-1-15,-1 1 0,22-1 16,-21-21-16,0 22 0,21-1 0,-21-20 16,21-1-16,-21 43 15,21-64-15,0 0 0,0 0 16,0 0-16,0 1 0,21-22 16,0 0-1,0 0-15,0 0 0,1-22 0,-1 1 16,21 0-16,-21 0 0</inkml:trace>
  <inkml:trace contextRef="#ctx0" brushRef="#br0" timeOffset="40639.98">14668 6456 0,'0'0'15,"0"-21"-15,0 0 0,0-1 0,0 1 16,0 0-16,0 42 31,-21 0-31,0 1 16,21-1-16,-21 21 0,0-21 15,0 22-15,21-1 0,-22 0 0,1 1 16,0-22-16,0 21 0,21 0 16,-21-20-16,21-1 0,-21 0 0,21 0 15,0 0-15,0 0 0,0 1 0,21-22 16,0 0-16,0 0 0,0 0 16,22 0-16,-22 0 0,21 0 0,-21-22 15,22 22-15,-1-21 0,-21 0 16</inkml:trace>
  <inkml:trace contextRef="#ctx0" brushRef="#br0" timeOffset="41331.72">15113 6519 0,'0'0'0,"21"-21"0,0 0 0,-21 0 0,0 0 15,-42 21 1,21 21 0,0 0-16,-1 0 0,1 0 15,0 22-15,0-22 0,-21 21 0,42-21 16,-22 22-16,1-1 0,21-21 15,-21 22-15,21-22 0,0 0 0,0 0 16,0 0-16,0 0 0,0 1 16,0-1-16,21-21 0,0 0 0,1 0 15,-1 0-15,0 0 16,0 0-16,-21-21 16,21-1-16,-21 1 0,0 0 15,0 0-15,0 0 0,0-22 0,0 22 16,21-21-16,-21 0 0,22-1 15,-22 1-15,0 0 0,21-1 0,0 1 16,0 0-16,0 20 0,22 1 16,-22-21-16,21 42 0,-21-21 0,64 21 15,-64 0-15,21 0 16,-20 21-16,20 0 0,0 0 0,-21 22 16,22-1-16,-22 0 0,0 22 15,0-22-15,0 0 0,-21 1 16,0-1-16,0 22 0,0-22 15,0-21-15,0 0 0,-21 0 0,21 1 16,-21-22-16,0 21 0,21 0 16,-21-21-16,0 0 0,-1 0 15,22-21 1,0 0-16,0-1 16,0 1-16,0 0 0,0-21 0,22 21 15,-1-22-15,0 1 16,0 0-16,21-1 0,-20-20 0,20 20 15,0-20-15,1 42 0,-1-22 0,0 22 16,1 0-16,-1 0 0,0 21 16,1 0-16,-1 21 0,-21 0 15,21 0-15,-20 22 0,-1-1 0,-21 0 16,0 43-16,0-64 0,0 22 16,0-1-16,0-21 0,0 21 15,-21-20-15,21-1 0,-22 0 0,1 0 16,0 0-16,0-21 0,0 21 15,0-21-15,-1 0 0,1 0 16,0 0-16,0 0 16,21-21-1,-21 0-15</inkml:trace>
  <inkml:trace contextRef="#ctx0" brushRef="#br0" timeOffset="41541.12">15409 5990 0,'0'0'0,"-21"0"0,0 0 0,0-21 15,0 21-15,-1 0 16,1-21-16,0 21 31,0 0-15,0 0-1,0 0-15,-1 0 0,1 0 0</inkml:trace>
  <inkml:trace contextRef="#ctx0" brushRef="#br0" timeOffset="41732.24">13928 6265 0,'-22'0'0,"44"0"0,-65 22 0,22-22 0,42 0 31,0 0-31,1 0 0,-1 0 16,21 0-16,0 0 0,-20 0 15,20 0-15,0 0 0,1 0 0,-1 0 16,21-22-16,-41 22 16</inkml:trace>
  <inkml:trace contextRef="#ctx0" brushRef="#br0" timeOffset="42176.45">17822 6223 0,'0'0'0,"21"-21"0,-21 0 0,22 0 16,-22 42 15,0 0-31,0 0 16,-22 21-16,1-20 0,21 20 0,-21 0 15,0 1-15,21 20 0,-21-21 0,21 1 16,0-1-16,-21-21 0,-1 22 16,22-1-16,0-21 0,0 21 0,-21-20 15,21-1-15,0 0 0,0 0 16,0-42 15</inkml:trace>
  <inkml:trace contextRef="#ctx0" brushRef="#br0" timeOffset="42448.17">17716 6498 0,'0'0'0,"22"-42"0,-22 0 16,21-43-16,-21 64 15,21-22-15,0 22 0,0 0 0,0-21 16,1 21-16,-1-1 0,0 1 0,21 21 15,1-21-15,-1 21 0,0 0 16,1 0-16,62 21 16,-41 0-16,-22 22 0,1-1 0,-1-21 15,0 43-15,1-22 0,-22 22 16,0-22-16,-21 0 0,0 22 16,0-22-16,0 0 0,-21-20 0,0 20 15,-1-21-15,1 21 0,0-20 0,-21-22 16,21 21-16,-22 0 0,22-21 15,0 0-15,-21 0 0,20 0 0,1 0 16,0 0-16,0 0 0,0 0 16,0-21-16,-1 0 0,1 21 0</inkml:trace>
  <inkml:trace contextRef="#ctx0" brushRef="#br0" timeOffset="42652.5">17653 6519 0,'21'-21'15,"0"0"1,0 21-16,22 0 0,-22-21 0,21 21 16,1-21-16,-1 21 0,0-21 15,22 21-15,-1-22 0,1 22 0,20-21 16,-20 21-16,-1-21 0,22 21 16,-21-21-16,-1 21 0,-21-21 0,22 21 15,-22-21-15,1-1 0,-22 22 16,21-21-16,0 0 0,-20 21 0</inkml:trace>
  <inkml:trace contextRef="#ctx0" brushRef="#br0" timeOffset="42852.06">18923 6202 0,'21'-21'16,"-42"42"-16,21-21 31,-21 21-31,21 0 16,-21 0-16,-1 22 0,1-1 0,21 0 16,-21 1-16,0-1 0,21 0 15,-21 1-15,21-1 0,0-21 0,-21 22 16,21-1-16,-22-21 0,22 0 0,0 0 15,-21 1-15,21-1 0,0 0 16,0 0-16,21-21 16,1 0-1,-22-21-15,0 0 0,0 0 16,0-1-16</inkml:trace>
  <inkml:trace contextRef="#ctx0" brushRef="#br0" timeOffset="43116.27">18775 6477 0,'0'0'0,"21"-190"15,0 168-15,0 1 16,0-21-16,1 21 0,-1 0 16,0 21-16,21-22 0,1 22 0,-22 0 15,21 0-15,0 0 0,-20 0 16,20 0-16,-21 0 0,0 22 16,0-1-16,-21 0 0,0 0 0,0 21 0,-21-20 15,0 20-15,0 0 16,-21-21-16,-1 1 0,22 20 0,-21-21 15,-1 0-15,1 0 0,21 1 16,-21-1-16,-1-21 0,22 21 0,0-21 16,0 0-16,0 0 0,42 0 31,0 0-31,0-21 0,21 0 16,-20-1-16</inkml:trace>
  <inkml:trace contextRef="#ctx0" brushRef="#br0" timeOffset="43392.07">20002 6202 0,'0'0'0,"0"-21"0,0 0 16,0-1-16,-21 22 31,0 0-31,0 22 0,0-1 15,0 0-15,21 0 0,-22 21 0,1-20 16,0 20-16,0-21 0,0 21 16,0 1-16,-1-22 0,22 21 0,0-21 15,0 22-15,-21-22 16,21 0-16,0 0 0,0 0 0,0 1 16,21-22-1</inkml:trace>
  <inkml:trace contextRef="#ctx0" brushRef="#br0" timeOffset="43620.14">19558 6646 0,'0'0'0,"-21"0"0,0 0 16,21 22-16,0-1 0,0 0 15,21 0 1,21-21-16,-21 0 0,22 0 15,-22 21-15,21-21 0,0 0 16,1 0-16,-22 0 0,21 0 0,-21 0 16,22 0-16,-22 0 0,0 0 0,0-21 15,0 21-15,-21-21 0,22 21 16,-22-21-16,21 0 0,-21-1 0,0 1 16,0 0-16,21 0 0</inkml:trace>
  <inkml:trace contextRef="#ctx0" brushRef="#br0" timeOffset="43837.14">19854 6033 0,'0'0'0,"-21"0"0,0 0 16,0 0-16,0-22 0,-1 22 0,44 0 31,-1 0-31,21 0 15,-21 0-15,22 0 0,-22 0 0,21 0 16,-21 0-16,22 0 0,-22 0 16,0 0-16,0 0 0,0 0 15,0 0-15</inkml:trace>
  <inkml:trace contextRef="#ctx0" brushRef="#br0" timeOffset="44227.59">20828 5927 0,'-21'0'31,"0"0"-31,-1 0 0,1 0 15,0 0 1,0 0-16,21-21 16,0-1-1,0 1 1,21 21-16,0 0 16,0 0-16,1 0 15,-1 0-15,0 0 16,-21 21-16,0 1 15,0-1-15,0 0 0,0 0 16,-21 0-16,0 0 0,-1 1 16,1-1-16,0 0 0,-21 0 0,21-21 15,-1 21-15,1-21 0,0 0 16,21 21-16</inkml:trace>
  <inkml:trace contextRef="#ctx0" brushRef="#br0" timeOffset="44740.17">21272 6181 0,'0'0'0,"22"-21"0,-22-1 15,0 1 1,0 0-1,-22 21-15,1 0 16,0 0-16,0 0 0,0 0 16,0 21-16,-1-21 0,1 21 15,0-21-15,0 22 0,0-1 0,21 0 16,0 0-16,0 0 16,21 0-1,0-21-15,0 0 16,0 22-16,1-22 15,-1 0-15,0 0 0,-21 21 0,21-21 16,0 0-16,-21 21 0,0 0 16,0 0-16,0 0 0,0 1 15,0-1-15,0 0 16,-21 0-16,0-21 0,21 21 16,-21-21-16,0 0 0,-1 0 0,1 0 0,0 0 15,0 0-15,0 0 16,0 0-16,-1 0 0,1 0 0,0-21 0,0 21 15,0 0-15,21-21 16,-21 21-16,21-21 0,21 21 47,0 0-47,0 0 16,0 0-16,0 0 0</inkml:trace>
  <inkml:trace contextRef="#ctx0" brushRef="#br0" timeOffset="44863.84">21336 6604 0,'-21'0'16,"0"0"0</inkml:trace>
  <inkml:trace contextRef="#ctx0" brushRef="#br0" timeOffset="61436.25">614 9017 0,'21'0'78</inkml:trace>
  <inkml:trace contextRef="#ctx0" brushRef="#br0" timeOffset="63399.53">656 8932 0,'21'-42'16,"-21"21"-16,0 0 15,0 0-15,-21 21 47,0 42-47,21-21 16,0 0-16,0 22 0,0-1 0,-21 0 15,21 1-15,-21-1 0,21 0 16,-22 22-16,22-22 0,0 0 16,-21 43-16,21-64 0,0 22 15,0-22-15,0 21 16,21-21-16,1 0 0,-1 1 0,0-22 16,0 0-16,0 0 0,22 0 15,-22 0-15,21 0 0,-21 0 0,22-22 16,-1 1-16,-21 0 0,21 0 15,-20 0-15,20-22 0,0 22 16,-21-21-16,22 0 0,-22-1 0,0 1 16,0 0-16,0-1 0,-21 1 15,22 0-15,-22-1 0,0 1 0,0 21 16,0 0-16,21-1 0,-21 1 16,0 0-16,0 42 31,0 0-31,0 1 0,-21-1 15,21 0-15,-22 21 0,22 1 0,0-1 16,0-21-16,-21 21 0,21 1 16,-21-1-16,21 0 0,-21-20 15,21 20-15,0-21 0,0 21 0,0-20 16,0-1-16,0 0 0,21 0 16,0 0-16,0-21 0,1 0 15,-1 0-15,21 0 0,-21 0 0,22 0 16,-22-21-16,21 21 0,0-21 15,1 0-15,-1-22 0,-21 22 16,22 0-16,-1-21 0,0 21 0,-21-22 16,22 1-16,-22 21 0,0-22 15,0 22-15,0-21 0,-21 21 0,0 0 16,0-1-16,-21 22 31,0 0-31,0 22 0,0-1 0,21 0 16,-21 0-16,21 0 0,-22-21 15,22 21-15,0 1 0,0-1 0,22 0 16,-1 0-16,0-21 0,0 21 16,0 0-16,0-21 0,1 22 15,-1-22-15,0 21 0,0 0 16,0-21-16,-21 21 16,0 0-16,-21 0 15,0-21 1,0 0-16,0 0 15,-1 0-15,1 0 0,0 0 16,0-21-16,21 0 0,-21 0 16,0 21-16,21-21 15,0 0-15,0 42 47,0 0-47,0 0 16,21 0-1,0 0-15,0-21 16,0 22-16,0-22 16,1 0-16,-1 21 0,0-21 0,0 0 15,0 0-15,0 0 0,22 0 16,-22 0-16,21-21 0,1-1 0,-22 22 16,21-21-16,0 0 0,1 0 15,-1 0-15,-21 0 0,22-1 16,-22 1-16,21-21 0,-21 21 15,0-22-15,1 22 0,-1 0 0,0-21 16,-21 21-16,0-1 0,0 1 16,0 0-16,0 0 0,-21 21 15,0 0-15,-1 0 16,1 0-16,0 21 0,0 0 0,0 0 16,0 1-16,-1-1 0,22 21 15,-21-21-15,21 22 0,0-22 0,0 21 16,0 0-16,0-20 15,43 41-15,-22-42 0,0 0 16,0-21-16,0 0 0,0 0 16,1 0-16,20 0 0,-21 0 15,0 0-15,0 0 0,22 0 0,-22 0 16,0-21-16,0 21 16,0-21-16,1 0 0,-1 21 0,0-21 15,0 0-15,0 21 0,-21-22 16,21 22-16,1-21 0,-22 0 0,21 0 15,0 0-15,0 0 16,-21-1-16,0 1 16,21 0-16,-21 0 0,0 0 15,0 0-15,21-1 0,-21 1 16,0 0 0,0 42 30,-21-21-46,21 21 16,-21 1-16,21-1 0,-21-21 16,21 21-16,0 0 0,0 0 0,0 0 15,0 1-15,0 20 0,-21-21 16,21 0-16,0 0 16,0 1-16,0-1 0,0 0 15,21-21-15,0 21 0,0-21 16,0 0-16,1 0 0,-1 0 15,0 0-15,0 0 0,0 0 16,0 0-16,1 0 0,-1 0 0,0 0 16,21 0-16,-21-21 0,1 21 15,-1-21-15,0 21 0,0-21 16,-21-1-16,21 22 16,-21-21-16,21 21 15,-21-21 126</inkml:trace>
  <inkml:trace contextRef="#ctx0" brushRef="#br0" timeOffset="63848.17">2942 8636 0,'0'21'15,"21"-21"1,0 0 0,1 0-16,-1 0 15,0 0-15,-21-21 16,0 0-16,-21 21 31,0 0-31,-1 0 16,1 0-16,0 21 15,0-21-15,21 21 0,0 0 0,0 1 16,0-1-16,0 0 0,0 0 16,0 0-16,0 0 0,21 1 0,0-1 15,0 0-15,1 0 0,-1-21 16,21 21-16</inkml:trace>
  <inkml:trace contextRef="#ctx0" brushRef="#br0" timeOffset="64356.46">3683 9059 0,'0'0'0,"-21"0"0,-43 0 15,43 22 1,0-1-16,0-21 0,21 21 15,0 0-15,-21 0 0,21 0 0,-22 1 16,22-1-16,0 21 0,0-21 16,0 0-16,0 1 0,0-1 0,0 0 15,0 0-15,0 0 16,0-42 15,0 0-15,0 0-16,0 0 15,0-1-15,0 1 0,22-21 16,20 21-16,-21-22 0,21 1 0,-20 21 16,20-21-16,21-1 0,-20 22 15,-1 0-15,0 0 0,1 0 0,-1 21 16,-21 0-16,22 0 0,-1 21 0,-21 0 16,0 0-16,0 0 0,1 22 15,-1-22-15,-21 21 0,0-21 0,0 0 16,0 22-16,0-22 0,0 0 15,0 21-15,0-20 0,0-1 0,-21-21 16,21 21-16,-22 0 0,22 0 16,22-21 15,-1-21-15</inkml:trace>
  <inkml:trace contextRef="#ctx0" brushRef="#br0" timeOffset="65049.02">5016 9081 0,'0'0'0,"0"-22"0,0 1 0,0 0 16,-21 21-16,21-21 0,-21 0 0,0 0 16,-21 21-16,20 0 0,1 0 15,-21 0-15,0 0 0,20 21 16,-20 0-16,0 21 0,-1-21 0,22 22 15,-21-22-15,0 21 0,20-21 16,1 22-16,0-22 0,0 21 0,21-21 16,0 1-16,0-1 0,0 0 15,0 0-15,0 0 0,21-21 0,0 0 16,0 21-16,22-21 0,-22 0 0,21 0 16,1 0-16,-22 0 0,21-21 15,0 0-15,22 0 16,-43 0-16,21 0 0,-20-1 0,-1 1 0,0 0 15,0 0-15,-21 0 16,21 0-16,-21-1 0,21 1 0,-21 0 16,0 42 31,0 0-47,0 1 0,-21-1 15,0 0-15,21 21 0,-21-21 0,21 22 16,0-1-16,-21 0 0,21 22 0,0-1 15,0 1-15,0-1 0,0 22 16,0-21-16,0 20 0,0 1 0,21 0 16,-21-1-16,21 1 0,0 21 0,0-22 15,1 1-15,-1 21 16,0-21-16,0-1 0,-21 1 0,21-22 16,0 22-16,-21-21 0,0-1 0,22 1 15,-22-1-15,0-21 0,0-20 16,0-1-16,0 0 0,0 0 0,-22-21 15,1 0-15,-21-21 0,21 0 0,-22 0 16,-20-1-16,21-20 0,-22 0 0,1-1 16,-1-20-16,1 21 0,-1-22 15,22 22-15,-22-22 0,22 1 0,0-1 16,20 1-16,1-22 0,0 22 0,0-1 16,21-21-16,0 22 0,0-1 15,0 1-15,21-1 0,0 1 16,0-1-16,22 1 0,-1-1 15,0 22-15,22-21 0,-1-1 0,1 22 16,-1-22-16</inkml:trace>
  <inkml:trace contextRef="#ctx0" brushRef="#br0" timeOffset="65527.91">7810 8678 0,'0'0'0,"0"-21"0,0 0 0,0 0 0,0 0 16,0 0-16,0-1 0,0 1 15,0 42 16,0 22-31,0-22 0,-21 21 16,21 1-16,-21-1 0,21 0 0,-21 1 16,21-1-16,-21 21 0,0-20 15,21-1-15,-22 0 0,22-20 0,-21 20 16,21-21-16,0 0 0,0 0 0,-21 1 16,21-1-16,-21-21 15,0 0 1,0-21-1</inkml:trace>
  <inkml:trace contextRef="#ctx0" brushRef="#br0" timeOffset="66111.57">7239 8996 0,'21'0'32,"0"-21"-17,0 21-15,22-21 0,-1 21 0,0-22 16,22 1-16,-1 21 0,1-21 15,21 0-15,-1 0 0,1 0 0,0-22 16,-22 22-16,1 0 0,-1 0 16,-21 0-16,1-1 0,-22-20 15,0 21-15,0 0 0,-21 0 0,0-1 16,0 1-16,0 0 0,0 0 0,0 0 16,-21 21-1,21 21-15,-21 0 16,21 0-16,-21 0 0,21 1 15,-21 20-15,21-21 0,0 21 0,-22 1 16,22-1-16,-21 0 0,0 1 16,21-1-16,-21-21 0,21 22 0,0-1 15,0-21-15,-21 21 0,21-20 16,0-1-16,0 0 16,0 0-16,0-42 15,0 0 1,0 0-16,0-1 0,0 1 15,0-21-15,21 21 0,0-22 0,0 1 16,0 21-16,1-21 0,-1-1 16,0 22-16,21 0 0,-21 0 0,1 0 15,20-1-15,-21 22 0,21 0 0,-20 0 16,-1 0-16,21 22 0,-21-1 16,0 0-16,1 0 0,-1 0 0,-21 0 15,0 22-15,0-22 0,0 21 16,0-21-16,0 1 0,0 20 15,0-21-15,0 0 0,-21 0 0,-1 1 16,1-1-16,21 0 16,0 0-16,0-42 31,0 0-31,21 0 0,1-1 16,-1 1-16</inkml:trace>
  <inkml:trace contextRef="#ctx0" brushRef="#br0" timeOffset="66316.22">8911 8721 0,'0'0'0,"0"21"31,0 0-31,0 0 0,0 0 16,0 1-16,0-1 0,0 21 16,0-21-16,0 0 0,-21 1 0,21-1 15,-21 0-15,0 0 0,21 0 16,0 0-16,0 1 15,-22-22-15,22-22 16,0 1 0,0 0-16</inkml:trace>
  <inkml:trace contextRef="#ctx0" brushRef="#br0" timeOffset="66460.05">8890 8594 0,'0'0'0,"0"-21"0,0-1 0,0 1 16,-21 21-1,21 21 1,21-21 0,0 22-16,0-22 15,0 0-15,1 21 0</inkml:trace>
  <inkml:trace contextRef="#ctx0" brushRef="#br0" timeOffset="66823.74">9504 8763 0,'0'-21'16,"0"0"-16,0 0 15,-21 21-15,-1 0 16,1 0-16,0 0 0,-21 0 16,21 0-16,-1 0 0,1 0 0,0 0 15,-21 21-15,42 0 0,0 0 16,0 0-16,0 0 15,21 1-15,0-22 0,0 21 16,0 0-16,22-21 0,-22 21 16,0-21-16,0 21 0,0-21 0,22 43 15,-22-22-15,0-21 16,-21 21-16,0 0 0,0 0 0,0 0 16,-21 1-16,0-1 0,-22-21 15,22 21-15,-21 0 0,0-21 16,20 0-16,-20 21 0,0-21 0,-1 0 15,22 0-15,-21 0 0,21 0 0,21-21 32,21 0-32,-21 0 15</inkml:trace>
  <inkml:trace contextRef="#ctx0" brushRef="#br0" timeOffset="67233.2">11176 8530 0,'0'0'0,"21"0"0,21-21 15,-42 0-15,0 42 32,-21 0-32,0 0 15,0 22-15,21-22 16,-21 21-16,0 1 0,-1-1 0,1 0 15,0 1-15,0-1 0,0 0 0,21 1 16,0-1-16,-21-21 0,21 43 16,0-43-16,0 0 0,0 0 15,21-21 1,0 0 0</inkml:trace>
  <inkml:trace contextRef="#ctx0" brushRef="#br0" timeOffset="67620.36">10985 8827 0,'0'0'0,"-21"-43"0,21 1 0,0 0 0,0-1 16,0 1-16,0 0 0,0 20 16,21-20-16,1 21 0,-1 0 0,21 0 15,-21-1-15,22 1 0,-1 21 16,0 0-16,1 0 0,-1 0 16,0 21-16,1 1 0,-1 20 0,0-21 15,1 21-15,-22 1 0,21-22 16,-21 42-16,0-20 0,1-1 0,-22 0 15,0 22-15,21-22 0,-21 1 16,0-1-16,21 0 0,-21-21 0,0 1 16,0-1-16,0 0 0,0-42 31,21 0-31,-21-22 16,0 22-16,21-21 0,-21-1 15,0 1-15,21-21 0,1 20 16,-22 1-16,21-22 0,0 22 0,0-21 15,0 20-15,0 1 0,1 0 16,20-1-16,-21 1 0,0 21 0,0 0 16,22-1-16,-22 22 0,0 0 0,0 0 15,0 22-15,-21-1 16,22 0-16,-22 0 0,0 21 16,0-20-16,0-1 0,0 21 0</inkml:trace>
  <inkml:trace contextRef="#ctx0" brushRef="#br0" timeOffset="68705.46">12298 8932 0,'21'22'0,"-42"-44"0,42 65 16,0-43-16,0 0 0,0 0 0,1 0 15,-1 0-15,0 0 0,42-43 16,-41 22-16,-1 0 0,0 0 16,0-21-16,-21 20 0,21-20 0,-21 0 15,0 21-15,0-22 0,0 1 16,0 21-16,0-22 0,0 22 0,-21 0 15,0 0-15,0 21 0,0 0 16,-1 0-16,-20 0 0,0 0 0,21 0 16,-64 42-16,43-21 0,-1 22 15,22-22-15,-21 21 16,21 1-16,-1-1 0,1 43 16,21-43-16,0 0 0,0-21 15,21 22-15,1-1 0,-1-21 0,0 0 16,21 1-16,-21-1 0,22 0 0,-22-21 15,0 0-15,21 0 0,-20 0 16,-1 0-16,21 0 0,-21-21 0,0 0 16,1-1-16,-1 1 0,0-21 0,0 21 15,0-22-15,-21 1 0,21 0 16,1-1-16,-22 1 0,0 0 0,0 21 16,21-22-16,-21 22 0,0 0 15,21 0-15,-42 42 31,0 0-15,21 0-16,-22 0 0,22 22 0,0-1 16,-21-21-16,21 22 0,0-1 15,0-21-15,0 21 0,0 1 0,0-22 16,0 0-16,0 21 0,0-20 16,0-1-16,21-21 0,1 21 0,-1-21 15,0 0-15,0 0 0,0 0 16,22 0-16,-22 0 0,21-21 0,-21 0 15,22-1-15,-1 1 0,21-42 16,-20 42-16,-22-22 0,21 1 16,-21 21-16,1-22 0,-1 22 15,0-21-15,-21 21 0,0 0 0,0-1 16,0 1-16,-21 21 31,21 21-31,-21 1 0,-1-1 0,1 0 16,21 0-16,-21 0 0,21 22 0,-21-22 15,21 21-15,0-21 0,0 22 16,0-1-16,0-21 0,0 0 16,0 0-16,21 1 0,0-22 15,0 21-15,1-21 0,20 0 16,-21 0-16,21 0 0,-20 0 0,20 0 16,-21-21-16,21-1 0,1 1 15,-22 0-15,0 0 0,0 0 0,0-22 16,1 22-16,-1-21 0,0-43 15,-21 64-15,0 0 0,0-21 16,0 20-16,0 1 0,-21 0 16,0 21-16,-1 0 0,44 0 47,-1 0-47,0 0 0,0 0 15,0 0-15,0 0 0,1 0 16,-1 0-16,21 0 0,-21 0 0,0 0 15,22 0-15,-22 0 0,0 0 16,0 0-16,0 0 0,-21 21 0,0 0 16,0 1-16,0-1 0,0 0 15,0 0-15,0 0 0,0 0 16,-21 1-16,0-1 0,0 0 0,21 0 16,0 21-16,0-20 0,-21-1 15,21 0-15,0 0 0,0 0 16,0 0-16,21-21 31,0 0-31,0-21 16,0 0-16,-21 0 0,22 0 0,-1 0 15,-21-22-15</inkml:trace>
  <inkml:trace contextRef="#ctx0" brushRef="#br0" timeOffset="68877.41">13991 8424 0,'0'0'0,"-21"0"0,0 0 0,0 0 16,-1 0-16,1 0 0,0 0 16,21 22-1,0-1 1,0 0 0,21-21-16,0 0 0,1 0 15</inkml:trace>
  <inkml:trace contextRef="#ctx0" brushRef="#br0" timeOffset="69544.56">14647 8678 0,'0'0'0,"21"0"0,-21-21 16,0 0-16,0 0 15,0 0 1,-21 21-16,0 0 15,0 0-15,0 0 0,-22 0 16,22 21-16,0-21 0,-21 21 0,-1 0 16,1 0-16,21 1 0,-21 20 0,-1-21 15,1 21-15,21 1 0,0-22 16,-1 21-16,22-21 0,0 22 0,0-22 16,0 0-16,0 0 0,22 0 15,-1-21-15,21 0 0,-21 22 16,22-22-16,-1 0 0,0 0 0,-21 0 0,22-22 15,-1 1-15,-21 21 16,0-21-16,22 0 0,-22-21 0,0 20 16,0 1-16,0-21 0,1 21 0,-22-22 15,21 22-15,-21 0 0,21 0 16,-21 0-16,0 0 0,0-1 0,0 44 31,-21-1-15,21 21-16,-21-21 0,-1 22 0,1-1 15,21 0-15,-21 1 0,0-1 16,0 0-16,0 22 0,-1-22 0,1 22 16,21-1-16,0 1 0,0-1 0,-21 22 15,21-22-15,0 22 16,0 0-16,0 20 0,0-20 0,0 0 16,0-1-16,0 1 0,0 21 0,0-21 15,0 20-15,0-20 0,0 0 0,0-1 16,0 1-16,0-21 0,0-1 15,-21 1-15,0-1 0,0-21 0,-1-20 16,-20 20-16,21-21 0,-21-21 0,-1 0 16,1 0-16,-22-21 0,-41-43 15,62 43-15,-20-21 0,20 0 16,-20-1-16,21 1 0,20-22 0,-20 22 16,21 0-16,0-22 0,21 22 15,0-22-15,0 22 0,0-21 0,0-1 16,21 1-16,0-1 0,21 1 15,-20-1-15,20-21 0,0 1 0,22-1 16</inkml:trace>
  <inkml:trace contextRef="#ctx0" brushRef="#br0" timeOffset="70292.46">15557 8700 0,'0'-22'0,"0"1"16,0 0 0,0 0-16,22 21 0,-22-21 15,21 0-15,0-1 0,-21 1 0,0 0 16,0 0-16,0 0 0,0 0 15,0-1-15,0 1 0,-21 21 0,0-21 16,-1 21-16,1-21 0,0 21 16,-21 0-16,-1 0 0,22 21 0,-21 0 15,0 0-15,-1 22 0,1-22 16,0 21-16,-1 1 0,1-1 0,21 0 16,0 1-16,-1-1 0,1 0 15,21 1-15,-21-1 0,21 0 16,0-21-16,0 1 0,21-1 0,0 0 15,1 0-15,-1-21 0,0 0 0,21 0 16,1 0-16,-22 0 0,21 0 16,0 0-16,-20-21 0,20 0 0,0 0 15,-21-1-15,22 1 0,-22-21 16,0 21-16,0-22 0,0 1 16,1 21-16,-1-21 0,0-1 0,-21 1 15,0 21-15,0-22 0,0 22 16,0 0-16,0 0 0,0 42 31,-21 0-31,0 0 0,21 1 16,-22 20-16,22-21 0,-21 21 0,21 1 15,0-1-15,0 0 0,0 1 16,0-22-16,0 21 0,21-21 0,1 1 16,-1-1-16,0 0 0,0-21 0,0 0 15,0 0-15,22 0 0,-22 0 16,0 0-16,21 0 0,1-21 0,-22 0 15,21-22-15,1 22 0</inkml:trace>
  <inkml:trace contextRef="#ctx0" brushRef="#br0" timeOffset="70540.53">16383 8192 0,'0'0'0,"0"-43"0,0 22 0,0-21 0,0 21 15,0-1-15,0 1 0,-21 21 16,0 21-16,-1 1 15,1 20-15,0-21 0,0 21 16,0 22-16,0-22 0,-1 1 0,1 20 16,-21-21-16,21 1 0,0-1 0,-1 22 15,1-22-15,21 0 0,-21 1 16,21-1-16,-21-21 0,21 21 0,0-20 16,0 20-16,0-21 15,21 0-15,0-21 0,22 0 16,-22 0-16,21 0 0,-21-21 0,22 0 15,-22 0-15,21 0 0</inkml:trace>
  <inkml:trace contextRef="#ctx0" brushRef="#br0" timeOffset="70756.03">16743 8509 0,'0'0'0,"21"0"0,-21 21 31,0 0-31,-21 1 0,0-1 15,21 0-15,-22 0 0,1 0 16,0 0-16,21 1 0,-21 20 16,21-21-16,-21 0 0,0 0 0,21 22 15,0-22-15,0 0 0,0 0 16,21-21 0,21 0-16,-21 0 0,0 0 0,22-21 15,-22 21-15,21-21 0</inkml:trace>
  <inkml:trace contextRef="#ctx0" brushRef="#br0" timeOffset="71421.06">17230 8615 0,'0'0'0,"0"-21"0,-22 21 31,1 0-31,0 0 16,0 0-16,0 21 0,0-21 0,-1 21 15,1 0-15,0 0 0,0 1 0,0-1 16,21 21-16,0-21 0,0 0 15,0 1-15,0-1 0,0 0 0,0 0 16,0 0-16,21-21 16,0 0-16,0 0 0,0 0 15,1 0 1,-22-21-16,21 0 0,-21 0 16,0 0-16,0-22 0,0 22 0,21 0 15,0-21-15,0 20 0,0-20 16,1 0-16,-1 21 0,0-1 15,21 1-15,-21 0 0,1 0 0,20 0 16,-21 21-16,21 0 0,-20 0 16,-1 0-16,0 21 0,21-21 0,-21 21 15,1 21-15,-1-20 0,0-1 0,0 21 16,0-21-16,0 22 0,1-1 16,-22 0-16,0-21 0,0 22 15,0-22-15,0 21 0,0-21 16,0 1-16,0-1 0,-22 0 0,1-21 15,21 21-15,-21-21 0,0 0 0,0 0 16,0 0 0,21-21-16,0 0 0,0 0 15,0-1-15,0 1 0,21-21 0,0 21 16,0-22-16,0 1 0,22 0 16,-22-1-16,21 22 0,0-21 0,1 0 15,-1 20-15,22-20 0,-22 42 16,0 0-16,22 0 0,-22 0 0,22 0 15,-22 21-15,0 0 0,1 1 0,-22 20 16,0-21-16,0 21 0,-21 1 16,0-22-16,0 21 0,0 1 0,0-1 15,-21-21-15,21 0 0,-21 22 16,0-22-16,-1 0 0,1-21 16,0 21-16,0-21 0,0 0 0,0 0 15,-1 0-15,1 0 0,0 0 16,21-21-1,-21 0-15,21 0 0,0-22 0,0 22 16</inkml:trace>
  <inkml:trace contextRef="#ctx0" brushRef="#br0" timeOffset="71601.09">17674 8107 0,'0'0'0,"-21"-21"0,0 21 0,-22 0 15,22 0-15,0 0 0,0 0 16,0 0-16,0 0 0,-1 21 16,1-21-1,21 21-15,-21-21 0,0 0 16,0 0-16</inkml:trace>
  <inkml:trace contextRef="#ctx0" brushRef="#br0" timeOffset="71788.46">15960 8361 0,'0'0'16,"0"21"-16,21-21 16,0 0-16,21 0 0,1 0 0,20 0 15,1 0-15,-1 0 0,1 0 0,20 0 16,-20-21-16,-1 21 0,1-21 15,-1 21-15,1-21 0</inkml:trace>
  <inkml:trace contextRef="#ctx0" brushRef="#br0" timeOffset="72660.14">19939 8509 0,'0'0'15,"0"-21"-15,0 0 0,21 0 0,-21-1 16,0 1-16,21 21 0,-21-21 0,0 0 16,0 42 15,0 0-31,0 0 0,-21 22 15,21-22-15,-21 21 0,21 1 16,0-1-16,-21 0 0,0 1 16,-1 20-16,1-21 0,21 22 0,-21-22 15,0 1-15,21-1 0,-21 0 0,21-21 16,0 1-16,0-1 0,0 0 16,0 0-16,21-21 15,0 0-15,0 0 0,0-21 0,1 0 16,-1 21-16,0-43 0,0 22 15,0-21-15,22 0 0,-22-1 0,0 1 16,21 0-16,-21-22 0,1 22 16,-1-1-16,21 22 0,-21-21 0,0 21 15,1 0-15,-1 21 16,-21 21 0,0 0-16,0 21 0,0-21 15,0 22-15,0-1 0,0 0 16,0-20-16,0 20 0,0 0 0,0 1 15,0-1-15,21-21 0,0 0 0,0 0 16,0 1-16,1-1 0,20-21 16,-21 0-16,21 0 0,1 0 0,-1 0 15,0 0-15,1 0 0,-1-21 16,0-1-16,1-20 0,-1 21 0,0-21 16,1-1-16,-1-20 0,-21 20 0,22-20 15,-22-1-15,0 22 16,-21-85-16,0 64 0,0 20 15,0-20-15,0 20 0,-21 1 16,0 21-16,-1 0 0,1 0 0,-21 21 16,0 0-16,20 0 0,-20 21 15,0 21-15,-1-21 0,22 0 0,-21 22 16,21-22-16,-22 21 0,43-21 0,-21 1 16,21 20-16,0-21 0,0 0 15,0 0-15,21 1 0,1-1 0,20 0 16,-21-21-16,21 21 0,1-21 15,-1 0-15</inkml:trace>
  <inkml:trace contextRef="#ctx0" brushRef="#br0" timeOffset="73020">21294 8657 0,'0'21'31,"21"-21"-15,0 0-16,21 0 15,-21 0-15,1 0 0,20-21 16,-21 21-16,21 0 0,-20-21 16,-1 21-16,21-21 0,-21 21 15,0-21-15,1 0 0,-22-1 16,0 1-16,0 0 0,-22 0 16,1 21-16,-21 0 0,21 0 15,-22 0-15,1 0 0,0 21 16,-1-21-16,1 21 0,0 0 0,21 22 15,-22-22-15,22 0 0,0 21 16,0-20-16,21 20 0,0-21 0,0 0 16,21 22-16,21-22 0,1 0 0,-22 0 15,42 0-15,-20-21 0,-1 0 16,21 0-16,-20 0 0,-1 0 0,0 0 16,1 0-16,-1 0 0,-21-21 15,0 21-15,1-21 0,-22 0 16,0 0-16,0-1 0</inkml:trace>
  <inkml:trace contextRef="#ctx0" brushRef="#br0" timeOffset="73971.67">1058 10393 0,'0'-21'0,"0"42"0,0-63 16,0 20-16,21 1 16,-21 0-16,0 0 0,0 0 15,0 0-15,-21 21 0,0 0 16,0-22-16,-21 22 0,-1 0 0,1 0 15,0 0-15,-1 22 0,-20-1 16,20 0-16,-20 21 0,-1 1 16,22 20-16,-21-21 0,20 22 15,1-1-15,21 1 0,-22-1 0,22-20 16,0 20-16,21-20 0,0 20 16,0-21-16,0 1 0,21-1 15,22 0-15,-1 1 0,0-22 16,22 0-16,-1 0 0,1 0 15,-1-21-15,1 0 0,20 0 0,-20 0 16,21-21-16,-1 0 0,1 0 0,-22 0 16,22 0-16,0-22 0,-22 22 15,22 0-15,-43-21 0,22 20 0,-22-20 16,0 0-16</inkml:trace>
  <inkml:trace contextRef="#ctx0" brushRef="#br0" timeOffset="74752">1778 10753 0,'0'-43'15,"0"149"-15,0-169 0,0-1 0,0 43 16,-21 0-16,0 0 0,-1 21 0,-20 0 15,21 0-15,-21 0 0,-1 0 16,-20 21-16,20 0 0,1 0 0,-21 22 16,20-1-16,1-21 0,0 21 15,20 1-15,1-1 0,0-21 0,0 22 16,21-1-16,0-21 0,0 21 16,0-20-16,21-1 0,0 0 0,0 0 15,1-21-15,20 0 0,0 0 16,1 0-16,-1 0 0,0 0 15,1-21-15,-1 0 0,0 0 16,1-1-16,-1 1 0,-21 0 0,21-21 16,-20 21-16,-1-22 0,0 22 15,-21-21-15,0-1 0,0 22 0,0-21 16,0 21-16,0 0 0,-21 21 16,0 0-1,-1 21-15,22 0 16,-21 0-16,21 21 0,0-20 0,0-1 15,0 21-15,0-21 0,0 0 16,0 1-16,0-1 0,21 0 16,1 0-16,-1 0 0,0-21 15,21 0-15,-21 0 0,22 0 0,-22 0 16,21 0-16,1 0 0,-22 0 16,21-21-16,0 0 0,-20 0 0,20 0 15,-21-1-15,0 1 0,0 0 16,1-21-16,-1-1 0,-21 22 0,0-21 15,0 0-15,0 20 0,0-20 16,0 21-16,0 0 0,0 42 16,0 0-1,0 21-15,0-20 0,0-1 16,0 21-16,0-21 0,0 22 16,0-1-16,0-21 0,0 0 15,-21 22-15,21-22 0,-22 0 0,22 0 16,0 0-16,0 0 15,-21-21-15,21-21 32,0 0-32,0 0 0,0 0 0,0 0 15,0-22-15,21 22 0,1-21 16,-1-1-16,0 1 0,0 0 0,21-22 16,-20 22-16,20 21 0,0-22 15,1 22-15,-1 0 0,21 21 16,-20 0-16,-1 21 0,0 0 0,1 1 15,-1-1-15,-21 21 0,22 0 16,-22 1-16,0-1 0,0 0 16,-21-20-16,0 20 0,0 0 0,-21 22 15,0-43-15,0 0 0,-1 0 16,1 22-16,0-22 0,0-21 16,0 21-16,0-21 0</inkml:trace>
  <inkml:trace contextRef="#ctx0" brushRef="#br0" timeOffset="75280.36">5334 10605 0,'0'0'0,"0"-43"0,42-63 16,-21 85-16,1-21 16,-1 21-16,-21 0 0,21-1 0,-21 1 15,21 21-15,-21 21 16,0 1 0,0 20-16,0 21 0,21-20 0,-21 20 15,0 22-15,0-22 0,0 1 16,0-1-16,0 22 0,0 0 0,0-1 15,0 1-15,0 0 0,-21-1 16,0 1-16,0 0 0,0-1 16,-1 1-16,1-21 0,0 20 0,0-20 15,0-1-15,0 1 0,21-22 16,-22-21-16,22 0 0,0 1 0,0-44 16,0 1-16,0 0 15,22-21-15,-1-1 0,0-20 16,0 21-16,-21-22 0,21 1 0,0-1 15</inkml:trace>
  <inkml:trace contextRef="#ctx0" brushRef="#br0" timeOffset="75580.32">5440 10901 0,'0'0'0,"0"-42"0,0-22 16,0 22-16,0-1 0,0 1 0,21-21 16,-21 20-16,21 1 0,0 0 0,0-1 15,22 1-15,-1 21 16,-21 0-16,43-22 0,-22 22 0,0 21 0,22 0 15,-22 0-15,22 0 0,-22 0 16,22 21-16,-22 0 0,0 22 0,-21-1 16,1 0-16,-1 22 0,-21-22 15,0 22-15,-21-22 0,-1 22 0,-20-22 16,0 0-16,-1-21 0,1 22 16,-21-22-16,20 0 0,1 0 0,0 0 15,-1 1-15,22-22 0,0 0 16,0 0-16,21-22 15,0 1-15,21 21 16,0-21-16,21 0 0,1 0 0,-1 0 16,-21-1-16,22-20 0,-1 21 0,0 0 15</inkml:trace>
  <inkml:trace contextRef="#ctx0" brushRef="#br0" timeOffset="75927.88">6265 10689 0,'0'21'0,"0"22"15,21-43 1,1 0 0,-1 0-16,0 0 0,0 0 15,0-21-15,0 21 0,22-22 16,-22 1-16,21 0 0,-21 0 0,1-21 16,20 20-16,-21 1 0,0 0 0,-21 0 15,0 0-15,0 0 0,0-1 16,0 1-16,-21 21 0,0 0 0,0 0 15,0 0-15,-1 0 0,-20 21 16,21 1-16,-21-1 0,20 21 0,1-21 16,0 22-16,0-22 0,0 21 15,21-21-15,-21 22 0,21-22 0,0 0 16,0 21-16,0-21 0,21 1 16,0-22-16,0 21 0,0 0 15,0-21-15,22 0 0,-22 0 0,21 0 16,1 0-16,-22 0 0,21 0 0,22 0 15,-22 0-15,0-21 0,-21 0 16,22 21-16,-1-22 0</inkml:trace>
  <inkml:trace contextRef="#ctx0" brushRef="#br0" timeOffset="76264.69">6964 10668 0,'0'0'0,"0"-21"0,0 0 0,0 0 16,0-1-16,0 1 0,0 0 0,21 0 15,0 0-15,0 0 16,0 21-16,1 0 0,-1-22 0,0 22 15,0 0-15,0 0 0,0 0 16,1 22-16,-1-1 0,0 0 0,0 0 16,0 0-16,0 22 0,-21-22 15,22 21-15,-22-21 0,0 22 0,0-22 16,0 0-16,0 0 0,-22 0 0,1 0 16,0 1-16,0-1 0,0 0 15,0-21-15,21-21 31,0 0-15,0-1-16,21 1 0,-21-21 0,21 21 16,0-22-16,-21 22 0,21-21 15,0 0-15,-21 20 0,22-20 0,-1 21 16,0 0-16,0 0 0,0-1 0,22 22 16,-22 0-16,21 0 0,-21 0 15,0 0-15,1 22 0,-22-1 16</inkml:trace>
  <inkml:trace contextRef="#ctx0" brushRef="#br0" timeOffset="77248.45">7599 10710 0,'0'0'0,"0"22"0,0-1 16,0 0-16,0 0 15,21-21 1,0 0-16,0 0 16,22-21-16,-22 0 0,21 0 15,0-1-15,1 1 0,-1-21 0,0 21 16,-20-22-16,20 1 0,0 0 15,-21-22-15,1 22 0,-1 0 0,0 20 16,-21-20-16,0 21 0,0-21 16,0 20-16,-21 1 15,0 21-15,-1 0 0,1 0 16,0 21-16,0-21 0,0 43 0,0-22 16,-1 21-16,-20 1 0,21 20 15,0-21-15,0 43 0,-1-21 16,-20 84-16,42-85 0,-21 22 15,0 21-15,0-22 0,21 22 16,-22 0-16,1-21 0,0 21 0,0-1 16,0 1-16,0-21 0,-1 21 0,1-22 15,0 1-15,-21 21 0,21-21 16,21-22-16,-22 22 0,22-22 0,-21 22 16,21-22-16,0-20 0,0-1 0,0 0 15,0 1-15,21-22 16,1-21-16,-1 0 0,0 0 0,0 0 0,21 0 15,1-42-15,-1 20 0,0-20 16,22 0-16,-22-1 0,22 1 16,-1-21-16,-20-1 0,20 1 0,-21-22 15,1 0-15,-1 1 0,-21-1 0,0 0 16,1-21-16,-22 22 0,0-22 0,0 21 16,-22 1-16,-20-1 0,0 21 15,-1 1-15,1-1 0,-21 22 0,20 0 16,-20 21-16,-1-22 0,22 22 15,-22 0-15,22 0 0,21 21 0,0-21 16,0-1-16,21 1 0,0 0 16,0 0-16,0 0 15,21 0-15,21-1 0,0 1 0,1 0 16,-1 0-16,0 0 0,22 0 0,-1-1 16,-20 1-16,20 0 0,-20 0 15,20 0-15,-21-22 0,1 22 0,-1 0 16,0-21-16,1 21 0,-22-1 15,0-20-15,0 21 0,0 0 16,-21 0-16,0-1 0,0 1 0,0 0 0,-21 21 31,0 21-31,0 0 16,0 1-16,21-1 0,-21 21 16,-1 0-16,22 1 0,0-22 15,0 21-15,-21 1 0,21-1 0,0-21 16,0 0-16,0 22 0,0-22 15,21-21-15,1 21 0,-1 0 0,0-21 16,42 0-16,-41 0 0,-1 0 16,21-21-16,0 0 0,-20 0 15,20-1-15,-21 1 0,21 0 0,-20-21 16,-1 21-16,0-22 0,0 1 16,-21 0-16,0-1 0,0 1 0,0 21 15,0-22-15,-42 1 0,-1 21 16,22 21-16,-21 0 0,21 0 15,-22 0-15,22 0 0,-21 21 16,21 0-16,-22 0 0,22 1 0,0-1 16,21 0-16,0 21 0,0-21 15,0 1-15,0-1 0,0 0 0,0 0 16,21-21-16,22 21 0,-22-21 16,21 0-16,-21 0 0,22 0 0,-1 0 15</inkml:trace>
  <inkml:trace contextRef="#ctx0" brushRef="#br0" timeOffset="77632.34">9017 10520 0,'0'0'15,"0"-21"-15,-21 0 16,0-1-16,21 1 0,0 0 16,21 0-16,0 0 15,0 0-15,0-1 0,0 1 0,1 21 16,20-21-16,-21 21 0,0 0 0,0 0 15,22 0-15,-22 0 0,0 0 16,0 21-16,-21 0 0,21 1 0,-21-1 16,22 21-16,-22-21 0,0 22 15,0-1-15,0-21 0,0 21 16,0-20-16,-22-1 0,1 0 0,0 0 0,21 0 16,-21 0-16,0 1 0,0-22 15,-1 0-15,1 0 16,21-22-1,0 1-15,0 0 16,0 0-16,0 0 0,0 0 0,21-1 16,1-20-16,-1 21 0,0-21 0,0 20 15,0 1-15,0 0 0,1-21 16,-1 42-16,21-21 0,-21-1 0,0 22 16,1 0-16,-1-21 0,0 21 15,21 0-15,-21 0 0</inkml:trace>
  <inkml:trace contextRef="#ctx0" brushRef="#br0" timeOffset="78200.78">9694 10329 0,'0'0'0,"21"0"16,-21 22-16,0-1 0,0 0 0,0 0 16,0 0-16,0 0 15,-21 1-15,21-1 0,-21 0 16,21 0-16,-21 0 0,21 0 0,0 1 16,0-1-16,0 0 0,0 0 15,0 0-15,0 0 0,-21-21 16,21 22-16,-21-22 31,21-22-31,0 1 16,0 0-16,0 0 0,0 0 15,0 0-15,0-1 0,0-20 16,0 21-16,21-21 0,0-1 0,21 22 16,-21 0-16,1-21 0,-1 20 15,21 22-15,-21-21 0,0 21 0,22 0 16,-22 0-16,21 0 0,-21 21 0,1-21 15,-1 22-15,0 20 0,0-21 16,0 0-16,0 0 0,1 22 0,-22-22 16,0 21-16,0-21 0,0 1 15,0-1-15,0 0 0,0 0 0,0 0 16,-22-21-16,1 21 0,0-21 0,0 0 16,0 0-1,0 0-15,-1 0 16,22-21-16,0 0 0,0 0 15,0 0-15,22 0 0,20-22 16,-21 22-16,21-21 0,1-1 0,-1 1 16,0 0-16,1 21 0,20-22 0,-20 22 15,20 0-15,-21 21 0,1 0 16,-1 0-16,0 0 0,-20 0 0,20 21 16,-21 21-16,-21-20 0,0 20 15,0 0-15,0-21 0,0 22 16,0-1-16,-21 0 0,0 1 0,0-22 15,-1 21-15,1-21 0,0 1 16,0-1-16,0 0 0,0-21 0</inkml:trace>
  <inkml:trace contextRef="#ctx0" brushRef="#br0" timeOffset="79419.81">12361 10605 0,'0'0'0,"0"21"0,0 0 15,0 0 1,21-21-16,1 0 15,-1 0-15,0 0 0,21-21 0,-21 0 16,22 0-16,-1-22 0,0 22 16,22-21-16,-22 21 0,1-22 0,20 1 15,-21 0-15,1-1 0,-1 22 16,22-64-16,-43 43 0,-21 21 16,0-21-16,0 20 0,0-20 0,0 21 15,0 0-15,-21 21 16,-1 0-16,1 0 0,0 0 15,0 21-15,-21 0 0,-22 64 16,43-43-16,-21 22 0,20-1 16,-20 22-16,21-1 0,-21 86 15,-1-86-15,22 1 0,0 21 0,-21 0 16,-1 0-16,22-1 0,-64 128 16,43-127-16,21 21 0,-21-21 15,-1 0-15,22 0 0,-21-1 0,21-20 16,21 0-16,0-1 0,0-20 15,0-1-15,0-20 0,0-22 0,21 21 16,0-42-16,21 0 0,1 0 0,-1 0 16,21 0-16,-20-21 0,20-21 15,1 21-15,-22-22 0,22 1 16,-1 0-16,22-22 0,-22 1 0,-20-1 16,20 1-16,-21-1 0,1 1 0,-1-22 15,-21 21-15,-21-20 0,0 20 16,0-20-16,-21 20 0,-21-21 0,-1 1 15,1 20-15,-21 1 0,20-1 16,-20 1-16,-1 20 0,1 1 16,-1 21-16,1 0 0,20 0 0,-20-1 0,21 1 15,-1 21-15,22 0 0,0-21 16,0 21-16,21-21 16,21 21-16,0 0 15,0-21-15,22 0 0,-1 21 16,0-22-16,22 1 0,-1 0 0,1 21 15,20-42-15,1 21 0,0-1 0,-22 1 16,22-21-16,-22 21 0,1 0 16,-1-22-16,-20 22 0,-1 0 0,-21-21 15,0 20-15,1 1 0,-22 0 16,0 0-16,0 0 0,0 0 16,-22 21-1,1 0-15,21 21 16,-21 0-16,0 0 0,21 0 15,-21 22-15,0-22 0,21 21 0,-22 0 16,22-20-16,-21 20 0,21-21 16,-21 0-16,21 22 0,0-22 0,0 0 15,0 0-15,21-21 16,22 0-16,-22 0 0,0 0 0,21 0 16,-21 0-16,22 0 0,-22-21 0,21 0 15,-21 0-15,22-1 0,-22 1 16,0 0-16,0-21 0,0-1 0,1 1 15,-22 21-15,0-21 0,0-1 0,0 1 16,0 21-16,0 0 16,-22-1-16,-20-20 0,21 42 0,0 0 15,-22 0-15,22 0 0,-21 21 16,0-21-16,20 21 0,1 1 16,0 20-16,0-21 0,0 0 0,21 0 15,0 22-15,0-22 0,0 0 16,0 0-16,21-21 0,0 21 15,21-21-15,-20 0 0,20 0 0,-21 0 0,21 0 16</inkml:trace>
  <inkml:trace contextRef="#ctx0" brushRef="#br0" timeOffset="79692.2">14393 10118 0,'0'-21'16,"0"42"-16,0-64 0,0 22 0,0 0 15,0 0-15,-21 21 0,0 0 16,0 0-16,0 21 0,-1 0 16,1 0-16,0 1 0,0 20 0,0-21 15,0 21-15,-1 22 0,1-22 16,0 1-16,-21 62 0,21-62 16,21-1-16,0 0 0,0-20 15,0 20-15,0-21 0,0 0 16,0 0-16,0 1 0,21-22 0,0 0 15,0 0-15,21 0 0,-20 0 16,-1-22-16,21 22 0,-21-21 0,0 0 16,22-21-16,-22 21 0</inkml:trace>
  <inkml:trace contextRef="#ctx0" brushRef="#br0" timeOffset="79923.96">14753 10054 0,'0'0'0,"0"-42"0,0 0 16,0 20-16,0 44 15,-21-1 1,0 21-16,21-21 0,-21 22 16,-1-1-16,1 0 0,0 1 0,0-1 15,0 21-15,21-20 0,-21 20 16,-1-20-16,1-1 0,21 0 16,0 1-16,0-22 0,0 21 0,0-21 15,0 0-15,0 1 16,21-22-16,1 0 0,-1 0 15,0 0-15,0 0 0,21-22 16,-20 1-16</inkml:trace>
  <inkml:trace contextRef="#ctx0" brushRef="#br0" timeOffset="80320.39">15219 10245 0,'0'0'0,"-21"0"0,-1 0 16,1 0-16,0 0 15,0 21-15,0 0 0,0 0 0,-1 0 16,-20 22-16,21-22 0,0 21 16,0 1-16,-1-22 0,22 21 0,0 0 15,0-20-15,0 20 0,0-21 0,0 0 16,0 0-16,0 1 0,22-1 16,-1 0-16,0 0 0,21-21 0,-21 0 15,1 0-15,20 0 0,0 0 16,-21 0-16,22 0 0,-22-21 0,21 0 15,-21 0-15,22-1 0,-22 1 16,0-21-16,0 0 0,-21-1 16,0 1-16,0 0 0,0-1 0,0 1 15,0 21-15,0-22 0,-21 22 0,0 0 16,0 0-16,0 21 0,-22 0 16,1 0-16,0 0 0,-1 0 0,1 0 15,0 0-15,-1 21 0,22 0 0,-21 0 16,21 1-16,-1 20 0,1-21 15,21 0-15,0 0 0,0 22 0,21-22 16,1 0-16,-1-21 0,0 21 16,21-21-16,-21 0 0</inkml:trace>
  <inkml:trace contextRef="#ctx0" brushRef="#br0" timeOffset="81135.94">15917 10266 0,'0'-21'0,"-84"42"31,62 0-31,1 0 0,0 0 0,0 1 16,0 20-16,0-21 16,-1 21-16,22 1 0,-21-22 0,21 21 15,0-21-15,-21 22 0,21-22 0,0 21 16,0-21-16,0 1 0,21-22 15,0 21-15,1-21 0,-1 0 0,0 0 16,0 0-16,0 0 0,0 0 0,22 0 16,-22-21-16,21-1 0,-21 1 15,1 0-15,20 0 0,-21-21 0,0 20 16,22-62-16,-43 63 16,21-22-16,-21 22 0,21 0 0,-21 0 15,0 0-15,-21 21 31,21 21-31,-21 0 0,-1 0 0,22 0 16,0 0-16,-21 22 0,21-22 16,-21 0-16,21 21 0,0-20 0,0-1 15,0 0-15,0 0 0,0 0 0,21 0 16,0-21-16,-21 22 0,22-22 16,-1 0-16,21 0 0,-21 0 0,22 0 15,-22 0-15,21 0 0,-21-22 0,22 22 16,-22-21-16,21 0 0,-21 0 15,0-21-15,1 20 0,20-20 0,-21 0 16,0 21-16,0-22 0,-21 1 16,0 21-16,22 0 0,-22-1 15,0 1-15,-22 21 16,22 21 0,-21 1-16,0-1 0,21 0 0,-21 21 15,21-21-15,-21 22 0,21-22 0,0 21 16,0-21-16,0 1 0,0-1 15,0 0-15,0 0 0,0 0 0,21 0 16,0-21-16,0 0 0,0 0 0,22 0 16,-22 0-16,0 0 0,21 0 15,1-21-15,-22 21 0,21-21 0,-21 0 16,1 0-16,20 0 0,-21-1 16,0 1-16,0 0 0,1-21 15,-22 21-15,0-1 0,21 1 0,-21 0 16,0 0-16,-21 42 31,-1-21-31,22 21 0,-21 0 0,21 1 16,0-1-16,-21 0 0,21 0 15,-21 0-15,21 0 0,0 1 0,0-1 16,0-42 15,0-1-31</inkml:trace>
  <inkml:trace contextRef="#ctx0" brushRef="#br0" timeOffset="81300.39">16997 10202 0,'0'0'0,"0"-21"0,-21-21 32,-1 42-32,22 21 31,0 0-16,22-21 1,-1 0-16</inkml:trace>
  <inkml:trace contextRef="#ctx0" brushRef="#br0" timeOffset="81743.49">17484 10266 0,'-85'42'31,"64"-21"-31,0-21 0,21 22 16,-22 20-16,1-21 0,0 0 0,21 0 16,-21 22-16,21-22 0,0 0 0,0 21 15,0-20-15,-21-1 0,21 0 0,0 0 16,0 0-16,0 0 0,-21 1 16,21-44 15,0 1-16,0 0-15,0 0 0,0 0 0,0-22 16,21 22-16,0-21 0,0 21 0,0-22 16,22 1-16,-1 21 0,0-21 15,1 20-15,20-20 0,-21 21 0,1 21 16,-1-21-16,0 21 0,1 0 16,41 0-16,-62 21 15,-1 0-15,-21 0 0,0 0 16,0 22-16,0-22 0,0 21 0,0-21 15,0 1-15,-21 20 0,21-21 16,-22 0-16,1 0 0,0 1 0,0-1 16,0-21-16,21 21 0,-21-21 15,-1 21-15,44-21 32,-1 0-32</inkml:trace>
  <inkml:trace contextRef="#ctx0" brushRef="#br0" timeOffset="82343.99">18711 10372 0,'0'0'0,"21"-21"0,1 21 0,-22-22 16,0 1-16,0 0 0,-22 21 16,1-21-16,0 21 0,-21 0 15,21 0-15,-22 0 0,1 0 16,0 0-16,-1 21 0,1 0 0,0 0 15,-1 1-15,1-1 0,0 0 16,-1 21-16,22-21 0,0 22 0,0-1 16,21-21-16,0 0 0,0 43 15,21-43-15,0 0 0,0-21 16,22 21-16,-1-21 0,-21 0 0,21 0 16,1 0-16,-1 0 0,0 0 0,1-21 15,-1 21-15,-21-21 16,22 0-16,-22 0 0,0 0 0,0-1 15,0 1-15,0-21 0,1 21 16,-22 0-16,0-1 0,21 1 0,-21 0 16,21 0-16,-42 42 31,0 0-31,-1 0 16,22 1-16,-42 20 0,21 0 15,0-21-15,0 22 0,-1-1 0,-20 0 16,21 22-16,-21 21 15,20-22-15,1 1 0,0 20 0,21-20 16,-21 20-16,21 1 0,0 0 16,0-22-16,-21 22 0,0-22 0,21 22 15,-22-21-15,1 20 0,21-20 0,0-1 16,-21 22-16,0-22 0,0 1 16,0-22-16,-1 1 0,1-1 0,-63 21 15,62-41-15,-41-1 0,21-21 16,-1 0-16,1 0 0,-22 0 0,22-21 15,-21-1-15,20 1 0,1-21 16,0 0-16,-1-1 0,1-20 16,21 20-16,0-20 0,21-1 0,0 1 15,0-1-15,21 1 0,0-1 0,0 1 16</inkml:trace>
  <inkml:trace contextRef="#ctx0" brushRef="#br0" timeOffset="83001.73">20066 9927 0,'21'-21'0,"-42"42"0,63-63 16,-21 21-16,-21 0 0,0-1 0,22 1 15,-22 0-15,-22 21 16,1 0-16,0 0 15,0 21-15,-21 0 0,20 1 0,1-1 16,-21 21-16,21 0 16,-22 1-16,22-1 0,0 0 0,-21 1 15,21 20-15,-22-20 0,22 20 16,0-21-16,0 22 0,21-22 0,0 1 16,0-1-16,0-21 0,0 21 0,42 1 15,0-22-15,-20 0 16,20-21-16,0 0 0,1 0 0,20 0 15,-21-21-15,22 0 0,-22 0 0,22-1 16,-1-20-16,1 0 0,-1-1 16,1 1-16,-22 0 0,0-1 15,-20-20-15,-1 21 0,0-22 16,-21 22-16,0-85 0,-21 63 16,0 22-16,-1-22 0,1 22 0,-21 21 15,0-21-15,-1 20 0,1 22 16,0 0-16,-22 0 0,22 22 0,-1-1 15,1 21-15,0-21 0,-1 22 16,22 20-16,-21-21 0,21 1 0,0-1 16,-1 22-16,22-22 0,0 0 0,0 22 15,22-22-15,-1 0 0,0 1 16,21-1-16,1-21 0,-1 0 0,21 1 16,1-1-16,-1-21 15,1 0-15</inkml:trace>
  <inkml:trace contextRef="#ctx0" brushRef="#br0" timeOffset="83292.3">20976 10308 0,'21'-21'16,"-42"42"-16,63-63 0,-42 21 0,22 0 0,-22-1 15,0 1-15,0 0 0,-22 21 16,1 42 0,21-20-16,-21-1 0,21 42 15,-21-20-15,0 20 0,21 1 0,-21-1 16,-1 1-16,1 20 0,0-20 0,0 20 15,0 22-15,-22-21 16,22 21-16,-21 0 0,0-1 0,-1 1 16,1-21-16,0 21 0,20 0 0,-20-22 15,0 1-15,21 0 0,-22-1 0,22 1 16,0 0-16,0-22 0,0-21 16,21 1-16,0-1 0,0-21 0,0 0 15,0-42 1,21-21-16,21 21 0,-21-22 15,0-20-15,22-1 0,-1 1 0</inkml:trace>
  <inkml:trace contextRef="#ctx0" brushRef="#br0" timeOffset="83621.42">20891 10647 0,'0'0'0,"0"-64"0,0-20 0,0 41 15,0-20-15,0 21 0,0-1 16,0 1-16,0 0 0,0-1 15,0 22-15,22-21 0,-1 21 0,0-1 0,21 1 16,-21 0-16,22 21 0,-22 0 16,21 0-16,1 0 0,-22 0 0,21 0 15,-21 21-15,0 0 0,1 1 16,-22 20-16,0-21 0,0 21 0,0 1 16,-22-1-16,1-21 0,-21 22 15,21-22-15,-22 21 0,1-21 16,21 0-16,-21 1 0,20-1 0,-20 0 15,21-21-15,0 0 16,21-21 0,21 21-1,-21-21-15,21-1 0,0 1 16,0 0-16,22 0 0,-22-21 0,0 20 16,0 1-16,22 0 0</inkml:trace>
  <inkml:trace contextRef="#ctx0" brushRef="#br0" timeOffset="84256.19">21272 10266 0,'0'0'0,"22"0"32,-1 0-32,0 0 0,0 0 0,0 0 15,0 0-15,1 0 0,20-21 16,0 0-16,-21 21 0,22-22 0,-22 22 16,21-21-16,-21 0 0,1 21 15,-1-21-15,0 0 0,-21 0 0,0-1 16,0 1-16,-21 21 15,-22 0-15,22 0 0,0 0 16,-21 0-16,21 0 0,-22 21 0,1 1 16,21-1-16,0 21 0,-1-21 15,1 22-15,0-22 0,21 21 16,0-21-16,0 43 0,0-22 16,21-21-16,0 0 0,1 1 15,20-1-15,-21-21 0,21 21 0,-20-21 16,20 0-16,-21 0 0,21 0 15,-20 0-15,20 0 0,0-21 16,-21 0-16,1-1 0,-22 1 16,0 0-16,21 0 0,-21-21 0,21 20 15,-21 1-15,21-21 0,-21 21 0,21-22 16,0 22-16,-21-21 0,22 21 16,-1 0-16,0-1 0,21 1 15,-21 21-15,1-21 0,-1 21 16,0 0-16,0 0 0,0 21 15,0 0-15,1 1 0,-1-1 0,-21 0 16,21 0-16,-21 21 0,0-20 0,0 20 16,0-21-16,0 21 0,0-20 15,0 20-15,-21-21 0,21 0 0,-21 0 16,-1 1-16,1-22 16,0 0-1,21-22 1,0 1-16,0 0 15,0-21-15,0 21 0,0-1 16,0 1-16,21-21 0,0 21 16,1 0-16,-1-22 0,0 22 0,0 0 15,0 0-15,0 0 0,1-1 0,-1 1 16,21 21-16,-21 0 0,0 0 16,1 0-16,20 0 0,-21 0 0,43 21 15,-43 1-15</inkml:trace>
  <inkml:trace contextRef="#ctx0" brushRef="#br0" timeOffset="84734.42">22881 10287 0,'21'0'0,"0"-21"16,-21 0 0,22 21-16,-22-21 0,0-1 0,0 1 15,21 0-15,-21 0 0,0 0 0,0 0 16,0-1-16,0 1 0,0 0 15,-21 21-15,-1-21 0,1 21 16,-21 0-16,21 0 0,-22 0 16,22 21-16,-21 0 0,0 0 0,20 1 15,-20-1-15,21 21 0,-21-21 0,20 0 16,1 22-16,21-1 0,0-21 16,-21 22-16,21-1 0,0-21 0,0 0 15,0 0-15,21 1 0,-21-1 16,21-21-16,22 0 0,-22 0 15,0 0-15,21 0 0,-20 0 0,-1-21 16,21-1-16,-21 1 0,0 0 16,1 0-16,-1 0 0,0-22 0,0 22 15,0 0-15,-21-21 0,0 21 16,21-22-16,-21 22 0,22 0 0,-22 0 16,-22 42 15,1 0-31,21 0 0,0 0 15,-21 1-15,21 20 0,-21 21 16,21-41-16,0 20 0,0-21 16,0 0-16,0 0 0,0 1 0,0-1 15,21-21-15,0 0 16,0 0-16,22 0 0,-22 0 0,21-21 16</inkml:trace>
  <inkml:trace contextRef="#ctx0" brushRef="#br0" timeOffset="85020.27">23431 9716 0,'0'0'0,"0"-43"0,0 22 0,0-21 0,0 21 16,0-1-16,-21 44 16,0 20-1,0 0-15,0 1 0,0-1 16,-1 21-16,1 1 0,0-22 0,0 22 15,21-22-15,-21 0 16,21 22-16,-21-22 0,21 1 0,-22-22 16,22 21-16,0 0 0,0-20 0,0-1 15,0 0-15,0 0 0,0 0 16,22-21 0,-1 0-1,0-21-15,0 0 0,0 0 16,0 0-16,1-1 0</inkml:trace>
  <inkml:trace contextRef="#ctx0" brushRef="#br0" timeOffset="85227.3">23601 10139 0,'21'0'31,"-42"0"-15,0 0-16,-1 21 0,22 0 15,-21-21-15,0 21 0,0 1 0,0-1 16,0 0-16,-1 0 0,1 21 15,21-20-15,0-1 0,-21 0 16,21 0-16,0 0 0,0 0 16,21 1-1,0-22-15,1 0 0,-1 0 16,0 0-16,0-22 0</inkml:trace>
  <inkml:trace contextRef="#ctx0" brushRef="#br0" timeOffset="85875.5">23876 10224 0,'0'0'0,"0"-22"0,0 1 0,0 0 16,-21 21 0,0 0-1,-1 0-15,1 0 0,0 21 16,0 0-16,21 1 0,-21-1 0,21 0 16,-21 0-16,21 0 0,0 0 15,0 1-15,0-1 0,0 0 16,0 0-16,21-21 15,0 0 17,-21-21-32,0 0 15,21 0-15,-21-1 0,0 1 0,0 0 16,21 0-16,0 0 0,1 0 16,-22-1-16,21 1 0,0 0 0,0 0 15,0 0-15,0 0 0,1-1 16,-1 22-16,0 0 0,0-21 15,0 21-15,0 0 16,-21 21-16,22 1 0,-22-1 16,0 0-16,0 0 0,0 0 15,0 0-15,0 22 0,-22-22 0,22 0 16,-21 0-16,21 0 0,-21 1 16,0-1-16,0-21 15,21 21-15,-21-21 16,21-21-1,0 0 1,0-1-16,21 1 16,0 0-16,0 0 0,-21 0 15,42 0-15,-20-1 0,-1 1 0,0 0 16,0 0-16,0 0 0,0 0 16,1 21-16,-1 0 15,-21 21 1,0 0-16,0 0 0,0 0 0,0 0 15,0 1-15,-21-1 0,21 21 0,-22-21 16,22 0-16,-21 1 0,21-1 16,-21 0-16,0 0 15,42-21 17,0-21-17,0 21-15</inkml:trace>
  <inkml:trace contextRef="#ctx0" brushRef="#br0" timeOffset="89879.73">23093 9843 0,'0'21'31,"21"-21"-16,0 0-15,0 0 0,0 0 0,22 0 16,-1 0-16,-21 0 0,22 0 16,-1 0-16,-21 0 0,21 0 15,-20 0-15,-1 0 0,0 0 0,0 0 16,0 0-16,-21-21 16</inkml:trace>
  <inkml:trace contextRef="#ctx0" brushRef="#br0" timeOffset="90300.42">23580 9927 0,'21'0'47,"0"0"-47,-21-21 16,21 0-16,-21 0 15,-21 21 1,0 0 0,0 0-16,-1 0 0,1 0 0,0 0 15,21 21 1,0 0-16,0 0 15,21-21-15,0 0 16,1 21-16</inkml:trace>
  <inkml:trace contextRef="#ctx0" brushRef="#br0" timeOffset="93223.83">2730 12086 0,'0'0'0,"0"21"0,22 1 15,-1-22 1,0-22 0,0 22-16,-21-21 0,21 0 15,-21 0-15,0 0 0,21 0 16,-21-1-16,0 1 0,0 0 16,0 0-16,0 0 0,0 0 0,-21-1 15,-21 22-15,21-21 0,-22 21 16,1 0-16,0 0 0,-1 0 0,1 0 15,0 21-15,-1-21 0,1 22 16,0-1-16,21 21 0,-22-21 16,22 0-16,0 1 0,21 20 0,0-21 15,0 0-15,0 0 0,42 1 16,-21-1-16,22 21 0,-1-21 0,0 0 16,1 1-16,20-1 0,-20 0 15,-1 0-15,0 0 0,1 0 16,-1 1-16,-21 20 0,0-21 0,-21 0 15,0 0-15,0 1 0,0-1 16,-42 0-16,21 0 0,-22 0 0,1-21 16,-21 0-16,-1 21 0,22-21 15,-22 0-15,1 0 0,-1 0 0,22-21 16,0 0-16,-1 0 0,1 0 16,21 0-16,-22-1 0,22 1 15,0-21-15,0 21 0,21 0 0,0-1 16,0 1-16,0 0 0,0 0 15,21 42 1,0-21-16,-21 21 16,21 0-16,1 1 0,-1-1 15,0 21-15,0-21 0,21 0 16,-20 1-16,20-1 0,-21 0 0,21 0 16,1-21-16,-1 21 0,0-21 15,1 0-15,-1 0 0,0 0 0,1 0 16,-1 0-16,22 0 0,-22 0 15,0 0-15,1-21 0,-1 0 0,0 0 16,1 0-16,-1-22 0,-21 22 16,21-21-16,-20 21 0,-1-22 0,0 1 15,-21 0-15,0 20 0,0-20 16,0 0-16,0 21 0,0-1 16,0 1-16,0 0 0,0 0 15,0 42 1,0 0-16,-21 22 15,21-22-15,0 0 0,-21 21 0,21-21 16,0 22-16,0-22 0,0 21 16,0-21-16,0 1 0,0-1 0,0 0 15,0 0-15,21 0 0,0-21 16,0 0-16,0 0 0,0 0 0,22 0 16,-22 0-16,0 0 0,21 0 15,-20-21-15,-1 0 0,21 0 16,-21 0-16,22-1 0,-22-20 0,0 21 15,0-21-15,-21-1 0,21 22 16,-21-21-16,0-1 0,21 22 0,-21-21 16,0 21-16,0 0 0,0-1 15,0 44 1,0-1 0,0 0-16,0 21 0,0-21 0,-21 22 15,21-22-15,0 21 0,0-21 16,-21 22-16,21-22 0,0 21 0,0-21 15,0 1-15,0-1 16,21 0-16,0-21 0,1 0 16,20 0-16,-21 0 15,0 0-15,22 0 0,-22-21 0,21 0 16,-21-1-16,22 1 0</inkml:trace>
  <inkml:trace contextRef="#ctx0" brushRef="#br0" timeOffset="93879.66">4233 11917 0,'0'-21'0,"0"42"0,0-63 16,0 20-16,0 1 0,-21 21 16,0 0-1,0 0-15,0 21 0,-1 1 16,1-1-16,21 21 0,-21 0 16,0 1-16,0-1 0,0 0 0,21 1 15,-22-1-15,1 0 0,21 1 16,0-22-16,0 42 0,0-41 15,0-1-15,0 0 0,21-21 16,1 0-16,-1 0 0,0 0 0,21 0 16,-21 0-16,22-21 0,-1 0 15,0-1-15,-20 1 0,20-21 0,0 21 16,-21-22-16,22 22 0,-22-21 0,0-22 16,0 22-16,0 0 15,1-22-15,-22 22 0,21 0 0,-21-1 16,0 1-16,0 0 0,0-1 15,0 22-15,0 0 0,0 0 0,0 42 32,0 21-32,-21-21 15,21 22-15,0-22 0,-22 42 0,22-20 16,-21-1-16,21 0 0,0 1 16,-21-1-16,0 0 0,21 1 0,-21-22 15,21 21-15,0-21 0,-21 1 16,21-1-16,-22 0 0,22-42 31,0 0-15,22-1-16,-1 1 0,-21 0 15,21 0-15,0 0 0,0-22 0,0 22 16,1-21-16,20 0 0,-21 20 0,21 1 16,1-21-16,-22 21 0,21 21 15,1-21-15,-22 21 0,21 0 0,-21 0 16,0 21-16,1-21 0,-1 63 15,0-42-15,-21 1 0,0 20 16,0-21-16,0 21 0,-21-20 16,0 20-16,-1-21 0,1 0 0,0 22 15,21-22-15,-21-21 0,0 21 16,0 0-16,21 0 0,21-42 31</inkml:trace>
  <inkml:trace contextRef="#ctx0" brushRef="#br0" timeOffset="94688.18">6308 11896 0,'0'0'0,"0"-21"0,0-85 31,0 85-31,-22-1 0,22 1 16,-21 0-16,0 21 0,0 0 16,0 0-16,0 0 0,-1 0 15,1 0-15,-21 21 0,21 0 0,-22 22 16,22-22-16,-21 21 0,21 1 0,-22-1 16,22 0-16,-21 1 0,21 20 15,0-21-15,-1 1 0,1-1 0,21-21 16,0 22-16,0-22 0,0 0 15,0 0-15,21-21 0,1 0 16,-1 0-16,0 0 0,21 0 16,-21 0-16,22-21 0,-22 21 0,21-21 15,1 0-15,-22-22 0,0 22 0,21 0 16,-21-21-16,1-1 0,-1 1 16,0 0-16,0 20 0,0-20 0,-21 0 15,0 21-15,0-1 0,0 1 0,0 0 16,0 42 15,0 0-31,0 1 0,0-1 16,0 21-16,0-21 0,-21 22 0,21-1 15,0-21-15,0 21 0,0-20 16,0 20-16,0-21 0,0 0 16,0 0-16,21 1 0,0-22 15,1 0-15,-1 0 16,0 0-16,0 0 0,0-22 15,22 1-15,-22 0 0,0 0 16,0 0-16,21-22 0,-20 1 0,20 21 16,-21-21-16,21-1 0,-20 1 15,-1 0-15,0-1 0,21 22 16,-42-21-16,21 21 0,-21-1 0,0 1 16,-21 21-1,0 0-15,-21 21 16,21 1-16,-1-1 0,1 0 0,21 0 15,0 0-15,0 0 0,0 1 16,0 20-16,0-21 0,0 0 0,21 0 16,1 22-16,-1-22 0,-21 0 15,21 0-15,0 0 0,-21 1 0,21-1 16,-21 0-16,0 0 0,0 0 16,-21-21-1,0 0-15,0 21 0,0-21 16,-1 0-16,1 0 15,0 0-15,0 0 16,21-21-16,-21 21 0,0 0 16,-1 0-16</inkml:trace>
  <inkml:trace contextRef="#ctx0" brushRef="#br0" timeOffset="95691.7">1122 13420 0,'0'0'0,"0"-21"0,-21-1 16,21 1-16,-22 0 0,22 0 16,0 0-16,-21 21 15,21-21-15,-21 21 16,21-22-16,0 44 31,0-1-31,0 0 16,0 0-16,0 21 0,0-20 15,0 20-15,0 0 0,0 1 16,0 20-16,0-21 0,0 1 0,0 20 16,0-20-16,0-1 15,0 0-15,0 1 0,0-22 0,0 21 16,0-21-16,0 0 0,0 1 15,-21-22-15,21 21 16,-21-21 62,21-21-47,0-1-15,0 1-16,0 0 16,21 21-16,-21-21 0</inkml:trace>
  <inkml:trace contextRef="#ctx0" brushRef="#br0" timeOffset="95999.87">1524 13758 0,'-21'85'16,"0"-85"-1,21 21-15,21-21 32,0 0-32,0 0 0,0-21 15,0 0-15,1 0 16,-22 0-16,0-1 0,0 1 15,-22 21 1,1 0 0,0 0-16,0 0 0,0 0 15,21 21-15,0 1 16,21-22 0,0 0-1,0 0-15</inkml:trace>
  <inkml:trace contextRef="#ctx0" brushRef="#br0" timeOffset="97234.41">2392 13949 0,'21'-21'31,"0"0"-31,21-22 16,1 22-16,-22 0 0,21 0 15,-21-22-15,22 22 0,-1-21 16,-21 0-16,22-1 0,-22 1 16,21 0-16,-21-1 0,0 1 15,-21 0-15,22-1 0,-22 1 0,21 21 16,-21-22-16,0 22 0,0 0 15,0 0-15,0 0 0,-21 42 32,-1 21-32,1-21 15,21 22-15,-21-22 0,0 21 16,21 1-16,-21 20 0,0 1 16,21-22-16,-22 43 0,1-22 15,0 1-15,21 20 0,0-20 0,-21 20 16,0 1-16,0 21 0,-1 0 15,1 0-15,0-1 0,0 1 0,0 0 16,0-21-16,-1 21 0,1-1 16,21 1-16,0 0 0,0-21 0,0-1 15,0-20-15,0-1 0,21 1 16,1-22-16,-1-21 0,0 22 0,0-43 16,0 0-16,22 0 0,-22 0 15,21 0-15,0-21 0,-20-22 0,20 22 16,0-21-16,1-1 0,-1-20 0,0-1 15,-21 1-15,22-1 16,-22 1-16,0-22 0,0 22 0,-21-1 16,0-20-16,0 20 0,0-21 15,-21 22-15,0-1 0,0-20 0,-22 20 16,1 22-16,0 0 0,-1-1 16,-20 1-16,-1 21 0,-41-22 15,41 22-15,22 21 0,-1 0 16,1 0-16,21 0 0,0 0 0,0-21 15,42 0 1,0 21-16,21-21 0,1 0 16,-1-1-16,0 1 0,22 0 15,-22-21-15,22 21 0,-22-22 16,0 1-16,22 0 0,-22-1 16,0 1-16,1 0 0,-1-22 0,0 22 15,1-1-15,-22 22 0,0-21 16,0 21-16,0 0 0,-21-1 0,0 1 15,0 0-15,-21 21 32,0 0-32,21 21 0,-21 0 15,21 22-15,0-22 0,-21 21 0,21 1 16,-21-1-16,21 0 0,-22 1 16,22-22-16,0 21 0,0 0 0,0-20 15,0-1-15,0 0 16,22 0-16,-1 0 0,0 0 0,0-21 15,0 0-15,0 0 0,1 0 16,20 0-16,-21 0 0,0-21 0,0 0 16,22 0-16,-22 0 0,0 0 15,-21-22-15,0 22 0,21-21 0,-21 21 16,0-22-16,0 1 0,0 0 16,-21-1-16,0 22 0,0-21 0,0 21 15,-22-1-15,22 1 0,0 21 16,0 0-16,-22 0 0,22 0 0,0 0 15,0 21-15,21 1 0,-21-1 16,21 21-16,0-21 0,0 22 16,0-22-16,0 21 0,0-21 15,0 0-15,21 1 0,0-1 0,0-21 16,0 0-16,1 0 0,20 0 16</inkml:trace>
  <inkml:trace contextRef="#ctx0" brushRef="#br0" timeOffset="97619.79">3641 13610 0,'0'0'0,"-22"-21"16,22 0-16,0 0 16,0 0-1,22-1-15,-1 22 16,0 0-16,0 0 0,0 0 15,0 22-15,1-1 0,-1 0 16,0 0-16,21 0 0,-42 22 0,21-22 16,1 21-16,-1-21 0,-21 22 15,0-22-15,0 21 0,0-21 0,0 0 16,0 22-16,0-22 0,-21 0 16,21 0-16,-22-21 15,1 0-15,21-21 31,0 0-31,0 0 0,0 0 0,0-1 16,0 1-16,0 0 0,0-21 16,21 21-16,1-22 0,-22 22 0,21-21 15,0 21-15,0-22 0,0 22 16,22 0-16,-22 0 0,0 0 0,0-1 16,21 22-16,-20 0 0,-1 0 0</inkml:trace>
  <inkml:trace contextRef="#ctx0" brushRef="#br0" timeOffset="98212.4">4551 13504 0,'0'0'16,"-64"-21"-1,43 21 1,21 21-16,-21 1 15,0-1-15,21 0 0,0 0 16,-21 21-16,21-20 0,-22 20 0,1-21 16,21 21-16,-21 1 0,0-22 15,21 0-15,0 21 0,0-20 16,-21-22-16,21 21 0,0 0 0,21-21 31,0 0-31,-21-21 16,21 0-16,0-1 0,1 1 15,-1 0-15,0 0 0,0 0 0,0-22 16,0 22-16,1 0 0,-1 0 16,0 0-16,-21 0 0,21-1 15,0 22-15,0 0 16,-21 22-16,0-1 0,0 0 16,22 21-16,-22-21 0,0 1 15,0-1-15,21 0 0,-21 0 16,0 0-16,21 0 0,-21 1 0,21-1 15,0-21-15,0 0 0,1 21 16,-1-21-16,21 0 0,-21 0 16,0 0-16,1-21 0,-1 21 15,0-21-15,0-1 0,-21 1 0,0 0 16,21 0-16,-21-21 0,0 20 0,0-20 16,0 21-16,0-21 0,0-1 15,0 1-15,0 21 0,0-22 0,-21 22 16,0 0-16,0 0 15,0 21-15,-1 0 16,1 0-16,21 21 16,0 0-16,0 0 15,21 1-15</inkml:trace>
  <inkml:trace contextRef="#ctx0" brushRef="#br0" timeOffset="98724.31">5969 13483 0,'0'0'0,"-21"0"0,0-21 16,-1 0-16,1 21 0,0 0 15,-21-21-15,21 21 0,-22 0 0,1 0 16,0 0-16,20 0 0,-20 21 15,0 0-15,-1 0 0,1 0 0,0 1 16,21 20-16,-22-21 0,22 21 16,0 1-16,0-1 0,21-21 15,0 22-15,-21-1 0,21-21 0,0 0 16,0 22-16,0-22 0,21-21 0,-21 21 16,21 0-16,0-21 0,21 0 15,-20 0-15,-1 0 0,21 0 16,0 0-16,-20-21 0,20 0 0,0 21 15,-21-21-15,22-1 0,-1 1 0,-21-21 16,22 21-16,-22-22 0,0 22 16,0-21-16,-21 21 0,0-22 0,0 1 15,0 21-15,0 0 0,0-22 16,0 22-16,0 0 0,-21 21 31,21 21-31,-21 0 0,21 1 16,-21-1-16,21 21 0,0 22 0,0-43 15,0 21-15,0-21 16,0 0-16,0 1 0,42 20 16,-21-21-16,0-21 0,0 0 15,1 0-15,-1 0 0,0 0 0,0 0 16,0 0-16,0 0 0</inkml:trace>
  <inkml:trace contextRef="#ctx0" brushRef="#br0" timeOffset="99116.99">6159 13504 0,'0'0'0,"0"-21"16,0 0-1,0 0-15,22 21 16,-1 0-16,0 0 16,0 0-16,0 0 15,0 0-15,1 0 0,-1 21 16,-21 0-16,21 0 0,0 1 0,0-1 15,-21 0-15,21 0 0,-21 0 16,22 0-16,-22 22 0,0-22 16,0 0-16,0 0 0,0 0 0,0 1 15,0-1-15,-22 0 0,1 0 16,0-21-16,0 0 31,21-21-15,0 0-16,0 0 0,21-1 15,-21 1-15,21-21 0,0 21 16,1-22-16,-1 22 0,0-21 0,0 21 16,0-22-16,0 22 0,1 0 15,-1 0-15,0 21 0,0-21 0,0 21 16,0 0-16,1 0 0,-1-21 0,0 21 16,0 0-16,0 0 0</inkml:trace>
  <inkml:trace contextRef="#ctx0" brushRef="#br0" timeOffset="99852.72">7429 13526 0,'0'0'0,"22"0"0,-1-22 16,0 22-16,-21-21 0,0 0 0,0 0 15,0 0-15,0 0 16,0-1-16,-21 22 0,0-21 16,-1 21-16,1-21 0,0 21 15,0 0-15,0 0 0,0 0 0,-1 0 16,-20 21-16,21 0 0,0 1 0,-22-1 16,22 21-16,0-21 15,0 22-15,0-1 0,0 0 0,-1 1 16,1-22-16,21 21 0,0 0 0,0-20 15,0 20-15,0-21 0,0 0 16,21 0-16,1 1 0,-1-22 16,0 0-16,0 0 0,21 0 15,-20 0-15,-1 0 0,21-22 0,-21 1 16,22 0-16,-1 0 0,-21-21 0,21 20 16,1-20-16,-22 0 0,21-1 15,-21 1-15,1-21 0,20 20 16,-21 1-16,0 0 0,0-22 0,1 22 15,-22-1-15,0-20 0,21 21 16,-21-1-16,0 1 0,0 21 0,0-22 16,0 22-16,0 0 0,-21 42 31,-1 0-31,22 22 0,0-22 16,-21 21-16,0 1 0,21-1 0,-21 21 15,21-20-15,0-1 0,0 0 16,0 22-16,0-22 0,0 1 0,0-1 15,0 0-15,0 1 0,21-22 0,0 21 16,0-21-16,1 0 0,-1 1 16,0-22-16,0 0 0,21 0 15,-20 0-15,20 0 0,-21 0 16,0 0-16,22-22 0,-22 1 0</inkml:trace>
  <inkml:trace contextRef="#ctx0" brushRef="#br0" timeOffset="100349.23">8509 13123 0,'0'0'0,"21"-21"0,-21 0 16,-21 21 15,0 0-31,0 0 0,21 21 0,-22 0 16,1 1-16,0-1 0,0 21 16,0-21-16,0 22 0,21-1 0,0-21 15,-22 21-15,22 1 0,0-1 0,0 0 16,0 1-16,0-1 0,0-21 15,22 22-15,-22-22 0,21 21 0,0-21 16,0 0-16,0-21 0,0 22 16,1-22-16,-1 0 0,0 0 0,0 0 15,0 0-15,22-22 0,-22 1 16,0 0-16,21 0 0</inkml:trace>
  <inkml:trace contextRef="#ctx0" brushRef="#br0" timeOffset="100627.33">9080 12996 0,'22'-21'0,"-44"42"0,44-63 0,-1 21 15,0 21-15,0 0 16,0 0-16,0 0 0,1 0 16,-1 0-16,0 21 0,0 0 15,0 0-15,-21 22 0,0-22 16,0 21-16,21 1 0,-21-1 15,0-21-15,0 21 0,0 1 0,0-1 16,0-21-16,-21 22 0,21-1 0,-21-21 16,0 21-16,21-20 0,0-1 15,-21 0-15,0 0 0,21 0 0,-22 0 16,22 1-16</inkml:trace>
  <inkml:trace contextRef="#ctx0" brushRef="#br0" timeOffset="101124.01">9948 13293 0,'0'0'0,"-21"0"16,0 0-16,-21 0 15,84 0 17,-21 0-32,43 0 0,-22 0 15,21 0-15,1 0 0,-1-21 0,22 21 16,-21 0-16,20 0 0,1 0 0,0-22 15,-1 22-15,-20 0 0,20 0 16,-20 0-16,-1 0 0,-20 0 0,-1 0 16,-21 0-16,22 0 0,-22 0 15,-21-21-15,0 0 16,0 0-16,0 0 16,0 0-1</inkml:trace>
  <inkml:trace contextRef="#ctx0" brushRef="#br0" timeOffset="101480.27">10922 12975 0,'0'0'0,"-85"-21"15,64 21 1,21 21 0,21 0-1,0 1-15,22-22 0,-22 21 16,21-21-16,-21 21 0,22-21 15,-1 0-15,0 21 0,-20-21 0,20 0 16,0 0-16,-21 21 16,1-21-16,-1 0 0,0 0 0,0 0 0,-21 21 15,21-21-15,-21 22 16,0-1 0,0 0-16,-21 0 15,0 0-15,0-21 0,-22 21 16,22 1-16,-21-1 0,0 0 0,-1 0 15,1 0-15,0 0 0,-1 1 0,22-1 16,-21 0-16,21 0 16,-22 0-16,22 0 0,0-21 0,0 22 15,21-1-15,-21-21 0,-1 21 16,1-21-16,0 0 16</inkml:trace>
  <inkml:trace contextRef="#ctx0" brushRef="#br0" timeOffset="102503.39">889 15071 0,'0'0'0,"-21"0"0,0 0 15,-1 0-15,1 0 16,21-21-16,-21 21 0,21-22 0,0 1 16,0 0-1,0 0-15,0 0 0,21 21 16,-21-21-16,21-1 0,1 22 0,-1-21 15,0 21-15,0 0 16,0 0-16,0 0 0,1 21 0,-1 1 16,0-1-16,0 21 0,0 0 15,-21 1-15,0 20 0,0 1 16,0-1-16,-21 1 0,0-22 0,0 22 16,0-22-16,-1 21 0,1-20 15,0-22-15,-21 21 0,21-21 16,-1 1-16,1-1 0,0 0 0,0-21 15,0 0-15,0 0 0,-1 0 16,22-21-16,-21 0 16,21-1-16,-21-20 0,21 0 15,0 21-15,0-22 0,0-20 16,0 20-16,0 1 0,21 21 16,0-21-16,1 20 0,-22 1 15,21 21-15,0 0 0,0 21 16,0 1-16,0-1 0,1 21 15,-1-21-15,-21 22 0,21-22 16,0 21-16,-21-21 0,21 22 0,0-22 16,1 0-16,-22 0 0,21 0 15,0 0-15,0-21 0,-21 22 16,21-22-16,0 0 0,1 0 0,20 0 16,-21 0-16,0 0 15,0 0-15,1-22 0</inkml:trace>
  <inkml:trace contextRef="#ctx0" brushRef="#br0" timeOffset="102672.19">1714 15325 0,'0'0'0,"22"0"0,-22-21 0,0-1 32,21 22-17,0 0 1,-21-21-16,21 21 15,0 0-15,0-21 16,1 0-16</inkml:trace>
  <inkml:trace contextRef="#ctx0" brushRef="#br0" timeOffset="103319.45">3577 14711 0,'0'0'0,"-21"-21"0,21 0 16,-21-1-16,21 1 0,-21 0 15,21 0-15,-22 0 0,1 42 31,21 0-31,-21 0 0,21 22 0,0-1 16,0-21-16,0 43 0,0-22 16,0 0-16,0 1 0,-21 20 0,21-21 15,-21 22-15,21-22 16,0 22-16,0-22 0,0 0 0,-21 1 16,21-1-16,-22-21 0,22 22 15,0-22-15,0 0 0,0 0 16,-21-21-1,21-21-15,0 0 16,0 0-16,0-1 0,0-20 16,0 21-16,0-21 0,21-1 15,1 1-15,-1 0 0,0-1 0,0 1 16,21 21-16,1-22 0,-1 22 16,0 0-16,22 0 0,-22 0 0,22 21 15,-22 0-15,0 0 0,1 0 0,-1 0 16,0 21-16,-20 0 0,20 0 15,-21 0-15,-21 22 0,0-22 16,0 21-16,0 1 0,0-22 16,0 21-16,-42 0 0,21-20 0,-1 20 15,-20-21-15,0 0 0,-1 0 16,1 1-16,0-1 0,-64 0 16,64-21-16,-1 0 0,1 21 15,21-21-15,-22 0 0,22 0 0,0 0 16,0 0-16,0-21 15,21 0-15,21 0 16,21 21-16,-21-22 0,22 22 16,-1-21-16,0 0 0</inkml:trace>
  <inkml:trace contextRef="#ctx0" brushRef="#br0" timeOffset="103844.63">4805 14965 0,'0'-21'0,"0"42"0,21-63 0,-21 20 16,0 1-16,0 0 0,0 0 15,0 0-15,0 0 0,-21-1 16,0 22-16,-1 0 16,-20 0-16,0 0 0,21 0 0,-22 22 15,1-1-15,0 0 0,-1 0 16,22 0-16,-21 22 0,-1-22 0,1 21 15,21 0-15,0 1 0,-22 20 16,22-20-16,21-1 0,0 0 0,0-21 16,0 22-16,0-22 0,0 0 15,21 0-15,1 0 0,-1 1 0,0-22 16,21 0-16,1 0 0,-1 0 16,0 0-16,1-22 0,-22 1 0,21 0 15,0 0-15,1-21 0,-1 20 0,-21-20 16,22 0-16,-22-1 0,0 1 15,0 0-15,0-1 0,-21 1 0,0 21 16,0-21-16,0 20 16,21 1-16,-21 0 0,0 0 0,0 42 31,0 0-31,-21 0 0,21 1 0,-21-1 16,21 21-16,0-21 0,0 22 15,0-1-15,0-21 0,0 21 0,0 1 16,0-22-16,0 0 0,21 0 15,0 0-15,1 1 0,-1-1 0,0-21 16,0 0-16,0 0 0,22 0 0,-22 0 16,0-21-16,21 21 0,-21-22 15,1 1-15,20-21 0,-21 21 16,21 0-16</inkml:trace>
  <inkml:trace contextRef="#ctx0" brushRef="#br0" timeOffset="104633.4">5694 14774 0,'21'-21'0,"-42"42"0,42-63 0,-21 21 16,-21 21 0,0 0-16,-1 0 0,1 21 15,0 0-15,0 0 0,0 22 16,0-22-16,-1 0 0,1 21 16,0-20-16,21 20 0,0 0 0,-21 1 15,21-22-15,0 21 0,0 0 16,0-20-16,0 20 0,0-21 0,21 0 15,0 0-15,0-21 0,1 22 16,20-22-16,-21 0 0,21 0 0,1 0 16,-1 0-16,0-22 0,1 22 15,-1-21-15,0 0 0,1 0 0,-1-21 16,-21 20-16,22-20 0,-22 21 0,0-21 16,0-1-16,0 1 0,0 0 15,1-1-15,-22 1 0,0-22 0,21 22 16,-21 0-16,0-1 0,0 22 15,21-21-15,-21 21 0,0 0 16,0 42 0,0 0-1,0 21-15,0-21 0,-21 22 0,21-22 16,0 21-16,-21 1 0,21-22 16,0 21-16,0 0 0,-22-20 0,1 20 15,21-21-15,-21 21 0,21-20 16,-21 20-16,21-21 0,-21 0 0,21 0 15,0-42 17,0 0-32,21 0 15,0 0-15,0-22 16,0 22-16,1 0 0,20-21 0,-21 21 16,0-22-16,22 22 0,-22-21 15,21 21-15,-21-1 0,0 1 0,22 0 16,-22 21-16,0 0 0,0 0 0,-21 85 47,-21-64-47,0 0 0,0 0 15,-22-21-15,22 21 0,0 1 16,-21-22-16,21 21 0,-1-21 0,-20 0 16,21 0-16,0 21 0,0-21 15,-1 0-15,22 21 16,0 0-1,0 0-15,22-21 0,-22 22 16,21-1-16,0-21 0,0 21 0,0 0 16,0-21-16,1 21 0,-1 0 15,0-21-15,0 22 0,0-22 16,0 0-16,1 0 16,-1 0-16,0 0 0,0 0 0,0 0 15,22 0-15,-1 0 0</inkml:trace>
  <inkml:trace contextRef="#ctx0" brushRef="#br0" timeOffset="105096.41">8001 14478 0,'0'0'15,"0"-21"-15,0 0 0,0 0 16,0-1-16,-21 22 0,0 0 16,-1 0-16,1 22 0,0-1 15,0 0-15,0 0 0,0 21 16,-1 1-16,1-1 0,0 0 16,0 1-16,21 20 0,-21-20 0,0-1 0,21 0 15,-22 1-15,22-1 16,0 0-16,0 1 0,0-22 0,0 21 15,0-21-15,22 0 0,-22 22 16,42-43-16,-21 21 0,0-21 0,22 0 16,-1 0-16,0 0 0,1 0 0,-22-21 15,21 0-15,0-1 0,1 1 16,-1-21-16</inkml:trace>
  <inkml:trace contextRef="#ctx0" brushRef="#br0" timeOffset="105372.4">8615 14436 0,'0'0'0,"21"-21"0,-21-1 0,21 1 16,0 21-16,-21-21 0,21 21 0,1 0 15,-1 0-15,0 0 0,0 0 16,0 0-16,22 0 0,-22 21 16,0 0-16,0 22 0,0-22 0,0 21 15,1 22-15,-22-22 0,0 0 0,0 22 16,0-22-16,0 1 0,-22-1 15,-20 0-15,21 1 0,-21-1 0,-1-21 16,1 21-16,21-20 0,-22 20 0,1-21 16,21 0-16,-21 0 0,20-21 15,22 22-15,-21-22 0,21-22 32,21 1-32,1 0 0,-1 0 15</inkml:trace>
  <inkml:trace contextRef="#ctx0" brushRef="#br0" timeOffset="106108.48">9906 14584 0,'0'0'0,"-64"0"0,22 0 0,-21 0 0,20 0 16,22 0-16,-21 0 0,21 0 16,-1 0-16,44 0 15,20 0 1,0 0-16,22 0 0,-1 0 0,22 0 15,0 0-15,20 0 0,-20 0 16,0 0-16,21 0 0,-1 0 16,1 0-16,0 0 0,-21 0 0,21 0 15,-22 0-15,1 0 0,-22 0 16,1 0-16,-1 0 0,-20 0 0,-22 0 16,21 0-16,-21-21 0,1 21 15,-22-21-15,0-1 0,0 1 16,0 0-16,-22 0 0,-20 0 15,21 0-15,-21 21 0,20-22 16,-20 1-16,0 21 0,21-21 0,-22 21 16,22-21-16,-21 21 15,21 0-15,-1 0 0,-20-21 0,21 21 16,0 0-16,0 0 0,-1 0 16,44 0 15,20 0-31,-21 0 0,21 0 15,1 21-15,-1-21 0,0 0 16,1 0-16,20 0 0,-42 0 0,22 21 16,-1-21-16,-21 0 0,0 0 15,1 0-15,-1 0 0,0 0 16,-21 21 0,0 0-16,0 1 15,0-1-15,-21-21 0,0 21 0,-1 0 16,22 0-16,-21 22 0,0-22 15,0 0-15,0 0 0,0 0 0,-1 0 16,-20 1-16,21-22 0,0 21 16,0 0-16,-1 0 0,1-21 0,-21 21 15,21-21-15,0 21 0,-1-21 0,1 0 16,0 22-16,-21-22 0,-1 0 16</inkml:trace>
  <inkml:trace contextRef="#ctx0" brushRef="#br0" timeOffset="107186.03">825 16235 0,'0'-21'31,"0"0"-31,0-1 16,22 1-16,-1 21 0,0-21 15,-21 0-15,21 21 0,0-21 0,0 21 16,1 0-16,-1 0 15,0 0-15,-21 21 0,0 0 16,0 21-16,0-20 0,0-1 0,0 21 16,0-21-16,0 22 0,-21-22 15,0 0-15,21 21 16,-22-21-16,1 1 0,0-1 0,21 0 16,-21 0-16,0-21 15,21-21 16,0 0-15,0 0-16,21 21 0,0 0 16,0-22-16,0 22 0,1 0 15,-1-21-15,0 21 0,0 0 16,21 0-16,-20 0 0,20 0 16,-21 21-16,0-21 0,22 22 15,-43-1-15,0 0 0,0 0 0,0 21 16,0-20-16,-22-1 0,1 0 15,0 21-15,-21-21 0,21 1 16,-1-1-16,1 0 0,0-21 0,0 0 16,0 21-16,0-21 0,-1 0 15,1 0-15,0 0 0,0-21 16,0 21-16,0-21 0,21 0 0,-22 21 16,22-22-16,-21 22 0,21-21 15,21 0 16,1 21-15,-1 0-16,0-21 0</inkml:trace>
  <inkml:trace contextRef="#ctx0" brushRef="#br0" timeOffset="107387.41">1714 16447 0,'0'0'16,"22"0"-16,-1-22 0,0 22 0,-21-21 94</inkml:trace>
  <inkml:trace contextRef="#ctx0" brushRef="#br0" timeOffset="107816.09">2730 15981 0,'0'0'15,"-21"-21"-15,0 42 32,21 0-32,0 0 0,0 22 15,0-1-15,0 0 0,-21 1 0,21-1 16,0 21-16,0-20 0,0-1 16,-21 22-16,0-22 0,21 0 0,-22-21 15,22 22-15,0-1 0,-21-21 16,21 0-16,0 1 0,0-1 15,21-21-15,1 0 16,-1-21-16,-21-1 16,21 1-16</inkml:trace>
  <inkml:trace contextRef="#ctx0" brushRef="#br0" timeOffset="108451.73">2709 16277 0,'-21'-42'0,"42"84"0,-42-126 0,21 41 0,0 1 16,0 0-16,0-1 0,0 1 15,21 21-15,0-22 0,1 22 16,20 0-16,0 0 0,-21 0 0,22 21 16,-1 0-16,0 0 0,1 0 15,-22 21-15,21 0 0,-21 0 0,22 22 16,-22-22-16,-21 21 16,0 0-16,0 1 0,0-1 0,-21 0 15,-22 1-15,22-1 0,-21-21 0,0 22 16,-1-22-16,1 0 0,0 0 15,-1 0-15,1-21 0,0 21 16,20-21-16,-20 0 0,21 0 16,0 0-16,0 0 15,21-21 1,21 21-16,0 0 0,0 0 16,21 0-16,-20 21 0,20 1 15,-21-22-15,21 21 0,-20 0 0,20 0 16,-21 0-16,0 0 0,0-21 15,1 22-15,-1-1 0,0 0 16,0-21-16,0 0 0,0 21 16,1-21-16,-1 0 0,0 0 0,0 0 15,43 0-15,-22-21 16,-21 0-16,21 0 0,1-1 0,-1 1 16,-21 0-16,43-21 15,-43 21-15,0-22 0,-21 22 0,21 0 16,-21-21-16,0 20 0,0 1 15,-21 0-15,0 21 16,-21 0-16,20 0 0,1 0 0,0 0 16,0 21-16,0 0 0,0 1 15,-1-1-15,1 0 0,21 21 16,0-21-16,0 1 0,0-1 16,0 0-16,0 0 0,21 0 0,1 0 15,-1 1-15,21-1 0,-21-21 16,22 0-16,-1 0 0,-21 0 0,43 0 15,-22 0-15,0 0 0,1 0 16,20-21-16,-21 21 0,1-22 0,-1 1 16,0-21-16,1 21 0,-1-22 15</inkml:trace>
  <inkml:trace contextRef="#ctx0" brushRef="#br0" timeOffset="108931.94">4403 15875 0,'0'-63'15,"-127"465"-15,254-741 0,-149 276 16,1 84-16,0 0 0,0 0 16,0 21-16,0 1 0,-1-1 15,22 22-15,-21-22 0,0 21 0,0 1 16,0-22-16,0 22 0,-1-1 16,-20 64-16,21-42 0,0-22 15,21 22-15,-21 0 0,-1-1 16,22-20-16,0 21 0,-21-1 0,21-20 15,-21-1-15,21 1 16,0-1-16,0-20 0,0-1 0,0 0 16,0 1-16,21-22 0,0-21 15,1 0-15,-1 0 0,0 0 0,0 0 16,21-21-16,-20-22 0,20 22 16,-21-21-16,21-1 0,-20 1 15,20 0-15,-21-1 0,21-20 0,-20 21 16,-22-22-16,0 1 0,0-1 15,0-21-15,0 22 0,0-1 0,-22 1 16,-20 21-16,21-1 0,-21 1 16,20 21-16,-20 0 0,0-1 15,21 22-15,-22 0 0,22-21 0,0 21 16,0 0-16,0 0 0,-1 0 16,22-21-1,22 21-15,-1-21 16,0 21-16,0 0 0,21-21 0,-20 21 15,20 0-15,0-21 0,1-1 16,-1 22-16,0-21 0,1 21 0</inkml:trace>
  <inkml:trace contextRef="#ctx0" brushRef="#br0" timeOffset="109312.35">4635 16256 0,'0'-21'0,"0"42"0,0-63 16,0 21-16,0-1 15,0 1-15,0 0 0,0 0 0,22 0 16,-1 0-16,0-1 0,0 1 16,0 0-16,22 21 0,-22 0 15,0 0-15,0 0 0,0 0 0,0 0 16,43 42-16,-43 1 16,0-22-16,0 21 0,1-21 0,-1 22 15,-21-22-15,0 0 0,0 21 0,0-20 16,0-1-16,0 0 15,0 0-15,0 0 0,-21 0 0,-1-21 0,1 22 16,21-44 15,0 1-31,0 0 16,0 0-16,0 0 0,0-22 0,0 22 16,0-21-16,21 21 0,1-22 15,-1 1-15,0 21 0,21-21 0,-21 20 16,22 1-16,-22 0 0,21 0 15,1 0-15,-1 0 0,-21 21 0,21 0 16,-20 0-16,-1 0 0,0 0 16</inkml:trace>
  <inkml:trace contextRef="#ctx0" brushRef="#br0" timeOffset="110463.69">5482 16171 0,'0'0'0,"0"22"0,0 20 15,-21-21-15,21 0 0,0 0 16,21 1-1,0-22-15,0 0 0,1 0 0,-1 0 16,0 0-16,0-22 0,21 22 16,-20-21-16,20 0 0,-21 0 0,0 0 15,0 0-15,1-1 0,-1 1 16,-21 0-16,21-21 0,-21 21 16,0-1-16,0-20 0,0 21 0,0 0 15,-21 21-15,0-21 0,-1 21 16,1 0-16,0 0 0,0 0 0,0 0 15,0 21-15,-1 0 0,1 0 16,0 0-16,0 22 0,0-22 0,0 21 16,21-21-16,0 22 0,0-1 15,0-21-15,0 21 0,0-20 0,21-1 16,0 0-16,0 0 0,0 0 16,0 0-16,22 1 0,-22-22 0,21 0 15,1 0-15,-22 0 0,21 0 16,22 0-16,-22-22 0,0 22 0,1-21 15,-1 0-15,0 0 0,1 0 16,-22 0-16,21-22 0,-21 1 16,0 21-16,1-22 0,-1 1 15,0 21-15,-21-21 0,0 20 0,0 1 16,0 0-16,-21 21 16,0 0-1,21 21-15,-22 0 16,22 1-16,0-1 0,0 21 0,0-21 15,0 0-15,0 1 0,22-1 16,-22 0-16,0 0 0,21 0 0,0 0 16,-21 1-16,0-1 0,0 0 15,0 0-15,-21-21 47,0-21-47,-1 21 0,22-21 0,-21 21 16,0-21-16,21-1 15,-21 22-15,0 0 16,21 22 0,0-1-16,0 0 15,21-21-15,0 21 0,0-21 16,0 0-16,1 0 0,-1 21 16,0-21-16,0 0 0,21 0 0,-20 0 15,-1 0-15,21 0 0,-21 0 16,0-21-16,22 0 0,-22 21 15,21-21-15,-21-22 0,1 22 0,-1-21 16,0 0-16,0-1 0,0-20 16,0 20-16,-21-20 0,0 21 0,22-22 15,-1 22-15,-21-1 0,0 1 16,21 21-16,-21-21 0,21 20 0,-21 1 16,0 42-1,0 1 1,-21-1-16,0 0 0,0 0 0,21 21 15,0 1-15,-22-1 0,1 0 16,21 1-16,0-1 0,-21 0 0,0 1 16,21-1-16,-21 0 15,21 1-15,0-1 0,0-21 0,-21 0 16,21 1-16,0-1 0,-22-21 16,22 21-16,0-42 31,22 0-31,-1-1 0,0 1 0,0 0 15,0 0-15,0 0 0,1-22 16,-1 22-16,21-21 0,-21 21 0,22-22 16,-22 22-16,21 0 15,-21 0-15,0 21 0,1 0 0,-1 0 16,0 0-16,0 21 16,-21 0-16,21 0 0,-21 22 0,0-22 15,0 0-15,0 21 0,0-20 0,0 20 16,0-21-16,0 0 0,0 0 15,0 1-15,0-1 0,-21 0 0,21 0 16,0 0-16,-21-21 16,0 0-1</inkml:trace>
  <inkml:trace contextRef="#ctx0" brushRef="#br0" timeOffset="110964.91">8064 15748 0,'0'-21'31,"-21"21"-31,0 0 16,0 0-16,0 21 0,21 0 0,-21 0 15,-1 22-15,22-22 0,0 21 16,0 1-16,-21-1 0,21 0 16,0 1-16,0 20 0,0-42 15,0 22-15,0-1 0,0 0 0,0-21 16,21 1-16,-21-1 0,22 0 0,-1 0 15,0 0-15,0-21 0,21 0 16,-20 21-16,-1-21 0,0 0 0,21 0 16,-21 0-16,1 0 0,-1-21 15,21 0-15,-21 21 0,0-21 0</inkml:trace>
  <inkml:trace contextRef="#ctx0" brushRef="#br0" timeOffset="111268.37">8763 15706 0,'42'-43'31,"-84"86"-31,105-86 0,-41 43 0,-1 0 0,21 0 0,-21 0 16,22 0-16,-22 0 0,21 22 16,22 20-16,-22-21 0,0 0 15,-21 22-15,1-22 0,-1 21 16,0 0-16,-21 1 0,0-1 15,0 0-15,-21 22 0,0-22 16,-1 1-16,-20-22 0,0 21 16,21-21-16,-22 0 0,1 1 0,0-1 15,-1 0-15,1-21 0,21 21 16,0-21-16,-22 21 0,22-21 16,42-21-1,0 0 1,1 0-16</inkml:trace>
  <inkml:trace contextRef="#ctx0" brushRef="#br0" timeOffset="111844.42">9948 15917 0,'-21'0'16,"42"0"-16,-63 0 0,84 0 47,-21 0-47,22 0 0,-1 0 0,22 0 15,-22 0-15,21 0 16,1 0-16,-1 0 0,1 0 0,-1 0 16,22 0-16,0 0 0,-22 0 15,22-21-15,0 21 0,-22 0 0,22-21 16,-22 0-16,1 21 0,-22-21 16,0 21-16,1 0 0,-1-21 0,-21 21 15,0 0-15,-21-22 31,-21 22-15,0 0 0,0 0-16,21-21 15,-21 21-15</inkml:trace>
  <inkml:trace contextRef="#ctx0" brushRef="#br0" timeOffset="112283.81">11028 15579 0,'-21'0'0,"42"0"0,-64 0 15,22 0 1,21 21 0,0 0-16,0 0 0,21-21 15,22 21-15,-22 1 16,21-22-16,-21 21 0,22 0 0,-1-21 15,0 21-15,1-21 0,-1 0 16,0 0-16,-20 0 0,20 0 0,-21 0 16,0 0-16,22 0 0,-22 0 15,0 0-15,0 0 16,-21-21-16,-21 21 31,0 0-31,-22 0 0,22 21 16,0 0-16,-21 0 0,21 1 15,-22 20-15,1-21 0,0 21 16,20-20-16,-20 20 0,0 0 0,-1-21 16,22 22-16,0-22 15,-21 0-15,21 0 0,-1 0 0,1 1 16,21-1-16,-21 0 0,0-21 16,21 21-1,-21-21 1,0 0-16,-1 0 15,1 0-15</inkml:trace>
  <inkml:trace contextRef="#ctx0" brushRef="#br0" timeOffset="113596.06">931 17314 0,'0'-42'16,"0"21"-16,0 0 16,0 0-16,0 42 31,0 0-15,0 0-16,0 21 0,0-20 0,-21 20 15,0 0-15,21 1 0,-21-22 16,0 21-16,21 0 0,-22 1 15,1-22-15,0 21 0,21-21 16,-21 1-16,0-1 16,21-42 15,0-1-31,0 1 16,0 0-16,0 0 15,21 0-15,0 21 0,0-21 16,0-1-16,1 22 0,-1-21 0,0 21 15,0 0-15,0-21 0,0 21 16,22-21-16,-22 21 0,0-21 16,21 21-16,-20-21 0,-1 21 15,0 0-15,0-22 0,0 22 16,-21-21-16,21 0 16,-21 0-16,0 0 15,0 0-15,0-1 16,-21 1-1,0 21 1,21 21 0,-21 1-16,21-1 0,-21 21 15,21-21-15,-21 22 16,21-1-16,0 0 0,-22 1 0,22-1 16,-21 0-16,21 1 0,0-22 15,0 21-15,0-21 0,-21 0 16,21 1-16,0-1 15,0 0-15,0-42 47,0 0-47,0-1 0,0 1 16,21 0-16</inkml:trace>
  <inkml:trace contextRef="#ctx0" brushRef="#br0" timeOffset="113912.88">1587 17547 0,'0'0'15,"0"21"-15,0 1 0,22-1 16,-1-21-16,0 0 31,0 0-31,-21-21 0,21 21 16,-21-22-16,21 1 0,-21 0 15,0 0 1,-21 0-16,0 21 16,0 0-16,0 0 0,0 0 15,-1 21-15,1-21 16,21 21-16,0 0 0,-21 0 16,21 1-16,0-1 15,0 0-15,21-21 16,0 0-1</inkml:trace>
  <inkml:trace contextRef="#ctx0" brushRef="#br0" timeOffset="114535.52">3535 17124 0,'0'0'0,"0"-21"0,0 0 16,0-22 0,0 64 15,-21 1-31,21 20 0,-22 0 0,1 1 15,0-1-15,0 0 0,0 1 16,21-1-16,-21 21 0,21-20 0,-22 20 16,22-20-16,0-1 0,0 0 15,0 1-15,0-1 0,0-21 16,0 0-16,0 0 0,0 1 16,0-1-16,22-21 0,-1 0 15,0 0-15,0 0 16,0-21-16,-21-1 0,0 1 0,21 0 15,-21 0-15</inkml:trace>
  <inkml:trace contextRef="#ctx0" brushRef="#br0" timeOffset="115097.2">3302 17526 0,'42'0'47,"-21"0"-47,22 0 15,-1 0-15,22-21 16,-22 0-16,21 0 0,1 21 0,-1-22 16,1 1-16,-1 0 0,1 21 15,-22-21-15,1 0 0,-1 21 0,0-21 16,-21 21-16,22-22 0,-22 22 16,-21 22-1,0-1-15,0 0 16,0 21-16,0-21 15,-21 1-15,21 20 0,0 0 0,0-21 16,0 22-16,-21-22 0,21 21 16,0-21-16,0 22 0,0-22 15,0 0-15,21 0 16,0-21-16,0 0 0,0 0 16,22 0-16,-1 0 0,-21 0 0,21 0 15,1-21-15,20 0 0,-20 0 16,-1 0-16,0-22 0,-21 1 15,22 21-15,-22-22 0,0 1 0,0 0 16,-21-1-16,0 1 0,0 21 16,0-21-16,-42-22 0,21 22 15,-22 21-15,22 21 16,-21-22-16,0 22 0,-1 0 0,1 0 16,0 0-16,-1 22 0,1-1 15,21 0-15,-22 0 0,22 0 16,0 0-16,0 22 0,0-22 0,21 21 15,0-21-15,0 22 0,0-22 16,0 21-16,0-21 0,0 1 0,0-1 16,42-21-16,-21 21 0,22-21 15,-22 0-15,42 0 0,-20 0 16,20-21-16</inkml:trace>
  <inkml:trace contextRef="#ctx0" brushRef="#br0" timeOffset="115416.02">6350 17018 0,'0'0'0,"0"-21"0,0 0 16,0 0-16,-21 21 15,0 0-15,-1 0 16,1 0-16,0 0 0,21 21 15,-21 0-15,0 0 0,0 21 0,-1-20 16,1 20-16,0 0 0,21 1 16,-21-22-16,0 21 0,21 0 0,0 1 15,0-22-15,0 21 0,0-21 16,0 22-16,0-22 16,0 0-16,21 0 0,0-21 0,21 21 15,-20-21-15,-1 0 0,0 0 16,21 0-16,-21-21 0,22 21 0,-22-21 15,21 0-15,1 0 0</inkml:trace>
  <inkml:trace contextRef="#ctx0" brushRef="#br0" timeOffset="115699.85">6943 16849 0,'0'0'0,"0"-21"16,21 21-16,-21-22 0,21 22 0,0-21 15,0 21-15,0 0 16,1 0-16,-1 21 0,0 1 0,0-1 16,0 0-16,0 0 0,1 21 15,-1 1-15,-21-1 0,0 0 0,21 1 16,-21-22-16,0 21 0,0 1 16,0-1-16,0 0 0,0-21 0,-21 22 15,0-22-15,-1 0 0,-20 21 16,21-20-16,0-1 0,-22 0 15,22-21-15,0 21 0,21 0 0,-21-21 16,21-21 15</inkml:trace>
  <inkml:trace contextRef="#ctx0" brushRef="#br0" timeOffset="116620.33">9059 17209 0,'0'0'0,"-21"0"16,0 0-1,42 0 1,21 0-16,-20 0 16,20 0-16,0 0 0,22 0 0,-22 0 15,43 0-15,-22 0 0,22 0 16,0 0-16,20 0 0,1 0 0,21 0 16,-21 0-16,0-22 0,0 22 15,-22 0-15,1 0 0,0-21 16,-1 21-16,-20 0 0,-1-21 0,1 0 15,-22 21-15,1 0 0,-1-21 16,0 21-16,-21 0 0,1-21 16,-22-1-1,-22 1 1,1 0-16,0 21 0,0 0 16,0 0-16,-22-21 0,22 21 0,0 0 15,0 0-15,0-21 0,0 21 16,-22 0-16,22 0 0,0-21 0,-21 21 15,20 0-15,1 0 0,0 0 16,0 0-16,0-22 0,0 22 0,-1 0 16,1 0-16,0 0 0,42 0 47,0 0-47,1 0 15,20 0-15,0 0 0,1 0 16,-1 0-16,0 0 0,1 0 15,-1 0-15,21 0 0,-20 22 0,-1-22 16,0 0-16,-20 0 0,20 21 16,-21-21-16,0 0 0,-21 21 15,-21-21 1,0 21-16,0-21 0,-22 21 16,1 0-16,21-21 15,-21 22-15,-1-1 0,1 0 0,0 21 16,-1-21-16,1 1 0,0-1 15,20 0-15,1 0 0,-21 0 0,21 0 16,0-21-16,-1 22 0,22-1 16,-21-21-16,21 21 0,-21-21 0,21 21 15,-21-21 1,0 0-16,0 0 0,-1 0 16,1 0-16</inkml:trace>
  <inkml:trace contextRef="#ctx0" brushRef="#br1" timeOffset="124263.57">12594 12996 0,'0'-21'0,"-21"21"15,0 0 1,21-21-1,21 21 17,0-21-17,0 21-15,0-21 0,1 21 0,-1-21 16,21-1-16,-21 22 0,0-21 16,1 0-16,-1 21 0,0-21 0,-21 0 15,21 0-15,-21-1 16,0 1-16,0 0 0,-21 21 15,0 0 1,0 21 0,21 0-16,-22 1 0,22-1 15,-21 21-15,21 0 0,0-20 16,0 20-16,0 0 0,0 22 16,0-22-16,0 0 0,0 1 0,0-1 15,0 0-15,0 1 0,0-22 0,0 21 16,0-21-16,0 22 0,0-22 15,0 0-15,0 0 0,0 0 0,0 1 16,-21-22 0,0 0-16,0 0 0,0-22 15,21 1-15,-22 21 0,1-21 16,0 0-16,0 0 0,0 0 16,-22-22-16,22 22 0,0 0 15,21 0-15,-21 0 16,0 21-16,0 0 15,21 21 1,0 0-16,0 0 16,21 0-16,0-21 0,0 21 0,0 1 15,0-22-15,1 0 0,-1 21 16,21-21-16,-21 0 0,22 0 16,-1 0-16,0 0 0,1 0 0,-1 0 15,0-21-15,22-1 0,-22 22 16,0-21-16,1 0 0,-1 0 0,-21 0 15,22 0-15,-22-22 0,0 22 16,0-21-16,0-1 0,0 1 0,-21 0 16,0-22-16,22 22 0,-1 0 15,-21-1-15,0 1 0,21 21 0,-21-22 16,0 22-16,0 42 31,0 1-31,0-1 0,-21 21 0,0 0 16,-1 1-16,1-1 0,21 0 15,-21 1-15,0-1 0,0 22 16,21-43-16,0 21 0,-21 0 16,21-20-16,0-1 0,0 0 0,0 0 15,0 0-15,0 0 0,21-21 16,0 0-16,0 0 16,0 0-16,0-21 0,1 0 15,-22 0-15,21 0 16</inkml:trace>
  <inkml:trace contextRef="#ctx0" brushRef="#br1" timeOffset="124444.35">13060 13102 0,'0'0'0,"-21"0"0,42 0 15,0 0-15,0 0 16,21-21-16,-20 21 0,20 0 15,0-21-15,1 21 0,-1-21 0,0 21 16,1-21-16,-1 21 0,0-22 16,1 22-16,-1-21 0</inkml:trace>
  <inkml:trace contextRef="#ctx0" brushRef="#br1" timeOffset="124704.13">14436 12827 0,'-22'0'15,"1"21"1,0 0 0,21 1-16,-21-1 0,0 0 0,0 21 15,21-21-15,-22 1 0,1-1 16,0 21-16,0-21 0,21 0 15,0 1-15,-21-1 0,21 0 0,-21 0 0,21 0 16,0 0 0,21-21-1,0 0-15</inkml:trace>
  <inkml:trace contextRef="#ctx0" brushRef="#br1" timeOffset="125068.11">14817 12848 0,'0'0'0,"0"-21"16,0 0-16,0 0 16,-22 21-16,1 0 0,0 0 15,0 0-15,0 0 0,0 0 16,-1 0-16,1 21 0,0 0 16,21 0-16,-21 0 15,21 1-15,0-1 0,0 0 0,0 0 16,21-21-16,-21 21 0,21 0 15,0-21-15,1 22 0,-1-22 16,0 0-16,-21 21 0,21-21 0,0 21 16,0 0-16,-21 0 15,0 0-15,0 1 0,0-1 16,0 0-16,-21-21 0,0 21 16,0-21-16,0 0 15,0 21-15,-22-21 0,22 0 0,0 0 16,0 0-16,0 0 0,-1 0 0,1 0 15,0 0 1,21-21-16,-21 21 0,21-21 0,0 0 16,-21 0-16,21-1 0</inkml:trace>
  <inkml:trace contextRef="#ctx0" brushRef="#br1" timeOffset="125244.99">14309 12573 0,'0'0'0,"0"21"63,21-21-47,0 0-16</inkml:trace>
  <inkml:trace contextRef="#ctx0" brushRef="#br1" timeOffset="126547.35">15790 12764 0,'0'0'0,"21"-22"0,1-20 0,-1 21 15,0 0-15,0 0 0,-21-22 16,21 22-16,0 0 0,-21 0 16,-21 42 15,0 0-31,0 0 0,21 0 0,0 22 16,-21-22-16,0 21 0,21 1 15,-22 20-15,1-21 0,21 1 0,0 20 16,0-20-16,0-1 0,-21 0 15,21 1-15,0-1 0,0-21 16,0 0-16,0 22 0,21-22 0,0 0 16,1-21-16,-1 21 0,21-21 15,-21 0-15,22 0 0,-1 0 16,0 0-16,22-21 0,-22 0 0,0 0 16,22-1-16,-22-20 0,22 21 0,-22-21 15,0-1-15,1 1 0,-22-22 16,21 22-16,-21-21 0,1 20 0,-1-20 15,-21 20-15,0 1 0,0 0 0,0 21 16,0-1-16,0 1 0,0 0 16,0 0-16,-21 21 15,-1 0-15,22 21 0,0 0 16,-21 0-16,0 22 0,0-22 16,0 21-16,21 1 0,-21-1 0,-1 0 15,22 1-15,0-1 0,-21 0 16,21 1-16,-21-1 0,21 0 0,0-21 15,0 22-15,0-22 0,0 0 0,21 0 16,0-21-16,1 21 0,-1-21 16,0 0-16,21 0 0,-21 0 0,1 0 15,20 0-15,-21 0 0,0-21 16,22 21-16,-22-21 0,21 0 16,-21 0-16,22-22 0,-22 22 0,0-21 15,21 21-15,-21-22 0,1 22 16,-1-21-16,0 21 0,-21-22 0,0 22 15,0 0-15,-21 21 16,0 0 0,-1 21-16,1 0 0,21 1 15,0-1-15,-21 0 0,21 21 0,0-21 16,0 1-16,0-1 0,0 0 16,0 0-16,21 0 0,0 0 0,-21 1 15,22-1-15,-1-21 0,-21 21 16,-21-21 31,21-21-47,-22 0 0,1 21 0,0-22 15,0 22-15,21-21 16,-21 21-16,0 0 16,21 21-1,0 1-15,0-1 16,21-21-16,0 21 15,0-21-15,0 0 0,0 0 0,22 0 16,-22 0-16,21 0 0,1 0 16,20 0-16,-21-21 0,22 21 0,-22-21 15,22-1-15,-22 1 0,0 21 16,-20-21-16,20 0 0,-21 0 16,21-43-16,-20 43 0,-22 0 15,0-21-15,21 20 0,-21 1 16,0 0-16,0 0 0,0 0 15,-21 21 1,-1 21-16,1 0 16,21 0-16,-21 0 0,0 22 15,21-22-15,0 0 0,-21 21 0,21-20 16,-21-1-16,21 21 0,0-21 0,0 0 16,0 1-16,0-1 0,21-21 15,0 21-15,0-21 0,21 0 16,-20 0-16,20 0 0,0 0 15,-21 0-15,22 0 0,-1 0 0,22-21 16,-22 0-16</inkml:trace>
  <inkml:trace contextRef="#ctx0" brushRef="#br1" timeOffset="127044.17">18605 12848 0,'0'0'0,"0"-21"0,-84-64 31,63 85-31,-22 0 0,22 0 0,-21 0 0,-1 0 16,1 0-16,0 0 0,-1 22 0,1-1 16,0 0-16,-1 0 15,22 0-15,-21 0 0,21 1 0,21 20 16,-21-21-16,21 0 0,0 0 16,0 1-16,0-1 0,0 0 0,21 0 15,0 0-15,0-21 0,0 21 0,22-21 16,-22 0-16,21 0 0,0 0 15,1 0-15,-22 0 0,21 0 0,1-21 16,-1 0-16,-21 0 0,21 0 16,-20 0-16,20-22 0,-21 1 0,21 0 15,-20-1-15,-1 1 0,21 0 16,-21-22-16,0 22 0,1-1 16,-1 1-16,-21 0 0,0-1 0,21 1 15,-21 21-15,0-21 0,0 20 16,0 1-16,0 42 15,-21 1-15,21-1 16,-21 0-16,-1 21 0,22 1 16,-21-22-16,0 21 0,0 0 0,21 1 15,-21 20-15,0-20 16,21-1-16,0 0 0,0 1 0,0-22 16,-22 21-16,22-21 0,0 22 0,0-22 15,0 0-15,22-21 16,-1 0-16,0 0 0,0 0 0,21 0 15,-20 0-15,-1-21 0,21 21 16</inkml:trace>
  <inkml:trace contextRef="#ctx0" brushRef="#br1" timeOffset="127312.35">19516 12425 0,'0'0'0,"21"-21"0,-21 0 0,0-1 15,0 44 1,-21-1-16,-1 0 16,1 0-16,0 21 0,0-20 0,0 20 15,0-21-15,-1 21 0,1 1 16,0-1-16,0 0 0,0 1 0,0-22 16,-1 21-16,22-21 0,0 22 15,0-22-15,0 0 0,0 0 0,0 0 16,22-21-1,-1 0-15,0 0 16,-21-21-16,0 0 0,21 0 0,-21 0 16</inkml:trace>
  <inkml:trace contextRef="#ctx0" brushRef="#br1" timeOffset="127760.33">19198 12764 0,'0'0'0,"-21"0"0,42-22 31,0 22-31,0 0 0,1 0 16,20-21-16,0 21 0,1-21 0,-22 21 16,21-21-16,0 21 0,1 0 15,-22-21-15,21 21 0,-21 0 0,22-21 16,-22 21-16,0 0 0,-21 21 47,-21 0-47,0 0 15,0 0-15,-1 0 0,22 22 0,0-22 16,-21 0-16,21 0 0,0 22 0,0-22 16,0 0-16,0 0 0,21 0 15,1 0-15,-1-21 0,21 0 16,-21 0-16,0 0 0,22 0 16,-22 0-16,21 0 0,-21 0 0,22-21 15,-22 0-15,0 0 0,0 0 0,0 0 16,-21-22-16,0 22 0,22-21 15,-22-1-15,0 22 0,0 0 0,0-21 16,0 21-16,-22 21 16,1-22-16,0 1 0,0 21 0,0 0 15,-22 0-15,22 0 0,-21 0 0,0 0 16,20 21-16,-20-21 0,21 22 16,0-22-16,0 0 0,21 21 0</inkml:trace>
  <inkml:trace contextRef="#ctx0" brushRef="#br1" timeOffset="128697.98">21272 12975 0,'0'0'0,"0"-21"16,0 0-1,22 0-15,-1 0 0,0-1 0,21 1 16,-21 0-16,1 0 0,-1-21 15,0 20-15,0 1 0,-21 0 16,0 0-16,0 0 0,-21 0 16,0 21-16,0 0 0,-22 0 15,1 0-15,21 0 0,-22 0 0,1 21 16,0 0-16,21-21 0,-22 21 16,22 0-16,0 22 0,-21-22 0,20 0 15,22 0-15,-21 0 0,21 0 0,-21 1 16,21-1-16,0 0 0,0 0 15,21-21-15,0 0 0,22 0 16,-22 0-16,21 0 0,1 0 16,-1 0-16,0-21 0,22 0 0,-22 0 15,0 21-15,1-22 0,-1 1 16,-21 0-16,0 0 0,1 0 16,-1 21-16,-21-21 0,21-1 0,-21 1 15,-21 42 16,0 1-31,-1-1 0,22 0 16,-21 21-16,21-21 0,0 22 0,-21-1 16,0 0-16,21 1 0,0-1 0,-21 0 15,21 22-15,0-22 0,0 22 16,0-22-16,0 22 0,-21-1 0,21 22 16,0-22-16,-22 1 0,22-1 15,0 22-15,0-22 0,-21-20 16,21 20-16,-21-20 0,0-1 0,21 0 15,-21 1-15,0-22 0,-1 0 16,-20 0-16,21 0 0,-21 0 0,20-21 16,-20 0-16,0 0 0,21-21 0,-22 0 15,1 0-15,0 0 0,-1-22 16,22 22-16,-21-21 0,-1 0 0,1-22 16,21 22-16,0-22 0,-22 1 15,43 20-15,0-20 0,0 21 0,0-22 16,0 22-16,0-1 0,22 1 0,20 0 15,0-1-15,1 22 0,-1-21 16,0 0-16,22-1 0,-1 1 16,22 0-16,0-1 0</inkml:trace>
  <inkml:trace contextRef="#ctx0" brushRef="#br1" timeOffset="129084.02">22140 12637 0,'0'0'15,"0"-22"-15,0 1 0,-21 21 32,0 21-32,0-21 15,0 22-15,-1 20 0,1-21 16,0 0-16,0 22 0,0-22 16,0 21-16,-1-21 0,1 22 0,21-22 15,0 42-15,0-42 0,0 1 16,0-1-16,21-21 0,1 21 15,20-21-15,-21 0 0,21 0 0,-20 0 16,20 0-16,0-21 0,1 0 16,-22-1-16,21 1 0,0-21 0,-20 0 15,-1 20-15,0-20 0,0 0 16,-21-1-16,0 1 0,0 0 16,-21-1-16,0 22 0,-43-42 15,43 42-15,0 21 0,-21-22 16,20 22-16,-20 0 0,21 0 0,-21 22 15,20-22-15,-20 21 0,21 21 16,0-21-16,0 0 0,-1 22 0,1-1 16,0-21-16,21 22 0,0-22 0,0 0 15,0 21-15</inkml:trace>
  <inkml:trace contextRef="#ctx0" brushRef="#br1" timeOffset="133604.24">23241 12848 0,'0'-21'31,"21"0"-31,0 0 16,0 0-16,1-1 0,20 1 16,-21 0-16,21 0 0,-20 0 0,20-22 15,-21 22-15,21 0 0,-20 0 16,-1 0-16,0-22 0,0 22 15,0-21-15,0 21 0,-21-22 0,0 22 16,0-21-16,0 21 0,0 0 0,0-22 16,0 22-16,0 0 0,-21 21 15,0 0 1,0 0-16,21 21 0,-42-21 0,20 42 16,1-20-16,0 20 0,0 0 0,-21 1 15,20 20-15,1-21 0,0 22 16,-21-1-16,21 22 0,-1-21 0,1 20 15,0 1-15,0 0 0,0-1 16,0 1-16,21 0 0,-22-1 0,1 1 16,21 0-16,0 20 0,-21-20 0,21 0 15,-21-22-15,21 1 16,0-1-16,0 1 0,0-1 0,0-20 0,0-1 16,0-21-16,0 0 0,21 0 0,0 1 15,0-22-15,1 0 16,-1 0-16,21-22 0,0 1 0,22-21 15,-22 21-15,22-22 0,-1 1 0,1-21 16,-22-1-16,22 22 0,-22-22 16,0 1-16,-21-1 0,1 1 0,-22-1 15,0 22-15,0-22 0,-22 22 16,-20-21-16,0 20 0,-1 1 0,1 0 16,-21-1-16,20 22 0,-20-21 0,-1 21 15,22-22-15,0 22 0,-1 0 16,1 21-16,0-21 0,20 21 0,1 0 15,0-21-15,21-1 32,21 22-32,0-21 0,1 21 15,20-21-15,0 0 0,22 0 16,-22 0-16,22-1 0,-1-20 0,22 21 16,-22-21-16,1 20 0,-1 1 15,-20-21-15,-1 21 0,0 0 0,-21-1 16,22 1-16,-43 0 0,21 0 15,-21 0-15,-21 21 32,0 0-32,-1 21 15,1 0-15,21 0 0,-21 0 16,0 22-16,21-22 0,0 21 0,0-21 16,-21 22-16,21-22 0,0 21 15,0-21-15,0 1 0,0-1 0,0 0 16,0 0-16,0 0 0,21-21 0,0 0 15,21 0-15,-20 0 0,-1 0 16,21 0-16,-21-21 0,0 0 0,22 0 16,-22 0-16,0-22 0,0 22 15,0-21-15,1-1 0,-1 22 16,-21-21-16,0 0 0,0 20 0,0-20 0,0 21 16,0 0-16,0 0 15,0-1-15,-43 1 0,22 21 0,0 0 16,-21 0-16,-1 0 0,1 21 0,0 1 15,-1-1-15,1-21 0,0 21 16,21 21-16,-1-21 0,1 1 0,21-1 16,0 0-16,0 0 0,0 0 15,21 0-15,1 1 0,-1-22 0,21 0 16,0 0-16,-20 0 0,20 0 0</inkml:trace>
  <inkml:trace contextRef="#ctx0" brushRef="#br1" timeOffset="133994.37">24617 12594 0,'-21'0'0,"-1"-21"0,1 21 16,0 0-16,21-21 16,0 0-16,0 0 15,21 21-15,0 0 16,1 0-16,-1 0 15,0 0-15,0 0 0,0 21 0,0 0 0,1 0 16,-1 0-16,0 0 0,0 1 16,-21 20-16,0-21 0,0 0 0,0 22 15,0-22-15,0 21 0,-21-21 0,21 0 16,-21 1-16,0-1 16,-1 0-16,1 0 0,0-21 0,0 0 15,0 0-15,21-21 16,0 0-1,0 0-15,0-22 0,0 22 0,0 0 16,21-21-16,-21 20 0,21 1 16,0-21-16,0 21 0,1 0 0,-1-1 15,21 1-15,-21 0 0,0 21 0,22-21 16,-1 0-16,-21 0 0,22 21 16,-1-22-16,0 22 0</inkml:trace>
  <inkml:trace contextRef="#ctx0" brushRef="#br1" timeOffset="134535.81">25400 12425 0,'0'0'0,"-21"21"16,0-21-16,-1 21 0,1 0 15,21 1-15,-21-1 0,0 0 16,0 0-16,0 0 0,-1 0 0,1 22 16,0-22-16,0 21 0,0 1 0,21-22 15,-21 21-15,21-21 0,-22 0 16,22 1-16,0-1 0,0 0 15,0 0-15,22-21 16,-1 0-16,0 0 16,0 0-16,0 0 0,0-21 0,1 0 15,-1 0-15,21-1 0,-21 1 16,0-21-16,1 21 0,-1-22 0,0 22 16,0 0-16,0-21 0,-21 21 15,0-1 1,0 44-1,0-1-15,0 0 16,0 0-16,0 0 0,-21 0 0,21 1 16,0 20-16,0-21 0,0 0 15,0 0-15,0 1 0,0-1 16,21-21-16,0 21 0,1-21 0,-1 0 16,0 0-16,21 0 0,-21 0 15,22 0-15,-1 0 0,0 0 0,1-21 16,-1 0-16,0-1 0,1 1 15,-1-21-15,-21 21 0,0-22 0,1 22 16,-22 0-16,0-21 0,0 21 0,0-1 16,0 1-16,-22 0 0,22 0 15,-21 0-15,0 21 0,-21 0 0,21 0 16,-1 0-16,1 0 0,0 0 16,-21 0-16,21 0 0,21 21 15,21-21 16,0 0-31,21 0 0</inkml:trace>
  <inkml:trace contextRef="#ctx0" brushRef="#br1" timeOffset="135719.74">26395 12510 0,'0'0'15,"0"-22"-15,0 1 16,0 0-16,-21 21 15,-1 0 1,1 0-16,0 0 16,0 0-16,0 0 0,0 21 0,-1 0 15,-20 1-15,21-1 0,0 0 16,0 0-16,21 0 0,-22 22 0,22-22 16,0 0-16,0 21 0,0-21 0,0 1 15,0-1-15,0 0 0,22-21 16,-1 21-16,0-21 0,0 0 15,0 0-15,0 0 0,1 0 0,-1 0 16,0 0-16,0-21 0,0 0 0,0 21 16,1-21-16,-22-1 0,21-20 15,-21 21-15,0 0 0,0-22 16,21 22-16,-21 0 0,0 0 16,0 0-16,0 0 0,0-1 0,0 44 31,0-1-16,0 0-15,0 0 0,0 0 16,0 0-16,0 1 0,0-1 16,0 0-16,0 0 0,0 0 0,0 0 15,0 1-15,21-1 16,0-21-16,0 0 0,1 0 16,-1 0-16,0 0 0,0-21 0,0-1 15,0 22-15,1-21 0,-1 21 16,21-21-16,-21 0 0,22 0 15,-1 0-15,-21 21 0,21-22 0,-20 1 16,20 0-16,-21 21 0,-21-21 16,21 21-16,0-21 0,1 21 15,-22 21 1,0 0-16,0 0 16,0 0-16,0 1 0,0-1 0,0 0 15,0 0-15,0 0 0,0 0 0,0 1 16,0-1-16,0 0 15,0 0-15,21-21 0,0 0 16,0 0-16,0 0 0,0 0 0,22 0 16,-22 0-16,21 0 0,-21 0 15,22 0-15,-1 0 0,-21-21 0,22 0 16,-22 0-16,21 21 0,-21-22 16,22 1-16,-1 0 0,-21 0 0,0 0 15,0 0-15,1-1 0,-1 1 0,-21 0 16,0 0-16,0 0 15,0 0-15,-21 21 0,-1 0 16,1-22-16,0 22 0,0 0 0,0 0 16,-22 0-16,22 0 0,-21 0 15,21 22-15,0-22 0,-22 21 16,22 0-16,0 0 0,0 0 0,0 0 16,-1 1-16,22-1 0,0 0 15,0 0-15,0 0 0,0 0 0,0 22 16,22-22-16,-1 0 15,0 0-15,0-21 0,0 0 0,0 0 16,1 0-16,-1 0 0,21 0 0,-21-21 16,0 21-16,1-21 0,-1 0 15,0 0-15,0-1 0,0-20 0,22 21 16,-43-21-16,21 20 0,0-20 0,0 0 16,0-1-16,0 1 0,1 0 15,-1-22-15,-21 22 0,21-22 16,0 22-16,0 0 0,-21-22 15,21 43-15,-21-21 0,22 21 0,-22-1 16,0 1-16,0 42 16,0 1-16,-22-1 15,1 21-15,0 22 0,0-22 0,0 0 16,0 22-16,-1-22 0,1 0 16,21 22-16,-21-22 0,21 1 0,-21-1 15,21 0-15,0-21 0,0 22 0,0-1 16,0-21-16,0 0 0,0 1 15,0-1-15,0 0 0,21 0 16,0-21-16,0 0 0,1 0 16,-1 0-16,0 0 0,21 0 15,-21-21-15,1 0 0,20 0 0,0-1 16,-21 1-16</inkml:trace>
  <inkml:trace contextRef="#ctx0" brushRef="#br1" timeOffset="135871.34">28257 12658 0,'0'0'0,"-21"0"16,21-21 0,-21 21-16,0 0 15,21-22 17</inkml:trace>
  <inkml:trace contextRef="#ctx0" brushRef="#br1" timeOffset="138576.39">12700 14245 0,'0'21'16,"-21"1"-1,42-22 1,0 0 0,0 0-16,0 0 15,22-22-15,-22 1 0,0 0 0,21 0 16,-20 21-16,20-21 0,-21 0 16,0-1-16,-21 1 0,0 0 0,21 0 15,-21 0-15,0 0 16,0-1-16,0 1 0,-21 21 15,0 0 1,0 21-16,21 1 0,-21-1 16,21 21-16,0-21 0,0 22 0,-21-1 15,21 0-15,0 1 0,0-1 16,0 0-16,0 1 0,0-1 0,0 0 16,0 1-16,0-22 0,0 21 15,0-21-15,0 0 0,0 1 0,0-1 16,-22-21-1,1 0 1,0-21-16,0 21 0,0-22 16,-22 1-16,22 0 0,0 0 15,0 0-15,0 0 0,0-22 0,-1 22 16,1 21-16,0-21 0,21 0 16,-21 21-1,21 21-15,0 0 0,0 0 0,0 0 16,0 1-16,0-1 0,0 21 15,0-21-15,21 0 0,-21 1 0,21-1 16,0 0-16,1 0 0,20-21 16,-21 0-16,21 21 0,1-21 0,20 0 15,-20 0-15,-1 0 16,21-21-16,-20 0 0,20 0 0,-20 0 16,-1-22-16,21 22 0,-20-21 0,-22-1 15,21 1-15,1-21 0,-22 20 16,0 1-16,0-22 0,0 22 0,0 0 15,1-1-15,-22 1 0,0 0 16,0 21-16,0-1 0,0 1 0,0 0 16,0 42-1,0 22-15,0-22 16,-22 0-16,1 21 0,21 1 0,0-1 16,0-21-16,0 21 15,0 1-15,0-1 0,0 0 0,0 1 16,0-22-16,0 21 0,0-21 0,0 1 15,0-1-15,0 0 0,21-21 16,1 0-16,-1 0 16</inkml:trace>
  <inkml:trace contextRef="#ctx0" brushRef="#br1" timeOffset="138756.34">13398 14415 0,'0'0'0,"22"-22"16,-1 1 0,0 21-16,0 0 0,0-21 15,0 21-15,1 0 0,-1-21 0,21 0 16,0 21-16,43-21 0,-21-1 16,-1 1-16,-21 21 0,22-21 15,-1 21-15,1-21 0</inkml:trace>
  <inkml:trace contextRef="#ctx0" brushRef="#br1" timeOffset="138976.34">14859 14076 0,'-21'21'32,"21"0"-32,-21 0 15,-1 1-15,1-1 0,0 21 16,0-21-16,-43 64 15,64-64-15,0 21 16,-21-20-16,0-1 0,21 0 16,0 0-16,21-21 15,0 0 1,1-21-16,-1 21 0</inkml:trace>
  <inkml:trace contextRef="#ctx0" brushRef="#br1" timeOffset="139304.35">15303 14118 0,'0'0'0,"0"-21"16,-21 21-1,0 0-15,0 0 0,-21 0 16,-1 0-16,1 21 0,0-21 0,-1 21 16,22 1-16,-21-1 0,21-21 0,-1 21 15,22 0-15,0 0 16,22 0-16,20-21 15,-21 0-15,21 22 0,1-22 16,-1 21-16,0-21 0,-20 21 16,20 0-16,-21-21 0,21 21 0,-20 0 15,-22 1-15,0-1 16,0 0-16,0 0 0,-22 0 0,1-21 16,0 21-16,-21 1 0,-1-22 15,1 21-15,0-21 0,-1 0 0,1 0 16,0 0-16,21 0 0,-22 0 15,22 0-15,0 0 0,0 0 0,0-21 16,21-1-16,-22 1 0</inkml:trace>
  <inkml:trace contextRef="#ctx0" brushRef="#br1" timeOffset="139485.98">14753 13885 0,'0'0'0,"-21"0"15,0 0-15,42 0 63,0 22-63,0-22 0,22 0 0,-1 0 16</inkml:trace>
  <inkml:trace contextRef="#ctx0" brushRef="#br1" timeOffset="140544.39">16150 13949 0,'0'0'0,"-21"0"16,0 0-16,0 21 15,21 0-15,-22 0 0,1 1 0,21-1 16,0 0-16,-21 0 0,0 21 15,21-20-15,-21 20 0,21-21 16,-21 21-16,21-20 0,0 20 16,0-21-16,0 0 0,0 0 0,21 1 15,0-1-15,0 0 0,0-21 0,0 0 16,22 0-16,-22 0 0,21 0 16,-21 0-16,22-21 0,-1 21 0,-21-43 15,22 22-15,-1 0 0,-21-21 16,21 21-16,-20-22 0,-1 1 0,21 21 15,-21-22-15,0 1 0,1 0 16,-1-1-16,-21 1 0,0 21 0,21 0 16,-21 0-16,0-1 0,0 1 15,0 42 1,0 1-16,-21-1 0,0 0 16,-1 21-16,22 1 0,-21-22 0,0 21 15,0 0-15,21 1 0,0-1 16,0 0-16,0 1 0,0-22 0,0 21 15,0-21-15,0 22 0,21-22 16,0-21-16,0 21 0,1-21 0,-1 0 16,21 0-16,-21 0 0,22 0 0,-1-21 15,-21 21-15,21-21 0,1 0 16,-22-1-16,21-20 0,1 21 0,-22-21 16,21 20-16,-21-20 0,-21 21 15,21 0-15,-21 0 0,0-22 16,0 22-16,-21 0 15,0 21-15,0 0 16,0 0-16,0 21 0,21 0 0,0 0 16,0 1-16,0-1 0,0 21 15,0-21-15,0 0 0,0 22 0,21-22 16,0 0-16,-21 0 0,21 0 16,-21 1-16,21-1 0,0 0 0,-21 0 15,-21-21 16,0 0-31,0 0 0,0 0 16,21-21-16,-21 0 0,-1 0 16,1 21-16,0-22 0,0 1 0,0 21 15,0 0 1,21 21 0,0 1-16,21-1 15,0-21-15,0 21 16,0-21-16,0 0 0,22 21 0,-22-21 15,21 0-15,1 0 0,-1 0 16,21 0-16,-20 0 0,20 0 0,1-21 16,-22 0-16,22 21 0,-22-21 0,0-1 15,1 1-15,-22 0 16,21 0-16,-21 0 0,-21-22 0,0 22 16,0 0-16,0 0 0,0 0 0,0 0 15,-21-1-15,0 22 16,0 0-16,0 0 0,-1 0 15,1 0-15,0 0 0,0 22 0,21-1 16,-21 0-16,21 0 0,0 21 16,0 1-16,0-1 0,0-21 15,21 0-15,0 1 0,0-1 16,0 0-16,1 0 0,-1-21 0,21 0 16,-21 21-16,22-21 0,-1 0 0,21 0 15,43 0 1,-42-21-16,-1 21 0,1-21 0,-1 0 15,-20 21-15,20-21 0,-21-1 16</inkml:trace>
  <inkml:trace contextRef="#ctx0" brushRef="#br1" timeOffset="140967.38">18521 14161 0,'0'0'0,"0"-22"0,0-20 16,-21 21-16,-1 0 0,-20 0 16,21 21-16,0 0 15,-22 0-15,22 0 0,-21 0 0,21 21 16,-22 0-16,22 0 0,-21 0 0,21 22 15,0-22-15,-1 0 16,1 21-16,0-21 0,21 22 0,-21-22 16,21 21-16,0-21 0,0 1 0,0-1 15,0 0-15,21 0 0,0-21 16,0 0-16,1 21 0,-1-21 0,21 0 16,-21 0-16,0-21 0,22 21 15,-22-21-15,21 0 0,-21 0 0,1-22 16,20 22-16,-21-21 0,21-43 15,1 43-15,-1-43 16,-21 22-16,22 20 0,-22-20 0,-21 20 16,21-20-16,-21 21 15,0 20-15,21-20 0,-21 21 0,0 0 16,-21 42-16,0 0 16,-22 0-16,22 22 0,0-1 15,0 0-15,0 1 0,0-1 0,-1 0 16,1 43-16,21-43 15,0 1-15,0-22 0,0 21 0,0 0 16,0-20-16,0-1 0,0 0 0,21 0 16,1-21-16,-1 0 15,0 0-15,0 0 0,21 0 0,-20 0 16</inkml:trace>
  <inkml:trace contextRef="#ctx0" brushRef="#br1" timeOffset="141388.53">20278 13928 0,'0'0'0,"-22"-127"31,22 106-31,-21-1 16,0 44 0,21-1-16,-21 0 15,21 21-15,0-21 0,-21 43 16,0-22-16,-1 1 0,1-1 0,21 21 15,-21-20-15,0 20 0,0-20 16,0-1-16,-1 0 0,1 22 0,0-43 16,21 21-16,0 1 0,0-22 15,0 0-15,0 0 0,0 0 16,21-21-16,0 0 16,1 0-16,-1-21 15,-21 0-15,21 0 0,-21 0 0,0-1 16</inkml:trace>
  <inkml:trace contextRef="#ctx0" brushRef="#br1" timeOffset="141831.51">19770 14309 0,'0'0'15,"-22"0"-15,44 0 16,-1 0 0,21 0-16,-21-21 0,22 21 0,-1-22 15,0 22-15,1-21 16,20 21-16,1-21 0,-1 21 0,-21 0 15,22-21-15,-22 21 0,1 0 16,-1 0-16,-21 0 0,0 0 0,-42 0 31,0 21-31,-21 0 0,20 0 16,1 1-16,0-1 0,0 0 0,0 21 16,0-21-16,21 1 0,0-1 15,0 0-15,0 0 0,0 0 0,0 0 16,21 1-16,0-22 0,0 0 15,21 0-15,-20 0 16,20 0-16,0 0 0,1 0 0,20 0 16,-21-22-16,1 1 0,-1 0 15,0 0-15,1 0 0,-22 0 0,0-1 16,0-20-16,-21 0 0,0-1 16,0 22-16,-21 0 0,0 0 15,0 21-15,0-21 0,-22 21 0,22 0 16,-21 0-16,-1 0 0,22 0 15,-21 0-15,21 0 0,0 21 16,-1-21-16,22 21 0,0 0 0,22 0 16,-1 1-16,21-22 15,0 21-15,1-21 0</inkml:trace>
  <inkml:trace contextRef="#ctx0" brushRef="#br1" timeOffset="142404.01">22056 14245 0,'0'0'0,"0"-21"0,0 0 16,0 0-16,-22 21 0,1 0 15,0-21-15,0 21 0,-21 0 16,20 0-16,-20 0 0,0 0 0,-1 21 16,1 0-16,0 0 0,-1 0 15,1 0-15,21 1 0,-21 20 16,20-21-16,1 0 0,21 0 15,0 1-15,0-1 0,0 0 0,0 0 16,21 0-16,22-21 0,-22 0 0,21 0 16,1 0-16,-1 0 0,0 0 0,1 0 15,-22-21-15,21 21 0,0-21 16,-20 0-16,-1 0 0,0-1 0,0 1 16,-21 0-16,21 0 0,-21 0 15,0 0-15,0-1 0,-21 44 31,0-1-15,21 0-16,-21 21 0,21 1 0,0-22 16,-21 42-16,-1-20 0,22-1 15,-21 0-15,0 43 0,0-22 16,0-20-16,21-1 0,-21 0 0,-1 22 16,1-22-16,21 22 0,-21-22 15,0 22-15,0-22 0,0 21 0,-1-20 16,1-1-16,-21 0 0,21 1 15,-22-22-15,1 21 0,0-21 0,-1-21 16,1 22-16,0-22 0,-1 0 0,1 0 16,21-22-16,-21 1 0,-1 0 15,22 0-15,0-21 0,0-1 16,0-20-16,21-1 0,0 22 0,0-85 16,21 63-16,0 1 15,21 21-15,-21-22 0,43 1 0,-22 20 16,22-20-16,-1 20 0,1 1 0</inkml:trace>
  <inkml:trace contextRef="#ctx0" brushRef="#br1" timeOffset="142735.04">22458 14182 0,'0'0'16,"-21"0"-16,-1 0 15,1 0-15,0 21 0,0 0 16,-21 0-16,20 0 0,1 1 0,0-1 15,0 0-15,21 0 0,0 21 16,0-20-16,0-1 0,0 0 16,0 0-16,21-21 0,0 0 15,0 0-15,1 0 0,-1 0 0,0 0 16,0-21-16,0 0 0,22 21 0,-22-43 16,0 22-16,0 0 0,-21 0 15,0-21-15,0 20 0,0-20 0,0 21 16,0 0-16,0 0 0,-21-1 15,0 22-15,0 0 0,-1 0 0,1 0 16,0 0-16,0 0 0,-21 0 16,20 0-16,1 22 0,0-1 15,0-21-15,21 21 0,-21 0 16,21 0-16</inkml:trace>
  <inkml:trace contextRef="#ctx0" brushRef="#br1" timeOffset="143424.54">23918 13504 0,'0'-21'0,"0"42"32,0 1-32,0-1 0,0 21 0,-21 0 15,0 22-15,0-22 0,0 1 0,-1 20 16,1-21-16,0 1 0,0 20 16,0-20-16,0-1 0,-1-21 0,1 21 15,0-20-15,21 20 0,-21-21 16,21 0-16,0 0 0,0 1 0,-21-22 31,21-22-15,0 1-16,0 0 15,0 0-15,21 0 0,-21-22 16,21 22-16,0 0 0,0-21 0,1 21 16,-1-22-16,21 22 0,0 0 0,1 0 15,-22 0-15,21 21 16,22 0-16,-22 0 0,0 0 0,1 0 15,-22 0-15,21 21 0,1 0 0,-22 0 16,0 0-16,0 22 0,-21-1 16,0-21-16,0 0 0,-21 0 0,0 1 15,-22-1-15,-41 21 16,41-21-16,-20 0 0,21 1 16,-22-22-16,22 0 0,-1 21 15,1-21-15,21 0 0,0 0 0,0 0 16,21-21-16,0-1 15,21 22-15,0-21 16,0 21-16</inkml:trace>
  <inkml:trace contextRef="#ctx0" brushRef="#br1" timeOffset="143880.09">25040 13885 0,'0'0'0,"0"-21"15,0-42 1,-21 42-16,0 21 0,-22 0 16,22 0-16,-21 0 0,0 0 0,20 0 15,-20 21-15,0 0 0,-1 0 0,1 0 16,0 0-16,-1 22 0,1-22 16,0 21-16,21-21 0,-22 1 0,1 41 15,21-42-15,21 0 16,0 1-16,0-1 0,21 0 15,0-21-15,0 0 0,22 0 0,-22 0 16,21 0-16,0 0 16,1 0-16,-1-21 0,0 21 0,1-21 15,-1-1-15,0 1 0,1 0 0,-1 0 16,-21-21-16,0 20 0,1-20 16,-1 21-16,0-21 0,-21 20 0,0 1 15,0 0-15,0 42 31,0 0-31,-21 1 0,21-1 0,-21 21 16,21-21-16,-22 0 0,22 1 16,0 20-16,0-21 0,0 0 0,0 0 15,0 1-15,22-1 16,-1-21-16,0 0 0,0 0 16,21 0-16,-20 0 0,20 0 0,0 0 15,-21 0-15,43 0 0</inkml:trace>
  <inkml:trace contextRef="#ctx0" brushRef="#br1" timeOffset="144687.85">25908 13737 0,'0'0'0,"0"-21"0,0 0 0,0 0 16,-21 21 0,0 0-16,-1 0 0,-20 21 0,21 0 15,-21 0-15,20 0 16,-20 22-16,0-1 0,21-21 0,-22 22 15,22-1-15,0-21 0,0 21 0,0-20 16,21-1-16,0 0 0,0 0 16,0 0-16,21 0 0,0 1 0,21-22 15,-21 0-15,22 21 0,-1-21 16,0 0-16,22 0 0,-22 0 0,22 0 16,-1 0-16,-20-21 0,20-1 0,-21 1 15,1 0-15,-1 0 0,0 0 16,1-22-16,-22 1 0,21 0 0,-21-1 15,1 1-15,-1-21 0,0 20 16,-21-20-16,0 20 0,21 1 16,-21 0-16,0 21 0,0-1 0,0 1 15,0 0-15,0 42 16,-21 0 0,21 22-16,-21-1 0,0 0 0,21 1 15,-22-1-15,1 0 0,21 1 16,-21-1-16,0 0 0,0 1 15,21-1-15,-21-21 0,21 22 16,-22-22-16,22 0 0,-21 0 0,21 0 16,0 0-16,0 1 15,0-44 1,0 1-16,21 21 16,-21-21-16,22 0 0,-1 0 0,-21-22 15,21 22-15,0 0 0,0-21 16,0 21-16,1-22 0,20 22 0,-21 0 15,0 0-15,22 0 0,-22-1 16,0 22-16,21 0 0,-21 0 0,1 0 16,-1 0-16,0 0 0,0 0 0,0 22 15,0-1-15,-21 0 16,0 0-16,-21-21 0,0 21 16,-21-21-16,21 21 0,-22-21 15,1 22-15,0-22 0,-1 0 16,22 0-16,-21 0 0,-43 0 15,64 0-15,0 0 0,0 0 16,-1 0-16,22 21 0,0 0 16,0 0-16,0 0 15,0 0-15,22 1 16,-1-22-16,0 21 0,0 0 0,0 0 16,0 0-16,1-21 0,-1 21 15,0 1-15,0-22 0,0 0 16,0 21-16,1-21 0,-1 0 15,0 0-15,0-21 16,-21-1-16,21 22 0,0-21 0,1 0 16</inkml:trace>
  <inkml:trace contextRef="#ctx0" brushRef="#br1" timeOffset="146136.1">29189 12467 0,'-21'0'15,"-1"0"1,1 0-16,0 0 16,0 0-16,0 0 0,0 0 15,-1 0 1,1 0-16,42 0 31,1 0-31,20 0 16,0 21-16,1-21 0,20 0 0,1 0 15,-1 0-15,22 22 0,-1-22 16,1 0-16,21 0 0,21 0 0,-21 0 16,0 0-16,21 0 0,-22 0 15,-20-22-15,21 22 0,-21 0 16,-1 0-16,-20-21 0,-1 21 0,-20-21 15,-1 21-15,0 0 0,-21 0 16,-21-21-16,0 0 16,0 0-1,-21 21 1,21-22 15,21 22-31</inkml:trace>
  <inkml:trace contextRef="#ctx0" brushRef="#br1" timeOffset="146556.34">30967 12129 0,'0'0'0,"0"-22"0,-21 22 0,-1-21 15,1 21-15,0 0 0,0-21 16,0 21-16,0 0 0,-1 0 15,1 0-15,21 21 16,-21-21-16,21 21 0,0 1 16,0-1-16,0 0 0,0 0 0,21 21 15,0-20-15,1-1 0,-1 0 16,21-21-16,0 21 0,1 0 0,-1-21 16,0 0-16,1 21 0,-1-21 15,0 0-15,1 0 0,-1 0 0,0 0 16,1 0-16,-22 0 0,0 0 15,0 0-15,-21-21 0,-42 21 32,21 0-32,0 0 0,-22 21 0,1 1 15,0-1-15,-1 0 0,1 0 16,0 0-16,-22 0 0,22 1 0,-1 20 16,1-21-16,-21 0 0,41 0 15,-20-21-15,0 22 0,21-1 16,-1 0-16,1-21 0,0 21 15,0-21-15,21 21 0,-21 0 16</inkml:trace>
  <inkml:trace contextRef="#ctx0" brushRef="#br1" timeOffset="147028.34">29083 13674 0,'0'0'0,"-21"0"0,-22 0 0,43-21 15,-21 21-15,21-22 16,0 1-16,21 21 16,1 0-16,20 0 0,0-21 0,22 21 15,-1 0-15,1 0 0,20 0 16,1 0-16,0 0 0,21 0 0,-1 0 15,1 0-15,21 0 0,-21 0 16,-21 0-16,21 0 0,-22 0 0,-20 0 16,-1 0-16,1 0 0,-43 0 15,21 0-15,-21 0 0,1 0 0,-22-21 16,-22 21 0,1-21-16,0 21 15,-21 0-15,21-21 0,-22-1 0,22 22 16,-21-21-16,-1 21 0,1 0 15</inkml:trace>
  <inkml:trace contextRef="#ctx0" brushRef="#br1" timeOffset="147448.35">29697 13314 0,'0'0'0,"-21"-21"0,-1 0 0,1 21 0,0 0 16,21-22-16,-21 22 31,0 0-31,0 0 16,-1 22-16,1-1 0,21 0 15,-21 0-15,-21 0 0,21 0 0,-22 1 16,1-1-16,0 0 0,-1 0 0,-20 0 16,-1 0-16,1 1 0,-1-1 15,22 0-15,-22 0 0,22 0 0,-21-21 16,41 0-16,-20 0 0,21 0 15,0 0-15,0 0 0,42 0 32,0 0-32,0 0 15,0 21-15,0-21 0,1 22 16,20-1-16,0 0 0,-21 21 16,22-21-16,-1 1 0,22-1 0,-22 21 15,0-21-15,1 0 0,-1 1 0,0-1 16,1 0-16,-1 0 0,-21-21 15,21 21-15,-20-21 0,-1 0 0,0 0 16,0 0-16,0 0 0,0 0 16</inkml:trace>
  <inkml:trace contextRef="#ctx0" brushRef="#br1" timeOffset="149027.32">13229 15431 0,'0'0'0,"21"0"16,0 0-16,-21-22 15,22 1-15,-1 0 16,-21 0-16,21 21 0,0-21 15,-21 0-15,21-22 0,0 22 0,-21 0 16,0 0-16,22 0 0,-22-1 16,0 1-16,0 0 0,0 0 0,0 0 15,-22 21 1,1 0-16,21 21 16,-21 0-16,21 21 0,0 1 0,0-1 15,-21 22-15,21-22 0,0 21 16,0-20-16,0 20 0,0-20 15,0-1-15,-21 0 0,21 1 16,-21-1-16,21-21 0,0 21 0,0-20 16,0-1-16,-22 0 0,22 0 0,0 0 15,-21-21-15,0 0 16,0 0-16,21-21 16,-21 0-16,0 0 0,-1-22 15,1 22-15,0 0 0,0-21 0,0 21 16,0-22-16,-1 22 0,1 0 15,0 0-15,0 0 0,21-1 16,0 44 0,0-1-1,0 0-15,21 0 0,-21 21 0,21-20 16,0-1-16,1 21 0,-1-21 16,21 0-16,-21 1 0,22 20 0,-22-21 15,21 0-15,0 0 0,-20-21 16,20 22-16,0-22 0,1 0 0,-1 0 15,-21 0-15,21-22 0,1 1 16,-1 0-16,-21 0 0,22 0 0,-22 0 16,21-22-16,-21 22 0,22-21 15,-22-1-15,0 1 0,-21 0 16,21-1-16,0-20 0,-21 21 0,0-22 16,21 22-16,1-1 0,-22 1 15,0 21-15,0 0 0,0 0 0,0 63 31,0-21-31,-22 0 0,1 22 0,21-1 16,0 0-16,-21 1 0,21 20 16,-21-21-16,21 1 0,0-1 0,0-21 15,0 22-15,0-22 0,0 0 16,0 21-16,21-21 0,0 1 16,0-22-16,1 0 0,-1 0 0,0 0 15,0 0 1,0-22-16,0 1 0</inkml:trace>
  <inkml:trace contextRef="#ctx0" brushRef="#br1" timeOffset="149204.25">13864 15558 0,'-21'0'0,"21"-22"15,21 22 1,0 0-16,0-21 0,1 21 15,-1 0-15,0 0 0,21-21 16,1 0-16,-1 21 0,0-21 16,1 21-16,-1-21 0,0-1 0,1 22 15,-1-21-15</inkml:trace>
  <inkml:trace contextRef="#ctx0" brushRef="#br1" timeOffset="149427.31">15303 15304 0,'0'0'0,"0"21"0,0 0 16,0 0-16,0 0 0,-21 0 16,0 1-16,21 20 0,-21-21 0,0 0 15,0 0-15,21 22 16,-22-22-16,1 0 0,21 0 0,-21 0 16,0 1-16,0-1 15,0 0-15,21 0 0,0 0 16,-22-21-16,44 0 15,-1 0 1,0-21-16,21 0 0</inkml:trace>
  <inkml:trace contextRef="#ctx0" brushRef="#br1" timeOffset="149748.32">15663 15431 0,'0'0'0,"21"0"0,-21-22 0,-21 22 31,0 0-31,0 0 16,-21 0-16,20 0 0,1 22 16,0-22-16,0 21 0,21 0 0,-21 0 15,21 0 1,0 0-16,0 1 0,21-1 16,0-21-16,0 21 0,0 0 0,1-21 15,-1 21-15,0 0 0,0-21 16,0 22-16,-21-1 0,0 0 15,0 0-15,0 0 16,-21 0-16,0-21 16,0 0-16,-22 0 0,22 22 0,-21-22 15,21 0-15,-22 0 0,22 0 16,-21 0-16,21 0 0,0-22 0,-1 22 16,1-21-16,0 0 0,21 0 0,-21 0 15</inkml:trace>
  <inkml:trace contextRef="#ctx0" brushRef="#br1" timeOffset="149924.32">15176 15113 0,'0'0'0,"-42"-21"31,63 42 0,0-21-31,1 0 16,-1 21-16</inkml:trace>
  <inkml:trace contextRef="#ctx0" brushRef="#br1" timeOffset="150980.18">16700 15155 0,'-21'0'16,"0"22"-1,0-22-15,0 42 0,21-21 0,0 0 16,0 22-16,-21-22 0,21 21 16,0 0-16,-22 1 0,22-22 0,0 21 15,0 1-15,0-22 0,0 21 16,0-21-16,0 0 0,0 1 0,0-1 15,22 0-15,-1-21 0,0 0 0,0 21 16,0-21-16,0 0 16,1 0-16,-1 0 0,21 0 0,-21-21 15,0 21-15,22-21 0,-22 0 0,0-1 16,21-20-16,-20 21 0,-1-21 16,0 20-16,0-20 0,0 0 0,-21-1 15,21 1-15,-21-21 0,22 20 16,-22 22-16,0-21 0,0 21 0,0-1 15,0 1-15,21 0 0,-21 42 32,0 0-32,-21 1 0,-1-1 15,22 21-15,-21-21 0,21 22 16,-21-1-16,21-21 0,0 21 0,0 1 16,-21-22-16,21 21 0,0-21 15,0 1-15,0-1 0,0 0 0,21 0 16,0-21-16,0 21 15,1-21-15,20 0 0,-21 0 0,21 0 16,1-21-16,-1 21 0,0-21 0,-20 0 16,20 0-16,-21-1 0,64-83 31,-85 83-31,0 1 0,0 0 16,0 42 15,0 0-31,0 1 15,0-1-15,0 0 0,0 0 0,0 21 16,0-20-16,21-1 0,-21 0 16,21-21-16,-21 21 0,0 0 0,21 0 15,-21 1-15,0-1 16,-21-21 0,0 0-1,0 0-15,0-21 0,-1 21 16,22-22-16,-21 22 0,0-21 15,0 21-15,21-21 16,-21 21 0,21 21-1,21 0-15,0-21 16,0 0-16,-21 22 0,21-22 16,22 0-16,-22 0 0,0 0 0,0 0 15,22 0-15,-22 0 0,21 0 0,0 0 16,43-22-1,-21 1-15,-1 0 0,-21 0 0,22 0 0,-1 0 16,-20-1-16,-1 1 0,0 0 16,1-21-16,-1 21 0,-21-1 0,-21 1 15,0-21-15,0 21 0,0 0 16,0-1-16,-21 22 16,0 0-16,0 0 0,0 0 15,-1 0-15,1 0 0,0 22 16,0-1-16,0 0 0,21 0 0,0 0 15,0 0-15,0 1 0,0-1 0,0 21 16,0-21-16,0 0 0,21 1 16,0-1-16,0 0 0,0-21 15,1 0-15,20 0 0,-21 0 16,21 0-16,1 0 0,-1 0 0</inkml:trace>
  <inkml:trace contextRef="#ctx0" brushRef="#br1" timeOffset="151448.1">19029 15367 0,'0'-21'0,"0"42"0,0-63 0,0 21 16,0-1-16,0 1 0,-21 0 0,-1 0 15,22 0-15,-21 21 0,0-21 16,0 21-16,0 0 0,0 0 0,-1 0 16,-20 21-16,21-21 0,0 21 15,-22 0-15,22 0 0,0 22 0,0-22 16,0 0-16,21 21 0,0-21 0,-21 22 15,21-22-15,0 21 0,0-21 16,0 1-16,0-1 0,0 0 16,21 0-16,0-21 0,0 0 15,0 0-15,0 0 0,1 0 16,-1 0-16,0-21 0,21 21 0,-21-21 16,1 0-16,-1-22 0,0 22 15,0-21-15,0-1 0,0 1 0,22-21 16,-22 20-16,0-20 0,0 20 0,0-20 15,1 21-15,-22-1 16,0 1-16,21 0 0,-21 20 0,0 1 0,0 0 16,-21 42-1,-1 0 1,1 22-16,21-22 0,-21 21 0,0 1 16,21 20-16,0-21 0,-21 1 15,21-1-15,-21 22 0,21-22 0,0 0 16,0-21-16,0 22 0,0-22 15,0 21-15,0-21 0,0 1 0,21-1 16,0-21-16,0 0 0,21 0 16,-20 0-16,20 0 0</inkml:trace>
  <inkml:trace contextRef="#ctx0" brushRef="#br1" timeOffset="151712.16">20468 14923 0,'0'0'0,"0"-22"0,-21 22 16,0 0-1,0 0-15,-1 22 0,1-1 16,21 0-16,-21 0 0,0 21 16,0 1-16,21-1 0,-21-21 0,-1 22 15,1-1-15,21 0 0,-21 1 16,0-1-16,21-21 0,0 21 0,0-20 15,-21-1-15,21 0 0,0 0 16,0 0-16,21-21 16,0 0-1</inkml:trace>
  <inkml:trace contextRef="#ctx0" brushRef="#br1" timeOffset="152131.31">20129 15282 0,'0'0'15,"0"-21"-15,22 21 16,-1-21-16,0 21 16,21 0-16,-21-21 0,22 21 15,-1-21-15,-21 21 0,22-21 0,-1 21 16,-21 0-16,21-22 0,1 22 16,-22 0-16,0 0 0,21 0 15,-20 0-15,-1 0 0,-21 22 16,0-1-16,0 0 15,0 0-15,0 0 0,-21 0 0,-1 1 16,1-1-16,0 21 0,0-21 0,21 0 16,-21 1-16,21-1 0,0 0 15,0 0-15,0 0 0,0 0 0,21-21 16,0 22-16,0-22 0,0 0 16,1 0-16,-1 0 0,0 0 15,0 0-15,0-22 0,0 22 16,1-21-16,20 0 0,-21-21 15,0 21-15,0-1 0,1-20 0,-1 21 16,-21-21-16,0 20 0,0-20 0,0 21 16,0 0-16,0 0 0,-21-1 15,-1 22-15,1 0 0,0 0 0,0 0 16,0 0-16,-22 0 0,22 0 16,0 0-16,0 0 0,0 22 0,0-22 15</inkml:trace>
  <inkml:trace contextRef="#ctx0" brushRef="#br1" timeOffset="152783.31">22394 15113 0,'0'-21'16,"0"0"-16,0 0 16,0-1-16,0 1 0,21 21 15,1-21-15,-1 0 0,0 0 0,21 21 16,1-21-16,-1-1 0,0 22 15,1 0-15,-1 0 0,0 0 16,1 0-16,-22 0 0,21 22 0,-21-1 16,0 0-16,1 0 0,-1 0 0,-21 22 15,0-1-15,0 0 0,0 1 16,0-1-16,-21-21 0,-1 21 0,1 1 16,-21-22-16,21 21 0,0-21 15,-1 1-15,1-1 0,0-21 0,0 0 16,0 0-1,21-21-15,0-1 16,0 1-16,21 0 0,0 0 16,0-21-16,0-1 0,1 22 15,-1-21-15,21-1 0,-21 1 0,0 21 16,22-21-16,-22 20 0,21 1 16,-21 0-16,1 0 0,20 21 0,-21 0 15,0-21-15,0 21 0,1 0 0,-1 0 16,0 0-16,0 0 15,0 0-15</inkml:trace>
  <inkml:trace contextRef="#ctx0" brushRef="#br1" timeOffset="153148.06">23389 15282 0,'21'22'0,"-42"-44"0,42 65 16,-21-22-16,21-21 15,1 0-15,-1 0 0,0 0 16,0 0-16,0-21 15,22 0-15,-22 21 0,21-22 0,-21 1 16,22-21-16,-22 21 0,0 0 16,0-1-16,0-20 0,0 21 0,-21 0 15,0 0-15,0-1 0,0 1 0,-21 0 16,0 21 0,0 0-16,0 0 0,0 0 0,-1 21 15,-20 0-15,21 1 0,-21-1 16,20 0-16,1 0 0,0 21 15,0-20-15,0 20 0,0-21 0,21 0 16,0 0-16,0 22 0,0-22 16,0 0-16,21-21 0,0 21 0,0 0 15,0-21-15,22 0 0,-1 0 0,0 0 16,22 0-16,-22 0 0,22 0 16,-1-21-16,1 21 0,-1-21 0,1 0 15,-1 0-15,-21 0 0,22-22 16,-1 22-16,-20-21 0</inkml:trace>
  <inkml:trace contextRef="#ctx0" brushRef="#br1" timeOffset="153651.85">24680 14838 0,'0'-21'0,"0"42"0,0-63 0,0 20 16,0 1-16,-21 21 16,0 0-16,0 21 15,0 1-15,-1-1 16,1 0-16,-21 0 0,21 0 15,0 22-15,-1-1 0,-20 0 0,21 22 16,0-22-16,-22 22 0,22-1 16,0 1-16,-21-1 0,21 1 0,-1 20 15,1-20-15,0-1 0,-42 64 16,41-42-16,1 0 0,0-22 16,0 22-16,0-22 0,0 1 15,-1 20-15,1-20 0,0-22 0,21 22 16,0-1-16,0-20 0,0-1 0,0 0 15,0 1-15,0-22 0,0 0 16,0 0-16,42-21 0,-20 0 0,-1 0 16,21 0-16,-21 0 0,22-21 15,-1 0-15,0 0 0,1-1 0,-1-20 16,0 0-16,1-1 0,-1 1 16,0-21-16,-21-1 0,22 1 15,-22-1-15,0-21 0,-21 22 0,0-22 16,0 22-16,-21-22 0,-21 22 0,20-1 15,-20 22-15,0-1 0,-1 1 16,1 0-16,0 21 0,-1-1 0,1 1 16,0 0-16,21 21 0,-1 0 15,-20 0-15,63 0 32,0 0-32,1 0 0,20 0 15,-21 0-15,21 0 0,1 0 0,-1 0 16,0-21-16,22 21 15</inkml:trace>
  <inkml:trace contextRef="#ctx0" brushRef="#br1" timeOffset="154063.88">24913 15346 0,'0'0'0,"-21"-21"0,0 0 0,0-1 15,21 1-15,0 0 0,0 0 16,0 0-16,0 0 0,0-1 15,21 1-15,0 0 0,0 21 16,0 0-16,22-21 0,-22 21 0,0 0 16,21 0-16,-21 0 15,1 0-15,-1 0 0,0 0 0,0 21 16,0 0-16,0 0 0,-21 1 0,0-1 16,0 0-16,0 0 0,0 21 15,0-20-15,0-1 0,0 0 0,-21 21 16,0-21-16,0 1 0,0-22 15,0 21-15,-1 0 0,1 0 16,42-42 15,1 0-31,-22 0 16,21-1-16,0 22 0,0-42 16,0 21-16,0 0 0,1 0 0,-1-22 15,0 22-15,21 0 0,-21-21 16,1 20-16,20 1 0,0 21 15,-21-21-15,22 21 0,-1 0 0,-21 0 16,22 0-16,-22 0 0,0 21 16,0 0-16</inkml:trace>
  <inkml:trace contextRef="#ctx0" brushRef="#br1" timeOffset="154676.35">25612 15346 0,'-22'0'0,"128"-85"0,-233 191 0,170-127 0,-86 63 0,43-21 15,21-21 16,1 0-31,20 0 0,-21-21 16,21 0-16,-20 0 16,20 0-16,0 0 0,-21-1 0,22 1 15,-1 0-15,-21 0 0,0 0 16,1 0-16,-22-1 0,0 1 16,-43 21-1,22 0-15,0 0 0,-21 0 16,20 0-16,-20 21 0,21 1 0,-21-1 15,20 0-15,1 0 0,0 21 16,0-20-16,0-1 0,21 0 0,0 0 16,0 21-16,0-20 0,0-1 15,0 0-15,0 0 0,21 0 16,0-21-16,0 21 0,0 1 0,1-22 16,-1 0-16,21 0 0,-21 0 15,22 0-15,-22 0 0,21 0 0,0-22 16,1 22-16,-1-21 0,0 0 0,1 0 15,-1 0-15,0 0 0,1-22 16,-1 22-16,-21 0 0,0 0 0,1 0 16,-1-1-16,-21 1 0,-21 21 31,-1 0-31,1 21 16,21 1-16,-21-1 0,21 0 15,0 0-15,0 0 0,0 0 16,0 1-16,0-1 15,21 0-15,0 0 0,-21 0 16,0 0-16,0 1 16,-21-22-1,0 0-15,0 0 0,0 0 0,-22 0 16,22 0-16,0 0 0,-21 0 16,21 0-16,-1 0 0,1 0 0,0 0 15,42 0 1,0 0-16,1 0 15,20-22-15,-21 1 0,21 21 16,1-21-16,-22 0 0</inkml:trace>
  <inkml:trace contextRef="#ctx0" brushRef="#br1" timeOffset="155176.32">26945 14880 0,'0'0'15,"21"-42"-15,-21 21 0,0-22 0,0 22 0,0 0 16,0 0-16,-21 21 15,0 0-15,0 0 16,0 21-16,-1 0 0,22 22 16,-21-22-16,0 0 0,0 21 15,0 1-15,21-1 0,-21 0 0,-1 1 16,1-1-16,21 0 0,-21 22 16,0-22-16,21 0 0,0-20 0,-21 20 15,21 0-15,-21-21 0,21 1 16,-22-1-16,22 0 0,0 0 0,0 0 15,0-42 17,0 0-32,0 0 0,22 0 15,-22-22-15,21 22 0,21-21 16,-21 21-16,0-22 0,22 22 0,-1-21 16,0-1-16,-20 22 0,20 0 0,21-21 15,-20 21-15,-22 21 16,21-22-16,1 22 0,-22 0 0,21 0 15,-21 0-15,0 0 0,1 22 16,-22-1-16,0 21 0,0-21 0,0 22 16,0-1-16,0-21 0,0 21 0,0 1 15,-22-22-15,1 21 0,0-21 16,0 1-16,0-1 0,0 0 0,-1 0 16,1-21-16,0 21 0,0-21 15,0 0-15,21 21 0,0-42 31,0 0-31,21-21 16</inkml:trace>
  <inkml:trace contextRef="#ctx0" brushRef="#br1" timeOffset="156596.04">29485 14711 0,'0'0'0,"0"-21"15,0 0-15,0-1 16,-21 22 15,0 0-31,0 0 0,-1 22 0,-20-1 16,0 0-16,-1 0 0,1 21 16,0-20-16,-1 20 0,1-21 0,-21 21 15,20 1-15,-20-1 0,20 22 0,1-22 16,0 21-16,-1-20 0,22 20 15,-21-20-15,21 20 0,21-21 16,0 22-16,0-22 0,0 1 0,0-1 16,21 0-16,42 22 15,1-43-15,-22 0 0,22 0 16,-1 0-16,1 1 0,20-22 0,-20 0 16,21 0-16,-22 0 0,1 0 0,20 0 15,-20 0-15,20-22 0,-20 1 16,-1 0-16,1 0 0,-22 0 0,22-22 15,-22 1-15,0 0 0,1-1 16,-1 1-16,0 0 0,-20-22 0,20 1 16,-21 20-16,0 1 0,0 0 15,-21-1-15,0 1 0,0 21 0,0 0 16,0 0-16,0-1 0,0 1 16,-21 21 15,0 0-16,0 0 17,0 0-17,21 21-15,-21-21 110,-1 0-95,1 0-15,0 0 0,0 0 0,0 22 16,0-1-16,-22 21 0,22-21 16,-21 0-16,21 22 0,-22-22 0,1 21 15,21-21-15,-22 22 0,22-22 16,-21 0-16,21 0 0,0 0 0,-1 1 15,1-1 1,42-42 15,1 21-31,-22-22 0,42 1 16,-21 0-16,0 0 0,0 0 16,1-22-16,20 22 0,-21-21 0,21 21 15,-20-22-15,20 22 0,-21-21 16,21 21-16,-20 0 0,20-22 0,0 22 15,-21 0-15,22 21 0,-22-21 0,21 21 16,-21 0-16,1 0 0,-1 0 16,0 0-16,-21 21 15,0 0-15,0 0 0,0 22 16,0-22-16,0 0 0,0 21 0,0-21 16,21 22-16,-21-22 0,21 0 15,-21 0-15,0 0 0,0 1 16,21-1-16,1 0 15,-44-21 48</inkml:trace>
  <inkml:trace contextRef="#ctx0" brushRef="#br1" timeOffset="158151.66">12996 16976 0,'21'0'32,"1"0"-32,-1 0 0,0 0 15,0-21 1,0-1-16,22 1 0,-22 0 0,0 0 15,21 0-15,-21 0 0,1-22 16,-1 22-16,0 0 0,0-21 0,-21 20 16,21 1-16,-21 0 0,0 0 15,0 0-15,0 0 16,0 42-16,-21 0 16,0 0-16,21 21 0,-21 1 15,21-1-15,0 22 0,0-22 0,0 21 16,0 1-16,0-22 0,-21 22 15,21-22-15,0 0 0,-22 1 16,22-1-16,0-21 0,0 22 16,0-22-16,0 0 0,0 0 15,-21-21-15,21 21 0,-21-21 16,0 0-16,0-21 16,0 0-16,-1 21 0,1-21 15,0 0-15,0-1 0,21 1 0,-21 0 16,0 0-16,-1 0 0,1 0 15,21-1-15,0 1 0,-21 21 16,21 21 0,0 1-16,0-1 15,0 0-15,0 0 16,0 0-16,21 0 0,0 1 0,1-1 16,-1 0-16,0 0 0,0-21 15,21 21-15,-20-21 0,20 0 0,-21 0 16,21 0-16,1 0 0,-1 0 15,0 0-15,1-21 0,-22 0 0,21 0 16,1 0-16,-1-1 0,-21-20 16,21 21-16,-20-21 0,20-1 0,-21 1 15,21-22-15,-20 22 0,-1-21 16,0 20-16,0-20 0,0 20 0,-21 1 16,0 0-16,0 21 15,0-1-15,0 1 0,-21 21 16,21 21-1,-21 1-15,21 20 0,0-21 0,0 21 16,0 1-16,0-1 0,0 0 16,-21 22-16,21-22 0,0 1 0,0-1 15,-21 0-15,21-21 0,0 22 16,0-1-16,0-21 0,0 0 0,0 1 16,0-1-16,21 0 0,0-21 15,0 0-15,0 0 16,-21-21-16,21 21 15</inkml:trace>
  <inkml:trace contextRef="#ctx0" brushRef="#br1" timeOffset="158316.1">13758 17103 0,'0'0'0,"-21"0"16,21 21 15,21-21-31,0 0 0,1 0 15,20 0-15,0 0 0,1 0 16,-1 0-16,21 0 0,1-21 16,-1 0-16,1-1 0</inkml:trace>
  <inkml:trace contextRef="#ctx0" brushRef="#br1" timeOffset="158548.21">15282 16743 0,'0'0'0,"-21"0"31,21 21-31,-21-21 16,0 21-16,0 22 0,21-22 15,-22 0-15,1 21 0,0 1 0,0-22 16,0 21-16,0-21 0,-1 22 16,1-22-16,21 0 0,-21 21 15,21-21-15,0 1 0,0-1 16,0 0-16,21-21 0,0 0 15,1 0-15,20 0 0,-21 0 0,21-21 16</inkml:trace>
  <inkml:trace contextRef="#ctx0" brushRef="#br1" timeOffset="158867.29">15811 16912 0,'0'0'0,"22"-21"0,-1 0 0,-21 0 15,0 0-15,-21 21 16,-1 0-1,1 0-15,-21 0 0,21 21 0,-22-21 0,1 21 16,21 0-16,0-21 16,0 21-16,-1 0 0,22 1 15,22-22-15,-1 21 16,0-21-16,0 21 0,21-21 0,-20 0 16,-1 0-16,21 0 0,-21 0 15,0 21-15,1-21 0,-1 21 0,0-21 16,-21 21-16,0 1 0,0-1 15,0 0-15,-21 0 0,0 0 16,-22-21-16,22 21 0,-21 1 0,21-22 16,-22 21-16,1-21 0,21 0 15,-22 21-15,22-21 0,0 0 16,0 0-16,0 0 0,0 0 16,21-21-16,0 0 0,0-1 0</inkml:trace>
  <inkml:trace contextRef="#ctx0" brushRef="#br1" timeOffset="159028.29">15155 16531 0,'-21'0'16,"42"0"-16,-63 0 0,21-21 0,0 21 16,42 0 15,0 0-16</inkml:trace>
  <inkml:trace contextRef="#ctx0" brushRef="#br1" timeOffset="160315.24">17166 16531 0,'0'0'0,"0"-21"0,0-21 0,0 21 16,0-1-16,0 1 0,-21 42 31,0 1-15,0-1-16,21 21 0,-22-21 0,1 22 15,21-1-15,-21 0 0,0 22 16,21-22-16,0 22 0,0-22 0,-21 21 15,21-20-15,0-1 0,0 0 16,0 1-16,0-1 0,0-21 0,21 0 16,0 1-16,0-1 0,22 0 15,-22-21-15,21 0 0,0 0 0,1 0 16,-1 0-16,0-21 0,22 0 16,-22 21-16,1-43 0,-1 22 0,0-21 15,22 21-15,-43-43 0,21 22 16,1-22-16,-22 22 0,0-22 15,21 1-15,-21 21 0,1-22 0,-22 22 16,21-22-16,0 22 0,-21 0 16,0 20-16,0 1 0,0 0 0,0 0 31,0 42-31,0 0 0,0 0 0,0 1 16,0 20-16,0-21 0,0 21 15,0 1-15,0-1 0,0 0 0,0 1 16,0 20-16,-21-20 0,21-22 15,0 21-15,0 0 0,0-20 16,0 20-16,0-21 0,21 0 16,-21 0-16,21-21 0,0 0 15,22 0-15,-22 0 0,0 0 0,21 0 16,-21-21-16,22 0 0,-1 0 16,0 0-16,1 0 0,-22-1 0,21-20 15,1 21-15,-22 0 0,0 0 16,0-1-16,-21 1 0,0 0 15,-21 21 1,0 21-16,0 0 16,21 1-16,-22-1 0,1 0 0,21 0 15,-21 0-15,21 0 0,0 1 16,0-1-16,0 0 0,0 0 0,0 0 16,0 0-16,0 1 0,21-1 15,0 0-15,-21 0 16,-21-42 15,0 21-31,21-21 0,-21 0 16,0 21-16,0-22 0,-1 1 0,1 0 15,0 21-15,0-21 0,0 21 16,0 0-16,21-21 0,-22 21 16,1 0-16,21 21 31,0 0-31,21 0 15,1-21-15,20 0 0,-21 21 16,0-21-16,22 0 0,-22 0 16,21 0-16,0 0 0,43 0 15,-43 0-15,1 0 0,-1 0 0,0-21 16,1 21-16,-1-21 0,-21 0 16,22 0-16,-22 0 0,0-1 0,0-20 15,0 21-15,-21 0 0,0-22 16,0 22-16,0-21 0,0 21 0,0 0 15,0-1-15,-21 22 32,21 22-32,-21-1 0,0 0 15,21 0-15,-21 0 0,-1 22 16,22-22-16,0 0 0,0 21 0,-21-21 16,21 1-16,0-1 0,0 0 15,0 0-15,0 0 0,21 0 16,1-21-16,20 0 15,-21 0-15,21 0 0,1 0 16,-1 0-16,0 0 0,1 0 0,20 0 16,1 0-16</inkml:trace>
  <inkml:trace contextRef="#ctx0" brushRef="#br1" timeOffset="160775.29">19748 16806 0,'0'-21'0,"0"42"0,0-63 16,0 21-16,0 0 0,-21 0 0,0 21 15,0-22-15,0 22 0,-22 0 16,22 0-16,-21 0 0,0 0 0,-1 0 16,1 0-16,0 0 0,-1 22 15,1-1-15,0 0 0,-1 21 0,22-21 16,0 1-16,-21 20 0,42-21 16,-22 0-16,22 0 0,0 22 0,0-22 15,0 0-15,22 0 16,20 0-16,0-21 15,-21 0-15,22 0 0,-1 0 16,22 0-16,-22 0 0,43-42 16,-22 21-16,-21-21 0,-20 20 15,20-20-15,0 0 0,-21-22 0,1 22 16,-1 0-16,0-22 0,0 22 0,0-1 16,-21-20-16,21 21 0,-21-1 15,0 1-15,0 0 0,0 20 0,0-20 16,0 21-16,-21 21 15,0 0-15,0 21 0,21 0 16,-21 0-16,0 22 0,-1-1 16,22 0-16,-21 1 0,21-1 0,-21 22 15,21-22-15,0 0 0,0 1 0,0 20 16,0-21-16,0-20 0,0 20 16,0-21-16,0 21 0,21-20 0,0-22 15,22 21-15,-22-21 0,21 0 16,-21 0-16,22 0 0,20 0 0</inkml:trace>
  <inkml:trace contextRef="#ctx0" brushRef="#br1" timeOffset="161387.82">21336 16468 0,'-21'0'31,"21"21"-31,0 0 0,0 0 16,0 0-16,0 1 0,0-1 15,0 0-15,0 0 0,0 21 0,0-20 16,0-1-16,0 21 0,-21-21 16,21 0-16,0 1 0,-22-1 0,22 0 15,-21 0-15,21 0 0,-21-21 31,21-21-31,0 0 16,0 0-16,0 0 16,0-22-16,0 22 0,0-21 15,0 21-15,0-22 0,0 22 0,21 0 16,0-21-16,1 20 0,-1 1 16,21 0-16,-21 21 0,22-21 0,-1 21 15,0 0-15,1 0 0,-22 0 0,21 21 16,-21 0-16,22 0 0,-22 1 15,0 20-15,-21 0 0,0-21 0,0 22 16,0-1-16,0 0 0,0 1 16,-21-22-16,21 21 0,-21-21 15,-1 1-15,22-1 0,0 0 16,0 0-16,22-21 31,-1 0-31,0-21 0,0 0 0,21 0 16</inkml:trace>
  <inkml:trace contextRef="#ctx0" brushRef="#br1" timeOffset="162360.07">22479 16552 0,'21'0'16,"-42"0"-16,42-21 0,-21 0 0,0 0 16,-21 21-16,0-21 15,0 21-15,-1 0 0,-20 0 16,21-21-16,-21 21 0,-1 0 0,22 0 15,-21 21-15,-1 0 0,22 0 16,-21 0-16,21 0 0,-22 1 0,22 20 16,0-21-16,-21 21 0,42-20 15,0 20-15,-21 0 0,21-21 0,0 1 16,0-1-16,0 0 0,21 0 16,0-21-16,0 0 0,21 0 0,-20 0 15,20 0-15,-21 0 0,21 0 16,1-21-16,-22 0 0,21 0 0,1-22 15,-22 22-15,0-21 0,0 21 16,0-22-16,0 22 0,-21-21 16,22 21-16,-22-1 0,0-20 0,0 21 15,0 0-15,0 42 32,0 0-17,0 0-15,0 0 0,0 22 0,0-22 16,-22 0-16,22 21 0,0-20 15,0 20-15,0-21 0,0 0 16,0 0-16,0 1 0,0-1 0,22 0 16,-1 0-16,0-21 0,21 0 15,-21 0-15,1 0 0,20 0 16,-21 0-16,21-21 0,-20 21 16,20-21-16,-21-22 0,21 22 0,-20 0 15,-1-21-15,0 21 0,0-22 16,21 22-16,-42-21 0,22 21 0,-22-1 15,21 1-15,-21 0 0,0 0 16,0 42 15,0 0-31,-21 0 0,21 1 0,-22-1 16,22 21-16,0-21 0,0 22 0,0-22 16,0 0-16,0 0 0,0 21 15,0-20-15,0-1 16,22 0-16,-1-21 0,0 0 15,0 0-15,0 0 0,22 0 0,-22 0 16,21 0-16,-21 0 0,0-21 16,22 0-16,-22-1 0,0 1 0,-21 0 15,0 0-15,0 0 0,0-22 16,0 22-16,0 0 0,0 0 0,0 0 16,-21 0-16,0 21 0,21-22 15,-21 22-15,-1-21 0,44 0 31,-1 21-15,21 0-16,-21 0 0,0 0 16,22-21-16,-22 21 0,21 0 15,1 0-15,-1 0 0,0 0 0,1 0 16,-1 0-16,-21 0 0,21 21 16,-42 0-16,0 0 0,0 1 15,0-1-15,0 21 0,0-21 0,-21 0 16,0 1-16,21-1 0,-21 0 15,21 0-15,-21 0 0,0 0 16,21 1 0,21-22-1,0-22 1,-21 1-16,0 0 16,0 0-16</inkml:trace>
  <inkml:trace contextRef="#ctx0" brushRef="#br1" timeOffset="162527.73">23685 16235 0,'-21'0'15,"42"0"-15,-63 0 0,21 0 16,0 0-16,0 21 16,21 0-16,-22-21 0,22 21 15,0 1 1,22-22-16,-1 21 0,0-21 15</inkml:trace>
  <inkml:trace contextRef="#ctx0" brushRef="#br1" timeOffset="163164">24405 16595 0,'0'0'0,"21"0"0,0 0 0,1 0 16,-22-21-16,21 21 0,-21-22 15,0 1-15,0 0 16,0 0 0,-21 21-16,-1 0 0,1 0 0,0 0 15,0 0-15,0 0 0,0 21 16,-22 0-16,22-21 0,0 21 0,0 1 16,0-1-16,-1 0 0,1 0 15,0 21-15,21-20 0,0-1 0,0 0 16,0 0-16,0 0 15,0 0-15,21-21 0,0 0 16,1 0-16,-1 0 0,21 0 16,-21 0-16,0 0 0,1-21 0,-1 0 15,-21 0-15,21 0 0,0 21 16,-21-21-16,21-1 0,-21 1 16,0 0-16,0 0 0,0 42 46,0 21-46,0-20 0,-21 20 16,0-21-16,0 21 0,0 1 0,21 20 16,0-20-16,-22-1 0,22 0 15,0 22-15,-21-22 0,21 0 0,0 22 16,0-22-16,0 22 0,0-22 16,0 22-16,0-22 0,0 21 0,0-20 15,0-1-15,0 0 16,-21 1-16,0-1 0,0 0 0,0-20 15,-1 20-15,-20-21 0,21 0 16,-21-21-16,-1 0 0,1 0 0,0 0 16,-1 0-16,1 0 0,-22-21 15,22 0-15,0-21 0,-1-1 0,1 1 16,0 0-16,-1-22 0,22 22 16,0-22-16,21 1 0,0 20 0,0-20 15,21 21-15,0-22 0,22 22 0,-1-1 16,0 1-16,22-21 15,-1 20-15,1 1 0,-1 0 0</inkml:trace>
  <inkml:trace contextRef="#ctx0" brushRef="#br1" timeOffset="164032.31">25231 16531 0,'0'-21'15,"0"42"-15,0-63 0,0 21 0,-22 0 16,1-1-16,-21 1 0,21 21 15,-22-21-15,22 21 0,-21 0 16,21 0-16,-22 0 0,1 0 0,21 0 16,-21 21-16,-1 0 0,22 1 15,-21 20-15,21-21 0,-1 0 0,1 22 16,0-22-16,21 21 0,0-21 16,0 22-16,0-22 0,0 0 0,0 21 15,21-42-15,0 21 0,1 1 16,20-22-16,-21 0 0,21 0 0,-20 0 15,20 0-15,0 0 0,-21-22 16,22 1-16,-22 0 0,0 0 0,0 0 16,0 0-16,1-22 0,-1 22 15,0-21-15,-21 21 0,0-22 0,21 22 16,-21 0-16,21 0 0,-21 42 47,0 0-47,0 0 0,0 22 15,0-22-15,0 0 0,0 0 0,0 0 16,0 0-16,0 1 0,21-1 16,-21 0-16,22-21 0,-1 21 15,0-21-15,0 0 0,0 0 16,0 0-16,22-21 0,-22 21 0,21-21 16,-21 0-16,22-1 0,-22-20 15,21 21-15,-21-21 0,1-1 0,20 1 16,-21 0-16,0-1 0,0-20 15,1 20-15,-1 1 0,0-21 16,0 20-16,-21 22 0,0-21 16,0 21-16,-21 21 15,21 21-15,-42 0 0,20 21 16,1 1-16,0-1 0,0 0 16,0 1-16,0-1 0,-1-21 0,22 21 15,-21 1-15,21-1 0,0-21 16,0 22-16,0-1 0,0-21 15,21 21-15,22-20 0,-22-1 0,21 0 16,-21 0-16,22-21 0,-1 0 0,0 0 16,1 0-16,20 0 0,-20 0 15,-1 0-15,0-21 0,1-21 16,-22 20-16,21 1 0,-21 0 16,0-21-16,-21 21 0,0-22 0,0 22 15,0 0-15,0 0 0,0 0 0,0-1 16,-21 22-1,0 0-15,21 22 0,0-1 0,-21-21 16,21 21-16,0 0 0,0 0 16,0 0-16,0 1 0,0-1 0,0 0 15,0 0-15,0 0 0,0 0 16,21-21-16,0 22 0,0-22 16,1 0-16,20 0 0,-21 0 15,0 0-15,0 0 0,1-22 16,-1 1-16,0 0 0,0 0 15,0 0-15</inkml:trace>
  <inkml:trace contextRef="#ctx0" brushRef="#br1" timeOffset="164208.14">25527 16277 0,'0'0'0,"-42"0"0,-1 0 0,22 0 16,0 0-16,0 21 0,21 1 15,21-22-15,0 21 16,21-21-16,-20 0 0,20 0 16,0 0-16,22 0 0,-22 0 15,0 0-15,1-21 0</inkml:trace>
  <inkml:trace contextRef="#ctx0" brushRef="#br1" timeOffset="165304.31">11515 18161 0,'0'-21'31,"-22"21"-31,22-21 0,0 0 16,0-1-16,0 1 16,22 0-16,-1 0 0,0 0 0,-21 0 15,21-1-15,0 1 0,0-21 16,1 21-16,-22-22 0,0 22 0,0-21 15,0 21-15,0-22 0,0 22 16,0-21-16,0 21 0,0 0 16,-22 42-1,22 0-15,-21 21 16,21 1-16,-21-1 0,21 21 0,0 1 16,0-1-16,0 1 0,0 21 15,0-22-15,-21 22 0,21-1 16,-21 1-16,0-21 0,-1 20 15,22-20-15,-21 20 0,0-20 16,0-1-16,21 22 0,0-21 16,0-22-16,-21-42 0,42 0 15,0 0 1,0 0-16,0 0 0,1 0 16,20 0-16,0-21 0,-21-43 0,22 22 15,-1-22-15,-21 1 0,0-1 16,1 1-16,-22-22 0,0 22 0,0-1 15,-43 1-15,22 20 0,0 1 16,-21 0-16,20-1 0,-20 22 16,21 0-16,-21 21 0,20 0 15,-20 0-15,21 0 0,0 0 16,0 0-16,42 0 31,21 0-31,-21 0 16,0 0-16,22-21 0,-22 21 15,21-21-15,1 21 0,-1-21 16,0 21-16,1-22 0</inkml:trace>
  <inkml:trace contextRef="#ctx0" brushRef="#br1" timeOffset="165672.01">11980 17971 0,'0'0'0,"-21"0"0,0 0 0,21-22 16,-21 1-16,0 0 15,21 0-15,0 0 16,0 0-16,21 21 0,0 0 16,0-22-16,0 22 0,22 0 15,-22 0-15,0 0 0,21 0 0,-21 22 16,1-1-16,20 0 0,-21 0 16,-21 0-16,21 0 0,-21 22 15,0-22-15,0 0 0,0 0 0,0 0 16,-21 1-16,0-1 0,0 0 15,0 0-15,-1-21 0,1 0 16,21 21-16,-21-21 16,21-21-1,0 0-15,0 0 16,0 0-16,0-22 0,21 22 16,0 0-16,1 0 0,-1-22 15,0 22-15,0 0 0,21-21 0,-20 21 16,20-1-16,0 1 0,-21 0 15,22 0-15,-1 0 0,-21 21 16</inkml:trace>
  <inkml:trace contextRef="#ctx0" brushRef="#br1" timeOffset="166412.28">12594 17759 0,'0'42'0,"0"64"32,0-85-32,0-190 0,0 381 0,-21-191 0,0 0 0,21 0 15,-21 21-15,21-20 0,0-1 16,0 0-16,0 0 15,21-21 1,0 0-16,0 0 0,0 0 16,0-21-16,-21 0 0,22 21 0,-1-21 15,-21-1-15,21 1 16,-21 0-16,0 0 0,0 0 0,0 0 16,0-1-16,-21-20 0,0 21 15,21 0-15,0 0 0,0-1 16,0 1-16,0 0 15,21 21 1,0 0-16,21 21 0,-21-21 16,1 21-16,-1 1 0,0-1 15,0 0-15,0 0 0,0 0 0,1 0 16,-22 1-16,21-1 0,-21 0 16,0 0-16,0 0 0,0 0 0,0 1 15,0-1 1,-21-21-16,-1 0 15,22-21 17,0-1-32,0 1 0,0 0 15,22 0-15,-1 0 0,0-22 16,-21 22-16,21 0 0,0 0 0,0 0 16,1 0-16,20-1 0,-21 22 15,0 0-15,0 0 0,1 0 0,-22 22 16,21-22-16,0 21 0,-21 0 15,0 21-15,0-21 0,0 1 16,0-1-16,0 0 0,0 21 16,0-21-16,0 1 0,0-1 15,0 0 1,21-42 15,0 0-31,0 21 0,1-22 16,-1 1-16,0-21 0,0 21 0,0 0 15,0-22-15,22 22 0,-22-21 16,21 21-16,-21-1 0,22 22 0,-22 0 16,0 0-16,0 0 15,0 0-15,1 22 0,-22-1 0,0 0 16,0 0-16,0 0 0,0 0 16,0 1-16,0 20 0,-22-21 0,1 0 15,0 0-15,21 1 0,-21-22 16,21 21-16,21-21 15</inkml:trace>
  <inkml:trace contextRef="#ctx0" brushRef="#br1" timeOffset="166920.09">14880 17992 0,'0'-21'0,"0"-1"16,0 1-16,0 0 0,0 0 15,0 0-15,21 0 0,-21-1 16,0 1-16,0 0 0,0 0 0,0 0 16,0 0-16,0-1 0,0 44 31,0 20-16,-21-21-15,21 0 0,0 22 16,0-22-16,-21 21 0,21-21 16,-21 22-16,21-22 0,0 0 0,0 21 15,0-21-15,-21 1 0,21-1 16,0 0-16,-22 0 0,22 0 16,-21 0-1,0-21-15,0 0 0,0 22 16,0-22-16,-22 0 0,22 0 15,0 21-15,0-21 0,-22 0 16,22 21-16,0-21 0,21 21 16,0 0-16,21-21 31,0 0-31,22 0 0,-22 0 16,0 0-16,21 0 0,-20 0 0,20 0 15,-21-21-15,0 0 0,22 21 16,-22-21-16,21 0 0,-21 21 15,22-22-15,-22 1 0,21 21 0,-21-21 16</inkml:trace>
  <inkml:trace contextRef="#ctx0" brushRef="#br1" timeOffset="167551.97">15875 17971 0,'21'0'31,"0"0"-15,0-22-16,1 22 0,-1-21 16,-21 0-16,21 21 0,-21-21 15,0 0-15,0 0 0,-21-1 16,0 1-16,-1 0 0,1 0 16,0 0-16,-21 21 0,21 0 15,-22 0-15,22 0 0,0 0 0,-21 21 16,20-21-16,1 42 0,0-21 15,0 1-15,0 20 0,21 0 0,0-21 16,-21 22-16,21-22 0,0 21 16,0-21-16,0 1 0,0-1 15,0 0-15,21-21 0,0 21 16,0-21-16,0 0 0,0 0 16,22 0-16,-22 0 0,0 0 0,21-21 15,-20 21-15,-1-21 0,21 0 16,-21-1-16,0 1 0,1 0 0,-1 0 15,-21 0-15,0 0 0,0-1 16,0 1-16,0 0 16,-21 21-16,21 21 15,0 0-15,0 1 16,0-1-16,0 0 0,0 0 0,0 0 16,0 0-16,0 1 0,0-1 15,21-21-15,0 21 0,0-21 16,0 21-16,0-21 0,22 0 15,-1 0-15,0-21 0,1 0 0,20 21 16,-20-21-16</inkml:trace>
  <inkml:trace contextRef="#ctx0" brushRef="#br1" timeOffset="167779.84">16637 17886 0,'0'-64'16,"-85"234"-16,170-361 0,-85 276 0,-21-149 15,0 86 1,-1 20-16,22-21 0,-21 21 0,0-20 15,21 20-15,-21 0 0,0 1 16,0-1-16,-1 0 0,1 1 16,0 20-16,0-21 0,0 22 15,0-22-15,-1 22 0,-20 42 16,42-64-16,0-21 0,-21 21 16,21-20-16,0-1 0,21-21 15,0 0-15,0-21 16,1-1-16,-22 1 0,21 0 15</inkml:trace>
  <inkml:trace contextRef="#ctx0" brushRef="#br1" timeOffset="168060.68">16425 18034 0,'0'0'0,"0"-21"0,0-21 0,0 20 16,0 1-16,0 0 0,21 0 15,1 21-15,-1-21 0,0 0 0,0 21 16,0 0-16,0-22 0,1 22 15,-1 0-15,21 0 0,-21 0 0,0 22 16,-21-1-16,22 0 0,-22 0 16,0 0-16,0 0 0,0 1 0,0-1 15,-22 0-15,1 0 0,0 0 16,0 0-16,-21 1 0,-1-1 16,1 0-16,21-21 0,-22 21 15,1-21-15,21 0 0,0 0 0,0 0 16,42 0-1,0-21-15,21 0 16,-21 0-16,22-1 0,-1 1 0,-21 0 16</inkml:trace>
  <inkml:trace contextRef="#ctx0" brushRef="#br1" timeOffset="168283.55">17039 17801 0,'0'21'16,"0"1"-16,-21-1 15,0 21-15,0-21 0,-1 0 16,22 22-16,-21-22 0,0 21 0,0-21 16,0 22-16,0-1 0,21-21 15,-22 22-15,22 20 0,-21-21 16,0 1-16,21-1 0,0 0 0,0 1 16,0-1-16,0-21 0,0 0 15,0 1-15,0-1 0,21-21 16,0-21-1</inkml:trace>
  <inkml:trace contextRef="#ctx0" brushRef="#br1" timeOffset="168567.39">16954 18055 0,'0'0'0,"0"-42"0,0 0 16,0 20-16,0-20 0,0 21 15,0-21-15,0 20 0,0 1 0,22 0 16,20 0-16,-21 21 0,0-21 15,22 21-15,-22 0 0,0 0 0,21 0 16,-21 0-16,1 21 0,-1-21 16,-21 21-16,0 0 0,0 0 15,0 22-15,0-22 0,0 0 0,-21 0 16,-22 0-16,22 1 0,0-22 16,-21 21-16,20 0 0,-20-21 15,21 0-15,-21 21 0,20-21 16,1 0-16,42 0 31,1-21-31,-1 21 0,0-21 0,0 21 16,21-21-16</inkml:trace>
  <inkml:trace contextRef="#ctx0" brushRef="#br1" timeOffset="168816.25">17865 17526 0,'-22'21'31,"1"0"-15,0 22-16,0-22 0,0 21 15,0-21-15,-1 22 0,1-22 0,0 21 16,0-21-16,0 22 0,21-22 16,0 0-16,0 0 0,0 0 0,0 1 15,0-1-15,21 0 16,0-21-16,0 0 0,0 0 15,1 0-15,20 0 0,-21-21 16,0 0-16,0 21 0,22-22 16,-22 1-16</inkml:trace>
  <inkml:trace contextRef="#ctx0" brushRef="#br1" timeOffset="169208.02">18140 17441 0,'0'0'16,"0"22"-1,-21-1-15,21 0 16,-22 0-16,22 21 0,0-20 0,-21 20 16,0-21-16,0 0 0,21 22 15,0-22-15,-21 0 0,0 0 0,21 0 16,0 0-16,0 1 0,-22-22 16,22-22 15,0 1-16,0 0-15,22 0 0,-22-21 0,21 20 16,0-20-16,0 0 0,0-1 16,0 22-16,1-21 0,20 21 0,-21-22 15,0 22-15,0 21 0,1-21 16,-1 21-16,0 0 0,21 0 0,-21 21 16,1 0-16,20 1 0,-21-1 15,0 21-15,0 0 0,1-20 0,-22 20 16,0 0-16,0 1 0,0-22 15,-22 21-15,1-21 0,0 0 0,0 1 16,21-1-16,-21 0 16,21 0-16,-21-21 0</inkml:trace>
  <inkml:trace contextRef="#ctx0" brushRef="#br1" timeOffset="169539.83">19304 17314 0,'0'0'15,"0"-21"-15,0 0 16,0 42-1,0 0-15,-21 22 16,21-22-16,-21 21 0,21 1 16,0-1-16,-22 0 0,1 1 0,0-1 15,21 21-15,0-20 0,-21-22 16,0 21-16,21 1 0,-21-22 0,21 21 16,0-21-16,0 0 15,0 1-15,21-22 16,-21-22-1</inkml:trace>
  <inkml:trace contextRef="#ctx0" brushRef="#br1" timeOffset="169964.59">18881 17780 0,'0'0'0,"21"0"16,0 0-16,0-21 15,21 21-15,1 0 0,-1-21 0,22 0 16,-22 21-16,21-22 15,1 22-15,21-21 0,-22 0 0,-21 21 16,22-21-16,-1 21 0,-20-21 16,-1 21-16,0 0 0,-20 0 0,-1 0 15,-21 21 1,-21 0 0,-1 0-16,1 0 0,-21 1 0,21-1 15,-22 21-15,22-21 0,-21 0 16,21 22-16,-22-22 0,22 0 0,21 0 15,0 0-15,0 1 0,0-1 16,21 0-16,1-21 0,-1 0 16,21 0-16,-21 0 15,22 0-15,-1 0 0,-21 0 0,21 0 16,1 0-16,-22-21 0,21 0 16,-21-1-16,1 1 0,-1 0 0,0-21 15,-21-1-15,0 22 0,0-21 16,0 0-16,0 20 0,0 1 0,-21 0 15,0 0-15,-1 0 0,1 21 16,0 0-16,-21 0 0,21 0 0,-22 0 16,22 0-16,0 0 0,0 0 15,0 0-15</inkml:trace>
  <inkml:trace contextRef="#ctx0" brushRef="#br1" timeOffset="171035.98">21611 17907 0,'21'-21'0,"-42"42"0,63-63 0,-20 21 0,20-1 15,-21 1-15,0-21 0,0 21 16,-21-22-16,0 22 0,0-21 0,0 0 15,0-1-15,-21 22 0,-21-21 16,21 21-16,-22-1 0,1 1 0,-21 21 16,20 0-16,1 0 0,-22 0 15,22 0-15,0 0 0,-1 43 16,1-22-16,0 21 0,21 0 16,-22 1-16,22-1 0,0 22 15,21-22-15,0 0 0,0 1 0,0-1 16,0-21-16,0 21 0,0-20 15,21-1-15,-21 0 0,42 0 0,-20-21 16,20 0-16,0 0 0,1 0 16,-1 0-16,0 0 0,22-21 0,-22 0 15,22 0-15,-22-1 0,21 1 16,-20 0-16,-22-21 0,21-1 16,-21 22-16,1-21 0,-22 0 0,0-1 15,0 1-15,0 21 0,0 0 16,0-1-16,0 1 0,-22 21 15,1 0-15,21 21 16,-21 1-16,21-1 0,-21 21 0,21-21 16,0 22-16,0-1 0,0-21 15,0 21-15,0-20 0,21 20 16,0-21-16,0 0 0,1-21 0,-1 21 16,0-21-16,21 0 0,1 0 0,-1 0 15,-21 0-15,21-21 0,1 0 16,-1 0-16,0 0 0,1 0 15,-1-1-15,0-20 0,-20 0 0,20 21 16,-42-22-16,21 1 0,-21 21 16,0-22-16,0 22 0,0 0 15,-21 21 1,0 21-16,0 0 16,21 22-16,-22-22 0,1 21 15,21-21-15,0 22 0,0-22 0,-21 21 16,21-21-16,-21 1 0,21-1 15,-21 0-15,21 0 0,0 0 16,0-42 15,0 0-31,21 0 16,0-22-16,0 22 16,22-21-16,-22 0 0,0-1 0,21 1 15,1 0-15,-1 20 0,0-20 16,1 21-16,-22 0 0,21 0 0,0 21 15,1 0-15,-22 0 0,0 21 16,21 0-16,-42 0 0,0 21 0,0-20 16,0 20-16,0-21 0,0 21 15,0-20-15,-21 20 0,21-21 0,-21 0 16,0 0-16,0 1 0,21-1 16,0 0-16,-21-21 0,21 21 15,21-21 1,0-21-16,0 0 15,0 0-15</inkml:trace>
  <inkml:trace contextRef="#ctx0" brushRef="#br1" timeOffset="171431.75">23389 17505 0,'-42'0'31,"21"0"-31,-1 21 0,1 0 15,-21 0-15,21 22 0,0-22 0,-1 0 16,1 21-16,-21-20 0,42 20 16,-21-21-16,21 21 0,0-20 15,0-1-15,0 0 0,0 0 16,0 0-16,21 0 0,0 1 0,0-22 16,0 0-16,22 0 0,-22 0 15,0 0-15,21 0 0,-20-22 0,20 1 16,0 0-16,-21 21 0,1-42 15,-1 21-15,0-1 0,-21-20 0,0 21 16,0-21-16,0-1 0,0 1 16,-21 21-16,0-22 0,-22 22 15,22 0-15,0 0 0,-21 21 16,20 0-16,1 0 0,-21 0 0,21 0 16,0 21-16,-1 0 0,1 0 15,0 22-15,0-22 0,21 0 16,0 21-16,0-20 0,0-1 0,21 0 15,0 0-15,0 0 0,22-21 16,-1 0-16,0 0 0,1 0 0</inkml:trace>
  <inkml:trace contextRef="#ctx0" brushRef="#br1" timeOffset="171695.6">24596 17463 0,'0'-43'0,"0"86"0,0-107 15,0 43-15,0 0 0,-22 21 32,1 0-32,0 0 0,0 42 15,0-21-15,0 22 0,-1-1 0,1 0 16,0 1-16,0-1 0,21 0 16,-21 1-16,0-1 0,21 0 0,-22 1 15,22-22-15,0 0 0,0 0 16,0 0-16,0 0 0,0-42 47,0 0-47,-21 0 0</inkml:trace>
  <inkml:trace contextRef="#ctx0" brushRef="#br1" timeOffset="172704.02">24045 17695 0,'-21'0'0,"106"22"0,-149-44 0,22 22 0,42 22 31,21-22-31,0 21 0,22-21 16,-22 0-16,21 0 0,22 0 16,-22 0-16,0 0 0,22 0 15,-1 0-15,-20-21 0,20-1 16,1 1-16,-1 0 0,1 0 0,-1 0 16,1-22-16,-1 22 0,-21-21 15,1 21-15,-22-22 0,0 22 0,0-21 16,-21 21-16,0 0 0,0-1 15,0 1-15,-21 21 0,0 0 0,0 0 16,0 21-16,-1 1 16,1-1-16,0 0 0,0 21 0,0-21 15,21 22-15,-21-1 0,-1 0 16,1 1-16,21-22 0,-21 21 0,0 1 16,0-1-16,21-21 15,0 21-15,0-20 0,-21-1 0,21 0 16,0 0-16,0 0 15,21-21-15,0 0 16,0 0-16,0-21 16,0 0-16,1 0 0,-1 0 15,0-1-15,0-20 0,0 21 0,0 0 16,1 0-16,-22-1 0,21 1 16,0 21-16,-21 21 15,0 1 1,0-1-16,0 0 0,0 0 15,0 0-15,0 0 16,21-21-16,-21 22 0,21-1 0,0-21 16,1 21-16,-1-21 0,0 0 15,0 0-15,21 0 0,1 0 0,-22 0 16,21 0-16,1 0 0,-1 0 16,0 0-16,1 0 0,-1-21 0,0 0 15,-21-1-15,22-20 0,-22 21 16,0-21-16,-21 20 0,0-20 0,21 0 15,-21 21-15,0-22 0,0 22 16,0 0-16,0 0 0,-21 21 16,0 0-1,0 0-15,0 42 0,21-21 16,-22 22-16,22-22 0,-21 21 16,21-21-16,0 22 0,0-22 0,0 21 15,0-21-15,0 0 0,0 1 16,21-1-16,1 0 15,-1-21-15,0 0 0,0 0 16,21 0-16,-20 0 0,20-21 16,-21 0-16,21-1 0,1 1 0,-1 0 15,0 0-15,-20 0 0,20 0 16,-21-22-16,0 22 0,0-21 0,1 21 16,-22-1-16,0 1 0,0 42 31,0 1-31,0-1 15,0 0-15,0 0 0,0 0 0,0 0 16,0 22-16,0-22 0,0 0 16,0 0-16,21 0 0,0-21 15,0 0-15,0 22 0,0-22 16,1 0-16,-1 0 0,21 0 0,-21 0 16,0 0-16,1-22 0,-1 1 15,0 21-15,0-21 0,0 21 16,-21-21-16,21 21 62</inkml:trace>
  <inkml:trace contextRef="#ctx0" brushRef="#br1" timeOffset="172872.92">26903 17822 0,'21'22'0,"-339"-107"0,615 148 0,-255-41 16,-21-22-16,-21 21 16,21-21 15,1 0-15,-22-21-1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F3A7-BC35-4720-90F2-B214DCDEB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73CE9-FADF-4CD7-A0D6-C5B072AD5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9CC51-FEFD-4896-B2DC-1E1044025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E12B-96B6-4EE8-9DD3-8C420BF9E6DA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E4D02-ECF2-4026-94A8-72C1CE28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8832C-0BA3-456B-92E3-CDCCA59C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928E-34C9-4EBC-9A08-356C086D0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2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3400-C609-4795-96CF-A33AA9648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F61DE-6D31-4C8C-9475-05E7C74AC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7CB84-1F7D-4F70-8021-9CCF27C8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E12B-96B6-4EE8-9DD3-8C420BF9E6DA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CCE76-937B-43DC-99B9-D49BC2EF0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2E306-D0FF-4FFE-8C3A-9B49CF31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928E-34C9-4EBC-9A08-356C086D0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6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59360A-0CF1-4D38-9725-9073386E1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DC34D-442C-457E-9209-65E10548F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89E4A-0109-4EF3-9941-5AFAA654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E12B-96B6-4EE8-9DD3-8C420BF9E6DA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E759F-002E-4A20-95B7-DE138EDF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90DE7-FBF9-46C9-B803-490B538C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928E-34C9-4EBC-9A08-356C086D0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04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5B45-23CC-4D27-96D7-5ECFB181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31829-98EF-4AAC-BE5C-384CF658A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E4A0B-B21F-4BD9-9D2C-9D4F0FE5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E12B-96B6-4EE8-9DD3-8C420BF9E6DA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46B33-002D-4457-9477-C4EE651F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80436-754D-44C3-9185-CFDB9F23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928E-34C9-4EBC-9A08-356C086D0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5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F970-6758-4BEE-8EBA-247547ADB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E8CD2-7DE9-40CA-879F-5AFDABA01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A26B8-15E9-42CD-A164-8EB3A118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E12B-96B6-4EE8-9DD3-8C420BF9E6DA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8FF6A-522E-4EC1-8D72-DB5E81C6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FB64-2980-4CBF-9B8F-AAF665FF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928E-34C9-4EBC-9A08-356C086D0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23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89B24-DB9C-4CCB-9E3C-E0935116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89651-7D9D-47D2-AFE8-D043EB33A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849D9-A13A-4CE4-B1EE-C52BFD6D6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16079-CC80-44B4-A530-85A40288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E12B-96B6-4EE8-9DD3-8C420BF9E6DA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22480-52E8-493A-890A-16032563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A6B70-9661-44CA-AC89-4BAE19F2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928E-34C9-4EBC-9A08-356C086D0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53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BC5E9-3832-4338-95E5-CE33BCEA0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F65F5-E431-46D6-B6E6-7EE56ADB3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5C38E-D0A7-4E57-ADAC-853D7CCBC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8A341D-B00B-4FB7-B216-C32899E05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12D80F-13A6-4881-BB6C-4CA42AA1D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63F297-B189-4E01-B699-664BC16B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E12B-96B6-4EE8-9DD3-8C420BF9E6DA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2C2C4-85FD-44BB-A0F3-B24A74DC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962E47-DF75-4ABA-B6E7-BF0659F0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928E-34C9-4EBC-9A08-356C086D0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96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DDF6-44C8-4394-B5C3-0DF02CF8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28CF1-A5B5-44A4-AD79-F1874ED53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E12B-96B6-4EE8-9DD3-8C420BF9E6DA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7DF1-C777-4D28-8141-D39DD8BD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19B48-637F-4780-8693-6D1F8705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928E-34C9-4EBC-9A08-356C086D0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00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62FE76-EDD9-48B7-B583-F38588EA7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E12B-96B6-4EE8-9DD3-8C420BF9E6DA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CB1BC-BB02-434D-B13D-86620944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00CB5-CEFA-4774-BC07-D2059834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928E-34C9-4EBC-9A08-356C086D0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39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77F4-5635-4F81-8372-5FB2CA0F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A8E70-0FAD-4C23-9D7E-254044AA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15733-F934-4C56-A455-AD986E922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C85CA-0663-4BC3-911D-CECFFCD8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E12B-96B6-4EE8-9DD3-8C420BF9E6DA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4B301-C73F-42F1-8A15-98304789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93AE8-2788-43C0-BBC4-3C0239CB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928E-34C9-4EBC-9A08-356C086D0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05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27B3F-7D77-4655-B034-1A9185500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5350D-D22F-484F-BBF6-8D6344957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040B3-4A6B-435F-A665-FD427EDD1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62E34-66BF-4458-8FB9-6D5AB19A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E12B-96B6-4EE8-9DD3-8C420BF9E6DA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D70D3-4A63-41A0-87DA-77AC7F2E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BB266-7B01-41A0-BC67-17F4DAD4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928E-34C9-4EBC-9A08-356C086D0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96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B0441-643A-4459-AA24-0810DE27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0BA5E-B467-413B-B89B-5352789AD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51EB3-C41C-41F5-AFE9-FFA22358E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0E12B-96B6-4EE8-9DD3-8C420BF9E6DA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7DA23-8499-4B98-895B-78061B133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1B864-715F-48E9-87FF-B847E15E5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7928E-34C9-4EBC-9A08-356C086D0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22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0026-51B0-4E21-A80D-EC5843945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25101-A24D-4300-97CF-700F43A46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3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0026-51B0-4E21-A80D-EC5843945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25101-A24D-4300-97CF-700F43A46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B86340-7908-4BF0-908F-0BB16DE4E733}"/>
                  </a:ext>
                </a:extLst>
              </p14:cNvPr>
              <p14:cNvContentPartPr/>
              <p14:nvPr/>
            </p14:nvContentPartPr>
            <p14:xfrm>
              <a:off x="259200" y="30600"/>
              <a:ext cx="8206920" cy="436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B86340-7908-4BF0-908F-0BB16DE4E7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21240"/>
                <a:ext cx="8225640" cy="438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091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0026-51B0-4E21-A80D-EC5843945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25101-A24D-4300-97CF-700F43A46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30E362-69DB-4E89-AB7D-340A4EB1E00E}"/>
                  </a:ext>
                </a:extLst>
              </p14:cNvPr>
              <p14:cNvContentPartPr/>
              <p14:nvPr/>
            </p14:nvContentPartPr>
            <p14:xfrm>
              <a:off x="982800" y="259200"/>
              <a:ext cx="2957040" cy="230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30E362-69DB-4E89-AB7D-340A4EB1E0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3440" y="249840"/>
                <a:ext cx="2975760" cy="232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629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0026-51B0-4E21-A80D-EC5843945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25101-A24D-4300-97CF-700F43A46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B80F49-2FA8-4811-B65F-4BD0D67A232B}"/>
                  </a:ext>
                </a:extLst>
              </p14:cNvPr>
              <p14:cNvContentPartPr/>
              <p14:nvPr/>
            </p14:nvContentPartPr>
            <p14:xfrm>
              <a:off x="304920" y="221040"/>
              <a:ext cx="4587480" cy="261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B80F49-2FA8-4811-B65F-4BD0D67A23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211680"/>
                <a:ext cx="4606200" cy="263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677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0026-51B0-4E21-A80D-EC5843945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25101-A24D-4300-97CF-700F43A46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B82B6F-4F95-4185-B72F-5D92E08F468F}"/>
                  </a:ext>
                </a:extLst>
              </p14:cNvPr>
              <p14:cNvContentPartPr/>
              <p14:nvPr/>
            </p14:nvContentPartPr>
            <p14:xfrm>
              <a:off x="304920" y="228600"/>
              <a:ext cx="6004800" cy="283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B82B6F-4F95-4185-B72F-5D92E08F46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219240"/>
                <a:ext cx="6023520" cy="285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429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0026-51B0-4E21-A80D-EC5843945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25101-A24D-4300-97CF-700F43A46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AEC834-40D1-4FBF-9BB6-B5F62A23E05C}"/>
                  </a:ext>
                </a:extLst>
              </p14:cNvPr>
              <p14:cNvContentPartPr/>
              <p14:nvPr/>
            </p14:nvContentPartPr>
            <p14:xfrm>
              <a:off x="457200" y="114480"/>
              <a:ext cx="4625640" cy="207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AEC834-40D1-4FBF-9BB6-B5F62A23E0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105120"/>
                <a:ext cx="4644360" cy="20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22241D7-15DC-4A82-9F3B-2C93EF105322}"/>
                  </a:ext>
                </a:extLst>
              </p14:cNvPr>
              <p14:cNvContentPartPr/>
              <p14:nvPr/>
            </p14:nvContentPartPr>
            <p14:xfrm>
              <a:off x="0" y="2362320"/>
              <a:ext cx="9014760" cy="3185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22241D7-15DC-4A82-9F3B-2C93EF1053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2352960"/>
                <a:ext cx="9033480" cy="32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E914994-26B1-4532-BC6E-6EE697791046}"/>
                  </a:ext>
                </a:extLst>
              </p14:cNvPr>
              <p14:cNvContentPartPr/>
              <p14:nvPr/>
            </p14:nvContentPartPr>
            <p14:xfrm>
              <a:off x="4023360" y="114480"/>
              <a:ext cx="5258160" cy="3566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E914994-26B1-4532-BC6E-6EE69779104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14000" y="105120"/>
                <a:ext cx="5276880" cy="358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523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0026-51B0-4E21-A80D-EC5843945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25101-A24D-4300-97CF-700F43A46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1D8FDB-3409-40C9-9E1D-882C993E248A}"/>
                  </a:ext>
                </a:extLst>
              </p14:cNvPr>
              <p14:cNvContentPartPr/>
              <p14:nvPr/>
            </p14:nvContentPartPr>
            <p14:xfrm>
              <a:off x="175320" y="0"/>
              <a:ext cx="7871760" cy="618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1D8FDB-3409-40C9-9E1D-882C993E24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-9360"/>
                <a:ext cx="7890480" cy="619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172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0026-51B0-4E21-A80D-EC5843945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25101-A24D-4300-97CF-700F43A46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17AE1C-B109-49CC-A822-0A1B75A9BEF0}"/>
                  </a:ext>
                </a:extLst>
              </p14:cNvPr>
              <p14:cNvContentPartPr/>
              <p14:nvPr/>
            </p14:nvContentPartPr>
            <p14:xfrm>
              <a:off x="1181160" y="108216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17AE1C-B109-49CC-A822-0A1B75A9BE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1800" y="107280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0EC8F0-91BF-4389-BBE2-506C98A1CC31}"/>
                  </a:ext>
                </a:extLst>
              </p14:cNvPr>
              <p14:cNvContentPartPr/>
              <p14:nvPr/>
            </p14:nvContentPartPr>
            <p14:xfrm>
              <a:off x="99000" y="129600"/>
              <a:ext cx="11209320" cy="6721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0EC8F0-91BF-4389-BBE2-506C98A1CC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640" y="120240"/>
                <a:ext cx="11228040" cy="673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84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0026-51B0-4E21-A80D-EC5843945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25101-A24D-4300-97CF-700F43A46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08AF01-E422-4826-871E-7F9350E87E9C}"/>
                  </a:ext>
                </a:extLst>
              </p14:cNvPr>
              <p14:cNvContentPartPr/>
              <p14:nvPr/>
            </p14:nvContentPartPr>
            <p14:xfrm>
              <a:off x="487800" y="38160"/>
              <a:ext cx="5791320" cy="123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08AF01-E422-4826-871E-7F9350E87E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28800"/>
                <a:ext cx="5810040" cy="12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BB83E8-1614-489D-8DEE-C824B35C2400}"/>
                  </a:ext>
                </a:extLst>
              </p14:cNvPr>
              <p14:cNvContentPartPr/>
              <p14:nvPr/>
            </p14:nvContentPartPr>
            <p14:xfrm>
              <a:off x="45720" y="1166040"/>
              <a:ext cx="12131280" cy="3200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BB83E8-1614-489D-8DEE-C824B35C24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60" y="1156680"/>
                <a:ext cx="12150000" cy="321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202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0026-51B0-4E21-A80D-EC5843945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25101-A24D-4300-97CF-700F43A46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A07990-C472-41C6-B71B-5556A6C7FDFA}"/>
                  </a:ext>
                </a:extLst>
              </p14:cNvPr>
              <p14:cNvContentPartPr/>
              <p14:nvPr/>
            </p14:nvContentPartPr>
            <p14:xfrm>
              <a:off x="335160" y="30600"/>
              <a:ext cx="11849400" cy="639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A07990-C472-41C6-B71B-5556A6C7FD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21240"/>
                <a:ext cx="11868120" cy="641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2186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2022-04-19T02:58:08Z</dcterms:created>
  <dcterms:modified xsi:type="dcterms:W3CDTF">2022-04-19T02:59:01Z</dcterms:modified>
</cp:coreProperties>
</file>