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9T01:36:21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4170 2858 0</inkml:trace>
  <inkml:trace contextRef="#ctx0" brushRef="#br0" timeOffset="2228.46">1397 1715 0,'0'-22'0,"0"1"31,0 0-31,0 0 16,21 21-16,-21-21 0,0 0 16,0-1-16,0 1 15,0 0-15,0 0 16,0 0-1,0 42 17,0 0-32,0 0 0,0 0 15,0 22-15,0-1 0,0 0 16,0 1-16,0 20 0,0-20 0,0-1 16,0 0-16,0 1 0,0 20 15,0-42-15,21 22 0,-21-1 0,0-21 16,0 21-16,0-20 0,21-1 15,-21 0-15,0 0 0,0 0 0,0 0 16,0 1 0,-21-22 31,21-22-32,0 1-15,0 0 16</inkml:trace>
  <inkml:trace contextRef="#ctx0" brushRef="#br0" timeOffset="2656.22">1863 2138 0,'0'0'0,"21"21"31,0-21-15,-21-21 0,21 21-16,-21-21 15,0 0 1,0-1-16,-21 22 47,21 22-47,0-1 15,-21-21-15,21 21 0,0 0 16,0-42 62</inkml:trace>
  <inkml:trace contextRef="#ctx0" brushRef="#br0" timeOffset="3771.42">3450 1461 0,'0'-22'15,"-21"22"-15,21-21 16,-21 21 15,21 21-31,0 1 0,-21-1 16,21 0-16,0 21 0,0 1 0,0 20 15,-22-21-15,22 22 0,0-22 16,0 22-16,-21-22 0,21 0 0,0 22 16,0-22-16,0 1 0,0-1 15,0-21-15,0 21 0,-21-20 16,21 20-16,0-21 0,0 0 0,0 0 16,-21-21-16,21 22 0,0-44 31,0 1-16,0 0-15,0-21 0,0 21 0,0-22 16,0 1-16,0 0 0</inkml:trace>
  <inkml:trace contextRef="#ctx0" brushRef="#br0" timeOffset="4020.28">3344 1630 0,'0'0'16,"0"-21"-16,21 0 0,-21-1 0,0 1 15,22 21 1,-1 0-16,0 21 15,-21 1-15,21-1 0,0 21 16,0 0-16,1 1 0,-1-1 0,0 0 16,0 22-16,0-22 0,22 1 15,-22-1-15,0 0 0,0 1 0,0-1 16,0 0-16,-21-21 0,22 22 16,-1-22-16,-21 0 0,0 0 0,0 0 15,21 1-15,-21-1 0,21-21 16,-21-21-1,0-1 1,0 1-16,0 0 0</inkml:trace>
  <inkml:trace contextRef="#ctx0" brushRef="#br0" timeOffset="4280.13">4000 1503 0,'0'-42'0,"0"84"0,0-106 0,0 43 0,0 0 16,0 0-16,0 42 31,0 0-15,0 22-16,0-1 0,0 0 15,0 22-15,-21-22 0,0 22 16,21-1-16,-21 1 0,21-22 0,0 21 16,-21-20-16,21-1 0,-21 0 15,21 1-15,0-1 0,0 0 16,0-20-16,0-1 0,0 0 15,21-21 1,0 0-16,0-21 16,0 0-16</inkml:trace>
  <inkml:trace contextRef="#ctx0" brushRef="#br0" timeOffset="4663.91">4276 1799 0,'0'64'16,"0"-43"0,-22 0-16,22 21 0,0-20 0,-21 20 15,21-21-15,0 0 0,0 22 16,0-22-16,0 0 0,0 21 16,0-21-16,0 1 0,0-1 15,21-21-15,1 0 0,20 0 16,-21 0-16,0 0 0,0 0 15,22 0-15,-22-21 0,21-1 0,-21 1 16,1 0-16,20 0 0,-21-21 16,0 20-16,22-20 0,-43 0 0,0-43 15,0 43-15,0-1 16,0 1-16,0 0 0,-22-1 0,1 22 16,0 0-16,0 0 0,0 21 15,-22 0-15,22 0 0,-21 0 0,21 21 16,-22 0-16,22 0 0,-21 22 15,21-22-15,0 21 0,-1-21 0,1 1 16,0 20-16,21-21 16,0 0-16</inkml:trace>
  <inkml:trace contextRef="#ctx0" brushRef="#br0" timeOffset="5913.87">5694 1672 0,'0'0'0,"21"0"15,0 0 1,0 0-16,-21-21 16,21 21-16,1-21 0,-1 0 15,0 0-15,0-1 0,-21 1 0,21 21 16,0-21-16,1 0 0,-22 0 15,0 0-15,0-1 0,0 1 16,0 0-16,0 0 0,-22 21 16,-20 0-16,21 0 15,-21 0-15,-1 0 0,1 0 0,-22 21 16,22 0-16,0 0 0,-1 1 16,1-1-16,0 0 0,21 0 0,-1 21 15,1-20-15,21-1 0,-21 21 16,21-21-16,0 0 0,0 22 0,21-22 15,0 21-15,1-21 0,20 1 16,-21 20-16,21-21 0,1 0 0,-1 0 16,-21 22-16,22-22 15,-1 0-15,-21 0 0,0 22 0,22-22 16,-43 0-16,0 0 0,0 0 16,0 0-16,0 1 0,-22-1 0,1 0 15,0 0-15,-21 0 0,21-21 16,-22 0-16,22 0 0,-21 0 0,-1 0 15,22 0-15,-21 0 0,21-21 0,0 0 16,-22 0-16,22 0 0,-21-1 16,21-20-16,-1 21 0,-20-21 0,21-1 15,-21 22-15,20-21 0,1 21 16,0-1-16,0 1 0,21 0 0,-21 21 31,21 21-15,0 0-16,0 1 0,0 20 15,21-21-15,0 0 0,-21 0 0,21 22 16,0-22-16,1 0 0,-1 0 16,21 0-16,-21 1 0,0-1 0,22 0 15,-22 0-15,0-21 0,21 21 16,-20-21-16,20 0 0,-21 0 16,21 0-16,-20 0 0,20 0 0,-21 0 0,21-21 15,-20 21-15,20-21 0,-21 0 16,21 0-16,-20-1 0,20 1 0,-21 0 15,0-21-15,0 21 16,1-22-16,-1 22 0,0-21 0,-21 21 16,0-1-16,21 1 0,-21 0 15,0 0-15,21 21 0,-21 21 32,0 0-32,-21 0 15,0 1-15,21-1 0,0 0 16,0 21-16,-21-21 0,21 22 0,0-22 15,0 0-15,0 21 0,0-20 16,0-1-16,0 0 0,21 0 0,-21 0 16,21-21-16,0 0 15,0 0-15,1 0 0,-1 0 0,0 0 16,0 0-16,0 0 0,0-21 0,1 21 16,-1-21-16,0 0 0,0 0 0,0-1 15,0 1-15,-21-21 0,0 21 16,22-22-16,-22 22 0,0-21 0,0 21 15,0 0-15,0-1 0,0 1 16,0 0-16,0 42 16,0 0-1,0 1-15,0 20 16,-22-21-16,22 0 0,0 0 16,0 22-16,0-22 0,-21 0 0,21 0 15,0 22-15,0-22 0,0 0 16,0 0-16,0 0 15,21-21-15,1 0 0,-1 0 16,0 0-16,0 0 0,0-21 16,0 21-16,1-21 0,20 0 0</inkml:trace>
  <inkml:trace contextRef="#ctx0" brushRef="#br0" timeOffset="6612.47">6752 1905 0,'0'0'0,"0"-21"0,0 0 0,0 0 15,0-1-15,-21 22 16,0 0-16,0 0 16,-1 22-16,1-1 0,0 0 15,0 0-15,0 0 0,0 22 0,21-22 16,0 21-16,-22-21 0,22 22 16,-21-22-16,21 21 0,0-21 0,0 0 15,0 22-15,0-22 0,0 0 0,21 0 16,1 0-16,-1-21 15,21 0-15,-21 0 0,22 0 16,-22 0-16,21-21 0,0 0 16,1 0-16,-1 0 0,0 0 0,1-22 15,-1 22-15,0-21 0,1-1 0,-22 1 16,0 0-16,0-22 0,0 1 16,1-1-16,-22 1 0,0 20 0,0-20 15,21-1-15,-21 22 0,0 21 16,21-21-16,-21 20 0,0 1 0,0 42 31,0 1-31,-21-1 0,21 21 16,-21-21-16,21 43 0,0-22 15,0 0-15,0 22 0,-22-22 0,22 22 16,-21-22-16,21 22 16,0-22-16,0 0 0,-21 1 0,21-1 15,0-21-15,-21 21 0,21-20 16,0-1-16,0 0 0,0 0 0,0 0 15,0-42 17,21 0-32,0 0 0,-21-22 15,0 22-15,21 0 0,1-21 16,-1-1-16,-21 1 0,21 0 0,0-1 16,0 1-16,0 21 15,22 0-15,-22 0 0,0-1 0,0 22 0,0 0 16,1 0-16,-1 22 15,0-22-15,0 21 0,-21 21 0,0-21 16,21 0-16,-21 22 0,0-22 0,0 0 16,0 21-16,0-20 0,0-1 15,0 21-15,-21-21 0,21 0 0,-21 1 16,21-1-16,0 0 16,-21-21-16,0 21 0,21-42 31,0 0-31</inkml:trace>
  <inkml:trace contextRef="#ctx0" brushRef="#br0" timeOffset="7412.01">7916 1693 0,'-21'64'15,"21"-43"1,0 0 0,21-21 15,0 0-31,22-21 0,-22 21 16,21-21-16,1 0 0,-22 0 0,21-1 15,0-20-15,-20 21 0,-1 0 0,21 0 16,-42-1-16,21 1 0,-21 0 15,0 0-15,0 0 0,0 0 16,0-1-16,0 1 0,-21 21 16,-21 0-16,21 0 0,-22 0 0,1 0 15,0 21-15,-1 1 0,-20-1 0,20 0 16,1 0-16,0 21 0,-1 1 16,22-1-16,-21-21 0,42 22 0,0-1 15,0 0-15,0-21 0,0 22 16,0-22-16,21 0 0,0 0 0,22 0 15,-22-21-15,21 22 0,0-22 16,1 0-16,-1 0 0,0 0 0,1 0 16,-1 0-16,-21 0 15,0 0-15,1 0 0,-1 0 0,-21-22 16,-21 22 0,-1 0-1,-20 0-15,0 0 0,-1 22 16,1-22-16,0 21 0,-1 0 0,1 0 15,21 0-15,-21 0 0,-1 22 0,1-22 16,21 0-16,0 21 0,21-20 16,0-1-16,0 0 0,0 0 0,0 21 15,0-20 1,21-1-16,0-21 0,0 0 0,21 0 16,-20 0-16,20 0 0,0 0 0,1 0 15,-1 0-15,0-21 0,1-1 16,-1 1-16,0 0 0,1 0 0,-1 0 15,0-22-15,1 22 0,-22-21 16,21 0-16,0-22 0,1 22 0,-1-22 16,-21 1-16,22-22 0</inkml:trace>
  <inkml:trace contextRef="#ctx0" brushRef="#br0" timeOffset="7649.88">8742 1270 0,'-64'21'31,"43"0"-31,0 1 15,0 20-15,0 0 0,-1 1 0,22-1 16,-21 21-16,21 1 0,-21-1 16,21 1-16,-21-22 0,21 22 0,-21-22 15,21 22-15,0-22 0,0 0 16,0 1-16,0-22 0,0 21 0,0-21 16,0 0-16,0 1 0,0-1 15,0 0-15,21-21 16,0 0-1,0 0-15,0 0 0,-21-21 0,22 0 16,-1-1-16,0 1 0,-21 0 16</inkml:trace>
  <inkml:trace contextRef="#ctx0" brushRef="#br0" timeOffset="9600.45">8699 2032 0,'0'21'15,"0"0"-15,0 1 16,0-1-16,0 0 15,22-21 1,-1 0-16,0 0 16,21 0-16,-21-21 0,1 0 0,41-22 15,-42 43-15,22-21 0,-22 0 16,0-21-16,0 20 16,-21 1-16,0 0 0,0 0 0,0 0 15,0 0-15,-21 21 16,0 0-16,0 0 15,-1 21-15,-20 0 0,21 0 16,0 0-16,0 22 0,-1-22 0,1 21 16,0-21-16,0 22 0,21-22 15,-21 21-15,21 0 0,0-20 16,0-1-16,0 0 0,21 0 0,0-21 16,0 21-16,0-21 0,22 0 15,-1 0-15,-21 0 0,22 0 16,-1 0-16,0 0 0,1-21 0,-1 0 15,0 0-15,1 0 0,-1-1 16,-21 1-16,21 0 0,-20 0 0,-1-21 16,0 20-16,-21-20 0,0 21 15,0-21-15,0 20 0,0 1 0,0 0 16,0 0-16,0 42 31,0 0-31,0 0 0,0 1 16,0-1-16,0 21 0,0-21 0,0 0 15,0 22-15,0-22 0,-21 0 16,21 0-16,0 0 0,0 1 16,0-1-16,0 0 0,0 0 15,21-21 1,0 0 0,-21-21-16,21 0 15,0 0-15,-21-1 0,0 1 0,0 0 16,22 0-16,-22-21 0,21 20 0,-21-20 15,0 0-15,0 21 0,21-22 16,-21 1-16,21 21 0,-21 0 16,21-1-16,0 22 15,1 22-15,-22 20 16,21-21-16,-21 0 0,0 22 16,0-22-16,0 0 0,0 21 15,0-21-15,21 1 0,-21-1 0,0 0 16,0 0-16,0 0 0,0 0 15,0 1-15,21-22 16,0 0 0,0 0-16,1-22 15,-1 22-15,0-21 0,-21 0 16,21 0-16,0 0 0,0-22 16,1 22-16,-1-21 0,0 0 0,0 20 15,0-20-15,0 0 0,22 21 16,-22-1-16,0 1 0,0 0 0,0 0 15,1 21 1,-22 21-16,0 0 16,0 0-16,0 1 0,0 20 15,0-21-15,0 0 0,0 22 0,0-22 16,-22 0-16,22 21 0,0-21 0,0 1 16,0-1-16,0 0 0,0 0 15,0 0-15,0 0 0,0 1 0,22-22 16,-22 21-16,21-21 0,0 21 15,0-21-15,0 0 0,0 0 16,1 0-16,-1 0 0,0 0 0,0-21 16,21 0-16,-20 21 0,-1-22 15,21 1-15,-21 0 0,0 0 0,1-21 16,-1 20-16,0 1 0,0-21 16,-21 21-16,0 0 0,21-22 15,-21 22 1,-21 21-1,0 21-15,0-21 0,21 21 16,-21 1-16,-1-1 0,1 0 0,21 0 16,0 0-16,0 0 0,0 22 15,0-22-15,0 0 0,0 0 16,0 0-16,0 1 0,21-22 16,1 21-16,-1-21 0,0 0 15,0 0-15,0 0 0,0 0 16,1 0-16,-1 0 0,0 0 0,0 0 15,21-21-15,-20-1 0,-1 22 16,0-21-16,0 0 0,0 0 0,0 0 16,-21-22-16,0 22 0,22-21 15,-22 21-15,0 0 0,0-22 0,0 22 16,0 0-16,21 21 0,-21 21 31,0 0-31,0 0 0,0 1 16,0 20-16,0-21 15,-21 0-15,21 0 0,0 22 0,-22-22 16,22 0-16,0 0 0,0 0 16,0 1-16,0-1 0,0 0 0,0 0 15,0-42 32,0 0-47,0 0 0,0-1 16,0 1-16,0 0 0,22 0 0,-1-21 15,0-1-15,0 1 0,0 0 16,0-1-16,22 22 0,-22-21 16,0-1-16,21 22 0,-20 0 0,-1 0 15,21 21-15,-21 0 0,0 0 16,1 0-16,-1 0 0,-21 21 16,21 0-16,-21 0 0,21 22 0,-21-22 15,0 21-15,0-21 0,0 22 0,0-22 16,0 21-16,0-21 0,0 1 15,21-1-15,-21 21 0,21-42 0,1 21 16,-22 0-16,21 1 0,0-22 0,0 0 16,0 0-16,0 0 15,1 0-15,-1 0 0,0 0 0,21-22 16,-21 22-16,1-21 0,-1 0 16,0 0-16,0 0 0,0-22 15,43-20-15,-43 21 0,0-22 16,0 22-16,-21-22 0,21 22 15,1-22-15,-22 1 0,0 21 0,21-1 16,-21 22-16,21-21 0,-21 21 16,0-1-16,0 44 31,0 20-31,-21-21 0,0 21 0,21 1 16,-22-1-16,1 0 0,21 1 0,0 20 15,-21-20-15,21-1 0,-21 0 16,21 1-16,-21-1 0,21-21 15,0 21-15,0-20 0,0-1 16,0 21-16,0-21 0,0 0 16,0 1-16,0-1 15,21-21-15,0 0 0,0 0 16,0 0-16,1 0 0,-1 0 0,0-21 16,0-1-16,0 22 0,0-21 0,1 0 15,-1 0-15,0-21 0</inkml:trace>
  <inkml:trace contextRef="#ctx0" brushRef="#br0" timeOffset="9812.34">11663 1757 0,'0'0'0,"0"21"31,21-21-31,0 0 0,21 0 15,-20 0-15,-1 0 0,0 0 16,21-21-16,-21 21 0,1-21 0,20 21 16,-21-21-16,0 21 0,-21-22 15,21 22-15,1-21 0,-22 0 0,21 0 16</inkml:trace>
  <inkml:trace contextRef="#ctx0" brushRef="#br0" timeOffset="10804.77">12552 1672 0,'0'0'0,"0"21"15,21-21 1,0 0-1,0 0-15,0 0 0,1 0 16,-1-21-16,21 0 0,0 0 0,-20 0 16,20 0-16,0-1 15,1 1-15,-22 0 0,21 0 0,-21 0 16,0 0-16,1-22 0,-22 22 0,0 0 16,0 0-16,0 0 0,-22 21 15,-20 0-15,21 0 0,-21 0 16,20 0-16,-20 0 15,0 21-15,21 0 0,-22 0 0,22 21 16,-21-20-16,21 20 0,-1 0 0,1 1 16,0-22-16,0 21 0,21 0 0,0-20 15,0 20-15,0-21 16,0 0-16,21 0 0,0 1 0,-21-1 16,21 0-16,1-21 0,-1 0 0,0 21 15,0-21-15,0 0 0,0 0 16,-21-21 15,0 0-31,-21 0 0,0 21 16,-21 0-16,21 0 0,-1 0 15,1 0-15,0 0 0,-21 21 0,21-21 16,-1 21-16,1 0 0,-21 21 16,21-20-16,0-1 0,-1 0 0,22 21 15,-21-21-15,21 1 16,0 20-16,0-21 0,0 0 0,0 0 15,21-21-15,1 22 0,20-22 0,-21 0 16,21 21-16,1-21 0,-1 0 16,-21 0-16,22 0 0,-1 0 0,0 0 15,-21 0-15,22-21 0,-1 21 0,0-22 16,-20 1-16,20 0 0,-21 0 16,21 0-16,-20 0 0,-1-1 0,0-20 15,0 21-15,0-21 0,-21 20 16,0-20-16,21 21 0,-21-21 0,22 20 15,-22 1-15,0 0 16,0 42 0,0 0-16,21 1 0,-21-1 15,0 0-15,0 0 0,21 21 16,0-20-16,-21-1 0,21 21 0,-21-21 16,21 0-16,1 1 0,-22-1 15,21 0-15,0-21 0,0 21 0,-21 0 16,21-21-16,0 0 15,1 0-15,-1 0 16,0 0-16,-21-21 0,21 0 16,0 21-16,-21-21 15,21 0-15,1-22 0,-22 22 0,21-21 16</inkml:trace>
  <inkml:trace contextRef="#ctx0" brushRef="#br0" timeOffset="10996.66">13589 1863 0,'0'-21'0,"0"42"0,0-64 0,0 22 15,0 0-15,-21 21 16,0 21-16,-1-21 15,-20 43-15,21-22 0,-21 0 16,20 21-16,-20-21 0,0 22 0,21-22 16,-22 21-16,1-21 0,21 22 0,0-22 15,-22 0-15,22 0 0,0 0 16,21 1-16,0-1 0,0 0 0,21-21 31,0 0-31,0 0 0,22 0 0,-22 0 16,21-21-16,1 0 0,20-1 15,-21 1-15</inkml:trace>
  <inkml:trace contextRef="#ctx0" brushRef="#br0" timeOffset="11333.11">13864 1799 0,'0'43'31,"0"-22"-31,0 0 0,0 0 0,-21 0 0,21 64 15,0-64-15,0 21 16,0 1-16,0-1 0,0 22 0,0-22 16,21 21-16,-21 1 0,0-1 0,0 22 15,0-21-15,0 20 16,0-20-16,0 20 0,-21-20 0,0 21 16,0-1-16,-22 1 0,22 0 0,-21-22 15,-1 22-15,22-22 0,-21 1 16,0-1-16,20-20 0,1 20 0,-21-42 15,21 22-15,0-22 0,21 0 0,0 0 16,-22 0-16,22-42 16,0 0-16,0 0 15,0 0-15,22-22 0,-1 1 16,-21-22-16,21 1 0,0-1 0,21-20 16,-20-1-16,-1-21 0</inkml:trace>
  <inkml:trace contextRef="#ctx0" brushRef="#br0" timeOffset="11612.95">13864 1693 0,'0'0'0,"0"-21"16,0 0-16,21 21 0,0-21 15,1 0-15,20 21 0,-21-21 0,21 21 16,1 0-16,20 0 0,-20 0 15,-1 0-15,0 0 0,22 0 16,-22 21-16,-21 0 16,0 0-16,-21 0 0,0 22 0,0-22 15,0 21-15,-21-21 0,-21 22 16,21-22-16,-22 0 0,-20 21 0,-22 1 16,43-22-16,0 0 0,-1-21 15,1 21-15,0 0 0,20-21 16,-20 21-16,0-21 0</inkml:trace>
  <inkml:trace contextRef="#ctx0" brushRef="#br0" timeOffset="12599.99">974 3725 0,'0'-21'31,"0"0"-31,0 0 16,0 0-16,0 0 0,0-1 15,21 1-15,21 0 0,-21 21 16,0-21-16,22 21 0,-1 0 0,0 0 16,1 0-16,20 21 0,-20 0 15,-22 0-15,21 22 16,-21-22-16,-21 21 0,0 22 0,0-22 0,-42 22 16,0-22-16,-1 21 15,1 1-15,0-1 0,-22-20 0,22 20 16,-1-20-16,1-1 0,0-21 15,-1 0-15,22 0 0,0 1 0,0-22 16,0 0-16,0 0 0,-1 0 16,1-22-16,21 1 0,0 0 15,0-21-15,0-1 0,0 1 0,0 0 16,0-1-16,0 1 0,21 0 16,1 21-16,20-22 0,-21 22 15,0 21-15,22 0 0,-1 0 16,-21 0-16,21 21 0,1 22 0,-22-22 15,21 21-15,-21 0 0,1 1 16,-22-1-16,0 0 0,21 43 16,0-43-16,-21-20 0,21-1 15,-21 0-15,0 0 0,21 0 16,0-21-16,1 0 0,-1 0 16,0-21-1,0 0-15,-21-21 0</inkml:trace>
  <inkml:trace contextRef="#ctx0" brushRef="#br0" timeOffset="12766.9">1736 3979 0,'0'0'16,"21"0"-16,-21 22 16,0-1 15,0-42-16,0-1 1</inkml:trace>
  <inkml:trace contextRef="#ctx0" brushRef="#br0" timeOffset="15577.43">3154 3620 0,'0'0'0,"0"21"0,-21-21 0,21 21 16,0 0-16,0 0 15,0 0 1,21-21 0,0 0-1,0-21-15,21 0 0,-20 0 16,20 21-16,0-21 0,1 0 0,20-1 15,-21-20-15,1 21 0,-1 0 16,-21-22-16,0 22 0,1 0 16,-22 0-16,0 0 0,0-22 0,0 22 15,-22 21-15,-20-21 0,0 21 16,-1 0-16,1 0 0,0 21 16,-22 0-16,22 1 0,0-1 15,-22 21-15,22 0 0,21 1 0,-22-1 16,22 22-16,0-22 0,0 0 15,21 1-15,0-22 0,0 21 0,0-21 16,21 22-16,21-22 0,-21 0 16,1-21-16,20 0 0,0 21 0,-21-21 15,22 0-15,-1 0 16,22 0-16,-22 0 0,0-21 0,-21 21 0,22 0 16,-22-21-16,0 21 15,0 0-15,-21-21 0,0-1 16,-21 22-16,-21 0 0,-1 0 15,1 0-15,-21 0 0,20 0 0,1 22 16,-64 20-16,64-21 16,-1 21-16,22 1 0,0-1 0,0 0 15,21 22-15,0-22 0,0 1 16,0 20-16,0-21 0,0-20 0,0 20 16,21-21-16,0 0 15,0 0-15,1 1 0,-1-1 0,21-21 16,0 0-16,1 0 0,-1 0 0,22-21 15,-22-1-15,21 1 0,1-21 16,-1 21-16,1-22 0,-1 1 0,1-21 16,-1 20-16,-20-20 0,20-1 15,-20 1-15,-1-1 0,-21 1 16,0-1-16,22 1 0,-43-1 0,21 1 16,-21-1-16,0 1 0,0-1 0,0 22 15,0-22-15,0 43 0,-21-21 16,-1 21-16,1 21 0,0 0 15,21 21-15,-21 0 0,21 21 16,-21-20-16,21 41 0,-21-21 16,21 22-16,0-22 0,0 22 15,0-1-15,0 1 0,0-1 0,0 1 16,0-1-16,0 1 0,0-1 0,0-20 16,0 20-16,0-21 0,0 1 15,21-1-15,0-21 0,0 0 0,0 1 16,0-1-16,64-21 15,-43 0-15,1 0 0,20 0 16,-20-21-16,-1-1 0,21 1 16,-20 0-16,-1 0 0,0-21 0,-20 20 15,20-20-15,-21 0 0,0-1 0,0 1 16,1 0-16,-22-22 0,0 22 16,0 21-16,0-22 0,0 1 0,0 21 15,0 0-15,-22 21 0,1 0 16,0 0-16,0 0 0,0 0 15,0 21-15,-1 0 0,1 0 16,0 22-16,21-1 0,0-21 0,-21 21 16,21 1-16,0-1 0,0 0 15,0 1-15,0-1 0,21-21 0,0 0 16,0 22-16,1-43 0,-1 21 16,21 0-16,-21-21 0,22 0 15,-22 0-15,21 0 0,-21 0 0,22-21 16,-1 21-16,0-21 0,-21 0 0,22-22 15,-1 22-15,-21-21 0,0-1 16,1 1-16,-1 0 0,0 21 16,0-22-16,-21 1 0,21-43 15,-21 64-15,0 0 0,0 0 16,0 0-16,0 42 16,0 0-1,0 0-15,0 0 0,0 22 0,0-22 16,0 21-16,0 0 0,0 1 0,0-1 15,0-21-15,0 22 0,0-1 16,0-21-16,0 21 0,0-20 16,0-1-16,21 0 0,-21 0 0,22-21 15,-22 21-15,21-21 32,-21-21-32,0 0 0,0 0 15,0 0-15,0-22 0,0 22 0,0-21 16,0 21-16,0-22 0,0 1 15,21 0-15,-21-1 0,21 1 0,-21 21 16,21-22-16,-21 22 0,21 0 16,1 0-16,-1 0 0,0 21 15,0 0-15,0 0 16,0 0-16,-21 21 0,22-21 0,-1 21 16,0 0-16,-21 0 0,0 22 0,21-22 15,-21 0-15,21 21 0,-21-20 16,0 20-16,0-21 0,0 0 0,21 0 15,-21 22-15,22-22 0,-1-21 16,-21 21-16,21 0 0,0-21 0,0 0 16,0 0-16,1 0 15,-1 0-15,0 0 0,0-21 0,0 0 16,0 0-16,1 0 0,-1-22 0,0 22 16,0-21-16,0 21 0,0-22 15,-21 1-15,22 21 0,-1-22 16,-21 1-16,21 21 0,-21 0 15,21 0-15,-21-1 0,0 1 0,21 21 16,-21 21 0,0 1-16,0-1 15,0 0-15,0 0 0,0 21 0,0-20 16,0 20-16,0 0 0,0 1 16,0-22-16,0 21 0,0 0 0,0-20 15,21 20-15,1-21 0,-1 0 16,0 0-16,0 1 0,0-1 0,0-21 15,43 0-15,-43 0 16,0 0-16,22 0 0,-22 0 16,21 0-16,-21-21 0,22-1 0,-22 1 15,21-21-15,-21 21 0,0-22 16,22 22-16,-22-21 0,0 0 0,0-1 16,-21 22-16,0-21 0,0-1 15,21 22-15,-21 0 0,0 0 0,0 0 16,0 0-16,-21 21 0,0 0 0,0 0 15,0 0-15,21 21 16,-21 0-16,21 0 0,-22 0 0,22 22 16,-21-22-16,21 21 15,0-21-15,0 22 0,0-22 0,0 21 16,0-21-16,0 22 0,0-22 0,0 0 16,21 21-16,1-21 0,-1 1 15,0-22-15,0 21 0,0-21 0,0 0 16,22 0-16,-1 0 0,-21 0 15,22 0-15,-1-21 0,0-1 0,-21 1 16,22 0-16,-22 0 0,21 0 16,-21-22-16,1 1 0,-1 21 0,0-21 15,-21-1-15,0 1 0,21 21 16,-21 0-16,0-1 0,0 1 0,21 0 16,-21 42-1,0 0 1,0 22-16,-21-22 0,21 0 15,-21 21-15,0 1 0,21-22 16,0 21-16,0-21 0,-21 22 0,21-22 16,0 0-16,0 0 0,0 0 0,0 1 15,0-1-15,21-21 32,-21-21-17,0-1-15,21 1 0,0 0 0,0 0 16,-21-21-16,21 20 0,1-20 15,-1 0-15,0-1 0,0 22 0,-21-21 16,21 21-16,0 0 0,1-1 16,-1 1-16,0 21 0,0 0 15,-21 21-15,21 1 16,-21-1-16,0 0 0,0 0 16,0 0-16,0 22 0,0-22 0,0 0 15,0 21-15,21-21 0,1 1 0,-22-1 16,21 21-16,0-42 0,-21 21 15,21 0-15,0 1 0,0-22 0,1 0 16,-1 0-16,0 0 0,0 0 16,0 0-16,0 0 0,1-22 15,-1 1-15,0 21 0,21-42 0,-21 21 16,1 0-16,-1-22 0,0-41 16,0 41-16,0 1 0,0 0 15,1-1-15,-22-20 0,21-1 16,21-42-16,-21 43 0,0 21 15,-21-1-15,22 1 0,-22 21 16,0 0-16,0-1 0,0 44 16,0 20-16,0-21 15,0 43-15,0-22 0,-22 0 0,1 22 16,0-22-16,0 22 16,0-1-16,0-21 0,21 22 0,-22-1 15,22-20-15,-21 41 0,21-41 16,0-1-16,0-21 0,0 0 15,21 1-15,1-1 0,20-21 0,-21 0 16,21 0-16,1 0 0,-1 0 16,0 0-16,1-21 0,-1-1 0,0 1 15,1 0-15,-1-21 0,-21 21 16,22-22-16,-22 22 0,0-21 16,0-1-16,-21 22 0</inkml:trace>
  <inkml:trace contextRef="#ctx0" brushRef="#br0" timeOffset="15752.32">7980 3789 0,'0'0'0,"-43"0"0,22 21 16,0-21-16,0 0 0,21 21 15,0 0-15,21-21 16,0 22-16,0-22 0,22 0 16,-22 0-16,21 0 0,1 0 15,-1 0-15,-21 0 0,21-22 0,-20 22 16,-1-21-16,0 0 0,0 21 0,0-21 15,-21 0-15</inkml:trace>
  <inkml:trace contextRef="#ctx0" brushRef="#br0" timeOffset="16465.45">8869 3874 0,'0'0'0,"0"-22"0,0 1 0,0 0 16,0 0-16,0 0 16,21 0-16,0-1 0,-21 1 0,21 0 15,0 0-15,1 0 16,-1 21-16,0 0 0,0-21 0,0 21 16,22 0-16,-22 0 0,0 21 15,0 0-15,0 0 0,0 0 0,-21 22 16,0-22-16,22 21 0,-22 0 15,0 1-15,0-1 0,0-21 0,0 22 16,-22 41-16,22-63 16,0 1-16,0-1 0,0 0 15,0 0-15,0-42 32,0 0-32,22 0 15,-22-1-15,21-20 0,-21 21 0,21-21 16,0-1-16,0 1 0,-21 0 15,21 20-15,22-20 0,-22 0 0,0-1 16,21 1-16,-20 21 0,20-21 16,0 42-16,-21 0 0,22 0 0,-22 0 15,21 0-15,-21 21 0,1 21 0,-1-21 16,-21 0-16,0 22 16,0-1-16,0-21 0,0 22 0,0-1 15,0 0-15,0-21 0,0 22 0,0-22 16,0 21-16,0-21 0,0 1 15,0-1-15,0 0 0,0 0 16,0-42 15,0 0-15,0 0-16,0-1 0,21 1 16,0-21-16,21 21 0,-20-22 15,20 1-15</inkml:trace>
  <inkml:trace contextRef="#ctx0" brushRef="#br0" timeOffset="16849.23">10181 3704 0,'21'-21'0,"-42"42"0,63-63 16,-42 63 15,-21-21-31,0 21 0,0 22 16,0-22-16,0 21 0,-1-21 0,1 22 16,21-1-16,-21 0 0,21-21 0,-21 22 15,21-1-15,0 0 0,0-20 16,0 20-16,0-21 0,21 0 0,0 0 15,0-21-15,1 0 0,-1 22 16,21-22-16,0 0 0,-20 0 0,20-22 16,0 22-16,1-21 0,-22 0 15,21 0-15,0-21 0,-20 20 16,-1-20-16,0 21 0,0-21 0,-21-1 16,0 1-16,0 0 0,0-1 15,0 1-15,0 0 0,-21 20 0,0-20 16,0 21-16,-1 0 0,-20 21 0,21 0 15,0 0-15,-22 0 0,1 21 16,0-21-16,21 21 0,-22 21 0,1-20 16,21-1-16,0 0 15,-1 0-15,1 0 0,21 0 0,0 1 16,21-22-16,1 0 16,-1 0-16,21 0 0,0-22 15,22 1-15,-22 0 0,22 0 0</inkml:trace>
  <inkml:trace contextRef="#ctx0" brushRef="#br0" timeOffset="17113.08">10837 3408 0,'0'-42'0,"0"84"0,21-127 0,-21 64 15,0-21-15,0 21 0,0 42 32,0 21-32,0 0 0,0 1 0,0-1 15,-21 22-15,21-22 0,0 21 16,0 1-16,0-22 0,-21 22 0,21-22 15,0 0-15,0 1 0,-21-1 16,21 22-16,0-43 0,0 21 0,0 0 16,0-20-16,21-1 0,0 0 15,-21 0-15,21-21 0,1 0 0,-1 0 16,0 0-16,0 0 0,21 0 16,-20-21-16,-1 0 0,21 0 0,-21-1 15,0 1-15,-21-21 0,0 21 0,0-22 16,0 1-16</inkml:trace>
  <inkml:trace contextRef="#ctx0" brushRef="#br0" timeOffset="17271.99">10795 3683 0,'0'0'0,"-42"0"0,20 0 16,1 0-16,21 21 0,0 0 16,21-21-1,1 0-15,-1 0 0,21 0 16,0 0-16,1 0 0,-1 0 0,0 0 15,1-21-15,-1 21 0,0-21 16,-20 0-16,20 21 0,0-21 0</inkml:trace>
  <inkml:trace contextRef="#ctx0" brushRef="#br0" timeOffset="17695.75">11388 3747 0,'0'-22'16,"0"44"-16,0-65 0,0 22 0,0 0 16,0 0-16,0 42 31,0 21-31,0-21 16,0 1-16,0 20 0,0 0 0,0 1 15,0-22-15,0 21 0,0 0 16,0-20-16,0 20 0,0-21 0,0 0 15,0 22-15,0-22 16,0-42 15,21-1-31,-21-20 16,0 21-16,21-21 0,-21-1 0,0 1 16</inkml:trace>
  <inkml:trace contextRef="#ctx0" brushRef="#br0" timeOffset="17857.65">11472 3366 0,'0'-22'0,"0"44"0,0-65 0,0 22 16,0 0-16,0 0 0,-21 21 16,21 21-1,0 0 1,0 0-16,0 0 0,21 1 16,-21-1-16,21 0 0,1 0 15,-1 0-15,21 0 0,-21 1 0,0-1 16,1 0-16</inkml:trace>
  <inkml:trace contextRef="#ctx0" brushRef="#br0" timeOffset="18316.39">11896 3641 0,'0'0'0,"0"21"0,0 0 16,0 0-16,0 0 0,0 1 0,0-1 16,0 0-16,-22 0 0,22 21 15,-21-20-15,21-1 0,0 0 0,0 0 16,0 21-16,-21-20 15,21-1-15,0 0 0,0 0 0,0 0 16,0-42 15,0-21-15,0 21-16,0-1 16,21 1-16,-21 0 0,21-21 0,1 21 15,-1-22-15,21 1 0,-21 21 0,43-43 16,-43 43-16,21 0 15,-21 0-15,22 0 0,-22 21 0,0 0 16,21 0-16,-20 21 0,-1 0 16,-21 0-16,21 21 0,-21-20 15,0 20-15,0-21 0,0 21 0,0 1 16,0-22-16,0 21 0,0 1 16,0-22-16,0 21 0,0-21 0,0 0 15,0 22-15,0-22 16,0 0-16,21-21 15,0 0-15,0 0 16,1-21-16,-1 0 0,0 0 0,0-1 16,0-20-16,0 21 0,1-21 15,-1-1-15,21 1 0,-21 0 0,0-1 16,1-20-16,-1 20 0</inkml:trace>
  <inkml:trace contextRef="#ctx0" brushRef="#br0" timeOffset="18528.27">12806 3344 0,'0'-21'16,"0"42"-16,0-63 0,0 21 0,0 42 31,0 0-31,0 22 0,0-1 0,0 0 0,0 1 16,0-1-16,0 0 0,0 1 15,-21 20-15,21-42 0,0 22 0,0-1 16,0 0-16,0-21 0,0 22 16,0-22-16,-22 0 0,22 21 0,0-20 15,0-1-15,0 0 0,0-42 47,22 0-31,-22-1-16</inkml:trace>
  <inkml:trace contextRef="#ctx0" brushRef="#br0" timeOffset="18701.16">12658 3704 0,'0'0'0,"0"21"0,0 1 15,0-1 1,21-21-16,0 0 16,0 0-16,0 0 0,0 0 0,1 0 15,20 0-15,-21 0 16,21-21-16,-20-1 0,-1 22 0,0-21 16,21 21-16</inkml:trace>
  <inkml:trace contextRef="#ctx0" brushRef="#br0" timeOffset="19373.79">13081 3852 0,'0'0'0,"0"22"0,0-1 31,21-21-31,0 0 16,0 0-16,1 0 0,-1 0 0,0-21 0,42-1 15,-20 1-15,-22 0 16,21 21-16,-21-21 0,22 0 15,-22 0-15,-21-1 0,21 1 0,-21 0 16,0 0-16,-21 21 16,0 0-16,0 0 15,-22 0-15,22 21 0,0 0 0,-21 0 16,-1 1-16,22-1 0,0 21 16,-21-21-16,42 22 0,-22-22 0,22 21 15,0-21-15,0 0 16,0 22-16,0-22 0,0 0 0,22 0 15,-1-21-15,0 21 0,0-21 0,0 0 16,22 0-16,-1 0 0,-21 0 16,21 0-16,-20 0 0,20 0 0,-21-21 15,0 21-15,0-21 0,1 0 16,-1 0-16,0 0 0,-21-1 0,0-20 16,21 21-16,0 0 0,-21-22 15,21 22-15,-21-21 0,22 21 0,-1 0 16,-21-22-16,21 22 0,0 0 15,0 21-15,-21-21 0,21 21 0,1 0 16,20 0-16,-21 0 16,0 21-16,0 0 15,-21 0-15,0 0 0,22 22 0,-1-22 16,-21 0-16,0 0 0,0 22 0,0-22 16,0 0-16,0 0 0,0 0 15,0 0-15,0 1 0,0-1 16,0-42 15,0-1-31,0 1 0,0 0 16,0 0-16,21 0 0,-21 0 15,21-1-15,-21-20 0,21 21 0,0 0 16,-21 0-16,22-1 16,-1 1-16,0 0 0,0 0 0,0 21 15,22-21-15,-22 21 0,0 0 16,21 0-16,-21 0 0,1 0 15,-1 0-15</inkml:trace>
  <inkml:trace contextRef="#ctx0" brushRef="#br0" timeOffset="19892.49">14584 3852 0,'42'0'31,"-21"-21"-15,-21 0-1,21 0-15,-21 0 0,0 0 16,0-1-16,0 1 0,0-21 0,0 21 16,0 0-16,0-22 0,0 22 0,-21 0 15,0 21-15,0 0 16,0 21-16,0 0 0,-22 0 16,22 22-16,0-22 0,-21 21 15,20-21-15,-20 22 0,21-1 0,0-21 16,0 22-16,-1-1 0,1-21 15,21 21-15,0-20 0,0 20 0,0-21 16,0 21-16,0-20 16,21-22-16,1 0 0,-1 0 15,0 0-15,0 0 0,0 0 0,22 0 16,-22 0-16,0-22 0,21 1 16,-21-21-16,22 21 0,-22 0 15,21-22-15,-21 1 0,22 21 0,-22-22 0,0 1 16,0 21-16,0 0 0,1-22 15,-1 43-15,-21 22 32,0-1-32,0 0 0,-21 0 0,21 0 15,-22 22-15,22-22 0,0 0 16,0 0-16,0 21 0,0-20 16,0-1-16,0 0 0,0 0 0,0 0 15,22-21 1,-1 0-16,0 0 0,0 0 0,0 0 15,22 0-15,-22-21 0,0 0 16,0 21-16,21-21 0</inkml:trace>
  <inkml:trace contextRef="#ctx0" brushRef="#br0" timeOffset="20398.2">15367 3704 0,'21'-21'0,"-42"42"0,42-63 16,-21 21-16,0 0 0,0-1 15,0 1-15,-21 21 0,0 0 16,0 0-16,-1 0 0,1 21 15,-21 1-15,21-1 0,0 21 16,-1-21-16,1 0 0,21 22 0,-21-22 16,21 21-16,-21 22 15,21-43-15,0 21 0,0-21 0,0 1 16,0-1-16,21 0 0,0 0 16,0 0-16,1 0 0,-1-21 0,21 0 15,-21 0-15,22 0 0,-22 0 0,21 0 16,0-21-16,1 21 0,-22-21 15,21 0-15,1-21 0,-22 20 0,21-20 16,-21 0-16,0-1 16,22 1-16,-22 0 0,0-22 0,-21-20 15,21 20-15,-21 1 0,21-22 16,-21 21-16,0 1 0,0 21 0,0-1 16,0 1-16,0 21 0,0 0 15,-21 21-15,0 0 16,21 21-16,-21 21 0,21 0 15,-21 1-15,0 20 0,21-20 0,0 20 16,0-21-16,-22 22 0,22-1 0,-21-20 16,21-1-16,-21 0 0,21 1 15,0-1-15,0 0 0,0 1 0,0-1 16,0-21-16,0 0 0,0 22 16,0-22-16,21 0 15,-21 0-15,21-21 0,1 0 16,20 0-16,-21 0 0,0-21 0,22 0 15,-22 0-15,0 0 0,21-1 0,-21 1 16,22 0-16,-22-21 0</inkml:trace>
  <inkml:trace contextRef="#ctx0" brushRef="#br0" timeOffset="20557.11">15684 3514 0,'0'0'0,"-21"21"0,21 0 0,0 0 15,0 0 1,21-21-16,1 0 0,-1 0 16,21 0-16,-21 0 0,22 0 15,-1 0-15,-21 0 0,21-21 0,1 21 16</inkml:trace>
  <inkml:trace contextRef="#ctx0" brushRef="#br0" timeOffset="21126.78">16446 3747 0,'0'0'0,"0"21"15,22-21 1,-1 0 0,0 0-16,0 0 0,0 0 0,0-21 15,1-1-15,-1 1 0,0 21 16,0-21-16,0 0 0,-21-21 0,0 20 15,0 1-15,0 0 0,0 0 16,-21 0-16,0 0 0,0 21 0,0 0 16,-1 0-16,-20 0 0,21 0 15,-21 21-15,20 0 0,-20 0 16,0 0-16,-1 22 0,1-22 0,21 21 16,-21-21-16,20 22 0,1-22 0,-21 42 15,42-42-15,0 1 16,0 20-16,0-21 0,0 0 15,21 0-15,-21 1 0,21-22 16,22 0-16,-22 0 0,0 0 16,0 0-16,0 0 0,22 0 0,-22-22 15,0 1-15,21 0 0,-21 0 16,1 0-16,20 0 0,-21-1 0,0-20 16,0 21-16,1-21 0,-1-1 15,-21 22-15,21-21 0,-21 21 16,21-1-16,-21 44 15,-21 20 1,0-21-16,0 0 0,-1 22 0,1-22 16,0 21-16,0-21 0,0 0 0,21 22 15,0-22-15,0 0 0,0 21 16,0-20-16,21-22 0,0 21 0,0 0 16,0-21-16,22 0 0,-22 0 15,21 0-15,-21 0 0,22-21 0,-22 0 16,21 21-16,-21-22 0,22 1 15,-22 0-15</inkml:trace>
  <inkml:trace contextRef="#ctx0" brushRef="#br0" timeOffset="21648.59">17039 3344 0,'0'0'16,"0"-42"-16,0-21 0,0 20 0,0 22 16,0 0-16,0 0 0,0 0 0,-21 21 15,0 0 1,21 21-16,0 0 0,0 64 15,0-43-15,-21 21 0,21-20 16,0 20-16,0 1 0,0-22 0,0 0 16,0 22-16,0-22 0,0 1 15,-22-1-15,22-21 0,0 21 0,0-20 16,0-1-16,0 21 0,-21-21 16,21 0-16,0 1 15,-21-22-15,21-22 31,-21 1-31,21 0 0,0 0 16,0-21-16,0 20 0,0 1 16,21-21-16,-21 21 0,21 0 0,0-22 15,22 22-15,-22 0 0,21 0 16,-21 0-16,64 21 16,-43 0-16,-20 0 0,20 0 15,0 0-15,1 0 0,-22 21 0,21 0 0,-21 0 16,0 0-16,-21 0 15,0 1-15,0-1 0,0 0 0,0 0 16,-21 0-16,0 0 0,0 1 0,-21-1 16,20 0-16,-20-21 0,21 21 15,-21 0-15,-1-21 0,1 21 0,0-21 16,20 0-16,-20 0 0,0 0 16,21 0-16,-22 0 0,22 22 0,0-22 15,42-22 16,0 1-31,0 21 16,1-21-16,20 0 0,-21 21 0</inkml:trace>
  <inkml:trace contextRef="#ctx0" brushRef="#br0" timeOffset="21953.42">18076 3239 0,'-21'0'0,"42"0"0,-63 21 16,21 0-16,0 21 15,21-21-15,-22 22 0,1-1 0,0 0 16,21 1-16,0 20 16,0-20-16,-21-1 0,21 0 0,-21 1 15,21-1-15,0-21 0,0 21 16,-21-20-16,21 20 0,-22-21 0,22 0 15,0 0-15,0 1 0,0-1 16,0 0-16,-21-21 0,42-21 31,1 21-15,-1-21-16,0-1 0,0 1 16,0 0-16</inkml:trace>
  <inkml:trace contextRef="#ctx0" brushRef="#br0" timeOffset="22288.23">18076 3852 0,'21'0'32,"1"0"-32,-1 0 15,0 0-15,0 0 0,0 0 16,0 0-16,1-21 0,-1 21 16,0 0-16,0-21 0,0 21 0,0-21 15,1 0-15,-1 0 0,0-1 16,0 1-16,-21 0 0,0 0 0,0-21 15,0 20-15,-21 1 16,0 21-16,0 0 0,-22 0 0,22 21 16,-21 1-16,-1-1 0,1 0 15,21 21-15,-21 1 0,20-22 16,1 21-16,0 0 0,0-20 0,21 20 16,-21 0-16,21-21 0,0 22 15,0-22-15,0 21 16,21-21-16,0 1 0,0-22 0,0 0 15,1 0-15,-1 0 0,0 0 0,21 0 16,-21 0-16,1-22 0,20 1 0,-21 0 16,21 0-16,-20 0 0</inkml:trace>
  <inkml:trace contextRef="#ctx0" brushRef="#br0" timeOffset="23643.88">847 5652 0,'0'-22'16,"0"1"15,0 0-15,0 0-16,0 0 31,21 0-31,0 21 0,0 0 0,0 0 16,0 0-16,1 0 15,-1 0-15,0 0 0,0 0 0,0 21 16,-21 0-16,21 21 0,-21-21 15,0 22-15,0-22 0,0 21 16,0 1-16,-21-22 0,0 21 0,0 0 16,0-20-16,0-1 0,-22 21 15,22-21-15,0 0 0,0 1 0,0-22 16,-1 21-16,1-21 0,0 0 16,0 0-1,21-21 1,0-1-16,0 1 15,21 0-15,0 21 0,0-21 16,1 21-16,-1 0 0,21-21 16,-21 21-16,22 0 0,-22 0 0,21 0 15,0 0-15,1 21 0,-22-21 16,0 21-16,21 0 0,-42 0 16,0 1-16,0 20 0,0-21 0,0 0 15,-21 22-15,0-22 16,0 0-16,-21 21 0,-1-21 0,1 1 15,0-1-15,20 0 0,-20 0 0,0-21 16,-1 0-16,22 0 0,0 0 16,-21 0-16,21 0 0,-1 0 15,1 0-15,0-21 0,0 0 16,0 21-16,0-21 0,-1-1 0,1 1 16,0 0-16,0 21 0,21-21 15,0 0-15,-21 0 16,21-1 15,21 22-31,0 0 0</inkml:trace>
  <inkml:trace contextRef="#ctx0" brushRef="#br0" timeOffset="23912.24">1672 5948 0,'21'0'0,"-21"-21"94,0 0-78</inkml:trace>
  <inkml:trace contextRef="#ctx0" brushRef="#br0" timeOffset="26683.77">3238 5652 0,'0'0'16,"-21"0"-16,0 0 0,21 21 15,0 0-15,0 0 16,0 0-16,21-21 15,0 0-15,1 0 16,-1 0-16,21-21 0,-21 21 16,22-21-16,-1 0 0,0 0 15,1-1-15,-1 1 0,0-21 16,1 21-16,-1 0 0,-21-1 0,21 1 16,-20 0-16,-22 0 0,0 0 15,0 0-15,0-1 16,-43 22-16,22 0 0,-21-21 0,-1 21 15,-20 0-15,21 0 0,-22 0 16,1 21-16,20 1 0,-20-1 0,20 0 16,1 0-16,0 21 0,21-20 15,-22 20-15,22 0 0,0 1 16,21-1-16,0-21 0,0 21 0,0-20 16,0-1-16,0 21 15,21-42-15,0 0 0,0 0 0,1 0 16,-1 0-16,21 0 0,0 0 15,-20 0-15,20 0 0,-21-21 16,0 21-16,0 0 0,1 0 16,-44 0-1,1 0-15,0 0 16,-21 21-16,21 0 0,-1 0 0,1 1 16,-21 20-16,21-21 0,0 21 15,-1-20-15,22 20 0,0-21 0,-21 21 16,21-20-16,0-1 0,0 0 15,0 0-15,0 0 0,0 0 0,21-21 16,1 0-16,-1 0 0,0 0 16,21 0-16,1 0 15,-1 0-15,0-21 0,22 0 16,-22 0-16,22 0 0,-1-22 0,1 22 16,-1-21-16,1 0 0,-1-1 15,-21 1-15,22-22 0,-22 22 0,1-21 16,-22-1-16,21-42 15,-21 64-15,-21 0 0,0-22 16,0 22-16,0-1 0,0 22 0,-21-21 0,21 21 16,-21 0-16,0 21 0,0 0 15,-1 0-15,22 21 16,-21 21-16,21-21 16,-21 22-16,21 20 0,0 1 0,0-22 15,0 43-15,0-22 0,0 1 16,-21-22-16,21 21 0,0-20 0,0 20 15,0-42-15,0 22 0,0-1 16,21-21-16,0 0 0,0 1 0,1-22 16,-1 0-16,0 0 0,21 0 0,1 0 15,-22 0-15,21 0 0,22-22 16,-22 22-16,0-21 0,1 0 0,20 0 16,-21 0-16,1-22 0,-1 22 15,-21-21-15,22 21 0,-22-22 16,-21 1-16,0 21 0,0-21 0,0-1 15,0 22-15,-21-21 0,-1 42 16,1-21-16,0 21 0,-21 0 0,21 0 16,-22 21-16,22 0 0,0 0 15,0 21-15,0-20 0,21 20 16,0 0-16,0-21 0,0 22 0,0-22 16,0 21-16,0-21 0,0 1 0,21-1 15,0 0-15,0 0 0,0-21 16,22 0-16,-22 0 0,21 0 0,0 0 15,1 0-15,-1 0 0,0 0 16,1-21-16,-1 21 0,0-21 0,-20 0 16,41-22-16,-21 22 15,-20-21-15,-1 21 0,0-22 16,-21 1-16,0 0 0,21 20 0,-21-20 16,0 0-16,0 21 0,0-1 15,0 1-15,0 42 16,0 1-1,0 20-15,-21-21 0,21 21 0,0 1 16,0-22-16,0 21 0,0 1 0,0-22 16,0 0-16,0 21 0,0-21 15,0 1-15,0-1 0,0 0 16,0 0 0,21-21-16,0 0 15,0-21-15,1 0 16,-1 0-16,-21-1 0,21 1 15,0 0-15,-21 0 0,0-21 0,0-1 16,21 1-16,-21 0 0,0-1 16,0-41-16,0 62 0,0-20 15,0 21-15,0 0 0,0 0 16,21 21-16,-21 21 16,0 0-16,22 0 0,-22 21 15,21 1-15,-21-1 0,0 0 16,0 1-16,21-1 0,0-21 0,-21 22 15,0-22-15,21 21 0,-21-21 16,21 0-16,1 1 0,-1-1 16,0-21-16,0 0 15,0 0-15,0 0 0,1 0 16,-1-21-16,0-1 0,0 1 0,0 21 16,0-42-16,1 21 0,-1 0 15,0-22-15,0 1 0,0 0 0,0-1 16,1-20-16,-22 20 15,21 1-15,0 0 0,0 21 0,0-22 16,-21 22-16,21 21 16,-21 21-1,22 0-15,-22 1 0,0 20 0,0 0 16,0 1-16,0-1 0,0 0 16,0 1-16,0-1 0,0-21 0,0 21 15,0-20-15,0-1 0,21 21 16,0-42-16,-21 21 0,21 0 0,0 1 15,0-22-15,1 0 0,-1 0 16,0 0-16,21 0 0,-21 0 0,22 0 16,-22-22-16,21 1 0,-21 0 15,22 0-15,-22 0 0,21 0 16,-21-22-16,1 22 0,-1-21 0,0-1 0,-21 1 16,0 0-16,0 21 15,0-22-15,0 22 0,0 0 0,0 0 16,0 0-16,-21 21 15,0 21-15,-1 0 16,1 21-16,21-21 16,0 1-16,0 20 0,0 0 0,0-21 15,0 22-15,0-22 0,0 21 0,0-21 16,0 1-16,0 20 0,0-21 16,21 0-16,1 0 0,-1-21 15,0 0-15,21 0 0,-21 0 16,22 0-16,-1 0 0,0 0 15,1 0-15,-1-21 0,-21 0 0,22 0 16,-1 0-16,-21 0 0,0-1 16,0 1-16,1-21 0,-1 21 0,-21-22 15,21 1-15,-21 0 0,0 21 16,0-22-16,0 22 0,0 0 0,0 0 16,0 42-1,0 0-15,0 21 0,0-20 16,0 20-16,0 0 0,0 1 0,0-1 15,0-21-15,-21 21 0,21 1 16,-21-22-16,21 0 0,0 0 16,0 22-16,0-22 0,42-106 62,-21 64-62,0 0 0,0-22 16,1 1-16,-1 21 0,0-21 15,0-1-15,0 1 0,43-43 16,-22 43-16,-21 21 16,0 21-16,1 0 0,-22 21 15,21 0-15,-21 0 0,21 0 16,-21 22-16,0-22 0,0 21 16,0-21-16,0 22 0,0-22 0,0 21 0,0 1 15,0-22 1,21 0-16,0 0 0,0-21 0,1 21 15,-1-21-15,0 0 0,0 0 16,0 0-16,0-21 16,1 21-16,-1-21 0,21-21 15,-21 20-15,0-20 0,-21 21 16,22-21-16,-1-22 0,0 22 0,-21-1 16,21-20-16,0-1 0,-21 22 0,21-21 15,22-22 1,-22 43-16,-21-1 0,21 22 0,-21 0 15,21 0-15,-21 0 0,0 42 16,0 0-16,-21 21 16,0 1-16,0-1 0,21 0 0,-21 1 15,-1 20-15,22-21 0,0 22 16,-21-1-16,21-20 0,0-1 0,0 0 16,0 1-16,0-1 0,0-21 15,0 22-15,0-22 0,0 0 0,0 0 16,21 0-16,1-21 15,-1 0-15,0 0 16,0 0-16,0 0 0,0 0 16,1-21-16,20 0 0,-21 0 15,0 0-15,0-22 0,1 22 0,-1-21 16</inkml:trace>
  <inkml:trace contextRef="#ctx0" brushRef="#br0" timeOffset="26879.66">7789 5440 0,'0'0'0,"0"21"16,21-21-1,1 0-15,-1 21 0,21-21 16,-21 0-16,22 0 0,-22 0 16,21 0-16,0 0 0,-20-21 15,20 21-15,0 0 0,-21-21 0,1 0 16,-1 21-16,21 0 0,-42-21 15,21 21-15</inkml:trace>
  <inkml:trace contextRef="#ctx0" brushRef="#br0" timeOffset="27653.22">8488 5652 0,'0'0'0,"0"-22"0,0 1 16,0 0-16,0 0 15,0 0-15,0 0 16,0-1-16,0 1 0,0 0 0,0 0 16,0 0-16,0 0 0,0-1 15,21 1-15,-21 0 0,21 21 16,0-21-16,0 21 0,1 0 0,-1 0 15,0 0-15,0 0 0,0 0 16,0 21-16,1 0 0,-1 22 0,0-22 16,0 21-16,-21 0 0,0 1 0,0-1 15,0 0-15,0 1 0,0-1 16,-21 0-16,0 1 0,0-22 0,-1 21 16,1-21-16,21 1 0,0-1 15,-21-21-15,21 21 0,-21-21 16,21-21 15,0 0-31,0-1 0,0-20 16,21 21-16,0-21 0,-21-1 0,21 1 15,1 0-15,20-1 0,-21 1 16,0-22-16,22 22 0,-1 0 0,0-1 16,1 22-16,-1 0 0,0 0 15,-21 0-15,22 21 0,-22 0 0,0 0 16,0 21-16,-21 0 0,0 21 15,0-20-15,0 20 0,0 0 16,0 1-16,0 20 0,0-21 0,0 1 16,-21-1-16,21 0 0,-21 1 15,21-22-15,0 21 0,0-21 0,0 1 16,0-1-16,0 0 16,21-21 15,0-21-16,0 0-15,1-1 0,-1 1 0,0-21 16,0 21-16,21-22 0,-20 1 16</inkml:trace>
  <inkml:trace contextRef="#ctx0" brushRef="#br0" timeOffset="28048.99">9631 5419 0,'0'-21'0,"0"42"0,-21-21 31,-1 21-16,1 0-15,0 0 0,0 43 16,0-22-16,0-21 0,21 22 16,0-1-16,-22-21 0,22 21 0,0-20 15,0 20-15,0-21 0,0 0 16,22 0-16,-1 1 0,0-22 0,0 21 16,0-21-16,22 0 0,-22 0 15,21 0-15,-21 0 0,0 0 16,22 0-16,-22-21 0,0 21 0,21-22 15,-20 1-15,-22 0 0,21 0 0,-21 0 16,0 0-16,0-22 0,0 22 16,0-21-16,-21-1 0,-1 1 0,1 21 15,0-21-15,-21 20 0,21-20 16,-1 21-16,1 0 0,-21 21 0,21 0 16,0 0-16,-1 0 0,1 0 15,0 0-15,0 21 16,21 0-16,0 0 0,-21 0 0,0 1 15,21-1-15,0 0 0,0 0 16,0 0-16,0 0 0,0 1 0,21-22 16,21 0-16,-21 0 15,22 0-15,-1-22 0</inkml:trace>
  <inkml:trace contextRef="#ctx0" brushRef="#br0" timeOffset="28320.83">10541 5122 0,'0'0'0,"0"22"31,0-1-31,-21 0 0,21 21 0,-21-21 16,-1 22-16,1-1 0,0 0 0,0 1 16,0-1-16,0 0 0,21 1 15,0 20-15,-22-20 0,22-1 16,0 0-16,0 1 0,0-22 0,0 21 15,0-21-15,0 0 0,0 1 0,22-1 16,-22 0-16,21-21 0,0 0 16,0 0-16,0 0 0,0 0 15,1 0-15,-1-21 0,-21 0 0,21-1 16,0 1-16,0-21 16</inkml:trace>
  <inkml:trace contextRef="#ctx0" brushRef="#br0" timeOffset="28484.74">10266 5482 0,'0'0'0,"21"0"31,0 0-31,0 0 0,22 0 0,-22 0 16,21 0-16,-21 0 0,0 0 0,22 0 15,-22-21-15,0 21 16,0-21-16,0 0 0</inkml:trace>
  <inkml:trace contextRef="#ctx0" brushRef="#br0" timeOffset="29220.32">11091 5440 0,'0'0'0,"-42"0"0,0 0 0,20 0 16,-20 0-16,21 0 0,0 0 0,0 0 15,-1 0-15,1 0 0,0-21 16,0 21-16,21-21 0,0-1 0,-21 22 15,21-21-15,0 0 0,0-21 16,0 21-16,0-1 0,21 1 16,0 0-16,0 0 0,0 21 0,22 0 15,-22 0-15,21 0 0,-21 0 16,22 0-16,-1 21 0,0 0 16,-20 0-16,20 22 0,-21-1 0,21 0 15,-20 1-15,-1-1 0,0 22 16,-21-22-16,0 0 0,0 22 0,0-22 15,0 0-15,0 1 0,0-22 16,0 21-16,0-21 0,0 1 0,0-1 16,0 0-16,21-21 15,0 0 1,0 0-16,1-21 0,20 0 0,-21-1 16,0-20-16,0 21 0,1-21 15,-1-1-15,0 1 0,0-22 0,0 22 16,0-21-16,1 20 0,-1-20 15,0 20-15,0-20 0,0 21 16,-21-1-16,0 1 0,21-22 16,-21 43-16,0 42 15,-21 1 1,0-1-16,0 0 0,21 21 16,-21 1-16,0-1 0,21 0 0,-22 1 15,22 20-15,-21-21 0,21 1 16,-21 20-16,0-20 0,21-1 15,0 0-15,-21-21 0,21 22 0,-21-22 0,21 21 16,-22-21-16,22 1 16,0-1-16,22-21 15,-1 0 1,0 0-16,0-21 0,0 21 0,22-43 16,-22 22-16,0 0 0,21-21 0,-21-1 15,1 1-15</inkml:trace>
  <inkml:trace contextRef="#ctx0" brushRef="#br0" timeOffset="29409.21">11980 5440 0,'0'0'0,"21"0"16,-21 21 0,0 0-1,0 0-15,0 1 0,-21-1 16,0 0-16,21 21 0,-21-21 0,21 22 16,0-22-16,0 0 15,-21 0-15,21 22 0,0-22 0,-21 0 16,21 0-16,0 0 0,-22-21 31,22-21-15,0 0-16,0 0 0</inkml:trace>
  <inkml:trace contextRef="#ctx0" brushRef="#br0" timeOffset="29592.1">12023 5334 0,'0'0'0,"-22"0"31,1 21-31,0-21 0,21 21 16,-21 1-16,21-1 15,-21-21-15,21 21 16,21-21 0,0 0-1</inkml:trace>
  <inkml:trace contextRef="#ctx0" brushRef="#br0" timeOffset="30347.99">12509 5440 0,'0'0'0,"-21"0"16,0 0-1,0 21-15,0-21 0,-22 0 16,22 21-16,0-21 0,0 0 15,0 21-15,0-21 0,-1 22 0,1-22 16,21 21-16,-21 0 0,21 0 16,0 0-16,0 0 15,21 1-15,0-22 0,22 21 0,-22 0 16,0-21-16,21 21 0,-20-21 16,-1 21-16,21 0 0,-21-21 15,0 22-15,1-1 0,-1-21 16,0 21-16,0 0 0,-21 0 15,0 0-15,0 1 0,0-1 32,-42-21-32,21 0 0,-1 0 0,-20 0 15,0 0-15,-1 0 0,22 0 16,-63 0-16,41-21 0,22-1 16,-21 22-16,21 0 0,-1-21 15,1 21-15,0 0 0,0 0 16,42 21 15,0 1-15,0-22-16,1 21 0,20 0 0,-21-21 15,0 21-15,22-21 0,-22 0 16,21 21-16,-21-21 0,22 0 0,-22 0 16,21 0-16,-21 0 0,22 0 0,-22 0 15,21 0-15,-21-21 0,22 21 16,-22-21-16,0 0 0,0 0 0,21-1 15,-20 1-15,-1 0 0,0-21 16,-21 21-16,21-22 0,0 1 0,0 0 16,-21-1-16,0 1 0,22 0 0,-1-22 15,-21 43 1,0 0-16,0 42 16,0 0-16,0 0 15,0 22-15,0-22 0,-21 21 16,21 0-16,-22-20 0,22 20 0,0-21 15,0 21-15,0-20 0,0-1 16,0 0-16,0 0 0,0 0 16,0 0-16,22-21 31,-1 0-31,0-21 0,-21 0 0,0 0 16,21 0-16,-21 0 0,21-1 15,-21 1-15,21-21 0</inkml:trace>
  <inkml:trace contextRef="#ctx0" brushRef="#br0" timeOffset="30500.09">13039 5249 0,'-22'-21'15,"44"42"-15,-65-42 0,22 21 16,0 0 0,21 21-16,21-21 31,0 0-31,0 0 15,1 0-15</inkml:trace>
  <inkml:trace contextRef="#ctx0" brushRef="#br0" timeOffset="31051.7">13737 5122 0,'0'-21'15,"0"42"-15,-21-63 0,0 42 0,0 0 16,-1 0-16,1 0 15,0 0-15,0 21 0,0 0 0,0 1 16,-1-1-16,1 21 0,0-21 16,21 22-16,0-1 0,0 0 0,0 1 15,0-1-15,0 0 0,0 1 16,0-1-16,0 0 0,0 1 16,0-1-16,0 0 0,0-21 0,0 1 15,0 20-15,0-21 0,0 0 16,0 0-16,0-42 47,0 0-47,0-21 0,0 21 15,0-1-15,21-20 0,0 0 16,1 21-16,-1-22 0,21 1 16,0 21-16,1-22 0,-1 22 15,0 21-15,1-21 0,-1 21 0,0 0 16,1 0-16,-1 0 0,-21 21 0,22 0 15,-1 1-15,-21-1 0,0 0 16,-21 0-16,0 21 0,0-20 0,0-1 16,0 21-16,0-21 0,0 0 15,-21 22-15,-21-22 0,21 0 0,-1 0 16,-20 0-16,0 1 0,21-22 0,-22 21 16,22-21-16,-21 0 0,21 21 15,-1-21-15,-20 0 0,21 0 16,0 0-16,0 0 0,-1 0 15,22-21 1,0 0-16,0-1 16,22 1-16,-1-21 15,0 21-15,21 0 0,-21-22 0</inkml:trace>
  <inkml:trace contextRef="#ctx0" brushRef="#br0" timeOffset="31353.53">14499 5017 0,'0'-22'16,"0"44"-16,0-65 0,0 22 0,0 42 31,0 0-31,0 1 0,0 20 16,0 0-16,0 1 0,0-1 0,0 0 16,0 1-16,0-1 0,0 21 0,-21-20 15,21 20-15,-21-20 0,0-1 16,-1 21-16,22-20 0,-21-1 0,0 0 15,0 1-15,21-22 0,0 0 16,0 21-16,-21-42 0,21 43 16,21-43 15,0 0-31,0-21 0,0-1 16,1 1-16,20 0 0,-21 0 15,21-21-15,-20-1 0,20 1 0,-21 21 16</inkml:trace>
  <inkml:trace contextRef="#ctx0" brushRef="#br0" timeOffset="31708.32">14753 5503 0,'0'0'16,"0"22"0,0-1-16,0 0 15,0 0-15,21-21 16,-21 21-16,21-21 0,1 0 16,-1 0-16,0 0 0,0 0 0,0 0 15,22 0-15,-22-21 16,21 0-16,-21 0 0,0 0 0,22-1 15,-22 1-15,0 0 0,0 0 0,0 0 16,-21-22-16,0 22 0,0 0 16,0 0-16,0 0 0,-21 0 15,0 21-15,-21 0 0,21 0 16,-22 21-16,22 0 0,-21 0 16,21 0-16,-22 22 0,22-1 0,0 0 15,0 1-15,0-1 0,21 0 0,0 43 16,0-43-16,0-21 0,0 22 15,0-22-15,21 0 0,0 0 16,0 0-16,0-21 0,0 22 16,1-22-16,20 0 0,-21 0 0,21 0 15,22 0-15,-22-22 16,1 1-16,-22 0 0,21 0 0,0 21 16,-20-21-16,20 0 0</inkml:trace>
  <inkml:trace contextRef="#ctx0" brushRef="#br0" timeOffset="31888.22">15600 5821 0,'0'0'16,"21"0"-16,-21 21 0,0 0 31,21-21 0,-21-21-15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9T02:16:27.2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931 0,'0'0'0,"-21"-21"0,21 0 15,-21 21-15,21-21 0,0 0 0,0 0 16,-22-1-16,1 1 16,0 0-16,0 21 15,21 21 17,0 0-32,0 1 0,21-1 15,-21 0-15,0 0 0,21 21 16,0-20-16,1 20 0,-22-21 15,21 0-15,0 22 0,-21-22 0,21 0 16,0 0-16,0 0 0,1-21 16,-1 21-16,0-21 0,21 0 0,-21 0 15,1 0-15,-1 0 16,21-21-16,-21 21 0,0-21 16,22 0-16,-22 0 0,0-22 0,21 22 0,-20 0 15,-1-21-15,0 21 16,0-22-16,0 22 0,-21 0 0,0-21 15,0 20-15,0 1 0,0 0 16,0 0-16,0 0 0,-21 21 16,0-21-16,0 21 0,0 0 15,-1 21 1,22 0-16,-21 21 0,0-21 16,21 22-16,-21 20 0,21-20 0,0 20 15,-21 1-15,0-22 0,21 21 16,0 1-16,0-1 0,-22 1 0,22-1 15,-21 1-15,21 21 16,-21-22-16,21-21 0,0 22 0,0-22 16,0 1-16,-21-1 0,21-21 15,0 21-15,-21-20 0,21-1 16,-21-21-16,-1 0 16,1 0-16,0-21 15,0-1-15,-21 1 0,20 0 0,-20-21 16,21-1-16,-21 1 0,-1-21 15,1 20-15,0 1 0,20 0 16,-20 20-16,21 1 0,-21 0 16,20 0-16,1 21 15,21 21-15,0 0 0,0 0 16,0 1-16,21-1 0,-21 21 16,22 0-16,-1-20 0,21 20 15,-21 0-15,0-21 0,1 22 0,20-22 16,-21 0-16,21 0 0,1-21 15,-22 21-15,21-21 0,1 0 0,-1 0 16,0 0-16,1 0 0,-22 0 16,21-21-16,0 0 0,1 0 15,-1 0-15,-21 0 0,22-22 0,-1 22 16,-21-21-16,0-1 16,0 1-16,1 0 0,-1 21 0,-21-22 15,21 22-15,-21 0 0,0 0 16,0 0-16,0 42 31,-21 0-31,21 0 0,-21 21 16,21-20-16,0 20 0,0 0 15,0 1-15,0-1 0,0-21 16,0 21-16,0-20 0,0 20 0,0-21 16,0 0-16,0 0 15,0 1-15,21-44 31,-21 1-15,0 0-16,0 0 0,21 0 16,-21-22-16,21 1 0,-21 21 15,0-21-15,21-1 0,0 1 0,1 21 16,-22 0-16,21-1 0,0 1 16,0 0-16,0 0 0,0 21 15,1 0-15,-1 0 0,0 21 16,0 0-16,-21 0 0,0 1 0,0-1 15,21 21-15,-21-21 0,0 22 16,21-22-16,-21 21 0,0-21 16,0 0-16,0 22 0,0-22 15,0 0-15,22-21 0,-22 21 0,0 0 16,21-21-16,0 0 16,-21-21-1,21 0-15,0 0 0,0 0 16,1 0-16,-1-22 0,-21 1 15,21 0-15,21-1 0,-21 1 0,1 0 16,-1 20-16,21-20 0,-21 21 16,0 0-16,1 0 0,-1 21 0,0 0 15,0 21 1,-21 0-16,21 21 16,-21-21-16,0 1 0,0 20 15,0-21-15,0 21 0,0-20 0,0 20 16,0-21-16,0 21 0,0-20 15,0-1-15,0 0 0,0 0 0,0 0 16,0 0-16,0 1 0,0-1 16,21-21-1,1 0-15,-1-21 16,0-1-16,0 1 0,0 0 0,0 0 16,1 0-16,20-22 0</inkml:trace>
  <inkml:trace contextRef="#ctx0" brushRef="#br0" timeOffset="332.8">3556 1439 0,'0'-21'0,"0"42"0,0-63 16,0 21-16,0 42 31,-21 0-31,21 22 16,0-22-16,0 0 0,0 21 15,0 1-15,0-1 0,0 21 0,0 1 16,0-22-16,0 22 0,0 20 15,-21-20-15,21 21 0,-22-22 0,22 22 16,0-1-16,-21 22 0,0-21 16,0 0-16,21-1 0,-21 1 15,0 0-15,-1-1 0,22-20 16,-21-1-16,0 1 0,0-1 0,21 1 16,0-22-16,0 0 0,-21 1 0,21-22 15,0 0-15,0 0 0,0 0 16,0-42-1,0 0-15,21-21 0,-21-1 16,21 1-16,0-21 0,0 20 0,1-41 16,-22 20-16,21-21 0,0 1 15</inkml:trace>
  <inkml:trace contextRef="#ctx0" brushRef="#br0" timeOffset="662.61">3387 1778 0,'0'0'0,"-22"-42"0,1-1 15,0 1-15,0 0 0,21 21 0,0-1 16,0-20-16,0 21 0,0 0 16,0 0-16,21-1 15,0 1-15,22 21 0,-22 0 0,21-21 16,0 21-16,22 0 0,-22 0 0,1 0 16,-1 0-16,21 0 15,-20 0-15,-1 21 0,0 0 0,-20 1 16,-1-1-16,21 0 0,-42 21 0,0 1 15,0-22-15,0 21 0,-21 0 16,0 1-16,-22-22 0,1 21 16,0-21-16,-1 1 0,1-1 0,0 0 15,-1 0-15,1 0 0,21-21 16,-21 0-16,20 21 0,1-21 0,0 0 16,21-21-1,21 0 1,0 0-16,1 0 0,-1 0 15</inkml:trace>
  <inkml:trace contextRef="#ctx0" brushRef="#br0" timeOffset="1191.31">4403 1122 0,'0'0'0,"0"-42"16,0 20-16,-22-20 0,1 21 0,21-21 15,-21 42-15,0-22 16,0 22 0,21 22-16,-21-1 0,21 0 15,-22 0-15,22 21 0,0 1 16,0-1-16,0 0 0,-21 22 16,21-22-16,0 22 0,-21-22 0,21 22 15,0-1-15,0 1 0,0-22 16,0 21-16,0-20 0,0-1 0,0 0 15,0 1-15,0-22 0,0 0 16,0 0-16,21 0 16,0-21-16,-21 22 0,22-22 0,-1 0 15,0 0-15,0-22 0,0 22 0,0-21 16,22-21-16,-22 21 0,0-22 16,21 1-16,-20 0 0,20-43 15,-21 43-15,0-1 16,0 22-16,-21 0 0,0 0 0,0 0 15,0 42 1,0 0 0,0 0-16,0 0 0,0 22 15,0-22-15,-21 21 0,21-21 0,0 22 16,0-22-16,0 0 0,0 0 16,0 0-16,0 1 0,0-1 0,0 0 15,0 0 1,0-42-1,0 0-15,21 0 16,-21-1-16,22-20 16,-22 21-16</inkml:trace>
  <inkml:trace contextRef="#ctx0" brushRef="#br0" timeOffset="1355.22">4784 1355 0,'21'0'78</inkml:trace>
  <inkml:trace contextRef="#ctx0" brushRef="#br0" timeOffset="2945.28">5249 1355 0,'-21'0'31,"0"0"-31,21 21 0,-21 0 16,0-21-16,-1 21 0,22 0 0,-21 1 15,0-1-15,21 21 0,-21-21 16,21 22-16,0-22 0,0 21 15,-21-21-15,21 22 0,0-22 16,0 21-16,0-21 0,0 0 0,0 22 16,0-22-16,21-21 0,-21 21 15,21 0-15,0-21 0,0 0 16,1 0-16,-1 0 0,21 0 16,-21 0-16,0 0 0,1-21 0,20 0 15,-21 0-15,0 0 0,0-1 16,22-20-16,-22 0 0,0 21 0,0-22 15,0 1-15,1 0 0,-1 20 16,0-20-16,-21 21 0,0 0 16,21 0-16,-21-1 15,0 44 17,0-1-32,0 0 0,0 0 0,-21 21 15,21 1-15,-21-1 0,21-21 16,0 22-16,0-1 0,0-21 0,0 21 15,0-20-15,0 20 0,0-21 0,21 0 16,0 0-16,0-21 16,0 0-16,1 0 0,20 0 0,-21 0 15,21 0-15,-20 0 0,20 0 16,0-21-16,1 0 0,-22-21 16,21 21-16,0-22 0,-20 1 15,20 0-15,-21-1 0,0-20 0,0 20 16,1 1-16,-1-21 0,0 20 15,-21 1-15,21-22 0,-21 22 0,0 0 16,0-1-16,0 22 0,0-21 16,0 21-16,0 0 0,0 42 31,0 0-31,0 0 0,-21 21 16,21 1-16,-21-1 0,21 0 15,-21 149 1,-1-128-16,1 43 15,21-63-15,0-1 0,0 0 16,0-21-16,0 22 0,0-22 16,0 0-16,0 0 0,21 0 0,1-21 15,-1 0-15,0 22 0,0-22 16,21 0-16,1 0 0,-1-22 16,-21 1-16,22 0 0,-1 0 0,-21-21 15,21-1-15,-20 1 0,20-22 16,-21 22-16,21-21 0,-20-1 0,-1 22 15,21-85-15,-21 63 16,0 22-16,1-22 0,-1 22 16,-21 0-16,0 21 0,0-1 15,0-20-15,0 21 0,0 42 32,0 0-32,-21 0 0,-1 22 15,22-22-15,-21 42 0,21-20 0,0-1 16,-21 0-16,0 22 0,0-22 0,21 22 15,-21-22-15,-1 22 16,22 41-16,-21-62 0,21-1 0,0 0 16,0-20-16,0 20 0,0-21 15,0 0-15,0 22 0,21-43 16,1 21-16,-1 0 0,0-21 16,21 0-16,-21 0 0,22 0 0,-22 0 15,21-21-15,-21 0 0,22-1 16,-22 1-16,0 0 0,21-21 0,-20-1 15,-1 22-15,0-21 0,0 0 16,-21-1-16,0 1 0,21 21 0,-21 0 16,0-1-16,21 22 0,-21 22 31,-21-22-31,21 42 0,-21-21 16,0 0-16,21 22 0,0-22 15,-21 21-15,21-21 0,-21 22 0,21-22 16,0 0-16,0 0 15,0 0-15,0 0 0,0 1 0,21-22 16,0 21-16,0-21 16,21 0-16,-20 0 0,-1 0 15,21-21-15,-21-1 0,22 1 16,-22 0-16,21 0 0,-21 0 0,0-22 16,1 1-16,-1 0 0,0-1 15,-21 1-15,21 0 0,-21-1 16,21 22-16,-21 0 0,0 0 0,0 0 15,0 0-15,-21 42 32,0 0-17,21 21-15,-21-21 0,21 22 0,-21-1 16,-1 0-16,22 1 0,0 20 16,-21-20-16,21 20 0,0 1 0,0-1 15,0 1-15,0-22 0,0 21 16,0 22-16,0-21 0,21-1 0,-21 22 15,22-22-15,-22 1 0,0-1 0,0 1 16,0-1-16,21 1 0,-21-1 16,0-20-16,0-1 0,0 21 0,0-20 15,0-1-15,0 0 0,0 1 0,-21-22 16,-1 21-16,1-21 16,21 1-16,-21-1 0,-21 0 0,21-21 15,-1 0-15,1 0 0,0 0 0,0 0 16,0 0-16,0 0 0,-1 0 15,1-21-15,0 0 0,21-22 0,-21 22 16,0-21-16,21-22 0,-43-42 16,22 43-16</inkml:trace>
  <inkml:trace contextRef="#ctx0" brushRef="#br0" timeOffset="3211.13">5821 1376 0,'21'0'16,"0"0"0,0 0-16,0 0 0,1 0 15,20 0-15,0 0 0,-21 0 0,22 0 16,-1 0-16,-21-21 15,22 21-15,-22 0 0,0 0 0,0 0 0,0-21 16,0 21-16,1 0 16,-22-22-16,0 1 15,0 0-15</inkml:trace>
  <inkml:trace contextRef="#ctx0" brushRef="#br0" timeOffset="3405.21">5567 1143 0,'0'21'0,"-21"-21"78,-1 0-78</inkml:trace>
  <inkml:trace contextRef="#ctx0" brushRef="#br0" timeOffset="4286.71">7853 1037 0,'0'-21'0,"0"42"0,0-63 0,0 21 16,0-22-16,0 22 0,0 0 15,0 0-15,0 0 0,0-22 16,0 65 15,0-1-31,0 21 0,0 0 16,0 1-16,0-1 0,0 22 0,0-22 15,0 21-15,0-20 0,0-1 16,-21 0-16,21 1 0,0-1 0,-22 0 16,22 1-16,-21-22 0,21 21 15,0-21-15,0 1 0,0-1 0,0 0 16,-21 0-16,21-42 31,21 0-31,0 0 16,-21-1-16,22 1 0,-1-21 15,-21 21-15,21-22 0,0 22 0,-21-21 16,21 21-16,-21 0 0,0-1 16,21 1-16,1 21 0,-1 21 31,0 1-31,-21-1 0,21 0 0,-21 21 16,0-21-16,21 22 0,0-1 15,1-21-15,-22 22 0,21-1 0,0-21 16,0 0-16,0 0 0,0 1 0,1-1 15,-1 0-15,0-21 16,0 0-16,21 0 0,-20 0 0,-1 0 16,21-21-16,-21 0 0,0-1 15,22-20-15,-22 21 0,21-21 0,-21 20 16,1-20-16,-1 0 0,0-1 16,0 1-16,-21-21 0,21 20 15,-21-20-15,0-1 0,0 22 0,0-22 16,-21 1-16,0 21 0,-21-22 0,20 22 15,1-1-15,-21 22 0,21-21 16,0 21-16,-22 0 0,22 21 0,0 0 16,21-22-16,-21 22 0,0 0 15,-1 0-15,22 22 0,0-1 16,-21-21-16,21 42 0,-21-21 0,21 22 16,0-22-16,0 21 0,0 0 15,0 1-15,0-1 0,0 0 0,0-20 16,0 20-16,21-21 0,0 21 15,1-20-15</inkml:trace>
  <inkml:trace contextRef="#ctx0" brushRef="#br0" timeOffset="5031.28">9102 1355 0,'0'0'0,"0"-21"0,0-1 15,0 1-15,0 0 0,0 0 16,0 0-16,0 0 0,0-1 16,-22 1-16,1 21 0,0-21 0,0 21 15,0 0-15,0 0 16,-1 0-16,1 0 0,0 21 0,0 0 16,0 22-16,-22-22 0,22 21 15,0 1-15,0-1 0,0 0 16,0 1-16,-1-1 0,22 0 0,-21 1 15,21-22-15,0 21 0,0-21 16,0 22-16,0-22 0,0 0 0,21-21 16,1 21-16,-1-21 0,0 0 15,0 0-15,0 0 0,0 0 0,1-21 16,20 21-16,-21-21 0,0 0 16,22-22-16,-22 22 0,21 0 0,-21-21 15,0-1-15,1 22 0,-1-21 16,0-1-16,0 1 0,0 21 0,0-21 15,-21 20-15,0 1 0,0 0 16,0 0-16,0 42 16,0 21-1,0-20-15,0-1 16,0 21-16,-21-21 0,21 22 0,0-22 16,0 21-16,0-21 0,0 22 15,0-22-15,0 0 0,0 0 0,0 0 16,21 0-16,1-21 15,-1 0-15,0 0 0,0 0 0,0 0 16,0 0-16,1-21 0,-1 0 16,0 0-16,0 0 0,0 0 0,0-22 15,22 22-15,-22-21 0,0 21 0,0-22 16,0 22-16,1 0 16,-22 0-16,21 0 0,-21 42 31,0 0-31,0 0 0,0 0 15,0 0-15,0 1 0,0-1 16,-21 0-16,21 0 0,0 0 0,0 0 16,0 1-16,0-1 0,0 0 15,0 0-15,0-42 47,0 0-47,0 0 0,0-1 16,0 1-16,21-21 15</inkml:trace>
  <inkml:trace contextRef="#ctx0" brushRef="#br0" timeOffset="5389.07">9631 910 0,'0'0'0,"-21"0"16,-1 0-16,1 21 15,0 1-15,21-1 0,0 0 0,-21 0 16,21 0-16,0 0 0,0 1 15,0-1-15,0 0 0,0 0 0,0 0 16,21 0 0,0-21-16,0 0 0,1 0 15,-1 0-15,0-21 0,0 0 16,0 0-16,0 0 16,-21-22-16,22 22 0,-22 0 0,0-21 15,0 21-15,0-22 0,0 22 16,0 0-16,0-21 0,-22 20 0,1 22 15,0-21-15,21 0 0,-21 21 16,0 0-16,0 0 0,21 21 16,-22 0-16,22 22 0,-21-22 15,21 0-15,0 21 0,0-20 0,0 20 16,0-21-16,0 21 16,0-20-16,0-1 0,0 0 0,21-21 15,1 0-15</inkml:trace>
  <inkml:trace contextRef="#ctx0" brushRef="#br0" timeOffset="5719.88">10435 826 0,'0'-22'0,"0"44"0,0-65 0,0 22 16,-21 42 15,0 0-31,21 22 15,-21-22-15,-1 21 0,1 1 0,21-1 16,-21 21-16,0-20 0,21 20 16,-42 43-16,42-64 0,-22 22 15,1-22-15,21 1 0,-21-1 16,21 21-16,0-20 0,0-1 0,0-21 16,0 22-16,0-22 0,0 0 15,0 0-15,0 0 0,0 0 0,0 1 16,21-22-16,0 0 15,1 0-15,-1-22 16,0 22-16,0-21 0,0-21 0,0 21 16,1 0-16,-1-22 15,0 22-15,0-21 0,0-1 0,0 22 16</inkml:trace>
  <inkml:trace contextRef="#ctx0" brushRef="#br0" timeOffset="5983.73">9991 1185 0,'-22'0'0,"44"0"0,-65 0 0,43 22 16,21-22 0,1 0-1,-1 0-15,21 0 0,0 0 0,1 0 16,20 0-16,-20 0 0,-1 0 15,0 0-15,1 0 0,-1 0 16,0 0-16,-21 0 0,1-22 0,-1 22 16</inkml:trace>
  <inkml:trace contextRef="#ctx0" brushRef="#br0" timeOffset="8442.89">15875 635 0,'21'0'31,"0"0"0,-21-21-15,0 42 15,0 0-15,0 0-16,0 1 15,0-1-15,0 0 0,0 0 16,0 0-16,0 0 0,0 1 16,0-1-16,0 21 0,0-21 15,0 22-15,-21-22 0,21 0 0,0 21 16,-21 1-16,21-22 0,0 21 0,0 0 15,0-20-15,0 20 0,0 0 16,0 1-16,0-22 0,0 21 0,0 0 16,0 1-16,0-1 0,-21 0 15,21 1-15,0-1 0,0 0 0,0 1 16,-21-1-16,21 0 0,0 22 16,0-43-16,0 21 0,0 1 15,0-1-15,0 0 0,0 1 0,-22-1 0,22-21 16,0 22-16,0-1 15,0 0-15,0 1 0,0-1 0,0 0 16,0 1-16,0-1 0,0 21 0,0-20 16,22-1-16,-22 0 0,0 1 15,0-1-15,0 22 0,0-22 0,0 0 16,0 1-16,0-22 0,0 21 16,21 0-16,-21 22 0,0-22 0,21 1 15,-21-1-15,0 0 0,0 22 0,0-22 16,21 0-16,-21 1 0,21-1 15,-21 22-15,0-22 0,0 0 0,21 1 16,-21-1-16,22 0 0,-22 1 0,0 20 16,0-21-16,0 22 15,0-22-15,0 22 0,0-22 0,0 22 16,0-22-16,0 21 0,21-20 0,-21 20 16,0-20-16,0-1 0,0 21 15,0-20-15,0 20 0,0 1 0,21-22 16,-21 22-16,0-1 0,21 43 15,-21-43-15,0-20 0,0 20 16,0-20-16,0 20 0,0-21 0,0 22 16,0-22-16,0 22 0,0-22 0,0 0 15,0 22-15,0-22 0,0 22 0,21-22 16,-21 22-16,0-22 16,0 0-16,0 22 0,0-22 0,0 0 15,0 1-15,0 20 0,0-20 0,0 20 16,0 1-16,0-22 0,0 21 15,0 1-15,0-22 0,0 22 16,0-1-16,0-20 0,0 20 0,0-21 0,0 1 16,0 20-16,0-20 0,0 20 0,0-21 15,0 22-15,0-1 0,-21 1 16,21-22-16,0 22 0,0-1 0,0-20 16,0 20-16,0 1 0,0 41 15,0-62-15,0 20 0,0-20 16,0 20-16,0 1 0,0-22 0,0 21 15,0-20-15,0 20 0,0-20 16,0 20-16,0-21 0,0 22 0,0-22 16,0 1-16,0 20 0,0-21 15,0 22-15,0-1 0,0 1 0,0-22 16,0 22-16,0-1 0,0-20 0,0 20 16,0 1-16,-21-22 0,21 0 0,0 22 15,0-22-15,0 22 0,0-22 16,0 21-16,0-20 0,0-1 0,0 22 15,0-22-15,0 21 0,0-20 0,0-1 16,0 22-16,-21 20 0,21-20 16,0-22-16,0 0 15,0 22-15,-21-22 0,21 22 0,0-22 16,-22 22-16,22-22 0,0 21 0,0-20 16,0 20-16,0-20 0,0 20 0,0-21 15,0 1-15,-21 20 0,21-20 16,0 20-16,-21-21 0,21 22 0,0-1 15,0 1-15,-21-22 0,0 85 16,21-63-16,0-1 0,-21 1 0,-1-1 16,22 1-16,-21-1 0,21 1 15,0-1-15,0 1 0,0-1 0,-21 1 16,21-1-16,0 1 0,0-1 0,0-20 16,0 20-16,0 1 0,0-22 15,0 21-15,0-20 0,0 20 16,0 1-16,0-1 0,0 1 0,0-22 15,0 22-15,0-1 0,0 1 0,0-1 16,0 1-16,-21-1 0,21 1 16,-21-1-16,21 1 0,0-1 0,0 1 15,0-1-15,0-21 0,0 22 0,0-1 16,0 1-16,0-22 0,0 22 0,0-22 16,0 22-16,0-1 0,0-21 15,0 22-15,0-1 0,0 1 0,0 21 16,0-22-16,-21 1 0,21-1 15,0 1-15,0-1 0,-22 22 0,22-22 16,0 1-16,0 20 0,0-20 16,0 21-16,-21-22 0,21 1 0,0 20 15,-21-20-15,21-1 0,0 1 0,0-1 16,0 1-16,0-1 0,0 22 16,-21-22-16,21 1 0,0 21 0,-21-22 15,21 1-15,0 20 0,0-20 0,0-1 16,-21 1-16,21 20 0,-22-20 15,22-1-15,-21 22 0,21-21 0,0-1 16,0 1-16,0 41 16,0-41-16,0-22 0,0 22 0,0-22 15,0 0-15,0 1 0,0 20 16,0-20-16,0-1 0,0 0 0,0 1 16,0-1-16,0 0 0,0 1 15,0-1-15,0 0 0,0-21 0,0 22 16,0-1-16,-21 0 0,21-20 0,0-1 15,0 21-15,0 0 16,0-20-16,0-1 0,0 0 0,0 0 16,0 0-16,0 0 15,0 1-15,0-1 0,0 0 16,0 0 0,0 0-1,-21-21 1,21-21-1,0 0-15,0 0 0,0 0 0,0-22 16,0 22-16,0-42 0,0 20 16,0 1-16</inkml:trace>
  <inkml:trace contextRef="#ctx0" brushRef="#br0" timeOffset="9863.73">16637 1207 0,'0'0'0,"-21"0"0,0-22 0,-1 22 16,1 0-16,0 0 15,0 0-15,42 0 47,21 0-31,-20 0-16,20-21 0,0 21 0,1 0 15,-1-21-15,0 21 0,1-21 16,-1 0-16,0 21 0,1-21 0,-1 21 16,-21-22-16,0 22 0,0-21 15,-21 0-15,0 0 16,-21 0-16,-21 21 0,21-21 16,-22 21-16,1 0 0,0 0 15,-1 0-15,1 0 0,0 0 0,-1 21 16,1-21-16,21 21 15,-21 0-15,20 0 0,-20 22 0,21-22 16,0 21-16,21-21 0,0 0 16,0 22-16,0-22 0,0 0 0,21 21 15,21-20-15,-21-22 0,1 21 16,41 0-16,-21 0 0,1-21 16,-1 0-16,0 0 0,1 0 15,-1 0-15,-21 0 0,22 0 0,-22 0 16,0 0-16,0 0 0,-21-21 15,-21 21 1,-21 0-16,20 0 16,-20 0-16,0 0 0,-1 21 15,1 0-15,0 0 0,-1-21 16,1 22-16,0 20 0,-1-21 0,22 0 16,-21 22-16,21-1 0,0-21 15,-1 21-15,22 1 0,0-22 0,0 21 16,0-21-16,0 1 0,22-1 15,-1 0-15,0-21 0,21 0 0,1 0 16,-1 0-16,0 0 0,1 0 16,-1 0-16,0 0 0,1-21 0,-1 0 15,0-1-15,1 1 0,-22-21 16,21 21-16,0 0 0,1-22 16,-22 22-16</inkml:trace>
  <inkml:trace contextRef="#ctx0" brushRef="#br0" timeOffset="10075.61">17272 1355 0,'0'0'16,"0"21"0,0 0-1,21-21-15,0 21 0,-21 0 0,21 1 16,1-1-16,-22 0 0,21 0 16,0 0-16,0 0 0,0 1 15,0-1-15,-21 0 0,22-21 16,-1 21-16,0 0 0,0 0 15,0-21 1,-21-21-16,21 0 16,-21 0-16</inkml:trace>
  <inkml:trace contextRef="#ctx0" brushRef="#br0" timeOffset="10270.85">17674 1376 0,'0'-21'16,"-21"42"-1,0-21-15,0 21 0,-1-21 16,1 21-16,-21 0 0,21 1 0,-22-1 16,1 0-16,21 0 15,-21 0-15,-1 22 0,22-22 0,-21 0 16,21 0-16,-1 21 0,22-20 16,0-1-16,0 0 0,22-21 15,-1 0-15,21 0 16,0 0-16</inkml:trace>
  <inkml:trace contextRef="#ctx0" brushRef="#br0" timeOffset="10594.67">18055 1376 0,'0'-21'0,"-42"21"31,21 0-31,-1 21 15,1 0-15,21 21 16,-21-20-16,21 20 0,0 0 0,0 22 16,0-1-16,-21 1 0,21-1 15,-21 1-15,0 20 0,21 1 0,-22-21 16,1 20-16,0 22 0,0-21 16,0-1-16,0 22 0,-1-21 15,1-22-15,0 22 0,21-21 0,-21 41 16,21-62-16,0-1 0,0-21 15,0 0-15,0-42 32,21 0-32,-21-21 0,21-1 15,0 1-15,1 0 0,-22-22 0,21 22 16</inkml:trace>
  <inkml:trace contextRef="#ctx0" brushRef="#br0" timeOffset="10940.48">17886 1609 0,'0'-21'0,"0"42"0,0-64 16,-21 22-16,21-21 0,0 21 0,0 0 15,0-1-15,0 1 16,21 0-16,0 21 0,0-21 0,0 0 16,22 21-16,-1-21 0,0 21 15,1 0-15,-1 0 0,0 0 16,22 0-16,-22 0 0,-21 0 0,22 0 15,-22 21-15,-21 0 0,0 0 16,0 0-16,0 22 0,-43-22 0,22 21 16,-21-21-16,0 22 0,-1-1 15,1-21-15,0 21 0,-1-20 16,1-1-16,0 0 0,-1 0 0,22 0 16,-21-21-16,21 0 0,21 21 15,0-42 1,21 0-1,21 0-15,-21 0 0,22 0 0,-1-1 16,0-20-16,22 21 0,-22 0 16</inkml:trace>
  <inkml:trace contextRef="#ctx0" brushRef="#br0" timeOffset="11419.21">18838 1122 0,'0'-42'0,"0"84"0,0-106 16,0 43-16,0 0 15,0 0-15,-21 21 16,0 21 0,0 0-16,21 0 0,-21 22 15,-1-1-15,22 0 0,-21 1 16,0-1-16,21 0 0,-21 1 0,21 20 16,-21-20-16,0 20 0,21-21 15,0 22-15,0-22 0,0 1 0,0-1 16,0-21-16,0 21 0,0-20 15,0-1-15,21 0 0,0-21 0,0 0 16,0 0 0,0 0-16,22 0 0,-22-21 0,0 0 15,0-1-15,0 1 0,1-21 16,-1 0-16,0-1 0,0 1 0,0 0 16,0 20-16,1-20 0,-22 0 15,0 21-15,0-1 0,21 22 16,-21 22-1,0-1 1,0 0-16,0 0 0,0 21 0,0-20 16,0-1-16,0 0 15,0 0-15,0 0 0,0 0 0,0 1 0,0-1 16,0-42 31,0-1-47,0 1 0,0-21 15,0 21-15,0-22 0</inkml:trace>
  <inkml:trace contextRef="#ctx0" brushRef="#br0" timeOffset="11567.12">19050 1228 0,'0'0'16,"0"-21"0,0 42 15,0 0-31,0 0 15,21-21 1,0 21-16,0-21 16,1 0-16</inkml:trace>
  <inkml:trace contextRef="#ctx0" brushRef="#br0" timeOffset="13142.43">19664 1291 0,'0'-21'0,"0"0"0,-21 21 16,-1 0-16,1 0 0,0 0 0,0 0 16,0 0-1,0 0-15,-1 0 0,1 21 0,0-21 16,0 21-16,21 0 0,-21 22 16,21-22-16,-21 21 0,21-21 0,-22 22 15,22-1-15,0 0 0,0 1 16,0-1-16,0 0 0,0 1 0,0-22 15,22 0-15,-1 21 0,0-42 16,21 22-16,-21-1 0,1-21 0,20 0 16,-21 0-16,21 0 0,1 0 15,-22 0-15,21-21 0,-21-1 16,22 1-16,-22 0 0,0 0 16,21-21-16,-20 20 0,-1-20 0,0 0 15,0-1-15,0 22 0,-21-21 16,21 0-16,-21 20 0,22-20 0,-22 21 15,0 0-15,0 42 32,0 0-32,0 0 0,-22 0 15,1 22-15,21-22 0,0 21 0,0 1 16,0-1-16,0-21 0,0 21 16,0 1-16,0-22 0,0 21 15,21-21-15,1 1 16,-22-1-16,21-21 0,0 0 0,0 0 0,0 0 15,0 0-15,1 0 16,-1 0-16,0-21 0,0-1 0,0 1 16,22 0-16,-22-21 0,0-1 15,0 1-15,21 0 0,-20-1 0,-1 1 16,21-21-16,-21-1 0,0 22 16,1-22-16,-1 22 0,-21 0 0,21-1 15,-21 1-15,0 21 0,0-22 16,0 22-16,-21 21 15,0 0-15,21 21 0,-22 1 16,1 20-16,0-21 0,0 21 16,0 22-16,0-22 0,21 1 0,0 20 15,0-21-15,0 22 0,0-22 16,0 22-16,0-22 0,0 0 16,0 1-16,0-1 0,0-21 0,21 0 15,-21 22-15,21-22 0,0 0 16,0-21-16,0 21 0,1-21 15,-1 0-15,0 0 0,0 0 0,43-21 16,-43 0-16,0 0 16,0 0-16,21-22 0,-20 1 0,-1 0 15,0-1-15,0-20 0,21 20 16,-20-20-16,-1 21 0,0-22 16,0 1-16,-21-1 0,0 1 0,0 20 15,21-20-15,-21 20 0,0 1 16,0 0-16,0-1 0,0 22 15,0 42 17,-21 1-32,21-1 0,-21 21 0,21 0 15,-21 1-15,21-1 0,0 22 16,0-22-16,-21 21 0,-1 1 0,22-22 16,-21 22-16,21-1 0,0-20 15,-21 20-15,21-21 0,0 1 16,0-1-16,0 0 0,0-20 0,0 20 15,0-21-15,0 0 0,0 0 16,21-21-16,0 22 0,1-22 16,-1 0-16,0 0 0,0 0 15,0-22-15,22 1 0,-22 0 16,0 0-16,0 0 0,0-22 0,0 1 16,1 21-16,-22-21 0,21 20 15,0-20-15,-21 21 0,21 0 0,-21 0 16,0-1-1,0 44 1,0-1-16,0 0 16,0 0-16,0 21 0,0-20 0,0-1 15,0 0-15,0 0 0,0 0 16,0 22-16,0-22 0,0 0 16,21 0-16,0-21 0,1 0 15,-1 0-15,0 0 16,0 0-16,0 0 0,22 0 0,-22-21 15,0 0-15,0 0 0,21-1 16,-20 1-16,-1-21 0,0 21 16,0-22-16,0 1 0,-21 0 0,0 21 15,21-22-15,-21 22 0,22 0 16,-22 0-16,0 0 16,0 42 15,0 0-31,0 0 0,-22 21 0,22 1 15,-21-1-15,0 0 0,0 1 16,0 20-16,0 1 0,21-22 0,-22 22 16,1-22-16,0 21 0,0 1 15,21-1-15,-21 1 0,21-1 0,0 1 16,0 21-16,0-22 0,0 22 16,0-22-16,0 1 0,0-1 0,0 1 15,0-22-15,0 22 0,0-22 16,0 0-16,0 1 0,0-1 15,0 0-15,0 1 0,-21-22 0,-1 0 16,1 0-16,21 0 0,-21 0 0,0-21 16,0 0-16,0 0 0,-1-21 15,22 0-15,-21 21 16,21-21-16,0-21 0,0 20 0,0 1 16,0-21-16,0 0 0,0-1 15,0 1-15,0 0 0,0-22 0</inkml:trace>
  <inkml:trace contextRef="#ctx0" brushRef="#br0" timeOffset="13387.29">20320 1439 0,'-21'0'0,"42"0"31,0-21-31,0 21 0,22 0 0,-22-21 16,21 21-16,0 0 0,-20 0 15,20-21-15,0 21 0,1 0 0,-22 0 16,0-21-16,0 21 16,0 0-16,-21-21 0,0-1 0,0 1 15</inkml:trace>
  <inkml:trace contextRef="#ctx0" brushRef="#br0" timeOffset="13571.19">20066 1143 0,'0'0'0,"-21"21"15,21 0 1,21-21 31,0 0-47,0 0 0</inkml:trace>
  <inkml:trace contextRef="#ctx0" brushRef="#br0" timeOffset="14419.7">22034 1355 0,'0'-21'16,"0"-64"-1,0 64 1,0 0-16,0-1 0,0 1 0,0 0 16,0 0-16,-21 42 31,0 0-31,21 22 15,-21-1-15,0 0 0,0 1 16,21-1-16,-22 0 0,1 1 0,0-1 16,21 0-16,0 1 0,-21-1 15,21 0-15,-21 1 0,21-22 0,0 21 16,0-21-16,0 0 16,21-21 15,0 0-31,0-21 0,0 0 15,-21 0-15,43 0 0,-22 0 0,0-22 16,0 22-16,0-21 0,22-1 16,-22 1-16,0 21 0,0-21 15,0 20-15,1 1 0,-1 0 0,-21 0 16,21 21-16,-21 21 16,0 0-16,0 0 15,0 1-15,0-1 0,0 21 16,0 0-16,0-20 0,0 20 0,0-21 15,0 21-15,0-20 0,0 20 16,0-21-16,0 0 0,21-21 0,0 21 16,0-21-16,22 0 0,-22 0 15,0 0-15,21 0 0,-20-21 16,20 21-16,0-21 0,-21 0 0,22-21 16,-1-1-16,-21 1 0,22 0 15,-22-1-15,0-20 0,0-1 0,0 22 16,-21-22-16,0-20 0,0 20 15,0 1-15,0-1 0,0 22 16,-21 0-16,21-1 0,-21 22 0,0 0 16,0 0-16,-1 21 15,-20 0-15,21 21 0,0 0 0,-22 0 16,22 0-16,0 22 0,0-1 16,0 0-16,0-20 0,-1 20 15,22 0-15,0-21 0,0 1 16,0 20-16,0-21 0,0 0 0,0 0 15,22-21-15,-1 22 0</inkml:trace>
  <inkml:trace contextRef="#ctx0" brushRef="#br0" timeOffset="15108.33">22987 1418 0,'21'0'0,"-42"0"0,63-21 0,-21 21 15,1-21-15,-1 0 0,0 21 16,-21-21-16,0-1 0,0 1 15,-21 21 17,0 0-32,-1 21 0,1 1 15,-21-1-15,21 0 0,0 21 16,-22-21-16,22 1 0,0 20 0,0-21 16,0 0-16,-1 22 0,1-22 15,21 0-15,0 0 0,0 0 16,0 0-16,0 1 0,0-1 0,21-21 31,1 0-31,-1 0 16,0 0-16,0-21 0,0-1 0,0 1 15,1 0-15,-1 0 0,0-21 16,0 20-16,0-20 0,0 21 0,1-21 16,-22 20-16,21 1 0,-21 0 15,21 0-15,-21 42 31,0 0-15,0 0-16,0 1 0,0-1 0,0 0 16,0 0-16,0 0 0,0 0 15,0 1-15,0-1 0,0 0 0,0 0 16,21-21 0,0 0-16,0 0 0,1 0 15,-1 0-15,0 0 0,0-21 16,0 0-16,0 0 0,1-1 0,-1 1 15,0 0-15,-21 0 0,21-21 16,0 20-16,-21 1 0,0 0 0,0 0 16,21 21-16,-21-21 15,0 42 1,0 0-16,-21 0 16,21 0-16,0 1 0,0-1 0,0 0 15,-21 21-15,21-21 0,0 1 16,0-1-16,-21 0 15,21 0-15,0 0 16,0-42 15,21 0-31,-21 0 0,21 0 16,0-43-16,1 43 0</inkml:trace>
  <inkml:trace contextRef="#ctx0" brushRef="#br0" timeOffset="15374.18">23474 1143 0,'-21'0'0,"42"0"0,-64 0 16,43 21-1,-21-21-15,21-21 78,0 0-46</inkml:trace>
  <inkml:trace contextRef="#ctx0" brushRef="#br0" timeOffset="15698.99">24003 931 0,'0'-21'16,"0"42"-16,-21-42 31,0 21-31,-1 21 16,1 1-16,21-1 0,-21 0 15,0 21-15,21-21 0,-21 22 16,21-1-16,-21 0 0,-1 1 0,22-1 16,0-21-16,0 22 0,-21-1 15,21 0-15,-21 1 0,21-1 0,0-21 16,-21 21-16,21-20 0,0 20 16,0-21-16,0 0 0,0 0 0,0 1 15,0-1-15,0 0 0,21-21 16,0 0-1,0 0-15,1 0 16,-1-21-16,0 0 0,0-22 0,-21 22 16,21-21-16</inkml:trace>
  <inkml:trace contextRef="#ctx0" brushRef="#br0" timeOffset="15936.86">23770 1249 0,'-21'0'0,"42"0"0,-63 0 0,42 21 16,21-21 15,0 0-15,0 0-16,0 0 0,22 0 15,-22 0-15,0 0 0,0 0 16,0 0-16,1 0 0,-1 0 0,0 0 15,0 0-15,0 0 16,-21-21-16,0 0 0</inkml:trace>
  <inkml:trace contextRef="#ctx0" brushRef="#br0" timeOffset="17457.25">1270 2455 0,'0'0'0,"0"-21"0,-21 21 47,0 0-16,42 0 0,0 0-15,0 0-16,21 0 0,1 0 16,-22 21-16,21 1 0,1-22 15,-1 0-15,21 21 0,-20-21 16,-1 0-16,22 21 0,-22-21 15,21 0-15,-20 0 0,20 0 0,1 0 16,-1 0-16,22 21 0,0-21 16,-1 0-16,1 0 0,21 21 15,-22-21-15,22 0 0,0 21 0,-21-21 16,21 0-16,-1 0 0,1 22 16,148-22-16,-127 0 0,21 0 15,-21 0-15,22 0 0,-1 0 16,0-22-16,21 22 0,-21-21 0,22 21 15,-22-21-15,21 21 0,-21-21 16,22 21-16,-1-21 0,0 0 16,1 21-16,-1-22 0,0 22 15,22-21-15,-22 21 0,22-21 16,-22 21-16,0-21 0,22 21 0,-22-21 16,22 21-16,-22 0 0,0-21 15,-20 21-15,-1 0 0,0 0 0,0-22 16,-21 22-16,0 0 0,0-21 15,-21 21-15,0 0 0,-22 0 0,1 0 16,-21 0-16,-1 0 0,1 0 16,-22 0-16,0 0 0,43 0 15,-64 0-15,0 0 0,0 0 0,1 0 16,-1 0 0,-21-21 46,0 0-46,0 0-1</inkml:trace>
  <inkml:trace contextRef="#ctx0" brushRef="#br0" timeOffset="18895.65">16849 2011 0,'0'0'0,"-22"-21"0,-20 21 0,21 0 0,0 0 16,-22 0-16,22 0 0,0 0 15,-21 0-15,-1 0 0,22 0 0,-21 0 16,-85 0 0,106 0-1,21 21 1,0 0-1,0 0 1,21-21 15,0 0-31,-21 21 0,21-21 0,22 0 16,-22 0-16,0 0 0,21 0 16,1 0-16,-22 0 0,21 22 0,0-22 15,1 0-15,-1 0 0,0 0 16,1 0-16,-1 0 0,0 0 0,1 0 15,-1 0-15,22 0 0,-1 0 16,22 0-16,-22 0 0,22 0 0,0 0 16,-1 0-16,1 0 0,0 0 15,-1 0-15,1 0 0,0 0 0,-1 0 16,1 0-16,21 0 0,-22 0 16,22 0-16,0 0 0,0 0 15,-21 0-15,-1 0 0,22 0 0,-21-22 16,21 22-16,-22 0 0,22 0 15,0 0-15,-21 0 0,20-21 0,1 21 16,-21 0-16,0 0 0,-1 0 16,1 0-16,-22 0 0,22 0 0,0 0 15,-1 0-15,-20 0 0,21 0 16,-1 0-16,1 0 0,-22 0 16,22 0-16,-21 0 0,-1 0 15,22 0-15,-22 0 0,1 0 0,-1 0 16,1 0-16,20 0 0,-20 0 15,380 0 1,-380 0 0,-1 0-16,1 0 0,-1 0 15,-20 0-15,20-21 0,1 21 0,-22 0 16,22 0-16,-1 0 0,22 0 16,-22-21-16,1 21 0,-1 0 0,22 0 15,-22 0-15,1-21 0,-1 21 16,1 0-16,-22 0 0,22 0 0,-22 0 15,0 0-15,1-21 0,-1 21 16,0 0-16,1 0 0,-1 0 0,0 0 16,1 0-16,-1 0 0,0-22 15,1 22-15,-1 0 0,0 0 16,1 0-16,-22 0 0,0 0 16,21 0-16,-20 0 0,-1 0 0,0-21 15,0 21-15,0 0 16,0 0-16,1 0 15,-1 0 1,-42 0 47,-1 0-48,-20-21-15,0 21 0,-1 0 0,-20 0 16,21-21-16</inkml:trace>
  <inkml:trace contextRef="#ctx0" brushRef="#br1" timeOffset="31842">847 3704 0,'21'0'16,"-21"-21"-1,0 0-15,21 0 16,0 21-16,-21-21 0,21-1 15,-21 1-15,21 0 0,1 0 0,-22 0 16,0 0-16,21-1 0,-21 1 16,0 0-16,0 0 0,0 0 15,0 0-15,-21 21 16,-1 0-16,1 0 0,0 0 16,-21 0-16,21 0 0,-22 21 0,1 0 15,0 0-15,-1 0 0,22 0 16,-21 1-16,-1-1 0,22-21 15,0 21-15,0 0 0,21 0 16,0 0-16,0 1 16,21-22-16,21 21 0,-20-21 15,-1 21-15,21 0 0,0-21 16,-20 21-16,20 0 0,0-21 0,-21 22 16,22-1-16,-22 0 0,0-21 15,0 21-15,0 0 0,1 0 16,-22 1-16,0-1 0,0 0 0,0 21 15,-22-21-15,1 1 0,0 20 16,-21-21-16,-1 0 0,1 0 16,0 1-16,-1-1 0,1-21 15,-21 0-15,20 0 0,1 0 16,0 0-16,-1-21 0,1-1 0,0 1 16,-1 0-16,22-21 0,0 21 15,-21-1-15,20-20 0,22 21 16,0 0-16,0 0 0,0-1 0,0 1 15,0 0-15,22 21 16,-1 0-16,21-21 0,-21 21 0,22 0 16,-1-21-16,-21 21 0,21 0 15,1 0-15,-1 0 0</inkml:trace>
  <inkml:trace contextRef="#ctx0" brushRef="#br1" timeOffset="32527.61">1101 3704 0,'0'21'16,"0"1"0,0-1-16,0 0 0,0 0 15,0 0-15,-22 0 0,22 1 16,0-1-16,0 0 0,0 0 15,0 21-15,0-20 0,0-1 16,0 0-16,0 0 0,0 0 16,22-21-1,-1 0-15,0 0 0,0 0 16,21-21-16,-20 0 0,20 0 16,-21-22-16,21 22 0,1 0 0,-22 0 15,21-21-15,-21 20 0,1 1 16,-1 0-16,-21-21 0,0 21 0,21 21 15,-21-22-15,0 1 0,0 0 16,0 42 31,-21-21-47,21 21 0,0 1 0,0-1 16,-21 0-16,21 21 0,0-21 15,0 22-15,0-1 0,0 0 0,0 1 16,0 20-16,0 1 0,-22-22 15,22 22-15,0-1 0,0-21 16,0 22-16,0-1 0,-21 1 0,21-22 16,0 22-16,-21-1 0,21-20 15,0 20-15,0-21 0,0 22 0,0-22 16,0-21-16,-21 22 0,21-1 16,-21-21-16,0 0 0,21 1 15,-22-1-15,-20 0 0,21 0 16,0-21-16,-22 0 0,1 0 0,0 0 15,-1 0-15,1 0 0,0-21 16,-1 21-16,1-21 0,0 0 0,-1-22 16,22 22-16,0-21 0,0 21 15,0-22-15,0 22 0,21-21 16,0 21-16,0-22 0,0 22 16,0 0-16,21-21 0,0 20 0,0 1 15,0 0-15,22-21 0,-22 21 16,0-1-16,21 1 0</inkml:trace>
  <inkml:trace contextRef="#ctx0" brushRef="#br1" timeOffset="33039.64">1757 3768 0,'0'0'0,"0"-21"0,0 42 31,0 106 0,-21-85-31,21-21 0,0 22 16,0-22-16,0 0 0,0 21 16,0-21-16,0 1 0,0-1 15,-22 0-15,22 0 0,0-42 47,0 0-47,0 0 0,0-22 16,0 22-16,0-21 0,0-1 15,0 22-15,0-21 0,0 21 16,22-22-16,-1 22 0,0 0 0,0-21 16,0 21-16,0-1 0,22 1 15,20 0-15,-42 0 16,22 21-16,-22 0 0,21 0 0,-21 0 15,1 21-15,20-21 0,-42 21 16,21 0-16,-21 22 0,0-22 0,0 0 16,0 21-16,0-20 0,0 20 15,-21-21-15,0 21 0,21-20 0,-21 20 16,-1-21-16,22 0 0,-21-21 16,21 21-16,0 1 0,0-44 46,0 1-46</inkml:trace>
  <inkml:trace contextRef="#ctx0" brushRef="#br1" timeOffset="33327.54">2752 3620 0,'0'0'0,"0"-22"15,-22 22 1,1 0-16,0 0 0,0 0 16,-21 0-16,20 22 0,1-1 0,0 0 15,0 21-15,0-21 0,0 22 16,-1-22-16,1 21 0,0-21 16,21 22-16,0-1 0,0-21 0,0 22 15,0-22-15,0 0 0,0 0 16,21 0-16,0 0 0,1-21 0,-1 0 15,21 0-15,-21 0 0,0 0 16,22 0-16,-22-21 0,42-21 16,-20 21-16,-22 0 0</inkml:trace>
  <inkml:trace contextRef="#ctx0" brushRef="#br1" timeOffset="33807.26">3027 3556 0,'0'0'0,"21"-42"0,-21 21 16,0-22-16,0 22 0,0 0 0,0 42 47,-21 0-47,21 22 0,0-22 15,-21 21-15,21 0 0,0-20 0,0 20 16,0 0-16,0 1 0,0-1 16,-22-21-16,22 21 0,0 1 0,-21-22 15,21 21-15,0 1 16,0-22-16,0 0 0,0 0 0,0 0 15,0 0-15,-21-21 0,21-21 32,0 0-17,0-21-15,0 21 0,0-1 16,0-20-16,0 21 0,0-21 16,21 20-16,0-20 0,1 21 0,-22-21 15,21 20-15,21 1 0,-21 0 16,0 21-16,1-21 0,-1 21 0,0 0 15,0 0-15,0 0 0,0 21 16,1 0-16,-22 0 0,21 1 16,0-1-16,-21 0 0,0 0 15,0 21-15,0-20 0,0-1 0,0 21 16,0-21-16,0 0 0,0 1 16,0 20-16,0-21 0,-21-21 15,21 21-15,0 0 0,-21-21 0,21-21 31,21 0-15,0 0-16,-21 0 0</inkml:trace>
  <inkml:trace contextRef="#ctx0" brushRef="#br1" timeOffset="34215.54">3492 3747 0,'0'0'0,"0"-22"0,0 1 16,0 0 0,0 0-16,22 21 15,-1-21-15,0 21 16,0 0-16,0 0 0,0 0 16,1 0-16,-1 21 0,21 0 0,-21-21 15,0 21-15,1 0 0,-1 22 16,-21-22-16,0 0 0,21 0 0,-21 0 15,0 22-15,0-22 0,0 21 16,0-21-16,0 1 0,0-1 16,0 0-16,0 0 0,0 0 15,0-42 1,0 0 0,0 0-16,0 0 0,0-1 15,0 1-15,0-21 0,0 21 0,0 0 16,21-1-16,0-20 0,-21 21 15,21 0-15,-21 0 0,22-1 0,-1 1 16,-21 0-16,21 21 16,0-21-16,-21 0 0,21 21 0,-21-21 15,21 21-15,1-22 0</inkml:trace>
  <inkml:trace contextRef="#ctx0" brushRef="#br1" timeOffset="35167.01">4445 3683 0,'0'0'0,"-21"0"0,21-21 0,-21 21 15,-22-21-15,22 21 16,0 0-16,0 0 16,0 0-16,-1 0 0,1 0 15,21 21-15,-21 0 0,21 0 16,0 22-16,-21-22 0,21 0 16,0 21-16,-21-21 0,21 22 0,0-22 15,0 21-15,0-21 0,0 1 16,0-1-16,21 0 0,-21 0 15,21 0-15,0-21 0,22 0 0,-22 0 16,0 0-16,21 0 16,-21 0-16,22 0 0,-22-21 0,21 0 0,-21 0 15,22 0-15,-22-1 0,0 1 16,0 0-16,0 0 0,-21 0 0,0-22 16,0 22-16,0 0 0,-21 0 15,0 0-15,0 0 0,-21-1 16,20 1-16,1 0 0,-21 21 0,21 0 15,-22 0-15,22 0 0,0 0 0,21-21 32,42 21-17,-20-21-15,20 21 16,0 0-16,1-21 0,-1 21 16,0 0-16,1 0 0,20-22 0,-21 22 15,1 0-15,-1 0 0,0 0 16,1 0-16,-22 0 0,21 22 0,-21-22 15,1 21-15,-1 0 0,-21 0 16,0 0-16,0 0 0,21 1 0,-21-1 16,0 0-16,0 0 0,0 0 15,0 0-15,0 1 0,-21-1 16,21 0-16,0 0 0,-21 0 0,-1 0 16,1 1-16,21-44 46,0 1-46,0 0 16,0 0-16,0-21 16,0 20-16,0 1 0,0 0 0,21 0 15,-21-21-15,22 20 0,-1 1 16,21 0-16,-21-21 0,0 21 0,22 21 16,-22-22-16,21 1 0,-21 21 15,1 0-15,20 0 0,-21 0 0,0 0 16,0 21-16,1 1 0,-1-1 15,-21 0-15,0 0 0,21 0 16,-21 0-16,0 1 0,0-1 0,21 0 16,-21 21-16,0-21 0,0 1 15,0-1-15,0 0 0,0 0 16,-21-21-16,21 21 0,-21-21 16,21-21 30,0 0-46,21 0 0</inkml:trace>
  <inkml:trace contextRef="#ctx0" brushRef="#br1" timeOffset="35411.87">5778 3598 0,'-21'22'16,"21"-1"-16,-21-21 15,21 21-15,0 0 0,0 21 0,0-20 16,0-1-16,0 0 0,-21 0 16,21 0-16,0 0 0,-21 1 15,21-1-15,0 0 0,0 0 16,0-42 31,0 0-47,0 0 15,21-1-15</inkml:trace>
  <inkml:trace contextRef="#ctx0" brushRef="#br1" timeOffset="35606.76">5715 3366 0,'0'0'0,"-21"0"0,0 0 16,-1 0-1,22 21 17,0 0-17,22-21-15,-1 0 16,0 0-16,0 0 0</inkml:trace>
  <inkml:trace contextRef="#ctx0" brushRef="#br1" timeOffset="36238.4">6054 3620 0,'0'-22'31,"21"22"-31,0 0 0,0-21 16,0 21-16,0 0 0,1 0 0,-1 0 15,0 0-15,0 0 0,0 0 16,0 0-16,-21 21 0,0 1 0,22-1 16,-22 0-16,0 0 0,0 0 15,0 0-15,0 1 0,-22 20 16,22-21-16,-42 0 0,21 0 0,-21 22 16,20-22-16,-20 0 0,0 21 15,-1-20-15,1-1 0,0 0 0,21-21 16,-1 21-16,1-21 0,42-21 47,22 21-47,-22 0 0,0-21 15,0 21-15,0-21 0,22 21 16,-22 0-16,0 0 0,21 0 0,-20 0 16,-1 0-16,0 0 0,0 0 15,21 21-15,-20 0 0,-1-21 16,0 21-16,0 0 0,0 0 0,0 22 15,1-22-15,-1 0 0,-21 21 16,0 1-16,0-22 0,0 21 0,0 1 16,0-1-16,0-21 0,-21 21 0,-1 1 15,1-22-15,0 21 0,0-21 16,0 1-16,-22-1 0,22 0 0,-21 0 16,0 0-16,-1-21 0,1 0 15,-22 0-15,1 0 0,-1 0 0,1 0 16,21 0-16,-1 0 0,1 0 0,0 0 15,-1-21-15,22 21 0,0-21 16,0 0-16,0 0 0,-1-1 16,22 1-16,0 0 0,0 0 0,0 0 15,0-22-15,22 22 0,20-21 16,-21 21-16,0-22 0,22 1 0,-1 0 16</inkml:trace>
  <inkml:trace contextRef="#ctx0" brushRef="#br1" timeOffset="36621.18">6646 3831 0,'21'0'0,"-42"0"0,64 0 15,-22 0 1,0 0-16,0 0 0,0-21 0,0 21 15,1-21-15,-22 0 0,21 21 16,-21-21-16,21-1 0,-21 1 16,0 0-16,0 0 0,0 0 15,-21 21-15,0 0 0,-1 0 16,1 0-16,0 0 0,0 0 16,0 21-16,0 0 0,-1 0 15,1 0-15,0 22 0,21-22 0,0 0 16,0 21-16,0-20 15,0-1-15,0 21 0,0-21 0,0 0 16,21 1-16,0-1 0,1 0 16,-1 0-16,0 0 0,21-21 15,-21 0-15,1 0 0,-1 0 0,0 0 16,0 0-16,0 0 0,0-21 16,1 0-16,-22 0 0</inkml:trace>
  <inkml:trace contextRef="#ctx0" brushRef="#br1" timeOffset="36831.06">7789 3683 0,'-63'0'16,"126"0"-16,-169 21 0,85-21 0,0 0 16,42 0-16,0 0 15</inkml:trace>
  <inkml:trace contextRef="#ctx0" brushRef="#br1" timeOffset="37866.47">7874 3768 0,'21'0'0,"-42"0"0,63 0 15,-21-43-15,1 43 0,-22-21 16,0 0-16,21 0 0,0 0 0,-21 0 16,0-22-16,0 22 0,0-21 15,0 21-15,0-22 0,0 1 0,-21 0 16,-22 20-16,22-20 0,0 21 16,-21 21-16,21-21 0,-22 21 0,1 0 15,-22 0 1,43 0-16,-21 21 0,21 0 0,-22 21 15,1 22-15,0-22 16,21 1-16,-1-1 0,22 0 0,0 1 16,-21-1-16,21-21 0,0 21 15,0-20-15,0 20 0,0-21 0,21 0 16,1 0-16,-1-21 0,0 22 0,0-22 16,21 0-16,-20 0 0,20 0 15,-21 0-15,21 0 0,-20 0 0,20 0 16,-21-22-16,21 1 0,-20 21 15,-1-21-15,0-21 0,0 21 0,0-1 16,22-41-16,-22 21 16,0-1-16,-21-20 0,0 20 15,21 1-15,-21 21 0,21-21 0,-21 20 16,0 1-16,0 0 0,0 42 31,0 0-31,0 22 16,0-22-16,0 21 0,0-21 0,0 22 15,0-1-15,0-21 0,0 22 16,0-22-16,0 21 0,0-21 0,21 0 16,1 1-16,-1-1 0,0 0 15,0 0-15,0-21 0,0 0 0,22 0 16,-1 0-16,-21 0 16,0 0-16,1 0 0,-1-21 15,21 21-15,-21-21 0,0 0 0,1-1 16,-22-20-16,21 21 0,0-21 15,0-1-15,-21 1 0,0-22 0,0 22 16,0-21-16,21 20 0,-21-20 16,0 20-16,0-41 0,0 63 15,0-22-15,0 22 0,0 0 16,0 42 0,0 0-16,0 22 15,-21-1-15,21 0 16,0 1-16,0 20 0,0-21 0,-21 22 15,21-1-15,0-20 0,0-1 16,0 0-16,0 1 0,0-1 0,0-21 16,0 0-16,21 1 0,-21-1 0,21 0 15,0 0-15,1-21 0,-1 0 16,0 0-16,0 0 0,0 0 0,0 0 16,1 0-16,-1-21 0,21-21 15,0-1-15,-20 22 0,-1-21 16,0-1-16,21 1 0,-21 0 15,1-22-15,-1 1 0,-21 20 16,21-20-16,-21 21 0,0-1 0,21 1 16,-21 0-16,0 20 0,0 1 15,0 0-15,-21 21 16,0 0-16,0 21 0,21 0 16,-22 1-16,1 20 0,0 0 0,21 1 15,0-1-15,0 21 0,-21-20 16,21-1-16,0 0 0,0-20 0,0 20 15,0 0-15,0-21 0,0 1 0,0-1 16,21 0-16,-21 0 0,21 0 16,0-21-16,1 0 0,-1 0 15,0 0-15,21 0 0,-21 0 16,1 0-16,-1 0 0,21 0 0,0-21 16,-20 0-16,20 0 0</inkml:trace>
  <inkml:trace contextRef="#ctx0" brushRef="#br1" timeOffset="38153.3">9991 3048 0,'0'-21'0,"0"42"0,21-63 0,-21 21 16,0 42 0,0 0-1,-21 0-15,-1 21 16,1-20-16,21 41 0,-21-21 0,0 22 15,0-22-15,21 22 0,-21-22 0,-1 0 16,22 1-16,-21-1 0,21 0 16,0 1-16,0-22 0,0 0 0,-21 0 15,21 0-15,0 1 0,0-1 16,21-21 0,0-21-16,1 21 15,-1-22-15,0 1 0,21-21 16,1 21-16,-22-22 0</inkml:trace>
  <inkml:trace contextRef="#ctx0" brushRef="#br1" timeOffset="38854.9">10456 3006 0,'0'0'0,"0"-21"0,0-1 32,0 44-32,0-1 15,-21 0-15,21 21 0,0 1 0,-21-1 16,21 0-16,-21 1 0,21 20 15,0-21-15,0 1 0,-21-1 0,21 0 16,-22 1-16,22-22 0,0 21 0,-21-21 16,21 1-16,0-1 0,0 0 15,0 0-15,0-42 47,0 0-47,0 0 0,21-1 16,1-20-16,-1 21 0,0-21 15,0-1-15,0 1 0,0 0 16,1-1-16,-1 1 0,0 21 0,0-22 16,0 22-16,0 21 0,1 0 0,-1 0 15,0 0 1,-21 43-16,0-22 0,0 0 16,0 21-16,0 1 0,0-22 0,0 21 15,0 0-15,0-20 0,0 20 0,0-21 16,0 21-16,0-20 0,21-1 15,0 0-15,-21 0 0,21 0 16,1-21-16,-1 21 0,0-21 0,21 0 16,1 0-16,-22 0 0,21 0 15,-21 0-15,22 0 0,-1-21 16,0 0-16,1 0 0,-1 0 0,0 0 16,-21-22-16,22 1 0,-1 0 15,-21-1-15,0 1 0,1 0 0,-1-1 16,-21 1-16,0 0 0,0 20 15,0 1-15,0 0 0,0 0 0,-21 21 16,-1 0-16,-20 21 0,21 0 16,0 0-16,0 22 15,-22-1-15,22 0 0,21 1 0,0-1 16,0 0-16,0 1 0,0-22 16,0 21-16,0-21 0,0 1 0,21-1 15,0 0-15,1 0 0,-1-21 0,0 0 16,0 21-16,21-21 0,-20 0 15,-1 0-15,21 0 0,-21 0 0,22-21 16,-22 21-16,0-21 0,21 0 16,-21 0-16,1-22 0,-1 22 15,0 0-15,21-21 0,-21-1 0,1 1 16,-22 21-16,0-22 0</inkml:trace>
  <inkml:trace contextRef="#ctx0" brushRef="#br1" timeOffset="39106.76">9694 3323 0,'0'21'16,"0"-42"-16,21 42 0,1-21 0,-1 0 15,21 0-15,22-21 0,-22 0 0,21 21 16,1-21-16,-1 0 0,1 21 16,-1-21-16,1-1 0,-1 1 0,-20 21 15,-1-21-15,0 21 0,1 0 16,-22-21-16,21 21 0</inkml:trace>
  <inkml:trace contextRef="#ctx0" brushRef="#br1" timeOffset="47670.6">1206 6583 0,'22'-21'0,"-44"42"0,44-63 0,-22-1 0,0 22 16,0 0-16,0 0 0,0 0 16,0-1-16,-22 22 15,1 22 1,21-1-16,-21 0 0,21 21 15,0 1-15,0 20 16,0 1-16,0-22 0,0 21 0,-21 1 16,21-1-16,0 1 0,-21-1 15,21 1-15,0-1 0,0 1 0,0-1 16,-21-20-16,21-1 0,0 0 16,0-20-16,0-1 0,0 0 15,0 0-15,0-42 16,0 0-1,0-22-15,0 1 0,21 0 16</inkml:trace>
  <inkml:trace contextRef="#ctx0" brushRef="#br1" timeOffset="47911.46">1164 6392 0,'-21'-21'0,"42"42"0,-63-63 15,42 21 1,0 0-16,21 21 16,0-21-16,21 21 15,1 0-15,-1 0 0,0 0 16,1 0-16,-1 0 0,0 0 16,1 0-16,-1 0 0,0 21 0,-20 0 15,-1 0-15,0 0 0,-21 22 16,0-22-16,0 0 0,0 21 0,-21-21 15</inkml:trace>
  <inkml:trace contextRef="#ctx0" brushRef="#br1" timeOffset="48102.35">1037 7070 0,'0'0'0,"0"21"0,0 0 0,21-21 15,0 0 1,1 0-16,-1 0 0,21 0 0,-21 0 15,0-21-15,22 21 0,-1-21 16,0 0-16,-20-1 0,20 22 0,0-21 16,-21 0-16,22 0 0,-22 21 15,0-21-15,0 21 0,0-21 0,1 21 16</inkml:trace>
  <inkml:trace contextRef="#ctx0" brushRef="#br1" timeOffset="48307.23">1714 6879 0,'0'21'16,"0"43"0,0-43-16,-21 0 15,0 43-15,0-43 0,21 0 16,0 21-16,0-20 0,-21-1 16,21 0-16,-21 21 0,21-21 0,-22-21 15,22 22-15,0-1 0,0-42 47,0-1-47,0 1 0</inkml:trace>
  <inkml:trace contextRef="#ctx0" brushRef="#br1" timeOffset="48507.12">1757 6816 0,'0'0'0,"0"-21"0,0-1 16,0 44 15,-21-22-15,21 21-1,0 0 1,21 0 0,0-21-1,0 0-15</inkml:trace>
  <inkml:trace contextRef="#ctx0" brushRef="#br1" timeOffset="48931.87">2074 6900 0,'0'22'0,"0"-44"0,0 65 15,0-22-15,0 0 0,0 0 0,0 0 16,0 22-16,0-22 0,0 0 16,0 21-16,0-20 0,0 20 0,0-21 15,0 21-15,0-20 0,0-1 16,0 0-16,0 0 0,0 0 0,0-42 47,0 0-47,0 0 15,0-22-15,0 22 0,0-21 0,0 21 16,0-22-16,0 1 0,0 21 16,21-21-16,1-1 0,-1 22 0,0 0 15,0-21-15,0 20 0,22 22 16,-22-21-16,21 21 0,0 0 0,1 0 15,-22 21-15,21-21 0,-21 22 16,22-1-16,-22 0 0,21 0 0,-42 21 16,21-20-16,-21-1 0,22 21 15,-22-21-15,0 22 0,0-22 0,0 21 16,0-21-16,-22 0 0,1 22 16,21-22-16,-21 0 0,21 0 15,0 0-15,21-21 31,-21-21-31,21 0 16,22-42-16</inkml:trace>
  <inkml:trace contextRef="#ctx0" brushRef="#br1" timeOffset="49453.57">3365 6837 0,'0'-21'16,"0"42"-16,0-63 0,-21 20 15,0 22-15,0 0 16,0 0-16,0 0 0,-1 0 0,1 0 16,-21 22-16,21-22 0,0 21 15,-22 0-15,22 0 0,0 21 0,0-20 16,0 20-16,-1-21 0,1 21 16,21-20-16,0 20 0,0 0 0,0 1 15,0-1-15,0-21 0,0 21 16,0-20-16,0-1 0,0 0 0,21-21 15,1 0-15,-1 0 0,0 0 16,0 0-16,0-21 0,0 0 16,22-1-16,-22 1 0,0-21 0,0 21 15,0-22-15,1 1 16,-1 0-16,0-1 0,0 1 0,0 0 16,0-1-16,1-20 0,-22 21 15,0-22-15,21 1 0,-21 20 16,0-20-16,0 20 0,0 1 0,0 0 15,0-1-15,0 22 0,0 0 0,-21 21 16,-1 21 0,22 22-16,-21-1 0,21 0 15,-21 22-15,0-1 0,21 1 16,0-1-16,0 1 0,0-1 0,0 1 16,0-1-16,0 1 0,0-22 0,0 0 15,0 22-15,0-43 16,0 21-16,0-20 0,42-1 0,-21 0 15,1 0-15,20-21 0,-21 0 16,21 0-16,1 0 0,-1-21 0,22 0 16,-22-22-16,0 22 0,1 0 0</inkml:trace>
  <inkml:trace contextRef="#ctx0" brushRef="#br1" timeOffset="55244.3">3683 8657 0,'0'-21'16,"0"42"-16,-21-63 0,0 42 16,42 0 15,0 0-31,0 0 16,0 0-16,22 0 0,-1 0 15,0 0-15,1-21 0,-1 0 0,0 21 16,1-22-16,20 1 0,-21 0 15,1 0-15,20 0 0,-20-22 16,20 22-16,-21-21 0,22 21 0,-22-22 16,-21 22-16,22-21 0,-22 0 15,0 20-15,-21-20 0,0 0 0,0-1 16,-21 22-16,0 0 0,0-21 16,-1 42-16,1-21 0,-21 21 0,21 0 15,0 0-15,-1 0 0,1 21 16,0 0-16,0 21 0,0 1 0,0 20 15,-1-21-15,22 43 0,-21-21 16,21-1-16,0 1 0,0 20 0,-21 1 16,21 0-16,-21-1 0,21 1 0,0 0 15,-21-1-15,21 1 0,0-22 16,0 22-16,0 0 0,0-1 16,0 1-16,0-21 0,0 20 0,-21-20 15,21 20-15,0-41 0,0 20 16,0 1-16,-22-22 0,22 0 0,0-20 15,0 20-15,0-21 0,0 0 0,0 0 16,22-21 0,-1-21-16,0 0 0,0 0 15,21-21-15,-20 20 0,20-20 16,-21-21-16,21 20 0,1-20 0,-1-1 16,-21 1-16,22-1 0,-22 1 0,0-1 15,0 1-15,-21-1 0,0 1 16,0 20-16,0-20 0,-21 21 0,0-22 15,0 22-15,-22-1 0,1 1 16,0 0-16,-1-1 0,1 22 16,0 0-16,-1 0 0,1 0 0,0 21 15,20 0-15,1 0 0,0 0 16,21 21 0,21 0-16,22-21 15,-22 0-15,21 0 0,0 0 16,1 0-16,-1-21 0,22 0 0,-22 0 15,21-1-15,1 1 0,-22 0 16,22 0-16,-22 0 0,0 0 16,1-1-16,-1 1 0,-21 0 0,0 21 15,1-21-15,-1 0 0,0 0 16,-21-1-16,0 1 0,0 0 16,0 42 15,0 0-31,0 1 0,0-1 15,0 0-15,0 0 0,0 0 16,0 0-16,0 1 0,21 41 16,0-42-16,0 0 15,1 1-15,-1-22 0,0 0 16,21 0-16,-21-22 0,1 1 16,-1 21-16,21-21 0,-21 0 15,22-21-15,-22 20 0,0 1 0,21 0 16,-21-21-16,1 21 0,-22-1 15,21 1-15,-21 0 0,21 0 0,-21 0 16,0 0-16,0 42 31,0 0-31,0 0 0,0 0 16,0 0-16,0 1 0,0 20 0,0-21 16,0 0-16,0 0 15,0 22-15,0-22 0,0 0 0,0 0 0,0 0 16,0 1-16,0-1 15,0-42 17,0-1-32,21 1 15,0 0-15,0 0 0,-21 0 0,43-43 16,-22 43-16,0-21 16,0 21-16,0-22 0,1 22 0,-1 0 15,0 21-15,0-21 0,0 21 0,0 0 16,1 0-16,-1 0 0,0 21 15,0 0-15,0 0 0,0 0 16,1 1-16,-1 20 0,0-21 0,0 0 16,21 0-16,-20 1 0,-1-1 15,0 0-15,42 0 0,-20-21 16,-22 21-16,0-21 0,21 0 16,-20 0-16,20 0 0,0 0 0,1-21 15,-1 0-15,0 0 0,1 21 0,-1-21 16,0-1-16,1 1 0,-1-21 15,-21 21-15,21 0 0,-20-22 0,-1 22 16,-21-21-16,0 21 0,0-22 16,0 22-16,0-21 0,-21-1 0,-1 22 15,-20 0-15,21 0 0,-21 0 0,20 21 16,-20 0-16,21 0 16,-21 0-16,20 21 0,-20 0 0,21 0 15,0 0-15,-22 1 0,22 20 0,0 0 16,0 1-16,21-22 0,0 21 15,0-21-15,0 22 0,0-22 0,0 21 16,0-21-16,0 0 0,21 1 16,21 20-16,-20-42 0,-1 0 15,0 0-15,21 0 0,-21 0 0,22 0 16,-1 0-16,-21-21 0,22 0 16,-22 21-16,21-22 0,-21 1 0,0 0 15,1 0-15,-1-21 0,0 20 16,0 1-16,-21-21 0,0 0 15,0-1-15,21 1 0,-21-22 0,0 22 16,21-21-16,-21-1 0,0 22 16,0-1-16,0 1 0,0 0 0,0-1 15,0 22-15,0 64 32,0-22-32,0 42 0,0-20 0,0-1 15,0 21-15,0 1 0,0-22 16,0 1-16,0 20 0,0-21 0,0-20 15,0 20-15,0-21 0,0 0 0,0 0 16,22 1-16,-1-1 16,0-21-16,0 0 0,0 0 15,0 0-15,1 0 0,-1 0 16,0 0-16,0-21 0,0-1 16,-21 1-16,21 0 0</inkml:trace>
  <inkml:trace contextRef="#ctx0" brushRef="#br1" timeOffset="57639.96">7472 8107 0,'0'0'0,"21"0"15,-21 21-15,21-21 16,0 0-16,0 0 16,1 0-16,-1 0 0,0 0 15,0 0-15,0-21 16,0 21-16,1-21 0,-1 0 0,21 21 15,-21-22-15,0 1 0,1 0 0,-1 0 16,0 0-16,-21 0 0,0-1 16,0-20-16,0 21 15,-21 21-15,-22 0 0,22 0 16,0 0-16,-21 0 0,21 0 0,-22 21 16,1 0-16,21 0 0,0 1 0,-22 20 15,22 0-15,0 1 0,21-22 16,0 21-16,0 0 0,0 1 15,0-22-15,0 0 0,0 0 16,0 0-16,0 1 0,21-1 0,0 0 16,0-21-16,1 0 0,20 0 0,-21 0 15,21 0-15,-20 0 0,20 0 16,-21 0-16,21-21 0,-20 0 0,20 21 16,-21-22-16,0 1 0,0 21 0,1-21 15,-22 0-15,0 0 0,0 0 16,-22 21-1,1 0-15,0 21 0,0 0 16,0 0-16,-22 0 0,22 0 0,-21 1 16,21 20-16,0-21 0,-22 21 15,22-20-15,21 20 0,-21-21 16,21 21-16,0-20 0,0-1 0,0 0 16,0 0-16,0 0 0,21 0 0,0-21 15,22 22-15,-1-22 0,0 0 16,1 0-16,-1 0 0,21 0 0,-20 0 15,20 0-15,1-22 0,-22 22 16,0-21-16,22 0 0,21-21 16,-64-1-16,21 22 0,-21-21 15,22 0-15,-22-1 0,0 1 0,0-22 16,-21 1-16,21-1 0,-21 1 16,21-1-16,-21 1 0,0 21 0,0-22 15,0 22-15,0-1 0,22 1 16,-22 0-16,0 21 0,0-1 0,0 65 31,0-22-15,0 21-16,0 1 0,0-1 15,0 0-15,-22 22 0,22-1 0,0 1 16,0-22-16,0 22 0,0-22 16,0 0-16,0 1 0,0-1 0,0 0 15,0-21-15,0 1 0,22-1 0,-1 0 16,-21 0-16,21-21 0,0 0 15,0 0-15,22 0 0,-22 0 16,21 0-16,0 0 0,1 0 0,-1 0 16,-21-21-16,22 0 0,-1 0 0,0-1 15,-21 1-15,22 0 0,-22-21 16,0 21-16,0-22 0,0 22 0,-21-21 16,0-1-16,0 22 0,0 0 15,0 0-15,0 0 0,-21 0 0,0 21 16,0 0-16,0 0 0,0 0 0,-1 21 15,22 0-15,-21 0 0,21 0 16,-21 0-16,21 1 0,0 20 16,0 0-16,0 1 15,0-22-15,0 0 0,0 0 0,21 0 16,0 0-16,1 1 0,-1-1 0,0-21 16,0 21-16,0-21 0,22 0 15,-22 0-15,21 0 0,-21 0 0,22 0 16,-1 0-16,-21 0 0,21 0 15,-20-21-15,-1 0 0,21-1 0,-21 1 16,0 0-16,1 0 0,-1-21 16,0-1-16,-21 22 0,0-21 0,0-1 15,21 1-15,-21 21 0,0-21 0,0 20 16,0 1-16,0 42 31,0 1-31,0-1 0,0 0 16,0 0-16,0 21 0,0-20 15,0 20-15,0-21 0,0 0 0,0 22 16,0-22-16,0 0 0,0 0 16,0 0-16,0 0 0,0-42 47,0 0-32,0 0-15,0 0 0,0-22 16,0 22-16,0 0 15,21-21-15,-21-1 0,0 1 0,21 0 16,1 21-16,-22-22 0,21 1 16,0 21-16,-21 0 0,21-1 0,0 22 15,0 0-15,1-21 0,-1 21 0,0 0 16,0 21-16,0 1 16,-21-1-16,21 0 0,-21 21 0,22 22 15,-22-43-15,0 21 16,0 1-16,0-22 0,21 21 0,-21-21 15,0 0-15,21 1 0,-21-1 0,0 0 16,0 0-16,21-21 16,0 0-16,0 0 15,1 0-15,-1 0 16,0-21-16,0 0 0,-21 0 16,21-1-16,0 1 0,1 0 0,-22-21 15,21 21-15,0-22 0,0 1 16,-21 0-16,21-1 0,0 1 0,-21 21 15,22 0-15,-1-22 0,0 22 0,0 0 16,0 21-16,0 0 16,-21 21-1,0 0-15,22 0 0,-22 22 16,0-22-16,0 21 0,0 1 16,0-22-16,0 21 0,0 0 0,0-20 15,0 20-15,21-21 0,0 0 16,-21 0-16,21 1 0,0-1 0,0 0 15,1-21-15,-1 21 0,0-21 0,21 0 16,-21 0-16,22 0 0,20 0 16,-42 0-16,22-21 0,-22 0 15,21 0-15,-21-1 0,22 1 16,-22 0-16,0-21 0,21-43 16,-20 43-16,-22 21 0,0-22 15,0 1-15,0-22 16,0 43-16,-43-21 0,22 42 0,0 0 15,0 0-15,0 0 0,-1 21 16,1 0-16,0 0 0,21 22 16,-21-22-16,21 21 0,-21 1 0,21-1 15,0 0-15,0 1 0,0-22 16,0 21-16,0-21 0,0 22 0,21-22 16,0-21-16,-21 21 0,21 0 0,22-21 15,-22 0-15,0 0 0,42 0 16,-20 0-16,-1 0 0,0 0 15,1 0-15,-1-21 0,-21 21 0,22-21 16,-22 0-16,21-22 0,-21 22 16,0-21-16,1 21 0,-1-22 15,0 1-15,0 21 0,0-22 16,0 1-16,-21 21 0,0 0 0,0 0 16,0 42-1,0 0 1,0 0-16,0 21 0,0-20 0,-21 20 15,21 0-15,-21-21 0,21 22 16,0-1-16,0-21 0,-21 0 0,21 22 16,0-22-16,0 0 0,0 0 0,-21-21 15,21 21-15,0 1 0,0-44 47,0 1-31,0-21-16,0 21 0,0 0 15,21-22-15,0 22 0,0-21 16,22-43-16,-1-21 16,-21 85-16,21-21 0,-20-1 15,-1 22-15,21 0 0,-21 0 16,22 21-16,-1 0 0,-21 0 16,0 0-16,0 0 0,-21 21 0,22 0 15,-22 0-15,21 22 0,-21-22 16,0 21-16,0 1 0,0-1 0,0 0 15,0 1-15,-21-1 0,-1-21 16,1 21-16,21-20 0,0-1 0,-21 0 16,0 0-16,21 0 0,0 0 0,-21 1 15,42-44 17,0 1-17,0 0-15</inkml:trace>
  <inkml:trace contextRef="#ctx0" brushRef="#br1" timeOffset="57910.81">12509 7578 0,'-42'63'31,"21"-42"-31,0 22 0,21-1 15,-21 0-15,-1 22 0,1-22 0,21 22 16,-21-22-16,0 64 16,21-64-16,-21-21 0,21 22 0,0-1 15,0-21-15,0 0 0,0 1 0,0-1 16,0 0-16,21-21 16,0 0-1,0 0-15,0 0 0,1 0 0,20-21 16,-21 0-16,21-1 0,1 1 15,-1 0-15</inkml:trace>
  <inkml:trace contextRef="#ctx0" brushRef="#br1" timeOffset="58267.17">12954 7959 0,'21'-21'0,"-42"42"0,63-64 0,-21 22 16,-21 0-16,-21 21 16,0 0-1,-21 0-15,-85 106 31,106-85-31,21 0 0,0 0 0,-22 1 16,22-1-16,0 0 16,0 0-16,22-21 0,-1 21 0,0-21 15,0 0-15,0 21 0,0-21 0,1 22 16,-1-1-16,0-21 16,0 21-16,0-21 0,-21 21 0,21 0 15,1 0 1,-22 1-16,0-1 0,-22 0 15,1-21 1,0 0-16,0 21 16,0-21-16,0 0 0,-1 0 0,1 21 0,0-21 15,0 0-15,0 0 16,0 0-16,-1 0 16,22-21-1,0 0-15,0 0 0,0 0 16</inkml:trace>
  <inkml:trace contextRef="#ctx0" brushRef="#br1" timeOffset="58539.75">12023 7726 0,'0'0'16,"-43"0"-16,22-21 0,0 21 0,21-21 15,21-1-15,0 22 16,22-21-16,-1 21 0,21 0 0,1 0 16,-1 0-16,1 0 0,63 0 15,-64 0-15,1 0 0,-22 0 16,22 0-16,-43 0 0,21 0 16,1 0-16,-22 0 0,0 0 0,0 0 15,0 0-15,-21-21 0,0 0 16,0 0-1,-21 0-15</inkml:trace>
  <inkml:trace contextRef="#ctx0" brushRef="#br1" timeOffset="59519.49">4995 7938 0,'0'-22'16,"0"1"-16,21 21 15,1 0-15,-22-21 16,21 21-16,0 0 16,0 0 124,0-21-108,-21 0-17,-21 21 32,0 0-47,0 21 0,0-21 0,-1 21 16,1-21-1,21 21-15,0 0 16,0 1 0,21-22-1,1 0-15,-1 0 0,0 0 0,21 0 16</inkml:trace>
  <inkml:trace contextRef="#ctx0" brushRef="#br1" timeOffset="61892.76">17060 3090 0,'43'-21'15,"-86"42"-15,86-63 0,-22 42 0,0-21 16,0 0-16,-21 0 0,21-1 0,0 1 15,1 21-15,-1-21 16,0 0-16,-21 0 0,21 0 0,-21-1 0,0 1 16,0 0-16,0 0 0,0 0 15,0 0-15,-21 21 0,0 0 0,-22 0 16,1 0-16,0 0 16,-1 0-16,1 0 0,-21 21 0,20 0 15,-20-21-15,20 21 0,1 0 16,0 22-16,-1-22 0,1 0 0,21 0 15,0 0-15,21 0 0,0 1 16,0 20-16,42-21 0,-21 0 0,0 0 16,64 1-16,-43-1 15,1 0-15,20 0 0,1 0 16,-22 0-16,22 1 0,-22 20 0,0-21 16,-21 0-16,1 22 0,-1-22 0,-21 21 15,0-21-15,-21 22 0,-1-1 0,-62 0 16,41 1-1,1-22-15,0 0 0,-1-21 0,1 21 16,0-21-16,-1 0 0,1 0 16,0 0-16,-1 0 0,22-21 0,-21 0 15,21 0-15,0-1 0,-1 1 16,1 0-16,0-21 0,21-1 0,0 1 16,-21 0-16,21-1 0,-21 1 15,21 21-15,0-21 0,0 20 0,0 1 16,21 42-1,0 1 1,-21-1-16,21 0 0,0 21 16,1 1-16,-1-22 0,-21 21 15,21 0-15,0 1 0,0-1 0,0-21 16,1 22-16,-1-22 0,-21 21 16,42-21-16,-21 0 0,22 22 15,-22-43-15,21 0 0,-21 0 16,22 0-16,-1 0 0,0-21 0,22-1 15,-22 1-15,22 0 0,-22 0 16,21 0-16,-20-22 0,20 22 16,-20-21-16,-1 0 0,-21 20 0,21-20 15,-20 21-15,-1-21 0,0 20 16,-21 1-16,0 0 0,0 0 16,0 42-1,-21 0 1,0 0-16,-1 1 0,22 20 0,0-21 15,-21 21-15,21-20 0,0 20 16,0-21-16,0 0 0,0 0 0,0 22 16,0-22-16,21-21 0,1 21 0,-1-21 15,0 0-15,0 0 0,0 0 16,0 0-16,22 0 0,-22 0 0,21-21 16,-21 0-16,1 0 0,20-1 15,-21 1-15,0 0 0,0 0 16,1-21-16,-1 20 0,-21-20 15,0 21-15,21 0 0,-21 0 0,21-1 16,-21 1-16,0 0 0,0 0 16,0 42 15,0 0-31,0 0 0,0 1 0,0 20 16,0-21-16,0 21 0,0 1 15,0-1-15,0 22 0,-21-22 0,21 21 16,-21-20-16,21 20 0,0 1 15,0 20-15,0-20 0,0 21 0,0-22 16,0 22-16,0-22 0,-21 22 0,21-22 16,0 1-16,0 21 15,0-22-15,-22 1 0,22-1 0,-21 1 16,21-1-16,-21-21 0,0 1 16,0-1-16,0 0 0,-1 1 0,1-22 15,0 0-15,-21 0 0,-1 0 0,1-21 16,-21 0-16,20 0 15,1-21-15,-22 0 0,22-21 0,0 21 16,-1-43-16,22 22 0,-21-1 16,21-20-16,0-1 0,-1-63 15,22 64-15,0-1 0,0 1 16,0-1-16,22 22 0,-1-21 0,21 20 16,0-20-16,1 20 0,20-20 15,-20 21-15,62-43 0,-41 21 16</inkml:trace>
  <inkml:trace contextRef="#ctx0" brushRef="#br1" timeOffset="62367.13">18500 3196 0,'0'0'15,"-22"0"-15,1 0 0,-42 21 16,42 1-16,-1 20 15,1-21-15,0 21 0,21-20 16,0 20-16,0 0 0,0 22 16,0-43-16,0 21 0,0-21 0,0 1 15,0-1-15,0 0 0,0 0 16,0 0-16,0-42 31,0 0-15,0 0-16,21 0 15,0-22-15,-21 22 0,22-21 0,-1 21 16,0-22-16,0 1 16,0 0-16,0-1 0,22 22 0,-1-21 15,0 21-15,-20-1 0,20 22 16,0 0-16,1 0 0,-22 22 0,21-1 16,-21 0-16,0 0 0,1 21 15,-1-20-15,-21 20 0,0 0 0,0-21 16,0 22-16,0-22 0,0 21 15,-21-21-15,-1 1 0,22 20 0,-21-21 16,0 0-16,21 0 16,-21 1-16,42-44 31,0 1-15,0 0-16,22-21 0</inkml:trace>
  <inkml:trace contextRef="#ctx0" brushRef="#br1" timeOffset="62629.23">19579 3133 0,'0'-21'0,"0"42"0,-21-42 15,0 21-15,0 0 16,-1 0-16,1 0 0,-21 0 0,21 21 16,-22 0-16,22 0 0,0 0 15,0 22-15,0-1 0,0 0 16,21 1-16,-22-1 0,22 0 15,0 1-15,0-1 0,0 21 16,0-20-16,0-22 0,22 0 0,-1 0 16,-21 0-16,21-21 0,0 0 15,21 0-15,-20 0 0,-1 0 0,21 0 16,0-21-16,1 21 0,-22-21 16,127-106-1</inkml:trace>
  <inkml:trace contextRef="#ctx0" brushRef="#br1" timeOffset="64144.58">19897 3090 0,'0'-42'0,"0"84"0,0-126 0,0 41 16,0 1-16,0 21 0,0 0 0,0 0 15,0 42 1,0 0-16,0 21 16,0-21-16,0 22 0,0-1 15,0 22-15,0-22 0,0 0 0,0 22 16,0-22-16,-22 0 0,22 1 15,0-1-15,0 0 0,-21 1 0,21-22 16,-21 0-16,21 21 0,-21-20 16,21-1-16,-21-21 15,21-21 1,0-1 0,0 1-16,0 0 0,21-21 15,0 21-15,-21-22 0,21 22 16,0-21-16,1-1 0,-1 1 0,-21 21 15,21-21-15,0 20 0,0 1 16,0 21-16,1 0 0,-1 0 0,0 0 16,0 0-16,-21 21 0,21 1 15,-21-1-15,0 21 0,21-21 0,-21 22 16,22-1-16,-22 0 0,0-21 16,0 22-16,0-1 0,0-21 0,0 0 15,0 22-15,0-22 0,0 0 16,21 0-16,0-21 15,0 0-15,0 0 0,22 0 16,-22 0-16,0 0 0,21-21 16,-21 0-16,22 21 0,-22-21 0,21-22 15,1 22-15,-22 0 0,21-21 16,0-1-16,-20 1 0,-1 0 0,0-1 16,0 1-16,-21-64 15,0 85-15,0 0 0,0 0 16,-42 21-16,21 0 0,-1 0 15,-20 0-15,21 21 0,0 0 0,-22 0 16,22 0-16,0 1 0,21-1 16,0 0-16,0 21 0,0-21 15,21 1-15,0-1 0,1 0 0,-1 0 16,0 0-16,0 0 0,0 1 16,0-1-16,1 0 0,-1-21 0,0 21 15,0 0-15,-21 0 16,21 1-16,0-1 0,1-21 15,-1 21 1,0-21-16,0 0 0,0 0 16,0 0-16,1 0 0,20-21 15,-21 21-15,0-21 0,0-1 16,22 1-16,-22 0 0,0 0 0,0 0 16,0-22-16,22 1 0,-1-21 15,-21 20-15,0 1 0,1 21 16,-1 0-16,-21-1 0,0 1 15,21 0-15,-21 42 16,0 0-16,0 1 16,-21-1-16,0 0 0,21 21 0,-22-21 15,1 22-15,21-1 0,-21-21 16,21 22-16,-21-22 0,21 21 16,0-21-16,0 0 0,0 1 0,0-1 0,0 0 15,21-21-15,0 0 16,0 0-16,43 0 0,-43 0 15,21 0-15,-20 0 16,20-21-16,-21 21 0,0-21 0,22-1 16,-22 1-16,0 0 0,0 0 15,0 0-15,-21-22 0,0 22 0,0-21 16,0 0-16,-21 20 0,0-20 16,-21 21-16,20 0 0,-20 0 0,21-1 15,-21 22-15,-1 0 0,22 0 16,0 0-16,0 0 0,0 0 0,42 0 31,0-21-15,21 21-16,-21-21 0,22 21 15,-1 0-15,-21-21 0,22 21 16,-1 0-16,-21 0 0,21 0 0,1 0 16,-22 0-16,21 0 0,-21 0 15,1 0-15,-1 21 0,0 0 0,0 0 16,0 1-16,-21-1 0,21 21 15,-21-21-15,0 0 0,0 1 0,0-1 16,0 21-16,0-21 0,0 0 0,0 1 16,22-22-16,-22 21 15,0 0-15,0 0 0,0 0 16,-22-21 0,1 0-16,21-21 15,0 0 1,0 0-16,0-22 0,0 22 15,21-21-15,1 21 0,-1-22 16,0 1-16,21 0 0,-21-1 0,43-20 16,-22 21-16,1 20 0,-1 1 15,-21 0-15,21 21 0,1 0 16,-22 0-16,0 0 0,0 21 0,0 0 16,1 1-16,-1-1 0,-21 0 15,0 21-15,0 1 0,0-22 0,0 21 16,0 0-16,0 1 0,0-22 15,-21 21-15,21-21 0,-22 1 16,22-1-16,-21 0 0,0 0 16,21 0-16,0 0 15,0-42 17,21 0-32,0 0 0,-21 0 15,22 0-15,-1-1 0,0-20 16</inkml:trace>
  <inkml:trace contextRef="#ctx0" brushRef="#br1" timeOffset="64367.45">22923 3048 0,'0'0'0,"22"0"0,-22 21 32,0 0-32,-22 22 0,22-22 15,-21 0-15,21 21 0,0-20 16,-21 20-16,0-21 0,21 0 0,0 22 15,0-22-15,-21 0 0,0 0 16,21 0-16,-22-21 16,22 21-16,0-42 31,22 0-31,-1 0 16,-21 0-16</inkml:trace>
  <inkml:trace contextRef="#ctx0" brushRef="#br1" timeOffset="64567.34">22945 2942 0,'0'-21'0,"0"42"0,0-63 15,-22 42 1,22-21 0,-21 21-16</inkml:trace>
  <inkml:trace contextRef="#ctx0" brushRef="#br1" timeOffset="65222.36">23410 3112 0,'0'0'0,"-21"0"0,0 0 16,0 0 0,0 0-1,21-22 1,21 22 0,0-21-16,0 0 0,0 21 15,22 0-15,-22 0 0,0 0 0,21 0 16,1 0-16,-22 21 0,0 0 15,21 1-15,-21-1 0,1 0 0,-22 0 16,0 21-16,0-20 0,0 20 16,0-21-16,-22 21 0,1-20 0,0 20 15,-21-21-15,-1 21 16,22-20-16,-21-1 0,0 0 0,-1 0 0,1-21 16,0 21-16,20 0 0,-20-21 15,21 0-15,21 22 0,-21-22 16,42 0 15,0 0-31,0 0 0,22 0 16,-22 0-16,0 0 0,0 0 15,21 0-15,-20 21 0,20 0 0,-21-21 16,0 21-16,0-21 0,1 21 16,-1 0-16,0 1 0,0-1 15,0 21-15,0-21 0,1 22 0,-1-1 16,-21 21-16,0-20 0,0 20 15,0 1-15,0-1 0,-21 1 0,-1-1 16,1 1-16,0-22 0,0 0 0,0 22 16,-22-22-16,22-21 0,-21 22 15,21-22-15,0 0 0,-22 0 0,22-21 16,-21 0-16,-1 0 0,1 0 0,0 0 16,-1 0-16,1-21 0,0 0 15,-1 0-15,1 0 0,0-1 0,-1-20 16,22 21-16,0 0 15,21-22-15,0 22 0,0 0 16,0-21-16,0 21 0,21-22 0,0 1 16,1 0-16,-1-1 0,21-20 15,0 20-15,1-20 0,-1-1 0,22 1 16,-1-1-16</inkml:trace>
  <inkml:trace contextRef="#ctx0" brushRef="#br1" timeOffset="65559.17">24003 3281 0,'0'-21'0,"21"21"16,-21-21-16,21 21 0,-21-22 15,21 22-15,1-21 0,-22 0 16,21 21-16,0-21 0,21 0 16,-21 0-16,1-1 0,-1 1 15,0 21-15,0-21 0,0 0 0,-21 0 16,21 21-16,-42 0 31,0 0-31,0 0 16,0 21-16,0 0 0,-1 0 0,1 22 15,0-22-15,21 21 0,-21-21 0,21 22 16,0-22-16,0 21 0,0-21 16,21 0-16,0 1 0,-21-1 0,21-21 15,1 21-15,-1-21 0,0 0 16,0 0-16,0-21 15,0 0-15,1-1 0,-22 1 16,21 0-16,0-21 0,-21 21 0</inkml:trace>
  <inkml:trace contextRef="#ctx0" brushRef="#br1" timeOffset="66812.45">25823 3344 0,'21'0'0,"-42"0"0,64-21 0,-43 0 15,21 0-15,-21 0 0,0 0 16,21-1-16,-21 1 0,0 0 15,0-21-15,0 21 0,0-1 0,21 1 16,-21-21-16,0 21 0,0 0 0,0-22 16,0 22-16,0 0 0,-21-21 15,0 20-15,-22 1 0,22 21 16,-21 0-16,21 0 0,-43 0 16,22 21-16,0 1 0,-22-1 0,22 21 15,-1-21-15,-20 22 0,21-1 16,-1 21-16,22-20 0,-21 20 0,21-20 15,-1-1-15,22 21 16,0-20-16,0-1 0,0-21 0,0 0 16,0 22-16,22-22 15,-1-21-15,21 0 0,-21 0 0,0 0 16,22 0-16,-1-21 0,0 21 16,1-21-16,-1-1 0,0-20 0,1 21 15,-1 0-15,0-22 0,1 1 16,-22 0-16,21-1 0,-21 1 0,1 21 15,-1-21-15,0-1 0,-21 22 0,21-21 16,-21 21-16,0-1 0,0 1 16,0 42 15,-21 1-31,0-1 0,0 0 0,-1 21 16,22 1-16,0-22 0,-21 42 15,21-20-15,0 41 0,0-41 16,0-22-16,0 21 0,0-21 15,21 0-15,1 1 0,-1-1 0,0 0 16,0-21-16,21 0 0,-20 0 16,-1 0-16,21-21 0,-21 0 0,22 21 15,-22-22-15,21-20 0,-21 21 16,0-21-16,22-1 0,-1-41 16,0 41-16,-20 1 0,-1-22 15,-21 22-15,21 0 0,-21-1 16,21 1-16,-21-21 0,0 20 0,0 1 15,0 0-15,0-1 0,0 22 16,0 0-16,0 0 0,0 42 16,0 0-1,0 21-15,-21-20 0,0 41 16,0-21-16,21 1 0,0 20 0,-22-20 16,1 20-16,21 1 0,0-22 0,0 21 15,0 1-15,0-22 0,0 1 16,0-1-16,0 0 0,21-21 0,1 22 15,-1-22 1,0-21-16,0 0 0,0 0 0,22 0 16,-22-21-16,0 21 0,21-21 15,-21-22-15,22 22 0,-22-21 0,21-1 16,-21 1-16,22 0 0,-22-1 0,0 1 16,0 0-16,0-22 0,1 22 15,-1 0-15,-21-1 0,0 1 0,0 0 16,0-1-16,0 22 0,0 0 15,0 0-15,0 42 16,0 0-16,-21 0 0,-1 22 16,1-1-16,21 0 0,-21 1 15,21-1-15,0 0 0,0 1 16,0-1-16,0 0 0,0 1 0,0-1 16,21 0-16,0-21 0,1 1 15,-1-1-15,0 21 0,21-21 16,1-21-16,-22 0 15,21 0-15,-21 0 0,22-21 0,20 0 16,-21 0-16,1 0 0,-1-1 0</inkml:trace>
  <inkml:trace contextRef="#ctx0" brushRef="#br1" timeOffset="67117.78">28511 2625 0,'22'-21'16,"-44"42"-16,44-64 0,-22 22 0,0 0 0,0 42 31,-22 0-31,1 1 0,0 20 16,21 0-16,-21 1 0,0-1 16,21 0-16,0 22 0,0-22 0,-21 0 15,21 1-15,0-1 0,-22 0 16,22 1-16,0-1 0,0 0 0,0 1 15,0-1-15,0-21 16,0 0-16,0 22 0,0-22 16,0 0-16,22-21 15,-1-21 1,0 0-16,0 0 0,-21-22 16,21 22-16</inkml:trace>
  <inkml:trace contextRef="#ctx0" brushRef="#br1" timeOffset="67839.39">28765 2815 0,'0'0'0,"22"-42"0,-22 0 16,0-1-16,21 1 0,-21 21 16,0 0-16,0-1 0,0 44 15,0-1 1,0 0-16,0 21 0,-21 1 0,21-1 16,0 0-16,0 1 0,-22 20 15,22-21-15,-21 43 0,21-43 16,0 1-16,-21 20 0,21-20 15,0-1-15,0-21 0,0 21 0,0-20 16,0 20-16,0-21 0,0 0 16,21-42 15,0 21-31,1-21 0,-1 0 16,-21-22-16,21 22 0,0-21 15,0 0-15,0-1 0,1 22 0,-22-21 16,21-1-16,0 22 0,0 0 15,-21 0-15,0 0 0,21 0 0,-21 42 32,0 0-32,0 0 0,0 21 15,0-20-15,0-1 0,0 21 0,0-21 16,0 0-16,21 22 0,1-22 16,-22 21-16,21-21 0,21 1 0,-21-1 15,22 0-15,-1-21 16,0 21-16,1-21 0,-1 0 0,0 0 15,1 0-15,-1 0 0,0 0 16,-21-21-16,22 21 0,-1-21 0,-21 0 16,0-22-16,1 22 0,-1-21 15,0 21-15,0-22 0,0 22 0,-21-21 16,0-1-16,0 1 16,0 21-16,0 0 0,0 0 0,-21 21 15,0 0-15,0 0 16,0 21-16,-1 0 0,1 0 0,0 0 15,0 22-15,0-1 0,21 0 16,0-21-16,0 22 0,0-1 0,0-21 16,0 22-16,0-22 15,0 0-15,21 0 0,0 0 0,0-21 16,-21 21-16,21-21 0,1 0 16,-1 0-16,21 0 0,-21 0 0,0 0 15,1-21-15,20 21 0,-21-21 16,21 0-16,-20 0 0,20 0 0,-21-1 15,0-20-15,0 21 0,1-21 16,-1 20-16,-21-20 0,0 21 0,0 0 16,0 0-16,0-1 0,-21-20 15,-1 42-15,-20-21 0</inkml:trace>
  <inkml:trace contextRef="#ctx0" brushRef="#br1" timeOffset="68130.21">28109 2942 0,'-127'21'15,"254"-42"-15,-275 42 0,127-21 0,0 0 16,21 22-16,21-22 16,0 0-16,21 0 0,1 0 15,-1 0-15,22 0 0,-1 0 16,1 0-16,-1 0 0,1 0 15,-1 0-15,-21 0 0,22 0 16,-22-22-16,22 22 0,-22 0 0,0 0 16,1 0-16,-1 0 0,-21 0 15,22-21-15,-22 21 0,-42 0 32,-1 0-17,-20 0-15</inkml:trace>
  <inkml:trace contextRef="#ctx0" brushRef="#br1" timeOffset="70483.83">17103 5376 0,'-22'0'0,"22"-21"78,0 0-78,0 0 16,22 21-16,-1-21 0,0 0 16,0 21-16,0-22 15,0 1-15,1 21 16,-22-21 812,0 0-828</inkml:trace>
  <inkml:trace contextRef="#ctx0" brushRef="#br1" timeOffset="87614.77">3323 4741 0,'21'0'0,"-21"-21"31,0 0-31,0 0 16,0 0-16,0 0 16,-21 21-16,0 0 15,0 0-15,0 0 16,-1 0-16,1 21 0,0 0 0,21 0 16,-21 21-16,21 1 0,-21-1 15,21 0-15,-21 22 0,21-22 0,0 22 16,-22-22-16,22 22 0,0-22 15,0 0-15,0 1 0,0-1 16,0 0-16,0 1 0,0-22 0,0 0 16,43 0-16,-22 0 0,0 0 15,0-21-15,64 0 16,-43 0-16,1 0 0,20-21 0,-21 0 16,22 0-16,-22 0 0,22 0 0,-22-22 15,0 1-15,1 21 0,-1-22 0,-21 1 16,22-21-16,-22 20 0,-21 1 15,0-22-15,0 22 0,0 0 16,0-22-16,-21 22 0,-1 21 0,-20-22 16,21 22-16,-21 0 0,-1 0 15,1 21-15,-22 0 0,22 0 0,0 0 16,-1 0-16,1 21 0,0 0 16,-1 0-16,1 22 0,21-1 0,0 0 15,0 22-15,21-22 0,-22 22 16,22-22-16,0 0 0,0 1 0,22-1 15,-1 0-15,0-20 0,21-1 16,-21 0-16,22 0 0,-1 0 0,22-21 16,-22 0-16,21 0 0,-20 0 15,20 0-15,1-21 0,-22 0 0,22 0 16,-22 0-16,0-1 0,1-20 16,-1 21-16,0-21 0,-21-1 15,1 1-15,-1 21 0,0-22 0,0 1 16,-21 0-16,21 21 0,-21-1 15,0 1-15,0 0 0,0 42 32,0 0-32,0 1 0,0 20 0,0-21 15,0 21-15,0-20 0,-21 20 0,21-21 16,0 0-16,-21 22 0,21-22 16,0 0-16,0 0 0,0 0 15,0 0-15,0-42 47,21 0-47,0 0 0,-21 0 16,21-22-16,-21 22 0,22-21 0,-1 0 15,-21-1-15,21 1 0,0 21 16,0-22-16,0 22 0,-21 0 0,22 0 16,-1 21-16,0 0 15,-21 21-15,21 0 16,-21 0-16,21 1 0,-21-1 0,0 21 15,0-21-15,0 22 0,21-22 16,-21 21-16,22-21 0,-22 0 16,21 1-16,-21-1 0,21 0 0,0 0 15,0 0-15,0-21 0,1 0 16,20 0-16,-21 0 0,21 0 16,-20 0-16,20 0 0,-21 0 15,21-21-15,-20 0 0,20-21 0,-21 20 16,0 1-16,0-21 0,1 0 0,-1-1 15,0-20-15,-21 20 16,21 1-16,-21 0 0,0-1 0,0 1 0,0 0 16,0-1-16,0 1 0,0 21 0,0 0 15,0-22 1,0 22-16,0 42 31,0 1-31,0-1 0,0 21 16,0-21-16,0 22 0,0-1 0,0 0 15,0 1-15,0-1 0,0 0 16,0 1-16,0-1 0,0 0 0,0 1 16,0-22-16,0 21 0,0-21 0,0 0 15,0 1-15,0-1 0,0 0 16,21-21-16,0 0 0,1 0 16,-1 0-16,0 0 0,0 0 15,21 0-15,-20-21 0,-1 0 0,0-22 16,42-20-16,-41 42 15,20-22-15,-21 1 0,0 0 16,0-1-16,1 22 0,-1 0 0,0 0 16,-21 0-16,0-1 0,0 44 31,0-1-31,0 21 16,0-21-16,-21 0 0,21 22 15,0-22-15,0 0 0,0 21 0,0-20 16,0-1-16,0 0 0,0 0 15,0 0-15,0 0 0,0 1 16,21-1-16,0-21 0,21 0 0,-20 0 16,-1 0-16,21 0 0,0 0 15,1-21-15,-22 21 0,21-22 16,22-20-16,-22 0 0,-21 21 16,0-1-16,1-20 0,-1 21 0,0-21 15,-21 20-15,21-20 0,-21 21 16,0 0-16,0 0 0,0-1 15,0 44 17,0-1-32,0 0 0,0 0 0,0 0 15,-21 0-15,21 22 0,0-22 16,-21 21-16,21-21 0,-21 22 0,21-1 16,0 0-16,0 1 0,-22-1 15,22 0-15,0 1 0,0-1 0,0 0 16,0 1-16,0 20 0,0-20 15,0-1-15,0 21 0,0-20 0,0-1 16,0 22-16,0-22 0,0 0 0,0 1 16,0-1-16,0-21 0,0 21 15,0 1-15,0-22 0,0 0 0,0 0 16,-42 22-16,21-43 0,0 0 16,0 21-16,-1-21 0,1 0 15,0 0-15,-21 0 0,-1-21 16,22-1-16,-21 22 0,0-21 0,-1 0 0,22 0 15,0 0-15,0 0 0,0-1 16,-1 22-16,22-21 0,0 0 16,0 0-16,0 0 15,0 0-15,22-1 0,-1 1 16,-21 0-16,21-21 0,0 21 16,0-22-16</inkml:trace>
  <inkml:trace contextRef="#ctx0" brushRef="#br1" timeOffset="88343.35">7662 3598 0,'-42'22'0,"84"-44"0,-105 44 0,42-22 16,-22 21-16,22-21 0,0 0 0,0 0 15,0 0-15,-1 21 0,1-21 16,0 0-16,0 0 31,42 0-15,0 0-16,22 0 15,20 0-15,-21 0 0,43 0 16,-21 0-16,20 0 0,1-21 16,0 21-16,-1 0 0,1-21 15,0 21-15,-1 0 0,-20-22 0,20 22 16,-20-21-16,-1 21 0,1 0 0,-22 0 16,1 0-16,-22 0 0,0 0 15,0 0-15,0 0 0,0 0 16,-21-21-1,-21 21-15,0 0 16,0 0-16,0 0 0,0 0 0,-1 0 16,1 0-16,0 0 0,0 0 15,-21 0-15,-1 0 0,1 21 0</inkml:trace>
  <inkml:trace contextRef="#ctx0" brushRef="#br1" timeOffset="88591.21">7747 3747 0,'-21'0'16,"42"0"-16,-63 0 0,42 21 0,21-21 31,21 0-31,0 0 0,1 0 0,-1 0 16,22 0-16,-1 0 0,1-21 16,-1-1-16,1 22 0,-1-21 0,1 21 15,-1-21-15,1 21 0,-1 0 0,1 0 16,-22-21-16,0 21 15,1 0-15,-22-21 0,0 21 0,0 0 16,0 0-16,-42 21 31,0-21-31,0 21 0,0-21 0</inkml:trace>
  <inkml:trace contextRef="#ctx0" brushRef="#br1" timeOffset="92049.45">4043 6900 0,'21'-21'47,"0"21"-47,0-21 15,0 0-15,1 0 0,-1 0 16,42-22-16,-42 1 0,1 21 16,20-22-16,-21 22 0,0-21 0,0 0 15,-21-1-15,0 1 0,22 0 16,-22 20-16,0-20 0,0 21 16,0 0-16,0 0 0,0-1 0,0 1 15,-22 21 1,22 21-16,0 1 0,-21-22 15,21 21-15,-21 0 0,21 0 16,0 0-16,0 0 0,0 1 0,-21-1 16,21 0-16,-21 0 0,21 0 0,0 0 15,0 1-15,0-44 94,0 1-63,-21 21-31,21-21 32,-22 21-17,1 21 32,0 0-47,21 1 16,-21-1-16,21 0 0,0 0 15,-21 0-15,21 0 0,-21 1 0,21-1 16,0 0-16,0 0 16,0 0-16,0 0 0,21 1 15,0-22 1,0 0-16,21 0 15,-20 0-15,-1 0 0,21 0 0,-21 0 16,22-22-16,-22 22 0,21 0 16,-21-21-16,0 21 0,1 0 0,-1 0 15,-21-21-15,21 21 0,-42 0 32,-22 0-32,22 0 0,0 21 15,-21 0-15,-1 1 0,22-22 16,-21 42-16,0-21 0,20 0 0,-20 0 15,21 1-15,0 20 0,0-21 0,-1 0 16,1 22-16,21-22 0,0 0 0,0 0 16,0 0-16,0 0 0,0 1 15,21-22-15,22 0 0,-22 0 16,0 0-16,21 0 0,1 0 16,-22 0-16,21 0 0,1-22 0,-1 1 15,0 21-15,1-21 0,20 0 16,-21 0-16,-20 0 0,20-1 15,0-20-15,1 21 0,-1 0 0,-21-22 16,21 1-16,-20 0 0,-1-1 0,0-20 16,0 21-16,0-22 0,-21 22 15,0-22-15,0 22 0,0 0 0,0-1 16,0 22-16,0 0 0,0 0 0,0 0 16,0 42-1,0 0-15,-21 0 16,21 21-16,-21 1 0,21-1 0,-21 0 15,21 22-15,0-22 0,0 22 16,0-22-16,-21 22 0,21-22 16,0 0-16,0 1 0,0-1 0,0-21 15,0 21-15,21-20 0,0-1 16,0 0-16,0 0 0,0-21 0,1 0 16,20 0-16,-21 0 0,21 0 0,1 0 15,-1 0-15,0-21 0,1 0 16,-1 21-16,0-21 0,1-22 0,-1 22 15,0 0-15,1-21 0,-22 20 0,21-20 16,-21 21-16,1-21 16,-22 20-16,0-20 0,0 21 0,0 0 0,0 0 15,0-1-15,-22 22 16,1 0-16,0 22 16,0-1-16,0 0 15,21 21-15,0 1 0,0-22 16,0 0-16,0 21 0,0-21 15,0 1-15,21-1 0,-21 0 0,21 0 16,0-21-16,0 21 0,22 0 16,-22-21-16,0 0 0,21 0 0,1 0 15,-22 0-15,21 0 0,1-21 16,-1 0-16,0 0 0,-21 0 16,22 0-16,-22-1 0,21 1 0,1-42 15,-22 20-15,-21 1 16,0 0-16,21 21 0,-21-22 0,0 22 15,0-21-15,0 21 0,0 42 32,0 21-32,0-21 15,0 0-15,0 22 0,0-22 0,0 21 16,0-21-16,0 22 0,0-22 16,0 21-16,0-21 0,0 22 15,0-22-15,0 0 0,0 0 0,0 0 16,21-21-1,-21-21 1,21 0-16,0 0 16,-21 0-16,0-22 0,22 22 15,-1-21-15,-21 21 0,21-22 16,0 1-16,0 0 0,0-1 0,1 1 16,-1 21-16,0 0 0,0 0 0,0-1 15,0 22-15,1 0 0,-1 0 16,0 22-16,0-1 0,0 0 15,-21 21-15,21 1 0,-21-22 0,22 21 16,-22-21-16,21 22 0,-21-22 16,0 0-16,0 0 0,21 0 0,0 0 15,-21 1-15,0-1 0,21-21 0,0 0 16,1 21-16,-1-21 16,0 0-16,0 0 0,0 0 15,0-21-15,1 0 0,20-1 0,-21 1 16,0 0-16,22 0 0,-22-21 0,21 20 15,-21-20-15,22 0 0,-22-1 16,0 1-16,0 0 0,21 21 0,-20-43 16,-1 43-16,-21 42 31,0 0-31,0 0 16,0 1-16,-21 20 0,21-21 0,0 21 15,0-20-15,0 20 0,0-21 16,0 0-16,0 22 0,0-22 15,0 0-15,0 0 0,0 0 0,21 0 16,0 1-16,21-1 0,-21-21 0,22 0 16,-22 21-16,21-21 0,1 0 15,-1 0-15,43 0 0,-43-21 16,0 0-16,1-1 0,-1 1 16,0 0-16,-21 0 0,22-21 0,-22 20 15,21-20-15,-21 0 0,1-1 0,-22 1 16,0 21-16,0-21 0,0-1 0,0 22 15,0 0-15,-22 21 16,1 0-16,0 0 0,0 0 16,0 0-16,-22 21 0,22 21 0,0-20 15,21 20-15,-21 0 0,21-21 0,-21 22 16,21-1-16,0-21 0,0 22 16,0-22-16,0 0 0,21 0 0,0 0 15,21 22-15,22-22 16,-22-21-16,1 0 0,-1 0 15,0 0-15,1 0 0,-1 0 0,0 0 16,-21-21-16,22-1 0,-1 1 0,-21 0 16,0 0-16,1 0 0,-1 0 0,0-22 15,0-20 1,0 20-16,-21 1 0,0 0 0,0 21 0,0-1 16,0-20-16,0 21 15,-21 21 1,21 21-16,-21 0 0,21 0 15,-21 1-15,21 20 0,0-21 0,0 21 16,-21-20-16,21 20 0,0-21 16,0 21-16,-22-20 0,22-1 0,0 0 15,0 0-15,0 0 0,0 0 16,-21-21 15,21-21-15,0 0-16,0 0 0,0-21 15,21 20-15,1-20 16,-22 21-16,21-21 0,0-1 0,0 1 16,0-22-16,0 22 0,22 0 15,-22-1-15,21 1 0,1 21 0,-1-21 16,0 42-16,1-22 0,-1 22 0,21 0 16,-41 22-16,20 20 15,-21-21-15,-21 21 0,0 1 0,0-1 16,0 0-16,0 1 0,0-1 15,0 0-15,0-20 0,0 20 16,0-21-16,0 0 0,0 22 0,21-22 16,0 0-16,1 0 0,-1-21 15,0 0-15,0 0 16,0 0-16,22 0 0,-22 0 0,0 0 16,0-21-16,0 0 0,0 21 0,1-43 15,-1 22-15,0 0 0,0-21 16,0-1-16,0 1 0,1-21 0,-22-1 15,21 22-15,0-22 0,0-63 16,0 85-16,0-22 0,-21 22 16,0 0-16,0-1 0,22 22 0,-22 0 15,0 0-15,0 0 0,-22 42 16,1 0 0,21 0-16,-21 0 15,0 22-15,21-1 0,0 0 0,-21 1 16,21-1-16,-21 22 0,21-22 0,0 0 15,0 22-15,0-22 0,0 0 16,0 1-16,0-1 0,0 0 0,0-20 16,0 20-16,0-21 0,21 0 0,-21 0 15,0 1-15,21-22 0,-21 21 16,21-21-16,0 0 0,0 0 16,1 0-16,-1 0 0,0-21 15,0-1-15,0 1 0,0 21 16,1-42-16,-1 21 0,0 0 0,0-22 15,0 22-15,0 0 0,1-21 16</inkml:trace>
  <inkml:trace contextRef="#ctx0" brushRef="#br1" timeOffset="92330.29">9313 6329 0,'0'-21'15,"0"42"-15,21-63 16,1 42 0,-1 0-16,0 0 0,0 0 0,21-22 15,1 22-15,-1 0 0,-21 0 16,64-21-16,-43 21 0,1 0 16,-1 0-16,0 0 0,1-21 0,-1 21 15,-21 0-15,0 0 0,0 0 16,1 0-16,-22-21 31,-22 0 0</inkml:trace>
  <inkml:trace contextRef="#ctx0" brushRef="#br1" timeOffset="95132.38">17081 5355 0,'0'-21'78,"0"0"-62,0 0-16,0 0 15,22 21-15,-1-22 16,0 1-16,0 21 31,0 0-31,-21 21 0,0 1 16,21-1-1,-21 0-15,0 0 0,22 0 0,-22 0 16,0 1-16,0-1 0,0 21 0,0-21 16,0 0-16,0 22 0,0-22 15,0 0-15,0 0 0,0 0 0,0 1 16,0-1-16,0 0 0,0 0 15,-22-21 32,22-21-47,0 0 0,0 0 16,0-1-16,0 1 0,0 0 16,0 0-16,22 0 0,-22 0 15,0-1-15,21 1 16,0 0-16,0-21 0,-21 21 0,21-1 15,0 22-15,-21-21 0,22 0 0,-22 0 16,21 21-16,-21-21 0,21 21 16,-21-21-16,21 21 15,0 0 1,-21-22-16,21 22 16,-21-21-16,22 21 15,-1-21 1,0 0-1,0 0-15,-21 0 32,21 21-17,-21 21 32,0 0-31,0 0-16,0 0 15,0 0-15,0 1 16,0-1-16,0 0 0,0 0 0,0 0 0,0 0 16,0 22-16,0-22 15,0 0-15,0 0 0,0 22 0,0-22 16,0 0-16,0 0 0,0 0 16,21 0-16,-21 1 0,0-1 0,0 0 15,0-42 48,0 0-48,22-1-15,-22 1 16,0 0-16,21 0 0,-21 0 16,0 0-16,21-1 0,0 1 0,-21 0 15,21 0-15,0-21 0,1 20 16,-22-20-16,21 21 0,0-21 0,0 20 15,-21-20-15,21 21 0,0 0 16,1 0-16,-22-1 0,21 22 0,0-21 16,0 21-16,-21 21 15,21 1 1,-21-1-16,0 0 0,0 0 0,0 21 16,0-20-16,0-1 0,0 21 15,0-21-15,0 22 0,0-22 0,0 0 16,0 21-16,0-21 0,0 1 0,0-1 15,0 0-15,0 0 16,0 0-16,0 0 0,0 1 16,0-1-16,21-21 31,1-21-31,-1-1 16,0 1-16,-21-21 0,21 21 15,0 0-15</inkml:trace>
  <inkml:trace contextRef="#ctx0" brushRef="#br1" timeOffset="95567.13">18288 5334 0,'-21'0'0,"21"21"0,-21-21 16,42 0-1,0 0 1,0 0-16,0 0 0,0 0 0,22-21 15,-22 21-15,0-21 0,21 0 16,-20 21-16,20-21 0,-21-1 0,0 1 16,0 0-16,22 0 0,-43 0 0,21 0 15,0-1-15,-21 1 16,0 0-16,-21 21 16,0 0-16,0 0 15,-1 21-15,-20 0 0,21 1 0,-21-1 16,-1 21-16,22-21 0,-21 22 0,21-22 15,-22 21-15,22-21 0,0 22 16,21-1-16,0-21 0,0 0 0,0 22 16,21-22-16,0 0 0,0 0 15,22 0-15,-22 0 0,21 1 0,1-22 16,-1 0-16,0 0 0,1 0 16,-1 0-16,0 0 0,1-22 0,-1 22 15,0-21-15,1 0 0,-1 0 0,0 0 16,-21-22-16,22 22 15,-1 0-15,-21-21 0,22-1 0,-22 1 16,21 0-16,-21-1 0,0 1 0,22-21 16</inkml:trace>
  <inkml:trace contextRef="#ctx0" brushRef="#br1" timeOffset="95817.09">19325 4847 0,'0'43'16,"0"-86"-16,0 1 0,0 21 0,-21 0 16,0 21-16,0 0 0,-1 0 15,1 21-15,21 0 16,0 0-16,-21 21 0,21 1 0,-21-1 15,21 0-15,0 1 0,0 20 16,0-20-16,0-1 0,0 0 0,0 1 16,0-1-16,0-21 0,0 21 15,0-20-15,0-1 0,21 0 16,-21 0-16,0 0 0,21 0 0,0 1 16,1-22-16,-1 0 0,0 0 15,0 0-15,21 0 0,-20 0 16,20-22-16,0 22 0,-21-21 0,22 0 15,-1-21-15,0 21 0,1-22 16,-1 22-16,0-21 0,-20-22 16,20 22-16</inkml:trace>
  <inkml:trace contextRef="#ctx0" brushRef="#br1" timeOffset="96251.75">19897 4868 0,'0'-42'16,"0"0"-16,0 232 0,0-296 0,0 1 0,0 83 16,-22 1-16,1 0 0,0 21 15,21 21-15,-21 0 16,21 1-16,-21 20 0,21-21 0,0 43 15,0-22-15,0 0 0,0 22 16,0-22-16,0 0 0,0 1 0,0 41 16,0-41-16,0-22 15,0 21-15,0-21 0,0 1 0,0-1 16,0 0-16,0 0 0,0-42 47,0 0-47,0 0 15,21-1-15,-21 1 0,21 0 16,0-21-16,-21 21 0,21-22 0,1 1 16,-1 21-16,0-22 0,0 22 15,0-21-15,0 21 0,1 0 16,-1 21-16,21 0 0,-21 0 0,0 0 16,1 0-16,-1 21 0,0 21 0,-21-21 15,0 0-15,21 22 0,-21-1 0,0-21 16,0 22-16,0-22 0,0 21 15,0-21-15,0 0 0,0 1 0,-21-1 16,21 0-16,0 0 0,0 0 16,-21 0-16,21-42 47,0 0-47,0 0 0,-21 0 15</inkml:trace>
  <inkml:trace contextRef="#ctx0" brushRef="#br1" timeOffset="96455.63">19071 5165 0,'0'21'0,"0"-42"0,-21 42 0,21 0 16,21-21-1,0 0-15,0 0 0,22 0 16,-22 0-16,21 0 0,1 0 0,20 0 15,-21 0-15,22-21 0,-22 21 16,22-21-16,-22 21 0,22-21 0,41-1 16,-62 1-16,-1 0 15</inkml:trace>
  <inkml:trace contextRef="#ctx0" brushRef="#br1" timeOffset="96876.39">20637 5059 0,'22'0'0,"-44"0"0,65 21 0,-43 0 16,0 0-16,0 1 15,-21-1-15,-1 0 16,1 0-16,0 0 0,0 22 16,0-22-16,0 0 0,-1 0 0,1 21 15,21-20-15,0-1 0,0 0 0,0 0 16,0 0-16,0 0 0,0 1 15,21-1-15,1-21 0,20 0 0,-21 0 16,21 0-16,1 0 0,-22 0 0,21 0 16,1 0-16,-1-21 15,0 21-15,1-22 0,-1 1 0,-21 0 16,21 0-16,-20-21 0,20 20 16,-42-20-16,21 21 0,-21-21 0,0 20 15,0-20-15,0 21 0,-21-21 0,0 20 16,-22 1-16,1 21 0,21 0 15,-21-21-15,-1 21 0,-20 0 0,20 0 16,22 21-16,-21 0 0,0-21 16,20 22-16,1-1 0,0 0 0,0 0 15,21 0-15,0 0 0,0 1 16,0-1 0,21-21-16,0 0 0,0 0 15</inkml:trace>
  <inkml:trace contextRef="#ctx0" brushRef="#br1" timeOffset="97674.93">21717 5101 0,'0'-21'16,"-42"-42"0,20 41-16,1 22 15,-21-21-15,21 21 0,0 0 0,-1 0 16,-20 0-16,21 21 15,-21 1-15,20-1 0,-20 0 0,21 21 16,0-21-16,0 22 0,-1-1 0,1 0 16,21-20-16,0 20 0,0 0 15,0-21-15,0 22 0,0-22 0,0 0 16,21 0-16,1 0 0,-1 1 16,0-22-16,0 21 0,0-21 0,22 0 15,-22 0-15,0 0 0,21 0 16,-21-21-16,22 21 0,-22-22 0,0 1 15,21 0-15,-20 0 0,-1 0 0,0-22 16,21 1-16,1-43 16,-22 22-16,0-1 0,0 1 15,0-1-15,0 1 0,1-22 16,-22 22-16,0 20 0,21-20 0,-21 21 16,0-1-16,0 1 0,0 21 0,0 0 15,21-1-15,-21 44 16,0 20-1,-21-21-15,0 21 0,-1 1 16,22 20-16,-21 1 0,0-1 0,0 1 16,21-22-16,0 22 0,-21-1 15,21-21-15,0 1 0,0 20 0,0-20 16,0-22-16,0 21 0,0-21 16,21 22-16,0-22 0,0 0 15,22 0-15,-22-21 0,0 21 0,21-21 16,-21 0-16,22 0 0,-22 0 15,21 0-15,-21 0 0,22-21 0,-22 0 16,21 0-16,1 0 0,-1-1 0,-21-20 16,21 21-16,-20-21 0,20-1 15,-21 22-15,0-21 0,-21-1 0,0 22 16,0 0-16,0 0 0,0 0 16,-21 21-16,-21 21 15,21 0-15,-1-21 0,1 42 0,0-20 16,0-1-16,21 0 15,0 0-15,0 0 0,0 0 0,0 1 16,21-1-16,0 0 0,0-21 16,1 21-16,-1 0 0,0-21 0,0 21 15,0-21-15,0 0 0,1 0 0,-22 22 16,0-1 0,-22-21-16,1 0 15,0 0-15,-21 0 0,21 0 0,-1 0 16,1 0-16,-21 0 15,21 0-15,0-21 0,21-1 16</inkml:trace>
  <inkml:trace contextRef="#ctx0" brushRef="#br1" timeOffset="98180.64">24680 4932 0,'0'-21'16,"0"42"-16,0-63 0,-21 42 0,0-22 15,21 44 1,0-1-16,0 0 0,0 0 16,0 0-16,0 22 0,0-22 15,0 0-15,0 0 0,0 21 0,0-20 16,0-1-16,0 0 0,0 0 16,-21 0-16,21 0 15,-21-21-15,-1 0 16,22-21 15,0 0-31,0 0 0</inkml:trace>
  <inkml:trace contextRef="#ctx0" brushRef="#br1" timeOffset="98343.55">24574 4699 0,'0'-21'0,"0"42"0,0-63 15,0 21-15,0-1 16,0 44 15,0-1-15,22 0-16,-1-21 0,0 0 15,0 21-15,0-21 0,0 0 16</inkml:trace>
  <inkml:trace contextRef="#ctx0" brushRef="#br1" timeOffset="98832.27">25125 4741 0,'0'0'0,"0"85"31,0-64-31,-21 0 0,21 1 0,0 20 16,-22-21-16,22 21 0,0-20 0,0-1 16,0 21-16,0-21 0,0 0 0,0 1 15,0-1-15,0 0 0,0 0 16,0 0-16,0 0 0,0 1 15,0-1-15,0-42 47,0-1-47,0 1 0,0 0 16,0 0-16,0-21 0,0 20 0,0-20 16,0-21-16,22 20 0,-1 1 15,-21 0-15,21-22 0,0 43 0,0-21 16,0-1-16,1 22 0,20 0 0,-21 21 15,0 0-15,22 0 0,-1 0 16,-21 21-16,21 0 0,1 22 16,-22-1-16,21 0 0,-21 1 0,1-1 15,-22 0-15,0 1 0,0-1 16,0 0-16,0-21 0,0 22 0,0-1 16,-22-21-16,1 0 0,0 1 15,21-1-15,-21 0 0,0-21 16,21 21-16,21-42 31,0 21-31,0-21 0,0 0 0,1-1 16,-1 1-16,21-21 0,-21 21 15</inkml:trace>
  <inkml:trace contextRef="#ctx0" brushRef="#br1" timeOffset="101392.21">26331 4720 0,'0'0'0,"-21"0"16,0 0-16,0 0 0,-43 0 16,43 0-16,0 0 0,-21 21 15,20 1-15,-20-1 0,21 0 16,0 21-16,0 1 0,-1-1 16,1 0-16,21 1 0,0-1 0,0 0 15,0 1-15,0-22 0,0 21 0,0-21 16,0 22-16,21-22 0,1 0 15,-1 0-15,21-21 0,-21 0 16,22 21-16,20-21 0,-21 0 16,-20 0-16,20-21 0,0 0 15,-21 0-15,22 0 0,-22-1 0,0 1 16,0-21-16,22 0 0,-22-1 0,0 1 16,0-22-16,-21 1 0,21-1 15,0 22-15,1-85 16,-22 21-16,0 64 0,0 21 15,0-22-15,0 22 0,0 0 0,-22 42 32,1 0-32,0 1 0,21 20 15,-21 0-15,21 1 0,-21 20 0,21 1 16,0-22-16,0 21 0,0-20 16,0 63-16,0-64 0,0 0 15,0 1-15,21-22 0,0 0 16,0 0-16,0 0 0,1 0 0,-1 1 15,21-22-15,-21 0 0,0 0 16,1 0-16,20 0 0,-21-22 0,0 1 16,22 0-16,-22 0 0,0 0 0,0 0 15,21-64-15,-20 43 16,-1-1-16,-21 1 0,0 0 0,21-1 16,-21 22-16,21-21 15,-21 21-15,0 42 16,0 0-1,0 21-15,0-21 0,0 22 0,-21-1 16,21 0-16,0 1 0,0-22 0,-21 21 16,21-21-16,0 22 0,0-22 15,0 0-15,0 0 0,21 0 0,0 1 16,0-22-16,0 0 0,1 21 16,20-21-16,-21 0 0,0 0 0,22 0 15,-22-21-15,0 21 0,21-22 16,-21 1-16,1 0 0,-1 0 15,0-21-15,0 20 0,0-20 0,0 0 16,-21-1-16,0 1 0,22 0 16,-22-1-16,0 1 0,0 21 0,0 0 15,0 0-15,0 42 16,0 0-16,0 0 16,0 0-16,0 22 0,0-1 15,-22-21-15,22 21 0,0 22 16,0-22-16,0-21 0,0 1 15,22-1-15,-1 21 0,0-42 0,21 21 16,1 0-16,-1-21 0,0 0 16,1 0-16,20 0 0,1 0 15,-1 0-15,1 0 0,-1 0 0,1-21 16,-1 0-16,1 21 0,-1-21 16,1 0-16,-1-22 0,-21 22 0,1-21 15,20-43-15,-42 43 16,1 0-16,-22-1 0,0 1 0,0 0 15,0 20-15,-22 1 0,1 0 0,0 0 16,-21 0-16,21 21 0,-22 0 16,1 0-16,0 21 0,-1 0 0,1 0 15,0 0-15,-1 22 0,1-1 16,21 0-16,-22 1 0,22-1 16,21 0-16,0 1 0,0-1 0,0-21 15,0 22-15,21-22 0,1 0 16,-1 0-16,0-21 0,0 21 0,0-21 15,0 0-15,22 0 0,-22 0 16,0 0-16,21-21 0,-20 21 0,-1-21 16,21 0-16,-21 0 0,0-22 15,1 22-15,-1-21 0,0-1 16,0-20-16,-21 21 0,21-1 0,0-63 16,-21 43-16,0 21 0,0-22 15,0 22-15,0-1 0,22 1 16,-22 21-16,0-21 0,0 20 0,0 1 15,-22 42 1,1 1 0,21 20-16,-21 0 0,0-21 0,21 43 15,-21-22-15,21 1 0,0 20 16,0-21-16,0 22 0,0-22 0,0 22 16,0-22-16,21 0 0,0 1 15,0-22-15,0 21 0,1-21 0,-1 1 16,0-1-16,0-21 0,0 0 15,22 0-15,-22 0 0,21 0 0,-21 0 16,22-21-16,-22 21 0,21-43 16,-21 22-16,0 0 0,22-21 15,-22-1-15,0 1 0,21 0 0,-20-1 16,-1 1-16,0 0 0,0 20 16,-21 1-16,21 0 0,-21 0 0,0 42 31,0 0-31,-21 0 0,0 1 15,21 20-15,-21-21 0,0 21 16,21 1-16,-22-22 0,22 21 0,0-21 16,0 22-16,0-22 0,0 21 15,0-21-15,43 1 0,-22-1 0,0-21 16,0 21-16,0-21 0,1 0 16,-1 0-16,21 0 0,-21 0 15,22 0-15,-1 0 0,0 0 0,-21 0 16,22-21-16,-1 0 0,-21-1 15,22 1-15,-22-21 0,21 21 0,-21-22 16,0 1-16,1 0 16,-1-1-16,0 1 0,0 21 0,0-21 15,-21 20-15,21 1 0,-21 42 32,0 1-32,-21-1 0,0 21 15,0 0-15,0 1 0,21-22 16,-21 21-16,21 1 0,-22-1 15,1-21-15,21 21 0,0-20 0,0-1 16,0 0-16,-21 0 0,21 0 0,0 0 16,0-42 15,0 0-15,0 0-16,0 0 0,21-22 0,0 22 15,-21-21-15,22 0 0,-1-1 16,0 1-16,0 0 0,0-1 0,22 1 15,-22 0-15,21-1 0,-21 22 16,22-21-16,20-1 16,-21 22-16,-20 21 0,20 0 15,-21 0-15,0 0 0,-21 21 0,21 1 16,-21-1-16,22 21 0,-1 0 16,-21 1-16,21 20 0,0-20 0,43 84 15,-43-106 1,0 21-16,0-21 0,0 0 0,22 22 15,20-43 1,-42 21-16,22-21 0,-1 0 0,0 0 16,-21 0-16,43-21 0,-22 0 15,22-1-15,-22 1 0,43-21 16,-22 21-16,1-43 0,20 22 0,-20 0 16,-1-22-16,-20 22 0,-1-1 15,-21-20-15,0 42 0,-21-22 16,0 22-16,0 0 0,-42-21 15,21 42-15,-21 0 0,-1 0 16,-20 0-16,-1 0 0,1 21 0,20 0 16,-20 0-16,-1 0 15,22 1-15,0 20 0,-1-21 0,22 21 0,0 1 16,0-1-16,21-21 16,0 43-16,0-22 0,21-21 0,0 0 15,22 1-15,-22-1 16,21 0-16,-21-21 0,22 0 0,-1 0 15,-21 0-15,21 0 0,1-21 16,-1 0-16,43-22 0,-64 1 16,21 0-16,-21-1 0,1 1 15,20-22-15,-21 22 16,0 21-16,-21-21 0,21 20 0,-21 1 16,0 42-1,-21 1-15,0-1 16,0 0-16,0 21 0,-22 1 15,22 20-15,0-21 0,-21 22 0,21-1 16,-1 1-16,1-1 16,0-20-16,0 20 0,21 1 0,0-1 15,0 1-15,0-1 0,0 85 16,0-63-16,-21-21 0,21 20 16,-21-20-16,-1-1 0,22 22 15,-21-22-15,0 1 0,0-1 0,0 1 16,0-1-16,-1 1 0,1-22 15,-21 64-15,21-85 16,0 22-16,-1-22 0,22 0 0,-21 0 16,0 0-16,0-21 0,0 0 0,0 0 15,-1 0-15,1 0 0,0 0 0,0 0 16,0-21-16,0 0 16,-1 0-16,1 0 0,0-1 0,-21-20 15,21 0-15,-1-1 0,1 1 0,0-21 16</inkml:trace>
  <inkml:trace contextRef="#ctx0" brushRef="#br1" timeOffset="101630.07">29379 4593 0,'0'0'0,"-21"0"15,21-21-15,-21 21 16,0 0-16,21-21 16,-21 21 31,-1 0-47,1 0 0,0 0 15</inkml:trace>
  <inkml:trace contextRef="#ctx0" brushRef="#br1" timeOffset="102978.52">16722 6985 0,'0'0'15,"0"21"-15,-22 0 0,22 1 16,22-22 15,-1-22-15,0 1-16,0 0 0,0 21 0,22-42 15,-1 21-15,0-1 0,-21-20 16,22 0-16,-1-1 0,0 1 0,-20 0 16,20-1-16,-21 1 0,0-21 15,-21 20-15,0 1 0,0 0 0,0 20 16,0-20-16,0 21 0,0 0 16,-21 0-16,0-1 0,0 22 15,0 0-15,-1 0 0,1 22 16,21-1-16,-21 0 0,21 42 15,-21 1-15,0-1 0,21 1 0,0 21 16,0-22-16,-21 22 0,-1-1 16,1 1-16,21 0 0,0-1 0,-21 22 15,21-21-15,0 0 0,-21-1 16,21 1-16,0 0 0,0-1 0,0 1 16,0-22-16,0 22 0,0-21 0,0-1 15,0-21-15,0 1 0,0-1 16,0 0-16,21-20 0,0-1 0,0-21 15,1 0 1,-1-21-16,0-1 0,0 1 16,21 0-16,-20-21 0,20-1 0,0-20 15,-21 21-15,22-22 0,-22 1 0,0-1 16,0 1-16,0-1 16,-21 1-16,0-1 0,0 1 0,-21-1 0,0 1 15,0-1-15,-21 1 0,-1 20 0,-20 1 16,20 0-16,1 20 0,-21 1 15,20 0-15,22 21 0,-21 0 0,-1 0 16,22 0-16,0 0 0,0 0 16,42 0-1,0 0 1,0 0-16,1 0 0,20 0 16,0 0-16,1-21 0,-1 21 0,0-21 15,22 0-15,-22-1 0,22 1 0,-22 0 16,0 0-16,1 0 0,-1 0 15,0-22-15,-42 22 16,0 0-16,0 0 0,0 0 0,0 42 47,0 0-47,-21 0 0,21 0 0,0 22 16,0-22-16,0 0 0,0 21 0,0-21 15,0 1-15,0-1 16,0 0-16,0 0 0,0 0 0,0 0 15,0 1-15,0-44 32,0 1-32,0 0 15,0 0-15,21 0 0,-21 0 16,0-22-16,0 22 0</inkml:trace>
  <inkml:trace contextRef="#ctx0" brushRef="#br1" timeOffset="103146.43">17484 6583 0,'0'21'32,"0"0"-32,0 0 15,0 1 1,0-1-16,0 0 16,21 0-16,0-21 15,0 0-15,0 0 16,0 0-16</inkml:trace>
  <inkml:trace contextRef="#ctx0" brushRef="#br1" timeOffset="103591.24">17865 6773 0,'0'0'16,"0"22"-16,0-1 0,0 0 16,0 0-16,0 0 0,0 0 0,-22 1 15,22-1-15,-21 0 0,21 0 0,-21-21 16,21 21-16,0 0 0,0 1 15,0-1-15,0 0 0,0 0 16,0 0 0,-21-21-1,0 0 1,21-21-16,0 0 16,0 0-16,0 0 0,0-1 15,0 1-15,0 0 0,0-21 0,21 21 16,0-22-16,21 1 0,-20 21 15,-1-22-15,21 22 0,0 0 0,-20 0 16,20 21-16,0 0 0,1 0 16,-1 0-16,0 21 0,1 0 15,-22 0-15,0 1 0,0 20 0,-21-21 16,0 21-16,0-20 0,0 20 0,0 0 16,-21 1-16,0-22 0,21 0 15,-21 0-15,-1 0 0,1 0 16,0 1-16,21-1 15,21-42 17,0-1-32,1 1 0,-1 0 15,0 0-15,0 0 0</inkml:trace>
  <inkml:trace contextRef="#ctx0" brushRef="#br1" timeOffset="104113.02">18923 6731 0,'0'-21'0,"21"-43"32,-63 43-32,21 21 0,-1 0 0,1 0 15,0 0-15,0 0 0,-43 43 16,22-22-16,21 0 0,-21 0 16,20 21-16,1 1 0,-21-22 0,21 21 15,0 1-15,-1-1 0,1-21 16,0 21-16,21 1 0,0-22 0,0 21 15,0-21-15,0 1 0,21-1 16,22 0-16,-22 0 0,21-21 0,-21 0 16,22 0-16,-22 0 0,21 0 0,-21 0 15,22-21-15,-22 0 0,0 21 16,0-43-16,21 22 0,-20 0 16,-1 0-16,0-21 0,-21-1 15,21 1-15,0 0 0,0-1 0,-21-20 16,0 20-16,0-20 0,22-1 0,-22 1 15,0-1-15,0 22 0,0-21 16,0 20-16,0 22 0,0-21 0,0 21 16,-22-1-16,1 22 15,21 22-15,-21 20 16,21 0-16,-21 1 0,21 20 16,0 1-16,0-1 0,0 1 0,0-1 15,0 1-15,0-22 0,0 0 0,0 22 16,0-22-16,0-21 15,0 22-15,0-1 0,0-21 0,21 0 16,0 0-16,0 1 0,-21-1 16,22-21-16,-1 0 0,0 0 15,21 0-15,-21 0 0,1-21 0,20-1 16,-21 1-16,21 0 0,1 0 16</inkml:trace>
  <inkml:trace contextRef="#ctx0" brushRef="#br1" timeOffset="104964.42">19516 6625 0,'0'0'0,"-22"0"0,1 0 0,0 0 15,0 21-15,21 1 0,0-1 16,0 0-16,0 0 16,21-21-1,0 0-15,0 0 0,22 0 0,-22 0 16,0 0-16,21-21 0,-20 0 15,20 21-15,-21-21 0,21-1 0,-20 1 16,-1 0-16,0 0 0,0 0 16,-21 0-16,0-1 0,0 1 0,0 0 15,0 0-15,0 0 16,-21 21-16,0 0 0,0 0 16,-1 0-16,1 0 0,-21 21 0,21 0 15,-22 21-15,1-20 0,0 20 16,21 0-16,-22-21 0,22 22 0,21-1 15,0-21-15,0 22 0,0-22 16,0 0-16,0 0 0,0 0 0,21 0 16,0 1-16,1-22 0,-1 0 15,21 0-15,-21 0 0,22 0 0,-22 0 16,0 0-16,0 0 0,21 0 0,-20 0 16,-1 0-16,-21-22 15,0 1-15,-21 21 16,-1 0-1,1 0-15,0 0 0,-21 0 16,21 0-16,-22 21 0,22 1 0,-21-1 16,21 0-16,-22 0 0,22 0 0,-21 106 31,42-84-31,0-22 0,0 0 0,0 0 16,21 0-16,0 0 0,0 1 15,22-22-15,62 0 16,-62 0-16,-1 0 0,0 0 0,1 0 15,-1-22-15,0 1 0,1 0 16,-1 0-16,0-21 0,1 20 0,-22-20 16,21 21-16,1-21 15,-1-1-15,-21 1 0,0 0 0,0-22 16,1 22-16,-1-22 0,-21-20 0,0 20 16,0 1-16,0-1 0,0 1 15,0-1-15,0 22 0,0-1 0,0 22 16,0 0-16,0 0 0,-21 21 15,21 21 1,-22 21-16,22 1 0,-21-1 0,21 22 16,0-1-16,0 1 0,-21-1 15,21 1-15,-21-1 0,21 1 16,-21-1-16,21-21 0,0 1 0,0-1 16,0 0-16,0 1 0,0-22 0,0 21 15,0-21-15,0 1 0,0-1 16,21-21-1,0 0-15,0 0 16,0-21-16,1-1 0,-1 22 16,21-42-16,-21 21 0,0 0 0,1 0 15,-1-22-15,0 22 0</inkml:trace>
  <inkml:trace contextRef="#ctx0" brushRef="#br1" timeOffset="106875.32">20553 6837 0,'0'21'0,"-21"0"0,-1 0 15,22 1-15,0-1 0,0 0 16,0 0-16,0 0 16,22-21-16,-1 0 15,0 0-15,0 0 0,0 0 0,0 0 16,1 0-16,-1 0 0,0-21 16,0 0-16,0 21 0,0-21 0,1 0 15,-1-1-15,-21 1 0,21 0 16,-21 0-16,21 0 0,-21-22 15,0 22-15,0 0 0,-21 21 16,0 0-16,0 0 16,-1 0-16,1 21 0,0 0 0,0 1 15,0-1-15,0 21 0,-1-21 16,22 22-16,-21-22 0,21 21 0,0-21 16,0 0-16,0 1 0,0 20 0,21-21 15,1-21-15,-22 21 0,21 0 16,0-21-16,0 0 0,21 22 0,-20-22 15,-1 0-15,21 0 0,-21 0 16,22 0-16,-22-22 0,21 1 0,-21 21 16,0-21-16,22 0 0,-22 0 15,0 0-15,0-1 0,0 1 0,1 0 16,-1 0-16,-21-21 0,21 20 16,-21 1-16,0 0 0,0 0 15,0 0-15,0 42 31,0 0-31,0 0 16,0 0-16,0 1 0,0-1 0,0 0 16,-21 0-16,21 0 0,0 0 15,0 1-15,0-1 0,0 0 16,0 0-16,0-42 47,0 0-47,0 0 15,0-1-15,0 1 16,0-21-16,0 21 0,21 0 0,-21-22 16,0 22-16,21-21 0,0 21 15,0-22-15,1 22 0,-22 0 0,21 0 16,0 0-16,0 21 0,0 0 0,0 0 16,1 0-16,-1 21 15,-21 21-15,0-21 0,21 0 16,-21 22-16,21-22 0,-21 0 0,0 21 15,0-20-15,21-1 0,-21 21 0,0-21 16,0 0-16,0 1 0,21-22 0,-21 21 16,22-21-1,-22 21-15,0-42 32,0 0-17,0-1-15,21 1 0,-21 0 0,21 0 16,-21 0-16,21-22 0,0 22 15,0-21-15,1 21 0,-22-22 0,21 22 16,0-21-16,0 21 0,0 0 0,0-1 16,1 1-16,-1 21 15,0 0-15,-21 21 0,0 1 16,0-1-16,0 0 0,0 0 16,0 21-16,0-20 0,0 20 15,0-21-15,0 21 0,0-20 0,0-1 16,0 21-16,0-21 0,0 0 15,0 1-15,0-1 0,0 0 16,21-21-16,0 21 16,0-21-16,1 0 0,20 0 0,-21 0 15,0 0-15,22-21 0,-22 21 16,0-21-16,21 0 0,-21 21 0,1-22 16,20-20-16,-21 21 0,0 0 0,0-22 15,1 1-15,-22 21 0,0-21 16,0 20-16,0-20 0,0 21 0,0 0 15,0 0-15,0-1 0,-22 22 16,1 0-16,0 0 16,0 22-16,0-1 0,0 0 0,-1 0 15,22 21-15,-21-20 0,21 20 16,-21-21-16,21 21 0,0-20 0,0-1 16,0 0-16,0 0 0,0 0 15,21 0-15,0 1 0,1-1 0,-1-21 16,0 0-16,0 21 0,0-21 0,22 0 15,-1 0-15,-21 0 0,21 0 16,1 0-16,-1-21 0,-21 0 0,22-1 16,-22 1-16,0 0 0,0 0 15,0 0-15,0-22 0,1 1 16,-22 21-16,0-21 0,0 20 0,0-20 16,0 21-16,0 0 0,0 42 31,0 0-31,0 0 15,0 22-15,0-22 0,0 21 0,-22-21 16,22 22-16,-21-22 0,21 0 0,-21 21 16,21-21-16,0 1 0,0-1 15,0 0-15,0 0 0,0-42 47,21 0-31,-21 0-16,21-1 0,1-20 15,-22 21-15,21-21 0,21 20 0,-21-20 16,0 0-16,22-1 0,-22 1 16,21 0-16,1-1 0,-1 1 0,0 0 15,1 21-15,-1-1 16,0 1-16,-21 21 0,22 0 0,-22 0 0,0 21 16,0 1-16,0-1 0,-21 21 15,0-21-15,22 22 0,-22-1 0,0-21 16,0 21-16,0 1 0,0-22 0,0 21 15,0-21-15,0 1 16,0-1-16,0 0 0,21 0 0,-21 0 16,21-21-16,-21 21 0,21-21 15,0 0-15,0 0 16,1 0-16,-1-21 0,0 0 16,0 21-16,0-21 0,0 0 0,1-22 15,-1 22-15,0-21 0,0 0 16,21-64-16,-20 42 0,-1 1 15,0 20-15,0-20 0,0-1 0,0 22 16,-21 0-16,22-1 0,-22 22 16,0 0-16,0 0 0,-22 21 15,1 21 1,0 0-16,0 22 0,0-1 16,0 0-16,-1 22 0,1-1 0,21-20 15,0 20-15,0 1 0,0-22 0,0 21 16,0-20-16,0-1 0,0-21 15,0 22-15,0-22 0,0 0 0,0 0 16,0 0-16,0 0 0,21-21 16,1 22-16,-1-22 15,0 0-15,0-22 16,-21 1-16,21 0 16,0 0-16,-21 0 0,22 0 15</inkml:trace>
  <inkml:trace contextRef="#ctx0" brushRef="#br1" timeOffset="107081.2">23453 6541 0,'42'0'32,"-21"-22"-32,0 22 15,22-21-15,-22 21 0,21-21 16,-21 21-16,22 0 0,-22 0 15,0 0-15,21 0 0,-21 0 16,1 0-16,-1 0 16,-21-21-16</inkml:trace>
  <inkml:trace contextRef="#ctx0" brushRef="#br1" timeOffset="108018.18">25167 6519 0,'0'-21'16,"0"0"-1,0 0-15,0 0 16,0 0-16,0-1 16,21 1-16,0 0 0,-21 0 15,22 0-15,-22 0 0,0-1 16,0 1-16,0 0 15,-22 21-15,1 0 16,-21 0-16,21 0 16,-22 21-16,1 0 0,0 1 0,21-1 15,-22 21-15,22-21 0,-21 22 0,21-1 16,-1-21-16,1 21 0,21-20 16,0 20-16,0-21 0,0 0 0,43 0 15,-22 1-15,0-1 0,0-21 16,21 0-16,-20 21 0,20-21 0,-21 0 15,21 0-15,-20 0 0,-1 0 16,0 0-16,0 0 0,-21-21 31,-21 21-31,0 0 0,-22 0 16,22 0-16,-21 0 0,21 0 0,-43 21 16,22 0-16,21-21 15,-22 21-15,22 0 0,0 1 0,0-1 16,-21-21-16,42 21 0,-22 0 0,22 0 15,0 0 1,22-21 0,-1 0-16,0 0 0,21 0 15,-21 0-15,22 0 0,-1-21 0,-21 21 16,22 0-16,-22 0 0,0-21 16,0 21-16,0 0 0,-21 21 15,0 0-15,0 1 16,-21-1-16,0 0 0,0 0 15,-22 0-15,22 0 0,0 1 0,21-1 16,-21 0-16,0 0 0,21 0 0,-21 22 16,21-22-16,-22-21 0,22 42 15,0-21-15,0 0 16,22-21 0,-1 0-16,0 0 15,0-21-15,-21-21 0,21 21 0,0 0 16</inkml:trace>
  <inkml:trace contextRef="#ctx0" brushRef="#br1" timeOffset="109071.57">25866 6773 0,'0'0'0,"0"-21"16,21 0 0,21 0-16,-21 0 15,22 0-15,-22-1 0,21-20 0,0 21 16,1-21-16,-22 20 0,21-20 16,-21 0-16,1 21 0,-1-22 15,0 22-15,-21-21 0,21-1 0,-21 22 16,0 0-16,0-21 0,0 21 15,0-1-15,-21 1 0,0 21 16,0 0-16,-1 0 0,1 0 16,0 0-16,0 21 0,0 1 15,0 20-15,-1 0 0,22 1 0,0 20 16,-21-21-16,21 22 0,0-1 0,0 86 16,0-86-16,0 1 0,0-1 15,0 22-15,0-1 0,-21 22 16,21 0-16,-21 0 0,0 0 0,0 21 15,-1-21-15,1 21 16,-21 21-16,21-21 0,-22 0 0,1 0 16,21 0-16,-21-21 0,20 21 0,1-22 15,0 1-15,21 85 0,0-128 16,0 1-16,0-1 0,21-20 16,0-22-16,1 21 0,-1-42 0,21 0 15,0 0-15,1 0 0,-1-21 0,0 0 16,22-22-16,-1-20 0,1 21 0,-22-43 15,22 21-15,-1-20 0,1-22 16,-22 21-16,22-21 0,-22 1 0,0-1 16,-21-21-16,22 21 0,-43 0 0,0 0 15,0 0-15,-21 1 16,-1 20-16,-20-21 0,21 21 0,-43 1 16,22-1-16,0 22 0,-22 20 0,22-20 15,-22 42-15,22-22 0,0 22 16,21 21-16,-22-21 0,22 21 0,0-21 15,0 21-15,21-21 32,21-1-17,0 22-15,0-21 0,0 0 16,22 0-16,-22 0 0,21 0 0,1-1 16,-22 1-16,21 0 0,-21 0 15,0 0-15,1 0 0,-1-1 16,-21 1-16,0 0 0,21 0 0,-21 0 15,0 0-15,0-1 16,0 1 0,0 42-1,0 1-15,0-1 16,0 0-16,0 0 0,0 0 0,0 0 16,0 1-16,0-1 15,0 0-15,0 0 0,21-21 47,-21-21-47,21 0 16,0 0-16,-21-1 0</inkml:trace>
  <inkml:trace contextRef="#ctx0" brushRef="#br1" timeOffset="109240.48">26585 6435 0,'0'-21'0,"0"42"0,0-64 0,-21 43 31,21 22-15,0-1 0,0 0-1,21-21 1,0 21-16,1-21 16</inkml:trace>
  <inkml:trace contextRef="#ctx0" brushRef="#br1" timeOffset="109651.27">26755 6541 0,'0'0'0,"0"21"0,0 0 16,0 0-16,0 0 0,0 0 16,0 1-16,0-1 0,0 0 15,-22 0-15,22 0 0,0 0 0,0 1 16,0-1-16,0 0 16,0 0-16,-21-21 46,0-21-30,21 0-16,0 0 0,0-1 16,0 1-16,0 0 0,21-21 15,0 21-15,1-22 0,20 22 0,-21-21 16,21 21-16,1-1 0,-1 1 16,0 0-16,1 21 0,-1 0 0,0 0 15,-20 21-15,20 0 0,-21 1 16,0-1-16,0 21 0,1-21 15,-22 22-15,0-22 0,0 21 0,0-21 16,0 0-16,0 1 0,0-1 16,-22 0-16,22 0 0,-21 0 0,21 0 15,-21-21-15,21 22 0,21-44 47,0 1-47,1 0 0,-1 0 0,0 0 16,0 0-16</inkml:trace>
  <inkml:trace contextRef="#ctx0" brushRef="#br1" timeOffset="110135.5">27898 6498 0,'21'-21'0,"-42"42"0,42-63 0,-21 21 16,-21 0-16,-1-1 15,1 22-15,0 0 0,-21 0 0,-1 0 16,22 0-16,-21 0 0,0 0 15,-1 22-15,22-1 0,-21 21 0,21-21 16,-1 22-16,1-22 0,-21 21 16,42 0-16,-21 1 0,21-1 0,-21-21 15,21 43-15,0-22 16,0-21-16,0 0 0,21 1 0,0-1 16,0-21-16,21 0 0,-20 0 0,20 0 15,0 0-15,-21 0 0,22-21 16,-1 21-16,0-22 0,1 1 15,-22 0-15,21 0 0,-21-21 0,1-1 16,-1 22-16,0-21 0,-21-22 0,0 22 16,0-22-16,0 22 0,0-21 15,0 20-15,0-20 0,0 20 0,0 1 16,0 0-16,0 21 0,0-22 16,0 22-16,0 0 0,-21 21 15,21 21 1,-21 21-16,21-20 0,0 20 0,0 0 15,0 22-15,0-22 0,0 22 16,0-22-16,0 21 0,0-20 16,0 20-16,0-20 0,0-1 0,0-21 15,0 21-15,21-20 0,0-1 0,0 0 16,0-21-16,0 0 16,1 0-16,-1 0 0,0 0 0,21 0 15,-21-21-15,1 0 0</inkml:trace>
  <inkml:trace contextRef="#ctx0" brushRef="#br1" timeOffset="110684.19">28511 6265 0,'-21'0'31,"42"0"0,1 0-31,-1 0 16,0-21-16,0 0 0,0 21 0,0-21 16,1 21-16,-1-21 0,0 0 0,0 21 15,-21-22-15,21 22 0,-21-21 16,-21 21 0,0 0-16,0 0 0,0 0 0,-22 21 15,1-21-15,21 22 0,-22-1 16,1 0-16,21 0 0,-21 21 0,20-20 15,-20-1-15,21 21 0,0-21 16,21 22-16,0-22 0,0 0 0,0 0 16,0 0-16,0 0 0,21-21 15,0 0-15,0 22 0,0-22 0,22 0 16,-22 0-16,21 0 0,-21 0 16,22-22-16,-22 22 0,0 0 0,0 0 15,0-21-15,1 21 0,-22-21 0,-43 21 47,22 21-47,0-21 0,0 21 0,-22 22 16,22-22-16,-21 0 0,21 21 15,-22-20-15,22 20 0,0-21 0,0 21 16,0-20-16,0 20 0,21-21 16,0 0-16,0 0 0,0 1 15,0-1-15,21-21 0,0 0 0,0 0 16,0 0-16,0 0 0,22 0 15,-22 0-15,0-21 0,0-1 16,22 1-16,-22 0 0,21 0 0</inkml:trace>
  <inkml:trace contextRef="#ctx0" brushRef="#br1" timeOffset="110946.04">29168 5948 0,'0'-21'0,"0"42"0,0-63 0,-22 42 15,1 21 1,0 0-16,21 21 0,0 1 0,-21-1 16,21 21-16,-21 1 0,0-22 15,21 43-15,0-22 0,-22 1 0,22-22 16,-21 22-16,0-22 0,21 0 16,-21 1-16,21-1 0,0 0 15,-21-20-15,21-1 0,0 0 0,0 0 16,21-21 15,0-21-31,0 21 0,0-21 0,1 0 16,-1-1-16</inkml:trace>
  <inkml:trace contextRef="#ctx0" brushRef="#br1" timeOffset="111957.43">29210 6625 0,'0'0'15,"0"21"-15,21-21 16,0 0-16,0 0 16,1 0-16,-1 0 0,0 0 15,0-21-15,0 0 0,0 21 16,1-21-16,-1 0 0,0 0 0,0-1 16,-21 1-16,0 0 0,0 0 15,0 0-15,0 0 0,0-1 0,0 1 16,-21 21-1,0 0-15,0 0 0,-1 21 0,1 1 16,0-1-16,0 21 0,0-21 0,21 22 16,-21-1-16,21 0 15,-22-21-15,22 22 0,0-22 0,0 21 16,0-21-16,0 1 0,0-1 0,22-21 16,-1 21-16,0-21 0,0 0 15,0 0-15,0 0 0,22 0 0,-1 0 16,-21 0-16,22 0 0,-1 0 15,-21-21-15,21 21 0,-20-21 0,20-1 16,-21 1-16,0 0 0,0-21 0,1 21 16,-1-22-16,0 1 0,-21 21 15,0-22-15,21 1 0,-21 0 0,0 21 16,0-1-16,0 1 0,0 42 31,0 1-31,0 20 16,0-21-16,0 21 0,0-20 15,0 20-15,0-21 0,0 21 0,0-20 16,0-1-16,0 0 0,0 0 16,0 0-16,0 0 0,0 1 0,0-1 15,0-42 17,0-1-17,0 1-15,0 0 16,0-21-16,0 21 0,0-22 15,0 1-15,0 21 0,21-22 0,0 1 16,1 0-16,-1-1 0,0 1 16,0 21-16,0-21 0,0 20 0,22 1 15,-1 21-15,-21 0 0,22 0 16,-22 0-16,21 0 0,-21 21 16,0 22-16,22-22 0,-22 21 0,0 1 15,0-1-15,0-21 0,-21 21 0,0 1 16,0-1-16,0-21 0,0 0 0,0 22 15,0-22-15,0 0 0,-21-21 16,21 21-16,-21 0 0,0-21 16,21-21 15,0 0-31,0 0 0,0 0 16,21 0-16,0-22 0,0 22 15,1-21-15,20-1 0,-21 1 0,0 0 16,22-1-16,-22 1 0,21 21 15,0 0-15,1 0 0,-22-1 0,21 22 16,-21 0-16,22 22 0,-22-22 16,0 42-16,0-21 0,0 21 0,-21-20 15,0 20-15,0 0 0,0 1 0,0-22 16,0 21-16,0-21 0,-21 22 16,0-22-16,0 0 0,21 0 15,0 0-15,-21 0 16,42-42 15,0 0-15,0 0-16,0 0 0,1 0 15,-1-1-15</inkml:trace>
  <inkml:trace contextRef="#ctx0" brushRef="#br1" timeOffset="112772.63">31157 6435 0,'0'21'0,"0"0"31,21-21 0,1 0-31,-1 0 0,0 0 0,0-21 16,0 21-16,0-21 0,22 0 16,-22-1-16,0 1 0,21 0 0,-20 0 15,20 0-15,-21 0 0,0-1 16,-21 1-16,0 0 0,0 0 0,-21 21 15,0 0-15,0 0 16,-22 0-16,22 0 0,-21 21 0,0 0 16,20 22-16,1-22 0,-21 21 15,21 0-15,21-20 0,0 20 16,-21 0-16,21-21 0,0 22 0,0-22 16,0 21-16,21-21 0,-21 1 15,21-1-15,0-21 0,21 21 0,-20-21 16,20 0-16,-21 0 0,21 0 15,1 0-15,-22 0 0,21 0 0,-21 0 16,22 0-16,-22-21 0,0 0 16,0-1-16,0 1 0,1-21 0,-22 0 15,21 20-15,-21-20 0,21 0 16,-21-1-16,0 1 0,0 0 0,0-1 16,0 22-16,0 0 0,0 42 46,0 22-46,0-22 0,0 21 0,0-21 16,0 22-16,0-1 0,0-21 16,0 21-16,0-20 0,0 20 0,0-21 15,0 0-15,0 0 0,0 1 16,0-1-16,0 0 16,0-42 15,0 0-31,0-1 0,0 1 15,0 0-15,0-21 0,21 21 16,-21-22-16,21 1 0,0 0 0,22-1 16,-22 1-16,21 0 0,-21-1 15,22 1-15,-1 21 0,0 0 0,-20-1 16,20 22-16,-21 0 0,0 22 16,0-1-16,1 0 0,-22 21 0,21 1 15,-21-1-15,0 0 0,0 1 16,0-1-16,0 0 0,0 1 0,0-22 15,0 21-15,-21-21 0,21 0 16,0 1-16,0-1 0,-22 0 0,22 0 16,0-42 31,22 0-47,-1 0 0,-21-1 15,21 1-15,0-21 0,0 0 16,0 20-16</inkml:trace>
  <inkml:trace contextRef="#ctx0" brushRef="#br1" timeOffset="113070.76">32724 5715 0,'0'-42'0,"0"84"0,0-105 0,0 41 0,0 1 16,-22 21-16,1 0 0,21 21 15,0 22-15,-21-22 16,0 21-16,0 22 0,21-1 0,-21 1 15,21-1-15,-22 1 0,22-1 16,-21-20-16,21 20 0,-21 1 0,21-1 16,0-21-16,-21 22 0,21-22 15,0 1-15,-21-22 0,21 21 16,0-21-16,0 0 0,0 1 16,0-1-16,0 0 0,21-21 15,0 0-15,0 0 16,0 0-16,1-21 0,-1 0 15,0-1-15,21 1 16,-21 0-16,1-21 0,20 21 0,0-22 16,-21 1-16</inkml:trace>
  <inkml:trace contextRef="#ctx0" brushRef="#br1" timeOffset="113434.76">33168 6181 0,'0'0'0,"0"-21"0,-21 21 15,0 0 1,0 0-16,-22 0 0,22 0 15,0 0-15,0 0 0,-43 42 16,43-21-16,21 0 16,-21 0-16,21 1 0,0-1 15,0 0-15,0 0 16,21 0-16,0-21 0,0 0 16,22 21-16,-22-21 0,21 0 15,-21 0-15,22 0 0,-22 0 0,0 0 16,0 22-16,0-22 0,1 0 15,-1 21-15,0 0 0,-21 0 16,0 0-16,-21 0 16,-22-21-16,22 22 0,0-1 0,-21-21 15,-1 0-15,22 21 0,-21-21 16,0 0-16,20 0 0,1 21 0,-21-21 16,21 0-16,0 0 15,-1 0-15,1 0 31,21-21-31,0 0 0,0 0 16,0-1-16</inkml:trace>
  <inkml:trace contextRef="#ctx0" brushRef="#br1" timeOffset="113751.71">32152 5757 0,'-42'0'0,"84"0"0,-127 0 16,43 0-16,21-21 0,42 21 15,21 0 1,1 0-16,-1 0 0,22 0 0,20 0 16,-20 0-16,20 0 0,-20 0 15,-1 0-15,1 0 0,-1 0 16,-20 0-16,20 0 0,-42 0 0,22 0 15,-22 0-15,0 0 0,0 0 16,-21 21 62</inkml:trace>
  <inkml:trace contextRef="#ctx0" brushRef="#br1" timeOffset="114014.68">33655 6604 0,'0'0'0,"-21"0"0,0 0 16,-1 0 0,1 0-1</inkml:trace>
  <inkml:trace contextRef="#ctx0" brushRef="#br1" timeOffset="127911.18">889 10922 0,'0'21'0</inkml:trace>
  <inkml:trace contextRef="#ctx0" brushRef="#br1" timeOffset="128578.28">1058 11007 0,'-21'0'32,"0"0"-17,0 0 1,0 0-1,-1 0-15,1 0 16,0 0-16,0 0 0,0 0 0,-22 0 16,22 0-16,-21 0 15,0 0-15,-1 0 0,1 0 0,0 0 16,-1 21-16,1-21 0,0 0 16,-1 0-16,22 0 0,-21 0 0,21 0 15,-1 0-15,-20 0 0,21 21 16,0-21-16,0 0 0,-1 0 15,44 0 32,-1 0-47,21 0 16,0 0-16,22-21 0,-1 21 16,1 0-16,21 0 0,-1-21 15,1 21-15,0 0 0,-1 0 16,1 0-16,0 0 0,-1 0 0,1 0 15,-22 0-15,22 0 0,0 0 16,-22 0-16,1 0 0,-1 0 0,-20 0 16,-1 0-16,0 0 0,-21-21 15,1 21-15,-1 0 0,0 0 16,-21-22 31,-21 22-47,0 0 15,-1 0 1,1-21-16,0 21 16,0 0-16,0 0 0,0 0 15</inkml:trace>
  <inkml:trace contextRef="#ctx0" brushRef="#br1" timeOffset="129443.07">1482 10689 0,'0'0'0,"-22"-21"0,1 21 15,21-21-15,0 0 31,0 42 1,21 0-17,1 0-15,-1 0 0,21-21 0,-21 22 16,22-1-16,-1 0 16,0 0-16,1 0 0,-22 0 0,21-21 15,0 22-15,1-1 0,-22 0 16,21-21-16,-21 21 0,1-21 0,-1 21 15,0-21-15,0 0 0,0 0 16,-21 21-16,21-21 0,1 0 16,-44 22 31,1-22-47,0 21 0,-21 0 0,21-21 15,-22 21-15,22 0 0,-21-21 16,21 21-16,-22 1 0,1 20 15,21-21-15,-22 0 0,1 0 16,0 1-16,21-1 0,-22 0 0,1 0 16,21 0-16,0 0 0,-1 1 15,-20-1-15,21 0 0,0-21 16,21 21 0,-21-21-16,21-21 93,21 21-93,-21-21 0,21 21 16,-21-21-16,21-1 0,0 22 0,22-21 16,-22 0-16,21-21 0,-21 21 15,22-1-15,20-20 0,-21 21 0,43-43 16,-43 22-16,1 21 15,-22 0-15,21 0 0,-21 21 0,1-22 16,-1 22-16,0 0 0,-21-21 16</inkml:trace>
  <inkml:trace contextRef="#ctx0" brushRef="#br1" timeOffset="130599.32">360 11070 0,'-21'0'16,"42"0"-16,-64 0 0,22 0 0,0-21 15,0 21-15,0 0 0,0 0 0,-1 0 16,1 0-16,0 0 15,0 0-15,0 0 0,0 0 0,-1 0 16,1 0 0,42 0 31,128 0-32,-107-21-15,0 21 16,22 0-16,-22-21 0,0 21 15,22 0-15,-1 0 0,1 0 0,-1 0 16,1 0-16,-1 0 16,22 0-16,-21-21 0,20 21 0,-20 0 15,-1 0-15,22 0 0,-22 0 16,1 0-16,-22 0 0,22 0 16,-22 0-16,0 0 0,1 0 0,-22 0 15,21 0-15,-21 0 0,1 0 16,-1 0-16,0 0 0,-42 0 312</inkml:trace>
  <inkml:trace contextRef="#ctx0" brushRef="#br1" timeOffset="135187.2">2752 10626 0,'0'0'0,"-22"0"15,1 0 1,0 0-16,0 0 0,0 0 0,0 0 16,42 0 15,21 0-31,0 0 15,22 0-15,-22 0 0,22 0 0,-1 0 16,1 0-16,-1-21 0,1 21 16,20 0-16,-20 0 0,-1-22 0,-20 22 15,20 0-15,-20 0 0,-22 0 16,21 0-16,-21-21 0,0 21 0,-42 0 31,0 0-15,0 0-16,0 0 0,0 0 15,-1 21-15,-20-21 0,21 0 0,0 0 16,0 0-16,-1 22 16</inkml:trace>
  <inkml:trace contextRef="#ctx0" brushRef="#br1" timeOffset="135650.92">3238 10689 0,'-21'0'31,"0"0"0</inkml:trace>
  <inkml:trace contextRef="#ctx0" brushRef="#br1" timeOffset="138240.81">3027 10689 0</inkml:trace>
  <inkml:trace contextRef="#ctx0" brushRef="#br1" timeOffset="138590.6">3027 10689 0,'0'21'109,"0"1"-109,0-1 16,0 0-16,0 21 0,0-21 15,0 1-15,0 20 0,0-21 16,0 21-16,0-20 0,0 20 0,0-21 16,0 21-16,0-20 0,0-1 0,0 0 15,0 0-15,0 0 0,0 0 0,0 1 16,0-44 31,0 1-47,0-21 0,0 21 0,0-22 15,0 1-15,0 0 0</inkml:trace>
  <inkml:trace contextRef="#ctx0" brushRef="#br1" timeOffset="138960.39">3006 10245 0,'0'0'0,"-22"0"15,22 21 1,0 0-16,0 0 16,0 0-16,22-21 31,-1 0-31,-21-21 15,21 21-15,0-21 0,0 0 16,-21 0-16,21 0 0,-21-1 16,0 1-16,0 0 15,0 0-15,-21 0 0,0 21 16,0 0-16,0 0 16,0 0-16,-1 0 15,22 21 1,-21 0-16,21 0 0,0 0 0,0 1 15,0-1-15,0 0 0,21 0 16,1 0-16,-1 0 0,0 22 0,0-22 16,0 0-16,0 0 0,1 0 15,20 1-15</inkml:trace>
  <inkml:trace contextRef="#ctx0" brushRef="#br1" timeOffset="139620.01">3408 10710 0,'0'0'0,"0"22"0,0-1 16,0 0 0,21-21-1,0 0-15,0 0 0,0 0 0,1 0 16,20-21-16,-21 21 0,21-21 16,-20-1-16,20 1 0,0 0 0,-21 0 15,1 0-15,20-22 0,-21 22 0,-21-21 16,0 21-16,0-22 0,0 22 15,0 0-15,0-21 0,-21 21 0,0-1 16,0 22-16,-22 0 16,22-21-16,0 21 0,-21 0 0,20 0 15,-20 21-15,21 1 0,0-1 16,0 0-16,-1 21 0,22 1 0,0-1 16,0 0-16,0 22 0,0-22 15,0 22-15,0-22 0,0 21 0,0 1 16,0-1-16,22 22 0,-22 0 15,0-22-15,0 22 0,0 0 0,0-1 16,0 1-16,0 0 0,-22-1 16,1 1-16,21-22 0,-21 22 0,21 0 15,0-22-15,-21 22 0,21-22 0,-21-20 16,21 20-16,0-20 16,0 20-16,0-21 0,0-20 0,0 20 15,0-21-15,0 0 0,21 0 0,0-21 16,0 0-16,0 0 0,1 0 15,-1 0-15,21-21 0,-21 0 0,22 0 16,-1 0-16,-21-22 0,21 1 16,1-21-16,-22-1 0,21 1 0,-21-1 15,1-21-15,-1 1 0,0 20 0,-21-20 16,0 20-16,0-21 0,0 22 16,-21-22-16,-22 22 0,1 20 0,0-20 15,-1 21-15,1-1 0,-21 22 16,20 0-16,1 0 0,0 21 15,-1 0-15,1-21 0,21 21 16,0 0-16,-1-22 0,44 1 31,-1 21-31,21-21 16,-21 21-16,22-21 0,-1 0 0,-21 0 16,21-1-16</inkml:trace>
  <inkml:trace contextRef="#ctx0" brushRef="#br1" timeOffset="142221.51">5038 10605 0,'-22'0'0,"22"21"16,22-21 31,-1 0-47,0-21 15,21-1-15,-21 1 0,1 0 16,-1-21-16,0 21 0,21-1 0,-21-20 16,1 21-16,-1-21 0,0 20 0,-21 1 15,0 0-15,0 0 0,0 0 16,0 0-16,0-1 0,-21 22 0,0 0 16,-22 0-16,22 0 0,0 0 15,0 0-15,-22 22 0,22-22 0,-21 21 16,21 21-16,-22-21 0,22 22 15,0-22-15,0 21 0,0 0 16,0 1-16,21-22 0,-22 21 0,22-21 16,0 1-16,0-1 0,0 0 15,0 0-15,0 0 0,22-21 0,-1 0 16,0 21-16,0-21 0,0 0 16,0 0-16,1 0 0,-1 0 15,0 0-15,-42 22 47,0-22-47,-1 21 0,1-21 16,0 21-16,0 0 0,0 0 0,0 0 0,21 1 15,0 20-15,-22-21 16,22 21-16,0-20 0,0 20 0,0-21 16,0 21-16,0 1 0,0-22 0,0 0 15,22 21-15,-1-20 0,-21-1 16,42-21-16,-21 21 0,0-21 0,1 0 15,20 0-15,0 0 0,-21-21 16,22 0-16,-1-1 0,0 1 0,1-21 16,-1 0-16,22-1 0,-22 1 15,0 0-15,22-22 0,-22 22 0,0-22 16,-20 1-16,20-22 0,-21 22 16,0-22-16,0 21 0,1 1 15,-22 21-15,0-22 0,0 22 0,0-1 16,0 22-16,0 0 0,0 0 15,0 0-15,-22 21 16,1 21-16,21 0 0,-21 0 16,0 22-16,21-1 0,0 21 15,-21 1-15,21-1 0,0 1 0,0-1 16,0 1-16,0-1 0,0-20 16,0 20-16,0-20 0,21-1 0,0 0 15,0 1-15,0-22 0,1 0 0,20 0 16,-21 0-16,21 0 15,-20-21-15,20 0 0,-21 0 0,21 0 0,1 0 16,-22-21-16,21 21 16,1-21-16,-22 0 0,21 0 0,-21-22 15,43 1-15,-43 0 0,0-1 16,0 22-16,-21-21 0,0 0 16,0 20-16,0-20 0,0 21 0,0 0 15,0 0-15,0-1 0,0 44 31,-21-1-31,0 0 0,0 21 16,21-21-16,0 22 0,-21-1 16,21-21-16,-22 22 0,22-22 0,0 21 15,0-21-15,0 22 0,22-22 16,-22 0-16,21-21 0,0 21 16,0-21-16,21 21 0,-20-21 0,-1 0 15,21 0-15,-21 0 0,22-21 16,-1 0-16,0 0 0,-21 0 0,22-1 15,-22 1-15,0 0 0,21-21 0,-20 21 16,-22-22-16,0 22 0,21-21 16,-21-1-16,0 22 0,0-21 0,0 21 15,0 0-15,0-1 0,0 1 16,0 42 0,0 1-16,0-1 0,0 0 15,0 21-15,-21 1 0,21-22 16,0 21-16,0-21 0,0 22 0,0-22 15,0 0-15,0 0 0,0 0 0,0 0 16,0 1-16,0-1 0,0 0 16,0-42 15,0 0-31,21-1 16,-21 1-16,21 0 0,-21 0 0,0 0 15,21-22-15,-21 22 16,21-21-16,-21 0 0,0-1 0,21 22 15,1-21-15,-1 21 0,-21-1 0,0 1 16,21 21-16,0 0 0,0 0 16,0 21-16,1 1 0,-22-1 15,21 21-15,0-21 0,-21 22 16,21-22-16,0 21 0,0-21 0,1 22 16,-22-22-16,21 0 0,0 21 15,-21-21-15,0 1 0,21-22 0,-21 21 16,21-21-16,0 0 0,1 0 15,-1 0-15,0 0 16,0 0-16,-21-21 0,21-1 0,0 1 16,1 0-16,-1-21 0,0 21 15,0-22-15,0 1 0,-21 0 16,21-1-16,1 1 0,-1 0 0,0-1 16,0 22-16,-21-21 0,0 21 0,21-1 15,0 22-15,-21 22 16,0-1-16,0 0 0,0 21 15,0-21-15,0 22 0,0-1 16,0 0-16,0-20 0,0 20 0,0-21 16,0 21-16,0-20 0,22-1 0,-1 0 15,0 0-15,0 0 16,0 0-16,22-21 0,-22 0 0,21 22 0,-21-22 16,22 0-16,-1 0 0,-21 0 15,21-22-15,1 22 0,-22-21 16,21 0-16,-21 0 0,22-21 0,-22 20 15,0 1-15,0-21 0,0 0 16,-21-1-16,0 22 0,0-21 0,0-1 16,0 22-16,0-21 15,0 21-15,0 0 0,-21 21 16,0 21-16,0 0 0,0 0 16,0 21-16,-1-20 0,22 20 15,0 0-15,-21 1 0,21 20 16,0-21-16,0-20 0,0-1 15,0 21-15,21-21 0,1 0 16,-1 1-16,0-22 0,0 0 16,21 0-16,-20 0 0,-1 0 15,21 0-15,-21 0 0,22-22 0,-22 1 16,21 0-16,-21-21 0,0 21 16,1-1-16,-1-20 0,0 21 15,-21-21-15,21-1 0,-21-20 16,0 20-16,0 22 0,0 0 0,0 0 15,0 42 1,0 21-16,0-20 16,0 20-16,0-21 15,-21 21-15,21 1 0,-21-22 0,21 21 16,0-21-16,-21 1 0,21-1 0,0 0 16,0 0-16,0 0 0,0 0 15,21-42 1,0 21-1,0-21-15,-21 0 0,21 0 16,0 0-16,-21-22 0,22 22 0,-1-21 16,0-1-16,-21 1 0,21 0 0,0-1 15,0 22-15,1-21 0,-22 21 16,21 0-16,0 21 0,0 0 16,0 0-16,-21 21 15,21 21-15,-21-21 0,22 22 0,-22 20 16,0-21-16,0-20 0,0 20 15,21-21-15,-21 21 0,21-20 16,-21-1-16,21 0 0,0 0 16,0-21-16,1 21 0,-1-21 15,0 0-15,21 0 0,-21 0 0,1-21 16,20 0-16,-21 0 0,0 0 16,22-22-16,-22 22 0,21-21 0,-21-22 15,43-42-15,-43 43 16,21-1-16,-21-63 0,1 85 15,-22-21-15,0 20 0,21 1 16,-21 21-16,0 0 0,0-1 0,-21 22 16,-1 22-1,1-1-15,21 21 0,0 0 0,-21 1 16,0 20-16,21 1 0,0-22 0,0 22 16,0-1-16,-21 1 0,21-22 15,0 0-15,0 1 0,0-1 0,0-21 16,0 0-16,0 22 0,0-22 15,21 0-15,-21 0 0,21-21 16,0 0-16,22 0 0,-22 0 0,0 0 16,0 0-16,0-21 0,22 0 15,-22-22-15,0 22 0,-21 0 16</inkml:trace>
  <inkml:trace contextRef="#ctx0" brushRef="#br1" timeOffset="142395.43">9525 10414 0,'0'0'0,"0"21"16,0 0-16,0 1 15,21-22-15,0 0 16,0 0-16,1 0 0,-1 0 0,21 0 16,0 0-16,1 0 0,-1 0 0,0 0 15,1 0-15,-22-22 0,21 22 16,1-21-16</inkml:trace>
  <inkml:trace contextRef="#ctx0" brushRef="#br1" timeOffset="143117.01">10689 10372 0,'0'0'0,"0"-21"0,0-1 16,0 1-16,0 0 0,0 0 0,0 0 16,0 0-16,0-1 15,21 22-15,0 0 0,1-21 16,-1 21-16,0 0 0,0 0 0,21 0 16,-20 0-16,20 21 0,-21-21 15,21 43-15,-20-22 0,-1 21 0,0 1 16,-21-1-16,0 0 0,0 1 15,0-1-15,0 0 0,0 1 0,0-1 16,-21 0-16,21-21 0,-21 22 0,-1-22 16,22 0-16,-21 0 0,21 0 15,0-42 17,0 0-17,21-21-15,1 21 0,-1-22 0,0 1 16,0 0-16,0-1 0,22 1 0,-22-22 15,21 22-15,0 0 0,-20-1 16,20 1-16,0 0 0,-21 21 0,22-1 16,-22 1-16,0 21 0,0 0 0,0 0 15,1 21-15,20 22 16,-42-1-16,0 0 0,0 1 0,0-1 16,0 22-16,0-22 0,0 0 15,0 1-15,0-1 0,0 0 0,0 1 16,0-22-16,0 0 0,0 21 15,0-21-15,0 1 0,-21-1 16,21 0 0,0-42-1,0 0 1,21-1-16,0 1 0,-21-21 0,21 21 16,0-22-16</inkml:trace>
  <inkml:trace contextRef="#ctx0" brushRef="#br1" timeOffset="143558.76">11959 10329 0,'0'0'0,"21"-21"0,-21 0 16,-21 21 15,0 0-31,0 21 0,21 0 16,-21 1-16,-1 20 0,22 0 0,0-21 15,-21 22-15,21-1 0,-21 0 16,21 1-16,-21-1 0,21 0 0,0-20 15,0 20-15,0-21 0,0 0 0,0 0 16,21 1-16,0-1 0,0-21 16,1 0-16,-1 0 0,0 0 0,21 0 15,-21 0-15,22 0 0,-1 0 0,0 0 16,-20-21-16,20-1 0,0 1 16,1-42-16,-22 20 15,0 1-15,0 0 0,-21-1 16,0-20-16,0 21 0,0-22 0,0 22 15,0-1-15,-21 22 0,0 0 0,0-21 16,-22 42-16,22-21 0,-21 21 16,-1 0-16,1 0 0,0 21 0,-1 0 15,22 0-15,-21 0 0,0 0 16,20 22-16,1-22 0,21 21 0,0 1 16,0-22-16,0 21 0,0-21 15,0 0-15,0 22 0,21-22 16,1-21-16,20 21 0,-21 0 0,21-21 15,1 0-15,-1 0 0,0 0 0,1-21 16,-1 0-16</inkml:trace>
  <inkml:trace contextRef="#ctx0" brushRef="#br1" timeOffset="143842.59">12827 10075 0,'21'-42'0,"-42"84"0,42-126 0,-21 63 0,0-22 0,0 22 16,0 0-16,-21 42 31,21 0-31,-21 22 0,21-1 0,0 0 16,-21 1-16,21-1 0,-22 21 15,22 1-15,-21-1 0,21 1 16,0-1-16,0 1 0,0-22 0,0 22 16,0-22-16,0 0 0,0 1 15,0-22-15,0 0 0,0 0 0,0 0 16,21 22-16,1-43 0,-1 0 15,0 0-15,0 0 16,0 0-16,0-21 0,1-1 0,-1 1 16,21 0-16,-21 0 0,0 0 15,1-22-15,-1 1 0,0 21 16</inkml:trace>
  <inkml:trace contextRef="#ctx0" brushRef="#br1" timeOffset="144051.47">12679 10245 0,'-43'0'16,"86"0"-16,-107 0 0,64 21 16,21-21-1,1 21-15,20-21 0,-21 0 0,21 0 16,1 0-16,-1 0 0,-21 0 16,22 0-16,-1 0 0,0 0 0,1 0 15,-1-21-15,0 21 0,-21 0 16,1 0-16,20 0 0,-21 0 15,-21 21 1</inkml:trace>
  <inkml:trace contextRef="#ctx0" brushRef="#br1" timeOffset="146727.89">825 12996 0,'0'22'0,"0"41"16,0-42-1,22-21 1,-1 0-16,0 0 0,0 0 0,0 0 16,22 0-16,-22-21 0,21 0 15,43-21-15,-43-1 16,0 22-16,22-21 0,-22-1 0,1 1 16,-1 0-16,0-22 0,1 22 15,-1 0-15,-21-1 0,-21 1 0,0 0 16,0-1-16,0 1 0,0 0 15,-21-1-15,0 22 0,0 0 16,-1 0-16,1 0 0,-21 21 0,21 0 16,-22 21-16,22 0 15,-21 0-15,0 21 0,20 1 0,-20-1 16,21 22-16,0-1 0,0 22 16,-1-1-16,1 1 0,0 21 15,21-21-15,0-1 0,0 22 0,0 0 16,0 0-16,0 0 0,0-1 15,0 1-15,0 0 0,0-21 0,0 21 16,0-22-16,0 22 0,0-21 16,0-22-16,0 22 0,0-43 15,0 22-15,21-43 0,0 21 0,1-21 16,-1-21-16,0 0 16,0-21-16,0-21 0,0 21 15,22-43-15,-22 22 0,0-22 16,21 1-16,-20-1 0,-1-20 0,0 20 15,-21-20-15,0 20 0,0-21 16,0 1-16,-21-1 0,-22 22 0,22-1 16,-21 1-16,0-1 0,-22 22 15,22-1-15,-1 1 0,1 21 16,-21 0-16,20 21 0,22 0 0,-21-21 16,21 21-16,-1 0 15,1 0-15,42 0 16,1 0-1,20-22-15,-21 1 0,21 21 16,1-21-16,20-21 0,1 21 16,-1-22-16,1 22 0,-1-21 15,1-22-15,-1 22 0,1 0 0,-22-1 16,0 1-16,1 0 0,-1 20 16,-21 1-16,0 0 0,-21 63 31,-21-20-16,0 20-15,0 0 0,0 1 0,0-1 16,21 0-16,-22 1 0,22-1 16,0 0-16,0 1 0,0-1 0,0-21 15,0 21-15,22-20 16,-1-22-16,0 21 0,0-21 0,0 0 16,22 0-16,-22 0 0,21 0 15,0-21-15,-20-1 0,20 1 0,0 0 16,-21 0-16,22-21 0,-22 20 15,21-20-15,-21 0 0,-21-1 0,0-20 16,0 21-16,0-1 0,0 1 16,0 0-16,0-1 0,-21 22 15,0 0-15,0 0 0,0 0 0,-22 21 16,22 0-16,-21 0 0,21 21 16,-22 0-16,22 0 0,-21 0 15,21 22-15,0-22 0,-1 21 16,22 0-16,-21 43 0,21-43 15,0 1-15,0-22 0,21 21 16,1-21-16,-1 1 0,0-1 0,21-21 16,1 0-16,-22 0 0,21 0 15,0 0-15,22 0 0,-22 0 0,1 0 16,-1-21-16,0-1 0,1 1 16,-1-21-16,0 21 0,-21 0 15,22-22-15,-22 1 0,21 0 0,-21 20 16,-21-20-16,0 0 0,22 21 15,-22-1-15,0 1 0,0 0 16,0 42 0,0 0-1,-22 1-15,22 20 0,-21-21 0,21 21 16,0 1-16,0-22 0,0 21 16,0 1-16,0-22 0,21 0 0,1 0 15,-1 0-15,0 0 0,0-21 16,0 0-16,0 22 0,1-22 0,-1 0 15,0 0-15,0 0 16,0-22-16,22 22 0,-22-21 0,0 0 16,21 0-16,-21 0 0,22-22 15,-22 22-15,0-21 0,0 0 0,0 20 16,1-20-16,-22 21 0,0-21 16,0 20-16,0 1 0,0 42 31,0 1-31,0-1 15,0 21-15,0-21 0,0 22 16,0-1-16,0-21 0,0 21 0,0-20 16,0 20-16,0-21 0,21 0 15,0 0-15,0-21 0,0 22 0,0-22 16,1 0-16,-1 0 16,21 0-16,-21 0 0,22-22 0,-1 1 15,-21 21-15,21-21 0,-20-21 16,20 21-16,-21-1 0,0-20 0,0 0 15,1 21-15,-1-22 0,-21 1 0,21 0 16,-21 20-16,0-20 0,0 21 16,0 0-16,-21 42 31,21 0-31,-21 0 0,21 22 0,0-22 16,0 21-16,0-21 0,0 22 15,0-22-15,0 21 0,0-21 0,0 0 16,0 1-16,0-1 15,0 0-15,21-21 32,0-21-17,-21 0-15,21-1 0,0 1 0,-21 0 16,21 0-16,1 0 0,-1-22 16,0 22-16,0 0 0,0 0 0,0 0 15,1 21-15,-1 0 16,0 0-16,-21 21 0,21 0 15,0 0-15,0 0 0,-21 1 16,22-1-16,41 42 16,-42-42-16,22 1 0,-22-1 15,21 0-15,-21-21 0,22 21 0,-22-21 16,21 0-16,0 0 0,-20 0 0,20 0 16,0 0-16,-21 0 0,22 0 15,-1-21-15,-21 21 0,22-21 0,-22 0 16,21-1-16,-21-20 0,22-21 15,-22 41-15,-21-20 0,0 0 16,0 21-16,0-22 0,0 1 16,0 21-16,0 0 0,-21-1 0,-1 1 15,1 0-15,0 21 0,-21 0 0,21 0 16,-1 0-16,1 0 16,0 21-16,0 0 0,0 1 0,0 20 15,-1-21-15,1 21 0,21 1 16,0-1-16,-21-21 0,21 22 0,0-1 15,0-21-15,0 0 0,0 0 16,0 1-16,21-1 0,-21 0 0,21-21 16,1 0-16,20 0 15,-21 0-15,0 0 0,0-21 0,1 21 16,-1-21-16,0-1 0,0 1 0,0-21 16,0 0-16,1-1 0,-22 1 15,21 0-15,0-1 0,0-63 16,-21 43-16,0 21 0,0-22 15,0 1-15,0-1 0,0 22 16,0-22-16,0 22 0,0-22 0,0 43 16,0-21-16,0 21 0,0 0 15,0 42-15,0 21 16,0 0-16,0 1 0,21 20 16,-21 1-16,21-1 0,-21 1 15,22-1-15,-22 1 0,0-1 0,21 1 16,-21-1-16,0 1 0,21-22 0,-21 22 15,0-22-15,0-21 0,0 21 0,21-20 16,0-1-16,0 0 16,1-21-16,-1 0 15,0-21-15,0 21 0,-21-21 0,21-1 16,-21-20-16</inkml:trace>
  <inkml:trace contextRef="#ctx0" brushRef="#br1" timeOffset="147535.42">6054 12615 0,'-22'0'0,"44"0"0,-65-21 0,22 21 16,21-21-16,0 0 0,0 0 0,0-22 15,0 22-15,0 0 0,0-21 16,0 21-16,21-1 0,0 1 15,22 0-15,-22 0 0,0 0 0,0 21 16,0 0-16,1 0 0,-1 0 16,0 0-16,0 21 0,0 21 0,0-21 15,-21 1-15,0 20 0,0-21 0,0 21 16,0 1-16,0-22 0,0 21 16,0-21-16,0 22 0,0-1 0,0-21 15,0 0-15,0 1 0,0-1 16,0 0-16,0 0 0,22-42 31,-1 0-31,21 0 0,-21-1 16,0 1-16,22-21 0,-1 0 0,-21 20 15,22-20-15,-1 0 0,0-1 16,-21 1-16,22 0 0,-22-1 0,0 1 16,-21 0-16,0 21 0,21-1 15,-21 1-15,0 42 16,0 1-16,0-1 15,-21 0-15,21 21 0,0 1 0,0-1 16,-21 0-16,21 1 0,0 20 0,0 1 16,0-1-16,0 1 0,21-1 15,-21 1-15,21-1 0,0 1 0,1-1 16,-1 1-16,0-1 0,0-21 16,0 22-16,0-22 0,1 1 15,-22-1-15,0 0 0,21 1 0,-21-22 16,0 21-16,0-21 0,0 0 15,-21 1-15,-1-1 0,1-21 0,-21 0 16,21 0-16,-22 0 0,1 0 0,0 0 16,-22-21-16,22-1 0,0 1 15,-22-21-15,22 0 0,-1-1 0,22 1 16,-21 0-16,21-1 0,-22-20 16,43 20-16,0 1 0,0 0 0,0-1 15,0 1-15,0-21 0,43 20 16,-22 1-16,42-22 0,-20 22 15,20 0-15</inkml:trace>
  <inkml:trace contextRef="#ctx0" brushRef="#br1" timeOffset="148359.16">7324 12171 0,'0'-21'0,"0"42"0,0-63 0,0 20 0,-22 22 16,1 0-1,0 0-15,0 0 0,0 0 0,0 22 16,-1-1-16,1 0 0,0 21 15,21-21-15,-21 22 0,21-1 0,-21 22 16,21-22-16,0 43 16,0-43-16,0 0 0,21 1 15,0-1-15,0 0 0,0-21 0,22 1 16,-22-1-16,21 0 0,-21 0 16,22-21-16,-22 0 0,21 0 0,1-21 15,-1 0-15,-21 0 0,21-1 0,1 1 16,-22 0-16,21-21 0,-21 21 15,1-22-15,-1 1 0,0-43 16,-21 43-16,0 0 0,0-1 16,-21-20-16,0 20 0,-22 1 0,22 0 15,-21 21-15,-1-1 0,1 22 16,0 0-16,-22 0 0,22 0 16,0 22-16,-1-1 0,1 21 0,0 0 15,20 1-15,1-1 0,0 0 16,0 1-16,21-1 0,0 22 0,0-43 15,0 21-15,21 0 0,0 1 0,0-22 16,22 0-16,-1 0 0,0 0 16,1 1-16,20-22 0,1 0 0,-22 0 15,22-22-15,-1 1 0,1 0 16,-1 0-16,1 0 0,-22 0 0,0-1 16,1-20-16,-1 21 0,0-21 0,-21-1 15,1 1-15,-1 0 0,0-1 16,-21 1-16,0 0 0,0-22 15,0 22-15,0 21 16,-21 42 0,0 0-16,21 0 0,0 21 15,0 1-15,0-22 0,0 21 16,0 1-16,0-1 0,0-21 0,0 0 16,0 22-16,0-22 0,21 0 15,0 0-15,0 0 0,21-21 16,-20 21-16,-1-21 0,0 0 15,0 0-15,0 0 0,22 0 0,-22-21 16,0 0-16,0 0 0,21 0 0,-20 0 16,-1-22-16,0 1 0,21 0 15,-42-1-15,21 1 0,1 0 16,-22-1-16,0 1 0,21 0 0,-21 20 16,0 1-16,0 0 0,0 42 15,0 22 1,-21-22-16,21 21 0,-22 0 0,22 1 15,0-1-15,0 0 0,0 1 0,0-1 16,-21-21-16,21 0 0,0 22 0,0-1 16,0-21-1,21-21-15,1 0 16,-1 0-16,0-21 0,21 21 16</inkml:trace>
  <inkml:trace contextRef="#ctx0" brushRef="#br1" timeOffset="149918.04">10245 11896 0,'-22'0'0,"-20"-85"16,21 85-16,0-21 16,0 21-16,-1 0 15,1 0-15,0 0 0,21 21 16,-21 21-16,21 1 0,0-1 0,-21 22 16,21-1-16,-21 1 0,21-22 15,0 21-15,0 1 0,0-1 0,-22-20 16,22-1-16,-21 0 0,21 1 15,-21-1-15,21-21 0,0 0 0,0 1 16,21-22 15,0-22-31,1-20 16,-1 21-16,0 0 0,-21-22 0,21 1 16,0 0-16,0-1 0,1 1 15,-1 0-15,0-22 0,0 22 0,-21 21 16,21-22-16,-21 22 0,21 21 15,1 0-15,-22 21 0,0 1 16,0-1-16,0 0 0,0 21 16,21-21-16,-21 22 0,21-1 0,-21-21 15,0 22-15,21-22 0,0 21 16,-21-21-16,21 0 0,1 1 0,-1-1 16,-21 0-16,21-21 0,0 21 15,0-21-15,0 0 0,22 0 0,-22 0 16,0 0-16,0 0 0,22 0 15,-22-21-15,21 0 0,-21 0 0,0-1 16,1 1-16,20 0 0,-21-21 16,0-1-16,0 1 0,-21 0 0,22-22 15,-22 22-15,21-22 0,-21 22 0,21 0 16,-21-1-16,0 1 0,0 21 16,0 0-16,0 42 31,0 21-31,0-21 0,0 22 0,0-1 15,0 22-15,0-22 0,0 0 16,0 1-16,0-1 0,0 0 16,0 1-16,0-22 0,0 21 0,0-21 15,0 0-15,0 1 0,0-1 0,0 0 16,21 0 0,0-21-16,0 0 0,22 0 0,-22 0 15,21-21-15,-21 21 0,22-21 0,-1 0 16,0-22-16,-20 22 0,20 0 15,0-21-15,-21-1 0,1 1 0,-1 0 16,21-22-16,-42 22 0,21-1 16,-21 1-16,21 0 0,-21-1 15,0 22-15,0 0 0,-21 42 32,21 22-32,-21-22 0,0 21 15,21 0-15,0-20 0,0 20 16,0 0-16,-21 1 0,21-22 0,0 21 15,0-21-15,0 0 0,21 22 0,0-22 16,-21 0-16,21-21 0,22 21 16,-22 0-16,0-21 0,21 0 0,-21 0 15,22 0-15,-1 0 0,-21 0 16,22 0-16,-1-21 0,0 0 16,-21 0-16,22 0 0,-1 0 0,-21-22 15,22 1-15,-22 0 0,0-1 16,21-20-16,-21 20 0,1-20 0,-22 21 15,0-22-15,21 22 0,-21-22 0,0 22 16,0 0-16,0 20 0,0 1 16,0 0-16,0 0 0,0 42 15,-21 0 1,21 0-16,0 22 0,-22-1 0,1 0 16,0 22-16,21-22 0,-21 22 0,21-1 15,0-20-15,0-1 0,0 0 16,0 1-16,0-1 0,0 21 15,0-41-15,0-1 0,42 0 16,-21-21-16,1 21 0,20-21 16,0 0-16,1 0 0,-1 0 0,-21 0 15,21-21-15,1 21 0,-1-21 16,43-43-16,-64 22 0,21 0 16,-21-1-16,22-20 0,-22-1 15,0 1-15,0-1 0,0 1 0,1 20 16,-1-20-16,-21-1 0,21 1 0,-21-1 15,21 22-15,-21 0 0,0-1 16,0 1-16,0 21 0,0 0 0,-21 42 31,0 0-31,0 21 16,-1 1-16,1 20 0,0-20 0,0 20 16,21 1-16,0-1 0,-21 1 15,21-1-15,0 1 0,0 41 16,0-41-16,0-22 0,21 1 15,-21-1-15,21-21 0,0 21 16,0-20-16,1-1 0,-1-21 0,21 21 16,-21-21-16,22 0 0,-1 0 0,-21 0 15,21 0-15,1-21 0,-1 21 0,0-21 16,-20-1-16,20 1 0,0-21 16,1 21-16,-1-22 0,-21 1 15,21 0-15,-20 21 0,-1-22 0,-21 1 16,0 21-16,0-22 0,0 22 15,-21-21-15,-1 21 0,-20 0 0</inkml:trace>
  <inkml:trace contextRef="#ctx0" brushRef="#br1" timeOffset="150119.45">11451 11684 0,'-42'0'0,"84"0"0,-105 0 0,41 0 0,1 0 16,0 0-16,21 21 47,-21-21-31,0 0-16,21 21 0</inkml:trace>
  <inkml:trace contextRef="#ctx0" brushRef="#br1" timeOffset="150706.25">2117 14139 0,'0'-21'0,"0"42"0,0-63 0,0 21 0,0 0 15,0 0-15,0-1 16,0 1-16,0 42 16,0 1-16,0-1 15,0 21-15,0 0 0,0 22 0,0-1 16,0 1-16,-22-1 0,22 1 16,-21-1-16,21 1 0,0-1 15,-21-20-15,21 20 0,-21-20 0,21-1 16,-21-21-16,21 21 0,0-20 15,0-1-15,0-42 32,21-1-32,0-20 15,-21 21-15</inkml:trace>
  <inkml:trace contextRef="#ctx0" brushRef="#br1" timeOffset="150947.1">2095 14309 0,'0'-64'0,"0"128"0,0-170 0,0 64 16,0-1-16,0 1 0,0 21 15,0 0-15,0-1 0,22 22 16,20 22-16,-21-1 0,21 21 16,1-21-16,20 22 0,-20 20 15,-1-21-15,21 22 0,-20-22 0,-22 1 16,21 20-16,-21-21 0,1 1 16,-22-1-16,0 0 0,0-20 15,21 20-15,-21-21 0,0 0 16,0 0-16,21-21 0,0-21 31,-21 0-31,21 0 0,-21 0 0,21-22 16,-21 1-16,0 0 0</inkml:trace>
  <inkml:trace contextRef="#ctx0" brushRef="#br1" timeOffset="151173.98">2730 14139 0,'0'-63'0,"0"169"0,0-149 0,0-62 0,0 62 0,-21 1 15,21 0-15,-21 20 0,21 1 16,-21 21-16,0 0 15,21 21-15,-21 22 0,-1-22 16,22 21-16,0 1 0,0 20 0,0-21 16,0 22-16,0-22 0,0 22 15,0-22-15,0 22 0,0-22 0,0 21 16,0-20-16,0-1 0,0-21 16,22 22-16,-22-22 0,21 0 0,0-21 15,0 21-15,0-21 0,0 0 16,1 0-16,-1-21 0,21 0 0,-21 0 15,22-22-15,-22 22 0</inkml:trace>
  <inkml:trace contextRef="#ctx0" brushRef="#br1" timeOffset="151522.38">3006 14309 0,'0'-43'0,"0"86"16,0-107-16,0 85 16,-22 22-16,22-22 0,-21 21 15,21 1-15,-21-1 0,21 0 16,0 1-16,0-1 0,0 0 0,0 1 15,0-22-15,0 21 0,21-21 16,22 0-16,-22 1 0,0-22 0,21 0 16,-21 0-16,22 0 0,-22 0 15,21 0-15,1 0 0,-22-22 16,21 1-16,0-21 0,-20 21 0,20-22 16,-21 1-16,-21 21 0,0-43 0,0 22 15,0 0-15,0-1 0,-21 1 16,-21 0-16,20-1 0,-20 22 15,0-21-15,-1 21 0,1 21 0,0 0 16,-1 0-16,1 0 0,21 0 16,-21 21-16,20 0 0,-20 0 15,21 0-15,0 22 0,0-22 0,21 21 16,0-21-16,0 22 0,0-22 16,21 0-16,21 0 0,-21 0 0,22-21 15,-1 0-15,21 0 0,-20 0 16,20-21-16</inkml:trace>
  <inkml:trace contextRef="#ctx0" brushRef="#br1" timeOffset="152395.88">4254 14012 0,'22'-42'0,"-44"84"0,65-105 16,-22 21-16,-21 20 0,0 1 16,-21 21-16,0 0 0,-1 0 15,1 0-15,-21 21 0,0-21 16,20 22-16,-20-1 0,0 21 0,21-21 15,-22 0-15,22 1 0,0 20 16,21-21-16,0 0 0,0 0 0,0 1 16,0-1-16,21 0 15,0 0-15,22 0 0,-1 0 0,-21 1 16,21-1-16,1 0 0,-1 0 16,0 0-16,1 0 0,-22 1 0,0-1 15,0 0-15,-21 0 0,21-21 0,-21 21 16,0 0-16,0 1 0,-42-1 15,21-21-15,0 21 0,-22-21 0,1 0 16,0 21-16,-1-21 0,1 0 16,0 0-16,-1 0 0,1 0 0,0-21 15,-1 0-15,1 0 0,0-1 16,-1 1-16,22 0 0,-21 0 16,21 0-16,0 0 0,21-1 15,21 44 1,0-1-16,21 0 15,1 0-15,-22 21 0,21-20 0,0-1 16,1 0-16,-1 0 0,0 0 16,1 0-16,-1-21 0,0 0 15,1 22-15,-1-22 0,0 0 0,1 0 0,-22 0 16,42-43-16,-20 43 16,-22-21-16,0 0 0,0 0 0,0 0 15,-21-1-15,0-20 0,22 21 16,-22-21-16,0-1 0,0 22 15,0-21-15,0-1 0,0 22 16,0 0-16,-22-21 0,22 21 16,0 42-1,0 0-15,0 0 0,0 0 16,0 22-16,0-22 0,0 21 0,0 0 16,0-20-16,22 20 0,-22-21 15,21 0-15,-21 0 0,21 1 0,-21-1 16,21-21-16,0 0 0,0 0 15,1 0-15,-1 0 0,0 0 16,0 0-16,0-21 0,0-1 16,1 1-16,-1 0 0,0 0 15,0-21-15,43-64 16,-43 85-16,-21-22 0,0 22 16,21 0-16,-21-21 0,0 20 0,21 22 15,-21-21-15,0 42 16,0 1-1,0 20-15,-21-21 0,21 0 16,-21 22-16,21-22 0,0 21 0,0 0 16,0-20-16,0 20 0,-21-21 0,21 0 15,0 0-15,0 1 0,0-1 16,0 0-16,21-21 16,0 0-1,0 0-15,-21-21 0,21 0 0,0-1 16,22 1-16</inkml:trace>
  <inkml:trace contextRef="#ctx0" brushRef="#br1" timeOffset="153039.03">5376 14076 0,'0'-42'0,"0"84"0,0-106 0,0 43 16,-21 21 0,0 21-16,0 1 0,21-1 15,0 21-15,-21-21 0,21 22 0,-22-22 16,22 21-16,0 0 0,0 1 15,0-1-15,0-21 0,0 22 16,0-22-16,0 21 0,0-21 16,0 0-16,22 1 0,-1-22 0,0 0 15,0 0-15,0 0 0,22 0 0,-22 0 16,21 0-16,0-22 0,1 1 16,-1 0-16,-21 0 0,22 0 0,-22-22 15,21 22-15,-21-21 0,0 0 16,-21 20-16,0-20 0,0 0 0,0-1 15,0-20-15,0 21 0,0-1 16,0-20-16,0 20 0,0 1 0,0 0 16,0-1-16,-21 22 0,21 0 15,0 42 1,0 0-16,0 1 0,0 20 0,0 0 16,0 106-1,0-105-15,0-1 0,0 106 16,0-105-16,0-1 0,-21 0 15,21-21-15,0 1 0,0 20 16,0-21-16,0 0 0,0-42 31,0 0-15,0 0-16,0-22 0,0 22 16,21-21-16,0 21 0,1-22 15,-1 1-15,0 0 0,0 21 0,21-22 16,-20 22-16,20-21 0,-21 21 15,21 21-15,-20 0 0,20 0 0,-21 0 16,0 0-16,0 21 0,22 21 16,-22-21-16,-21 0 0,21 22 0,-21-1 15,21-21-15,-21 22 0,0-1 0,0 0 16,0-21-16,-21 22 0,21-22 16,-21 21-16,0-21 0,21 1 15,0-1-15,-21-21 0,21-21 31,0-1-31,21 1 0</inkml:trace>
  <inkml:trace contextRef="#ctx0" brushRef="#br1" timeOffset="155607.31">6604 13991 0,'-42'0'31,"84"0"-31,-63 0 47,42 0-47,0 0 0,0-21 16,22 0-16,-22 21 0,21-21 15,-21 0-15,22-1 0,-22 1 0,21 0 16,-21 0-16,0 0 0,1 0 16,-22-1-16,0 1 0,0 0 15,-22 0-15,1 21 0,0 0 16,-21 0-16,-1 0 0,1 0 15,0 21-15,21-21 0,-22 42 0,1-20 16,21-1-16,0 21 0,-1-21 16,22 22-16,0-22 0,0 0 15,0 21-15,0-21 0,22 1 0,-1-22 16,0 21-16,0 0 0,21-21 0,-20 0 16,20 0-16,0 0 0,1 0 0,-22 0 15,21 0-15,0 0 0,-20 0 16,-1 0-16,0-21 0,-42 21 31,-22 0-31,22 0 0,-21 0 16,0 21-16,-1-21 0,1 21 0,0 0 15,-1 22-15,22-22 0,-21 0 16,21 21-16,21-21 0,0 22 0,-22-1 16,22-21-16,0 22 0,0-22 15,0 0-15,0 0 0,22 0 0,-1 0 16,0-21-16,21 0 0,-21 0 15,22 0-15,-1 0 0,0-21 0,1 0 16,20 21-16,-20-42 0,20 21 0,-21-1 16,22-20-16,-22 21 15,1-21-15,-1-1 0,0 1 0,1 21 16,-22-43-16,21 22 0,-21 0 16,-21-22-16,21 22 0,-21-22 0,0 1 15,0 20-15,0-20 0,0 21 16,0-1-16,0 1 0,0 0 0,0 20 15,0 1-15,-21 42 16,21 1 0,0 20-16,0 0 0,-21 1 0,21 20 15,-21-21-15,21 22 0,0-1 16,0-20-16,0 20 0,0-20 0,-21-1 16,21 0-16,0 1 15,0-1-15,0-21 0,21 21 0,0-20 16,0-1-16,0 0 0,22 0 0,-22 0 15,21-21-15,-21 0 0,22 0 16,-22 0-16,21 0 0,1-21 0,-22 0 16,42-21-16,-20 20 15,-22 1-15,0 0 0,0 0 16,0 0-16,0-22 0,-21 22 0,0 0 16,0-21-16,0 21 0,0-22 15,0 22-15,0 0 0,-21 21 16,0 0-16,0 21 15,21 0-15,-21 0 0,21 1 16,-21-1-16,21 0 0,0 21 16,0-21-16,0 22 0,0-22 0,21 42 15,0-41-15,-21-1 0,21 0 16,0 0-16,0 0 0,22-21 16,-22 0-16,21 0 0,-21 0 0,22 0 15,-22 0-15,21 0 0,-21-21 16,1 0-16,-1 0 0,0 0 0,0-1 15,-21 1-15,0 0 0,21 0 16,-21 0-16,0-22 0,0 22 16,0 0-16,0-42 0,0 41 15,0-20-15,21 42 0,-21-21 16,0 42 0,0 0-16,0 0 15,0 1-15,0 20 0,0-21 0,0 21 16,0-20-16,0-1 0,0 21 0,-21-21 15,21 0-15,0 1 0,0-1 16,0 0-16,0 0 0,0-42 31,0 0-31,21 21 16,-21-21-16,22-1 16,-1 1-16,-21 0 0,21 0 0,0-21 0,-21 20 15,21-20-15,0 21 0,-21-21 16,22 20-16,-1-20 0,-21 21 15,21 0-15,0 21 0,0 0 32,-21 21-32,0 0 0,21 21 0,-21-20 15,0-1-15,0 0 0,0 21 16,0-21-16,22 1 0,-22-1 0,21 0 16,-21 0-16,21 0 0,-21 0 0,21-21 31,0 0-31,0 0 0,1 0 15,-1-21 1,0 0-16,0 0 0,-21 0 16,21-22-16,0 22 0,1 0 0,-22-21 15,21-1-15,0 22 0,0-21 16,0 0-16,0 20 0,1 1 0,-1-21 16,0 42-16,-21-21 0,21 21 15,-21 21-15,0 0 16,0 0-16,0 22 0,0-22 15,0 0-15,0 21 0,0-21 0,0 22 16,0-22-16,0 0 0,0 0 0,0 0 16,0 1-16,0-1 0,21 0 15,0-21-15,22 21 16,-22 0-16,0-21 0,0 0 16,22 0-16,-22 0 0,0 0 0,21 0 15,-21-21-15,22 0 0,-1 21 0,-21-21 16,0 0-16,22 21 0,-22-22 15,0 1-15,0-21 0,-21 21 0,0 0 16,0-1-16,21-20 0,-21-21 16,0 41-16,0 1 0,0 0 15,-21 0-15,0 21 0,0 0 16,0 0-16,0 0 0,21 21 0,-22 0 16,1 0-16,21 1 0,-21 20 0,21-21 15,0 21-15,0-20 16,0-1-16,0 0 0,0 21 0,0-21 15,21 1-15,0-22 0,1 21 16,-1 0-16,0-21 0,0 0 0,0 0 16,0 0-16,1 0 0,-1 0 15,21 0-15,-21-21 0,0 21 0,1-21 16,-1-1-16,0 1 0,0 0 0,0 0 16,0 0-16,-21-22 0,22 22 15,-22 0-15,21-21 0,-21 21 16,0-22-16,0 22 0,0 0 0,0 42 31,0 0-31,0 0 0,0 1 16,0 20-16,0-21 0,-21 0 15,21 0-15,-22 1 0,22-1 0,-21 0 16,21 21-16,0-21 16,21-21 15,1 0-31,-1-21 0,0 0 15,0 0-15,0 0 16,0 0-16,1-22 0,20 22 0,-21-21 0,0-1 16,0 1-16,1 0 15,20 21-15,-21-22 0,0 22 0,0 0 16,1 21-16,-1 0 0,0 0 16,-21 21-16,21 21 15,-21 1-15,0-22 0,0 21 16,0 1-16,0-1 0,0-21 0,0 21 15,0-20-15,21-1 0,0 0 0,1 0 16,-1 0-16,0 0 16,0 1-16,0-22 0,22 0 0,41 0 15,-63 0-15,1 0 16,-1-22-16,0 1 0,0 0 0,0 0 16,0-21-16,1 20 0,-1-20 15,0 0-15,0-22 0,0 22 16,0-22-16,22-84 0,-22 85 15,0 20-15,0-20 0,-21 21 16,0-1-16,0 1 0,0 21 0,0 0 16,-21 42-1,0 21-15,0 0 16,0 1-16,-1-1 0,22 22 16,0-1-16,-21 1 0,21-1 0,-21 1 15,21-22-15,0 21 0,0-20 16,0-1-16,0 0 0,0-20 0,0-1 15,21 21-15,0-21 0,1 0 16,-1-21-16,0 0 16,0 0-16,0 0 0,0 0 15,1 0-15,-1 0 0,0-21 0,21 0 16,-21 0-16,1 0 0,-1-22 0</inkml:trace>
  <inkml:trace contextRef="#ctx0" brushRef="#br1" timeOffset="155807.01">10774 13568 0,'0'0'0,"-21"21"0,21 0 16,21-21 0,0 0-16,0 0 0,0 0 15,22 0-15,-22 0 0,21 0 0,0 0 16,1 0-16,-1-21 0,0 21 15,1-21-15,20 0 0,-20 21 0,20-21 16,-21-1-16,1 1 0</inkml:trace>
  <inkml:trace contextRef="#ctx0" brushRef="#br1" timeOffset="157277.89">11917 13589 0,'0'0'0,"-21"21"16,21 0 15,21-21-31,0 0 0,0 0 0,0 0 16,22 0-16,-22-21 0,0 21 15,21-21-15,1 0 0,-1 0 0,-21 21 16,21-21-16,-20-1 15,20 1-15,-21 0 0,0 0 0,0 21 16,-21-21-16,0 0 0,0-1 0,0 1 16,-42 0-16,21 21 0,0-21 0,-22 0 15,22 21-15,-21 0 0,0 0 16,-1 0-16,-41 0 16,62 21-16,-20 0 0,21 21 0,0-20 15,0 20-15,-1 0 0,22 1 16,0-1-16,0 0 0,0 1 0,0-1 15,22-21-15,-1 21 0,-21-20 16,21-1-16,21 0 0,-21 0 0,43 0 16,-43-21-16,0 0 0,22 0 15,-22 0-15,21 0 0,-21 0 16,0 0-16,-21-21 0,0 0 16,-21 21-1,0-21-15,0 21 0,-21 0 16,-1 0-16,1 0 0,-22 21 15,22-21-15,21 21 0,-21 0 0,20 0 16,1 1-16,0-1 0,0 21 0,21-21 16,0 0-16,0 1 0,0 20 15,0-21-15,0 0 0,21 0 16,0 1-16,0-22 0,22 0 16,-1 0-16,0 0 0,1 0 0,20 0 15,-20 0-15,20-22 0,-21 22 16,1-21-16,-1 21 0,0-21 0,1 0 15,-22 0-15,21 0 0,-21-1 16,1 1-16,-1 0 0,-21-21 16,21 21-16,0-22 0,-21 22 0,21-21 15,0-1-15,1 1 0,-1 21 16,0-21-16,0 20 0,0 22 0,0-21 16,1 21-16,-1 0 0,0 21 0,-21 1 15,21-1-15,-21 0 0,0 0 16,0 21-16,0 1 0,0-22 0,0 21 15,-21-21-15,21 22 0,-21-22 16,0 21-16,-1-21 0,22 1 16,0-1-16,-21 0 0,21 0 15,-21-21-15,42 0 32,0-21-17,1 0-15,-1 0 0,0-1 0,0 1 16,0 0-16,0-21 0,1 21 15,-1-22-15,42-41 0,-42 62 16,1-20-16,-1 21 0,0-21 16,-21 20-16,-21 44 15,0-1 1,-1 0-16,1 0 16,0 21-16,0-20 0,0 20 0,21-21 15,0 21-15,-21-20 0,21 20 16,0-21-16,0 0 0,0 0 0,0 1 15,21-1-15,0-21 0,0 21 0,21-21 16,-20 0-16,20 0 0,0 0 16,22 0-16,-22 0 0,22 0 0,-22-21 15,0 21-15,22-21 0,-22-1 16,0 1-16,1 0 0,-22 0 16,0 0-16,0-22 0,0 22 0,1-21 15,-22 0-15,21 20 0,-21-20 16,0 21-16,0 0 0,0 0 0,0-1 15,-21 44 1,-1-1-16,22 21 16,0-21-16,0 22 0,-21-1 15,21 0-15,0 1 0,0 20 0,0-21 16,0 1-16,0 20 0,0 1 16,-21-22-16,21 43 0,0-22 0,-21 1 15,21 20-15,0-20 0,0 21 0,-21-22 16,0 1-16,-1-1 0,1 1 15,0-1-15,0 1 0,-21-1 0,20-21 16,-20 22-16,21-22 0,-21 1 16,20-1-16,1-21 0,0 0 15,0 0-15,21 1 0,-21-22 0,21-22 16,0 1-16,21 0 16,0 0-16,0-21 0,0-1 15,1 1-15,-1-22 0,42-63 16,-42 64-16,22-1 0</inkml:trace>
  <inkml:trace contextRef="#ctx0" brushRef="#br1" timeOffset="157600.7">13652 13758 0,'-21'-21'0,"42"42"0,-63-84 16,42 42-16,0 0 0,0-1 15,0 1-15,0 0 0,0 0 0,21 21 16,0-21-16,22 0 0,-22-1 15,0 22-15,21-21 0,-20 21 0,20 0 16,0-21-16,1 21 0,-1 0 16,-21 0-16,0 21 0,-21 0 15,0 1-15,0-1 0,0 21 0,0-21 16,0 22-16,-21-22 0,0 0 16,0 21-16,0-21 0,-22 1 0,22-1 15,0-21-15,-21 21 0,20 0 16,1-21-16,-21 21 0,21-21 15,0 0 1,21 21-16,21-21 31,0 0-31,0 0 16,0 0-16</inkml:trace>
  <inkml:trace contextRef="#ctx0" brushRef="#br1" timeOffset="157763.6">14393 13928 0,'0'0'0,"0"21"0,0 0 16,-21-21 15,0-21-31</inkml:trace>
  <inkml:trace contextRef="#ctx0" brushRef="#br1" timeOffset="159394.85">16764 9652 0,'-21'0'15,"0"0"1,-1 21-16,1-21 0,0 0 16,0 0-16,-21 0 0,20 0 0,-20 0 15,0 0-15,21 0 0,-1 0 16,1 0-16,0 0 0,0 0 15,42 0 1,0 0-16,22 0 0,-1 0 16,0-21-16,1 21 15,20 0-15,1 0 0,-22 0 0,21 0 0,1 0 16,-1-21-16,1 21 0,-1-21 16,22 21-16,-21 0 0,20-21 0,1 21 15,-22 0-15,22 0 0,-21-22 16,-22 22-16,21 0 0,-20 0 15,-22-21-15,0 21 0,0 0 16,-21-21-16,0 0 16,-21 21-16,0 0 0,-21-21 0,-1 21 15,1 0-15,0-21 0,-22 21 16,-42-22-16,43 22 0,20 0 16,1 0-16,21 0 0,0 0 15,0-21-15,-1 21 0,44 0 31,20 0-31,-21 0 0,0 0 16,22 0-16,-1 0 0,0 0 0,-21 0 16,22 0-16,-1 0 15,-21 0-15,22 0 0,-1 0 16,-21 0-16,0 0 0,-21 21 0,0 1 16,0-1-16,0 21 15,-21-21-15,0 22 0,0-22 0,0 21 16,-22 0-16,22 1 0,-21-22 15,21 21-15,-22 1 0,22-22 0,-21 0 16,21 21-16,-1-21 0,1-21 16,0 22-16,0-1 0,0-21 0,-22 21 15,22-21-15,0 0 16,0 0 0,21-21 15,0 0-31</inkml:trace>
  <inkml:trace contextRef="#ctx0" brushRef="#br1" timeOffset="160902.84">18965 9335 0,'0'21'0,"-21"-21"16,21 21-16,21-42 47,0 21-31,1-21-16,-1-1 0,0 1 0,0 21 15,0-42-15,22 21 0,-22 0 16,21-1-16,-21 1 0,0-21 15,1 21-15,-1 0 0,0-22 0,-21 22 16,0 0-16,0 0 0,0 0 16,0-1-16,-21 1 0,0 21 0,-1 0 15,1 0-15,0 0 0,0 0 16,21 21-16,0 1 0,0-1 0,0 21 16,0 0-16,0-20 0,0 20 15,0 0-15,0 1 0,21-1 0,0 0 16,0-21-16,-21 22 0,0-1 15,0 0-15,0 1 0,0-1 0,0 0 16,0 1-16,0-22 0,0 21 0,0 1 16,0-22-16,0 0 15,0 0-15,0 0 0,0 0 0,-21-21 16,0 0 0,0 0-16,0 0 0,0-21 15,-1 21-15,1-21 0,0-21 0,0 21 16,0-1-16,0 1 0,-1 0 15,1-21-15,0 21 0,0-1 0,0 22 16,21-21-16,-21 21 16,21 21-1,0 1-15,0-1 16,21 0-16,-21 0 0,21-21 16,0 21-16,21 0 0,-20-21 0,-1 0 15,21 22-15,0-22 0,1 0 16,-1 0-16,22 0 0,-22-22 0,43 22 15,-43-21-15,43 0 0,-43 0 16,21 0-16,1 0 0,-22-1 0,1-20 16,-1 21-16,0 0 0,-21-22 0,1 22 15,20-42 1,-42 42-16,21-22 0,-21 1 0,0 21 16,0-22-16,0 22 0,0 0 0,0 0 15,0 0-15,0 0 0,0 42 31,0 0-31,0 0 0,0 0 16,-21 22-16,21-1 0,-21 0 0,21 1 16,0-1-16,0 21 0,0 1 15,-21-1-15,21 1 0,-22 21 0,1-22 16,0 22-16,21-22 0,-21 22 16,0-22-16,0 22 0,-1 0 0,22-1 15,-21 1-15,0 0 0,21-1 0,0 1 16,0-21-16,0 20 15,0-20-15,0 20 0,0-20 0,0-1 0,0-20 16,0 20-16,21-20 0,0-22 16,1 21-16,-1-21 15,0-21-15,0 0 0,0-21 0,22 0 16,-22-21-16,21 20 0,22-83 16,-22 62-16,0-20 0,1-1 15,-22 1-15,21-22 0,-21 22 0,0-22 16,-21 0-16,0 22 0,0-1 0,0 1 15,-21-1-15,0 1 16,-21 20-16,21 1 0,-22 0 0,22-1 16,-21 22-16,21-21 0,-22 21 0,1 0 15,21-1-15,0 1 16,21 0-16,0 0 16,0 0-1,0 0-15,0-1 0,21 1 0,0 0 16,0 0-16,0 0 0,0 0 0</inkml:trace>
  <inkml:trace contextRef="#ctx0" brushRef="#br1" timeOffset="163616.03">21717 9292 0,'-21'0'15,"21"-21"1,0 0-16,0 0 16,21 0-16,0-1 0,21 1 0,-20 0 15,20 0-15,-21-21 0,21 20 16,1-20-16,-1 21 0,0-21 0,1-1 15,-22 1-15,21 0 0,-21-1 16,1 22-16,-22 0 0,0 0 0,0 0 16,0-1-16,-22 22 15,-20 0-15,21 0 0,-21 0 0,20 22 16,-41-1-16,21 21 0,-64 22 16,63-22-16,-20 0 15,21 1-15,-1-1 0,22 0 0,0 1 16,0-1-16,21 0 0,0 1 15,0-22-15,0 0 0,21 0 0,0 0 16,0 0-16,0 1 0,22-22 16,-22 0-16,21 0 0,1 0 0,-1 0 15,-21 0-15,21 0 0,1 0 16,-22 0-16,0 0 0,0 0 0,-42 0 31,0 0-31,0 0 0,-22 0 16,1 21-16,0 0 0,-1 0 0,-20 0 15,21 0-15,-1 22 16,1-1-16,21 0 0,0 1 0,-1-1 16,22 0-16,0 1 0,0-1 0,0 0 15,0-20-15,0-1 0,0 0 16,22 0-16,-1 0 0,0-21 0,21 0 16,-21 0-16,22 0 0,-22 0 15,21-21-15,1 0 0,-1 0 0,21-22 16,-20 1-16,-1 0 0,22-1 15,-1-20-15,1-1 0,-1 22 16,1-21-16,-1-1 0,1 22 0,-22-22 16,0 1-16,1-1 0,-1 1 15,-21-1-15,-21 1 0,0-1 0,0 1 16,0 20-16,0 1 0,0 21 16,0 0-16,-21 0 0,0-1 0,0 22 15,-1 0-15,1 22 0,21-1 16,-21 21-16,0 0 0,0 1 0,21 20 15,0 1-15,0-22 0,-21 22 0,21-1 16,-22 1-16,22-1 0,0 43 16,0-43-16,0-20 0,0 20 15,0-20-15,22-1 0,-1-21 16,0 21-16,0-20 0,21-22 16,1 0-16,-1 0 0,0 0 0,1 0 15,20 0-15,-20 0 0,20-43 16,-21 22-16,1 0 0,20 0 0,-20-22 15,-1 22-15,-21-21 0,21 21 16,-20-22-16,-1 22 0,-21-21 0,0 21 16,0 0-16,0-1 0,0 1 15,-21 21-15,-1 0 0,1 0 16,-21 0-16,21 0 0,0 0 0,-1 21 16,1 1-16,0-1 0,0 21 15,21-21-15,0 22 0,0-22 16,0 21-16,0-21 0,0 22 0,21-22 15,0 21-15,0-21 0,22 0 16,-1 1-16,-21-22 0,22 0 16,-1 0-16,-21 0 0,21-22 15,1 1-15,-1 21 0,0-42 0,1 21 16,-1 0-16,0-1 0,-20-20 16,20 21-16,-21 0 0,0-22 15,0 22-15,-21 0 0,22-21 0,-22 21 16,0-1-16,0 1 0,0 0 15,-22 21-15,1 0 0,21 21 16,-21 0-16,0 1 16,21-1-16,-21 0 0,21 21 0,0-21 15,0 22-15,0-22 0,0 21 16,0-21-16,0 1 0,0 20 16,0-21-16,0 0 0,0 0 0,0 1 15,21-44 16,0 1-31,0 0 0,-21 0 16,21 0-16,1 0 0,-1-22 16,0 22-16,-21-21 0,21 21 0,0-22 15,-21 22-15,21-21 0,-21 21 16,0-1-16,0 1 0,22 0 0,-22 0 16,21 21-16,0 21 31,-21 0-31,0 0 0,0 1 0,21-22 15,-21 21-15,0 21 0,21-21 0,-21 0 16,21 1-16,-21-1 0,22 0 16,-1 0-16,0 0 0,-21 22 0,21-43 15,0 21-15,-21 0 0,21 0 16,1-21-16,-1 0 0,0 0 16,0 0-16,0 0 0,0-21 15,-21 0-15,22 0 0,-1-1 16,0 1-16,-21-21 0,21 21 15,0 0-15,-21-22 0,21 22 0,-21-21 16,22 21-16,-22-22 0,21 22 16,-21 0-16,21 0 0,-21 0 0,0-1 15,21 22-15,-21 22 16,0-1-16,21 0 16,-21 0-16,0 0 0,0 0 0,0 1 15,0 20-15,0-21 0,0 21 16,0 22-16,0-43 15,21 21-15,-21-20 0,22-1 0,-1 0 16,0 0-16,0 0 0,21 0 16,-20-21-16,20 0 0,0 0 0,-21 0 15,22 0-15,20 0 0,-20-21 16,-1 0-16,0 0 0,1 0 0,-1 0 16,-21-1-16,21-20 0,-20 21 15,-1 0-15,0 0 0,-21-22 16,0 1-16,0 21 0,0 0 15,0-1-15,-21 1 0,21 0 16,-21 21-16,-1 0 0,-20 0 0,21 0 0,0 0 16,0 21-16,-1 0 0,1 1 15,0-1-15,21 0 0,0 21 16,0 1-16,0-1 0,0-21 0,0 0 16,21 0-16,0 1 15,22-1-15,-22 0 0,21-21 0,-21 0 16,22 0-16,-1 0 0,0 0 15,1 0-15,-22 0 0,21 0 0,1-21 16,-22 0-16,21 21 0,-21-22 0,22 1 16,-22 0-16,0-21 0,0 21 15,0-1-15,0 1 0,1 0 16,-22-21-16,21 21 0,-21-1 16,21 1-16,-21 0 0,0 42 31,0 0-31,0 1 0,0-1 15,0 0-15,0 21 0,0-21 0,0 1 16,0 20-16,-21-21 0,21 0 0,0 0 16,-21 1-16,21-1 0,0 0 15,0 0-15,0-42 32,0 0-17,21 0-15,0-1 0,-21-20 0,21 21 16,0 0-16,0 0 0,-21-22 15,43-20-15,-22 42 0,21-1 16,-21 1-16,1-21 0,-1 42 16,0-21-16,0 21 0,0 0 15,0 0-15,1 0 0,-1 21 0,-21 0 16,0 0-16,0 0 0,21 22 16,-21-22-16,21 0 0,-21 21 0,0-20 15,21 20-15,-21-21 0,21 0 0,1 22 16,-22-22-16,21-21 0,0 21 15,0 0-15,0-21 0,0 0 0,22 0 16,-22 0-16,0 0 0,0 0 16,22-21-16,-22 0 0,0 0 0,0-1 15,0 1-15,-21-21 0,21 21 16,-21-22-16,22 1 0,-22 21 16,0-43-16,0 22 0,21 0 0,-21-22 0,21 1 15,-21-1-15,21 1 16,-21 20-16,21-20 0,-21 21 0,21-1 15,-21 22-15,0 0 0,0 0 16,22 21-16,-22 21 0,0 0 16,0 0-16,0 22 0,0 20 15,0-21-15,0 22 0,0-1 0,0-20 16,0 20-16,0-20 0,0 20 0,0-21 16,0 1-16,0-1 0,0-21 15,0 22-15,0-22 0,0 21 0,0-21 16,0 0-16,0 1 0,21-22 15,0 21-15,0-21 16,0 0-16,0 0 0,1-21 16,-1-1-16,0 22 0,0-21 15,-21 0-15,21 0 0,0 0 0,-21-22 16,0 22-16,0 0 0,0 0 0,0-21 16</inkml:trace>
  <inkml:trace contextRef="#ctx0" brushRef="#br1" timeOffset="163783.93">26416 9186 0,'0'0'0,"-21"0"0,21 22 0,21-22 31,0 0-15,21 0-16,-20 0 0,-1 0 0,21 0 16,0-22-16,-20 1 0,20 21 0,0-21 15,-21 21-15,43-21 16,-43 0-16,0 21 0,0-21 0</inkml:trace>
  <inkml:trace contextRef="#ctx0" brushRef="#br1" timeOffset="164974.82">28215 9398 0,'0'0'16,"0"-21"-16,0 0 0,0 0 16,0-1-16,0 1 0,0 0 15,0 0-15,0-21 0,21 20 0,0-20 16,1 0-16,-1-1 0,0 1 0,0 21 15,0-21-15,22 20 0,-22 1 16,21 0-16,-21 0 0,0 21 16,22 0-16,-22 0 0,-21 21 15,21 0-15,0 0 0,-21 22 0,21-1 16,-21 0-16,0 1 0,0-1 16,0 0-16,0 1 0,0-22 0,0 21 15,0 1-15,0-1 0,0-21 0,0 0 16,0 22-16,-21-22 0,21 0 15,0 0-15,-21-21 16,21-21 0,0 0-1,21 0-15,0-22 0,-21 22 16,22 0-16,-1-21 16,0 20-16,0-20 0,21 0 0,-20-1 15,-1 1-15,21 0 0,-21-1 16,22 1-16,-1 0 0,0-1 15,-21 22-15,22 0 0,-1 0 0,-21 21 16,22 0-16,-22 21 0,-21 0 16,0 22-16,0-1 0,0 0 15,0 1-15,0-1 0,0 0 0,0 1 16,0-1-16,0 0 0,-21 1 0,21-22 16,0 21-16,0-21 0,0 0 15,21 22-15,0-22 0,0-21 16,0 21-16,22 0 0,-22-21 15,21 0-15,-21 0 0,22 0 0,-1 0 16,-21-21-16,21 21 0,1-21 16,-22 0-16,21 0 0,1-1 0,-22 1 15,21-21-15,-21 21 0,0-22 0,22 1 16,-22 21-16,-21-21 0,21-1 16,-21 1-16,0 21 0,21-22 0,-21 22 15,0 0-15,0 0 0,-21 21 16,0 21-16,0 0 15,21 0-15,0 22 0,-21-22 16,-1 21-16,22 1 0,0-1 0,0-21 16,0 21-16,0-20 0,0 20 15,0-21-15,0 21 0,0-20 16,22-1-16,-1 0 0,0 0 0,0-21 16,0 21-16,0-21 0,22 21 15,-1-21-15,0 0 0,1 0 0,-1 0 16,0-21-16,1 0 0,-22 0 15,21 0-15,-21 0 0,22-1 0,-22-41 16,-21 42 0,0-22-16,0 1 0,0 0 0,0-1 0,-21 1 15,0 21-15,-22-21 0,1 20 0,0 1 16,-1 0-16,1 0 0,0 21 16,-1 0-16,1 0 0,0 21 15,20 0-15,-20 0 0,21 1 16,0 20-16,21-21 0,0 0 0,0 0 15,0 1-15,0-1 0,21 0 16,21 21-16,-21-42 0,22 0 16,-22 21-16,21-21 0,1 0 0,-22 0 15,21 0-15,-21-21 0,22 0 16,-22 0-16</inkml:trace>
  <inkml:trace contextRef="#ctx0" brushRef="#br1" timeOffset="165278.64">30713 8551 0,'0'-42'0,"0"84"0,21-105 0,-21 42 16,0 42-1,0 0-15,0 0 16,0 0-16,-21 22 0,0-1 16,21 0-16,-22 22 0,1-1 0,21 1 15,-21-1-15,0-20 0,0 20 0,21 1 16,-21-22-16,21 0 0,-22 1 15,22-1-15,0 0 0,0-20 0,0-1 16,0 21-16,0-21 0,22-21 16,-1 21-16,0 1 0,0-22 0,0 0 15,0 0-15,22 0 16,-22 0-16,0 0 0,21 0 0,-20-22 16,-1 1-16,0 0 0,0 0 0,0 0 15,0-22-15,-21 22 0,0-21 16,22 0-16,-22-1 0,0 1 0</inkml:trace>
  <inkml:trace contextRef="#ctx0" brushRef="#br1" timeOffset="165506.51">30543 8742 0,'-42'0'0,"84"0"0,-105 0 0,42 0 0,21 21 31,42-21-31,-21 0 16,0 0-16,22 0 0,-1 0 15,0 0-15,1 0 0,20-21 16,1 21-16,-1 0 0,1-21 0,-1 21 16,22-21-16,-22 21 0,1 0 15,-22 0-15,22 0 0,-43 0 0,21 0 16,-63 0 0,0 0-16,-43 21 0,22 0 15</inkml:trace>
  <inkml:trace contextRef="#ctx0" brushRef="#br1" timeOffset="168495.31">17314 10880 0,'-21'21'15,"42"-42"-15,-63 63 0,21-21 16,0 0-16,21 1 0,-22-1 16,22 0-16,0 0 0,0 0 15,0 0-15,0 1 0,22-22 16,-1 21-16,0-21 0,21 0 0,1 0 15,-1 0-15,0-21 0,1-1 16,20 1-16,1 0 0,-22 0 0,21 0 16,-20 0-16,-1-22 0,22 22 15,-22-21-15,0 21 0,-21-22 0,1 22 16,-1-21-16,-21-1 0,0 22 16,0-21-16,0 21 0,0-22 0,-21 22 15,-1-21-15,22 21 0,-21 0 16,-21-1-16,21 22 0,0 0 15,-1 22-15,1-1 0,0 21 0,0 0 16,21 22-16,0-22 0,0 22 16,-21-1-16,21 22 0,-21 0 15,21-1-15,0 1 0,-22 0 16,1-1-16,21 1 0,-21 21 0,0-22 16,0 1-16,0 21 0,-1-21 0,1 20 15,0-20-15,21 21 0,-21-21 16,21-1-16,-21 1 0,21 0 0,0-1 15,-21 1-15,21-22 0,0 1 16,0-1-16,0-20 0,0-1 0,0 0 16,21-20-16,0-1 0,0 0 0,21-21 15,-20 0-15,20-21 16,0-22-16,-21 22 0,22-21 0,-1-22 16,0 22-16,-20-21 0,20-1 15,-21 22-15,0-22 0,0-20 16,-21 20-16,0 1 0,0-22 0,0 21 15,-21-20-15,0-1 0,0 22 16,-21-1-16,-1 1 0,1-1 0,0 22 16,-1-1-16,1 1 0,0 21 0,20 0 15,-20 0-15,21-1 0,0 22 16,0 0-16,21-21 0,21 21 31,0 0-31,0 0 0,21 0 16,1 0-16,-1 0 0,0-21 15,1 0-15,-1 21 0,43-42 16,-22 20-16,-20 1 0,-1-21 16,0 21-16,1 0 0,-22-22 15,21 22-15,-21-21 0,0 21 0,-21-22 16,0 22-16,0 0 0,0 0 16,0 0-16,0-1 0,-21 22 15,0 22 1,21-1-16,-21 0 0,0 21 15,21-21-15,-21 22 0,21-1 0,0 0 16,0 1-16,0-1 0,0 0 16,0 1-16,0-1 0,0-21 0,0 22 15,0-22-15,21 0 0,21 0 16,-21 0-16,0 0 0,22-21 16,-22 0-16,21 0 0,-21 0 0,22 0 15,-1 0-15,-21 0 0,22-21 16,-22 0-16,21 0 0,-21 0 0,0 0 15,1-22-15,-1 22 0,-21-21 16,0-1-16,0 1 0,0 0 0,0-1 16,0 1-16,-21-21 0,-1 20 0,1 1 15,0 21-15,-21-22 0,21 22 16,-22 0-16,1 21 0,0 0 16,20 0-16,-20 0 0,0 0 0,-1 21 15,1 0-15,21 1 0,-21 20 16,42-21-16,-22 21 0,22 1 0,0 20 15,0-20-15,0-1 0,0 0 16,0-21-16,22 22 0,20-1 0,-21-21 16,21 0-16,1 1 0,-1-1 15,0-21-15,22 21 0,-22-21 0,1 0 16,-1 0-16,0 0 0,-21 0 0,22 0 16,-1-21-16,-21 0 0,22-1 15,-22 1-15,0 0 0,21 0 16,-21 0-16,1-22 0,-22 22 0,0-21 15,21 0-15,-21-1 0,0 22 16,0-21-16,0-1 0,0 22 0,0 0 16,0 0-16,0 0 0,0 42 15,0 0 1,0 0-16,-21 22 0,21-22 16,0 21-16,0-21 0,0 22 0,0-22 15,0 21-15,0-21 0,21 0 0,0 1 16,0-1-16,0 0 15,0-21-15,1 0 0,-1 0 16,0 0-16,0 0 0,0-21 16,0 0-16,1 21 15,20-22-15,-21 1 0,0 0 0,-21-21 16,43-43 0,-43 64-16,0-21 0,0 20 0,0 1 15,0 0-15,0 0 0,0 42 31,0 0-31,0 0 0,0 22 16,0-22-16,0 21 0,0 1 0,0-22 16,0 21-16,0 0 0,0-20 0,0 20 15,21-21-15,0 21 0,0-20 16,0-1-16,22 0 0,-1-21 16,0 21-16,22-21 0,-22 0 0,0 0 15,1 0-15,20 0 0,-20 0 16,-1 0-16,-21-21 0,21 0 0,1 0 15,-22-1-15,0 1 0,0 0 16,0 0-16,1-21 0,-22 20 0,0-20 16,0 0-16,0-1 0,0 1 15,0 21-15,0-21 0,0 20 0,0 1 16,0 42 0,0 1-16,0-1 0,0 21 15,0-21-15,0 22 0,0-1 0,-22-21 16,22 21-16,0 1 0,0-22 15,0 21-15,0-21 0,0 1 16,0-1-16,0 0 0,0 0 0,22-21 16,-1 0-1,0 0 1,-21-21-16,21 0 16,-21 0-16,21-1 0,-21 1 0,0 0 15,21-21-15,-21 21 0,22-22 0,-22 1 16,21 0-16,0 20 0,-21-20 15,21 0-15,0 21 0,0-1 16,-21 1-16,22 21 0,-1 0 0,0 0 16,0 21-16,0 22 0,0-22 15,1 0-15,-1 21 0,0-20 16,0 20-16,0-21 0,22 43 16,-22-43-16,42 0 15,-42 0-15,22-21 0,-22 0 16,0 0-16,21 0 0,-20 0 0,20 0 15,-21 0-15,0 0 0,0 0 0,1 0 16,-1-21-16,21 0 0,-42 0 16,42-1-16,-42-20 0,43 21 0,-43-21 15,42-1-15,-21 1 0,0 0 16,1-1-16,20 1 0,-21 0 16,21-1-16,-20 22 0,20 0 0,0 0 15,-21 21-15,1 0 0,20 0 16,-21 0-16,-21 21 0,21 0 15,-21 0-15,0 0 0,0 1 16,0 20-16,0-21 0,0 21 0,0-20 16,0-1-16,0 0 0,0 0 0,0 0 15,21-21 1,-21-21 15,0 0-31,0 0 0,0 0 16,0-1-16,0 1 0,0 0 15,0 0-15,-21-21 0,21 20 0,-21 1 16,0 0-16,0 21 0,21-21 16,-21 21-16,-1-21 0,1 21 15,0 0-15,0 0 0,0 21 0,0 0 16,21 0-16,-22 0 0,1 22 16,0-1-16,0 0 0,0 1 0,0-1 15,-1 0-15,1 1 0,21-1 16,0-21-16,0 22 0,0-22 0,0 21 15,0-21-15,0 0 0,0 1 0,21-22 16,-21 21-16,22-21 0,-1 0 16,0 0-16,0 0 0,0 0 0,0 0 15,1-21-15,-1 21 0,0-22 16,0 1-16,21 0 0,-20 0 16,-1-21-16,0-1 0,0 1 0,0 0 15,0-22-15,1 22 0,-1-22 0,0 1 16,-21-1-16,21 1 0,0 20 15,-21-20-15,0-1 0,0 1 16,0-1-16,0 1 0,0 21 16,0-1-16,0 1 0,0 21 0,0 0 15,-21 21-15,0 0 0,21 42 0,-42 21 16,20-20-16,22 20 16,0-20-16,-21 20 0,21-21 0,0 22 15,0-1-15,0-20 0,0 20 16,0 1-16,0-22 0,21 22 0,1-22 15,-1 0-15,0 1 0,0-1 16,21-21-16,1 0 0,-22 0 16,42 22-16,-20-43 0,-22 0 0,21 0 15,-21 0-15,22 0 0,-22-21 16,0-1-16,0 1 0,0 0 0,1 0 16,-1-21-16,0-1 0</inkml:trace>
  <inkml:trace contextRef="#ctx0" brushRef="#br1" timeOffset="169452.76">23855 11070 0,'-21'0'0,"-64"0"31,85-21-31,0 0 16,-21 0-16,21 0 0,0-1 15,0 1-15,0 0 0,0 0 0,0 0 16,21 0-16,-21-22 0,42 22 15,-21-21-15,1 21 0,20-1 0,-21 1 16,21 0-16,-20 21 0,-1 0 16,0 0-16,0 42 0,-21-20 15,0-1-15,0 21 0,0-21 16,0 22-16,0-1 0,0-21 0,0 21 16,0 1-16,0-1 0,0 0 0,0 1 15,21-1-15,-21 0 0,21-20 16,-21-1-16,22 0 0,-1 0 15,-21 0-15,21-21 0,0 0 16,0 0-16,0 0 0,1-21 0,-1 21 16,0-21-16,0 0 0,21-22 0,-20 22 15,20-21-15,-21 21 0,0-22 16,0 22-16,1-21 0,-1 21 0,-21-22 16,0 22-16,0 0 0,0-21 15,0 21-15,0-1 0,0 1 16,0 42-1,0 1-15,0-1 0,0 0 16,0 0-16,0 21 0,0 1 0,0-1 16,0 0-16,0 22 15,0-1-15,0 1 0,0-1 0,0 1 16,0-1-16,0 1 0,0-1 0,0 1 16,0-1-16,0 1 0,0-1 15,-21 22-15,21-21 0,0 20 0,-22-20 16,22-1-16,0-20 0,0 20 0,0-21 15,0 1-15,-21-1 0,21 0 16,-21-20-16,0-1 0,0 0 0,0 0 16,-1-21-16,-20 0 0,0 0 15,-1 0-15,1 0 0,0-21 16,-1 0-16,-20 0 0,21-22 0,-22 22 0,22-21 16,-1-1-16,22 1 0,-21 0 15,21-1-15,0 1 0,21 0 16,0-1-16,0 1 0,0 0 0,21 21 15,0-22-15,0 1 0,21 21 16,1-22-16,-1 1 0,22 0 0,-22-1 16,21 1-16,1-21 0,-1 20 0</inkml:trace>
  <inkml:trace contextRef="#ctx0" brushRef="#br1" timeOffset="170340.27">25061 10816 0,'0'0'0,"0"-21"0,0 0 15,0 0-15,-21 0 0,0-1 0,0 22 16,0 0-16,-1 0 16,1 0-16,0 22 0,0-1 0,0 0 15,0 21-15,-1 1 0,1-22 16,21 21-16,-21 22 0,21-22 0,-21 21 16,21-20-16,-21 20 0,21-20 0,0-1 15,0 0-15,0 1 0,0-1 16,21 0-16,0-21 0,0 1 0,0-1 15,1 0-15,20-21 0,-21 0 16,21 0-16,1 0 0,-22 0 0,21-21 16,1 0-16,-1-1 0,-21 1 0,21-21 15,1 21-15,-22-22 16,0-20-16,0 21 0,0-1 0,-21-20 16,0 20-16,0 1 0,0 0 0,0-1 15,0 1-15,-42 0 0,21-1 16,0 22-16,0 0 0,-22 0 0,22 0 15,-21 21-15,21 0 0,-22 0 16,1 0-16,21 21 0,-22 0 0,22 21 16,0-20-16,0 20 0,0 0 15,21 1-15,0-1 0,0 0 16,0 1-16,0 20 0,21-21 0,0-20 0,0 20 16,22 0-16,-22-21 0,21 1 15,0-1-15,1 0 0,-22-21 16,21 0-16,1 0 0,-1 0 0,-21 0 15,21 0-15,1-21 0,-22 0 16,21-1-16,1 1 0,-22-21 0,21 21 16,-21-22-16,22 1 0,-22 0 15,21-1-15,-21 22 0,0-21 0,1 0 16,-22-1-16,0 22 0,21 0 0,-21 0 16,0 0-16,0 42 31,0 0-16,0 21-15,-21-21 0,21 1 0,0 20 16,0-21-16,0 21 0,0-20 0,0 20 16,0-21-16,0 0 0,21 0 15,0 1-15,-21-1 0,21-21 0,0 0 16,0 0-16,1 0 16,-1 0-16,0 0 0,0-21 0,0-1 15,0 1-15,1 0 0,-1 0 0,0-21 16,0-1-16,0 22 0,0-21 15,1-1-15,-1 1 0,-21 21 0,0-21 16,21-1-16,-21 22 0,0 0 16,0 0-16,0 42 15,0 0-15,0 0 0,0 0 16,0 22-16,0-22 16,0 21-16,0-21 0,0 22 0,0-22 15,0 21-15,21-21 0,0 1 16,-21-1-16,21 0 0,22 21 15,-22-21-15,0-21 0,0 0 0,0 0 16,1 0-16,-1 0 16,0 0-16,0 0 0,0 0 0,0-21 15,1 0-15,-1 0 0,0 0 0</inkml:trace>
  <inkml:trace contextRef="#ctx0" brushRef="#br1" timeOffset="172076.51">27771 10562 0,'0'0'0,"0"-21"0,0 0 15,0 0-15,0 0 0,0-1 16,-22 1-16,22 0 0,0 42 47,0 22-47,0-22 0,-21 21 0,21-21 16,0 22-16,0-1 0,-21 0 15,21 1-15,0-1 0,-21 0 0,21 1 16,0-22-16,-21 21 0,0 0 15,21-20-15,0-1 0,-22 21 0,22-21 16,-21 0-16,21 1 0,-21-22 0,21 21 16,0-42-1,0-1 1,0 1-16,0 0 0,0 0 16,21 0-16,-21 0 0,21-22 15,1 22-15,-22-21 0,21-1 0,0 22 16,-21-21-16,21 21 0,0-22 15,0 22-15,1 21 0,-22-21 0,21 21 16,0 21-16,-21 0 16,0 1-16,21-1 0,0 0 15,0 21-15,1-21 0,-22 1 0,21 20 16,0-21-16,-21 0 0,21 0 16,0 1-16,0-1 0,-21 0 0,22 0 15,-1-21-15,0 0 0,0 21 0,0-21 16,0 0-16,1 0 0,-1 0 15,21 0-15,-21 0 0,0-21 16,1 0-16,20 21 0,-21-21 16,0 0-16,0-22 0,1 22 0,-1 0 15,0-21-15,0-1 0,0 1 0,0 0 16,-21-1-16,0 1 0,0 0 16,0-1-16,0 22 0,22-21 0,-22 21 15,0-1-15,0 44 16,0-1-16,0 0 15,0 0-15,0 21 0,-22-20 16,22 20-16,0 0 0,0 1 0,0-22 16,0 21-16,0-21 0,0 22 0,22-22 15,-1 0-15,-21 0 16,21 0-16,0 0 0,0-21 0,0 22 16,1-22-16,-1 0 0,0 0 15,0 0-15,0 0 0,22 0 0,-22 0 16,21-22-16,-21 1 0,22 21 0,-22-21 15,0 0-15,0 0 0,21 0 16,-20-1-16,-1-20 0,-21 21 0,21-21 16,0 20-16,-21 1 0,0-21 15,0 21-15,0 0 0,-21 42 32,0-21-32,21 21 0,-21 0 15,21 21-15,-22-20 0,22-1 16,0 21-16,0-21 0,0 0 15,0 22-15,0-22 0,0 0 0,22 0 16,20 0-16,-21 1 0,21-22 16,-20 21-16,20-21 0,0 0 0,-21 0 15,22 0-15,-1 0 0,-21 0 0,22 0 16,-22 0-16,21 0 0,-21-21 16,22-1-16,-22 22 0,0-21 0,0 0 15,0-21-15,0 21 0,1-1 16,-1-20-16,0 0 0,-21-1 0,21 1 15,0 0-15,-21-22 0,21 22 16,1 0-16,-22-1 0,0 1 16,0 21-16,0-22 0,0 22 0,-22 42 31,22 1-31,-21-1 16,0 21-16,21 0 0,0 1 15,-21-1-15,21 0 0,-21 1 0,21-1 16,0 0-16,0 1 0,0-22 0,0 21 15,0-21-15,0 1 0,0 20 16,21-21-16,0-21 0,-21 21 0,21 0 16,0-21-16,1 0 0,-1 0 15,21 0-15,-21 0 16,22 0-16,-22 0 0,21-21 0,0 21 16,1-21-16,-1 0 0,-21 0 15,22 0-15,-1-22 0,-21 1 0,21 0 16,-20-1-16,20 1 0,-21 0 15,0-22-15,0 22 0,1-22 0,-1 22 16,-21 0-16,0-1 0,21 1 16,-21 21-16,21 0 0,-21-1 0,0 1 15,0 0-15,0 42 32,0 22-32,-21-1 0,0 0 0,0 1 15,21 20-15,-22-21 0,1 22 16,21-1-16,-21-20 0,21 20 0,0-20 15,0-22-15,0 21 0,0 0 16,0-20-16,0-1 0,21 0 0,0 0 16,1 0-16,20-21 0,-21 0 15,21 21-15,-20-21 0,20 0 0,0 0 16,-21 0-16,22 0 0,-1-21 16,-21 0-16,22 0 0,-22 21 0,21-21 15,-21 0-15,22-22 0,-22 22 16,0 0-16,0-21 0,0 20 15,0 1-15,-21-21 0,0 21 0,0-22 16,0 22-16,-21-21 0,0 21 16,0-22-16,-21 22 0,20 0 0</inkml:trace>
  <inkml:trace contextRef="#ctx0" brushRef="#br1" timeOffset="172331.51">29485 10202 0,'-63'0'0,"126"0"0,-317 43 32,233-43-32,0 0 0,0 21 0,-1 0 15,22 0 1,0 0-16,0 1 16,-21-44 30,0 1-46,21 0 16,-21 21-16,0-21 0,0 0 0,-1 21 16,22-21-16,-21 21 0,0 0 15</inkml:trace>
  <inkml:trace contextRef="#ctx0" brushRef="#br1" timeOffset="173903.51">19897 12658 0,'0'0'0,"0"21"16,0 0-16,0 0 16,21-21-1,0 0-15,-21-21 16,21 21-16,0-21 0,0 0 0,1 0 16,-22-1-16,21 22 0,0-21 0,-21-21 15,0 21-15,0 0 16,0-1-16,0 1 0,0 0 0,0 0 15,-21 21-15,0 0 16,-1 0-16,-20 0 0,21 0 0,-21 21 16,20 0-16,-20 0 0,0 1 15,21-1-15,-22 21 0,22-21 0,-21 22 16,21-1-16,-1 0 0,1 1 0,21-1 16,0-21-16,0 21 0,0 1 15,0-22-15,0 0 0,21 0 16,1-21-16,-1 0 0,0 0 0,21 0 15,-21 0-15,22 0 0,-22 0 0,21 0 16,-21-21-16,22 0 0,-1-21 16,-21 20-16,22 1 0,-22-21 15,0 21-15,-21 0 0,0-1 0,0 1 16,0 0-16,0 0 0,0 0 16,0 42-1,0 0 1,0 21-16,0-20 0,0 20 15,0 0-15,0 1 0,0-1 0,0 21 16,0 1-16,0-22 0,0 22 16,21-22-16,0 22 0,-21-1 0,21 1 15,-21 20-15,22-20 0,-1 20 16,0-20-16,0-1 0,0 22 16,0-21-16,1-1 0,-1 1 0,-21-1 15,21 1-15,-21-1 0,0 1 16,0-1-16,0 1 0,0-1 0,0-21 15,-21 22-15,-22-22 0,22 1 0,-21-1 16,0-21-16,-1 0 0,1 0 16,0 1-16,-22-22 0,22 0 0,-22 0 15,1-22-15,-1 1 0,22 0 0,-22-21 16,22-1-16,0-20 16,21-1-16,-1 1 0,22-1 0,0 1 15,0-1-15,0 1 0,22-1 0,-1-20 16,21 20-16,0 1 0,1-22 15,-1 0-15,22 1 0,-22-1 16,21 22-16,1-22 0,-22 0 0,22 1 16,-1-1-16,-20 21 0,20-20 0,-21 20 15,1 1-15,-1-1 0,-21 22 16,0 0-16,-21-1 0,0 22 16,0 0-16,0 0 0,-63-22 15,42 43-15,0 0 0,-22 0 16,22 0-16,0 0 0,-21 0 0,20 22 15,1-1-15,21 21 0,0-21 0,0 22 16,0-1-16,0 0 0,0 1 16,0-1-16,0 0 0,0 1 0,21-1 15,22-21-15,-22 21 0,21-20 16,-21-1-16,22 0 0,-1 0 0,0-21 16,1 0-16,-1 0 0,22 0 15,-22 0-15,0 0 0,1-21 0,-1 21 16,0-21-16,1-22 0,-1 22 15,0-21-15,-21 21 0,22-22 16,-22-20-16,0 21 0,0-22 0,0 22 16,-21-22-16,0 22 0,22-22 15,-22 22-15,0-21 0,21 20 0,-21 1 16,0 0-16,0-1 0,0 22 16,0 0-16,0 0 0,0 0 0,0 42 15,0 0 1,0 0-16,0 21 0,0 1 0,-21-1 15,21 0-15,0 1 0,-22 20 0,22 1 16,-21-1-16,21-20 0,0 20 16,0-21-16,0 22 0,0-22 0,21 22 15,1-43-15,-22 0 16,21 0-16,0 0 0,0-21 16,0 0-16,0 0 0,1 0 0,-1 0 15,0-21-15,0 0 16,0 0-16,-21-21 0,0 20 0</inkml:trace>
  <inkml:trace contextRef="#ctx0" brushRef="#br1" timeOffset="174104.55">20870 12552 0,'0'0'16,"21"0"-1,1 0-15,-1 0 16,0 0-16,0-21 0,21 21 16,-20-21-16,-1 21 0,21-22 15,-21 1-15,22 0 0,-22 21 0,0-21 16,21 0-16,-21 0 0</inkml:trace>
  <inkml:trace contextRef="#ctx0" brushRef="#br1" timeOffset="175756.44">22479 12531 0,'0'0'16,"-21"0"-16,42 0 31,0 0-31,0 0 0,0-21 16,1-1-16,-1 22 0,21-21 0,-21 0 15,22 0-15,-22 0 0,21 0 0,0-1 16,-20 1-16,20 0 0,-21 0 16,21-21-16,-42 20 0,22 1 0,-22 0 15,0-21-15,0 21 16,0-1-16,-22 1 0,1 0 0,0 21 0,-21 0 15,-1 0-15,1 0 0,0 0 16,-1 21-16,1 0 0,0 1 16,-1 20-16,1 0 0,0-21 15,21 22-15,-1-1 0,1 0 0,21-20 16,0 20-16,0-21 0,0 0 0,21 22 16,1-43-16,20 21 0,-21 0 15,64-21-15,-64 0 0,21 0 16,1 0-16,20 0 0,-21 0 15,-20 0-15,20 0 0,-21-21 0,21 0 16,-42-1 0,-21 22-16,0 0 15,0 0-15,-21 0 0,-1 0 16,1 0-16,0 22 0,-1-22 16,1 21-16,0 0 0,-1 21 0,1-21 15,21 22-15,-22-1 0,22 22 16,0-22-16,0 21 0,21-20 0,-21-1 15,21 22-15,0-22 0,0-21 16,21 21-16,0 1 0,0-22 0,0 0 16,1-21-16,20 21 0,-21-21 0,21 0 15,1 0-15,-1 0 0,0 0 16,1-21-16,20 0 0,-20 0 0,20 0 16,-21-22-16,1 22 0,-1-21 15,0-1-15,1 1 0,-22 0 16,0-1-16,0 1 0,0 0 0,-21-1 15,0 22-15,0 0 0,0 0 16,0 0-16,0 0 0,0 42 16,-21 0-1,21 0-15,0 0 0,0 22 0,0-1 16,0-21-16,0 21 0,0 1 16,0-22-16,0 21 0,0-21 0,0 22 15,0-22-15,0 0 0,0 0 16,0 0-16,0 1 0,0-44 47,0 1-47,21 0 0,-21-21 15,22 21-15,-22-22 0,21 1 16,-21 0-16,21-1 0,0 1 0,-21 0 16,0-1-16,0 22 0,21 0 15,-21 0-15,0 0 0,21 21 16,-21 21-16,0 0 15,0 0-15,22 0 0,-22 22 16,0-22-16,21 21 0,-21-21 0,0 22 16,0-22-16,21 0 0,0 0 15,0 0-15,-21 0 0,0 1 16,21-22-16,1 0 0,-1 0 16,0 0-16,0 0 0,0 0 15,0 0-15,1-22 0,-1 1 16,0 0-16,0 0 0,0 0 15,0-22-15,1 22 0,-1-21 0,-21 21 16,0-22-16,21 22 0,-21 0 16,0 0-16,21 0 0,-21 42 31,0 21-15,0-21-16,0 1 0,0 20 0,0-21 0,0 21 15,0-20-15,0 20 16,0-21-16,21 0 0,0 22 0,-21-22 15,22-21-15,-1 21 0,0 0 0,0-21 16,0 0-16,0 0 0,22 0 16,-22 0-16,21 0 0,1 0 0,-1-21 15,-21 0-15,21 0 0,-20-1 16,20-20-16,-21 21 0,0-21 16,0-1-16,-21 1 0,0 0 0,22-1 15,-22 22-15,0-21 0,21 21 0,-21-1 16,0 1-16,0 0 0,0 42 31,0 0-31,0 22 0,0-22 16,0 21-16,0 22 0,0-22 15,0 0-15,0 22 0,0-1 0,0 1 16,0-22-16,-21 22 0,21-1 0,0 1 16,0-1-16,0 1 0,0 20 15,0-20-15,0-1 0,0 22 0,0-21 16,0-1-16,-22-21 0,22 22 15,0-22-15,-21 1 0,21-1 0,-21-21 16,21 21-16,0-20 0,0-1 16,0-42-1,0-1 1,0 1-16,0-21 0,0 0 0,0-1 16,21 1-16,-21 0 0,21-22 15,1 1-15</inkml:trace>
  <inkml:trace contextRef="#ctx0" brushRef="#br1" timeOffset="176078.46">24320 12827 0,'0'-42'0,"0"84"15,-21-105-15,21 20 0,0 22 0,0 0 16,0 0-16,0 0 16,0-1-16,21 1 15,1 21-15,-1 0 0,0-21 16,0 21-16,0 0 0,22 0 0,-22 0 15,0 0-15,21 0 0,-21 21 16,1 0-16,-1 1 0,0-1 0,-21 21 16,0-21-16,0 22 0,0-22 0,-21 21 15,0-21-15,-1 0 0,-20 22 16,0-22-16,21 0 0,-22 0 0,1 0 16,0 1-16,20-1 0,-20 0 15,21-21-15,0 0 0,0 21 16,21-42 15,21 0-31,0 21 0,0-43 0,0 22 16,0 0-16,22-21 0,-22 21 15</inkml:trace>
  <inkml:trace contextRef="#ctx0" brushRef="#br1" timeOffset="176879.39">25040 12277 0,'0'-21'0,"0"42"0,0-64 0,0 22 0,0 0 16,0 0-16,-21 21 16,0 0-16,21 21 15,-21 0-15,21 0 0,-22 22 16,22-1-16,-21-21 0,21 22 16,0 20-16,0-21 0,0 1 0,0-1 15,0 22-15,0-22 0,0 21 16,0-20-16,0-1 0,0 0 0,0 1 15,0-22-15,0 21 0,0-21 16,21 1-16,1-22 0,-1 21 0,0-21 16,0 0-16,0 0 0,22 0 0,-22-21 15,0-1-15,21 1 0,-21 0 16,1-21-16,20 21 0,-21-22 16,0 1-16,0 0 0,1-1 0,-1 1 15,-21 21-15,21 0 16,-21-1-16,0 44 31,0-1-31,0 0 0,0 0 16,0 0-16,0 0 0,0 1 0,0-1 15,-21 21-15,21-21 0,0 0 0,0 1 16,0 20-16,21-21 16,0 0-16,0-21 0,0 0 0,1 0 15,20 0-15,0 0 0,-21 0 16,22 0-16,-1 0 0,-21-21 0,22 21 15,-22-21-15,21 0 0,-21-22 16,0 22-16,1 0 0,-1-21 16,0 21-16,0-22 0,-21 22 0,0 0 15,21 0-15,-21 0 0,0-1 16,0 44 15,0-1-31,0 21 0,0-21 0,0 22 16,-21-1-16,21 0 0,-21 1 15,21-1-15,0 21 0,0-20 0,-21-1 16,0 22-16,-1-22 0,22 0 0,0 1 16,-21-1-16,0 0 0,21 22 15,-21-22-15,21 22 0,0-22 16,-21 21-16,21 1 0,-21-1 0,-1 1 16,1-22-16,21 22 0,-21-1 15,0-20-15,0 20 0,0-21 0,-1 1 16,1-1-16,0 0 0,0 1 0,0-1 15,0-21-15,-1 0 0,1 1 16,21-1-16,0 0 0,-21-21 0,0 0 16,21-21-1,0 0-15,0-1 16,0 1-16,0 0 0,0 0 16,0 0-16,0-22 0,0 22 0,0-21 15,0 21-15</inkml:trace>
  <inkml:trace contextRef="#ctx0" brushRef="#br1" timeOffset="177175.42">24913 12531 0,'21'-21'32,"0"-1"-32,22 22 0,-1 0 15,-21-21-15,22 21 0,-1-21 0,0 21 16,1 0-16,20-21 0,-21 21 0,-20-21 16,20 21-16,0 0 0,1 0 15,-22-21-15,0 21 0,0 0 0,0 0 16,0 0-16,1 0 0,-1 0 0,0 0 15,-21-22-15</inkml:trace>
  <inkml:trace contextRef="#ctx0" brushRef="#br1" timeOffset="178137.75">26924 12340 0,'0'0'0,"0"-21"16,0 0-16,0 0 0,21 0 0,-21-22 15,21 22-15,-21-21 0,0 21 16,0-1-16,0-20 0,0 21 15,0 0-15,-21 42 16,21 0 0,-21 21-16,21-20 0,0 41 0,0-21 15,0 22-15,0-22 0,0 22 16,-21-22-16,21 22 0,-21-1 0,21 1 16,-22-1-16,1-21 0,0 22 15,0-22-15,21 22 0,-21-22 0,-22 0 16,22 1-16,0-22 0,0 0 0,21 0 15,-21 0-15,0 1 0,-1-22 16,1 0-16,0 0 0,0 0 16,0 0-16,0-43 15,21 22-15,-22 0 0,22-21 16,-21-1-16,21 1 0,0-22 0,0 22 16,0-21-16,0 20 0,0 1 15,0 0-15,0-1 0,0-20 16,0 42-16,0-1 0,21 22 15,1 0 1,-22 22-16,21-1 0,0 21 16,0-21-16,0 22 15,0-22-15,1 21 0,-1 0 0,0 1 0,42 20 16,-41-42 0,-1 22-16,21-22 0,-21 0 0,22 0 15,-22 0-15,21-21 0,-21 0 0,22 0 16,-22 0-16,21 0 0,0 0 15,-20 0-15,20-21 0,0 0 0,-21 0 16,22 0-16,-22-22 0,21 22 16,-21-21-16,1 0 0,-22 20 0,0-20 15,21 0-15,-21-1 0,0 22 0,0 0 16,0 0-16,0 0 0,0 0 16,0 42-1,0 0 1,-21 0-16,21 0 0,0 0 0,0 1 15,0-1-15,0 0 0,-22 0 16,22 0-16,0 22 0,0-22 16,0 0-16,0 0 0,0 0 15,0-42 17,0 0-32,0 0 15,22-22-15,-22 22 0</inkml:trace>
  <inkml:trace contextRef="#ctx0" brushRef="#br1" timeOffset="178454.66">27495 12213 0,'-21'233'15,"42"-466"-15,-21 254 16,-21 1 0,21-1-16,0 0 15,21-21 1,1 0-1,-1 0-15,42-64 32,-63 43-32,0 0 0,0 0 15,0 0-15,0 0 16,-21 21-16,0 0 0,0 0 16,0 0-16,-1 0 15,1 0-15,0 21 0,21 0 16,0 0-16,0 0 15,0 0-15,0 1 0,0-1 0,0 0 16,0 0-16,0 0 0,0 0 16,21-21-16,22 22 0,-22-22 0,0 0 15</inkml:trace>
  <inkml:trace contextRef="#ctx0" brushRef="#br1" timeOffset="179296.45">28003 12383 0,'0'0'0,"43"0"0,-22 0 0,0 0 16,0-22-16,-21 1 15,0 0 1,-21 21-16,0 0 16,0 0-16,-22-21 0,22 21 0,0 0 15,-21 0-15,21 0 0,-1 0 16,1 21-16,0-21 0,0 21 0,21 0 16,-21-21-16,21 22 0,0-1 15,0 0-15,0 0 0,0 0 0,21 0 16,0-21-16,21 22 0,-20-1 15,-1 0-15,0 0 0,0 0 16,0-21-16,0 21 0,1 1 0,-1-1 0,0 0 16,0-21-16,-21 21 15,0 0-15,0 0 0,0 1 16,-21-1 0,0-21-16,0 0 0,-1 0 15,-20 0-15,0 0 0,-1 0 0,22 0 16,-21-21-16,0 21 0,-1-22 15,22 1-15,-42-21 16,41 21-16,1 0 0,21-1 16,0 1-16,-21 0 0,21 0 0,21 42 47,-21 0-47,21 0 0,1 1 0,-1-1 15,0 21-15,21-21 0,-21 0 16,1 1-16,20-1 0,0 0 0,1 0 15,-22 0-15,21-21 0,0 0 16,1 0-16,-1 0 0,0 0 0,1 0 16,-1-21-16,0 21 0,-20-21 0,20 0 15,0 0-15,-21-22 0,22 22 16,-22 0-16,0-21 0,0-1 0,0 1 16,1 0-16,-1-1 15,0-20-15,21-64 0,-42 63 16,21 1-16,1-1 0,-1 1 15,-21-1-15,0 22 0,21 0 0,-21-1 16,0 22-16,0 0 0,0-21 16,0 63-1,-21 0-15,0 21 0,21 1 16,0 20-16,-22 1 0,1-1 16,21 1-16,-21-1 0,21 22 0,-21-43 15,21 22-15,0-1 0,0 22 16,0-43-16,-21 0 0,21 1 15,0-22-15,0 0 0,0 21 16,0-20-16,21-22 16,0 0-16,0 0 15,0 0-15,1 0 16,-1-22-16,0 1 0,0 0 0,0 0 16,0 0-16,1 0 15,-1-1-15,-21 1 0,0 0 0,0 0 16,0 0-16,0 0 0,0-1 15,-21 1-15,-22 0 0,22 0 0</inkml:trace>
  <inkml:trace contextRef="#ctx0" brushRef="#br1" timeOffset="179514.32">28427 12256 0,'63'21'16,"-126"-42"-16,84 21 16,0 0-16,0 0 0,0 0 15,1 0-15,-1 0 16,0 0-16,0 0 0,0 0 0,22 0 15,-22 0-15,0 0 0,21-22 16,-21 1-16,1 21 0,20-21 0,-21 21 16,0-21-16,22 21 0,-22 0 0,0 0 15,-21-21-15,21 21 0,0 0 16</inkml:trace>
  <inkml:trace contextRef="#ctx0" brushRef="#br1" timeOffset="179746.71">29549 12764 0,'0'0'15,"0"21"1,-22-21 46,1 0-46,0 0-16,0 0 0,-21 0 0,20 0 16,-20 0-16,0 0 0</inkml:trace>
  <inkml:trace contextRef="#ctx0" brushRef="#br1" timeOffset="203279.27">656 16552 0,'0'0'0,"-21"0"0,-21 0 0,20 0 16,1 0-16,-21 0 0,21 22 15,0-22-15,-1 0 0,22 21 16,0 0 0,22-21-1,-1 0 1,0 21-16,0-21 0,85 21 16,-64-21-16,22 0 15,-22 21-15,22-21 0,-1 0 0,1 0 16,20 22-16,-20-22 0,20 0 15,-20 0-15,21 0 0,-22 0 16,22-22-16,-22 22 0,1-21 0,-1 0 16,-20 21-16,-1-21 0,0 0 15,-21 0-15,1 21 0,-1-22 0,-21 1 16,-21 0 0,-1 21-16,1 0 0,-21 0 0,0 0 15,-22 0-15,22 0 0,-22 0 16,22 0-16,-22 0 0,1 0 0,21 0 15,-1 0-15,1 0 0,0 0 16,20 0-16,1 0 16,0 0-16,0 0 0,63 0 31,-21 0-31,22 0 0,-1 0 0,22 0 16,-1 0-16,1 0 0,-1 0 15,1 0-15,-22 0 0,21 0 0,-20 0 16,-1 0-16,0 0 0,-20 0 15,-1 21-15,0-21 0,-21 21 16,0 1-16,0-1 0,0 0 0,-21 21 16,-22-21-16,1 22 0,0-1 15,-1 0-15,-20-20 0,-1 20 16,22 0-16,-21 1 0,20-22 16,-20 21-16,20-21 0,22 0 0,-21 1 15,21-22-15,0 0 0,21-22 16,42 1-16</inkml:trace>
  <inkml:trace contextRef="#ctx0" brushRef="#br1" timeOffset="204566.63">3873 16108 0,'0'0'0,"0"-21"16,22 0-1,-1-1-15,21 1 16,-21 0-16,22-21 0,-1 21 0,-21-1 16,0-20-16,43-21 0,-43 41 15,-21 1-15,0-21 0,0 21 16,0 0-16,0-1 0,0 1 16,-21 21-16,-22 0 0,22 0 15,0 0-15,-21 0 0,-1 0 0,1 21 16,0 1-16,-1-1 0,1 0 15,21 0-15,-21 0 0,20 22 0,1-22 0,0 21 16,21 0-16,0-20 0,0 20 16,0 0-16,21-21 0,22 22 0,-22-22 15,21 21-15,0-21 16,1 22-16,-1-22 0,0 0 0,-20 21 16,20-20-16,-21-1 0,21 0 15,-20 0-15,-22 0 0,0 0 0,0 1 16,0-1-16,0 0 0,-22 0 15,-20-21-15,21 21 0,-21-21 0,-1 0 16,-20 21-16,20-21 0,-20 0 16,21 0-16,-22 0 0,22 0 0,-22-21 15,22 0-15,0 0 0,-1 0 16,1 0-16,0-22 0,20 22 0,-20-21 16,21 21-16,21-1 0,0 1 15,21 42 1,0-21-16,0 22 15,22-1-15,-22 21 0,21-21 16,1 22-16,-22-22 0,21 0 0,0 21 16,-20-21-16,20 1 0,0-1 15,1-21-15,-1 21 0,0 0 0,-21-21 16,22 0-16,-1 0 0,0 0 16,1 0-16,-1-21 0,0 0 0,-20 21 15,20-21-15,0-1 0,-21-20 16,43 0-16,-43-1 0,0 1 15,0 21-15,-21-21 0,0 20 16,0-20-16,0 21 0,0 0 16,0 42-1,0 0 1,0 0-16,0 0 0,0 1 0,0-1 16,0 0-16,0 0 0,0 0 15,0 0-15,0 1 0,0-1 0,22-21 16,-1 0-1,0 0-15,0 0 0,0-21 16,0 21-16,1-22 0,20 1 0,-21-21 16,0 21-16,0 0 15,1-22-15,-22 22 0,0-21 0,21 21 16,-21-22-16,0 22 0,21 0 0,-21 0 16,0 42 15,0 0-31,0 0 0,0 22 15,0-22-15,0 21 0,0 0 0,0 1 16,0-1-16,0 0 0,0 22 16,21-22-16,-21 1 0,21 20 15,0 1-15,1-1 0,-22-21 0,21 22 16,0-1-16,0 1 0,-21-1 0,0-20 16,0 20-16,0-20 0,0-1 15,0 21-15,0-20 0,0-1 16,-21-21-16,0 22 0,0-1 0,-1-21 15,-20 21-15,0-20 0,-1-1 16,1 0-16,0-21 0,-1 0 0,-20 0 16,-1-21-16,22 0 0,-21-1 15,20-20-15,1 0 0,0-1 0,-1 1 16,-20-64-16,42 43 0,21 20 16,0-20-16,0-1 0,0 22 15,21-21-15,0 20 0,21-20 0,-21 20 16,22-20-16,-1 21 0,0-1 15,22-20-15,63-43 16,-64 42-16,1 1 0,-1-1 16,1 1-16</inkml:trace>
  <inkml:trace contextRef="#ctx0" brushRef="#br1" timeOffset="206017.9">4932 16002 0,'21'-21'16,"21"-64"0,-105 191-16,126-191 31,-63 107-31,0-1 0,0 0 15,0 21-15,0 1 0,0-22 16,0 21-16,0 0 0,0-20 0,0 20 16,0 0-16,0-21 0,0 1 15,0-1-15,0 0 0,0 0 16,0 0-16,21-21 16,1-21-1,-22 0-15,0 0 16,0-22-16,21 22 0,-21-21 15,21 0-15,-21-1 0,0 1 0,0 21 16,0-22-16,21 22 0,-21 0 0,21 21 16,0 0-16,1 21 15,-22 0-15,21 22 0,0-22 16,0 127 0,0-106-16,0 22 15,1-43-15,-1 0 0,-21 0 16,21 1-16,0-22 0,0 0 15,0 0-15,1 0 0,-1 0 0,0 0 16,0 0-16,0-22 0,0 1 16,1-21-16,-1 21 0,0-22 0,0-20 15,0 21-15,0-22 0,-21 1 0,0-1 16,22 1-16,-22-1 0,0 1 16,0-1-16,0 22 0,0-22 0,0 22 15,0 21-15,0 0 0,0-1 16,0 1-16,0 42 15,0 1-15,0-1 0,-22 21 0,22-21 16,0 22-16,-21-1 16,21 21-16,-21-20 0,21 20 0,0-20 15,0 20-15,0 1 0,0-22 16,0 0-16,0 22 0,21-43 0,0 21 16,22 1-16,-22-22 0,21 0 15,22 0-15,-22-21 0,0 0 0,22 21 16,-22-21-16,22 0 0,-22 0 0,0-21 15,1 0-15,-1 0 0,0 0 16,-20-22-16,20 1 0,-21 0 0,0-1 16,0 1-16,-21-22 0,0 22 15,22 0-15,-22-1 0,0 22 0,0 0 16,0 0-16,-22 0 0,1 21 16,0 0-16,0 0 0,0 0 0,-22 21 15,22 0-15,0 0 0,-21 22 16,21-1-16,-1-21 0,1 21 0,21 1 15,0 20-15,-21-42 0,21 22 16,0-1-16,0 0 0,0-20 0,0-1 16,21 0-16,-21 0 0,21 0 0,1-21 15,-1 0-15,0 0 0,0 0 16,0 0-16,0 0 0,22-42 16,-22 21-16,0 0 0,-21-22 15,21 22-15,-21-21 0,21-1 16,-21 1-16,0 0 0,0-1 0,0 22 15,22 0-15,-22 0 0,0 0 16,0 42 0,0 0-16,0 127 15,0-105 1,0-1-16,0-21 0,0 0 0,0 0 16,0 1-16,0-1 0,0 0 15,21-21-15,0 0 16,0 0-16,0 0 15,0-21-15,1 0 0,-1-1 16,0 1-16,0-21 0,-21 21 16,21-22-16,0 1 0,22 0 0,-22-1 15,0 1-15,0 0 0,22-1 16,-22 22-16,21 0 0,-21 0 0,0 0 16,1 21-16,-1 0 0,0 0 0,0 21 15,-21 0-15,0 0 0,0 22 16,0-22-16,0 0 0,0 21 0,0 22 15,0-22-15,0-21 16,-21 22-16,0-22 0,0 0 0,-1 0 16,1 0-16,21 0 0,0 1 15,-21-22-15,21-22 32,21 22-32,0-21 0,22-21 15,-22 21-15,0-22 0,21 1 16,1 0-16,20-64 0,-20 64 15,-22-1-15,21 1 0,-21 0 16,0-1-16,1 22 0,-22 0 0,0 0 16,0 42-1,-22 0 1,1 0-16,0 22 0,0-22 0,0 0 16,0 21-16,21 1 0,0-22 15,-22 21-15,22 0 0,0-20 16,0-1-16,0 21 0,0-21 0,0 0 15,0 1-15,22-1 0,-1-21 16,0 21-16,0-21 0,0 0 16,0 0-16,1 0 0,-1 0 0,0 0 15,0-21-15,0 0 0,0 21 16,1-22-16,-1 1 0,-21 0 0,21 0 16,-21 0-16,21 0 0,-21-1 15,0 1-15,0 0 0,0 0 0</inkml:trace>
  <inkml:trace contextRef="#ctx0" brushRef="#br1" timeOffset="206375.37">5969 15642 0,'-42'0'0,"84"0"0,-106 0 0,43 21 16,0-21-16,0 0 0,42 0 31,0 0-31,0 0 0,22 0 16,-22-21-16,21 21 0,1-21 15,-1 21-15,0-21 0,1 21 0,-1 0 16,0-21-16,1 21 0,-1 0 0,0-21 15,1 21-15,-1 0 0,-21 0 16,21 0-16,-20 0 0,-1 0 0,0 0 16,0 0-16,21 0 15,-20 0-15</inkml:trace>
  <inkml:trace contextRef="#ctx0" brushRef="#br1" timeOffset="209263.12">17272 15515 0,'-42'0'16,"84"0"-16,-127 0 0,43 21 0,21-21 0,-22 0 15,1 0-15,0 0 16,21 0-16,-1 0 0,1 0 0,0 0 16,0 0-16,21 22 15,21-22 1,0 0-16,0 0 0,22 0 0,20 0 15,-20 0-15,41 0 0,-20 0 16,-1 0-16,22 0 0,-22 0 0,1 0 16,21 0-16,-22 0 0,-21 0 0,22-22 15,-1 1-15,-20 21 0,-1-21 16,-21 21-16,22-21 0,-22 0 0,0 21 16,0-21-16,-21-1 0,0 1 15,0 0-15,0 0 0,0 0 16,-21 0-16,0 21 0,0-22 15,-1 1-15,-20 21 0,21 0 16,0-21-16,0 21 0,-1 0 0,1 0 16,0 0-16,21-21 15,-21 21-15,42 0 16,0 0-16,0 0 16,22 21-16,-22-21 0,21 21 15,-21 0-15,1-21 0,20 22 0,-21-1 16,-21 0-16,0 0 0,0 0 0,0 22 15,0-22-15,0 0 0,0 0 16,-21 0-16,-21 0 0,20 1 0,-20-1 16,0 0-16,-1-21 0,1 21 15,0 0-15,-1-21 0,1 21 16,21-21-16,0 0 0,0 22 0,42-44 31,0 1-31</inkml:trace>
  <inkml:trace contextRef="#ctx0" brushRef="#br1" timeOffset="210350.5">19135 15155 0,'0'0'15,"42"0"-15,-21-21 0,0 0 0,-21 0 0,21 0 16,1 21-16,-1-21 0,-21-1 15,0 1-15,0 0 0,0 0 0,0 0 16,0 0-16,0-1 0,0 1 16,-21 21-16,-22 0 0,22 0 15,0 0-15,-21 0 0,-1 21 0,1 1 16,0-1-16,20 0 0,-20 21 16,0 1-16,21-22 0,-1 21 0,22 0 15,0 1-15,0-1 0,0 0 16,0-20-16,22 20 0,-1-21 15,0 21-15,0-20 0,21-1 0,1 21 16,-22-21-16,21 0 0,-21 1 16,22-1-16,-22-21 0,0 21 0,0 0 15,-21 0-15,-42-21 32,21 0-32,-22 0 0,1 0 15,0 0-15,-1 0 0,-20-21 0,-1 21 16,1-21-16,-1 21 0,22-21 15,-21 21-15,20 0 0,1-21 16,0 21-16,20 0 0,1 0 0,21 21 31,0 0-31,21 0 0,22 0 16,-22 0-16,21 1 0,1-1 0,-1 0 16,0-21-16,1 21 0,20 0 15,-21-21-15,1 21 0,20-21 0,-20 0 16,-1 0-16,0 0 0,1 0 15,-1 0-15,21 0 0,-20-21 0,-22 0 16,21 21-16,1-21 0,-22 0 0,21 0 16,-21-1-16,0-20 0,1 21 15,-22 0-15,0-22 0,0 22 16,0 0-16,0 0 0,0 42 31,-22 0-31,22 22 16,-21-22-16,21 0 0,-21 0 0,21 0 15,0 0-15,0 1 0,0-1 16,0 0-16,21 0 0,0-21 0,1 21 16,-1-21-16,0 0 0,21 0 0,-21 0 15,22 0-15,-22 0 0,21 0 16,1 0-16,-22-21 0,21 0 0,0 0 16,-20 0-16,20-1 0,-21 1 15,0 0-15,0 0 0,1-21 0,-22 20 16,0 1-16,21 0 0,-21 0 0,0 42 31,-21 21-15,-1-20-16,22 20 0,-21-21 15,0 21-15,0 1 0,0-1 0,-22 0 16,22 22-16,0-22 0,0 106 16,21-84-16,0-1 0,0 1 15,0-1-15,0 1 0,0-1 0,0 22 16,0-21-16,0-1 0,0 1 0,0-1 15,0-21-15,0 22 0,0-1 16,0-20-16,0-1 0,0 0 0,0-20 16,0 20-16,0-21 0,-21 0 15,21 0-15,0 1 0,-21-22 16,-1 0-16,1 0 0,0 0 0,0 0 16,0 0-16,0 0 0,-22-22 0,22-20 15,-21 21-15,21-21 0,-22-1 16,-20-20-16,20 20 0,1-20 0,0-1 15,-1 22-15,1-21 0,21 20 0,-21 1 16,20 0-16,1-1 0,21 1 16,0 0-16,0 20 0,0-20 0,0 0 15,43-1-15,20-62 16,-42 62-16,43 1 0</inkml:trace>
  <inkml:trace contextRef="#ctx0" brushRef="#br1" timeOffset="211839.33">20172 15515 0,'0'0'0,"21"-21"0,-21 0 0,0 0 0,0 0 16,0 42-1,0 0 1,-21 0-16,21 0 0,-21 22 0,21-22 16,-22 21-16,22-21 0,0 0 15,0 22-15,0-22 0,0 0 0,0 0 16,0 0-16,0 1 0,0-1 15,0 0-15,0-42 32,22 0-17,-1-1-15,-21 1 0,21 0 16,0-21-16,0 21 0,0-22 0,1 22 16,20-21-16,-21 21 0,0-1 15,0 22-15,1 0 0,-1 0 16,-21 22-16,0-1 15,0 21-15,0-21 0,0 0 0,21 22 16,-21-22-16,0 0 0,21 21 16,-21-20-16,0-1 0,21 0 0,0 0 15,1-21-15,-1 21 0,0-21 0,0 0 16,0 0-16,0 0 0,1 0 16,-1 0-16,21-21 0,-21 0 15,0 21-15,22-42 0,-22 20 0,0 1 16,0-21-16,0 0 0,22-1 0,-43-20 15,21 20-15,0-20 0,0-1 16,-21-20-16,0 20 0,21 22 0,1-22 16,-22 43-16,21-21 15,-21 21-15,0 0 0,0 42 16,0 0-16,0 0 16,0 21-16,0 1 0,0 41 15,0-20-15,-21-22 0,21 1 16,0-1-16,0 21 0,0-20 15,0-1-15,0-21 0,42 64 16,-42-64-16,21 0 0,0 0 0,0 1 16,1-1-16,-1 0 0,0 0 15,0-21-15,0 0 0,0 0 0,1 0 16,-1 0-16,0 0 0,21 0 16,-21-21-16,1 21 0,-1-21 0,0 0 15,0-1-15,0-20 0,0 21 0,1-21 16,-22 20-16,0 1 0,21-21 15,-21 21-15,0 0 0,0-1 16,0 1-16,-21 0 0,-1 21 0,-20 0 16,21 0-16,-21 0 0,20 0 15,-20 21-15,21 0 0,0 1 0,-22-1 16,22 21-16,21-21 0,-21 22 16,21-22-16,0 0 0,0 0 0,0 21 15,0-20-15,0-1 0,0 0 0,0 0 16,21 0-16,0-21 15,1 0-15,-1 0 0,0 0 16,0 0-16,0-21 0,0 0 16,1 0-16,-1 0 15,0-22-15,-21 22 0,0 0 16,21 21-16,-21-21 0,0 42 31,-21-21-31,21 21 0,0 0 16,-21 22-16,21-22 0,0 0 15,0 21-15,0-21 0,0 1 0,0-1 16,0 0-16,0 0 0,0 0 0,0 0 16,21-21-16,0 0 0,0 0 15,0 0-15,1 0 0,-1 0 16,0 0-16,-21-21 0,21 0 0,0 0 16,0-21-16,1 20 15,-1-20-15,0 21 0,0-21 16,21-1-16,-20 1 0,-1 0 0,21-1 15,-21 1-15,22 0 0,-22 20 0,21 1 16,-21 21-16,0 0 0,22 0 0,-22 0 16,-21 21-16,21 1 15,-21-1-15,0 0 0,0 21 0,0-21 16,0 1-16,0-1 0,-21 21 16,0-21-16,21 0 0,-21 1 0,-1-1 15,1 0-15,21 0 0,0 0 16,-21-21-16,21 21 0,-21-21 0,21 22 15,0-44 17,0 1-32,0 0 15,21 0-15,0 0 0,0-22 16,1 22-16,20-21 0,-21 21 0,21-22 16,-20 22-16,-1 0 0,21-21 0,-21 21 15,0 21-15,-21-22 0,0 1 16,22 21-16,-22 21 15,0 1-15,-22-22 16,22 21-16,-21 0 0,21 0 0,-21 0 16,21 22-16,-21-22 0,21 0 0,0 0 15,0 0-15,0 0 0,0 1 16,0-1-16,0 0 16,0 0-16,21-21 15,0 0-15,0 0 16,1 0-16,-1-21 0,0 21 15,0-21-15,0 0 0,22-1 16,-22-20-16,21 21 0,0-21 16,1-1-16,-1 22 0,22-21 0,-22 21 15,-21-22-15,21 22 0</inkml:trace>
  <inkml:trace contextRef="#ctx0" brushRef="#br1" timeOffset="212214.38">20870 15304 0,'-42'0'0,"84"0"0,-105 0 0,20 0 0,43-22 16,43 22 0,-22-21-16,21 0 0,1 21 15,-1-21-15,21 21 0,1-21 0,-22 21 16,43-21-16,-22 21 0,1 0 16,-1-22-16,1 22 0,-1 0 0,-20 0 15,-1-21-15,0 21 0,1 0 16,-1 0-16,-21 0 0,-21-21 0,21 21 15,1 0 1,-22 21 0,0 0-1</inkml:trace>
  <inkml:trace contextRef="#ctx0" brushRef="#br1" timeOffset="212494.91">22606 15621 0,'0'0'0,"-21"0"16,0 0 0,-1 0-1,1 0 1,0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9T02:21:07.1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3006 3048 0,'0'-21'47,"-22"21"31,1 0-78,0 0 15,0 0-15,0 0 0,0 0 0,-1 0 16,1 0-16,0 0 16,0 0-16,0 0 0</inkml:trace>
  <inkml:trace contextRef="#ctx0" brushRef="#br0" timeOffset="432.77">2688 2963 0,'0'0'0,"-21"0"0,0 0 16,0 0 0,-1 0-16,1 0 15,42 0 16,22 0-15,-22 0-16,21 0 0,22 0 16,-22 0-16,22 0 0,-1 0 0,1 0 15,-1 0-15,1 0 0,-1 0 16,22 0-16,-1 0 0,1 0 0,0 0 16,-1 0-16,234 0 15,-233 0-15,-22 0 16,22 0-16,-22 0 0,1 0 15,63 0-15,-64 0 0,1 0 16,-22-21-16,0 21 0,1 0 16,-22 0-16,21 0 0,1 0 15,-65 0 48,1-21-48,0 0-15,0 21 0,0-21 16,0 21-16</inkml:trace>
  <inkml:trace contextRef="#ctx0" brushRef="#br0" timeOffset="999.45">4424 2540 0,'0'0'0,"-21"0"0,21-21 16,-22 21-16,1 0 16,0 0-1,21 21-15,0 0 16,0 0-16,0 1 0,0-1 16,0 0-16,0 0 0,21 0 0,0-21 15,1 21-15,-1 1 0,0-1 16,0 0-16,21 0 0,1-21 0,-1 21 15,0 0-15,1-21 0,-1 0 16,0 22-16,1-22 0,-22 0 0,21 0 16,1 0-16,-22 0 0,0 0 15,0 0-15,0 0 0,0 0 0,-42 0 47,0 0-47,0 0 0,0 0 16,0 0-16,-1 21 0,1-21 0,0 21 15,-21-21-15,21 21 0,-1-21 16,-20 21-16,21 0 0,0 1 0,-22-22 16,22 42-16,0-21 0,-21 0 15,-1 0-15,22 1 0,-21 20 16,21-21-16,-22 21 0,-20 22 16,42-43-16,-22 0 0,22 22 15,0-22-15,0-21 0,21 21 16,-21 0-16,21 0 0,-21-21 0,21 21 15,-22-21-15,22 22 16,0-44 31,-21 22-47,21-21 0,0 0 16,0 0-16</inkml:trace>
  <inkml:trace contextRef="#ctx0" brushRef="#br0" timeOffset="3045.38">5249 2498 0,'0'0'0,"21"-21"0,-21-1 16,22 22-16,-22-21 0,0 0 0,0 0 16,0 0-1,0 42 32,0 21-47,0-21 0,0 43 0,0-22 16,0 1-16,0 20 0,0 1 15,0-22-15,-22 21 0,1-20 0,0 20 16,0-20-16,0-1 0,0 0 16,-22 22-16,22-43 0,0 21 15,-21 1-15,20-22 0,1 0 0,0 0 16,0 0-16,21 0 16,-21-21-16,0 0 15,21-21 1,0 0-16,0-21 0,0 21 0,0-22 15,0 22-15,0-21 0,0 21 16,0-22-16,21 1 0,0 21 0,0-22 16,0 22-16,0 0 0,1 0 15,-1 21-15,0 0 0,0 0 16,0 0-16,-21 21 0,0 0 16,21 0-16,1 22 0,-22-22 15,0 21-15,0-21 0,0 22 0,0-1 16,21-21-16,-21 22 0,21-22 15,-21 21-15,21-21 0,-21 0 0,21 1 16,0-1-16,1-21 0,-1 0 16,0 0-16,0 0 0,0 0 0,22 0 15,-22-21-15,63-1 16,-62-20-16,20 21 0,0-21 0,1 20 16,-1-20-16,-21 0 0,21-1 15,1 1-15,-22 0 0,0 21 0,21-22 16,-20 22-16,-1-21 0,-21 21 15,21 21-15,-21-22 0,21 1 16,-21 42 0,0 1-16,-21-1 15,21 0-15,-21 21 0,0-21 16,21 1-16,0-1 0,-22 0 16,22 21-16,-21-21 0,0 1 15,21 20-15,0-21 0,0 0 0,0 0 16,0 1-16,0-1 0,21 0 0,0-21 15,1 0-15,-1 21 0,21-21 16,-21 0-16,22 0 0,-22 0 16,21-21-16,-21 0 0,0 21 15,22-21-15,-22-22 0,0 22 0,0 0 16,0 0-16,1-22 0,-22 22 16,21-21-16,-21 21 0,0-22 0,0 1 15,0 21-15,0-21 0,0 20 16,-21-20-16,-1 21 0,1 0 0,0 0 15,0 21-15,0 0 0,-22 0 0,22 0 16,-21 0-16,0 21 0,20 0 16,-20 0-16,0 21 0,21-20 0,-22-1 15,22 21-15,0-21 0,21 22 16,0-1-16,0-21 0,0 21 0,0-20 16,0-1-16,21 0 0,0 21 15,0-42-15,22 21 0,-22 1 16,21-22-16,1 0 0,-1 0 15,64-22-15</inkml:trace>
  <inkml:trace contextRef="#ctx0" brushRef="#br0" timeOffset="3323.73">7154 2731 0,'21'-43'0,"-42"86"0,64-107 0,-43 43 15,0 0-15,0 0 16,-22 21-16,1 0 0,0 0 15,0 21-15,-21 0 0,-1 0 16,22 0-16,-21 22 0,-22-22 16,22 21-16,0 0 0,-1 1 0,22-1 15,-21-21-15,21 22 0,-1-1 16,1 21-16,21-20 0,0-22 16,0 21-16,21-21 0,1 1 15,20-1-15,0-21 0,1 21 0,-1-21 16,21 0-16,-20 0 0,20 0 15,-20 0-15,20 0 0,-21 0 0,1-21 16,-1 0-16,22-1 0,-22 1 16,0 0-16</inkml:trace>
  <inkml:trace contextRef="#ctx0" brushRef="#br0" timeOffset="3779.46">7768 2900 0,'21'-21'0,"-42"42"0,42-63 0,-21 20 15,0 1-15,0 0 0,0 0 16,0 0-16,-21 21 0,0-21 0,0 21 15,0 0-15,-1 0 0,-20 0 16,21 0-16,0 21 0,-22 0 0,22 0 16,0 0-16,-21 22 0,21-22 15,-1 21-15,1-21 0,0 22 0,0-22 16,21 21-16,0-21 0,0 0 16,0 22-16,0-22 0,0 0 0,0 0 15,0 0-15,0 1 0,21-22 16,0 0-16,0 0 0,1 0 15,-1 0-15,0 0 0,21 0 0,-21-22 16,1 1-16,20 0 0,-21 0 16,0 0-16,0-22 0,22 22 0,-22-21 15,-21 21-15,21-22 0,0 1 16,-21 0-16,21 21 0,-21-22 0,0 22 16,0 0-16,0 0 0,0 0 15,0 42 1,0 0-16,-21 0 0,21 0 15,-21 0-15,21 1 16,-21 20-16,21-21 0,0 0 0,0 22 16,0-22-16,0 0 0,0 0 15,0 0-15,0 0 0,0 1 0,0-1 16,0 0-16,21-21 16,0 0-16,0 0 0,1 0 0,-1 0 15,21 0-15,-21-21 0,0 0 0,1 21 16,20-43-16</inkml:trace>
  <inkml:trace contextRef="#ctx0" brushRef="#br0" timeOffset="4086.4">8403 2265 0,'0'0'0,"0"-42"0,0 20 0,-21 1 15,0 21-15,0 0 16,21 21-16,0 1 15,-22-1-15,22 0 0,-21 21 0,21 1 16,0-1-16,0 21 0,0 1 16,-21-1-16,21-20 0,-21 20 0,0 1 15,21-22-15,0 0 0,-21 22 16,21-22-16,-22-21 0,22 22 0,-21-22 16,21 21-16,0-21 0,0 1 15,0-1-15,0 0 0,0 0 16,21-21 15,1-21-31,-1 21 0,0-21 16,0-22-16,0 22 0,0 0 15</inkml:trace>
  <inkml:trace contextRef="#ctx0" brushRef="#br0" timeOffset="4499.16">8678 2646 0,'0'0'0,"0"21"15,-21 0-15,0 0 16,0 1-16,0 20 16,21-21-16,-22 0 0,1 22 0,21-22 15,-21 21-15,21-21 0,-21 22 16,21-22-16,-21 0 0,21 21 0,0-21 16,0 1-16,0-1 0,0 0 0,0 0 15,21-21-15,0 21 0,0-21 16,22 0-16,-22 0 0,21 0 0,-21 0 15,22 0-15,-22 0 0,21 0 16,0-21-16,-20 21 0,20-21 0,-21 0 16,0 0-16,0-1 15,1-20-15,-1 21 0,-21 0 0,0-22 16,0 1-16,0 21 0,0-21 0,0 20 16,0-20-16,-21 21 0,-1 0 15,1 0-15,-21-1 0,0 22 16,-1 0-16,22 0 0,0 0 15,-21 0-15,20 0 0,1 22 0,0-1 16,0 0-16,0-21 0,21 21 16,0 0-16,-21 0 0,21 1 0,0-1 15,0 0-15,0 0 16,21-21-16,0 0 0,0 0 16,21 0-16,1 0 0</inkml:trace>
  <inkml:trace contextRef="#ctx0" brushRef="#br0" timeOffset="4975.89">9271 2921 0,'-21'-21'0,"42"42"0,-63-42 0,20 0 16,1 0-16,21-1 0,43-41 31,-43 42-16,21 21-15,0-21 0,21 21 0,-21 0 16,1 0-16,20 0 0,-21 0 16,21 0-16,-20 21 0,20 0 0,-21 0 15,0 0-15,0 0 0,1 1 16,-1 20-16,-21-21 0,0 0 0,0 22 16,0-22-16,0 21 0,0-21 0,0 0 15,-21 1-15,21 20 0,0-21 16,-22 0-16,22 0 0,-21-21 0,21 22 15,-21-1-15,21 0 16,0-42 31,0 0-47,0-1 0,21 1 0,0 0 16,1 0-16,-22-21 0,21 20 15,0-20-15,0 21 0,21-21 0,-20 20 16,-1-20-16,0 21 15,0-21-15,0 20 0,22 1 0,-22 0 16,0-21-16,21 42 0,-21-21 0,1-1 16,20 22-16,0 0 0,-21-21 0,22 21 15,-22 0-15,21 0 0,-21 0 16</inkml:trace>
  <inkml:trace contextRef="#ctx0" brushRef="#br0" timeOffset="5427.63">10774 2773 0,'0'0'0,"21"0"0,0 0 16,0-21-16,-21 0 15,0-1 1,0 1 0,-21 21-16,0 0 0,0 0 15,0 0-15,-1 21 16,1 1-16,0-1 0,0-21 0,-21 21 15,20 0-15,1 0 0,0 0 16,21 1-16,0-1 0,0 0 16,0 0-16,0 0 0,21 0 15,-21 1-15,21-22 0,22 21 16,-22-21-16,0 0 0,0 21 0,22-21 16,-22 0-16,21 0 0,-21 21 15,0-21-15,1 0 0,-1 21 0,0-21 16,0 0-16,-21 21 0,21 1 0,-21-1 15,0 0 1,0 0-16,-21-21 0,0 21 16,0-21-16,0 0 0,-22 21 15,22-21-15,0 22 0,-21-22 16,20 0-16,-20 0 0,21 0 16,-21 0-16,20 0 0,-20 0 0,21 0 15,0 0-15,0 0 0,-1 0 16,1 0-16,0-22 0,0 22 0,0-21 15,0 0-15,21 0 0,0 0 0,0 0 16</inkml:trace>
  <inkml:trace contextRef="#ctx0" brushRef="#br0" timeOffset="5827.4">8064 2498 0,'0'0'0,"22"-21"15,-1 21 1,21 0-16,0 0 0,22 0 0,-1 0 15,1 0-15,21 0 0,-1 0 16,22 0-16,-21 0 0,21 0 16,-1 0-16,-20 0 0,21 0 15,-43 0-15,1 0 0,-1 0 0,-20 0 16,-22-22-16,0 22 0,0 0 16,0 0-16,-42 0 46,0 0-30,0 22-16,0-1 0,-22-21 16,1 21-16,0 0 0</inkml:trace>
  <inkml:trace contextRef="#ctx0" brushRef="#br0" timeOffset="6635.1">2244 5228 0,'0'0'0,"-64"0"16,22 0-16,-22 0 0,22-21 16,21 21-16,-22 0 0,22 0 15,42 0 1,22 0 0,-1 0-16,0 21 0,43 0 0,0-21 15,-1 22-15,43-22 0,-21 0 16,21 21-16,0-21 0,0 0 0,0 0 15,0 0-15,21 0 0,-21 0 0,0 0 16,0 0-16,-21 0 0,21 0 16,-42-21-16,21 21 0,-22-22 0,1 22 15,-21 0-15,-1-21 16,1 21-16,-43-21 0,21 21 0,-21 0 16,-21-21-16,-21 0 15,0 0-15,-21 21 0,20-22 16,-20 22-16,0-21 0,-22 0 0,22 21 15,0-21-15,-1 21 0,-20 0 16,20 0-16,22-21 0,-21 21 0,21 0 16,0 0-16,63 0 15,-21 0 1,21 0-16,1 0 0,20 0 16,1 0-16,-1 0 0,1 0 0,-1 0 15,-20 0-15,-1 0 0,0 0 0,-21 0 16,1 0-16,-22 21 15,0 0-15,0 0 0,-22 0 16,-20 22-16,21-22 0,-21 0 16,-22 21-16,22-20 0,-22-1 0,22 21 15,-22-21-15,1 0 0,21 22 0,-1-22 16,-20 21-16,20-21 0,22 1 16,-21-1-16,21 0 0,0 0 0,-1 0 15,22 0-15</inkml:trace>
  <inkml:trace contextRef="#ctx0" brushRef="#br0" timeOffset="8052.29">6011 4868 0,'0'0'0,"21"0"0,1 0 16,-1 0-16,0 0 15,0 0-15,0 0 16,0-21-16,1 0 0,-1 0 0,21 0 16,-21 0-16,22-1 0,-1 1 15,0 0-15,1-21 0,-1 21 16,0-1-16,1-41 0,-22 42 15,-21 0-15,0-1 0,0 1 16,-43 21-16,22-21 0,-21 21 16,0 0-16,-1 0 0,-20 21 0,20 0 15,-20 1-15,21-1 0,-1 0 16,1 0-16,21 0 0,0 22 0,21-1 16,0-21-16,0 21 0,0 1 15,0-1-15,21-21 0,0 22 0,21-1 16,1-21-16,-22 21 0,21 1 15,0-22-15,1 0 0,20 21 16,-20-20-16,-22-1 0,21 0 0,0 0 16,-20 0-16,-22 0 0,0 1 15,0-1-15,0 0 0,-43-21 0,22 21 16,-42 0-16,20 0 0,-20 1 16,-22-22-16,22 21 0,-22-21 0,21 0 15,-84 0-15,85 0 16,-1 0-16,22 0 0,0-21 0,-1 21 15,22-22-15,-21 1 0,21 0 0,-1-21 16,1 21-16,0-22 0,21 22 16,0-21-16,0 21 0,0-1 0,0 1 15,21 0-15,0 21 0,1 0 16,20 0-16,0 0 0,-21 21 16,22 0-16,-1 1 0,-21-1 0,22 0 15,-22 0-15,0 21 0,0-20 16,0 20-16,0-21 0,1 0 0,-1 0 15,-21 22-15,21-22 0,0 0 16,0 0-16,0 0 0,1-21 0,-1 22 16,21-22-16,0 0 0,-20 0 0,20 0 15,0 0-15,1 0 0,20 0 16,-21-22-16,22 1 0,-1 0 0,-20 0 16,20 0-16,1-22 0,-1 22 15,1-21-15,-22 21 0,0-22 16,1 1-16,-22 21 0,21 0 0,-21-22 15,-21 22-15,0 0 16,0 42 0,0 0-16,0 1 15,-21-1-15,0 0 0,21 21 0,-21-21 16,21 22-16,0-22 0,0 0 0,0 21 16,0-20-16,0-1 0,0 21 15,0-21-15,0 0 0,21 1 16,21-22-16,-20 0 0,-1 0 15,21 0-15,-21 0 0,22-22 0,-22 1 16,21 21-16,-21-21 0,22-21 16,-22 21-16,0-1 0,0-20 15,0 21-15,0-21 0,-21 20 0,0 1 16,0 0-16,0 0 0,0 0 0,0 0 16,-21 42 15,21 0-31,0 0 0,0 0 15,0 22-15,0-22 0,0 21 0,0 0 16,0 1-16,0-1 0,0 22 0,0-22 16,0 21-16,0 1 0,0-1 15,0 22-15,-21-21 0,21 20 16,-21-20-16,21 20 0,-21-20 0,21 21 16,0-22-16,-21 22 0,21-22 15,-22 1-15,22-1 0,0 1 0,-21-1 16,0-20-16,0-1 0,0 0 15,0 1-15,-1-1 0,1-21 0,-21 0 16,21 0-16,-22 1 0,1-1 0,0-21 16,-1 0-16,1 0 0,-21 0 0,20-21 15,-20-22-15,-1 22 0,1-42 0,-1 20 16,1-20-16,-1-1 0,22 1 0,0-22 16,-1 22-16,22-1 0,0 1 15,21-1-15,0 1 0,0 20 16,21-20-16,21 20 0,1 1 0,-1 0 15,22-22-15,-1 22 0,1-22 16</inkml:trace>
  <inkml:trace contextRef="#ctx0" brushRef="#br0" timeOffset="8532.02">7895 4826 0,'0'0'0,"0"21"16,0 0-16,-21 1 16,21-1-16,-21 0 0,21 21 0,0-21 15,0 22-15,-21-1 0,21-21 0,-22 22 16,22-22-16,0 21 0,0-21 16,-21 0-16,21 1 0,0-1 0,-21 0 15,21 0-15,0 0 16,0-42 15,0 0-31,0-21 16,0 20-16,0 1 0,0-21 0,21 0 15,0-1-15,1 1 0,20 0 0,-21-1 16,21-20-16,1 42 16,-1-22-16,0 22 0,1 0 0,-1 0 15,0 21-15,-20 0 0,20 21 16,0 0-16,-21 0 0,1 22 0,-1-1 15,0 0-15,-21 1 0,0-1 16,0 0-16,0 1 0,0-1 0,0-21 16,-21 21-16,0-20 0,-1-1 0,1 0 15,21 0-15,0 0 16,21-42 15,1 21-31,20-21 16,-21 0-16,0-22 0,22 22 0</inkml:trace>
  <inkml:trace contextRef="#ctx0" brushRef="#br0" timeOffset="8785.87">9017 4657 0,'0'-21'0,"0"42"0,0-64 0,0 22 16,-21 21-16,0 0 15,-1 0-15,1 0 0,-42 43 16,42-22-16,-1 0 15,1 21-15,0 1 0,21 20 0,-21-21 16,0 1-16,21 20 0,-21-20 0,21-1 16,0 0-16,0 1 0,0-1 15,0-21-15,0 21 0,0-20 0,21-1 16,0-21-16,21 21 0,-21-21 0,22 0 16,-1 0-16,0 0 0,1-21 15,-1 21-15,22-21 0,-22-1 16,21-20-16,1 0 0,-1-1 0</inkml:trace>
  <inkml:trace contextRef="#ctx0" brushRef="#br0" timeOffset="10224.04">9694 4487 0,'0'0'0,"0"-63"15,0-1-15,0 22 0,0 0 0,-21-1 16,0 22-16,0 21 16,0 0-16,-1 21 0,1 22 15,21-1-15,0 0 0,-21 1 0,21-1 16,-21 22-16,21-1 0,-21 1 15,21-1-15,0 1 0,0-22 0,0 21 16,-21 1-16,21-22 0,-22 22 16,22-22-16,0 0 0,0-20 0,-21 20 15,21-21-15,0 0 0,-21 0 16,21 1-16,0-44 31,0 1-31,0 0 0,0-21 16,21 21-16,0-22 0,1 1 15,-1 0-15,0-1 0,0-20 0,21 42 16,-20-22-16,-1 1 0,21 21 16,-21 0-16,0 21 0,22 0 0,-22 0 15,0 0-15,0 21 16,-21 21-16,0-21 0,0 22 0,0-1 16,0 0-16,0 1 0,0-1 0,-21-21 15,21 21-15,-21-20 0,21-1 16,0 21-16,0-21 0,0 0 15,21 1-15,0-22 0,22 0 16,-22 0-16,21 0 0,-21 0 16,22 0-16,-1 0 0,0 0 0,1-22 15,-1 1-15,0 0 0,1-21 0,-22 21 16,21-22-16,-21 1 0,0 0 16,1-1-16,-1 1 0,-21 0 0,0-1 15,0 1-15,0 21 0,-21 0 16,-1-1-16,1 22 0,0 0 15,0 0-15,0 0 0,0 22 0,21-1 16,-22 0-16,22 0 0,0 0 16,0 0-16,43 43 0,-43-43 15,21 0-15,0 0 16,0 1-16,0-1 0,1 0 0,-22 0 16,0 0-16,21 0 0,0 1 15,-21-1-15,0 0 16,0 0-16,0 0 15,21-21-15,0 0 0,0 0 16,1 0-16,-1 0 0,0 0 16,0 0-16,0-21 0,0 0 0,1 0 15,-1 0-15,0-1 0,0-20 16,0 21-16,22-21 0,-22-1 0,0 1 16,0 0-16,0-1 0,0 1 15,1 0-15,-22 20 0,0 1 16,0 64 15,0-22-31,-22 21 0,22 0 0,-21 1 16,0-1-16,21-21 0,0 22 0,-21-1 15,21-21-15,0 0 0,0 22 16,0-22-16,0 0 0,0 0 16,21-21-16,0 0 0,0 0 15,1 0 1,-1 0-16,0 0 0,0-21 0,0 0 15,-21 0-15,0-1 0,21-20 16,-21 21-16,0-21 0,0-1 16,0 1-16,0 0 0,0 20 0,-21-20 15,21 21-15,-21 0 0,0 0 16,0-1-16,0 22 0,-1 0 0,1 0 16,42 0 15,1 0-31,-1-21 0,21 21 15,-21 0-15,22 0 0,-22 0 16,21-21-16,0 21 0,-20-21 0,20 21 16,-21 0-16,43 0 15,-43 0-15,0 0 0,0 0 0,-21 21 16,0 21-16,0-20 16,0-1-16,0 0 0,0 0 15,0 21-15,0-20 0,0-1 0,0 21 16,0-21-16,0 0 0,0 1 15,0-1-15,0 0 0,0 0 0,0 0 16,0 0-16,0-42 47,0 0-47,0-21 16,21 21-16,0-1 0,1-20 15,-1 0-15,0-1 0,0 22 16,0-21-16,22 0 0,-22 20 15,21 1-15,-21-21 0,22 42 0,-1-21 16,-21 21-16,0 0 0,22 0 0,-22 0 16,21 0-16,-21 21 0,0 0 15,1 21-15,-1-20 0,-21 20 0,0-21 16,0 21-16,0-20 0,0 20 16,0-21-16,0 21 0,0-20 0,0-1 15,0 0-15,0 0 0,0 0 16,0 0-16,-21-21 0,-1 0 15,22-21 17,0 0-17,22-21-15,-1 21 0,0-1 0,0-20 16</inkml:trace>
  <inkml:trace contextRef="#ctx0" brushRef="#br0" timeOffset="10415.93">12213 4636 0,'0'0'0,"0"21"15,0 0 1,-21 0-16,21 21 0,-21-20 0,21-1 16,0 21-16,0-21 15,-21 0-15,21 22 0,-22-22 0,22 0 16,0 0-16,0 0 16,0 1-16,0-44 31,0 1-16</inkml:trace>
  <inkml:trace contextRef="#ctx0" brushRef="#br0" timeOffset="10587.83">12171 4466 0,'0'0'0,"-21"0"0,-1 0 0,1 0 31,42 0 1,1 0-17,-1 0-15</inkml:trace>
  <inkml:trace contextRef="#ctx0" brushRef="#br0" timeOffset="11171.5">12531 4657 0,'21'0'15,"0"0"1,0 0-16,0 0 16,0-21-16,1 21 0,-1 0 0,0 0 15,0 0-15,0 0 0,22 0 16,-22 0-16,0 0 0,0 21 0,0 0 15,-21 0-15,0 0 16,0 0-16,0 1 0,0 20 0,0-21 16,-21 21-16,0-20 0,0 20 0,-22-21 15,22 0-15,-21 22 16,0-22-16,-22 0 0,22 21 0,-22-21 16,22 1-16,-22-1 0,22-21 0,0 21 15,21 0-15,-1-21 0,1 0 16,21 21-16,21-21 15,1 0 1,20 21-16,0-21 0,1 0 0,-1 0 16,0 22-16,22-22 0,-22 21 0,0 0 15,22-21-15,-22 21 0,1 0 16,-22 22-16,21-22 0,-21 0 0,22 21 16,-22-21-16,0 22 0,-21-1 15,0 0-15,0 1 0,0 20 16,0-20-16,0-1 0,-21 0 0,21 1 15,-21-1-15,-43 43 0,43-43 16,-21-21-16,-1 21 0,1-20 16,-22-1-16,1 0 0,-1 0 0,1-21 15,-1 0-15,1 0 0,-1 0 0,1 0 16,21 0-16,-22 0 0,1-21 16,20 0-16,1 0 0,0-1 0,-1 1 15,22 0-15,-21-21 0,21-1 0,21 1 16,0 0-16,0-22 15,0 1-15,0-1 0,21 22 0</inkml:trace>
  <inkml:trace contextRef="#ctx0" brushRef="#br0" timeOffset="11880.09">13441 4890 0,'63'0'32,"-42"0"-32,-21-22 15,0 1-15,0 0 16,0 0-16,0 0 0,0 0 16,0-1-16,-21 1 0,0 0 15,0 0-15,0 0 0,0 0 16,-1-1-16,-20 1 0,21 0 15,0 21-15,0 0 0,-1 0 0,1 0 16,0 0-16,0 0 0,0 21 0,0 0 16,-1 1-16,1 20 0,0-21 15,0 21-15,0 1 0,0-1 0,21 0 16,0 1-16,0-22 0,0 21 16,0 1-16,0-22 0,0 0 0,21 0 15,0 0-15,0-21 0,0 0 0,0 21 16,22-21-16,-22 0 0,21 0 15,-21-21-15,22 21 0,-22-21 0,21 0 16,-21 0-16,22-22 16,-22 22-16,0-21 0,21 0 0,-20-1 15,-1 1-15,0 0 0,-21 20 0,21-20 16,-21 0-16,21 21 0,-21-1 16,0 44-1,0 20 1,0-21-16,0 21 0,0 1 0,0-1 15,0 0-15,0 1 0,0-22 0,0 21 16,0 1-16,0-22 0,0 0 16,0 0-16,0 0 0,0 0 0,21-21 31,1 0-15,-22-21-16,21 0 0,0 0 0,0 0 15</inkml:trace>
  <inkml:trace contextRef="#ctx0" brushRef="#br0" timeOffset="12177.92">14182 4128 0,'0'0'0,"0"-64"0,0 22 0,0-1 0,0 22 16,0 0-16,0 0 0,-22 21 0,1 0 16,0 0-16,0 21 15,0 0-15,0 22 0,21 20 16,-22 1-16,1-1 0,21 1 15,0-1-15,-21 1 0,21-1 0,-21 1 16,21-1-16,-21-21 0,21 22 0,0-22 16,0 22-16,-21-22 0,21 0 15,-22 1-15,22-1 0,0-21 0,0 0 16,0 1-16,0-1 16,0 0-16,0 0 0,0-42 15,22 0 1,-1 0-16,0-22 15,0 22-15,21-21 0,-20-1 0,20 1 16</inkml:trace>
  <inkml:trace contextRef="#ctx0" brushRef="#br0" timeOffset="13067.41">14499 4572 0,'21'-21'16,"-42"42"-16,63-63 0,-20 21 0,-1 21 16,0 0-16,-21-22 0,0 44 31,0-1-31,0 0 0,0 0 0,-21 0 15,0 0-15,-1 22 0,1-22 16,0 21-16,0-21 0,21 22 0,-21-1 16,0-21-16,-1 22 0,22-22 15,0 0-15,0 0 0,0 0 16,0 0-16,0 1 0,0-1 16,43-21-16,-22 0 0,0 0 15,21 0-15,1 0 0,-22-21 16,21-1-16,1 1 0,-1 0 0,-21-21 15,21 21-15,-20-22 0,-1 1 16,0 21-16,0-22 0,0 22 0,0 0 16,-21 0-16,22 0 0,-22 0 0,-22 21 47,1 21-47,0-21 15,21 21-15,-21 0 0,0 0 0,21 0 16,0 22-16,-21-22 0,21 0 0,-22 0 15,22 0-15,0 1 0,0-1 16,0 0-16,-21-21 0,0 0 31,0 0-15,21-21-16,0 0 0,0-1 16,0 1-16,0 0 0,0-21 0,0 21 15,21-22-15,-21 22 0,21-21 16,0 21-16,22-22 0,-22 22 15,21 0-15,-21-21 0,22 20 0,-1 22 16,0-21-16,1 21 0,-1 0 16,-21 0-16,22 0 0,-1 0 0,-21 21 15,0 1-15,0-1 0,22 42 16,-22-42-16,-21 22 0,0-22 16,0 21-16,0 1 0,0-1 0,0-21 15,0 21-15,0-20 0,-21-1 16,21 0-16,0 0 0,-21 0 0,-1 0 15,1-21-15,0 0 16,21-21 0,0 0-1,0-21-15,0 21 0,0-22 16,21 22-16,22-21 0,-1-1 0,0 1 16,1-21-16,20 20 0,-21 1 15,22-22-15,-1 22 0,-20 21 0,-1-21 16,0 20-16,1 1 0,-1 21 15,0 0-15,-20 0 0,-1 21 0,21 43 16,-42-43-16,0 21 16,0 1-16,0-1 0,-21-21 0,0 22 15,0-1-15,-1 0 0,1 1 0,21-1 16,-21-21-16,0 21 0,0-20 16,0-1-16,21 0 0,0 0 0,-22 0 15,1-21-15,0 0 16,21-21-1,0 0 1,0 0-16,0 0 0,0-22 0,0 1 16</inkml:trace>
  <inkml:trace contextRef="#ctx0" brushRef="#br0" timeOffset="13263.3">15240 3895 0,'0'0'15,"-21"0"-15,0 0 0,-22 0 0,22 0 16,0 0-16,0 0 16,0 0-16</inkml:trace>
  <inkml:trace contextRef="#ctx0" brushRef="#br0" timeOffset="13487.17">13928 4382 0,'-22'21'0,"44"-42"0,-65 42 0,22 0 15,0-21-15,42 0 31,0 0-31,0 0 0,1 0 16,20-21-16,-21 21 0,21-21 0,1-1 16,20 1-16,-20 0 0,-1 0 15,0 0-15,1 0 0,-22-1 0,21 1 16,-21 21-16,-21-21 16</inkml:trace>
  <inkml:trace contextRef="#ctx0" brushRef="#br0" timeOffset="14418.64">2138 8424 0,'0'0'0,"-21"22"16,42-1 15,21-21-31,0 0 0,1 0 0,20 21 16,22-21-16,0 0 0,-1 0 0,22 0 15,0 0-15,0 0 0,0 0 16,-1 0-16,22 0 0,-21 0 0,0-21 16,-21 21-16,21 0 0,-22-21 15,-20 21-15,-1 0 0,22-22 16,-43 22-16,-21 0 0,1 0 0,-1 0 15,-21-21 1,0 0-16,-21 21 0,-1-21 16,1 21-16,0-21 0,-21 0 15,-1 21-15,1-22 0,0 22 0,-1 0 16,1 0-16,21 0 0,-21 0 0,20 0 16,1 0-16,42 0 31,1 0-31,20 0 0,0 0 15,1 0-15,-1 0 0,0 0 0,1 0 16,-1 0-16,-21 0 0,21 22 0,-20-1 16,-1 0-16,-21 0 0,0 0 15,0 0-15,0 22 0,-21-22 16,-22 21-16,1-21 0,0 22 0,-22-1 16,1 0-16,-1-20 0,1 20 15,-22 0-15,21-21 0,-20 22 0,41-22 16,-20 0-16,21-21 0,20 21 15,1-21-15</inkml:trace>
  <inkml:trace contextRef="#ctx0" brushRef="#br0" timeOffset="14775.43">6032 7747 0,'0'0'0,"-21"0"15,0 0-15,0 0 16,0 21-16,0 0 0,21 22 0,-22-1 15,22 0-15,-21 1 0,21-1 16,0 0-16,0 22 0,0-22 16,0 22-16,0-22 0,0 0 0,0 1 15,0-1-15,0 0 0,0-20 16,0 20-16,0-21 0,0 21 0,0-20 16,0-1-16,0 0 0,0 0 15,-21-21-15,0 0 16</inkml:trace>
  <inkml:trace contextRef="#ctx0" brushRef="#br0" timeOffset="15231.17">5503 8213 0,'0'0'0,"-42"-43"0,0-41 0,20 41 16,1 1-16,21 0 0,0-1 15,0 22-15,0-21 0,0 21 0,0 0 16,21-1-16,22 1 0,-22 0 0,21 21 15,1 0-15,20 0 0,-21 0 16,22 21-16,21 0 0,-22 22 0,22-22 16,-22 21-16,1 22 0,20-22 15,-41 22-15,20-1 0,1-21 0,-22 22 16,0-1-16,-20-20 0,20-1 16,-21 22-16,-21-22 0,0-21 0,0 21 15,0-20-15,0-1 0,0 0 16,0 0-16,-21-21 0,21-21 31,0 0-31,0-22 16,0 22-16,21-21 0,0 0 0,-21-1 15,21-20-15,1-1 0,-1 1 16,21-1-16,-21-20 0,0 20 0,1 1 16,20-22-16,-21 21 0,0 22 0,22-21 15,-22 20-15,0 1 0,0 21 16,0 0-16,0 21 0,1 0 0,-1 0 15,0 0-15,-21 42 16,21-21-16,-21 0 0,0 22 16,21-1-16,-21 0 0,0 1 0,21-1 15,-21 21-15,0-20 0,0 20 16,0-20-16,0 20 0</inkml:trace>
  <inkml:trace contextRef="#ctx0" brushRef="#br0" timeOffset="16243.59">7302 8446 0,'22'0'15,"-44"0"-15,65 0 0,-22 0 0,0 0 16,0-22-16,0 22 0,1-21 0,-1 0 16,0 0-16,0-21 0,0 20 15,-21-20-15,0 0 0,0-1 0,0 1 16,0 0-16,-21-1 0,0 1 16,0 21-16,0-21 0,-43 20 15,22 22-15,21 0 0,-22 0 0,1 0 16,21 22-16,-22-1 15,1 0-15,21 21 0,-21 1 0,20-1 16,1 0-16,0 1 0,21-1 0,0 0 0,0 1 16,0-1-16,0 0 0,42 22 15,-20-43-15,-1-21 0,21 21 16,-21 0-16,22-21 0,-1 0 16,-21 0-16,21 0 0,-20 0 15,20 0-15,-21-21 0,21 21 0,-20-21 0,-1 0 16,0 0-16,0-1 0,0-20 15,-21 0-15,0 21 0,21-22 16,-21-20-16,0 20 0,0 1 0,0 0 16,22 21-16,-22-1 0,0 1 15,0 0-15,0 42 16,0 22-16,0-22 16,0 21-16,0 0 0,0 1 15,0-1-15,0 0 0,0 1 0,0-22 16,0 21-16,0-21 0,0 1 15,0 20-15,21-21 0,0-21 16,0 21-16,0 0 0,0-21 0,1 0 16,-1 0-16,0 0 0,21 0 0,1 0 15,-1 0-15,0 0 0,1-21 16,-22 0-16,21 0 0,0 0 0,-20 0 16,20-22-16,-21 22 0,0-21 15,0-1-15,1 1 0,-22 0 0,0-1 16,0 1-16,0 0 0,0 21 0,0-1 15,0 44 1,0-1 0,-22 21-16,22-21 0,-21 22 15,21-22-15,0 21 0,0 0 16,0-20-16,0 20 0,0-21 0,0 0 16,0 0-16,0 1 0,21-1 15,1-21-15,-22 21 0,21-21 0,0 0 16,0 0-16,21 0 0,-20 0 0,-1 0 15,21 0-15,-21-21 0,0 0 16,22 21-16,-22-22 0,0 1 0,0 0 16,0-21-16,1 21 0,-1-22 0,-21 1 15,0 0-15,0 20 0,0-20 16,0 0-16,0-1 0,0 22 0,0-21 16,-21 21-16,21 0 0,0-1 15,21 22 32,0 0-47,0 0 0,0 0 0,0 22 16,1-22-16,-1 0 0,0 0 15,0 21-15,0-21 0,0 21 16,1-21-16,-22 21 0,0 0 0,21 0 16,-21 22-16,0-22 0,0 21 15,0-21-15,0 22 0,0-22 0,0 21 16,0-21-16,-43 22 0,43-22 15,0 0-15,0 0 16,0 0-16,22-21 16,-1-21-1,21 0-15,-21 0 16,0 0-16,1 0 0,-1-22 0,0 1 16</inkml:trace>
  <inkml:trace contextRef="#ctx0" brushRef="#br0" timeOffset="16412">9017 7684 0,'-21'0'0,"42"0"0,-63 0 0,-1 0 0,22 0 15,0 0-15,0 0 0,0 0 16,-1 21 0,22 0-16,22-21 31,-1 0-31,0 0 0,0 0 0,0 0 15</inkml:trace>
  <inkml:trace contextRef="#ctx0" brushRef="#br0" timeOffset="17268.98">10096 8340 0,'0'0'0,"22"0"0,20 0 0,-21-21 16,0-1-16,0 22 0,-21-21 15,22-21-15,-1 21 0,-21 0 0,21-22 16,-21 22-16,0-21 0,0-1 16,-21 22-16,0-21 0,-22 21 0,-63-43 15,43 64-15,21 0 16,-1 0-16,-20 0 0,20 0 15,1 21-15,0 1 0,-1 20 0,1-21 16,0 21-16,21 1 0,-1-22 16,1 21-16,0 1 0,21-1 0,0-21 15,0 0-15,0 43 16,0-43-16,21 0 16,22-21-16,-22 0 0,21 0 0,0 0 15,1 0-15,-1 0 0,22-21 0,-22 0 16,21 0-16,43-22 15,-42 22-15,-22 0 0,-21 0 0,22 0 16,-22-1-16,0 1 0,-21 0 16,0 0-16,0 42 15,0 0 1,0 0-16,0 1 0,0 20 16,0 0-16,-21 1 0,21-1 0,0 0 15,0 22-15,0-1 0,0 1 16,0-1-16,0 1 0,0 20 0,0-20 15,0 21-15,21-1 0,-21-20 16,21-1-16,-21 85 0,0-63 16,0-21-16,0 20 0,0-20 0,0-1 15,0 22-15,-21-22 0,0 1 16,0-22-16,-1 22 0,-20-22 0,21 0 16,-21 1-16,-1-1 0,1-21 15,0 22-15,-1-22 0,1 0 0,-22 0 0,22-21 16,-21 0-16,20 0 15,-20 0-15,-1-21 0,22 0 0,-22 0 0,1-22 16,21 1-16,-43-85 16,43 63-16,20-20 0,1-1 0,0 0 15,21-20-15,0 20 0,0 0 16,21 1-16,0-22 0,22 21 0,-22 0 16,42 1-16,-20-1 0,20 0 0,22 22 15,-22-1-15,22 22 0</inkml:trace>
  <inkml:trace contextRef="#ctx0" brushRef="#br0" timeOffset="17751.22">10837 7874 0,'0'-21'0,"0"42"0,0-63 0,0 21 0,-21 21 15,0-22-15,0 22 0,0 0 16,-1 0-16,1 0 0,0 22 15,-21-1-15,21 0 0,-1 0 0,1 0 16,-21 22-16,21-1 0,0-21 0,-22 64 16,22-43-16,0 0 15,21 1-15,0-22 0,0 21 0,0-21 16,0 1-16,0-1 0,0 0 0,0 0 16,21-21-16,0 0 15,0 0-15,1 0 0,-1 0 16,21 0-16,-21 0 0,0-21 0,22 0 15,-22 0-15,0-1 0,21 1 16,-20 0-16,-1-21 0,-21-1 0,21 1 16,0 0-16,-21 21 0,0-22 0,0 1 15,0 21-15,0 0 0,0-1 16,0 44 0,0 20-1,0 0-15,0-21 0,0 22 16,0-22-16,0 21 0,0-21 0,0 22 15,21-22-15,-21 0 0,21 0 16,-21 0-16,22 1 0,20-22 16,-42 21-16,21-21 0,0 0 15,22 0-15,-22 0 0,0 0 16,0-21-16,21-1 0,-20 1 0,-1 0 16,0-21-16,0-1 0,0 1 0</inkml:trace>
  <inkml:trace contextRef="#ctx0" brushRef="#br0" timeOffset="17998.08">11409 7514 0,'21'-63'16,"-42"126"-16,63-169 0,-21 64 0,-21 21 16,0-21-16,0 63 15,0 0 1,0 21-16,0 1 0,0 20 16,0-21-16,0 1 0,-21 20 0,0-20 15,21 20-15,-21 1 0,21-22 16,-21 21-16,-1-20 0,22 20 0,0-20 15,0-1-15,0 0 0,0-21 16,0 22-16,0-22 0,0 0 16,0 0-16,0 0 0,0 1 0,22-22 15,-1 0-15,21 0 16,-21-22-16,0 1 0,1 0 16,20 0-16</inkml:trace>
  <inkml:trace contextRef="#ctx0" brushRef="#br0" timeOffset="18236.93">11938 7811 0,'21'-22'16,"-42"44"-16,63-65 0,-21 22 0,-21 42 31,-21-21-31,0 21 16,0 1-16,21-1 0,-21 21 16,0-21-16,-1 0 0,22 22 0,-21-1 15,21-21-15,0 22 0,0-22 0,-21 21 16,21-21-16,0 0 0,0 1 15,0-1-15,0 0 0,0 0 0,21-21 16,0 0 0,1 0-16,-1 0 0,0 0 15,42-42-15,-41 21 16,20-1-16,-21 1 0,21-21 0</inkml:trace>
  <inkml:trace contextRef="#ctx0" brushRef="#br0" timeOffset="18868.09">12425 7853 0,'0'0'0,"0"-21"0,21 21 15,-21 21 1,0 0-16,-21 0 0,0 0 16,-1 1-16,22-1 0,-21 0 15,0 21-15,0-21 0,0 1 16,21-1-16,-21 0 0,21 0 0,0 0 16,0 0-16,0 1 0,0-1 15,21-21 1,0-21-1,-21-1-15,21 22 0,-21-21 16,0-21-16,0 21 0,21-22 16,0 22-16,-21-21 0,22 0 0,-1-1 15,0 1-15,21 0 0,-21 20 16,1-20-16,-1 21 0,21 0 0,-21 0 16,0 21-16,1 0 0,-1 0 0,0 0 15,0 0-15,-21 21 16,0 0-16,0 0 0,0 21 0,0-20 15,0 20-15,0-21 0,0 21 0,0 1 16,0-22-16,0 21 0,0 1 16,0-22-16,0 0 0,0 21 0,0-21 15,-21 1-15,21-1 16,-21-21-16,21-21 31,0-1-31,0 1 16,0 0-16,21-21 0,-21 21 15,21-22-15,0 1 0,0 0 0,22-1 16,-22 1-16,21 0 0,-21-1 16,22 1-16,-1 0 0,-21 20 0,22 1 15,-22 21-15,21 0 0,-21 0 16,0 0-16,-21 21 0,0 1 16,0 41-16,0-21 0,0-20 15,-21 20-15,0 0 0,0 1 16,0-1-16,0 0 0,-1 1 15,1-1-15,21-21 0,0 0 0,-21 0 16,0 1-16,21-1 0,0 0 0,-21-21 16,21-21 15,0 0-31,0-1 16,-21-20-16</inkml:trace>
  <inkml:trace contextRef="#ctx0" brushRef="#br0" timeOffset="19051.34">12488 7345 0,'0'0'0,"-21"0"0,0-21 0,0 21 0,-43 0 16,43 0-16,0 0 16,0 0-16,0 0 0,21 21 15,-22-21-15,22 21 16,-21-21-16,0 0 15,0 0-15,0 0 0,0 0 16</inkml:trace>
  <inkml:trace contextRef="#ctx0" brushRef="#br0" timeOffset="19233.24">10985 7705 0,'0'21'0,"85"21"31,-21-42-31,-22 0 16,21 0-16,22 0 0,-21 0 0,-1 0 15,22-21-15,-22 21 0,22-21 0,0 0 16,-1 0-16</inkml:trace>
  <inkml:trace contextRef="#ctx0" brushRef="#br0" timeOffset="19971.82">15134 7472 0,'-21'42'31,"0"-21"-31,0 1 16,21 20-16,-22 0 0,1 1 0,0-1 15,21 0-15,-21-21 0,0 22 16,0-1-16,21 0 0,-22 1 0,1-1 16,21 0-16,-21-20 0,0 20 15,21-21-15,-21 0 0,21 0 0,0 1 16,-21-22-16,21 21 0,-22-21 15,22-21 17,0-1-32,0 1 0,0-21 15,0 21-15,0-22 0,22 22 16,-1-21-16,-21 0 0,21-1 0,0 1 16,0 0-16,-21-1 0,21 1 0,1 0 15,-22-1-15,21 1 0,0 0 16,21-22-16,-42 22 15,21 21-15,1 21 0,-1-22 0,0 22 16,0 0-16,0 0 0,0 22 0,1-1 16,-1 21-16,0 0 0,0-20 15,21 41-15,-20-21 0,-1 1 16,21-1-16,-21 0 0,0 22 0,1-22 16,-22 1-16,0-1 0,21-21 15,-21 21-15,0-20 0,0-1 0,0 0 16,0 0-16,0 0 0,0 0 0,-21-21 31,-1 0-15,1 0-16,0-21 0,-21 0 0,21 0 15,-22 0-15,1 0 0</inkml:trace>
  <inkml:trace contextRef="#ctx0" brushRef="#br0" timeOffset="20664">14753 7789 0,'-21'0'15,"42"0"-15,0 0 32,0 0-32,1 0 0,-1 0 15,21 0-15,-21 0 0,22 0 16,-1 0-16,0 0 0,1 0 0,-1 0 0,0-21 16,1 21-16,-1 0 0,21-21 15,-20 0-15,20 21 0,-20-21 0,20 0 16,-21-1-16,22 1 0,-22 0 15,1 0-15,-1 0 0,21-22 16,-41 22-16,-1 0 0,0 21 16,0-21-16,-21 42 15,0 0 1,0 0-16,0 1 0,-21-1 16,0 42-16,21-20 0,0-22 15,0 21-15,0 0 0,0 1 16,0-1-16,0 0 0,0 1 0,0-1 15,0 0-15,0 1 0,0-22 0,0 21 16,0-21-16,0 1 16,0-1-16,0 0 0,0 0 0,0 0 15,0-42 17,0 0-32,0 0 15,0 0-15,0-1 0,0 1 16,0-21-16,0 0 0,0-1 0,0 22 15,0-21-15,0-1 0,0 1 0,0 0 16,0-1-16,21 1 0,0 0 16,-21-1-16,21 1 0,0 0 0,1 21 15,20-22-15,-21 22 0,0 0 16,22 0-16,-22 0 0,0 21 16,42 0-16,-41 0 0,-1 0 15,0 0-15,0 21 0,0 0 16,-21 0-16,0 0 0,0 0 0,0 22 15,0-22-15,0 0 0,-42 0 16,42 0-16,-42 1 0,42-1 0,-43 0 16,43 0-16,-21-21 0,0 21 15,0-21-15,0 0 0,21 21 0,-22 1 16,1-22-16,0 0 16,21-22-1,21 1 1,22 0-16,-1 21 0,0-21 15</inkml:trace>
  <inkml:trace contextRef="#ctx0" brushRef="#br0" timeOffset="20966.84">16954 7472 0,'0'-21'16,"0"42"15,-21 0-15,0 0-16,21 22 0,0-22 15,-21 21-15,0-21 0,0 22 16,21-1-16,-22-21 0,1 21 0,21-20 16,-21 20-16,21-21 0,0 21 0,0-20 15,0-1-15,0 0 0,0 0 16,0 0-16,0 0 0,0 1 15,21-22-15,0 0 16,1 0-16,-1 0 16,0 0-16,-21-22 0,21 22 0,-21-21 15</inkml:trace>
  <inkml:trace contextRef="#ctx0" brushRef="#br0" timeOffset="21247.68">16743 7938 0,'-21'21'0,"42"-42"0,-64 63 0,22-21 0,0 0 16,0 22-16,0-22 0,0 0 16,-1 21-16,1-21 0,21 1 0,-21-1 15,21 21-15,0-21 0,0 0 16,21 1-16,0-1 0,1-21 16,20 0-16,-21 21 0,21-21 0,1 0 15,-1 0-15,0 0 0,1 0 16,-1 0-16,0 0 0,-20-21 0,20 0 15,0 21-15,-21-22 0,22 1 16,-22 0-16,0 0 0,21-43 16,-20 43-16,-1 0 0,-21-21 15,0 21-15,0-22 0,0 22 16,0-21-16,0 21 0,0-1 0,0-20 16,-21 21-16,-1 0 0</inkml:trace>
  <inkml:trace contextRef="#ctx0" brushRef="#br0" timeOffset="21547.51">16531 7387 0,'21'0'31,"0"0"-31,22 0 15,-1 0-15,-21 0 0,22 0 0,-1 0 16,0 0-16,-21 0 0,22 0 16,-22 0-16,21 0 0,-21 0 0,1-21 15,-1 21-15,0 0 16,0 0-16,-42 0 47,0 0-32,0 0-15,-22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9T01:43:21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6837 0,'0'0'0,"0"-402"15,0 21-15,0 21 0,0 85 16,0 63-16,0 43 0,0 21 0,0 63 16,0 0-16,0 22 0,0 20 15,0 1-15,0 21 0,0 0 0,21 0 16,-21 42 31,21-21-47,0 21 0</inkml:trace>
  <inkml:trace contextRef="#ctx0" brushRef="#br0" timeOffset="1739">2498 3916 0,'0'-21'0,"-22"21"15,22-21 1,-21 21-16,0 0 16,21-22-16,-21 22 31,21-21-31,0 0 31,-21 21-31,21 21 94,-21 0-79,21 1 1,0-1-16,0 0 16,-22 0-16,22 0 15,0 0-15,0 1 16,0-1-16,0 0 0,0 0 0,0 0 16,0 0-16,0 1 0,0 20 15,0-21-15,0 0 0,0 22 16,0-22-16,0 0 0,0 21 15,0-21-15,0 1 16,0 20-16,0-21 0,0 0 0,-21 0 16,21 1-16,0-1 15,0 42-15,0-42 16,0 1-16,0-1 0,21 0 16,1 21-16,-22 1 0,0-22 15,0 21-15,21-21 0,-21 22 16,21-22-16,-21 21 0,0-21 15,21 22-15,0-22 0,-21 21 0,0-21 16,0 0-16,21 22 0,-21-22 16,0 21-16,0-21 0,0 1 0,0 20 15,0-21-15,0 0 16,0 22-16,0-22 0,-21 0 0,0 0 16,21 0-16,0 0 0,0 1 15,-21-1-15</inkml:trace>
  <inkml:trace contextRef="#ctx0" brushRef="#br0" timeOffset="4500.63">2561 3789 0,'-21'0'16,"0"0"-1,21-21 1,-21 21-16,-1-21 16,1 21-1,21-22-15,0 1 31,0 0-31,0 0 16,0 0 0,0 0-1,0-1 1,0 1-16,0 0 16,0 0-1,0 0 1,0 0 15,0-1-15,21 1-1,1 21 1,-1-21 0,0 21-1,0 0-15,0 0 16,0 0-16,1-21 0,-1 21 15,0 0-15,21 0 0,-21-21 0,22 21 16,-1 0-16,0-21 0,1 21 16,-1-22-16,0 22 0,1 0 0,-1 0 15,0-21-15,1 21 0,-1-21 16,22 21-16,-22 0 0,21 0 16,-20 0-16,20-21 0,1 21 15,-1 0-15,1 0 0,-1-21 16,1 21-16,20 0 0,-20-21 0,-1 21 15,22-22-15,0 1 0,21 21 16,-22-21-16,22 21 0,-21 0 0,21-21 16,-22 21-16,1 0 0,0 0 15,-1-21-15,1 21 0,-22 0 0,22 0 16,-21 0-16,-1 0 0,22-21 16,-1 21-16,1 0 0,-21 0 0,20-22 15,22 22-15,-21 0 0,-1 0 16,1-21-16,0 21 0,21 0 15,-22 0-15,22 0 0,0 0 0,0 0 16,-22-21-16,22 21 0,-21 0 16,0 0-16,-1 0 0,-20 0 0,20 0 15,65 0-15,-65 0 16,1 0-16,0 0 0,-1 0 0,1 0 16,0 0-16,-1 0 0,1 0 15,0 0-15,-22 0 0,22 0 0,-1 0 16,1 0-16,21 0 0,-21 0 15,-1 0-15,1 0 0,0 0 16,-1 0-16,1 0 0,-22 0 0,1 0 16,-1 0-16,-20 0 0,20 0 15,-20 0-15,20 0 0,-21 0 0,22 0 16,-22-21-16,1 21 0,20 0 16,-21 0-16,22 0 0,-22 0 0,22 0 15,-22 0-15,22 0 0,-22-21 16,0 21-16,1 0 0,20 0 0,-21 0 15,1 0-15,-1 0 0,-21 0 16,22 0-16,-1 0 0,-21 0 0,21 0 16,-20 0-16,-1 0 15,0 0-15,21 0 0,-21 0 0,1 0 16,-1 0-16,0 0 0,0 0 16,0 0-16,0 0 15,-21 21 1,0 0-16,0 0 15,0 0-15,0 1 0,0-1 16,0 21-16,0-21 0,0 0 16,-21 1-16,21 20 0,0-21 0,0 21 15,0 1-15,0-22 0,0 21 16,0-21-16,0 22 0,0-1 0,0-21 16,0 22-16,0-1 0,0 0 0,0-21 15,0 22-15,0-1 0,0 0 16,0 1-16,21-1 0,-21 22 15,22-22-15,-22 21 0,0-20 16,0 20-16,21 1 0,-21-22 0,21 22 16,-21-22-16,21 21 0,-21-20 0,0-1 15,0 22-15,21-1 0,-21 1 16,0-1-16,0 1 0,21-1 0,-21 1 16,0-22-16,0 21 0,0 1 15,0 63-15,-21-64 16,21-20-16,-21 20 0,0 1 0,21-1 0,0 1 15,-21-1-15,0 64 16,-1-63-16,22-22 0,0 22 16,-21-22-16,0 21 0,21-20 15,-21-1-15,21 22 0,0-22 0,-21 0 16,21 22-16,-21-22 0,21 0 0,-22 64 16,22-63-16,0-1 15,0 0-15,-21 1 0,21-1 0,-21 0 16,21-21-16,0 22 0,-21-1 0,21-21 15,0 22-15,0-22 0,0 21 0,-21-21 16,21 22-16,0-22 0,-21 21 16,21-21-16,0 22 0,0-22 15,0 21-15,-22-21 0,22 22 0,0-22 16,0 0-16,0 21 0,-21-21 0,21 1 16,0-1-16,0 0 0,0 0 15,0 21-15,0-20 0,0-1 0,-21 0 16,21 0-16,0 0 0,0 0 0,-21 1 15,21-1-15,0 0 0,0 0 16,-21-21-16,0 21 0,-1 0 16,1-21-16,21 22 0,-21-22 0,0 0 15,0 0-15,0 0 0,-1 0 16,1 0-16,0 0 0,0 0 16,0 0-16,0 0 0,-1 0 0,-20 0 15,21 0-15,-21 0 0,-1 0 16,1 0-16,0 0 0,-1 0 15,1 0-15,-22 0 0,22 0 0,-21 0 16,-1 0-16,22 21 0,-22-21 0,1 0 16,-1 0-16,1 21 0,-1-21 0,1 0 15,-22 0-15,22 21 0,-22-21 16,0 0-16,1 0 0,-1 0 0,0 0 16,1 21-16,-1-21 0,0 0 0,-21 0 15,22 0-15,-22 0 0,21 0 16,-21 0-16,1 0 0,-1 0 15,21 0-15,-21 0 0,0 0 0,22 0 16,-43 0-16,21 0 0,0 0 0,-21 0 16,21 0-16,-21 0 0,0 0 15,21 0-15,-21 0 0,22 0 0,-22 0 16,21 0-16,-21 0 0,0 0 0,21 0 16,0 0-16,-21 0 0,21 0 15,0 0-15,1 0 0,-22 0 0,21 0 16,0 0-16,0 0 0,0 0 0,0 0 15,22 0-15,-22 0 0,21-21 16,-84 0-16,84 21 16,1 0-16,20 0 0,-21-21 0,22 21 15,-1 0-15,1 0 0,21-21 16,-22 21-16,22 0 0,-1 0 0,1 0 16,0-22-16,-1 22 0,1 0 15,0 0-15,-1-21 0,22 21 0,-21 0 16,0 0-16,20 0 0,1 0 0,0-21 15,-21 21-15,21 0 0,-1 0 16,1 0-16,0 0 0,-21 0 0,-1 0 16,1 0-16,0 0 15,-22 0-15,22 0 0,-22 0 0,22 0 0,0 0 16,-1 0-16,22 0 0,-21 0 16,21 0-16,0 0 0,-1 0 0,1 0 15,0 0-15,0 0 16,0 0-16,0 0 15,-1 0 1,22-21-16,-21 21 0,21-21 31,0 0-15,0-1-16,0 1 0,21 0 16,-21 0-16,22 0 0,-1 0 15,0-22-15,0 1 0,21 0 0,-20-1 16,-1 1-16</inkml:trace>
  <inkml:trace contextRef="#ctx0" brushRef="#br0" timeOffset="4940.37">2286 6795 0,'0'0'0,"0"-22"16,0 1 0,0 0-1,0 0 32,0 42-31,0 0-1,0 22-15,0-22 0,21 0 16,-21 21-16,0 1 0,0-1 0,0 0 16,0 22-16,0-1 0,0 22 15,0-22-15,0 22 0,0-21 0,-21 20 16,21-20-16,-21-1 0,21 1 16,-21-1-16,21 1 0,-22-1 15,22 1-15,0-22 0,0 0 0,0 1 16,-21-1-16,21-21 0,0 22 15,0-22-15,-21 0 0,21-42 32,0-22-32,0 22 15,0-21-15,42-85 0</inkml:trace>
  <inkml:trace contextRef="#ctx0" brushRef="#br0" timeOffset="5623.59">3810 4339 0,'0'0'16,"-21"-21"-16,0 0 0,-1 21 0,-20-21 15,21 21-15,0 0 0,-22-21 16,22 21-16,0 0 0,0 0 16,0 0-16,42 0 31,21 0-16,1 0-15,20 0 0,22 0 16,-1 0-16,1-22 0,21 22 0,21-21 16,21 21-16,0 0 0,22-21 15,-1 21-15,21-21 0,22 0 0,-21 21 16,41-21-16,-20-1 0,21 22 16,21-21-16,-21 0 0,21 0 0,-21 0 15,21 21-15,0-21 0,-22-1 16,1 22-16,0-21 0,-21 0 15,-1 21-15,-20 0 0,-22 0 0,-21 0 16,-21-21-16,0 21 0,-21 0 16,-21 0-16,0 0 0,-43 0 15,0 0-15,1 0 0,-22 0 0,-42 0 32,-1 0-32,1 0 0,-21 0 15,21 0-15,-22 0 0,1 0 0,21 21 16,-21 0-16</inkml:trace>
  <inkml:trace contextRef="#ctx0" brushRef="#br0" timeOffset="6101.32">3831 5228 0,'0'0'0,"-42"0"16,-1 0-16,1 0 0,21 0 0,-21 0 0,20 0 16,44 0-1,-1 0 1,21 0-16,0 0 15,22 0-15,21 0 0,-1 0 0,1 0 16,42 0-16,0-21 0,21 21 16,21-21-16,1 21 0,-1-21 0,22 21 15,20 0-15,1-21 0,0 21 16,20 0-16,1 0 0,0-22 0,0 22 16,0 0-16,0 0 0,-1 0 15,-20 0-15,0-21 0,-22 21 0,1-21 16,-1 21-16,-20 0 0,-1 0 15,-21-21-15,-21 21 0,0 0 16,0 0-16,-21 0 0,-21-21 0,-1 21 16,-20 0-16,-1 0 0,1 0 15,-22 0-15,-21 0 0,0 0 0,-42 0 16,0 0 0,-21 0-16,-22 0 0,1 0 0,-1 0 15</inkml:trace>
  <inkml:trace contextRef="#ctx0" brushRef="#br0" timeOffset="6531.18">4953 6371 0,'-106'21'0,"212"-42"0,-297 85 0,107-43 0,-255 42 31,297-41-31,21-22 0,-1 0 16,44 0-1,-1 0-15,21 0 0,43 0 0,-1 0 16,22-22-16,21 22 0,21-21 16,1 0-16,41 0 0,1 21 15,-1-21-15,22 0 0,-1 21 0,1 0 16,0-22-16,-1 22 0,1 0 15,-21 0-15,20 0 0,-20 0 0,-1-21 16,1 21-16,-22 0 0,0 0 16,1 0-16,-1 0 0,-21 0 0,0 0 15,1 0-15,-22 0 0,-22 0 16,1 0-16,0 0 0,-21 0 0,-1 0 16,1 0-16,-43 21 0,22-21 15,-43 0-15,0 22 0,-42-1 16,-21-21-16,-1 0 15,-20 21-15,-1-21 16,-20 0-16,-22 21 0,0 0 0</inkml:trace>
  <inkml:trace contextRef="#ctx0" brushRef="#br0" timeOffset="6928.95">4508 7684 0,'0'0'0,"-42"0"0,21 21 16,63-21-1,-21 0-15,43 0 0,-22 0 16,43 0-16,0 0 0,-1 0 15,22 0-15,21 0 0,0 0 0,21 0 16,22 0-16,-1 0 0,0 0 16,1 0-16,20 0 0,1 0 0,-1 0 15,1 0-15,-22 0 0,191 0 16,-191 0-16,0 0 0,1 0 16,-22 0-16,0 0 0,0 0 0,0 0 15,-21 0-15,22 0 0,-22 0 16,-22 0-16,22-21 0,-21 21 0,-21 0 15,0 0-15,-22 0 0,1 0 16,-22-22-16,43 22 0,-64-21 16,-21 0-16,0 0 0,-21 0 15</inkml:trace>
  <inkml:trace contextRef="#ctx0" brushRef="#br0" timeOffset="8049.18">4064 1969 0,'0'21'16,"-21"-21"-16,21 21 15,-21 0 1,42-21 15,0 0-31,0-21 16,21 0-16,-20 21 0,-1-21 0,21-1 15,0-20-15,-20 21 0,20 0 16,-21 0-16,0-1 0,0 1 0,-21 0 16,0 0-16,-42 21 15,21 0 1,-21 0-16,-1 0 0,1 21 16,0 0-16,-1 0 0,1 22 15,0-22-15,-1 0 0,1 0 0,21 22 16,-22-22-16,22 0 0,21 0 15,0 0-15,0 0 0,0 1 0,0-1 16,0 0-16,0 0 0,21 0 16,1 0-16,-1-21 0,21 22 0,-21-1 15,0 0-15,22 0 0,-1 0 16,-21 0-16,22 1 0,-1-1 0,-21 0 16,21 0-16,-20 21 15,-1-20-15,-21-1 0,0 21 0,0-21 16,0 22-16,-21-22 0,-1 21 15,1-21-15,-21 0 0,0 1 0,-1-1 16,1 0-16,-22 0 0,22-21 0,-21 0 16,20 0-16,1 0 0,0 0 15,-1-21-15,1 0 0,0 0 0,-1-1 16,1 1-16,21 0 0,-22-21 16,1 21-16,21-1 0,0-20 15,0 21-15,21 0 0,0 0 0,0-1 16,42 1-16,-21 0 15,21 21-15,22 0 0,-1 0 16,1-21-16,-1 21 0,1 0 16,-1-21-16,1 21 0,-1 0 0</inkml:trace>
  <inkml:trace contextRef="#ctx0" brushRef="#br0" timeOffset="8424.37">4445 2455 0,'0'0'15,"21"0"-15,0 0 16,0 0-16,1 0 16,-1 0-16,0-21 0,0 0 15,0 0-15,0 0 0,1 21 16,20-21-16,-42-1 0,21 1 16,0 0-16,-21 0 0,0 0 15,0 0-15,-21 21 0,0 0 16,0 0-16,0 0 0,-22 0 0,22 0 15,-21 0-15,21 0 0,-1 21 16,-20 0-16,21 0 0,0 0 0,0 0 16,-1 22-16,1-1 0,21-21 15,-21 22-15,21-1 0,0 0 0,0 1 16,0-1-16,0-21 0,0 0 16,21 0-16,0 1 0,1-1 0,-1 0 15,0-21-15,0 0 0,21 0 0,-20 0 16,20 0-16,0 0 15,1 0-15,-22-21 0,21 0 0,0-1 16,1-20-16,-1 21 0,0-21 16,-20-1-16,20-20 0,0 20 0</inkml:trace>
  <inkml:trace contextRef="#ctx0" brushRef="#br0" timeOffset="8715.2">5292 1545 0,'0'0'0,"0"-21"0,-22 0 0,1 0 0,0 21 16,0 0 0,21 21-16,-21 0 15,21 0-15,-21 22 0,21 20 0,0-21 16,0 22-16,0-1 0,0 1 16,0-1-16,-22 1 0,22-1 0,-21 1 15,21-22-15,0 22 0,0-1 16,-21-20-16,21 20 0,-21-21 0,21 1 15,0-1-15,0 0 0,0-20 16,0-1-16,0 0 0,0 0 0,21-21 31,0 0-15,-21-21-16,0 0 0,21 0 16,1-1-16,-22 1 0</inkml:trace>
  <inkml:trace contextRef="#ctx0" brushRef="#br0" timeOffset="9114.98">5228 2455 0,'0'0'0,"0"22"16,0-1-1,21-42 17,0 21-32,1-22 15,20 1-15,-21 0 0,0 0 16,0 0-16,22 0 0,-22-1 15,0 1-15,0 21 0,0-21 0,1 0 16,-1 21-16,-21-21 16,-21 21-1,-1 0-15,-20 21 16,21 0-16,-21-21 0,20 21 0,-20 0 16,21 22-16,-21-22 0,20 0 15,1 21-15,0-20 0,21 20 0,0-21 16,-21 0-16,21 22 0,0-22 15,0 0-15,0 0 0,21 0 16,0-21-16,0 0 0,1 0 16,-1 0-16,0 0 0,21 0 15,-21 0-15,22 0 0,-1 0 0,0-21 16,1 0-16,-1 0 0,0-22 16,1 22-16,-1 0 0,0-21 0,1-1 15,-1 22-15,-21-21 0,0 0 16</inkml:trace>
  <inkml:trace contextRef="#ctx0" brushRef="#br0" timeOffset="9571.65">5969 2286 0,'0'-21'15,"0"42"-15,0-63 0,-21 42 32,21 21-17,-21-21-15,-1 21 0,22 0 16,-21 0-16,21 1 0,0 20 0,0-21 16,0 21-16,-21-20 0,21-1 15,0 21-15,0-21 0,0 0 0,0 1 16,0-1-16,0 0 0,0 0 15,0 0-15,0-42 47,0 0-47,-21 0 16,21 0-16,0-1 0,0-20 0,0 21 16,0-21-16,0 20 0,0-20 15,21 21-15,0 0 0,0-22 16,1 22-16,-1 0 0,21 0 0,-21 0 15,0 21-15,1-21 0,20 21 16,-21 0-16,0 0 0,0 0 0,1 0 16,20 21-16,-21 0 0,0-21 15,0 21-15,1 0 0,-1 22 0,-21-22 16,21 0-16,-21 21 0,21-21 16,-21 22-16,0-22 0,0 21 0,0-21 15,0 1-15,0-1 0,0 0 16,0 0-16,0 0 0,0 0 15,0 1 1,0-44 15,0 1-31,0 0 0,0 0 16,21 0-16</inkml:trace>
  <inkml:trace contextRef="#ctx0" brushRef="#br0" timeOffset="9823.27">6943 2244 0,'0'0'0,"0"21"15,0 0 1,0 0-16,0 0 16,-22 1-16,22-1 0,-21 21 0,21-21 15,-21 0-15,21 1 0,0 20 16,0-21-16,0 0 0,-21 0 0,21 1 15,0-1-15,0 0 16,0-42 15,0 0-15,21-22-16</inkml:trace>
  <inkml:trace contextRef="#ctx0" brushRef="#br0" timeOffset="10204.04">6900 1757 0,'0'0'0,"-21"0"0,0 0 15,0 0-15,0 0 0,-1 0 16,1 21-16,0 0 0,0 22 0,0-22 16,0 0-16,21 21 0,0-21 15,0 22-15,0-22 0,0 21 0,0-21 16,0 1-16,0-1 0,42 0 15,-21-21-15,0 21 0,0-21 16,22 0-16,-1 0 0,-21 0 16,22 0-16,-22 0 0,21 0 0,-21-21 15,0 0-15,1 21 0,-1-21 16,0-1-16,-21 1 0,0-21 0,0 21 16,0-22-16,0 22 0,-21-21 0,0 21 15,-22-22-15,22 22 0,0 0 16,-21 21-16,20 0 0,1 0 0,-21 0 15,21 21-15,0 0 0,-22 1 16,1 41-16,21-42 0,0 22 16,21-22-16,0 21 0,0-21 15,0 22-15,0-22 0,0 0 16,0 0-16,0 0 0</inkml:trace>
  <inkml:trace contextRef="#ctx0" brushRef="#br0" timeOffset="11631.58">7429 2138 0,'-42'-64'16,"21"64"15,0 0-31,0 22 16,21-1-16,0 0 0,0 0 16,-22 0-16,22 0 0,0 22 15,-21-22-15,21 21 0,0-21 0,0 22 16,0-1-16,0-21 0,0 22 15,0-22-15,21 0 0,-21 0 0,43 21 16,-22-42-16,0 0 16,0 0-16,0 0 0,22 0 15,-22 0-15,0-21 0,0 0 16,22 0-16,-22 0 0,21 0 16,-21-22-16,0 22 0,22-21 0,-22-1 15,0 22-15,0-21 0,0 0 16,-21 20-16,22-20 0,-22 21 0,0-21 15,0 20-15,0 1 16,-22 21 0,1 0-1,0 21-15,0 1 0,0-1 0,21 21 16,0-21-16,-21 0 0,21 22 16,0-22-16,0 21 0,0-21 15,0 1-15,21 20 0,-21-21 16,21 0-16,21 0 0,-21-21 0,22 22 15,-22-22-15,21 0 0,1 0 16,-1 0-16,21 0 0,-20-22 0,-1 1 16,-21 0-16,22 0 0,-1 0 0,-21 0 15,0-22-15,0 22 0,1-21 16,-22 21-16,21-22 0,-21 1 0,0 21 16,0 0-16,0-1 0,0 1 15,0 0-15,-21 21 16,-1 21-1,22 0-15,-21 1 0,21-1 16,0 0-16,-21 0 0,21 21 16,-21-20-16,21 20 0,-21-21 0,21 0 15,0 22-15,0-22 0,0 42 16,0-42-16,0 1 0,0-1 16,0 0-16,0 0 0,0-42 31,0 0-16,21 0-15,-21-22 16,0 22-16,0-21 0,21 21 0,-21-22 16,0 1-16,0 21 0,0-22 15,21 22-15,0-21 0,1 21 16,-22 0-16,21-1 0,0 1 16,0 0-16,0 0 0,0 21 0,1 0 15,-1 0-15,0 0 0,0 21 16,0 0-16,0 0 0,1 1 0,-22-1 15,21 0-15,-21 21 0,21-21 16,-21 1-16,0-1 0,21 21 0,-21-21 16,21 0-16,-21 22 0,0-22 15,0 0-15,0 0 0,0 0 0,0 1 16,0-1 0,0-42 15,0-1-31,-21 1 15,21 0-15,0 0 0,0 0 0,0-22 16,0 22-16,0-21 0,0 21 16,0-22-16,21 1 0,0 21 0,1 0 15,-1-22-15,0 22 0,0 0 16,21 0-16,1 0 0,-1 0 0,22 21 16,-1 0-16,1 0 0,-1 0 0,-21 0 15,22 21-15,-22 0 0,-21 0 16,22 0-16,-22 0 0,-21 22 15,0-22-15,21 42 16,-21-41-16,0-1 0,0 0 0,0 21 16,-21-21-16,0 1 0,0-1 15,-1 21-15,22-21 0,-21-21 0,0 21 16,21 1-16,-21-1 0,21 0 16,0-42 15,21 0-31,0 21 15</inkml:trace>
  <inkml:trace contextRef="#ctx0" brushRef="#br0" timeOffset="11815.97">9525 2413 0,'0'21'15,"0"-42"63</inkml:trace>
  <inkml:trace contextRef="#ctx0" brushRef="#br0" timeOffset="22015.59">17462 2752 0,'0'0'0,"0"-21"0,0-1 0,0 1 15,-21 0-15,21 0 0,-21 0 16,0 21 15,0 0-15,21 21-16,-21 0 16,21 21-16,0 1 0,-22 20 15,22 1-15,0-1 0,-21 22 0,21 21 16,0-22-16,0 22 0,0-21 15,0 21-15,0-22 0,0 22 16,0 0-16,0 0 0,0 0 0,0 0 16,0-1-16,0 1 0,21 0 0,-21 0 15,0 0-15,0 0 0,0-1 16,0 22-16,0-21 0,0 106 16,0-106-16,-21 21 0,21-21 15,0-1-15,-21 1 0,21 0 0,-21 21 16,21-21-16,0 21 0,0-21 15,0 0-15,0-1 0,0 1 0,0-21 16,0 0-16,0-1 0,0 1 0,0-22 16,21 1-16,-21-1 0,21 1 0,-21-22 15,0 1-15,0-1 0,21-21 16,-21 21-16,0-20 0,22-1 0,-22 0 16,0 0-16,0-42 15,0 0 1,0 0-16,0-22 0,0 1 0,0-22 15,0 1-15,0-22 0</inkml:trace>
  <inkml:trace contextRef="#ctx0" brushRef="#br0" timeOffset="24424.24">17526 2582 0,'0'0'0,"0"22"16,0-1 46,21-21-46,21 0-16,-20 0 0,20 0 16,-21 0-16,21 0 0,1 0 0,-1 0 15,0 0-15,22 0 0,-1 0 16,1 0-16,21 0 0,-1 0 0,1 0 16,0 0-16,20 0 0,1 0 15,-21 0-15,0 0 0,20 0 0,-20 0 16,0 0-16,21 0 0,-1 0 15,-20 0-15,21 0 0,0 0 0,-22 0 16,22 0-16,-21 0 0,0 0 16,-1 0-16,1 0 0,0 0 15,20 0-15,1 0 0,0 0 16,0 0-16,-21 0 0,20 0 0,-20 0 16,0 21-16,-1-21 0,1 0 15,0 0-15,-1 21 0,1-21 16,0 0-16,-1 0 0,1 0 0,0 21 15,-1-21-15,-20 0 0,21 0 16,-22 0-16,22 0 0,-22 0 0,1 0 16,20 21-16,-20-21 0,21 0 15,-1 0-15,1 0 0,-22 0 0,22 0 16,0 0-16,-22 0 0,1 0 16,-1 0-16,-20 0 0,-1 0 0,0 0 15,1 0-15,-1 0 16,-21 0-16,0 0 0,0 0 0,1 0 15,-1 0-15,0 0 0,0 0 16,-21 22 0,21-1-16,-21 0 15,0 0-15,0 0 0,0 0 0,0 1 16,0-1-16,0 0 0,0 0 16,0 21-16,0-20 0,0 20 0,0-21 15,-21 21-15,21 1 0,-21-1 16,21 0-16,-21 1 0,21 20 0,0-20 15,0 20-15,0-21 0,-21 22 16,21-22-16,0 22 0,0-22 16,0 22-16,-22-22 0,22 21 0,0 1 15,0-1-15,0 1 0,0-1 16,-21 1-16,21-1 0,-21 64 16,21-63-16,0-1 0,0 1 15,-21-1-15,21 1 0,0 21 0,0-22 16,0 1-16,0-1 0,0 22 15,0-22-15,0 1 0,0-1 0,21 1 16,-21-1-16,0 1 0,21-1 0,0 22 16,-21-22-16,0 1 0,0 21 15,22-22-15,-22 1 0,21 20 0,-21-20 16,21 63-16,-21-64 16,0 1-16,0-1 0,0 1 15,21-1-15,-21 1 0,0-1 0,0 1 16,0-22-16,21 22 0,-21-22 0,0 0 15,0 1-15,0-1 16,0 0-16,0 1 0,0-1 0,0 0 0,0 1 16,0-1-16,0 0 0,0 1 0,0-1 15,0 0-15,0 1 0,0-22 16,-21 21-16,21-21 0,-21 43 16,21-43-16,0 0 0,-21 0 15,21 0-15,0 1 0,0-1 16,0 0-16,-21-21 15,21 21-15,-22-21 0,22 21 16,-21-21-16,21 21 16,-21-21-16,0 0 15,0 0-15,0 22 16,-1-22-16,1 0 16,0 0-1,0 0-15,0 0 0,0 0 16,-1 0-16,1 0 0,0 0 0,0 0 15,0 0-15,0 21 0,-1-21 16,1 0-16,0 0 0,0 0 16,0 0-16,-22 21 0,22-21 0,-21 0 15,21 0-15,-22 0 0,22 0 0,-21 0 16,0 0-16,20 21 0,-20-21 16,21 0-16,-21 0 0,20 0 0,-20 0 15,21 0-15,-21 0 0,-1 21 0,22-21 16,-21 0-16,21 0 0,-22 0 15,1 0-15,0 21 0,-1-21 0,1 0 16,0 0-16,-1 0 0,1 0 0,-22 0 16,22 0-16,0 0 0,-22 0 15,22 0-15,-22 0 0,22 0 0,0 0 16,-22 0-16,22 0 0,-22 0 16,22 0-16,0 0 0,-22 0 0,22 0 15,-22 0-15,22 0 0,0 0 16,-22 0-16,-42 0 0,43 0 15,21 0-15,-64 0 0,42 0 16,22 0-16,-22 0 0,22 0 16,0 0-16,-22 0 0,22 0 0,0 0 15,-22-21-15,22 21 0,-64 0 16,64 0-16,-1 0 0,1 0 16,0 0-16,-1 0 0,1 0 15,0 0-15,-1 0 0,1 0 0,0 0 16,-1 0-16,1 0 0,0 0 0,-1 0 15,1 0-15,0 0 0,-1 0 16,-20 0-16,20 0 0,1-21 0,0 21 16,-1 0-16,22 0 0,-21 0 0,0 0 15,-1 0-15,1 0 0,0 0 16,20 0-16,-20 0 0,0 0 0,21 0 16,-22 0-16,22 0 0,-21 0 0,21 0 15,-1 0-15,1 0 0,-21 0 16,21 0-16,0 0 0,-1 0 0,1 0 15,0 0-15,0 0 0,0 0 0,0 0 16,-1 0-16,1 0 16,0 0-1,0 0-15,0 0 0,0 0 0,-1 0 16,1 0-16,0 0 0,0 0 0,0 0 16,0 0-16,-1 0 0,1 0 15,0 0-15,0 0 0,0 0 0,0 0 16,-1 0 15,1 0 0,0-21-31,0 21 16,0 0-16,0 0 0,-1 0 0,1 0 16,0 0-16,0 0 15,0 0-15,0 0 0,-1 0 16,22-21-16,-21 21 0,0 0 0,0 0 15,0 0-15,0 0 0,-1 0 16,22-21-16,-21 21 16,0 0-16,0 0 31,21-22-15,-21 22-1,21-21-15,0 0 16,-21 0-1,-1 0-15,1 0 16,21-1-16,-21 1 0,21-21 0,0 0 16,0-1-16,0-20 0,21-1 0</inkml:trace>
  <inkml:trace contextRef="#ctx0" brushRef="#br0" timeOffset="25175.89">18119 1757 0,'0'-21'0,"0"42"0,0-63 0,0 20 15,0 1-15,-22 0 0,22 0 16,0 0-16,-21 21 0,21-21 15,0 42 1,0 21-16,0-21 16,0 22-16,0-1 0,0 0 15,0 1-15,0-1 0,0 0 0,-21 1 16,0-1-16,0 0 0,21 1 16,-21-1-16,-1 0 0,1-21 0,0 22 15,21-22-15,-21 21 0,21-21 0,-21 1 16,21-1-16,0-42 31,0-1-31,0 1 16,0 0-16,0-21 0,0-1 0</inkml:trace>
  <inkml:trace contextRef="#ctx0" brushRef="#br0" timeOffset="25400.78">18097 1609 0,'0'0'0,"22"21"0,-22 0 16,0 21-16,0-20 0,0 20 16,21 0-16,-21 1 0,0-1 0,0-21 15,0 21-15,0 1 0,0-1 16,0-21-16,0 22 0,0 20 16,0-42-16,0 0 0,0 1 15,0-1-15,0 0 0,0 0 16,0 0-16,-21-21 15</inkml:trace>
  <inkml:trace contextRef="#ctx0" brushRef="#br0" timeOffset="25795.24">17843 2117 0,'22'0'31,"-1"0"-15,0-21-16,21 21 0,-21-22 16,22 1-16,20 21 0,-20-21 15,20 0-15,-21 0 0,22 21 0,-22-21 16,22-1-16,-22 1 0,-21 0 16,22 21-16,-22-21 0,0 0 0,-42 21 31,0 21-16,-1 0-15,22 0 0,-21 0 16,0 1-16,21 20 0,0-21 0,0 0 16,0 22-16,-21-1 15,21 21-15,-21-20 0,21-1 0,-21 0 16,21 1-16,0-1 0,0 0 16,-22 1-16,22-1 0,-21 0 15,21 1-15,0-1 0,0-21 0,0 0 16,0 22-16,0-22 0,0 0 15,0-42 1,0 0 0,0 0-16,0-1 0</inkml:trace>
  <inkml:trace contextRef="#ctx0" brushRef="#br0" timeOffset="26075.08">18373 2032 0,'0'0'0,"0"-21"15,0 0 1,21 0-16,0 21 0,0 0 16,0-22-16,0 22 0,1 0 15,-1 0-15,21 0 0,-21 0 0,22 0 16,-22 0-16,0 0 0,0 22 16,0-22-16,-21 21 0,0 0 0,0 21 15,0-21-15,-21 1 16,0-1-16,0 0 0,-22-21 0,22 21 15,-21 0-15,21 0 16,-22-21-16,22 0 0,0 22 0,42-22 31,0-22-15,1 1-16,-1 21 0</inkml:trace>
  <inkml:trace contextRef="#ctx0" brushRef="#br0" timeOffset="26319.93">18902 1947 0,'0'22'16,"0"-1"-16,0 0 0,0 21 15,0-21-15,-21 22 16,21-22-16,0 21 0,0 1 0,0-1 16,0 0-16,-22 1 0,22-1 15,0 21-15,0 43 16,0-63-16,-21-1 0,21 21 0,-21-20 15,21-1-15,0 0 0,0-20 0,0-1 16,-21 21-16,21-21 0,0 0 16,0-42-1,0 0 1</inkml:trace>
  <inkml:trace contextRef="#ctx0" brushRef="#br0" timeOffset="26607.77">18796 2159 0,'0'0'0,"0"-42"16,0-1-16,0 22 0,0-21 0,0 21 16,0-22-16,21 22 0,0 0 15,0 21-15,1-21 0,20 0 0,-21 21 16,21 0-16,-20 0 0,20 0 16,-21 0-16,43 21 0,-43 21 15,0-21-15,-21 1 0,0 20 16,0-21-16,0 21 0,0-20 0,-21 20 15,-22-21-15,22 0 0,-21 0 16,0 1-16,20-1 0,-20 0 16,0 0-16,21-21 0,-1 0 0,1 21 15,0-21-15,0 0 16,21-21 0,21 0-16,0 21 0,0-21 15,1-22-15,20 22 0</inkml:trace>
  <inkml:trace contextRef="#ctx0" brushRef="#br0" timeOffset="27035.29">19452 1736 0,'0'0'0,"21"-21"15,-21-1-15,0 44 32,-21 20-17,21-21-15,0 0 0,-21 22 0,21-1 16,-21 0-16,21 1 0,-21-1 15,21 0-15,0-21 0,0 22 0,0-22 16,0 21-16,0-21 0,0 1 16,0-1-16,0 0 0,0 21 15,21-42-15,0 0 0,0 0 16,0 0-16,0 0 0,1 0 16,20 0-16,-21-21 0,0 21 0,0-21 15,1 0-15,-1 0 0,0-1 16,0 1-16,0 0 0,-21-21 15,21-1-15,-21 22 16,0 42 0,0 1-1,0-1-15,0 0 0,0 0 16,0 0-16,0 0 0,0 1 16,0-1-16,-21 0 0,21 0 15,0 0 1,21-21-1,-21-21 1,0 0-16,22 0 0</inkml:trace>
  <inkml:trace contextRef="#ctx0" brushRef="#br0" timeOffset="27200.2">19833 1905 0,'0'0'0,"-21"0"31,0 0-31,21 21 0,0 0 16,0 1 0,21-22 15,0 0-31</inkml:trace>
  <inkml:trace contextRef="#ctx0" brushRef="#br0" timeOffset="27453.36">20045 1905 0,'0'-21'16,"0"42"-16,0-21 31,-21 21-15,-1 0-16,1 1 0,21-1 16,-21 0-16,21 0 0,-21 0 0,21 22 15,0-22-15,0 0 0,0 0 0,0 0 16,0 0-16,0 1 0,0-1 15,0 0-15,0 0 16,21-21-16,0 0 0,0 0 0,1 0 16,-1 0-16,0 0 0,21 0 15,1 0-15,-1 0 0,0-21 0,22 0 16,-22 0-16,22 21 0</inkml:trace>
  <inkml:trace contextRef="#ctx0" brushRef="#br0" timeOffset="27896.1">20764 1926 0,'0'-42'15,"0"84"-15,0-105 0,0 42 0,0-1 0,-21 1 0,0 21 16,-21 0-16,21 0 0,-1 0 16,-20 0-16,-21 21 15,41 1-15,-20-1 0,21 0 16,-21 0-16,20 21 0,1-20 0,0 20 16,0 0-16,0-21 0,21 22 0,0-22 15,0 0-15,0 0 0,0 0 16,0 1-16,0-1 0,0 0 0,21-21 15,0 0-15,0 21 0,0-21 16,1 0-16,20 0 0,-21 0 0,0 0 16,0-21-16,22 0 0,-22 0 15,0-1-15,0 1 0,0 0 16,1 0-16,-1-21 0,0 20 0,-21-20 16,0 0-16,0-1 0,0 22 15,0-21-15,0 21 0,0 0 0,0-1 16,0 1-16,0 42 15,0 1-15,0-1 16,-21 0-16,21 21 0,-21-21 16,21 22-16,0-1 0,-22-21 0,22 22 15,0-22-15,0 21 0,0-21 16,0 0-16,0 1 0,22-1 0,-1-21 16,0 21-16,0-21 15,0 0-15,0 0 0,1 0 0,20 0 16,-21 0-16,21 0 0,1 0 15,-1-21-15,-21 0 0,22-22 16</inkml:trace>
  <inkml:trace contextRef="#ctx0" brushRef="#br0" timeOffset="28143.96">21209 1715 0,'0'0'16,"0"-43"-16,0 1 0,0 0 0,0 20 16,0 1-16,0 0 0,0 0 0,-21 21 15,0 0-15,21 21 16,-22 0-16,1 0 0,0 22 0,21-1 15,0 0-15,0 1 16,-21 20-16,21-20 0,-21-1 0,21 21 16,0-20-16,0-1 0,0-21 0,0 22 15,0-22-15,0 21 0,0-21 16,0 0-16,0 1 0,0-1 16,21-21-1,0 0-15,0 0 16,0-21-1,1-1-15,-22 1 0,21 0 0</inkml:trace>
  <inkml:trace contextRef="#ctx0" brushRef="#br0" timeOffset="28363.83">21484 1820 0,'0'0'0,"-21"22"15,21-1-15,-21 0 0,0 0 16,21 0-16,0 0 0,-22 1 0,1 20 15,21-21-15,-21 0 0,21 0 0,0 22 16,0-22-16,0 0 0,0 0 16,0 0-16,0 1 0,0-1 15,21-21 1,0 0 0,1 0-16,20 0 15,-21-21-15,0-1 0,22 1 16</inkml:trace>
  <inkml:trace contextRef="#ctx0" brushRef="#br0" timeOffset="29075.42">21929 1863 0,'0'0'0,"0"-21"0,21-1 0,-42 44 31,-1-1-31,1 0 0,0 0 16,0 21-16,0-20 0,0-1 0,-1 21 15,1-21-15,0 22 0,21-22 16,0 0-16,0 0 0,0 0 0,0 0 15,0 1-15,0-1 0,0 0 16,21 0-16,0-21 16,1 0-16,-1 0 0,0 0 15,0 0 1,0 0-16,-21-21 0,21 21 0,-21-21 16,0 0-16,0-1 0,0-20 15,0 21-15,0 0 0,0-22 16,22 22-16,-22 0 0,0-21 0,21-1 15,0 22-15,0 0 0,0 0 16,0 21-16,1 0 16,-1 0-16,0 0 0,0 0 15,0 21-15,-21 0 16,0 0-16,0 1 0,0 20 16,0 0-16,0-21 15,0 22-15,0-22 0,0 0 0,0 0 16,0 0-16,0 1 0,0-1 0,0 0 15,0 0-15,0 0 16,0 0-16,0-42 47,0 0-31,0 0-16,0 0 0,0 0 0,21-1 15,1-20-15,-1 21 0,0-21 16,0 20-16,0-20 0,22 0 15,-22-1-15,21 22 0,0 0 16,1-21-16,-1 42 0,0 0 0,22 0 16,-22 0-16,1 0 0,-1 21 15,-21 0-15,21 0 0,-42 22 0,22-1 16,-22 21-16,0-41 0,0 20 16,0-21-16,0 21 0,-22-20 15,1-1-15,0 0 0,0 0 0,0 0 16,0 0-16,-1 1 0,1-22 15,21 21-15,-21-21 0,0 0 16,21-21 15,0-22-31,0 22 0,0 0 16,0-21-16</inkml:trace>
  <inkml:trace contextRef="#ctx0" brushRef="#br0" timeOffset="29300.29">22437 1524 0,'0'0'0,"-22"0"0,1 0 15,0 0-15,0 0 0,0-21 0,0 21 32,-1 0 30,1 0-62,0 0 16,0 0-16,-21 0 0</inkml:trace>
  <inkml:trace contextRef="#ctx0" brushRef="#br0" timeOffset="29548.15">21061 1672 0,'-21'21'15,"42"-42"-15,-64 64 0,22-43 0,21 21 0,-21 0 16,21 0 0,21-21-16,0 0 0,1 0 15,-1 0-15,21 0 0,-21 0 16,22 0-16,-1 0 0,-21 0 0,21 0 16,1 0-16,-1-21 0,0 21 15,-20 0-15,20-21 0,-21 21 0,0-21 16,0 21-16,1 0 0,-1 0 15,-21-22-15,-21 22 32,-1 0-32,1 0 0</inkml:trace>
  <inkml:trace contextRef="#ctx0" brushRef="#br0" timeOffset="33415.23">10012 2074 0,'21'0'16,"-21"-21"-1,21 0-15,-21 0 16,21 0-16,-21 0 16,0-1-1,0 44 17,0-1-32,0 85 31,0-64-31,0 0 0,0 1 0,0-1 15,0 0-15,0 22 0,-21-1 16,0 1-16,0-1 0,21 1 0,-21-1 16,-1-20-16,22 20 0,0-21 0,0-20 15,0 20-15,-21-21 0,21 0 16,0 0-16,0 1 0,0-44 47,-21 1-47,21 0 0,0 0 0,0 0 0,0 0 15,0-22-15,0 22 16,0-21-16,0 21 0,0-22 0,0 22 16,0-21-16</inkml:trace>
  <inkml:trace contextRef="#ctx0" brushRef="#br0" timeOffset="33980.12">9991 2074 0,'0'-21'0,"-22"21"31,44 0 16,-1 21-47,0-21 16,21 22-16,-21-1 0,22 0 15,-22 0-15,21 0 0,1 0 0,-1 1 16,0-22-16,1 21 0,-1 0 0,0 0 16,-21-21-16,22 21 0,-1 0 15,0-21-15,-20 0 0,20 0 16,-21 22-16,21-22 0,-20 0 16,-1 0-16,0 0 0,0 0 0,0 0 15,0 0-15,1 0 0,-22 21 31,-43 0-15,22-21-16,0 21 0,0 0 16,-22 0-16,22 1 0,-21-1 0,0 0 15,-1 0-15,1 21 0,0-20 16,-1-1-16,1 21 0,21-21 0,-22 0 16,1 22-16,0-22 0,-22 21 15,43-42-15,0 21 16,0 1-16,0-22 0,-1 0 0,1 21 15,0-21 1,0 0-16,21-21 47,0-1-31,0 1-16,0 0 0,0 0 15</inkml:trace>
  <inkml:trace contextRef="#ctx0" brushRef="#br0" timeOffset="39715.46">10181 2180 0,'0'-21'15,"-21"21"1,21 21-1,0 0-15,0 1 16,0-1-16,0 0 0,-21 0 16,21 21-16,0-20 0,-21 20 0,21 0 15,0-21-15,0 22 0,-22-1 16,22 0-16,-21-20 0,0 20 16,21-21-16,0 0 0,0 0 0,0 1 15,-21-1-15,21 0 16,0-42 15,21 0-15,-21-1-16,0-20 0,0 21 0,21-21 15,-21 20-15,21-20 0,-21 0 16,0-1-16,0 1 0,0 0 0,22 21 16,-22-1-16,0 1 0,0 0 15,0 0-15,0 42 47,0 21-47,0-20 0,0 20 16,0-21-16,0 21 0,0 1 15,0-1-15,0-21 0,0 22 0,0-1 16,0-21-16,-22 21 0,22-20 16,0-1-16,0 0 0,0 0 0,0 0 15,0 0-15,0-42 47,0 0-47,22 0 16,-22-21-16,21 20 0,0-20 0,-21 0 15,21-1-15,0 1 0,-21 0 0,21-1 16,1-20-16,-22 21 0,21 20 16,0-20-16,-21 21 0,21 0 0,-21 0 15,21-1-15,-21 44 47,-21-1-47,21 21 0,-21-21 0,0 22 16,0-22-16,-1 21 0,1 0 0,0 1 15,0-1-15,0-21 16,0 22-16,-1-22 0,1 21 0,21-21 16,0 0-16,-21 1 0,21-1 15,0 0-15,0-42 31,21 0-15,0-1-16,1 1 0,-22-21 16,21 21-16,0 0 0,0-22 15,0 1-15,0 21 0,1-22 0,-1 22 16,0-21-16,0 21 0,0 0 16,-21-1-16,21 1 0,1 21 15,-22-21-15,21 21 0,-21 21 31,0 0-31,-21 1 16,-1-1-16,1 21 0,0-21 16,0 0-16,21 1 0,-21-1 0,0 21 15,-1-42-15,22 21 0,-21 0 16,21 1-16,0-1 16,0-42 15,0-1-31,0 1 0,0 0 0,0 0 15,0 0-15,0-22 16,0 22-16,0-42 0,0 42 16,0-1-16,0 1 0,0 0 15,0 0-15,0 0 0,-21 0 0,0-1 16,0 22-16,21-21 16,-21 21-1,-1 0-15,44 0 63,-1 21-63,0-21 0,0 0 0,0 0 15,0 0-15,22 22 0,-22-22 16,0 0-16,0 0 0,22 21 0,-22-21 16,0 0-16,0 0 0,0 0 15,0 21-15,1-21 0,-1 0 16,0 0-16,0 0 0,0 0 0,0 0 31,-42 21 0,0-21-31,0 0 16,0 0-16,0 0 16,-1 0-16,1 21 0,0-21 0,0 0 15,0 0-15,0 21 0,-1-21 16,1 22-16,0-22 0,0 0 0,0 21 15,0 0 1,-1-21-16,44 0 31,-1 0-31,0 0 16,0 0-16,21 0 0,-20 0 16,-1 0-16,21 0 0,-21-21 0,0 21 15,22 0-15,-22 0 0,0-21 16,21 21-16,-20 0 0,-1 0 0,0 0 15,0 0-15,0 0 16,-42 0 31,0 0-47,0 21 0,0-21 0,-1 21 16,1 0-16,0-21 0,-21 21 15,21 0-15,-1-21 0,1 22 0,0-1 16,0-21-16,0 21 0,0-21 15,-1 0-15,1 21 0,0-21 0,0 0 16,21 21-16,-21-21 16,42-21 31,0 0-32,0 21-15,0-21 0,22 21 0,-22-21 16,0 21-16,0-22 0,22 22 15,-22 0-15,0-21 0,0 21 0,0-21 16,0 21-16,1-21 0,-1 21 16,0 0-16,-21-21 0,21 21 0,0 0 15,-42 0 32,0 21-47,0 0 16,0 0-16,-1 0 0,1-21 0,-21 22 15,21-1-15,-22 0 16,1 21-16,21-21 0,-21 1 0,20-1 16,-20-21-16,21 21 0,-21 0 15,20 0-15,1-21 0,0 21 0,0-21 16,21 22 0,21-44 15,0 22-31,0-21 0,1 21 15,20-21-15,21-21 16,-20 21-16,-22-1 0,21 1 16,1-21-16,-22 21 0,21 0 0,0-1 15,-20-20-15,-1 42 0,0-21 0,0 0 16,0 21-16,0-21 16,-21 42 15,-21 0-31,0 0 15,0 0-15,0 0 0,0 1 16,-1-1-16,-20 0 0,21 0 0,0 0 16,-22 0-16,22 1 0,-21-1 0,0 0 15,20 0-15,-20 0 16,0 0-16,21 1 0,-22-1 0,22-21 16,0 21-16,0-21 0,0 21 15,-1-21-15,22-21 31,22 0-15,-1 21-16,0-21 0,21-1 16,-21 22-16,22-21 0,-1 0 15,0 0-15,-20 0 0,20 0 0,0-1 16,1 1-16,-1 0 0,-21 0 16,21 0-16,-20 0 0,-1-1 0,0 1 15,0 0-15,0 21 0,0-21 16,1 21-16,-44 21 31,1 0-31,0 0 16,0 1-16,0-1 0,-22 0 0,22 0 15,-63 43-15,41-43 16,1 0-16,0 21 0,-1-21 0,22 1 16,-21-1-16,-1 21 0,22-42 15,-21 21-15,21 0 0,0-21 0,21 22 16,-22-22-16,44-22 47,-1 22-47,-21-21 0,21 21 0,0-21 15,0 0-15,22 21 0,-22-21 16,21-22-16,-21 22 0,22 0 0,-22 0 16,21-21-16,0 20 0,-20 1 15,20-21-15,-21 21 0,0 0 16,22-22-16,-22 22 0,0 21 15,0-21-15,-21 0 0,21 21 0,-42 0 47,0 0-47,0 0 0,0 0 0,-1 21 16,1-21-16,-21 21 16,21-21-16,-22 21 0,1 0 0,21-21 15,-21 22-15,20-22 0,1 0 16,-21 21-16,21-21 0,0 0 15,-1 0-15,1 0 16,42 0 31,1 0-31,-1 0-16,21 0 0,-21-21 15,22-1-15,-22 22 0,21-21 0,-21 21 16,22-21-16,-22 0 15,0 21-15,0-21 0,0 21 0,0-21 16,1 21-16,-22-22 0,21 22 16,-42 0 15,-1 0-15,1 22-16,-21-22 0,21 21 0,0 0 15,-22-21-15,22 21 0,-21-21 16,21 0-16,-1 21 0,1-21 15,0 21-15,0-21 0,42 0 47,0-21-31,0 21-16,1-21 0,-1 21 0,0-21 16,0 21-16,21 0 0,-20-21 15,-1 21-15,0 0 0,0-21 0,0-1 16,0 22-16,1 0 0,-1-21 15,0 21-15,-21-21 16,-21 0 0,0 21-1,-1 0-15,-20 0 0,21 0 0,0 0 0,-22-21 16,1 21-16,21 0 16,-21 0-16,-22 0 0,43 0 15,-21 0-15,20 0 0,1 0 0,0 0 16,0 0-16,0 0 0,0 0 15,42 0 48,0 21-47,0-21-16,0 0 15,0 0 1,-21-21 31,0 0-32,-21 21-15,21-22 0,-21 22 16,0-21-16,21 0 0,-21 21 16,0-21-16,21 0 15,-22 21-15,1-21 16,0 21 156,0 0-157,42 0 48,0 0-48,0 0-15,1 21 0,-1-21 0,0 21 16,0-21-16,21 21 0,-20-21 16,20 21-16,0-21 0,-21 21 15,22-21-15,-1 22 0,0-22 0,-20 0 16,20 21-16,-21 0 0,21-21 16,-20 0-16,20 21 0,0 0 15,1-21-15,-22 21 0,0-21 16,0 0-16,0 22 0,0-22 0,1 0 15,-1 0-15,-21 21 0,21-21 16,0 0-16,-42 0 78,0 0-78,0 0 16,-1 0-1,1 0-15,0 21 0,0-21 0,0 21 16,0-21-16,-1 21 16,1 0-16,0-21 0,0 22 0,-21-1 15,20 0-15,-20 0 0,0 0 16,21 0-16,-43 22 0,43-43 16,0 21-16,0 0 0,-1 0 0,-20 0 15,42 1-15,-21-1 0,0 0 16,0-21-16,-1 21 0,1 0 15,0-21-15,0 21 0,0 1 16,0-22-16,21 21 0,-22-21 16,1 0-16,0 0 0,21 21 15,21-42 32,0 0-31,1 21-16,-1-22 0,0 22 0,21-21 15,-21 0-15,22 0 0,-1 0 16,0 0-16,1-1 0,-1-20 16,0 21-16,-20 0 0,62-43 15,-41 43-15,-22-21 0,0 21 0,21-1 16,-21 1-16,-21 0 0,22 21 16,-22-21-16,21 21 0,-42 0 31,-1 0-31,1 0 15,0 21-15,0 0 0,0 0 0,0 1 16,-22-1-16,22 0 0,-21 0 16,21 21-16,-64 1 0,21 20 15,43-42 1,-21 1-16,21-1 0,-22 0 0,22 0 16,0-21-16,21 21 15,0-42 16,0 0-31,21 0 16,0 0-16,22-22 16,-1 22-16,-21-21 0,22-1 15,20-20-15,1-1 16,-43 43-16,21-42 0,-21 42 16,-21-1-16,21 1 15,-42 42 16,0 1-31,0-1 0,0 0 16,-43 21-16,22 1 0,-22 20 16,1-21-1,21 1-15,20-22 0,-20 0 16,21 0-16,0-21 0,21 21 0,0 1 16,-21-22-16,42-22 46,0 22-46,-21-21 0,21 0 16,0 21-16,0-21 0,22 0 16,-22 0-16,0-22 0,21 22 0,-20 0 15,20 0-15,21-43 16,-20 43-16,-22 0 0,0 0 0,0 0 16,-21 42 15,-21-21-31,0 21 15,0 0-15,-22 0 0,22 22 0,-21-22 16,0 0-16,20 21 0,-20-21 16,21 1-16,-21-1 0,20 0 15,-20 21-15,21-21 0,21 1 16,0-44 31,21 1-47,0 0 0,0 0 15,1 0-15,-22 0 0,21-1 16,0-20-16,0 21 0,0-21 16,-21 20-16,21 1 0,-21-21 15,0 21-15,0 0 0,-21 21 32,0 21-17,0 0-15,0 0 0,0 21 16,-1-20-16,22-1 0,-21 0 0,0 0 15,21 0-15,-21 0 0,21 1 0,-21-1 16,42-21 15,0 0-15,-21-21-16,21 21 16,-21-22-16,0 1 0,21 0 0,1 0 15,-22-21-15,0 20 16,0 1-16,0 0 0,0 0 0,0 0 15,0 0-15,0-1 16,0 44 0,-22-22-1,1 21-15,21 21 0,-21-21 16,0 0-16,0 22 0,0 20 16,-1-42-16,1 1 15,0-1-15,0 0 0,0 21 16,21-21-16,0-42 47,0 0-47,21 0 0,0 0 15,-21-22-15,0 22 0,21 0 16,-21 0-16,0-21 0,0 20 16,0-20-16,0 21 0,0 0 0,0 0 15,-21-1-15,21 1 0,-21 0 16,0 21-1,0 0 1,21 21-16,0 0 16,0 1-16,0 20 0,0-21 0,0 0 15,0 22-15,0-22 0,0 0 16,0 0-16,0 0 0,0 0 0,0 1 16,0-1-16,21 0 0,-21 0 15,21-21-15,-21 21 16,0-42 46,-21 21-30</inkml:trace>
  <inkml:trace contextRef="#ctx0" brushRef="#br0" timeOffset="44095.39">10753 4403 0,'-22'0'0,"22"21"0,-21-21 16,0 0-1,0 0-15,0 0 16,0 0-16,-1 0 16,1 0-16,0 0 0,0 0 15,0 0-15,0 0 0,-22 0 0,22 0 16,0 0-16,-21 0 0,20 0 15,1 0-15,-21 0 0,21 0 0,0 0 16,-22 0-16,22 0 0,0 0 16,-21 21-16,20-21 0,1 0 15,0 0-15,0 0 0,0 0 0,0 0 16,-1 0-16,44 0 78,-1 0-78,0 0 0,0 0 16,0 0-16,0 0 0,22 0 0,-22 0 15,21-21-15,1 21 0,-1 0 16,0 0-16,1 0 0,20 0 0,-21 0 16,1 0-16,20-21 0,-20 21 15,20 0-15,-21 0 0,1 0 16,20 0-16,1 0 0,-22 0 0,22 0 15,-1 0-15,1 0 0,-1 0 16,22 0-16,-22 0 0,1 0 0,20 0 16,-20 0-16,-1 0 0,22 0 0,-21 0 15,20-21-15,-20 21 0,20 0 16,-20 0-16,21 0 0,-22 0 0,22-22 16,-22 1-16,1 21 0,-1 0 15,1-21-15,-1 21 0,1 0 0,-1 0 16,1-21-16,-1 21 0,22 0 15,-22 0-15,1 0 0,21-21 16,-22 21-16,1 0 0,20 0 0,-20 0 16,-1 0-16,1 0 0,-1 0 15,1 0-15,-1 0 0,1 0 0,-1 0 16,1 0-16,-1 0 0,1 0 16,-1 0-16,22-21 0,-22 21 0,1 0 15,-1 0-15,-20-22 0,20 22 16,-20 0-16,20 0 0,-21-21 0,1 21 15,-1 0-15,0-21 0,-20 21 16,20 0-16,0 0 0,-21 0 16,22 0-16,-1 0 0,-21 0 0,22 0 15,-1 0-15,-21 0 0,21 0 16,-20 0-16,20 0 0,0 0 0,-21 0 16,22 0-16,-1 0 0,-21 0 15,22 0-15,-1 0 0,21 0 16,-20 0-16,-1 0 0,0 0 15,-20 0-15,20 0 0,0 0 0,-21 21 16,22-21-16,-22 0 0,0 0 16,21 0-16,-20 0 0,20 0 0,-21 0 15,0 0-15,22 0 0,-22 0 0,21 0 16,-21 0-16,22 0 16,-22 0-16,21 0 0,-21 0 0,22 0 15,-22 0-15,21 0 0,-21 0 16,0 0-16,22 0 0,-22 0 0,0 0 15,0 0-15,0 0 0,1 0 16,-1 0-16,0 0 0,0 0 16,0 0-16,0 0 0,1 0 15,-1 0-15,-21-21 0,21 21 16,0 0-16,0 0 0,0 0 0,1 0 16,-1 0-16,0 0 0,0 0 15,0 0-15,0 0 16,1 0-16,-1 0 15,0 0-15,0-21 16,0 21-16,0 0 16,1 0-16,-1 0 0,0 0 15,0 0 1,0 0-16,0 0 16,-21-21 93,-21 21-109,0-21 0,0-1 16,21 1-16,0 0 0,-21 21 0</inkml:trace>
  <inkml:trace contextRef="#ctx0" brushRef="#br0" timeOffset="45016.23">16087 3725 0,'-22'0'16,"44"0"31,-1 22-47,0-1 15,0-21-15,0 21 0,0 0 16,1-21-16,-1 21 16,0-21-16,0 21 0,0-21 0,0 22 15,1-22-15,-1 21 0,21 0 16,-21-21-16,22 21 0,-22 0 15,21-21-15,-21 21 0,22-21 0,-22 22 0,21-1 16,-21-21-16,22 21 16,-22-21-16,0 0 0,0 0 0,0 21 15,22-21-15,-1 0 16,-21 21-16,0-21 0,0 0 0,1 0 16,-1 21-16,0-21 0,0 0 15,0 0-15,-21 22 0,-21-22 78,0 0-78,0 0 16,0 0-16,-1 21 16,1-21-16,0 21 15,0-21-15,0 21 0,0 0 16,-1-21-16,-41 21 0,42 1 15,0-1-15,-22 0 0,22 0 16,-21 0-16,-1 0 0,1 1 0,0-1 16,-1 0-16,1 0 0,0 0 15,21 0-15,-22 1 0,1-22 0,0 21 16,20 0-16,-20 0 0,21-21 16,0 21-16,0-21 0,-22 21 15,22 1-15,0-1 0,0 0 31,0-21 1,21-21 30,0 0-46,0-1-1</inkml:trace>
  <inkml:trace contextRef="#ctx0" brushRef="#br0" timeOffset="55299.46">3979 9186 0,'0'22'94,"21"-22"-47,1 0-16,-22-22-16,0 1-15,21 0 0,0 0 16,0 0-16,-21 0 16,0-1-16,21 1 0,0 0 15,-21 0-15,22-21 0,-1 20 0,0-20 16,-21 0-16,21 21 0,0-22 16,0 1-16,-21 0 0,0 20 15,0-20-15,0 21 0,0 0 0,0 0 16,0-1-16,0 1 0,-21 0 0,0 21 15,0 0-15,0 0 16,0 0-16,21 21 0,-22-21 16,1 21-16,0 22 0,0-1 0,21 0 15,-21 1-15,0 20 0,21 1 16,-22-1-16,1 1 0,0-1 0,21 22 16,-21-22-16,0 1 0,0 21 15,-1-22-15,22 22 0,-21-1 0,21 1 16,-21-21-16,21 20 0,0-20 15,0-1-15,0 1 0,0-1 16,0-20-16,21 20 0,0-21 0,1 1 16,-1-1-16,0 0 0,0-20 15,0-1-15,22 0 0,-22-21 16,0 0-16,0-21 0,0 0 0,0-1 16,-21-20-16,22 21 0,-1-21 15,0-1-15,0-20 0,0 20 0,-21-20 16,0 21-16,0-22 0,0 1 15,0-1-15,0 1 0,0 20 0,0 1 16,-21 0-16,0-1 0,0 22 16,0 0-16,-22 21 0,22-21 0,-21 21 15,-1 0-15,22 0 0,-21 0 16,21 0-16,0 0 0,-1 0 16,1 0-16,21-21 15,0-1-15,21 22 16,1-21-16,-1 21 0,0-21 15,0 21-15,0-21 0,22 0 0,-22 21 16,21-21-16,0-1 0,1 1 16,20 21-16,-20-21 0,20 0 0</inkml:trace>
  <inkml:trace contextRef="#ctx0" brushRef="#br0" timeOffset="55799.17">5143 8848 0,'0'0'15,"0"-21"-15,0-1 0,0 1 0,-21 21 16,0 0 0,0 0-16,0 0 0,-22 0 15,22 21-15,-21 1 0,21-1 0,-22 0 16,1 0-16,21 0 0,-21 0 16,20 22-16,1-22 0,-21 21 0,21 1 15,0-22-15,21 21 0,-22-21 16,22 0-16,0 22 0,0-22 0,0 0 15,0 0-15,0 0 0,22-21 16,-1 0-16,0 0 0,0 0 16,21 0-16,-20 0 0,-1 0 15,21-21-15,-21 0 0,22 0 0,-1 0 16,-21 0-16,21-1 0,-20 1 16,-1-21-16,0 21 0,0-22 0,-21 22 15,0-21-15,0 21 0,21-22 16,-21 22-16,0 0 0,0 0 0,0 0 15,0 42 1,0 0-16,0 0 16,0 22-16,0-22 0,-21 21 15,21 0-15,0-20 0,0 20 0,-21 0 16,21-21-16,0 1 0,0 20 0,0-21 16,0 0-16,0 0 15,21-21 1,0 0-16,0 0 0,1 0 0,-1-21 15,0 21-15,0-21 0,21 0 16,-20 0-16,-1 0 0,21-1 0,-21 1 16,22 0-16,-22-21 0,21 21 0</inkml:trace>
  <inkml:trace contextRef="#ctx0" brushRef="#br0" timeOffset="56156.23">5524 9038 0,'43'-42'16,"-22"21"-16,-106 105 0,106-105 0,64-63 0,-64 62 0,0 1 16,1 0-16,-22 0 0,0 0 15,-22 21 1,1 0-16,-21 0 0,21 21 15,0-21-15,-22 21 0,22 0 16,0 0-16,0 1 0,0-1 0,-1 0 16,22 0-16,0 0 0,0 0 15,0 1-15,0-1 0,22-21 16,-22 21-16,21 0 0,0-21 0,21 21 16,-21-21-16,1 0 0,20 21 15,-21-21-15,0 22 0,0-22 0,1 21 16,-1-21-16,-21 21 0,0 0 15,0 0 1,-21-21-16,-1 21 0,-20-21 0,21 0 0,-21 22 16,-1-22-16,22 0 15,-21 0-15,-1 21 0,22-21 0,-21 0 16,21 0-16,0 0 0,-1 0 0,1 0 16,0-21-16,21-1 15,0 1-15,0 0 16,0 0-16,21 0 0,0 0 15,22-1-15,-22 1 0,21 0 16,-21 0-16,22-21 0</inkml:trace>
  <inkml:trace contextRef="#ctx0" brushRef="#br0" timeOffset="56401.26">5863 8721 0,'21'-43'16,"-42"86"-16,63-86 0,-20 22 0,-1 0 15,0 21 1,-21 21-1,0 0 1,0 22-16,0-1 0,0 0 0,0 1 16,0-1-16,0 0 0,-21 22 15,21-22-15,0 1 0,-21-1 16,21 0-16,-22-21 0,22 22 0,-21-22 0,21 0 16,0 0-16,0 0 15,21-21-15,1 0 16,-1 0-16,0-21 0,0 21 15,-21-21-15,0 0 16,21 0-16</inkml:trace>
  <inkml:trace contextRef="#ctx0" brushRef="#br0" timeOffset="56587.38">5821 8975 0,'-21'0'0,"42"0"16,-64 21-16,43 0 0,0 0 15,22-21 1,-1 0-16,21 0 0,-21 0 16,22 0-16,-22-21 15,21 0-15,-21 21 0,43-42 16,-22 20-16,-21 1 0,0 0 0,1 0 16</inkml:trace>
  <inkml:trace contextRef="#ctx0" brushRef="#br0" timeOffset="57237.77">6371 9017 0,'0'21'0,"0"-42"0,0 63 15,0-20 1,21-22 0,0 0-1,1 0-15,-22-22 0,21 22 0,0-21 16,0 0-16,-21 0 0,21 0 15,-21 0-15,0-1 16,0 1-16,0 0 16,-21 21-16,0 0 15,0 21-15,0 0 0,21 1 16,-22-1-16,22 0 0,-21 0 16,21 21-16,0-20 0,0 20 0,0-21 15,0 0-15,0 0 0,0 1 16,0-1-16,0 0 0,21 0 0,1-21 15,-1 0-15,0 0 0,0 0 16,0 0-16,22 0 0,-22 0 0,21 0 16,-21 0-16,22-21 0,-22 0 0,0 21 15,0-21-15,0-1 0,0 1 16,1 0-16,41-85 16,-42 85-16,0 0 15,-21-21-15,22 20 0,-1 1 0,0 0 16,0 0-16,0 0 0,0 21 0,1 0 15,-1 0-15,0 0 0,0 0 16,0 21-16,43 21 16,-43-21-16,0 1 0,0 20 15,0-21-15,-21 21 0,0-20 0,0 20 16,0-21-16,0 0 0,0 0 0,0 22 16,0-22-16,-21-21 0,21 21 15,0 0-15,-21-21 0,0 0 16,21-21-1,0 0-15,0-21 16,21 20-16,0-20 0,0 0 16,-21-1-16,22 1 0,-1 0 0,0-22 15,21 22-15,-21-22 16,1 22-16,20 0 0,-21-1 0,21 22 16,-20-21-16,20 21 0,-21 0 0,21-1 15,1 1-15,-1 21 0</inkml:trace>
  <inkml:trace contextRef="#ctx0" brushRef="#br0" timeOffset="57639.3">19219 8424 0,'0'0'0,"-42"0"0,21 0 16,0-21-16,-1 21 0,1-21 15,0 21-15,0 0 0</inkml:trace>
  <inkml:trace contextRef="#ctx0" brushRef="#br0" timeOffset="58207.97">18775 8530 0,'0'0'0,"21"0"0,0 0 16,0 0-16,0 0 16,1 0-16,-1 0 15,0 0-15,0 0 0,0-21 16,0 21-16,-21-21 0,0 0 16,22 21-16,-22-21 0,0-1 15,0 1-15,-22 21 16,1 0-16,0 0 0,0 0 15,0 0-15,-22 0 0,22 0 0,-21 0 16,21 0-16,0 21 0,-22-21 16,22 22-16,0-22 0,0 21 0,21 0 15,0 0-15,0 0 0,0 0 16,127 85 0,-85-85-1,-21 1-15,22-1 0,-22 0 16,21 0-16,-21 21 0,0-20 0,1-1 15,-1 21-15,-21-21 16,0 22-16,0-22 0,-21 0 16,-1 0-16,-20 0 0,0 0 0,-22 1 15,22-22-15,-22 21 0,1-21 0,-1 0 16,1 0-16,21 0 0,-1 0 16,1 0-16,0 0 0,20 0 0,-20-21 15,21-1-15,21 1 0,0 0 16,-21 0-16,21 0 0,0 0 0,0-22 15,0 22-15,0 0 0,21 0 16,0 0-16,0-22 0,0 22 0,1 21 16,20-21-16,0 0 0,1 0 0,-1-1 15,0 22-15,1-21 16,-1 0-16,0 0 0,22 0 0,-22 0 16</inkml:trace>
  <inkml:trace contextRef="#ctx0" brushRef="#br0" timeOffset="58490.74">19410 8276 0,'0'0'16,"0"-21"-16,-21 21 31,-1 21-15,22 0-16,0 1 0,-21 20 15,21-21-15,-21 21 0,21-20 0,-21 20 16,21 0-16,0 43 15,-21-43-15,21 1 0,-21 20 16,21 22-16,0-43 0,-22 0 16,22-20-16,0 20 0,-21-21 0,21 0 15,0 0-15,0 1 0,0-1 16,21-21 0,1 0-16,20-21 0,-21-1 15,0 1-15,22-21 0,-22 21 0,21-22 16</inkml:trace>
  <inkml:trace contextRef="#ctx0" brushRef="#br0" timeOffset="58953.34">19854 8551 0,'0'0'0,"-21"0"16,0 0-1,0 22-15,0-22 0,-1 21 16,1 0-16,0 0 0,21 0 0,-21 22 15,0-22-15,21 21 0,0 0 16,-21-20-16,-1 20 0,22 0 0,0-21 16,0 22-16,0-22 0,0 0 15,0 0-15,22 0 0,-1 1 0,0-22 16,0 0-16,21 0 0,-20 0 16,20 0-16,-21 0 0,21 0 15,1 0-15,-22-22 0,21 1 0,-21 0 16,22-21-16,-22 21 0,0-22 0,0 1 15,0 0-15,-21-1 0,0 1 16,0 0-16,0-1 0,0 22 0,0-21 16,-21 21-16,0-1 0,0 1 15,0 0-15,0 21 0,-22 0 0,1 0 16,21 0-16,-22 0 0,1 21 16,21 0-16,-21 1 0,20-1 0,1 0 15,0 21-15,0-21 0,0 22 0,21-1 16,0 0-16,0 1 15,0-1-15,0-21 0,0 22 0,21 20 16,0-42-16,0 0 0,0 1 16,1-22-16,-1 21 0,21-21 15,-21 0-15,22 0 0,-22 0 0,42-43 16,-20 43-16</inkml:trace>
  <inkml:trace contextRef="#ctx0" brushRef="#br0" timeOffset="59670.94">20489 8573 0,'21'-22'0,"-42"44"0,42-65 16,-21 22-16,0 42 31,0 0-31,0 1 16,0-1-16,0 21 0,-21-21 0,21 0 15,-21 22-15,21-22 0,0 21 16,-21-21-16,21 22 0,0-22 15,0 0-15,0 0 0,0 22 0,0-22 16,0 0-16,21-21 31,0 0-31,0 0 16,1-21-16,-1 0 0,0-1 0,0-20 16,0 21-16,0-21 15,1-1-15,-1 22 0,0-21 0,0 21 16,21-22-16,-20 22 0,-1 21 0,0-21 15,-21 0-15,21 21 16,-21 21-16,0 0 16,0 0-16,0 0 0,0 1 15,0-1-15,0 0 0,0 21 0,0-21 16,-21 1-16,21 20 0,0-21 16,0 0-16,0 0 0,0 1 0,0-1 15,0 0-15,0 0 16,21-21-16,0 0 0,0 0 0,1 0 15,-1 0-15,21 0 16,-21-21-16,0 0 0,1 21 0,-1-43 16,0 22-16,0 0 0,21-21 15,-20-1-15,-1 1 0,0 21 0,0-21 16,0-1-16,-21 1 0,0 21 0,0-22 16,0 22-16,0 0 0,0 0 15,-21 0-15,0 21 0,0 0 16,0 0-16,-1 0 0,1 0 15,0 21-15,0-21 0,0 21 16,21 0-16,21 0 31,0-21-31,0 0 0,0 0 16,1 0-16,-1 0 0,0 0 16,0 0-16,0 0 0,-21-21 0,21 21 15,1 0-15,-1-21 0,0 21 0,0 0 16,0 0-16,0 0 0,-21 21 31,-21-21-15,21 21-16,-42 22 0</inkml:trace>
  <inkml:trace contextRef="#ctx0" brushRef="#br0" timeOffset="60607.09">14224 11324 0,'0'0'0,"-21"0"0,-22 0 0,22 0 15,0 0-15,0 0 0,-21 0 0,20 0 16,1 0-16,0 0 0,0 0 15,63 0 17,1 0-32,-1 0 15,0 0-15,43 0 0,-22 0 0,22 21 0,63-21 16,-63 0-16,0 0 16,-1 0-16,22 0 0,-21 0 15,-1 0-15,1 0 0,0 0 0,-1 0 16,-20 0-16,-1 0 0,1-21 15,-22 21-15,1 0 0,-22 0 0,21 0 16,-42-21-16,21 21 0,-21-21 16,0 0-16,-21 0 15,0 21-15,0-22 0,-22 1 0,1 0 16,0 0-16,-22 0 0,22 0 16,-22 21-16,22-22 0,0 22 15,-1 0-15,1-21 0,0 21 0,-1 0 0,22 0 16,-21 0-16,21 0 15,0 0-15,42 21 32,0-21-32,21 0 0,-21 0 15,43 0-15,-22 0 0,1 0 0,20 0 16,-21 0-16,22 0 0,-22 0 16,1 0-16,-1 22 0,-21-22 0,21 21 15,-20 0-15,-22 0 16,0 0-16,0 0 0,0 22 0,-22-22 15,1 0-15,0 21 0,-21 1 16,21-22-16,-22 21 0,1-21 16,0 22-16,-1-1 0,-20-21 0,20 0 0,22 22 15,-21-22-15,21 0 0,0 0 16,-1-21-16,22 21 0,-21-21 16,21 22-16,21-44 15,22 1-15</inkml:trace>
  <inkml:trace contextRef="#ctx0" brushRef="#br0" timeOffset="62043.31">16087 10647 0,'-22'0'0,"44"0"0,-65 0 0,22 0 15,0 0-15,21 21 16,0 0-16,0 0 16,21-21-1,0 0-15,0 0 0,1 0 16,20 0-16,0 0 0,1 0 0,-1 0 16,0-21-16,1 0 0,-1 0 15,0 0-15,1 0 0,-1-22 0,0 22 16,-21 0-16,1 0 0,-1-22 0,-21 22 15,0-21-15,0 21 0,0 0 16,-21-43-16,-1 43 16,1 21-16,0-21 0,0 21 15,0 0-15,0 0 0,-1 21 16,1 0-16,21 21 0,0 1 0,-21 20 16,21-20-16,0 20 0,-21 1 15,21-1-15,0 1 0,0-1 0,0 1 16,0-22-16,0 21 0,0 1 15,21-1-15,-21-20 0,0 20 0,0-20 16,0 20-16,0-42 0,0 22 16,0-1-16,0-21 0,-21 0 0,0 0 15,0 1-15,-1-22 16,1 0-16,0 0 0,0-22 16,0 22-16,0-21 0,-1-21 15,1 21-15,0-22 0,0 1 0,0 21 16,0-43-16,-1 43 0,1-21 15,21 0-15,0 20 0,-21 1 0,21 0 16,-21 21-16,21 21 16,0 0-16,0 22 15,0-22-15,0 21 0,0-21 0,21 22 16,0-1-16,0-21 16,1 22-16,-1-22 0,21 0 0,-21 0 0,22 0 15,-1-21-15,0 21 0,1-21 16,-1 0-16,0 0 0,1 0 15,-1 0-15,0-21 0,-21 21 0,22-21 16,-1 0-16,-21 0 0,0 0 16,22-22-16,-43 1 0,21 21 0,-21-22 15,21 1-15,-21 0 0,0 21 0,21-1 16,-21 1-16,0 0 0,0 0 16,0 42-1,0 0-15,0 0 0,0 1 16,0-1-16,0 21 0,0-21 15,0 22-15,0-22 0,0 0 0,0 0 16,0 0-16,0 0 0,0 1 16,0-1-16,21 0 15,1-21-15,-1 0 16,0 0-16,0 0 0,-21-21 16,21 0-16,0-1 0,1 1 0,-22 0 15,21 0-15,0-21 0,-21 20 16,21 1-16,0-21 0,-21 21 0,0 0 15,21 21-15,1 0 0,-1 0 16,-21 21 0,0 0-16,0 0 0,21 0 15,-21 0-15,0 1 0,0 20 0,21-21 16,-21 0-16,0 0 0,21 1 16,0-1-16,1-21 0,-1 0 15,21 0-15,-21 0 16,0 0-16,22 0 0,-22 0 0,21-21 15,-21 21-15,22-22 0,-1-41 16,-21 21-16,0 20 0,1-20 16,-1 0-16,0-1 0,0-20 15,0 21-15,-21-1 0,21-20 0,1 20 16,-22-20-16,0-1 0,21 22 0,0-21 16,-21 20-16,0 22 0,0-21 0,0 21 15,0 42 1,-21 0-1,21 21-15,-21 1 0,-1-1 16,22 0-16,-21 22 0,21-22 0,0 22 16,0-22-16,0 0 0,0 1 0,0-1 15,0 0-15,0 1 0,0-1 16,0 0-16,21-21 0,-21 1 0,22-1 16,-1 0-16,-21 0 0,21-21 15,0 0-15,0 0 16,0 0-16,-21-21 15,22 0-15,-1 0 16,-21-1-16,21-20 0,-21 21 0,0 0 0,0-22 16,0 22-16</inkml:trace>
  <inkml:trace contextRef="#ctx0" brushRef="#br0" timeOffset="62215.82">17589 10901 0,'0'0'16,"-21"0"-16,0 0 0,21 21 15,21-21 1,0 21-16,1-21 16,-1 0-16,0 0 0,21 0 15,-21 0-15,1 0 0,20 0 0,-21 0 16,21 0-16,-20 0 0,-1-21 0,0 21 16,0 0-16</inkml:trace>
  <inkml:trace contextRef="#ctx0" brushRef="#br0" timeOffset="62917.42">18055 11028 0,'0'0'15,"0"21"-15,0 0 16,21-21 0,0 0-16,1-21 15,20 0-15,-21 21 16,0-21-16,22 0 0,-1 21 0,-21-22 15,21 1-15,-20 0 0,-1 0 0,0 0 16,-21 0-16,0-1 0,0 1 16,0 0-16,-21 21 15,0 0-15,-1 0 0,1 0 16,-21 21-16,0 0 0,20 1 0,-20-1 16,21 0-16,-21 21 0,20-21 0,1 1 15,0 20-15,21 0 0,0-21 16,0 22-16,0-22 0,0 21 15,0-21-15,0 1 0,21-1 0,0 0 16,1-21-16,-1 21 0,0-21 16,21 0-16,-21 0 0,22 0 0,-1 0 15,0 0-15,1 0 0,-22-21 16,21 21-16,-21-21 0,22 0 0,-22-1 16,0 1-16,0 0 0,-21 0 0,21 0 15,-21 0-15,22-22 0,-22 22 16,0 0-16,0 0 0,21 0 0,-21-1 15,21 1-15,0 0 0,-21 0 16,21 21-16,0-21 0,1 21 16,-1 0-16,0 0 15,0 0-15,0 0 0,0 0 0,22 42 16,-22-21 0,0 0-16,0 1 0,0-1 0,-21 21 15,0-21-15,0 0 0,0 1 16,0-1-16,0 21 0,0-21 0,0 0 15,-21-21-15,21 22 0,0-1 16,-21-21-16,0 0 16,21-21-1,0-1-15,0 1 0,0 0 16,0-21-16,0 21 0,21-1 16,0-20-16,-21 21 0,21 0 0,-21-22 15,22 22-15,-1 0 0,0 0 16,0 0-16,0 0 0,0-1 0,1 22 15,-1-21-15,21 21 0,-21-21 16,22 21-16,-22 0 0,42-21 16,-42 21-16</inkml:trace>
  <inkml:trace contextRef="#ctx0" brushRef="#br0" timeOffset="63871.84">19558 10774 0,'0'0'0,"0"21"16,0 0-1,0 0-15,0 1 0,0-1 16,0 0-16,-21 0 0,21 0 15,-21 0-15,21 1 0,0-1 16,0 0-16,0 0 0,0 0 0,-22 0 16,22 1-16,0-1 0,0 0 15,0 0-15,0 0 0,0 0 16,0-42 31,0 0-47,0 0 0,0 0 15,22-22-15,-22 22 0,0 0 16,21-21-16,0 21 0,0-22 0,0 22 16,0-21-16,1 21 0,-1-22 15,0 22-15,0 21 0,-21-21 16,21 0-16,0 21 0,1 0 0,-1 0 0,-21 21 16,21 0-1,-21 0-15,21 0 0,-21 1 0,0-1 16,0 21-16,0-21 0,0 0 0,21 1 15,-21-1-15,21 0 0,-21 0 16,22 0-16,-1 0 0,0 1 0,-21-1 16,21 0-16,0-21 0,0 21 0,1-21 15,-1 0-15,21 0 0,-21 0 16,0 0-16,22-21 16,-22 21-16,21-21 0,-21 0 15,1-1-15,-1 1 0,0 0 0,21 0 16,-21 0-16,22 0 0,-22-22 0,0 22 15,0-21-15,-21 21 0,0-43 16,0 43-16,0 0 0,0 0 16,-21 21-16,0 0 15,0 0-15,0 21 0,-1-21 16,1 21-16,0 0 0,0 21 0,21-20 16,-21-1-16,21 0 0,-21 21 0,21-21 15,0 1-15,0 20 0,0-21 16,0 0-16,21 0 0,0 1 0,0-1 15,0 0-15,22 0 16,-22-21-16,21 0 0,0 21 0,1-21 16,-1 0-16,0 0 0,22 0 0,-22-21 15,1 21-15,-1-21 0,0 0 16,1 0-16,-1-1 0,0-20 0,1 21 16,-22-21-16,63-43 15,-41 43-15,-22-22 0,0 1 0,0-1 16,0 1-16,-21-1 0,22 1 0,-22-1 15,0 22-15,0-1 0,0 22 16,0 0-16,0 0 0,-22 0 16,1 21-16,0 0 0,21 21 15,-21 0-15,0 21 0,0-20 16,21 41-16,-22-21 0,1 1 0,21 20 16,-21 1-16,21-22 0,0 22 15,0 20-15,0-41 0,0-1 16,0 0-16,0-21 0,0 1 0,21 20 15,0-21-15,-21 0 0,22-21 16,-1 21-16,0-21 0,0 0 0,0 0 16,0 0-16,43 0 0,-43 0 15,0 0-15,22-21 0,-22 0 16,0 21-16,0-21 0,0 0 0,0 0 16,1-1-16,-1-20 0,0 21 15,-21 0-15,21 0 0,-21-22 16,0 22-16,0 0 0</inkml:trace>
  <inkml:trace contextRef="#ctx0" brushRef="#br0" timeOffset="64111.7">20764 10668 0,'0'0'0,"0"21"0,22-21 15,-1 0-15,0 0 0,21 0 0,1 0 16,-22 0-16,21 0 0,22 0 15,-22 0-15,0 0 0,22 0 0,-22 0 16,22 0-16,-22 0 0,0 0 16,1 0-16,-1-21 0,0 21 15,-21 0-15,1 0 0,-1 0 0,0 0 16,-42 0 0,0 0-1,-1 21-15,-20-21 0,21 21 0</inkml:trace>
  <inkml:trace contextRef="#ctx0" brushRef="#br0" timeOffset="65360.08">14753 12933 0,'-106'-21'15,"85"21"1,0 0-16,-21 0 0,20 0 0,-20 0 16,0 0-16,-1 0 0,1-21 0,0 21 15,21 0-15,-22 0 0,1 0 16,21 0-16,0 0 0,-1 0 15,1 0-15,42 0 16,1 0 0,41 0-16,-21 0 0,22 0 15,-1 21-15,22-21 0,0 0 0,-1 0 16,1 0-16,0 0 0,21 0 16,-22 0-16,1 0 0,0 0 0,-1-21 15,1-1-15,-22 1 0,1 21 0,-22-21 16,1 21-16,-1-21 0,-21 0 15,0 21-15,0-21 0,-21-1 0,0 1 16,0 0 0,-21 21-16,0-21 0,-21 0 0,-1 21 15,1-21-15,-21 21 0,20 0 0,1-22 16,-22 22-16,22 0 0,0 0 16,21 0-16,-22 0 0,22 0 0,-21 0 15,21 0-15,-1 0 16,22 22-1,22-1-15,-1-21 0,21 0 16,0 21-16,1-21 0,-1 0 16,22 21-16,-1-21 0,1 0 0,-1 0 15,-21 0-15,22 0 16,-22 0-16,1 0 0,-1 0 0,-21 0 16,21 0-16,-20 21 0,-22 0 15,0 1 1,-22-1-16,1-21 0,0 21 15,-21 0-15,-1 21 0,1-20 16,0-1-16,-22 0 0,22 21 0,0-21 16,-22 22-16,22-22 0,-1 0 15,22 21-15,-21-20 0,21-1 0,0 0 16,-1 0-16,22 0 0,0 0 16,22-21-1,20 0-15</inkml:trace>
  <inkml:trace contextRef="#ctx0" brushRef="#br0" timeOffset="67403.91">16764 12446 0,'21'0'0,"-42"0"0,42-21 0,-21 0 15,0 0-15,0-1 0,0 1 16,0 0-16,0 0 0,0 0 16,0 0-16,0-1 0,0 1 0,0 42 31,0 1-31,0 20 15,0-21-15,0 21 0,0 1 16,0-1-16,0 0 0,-21 1 0,0-1 16,0 0-16,-1 22 0,1-22 0,0 1 15,0 20-15,0-21 0,-22 1 16,22-22-16,0 21 0,0-21 0,0 1 16,0-1-16,-1-21 0,1 0 15,0 0 1,0 0-16,21-21 0,-21-1 15,21-20-15,0 21 0,0-21 16,0-1-16,0 1 0,0 0 0,0-1 16,21 1-16,-21 0 0,21-1 15,0 22-15,0-21 0,1 21 0,-1 21 16,0 0-16,0 0 0,0 0 0,0 0 16,-21 21-16,22 0 15,-22 0-15,21 0 0,-21 0 16,0 22-16,0-22 0,0 21 15,42 22-15,-42-22 0,21-21 0,0 22 16,1-22-16,-1 0 0,-21 0 16,21-21-16,0 21 0,21-21 15,-20 0-15,-1 0 0,0 0 0,21 0 16,-21 0-16,1-21 0,20 0 16,-21 21-16,43-64 0,-22 43 15,-21-21-15,0 21 0,22-22 0,-22 1 16,-21 21-16,21 0 0,-21-22 15,21 22-15,-21 0 0,21 0 0,-21 0 16,0 42 15,0 0-31,-21 0 0,21 0 16,0 1-16,0-1 0,0 0 16,0 21-16,0-21 0,0 1 0,0-1 15,0 21-15,21-21 0,0 0 16,43 22-16,-1-43 15,-41 0-15,20 0 0,-21 0 16,21 0-16,-20 0 0,20-21 16,-21-1-16,21 1 0,-20 0 15,-1 0-15,0 0 0,0 0 16,-21-22-16,0-20 0,0 42 16,0-22-16,0 22 0,0-21 0,0-1 15,0 22-15,-21-21 0,0 21 16,0 0-16,-22-1 0,-84 22 15,21 0 1,64 0-16,0 22 0,-1-1 0,1 0 16,0 0-16,21 0 0,-1 22 0,1-22 15,21 21-15,0-21 0,0 22 16,0-1-16,21-21 0,22 21 0,-1-20 16,0 20-16,22-21 0,-1 0 15,1 0-15,84 22 0,-84-43 16,63 21-16,0-21 15,-64 0-15,1 0 16,-1-21-16,-21 21 0,22-21 0,-22-1 16,22 1-16,-22 0 0,0-21 15,1 21-15,-22-22 0,21 22 0,-21 0 16,-21-21-16,0 20 0,0 1 0,0-21 16,0 21-16,0 0 0,-21-1 15,0 1-15,0 21 0,0 0 0,-22 0 16,22 0-16,-21 0 0,21 0 15,-22 21-15,22 1 0,0-1 16,0 0-16,0 0 0,0 0 0,-1 0 0,1 1 16,21 20-16,0-21 0,0 0 15,0 0-15,0 1 0,0-1 16,0 0-16,0 0 0,21-21 0,1 0 0,-22 21 16,21-21-16,0 0 15,0 0-15,0 0 0,0-21 0,1 21 16,-1-21-16,0 0 0,-21 0 15,21-1-15,0 1 0,0-21 0,1 21 16,-1 0-16,-21-22 0,21 22 16,-21 0-16,21 0 0,-21 0 15,0-1-15,0 44 32,0-1-32,0 0 0,0 0 0,0 0 15,0 0-15,0 1 0,0-1 0,0 0 16,21 0-16,0 0 15,1 0-15,-1 1 0,0-1 0,0-21 16,0 21-16,0-21 0,22 0 16,-1 0-16,0 0 0,1 0 15,-1 0-15,0 0 0,1 0 0,-1 0 0,0-21 16,1 0-16,-1-1 0,-21 1 16,22 0-16,-22-21 0,0 21 15,21-1-15,-21-20 0,1 21 0,-22-21 16,21 20-16,-21 1 0,0 0 15,0 0-15,0 0 0,-21 21 0,-1 0 16,-20 0-16,0 0 0,-1 0 16,1 21-16,0 0 0,-1 0 0,1 0 15,0 1-15,-1-1 16,1 0-16,21 21 0,0-21 0,21 22 0,0-22 16,0 21-16,0-21 0,42 22 15,-21-22-15,0 0 0,22 0 16,-22-21-16,0 0 0,43 0 15,-22 0-15,-21 0 0,0 0 16,22-21-16,-22 0 0,0 0 0,0 0 16,21-1-16,-20 1 0,-1-21 0,0 0 15,0-1-15,0 1 16,0 0-16,1-22 0,-1 22 0,0-22 16,0 1-16,0-1 0,0 1 15,-21 20-15,0 1 0,0 0 16,0 21-16,0-1 0,-21 44 15,0-1-15,0 0 0,0 21 16,0 1-16,-1 20 0,1-21 16,21 22-16,0-22 0,0 22 0,0-22 15,0 0-15,0 1 0,0-1 0,21 0 16,1 1-16,-1-22 0,0 21 16,0-21-16,21 22 15,-20-43-15,-1 0 0,21 21 0,-21-21 16,0 0-16,1 0 0,20-21 15,-21 0-15,0-1 0,22 1 16,-22 0-16,21 0 0</inkml:trace>
  <inkml:trace contextRef="#ctx0" brushRef="#br0" timeOffset="69819.59">21103 12319 0,'0'-21'16,"21"0"-1,0 0-15,-21-1 0,22 1 16,-22 0-16,0-21 0,21 21 16,-21-22-16,21 22 0,-21-21 15,0-1-15,0 22 0,0-21 0,0 21 16,-21 0-16,0 21 0,-22 0 15,22 0-15,-21 0 0,21 0 16,-22 0-16,22 21 0,-21 0 0,21 21 16,-1-21-16,1 22 0,21-22 15,-21 21-15,21 22 0,0-22 16,21-21-16,0 22 0,1-22 16,-1 21-16,0-21 0,21 0 0,-21 1 15,1 20-15,-1-21 0,0 0 16,0 0-16,-21 1 0,0-1 15,0 0-15,0 0 0,0 0 0,0 0 16,0 1-16,-21-1 0,0 0 16,0 0-16,-1 0 0,1-21 0,0 0 15,0 0-15,0 0 0,0 0 0,-1 0 16,1 0-16,0-21 0,-21 21 16,21-21-16,-1 0 0,1 0 0,0-22 15,0 22-15,0 0 0,21-21 0,-21 20 16,21-20-16,-22 21 0,22 0 15,0 0-15,-21 21 16,21 21 0,0 0-1,0 0-15,21 0 0,-21 0 16,22 1-16,-1-1 0,-21 0 16,21 0-16,0 0 0,0 0 15,0 1-15,1-1 0,41 0 0,-42-21 16,22 0-16,-22 0 0,0 0 15,21 0-15,-21 0 0,22 0 0,-22 0 16,21 0-16,1 0 0,-22-21 16,21 0-16,-21-1 0,22 1 15,-22 0-15,21 0 0,-21 0 0,0-22 16,1 1-16,-22 21 0,0-21 16,21 20-16,-21 1 0,0-21 15,0 21-15,0 0 0,-21 21 31,-1 21-31,22 0 0,-21 0 16,0 0-16,21 0 0,-21 22 16,21-22-16,0 0 0,0 21 0,0-20 15,0 41-15,0-42 16,0 0-16,0 1 0,0-1 16,21-21-16,0 21 0,0 0 15,1-21-15,-1 0 0,0 0 16,0 0-16,21-21 15,-20 0-15,-1 21 0,21-21 0,-21-1 16,0 1-16,1 0 0,20 0 16,-21 0-16,0 0 0,-21-22 0,21 1 15,-21 21-15,0 0 0,0-1 16,0 1-16,-21 21 16,0 0-16,0 0 15,0 0-15,0 0 0,21 21 16,0 1-1,21-22 1,0 0-16,0 0 0,0 0 16,0 0-16,1 0 0,-1 0 15,0 0-15,0 0 0,0-22 0,0 22 16,1 0-16,-1 0 16,-21 22-1,0-1-15,0 0 16,0 0-16,0 0 15,0 0-15,-21 1 0,21-1 16,0 0-16,0 0 0,0 0 16,0 0-16,0 1 15,0-1-15,21-21 16,0 21-16,0-21 0,0 0 16,0 0-16,1 0 15,-1 0-15,-21-21 0,21 21 0,0-21 16,0-1-16,-21 1 0,21 21 15,1-42-15,-22 21 0,0 0 0,21-1 16,0-20-16,0 21 0,-21-21 16,21 20-16,-21 1 0,21 0 0,-21 0 15,0 0-15,22 21 16,-22 21 0,0 0-1,0 0-15,0 0 0,0 1 0,0-1 0,0 0 16,0 0-16,0 0 15,0 0-15,0 1 0,0-1 0,0 0 16,0 0-16,21-21 16,-21 21-16,21-21 15,0 0-15,0 0 0,0 0 16,1 0-16,-1-21 0,0 21 16,0-21-16,0 0 0,-21 0 15,21-1-15,1 1 0,-1-21 16,0 21-16,0-22 0,0 1 0,0 21 15,1-21-15,-1 20 0,0 1 16,0 0-16,0 0 0,-21 42 31,0 0-31,0 0 16,-21 1-16,21-1 0,-21 0 0,21 21 16,0-21-16,-21 1 0,21-1 15,0 0-15,0 0 0,0 0 0,0 0 16,0 1-16,0-1 15,21 0-15,0-21 16,0 0-16,0 0 0,1 0 0,-1 0 16,21 0-16,-21 0 15,0 0-15,22-21 0,-22 21 0,21-21 16,-21-1-16,1 1 0,-1 0 0,0 0 16,0-21-16,0 20 0,-21-20 15,0 21-15,0 0 0,0 0 0,0-1 16,0 1-16,0 0 0,-21 21 31,0 21-31,0 0 16,0 1-16,21-1 0,-22 0 0,1 0 15,21 21-15,0-20 0,0-1 0,-21 0 16,21 0-16,0 0 0,0 0 16,0 1-16,0-1 0,21 0 15,0 0-15,1-21 16,-1 0-16,0 0 0,0 0 15,0 0-15,0 0 0,1 0 0,20 0 16,-21 0-16,0-21 0,0 0 16,1 21-16,-1-21 0,0-1 0,0 1 15,0-21-15,-21 21 0,21 0 0,-21-22 16,22 22-16,-22-21 0,0 21 16,0-1-16,0 1 0,0 0 0,21 21 78,0 0-63,0 0-15,0-21 0,-21 0 0,21 21 16,1-21-16,-1 21 0,0 0 16,0 0-16,-21-22 0,21 22 15,0 0-15,-21 22 16,0-1-16,0 21 15,0-21-15,0 0 0,-21 1 0,0-1 16,0 21-16,0-21 16,0 0-16,21 1 0,0 20 0,0-21 15,0 0-15,0 0 0,0 1 0,0-1 16,21 0-16,0-21 16,0 0-16,0 21 0,0-21 0,22 0 15,-22 0-15,0 0 0,0 0 16,0 0-16,1-21 15,-1 0-15,0 0 16,-21-1 0,0 1-16,-21 21 31</inkml:trace>
  <inkml:trace contextRef="#ctx0" brushRef="#br0" timeOffset="85027.69">17611 2752 0,'0'-21'0,"21"21"31,0-22 0,0 22 1,-21-21-32,21 21 31</inkml:trace>
  <inkml:trace contextRef="#ctx0" brushRef="#br0" timeOffset="87733.81">17886 2688 0,'0'-21'47,"0"0"-31,-21 21 15,21-21-31,-22 21 0,1 0 16,0 0-16,0 0 0,0 0 15,0 0-15,-1 0 16,1 0-16,0 0 0,0 0 16,0 0-16,0 0 0,-1 0 15,-20 21-15,21-21 0,0 21 0,0-21 16,-1 21-16,1 0 0,-21 1 16,21-22-16,0 21 0,21 0 15,-22 0-15,1 0 0,0 0 16,0 1-16,21-1 0,0 0 0,0 0 15,-21 0-15,21 0 0,0 1 0,-21-1 16,21 21-16,0-21 0,0 0 16,0 1-16,0 20 0,0-21 0,0 0 15,0 0-15,0 22 0,0-22 16,0 0-16,21 0 0,0 0 0,-21 22 16,21-22-16,0 0 0,0 0 15,1-21-15,-1 21 0,0 1 0,21-1 16,-21-21-16,22 21 0,-1-21 15,0 21-15,-20-21 0,20 0 0,0 0 16,1 0-16,-22 21 0,21-21 16,-21 0-16,0 0 0,22 0 15,-22 0-15,0 0 0,0 0 0,22 0 16,-22 0-16,0-21 0,0 21 16,0 0-16,22-21 0,-22 21 0,0-21 15,0 21-15,0-21 0,0-1 16,22 22-16,-22-21 0,0 0 0,0 0 15,0 0-15,1 0 0,-1-1 16,0 1-16,-21 0 0,21 0 16,0 0-16,-21 0 0,21-22 15,-21 22-15,0 0 0,0 0 0,0 0 16,0-22-16,0 22 0,0 0 16,0 0-16,0-22 0,0 22 0,-21-42 15,0 42-15,0-1 0,21 1 16,-21 0-16,0-21 0,-1 21 15,1-1-15,0 22 0,0-21 0,0 0 16,0 0-16,-1 0 0,1 21 16,-21-21-16,21 21 0,-22 0 15,22-22-15,-21 22 0,21 0 0,0 0 16,-22 0-16,22 0 0,-21 0 16,21 0-16,-1 0 0,-20 0 0,0 0 15,21 0-15,-22 0 0,1 0 16,21 0-16,-22 22 0,1-1 15,0-21-15,-1 21 0,22 0 0,-21-21 16,21 21-16,-22 0 0,22 1 16,0-1-16,0 0 0,0 0 0,0 0 15,-1 0-15,1 1 0,0-1 16,21 0-16,0 0 0,0 21 0,-21-20 16,21-1-16,0 21 0,0-21 15,0 22-15,0-1 0,0 0 0,0-21 16,0 22-16,0-1 0,0 0 15,21-20-15,0 20 0,-21-21 0,21 0 16,1 22-16,-22-22 0,21 0 16,0 0-16,0 0 0,0 0 15,0-21-15,1 22 0,-1-1 0,0-21 16,0 21-16,21-21 0,-20 0 16,20 0-16,-21 21 0,21-21 0,-20 0 15,20 0-15,-21 0 0,21 0 16,1 0-16,-1 0 0,-21 0 0,22 0 15,-22 0-15,21 0 0,-21-21 16,22 21-16,-22 0 0,0-21 0,21 21 16,-21 0-16,1-21 0,-1 21 0,0-22 15,0 22-15,21-42 16,1 21-16,-22 0 16,0 0-16,0-22 0,0 22 15,1-21-15,-1 21 0,0-22 0,-21 1 16,21 21-16,-21-22 0,0 1 15,0 21-15,0-21 0,0 20 0,0-20 16,0 21-16,0-21 0,0 20 16,-42-41-16,42 42 15,-21 0-15,-1-22 0,1 22 0,0 0 16,0 0-16,0 0 0,0-1 16,-1 1-16,1 21 0,0-21 0,-21 21 15,21 0-15,-43-21 16,22 21-16,21-21 0,-22 21 0,22 0 15,-21 0-15,-1 0 0,1 0 16,21 0-16,-21 0 0,-1 0 0,1 21 16,0-21-16,20 21 0,-20-21 15,0 21-15,-1-21 0,22 21 0,-21-21 16,0 22-16,20-22 0,1 21 16,-21 0-16,21 0 0,0 0 0,-1 0 15,1 1-15,0-1 0,0 0 16,21 0-16,0 21 0,-21-20 0,21-1 15,-21 0-15,21 21 0,0-21 16,0 22-16,0-22 0,0 21 16,0 1-16,0-22 0,21 21 0,0-21 15,0 0-15,0 22 0,0-22 16,1 0-16,-1 0 0,21 0 0,-21 1 16,22-22-16,-22 21 0,21-21 15,-21 21-15,22-21 0,-1 0 16,-21 0-16,21 21 0,1-21 0,-22 0 15,21 0-15,1 0 0,-22 0 0,21 0 16,0 0-16,-20 0 0,20 0 16,-21 0-16,0 0 0,22-21 0,-22 21 15,0 0-15,0-21 0,0 21 16,0-21-16,1-1 0,-1 1 16,0 21-16,0-21 0,0-21 0,22 21 15,-43-1-15,21-20 0,0 21 16,0-21-16,0-1 0,0 22 0,-21-21 15,0 21-15,0-1 0,0-20 16,0 21-16,0 0 0,0 0 0,0-22 16,-21 1-16,0 21 15,0 0-15,0-1 0,0 1 16,-1 0-16,1 0 0,0 0 16,0 0-16,0 21 0,0 0 15,-1-22-15,-20 22 0,21 0 0,0 0 16,0 0-16,-1 0 0,-20 0 15,21 0-15,-21 0 0,20 0 0,-20 22 16,21-22-16,0 21 0,-22 0 16,22-21-16,0 21 0,0 0 0,-21 0 15,20-21-15,1 22 0,0-1 16,0 0-16,0 0 0,0 0 0,21 0 16,0 1-16,-22-1 0,22 21 15,0-21-15,0 0 0,0 22 0,0-22 16,0 0-16,0 21 0,0-20 15,0 20-15,0-21 0,22 0 16,-1 0-16,-21 1 0,21-1 0,0 0 16,0 0-16,0 0 0,-21 0 15,43-21-15,-22 22 0,0-22 0,0 0 16,0 0-16,1 21 0,20-21 16,-21 0-16,0 0 0,0 0 0,22 0 15,-22 0-15,0 0 0,0-21 16,22 21-16,-22-22 0,0 1 0,0 21 15,0-21-15,0 0 0,1 0 16,20 0-16,-42-1 0,21-20 0,0 21 16,0 0-16,-21-22 0,0 22 15,0 0-15,0-21 0,0-1 16,0 1-16,0 21 0,0 0 16,-21 0-16,0-1 0,0 1 15,21 0-15,-21 21 0,0-21 0,-1 21 16,1-21-16,0 21 15,0 0-15,0 0 0,0 0 0,-1 0 16,1 0-16,-21 0 0,21 0 16,-22 42-16,22-42 0,0 21 15,0-21-15,0 21 0,-22 1 16,43-1-16,-21 0 0,0 0 16,0 0-16,0 0 0,21 1 0,0-1 15,0 0-15,0 21 0,0-21 16,0 1-16,0-1 0,0 0 0,0 0 0,0 0 15,0 0-15,0 1 16,0-1-16,21 0 0,21 0 16,-42 0-16,21-21 0,1 21 15,-1-21-15,0 0 0,0 0 0,0 0 16,0 0-16,1 0 0,-1 0 16,0 0-16,0 0 0,0 0 15,0 0-15,1-21 0,-1 0 16,0 21-16,0-21 0,-21 0 0,0 0 15,0-1-15,0-20 0,0 21 16,0 0-16,0 0 0,0-1 16,0 1-16,-21 21 0,0 0 0,0-21 15,-1 21-15,1 0 16,0 0-16,0 21 0,0 0 0,0-21 16,-1 22-16,22-1 0,-21 0 15,21 0-15,0 0 16,0 0-16,0 1 15,21-22 17,1 0-17,-22-22-15,21 1 16,-21 0-16,0 0 16,-21 21-1</inkml:trace>
  <inkml:trace contextRef="#ctx0" brushRef="#br0" timeOffset="113206.99">18034 2836 0,'0'0'0,"0"-21"47,0 0-32,0 0 1,0 0 15,-21 0-31,0-1 16,-1 22-16,1 0 16,21-21-16,-21 21 0,0 0 15,0-21-15,0 21 0,-1 0 16,1 0-16,-21 0 0,21 0 0,0 0 15,-22 0-15,22 0 0,0 0 16,-21 0-16,20 0 0,-20 0 0,21 21 16,-21-21-16,-1 21 0,22 1 15,0-1-15,-21 0 0,20 0 0,1 0 16,-21 22-16,21-22 0,0 0 16,-1 21-16,1 1 0,21-22 0,0 21 15,-21 0-15,21 1 0,0 20 16,0-20-16,0-1 0,0 21 15,0-20-15,21-1 0,0 0 0,1-20 16,-1 20-16,21-21 0,-21 21 16,22-20-16,-22-1 0,63 21 15,-41-42-15,-1 21 0,0-21 16,1 0-16,-1 0 0,0 0 0,1 0 16,-1 0-16,0 0 0,-20 0 15,20 0-15,0 0 0,1-21 0,-1 0 16,-21 0-16,21 0 0,1-22 15,-1 22-15,0-21 0,-20-1 16,20 1-16,0 0 0,-21-1 0,22 1 16,-22 0-16,0-1 0,0 1 15,0 0-15,-21-1 0,22 22 0,-22-21 16,0 0-16,0 20 0,-22 1 16,-20-21-16,21 21 0,-21 0 0,20-1 15,-20 1-15,0 0 0,-1 21 16,1-21-16,0 21 0,-1 0 0,1-21 15,0 21-15,21 0 0,-22 0 16,1 0-16,0 0 0,-1 0 0,1 0 16,0 21-16,20 0 0,-20-21 15,0 21-15,-1 0 0,1 22 16,21-22-16,0 0 0,-22 0 0,22 22 16,0-1-16,21-21 0,0 21 15,0 1-15,0-1 0,0 0 16,0 1-16,0-22 0,0 21 0,0 1 15,0-22-15,21 0 0,0 0 16,1 0-16,-1 0 0,0 1 0,0-1 16,21-21-16,-20 0 0,-1 21 0,21-21 15,0 0-15,-20 0 0,20 0 16,-21 0-16,21 0 0,-20-21 0,20 21 16,-21-21-16,0-1 0,0 1 15,1 0-15,-1-21 0,0 21 0,-21-22 16,21 1-16,-21 21 0,0-22 15,0 1-15,-21 21 0,0-21 16,0 20-16,-1 1 0,1 0 16,0 0-16,0 21 0,0 0 0,-22 0 15,22 0-15,0 0 0,0 0 16,0 21-16,-22 0 0,1 43 16,21-22-16,21-21 0,0 22 0,0-22 15,0 21-15,0-21 0,0 22 16,0-22-16,0 0 0,21 0 0,0 0 15,0 0-15,1-21 16,-1 0-16,21 22 0,-21-22 0,0 0 0,1 0 16,-1 0-16,0 0 15,-21-22-15,21 1 0,-21 0 16,0 0-16,0 0 16,0 0-16,0-22 0,0 22 15,0 0-15,0 0 0,-21 21 47,0 21-31,21 0-16,0 0 15,0 0-15,0 1 16</inkml:trace>
  <inkml:trace contextRef="#ctx0" brushRef="#br0" timeOffset="175207.15">2476 11853 0,'22'0'0,"-1"0"47,0 0-31,0 0-1,0 0 1,0 0 0,1 0-1,-1 0-15,0 0 16,-21-21-16,21 0 0</inkml:trace>
  <inkml:trace contextRef="#ctx0" brushRef="#br0" timeOffset="175771.83">2815 11769 0,'0'0'0,"0"-21"31,21-1-31,-21 1 0,21 21 16,-21-21-16,0 0 0,0 0 16,0 0-16,0-1 0,0 1 15,0 0-15,0 0 0,0 0 16,-21 21-16,-21 0 15,21 0-15,0 0 0,-22 0 16,1 0-16,0 0 0,-1 21 16,-20 0-16,20 21 0,-20-20 0,21-1 15,-22 21-15,22-21 0,-1 22 16,1-1-16,21-21 0,-21 21 0,20 1 16,22-1-16,0-21 0,0 22 15,0-1-15,0-21 0,22 21 0,-1-20 16,0 20-16,21-21 0,-21 0 15,22 0-15,-1 1 0,22-1 16,-22-21-16,21 21 0,-20 0 0,20 0 16,-20 0-16,-1-21 0,0 22 15,1-1-15,-22 0 0,0 0 0,0 0 16,-21 0-16,0 1 0,0 20 16,-42-21-16,21 0 0,-22 22 0,-20-1 15,20-21-15,-20 21 0,-22-20 16,22 20-16,-1-21 0,-63 21 15,64-42-15,20 0 0,-20 0 16,21 0-16,-1 0 0,-20-42 0,20 21 16,1-21-16,-21 20 0,20-20 15,22 0-15,-21 21 0,21-22 16,21 22-16,0 0 0,0 0 16,0 0-16,0-1 0,21 22 0,0-21 0,21 0 15,-21 21-15,22 0 16,-1-21-16,-21 21 0,22-21 0,-1 21 15,21-21-15,-20 21 0,-1-22 16</inkml:trace>
  <inkml:trace contextRef="#ctx0" brushRef="#br0" timeOffset="176463.01">2942 12213 0,'0'0'16,"21"21"-16,-21 1 15,0-1-15,0 0 0,0 21 16,0-21-16,0 1 0,0-1 0,0 0 16,0 21-16,-21-21 0,21 1 0,0-1 15,0 0-15,0 0 0,0 0 16,0 0-16,21-21 0,0 0 0,1 0 16,-1 0-16,0 0 15,21 0-15,-21-21 0,22 0 0,-22 21 16,0-42-16,21 21 0,-20-1 0,-1 1 15,0 0-15,0-21 0,0 21 16,-21-1-16,21-20 0,-21 21 16,0 0-16,0 0 0,0-1 15,0 1-15,0 42 32,0 1-17,0 20-15,0-21 0,0 21 0,0-20 16,0 20-16,0 0 0,0 1 15,0-1-15,0 21 0,0 1 0,0-1 16,22 1-16,-1-1 0,0 22 16,-21-21-16,21 20 0,0-20 0,0-1 15,-21 22-15,0 0 0,0-22 0,22 22 16,-22-1-16,0-20 0,0 21 16,0-22-16,0 22 0,0-22 15,0 1-15,0-1 0,0 1 0,0-1 16,0 1-16,0-22 0,0 22 15,0-22-15,0 0 0,0 1 0,0-22 16,0 0-16,-22 0 0,22 0 0,-21-21 31,0 0-31,0 0 0,0-21 0,0 0 16,-1-21-16,-20-1 0,21 1 0,-21-22 16,-1 1-16,1-1 15,0 1-15,-1-1 0,-20 1 0,20-1 16,1 1-16,0-1 0,-1 1 0,22-1 15,0 22-15,0-21 0,21 20 16,0 1-16,0 0 0,0-1 0,0 1 16,0-22-16,0 22 0,0-43 15,21 22-15,0-1 0,0 22 16,43-85-16,-22 85 16,1-22-16</inkml:trace>
  <inkml:trace contextRef="#ctx0" brushRef="#br0" timeOffset="177014.69">3789 12107 0,'0'-21'0,"-21"21"31,-1 0-31,22 21 16,-21 1-16,21-1 15,-21 0-15,21 0 0,-21 21 0,21-20 16,0-1-16,0 21 0,0-21 0,0 0 16,0 22-16,0-22 0,0 0 15,0 0-15,0 0 0,0 1 16,0-1-16,0 0 16,0-42 30,0 0-46,0-1 0,0 1 16,0 0-16,0-21 0,0 21 16,0-22-16,21 22 0,0-21 0,-21 21 15,21-22-15,1 22 0,-1-21 0,0 21 16,0-1-16,21 1 0,-20 21 16,-1-21-16,21 21 0,-21 0 0,0 0 15,22 0-15,-22 0 0,0 21 16,0 0-16,0 1 0,22 41 15,-43-42-15,0 22 0,0-22 16,0 21-16,0-21 0,0 0 0,0 22 16,0-22-16,0 0 0,-21 0 15,-1 22-15,22-22 0,-21 0 16,0 0-16,42-42 47,0 0-47,1 0 0,-1-1 15</inkml:trace>
  <inkml:trace contextRef="#ctx0" brushRef="#br0" timeOffset="177784.6">4699 12002 0,'0'-22'15,"0"44"-15,0-65 0,0 22 0,0 0 16,0 0-16,-21 21 0,0 0 15,-1 0-15,1 0 0,0 0 0,-21 0 16,21 21-16,21 0 0,-22 0 16,1 0-16,21 22 0,-21-22 15,21 21-15,0 1 0,0-1 0,0 0 16,0 1-16,0-22 16,0 21-16,0 0 0,0-20 0,21 20 15,0-21-15,-21 0 0,22 22 0,-1-22 16,-21 0-16,21-21 0,0 21 15,0-21-15,0 0 0,1 0 16,-1 0-16,21 0 0,-21-21 16,0 0-16,1 0 0,20-22 0,-21 22 15,0-21-15,0-1 0,1-20 0,-1 21 16,0-22-16,-21 1 0,0-22 16,21 21-16,-21 1 0,0-1 0,0 1 15,0 21-15,0-22 0,0 22 0,0-1 16,0 22-16,0 0 0,0 0 15,0 0-15,0 42 16,0 0 0,0 21-16,0 1 0,0-1 0,0 0 15,0 64-15,0-63 16,0 20-16,0 1 0,0-22 0,0 21 16,0-20-16,0-1 0,0 0 0,0 1 15,0-22-15,0 21 0,0-21 16,0 1-16,0-1 0,0 0 15,-21-42 17,21 0-32,0-1 0,0 1 15,0 0-15,0-21 0,0-1 0,0 22 16,0-42-16,0 20 0,0 1 16,21 0-16,0 21 0,0-22 0,1 22 15,-1-21-15,21 21 0,-21 21 0,0 0 16,1 0-16,-1 0 15,0 21-15,-21 0 0,0 0 0,21 21 16,-21 1-16,21-1 0,-21 0 0,0 1 16,0-1-16,0-21 0,0 64 15,0-64-15,21 0 0,-21 0 16,0 1-16,22-1 0,-22 0 0,21 0 16,-21 0-1,21-21-15,0 0 16,0 0-16,0-21 15,-21 0-15,22 0 0,-1 0 16,0-22-16,0 22 0,-21-21 0</inkml:trace>
  <inkml:trace contextRef="#ctx0" brushRef="#br0" timeOffset="178188.04">5546 12002 0,'0'0'0,"-22"-22"0,22 1 16,0 0-16,0 0 0,0 0 15,0 0-15,22 21 16,-1 0-16,0-22 0,21 22 16,-21 0-16,1 0 0,20 22 15,-21-1-15,0 0 16,0 0-16,1 0 0,-1 0 0,0 1 16,0 20-16,0-21 0,-21 21 0,0-20 15,21 20-15,-21-21 0,0 21 16,0-20-16,0-1 0,0 21 0,0-21 15,0 0-15,0 1 0,0-1 16,-21-21 15,21-21-31,0-1 16,0 1-16,0-21 16,0 21-16,0-22 0,21 1 0,1 0 15,-1-1-15,0 1 0,0 0 0,-21 21 16,21-22-16,0 22 0,1 0 15,-1 0-15,0 21 0,0-21 0,0 21 16,0 0-16,22-22 16,-22 22-16,0 0 15,0 0-15</inkml:trace>
  <inkml:trace contextRef="#ctx0" brushRef="#br0" timeOffset="179143.11">6858 11938 0,'0'-21'0,"0"42"0,0-63 0,0 21 16,-21 21-16,0 0 16,-1 0-16,-20 0 0,21 0 15,-21 0-15,20 21 0,1 0 0,-21 0 16,21 0-16,0 22 0,-1-22 0,1 21 15,0 0-15,0 1 16,21-1-16,0-21 0,0 22 0,0-1 16,0-21-16,0 0 0,0 0 0,0 1 15,0-1-15,0 0 0,21-21 0,21 0 16,-20 0-16,-1 0 16,21 0-16,-21 0 0,22 0 0,-22-21 15,21 0-15,-21-1 0,22 1 0,-22 0 16,0 0-16,0 0 0,0-22 15,-21 22-15,0-63 0,0 41 16,0 1-16,0 0 0,-21-1 16,0 1-16,0 21 0,0 0 15,-22-1-15,22 1 0,-21 21 0,21 0 16,-22 0-16,22 0 0,0 0 0,0 0 16,0 0-16,-1 21 0,22 1 15,0-1-15,0 0 16,22-21-16,-1 0 0,0 0 15,21 0-15,-21 0 0,22 0 16,-22 0-16,21 0 0,1-21 0,-1 21 16,-21-21-16,21 21 0,1-22 0,-22 22 15,21-21-15,1 21 0,-22 0 0,21-21 16,-21 21-16,0 0 0,22 0 16,-22 0-16,0 0 0,0 21 15,-21 0 1,0 1-16,0-1 0,0 21 15,0-21-15,0 22 0,0-22 0,0 21 16,0 0-16,0 1 0,0-1 0,0-21 16,21 22-16,-21-1 0,0-21 15,22 0-15,-1 0 0,-21 22 0,21-22 16,0 0-16,0-21 16,-21 21-16,0-42 31,0 0-31,0 0 0,0 0 0,0-1 15,-21 1-15,21-21 0,0 0 16,0-1-16,0 1 0,0 0 16,0-22-16,0 22 0,0-1 0,21-20 15,0 21-15,1 20 0,-1-20 0,21 21 16,-21 0-16,22 0 0,-1-1 16,0 22-16,1 0 0,-1 0 0,0 0 15,1 22-15,-1-1 0,-21 0 16,21 21-16,1 1 0,-22-22 0,0 21 15,0 0-15,0 1 0,-21-22 16,0 21-16,0-21 0,0 22 0,0-22 16,0 21-16,0 22 15,0-43-15,-21 0 0,21 0 16,-21-21-16,0 21 0,21-42 47,0 0-47,21 0 15,0 0-15,0 0 0</inkml:trace>
  <inkml:trace contextRef="#ctx0" brushRef="#br0" timeOffset="179375.97">8403 11811 0,'0'0'15,"0"21"1,0 0-16,0 1 0,0 20 15,0-21-15,0 21 0,-21 1 0,21-22 16,-21 21-16,21 1 0,0-22 0,-21 0 16,21 0-16,0 0 0,0 0 0,0 1 15,0-1 1,0-42 0,0-1-1,0 1-15,0 0 16,0-21-16,0 21 0</inkml:trace>
  <inkml:trace contextRef="#ctx0" brushRef="#br0" timeOffset="179546.68">8382 11599 0,'-21'-21'16,"0"21"-1,-1 0 1</inkml:trace>
  <inkml:trace contextRef="#ctx0" brushRef="#br0" timeOffset="180399.19">8826 12065 0,'0'0'16,"0"-21"-16,-21 21 0,21-21 15,0 0-15,0-1 16,0 1-16,21 21 0,1-21 15,-1 0-15,0 0 0,0 21 0,21-21 16,1 21-16,-22 0 0,21-22 0,1 22 16,-1 0-16,0 0 0,1 0 15,-1 0-15,0 22 0,-21-1 0,1 0 16,-1 21-16,-21 1 0,0-1 16,0 0-16,0-21 0,-21 22 15,-22-1-15,22 0 0,-21 1 0,-1-1 16,1-21-16,0 22 0,-1-22 0,1 0 15,0 21-15,-1-21 16,22-21-16,-21 43 0,21-43 0,42 0 47,0 0-47,0 0 0,0 0 16,22 0-16,-22 0 0,21 0 0,1 0 15,-22 0-15,21 21 0,0 0 16,1-21-16,-22 42 0,21-20 0,-21-1 15,1 21-15,-1 0 0,0 1 0,0-1 16,0 0-16,-21 22 0,21-22 16,-21 1-16,0 20 0,0-21 0,0 22 15,0-22-15,0 1 0,0 20 0,-21-21 16,0 1-16,0-1 0,0 0 0,21 1 16,-43-1-16,22 0 15,0 1-15,-21-22 0,21 0 0,-22 0 16,22 0-16,-42 1 0,20-22 15,1 0-15,0 0 0,-1 0 0,1 0 16,0-22-16,-22 1 0,22-21 16,-1 21-16,-20-22 0,21 1 0,-1-21 15,22 20-15,-42-63 16,41 64-16,22 0 0,0-1 0,0 1 16,0 0-16,0 21 0,22-22 0,-1 1 15,21 21-15,-21-22 0,22 22 16,-1-21-16,0 0 0,1-1 0,-1 1 0,21 0 15,-20-1-15,20 1 16,1-22-16</inkml:trace>
  <inkml:trace contextRef="#ctx0" brushRef="#br0" timeOffset="180904.9">10096 11917 0,'0'0'16,"22"-21"-16,20-22 0,-42 22 0,21-21 0,-21 21 15,21 0-15,-21-22 16,0 22-16,-21 0 0,0 0 0,-21 21 16,-1 0-16,22 0 0,-42 0 0,20 0 15,1 0-15,0 21 16,-1 0-16,1 0 0,-43 43 16,43-22-16,0 0 0,20-20 15,1 20-15,0 0 0,0 1 0,21-1 16,0-21-16,0 21 0,0-20 0,0-1 15,0 0-15,0 0 0,21-21 16,0 21-16,0-21 0,22 0 0,-22 0 16,21 0-16,-21 0 0,22 0 0,-22 0 15,21 0-15,-21-21 0,22 0 0,-22 0 16,0 0-16,0-1 0,22 1 16,-22-21-16,0 21 0,-21-22 15,21 1-15,0 21 0,0-21 0,-21-1 16,0 22-16,0-21 0,0 21 0,22-1 15,-22 1-15,0 42 32,0 1-32,0-1 0,0 0 0,0 21 15,0 1-15,0-1 0,0 0 16,-22 1-16,22 20 0,0-21 0,0 1 16,0-22-16,0 21 0,0-21 0,22 22 15,-22-22-15,84 21 31,-63-42-31,1-21 16,-1 0-16,0 0 0</inkml:trace>
  <inkml:trace contextRef="#ctx0" brushRef="#br0" timeOffset="181174.74">10626 11409 0,'0'0'0,"21"-64"0,0 1 0,0-1 16,-21 22-16,0 21 0,0-21 15,0 20-15,0 1 0,-21 42 32,21 22-32,-21-1 0,0 0 0,21 22 15,0-22-15,-22 22 0,22-1 0,-21 1 16,21-1-16,0 1 0,0-1 16,0 1-16,0-1 0,0-20 0,0 20 15,0-21-15,0 1 0,0 20 16,0-42-16,0 22 0,0-22 15,0 0-15,0 0 0,21-21 16,1 0-16,-22-21 16,21 0-16,0 0 0</inkml:trace>
  <inkml:trace contextRef="#ctx0" brushRef="#br0" timeOffset="181423.68">11176 11663 0,'0'0'16,"0"21"-16,0 0 16,0 0-16,0 1 0,0-1 15,-21 0-15,21 0 0,-21 0 16,21 0-16,-22 22 0,1 20 16,21-42-16,0 1 0,0 20 15,0-21-15,-21 0 0,21 0 0,0 1 16,21-22-1,0 0 1,1 0-16,20 0 0,-21-22 0,0 1 16,22 0-16,-22 0 0</inkml:trace>
  <inkml:trace contextRef="#ctx0" brushRef="#br0" timeOffset="182099.62">11599 11705 0,'0'0'0,"0"-42"15,21 21 1,-42 42-1,21 0-15,-21 0 0,0 22 0,21-22 16,-21 21-16,0 0 16,21-20-16,0 20 0,-22 43 15,22-64-15,0 0 0,0 21 0,0-21 16,0 1-16,0-1 0,0 0 16,22-21-16,20 0 31,-42-21-31,0 0 15,0-1-15,0 1 0,21 0 0,-21 0 16,0-21-16,0-1 0,21 22 0,-21-21 16,0 21-16,0-22 0,21 22 15,1 0-15,-1-21 0,-21 20 0,21 22 16,0-21-16,0 0 0,0 21 16,1-21-16,-1 21 0,0 0 0,0 0 15,0 0-15,0 0 0,1 0 16,20 0-16,-21 0 0,0 21 0,0 0 15,1 0-15,-22 1 0,0 20 0,21-21 16,-21 21-16,0 1 0,0-22 16,0 21-16,0 1 0,0-22 0,-21 0 15,21 21-15,-22-21 0,22 1 0,-21-1 16,0-21-16,21 21 0,0 0 16,-21-21-1,21-21-15,0 0 16,0 0-16,0-1 0,0 1 15,21 0-15,0-21 0,0-1 16,1 1-16,20 0 0,0 21 0,-21-22 16,43 1-16,-22 0 0,1-1 0,-1 1 15,21 21-15,-20 0 0,-1-1 16,0 22-16,1 0 0,-22 0 0,21 22 16,-21 20-16,-21-21 0,0 21 0,22-20 15,-22 20-15,0 0 16,0 1-16,0-1 0,0 0 0,-22 1 0,1-1 15,21 0-15,-21 1 0,0-22 16,0 0-16,0 0 0,-1 0 0,22 0 16,-21 1-16,0-22 0,21 21 15,-21-21-15,0 0 0,0 0 16,21-21-16,-22-1 16,1-20-16,21 21 15</inkml:trace>
  <inkml:trace contextRef="#ctx0" brushRef="#br0" timeOffset="182318.6">12001 11176 0,'0'0'0,"-21"0"16,-21-21-16,0 21 0,20 0 0,1 0 15,0 0-15,0 0 0,0 0 16,0 0-16,-1 0 15,22 21-15,-21-21 47,0 0-31</inkml:trace>
  <inkml:trace contextRef="#ctx0" brushRef="#br0" timeOffset="182515.49">10583 11472 0,'0'22'16,"0"-44"-16,21 44 15,22-22 1,-22 0-16,0 0 0,0 0 0,22 0 16,-22 0-16,21 0 0,-21 0 0,22 0 15,-22 0-15,21 0 0,-21 0 16,0 0-16,1 0 0</inkml:trace>
  <inkml:trace contextRef="#ctx0" brushRef="#br0" timeOffset="183176.62">1778 13737 0,'0'0'0,"42"21"15,-21-21-15,1 0 0,20 0 16,-21 0-16,21 0 0,1 0 0,20 0 16,1 0-16,-1 0 0,22 0 0,21 0 15,0 0-15,-1 0 0,22 0 16,22 0-16,-1-21 0,21 0 0,0 21 16,1-21-16,20 0 0,1 0 15,20-1-15,1 1 0,0 0 0,21 0 16,232-21-16,-232 42 0,21-22 15,0 1-15,0 0 0,0 0 16,-21 21-16,21-21 0,0 21 0,0-21 16,-21-1-16,21 22 0,-21-21 15,21 21-15,211-21 0,-232 0 16,0 0-16,0 21 0,0-21 16,-22 21-16,1-22 0,0 22 0,-1 0 15,-20-21-15,-1 21 0,-20 0 0,-1-21 16,-21 21-16,0-21 0,-21 21 15,-21 0-15,-21 0 0,-1 0 0,22 0 16,-85-21-16,-42 21 16,-21-21-16,0 21 0</inkml:trace>
  <inkml:trace contextRef="#ctx0" brushRef="#br0" timeOffset="183786.82">2688 13716 0,'21'0'0,"-42"0"0,63 0 0,-20 21 16,20-21-16,-21 0 0,21 0 0,-20 0 15,20 0-15,0 21 0,1-21 16,20 0-16,1 0 0,-1 0 0,22 0 15,21 0-15,-1 0 0,1 0 0,21 0 16,0-21-16,21 21 0,1-21 16,20 21-16,212-42 15,-191 21-15,22 21 0,21-22 0,0 1 16,0 21-16,-1-21 0,22 0 0,0 21 16,-21-21-16,21 0 0,-21 21 15,21-22-15,-21 22 0,0-21 0,21 0 16,0 21-16,-21-21 0,-1 21 15,22 0-15,-21-21 0,0 21 0,-21 0 16,-1 0-16,1-21 0,0 21 0,-22 0 16,-20 0-16,-1 0 0,0 0 0,-21-22 15,-21 22-15,0 0 0,-21 0 16,0 0-16,-21 0 0,-1 0 16,-20 0-16,-22 0 0,1 0 0,-1-21 15,-21 21-15,0 0 0,-42-21 47,0 21-47,0 0 0,0 0 0</inkml:trace>
  <inkml:trace contextRef="#ctx0" brushRef="#br0" timeOffset="183954.72">12340 13229 0,'21'0'0,"-42"0"0,42-21 0,0 21 15,1-21-15,-1 21 16,0-21-16,0 21 0,-21-21 16,21 21-16,-21-22 15,0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9T01:46:29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1291 0,'0'0'0,"21"21"0,0 1 16,-21-1-16,22-21 16,-22 21-16,21-21 15,0 0-15,0 0 0,0 0 16,0 0-16,1 0 0,-1 0 15,0-21-15,21 0 0,-21-1 0,1 1 16,-1 21-16,0-42 16,-21 21-16,0 0 0,0-1 0,0-20 15,0 21-15,0-21 0,0-1 16,0 22-16,-21-21 0,0 21 16,-1-22-16,1 22 0,-21 21 0,0 0 15,-1 0-15,-20 0 0,20 0 16,-20 21-16,-1 22 0,1-22 0,-1 21 15,22 0-15,0-20 0,21 20 16,-22 0-16,43-21 0,0 22 16,0-22-16,0 21 0,0-21 0,0 22 15,0-22-15,21 0 0,1 0 16,-1 0-16,0 22 0,21-22 16,1 0-16,-1 0 0,0 0 15,1 22-15,-1-22 0,0 0 0,1 0 16,20 43-16,-21-43 15,-20 0-15,20 21 0,-21-20 16,0-1-16,-21 0 0,0 0 0,21 21 16,-21-20-16,0-1 0,0 0 15,-21 0-15,0 21 0,0-20 0,-21-1 16,-1-21-16,1 21 0,0 0 16,-22-21-16,22 0 0,-22 0 0,1 0 15,20 0-15,-20-21 0,21 0 16,-22 0-16,22-1 0,-1 1 15,1 0-15,21-21 0,-21-1 16,-1 22-16,22-21 0,0 21 0,0 0 16,0-1-16,21 1 0,0 0 15,21 0 1,0 21-16,21 0 0,-21 0 16,22 0-16,-1 0 0,0 0 15,64 0-15</inkml:trace>
  <inkml:trace contextRef="#ctx0" brushRef="#br0" timeOffset="689.59">2074 1651 0,'0'0'0,"0"-21"0,0 42 47,0 0-47,0 22 0,0-22 16,-21 0-16,21 21 0,-21 1 0,21-22 15,0 21-15,0-21 0,0 22 16,0-22-16,0 0 0,0 0 16,0 0-16,0 0 15,21-21-15,0 0 0,0 0 16,1 0-16,20 0 0,-21-21 15,21 0-15,1 0 0,-1 0 0,0 0 16,-20-1-16,20-20 0,-21 21 16,21-21-16,-20 20 0,-1-20 0,0 21 15,0 0-15,0 0 0,-21-1 16,0 44 15,0-1-15,0 0-16,-21 0 0,21 0 15,0 22-15,0-22 0,0 21 0,0 0 16,0 1-16,0-1 0,0 0 16,21 22-16,-21-1 0,0 1 0,43 211 31,-43-190-31,0-1 0,0-20 0,21-1 16,-21 22-16,21-21 0,-21-1 15,0 64-15,0-63 0,0-22 16,0 0-16,0 1 0,0-1 15,0 0-15,-21-21 0,0 22 0,-1-22 16,-20 0-16,0-21 0,-1 21 0,-20-21 16,21 0-16,-22 0 15,1-21-15,-1 21 0,1-42 0,20 21 16,-20-22-16,20 1 0,-20-22 16,21 22-16,-1-21 0,1-1 0,21 22 15,0-22-15,-1 22 0,22-22 16,-21 22-16,21 0 0,0-1 0,0-20 15,21 21-15,1-1 0,-1 1 16,0-22-16,21 22 0,-21-21 0,22 20 16,-22 1-16,21-22 0</inkml:trace>
  <inkml:trace contextRef="#ctx0" brushRef="#br0" timeOffset="1217.29">2688 1630 0,'-21'-21'0,"0"21"15,0 0-15,21 21 16,0 0-16,-22 0 0,22 22 16,-21-22-16,21 0 0,0 0 15,0 21-15,0-20 0,0-1 0,0 21 16,0-21-16,0 0 0,0 1 15,0-1-15,0 0 0,0 0 16,0 0 0,0-42 15,0 0-15,0 0-16,0-22 15,0 22-15,0-21 0,21 0 0,-21 20 16,22-20-16,-1 0 0,21-1 15,-21 1-15,22 21 0,-1-21 0,-21 20 16,21 1-16,1 21 16,-1 0-16,0 0 0,1 0 0,-22 21 15,21 1-15,-21-1 0,1 21 16,-1-21-16,0 22 0,-21-1 0,0 0 16,0-21-16,0 22 0,0-1 15,0-21-15,0 22 0,-42-1 16,20-21-16,1 0 15,21 0-15,-21 1 0,0-22 0,21 21 16,-21-21-16,21-21 31,0-1-31,0 1 0,0 0 0,21 0 16,0 0-16</inkml:trace>
  <inkml:trace contextRef="#ctx0" brushRef="#br0" timeOffset="1494.13">3641 1545 0,'0'0'0,"0"-21"0,0 0 16,0 0-16,0 0 15,-22 21-15,1 0 16,0 0-16,0 0 0,0 0 0,0 0 16,-1 0-16,1 0 0,0 21 15,0 0-15,0 21 0,0-21 16,-1 22-16,1-1 0,0 0 15,0 22-15,0-22 0,21 43 16,0-43-16,0 1 0,0-1 0,0 0 16,0-21-16,0 1 0,21-1 15,0 0-15,0-21 0,0 0 0,22 0 16,-22 0-16,21 0 0,1 0 16,-1 0-16,0-21 0,-21 0 0,22-1 15,-1 1-15</inkml:trace>
  <inkml:trace contextRef="#ctx0" brushRef="#br0" timeOffset="1997.84">3937 1291 0,'0'0'15,"0"-42"-15,0 0 0,0 20 0,0 1 16,0 0-16,-21 21 16,0 0-1,21 42-15,-22-20 0,22-1 0,0 21 16,0 0-16,0 1 0,0-1 15,0 22-15,0-22 0,0 21 0,0-20 16,0 20-16,0-20 16,0 20-16,0-21 0,0 1 0,0-1 0,0 0 15,0 1-15,0-22 0,0 0 16,0 0-16,0 0 0,-21 1 16,21-1-16,-21-21 15,21-21 1,0-1-16,0 1 0,0 0 15,0 0-15,0-21 0,0-1 16,21 1-16,0 0 0,1-1 0,-1 1 16,0 0-16,0-1 0,21 22 15,-20-21-15,20 21 0,-21-1 16,21 1-16,-20 21 0,20 0 16,-21 0-16,21 21 0,-20 1 0,-1 20 0,0-21 15,0 0-15,0 22 0,-21-1 16,0-21-16,0 21 0,0-20 15,0 20-15,0-21 0,-21 0 0,21 0 16,-21 1-16,0-1 0,0 0 16,-1 0-16,1 0 0,21 0 15,-21-21 1,21-21 0,0 0-1,0 0-15,21 0 0</inkml:trace>
  <inkml:trace contextRef="#ctx0" brushRef="#br0" timeOffset="2437.59">4593 1672 0,'0'0'0,"0"-21"0,0 0 0,0 0 15,0 0-15,0-1 0,0 1 16,0 0-16,21 0 15,0 21-15,1 0 0,-1-21 0,0 21 16,21-21-16,-21 21 0,1 0 16,20 0-16,-21 0 0,0 21 0,0 0 15,22 0-15,-22 21 0,0-20 0,-21 20 16,0 0-16,0-21 0,0 22 16,0-1-16,0 0 0,0 1 15,0-1-15,0-21 0,-21 0 16,0 22-16,0-22 0,21 0 0,-22-21 15,22 21-15,-21-21 0,0 0 32,21-21-32,0 0 15,0 0-15,0-22 0,0 22 16,0 0-16,21-21 0,-21-1 0,0 1 16,21 21-16,1-21 0,-22-1 15,21 22-15,0 0 0,0-21 16,0 20-16,0 1 15,1 21-15,-1 0 16,0 0-16,0 0 16,0 0-16</inkml:trace>
  <inkml:trace contextRef="#ctx0" brushRef="#br0" timeOffset="3265.11">5588 1524 0,'0'0'0,"0"-21"15,-21 21-15,0 0 16,-1 0-16,1 21 0,0-21 16,0 21-16,0 0 0,0 1 15,-1-1-15,1 21 0,0-21 16,0 22-16,0-22 0,0 21 16,21-21-16,0 22 0,-22-22 0,22 21 15,0-21-15,0 0 0,0 1 16,0-1-16,43 0 15,-22-21-15,0 0 0,0 0 0,0 0 16,1 0-16,-1 0 0,0 0 0,21 0 16,-21-21-16,-21 0 0,22-22 15,-1 22-15,-21 0 0,0 0 16,0-22-16,0 1 0,0 21 0,-21-21 16,-1-1-16,1 1 0,0 21 15,0 0-15,0-22 0,0 22 16,-1 0-16,1 0 0,21 0 0,0-1 15,0 1 1,21 21 0,1 0-16,-1-21 0,0 21 15,21 0-15,1 0 0,-1 0 0,0 0 16,1 0-16,-1 0 0,0 0 16,-21 21-16,22-21 0,-1 21 0,-21-21 15,0 22-15,1-1 0,-1 0 0,-21 0 16,0 0-16,0 0 15,0 1-15,0 20 0,0-21 0,0 21 16,0-20-16,0 20 0,0 0 16,-21-21-16,21 1 0,-22 20 0,22-21 15,0 0-15,-21 22 0,21-22 0,0 0 16,0 0-16,0 0 16,0-42 15,0 0-16,0 0-15,0 0 0,0-1 0,21-20 16,1 21-16,-22-21 16,21-1-16,0 1 0,0 0 0,0-1 15,0 1-15,1 21 0,20-22 16,-21 1-16,21 0 0,1 21 16,-22-1-16,0 22 0,0 0 15,0 0-15,1 0 0,-1 0 0,-21 22 16,21 20-16,-21-21 0,21 0 0,-21 22 15,0-1-15,0 0 0,0-21 16,0 22-16,0-1 0,0 0 16,0-20-16,0 20 0,-21-21 0,21 21 15,-21-20-15,21-1 0,-21 21 16,-1-21-16,22 0 16,0-42 15,0 0-31,22 0 0</inkml:trace>
  <inkml:trace contextRef="#ctx0" brushRef="#br0" timeOffset="3494.99">6710 1545 0,'0'0'0,"-21"43"15,21-1 1,-22-21-16,22 0 0,0 22 15,0-22-15,0 21 0,-21-21 0,21 22 16,0-22-16,0 0 0,0 0 16,0 0-16,0 0 0,0 1 0,0-1 15,0-42 17,0-1-17,0 1-15</inkml:trace>
  <inkml:trace contextRef="#ctx0" brushRef="#br0" timeOffset="4478.42">6519 1228 0,'0'-21'0,"0"42"31,0 0-15,0 0-16,0 0 15,0 0 17,21-21-32,1 0 0,-1 0 0,0 0 15,0 0 1,-21-21-16,0 0 31,0 0-31,-21 21 0,0 0 16,0 0-16,-1 0 15,1 0-15,0 0 16,21 21 0,0 0-16,0 0 15,0 1-15,21-1 16,0-21-16,1 21 16,20-21-16</inkml:trace>
  <inkml:trace contextRef="#ctx0" brushRef="#br0" timeOffset="5151.03">7027 1566 0,'0'-21'32,"21"0"-17,1 21-15,-22-21 0,21 0 16,0 21-16,0 0 15,0-21-15,0 21 0,1 0 16,-1 0-16,-21 21 0,21 0 16,0 0-16,-21 0 0,0 22 0,0-22 15,0 21-15,0 0 0,0 1 16,0-1-16,0 0 0,-21 1 16,0-22-16,-22 21 0,22 1 0,-21-22 15,21 0-15,-22 0 0,22 0 16,0 0-16,0 1 0,0-22 0,0 21 15,42-42 17,0 21-32,0-22 15,0 22-15,0 0 0,1-21 16,-1 21-16,21 0 0,-21 0 16,0 0-16,22 0 0,-1 0 0,-21 0 15,22 21-15,20 22 16,-21-22-16,-20 0 0,41 43 15,-42-43-15,-21 21 0,21 0 16,1 22-16,-22-22 0,0 22 0,0 63 16,0-64-16,0 1 0,0-1 15,0 1-15,-22-22 0,-20 22 16,21-1-16,-21-21 0,-1 22 0,1-22 16,0 22-16,-22-22 0,22 0 0,-22 1 15,22-22-15,-22 0 0,1 0 16,-1 0-16,1-21 0,-1 0 0,-41-21 15,62 0-15,-20 0 0,42-21 16,-22-1-16,1 1 16,21 0-16,0-22 0,-1 1 0,1-1 15,0 1-15,-21-64 0,42 63 16,0 1-16,0-1 0,0 1 16,0-1-16,0 22 0,21-1 0,0 1 15,0 0-15,22-1 0,-1 1 16,0 21-16,1-21 0,20-1 15,1 22-15,-1-21 0</inkml:trace>
  <inkml:trace contextRef="#ctx0" brushRef="#br0" timeOffset="5706.8">8107 1715 0,'0'0'0,"0"-85"31,0 64-31,0 0 0,0-1 0,0 1 0,0 0 16,-21 0-16,-1 0 0,22 0 15,-21-1-15,0 22 0,0-21 0,-21 21 16,20 0-16,1 0 0,-21 0 0,21 0 16,-22 0-16,1 21 0,0 1 15,-1-1-15,-20 63 16,-1 1-16,43-21 15,0-22-15,0 0 0,21 22 0,-21-22 16,21 0-16,0-20 0,0 20 0,0-21 16,21 0-16,0 0 0,0-21 15,22 0-15,-22 0 0,0 0 0,21 0 16,1 0-16,-1 0 0,-21-21 16,21 0-16,1-21 0,-22 21 0,21-22 15,1 1-15,-22 0 0,0-1 16,0-20-16,0 20 0,0 1 0,1-21 15,-1 20-15,-21 1 0,21 0 0,-21 20 16,0 1-16,0 0 16,0 0-16,-21 21 15,0 21-15,-1 0 16,1 22-16,0-22 0,0 21 0,0 0 16,0 1-16,21-1 0,0 22 15,0-22-15,0 0 0,0-21 0,0 22 16,21-1-16,0-21 0,0 0 0,0 1 15,22-1-15,-22-21 16,0 0-16,0 0 0,0 0 0,43 0 16,-43-21-16,21-1 0,-21-20 15,1 21-15,-1-21 0,21-1 16</inkml:trace>
  <inkml:trace contextRef="#ctx0" brushRef="#br0" timeOffset="5990.89">8784 826 0,'0'0'0,"-21"0"0,0 0 16,0 21-16,-1 21 0,1 0 15,0 1-15,0-1 0,0 0 0,0 22 16,-1-1-16,22-20 0,0 20 0,-21 1 16,21-22-16,0 22 15,-21-1-15,21 1 0,0-22 0,0 21 0,0-20 16,0-1-16,0 0 15,0 1-15,0-22 0,0 0 0,0 0 16,0 0-16,0 1 0,0-1 16,21-42 15,0 21-31,-21-22 0,22 1 16,-1 0-16,0-21 0,0 21 0,0-22 15</inkml:trace>
  <inkml:trace contextRef="#ctx0" brushRef="#br0" timeOffset="6205.99">8975 1439 0,'0'-21'0,"0"42"0,21-42 0,-21 0 0,21 0 16,-21 42-1,0 0 1,0 0-16,-21 1 0,0 20 16,21 0-16,-22-21 0,1 22 0,21-1 15,0 0-15,-21 1 0,21-1 16,-21 0-16,21-20 0,-21 20 0,21-21 15,0 0-15,0 0 0,0 1 0,0-1 16,21-21 0,0 0-16,21 0 15,-20-21-15,20-1 0,-21 1 0</inkml:trace>
  <inkml:trace contextRef="#ctx0" brushRef="#br0" timeOffset="6893.64">9483 1461 0,'0'0'0,"-22"0"16,1 0 0,21 21-16,-21 0 0,0 0 0,0 21 15,0-20-15,-1 20 0,22 0 16,-21-21-16,0 22 0,0-1 16,21-21-16,0 22 0,0-22 0,0 21 0,0-21 15,0 0-15,0 1 16,0-1-16,21-21 15,0-21 1,-21-1 0,0 1-16,0-21 0,21 21 15,-21-22-15,22 1 0,-22 21 16,0-21-16,21-1 0,0 1 0,0 0 16,-21-1-16,21 22 0,0-21 15,22 21-15,-22-1 0,0 1 0,0 0 16,0 21-16,1 0 0,-1 0 0,0 0 15,0 21-15,0 22 0,0-22 16,1 21-16,-1-21 0,-21 22 16,0-1-16,0 0 0,0 1 0,0-1 15,0-21-15,0 21 0,0-20 16,0 20-16,0-21 0,-21 0 0,21 0 16,-22 1-16,22-1 15,-21-21 1,0-21-1,21-1-15,0-20 16,0 21-16,0 0 0,0-22 0,21 1 16,0 0-16,1-1 0,-1-20 15,0 21-15,21-1 0,-21 1 0,64-43 16,-43 64-16,1 0 0,-1 0 16,0 21-16,1 0 15,-1 0-15,-21 0 0,0 21 0,1 21 16,-1-21-16,-21 22 0,0-1 15,0 0-15,0 1 0,0-1 0,0 0 16,-21 1-16,-1-1 0,1 0 0,21 1 16,-21-22-16,0 0 0,0 21 15,21-20-15,-21-22 0,-1 21 0,22 0 16,-21-21 0,0 0-16,0 0 15,21-21-15,-21 0 0,21-1 0,0 1 16,0-21-16,-21 21 0</inkml:trace>
  <inkml:trace contextRef="#ctx0" brushRef="#br0" timeOffset="7094.53">9821 910 0,'-21'0'15,"42"0"-15,-63 0 0,21 0 0,0 0 16,-1 0-16,1 0 15,0 0 32,0 0-31,0 0-16,0 0 0</inkml:trace>
  <inkml:trace contextRef="#ctx0" brushRef="#br0" timeOffset="7279.42">8551 1185 0,'0'0'0,"-21"22"0,0-1 0,21 0 15,21-21-15,0 0 16,0 0-16,22 0 16,-22 0-16,21 0 0,1 0 0,-1 0 15,-21 0-15,21 0 0,1 0 16,-22 0-16,0 0 0,0 0 0,-21 21 15,0 0-15</inkml:trace>
  <inkml:trace contextRef="#ctx0" brushRef="#br0" timeOffset="8021.34">0 3006 0,'0'0'0,"0"21"16,0 0 0,0 0 15,42-21-15,85 0-16,0 0 0,0 0 15,21 0-15,1 0 0,-1 0 0,21-21 16,0 0-16,1 21 0,20-21 15,1 21-15,-1-21 0,22-1 0,0 22 16,-1-21-16,22 0 0,-21 21 16,42-21-16,-21 0 0,-1 0 0,22 21 15,276-43-15,-276 43 16,21-21-16,0 21 0,0-21 16,21 0-16,-20 21 0,20-21 0,-21 21 15,21-22-15,-20 22 0,20 0 0,-21-21 16,-21 21-16,21 0 0,212-21 15,-254 21-15,0-21 16,-22 21-16,-20 0 0,-1 0 0,-41-21 16,-1 21-16,-42 0 0,-1 0 0,-20 0 15,0 0-15,-43-21 0,22 21 16,-43 0-16,21 0 0,-21 0 0,0 0 16,-42 0 15,0 0-31,0 0 0,-21 0 0,-1 0 15</inkml:trace>
  <inkml:trace contextRef="#ctx0" brushRef="#br0" timeOffset="8634.24">1757 3958 0,'0'0'0,"-43"0"0,1 0 0,0 0 0,-1 0 16,1 0-16,-21 0 0,41 0 15,-20 0-15,21 0 0,0 0 16,42 0-1,0 0-15,21 0 0,1 0 16,20 0-16,-20 0 0,20 0 16,22 0-16,-22-21 0,1 21 15,-1-21-15,1 21 0,84 0 16,-106 0-16,22-21 0,-22 21 16,-21 0-16,0 0 0,1 0 0,-44 0 31,1 0-31</inkml:trace>
  <inkml:trace contextRef="#ctx0" brushRef="#br0" timeOffset="8869.1">1884 3937 0,'0'0'0,"-21"0"0,-1 21 0,1 0 16,0 1 0,21-1-16,0 21 0,0 0 15,0 1-15,-21-1 0,21 22 16,-21-22-16,0 85 0,21-85 15,0 22-15,-22-1 0,22-20 16,-21 20-16,21-21 0,0 1 0,0-1 16,0 0-16,0-20 0,0-1 15,0 0-15,0 0 0,0-42 16,21 0 0,1 0-16,-1-1 0,0 1 15</inkml:trace>
  <inkml:trace contextRef="#ctx0" brushRef="#br0" timeOffset="9321.84">2053 4022 0,'0'42'32,"0"0"-32,0 1 0,0-1 0,0 0 15,0 64-15,0-63 16,0-1-16,0 21 0,0-20 0,0-1 15,0 0-15,0 1 0,0-1 16,-21-21-16,21 22 0,0-22 16,0 0-16,0 0 0,0 0 15,0 0-15,0-42 16,0 0 0,0 0-16,0-21 0,21 20 0,0-20 15,-21 21-15,21-21 0,1-1 16,-1 1-16,0-22 0,0 22 0,0 0 15,22-1-15,-22 1 0,21 21 16,0 0-16,-20 0 0,20 21 0,0 0 16,-21 21-16,22 0 0,-22 0 15,0 0-15,0 22 0,-21-22 0,0 21 16,0 0-16,0 1 0,0-22 16,-21 21-16,0 1 0,21-1 15,-21 0-15,0-21 0,-1 22 0,1-22 16,21 0-16,0 0 0,0 0 15,-21-21-15,21-21 32,0 0-32,21-21 0,0 21 15,1-1-15</inkml:trace>
  <inkml:trace contextRef="#ctx0" brushRef="#br0" timeOffset="9669.64">2794 4636 0,'0'0'0,"0"21"0,0 0 16,21-21-1,0 0 1,0 0-16,1 0 0,-1-21 16,21 21-16,-21-21 0,0-1 0,22 1 15,-22 0-15,0 0 0,0 0 16,-21-22-16,0 22 0,0 0 15,0 0-15,-21 21 16,0 0-16,0 0 0,-22 21 16,22 0-16,0 0 0,0 22 15,0-22-15,0 21 0,-1 1 16,22-1-16,0-21 0,0 21 0,0 1 16,0-1-16,0-21 0,0 0 15,0 1-15,22-1 0,-1 0 0,0-21 16,0 0-16,0 0 0,22 0 15,-1-21-15,-21 0 0,21-1 0,22 1 16,-22 0-16</inkml:trace>
  <inkml:trace contextRef="#ctx0" brushRef="#br0" timeOffset="10169.36">4530 4318 0,'0'-21'0,"0"42"0,0-63 16,0-1-16,0 22 0,0-21 16,0 21-16,0 0 0,0-1 15,0 65 1,0-22-16,0 0 0,0 21 16,0 1-16,0 20 0,0-20 15,0 20-15,0 1 0,0-1 0,0 22 16,0-1-16,0 1 0,0 0 15,0 21-15,0-22 0,0 22 0,0 0 16,-22 0-16,1 21 0,0-21 16,0-1-16,21 1 0,0 0 0,-21 0 15,21 0-15,-21-22 0,21 1 16,0 0-16,0-1 0,0-41 0,0 20 16,0-42-16,0 22 0,0-22 15,0-42 1,0 0-16,0-22 0,0 1 15,0-22-15,0 22 0,0-43 0,-22 22 16,22-22-16</inkml:trace>
  <inkml:trace contextRef="#ctx0" brushRef="#br0" timeOffset="10522.74">4149 4551 0,'0'0'16,"-22"-42"-16,1-1 0,0 1 0,21 21 0,0-22 15,0 22-15,0-21 0,0 21 16,0-22-16,0 1 0,21 21 0,22-21 16,-22-1-16,42 1 0,-20 21 15,41 0-15,-20-1 0,20 1 0,-20 21 16,21 0-16,-22 21 16,1 22-16,-1-1 0,-21 0 0,1 22 0,-22-22 15,0 22-15,-21-1 0,0-20 16,-21 20-16,0-21 0,-22 22 15,1-22-15,0 1 0,-1-1 0,1 0 16,0-21-16,-1 1 0,1 20 16,0-21-16,21-21 0,-1 21 0,1-21 15,0 0-15,0 0 0,0 0 0,21-21 16,0 0-16,0 0 16,21 0-16,0-1 0,0 1 15,22 0-15,-1 0 0,0-21 16,22 20-16,-22 1 0,22 0 0,-22 0 15</inkml:trace>
  <inkml:trace contextRef="#ctx0" brushRef="#br0" timeOffset="10909.51">5249 4360 0,'0'0'0,"-21"0"0,0 0 0,21-21 15,0 0-15,-21 0 0,21 0 16,0 0-16,0-1 15,0 1-15,0 0 0,0 0 0,21 0 16,0 0-16,0 21 16,0 0-16,1 0 0,20 0 15,0 0-15,1 21 0,-1 0 0,0 0 0,1 0 16,-1 22-16,-21-1 0,21-21 16,-20 21-16,-22-20 0,0 20 15,0-21-15,0 21 0,0-20 0,0-1 16,0 0-16,-22 0 0,1 0 15,0 0-15,0-21 0,0 0 16,0 0-16,21-21 31,0 0-31,0 0 0,0 0 0,0 0 16,0-22-16,0 22 0,0 0 16,21-21-16,0 20 0,42-62 15,-41 63 1,20-1-16,-21 1 0,21 0 0,1 0 0,-1 0 15,0 0-15,1-22 0,-1 22 16</inkml:trace>
  <inkml:trace contextRef="#ctx0" brushRef="#br0" timeOffset="11318.28">6286 3958 0,'0'0'0,"0"21"16,0 1-16,-21-1 0,0 0 0,0 21 15,0 1-15,0-1 0,21 0 16,-22 1-16,1-1 0,0 0 0,21 1 15,0-1-15,0 0 0,0 1 16,0-22-16,0 21 0,0-21 0,0 0 16,21 1-16,0-22 0,1 21 0,-1-21 15,0 0-15,0 0 16,21 0-16,-20 0 0,20-21 0,0 21 16,-21-22-16,22 1 0,-1 0 0,-21 0 15,22 0-15,20-64 16,-21 64-16,-20-21 0,-22-1 15,0-20-15,0 20 0,0 1 0,0 0 16,-43-22-16,22 22 0,-64-22 16,64 43-16,-21 0 0,-22 21 0,22 0 15,0 0-15,-1 0 16,1 21-16,0 0 0,-1 1 0,22 20 16,-21-21-16,21 21 0,0 1 0,-1-1 15,22 0-15,0 1 0,0-1 16,0 0-16,0 1 0,22-22 0,-1 21 15,0-21-15,0 1 0,21-1 16,-20 0-16,20-21 0,0 0 0,1 0 16,84 0-16,-64 0 15</inkml:trace>
  <inkml:trace contextRef="#ctx0" brushRef="#br0" timeOffset="11578.13">7260 4064 0,'0'-42'0,"0"84"0,0-105 0,0 41 16,0 1-16,0 0 0,0 0 16,-21 21-16,0 0 0,0 0 15,21 21-15,-22 0 0,1 0 16,21 22-16,0-1 0,-21 0 16,21 1-16,-21-1 0,21 0 0,0 1 15,0-1-15,0 0 0,0-20 0,0-1 16,0 21-16,21-21 0,0-21 15,-21 21-15,21 1 0,1-22 0,-1 0 16,0 0-16,0 0 16,0 0-16,0 0 0,1-22 15,20 1-15,-21 21 0,0-21 0</inkml:trace>
  <inkml:trace contextRef="#ctx0" brushRef="#br0" timeOffset="12584.14">7641 4106 0,'0'22'32,"0"-1"-32,21-21 0,0 0 15,1 0-15,-1 0 0,0 0 16,0 0-16,0-21 0,0 21 16,1-22-16,20 1 0,-21 0 15,0 0-15,0 0 0,1 21 0,-1-21 16,-21-1-16,21 1 0,-21 0 0,0 0 15,-21 0-15,0 21 16,-1 0-16,-20 0 0,21 0 0,-21 0 16,-1 21-16,22 0 0,-21 0 15,-1 22-15,22-1 0,-21 0 0,21 1 16,0-1-16,-1 0 0,22 1 0,0-1 16,0 0-16,0-21 0,0 22 15,0-22-15,0 0 0,22 0 16,-1 0-16,0-21 0,21 0 0,-21 22 15,22-22-15,-1 0 0,0 0 0,22 0 16,-22-22-16,22 22 0,-22-21 16,22 0-16,-22 0 0,0 0 0,22 0 15,-22-22-15,0 22 0,-20-21 16,20-1-16,-21 1 0,0 0 0,0-1 16,1 1-16,-22 21 0,0-21 15,0 20-15,0 1 0,-22 21 16,1 0-16,0 0 0,0 0 15,0 21-15,0 22 0,-1-22 16,22 21-16,0-21 0,0 22 16,0-1-16,0-21 0,0 22 0,0-22 15,0 21-15,22-21 0,-1 0 16,-21 1-16,21-1 0,0 0 0,-21 0 16,21-21-16,-21 21 0,21-21 15,-42-21 32,0 0-47,0 0 0,21 0 16,-21-1-16,0 1 0,21 0 15,-22 0-15,22 0 16,-21 42 0,21 0-16,0 0 15,0 0-15,0 1 16,0-1-16,0 0 0,0 0 0,0 0 15,21 0-15,1 1 0,-1-1 16,0-21-16,0 0 0,21 0 16,-20 0-16,-1 0 0,21 0 0,-21 0 15,0 0-15,22 0 0,-1 0 16,-21-21-16,22-1 0,-22 22 0,21-21 16,-21 0-16,22-21 0,-22 21 0,21-1 15,-21-20-15,0 0 16,22-1-16,-22 1 0,0 0 0,-21-1 15,0 1-15,0 0 0,0-1 0,0 22 16,0 0-16,0 0 0,0 0 16,-21 21-16,21 21 0,0 0 15,-21 0-15,21 22 0,0-22 16,0 21-16,0 0 0,0 1 0,0-1 16,0 0-16,0-20 0,0 20 0,0-21 15,0 0-15,0 0 0,0 1 16,0-1-16,0 0 0,0 0 15,-21 0-15,-1 0 16,1-21 0,0 0-16,0 0 0,0 0 15,21-21-15,0 0 16</inkml:trace>
  <inkml:trace contextRef="#ctx0" brushRef="#br0" timeOffset="13671.56">9652 4382 0,'-42'0'16,"42"-22"-1,0 1-15,0 0 16,21 0-16,0 0 0,0 0 0,-21-1 16,21-20-16,0 0 0,1-1 15,-1 1-15,0 0 0,-21 21 0,21-22 16,0 1-16,-21 0 0,21 20 15,-21-20-15,0 21 0,0 0 16,0 42 0,0 0-16,-21 0 0,0 22 15,0-1-15,0 0 0,21 22 16,-21-22-16,-1 22 0,22-22 0,0 64 16,0-64-16,0 0 0,0-20 15,0 20-15,0-21 0,43 0 16,-22 0-16,0 1 0,0-22 0,22 0 15,-1 0-15,-21 0 0,21 0 0,1 0 16,-1 0-16,0-22 0,1 1 16,-1 0-16,0 0 0,1 0 15,-22-22-15,0 22 0,0-21 0,-21 0 16,0-1-16,0-20 0,0 20 16,0-20-16,-21 21 0,-21-1 15,21 1-15,-22 21 0,1 0 0,21-1 0,-22 1 16,1 21-16,0 0 0,-1 0 15,1 0-15,21 0 0,-21 0 0,20 21 16,1-21-16,21 22 0,0-1 16,21-21-1,1 0-15,20 0 0,0 0 16,1 0-16,20 0 0,-21 0 0,22-21 16,-1-1-16,22 1 0,-21 21 15,-1-21-15,1 0 0,-22 0 0,21 0 16,-20-1-16,-1 1 0,0 0 15,-20 0-15,-1 0 0,0 0 0,-21-1 16,-21 22 0,0 0-1,-1 0-15,22 22 16,0-1-16,0 0 0,0 0 0,0 0 16,0 22-16,0-22 0,0 21 15,0 0-15,0 1 0,0 20 0,0-20 16,0 20-16,0 22 0,-21-22 15,0 1-15,0 20 0,21-20 16,0 21-16,-21-1 0,0 86 16,21-86-16,-22 1 0,22 0 0,0-1 15,0 1-15,0 0 0,0-1 16,0 1-16,22 0 0,-1-1 0,-21-20 16,21 20-16,-21-20 0,0-1 15,0 1-15,21-22 0,-21 22 0,0-22 0,0 0 16,0-20-16,0-1 0,0 0 0,0 0 15,0-42 1,-21 0-16,0 0 16,0-22-16,-1 1 0,1-22 15,0 1-15,0-22 0,0 1 0,0-1 16,21 0-16,0 1 0,0-22 16,0 21-16,0-21 0,21 0 0,0 22 15,21-1-15,-21 0 0,22 22 0,-22-1 16,21 1-16,1-1 0,-1 1 0,0-1 15,22 22-15,20-64 16,-62 43-16,20-1 0</inkml:trace>
  <inkml:trace contextRef="#ctx0" brushRef="#br0" timeOffset="14497.99">11747 3831 0,'0'0'0,"0"-21"0,0 0 15,0 0-15,0 0 16,0-1-16,0 65 31,0-22-15,0 0-16,0 21 0,0-20 0,0 20 16,0 0-16,0 1 0,0-1 0,0 0 15,0 1-15,0-22 0,0 21 16,0-21-16,0 0 0,0 1 0,0-1 15,0 0-15,0-42 32,0 0-17,0-1-15,0-20 0,0 21 16,0-21-16,22-1 0,-1 1 16,0 0-16,0-1 0,21-41 15,-20 41-15,-1 1 0,0 21 16,21 0-16,-21-1 0,22 1 0,-22 21 15,0 0-15,21 0 0,-20 21 0,20 1 16,-21-1-16,0 0 0,0 21 16,1 1-16,-1-1 0,0 0 15,0 1-15,-21-1 0,0 0 0,0 1 16,0-1-16,0-21 0,0 0 0,0 0 16,0 1-16,0-1 0,0 0 15,21-42 1,-21 0-1,21-1-15,-21 1 0,0 0 0,22-21 16,-1 21-16,0-22 0,0 1 16,-21 0-16,21-1 0,0 1 0,1 0 15,-1-22-15,0 22 0,0-1 0,0 1 16,22 0 0,-22 21-16,0-1 0,0 22 0,0 0 0,0 22 15,1-1-15,-1 21 0,0-21 16,-21 22-16,0-1 0,0 0 15,0 1-15,0-1 0,0 64 16,0-64-16,0 0 0,0 1 16,0-22-16,0 21 0,0-21 0,0 1 15,0-1-15,0 0 0,21-21 32,0-21-32,22 0 15,-22-1-15,0 1 0</inkml:trace>
  <inkml:trace contextRef="#ctx0" brushRef="#br0" timeOffset="15174.36">13441 3831 0,'0'0'0,"21"-42"16,0 21-16,-21-22 0,0 22 15,0 0-15,0 0 0,0 0 0,0 0 16,-42 21-16,21 0 0,-1 0 16,1 0-16,-21 0 0,21 21 15,0 0-15,-22 0 0,22 0 0,0 0 16,-21 1-16,20 20 0,1 0 15,21-21-15,-21 22 0,21-1 0,-21 0 16,21-20-16,0 20 0,0 0 16,0-21-16,0 1 0,0 20 15,21-21-15,0-21 0,22 21 0,-22-21 0,0 0 16,0 0-16,0 0 0,22 0 16,-22-21-16,0 21 0,0-21 15,21 0-15,-20-22 0,-1 22 0,0-21 16,0 21-16,-21-22 0,21 1 0,-21 0 15,0 21-15,0-22 0,0 1 16,0 0-16,0 20 0,0-20 0,0 21 16,0 0-16,0 42 15,0 0-15,0 0 16,0 0-16,0 22 0,0-22 0,0 21 16,0 1-16,0-1 0,0 0 15,0 1-15,0-1 0,0 0 0,0-21 16,0 22-16,0-1 15,21-42-15,1 21 0,-1-21 16,0 0-16,0 0 0,0 0 0,0 0 16,1-21-16,-1 21 0,0-21 0,0 0 15,0-22-15,0 22 0,1-21 16,-1 0-16,0-1 0,0 1 0,0 0 16,-21-1-16,21-20 0,1 20 15,-1-20-15,-21-1 0,0 1 0,21-1 16,-21 22-16,21 0 0,-21-1 0,0 1 15,0 21-15,0 42 16,0 0-16,0 22 16,0-1-16,0 21 0,-21-20 15,21 20-15,0-20 0,-21 20 16,21-21-16,0 22 0,0-22 0,0 1 16,0-1-16,0 0 0,0 1 15,21-1-15,0-21 0,-21 0 0,21 0 16,0 1-16,1-1 0,-1-21 0,0 0 15,0 0 1,-21-21-16</inkml:trace>
  <inkml:trace contextRef="#ctx0" brushRef="#br0" timeOffset="15359.25">13928 3768 0,'-43'-21'15,"64"21"17,1 0-32,-1 0 0,0 0 0,0 0 15,21 0-15,1 0 0,-1 0 16,0-22-16,1 22 0,-1 0 0,22 0 16,20-21-16</inkml:trace>
  <inkml:trace contextRef="#ctx0" brushRef="#br0" timeOffset="16695.61">14817 3598 0,'0'-21'0,"0"42"0,-22-63 15,1 42-15,0 0 0,0 0 16,0 0-16,0 0 0,-1 21 0,1 0 16,0 1-16,0 20 0,0-21 15,-22 0-15,22 22 0,0-1 0,0-21 16,21 21-16,-21 1 0,21-22 0,-21 21 15,21 1-15,0-22 0,0 21 16,0-21-16,21 22 0,0-22 16,0 0-16,0 0 0,0-21 0,22 21 15,-22-21-15,21 21 0,-21-21 16,22 0-16,-22 0 0,0 0 0,21-21 16,-20 0-16,20 0 0,-21 0 0,0 0 15,0-22-15,22 22 0,-22-21 16,0-1-16,0-20 0,0 21 0,-21-22 15,22 1-15,-1-1 0,0 1 16,-21-1-16,21-21 0,-21 22 16,21-1-16,-21 22 0,0 0 0,0 21 15,0-22-15,0 64 16,-21 22-16,0-1 16,0 0-16,0 1 15,21 20-15,0 1 0,-22-22 0,22 22 16,0-22-16,0 21 0,0-20 0,0-1 15,0 0-15,0 1 0,0-1 16,0 0-16,0 1 0,0-22 0,0 21 16,0-21-16,0 1 0,0-1 15,0-42 1,22-1 0,-1 22-16,-21-21 0,21-21 0,0 21 15,0 0-15,0-22 16,1 1-16,20 21 0,-21-22 0,0 1 15,22 21-15,-22-21 0,0 20 0,0 22 16,-21-21-16,21 21 16,-21 21-16,0 1 0,0-1 15,0 0-15,0 0 0,0 21 16,0-20-16,0 20 0,0-21 0,0 0 16,0 22-16,0-22 0,0 0 0,0 0 15,21 0-15,1 0 0,-22 1 16,21-1-16,0-21 0,0 0 0,0 0 15,22 0-15,-22 0 0,0 0 0,21 0 16,-21-21-16,22 21 16,-22-43-16,21 22 0,-21 0 0,22-21 15,-22-1-15,21 22 0,-21-21 16,1-1-16,20 22 0,0-63 16,-42 62-16,0 1 0,21 0 0,-21 0 15,-21 42 1,0 0-1,0 0-15,21 1 0,0 20 0,-21-21 16,21 0-16,-21 22 0,21-22 16,0 21-16,0-21 0,0 0 0,0 1 15,0-1-15,0 0 0,21 0 16,0 0-16,0 0 0,0-21 16,0 0-16,22 0 0,-22 0 0,21 0 15,1 0-15,-22-21 0,21 21 16,0-21-16,1 0 0,-22 0 0,21-22 15,-21 22-15,22 0 0,-22-21 0,0 21 16,0-22-16,0 22 0,-21-21 16,22 21-16,-22-1 0,0 1 0,0 0 15,-22 21 1,1 21-16,0 0 0,0-21 16,0 43-16,21-22 0,-21 0 15,-1 0-15,1 0 0,21 22 0,0-22 16,-21 0-16,21 0 15,-21 22-15,21-22 0,0 0 0,0 0 0,-21-21 16,21 21-16,0 0 0,0-42 47,0 0-47,0 0 0,0 0 16,0 0-16,21-1 0,0-20 0,0 21 15,0-21-15,1-1 0,-1 1 16,21 21-16,0-22 0,1 1 15,-1 0-15,43-1 0,-22 22 16,-20 0-16,-1 21 0,-21 0 0,21 0 16,-20 21-16,20 0 0,-21 22 15,0 20-15,-21-20 16,0-22-16,0 21 0,0-21 0,0 22 16,-21-1-16,0-21 0,21 21 0,-21-20 15,0-1-15,-1 21 0,1-21 16,0 0-16,0 1 0,0-22 15,42 0 17,0 0-32,21-22 0,22 1 15</inkml:trace>
  <inkml:trace contextRef="#ctx0" brushRef="#br0" timeOffset="17297.64">17801 3747 0,'0'0'15,"0"-22"-15,0 1 0,0 0 16,-21 21-16,0-21 0,0 0 0,-22 21 16,22 0-16,-21 0 0,-1 0 15,1 0-15,0 21 0,-1-21 0,1 21 16,0 0-16,-1 22 0,1-22 0,0 0 16,-22 42-16,43-41 15,0 20-15,21-21 0,0 21 0,0-20 16,0-1-16,0 0 15,21 0-15,0 0 0,0 0 0,22-21 16,-22 0-16,21 0 0,1 0 0,41 0 16,-41-21-16,-1 21 15,0-21-15,1-21 0,-1 21 0,-21-1 16,21 1-16,-20 0 0,-1-21 0,0 21 16,0-22-16,-21 22 0,0 0 15,0 0-15,0 0 0,-21 42 31,0 0-31,0 0 16,21 0-16,-22 0 0,1 22 0,0-22 16,21 21-16,-21-21 15,0 22-15,21-1 0,-21 0 0,-1 1 16,1-1-16,21 64 0,-21-43 16,21 1-16,0-1 0,0 1 15,-21 21-15,21-1 0,0 1 0,0 0 16,0-1-16,-21 1 0,21 0 0,0-1 15,0 22-15,-21-21 0,21-1 16,-22 1-16,22 0 0,-21 63 16,21-85-16,-21 1 0,0-1 15,0 1-15,0-22 0,-1 22 0,-20-22 16,21-21-16,-21 22 0,-1-22 0,1 0 16,21 0-16,-22 0 0,1 0 15,0-21-15,21 0 0,-22 0 0,22 0 16,0 0-16,0 0 0,0-21 0,-1 0 15,1-21-15,0 21 0,21-22 16,0 1-16,-21-22 0,21 1 0</inkml:trace>
  <inkml:trace contextRef="#ctx0" brushRef="#br0" timeOffset="17542.5">15748 3027 0,'-21'0'0,"42"0"0,-21 0 63,0 21-63,21-21 15</inkml:trace>
  <inkml:trace contextRef="#ctx0" brushRef="#br0" timeOffset="18249.61">19135 3514 0,'0'0'0,"21"0"15,0 0-15,0-21 0,0-1 16,0 1-16,1 0 0,-1 0 15,0 0-15,-21 0 0,0-1 0,21 1 16,-21-21-16,0 21 0,0-22 16,-21 22-16,0 0 0,-22-21 0,22 21 15,-21-1-15,0 22 0,-22-21 16,22 21-16,-22 0 0,22 0 0,0 21 16,-22-21-16,22 22 0,21 20 0,-22-21 15,22 21-15,0-20 0,21 20 16,0 0-16,0 1 0,42-22 0,-21 21 15,22 0-15,-1-20 0,0 20 16,1-21-16,-1 21 0,0 1 0,1-22 16,-1 0-16,-21 21 15,22-20-15,-43-1 0,0 0 0,0 0 16,0 0-16,0 0 0,-22 1 0,1-1 16,-21 0-16,0-21 0,-1 0 15,1 0-15,-22 0 0,22 0 0,-21 0 16,20 0-16,1 0 0,0-21 15,-1 21-15,22-21 0,-21-1 0,21 1 16,-1 0-16,22 0 0,0 0 16,0-22-16,0 22 0,0 0 0,0-21 15,0 21-15,0-1 0,22 1 0,20 0 16,-21 21-16,21-21 0,1 21 16,20 0-16,-20 0 0,84 0 15,-64 0-15,-21 0 0</inkml:trace>
  <inkml:trace contextRef="#ctx0" brushRef="#br0" timeOffset="18586.41">19431 3683 0,'0'0'0,"42"21"31,-21-21-31,1 0 0,-1-21 16,21 0-16,-21 0 0,0 21 15,1-21-15,-1-1 0,0 1 0,0-21 16,-21 21-16,0 0 0,0-22 0,0 22 15,0 0-15,0 0 0,0 0 16,-21-1-16,-43 22 16,43 0-16,0 22 0,-64 41 15,64-42-15,0 22 0,-21-22 16,21 21-16,-1-21 0,22 22 0,0-22 16,0 21-16,0-21 0,0 0 15,0 1-15,22-1 0,-1 0 0,0-21 16,0 21-16,0-21 0,0 0 0,22 0 15,-22 0-15,21 0 0,-21 0 16,22 0-16,-1 0 0,0-21 16,-20 21-16,20-21 0,0 0 0,-21-1 15,22 1-15,-22-21 0,21 21 16,-21-22-16</inkml:trace>
  <inkml:trace contextRef="#ctx0" brushRef="#br0" timeOffset="18831.34">20172 3154 0,'0'-64'0,"0"128"0,0-170 16,21 43-16,-21 20 0,0 1 15,21 0-15,-21 20 0,0 1 0,0 42 32,-21 1-32,0 20 0,0 0 0,21 1 15,0 20-15,0 1 0,-22-1 16,1 1-16,21-1 0,-21 1 0,0-1 16,21 1-16,-21-22 0,21 0 15,-21 1-15,21-22 0,0 21 16,0 0-16,0-20 0,0-1 15,21-21 1,0 0 0,-21-21-16,21-1 0,0 22 0,0-21 15,-21 0-15,43-42 0</inkml:trace>
  <inkml:trace contextRef="#ctx0" brushRef="#br0" timeOffset="19606.73">20278 3450 0,'0'21'15,"0"1"-15,0 20 32,21-42-32,0 0 0,0 0 0,21 0 15,-20 0-15,-1 0 16,21-21-16,-21 0 0,22 21 0,-1-22 16,-21 1-16,21 0 0,-20 0 15,-1 0-15,0 0 0,0-1 0,-21-20 16,0 21-16,0 0 0,0 0 0,0-1 15,-21 22-15,0 0 16,-22 0-16,22 0 0,-21 43 0,21-22 16,-22 21-16,1-21 15,21 22-15,0-1 0,-22 0 0,22 1 16,21-22-16,0 21 0,-21-21 0,21 1 16,0-1-16,0 0 0,0 0 15,21 0-15,0-21 0,22 0 16,-22 0-16,21 0 0,1 0 15,-1 0-15,0 0 0,1 0 0,-1-21 16,0 0-16,22 21 0,-22-21 16,0 0-16,1-22 0,-1 22 0,0 0 15,1-21-15,-22-1 0,21 1 16,-21 21-16,1-22 0,-22 1 16,0 21-16,21 0 0,-21 0 0,0-1 15,0 44 1,-21-22-16,-1 42 0,22-21 0,-21 21 15,0 1-15,0-1 0,21 0 16,0 1-16,0-22 0,-21 21 0,21-21 16,0 22-16,0-22 0,0 0 0,0 0 15,0 0-15,0 1 16,0-44 15,0 1-31,0 0 16,0 0-16,0-21 0,0 20 15,21-20-15,64-85 16,-64 85-16,21-1 0,-21 1 16,22 0-16,-1 21 0,0-1 15,1 1-15,-1 21 0,-21 0 0,0 21 16,0 22-16,1-22 0,-1 21 16,-21 1-16,0-1 0,0 0 0,0 22 15,0-22-15,0-21 16,0 22-16,0-22 0,0 0 15,0 0-15,-21 0 0,21 0 0,-22-21 16,1 22-16,21-1 0,0-42 47,0-1-47,21 1 0,1 0 16,-1 0-16,21 0 0</inkml:trace>
  <inkml:trace contextRef="#ctx0" brushRef="#br0" timeOffset="19801.5">21992 3366 0,'21'-22'0,"-42"44"0,63-65 0,-20 43 0,-22 21 32,0 1-32,0-1 0,-22 21 0,1-21 15,21 0-15,-21 22 0,0-22 16,0 21-16,21-21 0,0 1 16,-21-1-16,21 0 0,-22 0 0,22 0 15,0 0 1,0-42 15,22 0-31,-1 0 16</inkml:trace>
  <inkml:trace contextRef="#ctx0" brushRef="#br0" timeOffset="19962.43">22056 3196 0,'0'0'0,"0"-42"0,-22-85 31,1 127-31,0 0 15,21 21 17,0 0-17,21-21-15,0 0 16</inkml:trace>
  <inkml:trace contextRef="#ctx0" brushRef="#br0" timeOffset="20314.23">22394 3239 0,'-42'190'31,"21"-169"-31,0 0 16,-1 22-16,22-22 0,0 0 0,0 21 16,0-20-16,0-1 0,0 0 0,0 0 15,0 0-15,22 0 16,-1-21-16,0 0 0,21 22 0,-21-22 15,1 0-15,20 0 0,-21 0 16,0 0-16,22-22 0,-22 1 0,0 21 16,0-21-16,0-21 0,0 21 15,1-1-15,-1-20 0,0 0 16,0-1-16,-21 1 0,0-21 0,21 41 16,-21-20-16,0 0 0,0 21 0,0-1 15,0 44 16,0-1-15,0 0-16,21 0 16,1-21-16</inkml:trace>
  <inkml:trace contextRef="#ctx0" brushRef="#br0" timeOffset="20945.48">23199 3281 0,'0'0'0,"0"-21"0,-22 21 31,1 0-31,0 21 0,0 21 0,0-21 16,0 1-16,21 20 0,0-21 0,-22 21 15,22-20-15,0 20 0,0-21 16,0 0-16,0 0 0,0 1 0,0-1 16,0 0-16,0 0 15,0-42 16,0 0-31,0 0 16,0-1-16,0 1 0,0-21 0,22 0 16,-1-1-16,0 1 15,21 0-15,-21-1 0,22 1 0,-22 0 16,21-1-16,-21 22 0,1 0 16,20 0-16,-21 0 0,21 21 0,-20 0 15,-1 0-15,0 21 0,0 21 16,-21-21-16,0 22 0,0 41 15,0-41-15,0-1 0,0 0 0,0 1 16,0-22-16,0 21 0,0-21 16,-21 0-16,21 22 0,0-22 0,0 0 15,-21-21 1,21 21-16,-21-21 16,21-21-1,0 0-15,0 0 0,0 0 16,0-1-16,0 1 0,21-21 0,0 21 15,21-22-15,-21 1 0,22-21 16,20 20-16,-20 1 0,20-22 0,1 22 16,-1 21-16,1-21 0,-1 20 15,-21 1-15,1 21 0,-1 0 0,-21 0 16,0 21-16,1 22 0,-22-22 0,0 21 16,0 22-16,0-22 0,-22 0 15,1 22-15,-21 21 16,21-43-16,0 0 0,-1-21 15,1 1-15,0-1 0,21 0 0,-42 0 16,21 0-16,-1-21 0,1 0 0,-21 0 16,21 21-16,-22-21 0,1 0 15</inkml:trace>
  <inkml:trace contextRef="#ctx0" brushRef="#br0" timeOffset="22010.91">1545 6011 0,'0'0'0,"21"0"0,0 0 0,1 0 16,-1 0-16,0 0 0,0 0 15,0 0-15,0-21 16,1 0-16,20 21 16,-21-21-16,0 0 0,22 0 0,-22-1 15,21-20-15,-21 21 0,22 0 16,-22 0-16,0-1 0,-21 1 15,0 0-15,0 0 0,0 0 0,0 0 16,-21-1-16,0 22 0,-22 0 16,1 0-16,0 0 0,-22 0 0,1 22 15,-1-22-15,-21 21 0,22 21 16,21-21-16,-22 22 0,22-1 16,-1-21-16,22 21 0,0 1 15,21-1-15,0-21 0,42 43 16,-20-22-16,20-21 0,0 22 15,1-22-15,20 0 0,-21 0 0,22 0 16,-22 22-16,22-22 0,-22 21 16,0-21-16,1 22 0,-22-22 0,0 21 15,-21 0-15,0-20 0,0 20 16,-21 0-16,0-21 0,-22 22 0,-20-22 16,-22 0-16,22 0 0,-22 0 15,-21 1-15,22-22 0,20 0 16,-21 0-16,43 0 0,-21-22 15,20 22-15,1-21 0,21-21 0,0 21 16,-1-22-16,1 1 0,21 0 16,0-1-16,0-20 0,0 21 15,0-1-15,0 1 0,21 0 0,22 20 16,-22-20-16,42 21 0,-20 0 16,20 0-16,1-1 0,20 22 0,-20-21 15,21 0-15,-1 21 0,-20 0 16,-1 0-16</inkml:trace>
  <inkml:trace contextRef="#ctx0" brushRef="#br0" timeOffset="23527.06">2032 6160 0,'0'21'0,"0"-42"0,0 84 0,0-42 16,0 22-16,0 62 0,0-41 16,0-1-16,0-20 0,0 20 15,0 1-15,21-1 0,-21 1 0,21 20 16,-21-20-16,0 21 0,0-1 15,21 1-15,-21 0 0,0 20 0,0-20 16,0 21-16,0-21 0,0 20 16,0-20-16,0 21 0,0-21 0,0-22 15,0 1-15,0-1 0,0-21 0,0 1 16,0-22-16,0 0 0,0-63 31,0 21-15,0-22-16,0-20 0,0-1 0,0 1 15,0-1-15,0-20 0,-21-1 0,21-21 16,-21 0-16,21 0 0,0 1 16,-21-1-16,21 0 0,-21 0 15,0 21-15,21-20 0,0 20 0,0-21 16,0-63-16,0 105 0,0 1 16,21-1-16,0 22 0,0 0 15,0 20-15,0 1 0,22 0 16,-22 21-16,21 0 0,1 0 15,-1 21-15,0-21 0,-21 21 0,22 22 16,-22-22-16,0 21 0,0 1 16,-21-1-16,0 0 0,0 1 0,-21-1 15,0 0-15,0 1 0,0-22 16,-1 0-16,1 21 0,0-21 0,0 1 16,0-22-16,0 0 0,-1 21 0,1-21 15,0 0-15,21-21 16,-21-1-16,21 1 0,-21 0 15,42 21 17,0 0-17,-21 21-15,21 0 0,0-21 0,1 22 16,-1-1-16,0-21 0,0 21 16,21-21-16,-20 0 0,20 0 0,-21 0 15,21 0-15,1 0 16,-1 0-16,0 0 0,43-21 0,-43 21 15,1-21-15,-1-1 0,22-20 0,-22 21 16,0-21-16,22-1 0,-22 1 16,0 0-16,-20-22 0,20-21 15,-21 43-15,-21 0 0,0-1 16,0 22-16,0-21 0,0 21 16,-21 0-16,0 21 15,0 0-15,-1 21 0,22 0 16,-42 21-16,21-21 0,21 22 15,0-1-15,0 0 0,0 1 16,0 20-16,0-20 0,0-1 0,0-21 16,21 21-16,0 1 0,0-22 15,1 0-15,-1 0 0,21 0 0,-21-21 16,106 0-16,-84 0 16,-1 0-16,0 0 0,1 0 15,41-42-15,-41 21 16,-1-21-16,0 20 0,1 1 0,-22-21 15,0 0-15,0 20 0,-21-20 16,0 0-16,0 21 0,0-43 16,0 43-16,0 0 0,0 0 15,-21 21-15,0 0 0,0 0 0,-1 0 16,1 0-16,21 21 0,-21 0 16,0 21-16,21 1 0,0-22 0,0 21 15,0 0-15,0 1 0,0-22 0,21 21 16,0 1-16,0-22 0,1 0 15,-1 0-15,21 0 0,0 0 0,1 1 16,63-22-16,-64 0 16,21 0-16,1 0 0,21 0 15,-22-22-15,22 22 0,-1-21 0,1 0 16,-21 0-16,-1-21 0,1 20 0,-1 1 16,22-42-16,-64 20 15,21 1-15,-42 21 0,0-21 0,0-1 16,0 22-16,0-21 0,-21 21 15,0-1-15,0 1 0,-22 0 0,1 21 16,0 0-16,-1 0 0,-20 0 0,21 21 16,-1 0-16,1 1 0,0 20 15,-1 0-15,22 1 0,-21-1 16,21 0-16,-1 1 0,1-1 0,21 0 0,0-21 16,0 22-16,0-22 15,0 0-15,0 0 0,21 0 0,22 1 16,-22-22-16,21 0 0,-21 0 0,22 0 15,-1 0-15,0-22 0,1 1 16,-1 21-16,0-42 0,1 21 16,-22 0-16,21-22 0,-21 1 0,22 0 15,-22-22-15,0 22 0,0-22 0,0 1 16,1-1-16,-1 1 0,-21-1 16,0-20-16,21 20 0,-21-21 0,0 22 15,0-1-15,0 1 0,0 21 16,0 20-16,-21 1 0,0 0 0,-1 21 15,1 0-15,0 21 0,0 22 16,0-1-16,0 21 0,21-20 0,0 41 16,0-20-16,0-1 0,0 1 15,0-1-15,0 22 0,21-21 0,0-1 16,21 1-16,-21-22 0,1 21 0,-1-20 16,21-1-16,-21-21 0,0 0 15,1 1-15,-1-1 0,21-21 16,0 0-16,1 0 0,-22-21 0,0-1 15,21 1-15</inkml:trace>
  <inkml:trace contextRef="#ctx0" brushRef="#br0" timeOffset="24547.51">6223 6223 0,'0'0'0,"0"-21"0,0 0 15,0 0-15,21-1 0,-21 1 0,0 0 16,0 0-16,0 0 0,0 0 0,0-1 16,0 1-16,0 0 0,0 0 15,0 42 1,0 21 0,0-20-16,-21 20 0,21 0 0,0 1 15,0-1-15,-21 0 0,21 1 16,-21-1-16,21 21 0,0-20 15,0-1-15,0 0 0,0-20 0,0 20 16,0-21-16,0 21 0,0-20 16,0-1-16,0-42 15,21-1 1,0 1-16,0 0 0,0-21 0,0 21 16,1-22-16,-1 1 0,0 0 15,0-1-15,0 1 0,0 0 0,1-1 16,-1 22-16,0 0 0,-21 0 15,21 21-15,0 0 0,0 21 16,-21 0-16,0 0 16,22 22-16,-22-22 0,21 21 15,-21 0-15,21 1 0,-21-1 0,21-21 16,0 22-16,-21-22 0,21 21 0,1-21 16,-1-21-16,0 21 0,0-21 15,0 0-15,22 0 0,-22 0 0,0 0 16,21-21-16,-21 21 0,22-21 0,-22-21 15,0 21-15,0-1 0,22-20 16,-22 0-16,0-1 0,0 1 0,-21 0 16,0-1-16,21 1 0,-21 0 15,0-1-15,0 1 0,0 0 16,0-1-16,0 22 0,0 0 0,0 42 31,0 0-31,0 22 16,0-22-16,0 21 0,0 1 0,0-1 15,0 0-15,0 1 0,0-1 16,0 0-16,0 1 0,0-1 0,21 0 16,1-21-16,-22 1 0,21 20 0,0-21 15,0-21-15,0 21 0,0-21 16,1 0-16,-1 0 0,21 0 0,-21 0 16,22-21-16,-22 0 0,0 0 0,21 0 15,22-22 1,-43 1-16,0 21 0,0-22 0,0 1 15,1 21-15,-1-21 0,-21 20 16,0 1-16,0 0 0,0 42 16,0 0-1,0 1-15,0 20 0,0-21 16,0 21-16,0 1 0,-21-22 0,21 21 16,-22-21-16,22 22 0,0-22 0,0 0 15,0 0-15,22-42 31,-22 0-15,21 0-16,0-43 0</inkml:trace>
  <inkml:trace contextRef="#ctx0" brushRef="#br0" timeOffset="24899.31">7832 5757 0,'0'0'0,"-22"-42"0,1 21 16,0 21-16,0 0 0,0 0 0,0 0 15,-1 21-15,1 0 0,0 22 16,0-22-16,21 21 0,0-21 0,0 22 16,0-22-16,0 21 0,0-21 15,0 0-15,21 1 0,-21-1 16,21-21-16,0 0 0,22 0 0,-22 0 16,0 0-16,0 0 0,22 0 0,-22-21 15,0-1-15,0 1 0,0 0 16,-21 0-16,21-21 0,-21 20 0,0-20 15,0 21-15,-21-21 0,0 20 16,0 1-16,0-21 0,0 42 0,-1 0 16,-20 0-16,21 0 0,0 0 0,0 21 15,-1 0-15,1 22 0,0-1 16,21-21-16,-21 21 0,21 1 0,0-1 16,0 0-16,0-20 0,21 20 15,0-21-15,0 0 0,1 0 16,20-21-16,0 0 0,1 0 0,-1 0 15,0 0-15</inkml:trace>
  <inkml:trace contextRef="#ctx0" brushRef="#br0" timeOffset="25149.68">8530 5884 0,'21'-21'0,"-42"42"0,42-84 0,-21 21 0,0-1 16,0 22-16,0-21 0,0 21 0,0 42 31,0 0-31,-21 21 0,21 64 15,0-64-15,0 22 16,0-22-16,0 22 0,0-22 16,0 22-16,-21-22 0,0 21 0,21-20 15,-21 105-15,21-127 16,0 21-16,0-20 0,0-1 16,0 0-16,0 0 0,21-21 15,0 0-15,0-21 0,0 0 0,0 0 16,22-1-16,-22-20 0,21 0 15,-21-1-15</inkml:trace>
  <inkml:trace contextRef="#ctx0" brushRef="#br0" timeOffset="25630.41">9186 5525 0,'0'0'0,"0"-22"0,-21 22 15,0 0-15,0 43 0,21-22 0,0 21 16,-21 22-16,21-22 0,-22 22 15,22-1-15,-21 1 0,21-1 0,0-21 16,0 22-16,0-22 0,0 22 0,0-22 16,0 0-16,0 1 0,0-22 15,-21 85-15,21-85 16,0 0-16,0-42 31,0-21-31,21 20 16,0 1-16,1 0 0,-1-21 15,0-1-15,0 1 0,0 21 16,0-21-16,1-1 0,-1 1 0,0 21 16,0-22-16,0 22 0,0 21 15,-21 21-15,0 1 16,22-1-16,-22 0 0,0 21 0,0-21 16,0 22-16,0-22 0,0 21 0,0-21 15,0 22-15,21-22 0,-21 0 16,0 21-16,21-20 0,0-1 0,0-21 15,-21 21-15,21-21 0,1 21 16,-1-21-16,0 0 0,21 0 0,-21-21 16,43 0-16,-43 0 15,43-22-15,-43 22 0,21 0 16,-21-21-16,0 20 0,1 1 16,-1-21-16,0 0 0,-21 20 0,0-20 15,0 0-15,0 21 0,-21-1 0,-22-20 16</inkml:trace>
  <inkml:trace contextRef="#ctx0" brushRef="#br0" timeOffset="25842.28">8213 6054 0,'0'0'0,"21"0"0,0 0 16,0 0-16,0 0 0,85 0 15,-64 0-15,22-21 16,-22 21-16,1 0 0,-1-22 0,21 22 16,-20-21-16,-1 21 0,0-21 15,-20 21-15,20-21 0,-21 21 0,0-21 16,0 21-16</inkml:trace>
  <inkml:trace contextRef="#ctx0" brushRef="#br0" timeOffset="26858.69">11620 6138 0,'0'0'0,"22"0"0,-1 0 0,0 0 16,0 0-16,0-21 16,0 0-16,-21 0 15,22 0-15,-22 0 0,0-1 16,21 1-16,-21 0 16,0 0-16,0-21 0,0 20 0,0-20 15,-21 21-15,-1-21 0,1-1 0,0 22 16,-21-21-16,21 21 0,-22 21 15,-41 0-15,41 0 0,22 0 16,-21 21-16,-1 0 0,1 21 16,0 1-16,-1-1 0,22 21 0,-21-20 15,21 20-15,0-20 0,-1-1 16,22 21-16,0-20 0,0-22 16,0 21-16,0-21 0,43 22 0,-22-22 15,21 0-15,1-21 0,-22 0 16,21 0-16,0 0 0,1-21 15,-1 0-15,0 0 0,1-1 0,-1 1 16,-21 0-16,22 0 0,-1 0 16,-21-22-16,0 22 0,22-42 15,-43 20-15,0 1 0,0 0 0,0 21 16,0-22-16,0-20 16,0 42-16,0 63 31,0-21-31,0 21 0,0-20 0,0 20 15,0-21-15,0 21 0,21 1 0,0-22 16,0 0-16,0 0 0,0 0 16,22 1-16,-22-1 0,21-21 15,1 0-15,-1 0 0,0 0 0,22 0 16,-22 0-16,0 0 0,22 0 16,-22-21-16,1-1 0,-1 22 0,-21-21 15,21 0-15,-20 0 0,-1 0 0,-21 0 16,0-22-16,0 22 0,0-21 15,0-1-15,0 1 0,0-21 16,0 20-16,0 22 0,-21 0 16,-1 21-16,1 0 0,21 21 15,-21 0-15,21 22 0,-21-1 0,0 0 16,21 22-16,-21-22 0,21 22 16,-22-1-16,1 1 0,21-1 15,0 1-15,0 20 0,-21 1 0,21-22 16,-21 22-16,21 0 0,-21-22 15,21 22-15,0-22 0,0 1 0,-21-1 16,21 22-16,0-43 0,0-20 16,0-1-16,21-21 15,0 0-15,-21-21 0,21-1 16,0 1-16,-21-63 0,21 62 16,1-41-16,-22 21 0</inkml:trace>
  <inkml:trace contextRef="#ctx0" brushRef="#br0" timeOffset="27165.52">12404 5800 0,'-22'-43'0,"44"86"0,-44-128 0,22 43 15,0-1-15,0 22 0,0 0 0,22 0 16,-1 0-16,0 0 0,42-1 16,-41 22-16,20 0 0,0 0 15,-21 0-15,22 0 0,-1 0 16,0 0-16,-20 22 0,20-1 0,-21 0 15,0 21-15,-21-21 0,0 22 16,0-1-16,-21 0 0,-21-20 0,21 20 16,-64 21-16,43-41 15,-1 20-15,-20-21 0,20 0 0,1 0 16,21 1-16,-21-22 0,20 21 16,1-21-16,0 0 0,63 0 15,-20 0 1,-1 0-16,21 0 0,-21-21 15,22-1-15,-1 1 0,0 0 0,1 0 16,-1 0-16</inkml:trace>
  <inkml:trace contextRef="#ctx0" brushRef="#br0" timeOffset="27425.37">13187 5588 0,'0'0'0,"0"21"15,0 0-15,-21 1 0,21 20 0,-22 0 16,1 1-16,0-1 0,21 21 15,0 1-15,0-1 0,0 1 0,-21-1 16,21 1-16,0 21 0,-21-22 0,21 22 16,0-1-16,0-20 0,-21 21 15,-1-22-15,1 22 0,0-22 16,0-20-16,21 20 0,-21 1 0,0-22 0,21 0 16,0 22-16,0-43 15,21-21 1,0-21-16,0 0 0,0-22 0,0 22 15,1-21-15,20-1 0,-21 1 16,0-21-16,0-1 0,1 1 16</inkml:trace>
  <inkml:trace contextRef="#ctx0" brushRef="#br0" timeOffset="28141.96">13187 6160 0,'0'-64'0,"0"128"0,0-213 0,-21 65 16,21 20-16,-22 1 0,22 20 0,0-20 15,0 21-15,22 20 0,-1-20 16,0 21-16,0 0 0,21 0 0,-20 21 15,20 0-15,-21 0 0,21 0 0,1 0 16,-22 0-16,21 21 0,-21 0 16,22 21-16,-22-21 0,0 22 15,0-1-15,0 0 0,-21 1 0,0-1 16,0-21-16,0 22 0,-21-22 16,-21 0-16,21 21 0,-22-21 0,1 1 15,0-22-15,-22 21 0,22 0 0,0-21 16,-1 0-16,1 0 0,0 0 15,-1 0-15,22 0 0,0 0 0,21 21 16,21-21 0,0 0-1,0 0-15,22 0 0,-1 0 16,0 0-16,1 0 0,-1 0 0,22 0 16,-22 0-16,0-21 0,22 0 15,-22 21-15,0-21 0,1-1 0,-1-20 16,-21 21-16,22 0 0,-22-22 15,21 1-15,-21 0 0,0-22 0,1 22 16,-1-22-16,-21 22 0,0-21 0,21 20 16,-21-20-16,21 20 0,-21 22 15,42-42-15,-20 63 16,-1 0-16,-21 42 16,0-21-16,0 22 0,0-1 15,0 0-15,0 1 0,0 20 16,0-21-16,0 22 0,0-22 15,0 1-15,0 20 0,-21-42 0,21 22 16,0-22-16,0 21 0,0-21 16,0 0-16,0 1 0,21-22 15,0 0-15,0 0 0,0 0 16,22 0-16,-22-22 0,0 1 0,0 0 16,21 0-16,-20 0 0,-1 0 15,0-22-15,0 22 0,0 0 16,0 0-16,1 0 0,-22-1 0,0 44 15,0 20 1,0-21-16,-22 0 16,22 0-16,-21 22 0,0-22 15,21 0-15,0 0 0,0 0 0,0 1 16,-21-22-16,21 21 0,21-21 31,0 0-31,0-21 16,-21-1-16,22 1 0</inkml:trace>
  <inkml:trace contextRef="#ctx0" brushRef="#br0" timeOffset="28305.86">14520 5567 0,'0'0'0,"0"-21"0,0 0 16,0-1-16,-21 22 16,0 0-16,0 0 15,21 22 1,0-1-16,21 0 15,0-21-15,0 0 16,0 0-16,1 21 0,-1-21 16,0 0-16</inkml:trace>
  <inkml:trace contextRef="#ctx0" brushRef="#br0" timeOffset="28570.72">15113 5525 0,'0'0'0,"0"-22"0,0 1 31,-21 21-31,0 0 16,-1 0-16,-20 21 0,21 1 0,0-1 16,-22 21-16,22-21 0,-21 22 15,21-1-15,0 0 0,-1 1 0,1-1 16,0 0-16,21 1 0,0-22 16,0 21-16,0-21 0,0 0 0,0 1 15,21-1-15,0 0 0,1-21 0,20 21 16,-21-21-16,21 0 0,1 0 15,-1 0-15,0 0 0,1 0 16,20 0-16,-20-21 0,20 21 0,-21-21 0,22 0 16,-1-1-16,-20 1 15,20-21-15</inkml:trace>
  <inkml:trace contextRef="#ctx0" brushRef="#br0" timeOffset="30362.34">15833 5673 0,'21'-43'0,"-42"86"0,42-128 15,-21 64-15,0-21 0,0 20 0,-21 1 16,-1 21-16,1-21 0,0 21 15,-21 0-15,21 0 0,-1 0 0,1 21 16,-21 0-16,21 1 0,-22 20 0,22 0 16,0-21-16,-21 22 0,21-1 15,-1 0-15,-20 1 0,42-1 16,-21 0-16,21-20 0,0 20 0,0-21 16,0 0-16,0 0 0,21 1 15,0-22-15,0 0 0,1 21 0,-1-21 16,21 0-16,0 0 0,-20 0 15,20-21-15,-21-1 0,21 22 0,-20-21 16,-1 0-16,0-21 0,0 21 0,0-22 16,0 22-16,-21-21 0,0-1 15,22-20-15,-1-22 0,-21 64 16,0-21-16,0 21 0,0-1 16,0 44-1,0-1-15,-21 21 0,21-21 16,-22 22-16,22-22 0,-21 21 15,21 0-15,0-20 0,0 20 16,0-21-16,0 21 0,0-20 0,0 20 16,0-21-16,21 0 15,1 0-15,-1-21 0,0 22 0,0-1 0,21-21 16,-20 0-16,20 0 0,-21 0 16,21 0-16,-20 0 0,20 0 0,-21-21 15,0-1-15,0 1 0,1 0 0,-1-21 16,0-1-16,0 1 0,21-64 15,-20 43-15,-1-1 16,0 1-16,-21-1 0,21 1 0,-21-1 16,21 1-16,-21 20 0,0-20 15,0 21-15,0 20 0,0 1 16,-21 42 0,0 1-16,0-1 0,0 21 0,-22 0 15,22 1-15,0-1 0,21 64 16,-21 21-16,21-64 15,0-20-15,0 63 0,21-64 16,-21 0-16,21 1 0,0-1 16,0-21-16,1 0 0,-1 0 15,-21 1-15,21-22 0,0 0 0,0 0 16,0 0-16,1 0 0,-1 0 0,0 0 16,0 0-16,0-22 0,0 1 15,22 0-15,-22 0 0,0 0 0,0-22 16,22 1-16,-22 21 0,0-21 15,21-22-15,-21 22 0,22 21 0,-22-22 16,0 22-16,0 0 0,0 0 0,-21 42 31,0 0-31,0 0 0,-21 22 0,0-1 16,0-21-16,21 21 0,0 1 16,0-22-16,-21 64 15,21-64-15,0 0 0,0 0 0,0 0 0,0 0 16,0 1-16,0-1 15,21-21-15,0 0 0,0 0 16,0 0-16,1 0 0,-1 0 0,0 0 16,0 0-16,0 0 0,22-21 15,-22-1-15,0 1 0,0-21 0,21 21 16,-20-22-16,-1 22 0,0-21 16,21 0-16,-21 20 0,1-20 0,-1 21 15,0 0-15,0 21 0,-42 21 31,0 21-31,0-21 0,21 1 16,-22 20-16,22-21 16,-21 21-16,21-20 0,0-1 0,0 0 15,0 0-15,0 0 0,0 0 0,0 1 16,0-1-16,21 0 16,1-21-16,20 0 0,-21 0 0,21 0 15,-20 0-15,20 0 0,43 0 16,-43 0-16,-21-21 0,21 0 15,-20-1-15,20 1 0,-21 0 0,0 0 16,0-21-16,1-1 0,-1 1 16,-21 0-16,0-22 0,0 22 15,0-1-15,0 1 0,-21 0 0,-1 21 16,-20-1-16,0 1 0,-1 0 16,1 21-16,-21 0 0,20 0 0,-20 21 15,20 0-15,1 22 0,-21-1 16,41-21-16,-20 22 0,21-1 0,0 21 15,0-20-15,21-1 0,0-21 0,0 22 16,21-1-16,0-21 0,0 0 16,0 0-16,22 1 0,-1-1 15,0 0-15,-21-21 0,22 0 0,20 0 0,-20 0 16,-1 0-16,0 0 0,1 0 16,-1-21-16,21 0 0,-20-1 15,-22 1-15,21 0 0,1-21 16,-1 21-16,0-22 0,-21 1 0,22 0 15,-1-22-15,-21 22 0,22 21 0,-22-22 16,0 22-16,-21 0 0,0 0 16,0 0-16,0 42 15,0 0-15,-21 0 0,0 21 16,-1 1-16,1-22 0,21 21 16,-21 1-16,21-22 0,-21 21 0,21 0 15,-21-20-15,21-1 0,0 21 16,0-21-16,0 0 0,0 1 15,0-1-15,0 0 16,0-42 15,0 0-31,0-1 0,0 1 16,21-21-16,0 21 0,0-22 16,0 22-16,22-85 15,-1 64-15,-21 0 0,22-1 0,-1 1 0,0 0 16,1-1-16,-1 22 15,-21 0-15,21 0 0,-20 21 0,-1 0 16,0 0-16,0 21 0,0 0 0,-21 22 16,0-22-16,0 21 0,0 0 15,0 1-15,0 20 0,0-20 0,0-1 16,0 0-16,21 1 0,-21-22 16,22 21-16,-1-21 0,0 0 0,0 22 15,0-43-15,0 21 0,1 0 16,20-21-16,-21 0 0,21 0 0,-20 0 15,20 0-15,0 0 0,-21 0 0,22 0 16,-22-21-16,21 0 0,-21 0 16,22-22-16,-22 22 0,0-21 15,43-43-15,-43 43 0,0-22 16,-21 22-16,21 0 0,-21-1 0,0 1 16,0 0-16,0-1 0,0 22 0</inkml:trace>
  <inkml:trace contextRef="#ctx0" brushRef="#br0" timeOffset="30590.3">17759 4953 0,'0'0'0,"-21"0"0,-1 0 16,1 0-16,21-21 62,0 0-46,-21 21-16</inkml:trace>
  <inkml:trace contextRef="#ctx0" brushRef="#br0" timeOffset="30781.19">16108 5334 0,'0'0'15,"-43"21"-15,22 0 0,-21 1 16,42-1-16,21-21 0,0 0 16,0 0-16,22 0 0,20 0 15,1-21-15,-1-1 0,1 22 0,20-21 16,-20 0-16,-1 0 0,1-21 0,-1 20 15,1 1-15,-22 0 0</inkml:trace>
  <inkml:trace contextRef="#ctx0" brushRef="#br0" timeOffset="31941.53">20955 5334 0,'21'-21'15,"0"0"-15,-21 0 16,21 21-16,1-43 0,-1 22 15,0 0-15,0 0 0,0-22 16,0 22-16,1 0 0,-1-21 16,-21 21-16,0-1 0,0 1 0,0 0 15,0 0-15,-21 21 0,-22 0 0,1 0 16,0 0-16,-22 21 0,1 0 16,-1 22-16,1-22 0,20 0 15,1 21-15,0-21 0,20 22 0,1-1 16,21-21-16,0 0 0,0 22 15,21-22-15,1 21 0,20-21 0,-21 1 16,21-1-16,1 21 0,-1-21 0,0 22 16,1-22-16,-1 21 0,0 0 15,-20-20-15,-1 20 0,0 0 16,-21-21-16,0 22 0,0-22 0,0 0 16,-21 21-16,-43-20 15,1-1-15,20 0 0,-20-21 0,-22 0 0,22 0 16,-1 0-16,-20 0 15,20 0-15,22 0 0,-22-21 0,22 0 16,0-1-16,20 1 0,1-21 16,0 21-16,0-22 0,21-41 15,0 41-15,0-20 0,0-22 16,0 43-16,0 21 0,0 0 16,21-1-16,0 1 0,0 21 15,1 0-15,-1 21 0,-21 1 0,21 20 16,0-21-16,0 21 15,-21 1-15,0-1 0,0 0 0,21 1 0,-21-1 16,22 0-16,-22 1 0,21-1 16,21 22-16,-21-22 15,22-21-15,-1 0 0,0 0 0,1-21 16,-1 22-16,0-22 0,1 0 16,20 0-16,-21 0 0,22-22 0,-1 22 15,-20-21-15,20 0 0,-20 0 0,-1-21 16,21 20-16,-20-20 0,-22 21 15,21-21-15,-21-1 0,1 1 0,-1 0 16,-21-1-16,21 22 0,-21 0 16,0 0-16,0 0 0,0 42 15,0 21 1,-21-21-16,21 22 16,-21-1-16,21 0 0,0 1 15,-22 20-15,1-21 0,21 22 0,0-1 16,-21 1-16,21 21 0,0-1 15,0 1-15,0 21 0,0-22 0,0 22 16,0-21-16,0 0 0,0 20 0,0 65 16,-21-86-16,21 1 0,-21-21 15,0-1-15,-1 1 0,1-1 16,0-21-16,0-20 0,0 20 0,0-21 16,-1 0-16,1-21 15,21-21-15,0 0 16,0 0-16,0 0 0,0-22 0,0 1 15,0 0-15,21-22 0,1 1 16,-1-1-16,0-21 0,-21 1 0,21-1 16,0-21-16,0 22 0,1-22 15</inkml:trace>
  <inkml:trace contextRef="#ctx0" brushRef="#br0" timeOffset="33281.96">21315 5567 0,'0'-42'16,"0"84"-16,0-106 0,21 22 0,-21 21 0,21 0 15,-21 0-15,21 21 0,0-22 16,-21 1-16,22 21 0,-1-21 0,0 21 16,0 0-16,0 0 15,0 0-15,1 0 0,-1 0 16,0 0-16,0 0 0,0 21 0,-21 0 16,21 1-16,1 20 0,-1-21 0,-21 21 15,0 1-15,0-22 0,0 21 16,0 1-16,-43 20 15,22-42-15,0 0 0,0 1 0,0-1 16,-22 0-16,22-21 0,0 0 0,0 0 16,-21 0-16,20 0 0,1 0 15,0-21-15,21 0 16,21 42 31,0-21-47,1 21 0,20-21 15,-21 0-15,0 21 0,22-21 16,-22 0-16,21 0 0,0 0 0,1 0 16,-1 0-16,0 0 0,1-21 0,-1 21 15,0-21-15,1 0 0,-1-1 16,0 1-16,1-21 0,-1 21 16,-21-22-16,22 1 0,-22 0 0,0-1 15,21 1-15,-21 0 0,1-1 16,-1 22-16,-21-21 0,0 21 0,0 0 15,0-1-15,0 1 0,-21 21 16,-22 43 0,22-22-16,0 0 0,0 0 15,0 21-15,-1-20 0,22 20 0,0 0 16,-21-21-16,21 22 0,0-22 0,0 42 16,0-20-16,21-22 15,1 0-15,-1 0 0,0 0 0,0 1 16,21-22-16,-20 0 0,20 21 0,0-21 15,1 0-15,-1 0 0,43-21 16,-43-1-16,0 1 16,22 0-16,-22 0 0,0-21 15,1 20-15,-22-20 0,21 21 0,-21-21 16,1-1-16,-1 22 0,-21-21 0,0-1 16,0 22-16,0 0 0,0 0 15,-21 0-15,-1 0 0,1 21 16,0 0-16,-21 0 0,21 21 15,-1 0-15,1 0 0,0 0 0,0 0 16,0 1-16,21 20 0,0 21 16,0-41-16,0 20 0,0-21 15,21 0-15,0 22 0,0-22 0,22 0 16,-22 0-16,21 0 0,0 0 16,22 1-16,-1-22 0,1 0 15,-1 21-15,1-21 0,21 0 0,-22 0 16,22 0-16,-22-21 0,22-1 15,-22 1-15,22 0 0,-21 0 0,-1-21 16,1 20-16,-22-20 0,0 0 0,1-1 16,-22 22-16,0-21 15,-21 21-15,0-22 0,0 22 0,0 0 0,-21 0 16,0 21-16,-22-21 0,1 21 16,0 0-16,-1 0 0,1 0 0,0 0 15,-1 21-15,-41 0 0,41 0 16,1 22-16,21-22 15,-22 0-15,22 21 0,-21-21 0,21 22 16,21-22-16,0 21 0,0-21 0,0 22 16,0-22-16,0 0 0,21 0 15,0 0-15,21 1 0,-20-22 0,20 0 16,0 21-16,1-21 0,-1 0 16,0 0-16,-21 0 0,22-21 0,-1-1 15,0 1-15,-20 0 0,-1 0 0,21-21 16,-21-1-16,0 1 15,1 0-15,-1-1 0,0-20 0,0-1 16,0 1-16,-21-1 0,0 1 0,21-1 16,-21-20-16,22 41 0,-1-20 15,-21-22-15,21 43 0,-21 21 16,0-1-16,21 22 0,-21 22 16,-21-1-1,0 21-15,0 22 0,-1-22 16,1 21-16,0-20 0,0 20 0,0 1 15,0-1-15,21-20 0,0 20 0,0-21 16,0 1-16,0 20 0,0-20 16,0-22-16,0 21 0,42 22 15,-21-43-15,0 0 0,0 0 16,1-21-16,-1 0 0,0 0 16,0 0-16,0 0 0,22 0 0,-22 0 15,0-21-15,0 21 0,0-21 16,0 0-16,-21-1 0,22 1 0,-1 0 15,-21 0-15</inkml:trace>
  <inkml:trace contextRef="#ctx0" brushRef="#br0" timeOffset="33425.87">24638 5630 0,'0'0'0,"0"22"15,-21-22 16,0-22-15,21 1-16,-22 0 0,1 21 0,21-21 16</inkml:trace>
  <inkml:trace contextRef="#ctx0" brushRef="#br0" timeOffset="50161.69">3535 8170 0,'0'0'0,"0"-21"0,0 0 16,0 0-16,0 0 0,0 0 0,0-1 16,0 1-16,-21 0 15,21 0-15,0 0 0,-22 0 16,22-1-16,0 1 15,0 64 17,0-22-32,0 21 0,0 0 15,0 22-15,0-22 0,0 22 0,0-1 16,0 1-16,-21-1 0,0-20 16,0 20-16,21 1 0,-21-22 0,0 21 15,21-20-15,0-1 16,-22 0-16,22 1 0,-21-1 0,21-21 0,0 22 15,0-22-15,0 0 0,0 0 16,0 0 0,0-42-1,0 0-15,0 0 16,0 0-16,0-22 0,0 1 0,0 0 16,0-1-16,0 1 0,21 0 15,1-1-15,-1 1 0,0-22 0,21-20 16,-21 41-16,1 22 15,20 0-15,-21-21 0,0 42 0,0 0 16,1 0-16,20 0 0,0 0 16,-21 21-16,1 0 0,-1 0 15,-21 22-15,21-22 0,0 21 16,-21-21-16,21 22 0,-21-22 0,0 21 16,21-21-16,-21 22 0,22-22 15,-22 21-15,0-21 0,21 0 0,0 1 16,0-1-16,0 0 0,0-21 15,1 0-15,-1 0 0,0 0 16,0-21-16,0 21 0,0-21 16,1-1-16,-1-20 0,-21 21 15,21 0-15,0-22 0,-21 1 0,0 0 16,21 21-16,-21-43 0,0 22 16,0-1-16,0-20 0,0 21 15,0-22-15,0 22 0,0-1 0,0-20 16,0 21-16,0 20 0,0-20 15,0 21-15,0 0 0,0 42 32,-21 21-32,21-21 0,0 22 15,0 20-15,0-20 0,0-1 0,0 21 16,0-20-16,0 20 0,0-20 16,21-1-16,-21 0 0,21 1 0,-21 20 15,22-42-15,-1 22 0,0-1 16,0-21-16,0 21 0,22-20 15,-1-1-15,0-21 0,1 21 0,-1-21 16,21 0-16,-20 0 0,20 0 0,-20 0 16,-1 0-16,21 0 0,-20-21 15,-1 0-15,0-1 0,-20 1 0,20 0 16,-21 0-16,21 0 0,-20 0 16,-1-22-16,-21 22 0,21 0 0,-21-21 15,21-1-15,-21 22 0,0-21 0,0-1 16,0 1-16,0 21 0,-21-21 15,0 20-15,21-20 0,-21 42 0,-1-21 16,1 0-16,0 21 0,-21 0 16,21 0-16,-1 21 0,-20 0 15,21 0-15,0 0 0,-43 22 16,43-1-16,21-21 0,0 22 0,-21-1 16,21-21-16,0 21 0,0-20 15,0 20-15,0-21 0,0 21 0,0-20 16,0-1-16,0 0 0,21 0 0,0 0 15,-21 0-15,21 1 0,1-22 16,-1 0-16,0 0 0,0 0 0,0 0 16,0 0-16,1 0 0,-1-22 15,0 22-15,0-21 0,0 0 0,0 0 16,-21-21-16,22 20 0,-1 1 16,-21 0-16,0-21 0,21 21 0,-21-1 15,0-20-15,0 21 0,0-21 16,0 20-16,0-20 0,0 21 0,0 0 15,0 0-15,0 42 16,0 0 0,0 0-16,0 21 0,0-20 0,0 20 15,0 21-15,0-20 0,0-1 16,0-21-16,0 22 0,0-1 16,0-21-16,0 0 0,0 22 0,0-22 15,21-21-15,-21 21 0,21 0 0,0-21 16,1 0-16,-1 0 15,0 0-15,21 0 0,-21-21 0,1 0 16,20 0-16,-21-1 0,0 1 0,0 0 16,1 0-16,-1-21 0,0 20 15,0 1-15,0-21 0,0 0 0,1 20 16,-1-20-16,-21 21 0,21-21 0,0 20 16,-21 1-16,0 0 0,0 0 15,21 21-15,0 21 16,-21 0-16,0 0 0,0 1 15,0-1-15,0 21 0,0-21 16,0 0-16,0 22 0,0-22 0,0 0 16,0 0-16,0 0 0,0 1 15,0-1-15,0 0 0,0 0 16,0 0-16,22 0 0,-1 1 16,-21-44 15,0 1-31,0 0 15,0 0-15,0 0 0,0 0 0,0-22 16</inkml:trace>
  <inkml:trace contextRef="#ctx0" brushRef="#br0" timeOffset="50524.48">5757 8022 0,'0'0'0,"0"-42"0,-21 21 0,21 0 15,0-1-15,-21 1 0,0 21 0,0 0 16,-1 21-1,1 1-15,21-1 16,0 0-16,0 0 0,0 0 0,0 0 16,0 1-16,0-1 0,0 0 15,21-21-15,1 0 0,-1 0 0,0 0 16,0 0-16,0 0 0,0 0 16,1-21-16,-1 21 0,-21-21 15,0-1-15,0 1 0,21 0 0,-21 0 16,0 0-16,0 0 0,-21-1 0,21 1 15,-21 21-15,-22-21 16,22 0-16,0 21 0,0 0 0,0 0 16,-22 0-16,22 0 0,0 0 0,0 0 15,0 21-15,21 0 0,0 0 16,-22 22-16,22-22 0,0 21 0,0-21 16,0 22-16,0-22 0,22 0 15,-1 21-15,0-20 0,0-1 16,21 0-16,-20-21 0,20 21 0,0 0 0</inkml:trace>
  <inkml:trace contextRef="#ctx0" brushRef="#br0" timeOffset="52189.53">6350 7895 0,'0'-21'0,"0"42"0,0-63 0,-21 21 0,21 0 16,-21-1-16,21 1 0,0 42 47,0 1-47,0 20 0,0-21 15,0 21-15,0 22 16,0-22-16,0 22 0,0-22 0,0 22 15,-22-1-15,22-21 0,0 22 0,0-22 16,0 22-16,0-22 0,0 0 16,0 1-16,0-1 0,0 0 0,22 1 15,-22-1-15,21-21 0,0 0 16,0 1-16,0-22 0,0 0 16,1 0-16,20 0 15,0-43-15,-21 22 16,1 0-16,20 0 0,-21 0 0,0-22 15,0 22-15,1-21 0,-1 21 16,0-22-16,-21 1 0,0 21 0,21-22 16,0 1-16,-21 21 0,0-43 15,21 43-15,-21 0 0,22 21 16,-22 21 0,0 0-16,0 1 0,0-1 15,0 0-15,0 21 0,0-21 16,0 1-16,21 20 0,-21-21 15,0 0-15,21 0 0,-21 22 0,21-22 0,-21 0 16,21 0-16,0-21 0,22 43 16,-22-43-16,0 0 15,0 0-15,22 0 0,-22 0 0,42 0 16,-20 0-16,-22-22 0,0 22 16,21-21-16,-21 0 0,1 0 15,-1 0-15,0 0 0,-21-1 0,21-20 16,-21 21-16,21-21 0,-21 20 0,0-20 15,0 0-15,0 21 0,0-22 16,0 22-16,0 0 0,0 0 0,0 42 31,0 0-31,-21 0 16,21 0-16,0 22 0,0-22 16,0 0-16,0 21 0,-21 22 15,0-43-15,21 0 0,-21 0 0,21 1 16,0-1-16,0 0 0,-22 0 15,22 0-15,0 0 0,0 1 0,-21-22 16,21 21-16,21-21 31,-21-21-15,22-1-16,-22 1 0,21 0 0,-21 0 16,0 0-16,0 0 0,21-22 15,0 22-15,-21-21 0,21 21 0,0-22 16,1 1-16,-22 21 0,21-22 15,0 22-15,0 0 0,0 0 0,0 21 16,1 0-16,-1 0 16,-21 21-16,21-21 0,-21 21 15,21 0-15,-21 22 0,0-22 0,0 0 16,0 21-16,0-20 0,0 20 16,21-21-16,0 0 0,1 22 0,-1-22 15,21 0-15,-21 21 0,22-21 16,-1 1-16,21-1 0,-20 0 0,-1-21 15,0 21-15,1-21 0,20 0 0,-20 0 16,-1 0-16,0 0 0,1 0 0,-1-21 16,0 21-16,1-21 0,-1 0 15,0-1-15,-21 1 0,22-21 16,-1 21-16,-21 0 0,22-22 0,-22 1 16,21 21-16,-21-22 0,0 1 0,1 0 15,-22-1-15,0 1 0,0 0 16,0-22-16,0 43 0,0 0 15,-22 0-15,1 21 0,0 0 0,0 0 16,-21 0-16,20 0 0,-20 21 16,0 0-16,-1 0 0,22 0 15,-21 22-15,0-22 0,20 21 0,-20 1 16,21-1-16,0-21 0,0 21 0,-1 1 16,1-22-16,21 21 0,-21-21 15,21 22-15,0-22 0,0 0 0,0 0 16,0 0-16,0 1 0,21-1 0,0-21 15,1 0-15,-1 21 0,0-21 16,0 0-16,0 0 0,0 0 0,1-21 16,20 0-16,-21-1 0,0 22 15,22-21-15,-22 0 0,0-21 0,21 21 16,-21-1-16,1-20 0,-1 21 0,0-21 16,0-1-16,0 22 0,0-21 15,1 21-15,-1-22 0,-21 22 0,0 0 16,21 21-16,-21-21 0,21 0 15,-21 42 1,0 0-16,0 0 0,0 0 16,0 0-16,0 22 0,0-22 15,0 21-15,0 1 0,0-22 0,-21 21 16,0 22-16,21-22 0,-21 21 0,21-20 16,0 20-16,0 1 0,0 20 15,0-20-15,0-1 0,0 22 0,21-21 16,0-1-16,0 22 0,-21-22 15,21 1-15,0 20 0,1-20 0,-1 21 16,0-22-16,0 1 0,0-1 0,0 1 16,1-22-16,-22 21 0,21-20 0,-21-1 15,21 0-15,-21 1 0,0-22 16,0 21-16,0 1 0,0-22 0,0 0 16,0 0-16,-21 0 0,0 0 0,21 1 15,-22-22-15,1 0 0,0 0 0,0 0 16,0 0-16,0 0 15,-1-22-15,-20 22 0,21-21 0,-21-21 16,20 21-16,-20-22 0,0 22 0,-1-42 16,-20 20-16,21-20 0,-22-1 0</inkml:trace>
  <inkml:trace contextRef="#ctx0" brushRef="#br0" timeOffset="52473.36">7260 7684 0,'0'-22'31,"-21"22"-15,21 22 15,-21-22-15,0 0-16,-1 21 0,1-21 16</inkml:trace>
  <inkml:trace contextRef="#ctx0" brushRef="#br0" timeOffset="52679.25">5990 8255 0,'0'0'0,"21"21"0,0-21 16,43 0-16,-43 0 0,0 0 15,22 0-15,-1 0 0,-21 0 16,21 0-16,1 0 0,-1-21 0,-21 21 15,22-21-15,-1 21 0,0-21 0,1 0 16,62-1 0,-83 1-16</inkml:trace>
  <inkml:trace contextRef="#ctx0" brushRef="#br0" timeOffset="53729.64">10245 8043 0,'42'-21'32,"-42"0"-32,21 0 0,0 0 0,0 21 15,-21-21-15,22-1 0,-1 1 16,0 0-16,0 0 0,-21 0 0,21 0 15,-21-1-15,0 1 0,0 0 16,0 0-16,-21 21 16,-21 0-16,21 0 0,-22 0 15,22 0-15,-21 0 0,-1 0 16,1 21-16,0 0 0,-1 0 0,1 1 16,21-1-16,0 0 0,0 0 0,21 0 15,0 0-15,0 1 0,21-1 16,0 21-16,0-21 0,0 0 0,22 22 15,-1-22-15,0 21 0,1-21 0,-22 1 16,21 20-16,0-21 0,-20 21 16,-1-20-16,21 20 0,-42-21 0,21 21 15,-21-20-15,0-1 0,0 0 0,0 21 16,-21-21-16,-21 1 0,21-1 16,-22 0-16,1-21 0,0 21 15,-1 0-15,1-21 0,0 0 0,-1 0 16,1 0-16,0 0 0,-1 0 0,1 0 15,0 0-15,-1-21 0,22 0 16,0 0-16,-21 0 0,20-1 0,22 1 16,-21-21-16,0 21 0,21 0 0,-21-64 15,0 64-15,21-22 16,0 22-16,0 0 0,0 0 0,21 21 16,0 21-1,21 0-15,-20 22 0,-1-22 16,0 21-16,21 0 0,-21-20 15,1 20-15,20-21 0,-21 21 0,21-20 16,-20-1-16,-1 21 0,21-21 16,-21 0-16,0-21 0,22 22 0,-22-1 15,0-21-15,21 0 0,-20 0 0,-1 0 16,21 0-16,-21 0 0,0 0 16,22 0-16,-22-21 0,21-1 0,-21 1 15,1 0-15,20 0 0,-21 0 0,0-22 16,22 22-16,-22-21 0,0 0 15,0-1-15,0 1 0,22-64 16,-22 43-16,0 20 0,-21-20 16,21-1-16,-21 22 0,0 0 0,0-1 15,0 1-15,0 21 0,0 0 16,0-1-16,0 44 16,0-1-16,0 0 0,0 21 0,0 22 15,0-22-15,0 22 0,0-1 16,0-21-16,0 22 0,0-1 0,-21-20 15,21-1-15,0 0 0,0 1 0,-21-1 16,21-21-16,0 0 0,0 22 16,0-22-16,0 0 0,0 0 15,21-21-15,0 0 0,0 0 0,0 0 16,1 0-16,-22-21 16,0 0-16,21 0 0</inkml:trace>
  <inkml:trace contextRef="#ctx0" brushRef="#br0" timeOffset="53930.53">10477 8213 0,'0'0'0,"22"0"32,-1 0-17,0 0-15,0 0 0,21 0 0,-20 0 16,20 0-16,0 0 0,22-21 15,-22 21-15,22-22 0,-22 22 16,21 0-16,1 0 0,21-21 16,-22 21-16</inkml:trace>
  <inkml:trace contextRef="#ctx0" brushRef="#br0" timeOffset="54760.06">11557 8509 0,'0'0'0,"0"21"0,21-21 16,0 0-16,0 0 16,1-21-16,-1 21 15,0-21-15,-21 0 0,21 21 16,-21-21-16,21-1 0,-21 1 16,0 0-16,0 0 0,0 0 0,0 0 15,0-1-15,-21 1 0,0-21 16,0 21-16,-22-22 0,1 22 15,21 0-15,0 0 0,0 21 0,-22 0 16,22 0-16,0 0 0,0 21 16,0 21-16,-1-20 0,1 20 0,0 0 15,21 1-15,-21 20 0,21-21 16,0 1-16,0-1 0,-21 0 0,21 1 16,0-1-16,0-21 0,0 22 0,0-22 15,0 0-15,0 0 0,21 0 16,0 0-16,0-21 0,0 0 0,1 0 15,-1 0-15,21 0 0,-21 0 16,0 0-16,1-21 0,20 0 0,-21 0 16,0 0-16,0-22 0,1 22 0,-1 0 15,0-21-15,0 21 0,0-22 0,0 1 16,1 21-16,-22-22 0,0 1 16,21 0-16,-21 21 0,0-22 0,0 22 15,0 0-15,0 0 0,0 42 16,0 0-1,0 0-15,0 0 0,0 22 16,0-1-16,0-21 0,0 22 0,0-1 16,0-21-16,0 21 0,0-20 0,0-1 15,0 0-15,0 21 0,0-21 16,21-21-16,-21 22 0,21-1 16,0-21-16,0 0 0,1 0 0,-1 0 15,0 0-15,21 0 0,1 0 0,-22 0 16,21-21-16,-21-1 0,22 1 15,-22 0-15,0 0 0,0-21 0,0 20 16,0-20-16,1 0 0,-1-1 0,0-62 16,-21 62-16,0-20 15,0-1-15,21 1 0,-21-1 0,0 22 16,0 0-16,21-1 0,-21 1 0,0 0 16,0 20-16,0 44 15,0-1 1,0 21-16,0 43 0,0-22 15,0 1-15,-21-1 0,0-20 16,0 20-16,21 1 0,0-22 0,0 0 16,-21 22-16,21-43 0,0 21 0,0 1 15,0-22-15,0 0 0,0 0 0,21 0 16,0 0 0,0-21-16,0 0 0,0 0 0,1 0 15,-1 0-15,-21-21 0,42 0 0,-42 0 16,21 0-16</inkml:trace>
  <inkml:trace contextRef="#ctx0" brushRef="#br0" timeOffset="54963.93">12150 8170 0,'0'0'0,"-43"0"0,22 22 15,0-22-15,21 21 16,21-21-16,21 0 0,-20 0 15,20 0-15,0 0 0,22 0 16,-22 0-16,0-21 0,1 21 16,-1-22-16,0 22 0,1-21 0,-22 21 0,21-21 15,-21 0-15,1 21 0,-1-21 16,0 21-16</inkml:trace>
  <inkml:trace contextRef="#ctx0" brushRef="#br0" timeOffset="56849.86">12700 8530 0,'21'0'47,"0"-21"-47,0 21 15,1-21-15,-1 0 0,21 0 0,-21-1 16,0 22-16,22-21 0,-22 0 16,0-21-16,0 21 0,0-1 0,-21 1 15,22 0-15,-22 0 0,0 0 0,0 0 16,-22-1-16,1 1 0,0 0 16,-21 0-16,21 21 0,-22 0 0,22 0 15,-21 21-15,21 0 0,-1 0 0,-20 1 16,42 20-16,-21-21 15,21 21-15,-21 1 0,21-1 0,0 0 16,0 1-16,0-1 0,0-21 0,21 22 16,0-22-16,0 0 0,22 0 15,-22 0-15,21 0 0,0 1 0,1-22 16,-1 0-16,0 0 0,1 0 0,20 0 16,-20 0-16,20 0 0,-21-22 15,1 1-15,-1 0 0,22 0 0,-22 0 16,-21 0-16,21-1 0,1 1 15,-22-21-15,0 0 0,0 20 0,0-20 16,-21 0-16,0-1 0,22-41 16,-22 41-16,0 22 0,0-21 15,0 21-15,0 0 0,0 42 16,0 0 0,0 21-16,0-21 0,0 22 0,0-1 15,0-21-15,0 22 0,0-1 0,0-21 16,0 21-16,0-20 0,0-1 15,0 0-15,0 21 0,0-21 16,0 1-16,21-22 31,0-22-15,-21 1-16,0-21 0,21 21 16,-21 0-16,21-22 0,-21 22 15,0-21-15,21-1 0,1 1 16,-1 0-16,0-1 0,-21 1 0,21 0 15,0 21-15,0-1 0,1 22 0,-1 0 16,0 0-16,0 22 16,-21 20-16,21-21 0,-21 0 15,21 22-15,-21-1 0,0-21 0,0 21 16,0-20-16,0 20 0,22-21 16,-22 21-16,21-20 0,-21-1 15,21 21-15,0-21 0,-21 0 0,21-21 16,-21 22-16,21-22 15,1 0-15,-1 0 16,0 0-16,0-22 0,0 22 16,-21-21-16,21 0 0,1 0 0,-1-21 15,0 20-15,0-20 0,21 21 16,-20-21-16,-1-1 0,0 1 0,0 0 16,0-1-16,0 1 0,22-22 15,-43 22-15,21 42 16,-21-21-16,21 21 0,0 0 0,-21 21 15,0 0-15,0 22 0,0-22 16,0 21-16,0 43 16,0-43-16,0-21 0,0 22 0,0-1 15,0-21-15,0 21 0,0-20 16,0-1-16,0 0 0,0 0 16,21 21-16,1-20 0,-1-22 15,0 0-15,0 21 0,21-21 0,-20 0 16,-1 0-16,21 0 0,-21 0 0,22-21 15,-1 21-15,0-22 0,-21 1 16,22 0-16,20-42 0,-20 41 16,-22-20-16,0 21 0,21-21 0,-21-1 15,1 1-15,-1 0 0,-21 20 16,0-20-16,0-21 16,0 20-16,0 22 0,-21 21 0,-1 0 15,1 0-15,0 0 16,0 21-16,-21 0 0,20 22 0,1-22 15,0 21-15,21 1 0,0-1 0,-21 0 16,21 1-16,0-1 0,0-21 16,0 21-16,0-20 0,0 20 0,21-21 15,0 0-15,0 0 0,1 1 0,20-22 16,0 0-16,-21 21 0,22-21 0,-1 0 16,0 0-16,1 0 0,-1 0 15,43-43-15,-43 22 16,-21 0-16,22 0 0,-22 0 0,21 0 15,-21-22-15,0 22 0,1-21 16,-1 21-16,-21-22 0,0 1 0,21 0 16,-21-1-16,0 22 0,21-21 0,-21 21 15,0-1-15,0 44 16,0-1 0,0 0-16,-21 21 0,21 1 0,-21-22 15,21 21-15,0-21 0,0 22 16,-21-1-16,21-21 0,-22 21 0,22-20 15,-21-1-15,21 0 0,0 0 0,0 0 16,0 0-16,0 1 16,0-44 15,0 1-31,0 0 16,0 0-16,21 0 0,1-22 15,-22 22-15,21-21 0,0 0 0,0-1 16,0 1-16,0-22 0,1 22 0,-1 0 15,0-1-15,21 22 0,1-21 16,-22 21-16,21 21 0,0 0 0,22 0 16,-22 0-16,1 0 0,-1 21 0,0 21 15,1-21-15,-1 22 0,-21-1 16,0 0-16,0-20 0,-21 20 16,22 0-16,-22 1 0,0-1 0,0-21 15,0 21-15,0-20 0,0 20 16,0-21-16,0 0 0,0 22 0,0-22 15,0 0-15,21 0 0,-21 0 16,21-21-16,-21 21 0,21-21 16,0 0-1,-21-21-15,21 21 0,-21-21 16,0-42-16,22 41 0,-22-20 16</inkml:trace>
  <inkml:trace contextRef="#ctx0" brushRef="#br0" timeOffset="57125.69">17039 7535 0,'0'0'0,"0"-21"0,0 0 15,0 0-15,0 0 0,0 0 16,-21 21-16,21 21 16,0 0-16,0 21 15,0 1-15,0-1 0,0 0 0,0 1 16,0 20-16,0 1 0,0-22 0,0 21 15,0 1-15,0 63 16,-21-64-16,21-20 0,-21-1 16,21 22-16,-22-22 0,22-21 0,-21 43 15,21-22-15,-21-21 16,21 0-16,0 0 0,0 1 16,21-22-1,0-22-15,22 1 0</inkml:trace>
  <inkml:trace contextRef="#ctx0" brushRef="#br0" timeOffset="57511.54">17674 8001 0,'21'-21'0,"-42"42"0,42-63 0,-21 21 16,0-1-16,0 1 0,-21 21 16,0 0-16,0 0 15,0 21-15,-22 1 0,22-1 0,0 0 16,0 0-16,0 0 0,-1 22 15,22-22-15,0 0 0,0 0 0,0 0 16,0 0-16,22 1 0,-1-1 16,0-21-16,21 21 0,-21 0 15,1-21-15,20 21 0,-21 0 0,0-21 16,0 22-16,22-22 0,-43 21 0,21-21 16,0 21-16,-21 0 15,0 0-15,0 0 0,0 1 16,0-1-16,-21-21 0,0 21 0,0 0 15,-1-21 1,-20 0-16,21 21 0,0-21 0,-22 0 16,22 0-16,-21 0 0,21 0 0,-22 0 15,22 0-15,0 0 0,0 0 16,0 0-16,0 0 0,-1 0 0,1 0 16,21-21-1,0 0-15,0 0 0,0 0 16,0-1-16</inkml:trace>
  <inkml:trace contextRef="#ctx0" brushRef="#br0" timeOffset="57773.39">16531 7641 0,'-42'0'16,"84"0"-16,-105 0 0,105 0 15,-21 0-15,43 0 0,-1 0 16,1 0-16,-1 0 0,1 0 0,-1 0 16,1 0-16,-22 0 0,21 0 0,-20 0 15,20 0-15,-20 0 0,-1 0 16,0 0-16,-21 0 0,1-21 16,-1 21-16,0 0 0,-42 0 31,0 0-31,-1 0 0,1 0 0,-21 0 15,0 21-15</inkml:trace>
  <inkml:trace contextRef="#ctx0" brushRef="#br0" timeOffset="58633.9">4318 9631 0,'-21'0'0,"42"0"47,0 0-47,0 0 15,0 0-15,1 0 0,-1 0 0,42 0 16,-20 0-16,-1 0 15,21 0-15,-20 0 0,20 0 0,1 0 16,20 0-16,-20 0 0,21 0 0,20-21 16,-20 21-16,42-21 0,-21 21 0,21-22 15,21 22-15,0-21 0,0 0 16,1 21-16,20-21 0,0 21 0,1-21 16,-1 21-16,21-21 0,1 21 0,21-22 15,-1 22-15,1-21 0,0 21 16,20-21-16,22 21 0,-21-21 15,21 21-15,0-21 0,0 21 0,21-21 16,1-1-16,-1 22 0,0-21 16,0 21-16,0-21 0,0 21 0,1-21 15,20 21-15,-21-21 0,297 0 16,-276 21-16,-21 0 16,0-22-16,-21 22 0,275-21 15,-275 0-15,-21 21 0,21-21 0,-21 21 0,0-21 16,0 21-16,-22-21 0,1-1 15,-21 22-15,-1-21 0,170 21 16,-191-21-16,-21 21 0,-21 0 16,-21-21-16,-21 21 0,-22 0 15,1 0-15,-22 0 0,1 0 0,-22 0 16,0 0-16,0 0 0,-42-21 31,-21 21-31,20 0 16,-20 0-16</inkml:trace>
  <inkml:trace contextRef="#ctx0" brushRef="#br0" timeOffset="59534.38">3281 10562 0,'-21'0'16,"42"0"-16,-42-21 0,-1 0 0,22 0 0,-21 0 15,0-1-15,21 1 0,0 0 16,-21 0-16,21 0 16,0 42-1,0 0-15,0 0 0,21 22 16,-21-22-16,21 42 0,0-20 15,-21-1-15,0 21 0,22-20 16,-22 20-16,0-20 0,0 20 0,0-21 16,0 22-16,0-22 0,-22 22 0,22-22 15,0 0-15,0 22 16,0-22-16,0 1 0,0-22 16,0 0-16,22-42 31,-1 21-31,-21-43 0,21 22 15,0-21-15,0 21 16</inkml:trace>
  <inkml:trace contextRef="#ctx0" brushRef="#br0" timeOffset="59794.24">3789 10795 0,'0'21'0,"0"0"15,0 1-15,0-1 0,0 63 31,0-62-31,0-1 0,0 0 16,21-21 0,0 0-16,0 0 15,0-21-15,1 0 16,-22-1-16,21 22 0,-21-21 16,0 0-16,0 0 0,0 0 15,0 0-15,-21 21 0,-1-22 0,1 22 16,0 0-16,0 0 0,0 0 15,0 0-15,-1 0 0</inkml:trace>
  <inkml:trace contextRef="#ctx0" brushRef="#br0" timeOffset="61525.24">5419 10647 0,'0'0'0,"-22"0"0,1 0 16,21 21-16,21-21 47,1 0-47,-1 0 0,0-21 0,21 21 15,-21-21-15,22 0 0,-22-22 0,21 22 16,-21 0-16,1-21 0,20 20 15,-21-20-15,0 21 0,0 0 0,-21-22 16,0 22-16,22 0 0,-22 0 16,0 0-16,0 42 15,0 0 1,0 21-16,-22 1 0,22-1 16,-21 0-16,0 22 0,0-1 15,21-20-15,-21 20 0,21 1 0,-21-22 16,21 22-16,0-22 0,0 21 0,0-20 15,0-1-15,0 0 0,0 1 16,0 20-16,0-42 0,0 22 0,0-1 16,0-21-16,0 22 0,0-22 0,-22 0 15,1 0-15,0-21 16,0 0-16,0 0 0,0-21 16,-1 0-16,-20 0 0,21-1 0,0-20 15,0 0-15,-1-1 0,1 1 16,-42-43-16,42 22 15,-1 21-15,1-1 0,0 1 0,0 21 16,0-22-16,21 22 0,-21 21 16,21-21-16,-22 21 0,22 21 15,0 22-15,0-22 0,0 21 16,0-21-16,0 22 0,0-1 16,0 0-16,43 43 15,-43-43-15,21 1 0,0-1 0,21-21 0,-20 21 16,-1-20-16,21-1 15,0 0-15,1 0 0,20-21 0,-20 0 0,62 0 16,-41 0-16,-1 0 0,1-21 16,-22 0-16,22 0 15,-22-1-15,0-20 0,1 21 0,-1-21 16,-21 20-16,0-20 0,1 0 0,-1 21 16,-21-22-16,0 1 0,0 21 15,0-22-15,0 22 0,0-21 0,0 21 16,0 0-16,-21 42 31,21 0-31,0 0 0,-22 0 0,22 0 16,0 22-16,0-22 0,0 21 0,0-21 15,0 22-15,0-22 0,0 21 16,0-21-16,-21 1 0,21-1 0,0 0 16,0 0-16,0 0 0,0 0 15,21-21 1,-21-21-1,22 21-15,-22-21 0,0 0 0,0-21 16,21 20-16,-21-20 0,21 21 0,-21-21 16,0-1-16,0 22 0,0-21 15,21-1-15,-21 22 0,21-21 0,-21 21 16,0 0-16,0-1 0,21 22 0,1 0 16,-1 0-16,-21 22 15,21-1-15,0 0 0,-21 0 0,21 21 16,0-20-16,-21 20 0,0-21 0,22 21 15,-1 1-15,-21-22 16,21 21-16,-21-21 0,0 1 0,21 20 16,-21-21-16,21-21 0,-21 21 0,0 0 15,21-21-15,1 0 0,-1 0 0,0 0 16,0 0-16,0-21 16,22 0-16,-22 0 0,0-21 0,0 20 15,0-20-15,0 21 0,1-21 16,-1 20-16,0-20 0,0 21 15,0-21-15,0-1 0,1 22 0,-22 0 16,21-21-16,0 42 0,-21-22 0,21 1 16,0 21-16,-21 21 15,21-21-15,-21 22 0,0-1 16,0 0-16,22 21 0,-22-21 0,0 1 16,21-1-16,-21 21 0,0-21 0,0 22 15,21-22-15,0 0 0,-21 0 16,21 0-16,0 0 0,1 1 0,-1-1 15,0-21-15,0 0 0,21 0 0,-20 0 16,-1 0-16,21 0 0,-21 0 16,0 0-16,22-21 0,-22-1 0,0 1 15,0 0-15,0 0 0,1 0 16,-1-22-16,0 22 0,0-21 0,0 0 16,-21 20-16,0-20 0,0 0 0,0 21 15,0-22-15,0 1 0,0 21 16,0 0-16,0-1 0,21 1 0,-21 42 31,22 1-31,-22-1 0,0 21 0,0-21 16,0 22-16,21-1 0,-21 21 0,0-20 15,0 20-15,0 22 0,0-22 16,0 22-16,0-21 0,0 20 0,0 1 16,0 105-16,0-105 0,0 21 15,21-21-15,-21 20 0,0-20 0,21 21 16,-21-21-16,21 20 0,-21-20 15,0 21-15,0-21 0,0-1 16,0 1-16,0-22 0,0 1 0,0-1 16,0-20-16,0-1 0,0 0 0,0-20 15,0-1-15,0 0 16,0-42-16,0 0 16,0-1-16,0-20 0,0 0 15,0-1-15,0-20 0,0-22 0,0 22 0,0-22 16,0 0-16,0 1 0,0-22 0</inkml:trace>
  <inkml:trace contextRef="#ctx0" brushRef="#br0" timeOffset="61819.33">7641 10964 0,'-42'-42'0,"84"84"0,-105-105 0,41 42 0,22 0 16,0-1-16,0 1 0,0 0 15,22 0-15,20 0 0,0 21 0,1-21 16,-1-1-16,0 22 0,22 0 0,-22 0 16,0 0-16,22 0 0,-22 0 15,1 0-15,-1 22 0,-21-1 16,21 0-16,-20 0 0,-1 21 0,0-20 16,-21 20-16,0 0 0,0-21 0,-21 22 15,-22-1-15,22 0 0,-63 22 16,41-22-16,-63 22 15,43-43-15,21 0 0,-1 0 0,1 0 16,21-21-16,0 0 0,-1 0 16,22-21-1</inkml:trace>
  <inkml:trace contextRef="#ctx0" brushRef="#br0" timeOffset="62549.94">8509 11282 0,'0'0'0,"-21"21"15,0 0-15,-1-21 0,44-21 32,-1 0-17,0 0-15,21 0 0,-21-1 16,22 1-16,-1-21 0,0 21 0,1-22 16,-1 1-16,-21 0 0,22 21 0,-22-22 15,21 1-15,-21 0 0,-21-22 16,0 22-16,0-1 0,0 1 0,0-21 15,0 20-15,0 1 0,-21 0 0,0 20 16,-21-41-16,20 42 16,1 0-16,0 21 0,0 0 0,-21 0 15,20 21-15,1 0 0,0 21 16,0 1-16,0-1 0,21 21 16,0-20-16,-21 20 0,21 1 0,0-22 0,0 22 15,0-1-15,0-21 16,0 22-16,0-1 0,21 43 15,0-63-15,0-1 0,0 0 0,0 1 16,22-22-16,-22 0 0,21 0 0,-21 0 16,22-21-16,-1 0 0,-21 0 15,22 0-15,-1 0 0,-21 0 0,21-21 16,-20 0-16,20-21 0,-21 20 0,21-20 16,-20 0-16,-1 21 0,0-22 15,0 1-15,0 0 0,-21-1 16,0 1-16,0 0 0,0 20 0,0-20 15,0 21-15,0 0 0,0 42 32,0 0-32,0 0 0,0 22 0,0-22 15,0 0-15,0 21 0,0-21 0,0 22 16,0-22-16,0 21 0,0-21 16,0 1-16,0-1 0,0 0 0,0 0 15,0 0-15,0 0 16,21-21-1,-21-21-15,0 0 16,0 0-16,22-21 0,-22 20 0</inkml:trace>
  <inkml:trace contextRef="#ctx0" brushRef="#br0" timeOffset="62733.83">9440 10668 0,'0'21'47,"0"0"-32,21-21 1,1 0-16,-1 0 16,0 0-16,0 0 0,0 0 0</inkml:trace>
  <inkml:trace contextRef="#ctx0" brushRef="#br0" timeOffset="64286.93">9842 10689 0,'-21'0'31,"0"0"-31,0 0 16,0 21-16,0 1 16,-1-1-16,1 0 0,0 21 0,21-21 15,0 1-15,-21 20 0,21-21 0,-21 21 16,21 1-16,0-1 15,0-21-15,0 22 0,0-22 16,21 21-16,0-21 0,0 0 16,0 1-16,1-22 0,20 0 0,0 0 15,-21 0-15,22 0 0,-1 0 16,0 0-16,1-22 0,-1 22 0,0-21 16,-20 0-16,20 0 0,-21 0 15,0 0-15,0-1 0,1-20 0,-1 21 0,0 0 16,-21-22-16,0 22 0,21-21 15,-21 21-15,0-22 0,0 22 16,0-21-16,0 21 0,0 0 0,0-1 16,0 44-1,0-1 1,0 0-16,0 0 0,0 21 0,0-20 16,0-1-16,0 21 0,0-21 15,0 22-15,0-22 0,0 21 0,0-21 16,0 0-16,0 1 0,0 20 0,21-21 15,0-21-15,1 21 0,-1 0 0,0-21 16,0 0-16,0 0 0,22 0 16,-22 0-16,42-21 15,-42 0-15,22 0 0,-22-21 0,21 20 16,-21-20-16,1 0 0,-1-1 0,0 1 16,0 0-16,0-22 0,0 1 15,1-1-15,-22 1 0,0-1 0,21-84 16,-21 106-16,0-22 0,21 22 15,-21 0-15,0 20 0,0 1 16,0 0-16,0 42 16,0 0-16,0 1 0,0 20 0,0 0 15,0 1-15,0 20 0,-21-21 16,21 22-16,-21-1 0,-1-20 0,22 20 16,0-20-16,0 20 0,0-21 0,0 1 15,0-1-15,0 0 0,0 1 16,22-1-16,-1 0 0,0 1 0,-21-22 15,21 0-15,0 21 0,0-20 16,1-22-16,-1 21 0,0-21 0,21 0 16,-21 0-16,22 0 0,-22 0 0,21-21 15,-21-1-15,22 1 0,-22-21 16,21 21-16,-21-22 0,43-41 16,-43 20-16,0 22 0,0-22 0,1 1 15,-1-1-15,-21 1 0,0-1 16,0-20-16,0 20 0,0 1 15,0 20-15,0-20 0,0 21 0,0-1 16,0 22-16,0 0 0,0 0 0,0 0 16,-21 21-16,-1 21 15,22 0-15,0 0 0,0 21 16,-21 43-16,21-21 0,0-22 16,0 21-16,0 1 0,0-1 15,0 1-15,0-22 0,0 22 0,0-22 16,0 22-16,0-22 0,0 0 0,0 1 15,0-1-15,0 0 0,21-21 0,-21 22 16,22-22-16,-1 0 0,0 0 16,0-21-16,0 0 0,22 0 0,-1 0 15,-21 0-15,21 0 0,1-21 16,-22 0-16,21 0 0,1-22 0,-1 22 16,-21-21-16,21 21 0,-20-22 0,20 1 15,-21 0-15,0-1 0,0 1 16,1 21-16,-1-21 0,0 20 0,-21 1 15,21 0-15,-21 42 16,0 0 0,0 1-16,-21 20 0,0-21 0,21 0 15,-21 22-15,21-22 0,0 21 16,0-21-16,0 0 0,0 22 0,0-22 16,0 0-16,0 0 0,0 0 0,0 1 15,0-1-15,42-21 0,-21 21 16,21-21-16,1 0 0,-1 0 0,0 0 15,1 0-15,-1-21 0,-21 0 16,22 21-16,-22-43 0,21 22 0,-21 0 16,0 0-16,1-22 0,-1 1 0,0 21 15,0-21-15,-21-1 0,21 1 16,-21 0-16,0-1 0,0 1 0,0 21 16,0-22-16,0 22 0,0 0 0,0 42 31,0 0-31,0 22 15,0-22-15,0 21 0,0 1 0,0-22 16,0 21-16,0 22 0,0-22 16,-21 0-16,0 22 0,21-22 0,-21 22 15,21-1-15,0 1 0,0-1 16,0 22-16,0-22 0,0 22 16,0-22-16,0 1 0,0 21 0,0-1 0,0 1 15,0-22-15,0 22 0,0 0 0,0-22 16,0 22-16,0-22 0,0 64 15,0-84-15,0 20 0,0-20 16,0-1-16,0 0 0,0-21 0,0 22 16,0-22-16,0-42 31,-21 0-31,-1-1 16,1 1-16,0 0 0,21-21 0,-21 21 15,0-22-15,0 1 0,-1 0 0,1-22 16,0 1-16,0 20 15,0 1-15,0-22 0,-1 1 0,1 21 16</inkml:trace>
  <inkml:trace contextRef="#ctx0" brushRef="#br0" timeOffset="64545.78">10287 10816 0,'0'0'0,"0"-21"16,0 0-16,0 0 0,21 0 16,0 21-16,0 0 0,22-22 15,-22 22-15,21 0 0,1 0 0,-1 0 16,0-21-16,1 21 0,-22 0 16,21 0-16,0-21 0,-20 21 0,20 0 15,-21 0-15,0-21 0,0 21 16,1 0-16,-22-21 0,0 0 15,-22 21-15,1 0 16,0-22-16,-21 22 0</inkml:trace>
  <inkml:trace contextRef="#ctx0" brushRef="#br0" timeOffset="64721.69">9842 10499 0,'-21'0'62</inkml:trace>
  <inkml:trace contextRef="#ctx0" brushRef="#br0" timeOffset="66661.45">13991 10266 0,'0'0'0,"21"-21"0,-21 0 15,0-1-15,0 1 16,0 0-16,0 0 0,0 0 0,-21 21 16,0 0-1,21 21-15,0 0 16,0 21-16,-21 1 0,21-1 16,0 0-16,0 1 0,0 20 0,0-20 15,0 20-15,0-21 0,-21 1 16,21-1-16,0 0 0,0 1 0,-22-22 15,22 21-15,-21-21 0,21 1 0,0-1 16,0 0-16,0 0 16,0-42-1,0 0 1,0 0-16,0-1 0,0 1 0,0-21 16,21 21-16,1-22 15,-22 1-15,0 21 0,21-21 0,0-1 16,0 1-16,-21 21 0,21-22 0,0 43 15,-21-21-15,22 21 16,-1 21-16,-21 1 0,0 20 16,21-21-16,0 21 0,0-20 0,-21 20 15,21-21-15,1 21 0,-22-20 16,21 20-16,0-21 0,-21 0 0,21 0 16,0 1-16,0-1 0,1-21 0,-1 21 15,0-21-15,0 0 0,0 0 16,0 0-16,1 0 0,-1 0 15,0 0-15,21 0 0,-21-21 0,1 0 16,-1-1-16,0 1 0,0-21 16,-21 21-16,0-22 0,21 22 15,-21-21-15,21 0 0,-21-64 16,0 63-16,0 1 0,0 0 0,22-1 16,-22 1-16,0 0 0,0 21 15,0-22-15,0 22 0,0 0 0,0 0 16,0 42-1,0 0 1,0 21-16,0 1 0,0-22 16,0 42-16,0-20 0,0-1 0,0 22 15,0-22-15,0 0 0,21 64 16,-21-64-16,21-20 0,0 20 16,0-21-16,0 21 0,-21-20 0,22-1 15,20 0-15,-21-21 0,0 21 16,0-21-16,22 0 0,-22 0 0,21 0 15,22 0-15,-22 0 0,0-21 16,1 0-16,-1 0 0,-21-1 16,22 1-16,-1 0 0,0-21 0,-21 21 15,1-22-15,20-41 16,-21 41-16,-21-20 0,0 20 16,0 1-16,0 0 0,0-1 0,-21 1 15,0 21-15,0 0 0,-1 0 0,1-1 16,0 22-16,-21 0 0,21 0 15,-1 0-15,-20 22 0,21-1 0,0 0 16,-22 21-16,22 1 0,0-1 0,0 21 16,0-20-16,0-1 0,21 0 0,0 22 15,-22-22-15,22-21 0,0 22 16,0-22-16,0 21 0,0-21 0,0 1 16,22-1-16,-1 0 0,0-21 15,0 0-15,0 0 16,0 0-16,1-21 15,-1 0-15,0 21 0,0-22 0,0 1 16,0-21-16,1 21 0,-1 0 16,0-22-16,0 1 0,-21 21 0,21-22 15,0 1-15,1 0 0,-1-1 0,-21 22 16,21-21-16,-21 21 0,21 0 16,-21 42-1,0 0-15,0 0 0,0 0 0,0 22 16,0-22-16,0 21 0,0 0 15,0 1-15,0-22 0,0 21 0,0-21 16,0 22-16,0-22 0,21 0 0,0 0 16,-21 0-16,22 1 0,-1-22 15,0 0-15,-21 21 0,21-21 16,0 0-16,0 0 0,1 0 0,-1 0 16,0-21-16,0-1 0,0 22 0,0-21 15,1 0-15,-1 0 0,0 0 16,-21-22-16,21 22 0,0-21 0,0 21 15,1-22-15,-22 1 0,21 0 0,0 21 16,0-22-16,-21 22 0,0 0 16,21 21-16,-21 21 15,0 0-15,0 0 0,0 1 16,0 20-16,0-21 0,0 21 16,0-20-16,0 20 0,0-21 15,0 0-15,0 22 0,0-22 0,0 0 16,0 0-16,21 0 0,1-21 0,-1 21 15,-21 1-15,21-22 0,21 0 16,-21 0-16,22 0 0,-22 0 16,0 0-16,21 0 0,-20-22 0,-1 1 15,21 0-15,-21 0 0,22-21 16,-22 20-16,21-20 0,-21 0 16,22-22-16,-22 22 0,0-22 0,0 22 15,0-21-15,0-1 0,-21 22 16,0-22-16,0 22 0,0 0 0,0-22 15,0-21-15,0 43 0,0 0 16,-21 21-16,21-1 0,0 1 16,-21 0-16,21 42 15,0 0-15,0 1 0,0 20 16,0 0-16,0 1 0,0-1 16,0 0-16,0 22 0,0-22 0,0 22 15,0-22-15,0 21 0,0 1 0,0-22 16,0 1-16,0 62 15,0-62-15,0-22 0,0 21 16,21-21-16,0 1 0,-21-1 0,22 0 16,-1 0-16,0-21 0,0 0 15,0 0-15,0 0 0,1 0 16,20 0-16,-21-21 0,21 0 16,-20 0-16,-1-1 0,0 1 15,0 0-15,0-21 0,22 21 16,-22-1-16,0-20 0,0 21 0,0 0 0,0-22 15,-21 1-15,0 21 16</inkml:trace>
  <inkml:trace contextRef="#ctx0" brushRef="#br0" timeOffset="66890.32">16679 10245 0,'0'0'0,"-21"0"0,42 0 31,0 0-31,1 0 16,-1 0-16,0 0 0,21 0 0,-21 0 16,22-21-16,-22 21 0,0-22 0,0 22 15,22-21-15,-22 21 0,0-21 16,0 21-16,0 0 0,-21-21 0,21 21 16,-21-21-16,0 0 15,0-1-15,-21 22 16,0 0-16,0-21 0</inkml:trace>
  <inkml:trace contextRef="#ctx0" brushRef="#br0" timeOffset="67114.19">15854 9906 0,'-21'0'0,"42"0"0,-64 0 15,43 21-15,-21-21 79,0 21-79,0-21 0,-21 22 15</inkml:trace>
  <inkml:trace contextRef="#ctx0" brushRef="#br0" timeOffset="68127.61">3492 12383 0,'0'0'0,"-21"0"0,0 0 0,0 21 15,0-21-15,0 0 16,-1 0-16,1 0 0,0 0 31,0-21-31,21-1 16,0 1-16,0 0 16,0 0-16,21 0 15,0 0-15,0 21 0,1-22 0,20 1 16,0 0-16,1 0 15,-1 21-15,0 0 0,1 0 0,-1 0 0,0 0 16,1 0-16,-22 42 0,21-21 16,-21 22-16,0-1 0,1 0 0,-1 1 15,-21 20-15,0-20 0,0 20 0,0 1 16,-21-1-16,-22 1 0,22-1 16,-21-21-16,21 22 0,-22-22 15,1 22-15,0-22 0,-1 0 0,-20 22 16,20-43-16,1 0 15,0 0-15,-1 1 0,22-1 0,-21-21 16,21 0-16,0 0 0,-22 0 16,22 0-16,0-21 0,21-1 0,-21 1 15,21 0-15,-21 0 0,21-21 16,0-1-16,0 1 0,0 21 0,0-22 16,0 22-16,21-21 0,0 42 15,0-21-15,0 21 0,0 0 0,22 0 16,-22 0-16,42 42 0,-20-21 15,-22 22-15,21-22 16,-21 21-16,1-21 0,-1 0 0,21 43 16,-21-43-16,0 0 15,1 0-15,-22 1 0,21-1 0,0 0 16,-21 0-16,21-21 0,0 0 16,0 0-1,1 0-15,-1-21 0</inkml:trace>
  <inkml:trace contextRef="#ctx0" brushRef="#br0" timeOffset="68285.52">4297 12933 0,'0'0'0,"21"0"16,-21-21 15,21 21-16,-21-21-15,21-1 0,0 22 16</inkml:trace>
  <inkml:trace contextRef="#ctx0" brushRef="#br0" timeOffset="69098.25">5884 12552 0,'0'0'0,"-21"-21"0,0 21 0,-64-21 31,64 21-15,0 0-16,21 21 15,0 0 1,21-21-16,0 0 15,0 0-15,22 0 0,-22 0 16,21 0-16,1-21 0,-1 0 0,0 21 16,-21-22-16,64-20 0,-64 21 15,0 0-15,1 0 0,-1-1 16,-21 1-16,0 0 0,0 0 16,0 0-16,0 0 0,-21 21 15,-1-22-15,1 22 0,0 0 16,0 0-16,-21 22 0,20-1 0,-20-21 15,0 21-15,-1 21 0,22-21 0,-63 43 16,41-22-16,1-21 16,21 22-16,-22-22 0,22 21 0,0 1 15,21-22-15,0 0 0,0 21 16,0-21-16,21 1 0,22-1 0,-1-21 16,-21 21-16,21-21 0,1 0 0,20 0 15,-20 0-15,-1 0 0,-21 0 16,64 0-16,-64 0 0,21-21 15,-63 21 17,0 0-32,0 21 0,-22-21 15,22 21-15,-21 0 0,21 22 16,-22-22-16,-20 42 0,21-42 16,20 22-16,1-22 0,-21 21 0,42-21 15,-21 22-15,21-22 0,0 0 16,0 0-16,0 0 0,21 1 15,0-1-15,0-21 0,0 21 0,22-21 16,-1 0-16,0 0 0,1 0 16,-1 0-16,-21 0 0,22 0 0,-1-21 0,43 0 15,-64-1-15,21 1 16,0-21-16,-20 21 0,20 0 16</inkml:trace>
  <inkml:trace contextRef="#ctx0" brushRef="#br0" timeOffset="69313.14">6625 12658 0,'21'-21'16,"-42"42"-16,42-64 0,0 43 16,1 22-1,-1-1-15,0 0 16,0 0-16,0 0 0,0 0 0,1 22 16,-1-22-16,0 21 0,0-21 0,0 1 15,0 20-15,-21-21 0,22 0 16,-1 0-16,-21 1 0,21-1 15,-21 0-15,21-21 0,0 0 0,0 0 16,1 0 0,-22-21-16,0 0 0,21-1 0</inkml:trace>
  <inkml:trace contextRef="#ctx0" brushRef="#br0" timeOffset="69553">7133 12552 0,'0'0'0,"-21"0"0,0 0 0,0 21 0,-1-21 16,1 21-16,0 22 0,0-22 16,-21 21-16,20 0 0,-20 1 0,21-1 15,-21 22-15,-43 20 0,43-20 16,20-22-16,-20 0 0,0 1 16,21-1-16,-1 0 0,-20 1 15,42-1-15,0-21 0,0 0 16,21-21-16,0 0 0,22 0 15,-1 0-15,0-21 0,1 0 0,-1 21 16,0-42-16,22 21 0,-22-1 16</inkml:trace>
  <inkml:trace contextRef="#ctx0" brushRef="#br0" timeOffset="69848.84">7599 12679 0,'0'0'0,"0"21"15,0 0-15,0 0 16,0 22-16,0-1 0,0 0 0,0 1 16,0-1-16,0 22 0,0-1 15,0-21-15,0 22 0,0-1 0,21 1 16,-21-1-16,0 1 0,0-1 16,21 22-16,-21-21 0,0-1 0,21 22 15,-21-22-15,0 1 0,0-1 16,0 1-16,0-22 0,0 22 0,0-22 15,0 0-15,0 1 0,0-1 0,0 0 16,0-21-16,0 1 0,0-44 31,0-20-31,0 21 0,21-21 16,-21-1-16,22 1 0,-22 0 0</inkml:trace>
  <inkml:trace contextRef="#ctx0" brushRef="#br0" timeOffset="70133.67">7620 12975 0,'-21'-63'0,"42"126"0,-42-190 16,0 64-16,21 20 0,-22 1 15,22 0-15,0-1 0,0 1 0,22 21 16,-1 0-16,63-22 16,-41 43-16,-1 0 0,0 0 15,1 0-15,20 22 0,-20-1 0,-1 0 16,0 0-16,-21 0 0,1 0 15,-1 22-15,-21-22 0,0 21 16,0 1-16,0-1 0,-21-21 0,-64 64 16,43-64-16,-1 21 0,-20-21 15,20 1-15,-20 20 0,-22-21 16,43 0-16,0 0 0,20-21 16,1 0-16,0 0 0,21-21 15,21 0 1,0 0-16</inkml:trace>
  <inkml:trace contextRef="#ctx0" brushRef="#br0" timeOffset="72599.55">8403 13060 0,'0'0'0,"0"21"0,-21-21 15,21 21 1,0-42 15,0 0-31,21 0 0,0 0 16,0-22-16,1 22 0,-1-21 16,0-1-16,64-41 0,-64 20 15,21 22-15,0-22 0,22-41 16,-43 41-16,0 1 15,0 20-15,-21-20 0,0-1 0,0 22 16,0 0-16,-21-1 0,0 22 0,0 0 16,0 0-16,0 21 0,-22 0 0,1 21 15,0 0-15,20 0 16,1 22-16,0-1 0,0 21 16,0-20-16,21 20 0,0-20 0,0 20 15,0 43-15,0-64 0,0 22 16,0-22-16,21 22 0,0-22 15,0 0-15,0-21 0,1 22 0,20-1 16,-21-21-16,21 0 0,1 1 0,-1-1 16,0-21-16,1 0 0,-1 0 15,-21 0-15,22 0 0,-1 0 0,-21-21 16,21 21-16,-20-22 0,-1-20 16,0 21-16,0 0 0,0-22 0,-21 22 15,0-21-15,21 0 0,-21-1 16,0 1-16,22 0 0,-22 20 0,0-20 15,0 21-15,0 0 0,0 0 0,0 42 32,0 0-17,0 21-15,0-21 0,0 22 0,21-1 16,-21-21-16,0 22 0,21-1 16,-21-21-16,21 21 0,0-20 0,-21-1 15,21 0-15,1 0 0,-1 0 0,-21 0 16,21-21-16,0 0 0,0 0 15,0 0-15,1 0 0,-1 0 0,0 0 16,0-21-16,0 0 0,0 0 16,1 0-16,-1 0 0,0-22 15,0 1-15,0 21 0,0-22 16,1 1-16,-1 0 0,0 21 0,0-22 0,0 1 16,0 21-16,22-22 15,-22 22-15,0 21 16,-21 21 15,0-42 47,-21 0-62,0 0-16,0 21 15,-1 0 1,1 21-16,21 0 16,0 0-16,0 1 0,-21-1 15,21 0-15,0 21 0,-21-21 0,21 22 16,0-22-16,0 21 0,0 1 16,0-22-16,0 21 0,0-21 15,0 22-15,21-22 0,0 0 0,0 0 16,1 0-16,-1 0 0,0 1 0,21-22 15,-21 0-15,1 0 0,62 0 16,-63 0-16,22 0 0,-1-22 16,0 1-16,-20 0 0,20 0 0,0 0 15,-21-22-15,22 22 0,-22-21 16,0 0-16,0-1 0,0 1 0,22-22 16,-43 22-16,0 0 0,0 21 15,0-1-15,21 1 0,-21 0 0,0 0 16,0 42 15,0 0-31,0 0 0,-21 1 0,21-1 16,0 21-16,0-21 0,0 0 15,0 22-15,0-22 0,0 21 0,0-21 16,0 22-16,0-22 0,0 0 0,0 0 16,21 0-16,0 1 0,0-1 15,0-21-15,1 0 0,41 21 16,-42-21-16,22 0 0,-22 0 15,21 0-15,-21-21 0,22 0 16,-22 21-16,21-22 0,-21-20 0,22 21 16,-22-21-16,0 20 0,0-20 0,0 0 15,0-1-15,1 1 0,-1 0 0,-21-1 16,0-20-16,21 21 0,-21-22 16,21 22-16,-21-22 0,0 22 0,0 0 15,0-1-15,0 22 0,0 0 0,0 0 16,0 42-1,-21 21-15,0-21 16,21 22-16,-21-1 0,21 0 0,0 22 16,0-22-16,0 1 0,0-1 15,0 0-15,0 1 0,0-1 0,0 0 16,0 43-16,0-43 16,0-21-16,0 22 0,21-1 0,0-21 15,0 0-15,0 1 0,0-1 16,1-21-16,-1 0 0,0 0 0,42 0 15,-41 0-15,-1 0 0,21-21 16,-21-1-16,0 1 0,22-21 16,-22 21-16,0-22 0,0 1 15,0 21-15,1-43 0,-1 22 0,0 0 0,0-64 16,-21 42-16,21 1 16,-21-1-16,0 1 0,0-1 0,0 22 15,0-21-15,0 20 0,0 1 0,0 0 16,0 20-16,0 1 0,0 0 15,-21 21 1,21 21-16,0 22 0,0-22 16,0 21-16,0 22 0,0-22 0,0 21 15,0-20-15,0 20 0,0 1 16,0-22-16,0 22 0,0-22 0,0 21 16,0-20-16,0-1 0,0 0 0,0 1 15,0-1-15,0 0 0,21 1 0,0-22 16,1 21-16,-1-21 15,0 1-15,0-22 0,43 0 16,-43 0-16,21 0 0,0 0 0,-20 0 16,20-22-16,0 1 0,-21-21 0,22 21 15,-1 0-15,-21-22 0,0 1 16,22 21-16,-22-22 0,0 1 0,0 21 16,0-21-16,-21 20 0,22 1 0,-22 0 15,0 0-15,21 21 0,-21 21 31,-21 0-31,21 0 0,-22 1 0,22-1 16,0 0-16,0 0 0,-21 21 0,21-20 16,0-1-16,0 0 0,0 21 15,0-21-15,0 1 0,0-1 0,0 0 16,0 0-16,21-21 0,1 21 0,-1-21 16,0 0-16,21 0 15,-21 0-15,22 0 0,-22 0 0,21-21 16,1 0-16,-22 0 0,21-22 0,22-20 15,-22 21-15,-21 20 0,0-20 16,22 0-16,-22-1 0,0 1 16,-21 21-16,21-21 0,-21 20 15,21 1-15,-21 42 32,0 1-32,-21-1 0,21 0 0,-21 21 15,21-21-15,0 22 0,-21-1 0,0 0 16,-1 1-16,1-1 0,21 22 15,-21-1-15,21-21 0,-21 22 16,21-1-16,0 64 0,0-63 16,0-1-16,0 1 0,0-1 0,0 22 15,0-21-15,0-1 0,21 22 0,-21-22 16,0 1-16,0-1 0,0 1 16,0-1-16,0 1 0,0 42 15,0-43-15,0-21 0,0 1 0,0-1 16,-21-21-16,21 22 0,-21-22 15,0 0-15,-1 0 0,1-21 16,0 0-16,0-21 16,21 0-16,-21 0 0,0-22 15,-1 22-15,22-21 0,-21-1 0,0-20 16,0-1-16,0 22 0,0-43 0,-1 22 16</inkml:trace>
  <inkml:trace contextRef="#ctx0" brushRef="#br0" timeOffset="72853.69">10943 12383 0,'169'-22'16,"-126"22"-1,-1 0-15,22 0 0,-22-21 16,0 21-16,1 0 0,-22 0 0,21-21 16,-21 21-16,0 0 0,1-21 0,-1 21 15,-21-21-15,0 0 16,0-1-16,-21 22 16,-1-21-16</inkml:trace>
  <inkml:trace contextRef="#ctx0" brushRef="#br0" timeOffset="73046.64">10054 12150 0,'-21'21'31</inkml:trace>
  <inkml:trace contextRef="#ctx0" brushRef="#br0" timeOffset="74900.52">14351 12002 0,'0'-22'0,"0"44"0,21-65 0,0 1 0,-21 21 16,21 0-16,1-1 0,-1 1 16,-21 42-1,0 22-15,0-22 16,21 64-16,-21-22 0,0 1 15,0-22-15,21 21 16,-21 1-16,0-1 0,0-20 0,0 20 16,0-20-16,0-1 0,0 0 0,0 1 15,0-1-15,-21 21 16,0-41-16,21-1 0,0 0 16,0-42-1,0 0-15,0-1 16,0-20-16,0 21 0,0-21 15,0-1-15,0-20 16,0-1-16,0 22 0,0 0 0,21-1 16,0 1-16,-21 0 0,21 20 0,0 1 15,-21 0-15,22 21 16,-1 21-16,0 0 0,0 1 16,-21 20-16,21-21 0,0 21 15,1-20-15,-22 20 0,21-21 0,0 21 16,0-20-16,0-1 0,0 21 0,1-21 15,-1 0-15,-21 1 0,21-1 16,0 0-16,0-21 0,0 21 0,1-21 16,41 0-1,-42 0-15,22-21 0,-1 0 0,-21 0 16,0-1-16,22-20 16,-22 21-16,0-21 0,0-1 0,0 1 15,22-64-15,-22 64 0,-21-22 16,21 1-16,-21-1 15,0 22-15,0 0 0,0-1 0,0 1 0,0 0 16,-21 20 0,0 22-16,21 22 0,-22-1 15,22 0-15,0 21 0,0 1 16,0-1-16,0 21 0,0-20 0,0-1 0,0 0 16,0 1-16,22-1 0,-1 43 15,0-64-15,0 21 16,0-21-16,43 22 0,-43-22 15,0 0-15,21-21 0,-20 21 16,20-21-16,-21 0 0,21 0 0,-20 0 16,20 0-16,0 0 0,-21-21 0,22 0 15,-22 21-15,21-21 0,-21 0 0,1-1 16,20-20-16,-21 21 0,-21-21 16,21 20-16,-21-20 0,0-43 15,0 43-15,0 0 0,0-1 0,0 22 16,-21-21-16,0 21 15,0 0-15,0-1 0,-1 22 0,1 0 16,0 0-16,0 22 0,0-1 0,-22 21 16,22-21-16,0 22 0,-21-1 15,21 0-15,-1 22 0,1-22 0,21 0 16,0 43-16,0-43 0,0-20 16,0 20-16,0-21 0,21 0 15,-21 0-15,22 1 0,-1-22 0,0 0 16,-21 21-16,21-21 0,0 0 0,0 0 15,1 0-15,-1-21 0,0-1 16,0 1-16,21-21 0,-42 21 16,22-22-16,-22 22 0,21-21 15,-21 0-15,0 20 0,0-20 0,21 0 0,-21-1 16,0 22-16,21 0 16,-21 0-16,0 0 0,0 42 15,0 0-15,0 0 16,0 22-16,0-22 0,0 21 15,0 0-15,0-20 0,0 20 0,0 21 16,0-41-16,21-1 0,0 0 16,-21 0-16,22 0 0,-1 0 0,0-21 15,0 22-15,0-22 0,0 0 16,1 0-16,-1 0 0,0 0 0,0 0 16,21 0-16,-20-22 0,20 1 15,-21 0-15,0 0 0,22 0 0,-22 0 16,21-43-16,-21 22 15,0-1-15,1 1 0,-22 0 0,21-1 16,0 22-16,0-21 0,-21 21 16,0 0-16,0-1 0,21 22 0,-21 22 15,0-1-15,0 0 16,0 0-16,0 21 0,0-20 16,0 20-16,0-21 0,0 43 15,0-43-15,0 0 0,0 0 0,0 0 16,0 0-16,21 1 0,1-1 15,-22 0-15,21-21 0,0 0 0,0 0 16,21 0-16,-20 0 0,-1 0 0,21 0 16,-21 0-16,22-21 0,-22 0 15,0-1-15,21 1 0,-21-21 16,1 0-16,-1-1 0,0 1 0,0-22 16,0 22-16,0-21 0,-21-1 0,0 1 15,0-1-15,0 1 0,0 20 16,0-20-16,0 20 0,0-20 0,0 21 15,0-1-15,0 22 0,0-21 0,0 21 16,0 42 0,0 21-1,0-21-15,-21 22 0,21-1 0,-21 21 16,21-20-16,0 20 0,0 1 16,0-1-16,0 1 0,0-1 15,0-20-15,0 20 0,0-21 0,0 1 16,0-1-16,21 0 0,0-20 0,-21 20 15,22-21-15,-22 0 0,21 0 16,0 1-16,0-22 0,0 0 16,0 0-16,1 0 0,-1 0 0,0 0 15,0 0-15,0-22 0,0 22 16,1-21-16,-1 0 0,0 0 0,21 0 16,-21 0-16,1-1 0,-1-20 15,21 21-15,-21-21 0,0 20 0,1-20 16,-1 21-16,-21-43 15,0 43-15</inkml:trace>
  <inkml:trace contextRef="#ctx0" brushRef="#br0" timeOffset="75120.91">17208 11853 0,'-21'0'16,"42"0"-16,-63 0 0,21 0 0,0 0 15,42 0 1,0 0-1,0 0-15,0 0 0,1 0 0,20 0 16,0 0-16,-21 0 16,22-21-16,-1 21 0,0-21 0,1 0 15,41 0-15,-62 21 0,20-21 16,-21 21-16,0 0 0,0-22 16,1 22-16,-22-21 0</inkml:trace>
  <inkml:trace contextRef="#ctx0" brushRef="#br0" timeOffset="75330.78">16256 11599 0,'0'0'0,"-21"0"0,0 0 78</inkml:trace>
  <inkml:trace contextRef="#ctx0" brushRef="#br0" timeOffset="76350.99">3429 14436 0,'-21'0'0,"0"-21"0,-1 21 15,1-22-15,21 1 16,-21 21-16,21-21 0,0 0 15,0 0-15,0 0 16,21-1-16,0 22 16,1 0-16,-1-21 0,0 21 0,21 0 15,-21 0-15,22 0 0,-22 0 16,21 0-16,-21 21 0,1 1 0,-1-1 16,0 0-16,0 0 0,-21 21 15,0-20-15,0-1 0,0 21 16,0-21-16,-21 22 0,0-22 0,0 21 0,-1-21 15,-20 0-15,21 1 16,0-1-16,-22 0 0,22 0 0,-21-21 16,21 0-16,0 0 15,42-21 1,0 21 0,0-21-16,0 21 0,0-21 0,22 21 15,-22-22-15,0 22 0,21 0 0,-20 0 16,20 0-16,-21 0 0,21 0 15,-20 22-15,20-1 0,-21 0 0,21 0 16,-20 0-16,-1 0 0,0 1 16,0 20-16,-21-21 0,0 21 0,0-20 15,0 20-15,-21-21 0,0 21 0,-22 1 16,22-22-16,-21 0 16,0 21-16,-22-20 0,-42 20 15,64-21-15,-22-21 0,1 21 16,21-21-16,-22 0 0,22 0 0,21 0 15,-22 0-15,22 0 0,21-21 16,0 0-16,-21 0 0,21 0 0,0-1 16,0 1-16,0 0 0,0 0 0,0 0 15,21 0-15,0-1 0,0 1 16,22 0-16,-22 0 0,21 0 0,1 0 16</inkml:trace>
  <inkml:trace contextRef="#ctx0" brushRef="#br0" timeOffset="76545.87">4487 14605 0,'0'0'0,"21"0"0,-21 21 31,0 0-15</inkml:trace>
  <inkml:trace contextRef="#ctx0" brushRef="#br0" timeOffset="76987.62">5482 14351 0,'0'0'0,"-42"0"0,-1-21 0,22 21 16,0-21-16,21 0 0,0-1 16,21 22-16,22-21 0,20 21 15,1-21-15,-1 21 0,22-21 0,-1 21 16,22-21-16,-21 0 0,0 21 0,20-22 15,-20 22-15,0-21 16,21 21-16,-22 0 0,1-21 0,0 21 16,-22 0-16,1 0 0,-22 0 0,0 0 15,-21 0-15,1 0 0,-44 0 16,1 0-16,-21 21 16,0-21-16,-1 21 0,1-21 0</inkml:trace>
  <inkml:trace contextRef="#ctx0" brushRef="#br0" timeOffset="77262.46">6096 14203 0,'21'0'16,"0"21"-16,0-21 0,1 21 16,-22 0-16,21 22 0,0-22 15,0 21-15,-21 1 0,0 20 0,0-21 16,0 22-16,0-22 0,0 22 0,0-22 15,0 0-15,-21 22 0,0-22 16,0 1-16,21-1 0,-22 0 0,22-21 16,0 22-16,-21-1 0,0-21 0,21 0 15,0 1-15,0-1 0,-21 0 16,21 0-16,0-42 31,21-21-15,0 20-16,0-20 0</inkml:trace>
  <inkml:trace contextRef="#ctx0" brushRef="#br0" timeOffset="79153.88">6498 14224 0,'0'0'0,"0"-21"16,0 42-1,0 0-15,0 0 0,0 22 16,0-1-16,0 0 0,0 22 15,0-22-15,0 22 0,0-22 16,0 64-16,0-64 0,0 22 16,0-22-16,0 0 0,0 1 15,0-1-15,0 0 0,0 1 0,0-1 16,0-21-16,0 22 0,0-22 0,0 0 16,0 0-16,0 0 15,21-21-15,0 0 16,-21-21-16,22 21 0,-1-21 15,0 0-15,21-43 0,-42 22 16,21 21-16,1-64 16,-1 43-16,-21 21 0,0-22 0,0 1 15,21 0-15,0 20 0,-21-20 16,21 21-16,0 0 0,1 21 0,-1 0 16,0 0-16,0 0 0,0 21 15,-21 0-15,21 0 0,1 0 16,-22 1-16,21 20 0,-21-21 0,21 0 15,0 43-15,-21-43 0,0 21 16,0-21-16,0 1 0,21-1 16,0 21-16,-21-21 0,22-21 0,-1 21 15,0 1-15,0-22 0,21 0 16,-20 0-16,20 0 0,0 0 0,1 0 16,-1-22-16,0 1 0,1 0 15,-1 0-15,0 0 0,1 0 0,-1-22 16,-21 22-16,21 0 0,-20-21 15,-22 20-15,0-20 0,0 21 0,0-21 16,0 20-16,0 1 0,-22 0 16,1 0-16,0 0 0,0 0 0,0 21 15,0 0-15,-1 0 0,1 0 0,21 21 16,0 0-16,0 0 16,0 0-16,0 0 0,0 1 0,21-1 15,1-21-15,-1 21 0,0 0 16,0 0-16,0 0 0,0 1 0,1-1 15,-1 0-15,0-21 0,0 21 16,0 0-16,22 22 0,-22-22 16,0-21-16,0 21 0,0 0 0,0-21 15,1 0-15,-1 21 0,0-21 16,0 0-16,0 0 0,0 0 0,1-21 16,-1 0-16,21 21 0,-21-21 15,0 0-15,1-1 0,20 1 0,-21 0 16,0-21-16,0 21 0,1-1 15,-1-20-15,0 0 0,0-1 0,0 22 16,0-21-16,-21 0 0,0-22 16,0 43-16,0 0 0,0 0 15,0-1-15,0 1 0,-21 0 16,0 21-16,0 0 0,0 0 0,0 0 16,-1 0-16,1 21 0,0 0 0,0 1 15,21-1-15,0 0 0,-21 21 16,21 1-16,0-1 0,0-21 0,0 21 15,0 1-15,0-22 0,0 21 0,21-21 16,0 22-16,0-22 0,0 0 16,1 0-16,20 0 0,-21-21 0,21 0 15,1 22-15,63-22 16,-43 0-16,1 0 0,-22-22 0,21 1 16,1 0-16,-1 0 0,1 0 15,-1 0-15,-20-1 0,-1-20 0,0 0 16,1 21-16,-22-22 0,0 1 0,0 0 15,-21-1-15,-21-126 16,0 148 0,0 0-16,0-1 0,-22 22 15,1 0-15,0 0 0,-1 0 0,1 22 16,0-1-16,-1 0 0,22 21 0,-21-21 16,21 22-16,-1-1 0,-20 43 15,42-64-15,-21 21 16,21-21-16,0 22 0,0-22 0,0 0 0,21 0 15,0 0-15,0 1 0,1-1 16,-1-21-16,21 0 0,-21 0 16,0 0-16,1 0 0,20 0 0,-21 0 15,0-21-15,0 21 0,1-22 0,-1 1 16,0 0-16,0 0 0,-21 0 16,21-22-16,0-20 0,1 42 15,-22-22-15,21 22 0,-21-21 0,0 21 16,21 0-16,0-22 15,0 43-15,0 0 16,-21 21-16,0 1 0,0-1 0,22 21 16,-22-21-16,0 0 15,0 22-15,0-22 0,21 0 0,0 21 16,0-20-16,-21-1 0,21 0 0,0 0 16,22 0-16,-22 0 0,21-21 15,-21 22-15,22-22 0,-1 0 16,0 0-16,1 0 0,-1 0 0,0 0 0,22 0 15,-22 0-15,1-22 0,-1 1 16,43-21-16,-64 21 0,21 0 16,-21-22-16,0 22 0,22-21 0,-43-1 15,21 1-15,-21 21 0,0-21 16,0-22-16,0 22 16,-21 21-16,21-1 0,-21 1 0,-22 21 15,22 0-15,0 0 0,0 0 16,0 0-16,-1 0 0,1 21 0,-21 1 15,21-1-15,0 0 0,-1 21 0,1 1 16,0-22-16,0 21 0,0 0 16,21 1-16,0-22 0,0 42 15,0-20-15,0-22 0,0 0 0,0 0 16,0 0-16,0 1 0,21-22 0,0 0 16,0 0-16,0 0 0,1 0 15,20 0-15,-21 0 0,21 0 0,-20-22 16,20 1-16,-21 0 0,21 0 15,-20 0-15,-1-22 0,0 1 16,0 0-16,0-1 0,0 1 0,1-85 16,-22 85-16,0-64 15,0 42-15,0 22 0,-22 0 16,1-1-16,0 1 0,21 0 0,0 21 16,0-22-16,0 22 0,-21 21 0,21-21 15,0 42 1,0 0-16,0 0 0,0 22 15,0-1-15,0 0 0,0 1 0,21 20 16,-21-20-16,0 20 16,0 1-16,21-1 0,0-21 0,-21 22 15,22-22-15,-22 1 0,21-22 0,0 21 16,0-21-16,-21 22 0,21-22 16,0 0-16,1-21 0,-1 21 0,21-21 15,0 0-15,-20 0 0,-1 0 16,0 0-16,0-21 0,0 0 15,22 21-15,-22-21 0</inkml:trace>
  <inkml:trace contextRef="#ctx0" brushRef="#br0" timeOffset="79410.73">11091 14563 0,'-21'21'0,"42"-42"0,-42 63 0,21-21 16,0 0-1,21-21-15,0 0 16,1 0-16,-1 0 0,-21-21 16,21 21-16,0-21 0,-21-21 15,0 21-15,0-1 16,0 1-16,0 0 0,0 0 0,0 0 16,0 0-16,-21 21 15,0 0 1,0 0-16,-1 21 0,1 0 15,0-21-15,0 21 0,21 0 0,-21-21 16</inkml:trace>
  <inkml:trace contextRef="#ctx0" brushRef="#br0" timeOffset="80077.56">13166 14161 0,'0'0'0,"63"-22"31,-42 1-31,0 0 0,1 0 16,-1 0-16,0 0 0,0-1 0,-21 1 15,21 0-15,-21 0 0,21 0 0,-21 0 16,0-1-16,-21 1 0,0 0 16,-21 0-16,-1 21 15,1 0-15,-21 0 0,20 0 0,-20 0 16,-1 0-16,1 21 0,20 0 15,1 0-15,21 1 0,0 20 0,21-21 16,0 0-16,0 22 0,0-22 0,21 0 16,21 21-16,-21-21 0,22 1 0,-1 20 15,0-21-15,1 0 0,41 43 16,-41-22-16,-1-21 16,0 22-16,1-22 0,-22 21 0,0-21 15,0 22-15,-21-22 0,0 21 0,0 0 16,0-20-16,-21-1 0,-21 0 15,-1 0-15,1 0 0,0 0 0,-22 1 16,22-1-16,-22 0 0,1-21 0,-22 0 16,22 0-16,-1 0 0,-20 0 15,-1 0-15,-42-21 16,63 21-16,1-21 0,-1-1 0,22 1 0,21 0 16,-43-42-16,43 20 15,21 1-15,0 0 0,0-1 0,0 1 16,21 0-16,1-22 0,20 22 0,-21-1 15,21 1-15,1 0 16,-1 21-16,0-22 0,1 22 0,41-21 16,-41 21-16,-1-1 0,0 1 15,1 0-15</inkml:trace>
  <inkml:trace contextRef="#ctx0" brushRef="#br0" timeOffset="80364.97">13610 13589 0,'0'-21'0,"0"42"0,0-63 0,0 21 16,0 42-1,-21 0-15,21 21 0,0 1 16,0-1-16,0 21 0,0-20 16,0 20-16,0 1 0,0-22 15,0 22-15,0-1 0,0-21 0,0 22 16,0-1-16,0-20 0,0-1 15,0 22-15,0-22 0,21 43 16,-21-64-16,0 21 0,21-21 0,-21 0 16,0 1-16,0-1 0,21-21 15,1 0 1,-22-21-16,0-1 16,21 1-16,0-21 0,0 21 15</inkml:trace>
  <inkml:trace contextRef="#ctx0" brushRef="#br0" timeOffset="81265.28">13928 14393 0,'21'0'15,"0"0"1,0 0-16,0 0 0,0 0 16,1 0-16,-1 0 0,21 0 0,-21-21 15,0 0-15,22 0 0,-22 0 0,0 21 16,0-21-16,22-1 0,-22 1 15,-21 0-15,21 0 0,-21 0 0,0 0 16,0-1-16,0 1 0,-21 21 16,0-21-16,-1 21 15,-20 0-15,0 0 0,21 21 0,-22-21 16,22 21-16,-21 1 0,21-1 0,-1 21 16,1-21-16,0 22 0,21-1 15,0-21-15,0 21 0,0 1 0,0-1 16,0-21-16,0 22 0,0-22 0,21 0 15,22 21-15,-22-21 0,0-21 16,21 22-16,-21-1 0,22-21 0,-1 0 16,22 0-16,-22 0 0,21 0 0,1 0 15,-22-21-15,22-1 0,-1 1 16,-20 0-16,20-21 0,-21 21 16,1-22-16,-1 1 0,22 0 0,-22-1 15,-21 1-15,21 21 0,-20-22 0,20 1 16,-42 21-16,21 0 0,-21 0 15,0-1-15,0 1 0,-21 21 0,0 0 16,0-21-16,-22 21 0,22 0 0,-21 0 16,-1 0-16,22 21 0,-21-21 15,21 21-15,0 1 0,21 20 16,0 0-16,0-21 0,0 1 16,0 20-16,0 0 0,0-21 0,0 22 15,0-22-15,21 0 0,0 0 0,0 43 16,21-64-16,-20 21 0,-1 0 15,21-21-15,0 0 16,1 0-16,-1 0 0,0 0 0,22 0 16,-22 0-16,22-21 0,-22 0 0,0 0 15,1-22-15,-1 22 0,0 0 16,1-21-16,-1-1 0,-21 22 0,0-21 16,1 21-16,-1-22 0,-21 22 0,21 0 15,-21-21 1,0 20-16,-21 22 0,0 0 15,21 22-15,0-1 16,0 0-16,-22 0 0,22 21 16,0-20-16,-21 20 0,21 0 15,-21 22-15,21-22 0,-21 0 0,0 22 16,0-1-16,-1-20 0,22 20 16,0 22-16,0-22 0,-21 1 0,21 21 15,-21-1-15,21 1 0,0-22 0,0 22 16,0 0-16,-21-22 0,21 22 15,0-22-15,0 1 0,-21-1 0,21 1 16,0-22-16,0 22 0,-21-22 0,21-21 16,0 22-16,0-22 0,0 0 0,0 0 15,0-42 1,0 0-16,0 0 16,0-1-16,0-20 0,0 0 0,0-22 15,0 22-15,0-22 16,21 1-16,-21-22 0,0 22 0</inkml:trace>
  <inkml:trace contextRef="#ctx0" brushRef="#br0" timeOffset="81598.1">15515 14309 0,'0'-43'0,"0"86"0,0-128 0,0 64 16,0 0-16,0-22 0,0 22 0,0 0 15,0 0-15,0 0 0,0 0 16,21-1-16,0 22 0,22-21 15,-22 21-15,21 0 0,1 0 16,41 0-16,-63 0 0,22 0 16,-1 0-16,-21 0 0,0 21 15,1 1-15,-1-1 0,0 0 0,-21 0 16,0 0-16,0 0 0,0 1 0,0-1 16,-21 0-16,0 0 0,-22 0 15,22 0-15,-21 1 0,-1-1 0,1 0 16,0-21-16,-1 21 0,22-21 0,-21 0 15,21 21-15,0-21 0,21 21 16,21-21 15,0 0-31,0 0 0,0-21 16,22 0-16,-22 21 0,21-21 0,0 0 16</inkml:trace>
  <inkml:trace contextRef="#ctx0" brushRef="#br0" timeOffset="81866.24">16870 13758 0,'0'0'0,"-106"-21"31,64 42-31,-1 1 0,22-1 16,-21 21-16,-1 0 0,22 1 15,-21 20-15,21-20 0,0-1 0,-1 0 16,1 22-16,0-22 0,21 0 15,0 1-15,0-1 0,0 43 16,0-64-16,0 0 0,21 21 16,0-20-16,1-1 0,-1 0 0,0-21 15,0 21-15,0-21 0,22 0 0,-22 0 16,21 0-16,-21 0 0,22-21 0,-22 0 16,21 21-16,0-21 0,1-1 15</inkml:trace>
  <inkml:trace contextRef="#ctx0" brushRef="#br0" timeOffset="82166.81">17251 13885 0,'0'-21'0,"0"42"0,0-63 16,0 21-16,0 0 0,0 0 16,21 21-1,0 0-15,0 0 0,0 0 16,1 0-16,-1 0 0,21 0 0,-21 0 15,22 21-15,-22 0 0,0-21 16,21 42-16,-21-21 0,1 1 16,-1 20-16,0-21 0,-21 64 15,0-43-15,0-21 0,0 22 16,0-1-16,0 0 0,0-21 0,-21 22 16,0-22-16,-1 21 0,-20-21 0,0 22 15,21-22-15,21 0 16,-22-21-16,22 21 0,-21-21 0</inkml:trace>
  <inkml:trace contextRef="#ctx0" brushRef="#br0" timeOffset="82369.69">18076 14499 0,'0'21'15,"0"-42"17,0 0-17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9T01:48:09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1016 0,'0'0'0,"-21"0"0,0 0 0,0 0 0,0 0 15,-22 0-15,22 0 0,0 0 16,-21 0-16,20 0 0,1 0 16,0 0-16,0 0 0,0 0 15,63 0 16,0 0-31,22 0 0,-1 0 16,1 0-16,21 0 0,-1 0 16,22 0-16,-21 0 0,21 0 15,-1-21-15,1 21 0,0 0 0,0 0 16,-21 0-16,20 0 0,-20-21 16,-21 21-16,-1 0 0,-21 0 15,1 0-15,-1 0 0,-21 0 16,0 0-16,-42 0 15,0 21 1,-21-21-16,-1 0 0,1 0 16,0 21-16,-22 0 0,-20-21 0</inkml:trace>
  <inkml:trace contextRef="#ctx0" brushRef="#br0" timeOffset="304.82">2095 1207 0,'-21'-22'31,"21"1"-15,0 42 15,0 1-15,0-1-16,-21 0 0,21 21 16,0-21-16,-21 22 0,21-1 15,0 0-15,0 1 0,-21 20 0,21 1 16,-21-22-16,-1 22 0,22-1 15,0-21-15,-21 22 0,21-22 0,-21 1 16,21-1-16,0 0 0,0-21 16,0 1-16,0-1 0,0 0 15,0-42 1,0 0 0,0-1-16,0-20 0,0 21 15,21-21-15</inkml:trace>
  <inkml:trace contextRef="#ctx0" brushRef="#br0" timeOffset="819.04">2392 1143 0,'0'0'0,"21"0"16,-21 21 0,0 0-16,0 1 0,0 20 15,0-21-15,0 21 0,0 1 0,0-1 16,0 0-16,0 1 0,0 20 15,0 1-15,0-22 0,0 22 0,0-1 16,-21-21-16,21 22 0,0-22 16,0 1-16,-21-22 0,21 21 0,-22-21 15,22 0-15,0 1 0,0-1 16,-21-42 15,21-22-31,0 22 16,0-21-16,0-1 0,0 1 15,0 0-15,0-1 0,21 1 16,1 0-16,-1-1 0,21 1 0,-21 0 16,22 21-16,-1-22 0,-21 22 15,21 0-15,1 21 0,-1 0 0,0 0 16,1 0-16,-1 0 0,0 0 16,1 21-16,-22 0 0,0 22 0,0-1 15,0 0-15,-21 1 0,0-1 16,0 0-16,0 1 0,0-1 0,0 0 15,-21 1-15,0-22 0,0 0 16,21 0-16,0 0 0,-21 0 16,0-21-16,21-21 47,0 0-47,0 0 0,0 0 0,21 0 15,0-1-15,0-20 0,0 21 16,0 0-16</inkml:trace>
  <inkml:trace contextRef="#ctx0" brushRef="#br0" timeOffset="1238.8">3323 1736 0,'0'-21'16,"-21"-1"-16,0 22 0,21-21 15,0 0-15,-21 0 0,21 0 16,0 0-16,0-1 15,0 1-15,0 0 0,0 0 16,21 21-16,0 0 0,0-21 16,0 21-16,0 0 0,22 0 0,-1 0 15,-21 0-15,22 21 0,-1 0 16,-21 0-16,21 0 0,-20 1 0,-1 20 16,0-21-16,0 21 15,-21-20-15,0 20 0,0-21 0,0 21 0,0 1 16,-21-1-16,0-42 15,0 21-15,21 0 0,-22-21 16,1 0 0,0 0-16,21-21 15,0 0-15,0-21 16,0 21-16,0-22 0,0 1 0,0 0 16,0-1-16,0 1 0,21 21 15,0-22-15,1 22 0,-1 0 0,21-21 16,-21 42-16,0-21 0,22-1 15,-22 22-15,0 0 0,0 0 0,0-21 16,1 21-16,-1 0 0</inkml:trace>
  <inkml:trace contextRef="#ctx0" brushRef="#br0" timeOffset="1615.58">4085 1778 0,'42'0'16,"-20"0"0,-1-21-16,0 0 0,0 0 0,0-1 15,0 1-15,1 0 0,-1 0 16,0-21-16,0 20 0,0 1 16,-21 0-16,0-21 0,0 21 0,0-1 15,0 1-15,0 0 0,0 0 16,-21 21-1,0 0-15,0 0 0,0 0 0,-22 21 16,22-21-16,-21 21 0,21 0 16,-22 1-16,22 20 0,-21-21 0,21 21 15,-1-20-15,1 20 0,0 0 16,21-21-16,0 22 0,0-1 16,0-21-16,0 22 0,0-22 0,21 0 15,0 0-15,22 0 0,-22 0 16,21-21-16,1 22 0,-1-22 0,21 0 15,-20 0-15,20 0 0,1 0 0,-1 0 16,1-22-16,-1 22 16,1-21-16</inkml:trace>
  <inkml:trace contextRef="#ctx0" brushRef="#br0" timeOffset="2587.05">5270 1524 0,'0'-21'0,"0"42"0,0-63 0,0 21 0,0-1 16,0 1-16,-21 0 0,0 0 15,0 21-15,0 0 0,-22-21 16,22 21-16,-42 0 16,20 21-16,1-21 0,21 21 0,-21 0 15,20 22-15,-20-22 0,21 21 16,-21 0-16,20 1 0,1-1 0,0 0 16,21 1-16,0-22 0,0 21 15,0 1-15,0-22 0,0 0 0,0 21 16,0-21-16,21-21 0,0 22 15,1-22-15,-1 0 0,0 0 0,21 0 16,-21 0-16,22 0 0,20-43 16,-42 22-16,22 0 0,-22-21 15,21-1-15,-21 1 0,1 0 16,-1-1-16,0 1 0,-21 0 0,21-1 16,-21 1-16,21 21 15,-21 0-15,0-1 0,0 1 0,0 42 31,0 1-31,-21 20 16,21-21-16,-21 21 0,21 1 0,0-1 16,0 0-16,0 1 0,0-1 15,0-21-15,0 22 0,21-22 0,0 21 16,22-21-16,-22 0 0,21 1 16,0-1-16,1 0 0,-1-21 0,0 0 15,22 0-15,-22 0 0,64 0 16,-42-21-16,-22 0 0,0-1 15,1 1-15,-1-21 16,0 21-16,1-22 0,-22-20 0,0 21 16,0-1-16,0-20 0,-21 20 15,0 1-15,0 0 0,0 21 0,0-22 16,0 22-16,-21 0 0,0 0 16,0 21-16,-22 0 0,22 0 0,-21 0 15,21 0-15,-22 21 0,1 0 16,0 0-16,-1 22 0,22-22 0,-21 21 15,21 0-15,-22-20 16,22 20-16,0 0 0,21 1 0,0-1 0,0-21 16,0 21-16,0-20 0,21-1 15,0 0-15,1 0 0,20 0 16,-21 0-16,21-21 0,-20 0 0,20 0 16,0 0-16,-21 0 0,22 0 15,-1-21-15,-21 0 0,22-21 0,-22 21 16,0-22-16,21-20 0,-21 20 15,1-20-15,-1-1 0,-21 1 0,21-1 16,0 1-16,0-22 16,-21 1-16,0 20 0,0-21 0,0 22 15,0-1-15,0 22 0,0 0 0,0-1 16,0 22-16,0 0 0,-21 42 16,0 22-1,0-1-15,21 21 0,-21 1 16,21-1-16,-22 1 0,22-1 15,0 1-15,0 63 0,0-64 16,0 1-16,0-22 0,22 22 16,-1-22-16,-21 0 0,21 1 0,0-1 15,0 0-15,0-20 0,-21 20 16,22-21-16,-1 0 0,0-21 0,0 21 16,0-21-16,0 0 0,1 0 15,-1 0-15,0 0 0,0 0 16,0-21-16,0 0 0,1 0 0,-1 0 15,21-22-15</inkml:trace>
  <inkml:trace contextRef="#ctx0" brushRef="#br0" timeOffset="2782.94">6985 1461 0,'0'21'16,"0"0"-1,21-21 32,0 0-31,0-21-16,-21 0 16</inkml:trace>
  <inkml:trace contextRef="#ctx0" brushRef="#br0" timeOffset="3443.08">8318 1397 0,'43'0'0,"84"-63"31,-106 63-31,0-22 0,0 1 0,0 0 15,1-21-15,-1 21 0,0-1 16,-21 1-16,0-21 0,0 21 0,0-22 16,0 22-16,0 0 0,-42 21 15,20-21-15,1 21 0,-21 0 0,0 0 16,20 21-16,-20-21 0,0 21 16,-1 0-16,1 1 0,21-1 0,0 0 15,0 0-15,21 0 0,0 0 16,0 1-16,0-1 0,21 0 0,0 0 15,0 0-15,21 0 0,-20 1 16,20-1-16,0 0 0,1 0 0,-1 0 16,0 0-16,1 1 15,-1 20-15,0-21 0,-21 0 0,22 0 16,-22 1-16,-21 20 0,0-21 0,0 0 16,-21 0-16,0 1 0,-22-1 15,1 0-15,-22 0 0,1 0 0,-1-21 16,1 0-16,-1 21 0,-20-21 15,20 0-15,22 0 0,-22 0 0,22-21 16,-21 0-16,20 0 0,22 0 16,-21-22-16,21 22 0,-1-21 0,22 0 15,0 20-15,0-20 16,0 21-16,22-21 0,-1 20 0,21 1 0,-21-21 16,22 21-16,20 0 15,-21-1-15,1 1 0,20 0 0,1 0 16,-22-21-16</inkml:trace>
  <inkml:trace contextRef="#ctx0" brushRef="#br0" timeOffset="3721.13">9229 635 0,'0'0'16,"0"-21"-16,0 0 0,-22 42 31,1 0-31,21 0 0,0 22 15,-21-1-15,0 21 16,21 1-16,-21-1 0,21 1 0,0-1 16,-21 1-16,-1-1 0,22-20 15,-21 20-15,21-20 0,-21-1 0,0 0 16,21 1-16,0-1 0,0-21 0,0 21 16,0-20-16,0-1 0,0 0 15,0 0-15,21-21 16,0 0-16,0 0 0,1-21 15,-1 0-15,0 0 0,0-1 16</inkml:trace>
  <inkml:trace contextRef="#ctx0" brushRef="#br0" timeOffset="4627.27">9334 1355 0,'0'21'0,"-21"0"16,42-21-1,1 0 1,-1 0-16,21 0 0,-21 0 16,0 0-16,22-21 0,-1 21 0,-21-21 15,22 0-15,-22 21 0,21-22 16,-21 1-16,0 0 0,1 0 0,-1 0 16,-21 0-16,0-1 0,0 1 15,-21 21 1,-1 0-16,1 0 0,0 0 0,-21 21 15,-1 1-15,22-1 0,-21 0 16,21 0-16,-22 0 0,22 22 0,0-22 16,-21 0-16,21 21 0,21-21 15,0 22-15,-22-22 0,22 0 0,0 21 16,0-20-16,0-1 0,22 0 16,-1 0-16,21 0 0,-21 0 0,22-21 15,-1 0-15,0 0 0,64 0 16,-42 0-16,-1 0 15,1-21-15,-22 21 0,21-21 16,1 0-16,-22-21 0,22 20 0,-22 1 16,0-21-16,1 21 0,-22-22 15,0 1-15,0 21 0,0-21 0,-21 20 16,0-20-16,0 21 0,0 0 16,0 0-16,-21 21 0,0 0 15,-21 0-15,21 0 0,-1 21 16,-20-21-16,0 42 0,21-21 0,-22 0 15,1 22-15,21-22 0,-22 21 16,22-21-16,0 22 0,21-22 0,0 21 16,0-21-16,0 1 0,21 20 15,22-21-15,-22 0 0,21 0 16,0-21-16,1 22 0,20-22 0,-20 0 16,20 0-16,-21 0 0,22 0 15,-22-22-15,22 1 0,-22 0 0,0 0 16,1 0-16,-1 0 0,-21-1 15,22-20-15,-22 21 0,0-21 0,0 20 16,0 1-16,0 0 0,-21 0 16,0 0-16,0 0 0,0-1 0,0 44 47,0-1-47,0 0 0,-21 0 0,21 0 15,-21 22-15,21-1 0,0 0 16,-21 22-16,21-1 0,0 1 0,0-1 15,0 22-15,0-22 0,0 22 16,-21-21-16,0 20 0,21 1 0,-22 21 16,22-22-16,-21 1 0,0 21 0,0-21 15,21-22-15,0 22 0,-21-22 16,21 22-16,-21-22 0,21-20 0,0 20 16,0-42-16,0 22 0,0-22 15,0 0-15,0 0 0,0-42 16,0 0-1,0 0-15,0 0 0,0-22 16,0 1-16,21 21 0,0-43 0,-21 22 16,21 0-16,0-22 0,0 1 0,1-22 15</inkml:trace>
  <inkml:trace contextRef="#ctx0" brushRef="#br0" timeOffset="4934.74">11028 1609 0,'-21'-43'0,"42"86"0,-64-128 15,22 64-15,21-21 0,-21 20 0,21 1 0,0 0 16,0 0-16,0 0 0,21 0 16,0-1-16,1 1 0,20 0 15,-21 21-15,21 0 0,1 0 0,-1 0 16,0 0-16,1 0 0,-1 0 16,-21 21-16,0 0 0,22 1 0,-43-1 15,0 21-15,0-21 0,0 0 16,0 22-16,0-1 0,-21-21 0,-1 22 15,-20-22-15,0 21 0,-1-21 16,1 22-16,-21-22 0,20 0 0,-20 0 16,20-21-16,1 21 0,21-21 15,0 0-15,0 21 0,-1-21 16,44 0 0,20-21-16,-21 0 0,43 21 15,-22-42-15,21 21 0</inkml:trace>
  <inkml:trace contextRef="#ctx0" brushRef="#br0" timeOffset="5219.09">12404 1016 0,'0'0'0,"-22"0"0,1 0 15,0 0-15,-21 0 16,21 0-16,-22 0 0,22 21 0,-21 22 0,-1-22 15,22 21-15,-21 0 0,21 1 16,-22-1-16,22 22 0,0-22 16,21 0-16,0 1 0,0 20 0,0-21 15,0 1-15,0-1 0,0 0 16,21 22-16,22-22 0,-22-21 16,0 1-16,0-1 0,0 0 15,22-21-15,-22 0 0,21 0 0,-21 0 16,22 0-16,-22 0 0,21-21 15,-21 0-15,22-1 0,-1 1 0</inkml:trace>
  <inkml:trace contextRef="#ctx0" brushRef="#br0" timeOffset="5478.94">12954 1058 0,'0'0'15,"21"22"1,0-22-1,0 21-15,1 21 0,20-21 16,-21 0-16,21 22 0,-20-22 0,20 21 16,-21 1-16,0-22 0,0 21 15,1 0-15,-22 1 0,0-1 16,0 0-16,0 1 0,0-1 16,0 0-16,-22 1 0,1-22 0,0 21 15,-21-21-15,21 22 0,-22-22 16,22 0-16,-21 0 0,21-21 0,-22 21 15,1-21-15,0 0 0,-1 0 0,22 0 16,-21 0-16</inkml:trace>
  <inkml:trace contextRef="#ctx0" brushRef="#br0" timeOffset="6085.01">2201 2540 0,'21'0'0,"-42"0"0,64 0 0,-22 0 0,0 0 15,21 0-15,1 0 0,20 0 16,1 0-16,-1 0 0,22 0 0,-1 0 15,1 21-15,0-21 0,21 0 16,-1 0-16,44 21 0,-1-21 0,0 0 16,21 0-16,22 0 0,42 0 15,-1 0-15,1 0 0,21 0 0,21 0 16,22 0-16,-22 0 0,42 0 16,1-21-16,-1 21 0,22 0 15,0 0-15,-1-21 0,1 21 16,21 0-16,-21 0 0,-1 0 0,1-21 15,0 21-15,-22 0 0,1 0 0,-22 0 16,-21-21-16,-21 21 0,0 0 16,-21 0-16,-43 0 0,1 0 0,-43 0 15,-21 0-15,0 0 0,-42 0 16,-1 0-16,-41 0 0,-1 0 16,0 0-16,-20 0 0,-1 0 0,-42 0 15,-22 0 1,1 0-16,0 0 0,-22 0 0,1 0 15</inkml:trace>
  <inkml:trace contextRef="#ctx0" brushRef="#br0" timeOffset="6919.6">2540 3641 0,'0'0'0,"-21"0"0,21 21 0,21-21 31,21 0-31,-21 0 0,22 0 0,20 0 16,-20 0-16,20 0 0,-21 0 15,22 0-15,-22 0 0,22 0 0,-22 0 16,0 0-16,1 21 0,-1-21 16,0 0-16,-20 0 0,-1 0 0,0 21 15,-42 0 16,-22-21-31,22 0 0,0 0 0,0 0 16,-21 0-16,20 0 0,1 0 16,0 0-16,0 0 0,0 0 0,-22 0 15,22 0-15,0 0 0,0 0 16,0 0-16,0 22 0,21-1 16,0 0-16,0 0 15,0 21-15,0-20 0,21 20 16,0 0-16,0 1 0,0-1 15,0 0-15,1 1 0,-1 20 0,0-21 16,-21 1-16,21-1 0,-21 22 16,0-22-16,0 0 0,0 1 0,0-1 15,0-21-15,-21 21 16,0-20-16,0 20 0,-22-21 0,22 0 16,-21 0-16,21-21 0,-22 22 15,1-22-15,-22 0 0,22 0 0,-21 0 16,20-22-16,-20 22 0,20-21 0,1 0 15,0 0-15,-1 0 0,22 0 16,0-1-16,0-20 0,0 21 0,0 0 16,21 0-16,0-1 0,0-20 15,0 21-15,21 21 0,21-21 0,-21 0 16,22-1-16,20 22 0,-21-21 16,22 21-16,-22 0 0</inkml:trace>
  <inkml:trace contextRef="#ctx0" brushRef="#br0" timeOffset="7411.32">3768 4233 0,'0'-21'0,"-64"-85"32,43 64-32,0 21 0,0 0 15,-22 0-15,22 21 0,0 0 0,0 0 16,-22 0-16,22 21 15,0 0-15,-21 21 0,21 1 0,-1-1 16,-20 21-16,21-20 0,0 20 16,0-20-16,-1-1 0,1 21 0,21-41 15,0 20-15,0 0 0,0-21 16,0 1-16,0-1 0,21-21 0,1 0 16,20 0-16,-21 0 0,0 0 15,22 0-15,-1 0 0,0-21 0,-21-1 16,22 1-16,-1 0 0,-21 0 0,22-21 15,-22 20-15,0-20 0,0 0 16,-21-1-16,0 1 0,21 0 16,-21 21-16,21-22 0,-21 22 15,0 0-15,0 0 0,0 42 16,0 0 0,22 0-16,-22 0 0,0 22 0,0-1 15,21-21-15,-21 22 0,0-22 0,21 21 16,-21-21-16,0 0 0,21 1 15,0-1-15,0 0 0,-21 0 0,22 0 16,-1-21-16,0 21 0,0-21 16,0 0-16,0 0 0,1 0 0,-1 0 15,0 0-15,0-21 0,0 0 16,0 21-16,1-21 0,-1-21 16,0 20-16</inkml:trace>
  <inkml:trace contextRef="#ctx0" brushRef="#br0" timeOffset="7615.2">4233 4212 0,'0'0'0,"0"-21"0,0-21 0,0 21 15,0-1-15,0 1 16,0 42-16,0 1 16,0-1-16,21 21 0,-21-21 15,22 22-15,-22-1 0,0 0 0,0 1 16,0-1-16,0-21 0,0 21 16,0-20-16,0-1 0,0 0 0,0 0 15,0 0-15,0 0 0,21-21 31,0 0-31,0 0 0,0 0 16,22-21-16,-22 0 0,21-21 16,0 21-16</inkml:trace>
  <inkml:trace contextRef="#ctx0" brushRef="#br0" timeOffset="7811.09">4911 4064 0,'0'0'15,"-22"0"-15,1 0 16,0 0-16,0 0 0,-21 21 0,20 0 15,-20 1-15,21 20 0,-21 0 0,20-21 16,-20 22-16,21-1 0,-21 0 16,20-20-16,1 20 0,0-21 15,0 21-15,0-20 0,21-1 16,0 0-16,0 0 0,21-21 16,0 0-16,0 0 0,22 0 15,-1 0-15,0-21 0</inkml:trace>
  <inkml:trace contextRef="#ctx0" brushRef="#br0" timeOffset="8257.83">5482 4064 0,'0'0'0,"0"-42"0,0 21 0,-21-1 0,0 1 15,0 21-15,-1-21 0,1 21 0,0 0 16,0 0-16,0 21 0,0-21 15,-1 21-15,1 22 0,-21-1 0,21 0 16,0 1-16,-1-1 0,1 0 16,0 1-16,0-1 0,21 0 0,0 1 15,0-22-15,0 0 0,0 21 16,0-20-16,21-22 0,0 21 0,0-21 16,22 0-16,-22 0 0,0 0 0,21 0 15,-20 0-15,-1-21 16,21-1-16,-21 1 0,0 0 0,1 0 15,-1-21-15,0 20 0,0-20 0,0 0 16,-21-1-16,0 1 0,0 0 16,21 21-16,-21-22 0,0 22 15,0 42-15,0 22 16,0-22-16,0 21 0,0 0 16,0-20-16,0 20 0,0 0 0,0 1 15,0-22-15,0 21 0,0-21 16,0 0-16,22 1 0,-1-1 0,0 0 15,0-21-15,21 0 0,1 0 16,-1 0-16,22 0 0,-22 0 16,0-21-16,22 0 0,-22-1 0,0-20 15,1 21-15</inkml:trace>
  <inkml:trace contextRef="#ctx0" brushRef="#br0" timeOffset="9088.35">7197 3874 0,'0'0'0,"0"-22"0,0-20 16,0 21-16,0 0 0,0 0 15,0-1-15,0 1 0,0 0 16,0 42-1,0 0-15,0 1 0,-22 20 16,22 0-16,0 1 0,0-1 16,-21 0-16,21 1 0,0 20 0,0-21 15,-21 1-15,21-1 0,-21 0 16,21-20-16,0-1 0,-21 21 0,21-21 16,0 0-16,21-21 15,0 0-15,0-21 16,-21 0-16,21 0 0,22 0 0,-22 0 15,0-1-15,0-20 16,0 0-16,1-1 0,-1 22 0,21-21 16,-21 0-16,0-1 0,-21 22 0,22-21 15,-1 21-15,0 21 16,0 21 0,-21 0-16,0 0 0,0 21 15,0-20-15,0 20 0,0 0 0,0 1 16,0-1-16,21-21 0,0 21 15,-21-20-15,22-1 0,-1 0 0,21 0 16,-21 0-16,22 0 0,-1-21 0,21 0 16,-20 0-16,20 0 0,1 0 15,-1-21-15,-20 0 0,20 0 0,1 0 16,-22 0-16,0-1 16,1-20-16,-22 0 0,0-1 0,0 1 15,0-21-15,-21 20 0,0-20 0,0 20 16,0-20-16,-21-1 0,0 1 15,0-1-15,0 22 0,-22 0 0,22-1 16,-21 22-16,-1 21 0,1 0 16,0 0-16,-1 0 0,1 21 0,0 1 15,-1-1-15,1 21 0,21-21 16,-21 22-16,20-1 0,1-21 16,21 21-16,0 1 0,0-22 0,0 21 15,21-21-15,22 22 0,-1-22 16,22 0-16,-22 0 0,21 0 0,1 1 15,-1-22-15,1 21 0</inkml:trace>
  <inkml:trace contextRef="#ctx0" brushRef="#br0" timeOffset="9766.95">9059 3958 0,'21'-21'0,"-21"0"16,0 0-16,0 0 0,-42-64 15,21 64-15,-21 0 16,20-1-16,1 1 0,-21 21 0,21 0 15,-22 0-15,22 0 0,0 21 0,0-21 16,-21 22-16,20 20 0,1-21 16,0 0-16,0 22 0,0-1 15,21 0-15,-21 1 0,21-1 16,-22 0-16,22 1 0,0-1 0,0 0 16,0-21-16,0 1 0,0 20 0,22-21 15,-1-21-15,0 21 0,0-21 16,0 0-16,0 0 0,1 0 0,20 0 15,-21 0-15,0-21 0,22 0 16,-22 0-16,0 0 0,21-1 0,-21-20 16,1 0-16,-1 21 0,0-22 0,0 1 15,0 0-15,0-1 0,1 22 16,-22-21-16,0 21 0,21 21 0,-21-22 16,0 44-1,0-1 1,0 0-16,-21 0 0,21 21 0,0-20 15,-22 20-15,1 0 0,21-21 16,-21 22-16,21-22 0,0 21 0,0-21 16,0 1-16,0-1 0,0 0 15,0 0-15,21-21 0,22 0 0,-22 0 16,0 0-16,21 0 0,-21 0 0,22-21 16,-22 21-16,21-21 0,-21-22 15,22 22-15,-22 0 0,0-21 0,0-1 16,22 1-16,-22 0 15,0 21-15,0-22 0,-21 1 0,21 21 16,-21 0-16,21 21 0,-21 21 16,0 21-1,0-21-15,0 22 0,0-22 16,0 21-16,-21 0 0,21-20 16,0 20-16,-21-21 0,21 21 0,0-20 15,0-1-15,0 0 0,0 0 0,0 0 16,21-21-1,0 0-15,1 0 16,-22-21 0,21 0-16,0 0 0,-21 0 0,21-22 0,0 22 15,-21-21-15,21-1 0,1 1 16</inkml:trace>
  <inkml:trace contextRef="#ctx0" brushRef="#br0" timeOffset="10111.77">9737 3450 0,'0'0'15,"-22"-21"-15,1 21 0,0 0 0,0 0 16,0 0-16,21 21 0,-21 0 0,21 1 16,-22-1-16,22 0 0,-21 21 15,21-21-15,0 1 0,0-1 0,0 21 16,21-21-16,1 0 16,20 1-16,-21-22 0,0 0 0,0 0 15,22 0-15,-22 0 0,0 0 16,0 0-16,0-22 0,1 22 15,-1-21-15,0 0 0,-21 0 0,0-21 16,0 20-16,0-20 0,0 0 0,0 21 16,-21-22-16,0 1 0,21 21 15,-22 0-15,1 21 0,0 0 0,0 0 16,0 0-16,0 21 16,-1 0-16,-20 21 0,21-21 0,0 22 15,21-1-15,-21-21 0,21 22 0,-22-1 16,22-21-16,0 21 0,0-20 15,0-1-15,0 0 0,22 0 0,20-21 16,-21 0-16,21 21 0,1-21 16</inkml:trace>
  <inkml:trace contextRef="#ctx0" brushRef="#br0" timeOffset="10374.62">10499 3514 0,'0'0'0,"21"-43"0,-21 22 16,0 0-16,0 0 0,0 0 0,0 42 15,0 0 1,-21 0-16,-1 22 0,22-1 16,-21 0-16,0 1 0,0-1 0,0 0 15,21 1-15,-21-1 0,-1 0 16,1 22-16,21-22 0,0 0 16,0 1-16,-21-22 0,21 21 0,0-21 15,0 22-15,0-22 0,0 0 16,0 0-16,21-21 0,-21 21 15,21-21-15,1 0 0,-1 0 0,0 0 16,0-21-16,0 0 0,0 0 16,-21 0-16,22 0 0,-1-22 0</inkml:trace>
  <inkml:trace contextRef="#ctx0" brushRef="#br0" timeOffset="10566.51">10202 3725 0,'0'0'0,"-21"0"0,0 0 15,21 22-15,0-1 16,42 0-16,-21-21 0,1 0 16,20 0-16,0 0 0,1 21 15,-1-21-15,0 0 0,1 0 0,-1 0 16,-21 0-16,21 0 0,1 0 16,-22 0-16,0 0 0,0 0 0,0-21 15,1 21-15,-1-21 0</inkml:trace>
  <inkml:trace contextRef="#ctx0" brushRef="#br0" timeOffset="11007.25">12467 3048 0,'0'0'16,"-21"21"-16,-21 0 0,20 22 0,-20-1 0,0 0 16,-1 22-16,1-1 0,21 22 15,-21-21-15,-1 20 0,1-20 0,-22 20 16,22 1-16,0 0 0,-22-1 16,22 22-16,0-21 0,-22 0 15,22-1-15,-22 1 0,22 0 0,-22-1 16,22-20-16,0 20 0,-1-20 0,1-1 15,0 1-15,21-22 0,-1 1 16,22-22-16,0 0 0,0 0 0,22-21 16,-1-21-16,0 0 0,0 0 15,21-22-15</inkml:trace>
  <inkml:trace contextRef="#ctx0" brushRef="#br0" timeOffset="11420.01">12975 3514 0,'-21'-21'0,"42"42"0,-42-85 0,21 43 0,0 0 15,0 0-15,0 0 0,-21 21 16,21 42 0,-21-21-16,21 21 0,0 1 15,0-1-15,0 22 0,-22-22 0,22 0 16,-21 1-16,21 20 0,0-21 15,0 1-15,-21-1 0,0 0 0,0 1 16,21-22-16,-21 21 0,-1-21 0,22 22 16,0-22-16,-21 0 15,21-42 1,0 0-16,0 0 16,0-22-16</inkml:trace>
  <inkml:trace contextRef="#ctx0" brushRef="#br0" timeOffset="11927.73">12742 3471 0,'0'0'16,"0"-42"-16,0 21 0,0 0 0,0 0 0,0-1 15,21 1-15,1 0 16,-1 21-16,0 0 0,21 0 0,-21 0 16,22 0-16,-1 0 0,22 21 15,-22 0-15,21 1 0,-20-1 0,-1 0 16,0 21-16,-20-21 0,-1 22 0,-21-22 15,0 0-15,0 21 16,-21-20-16,-22-1 0,22 0 0,-21 0 16,-22 0-16,22 0 0,0 1 0,-1-22 15,22 0-15,-21 0 0,21 0 16,21-22 0,0 1-16,21 0 15,0 21-15,0 0 0,0-21 0,22 21 16,-1 0-16,0 0 0,22 0 0,-22 21 15,22 0-15,-1 0 0,-21 1 16,22-1-16,-22 0 0,22 0 16,-22 21-16,-21-20 0,0 20 0,1-21 15,-22 21-15,0 1 0,0-1 16,0-21-16,-22 22 0,-20-22 0,0 21 16,-22-21-16,1 0 0,-22 1 15,22-1-15,-22-21 0,21 0 0,-63 0 16,64 0-16,21 0 0,-1 0 15,1 0-15,0-21 0,-1-1 16,22 1-16,0 0 0,0-21 0,0 21 16,21-22-16,0 22 0,0-21 15,0 21-15,0-22 0,21 22 16,42-42-16,-42 41 0,43 1 0,-22 0 16,22 0-16,20 0 0,-20-22 15</inkml:trace>
  <inkml:trace contextRef="#ctx0" brushRef="#br0" timeOffset="12348.48">13928 3323 0,'0'-21'0,"0"42"0,0-21 16,0 43 0,-22-22-16,22 21 0,-21 0 0,21 1 15,0-1-15,-21 0 0,21 1 0,-21-1 16,21 0-16,0 1 15,0-1-15,0 0 0,0 1 0,0 41 16,0-62-16,0-1 0,0 0 16,21 0-16,0 0 0,0-21 15,1 0-15,20 0 0,-21 0 0,0 0 16,22-21-16,-22 0 0,21 0 16,-21 0-16,22-1 0,-22-20 0,21 21 15,-21 0-15,22-64 0,-22 64 16,-21 0-16,0-22 0,0 22 15,0 0-15,0 42 32,0 0-32,0 1 0,0-1 15,0 0-15,0 0 0,-21 0 0,21 0 16,-22 1-16,22-1 0,0 0 16,0 0-16,0 0 0,22-42 46,-1 21-46,-21-21 0,0 0 0,0 0 16</inkml:trace>
  <inkml:trace contextRef="#ctx0" brushRef="#br0" timeOffset="12516.39">14436 3535 0,'0'-21'16,"0"42"-16,0-63 15,-22 42-15,1 0 16,0 0-16,21 21 15,0 0-15,0 0 16,21 0-16,0-21 0,1 21 16,-1-21-16,0 22 0,21-22 15,-21 21-15,1-21 0,-1 0 0</inkml:trace>
  <inkml:trace contextRef="#ctx0" brushRef="#br0" timeOffset="12923.15">14690 3725 0,'0'0'0,"0"22"16,0-1-16,0 0 15,0 0-15,0 0 0,0 0 0,0 1 16,0-1-16,0 0 0,0 0 0,0 0 16,0 0-16,0 1 0,0-1 15,0 0-15,0 0 0,0 0 0,0 0 16,0 1 0,-22-22-16,22-22 15,0 1 1,0 0-16,0 0 0,0 0 0,0 0 15,0-22-15,22 22 0,-1 0 0,0-21 16,0-1-16,0 22 0,0-21 16,22 21-16,-22-22 0,21 22 15,1 0-15,-22 0 0,21 21 0,0 0 16,1 0-16,-1 0 0,0 21 16,1 0-16,-1 0 0,-21 22 0,43 20 15,-43-21-15,0-20 16,-21 20-16,0-21 0,0 21 0,0-20 15,0-1-15,-21 0 0,0 0 0,0 0 16,-1 0-16,1-21 0,21 22 16,-21-22-16,42-22 31,0 22-31,1-21 0,20 0 16,-21 0-16,21 0 0,1 21 15</inkml:trace>
  <inkml:trace contextRef="#ctx0" brushRef="#br0" timeOffset="13374.89">15938 3683 0,'0'-21'0,"0"42"0,0-63 0,0 21 15,0-1-15,-21 22 0,0 0 16,0 0-16,0 0 0,-22 0 0,1 22 16,0-1-16,-1 0 0,1 0 0,0 21 15,-1-20-15,22 20 0,-21-21 16,21 21-16,-22 1 0,43-22 0,-21 21 15,21-21-15,0 22 16,0-22-16,0 21 0,21-21 0,-21 1 16,43-22-16,-22 21 0,0-21 0,21 0 15,-20 0-15,20 0 0,0 0 16,1-21-16,-22-1 0,21 1 0,0 0 16,-20-21-16,20 21 0,-21-22 15,21 1-15,-20 0 0,-1-1 0,0-20 16,0-1-16,0-84 0,-21 63 15,0 22-15,0-22 0,0 22 16,0 20-16,0-20 0,0 42 0,0 0 16,0-1-16,-21 22 0,0 0 15,21 22-15,0 20 0,-21 0 16,0 1-16,21 20 0,-22 1 16,22-1-16,0-21 0,0 22 0,0-1 15,0 1-15,0-22 0,0 22 0,0-22 16,0 0-16,22 1 0,-22-22 15,21 21-15,-21-21 0,21 1 0,0-1 16,-21 0-16,21-21 0,0 0 0,1 0 16,20 0-16,-21-21 0</inkml:trace>
  <inkml:trace contextRef="#ctx0" brushRef="#br0" timeOffset="14095.49">17166 3577 0,'0'0'0,"-21"0"0,21-21 16,0 0-16,0 0 0,0 0 15,0-1-15,-21 1 16,0 0-16,21 0 0,-22 21 15,1 0 1,21 42-16,-21-21 0,21 22 16,0-1-16,0 0 0,0 1 0,0-1 15,0 0-15,0 1 0,0-1 16,0 0-16,0 1 0,0-22 0,0 21 16,0-21-16,0 1 0,-21-1 15,21 0-15,0-42 31,0 0-31,0-1 0,21 1 16,0 0-16,0 0 0,1 0 16,-22-22-16,21 22 0,0-21 0,0 21 15,21-22-15,-20 1 0,-1 21 16,0 0-16,0 0 0,21 21 16,-20 0-16,-1 0 0,0 21 15,0 0-15,0 0 0,0 0 0,-21 0 16,22 1-16,-1-1 0,-21 21 15,21-21-15,-21 0 0,21 1 0,0-1 16,0 0-16,-21 0 0,22 0 16,-1 0-16,21 1 0,-21-22 0,22 0 15,-22 0-15,21 0 0,0 0 16,1 0-16,-22-22 0,21 1 16,1 0-16,-1 0 0,-21 0 0,0-22 15,22 22-15,-43-21 0,21 0 16,-21-22-16,0 22 0,0-22 0,0 1 15,0-1-15,-21 1 0,-1-1 16,1 1-16,-21 20 0,21 22 0,-22 0 16,1 0-16,0 21 0,21 0 15,-22 0-15,1 21 0,21 0 0,0 22 16,-22-1-16,22 0 0,21 1 16,0-1-16,0-21 0,0 21 0,0 1 15,0-1-15,21-21 0,0 0 16,22 22-16,-1-22 0,0 0 15,1-21-15,-1 21 0,22-21 0,-22 0 16</inkml:trace>
  <inkml:trace contextRef="#ctx0" brushRef="#br0" timeOffset="14694.65">18627 3598 0,'0'-21'0,"0"42"0,0-84 16,0 42-16,0 0 0,0-1 0,-22 1 15,1 0-15,0 21 0,0 0 16,0 0-16,-22 21 0,1-21 0,21 21 15,-21 22-15,-1-22 0,22 21 16,-21-21-16,21 22 0,-1-1 0,1-21 16,0 22-16,0-1 0,21-21 15,0 0-15,0 0 0,0 22 16,0-22-16,0 0 0,21-21 16,0 0-16,0 0 0,1 0 15,-1 0-15,21 0 0,-21 0 0,22-21 16,-22 21-16,0-21 0,21 0 15,-21-1-15,1 1 0,-1-21 0,21 21 16,-21-22-16,0 1 0,1 21 16,-1-21-16,0 20 0,-21 1 0,0 0 15,21 21-15,-21 21 16,0 0 0,0 1-16,0 20 0,-21-21 0,21 21 15,0-20-15,0-1 0,0 0 16,0 0-16,0 21 0,0-20 0,21-1 15,-21 0-15,42-21 16,1 0-16,-22 0 0,0 0 16,0 0-16,22 0 0,-22 0 15,0-21-15,0 21 0,21-21 0,-20-1 16,-1 1-16,0 0 0,0-21 0,0 21 16,0-22-16,1 1 0,-22 21 15,21-22-15,-21 22 0,0 0 16,21 21-16,-21 21 15,0 0-15,0 1 0,0-1 0,-21 0 16,21 21-16,-21-21 0,21 1 16,-22-1-16,22 0 0,0 0 0,0 0 15,0 0-15,0 1 16,22-22 0,-1-22-1,0 1-15,-21 0 0,21 0 16,-21 0-16</inkml:trace>
  <inkml:trace contextRef="#ctx0" brushRef="#br0" timeOffset="15006.47">19219 3048 0,'0'0'0,"-21"0"16,0 0-16,0 0 0,0 21 0,-1 22 15,22-22-15,0 21 16,0-21-16,0 0 0,0 1 0,22-22 15,-1 21-15,0-21 0,0 0 16,0 0-16,0 0 0,1 0 0,-1-21 16,-21-1-16,21 1 15,-21-21-15,0 21 0,0 0 0,0-1 16,-21-20-16,0 21 16,21 0-16,-22 0 0,1 21 0,0 0 15,0 0-15,0 0 0,0 0 16,-1 0-16,1 21 0,21 0 15,-21 0-15,21 0 0,0 0 16,0 1-16,0-1 0,0 0 16,21 0-16,0-21 0,1 0 15,20 0-15</inkml:trace>
  <inkml:trace contextRef="#ctx0" brushRef="#br0" timeOffset="15279.31">19685 2985 0,'0'-22'15,"0"44"-15,0-65 0,0 22 0,0 42 32,-21 0-17,0 22-15,21-22 0,-22 21 0,1 22 16,0-22-16,0 22 0,0-1 16,0 1-16,-1-1 0,1 1 0,0-22 15,21 21-15,0-20 0,-21-1 16,21 0-16,0-20 0,0 20 0,0-21 15,0 0-15,21 0 16,0-21-16,0 0 0,1 0 16,-1 0-16,0 0 0,0 0 0,21-21 15,-20 0-15,-1 21 0,21-42 16,-21 21-16,0-1 0,1-20 0</inkml:trace>
  <inkml:trace contextRef="#ctx0" brushRef="#br0" timeOffset="15506.7">19389 3281 0,'0'0'0,"-22"0"0,1 0 0,0 0 16,42 0-1,0 0-15,22 0 0,-1 0 0,0 21 16,22-21-16,-1 0 0,1 0 16,-1 0-16,1 0 0,-1 0 0,1 0 15,-1 0-15,1 0 16,-22-21-16,1 21 0,-1 0 0,-21 0 15,0 0-15,-21-21 0,-21 21 32,0 0-32,-21 0 15,-1 21-15</inkml:trace>
  <inkml:trace contextRef="#ctx0" brushRef="#br0" timeOffset="16358.63">2984 5969 0,'0'0'0,"-21"0"0,-21-21 15,21 21-15,0-21 0,-1 21 0,1 0 16,42 0 0,22 0-1,-1 0-15,0 0 0,22 0 16,-1 0-16,1 0 0,-1-21 16,22 21-16,-21 0 0,20 0 0,-20 0 15,-1 0-15,1 0 0,-22 0 16,0 0-16,1 0 0,-22 0 0,0 0 15,-42 0 1,0 0-16,-22 0 0,1 21 0</inkml:trace>
  <inkml:trace contextRef="#ctx0" brushRef="#br0" timeOffset="16583.5">3217 5948 0,'0'0'0,"-21"21"31,21 0-31,0 0 15,0 1-15,0-1 0,0 21 0,0 0 16,0-20-16,0 20 0,0 0 0,0 22 16,0-22-16,0 0 0,0 1 15,0-1-15,0 22 0,0-43 0,0 21 16,0 0-16,0-20 0,0 20 16,0-21-16,0 0 0,21-21 31,-21-21-31,21 0 15,1-21-15</inkml:trace>
  <inkml:trace contextRef="#ctx0" brushRef="#br0" timeOffset="17003.25">3577 6138 0,'0'0'0,"0"-21"0,0-21 16,0 21-16,0-22 0,0 65 31,0 20-31,-21-21 0,21 21 16,0 1-16,-21-1 0,0 0 15,21 22-15,0-1 0,-22-20 0,22-1 16,-21 22-16,21-22 0,0 0 16,0-21-16,0 22 0,0-22 15,0 0-15,0 0 0,-21-21 32,21-21-32,0 0 15,0 0-15,0-22 0,0 22 0,0-21 16,21 0-16,0-22 0,1 22 15,-1-1-15,0 22 0,42-42 16,-20 42-16,-1 21 0,-21 0 16,22 0-16,-1 0 0,0 0 0,1 21 15,-1 21-15,-21-21 0,21 22 16,-20-22-16,-1 21 0,0 0 16,-21 1-16,0-1 0,0-21 0,0 22 15,0-1-15,0-21 0,-21 0 16,21 0-16,-21 1 0,-1-1 0,22 0 15,-21-21-15,21-21 32,21 0-32,1-1 15</inkml:trace>
  <inkml:trace contextRef="#ctx0" brushRef="#br0" timeOffset="17373.05">4149 6435 0,'0'0'0,"0"-21"16,0-1-16,-22 22 0,22-21 0,0 0 16,0 0-16,0 0 15,22 21-15,-1 0 16,0 0-16,0 0 0,21 0 0,-20 21 16,20 0-16,-21 0 0,21 22 15,1-22-15,-22 21 0,0 0 0,21 1 16,-20-22-16,-22 21 0,0 1 15,0-22-15,0 0 0,0 0 0,0 0 16,0 0-16,-22-21 16,1 0-16,0 0 15,21-21-15,-21 0 0,0 0 16,21 0-16,0 0 0,0-1 0,0-20 16,0 21-16,0-21 0,0-1 15,0 1-15,0 0 0,21-1 16,0 22-16,21 0 0,-20 0 0,20 0 15,-21-1-15,21 22 0,1-21 0,-1 21 16,0 0-16,-20 0 0,20 0 0,-21 21 16,0 1-16</inkml:trace>
  <inkml:trace contextRef="#ctx0" brushRef="#br0" timeOffset="17690.86">4974 6689 0,'42'0'15,"-84"0"-15,106 0 16,-43-21-16,0 21 0,0-22 0,0 1 16,0 0-16,1 0 0,-1-21 15,0 20-15,0 1 0,0-21 0,-21 21 16,21-22-16,-21 22 0,0-21 0,0 21 16,0 0-16,-21 21 15,0-22-15,0 22 0,0 0 0,-22 0 16,22 0-16,0 22 0,-21-22 0,-1 21 15,22 21-15,-21-21 0,21 22 16,0-22-16,-1 21 0,1 0 0,0-20 16,21 20-16,0 0 0,0-21 15,0 22-15,0-22 0,21 0 0,22 0 16,-22 0-16,21-21 0,22 22 16,-22-22-16,21 0 0,1 0 0,-1 0 15,22 0-15,-21-22 0,20 22 0,1-21 16</inkml:trace>
  <inkml:trace contextRef="#ctx0" brushRef="#br0" timeOffset="18523.64">6244 6244 0,'0'0'16,"-21"-21"-16,0 21 0,0 0 0,-22 0 16,22 0-16,0 0 0,-21 0 0,-22 42 15,22-20-15,-1 20 16,22-21-16,-21 21 0,21 1 0,0-1 15,-1 0-15,1 1 0,21-1 0,0-21 16,0 22-16,0-22 0,0 0 16,0 0-16,21 0 0,1 0 0,-1-21 15,21 0-15,-21 0 0,0 0 16,22 0-16,-22 0 0,21-21 0,-21 0 16,1 0-16,-1 0 0,0 0 15,0-22-15,0 22 0,-21-21 16,21-1-16,-21 1 0,22 0 0,-22-1 15,0 22-15,0 0 0,0 0 0,0 0 16,0 0-16,0 42 16,0 0-1,0 0-15,0 0 0,-22 22 16,22-1-16,0-21 0,0 21 0,0 1 16,0-1-16,0-21 0,0 22 15,22-22-15,-22 0 0,21 0 16,21 0-16,-21 0 0,0 1 0,64-22 15,-43 0-15,64 0 16,-42 0-16,-22 0 0,0-22 16,1 1-16,-1 0 0,0 0 0,1 0 15,-22 0-15,0-22 0,0 1 16,-21 21-16,0-22 0,0 1 0,0 0 16,0 21-16,0-22 0,-21 22 15,0 0-15,0 21 0,-22 0 0,22 0 16,-21 0-16,0 0 0,-1 0 0,22 21 15,-21 0-15,-1 22 16,22-22-16,0 21 0,0-21 0,0 22 0,21-1 16,0 0-16,0-21 0,0 22 0,0-22 15,0 0-15,21 0 16,0 0-16,0 1 0,22-22 0,-22 0 16,21 0-16,-21 0 0,22 0 15,-22-22-15,21 1 0,-21 0 0,0 0 16,22-21-16,-22-1 0,0 1 0,0 0 15,0-22-15,1 22 0,-1-22 16,0 1-16,0-1 0,0 1 0,-21-22 16,0 22-16,0-1 0,0 22 15,0-22-15,0 43 0,0-21 0,-21 42 16,0 21-16,0 0 16,0 0-16,-1 22 0,1 20 15,0-21-15,0 64 0,21-42 16,0-1-16,0 1 0,0-1 15,0 1-15,0-22 0,21 22 0,0-22 16,0 0-16,22-21 0,-22 22 0,21-22 16,-21 0-16,22 0 15,-1-21-15,0 0 0,22 0 0,-43-21 16,21 0-16</inkml:trace>
  <inkml:trace contextRef="#ctx0" brushRef="#br0" timeOffset="18683.55">7768 6392 0,'0'0'0,"-21"0"0,21-21 16,-21 21-1,21-21 17,21 21-17,0-21-15,0 0 0</inkml:trace>
  <inkml:trace contextRef="#ctx0" brushRef="#br0" timeOffset="19275.21">8848 6138 0,'42'0'0,"-84"0"0,105-21 0,-21 0 16,-20 0-16,20 0 0,0 0 0,1-22 15,-22 22-15,0 0 0,0-21 16,-21 20-16,0 1 0,-21 0 0,-21 0 16,20 0-16,-41 21 0,21 0 15,-22 0-15,22 0 0,-22 21 0,22 0 16,0 0-16,-1 0 0,1 22 16,21-22-16,21 0 0,0 21 0,0-20 15,0-1-15,0 0 0,0 21 0,21-21 16,21 1-16,1-1 15,-1 0-15,0 0 0,1-21 0,20 21 16,1 22-16,-22-22 0,0 0 0,1 0 16,-1 21-16,-21-20 0,0-1 15,-21 0-15,0 21 0,-21-21 0,0 1 16,-64-1-16,22 0 16,-1-21-16,1 0 0,-1 0 0,1 0 15,-1 0-15,22 0 0,0 0 16,-1 0-16,1-21 0,21 0 0,0-1 15,21-20-15,0 21 0,0-21 0,0 20 16,0-20-16,0-21 16,21 20-16,0 22 0,0-21 15,21-1-15,1 1 0,20 0 0,1-1 16,-1-20-16</inkml:trace>
  <inkml:trace contextRef="#ctx0" brushRef="#br0" timeOffset="19474.09">9715 5673 0,'0'0'16,"0"42"-16,-21 0 0,0 22 0,0-22 16,21 1-16,-21 20 0,21-21 15,-21 1-15,-1-1 0,22 0 0,-21 1 16,21-1-16,-21 0 0,21 1 0,-21-1 16,21-21-16,0 0 0,0 22 15,0-22-15,0 0 0,21-21 31,0-21-31,22 0 0,-22 0 16</inkml:trace>
  <inkml:trace contextRef="#ctx0" brushRef="#br0" timeOffset="20304.62">9991 6287 0,'0'0'0,"21"0"16,0 0-16,0 0 0,0 0 15,0 0-15,1 0 0,-1-22 16,0 1-16,0 21 0,21-21 16,-20 0-16,-1 21 0,0-21 0,0 0 15,0-1-15,0 1 0,1 0 16,-22 0-16,0 0 0,0 0 0,0-1 16,-22 22-16,1 0 0,0 0 15,-21 0-15,21 0 0,-22 22 16,22-1-16,-21 0 0,-1 21 15,22-21-15,-21 22 0,21-22 0,-22 0 16,22 21-16,0-20 0,21 20 0,0-21 16,0 0-16,0 43 15,21-64-15,0 21 0,22 0 0,-1-21 16,0 0-16,1 0 0,-1 0 16,22 0-16,-1-21 0,1 0 0,-22 21 15,21-21-15,1-1 0,-1 1 16,-20-21-16,-1 21 0,0 0 0,43-43 15,-64 43-15,22-21 16,-43 20-16,0 1 0,0-21 0,0 21 16,0 0-16,-22 21 15,1 0-15,0 0 0,0 0 16,0 21-16,0 0 0,-1 0 0,1 0 16,0 0-16,21 22 0,0-22 15,-21 0-15,21 21 0,0-20 16,0-1-16,0 0 0,0 0 0,0 0 15,21 0-15,0-21 0,0 0 0,1 0 16,20 0-16,21 0 0,-20 0 16,20 0-16,1 0 0,-1-21 0,1 0 15,-22 0-15,22 0 0,-22 0 16,0-1-16,1 1 0,-22 0 0,21 0 16,-21-21-16,0 20 15,1 1-15,-22 0 0,0 0 0,0 0 16,0 0-16,-22 21 31,1 21-31,0 21 16,21-21-16,0 22 0,0-1 0,0 21 15,-21 1-15,21-1 0,0 1 16,0-1-16,0 22 0,0-21 0,0 20 16,0-20-16,0 20 0,0 1 15,0 0-15,0-1 0,0 1 0,0 0 16,0-1-16,-21 1 0,21-21 0,0-1 15,-21 1-15,-1-1 0,1-21 0,21 22 16,0-22-16,0-21 16,-21 1-16,21-1 0,0 0 0,0-42 15,0 0-15,0-1 0,0-20 16,21 0-16,0-1 0,1 1 16,-1-21-16,21-1 0,-21-21 15,22 1-15</inkml:trace>
  <inkml:trace contextRef="#ctx0" brushRef="#br0" timeOffset="20535.48">11493 6117 0,'0'0'0,"0"-42"0,0 0 0,0-1 0,0 22 15,0-21-15,22 21 0,20-1 0,-21 1 16,21 0-16,22 21 16,-22 0-16,1 0 0,20 0 0,-21 21 15,22 0-15,-22 1 0,1-1 16,-1 21-16,-21-21 0,0 22 0,-21-1 15,0 0-15,0-21 0,-21 22 0,-21-22 16,-1 21-16,1-21 0,-21 1 16,20-1-16,-20 0 0,-1 0 0,1-21 15,20 0-15,-20 0 0,21 0 0,-1 0 16,22 0-16,-21 0 0,42-21 16</inkml:trace>
  <inkml:trace contextRef="#ctx0" brushRef="#br0" timeOffset="20966.81">13208 5228 0,'0'0'16,"-21"21"-1,-22 22 1,22-1-16,0 0 0,-21 1 15,21 20-15,-22 1 0,22-1 0,0 1 16,-21-1-16,20 1 0,1-1 0,0 1 16,0-1-16,21 1 0,0-22 15,0 22-15,0-22 0,0 0 16,0 1-16,42-1 0,-21-21 0,1 21 16,20-20-16,0-1 0,1 0 0,-1-21 15,21 0-15,-20 0 0,-1 0 16,0-21-16,1 0 0,-1-1 15,0-20-15,1 21 0,-22-21 0</inkml:trace>
  <inkml:trace contextRef="#ctx0" brushRef="#br0" timeOffset="21162.7">13695 5482 0,'0'0'0,"0"-21"0,21 21 31,0 0-15,0 0-16,0 0 0,1 0 15,-1 0-15,0 0 0</inkml:trace>
  <inkml:trace contextRef="#ctx0" brushRef="#br0" timeOffset="21580.46">13547 5482 0,'0'0'0,"-22"21"0,1 22 15,0-22-15,0 0 0,0 0 0,0 0 0,-1 1 16,1 20-16,0-21 16,0 0-16,21 0 0,-21-21 15,21 22-15,21-44 31,0 22-31,0-21 16,0 21-16,1-21 0,-1 21 16,21 0-16,-21 0 0,22 0 0,-22 0 15,21 0-15,0 0 0,1 0 16,-1 0-16,0 0 0,1 21 16,-1 0-16,0 1 0,-20-1 15,-1 0-15,0 0 0,-21 0 0,0 0 16,0 1-16,0-1 0,-21 0 0,0 0 15,-1 0-15,-20 0 0,0 1 16,-1-22-16,1 21 0,0-21 0,-1 0 16,1 21-16,0-21 0,-1 0 0,22 0 15,-21 0-15,21 0 0,0 0 16,-1 0-16,44-21 31,-1 21-31,0-21 16,21-1-16,1 1 0,-1 21 15</inkml:trace>
  <inkml:trace contextRef="#ctx0" brushRef="#br0" timeOffset="21980.23">14436 5546 0,'0'-21'0,"-22"21"15,1 0-15,0 0 0,0 21 16,-21 0-16,20 21 0,-20-21 0,21 22 15,-21-1-15,-1 0 0,22 1 16,-42 41-16,41-41 16,1-22-16,21 21 0,0-21 0,0 22 15,0-22-15,21 0 0,1 0 16,20-21-16,-21 21 0,21-21 0,1 0 16,20 0-16,-20 0 0,41 0 15,-41 0-15,-1-21 0,0 21 16,1-21-16,-22 0 0,0 0 0,0 0 15,0-1-15,0 1 0,-21-21 16,0 21-16,0-22 0,0 1 0,0 0 16,-21-1-16,0 22 0,0-21 0,-21 21 15,20 0-15,-20-1 16,21 22-16,-21 0 0,-1 0 0,22 0 0,-21 0 16,21 22-16,-1-1 15,1 0-15,21 0 0,0 0 16,0 0-16,21 1 0,22-22 15,-22 0-15,21 0 0,22 0 0,-22 0 16,22 0-16,-22 0 0</inkml:trace>
  <inkml:trace contextRef="#ctx0" brushRef="#br0" timeOffset="22727.63">15113 5694 0,'0'0'0,"21"-21"0,0 21 16,0-21-16,-21-1 15,-21 22 1,0 22-16,0-22 0,-21 21 15,20 0-15,-20 21 0,21-21 0,-21 1 16,20 20-16,1-21 0,0 21 16,0-20-16,21-1 0,0 0 0,0 0 15,0 0-15,0 0 0,0 1 16,21-1-16,0 0 0,0-21 16,22 0-16,-22 0 0,21 0 0,-21 0 15,22 0-15,-1 0 0,-21 0 16,22-21-16,-1 21 0,-21-21 15,21-1-15,1 22 0,-22-21 0,0-21 16,0 21-16,0 0 0,-21-22 16,0 1-16,0-22 0,0 22 15,-21 21-15,0-21 0,-21 20 16,21 1-16,-22 21 0,22 0 0,-21 0 16,21 0-16,-22 0 0,22 0 15,0 0-15,42 0 31,21 21-31,1-21 0,-1 0 0,0 0 16,1 0-16,-1 0 0,22 0 16,-22-21-16,21 21 0,-20 0 0,20-21 15,-20 21-15,-1 0 0,0 0 16,1 0-16,-1 0 0,-21 0 0,0 0 16,0 0-16,-21 21 15,0 0-15,0 1 16,0 20-16,-21-21 0,0 0 0,0 22 15,0-22-15,0 0 0,-1 21 16,1-21-16,0 1 0,21 20 0,0-21 16,0 0-16,0 0 0,0 1 15,0-1-15,21 0 0,22-21 16,-22 0-16,21 21 0,-21-21 16,22 0-16,-22 0 0,21 0 0,0 0 15,-20 0-15,20-21 0,0 0 16,-21 21-16,1-21 0,-1-1 15,0 1-15,0-21 0,-21 0 0,21 20 16,-21-41-16,0 21 0,0-1 16,-42-41-16,21 41 0,0 22 15,-1 0-15,-20 0 0,21 21 0,-21 0 16,-1 0-16,1 0 0,21 21 16,-22 0-16,22-21 0,-21 21 0,21 0 15,0 1-15,21-1 0,0 0 16,0 0-16,21-21 15,21 0-15,-21 0 16,0 0-16</inkml:trace>
  <inkml:trace contextRef="#ctx0" brushRef="#br0" timeOffset="23049.47">16446 4995 0,'0'0'0,"-21"0"0,42 0 16,1 22-16,20-1 15,0 0-15,22 0 0,-22 0 0,0 22 16,1-1-16,-1-21 0,0 21 16,1 1-16,-1-1 0,-21 22 15,22-22-15,-22 21 0,0-20 16,0 20-16,-21 1 0,0-1 0,0 1 15,0-22-15,-21 22 0,0-22 16,0 0-16,-22 22 0,1-22 0,-22-21 16,22 22-16,-43-22 0,22 21 0,-1-21 15,1 0-15,-22 1 0,22-22 16,-1 21-16,22-21 0,-22 0 0,22 0 16,-21 0-16,-1-21 0</inkml:trace>
  <inkml:trace contextRef="#ctx0" brushRef="#br0" timeOffset="23711.72">13695 5503 0,'-21'0'0,"42"0"32,0 0-32,0 0 15,0 0-15,0 0 0,1-21 16,-1 21-16,21 0 0,-21 0 0,0 0 16,1 0-16,-1 0 15</inkml:trace>
  <inkml:trace contextRef="#ctx0" brushRef="#br0" timeOffset="71138.82">2773 7874 0,'0'0'0,"21"0"0,0 0 16,-21-21-16,21 21 16</inkml:trace>
  <inkml:trace contextRef="#ctx0" brushRef="#br0" timeOffset="71450.84">2879 7811 0,'0'0'0,"0"-22"15,0 1-15,0 0 16,0 0-1,0 0 17,0 42 15,0 0-32,0 0 1,0 0-16</inkml:trace>
  <inkml:trace contextRef="#ctx0" brushRef="#br0" timeOffset="72804.11">2900 7811 0,'0'0'0,"0"-22"0,0 1 15,0 0-15,0 0 16,0 0-16,0 0 0,0-1 16,-21 1-1,-1 21 1,1 0-1,0 0-15,0 21 0,21 1 16,-21-1-16,0 0 0,-1 21 16,1-21-16,0 43 0,21-22 0,-21 22 15,0-1-15,21 22 0,0-22 16,-21 1-16,-1-1 0,22 1 16,0-1-16,-21-20 0,21 20 15,0-20-15,0-1 0,0 0 0,21 1 16,1-1-16,-1-21 0,0 21 15,0-20-15,0-1 0,22 0 16,-22-21-16,42 0 0,-20 0 16,-1 0-16,0-21 0,-21 21 0,22-21 15,-1-22-15,0 22 0,-20-21 16,20 21-16,0-22 0,-21 1 0,1 0 16,20-1-16,-21-20 0,-21 20 15,21-20-15,-21-1 0,0 1 16,0-1-16,0 1 0,0-1 0,-21 1 15,0 21-15,0-22 0,0 43 16,-43-64-16,22 64 0,-1-21 16,1 42-16,0 0 15,21 0-15,-22 0 0,1 0 0,0 21 16,-1 21-16,1-21 0,0 22 16,20 20-16,-20 1 0,0-1 0,21 1 15,-1-1-15,22 22 0,0-22 16,0-20-16,0 20 0,0 1 0,22-22 15,-1 0-15,21-20 16,-21 20-16,22-21 0,20 0 0,-21-21 16,1 21-16,20-21 0,1 0 0,-22 0 15,22 0-15,-1-21 0,1 21 16,-1-21-16,1 0 0,-1 0 0,-21 0 16,1-1-16,-1 1 0,0 0 15,-20 0-15,-1 0 0,0-22 0,0 22 16,-21 0-16,21 0 0,-21 0 0,0 0 15,0-1-15,0 44 16,0-1 0,0 0-16,-21 21 15,21-21-15,-21 1 0,21 20 0,-21-21 16,21 21-16,0-20 0,-21 20 16,21-21-16,-22 0 0,22 0 0,0 22 15,0-22-15,0 0 0,0 0 16,0 0-16,22-42 31,-1 0-31,-21 0 16,21 0-16,0 0 0,-21-1 15,21-20-15,0 21 0,1-21 0,-22 20 16,21-20-16,0 21 0,0-21 0,-21 20 16,21 1-16,0 0 0,1 0 15,-1 21 1,0 0-16,0 21 15,-21 0-15,0 22 0,0-22 16,0 0-16,0 0 0,0 21 0,0-20 16,0-1-16,0 21 0,0-21 0,21 0 15,0 1-15,-21 20 0,22-21 16,20 0-16,-21 0 16,0 1-16,0-22 0,1 0 0,20 0 15,-21 0-15,21 0 0,1 0 0,-1-22 16,0 1-16,1 0 15,-1 0-15,0 0 0,22-22 16,-22 22-16,-21-21 0,-21 21 0,0-22 16,22 22-16,-22-21 0,0 21 15,0 0-15,0-1 0,-22 22 0,1-21 16,0 21-16,-21 0 16,21 0-16,-1 21 0,1 1 0,0-1 15,0 0-15,0 0 0,0 21 0,21-20 16,0-1-16,0 21 0,0-21 15,0 0-15,0 22 0,21-22 0,0 0 16,0 0-16,0 0 0,22-21 16,-22 22-16,21-22 0,-21 0 15,22 0-15,-1 0 0,0 0 0,1 0 16,-1 0-16,21-22 0,-20 1 16,-1 0-16,43-42 0,-43 41 15,0-20-15</inkml:trace>
  <inkml:trace contextRef="#ctx0" brushRef="#br0" timeOffset="74398.7">6435 8276 0,'0'-21'0,"0"42"0,0-84 0,0 42 15,0-22-15,21 1 0,0 0 0,0-1 16,0 1-16,0 0 0,-21-1 16,22 22-16,-22 0 0,21 0 0,-21 0 15,0-1-15,0 44 32,0 20-32,0 0 0,-21 1 15,-1 20-15,1 1 0,21-1 16,-21 22-16,0-22 0,0 1 0,21-1 15,-21 1-15,-1-1 0,1 1 0,0-22 16,0 0-16,0 22 0,0-43 16,21 21-16,-22 1 0,1-22 15,0 0-15,0 0 0,21 0 16,-21-21-16,0 0 16,21-21-16,-22 0 0,22 0 15,0 0-15,0-22 0,0 1 16,0 21-16,0-21 0,0-1 0,0-20 15,0 20-15,0 1 0,0 0 0,22-1 16,-1 22-16,-21-21 0,21 21 16,-21 0-16,21 21 0,0 0 15,0 21-15,-21 0 16,22 0-16,-22 0 0,21 22 0,-21-22 16,0 21-16,21-21 0,-21 22 15,21-1-15,-21-21 0,0 21 16,21 1-16,0-22 0,1 21 0,-1-21 15,0 1-15,0-1 0,0 0 16,0-21-16,22 0 0,-22 21 0,21-21 16,22 0-16,-22 0 0,0-21 0,22 21 15,-22-21-15,22 0 0,-22-22 16,0 22-16,22-21 0,-43 21 16,21-22-16,-20 1 0,-1 21 0,0-22 15,0 1-15,0 21 0,-21 0 0,0 0 16,0-22-16,0 64 31,0 1-31,0-1 16,-21 0-16,21 0 0,-21 21 0,21-20 15,0-1-15,0 42 16,0-20-16,0-22 0,0 0 0,0 21 16,0-21-16,0 1 0,21-1 15,0-21-15,0 21 0,1-21 0,-1 0 16,21 0-16,0 0 0,-20 0 0,20-21 15,0 0-15,22-1 0,-22 1 16,0 0-16,1-21 0,-1 21 16,0-22-16,-20 22 0,20-21 0,-21 21 15,0-22-15,0 22 0,1 0 16,-22 0-16,0 0 0,0-1 0,-22 44 31,1-1-31,0 0 16,21 0-16,0 0 0,-21 0 0,0 1 15,21 20-15,-21-21 0,21 21 16,0-20-16,-22-1 0,22 21 0,0-21 16,-21 0-16,21 1 0,0-1 15,0 0-15,21-21 32,1 0-17,-1-21-15,0 0 0,-21-22 0,21 22 16,0-21-16,0 21 0,1-22 0,-1 1 15,0 0-15,0 20 0,0-20 16,0 0-16,1-1 0,-1 22 0,21 0 16,-21 0-16,0 0 0,1 21 15,-1 21-15,-21 0 16,0 0-16,0 0 0,0 1 0,0 20 16,0-21-16,0 21 0,0-20 15,0 20-15,0-21 0,0 21 0,0 1 16,0-22-16,0 21 0,0-21 15,0 1-15,21 20 0,0-21 16,0 0-16,0 0 0,1-21 0,20 22 16,-21-22-16,0 21 0,0-21 15,22 0-15,-22 0 0,42-43 16,-20 22-16,-22 0 0,21 0 16,-21-21-16,22-1 0,-22 1 0,0 0 15,0-1-15,0 1 0,1 0 16,-1-1-16,-21 1 0,21 21 0,-21-22 15,0 22-15,0 0 0,-21 21 16,0 21-16,-22 0 16,22 1-16,0 20 15,0-21-15,0 21 0,-1 1 0,22-22 16,0 21-16,0 22 0,0-22 16,0-21-16,0 0 0,22 1 15,-1-1-15,0 0 0,0 0 0,0-21 16,0 0-16,22 0 0,-22 0 0,21 0 15,1 0-15,-1-21 0,-21 0 16,21 0-16,1-1 0,20-41 16,-42 42-16,1-22 0,-1 22 15,0-21-15,-21 21 0,0-22 16,0 1-16,0 21 0</inkml:trace>
  <inkml:trace contextRef="#ctx0" brushRef="#br0" timeOffset="74791.47">7599 7959 0,'0'0'0,"0"21"0,21-21 32,0 0-32,0 0 0,0 0 15,1 0-15,-1 0 0,0 0 0,0-21 16,-21 0-16,0-1 16,-21 22-1,0 0 1,0 0-16,-1 0 0,1 22 0,0-1 15,0 0 1,0-21-16,21 21 0,0 0 31,21-21-15,0 0-16,0 0 0,22 0 16,-22 0-16,21-21 0</inkml:trace>
  <inkml:trace contextRef="#ctx0" brushRef="#br0" timeOffset="76354.64">10943 7959 0,'0'0'0,"0"-43"0,21 22 0,0-21 0,1 0 0,-1-1 15,0 22-15,-21-21 16,0 21-16,0-22 0,0 22 0,0 0 16,-21 21-1,0 21-15,-22 0 0,1 22 16,21-22-16,-22 21 0,1 22 0,0-22 15,21 21-15,-22 22 0,22-21 16,0 20-16,0-20 0,0-1 0,21 1 16,-22-1-16,22-20 0,0-1 15,0 0-15,0 1 0,22-22 16,-1 21-16,0-21 0,0 0 0,21 1 16,1-22-16,-1 0 0,0 0 15,22 0-15,-22 0 0,22 0 0,-1 0 16,1-22-16,-1 1 0,1 0 0,-22 0 15,22 0-15,-22-22 0,0 22 16,1-21-16,-1 0 0,-21-1 0,21 1 16,-20 21-16,-1-22 0,-21 22 15,0 0-15,0 42 16,0 0-16,-21 1 16,21-1-16,-22 21 0,1-21 15,0 22-15,0-1 0,0-21 16,21 21-16,-21 1 0,21-22 0,-22 0 15,22 21-15,0-20 0,0-1 16,0 0-16,22 0 0,-1 0 0,21-21 16,-21 0-16,0 0 15,1 0-15,20 0 0,-21-21 0,0 21 16,22-21-16,-22 0 0,0 0 0,0-1 16,0-20-16,0 21 0,-21-43 15,0 22-15,0 0 0,0-1 16,0 22-16,-21-21 0,0 21 15,0 0-15,0-1 0,0 1 0,-1 21 16,-20 0-16,21 0 0,0 0 0,0 0 16,-1 0-1,44 0 1,20 0-16,-21 0 16,21 0-16,1 0 0,-1 0 15,22 0-15,-1-21 0,1 21 0,-1-21 16,1 21-16,-1-21 0,1 0 15,-1 21-15,-21-22 0,1 22 16,-1 0-16,-21-21 0,22 21 0,-22 0 16,-21-21-16,-21 21 31,-1 0-31,1 0 16,0 0-16,-21 0 0,-1 21 15,22 22-15,-21-22 0,0 0 16,-1 21-16,22 1 0,-21-22 0,21 21 15,-22 0-15,43-20 0,-21 20 0,21 0 16,0-21-16,0 1 16,0-1-16,21 0 0,0-21 0,1 21 15,-1-21-15,21 21 0,-21-21 0,22 0 16,-1 0-16,-21 0 0,21 0 16,1 0-16,-22-21 0,21 0 0,1-21 15,-22-1-15,21 22 16,-21-21-16,0-1 0,-21-20 0,22-1 15,-1 1-15,0-1 0,-21 1 16,0-1-16,0 1 0,0-1 16,21 1-16,-21 21 0,0-1 0,0 1 15,21 0-15,-21-1 0,0 22 16,0 0-16,0 63 31,0-21-31,0 22 0,0-1 0,0 0 16,0 22-16,0-1 0,0 22 0,0-21 15,0-1-15,0 1 0,0-1 16,0 1-16,0-22 0,0 0 0,0 1 16,0-1-16,0-21 0,0 21 15,0-20-15,0-1 0,0 0 16,0 0-16,0 0 16,21-21-1,1 0 1,-1 0-16,0-21 0,0 0 15,0 0-15,0 0 0,1-1 16,-1 1-16,0 0 0</inkml:trace>
  <inkml:trace contextRef="#ctx0" brushRef="#br0" timeOffset="76726.45">13229 8424 0,'-21'43'31,"42"-43"-15,21 0 0,-20 0-16,20-21 0,-21-1 0,21 1 15,1 0-15,-1 0 0,0 0 16,1-22-16,-1 22 0,-21-21 0,0 21 16,22-22-16,-43 22 0,0 0 15,0 0-15,-21 21 16,-1 0-16,-20 21 15,21 0-15,-21 0 0,-22 1 16,22-1-16,-1 21 0,1-21 0,0 22 16,-1-22-16,22 0 0,0 21 0,0-21 15,21 1-15,0-1 0,0 0 16,0 0-16,21 0 0,0 0 0,0-21 16,1 22-16,20-22 0,21 21 15,-41-21-15,20 0 0,0 0 16,1 0-16,-1 0 0,-21 0 0,21 0 15,-20 0-15,20-21 0,-21 21 16,0-22-16</inkml:trace>
  <inkml:trace contextRef="#ctx0" brushRef="#br0" timeOffset="76922.85">14012 8530 0,'0'0'0,"0"21"0,0 1 31,21-22-31,-42-22 63,21 1-48</inkml:trace>
  <inkml:trace contextRef="#ctx0" brushRef="#br0" timeOffset="79991.66">16087 10668 0,'21'0'0,"-21"-21"0,21 21 15,-21 42 16,0-21-31,0 1 0,0 20 16,0-21-16,0 21 0,0 1 0,0-1 16,0 0-16,0 1 0,0-1 15,-21 0-15,21 1 0,-43 20 16,43-20-16,0-1 0,-21-21 16,0 0-16,21 0 0,0 1 15,0-1-15,0-42 31,0-1-31,0 1 0,21 0 16,0-21-16,1 21 0,-1-22 0,0 1 16,21 21-16</inkml:trace>
  <inkml:trace contextRef="#ctx0" brushRef="#br0" timeOffset="80350.53">16595 10753 0,'0'21'31,"0"0"-31,0 0 0,-22 0 0,1 1 16,0-1-16,0 0 0,21 0 0,-21 21 15,0-20-15,-1-1 0,1 0 16,0 21-16,21-21 0,0 1 0,0-1 16,0 0-16,0 0 0,0 0 0,0 0 15,21-21 1,0 0-16,1 0 0,20 0 0,-21 0 15,21 0-15,-20-21 0,20 0 16,-21 0-16,0-21 0,0 20 16,22 1-16,-43-21 0,21 21 0,-21-22 15,21 22-15,-21 0 0,0-21 0,0 21 16,0-1-16,-21 22 0,0-21 16,0 21-16,-1 0 0,1 0 15,0 0-15,0 0 0,0 0 16,0 0-16,-1 0 15</inkml:trace>
  <inkml:trace contextRef="#ctx0" brushRef="#br0" timeOffset="80934.14">16722 10202 0,'0'0'0,"-43"-21"0,1 0 16,0 21-16,-1-21 0,-20 0 0,20 21 16,-84-21-16,64 21 0,-1 0 15,1 0-15,-1 0 0,1 21 16,-1-21-16,1 21 0,-1 0 0,1 0 16,-1 22-16,22-1 0,-21 0 0,20 1 15,1 20-15,0-21 0,-1 22 16,1-1-16,21-20 0,0 20 15,-1 1-15,22-1 0,-21 1 0,21-1 16,0 22-16,0-22 0,21 1 16,1 21-16,-1-22 0,0 1 0,0-1 15,0-21-15,0 22 0,22-22 0,-1-21 16,-21 22-16,22-22 0,20 0 16,-21 21-16,1-42 0,20 22 0,1-1 15,-1-21-15,1 0 0,-1 0 0,22 0 16,-22 0-16,22 0 0,-21 0 15,20-21-15,1-1 0,-22 22 0,22-21 16,-21 0-16,-1 0 0,1-21 0,-1 20 16,-21-20-16,22 21 0,-22-21 15,22-1-15,-22-20 0,22 20 16,-22-20-16,0-1 0,1 1 0,-1-1 16,0 1-16,-21-1 0,1 1 15,-1-1-15,-21-20 0,0 20 0,0 1 16,-21-22-16,-22 22 0,1 20 0,0-20 15,-22 20-15,22 1 0,-22 21 16,22 0-16,-64-22 16,43 22-16,20 21 0,1 0 0,0 0 15,-22 0-15,22 0 0,-1 0 0,1 0 16,0 0-16,21 0 0,-22 0 0,1 0 16,0 0-16,20 0 15,-20 0-15,21 0 0,-21-21 0</inkml:trace>
  <inkml:trace contextRef="#ctx0" brushRef="#br0" timeOffset="90450.61">15325 1418 0,'0'0'0,"-43"21"0,22-21 16,0 0-16,-21 0 0,20 0 0,1 0 15,0 0-15,0 0 16,42 0 0,21 0-1,22 0-15,-22 0 0,22 0 16,-1 0-16,1 0 0,20 0 0,-20 0 15,-1 0-15,1-21 0,-1 21 16,-20 0-16,20 0 0,1 0 0,-1 0 16,-20 0-16,-1 0 0,0 0 15,-21 0-15,1 0 0,-1 0 0,-42 0 32,-22 0-32,22 0 15,-21 0-15,-1 0 0,-20 0 16,21 0-16,-22 0 0,22 0 0</inkml:trace>
  <inkml:trace contextRef="#ctx0" brushRef="#br0" timeOffset="90614.51">15790 1418 0,'-84'0'0,"41"21"16,1-21-16,21 0 0,211-21 0,-401 42 0,189-21 16,44 0-1,-1 0 1,21 0-16,-21 0 0,22 0 16,-1 0-16,0 0 0,1 0 0,-1 0 15,0 0-15,1 0 0,-1 0 16,-21 0-16,21 0 0,-20 0 0,20 0 15,-21 0-15,0 0 16,-21-21-16,0 0 16</inkml:trace>
  <inkml:trace contextRef="#ctx0" brushRef="#br0" timeOffset="90980.31">16256 995 0,'0'0'0,"21"0"32,-21 21-32,0 0 0,0 0 15,0 1-15,21-1 0,-21 0 16,21 0-16,1-21 16,-22 21-16,21-21 0,0 21 0,0-21 15,0 22-15,0-22 0,1 21 16,-1-21-16,-21 21 0,21 0 0,-21 0 15,0 0-15,0 1 16,0-1-16,-21 0 0,0 21 16,-22-21-16,1 1 0,0-1 15,-1 0-15,1 0 0,0 0 16,20 0-16,-20 1 0,21-1 16,-21 0-16,20 0 0,1 0 0,21 0 15,0 1 1,21-22-1,1 0-15,20-22 16,0 1-16,1 0 0</inkml:trace>
  <inkml:trace contextRef="#ctx0" brushRef="#br0" timeOffset="91234.88">17759 1122 0,'0'-21'31,"0"0"-31,42 21 0,-21 0 16,0-22-16,22 22 15,-1 0-15,0-21 0,1 21 0,-1-21 16,0 21-16,1 0 0,-1 0 0,-21 0 15,0 0-15,1 0 0,-44 0 16</inkml:trace>
  <inkml:trace contextRef="#ctx0" brushRef="#br0" timeOffset="91646.66">17653 1101 0,'0'0'0,"-21"0"0,0 21 0,-1 0 15,-20 0-15,21 0 0,0 1 16,0-22-16,21 21 0,-22-21 16,22 21-16,22-21 31,-1 0-31,0 0 16,0 0-16,21 0 0,1 0 0,-22 0 15,21 0-15,1 0 0,-1 0 16,21 0-16,-20 0 0,-1 0 15,0 0-15,1 0 0,-22 21 16,21 0-16,1-21 0,-22 21 0,0 1 16,0-1-16,-21 0 0,0 0 15,0 0-15,-21 0 0,-21 1 16,20-1-16,-20 0 0,0 0 16,-1 0-16,1 0 0,0-21 0,-22 22 15,22-22-15,0 0 0,-22 0 16,22 0-16,-1 0 0,1 0 0,0 0 15,21 0-15,-1 0 16,-20 0-16,21 0 0,21-22 16,21 22-1,0 0-15,0-21 0,22 21 0,20-21 16,-20 0-16</inkml:trace>
  <inkml:trace contextRef="#ctx0" brushRef="#br0" timeOffset="91951.5">18754 1291 0,'0'0'0,"-22"0"0,1 21 0,21 1 16,21-22 0,1 0-16,-1 0 15,0 0-15,0 0 0,0 0 16,22-22-16,-22 22 0,0-21 0,0 21 15,-21-21-15,0 0 16,0 0-16,0 0 0,0-1 16,-21 22-16,0-21 15,0 21-15,-1 0 0,-20 0 16,21 0-16,0 0 0,0 0 16,-1 21-16,1-21 0,21 22 0,0-1 15,21-21 1,22 0-16,-22 0 0</inkml:trace>
  <inkml:trace contextRef="#ctx0" brushRef="#br0" timeOffset="92228.47">19770 804 0,'0'0'0,"42"-21"0,-21 0 0,-21 42 31,0 22-31,0-22 0,-21 21 15,-21 22-15,20-22 16,-20 21-16,0-20 0,-22 20 0,22-20 16,0 20-16,-1-21 0,-20 22 15,20-22-15,1 22 0,-43 20 16,64-20-16,-21-22 0,21 1 16,0-1-16,-22 21 0,22-41 15,21-1-15,0 21 0,0-21 16,0 0-16,21-21 15,0 0-15,1-21 16,20 0-16</inkml:trace>
  <inkml:trace contextRef="#ctx0" brushRef="#br0" timeOffset="92486.6">19875 1609 0,'0'0'0,"0"21"15,22-21 17,-1 0-32,0 0 15,0-21-15,0 0 0,0-1 16,-21 1 0,0 0-16,-21 21 31,0 0-16,0 0-15,0 0 0,0 0 16,-1 0-16,1 21 0,-21-21 0,0 0 16</inkml:trace>
  <inkml:trace contextRef="#ctx0" brushRef="#br0" timeOffset="101965.89">17124 5525 0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9T01:49:56.3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656 0,'0'0'0,"0"-21"0,-21 0 0,21 0 16,0 0-16,0-1 15,-21 22-15,21 22 32,0-1-32,0 21 15,0-21-15,0 0 16,0 22-16,0-22 0,0 21 16,21 1-16,-21-22 0,21 21 0,1-21 15,-1 22-15,21-22 0,-21 0 16,22-21-16,-1 21 0,0-21 15,1 0-15,-1 0 0,0-21 0,1 0 16,-1 0-16,0-1 0,1 1 16,-22-21-16,21 21 0,-21-22 0,0 1 15,1 21-15,-1-21 0,-21-1 16,0 22-16,0 0 0,0 0 16,0 0-16,0-1 0,0 1 15,-21 21 1,-1 21-16,1 1 15,0-1-15,0 0 0,0 0 16,0 21-16,-1 1 0,1-1 16,21 0-16,-21 22 0,0-1 0,0-20 15,21 20-15,0 1 0,0-1 16,0 1-16,0-22 0,0 22 16,0-22-16,0 0 0,0 1 0,0 20 15,0-21-15,0 1 0,0-22 16,0 21-16,21-21 0,-21 22 0,0-22 15,0 0 1,-21-21-16,0 0 0,-1 0 16,-20-21-16,0 0 0,-1-22 15,1 22-15,0-21 0,-22 21 16,22-22-16,-22 22 0,22-21 16,0 21-16,-1-22 0,22 22 0,0 0 15,0 21-15,0-21 0,0 21 16,21 21-1,0 0-15,0 0 16,0 1-16,0-1 0,21 0 0,0 21 16,0-21-16,0 1 15,0 20-15,22-21 0,-1 0 16,-21 0-16,43 1 0,-22-22 0,0 0 16,22 0-16,-1 0 0,-20 0 15,20 0-15,1-22 0,-1 1 16,-20 0-16,-1 0 0,21-21 0,-20 20 15,-1-20-15,-21 0 0,22 21 16,-22-22-16,0 1 0,-21 0 0,21 20 16,-21-20-16,0 21 0,21 0 15,-21 0-15,0-1 0,0 44 32,0-1-32,-21-21 15,21 42-15,0-21 0,-21 0 16,21 1-16,0 20 0,0-21 15,0 0-15,0 22 0,0-22 0,0 0 16,0 0-16,0 0 0,0 0 16,0 1-16,0-1 0,0 0 15,0-42 17,0 0-32,0-1 15,0 1-15,0-21 0,0 21 16,0 0-16,0-22 0,21 22 0,0-21 15,-21 21-15,21-1 16,1-20-16,-1 21 0,0 0 0,0 0 16,0-1-16,0 22 15,1 0-15,-1 0 0,0 22 16,0-1-16,-21 0 0,0 0 0,21 0 16,-21 0-16,21 1 0,-21-1 15,0 21-15,0-21 0,22 0 0,-22 1 16,21 20-16,-21-21 0,0 0 15,0 0-15,21 1 0,0-1 16,0-21 0,0 0-16,1-21 15,-1-1-15,0 1 16,-21 0-16,21-21 0,0-1 0,0 22 16,1-21-16,-1 0 0,0-1 15,21-20-15,-21 20 0,22 1 16,-22 21-16,0 0 0,21 0 0,-20-1 15,-1 22-15,0 0 0,-21 22 16,21-1-16,-21 0 0,21 0 0,-21 21 16,0-20-16,0 20 0,0-21 15,0 0-15,0 22 0,0-22 0,0 21 16,0-21-16,0 0 16,0 1-16,0-1 0,0 0 0,0 0 15,0 0-15,21-21 0,1 21 16,-1-21-16,0 0 0,0 0 15,0 0-15,0 0 0,1 0 16,20-21-16,-21 0 0,0 0 16,22 0-16,-22 0 0,21-22 0,-21 22 15,0-21-15,1 21 0,-1-22 16,0 22-16,0 0 0,-21 0 0,21 0 16,-21-1-16,0 1 0,-21 42 46,21 1-46,-21-1 0,21 0 16,-21 21-16,21 1 0,0-1 16,0 0-16,-21 22 0,21-1 0,-22 1 15,22 20-15,0 1 0,0-21 16,0 20-16,-21 1 0,21 21 0,-21-22 16,21 1-16,-21 21 0,21 0 15,-21-22-15,21 22 0,-21 64 16,-1-65-16,1-20 0,21 0 15,-21-1-15,21-20 0,-21-1 16,21-20-16,0-1 0,0 0 0,0-20 16,0-1-16,0-42 15,0-1-15,0-20 16,0 0-16,0-22 0,21 1 16,0-22-16,-21 0 0,21 1 0,1-22 15</inkml:trace>
  <inkml:trace contextRef="#ctx0" brushRef="#br0" timeOffset="310.98">3217 1355 0,'-21'-21'0,"42"42"0,-42-64 0,21 22 16,0 0-16,0 0 0,0 0 15,21 0-15,0 21 0,1-22 16,-1 1-16,21 21 0,-21 0 0,22 0 15,-1 0-15,0 0 0,1 0 16,-1 21-16,-21 22 0,21-22 0,-20 0 16,-22 21-16,0 1 0,0-22 15,0 21-15,0 1 0,-43-22 0,22 21 16,0-21-16,-21 0 0,20 1 16,-20 20-16,21-42 0,0 21 0,0 0 15,-22-21-15,22 0 0,21 21 16,-21-21-16,0 0 0,0 0 15,21-21 1,0 0-16,0 0 16</inkml:trace>
  <inkml:trace contextRef="#ctx0" brushRef="#br0" timeOffset="1103.11">3619 1672 0,'0'21'31,"0"-42"-15,22 0-16,-1 21 15,0-21-15,0-21 0,21 20 0,-20 1 16,20-21-16,0 21 0,1-22 15,-1 1-15,0 0 0,1-1 0,-22-20 16,21-1-16,-21 22 0,0-21 16,1-1-16,-22 1 0,0-1 0,0 22 15,0-1-15,0 1 0,0 21 16,-22 0-16,1 0 0,0 21 0,0 0 16,0 0-16,0 0 0,-1 21 15,1 0-15,0 0 0,0 21 16,0 1-16,0 20 0,-1-20 0,22 20 15,-21 1-15,0-22 0,0 21 16,21 1-16,0-22 0,0 22 16,0-22-16,0 43 0,0-43 15,0 0-15,21-20 0,0 20 16,0-21-16,1 0 0,20 0 0,-21 1 16,0-22-16,22 0 0,-1 0 15,-21 0-15,21-22 0,1 1 16,-22 0-16,21-21 0,1 21 0,-1-22 15,0 22-15,-21-21 0,1-1 16,20 22-16,-21-21 0,0 0 16,-21 20-16,21 1 0,-21 0 0,22 0 15,-22 42 1,0 0-16,0 0 16,0 1-16,-22 20 0,1-21 15,21 0-15,0 22 0,-21-22 0,21 0 16,0 0-16,-21 0 0,21 0 15,0 1-15,0-1 0,0 0 0,0 0 16,21-21 0,-21-21-1,0 0-15,21 0 0,0-22 16,1 22-16,-22-21 0</inkml:trace>
  <inkml:trace contextRef="#ctx0" brushRef="#br0" timeOffset="1288">4678 1016 0,'-21'0'31,"21"21"16,0 0-31,21-21-16,0 0 0,0 0 15,0 22-15</inkml:trace>
  <inkml:trace contextRef="#ctx0" brushRef="#br0" timeOffset="2908.4">5270 1164 0,'0'0'0,"0"-21"0,0 0 15,0 0-15,-21 21 16,0-21-16,0 21 16,0 0-1,0 0-15,21 21 0,-22 0 0,1 0 16,0 0-16,0 22 0,0-22 16,21 21-16,-21 0 0,-1-20 0,22 20 15,-21-21-15,21 21 0,0-20 16,0 20-16,0-21 0,0 0 0,0 0 15,0 1-15,21-1 0,1 0 16,-1 0-16,0-21 0,0 0 0,21 0 16,-20 0-16,20 0 0,-21-21 15,21 0-15,-20 21 0,20-43 0,-21 22 16,21 0-16,-20-21 0,20 21 16,-21-22-16,21 1 0,-20 0 15,-1-1-15,0 22 0,0-21 0,-21-1 16,0 22-16,0 0 0,0 0 15,0 42 17,-21 0-32,0 22 0,0-22 0,21 21 15,0-21-15,-22 22 0,22-1 16,0-21-16,-21 21 0,21-20 0,0 20 16,0-21-16,0 0 0,0 0 15,21 1-15,1-1 0,-1 0 16,0 0-16,0-21 0,21 0 0,-20 0 15,20 0-15,-21 0 0,21-21 16,1 21-16,-1-21 0,-21 0 16,22-22-16,-22 22 0,21-21 15,-21-1-15,0 1 0,1-21 0,-1 20 16,0-20-16,-21-1 0,0 1 0,0-1 16,0 1-16,0-1 0,0 1 15,0 20-15,0 1 0,0-21 16,0 41-16,-21 22 0,21-21 15,-21 21-15,-1 0 0,22 21 16,0 1-16,0-1 0,-21 21 16,21 0-16,0 22 0,-21-1 15,21 1-15,0-22 0,0 22 16,0-1-16,0 1 0,0-22 0,0 0 16,0 1-16,0-1 0,21 0 0,-21-20 15,21 20-15,1-21 0,-22 0 16,42 22-16,-21-22 0,0-21 15,22 0-15,-22 0 0,0 0 16,21-21-16,-21-1 0,22 1 0,-22 0 16,0-21-16,21 21 0,-20-22 15,-1 1-15,21-85 0,-21 63 16,-21 1-16,0-1 0,21 1 16,-21-1-16,0 1 0,0-1 15,0 22-15,0 0 0,0 21 16,0-22-16,0 22 0,0 0 0,0 0 15,-21 21-15,0 0 16,0 0 0,21 21-16,-21 21 0,0-21 15,21 22-15,0-1 0,0 22 0,0-1 16,0 1-16,-22-22 0,22 21 16,0 1-16,0-1 0,0-20 0,0-1 15,0 0-15,0 1 0,22-1 16,-22 0-16,0-20 0,21-1 0,0 21 15,21 0-15,-21-20 16,1-22-16,-1 0 0,0 21 16,21-21-16,-21 0 0,1 0 0,-1-21 15,21-1-15,-21 1 0,0 0 16,22 0-16,-22 0 0,0-22 16,0 22-16,0-21 0,1 21 0,-1-22 15,0 22-15,-21-42 0,0 42 16,21 21-16,-21 21 31,0 0-31,0 0 16,-21 0-16,21 0 0,0 22 15,0-22-15,0 0 0,0 0 0,0 0 16,0 22-16,0-22 0,0 0 16,0 0-16,0 0 0,21 1 0,-21-1 15,21-21-15,0 21 0,22-21 16,-22 0-16,0 0 0,0 0 0,22 0 15,-22-21-15,0 21 0,0-21 16,0-1-16,0 1 0,1 0 0,-1 0 16,0-21-16,0 20 0,-21-20 15,0 21-15,21-21 0,-21 20 0,21 1 16,-21-21-16,0 21 0,0 0 16,0 42 15,0 0-16,0 0-15,0 0 0,-21 0 0,21 1 16,0-1-16,0 21 0,-21 22 16,21-22-16,0 0 0,0 1 15,0 20-15,0-21 0,0 22 16,0-1-16,0 1 0,0-1 0,0 1 16,21-1-16,-21 1 0,21-1 15,1 22-15,-1-21 0,-21-1 16,21 22-16,0 63 0,-21-85 15,21 1-15,-21-1 0,0 1 0,21-1 16,-21-20-16,0 20 0,0-20 16,0 20-16,0-21 0,-21 1 0,0-22 15,0 21-15,0-21 0,0 1 0,21-1 16,-43-21 0,22 0-16,21-21 0,0-1 15,0-20-15,0 0 0,0-1 0,0-20 16,0-1-16,0 1 0,0-22 15</inkml:trace>
  <inkml:trace contextRef="#ctx0" brushRef="#br0" timeOffset="3195.45">5863 1122 0,'0'21'15,"21"-21"-15,0 0 16,22 0 0,-1 0-16,-21 0 0,0 0 0,22 0 15,-22 0-15,0 0 0,0-21 16,0 21-16,1 0 0,-1 0 0,-21-21 15,0 0 1,0-1-16,0 1 16,-21 0-16</inkml:trace>
  <inkml:trace contextRef="#ctx0" brushRef="#br0" timeOffset="3391.74">5546 910 0,'0'0'16,"0"21"-16</inkml:trace>
  <inkml:trace contextRef="#ctx0" brushRef="#br0" timeOffset="4247.92">8551 1058 0,'0'-21'0,"0"42"0,-21-63 15,21 21-15,0-21 0,0 20 0,0 1 16,0 0-16,0 0 0,-21 21 16,21 21-1,-21 0-15,21 0 0,-21 22 16,21-1-16,0 0 0,0 1 0,-22 20 16,22-20-16,-21 20 0,21-21 15,-21 1-15,21 20 0,0-20 0,0-1 16,-21 0-16,21-21 15,0 22-15,0-22 0,0 0 0,0 0 16,0-42 15,21 0-31,-21 0 0,21-22 16,0 22-16,1-21 0,-1 0 16,0-1-16,0 1 0,0 0 0,0-1 15,1 1-15,-1 0 0,21-1 16,-21 22-16,-21 0 0,21 21 0,1 0 15,-1 0-15,-21 21 16,0 0-16,21 22 0,-21-1 0,0 0 16,0 1-16,0-1 15,0 0-15,0 1 0,0-1 0,0 0 16,0 1-16,21-1 0,0 0 16,0-21-16,1 1 0,20 20 0,-21-42 15,21 21-15,-20-21 0,20 0 16,0 0-16,1 0 0,-1-21 0,0 21 15,22-64-15,-22 43 0,0-21 16,-20 0-16,20-1 0,-21 1 16,0 0-16,43-85 0,-64 63 15,0 1-15,0-1 0,0 1 16,0-1-16,0 22 0,0-1 16,-21 1-16,-1 21 0,-20-21 15,21 20-15,-21 22 0,-1 0 0,1 0 16,0 0-16,-1 0 0,1 0 15,0 0-15,-1 22 0,22-1 0,0 0 16,0 0-16,0 0 16,21 0-16,0 1 0,0-1 0,0 0 0,0 0 15,21 0-15,21 22 16,0-22-16,1 0 0,20 0 0,-20 0 16,-1-21-16,0 21 0</inkml:trace>
  <inkml:trace contextRef="#ctx0" brushRef="#br0" timeOffset="4947.53">10012 1185 0,'0'0'0,"21"-21"0,0 0 0,-21 0 15,0 0-15,0 0 0,0-1 0,0 1 16,0 0-16,-21 21 16,0 0-16,0 0 0,-1 0 15,1 0-15,0 21 0,-21 0 0,21 1 16,-1 20-16,-41 21 0,42-20 15,0-1-15,-1 0 0,1 1 0,0-1 16,0 0-16,21-20 0,-21 20 16,21 0-16,0-21 0,0 22 15,0-22-15,0 0 0,0 0 16,0 0-16,21-21 0,0 0 0,21 0 16,-20 0-16,-1 0 15,0 0-15,0-21 0,21 0 0,-20-21 16,-1 21-16,0-1 0,0-20 15,0 0-15,0 21 0,1-22 0,-1 1 16,0 0-16,-21-1 0,0 1 16,21 21-16,-21-22 0,21 43 0,-21-21 15,0 0-15,0 42 16,0 0 0,0 1-16,0-1 0,0 21 15,0-21-15,0 22 0,0-1 16,0-21-16,0 21 0,0-20 0,0 20 15,0-21-15,0 21 0,0-20 16,21-1-16,1 0 0,-1 0 0,0-21 16,0 21-16,0-21 0,0 0 15,1 0-15,-1 0 0,21 0 0,-21-21 16,0 0-16,1 0 0,41-22 16,-42 22-16,0-21 0,-21 0 15,22 20-15,-1-20 0,0 0 16,-21 21-16,0-22 0,0 22 0,21 0 15,-21 0-15,0 42 32,0 0-32,0 0 0,0 0 15,0 22-15,0-22 0,0 0 16,0 0-16,0 0 0,0 1 0,0-1 16,0 0-16,0 0 0,0 0 15,0 0-15,0 1 0,21-22 0,-21 21 16,21-21-1,1-21 1,-22-1-16,0 1 16,0-21-16,0 21 0</inkml:trace>
  <inkml:trace contextRef="#ctx0" brushRef="#br0" timeOffset="5321.31">10647 762 0,'0'0'0,"-21"0"0,-1 0 0,1 0 15,0 0-15,0 0 0,0 21 0,0 0 16,21 1-16,-22-1 0,22 21 16,0-21-16,-21 0 0,21 1 0,0-1 15,0 0-15,0 0 0,21 0 16,1-21-16,-1 0 16,0 0-16,0 0 15,0-21-15,0 21 0,-21-21 16,22 0-16,-1 0 0,-21-22 15,0 22-15,0-21 0,0 21 0,0-22 16,0 22-16,0 0 0,0 0 16,-21 21-1,-1 0-15,1 0 16,0 21-16,0 0 0,0 21 0,21-20 16,0 20-16,-21-21 0,21 21 15,0-20-15,0-1 0,0 21 0,0-21 16,0 0-16,0 1 0,21-1 15,21-21-15,-21 0 16,0 0-16,1 0 0,-1-21 16,21 21-16</inkml:trace>
  <inkml:trace contextRef="#ctx0" brushRef="#br0" timeOffset="5644.21">10985 783 0,'22'-21'0,"-44"42"0,65-63 15,-43 21-15,0 0 0,0-1 16,21 22-16,-21-21 0,0 42 31,0 1-15,0-1-16,-21 0 0,21 21 15,-21 1-15,21-1 0,0 0 0,0 22 16,-22-22-16,22 0 0,-21 22 16,21-22-16,0 1 0,0-1 15,0 0-15,0 1 0,0-1 0,0-21 16,0 21-16,0-20 0,0-1 15,0 0-15,0 0 0,0 0 0,0 0 16,0 1-16,21-22 16,1 0-1,-1 0-15,0 0 16,0-22-16,0 1 0,0 0 16,1 0-16,-1 0 0,0-22 0,0 22 15,0-21-15,0 21 0,-21-22 16,0 1-16</inkml:trace>
  <inkml:trace contextRef="#ctx0" brushRef="#br0" timeOffset="5879.74">10964 995 0,'0'0'16,"-21"0"-16,0 0 0,0 0 0,42 21 31,0-21-31,0 0 0,22 0 0,-1 0 16,0 0-16,1 0 0,-1 0 15,0 0-15,1 0 0,-1 0 16,0 0-16,1 0 0,-22 0 16,21 0-16,-21 0 0,0 0 0,1 0 15,-1 0 1,-21 21 0,-21 0-16,-1-21 15</inkml:trace>
  <inkml:trace contextRef="#ctx0" brushRef="#br0" timeOffset="6848.22">1968 1842 0,'0'0'16,"-148"0"-1,127 0 1,-21 0-16,21 0 0,-1 0 0,1 21 16,0-21-16,0 0 0,0 0 15,21 21 16,21-21-31,21 0 16,1 0-16,-1 0 0,21 0 0,1 0 16,-1 0-16,1 0 15,21 0-15,-1 0 0,22 0 0,0 0 0,0 0 16,0-21-16,105 21 16,-105 0-16,0 0 0,0 0 15,21 0-15,0 0 0,21 0 16,0 0-16,0 0 0,0-21 0,22 21 15,-1 0-15,22 0 0,-22 0 16,21 0-16,1 0 0,-1 0 0,22 0 16,-21-22-16,20 22 0,1 0 15,0 0-15,211 0 0,-211 0 16,20 0-16,-20-21 16,21 21-16,-21 0 0,20 0 0,1 0 0,0 0 15,0 0-15,-21 0 0,20 0 16,-20 0-16,21 0 0,-21 0 15,-1 0-15,1 0 0,0 0 16,-22 0-16,1 0 0,-1 0 16,-21 21-16,-20-21 0,-1 0 0,0 22 15,-21-1-15,0-21 0,-21 0 0,-22 0 16,-20 21-16,-1-21 0,-20 0 16,-1 0-16,-21 0 0,0 0 0,1 0 15,-1 0-15,-42 0 78,-1 0-62</inkml:trace>
  <inkml:trace contextRef="#ctx0" brushRef="#br0" timeOffset="6991.14">12171 1947 0,'-64'22'0,"128"-44"0,-149 65 16,64-43 31</inkml:trace>
  <inkml:trace contextRef="#ctx0" brushRef="#br0" timeOffset="19819.84">1016 3429 0,'-21'0'16,"21"-21"-1,-21 21 1,21-21-16,0 0 16,0-1-16,0 1 15,-22 21-15,1-21 16,21 0-16,-21 21 0,0-21 16,0 21-16,0-21 0,-1-1 0,-20 22 15,21 0-15,0 0 0,0 0 16,-22 0-16,1 0 0,21 22 15,-22-1-15,1 21 0,0-21 0,-1 22 16,1-1-16,21-21 0,0 21 16,0 1-16,-1-1 0,22-21 15,-21 22-15,21-22 0,0 21 16,0-21-16,0 0 0,0 1 16,0-1-16,21 0 0,1 0 0,-1-21 15,0 21-15,0-21 0,0 0 16,0 0-16,22 0 0,-1 0 15,0 0-15,-20-21 0,20 0 0,0 0 16,1 0-16,-1-1 0,0-20 16,1 0-16,-22-1 0,21-20 0,-21-1 15,0 1-15,1-1 0,-1 1 16,0-1-16,-21 1 0,21 21 16,-21-22-16,0 22 0,0-1 15,0 22-15,0-21 0,0 21 16,0 0-16,-21 21 15,21 21 1,-21 0-16,21 0 0,0 21 0,0-20 16,-21 20-16,21 21 0,-22-20 15,22-1-15,0 22 0,0-22 16,0 21-16,0-20 0,0 41 16,0-41-16,0-1 0,0-21 15,0 22-15,22-22 0,-22 0 0,21-21 16,0 21-16,-21 0 0,21-21 15,0 0-15,0 0 0,1 0 16,-1 0-16,0-21 16,-21 0-16,21 21 0</inkml:trace>
  <inkml:trace contextRef="#ctx0" brushRef="#br0" timeOffset="20255.22">1228 3408 0,'0'0'0,"-22"-21"0,1 0 16,21-1 0,-21 1-16,21 0 15,0 0-15,0 0 16,21 21 0,0 0-16,1-21 0,-1 21 15,21 0-15,-21 0 0,22 0 16,-22 21-16,21 0 0,-21-21 15,0 21-15,1 0 0,-1 22 0,0-22 16,0 0-16,-21 21 0,0-21 16,0 1-16,0 20 0,0-21 0,-21 0 15,0 0-15,0 1 0,21-1 16,0 0-16,-22-21 0,1 0 16,21 21-16,-21-21 15,0 0 1,21-21-16,0 0 15,0 0-15,0-1 0,0 1 16,21 0-16,0 0 0,0 0 16,1 0-16,-1-22 0,0 22 15,21 0-15,-21 0 0,1-22 16,20 22-16,-21 0 0,21 0 0,-20 0 16,-1 0-16,0 21 0,0-22 15,0 22-15</inkml:trace>
  <inkml:trace contextRef="#ctx0" brushRef="#br0" timeOffset="20423.64">1841 3217 0,'22'0'0,"-22"22"15,0-1-15,0 0 0,0 21 16,0-21-16,0 1 0,0 20 0,0-21 16,0 0-16,0 22 15,0-22-15,0 0 0,0 0 0,0 0 16,0 22-16,0-22 16,0 0-16,0 0 0,0 0 15,0-42 16,0 0-31,21 0 16</inkml:trace>
  <inkml:trace contextRef="#ctx0" brushRef="#br0" timeOffset="20771.43">1990 2985 0,'0'0'0,"-22"0"0,1 0 15,0 0-15,0 21 0,21 0 16,0 0-16,0 0 16,0 0-16,21-21 31,0 0-31,0 0 0,1 0 16,-1 0-16,0 0 15,-21-21-15,21 21 0,-21-21 16,0 0-16,0 0 15,0 0-15,-21 21 0,0 0 16,0 0-16,-1 0 0,1 0 16,0 0-16,0 0 0,-21 0 15,20 0-15,1 0 0,0 21 0,21 0 16,0 0-16,0 0 16,0 0-16,0 1 0,0-1 0,21 0 15,0 0-15,1 0 0,-1 0 16,0 1-16</inkml:trace>
  <inkml:trace contextRef="#ctx0" brushRef="#br0" timeOffset="21079.78">2117 3239 0,'0'0'0,"0"21"16,0 0 0,0 0-16,0 0 0,0 0 15,0 1-15,0-1 16,0 0-16,21 0 0,-21 0 0,0 0 16,21 1-16,-21-1 0,0 0 15,0 0-15,0 0 16,0 0-16,21-21 47,-21-21-47,0 0 0,21 0 15</inkml:trace>
  <inkml:trace contextRef="#ctx0" brushRef="#br0" timeOffset="21307.71">2476 3133 0,'-21'0'16,"21"21"0,-21 0-16,0 0 0,0 0 0,0 1 15,-1 20-15,1-21 0,0 21 16,21-20-16,-21 20 0,0-21 0,0 0 16,21 0-16,0 22 0,-22-1 15,22-21 1,-21 0-16,42-21 31,1 0-31,-1 0 0</inkml:trace>
  <inkml:trace contextRef="#ctx0" brushRef="#br0" timeOffset="21696.97">2561 3408 0,'21'0'47,"0"0"-31,1-21-1,-1 0-15,-21-1 0,21 1 16,-21 0-16,0 0 0,0 0 15,-21 21 17,0 21-32,21 0 0,-22 0 15,1 0-15,0 1 0,21 20 0,0-21 16,-21 0-16,21 0 0,-21 22 16,21-22-16,0 0 0,0 0 15,0 0-15,0 1 0,0-1 16,21 0-16,0-21 15,0 0-15,22 0 0,-22 0 0,21 0 16,-21 0-16,22 0 0,-22 0 16,21 0-16,-21-21 0</inkml:trace>
  <inkml:trace contextRef="#ctx0" brushRef="#br0" timeOffset="22076.74">2921 3366 0,'0'0'0,"0"-22"0,0 1 15,0 0 1,21 21 0,0-21-16,0 21 0,1 0 15,-1 0-15,0 0 0,0 0 16,0 0-16,0 21 0,-21 0 0,22 0 16,-22 1-16,21-1 0,-21 0 15,0 0-15,0 0 0,0 0 0,0 22 16,0-22-16,0 0 0,0 0 15,-21 0-15,-1 1 0,1-1 16,21 0-16,-21-21 0,0 21 0,21-42 47,0 0-31,0 0-16,21-22 0,-21 22 15,21-21-15,0 21 0,-21-22 0,22 1 16,-22 21-16,21-22 0,0 22 15,0-21-15,-21 21 0,21 0 0,0-1 16,1 1-16,-1 21 0,0 0 16,0-21-16,0 21 0,0 0 0</inkml:trace>
  <inkml:trace contextRef="#ctx0" brushRef="#br0" timeOffset="22362.93">3556 3535 0,'0'0'16,"-21"21"-16,21 0 0,0 0 16,0 1-16,21-22 15,0 0 1,0 0-16,0 0 0,1 0 16,-1 0-16,0 0 0,21-22 15,-21 22-15,-21-21 0,22 21 16,-22-21-16,0 0 0,0 0 15,0 0-15,0-1 0,-22 22 16,1-21-16,0 21 16,0 0-16,0 0 0,0 0 0,-1 21 15,1 1-15,0-1 16</inkml:trace>
  <inkml:trace contextRef="#ctx0" brushRef="#br0" timeOffset="23256.06">3831 3366 0,'0'0'16,"21"-22"-16,0-20 0,-21 21 15,0 0-15,0 0 0,22-1 16,-22 1 0,0 42-1,-22-21-15,22 22 16,0-1-16,0 21 0,0-21 0,0 0 16,-21 22-16,21-22 0,0 21 15,-21-21-15,21 1 0,0-1 0,0 0 16,0 0-16,0 0 15,0 0-15,0 1 16,0-44 0,0 1-1,0 0-15,0-21 16,0 21-16,21-22 0,0 22 0,1-21 16,-22-1-16,21 22 0,0-21 15,0 21-15,21-22 0,-20 22 16,-1 21-16,0-21 0,0 21 0,0 0 15,0 0-15,1 0 0,-1 21 0,0 0 16,-21 1-16,21-1 0,-21 21 16,21 0-16,-21-20 0,0 62 15,0-41-15,0-22 0,0 0 16,0 21-16,0-21 0,0 1 16,0-1-16,0 0 0,0 0 15,0-42 16,0 0-31,0 0 0,21-1 16,1 1-16,-22-21 0,21 0 0,-21-1 16,21 1-16,0 0 0,0-1 15,0 1-15,1 0 0,-1 20 0,0 1 16,21-21-16,-21 42 16,22-21-16,-22 21 0,21 0 0,-21 0 15,1 21-15,-1 0 0,0 21 16,0-20-16,0 20 0,-21 0 0,0-21 15,0 22-15,21-1 0,-21-21 0,0 22 16,0-22-16,0 0 0,0 0 16,0 0-16,0 0 0,0 1 15,-21-1-15,21 0 16,21-42 15,1 21-31</inkml:trace>
  <inkml:trace contextRef="#ctx0" brushRef="#br0" timeOffset="25122.12">5397 3344 0,'0'0'16,"0"-21"-16,0 0 0,0-21 0,0 21 0,0-1 16,0 1-16,0 0 0,0 0 15,-21 0-15,0 0 0,0-1 0,0 22 16,0 0-16,-22 0 0,22 0 15,0 22-15,-21-1 0,20 21 16,1 0-16,0 1 0,-21-1 16,21 0-16,-1 1 0,1-1 0,0 0 15,21 1-15,0-22 0,0 21 0,0-21 16,0 1-16,0-1 0,0 0 16,21 0-16,0-21 0,22 0 15,-22 0-15,0 0 0,0 0 16,22 0-16,-22 0 0,0 0 0,0-21 15,0 0-15,0-22 0,1 22 16,-1-21-16,0 21 0,0-43 0,-21 22 16,0 0-16,21-1 0,-21 1 15,21 0-15,-21 20 0,0 1 0,0-21 16,0 21-16,0 42 31,0 0-31,0 0 16,0 22-16,0-1 0,0 0 15,0-21-15,0 22 0,0-1 0,0 0 16,0-20-16,0 20 0,0-21 16,0 21-16,0-20 0,0-1 0,0 0 15,22 0-15,-1-21 0,0 0 16,0 0-16,0 0 0,0 0 16,1 0-16,-1 0 0,21-21 0,-21 0 15,22 0-15,-22-22 0,0 22 16,0-21-16,0-1 0,0 1 0,1 0 15,-22-1-15,0 1 16,21 21-16,-21-21 0,0 20 0,0 1 16,0 42-1,0 1-15,0-1 16,0 0-16,-21 21 0,-1-21 0,22 22 16,-21-22-16,21 21 0,0-21 15,-21 1-15,21 20 0,-21-21 16,21 0-16,0 0 0,0 1 15,0-1-15,21-42 32,0 21-17,0-22-15,-21 1 0,22-21 0,-1 21 16,0 0-16,0-22 0,0 1 16,0 0-16,1 20 0,-1-20 0,0 21 15,0 0-15,0 0 0,22 21 16,-22 0-16,0 0 0,0 21 15,-21 0-15,0 0 16,0 21-16,0-20 0,0 20 0,0-21 16,0 21-16,0-20 0,21-1 15,0 21-15,-21-21 0,22 0 16,-1 1-16,0-1 0,0 0 0,0-21 16,0 21-16,1-21 0,20 0 15,-21 0-15,0 0 0,22 0 0,-22 0 16,0 0-16,21-21 0,-21 0 15,1 0-15,-1-1 0,0 1 0,0-21 16,0 21-16,0-22 0,-21-20 16,22 21-16,-22-1 0,0 1 0,0 0 15,0-1-15,0 22 0,0 0 16,0 0-16,-22 0 0,1 21 0,0 0 16,0 0-16,0 0 0,0 0 0,-22 21 15,22 0-15,-21 21 0,-1-21 16,22 22-16,0-1 0,0-21 15,0 22-15,0-1 0,21 0 0,0 1 16,0-22-16,0 21 0,0-21 16,0 0-16,0 1 0,21-1 15,0 0-15,0-21 0,0 0 16,0 0-16,1 0 0,-1 0 16,0 0-16,0-21 0,0 0 15,0-1-15,1 1 0,-1-21 0,0 21 16,-21-22-16,21 22 0,0-21 15,-21 0-15,0 20 0,0 1 16,21 0-16,-21 0 0,0 0 0,0 42 31,0 0-31,0 21 0,0-20 16,0-1-16,0 21 0,0-21 16,0 0-16,0 22 0,0-22 15,22 0-15,-22 0 0,21 0 0,0 1 16,0-1-16,21 0 0,-20-21 0,20 21 15,21-21-15,-20 0 0,41 0 16,-41 0-16,20 0 0,-20 0 16,-22 0-16,21-21 0,0 0 15,-20 0-15,20-22 0,-21 22 16,0-21-16,0-1 0,1 1 0,-22 0 16,0-1-16,0 1 0,0 0 15,0 21-15,0-22 0,0 22 0,0 0 16,-22 21-16,1 0 0,0 0 15,0 0-15,0 21 0,0 0 0,-22 0 16,22 22-16,0-22 0,0 21 16,0 1-16,21-1 0,0-21 0,-22 21 15,22-20-15,0 20 0,0-21 16,0 0-16,0 0 0,22 1 16,-1-22-16,21 0 0,-21 0 15,0 0-15,1 0 0,-1 0 16,0-22-16,0 1 0,0 0 0,0 0 15,1 0-15,-1 0 0,0-1 16,-21-20-16,0 21 0,21 0 16,-21 0-16,0-1 0,0 44 31,0-1-31,-21 0 16,21 0-16,0 0 0,-21 0 15,0 22-15,-1-22 0,1 21 0,21-21 16,-21 22-16,0-1 0,21 0 15,-21 1-15,21-1 0,-21 22 0,21-1 16,-22-21-16,22 22 0,0 63 16,0-42-16,0-22 15,0 1-15,0-22 0,0 21 0,0 1 16,0-1-16,0 1 0,0-22 0,0 22 16,0-22-16,0 22 0,-21-22 15,0 0-15,0 1 0,0-22 0,0 0 16,-1 21-16,-20-42 0,21 21 0,-21-21 15,20 0-15,-20 0 0,21-21 0,0 0 16,0 0-16,-1-21 0,1 20 16,21-41-16,0 21 0,0-1 0,0 1 15,0 0-15,0-22 0,0 22 0,21-1 16,1-20-16,-1 21 0,0-22 16,0 1-16,0-1 0</inkml:trace>
  <inkml:trace contextRef="#ctx0" brushRef="#br0" timeOffset="25479.91">7662 3429 0,'21'0'31,"-21"-21"-31,22 21 16,-1-21-16,0 0 0,21-1 15,-21 22-15,1-21 0,-1 0 16,0 0-16,-21 0 0,21 0 16,0-1-16,-21 1 0,0 0 15,0 0-15,-21 21 16,0 0-16,-21 21 16,20 0-16,-20 0 0,21 22 15,-21-22-15,20 0 0,1 21 0,0-20 16,0-1-16,0 21 0,21-21 0,0 0 15,0 22-15,0-22 0,0 0 16,0 0-16,21 0 0,0-21 16,0 0-16,22 0 15,-22 0-15,21 0 0,-21 0 0,22 0 16,-1 0-16,0-21 0,1 0 0</inkml:trace>
  <inkml:trace contextRef="#ctx0" brushRef="#br0" timeOffset="25720.77">8445 3027 0,'0'-21'16,"0"42"-16,-21-42 15,0 21 1,21 21-16,-21 0 0,21 0 0,-21 0 16,21 22-16,-21-1 15,21-21-15,0 22 0,0-1 0,0 0 16,0 1-16,0-1 0,0 0 15,0-21-15,0 22 0,0-22 0,0 0 16,0 0-16,0 0 0,21 1 0,0-22 16,0 0-16,-21 21 0,21-21 15,0 0-15,1 0 0,-1 0 0,0-21 16</inkml:trace>
  <inkml:trace contextRef="#ctx0" brushRef="#br0" timeOffset="26009.82">8742 3069 0,'21'0'16,"-42"0"-16,63-21 0,-21 21 0,22-21 15,-1 21-15,0 0 0,1 0 0,-1 0 16,0 0-16,1 21 0,-22 0 16,21 0-16,-21 1 0,0-1 15,1 21-15,-22 0 0,0 1 0,0-1 0,0 0 16,0 1-16,0-1 0,-22 22 15,1-22-15,0 0 0,-21 1 16,21-22-16,-1 21 0,-20-21 0,21 0 16,-21 1-16,20-1 0,1 0 0,-21-21 15,21 0-15,21 21 0,-21-21 16,42-21 0,0 0-1,0 21-15,0-21 0</inkml:trace>
  <inkml:trace contextRef="#ctx0" brushRef="#br0" timeOffset="26275.67">9356 3556 0,'0'21'0,"0"-42"0,0 63 0,0-20 15,21-22 1,0 0-16,0 0 15,-21-22-15,21 1 0,-21 0 16,21 21-16,-21-21 0,0 0 16,0 0-16,0-1 0,0 1 0,-21 21 15,0 0 1,0 0-16,0 0 0,0 0 16,-1 21-16,22 1 0,-21-1 0,0 0 15,0 0-15</inkml:trace>
  <inkml:trace contextRef="#ctx0" brushRef="#br0" timeOffset="26967.45">10308 2836 0,'0'0'0,"0"-21"0,0 0 0,0-21 15,0 21-15,0-1 0,0 1 0,-21 21 16,21-21-16,-21 21 0,0 0 16,-1 21-16,1 0 15,0 22-15,21-22 0,-21 21 16,0 1-16,0-1 0,-1 0 15,1 1-15,0 20 0,-21 43 16,21-64-16,-1 22 0,1-22 16,0 0-16,21 43 15,0-43-15,0 1 0,0-22 0,0 0 16,21 0-16,0 0 0,43-21 16,-43 0-16,21 0 0,-20 0 15,20 0-15,0-21 0,1 0 0,-1 0 16,-21 0-16,21 0 0,1-22 0,-22 1 15,21 0-15,-21-1 0,1 1 16,-1 0-16,0 20 0,0-20 16,-21 21-16,21 21 0,-21 21 31,0 21-31,0-20 0,-21-1 0,0 21 16,0-21-16,21 22 0,-21-22 15,21 0-15,-22 0 0,22 0 0,0 0 16,0 1-16,0-1 0,0 0 15,22-21 1,-1-21 0,0 0-16,-21-1 0,21 1 15,0-21-15,-21 0 0,21 20 0</inkml:trace>
  <inkml:trace contextRef="#ctx0" brushRef="#br0" timeOffset="27128.36">10710 2921 0,'0'0'0,"-63"-21"16,42 21 0,-1 0 15,1 0 0,0 0-31</inkml:trace>
  <inkml:trace contextRef="#ctx0" brushRef="#br0" timeOffset="27320.25">9885 3090 0,'0'0'16,"-21"0"-16,21 22 0,0-1 16,21-21-1,0 0-15,0 0 16,0 0-16,22 0 0,-1 0 15,0 0-15,1 0 0,-1 0 0,0-21 16,22 21-16,-22 0 0,0 0 16,22-22-16</inkml:trace>
  <inkml:trace contextRef="#ctx0" brushRef="#br0" timeOffset="27968.92">10753 3175 0,'0'21'0,"0"-42"0,0 85 15,0-43-15,0 0 0,0 0 0,-22 0 16,22 0-16,-21 1 0,21-1 16,0 0-16,0 0 0,0 0 15,0 0-15,0 1 0,0-1 0,0 0 16,0 0-16,0-42 47,0 0-32,0 0-15,0-22 0,0 22 16,43-42-16,-22 41 0,-21-20 16,21 21-16,0 0 0,0 0 15,22-1-15,-22 1 0,0 0 16,0 21-16,21 0 0,-20 0 0,20 0 16,-21 0-16,43 21 15,-43 0-15,0 22 0,0-22 16,0 0-16,-21 21 0,0-20 0,0-1 15,0 0-15,0 21 0,0-21 0,0 1 16,0-1-16,-21-21 0,21 21 16,-21 0-16,0-21 0,21 21 15,-21-21-15,-1 0 16,22-21 0,0 0-16,0 0 0,0 0 15,0-1-15,22 1 0,-1-21 16,0 21-16,0-22 0,0 22 15,22-21-15,-22 0 0,21 20 16,0 1-16,1 0 0,-1 0 0,0 21 16,1 0-16,-1 0 0,-21 21 15,22 0-15,-22 0 0,0 1 0,0 20 16,0-21-16,0 0 0,-21 22 0,0-22 16,0 21-16,0-21 15,0 0-15,0 1 0,-21-1 0,0 0 0,0 0 16,0-21-16,0 21 0,-1-21 15,1 0-15,0 0 16,21-21 15,0 0-31,21 0 0,0 0 16</inkml:trace>
  <inkml:trace contextRef="#ctx0" brushRef="#br0" timeOffset="28311.76">11874 3323 0,'0'21'0,"22"-21"16,-1 0-16,0 0 15,0 0-15,0 0 16,0 0-16,1 0 0,-1-21 0,0 21 16,0-21-16,0 0 0,0 21 15,1-21-15,-1 0 0,-21-1 16,0 1-16,0 0 0,0 0 0,0 0 15,0 0-15,-21 21 16,-1 0-16,1 0 0,0 0 0,-21 0 16,21 21-16,-22 0 0,22 0 15,0 0-15,0 22 0,0-22 0,-1 21 16,22-21-16,-21 22 0,21-22 16,0 21-16,0-21 0,0 0 0,0 1 15,0-1-15,0 0 0,43 0 16,-22 0-16,0-21 0,21 0 15,1 0-15,-22 0 16,21 0-16,0-21 0,-20 0 0,20 21 16</inkml:trace>
  <inkml:trace contextRef="#ctx0" brushRef="#br0" timeOffset="29547.19">12827 2794 0,'0'-21'0,"0"42"0,0-63 15,0 21-15,0-1 0,-21 22 16,0 0-16,-1 0 0,1 0 16,0 22-16,0-1 15,0 0-15,-43 42 16,43-20-16,0-1 0,0 0 0,0 1 16,-1 20-16,-20-20 0,42 20 15,-21-21-15,0 22 0,21-22 0,0 1 16,0-1-16,0 0 0,0 1 15,0-22-15,21 0 0,0 0 0,0 0 16,22 0-16,-22-21 0,21 0 16,0 0-16,1 0 0,-1 0 0,0 0 15,1 0-15,-1-21 0,0 0 0,1 0 16,-1-21-16,0-1 16,1 1-16,-1 0 0,-21-1 0,22-20 0,-22-1 15,0 22-15,-21-22 16,0 22-16,0-21 0,0-43 15,-21 63-15,-43-41 0,43 41 16,-21 22-16,21 0 0,-22 0 16,1 21-16,0 0 0,-1 0 0,1 21 15,0 0-15,-1 0 0,1 1 16,0 20-16,-1 0 0,22 1 16,-21-1-16,21 21 0,21-20 0,0 20 15,0 1-15,0-22 0,0 22 0,0-1 16,0-21-16,21 1 0,0-1 15,0 0-15,0 1 0,0-22 16,43 21-16,-22-21 0,-21 1 16,22-22-16,-1 0 0,0 0 15,1 0-15,-1 0 0,0 0 0,1 0 16,-1-22-16,0 1 0,1-21 16,-1 21-16,-21-22 0,22 1 0,-22 0 15,21-1-15,-21 1 0,0 21 16,1-21-16,-1 20 0,-21 1 0,0 0 15,0 0-15,0 42 16,-21 0 0,-1 0-16,1 1 0,21-1 15,0 21-15,-21 0 16,21 1-16,0-22 0,0 21 0,0-21 16,0 1-16,0-1 0,0 0 0,21 0 15,0 0-15,1-21 0,-1 21 16,0-21-16,0 0 0,0 0 0,0 0 15,1 0-15,20 0 0,-21 0 16,0-21-16,0 0 0,1 0 0,-1 0 16,0-22-16,0 1 0,0 21 15,-21-21-15,21-1 0,1 1 16,-22 21-16,21 0 0,-21-1 0,0 1 16,0 0-16,0 42 15,0 0-15,0 1 0,-21 20 16,-1-21-16,22 21 15,0-20-15,0 20 0,-21-21 0,21 21 16,0-20-16,0-1 0,0 0 16,0 0-16,0 0 0,0 0 15,21-21-15,1 0 0,-1 0 16,0 0-16,0 0 0,0 0 16,0 0-16,1-21 0,-1 0 15,0 0-15,21 0 0,-21-22 16,1 22-16,-1-21 0,0-22 0,0 22 15,0-21-15,-21-1 0,21 1 16,-21 20-16,22-20 0,-22-1 16,0 1-16,0 20 0,0-20 0,0 21 15,0-1-15,0 22 0,0-21 16,0 21-16,0-1 0,-22 44 31,22-1-31,-21 21 0,21-21 16,0 22-16,-21-1 0,21 0 15,-21 1-15,21 20 0,-21-21 0,21 1 16,0-1-16,0 0 0,-21 1 16,21 20-16,-22-20 0,22-1 15,0 0-15,0-21 0,0 64 16,0-64-16,0 0 0,0 1 16,0-1-16,0 0 0,22-21 31,-1 0-31,0-21 0,21 21 15,-21-21-15,22-1 0,-22 1 0,21-21 16</inkml:trace>
  <inkml:trace contextRef="#ctx0" brushRef="#br0" timeOffset="29867.42">14563 3133 0,'0'0'0,"21"-21"0,0-22 0,0 22 16,0-21-16,-21 21 0,0-1 0,-21 22 31,0 0-31,0 0 16,0 22-16,-1-1 0,1 0 0,0 0 15,0 0-15,21 22 0,0-22 16,0 0-16,0 42 0,0-41 16,21-1-16,0 21 0,0-21 15,22-21-15,-22 21 0,21 1 16,-21-1-16,22-21 0,-22 0 0,0 21 16,0-21-16,-21 21 0,0 0 15,-21-21 1,0 21-16,0-21 15,0 0-15,-22 0 0,22 0 0,-21 0 16,21 0-16,-22 0 16,22 0-16,0 0 0,0 0 0,0 0 15,-1 0-15,1 0 0,0 0 16,21-21-16,0 0 16,0 0-16</inkml:trace>
  <inkml:trace contextRef="#ctx0" brushRef="#br0" timeOffset="30067.78">13991 2815 0,'-21'0'0,"42"0"31,0 0-31,22 0 0,-22 0 0,21 0 16,0 0-16,1 0 0,-1 0 15,0 0-15,1 0 0,-1 0 0,0 0 16,-20 0-16,20 0 0,-21 0 16,0 0-16</inkml:trace>
  <inkml:trace contextRef="#ctx0" brushRef="#br0" timeOffset="30379.21">15176 2731 0,'-21'0'16,"42"0"-16,-63 0 0,21 0 16,0 0-16,0 21 0,21 0 15,-22 21-15,1-21 0,21 22 0,-21-1 16,0-21-16,21 22 0,-21 20 0,21-21 15,0 1-15,-21 20 16,21-20-16,-22-1 0,22 0 0,0 1 16,0-1-16,0-21 0,0 21 15,0-20-15,0-1 0,22 0 0,-1 0 16,0-21-16,21 0 0,-21 0 16,1 0-16,-1 0 0,21 0 15,0-21-15</inkml:trace>
  <inkml:trace contextRef="#ctx0" brushRef="#br0" timeOffset="30656.06">15790 2773 0,'0'0'0,"21"0"15,1 0-15,-1 21 0,0 0 0,21 22 16,-21-22-16,-21 21 15,0 0-15,0-20 0,0 20 0,0 0 16,0 22-16,0-22 0,-21 0 16,0 1-16,0-1 0,-21 0 0,20-20 15,-20 20-15,21-21 0,-21 21 16,20-20-16,1-22 0,0 21 0,0 0 16,0-21-16,42 0 31,0-21-31,0 21 0,0-21 15</inkml:trace>
  <inkml:trace contextRef="#ctx0" brushRef="#br0" timeOffset="30919.91">16129 3302 0,'0'0'0,"0"21"0,21-21 47,-21-21-47,21 0 15,-21 0 1,-21 21 0,0 0-16,21 21 15,-21-21-15,0 21 0,-1-21 16,22 21-16</inkml:trace>
  <inkml:trace contextRef="#ctx0" brushRef="#br0" timeOffset="31469.18">17039 3069 0,'0'0'0,"21"0"0,-21-21 0,21 21 16,-21-21-16,0 42 31,0 0-31,0 0 0,-21 1 16,0 20-16,0 0 0,0 1 0,0-22 15,21 21-15,-22 0 0,1 1 16,21-22-16,0 0 0,0 0 0,-21 22 15,21-22-15,-21 0 16,21-42 15,0 0-31,0-22 16</inkml:trace>
  <inkml:trace contextRef="#ctx0" brushRef="#br0" timeOffset="31817.35">16933 2709 0,'-21'0'16,"42"0"-16,-63 0 0,21 0 0,0 22 15,-1-22-15,1 21 0,0 0 0,21 0 16,0 0-16,0 0 0,0 1 0,0-1 16,0 0-1,21-21-15,0 0 0,1 21 0,-1-21 16,0 0-16,0 0 0,21 0 0,-20 0 15,-1-21-15,0 0 0,0 21 16,0-21-16,0-1 0,-21-20 0,0 21 16,0 0-16,0-22 0,0 22 15,0-21-15,-21 21 0,0 0 0,0 21 16,0 0-16,0 0 0,-1 0 16,1 0-16,0 21 0,0 0 0,0 21 15,0-21-15,-1 22 0,22-22 16,0 21-16,0-21 0,-21 22 0,21-22 15,0 0-15,0 0 0,0 0 16,0 1-16,0-1 0,21-21 16,1 0-16</inkml:trace>
  <inkml:trace contextRef="#ctx0" brushRef="#br0" timeOffset="32752.27">17272 3112 0,'21'0'0,"-42"0"0,21 21 31,-21 0-15,21 0-16,-21 21 0,21-20 16,0 20-16,-22-21 0,22 21 15,0-20-15,-21 20 0,21-21 0,0 43 16,0-43-16,0 0 15,0 0-15,0-42 47,21 0-47,-21 0 0,22-22 16,-22 22-16,21-21 0,0-1 0,0 1 16,0 0-16,0-1 0,1 1 15,-1 21-15,0-21 0,21 20 0,-21 1 16,1 0-16,-1 21 0,21 0 15,-21 0-15,0 0 0,1 0 0,-1 21 16,-21 0-16,21 43 16,0-22-16,-21-21 0,0 22 15,0-1-15,0-21 0,0 22 16,0-22-16,0 21 0,0-21 0,0 0 16,0 1-16,0-1 15,0-42 1,0-1-1,21 1-15,0 0 0,-21-21 16,22 21-16,-1-22 0,0 1 16,0 0-16,21-1 0,-20 22 0,-1-21 15,0-1-15,21 22 0,-21 0 0,1 0 16,20 0-16,-21 21 0,0 0 16,0 0-16,1 21 0,-22 0 0,0 0 15,0 0-15,0 22 16,0 20-16,0-20 0,0-1 15,-22 0-15,1-21 0,21 22 16,0-22-16,-21 21 0,21-21 0,-21 1 16,21-1-16,0 0 15,21-21 1,0 0-16,0-21 16,1 21-16,-1-21 0,21-22 15</inkml:trace>
  <inkml:trace contextRef="#ctx0" brushRef="#br0" timeOffset="33059.1">18563 2985 0,'0'0'0,"-21"0"15,0 0-15,0 0 16,-1 0-16,1 0 0,0 21 0,0 0 16,21 0-16,-21 21 0,0-20 15,-1 20-15,22 0 0,0 22 0,0-22 16,0 22-16,0-22 0,0 21 15,0 1-15,0-22 0,0 22 16,0-1-16,0 1 0,-21-1 0,21 22 0,-21-22 16,0 22-16,0 0 0,0-22 15,-1 22-15,1 0 0,-21-22 16,21 22-16,-22-22 0,22 1 0,0-22 16,0 0-16,0 1 0,21-22 15,-21 0-15,21-42 16,21 0-16,0 0 15,0-1-15,0 1 0,0-21 0,1 0 16,-1-1-16,0-20 0,21-1 0</inkml:trace>
  <inkml:trace contextRef="#ctx0" brushRef="#br0" timeOffset="33372.92">18478 3112 0,'0'0'15,"-21"-22"-15,21 1 0,0 0 0,-21 0 0,21 0 16,21 0 0,22 21-16,-22 0 0,21 0 15,22 0-15,-22 0 0,0 0 16,22 0-16,-22 0 0,-21 21 0,22 0 16,-22 0-16,0 21 0,-21-20 15,0 105 1,-21-85-16,-22-21 0,1 0 15,21 0-15,-21 1 0,-22-1 16,22 0-16,-1-21 0,1 0 0,0 21 16,21-21-16,-22 0 0,22 0 15,21-21 1,21 0-16,0-22 16,1 22-16,62-42 0</inkml:trace>
  <inkml:trace contextRef="#ctx0" brushRef="#br0" timeOffset="33803.67">19283 2540 0,'-85'21'32,"64"0"-32,0 22 0,0-22 15,-1 21-15,1 1 0,0 20 0,0-21 16,0 1-16,0 20 0,-1-20 15,1-1-15,0 21 0,21-20 0,0 20 16,0-20-16,0-1 0,0-21 16,0 21-16,0-20 0,21-1 0,0 0 15,-21 0-15,22-21 0,-1 0 16,0 0-16,0 0 0,0 0 0,0 0 16,1-21-16,-1 0 15,21 0-15,-21-1 0,0-20 0,1 21 16,20-21-16,-21-1 0,0 22 15,-21-21-15,21 21 0,-21-1 0,22 22 16,-22 22 0,0-1-16,-22 0 15,1 21-15,21-21 0,0 1 16,-21 20-16,21-21 0,-21 0 0,21 0 16,0 1-16,0-1 0,0 0 15,0 0-15,0 0 16,0-42 15,21 0-31,0 0 0</inkml:trace>
  <inkml:trace contextRef="#ctx0" brushRef="#br0" timeOffset="33967.57">19579 2963 0,'0'0'15,"-21"-21"-15,0 21 0,0 0 0,-1 0 16,1 0-1,21 21-15,0 1 16,21-1 0,1-21-16,20 0 15,-21 0-15,21 21 0,-20-21 0,20 0 16</inkml:trace>
  <inkml:trace contextRef="#ctx0" brushRef="#br0" timeOffset="34209.44">20193 2921 0,'-21'0'16,"0"0"-16,-1 0 0,1 21 15,0-21-15,-21 21 0,21 1 0,-22-1 16,22-21-16,-21 42 0,21-21 0,-1 0 16,-20 1-16,21 20 0,21 0 15,0-21-15,-21 22 0,21-22 16,0 0-16,0 21 0,0-20 15,0-1-15,21 0 0,0 0 16,0 0-16,0-21 0,22 0 0,-22 0 16,21 0-16,22 0 0,-22 0 15,-21-21-15</inkml:trace>
  <inkml:trace contextRef="#ctx0" brushRef="#br0" timeOffset="34425.31">20532 3069 0,'0'-21'0,"0"42"0,-22-21 31,1 21-31,0 1 0,0-1 16,0 0-16,0 0 0,21 21 15,-22-20-15,1 20 0,21-21 0,-21 0 16,21 0-16,0 1 0,0-1 16,0 0-16,0 0 0,0 0 15,21-21 1,0 0-16,1-21 15,-1 0-15,0 0 0,0 0 0,0-1 16</inkml:trace>
  <inkml:trace contextRef="#ctx0" brushRef="#br0" timeOffset="34744.23">20616 2752 0,'-21'0'0,"42"0"0,-63 0 0,21 21 16,0 0-16,-1-21 0,1 21 15,21 0-15,-21 1 0,21-1 0,0 0 16,0 0-16,0 0 16,21-21-16,0 0 0,1 21 0,-1-21 15,0 0-15,0 0 16,0 0-16,0-21 0,1 21 16,-1-21-16,0 0 0,-21 0 0,21-22 15,-21 22-15,0-21 0,0 21 16,0-22-16,0 22 0,-21-21 15,0 21-15,0 21 0,-1-21 0,-20 21 16,21 0-16,0 21 0,0-21 16,-22 21-16,1 21 15,42 1-15,0-22 0,-21 0 0,21 0 0,0 0 16,0 0-16,0 1 0,21-22 16,0 0-16,0 0 0</inkml:trace>
  <inkml:trace contextRef="#ctx0" brushRef="#br0" timeOffset="35026.07">21272 2498 0,'-21'-21'0,"42"42"0,-63-42 0,21 21 0,0 0 16,0 0-16,-1 0 15,1 42-15,0-21 0,0 43 0,21-22 16,-21 0-16,0 22 0,-1-1 15,22-20-15,-21 20 0,21-21 0,-21 22 16,0-22-16,21 22 0,0-22 16,0 0-16,0 1 0,0-1 15,0-21-15,0 22 0,0-22 0,0 0 16,0 0-16,21-21 16,0-21-1,0 0-15,1 0 0,-1-1 16,21-20-16,-21 21 0</inkml:trace>
  <inkml:trace contextRef="#ctx0" brushRef="#br0" timeOffset="35770.68">21526 2455 0,'0'0'16,"0"-21"-16,0-21 0,0 21 0,-21 0 16,0 21-1,0 0-15,21 21 0,-21 0 0,0 21 16,-1 1-16,1-1 0,0 21 15,21 1-15,-21-1 0,21 1 16,-21-1-16,0 107 0,21-128 16,-22 22-16,22-22 0,-21 0 15,21 22-15,0-43 0,0 21 0,0 1 16,0-22-16,0 42 16,0-42-16,21-21 15,1 0-15,-1 0 0,0 0 16,0-21-16,0 21 0,0-21 0,22-21 15,-22 21-15,21-22 16,-21 22-16,22-21 0,-22-1 0,0 22 16,0-21-16,0 21 0,1 0 0,-1-1 15,-21 44 17,-21-1-32,-1 0 0,22 21 15,-21-21-15,0 43 0,21-43 16,0 21-16,0-20 0,0-1 15,0 0-15,0 0 0,0 0 0,21 0 16,0-21-16,1 22 0,-1-22 16,21 0-16,0 0 0,-20 0 0,20 0 15,0 0-15,-21 0 0,22-22 16,-22 1-16,21 0 0,-21-21 16,1 21-16,-1-22 0,0 1 15,0 21-15,-21-22 0,0 22 0,0 0 16,0 0-16,0 0 15,-21 21 1,21 21-16,-21-21 0,21 21 0,-21 0 16,-1 22-16,22-1 0,-21-21 15,0 21-15,0 1 0,21-1 16,-21 0-16,0 1 0,-1 20 0,22 22 16,0-43-16,0 1 0,-21-1 15,21 0-15,0 1 16,-21-1-16,21 0 0,0 1 0,0-1 15,0 0-15,0 1 0,0-1 16,0-21-16,0 21 0,0-20 0,0-1 16,0 0-16,0 0 0,-21-21 15,0 0 1,0-21-16,21 0 16,0 0-16,-22-22 0,22 1 15,-21 0-15,21-1 0,0-20 0,0 20 16</inkml:trace>
  <inkml:trace contextRef="#ctx0" brushRef="#br0" timeOffset="35953.01">21082 2985 0,'0'0'16,"-21"0"-16,0 0 0,-1 0 0,44 0 31,-1 0-31,21 0 15,-21 0-15,0 0 0,22 0 0,-22 0 16,21 0-16,1 0 0,-22 0 16,21 0-16,0 0 0,-20 0 15</inkml:trace>
  <inkml:trace contextRef="#ctx0" brushRef="#br0" timeOffset="36703.58">22437 2794 0,'0'0'0,"-22"21"31,22 0-31,-21 1 0,0 20 16,0-21-16,0 21 0,0-20 0,-1 20 16,1 0-16,0 1 0,0-1 0,0 0 15,0-21-15,-1 22 0,1-22 16,0 0-16,21 0 0,0 0 15,0 1-15,-21-22 0,42 0 32,-21-22-32,21 1 15,0 0-15,1 0 0,-1 0 0,0-22 16,21 22-16,-21-21 0,1 21 16,20-22-16,-21 22 0,0-21 0,22 21 15,-22 0-15,0-1 0,-21 1 16,21 21-16,-21 21 15,0 1-15,0-1 0,0 0 16,0 0-16,0 0 0,0 22 0,0-22 16,0 21-16,0-21 0,0 22 15,0-22-15,0 21 0,0-21 16,21 0-16,0 1 0,22-1 0,-22 0 16,21-21-16,-21 0 0,22 0 15,-1 0-15,0 0 0,-20 0 0,20-21 16,0 0-16,1-1 0,-1 1 15,-21-21-15,21 0 0,1-1 0,-1 1 16,-21 0-16,0-1 0,1-20 16,-1 20-16,-21-20 0,0 21 0,0-22 15,0 22-15,0 21 0,-21-22 16,-1 22-16,1 21 0,-21 0 0,0 0 16,-1 0-16,1 0 0,-22 0 15,22 21-15,0 0 0,-1 1 16,1 20-16,21-21 0,0 21 15,0-20-15,21 20 0,0-21 0,0 0 16,0 22-16,21-22 0,0 0 0,21 0 16,1-21-16,20 21 0,-21 0 15</inkml:trace>
  <inkml:trace contextRef="#ctx0" brushRef="#br0" timeOffset="37307.29">23622 3048 0,'0'-21'0,"0"42"0,0-63 15,0 21-15,-21 21 16,0 0 0,-1 0-16,1 0 0,-21 0 15,21 0-15,-43 42 0,22-21 16,21 0-16,-22 0 0,22 1 16,0 20-16,0-21 0,0 21 0,0-20 15,21-1-15,0 0 0,0 0 16,0 0-16,0 0 0,0 1 0,21-22 15,0 0-15,0 0 0,0 0 16,0 0-16,1 0 0,-1 0 16,21-22-16,-21 22 0,0-21 0,1-21 15,20 21-15,-21 0 0,0-22 16,22 1-16,-22 21 0,0-22 16,0 22-16,0-21 0,22 0 15,-43 20-15,21 22 0,-21 22 31,-21-1-31,-1 0 0,1 0 0,21 0 16,-21 0-16,21 22 0,0-22 16,0 0-16,0 0 0,0 0 0,0 1 15,0-1-15,0 0 0,21-21 16,0 21-16,1-21 0,-1 0 16,0 0-16,0 0 0,21-21 15,-20 21-15,20-21 0,-21 0 16,21-1-16,-20 1 0,20 0 15,-21-21-15,0 21 0,0-1 0,22 1 16,-43 0-16,21 0 0,-21 42 31,0 0-31,0 0 0,-21 1 16,0-1-16,-1 0 0,22 0 0,0 21 16,-21-20-16,21-1 0,0 0 15,0 0-15,21-21 31,1-21-31,-22 0 0,21 0 16,0-1-16,0 1 0</inkml:trace>
  <inkml:trace contextRef="#ctx0" brushRef="#br0" timeOffset="37468.19">24278 2731 0,'0'-22'0,"0"44"0,-21-44 0,0 22 16,0 0-16,21 22 15,-22-22-15,22 21 16,22-21 15,-1 0-31,0 0 16</inkml:trace>
  <inkml:trace contextRef="#ctx0" brushRef="#br0" timeOffset="37691.07">24659 2582 0,'0'0'0,"-21"22"32,0-1-32,0 0 0,-1 0 15,1 21-15,0-20 0,0 20 0,0-21 16,0 21-16,-1 1 0,1-22 16,21 21-16,-21-21 0,21 22 15,-21-22-15,21 21 0,0-21 16,0 22-16,0-22 0,0 0 0,0 0 15,0 0-15,0 1 0,21-1 0,0 0 16,0-21-16,1 0 0,20 0 16,-21 0-16</inkml:trace>
  <inkml:trace contextRef="#ctx0" brushRef="#br0" timeOffset="37883.96">24553 2900 0,'-21'0'0,"42"0"0,-63 0 0,21 0 0,0 0 16,42 0 15,0 0-31,0 0 0,0 0 16,0 0-16,1 0 0,-1 0 16,0 0-16,21-21 0,-21 0 15,1 21-15</inkml:trace>
  <inkml:trace contextRef="#ctx0" brushRef="#br0" timeOffset="40033.23">25485 2371 0,'21'-21'15,"-21"-1"-15,21 1 16,0 0-16,-21 0 0,0 0 16,-21 21 15,0 0-31,0 0 0,-1 21 0,-20 0 16,0 21-16,-1-20 0,1 41 15,0-21-15,-22 22 0,22-1 0,-22-20 16,22 20-16,-21 1 0,20-1 15,1 1-15,0-1 0,-1 22 0,22-22 16,21 1-16,0-1 16,0 1-16,0-1 0,21 1 0,22-22 0,-1 1 15,0-1-15,1 0 16,20-21-16,-21 1 0,1-1 0,20 0 16,-20-21-16,-1 0 0,0 0 0,-21 0 15,22 0-15,-22-21 0,21 0 16,-21-22-16,1 22 0,-1-21 0,0 21 15</inkml:trace>
  <inkml:trace contextRef="#ctx0" brushRef="#br0" timeOffset="40941.23">25823 2604 0,'0'0'0,"0"-22"0,0 1 0,0 0 16,0 0-16,0 0 0,0 0 15,-21 21-15,0 0 16,0 0-16,0 21 0,-1 21 15,1-21-15,0 22 0,0-1 0,-21 21 16,20-20-16,-20-1 0,21 0 16,0 1-16,0-1 0,-22 0 0,22-20 15,0 20-15,21-21 0,-21 0 16,21 0-16,-21 1 0,21-1 16,0-42 15,0-1-31,21 1 15,0 0-15,0 0 0,-21 0 0,21-22 16,0 22-16,-21 0 0,22-21 0,-22 21 16,21-1-16,-21 1 15,0 42 1,0 1-16,0 20 16,0-21-16,-21 0 0,21 22 0,0-22 15,0 21-15,0-21 16,0 0-16,0 22 0,21-22 0,0 0 15,0 0-15,0 0 0,22-21 16,-22 0-16,21 22 0,0-22 0,1 0 16,-1 0-16,22-22 0,-22 1 15,21 0-15,-20 0 0,-1 0 0,22 0 16,-22-22-16,0 22 0,-21-21 16,22-1-16,-22-20 0,21 21 0,-21-22 15,-21 1-15,0-1 0,0 1 16,0-1-16,0 1 0,-21 20 0,0 1 15,0 21-15,-21-22 0,-1 43 16,1-21-16,-22 21 0,22 0 16,-21 0-16,-1 21 0,22 1 0,-22 20 15,22 0-15,0 22 0,-1-1 16,22-20-16,0 20 0,0-21 0,21 22 16,0-22-16,0 1 0,0-1 15,21-21-15,0 21 0,21-20 0,-20-1 16,20 0-16,0 0 0,1 0 15,-1-21-15,21 0 0,-20 0 0,20 0 16,1 0-16,-1 0 0,-20 0 16</inkml:trace>
  <inkml:trace contextRef="#ctx0" brushRef="#br0" timeOffset="41600.29">26649 2794 0,'0'0'0,"0"-21"0,-21 21 31,-1 0-31,1 0 15,21 21-15,-21 0 0,0 0 16,0 1-16,0 20 0,21-21 0,-22 0 16,1 0-16,21 22 0,0-22 15,0 0-15,0 0 0,0 0 0,0 1 16,0-1-16,0 0 0,0 0 16,21-21-1,1 0-15,-1 0 0,0 0 0,0 0 16,0 0-16,22-21 0,-22 21 15,0-21-15,21 0 0,-21-1 0,22 1 16,-22 0-16,0-21 0,0 21 16,0-1-16,1 1 0,-22 0 0,0 0 15,0 0-15,21 0 16,-42 42 15,-1 0-31,22 0 0,-21 0 0,0 0 16,0 1-16,21 20 15,0-21-15,-21 0 0,21 0 0,-21 1 16,21 41-16,0-42 0,0 0 16,0 1-16,21-1 15,0-21-15,0 0 0,0 0 0,0 0 16,22 0-16,-22 0 0,21 0 16,1-21-16,-1-1 0,-21 1 0,21 0 15,1 0-15,-1 0 0,-21 0 16,0-22-16,1 22 0,-1 0 0,0-21 15,-21 20-15,0 1 0,0 0 16,0 0-16,0 0 0,-21 21 16,0 0-16,-1 0 15,1 0-15,0 21 0,21 21 16,-21-21-16,21 1 16,0-1-16,0 0 0,0 0 0,0 21 15,0-20-15,0-1 0,0 0 16,0 0-16,21 0 0,-21 22 15,21-22-15,0-21 0,1 0 16,-1 0-16,21 0 0,-21 0 16,0 0-16,22 0 0,-1 0 15,-21-21-15,22-1 0,-1 1 0,0 0 16,-21 0-16</inkml:trace>
  <inkml:trace contextRef="#ctx0" brushRef="#br0" timeOffset="43380.77">27961 2985 0,'0'0'0,"21"-22"0,0 1 0,-21 0 15,0 0-15,0 0 0,-21 21 16,0-21-16,0 21 0,0 0 16,-22 0-16,22 0 0,0 0 0,-21 0 15,-1 21-15,22 0 0,-21-21 16,21 21-16,0 0 0,-1 22 0,1-22 16,0 0-16,21 0 15,0 21-15,0-20 0,0 20 0,0-21 0,0 0 16,0 0-16,0 1 15,21-1-15,0-21 0,1 0 16,-1 0-16,0 0 16,0 0-16,0-21 0,0-1 0,1 1 15,-22 0-15,21 0 0,0 0 16,0-22-16,0 22 0,0 0 0,-21-21 16,0 21-16,22-1 0,-22 1 0,21 0 15,-42 42 16,-1 0-31,22 1 0,-21-1 16,0 0-16,21 0 0,-21 21 0,21-20 16,0-1-16,0 0 15,0 21-15,0-21 0,0 1 0,0-1 16,0 0-16,21 0 16,0-21-16,0 0 0,1 0 0,41 0 15,-21 0-15,1-21 16,-1 0-16,0 0 0,1-1 0,-22 1 15,21-21-15,-21 21 0,22-22 16,-22 1-16,0 0 0,21-1 0,-42 1 16,22 0-16,-22-1 0,0 22 15,0-21-15,0 21 0,0 0 0,0-1 16,-22 22 0,1 0-1,21 22-15,-21-22 16,21 21-16,0 0 15,21-21 32,0-21-47,1 0 16,-1 21 0,-21-22-1,0 44 1,0-1-1,-21 0-15,-1 21 0,1-21 16,0 22-16,0-1 0,0-21 0,0 22 16,-1-22-16,1 21 0,0 0 15,21-20-15,0 20 0,-21-21 16,21 21-16,0-20 0,0-1 0,0 0 16,0 0-16,0 0 0,21-21 15,0 0-15,22 0 0,-22 0 16,0 0-16,0 0 0,21-21 15,-20 21-15,20-21 0,-21 0 0,21-22 16,-20 22-16,-1 0 0,21-21 16,-21 21-16,0-1 0,1-20 0,-1 21 15,-21 0-15,0 0 0,21 21 16,-21 21 15,0 0-31,-21-21 0,0 21 16,21 0-16,-22 22 0,22-22 0,-21 0 15,21 0-15,0 21 0,0-20 16,0-1-16,0 0 0,0 0 0,0 0 16,0 0-16,0 1 15,21-22-15,1 0 0,-1 0 16,0 0-16,0 0 0,0 0 16,22-22-16,-22 1 0,0 0 0,0 0 15,0 0-15,0 0 16,22-22-16,-22 22 0,0 0 0,0 0 15,-21 0-15,21-1 0,-21 1 16,22 0-16,-22 42 31,-22 0-31,1 1 16,21-1-16,0 0 0,0 0 16,0 0-16,0 0 0,0 1 15,0-1-15,0 0 16,21-21-1,1 0-15,-1 0 16,0-21-16,0 21 16,0-21-16,0-1 0,-21 1 0,0 0 15,0 0-15,0 0 0,0 0 16,0-1-16,0 1 0,0 0 0,0 0 16,-21 0-16,0 0 0,21-1 15,0 1 1,21 21 15,22-21-31,-22 21 0,0 0 16,0 0-16,21 0 0,-20 0 15,-1 0-15,21 0 0,-21 0 16,0 0-16,1 21 0,-1 0 16,-21 1-16,0-1 0,0 0 15,0 0-15,0 0 0,0 0 16,0 1-16,0 20 0,0-21 0,0 0 15,0 0-15,0 1 0,0 20 16,0-21-16,0 0 16,0 0-16,0 1 15,0-44 17,0 1-32,0 0 15,0 0-15,0 0 0,0-22 16,0 22-16,21 0 0,0-21 0,0 21 15,0-1-15,22-20 0,-22 21 16,0-21-16,0 20 0,22 1 16,-22-21-16,21 21 0,-21 21 0,22-21 15,-22 21-15,21 0 0,-21 0 16,0 0-16,1 21 0,-22 0 0,0 0 16,0 21-16,0-20 0,0-1 0,0 21 15,0-21-15,0 22 16,-22-22-16,1 21 0,0-21 0,21 0 15,-21 22-15,0-22 0,0 0 16,-1 0-16,22 0 0,-21 1 0,0-1 16,21 0-16,-21-21 0,21 21 15,0-42 17,0 0-32,0 0 15,0-1-15</inkml:trace>
  <inkml:trace contextRef="#ctx0" brushRef="#br0" timeOffset="43591.64">29400 2604 0,'0'0'16,"-21"-22"-16,0 22 0,0 0 0,0 0 0,0 0 15,-1 0 16,1 0 16,-21 0-47</inkml:trace>
  <inkml:trace contextRef="#ctx0" brushRef="#br0" timeOffset="43764.54">28321 2731 0,'0'0'0,"0"21"0,0 0 16,21 0-1,0-21-15,0 0 0,22 0 16,-22 0-16,21 0 0,1 0 16,-1 0-16,0 0 0,22 0 0,-22 0 15,22 0-15,-1 0 16</inkml:trace>
  <inkml:trace contextRef="#ctx0" brushRef="#br0" timeOffset="44132.61">30416 3112 0,'-21'0'0,"42"0"16,-63 0 0,42 21-16,21-21 31,0 0-31,1 0 16,-1 0-16,-21-21 0,21-1 15,-21 1 1,-21 21-16,0 0 15,-1 0-15,1 0 0,0 0 16,0 0-16,0 0 0,0 21 0,21 1 16,0-1-16,0 0 15,0 0 1,21-21-16,0 0 16,0 0-16,0-21 0,-21 0 15,21 21-15</inkml:trace>
  <inkml:trace contextRef="#ctx0" brushRef="#br0" timeOffset="45174.45">31602 2900 0,'0'0'0,"-21"0"0,21-21 0,-22 21 15,1-21 1,0 21-16,0 0 16,0 0-16,0 21 0,-1-21 15,-20 42-15,21-21 16,-21 0-16,20 1 0,1-1 0,0 0 16,0 0-16,0 0 0,21 0 15,0 1-15,0-1 16,0 0-16,0 0 0,0 0 15,42-21-15,-21 0 0,0 0 16,22 0-16,-22 0 0,21 0 16,1-21-16,-22 0 0,21 21 0,-21-21 15,0 0-15,1-1 0,-1 1 16,-21 0-16,0 0 0,0 0 16,0-22-16,0 22 0,-21 0 0,-1 0 15,1 0-15,0 0 0,0-1 16,0 1-16,0 0 15,42 0 1,0 21 0,0 0-16,0-21 0,22 21 15,-1-21-15,0 21 0,1-22 0,-1 1 16,0 21-16,1-21 0,-22 21 16,21 0-16,-21-21 0,0 21 15,-21 21 1,0 0-1,-21 0-15,0 1 0,0-1 0,0 0 16,21 21-16,-21 1 0,-1-1 16,1 0-16,0 1 0,0-1 15,0 21-15,21 1 0,-21-1 0,-1 1 16,22-1-16,-21 1 0,0 21 16,0-22-16,21 1 0,-21 20 15,0-20-15,-1 20 0,1-20 0,21 21 16,-21-1-16,0-20 0,0-1 15,0 1-15,-1-1 0,1-20 0,0-1 16,0 0-16,0-21 0,0 1 16,-1-1-16,1-21 0,0 0 0,0 0 15,0 0-15,0 0 0,-1-21 16,1-1-16,0 1 0,0 0 0,0-21 16,0-1-16,-1 1 0,1-21 15,21 20-15,0-20 0,0-1 16,0-42-16,0 43 15,21-1-15,1 1 0,20-1 0,21 1 16</inkml:trace>
  <inkml:trace contextRef="#ctx0" brushRef="#br0" timeOffset="45580.54">32554 2752 0,'0'-64'15,"-21"64"-15,0-21 16,0 0-16,0 21 0,-1 0 16,-20-21-16,21 21 0,0 0 15,-22 0-15,22 0 0,-21 21 0,0 0 16,20 0-16,-20 0 0,21 22 16,0-22-16,0 0 0,-1 0 0,22 22 15,0-22-15,0 0 0,0 0 16,0 0-16,22 0 0,-1 1 0,0-1 15,0-21-15,0 21 0,22 0 16,-22 0-16,0-21 0,0 21 16,0-21-16,-21 22 0,0-1 15,-21-21 1,0 0-16,0 21 0,-22-21 0,22 0 16,-21 0-16,21 0 0,-22 0 15,22 21-15,0-21 0,0 0 0,0 0 16,0 0-16,42 0 31,0-21-31,21 0 16,-21 21-16,22-21 0,-1 21 15</inkml:trace>
  <inkml:trace contextRef="#ctx0" brushRef="#br0" timeOffset="46247.35">32512 3027 0,'0'-21'15,"21"21"-15,0 0 16,0-21-16,1 21 0,-1-22 16,0 22-16,0-21 15,0 21-15,-21-21 16,0 0-16,21 21 0,-42 0 16,0 0-1,0 0-15,0 0 0,0 21 16,-1 0-16,1-21 0,0 43 0,0-22 15,0 0-15,0 0 0,-1 0 16,22 0-16,0 1 0,0-1 16,0 0-16,0 0 0,0 0 15,0 0-15,22-21 0,20 22 16,-21-22-16,0 0 0,0 0 16,22 0-16,-22 0 0,21-22 15,-21 1-15,22 21 0,-22-21 0,21 0 16,-21 0-16,1 0 0,-1-1 15,0 1-15,0 0 0,0 0 16,0 0-16,1 0 0,-22-1 16,0 1-16,0 0 0,-22 21 156,1 21-156,0-21 16,21 21-16,-21 1 0,21-1 0,0 0 15,-21 0-15,0 0 16,21 43-16,0-43 0,0 0 15,0 0-15,0 22 0,0-22 16,0 0-16,0 0 16,0 0-16,21-21 0,0 0 0,21 0 15,-21 0-15,1 0 0,-1 0 0,21 0 16,-21-21-16,22 0 0,-22 0 16,21 0-16,-21-1 0</inkml:trace>
  <inkml:trace contextRef="#ctx0" brushRef="#br0" timeOffset="46643.6">33549 2286 0,'0'0'0,"-21"-21"16,0 21-16,42 0 15,0 0 1,0 0-16,22 0 0,-22 0 16,21 21-16,0 0 0,1 0 0,-1 22 15,0-1-15,-42 22 16,0-22-16,0 21 0,0 1 0,0-1 16,0 1-16,0-1 0,0-20 15,-21 20-15,-21 1 0,0-22 16,-22 22-16,22-22 0,-22 21 0,1-20 15,-1-1-15,1-21 0,-1 22 16,22-1-16,0-21 0,-1 0 0,1 0 16,21 1-16,-22-22 0,22 21 15,0-21 1,21 21-16,0-42 16,0 0-1,21-1-15,0 1 16,1 0-16</inkml:trace>
  <inkml:trace contextRef="#ctx0" brushRef="#br0" timeOffset="47056.03">33718 3387 0,'-21'0'0,"0"0"16,42 0 46,-21 21-46</inkml:trace>
  <inkml:trace contextRef="#ctx0" brushRef="#br0" timeOffset="47255.92">33676 3641 0,'0'0'0,"0"21"15,-21 0-15,21 0 0,0 0 16,0 1-16,0-1 16,0 0-16,0 0 15,0 0-15,0 0 0,-21 1 16,0-1-16,-1-21 16,-20 0-16,0 21 0,-22-21 15,22 21-15</inkml:trace>
  <inkml:trace contextRef="#ctx0" brushRef="#br0" timeOffset="48149.27">31051 4191 0,'0'0'0,"-21"-21"0,0 0 0,0 21 16,0-21-16,0 21 0,-1 0 0,1-22 15,0 22-15,0 0 16,0 0-16,0 0 0,-1 22 15,1-22-15,21 21 0,-21 0 16,0 0-16,21 0 0,-21 0 0,21 1 16,-21 20-16,21-21 0,0 0 15,0 22-15,0-22 0,0 0 0,0 0 16,0 0-16,21-21 16,0 0-16,0 0 15,0 0-15,22 0 0,-22 0 0,0 0 16,0-21-16,0 21 0,0-21 15,1 0-15,-22 0 0,0-1 16,0-20-16,0 21 0,-22 0 16,1-22-16,0 22 0,0 0 0,0-21 15,0 42-15,-1-21 0,1-1 16,0 22-16,21-21 31,21 21-15,0 0-16,22-21 0,-1 0 15,-21 21-15,43-21 0,-22 21 16,0-21-16,1-1 0,20 22 16,-20-21-16,-22 21 0,21 0 0,-21 0 15,0-21-15,1 21 0,-1 0 16,-21 21-16,0 0 16,0 1-16,0-1 0,0 21 15,0 0-15,-21 1 0,-1-1 0,22 0 16,0 1-16,-21-1 0,0 22 15,0-22-15,0 43 16,21-43-16,0 0 0,-21 1 0,-1-1 16,1 0-16,21 1 0,-21 20 0,21-21 15,-21 22-15,0-22 16,21 1-16,-21 20 0,-1-21 0,1 1 16,0-1-16,21 0 0,-21 1 0,0-22 15,0 0-15,-1 0 0,1 22 16,0-43-16,0 0 0,0 0 15,0 0 1,21-22-16,-22 1 0,22 0 0,-21 0 16,0-21-16,21 20 0,0-20 0,0 21 15,0-21-15,-21-1 0,21 1 16,0-22-16,0 22 0,21 0 16,0 21-16,0-22 0,1 1 15,-1 21-15,21-22 0,0 1 16,1 0-16,-1 21 0</inkml:trace>
  <inkml:trace contextRef="#ctx0" brushRef="#br0" timeOffset="48788.9">31919 3979 0,'0'0'16,"0"-21"-16,0 0 0,-21 21 31,21 21-31,0 0 15,-21 1-15,21 20 0,0-21 16,0 21-16,0 1 0,0-22 16,0 21-16,0-21 0,0 1 0,0-1 15,-21 0-15,21 0 0,0 0 0,-21 0 16,21-42 15,0 0-15,0 0-16,0-21 0,0 20 15,0 1-15,21-21 0,0 0 0,0 20 16,0-20-16,0 0 0,1 21 16,-1-1-16,0 1 0,-21 0 15,21 21-15,0 0 0,0 0 16,1 21-16,-22 0 0,21 1 0,0 20 16,0-21-16,0 21 0,0 1 15,1-22-15,-22 21 0,21-21 0,-21 1 16,21-1-16,-21 0 0,0 0 15,0-42 17,0 0-32,0 0 15,0-1-15,0 1 0,0 0 16,21-21-16,0 21 0,0-22 16,1 1-16,20 21 0,-21-22 15,21 22-15,-20-21 0,20 21 16,0 21-16,-21 0 0,1 0 0,20 0 15,-21 0-15,-21 21 0,21 0 16,-21 0-16,21 22 0,-21-22 16,0 21-16,0 0 0,-21 22 15,0-43-15,0 21 0,0-20 16,0-1-16,-1 0 0,1 0 16,0-21-16,0 21 0,42-21 31,21-21-31,-20 0 15,-1 21-15</inkml:trace>
  <inkml:trace contextRef="#ctx0" brushRef="#br0" timeOffset="49143.22">33105 4022 0,'21'-21'16,"-42"42"-16,84-64 0,-42 43 0,0-21 16,-21 0-16,-21 21 15,0 0 1,-21 0-16,21 21 0,-1 0 15,1 1-15,0-1 0,0-21 0,0 21 16,0 0-16,21 0 0,0 0 16,0 1-16,0-1 0,0 0 0,0 0 15,0 0 1,21-21 0,-21 21-16,21-21 0,0 0 15,-21 22-15,0-1 31,-21-21-31,0 0 16,-22 0-16,22 0 0,0 0 0,-21 0 16,21 0-16,-1 0 0,-20 0 15,21 0-15,0 0 0,0 0 0,-1 0 16,1 0 0,42 0-1,1 0 1,-1-21-16</inkml:trace>
  <inkml:trace contextRef="#ctx0" brushRef="#br0" timeOffset="49433.05">33126 4191 0,'0'0'16,"21"-21"0,0 21-16,0-21 15,0 0-15,-21-1 16,-21 44 15,0-1-15,0 0-16,0 0 0,0-21 0,21 21 15,0 0-15,-22 1 0,22-1 16,0 0 0,22-21-1,-1 0-15,0 0 16,0 0-16</inkml:trace>
  <inkml:trace contextRef="#ctx0" brushRef="#br0" timeOffset="50345.04">31305 4868 0,'-42'0'0,"84"0"0,-126 0 15,41 0-15,22 0 0,0 0 16,-21 22-16,21-22 0,-1 21 0,1-21 16,0 21-16,0 0 0,0 0 15,21 22-15,0-22 0,-21 0 0,21 21 16,0-21-16,0 1 0,0 20 0,0-21 15,0 0-15,0 0 16,21-21-16,0 22 0,0-22 0,0 0 16,22 0-16,-22 0 0,21 0 15,-21 0-15,22 0 0,-1-22 0,0 1 16,-21 0-16,22 0 0,-22 0 16,0 0-16,0-1 0,-21-20 0,0 21 15,-21-43-15,-21 43 16,21-21-16,-1 21 0,-20 0 0,0 21 15,21 0-15,-1 0 0,-20 0 16,21 0-16,0 0 0,0 0 0,-1 0 16,22 21-16,0 0 15,0 0 1,22-21-16,-1 0 0,21 0 16,-21 0-16,22 0 0,-1-21 15,0 21-15,1-21 0,20 21 0,-21-21 16,1-1-16,-1 1 0,0 21 15,1-21-15,-22 21 0,0 0 0,0-21 16,-21 42 0,0 0-1,0 0-15,0 22 0,-21-22 16,21 21-16,-21 1 0,0 20 0,0-21 16,-1 1-16,1-1 15,0 0-15,0 1 0,0 20 0,21-20 16,0-1-16,-21 21 0,-1-20 0,22 20 15,-21-20-15,21 20 0,0 1 16,0-22-16,-21 21 0,0-20 0,21-1 16,-21 0-16,21 1 0,-21-22 15,-1 0-15,22 0 0,-21 0 0,0-21 16,0 0-16,0 0 0,0 0 16,-1 0-16,1-21 15,0 0-15,0 0 0,21 0 0,-21 0 16,0-1-16,21-20 0,-22 21 15,22 0-15,0-22 0,0 22 16,0 0-16,0-21 0,22 21 0,-1-22 16,21 22-16,-21-21 0,0 21 15,22-22-15,-22 1 0,21 0 0,1 20 16</inkml:trace>
  <inkml:trace contextRef="#ctx0" brushRef="#br0" timeOffset="50791.78">31919 5059 0,'21'-21'0,"-42"42"0,64-63 0,-43 20 16,0 44 15,0-1-31,0 0 16,0 0-16,0 0 0,0 0 16,0 1-16,0-1 0,-22 0 15,22 0-15,0 0 16,-21-21-16,0 0 0,21-21 31,0 0-15,0-21-16,0 20 0,21 1 15,0-21-15,1 0 0,-1-1 16,0 22-16,0-21 0,21 21 16,-20-22-16,20 43 0,-21-21 15,21 21-15,-20 0 0,20 0 0,-21 21 16,0 0-16,0 1 0,1-1 15,-1 21-15,-21-21 0,0 22 16,0-1-16,0 0 0,0-21 0,0 22 16,-21-22-16,-1 0 0,1 21 0,0-20 15,0-1-15,0 0 0,0-21 16,-1 21-16,1-21 0,21 21 16,-21-21-16,21-21 15,0 0 1,21 21-16,0-42 0,22 20 15,-22 1-15,21 0 0</inkml:trace>
  <inkml:trace contextRef="#ctx0" brushRef="#br0" timeOffset="51174.68">32999 4953 0,'21'-21'0,"-42"42"0,63-63 15,-21 42-15,-21-21 0,0-1 16,0 1-16,-21 21 15,0 0-15,-21 0 0,20 21 16,1 1-16,-21-1 0,21 0 16,0 0-16,-1 0 0,1 22 15,0-22-15,0 0 0,21 0 16,0 0-16,0 0 0,0 1 0,0-1 16,0 0-16,21-21 15,0 21-15,0 0 16,1-21-16,-22 21 15,21-21-15,-21 22 0,0-1 32,-21-21-32,-1 0 0,1 0 15,-21 0-15,21 0 0,-22 0 16,1 0-16,0 0 0,21 0 0,-22 0 16,22 0-16,0 0 0,0 0 15,42 0 16,0 0-31,0-21 0,0 21 16,1 0-16</inkml:trace>
  <inkml:trace contextRef="#ctx0" brushRef="#br0" timeOffset="51443.52">32935 5186 0,'0'0'0,"21"0"0,1 0 15,-1-21-15,0 21 0,-21-21 16,21-1-16,0 22 0,-21-21 0,0 0 15,21 21-15,-21-21 0,-21 21 32,0 0-17,21 21-15,-21 0 16,21 0-16,-21-21 0,21 22 0,0-1 16,0 0-16,0 0 15,0 0-15,21-21 16,0 0-16,0 0 15,0 0-15,1 0 16,-1 0-16,0-21 0,0 0 16,0 0-16</inkml:trace>
  <inkml:trace contextRef="#ctx0" brushRef="#br0" timeOffset="52347.66">30988 6054 0,'0'0'0,"0"-21"0,-21 21 16,0 0-1,-1 21-15,22 0 0,-21 0 16,0 0-16,0 0 0,21 1 0,0-1 16,-21 21-16,21-21 0,0 22 15,0-22-15,0 21 0,0-21 0,0 0 16,0 22-16,0-22 0,0 0 0,0 0 15,21-21 1,0 0-16,0 0 0,0 0 0,22-21 16,-22 0-16,0 21 15,21-21-15,-20 0 0,-1-1 0,0 1 0,0 0 16,-21-21-16,0 21 16,0-1-16,0 1 0,-21 0 0,0-21 15,0 21-15,-1-1 0,1 1 16,0 21-16,0-21 0,0 21 15,0 0-15,21 21 32,21-21-32,0 0 15,21 0-15,-21 0 0,22 0 16,-1 0-16,0 0 0,1 0 16,20 0-16,-20 0 0,-1 0 15,-21 0-15,43 0 0,-64 21 16,0 22-16,0-22 15,0 0-15,0 0 0,0 22 0,-22-1 16,-20 0-16,21 1 0,0-1 16,-22 21-16,22-20 0,0 20 0,-21-20 15,21 20-15,-1-21 0,1 22 0,-21-22 16,21 22-16,0-22 0,-1 22 16,1-22-16,0 21 0,-21 43 15,21-42-15,-1-22 0,1 0 16,0 1-16,0-22 0,21 21 0,0-21 15,-21-21-15,21 22 0,-21-22 16,21-22 0,-22 1-16,22 0 0,0 0 15,0-21-15,0 20 0,0-20 0,0-21 16,0 20-16</inkml:trace>
  <inkml:trace contextRef="#ctx0" brushRef="#br0" timeOffset="52996.29">32046 6117 0,'0'0'0,"0"21"32,-21 1-32,0-1 15,0 0-15,21 0 0,-21 21 16,-1-20-16,1-1 0,0 21 0,21-21 15,-21 22-15,0-22 0,0 0 16,-1 0-16,1 0 0,0 0 0,0-21 16,21-21 15,21 0-31,0 0 16,0 0-16,1 0 0,-22-22 15,21 22-15,0 0 0,-21 0 16,21 0-16,0 21 15,-21 21 1,0 0-16,21 0 0,-21 21 16,22-20-16,-22-1 0,0 0 0,0 0 15,21-21-15,0 21 0,0 0 16,0-21-16,0 0 0,1 0 16,-1 0-16,21 0 0,-21-21 15,22 0-15,-22 21 0,21-21 0,0 0 16,-20 0-16,-1-1 0,0-20 15,0 21-15,0-21 0,-21-1 16,21 1-16,-21 0 0,0-1 16,0 1-16,0-22 0,-21 22 15,0 0-15,0-1 0,0 22 0,-22 0 16,22 0-16,0 0 0,-21 21 16,21 0-16,-22 0 0,22 21 0,0 0 15,0 21-15,0-20 0,-1 20 16,22-21-16,0 21 0,0 1 0,0-1 15,0-21-15,22 22 0,-1-22 16,0 21-16,0-21 0,0 0 16,0 1-16,1-1 0,-1 0 0,21 0 15,-21-21-15,0 0 0,1 21 0,20-21 16,-21 0-16,21 0 16,-20 0-16,20 0 0,21-21 0</inkml:trace>
  <inkml:trace contextRef="#ctx0" brushRef="#br0" timeOffset="54144.19">32724 6308 0,'127'-43'16,"-254"86"-16,275-107 0,-127 64 15,-21-21-15,0 0 0,-21 21 32,0 0-32,-1 0 0,1 0 15,0 0-15,0 0 0,0 21 0,0 0 16,-1 0-16,1 1 16,0-22-16,21 21 0,0 0 0,0 0 15,0 0-15,0 0 0,0 1 16,21-22-1,0 0 1,1 0-16,-1 0 0,-21-22 16,21 22-16,0-21 0,0 0 15,-21 0-15,0 0 0,21 21 0,-21-21 16,22-1-16,-22 1 0,0 0 0,0 0 16,0 42 15,0 0-16,0 0-15,0 1 0,0-1 0,0 0 16,0 0-16,0 0 16,0 0-16,0 1 0,0-1 15,21-21 1,0 0-16,0 0 0,0 0 16,0-21-16,1 21 15,-1-22-15,0 1 0,-21 0 0,21 21 16,0-21-16,-21 0 0,0 0 15,21-1-15,-21 1 0,22 0 0,-22 42 47,-22-21-31,22 21-16,-21 1 0,21-1 16,0 0-16,0 0 15,21-21 1,1 0-16,-1 0 15,0 0-15,0 0 0,0-21 0,0 0 16,1 21-16,-22-21 16,21-1-16,-21 1 0,21 21 15,-21-21-15,0 42 32,-21 0-17,0-21-15,21 22 0,-22 20 16,1-21-16,21 0 0,-21 22 15,21-1-15,0-21 0,-21 21 16,0 1-16,21-1 0,-21 0 16,21 1-16,0-22 0,0 21 0,0 1 15,0-22-15,-22 21 0,22-21 0,-21 0 16,21 22-16,-21-22 0,21 0 16,0 0-16,-21 0 0,0 1 0,0-22 15,-1 21-15,22 0 0,-21-21 0,0 0 16,0 0-1,21-21 1,0 0-16,0-1 16,21 1-16,0 0 0,0 0 0,22-21 15,-22 20-15,21-20 0,-21 0 16,64-43-16,-43 22 0,1 20 16,20-20-16,-20 20 0,-1-20 15,21 21-15,-20-22 0,-1 22 16,0-1-16,1 22 0,-22 0 0,0-21 15,0 42-15,-21-21 0,-21 21 16,0 0 0,0 0-16,0 21 15,-1-21-15,1 21 0,0-21 0,21 21 16,-21 0-16,21 0 0,0 1 16,0-1-16,21 0 0,0 0 15,0-21-15,1 21 0,-1 22 16,0-22-16,-21 0 15,0 0 17,-21-21-32,0 0 0,-1 0 15,1 0-15,0 0 16,0 0-16,0 0 16,0-21-1,21 0 1</inkml:trace>
  <inkml:trace contextRef="#ctx0" brushRef="#br0" timeOffset="54335.11">33803 6541 0,'0'0'0,"0"21"15,-21-21-15,0 0 0,0 0 16,-1 0 0,1 0-16,21-21 15</inkml:trace>
  <inkml:trace contextRef="#ctx0" brushRef="#br0" timeOffset="60551.67">10562 4868 0,'0'-21'0,"0"0"31,0 0-15,0 0 0,0 42 46,0 0-62,0 0 16,0 0-16,0 1 0,0-1 0,0 0 15,0 0-15,0 0 0,0 0 16,0 1-16,0-1 0,0 0 0,0 0 16,0 0-16,0 0 0,0 1 15,0-1-15,0 0 16,0 0-16,0 0 0,0 0 15,0 1-15,0-1 0,0 0 16,0 0-16,0 0 0,0 22 0,0-22 16,0 0-16,0 0 0,0 0 0,0 22 15,0-22-15,0 0 0,0 21 16,0-21-16,0 1 0,0 20 0,0-21 16,0 21-16,0-20 0,0-1 15,0 21-15,0-21 0,0 0 0,0 22 16,0-22-16,0 21 0,0-21 15,0 22-15,0-22 0,0 21 16,0-21-16,0 22 0,0-1 0,-21 0 16,21-20-16,0 20 0,-21 0 0,21 1 15,0-1-15,0 0 0,0 1 16,0-22-16,-21 21 0,21 0 0,0-20 16,0 20-16,-22 0 0,22-21 0,0 22 15,0-22-15,0 21 0,0-21 16,0 1-16,0 20 0,0-21 15,0 0-15,0 22 0,0-22 0,0 0 0,0 0 16,0 21-16,0-20 0,0-1 0,22 0 16,-22 0-16,0 0 0,0 0 15,21 1-15,-21-1 0,0 0 16,0 0-16,0 0 16,21-21-1,0-21 1,-21 0-16,0 0 15,21 0-15,-21-1 0,21-20 0,-21 21 16,0-21-16</inkml:trace>
  <inkml:trace contextRef="#ctx0" brushRef="#br0" timeOffset="61851.03">10689 4741 0,'0'0'0,"-21"0"0,0-21 31,0 21 1,-1 0-17,1 0 1,0 0-1,0 0-15,0 0 16,42 0 31,21 0-47,-21 0 16,1 0-16,20 0 0,0 0 0,1 0 15,20 0-15,1 0 0,20 0 16,-20 0-16,20 0 0,1 0 15,0 0-15,-1 21 0,1-21 0,0 0 16,-1 0-16,1 22 0,0-22 16,-1 0-16,1 0 0,0 0 0,-1 21 15,-20-21-15,21 0 0,-22 0 16,22 0-16,-22 0 0,1 0 0,20 0 16,-20 0-16,21 0 0,-1 0 15,1 0-15,-22 0 0,22 0 0,0 0 16,-1 0-16,-20 0 0,-1 0 15,22 0-15,-43 0 0,22 0 0,-1 0 16,-20 0-16,20 0 0,-20 0 16,20 0-16,-21-21 0,22 21 0,-1 0 15,-20 0-15,20 0 0,1 0 16,-1 0-16,-20 0 0,20 0 16,-21 0-16,22 0 0,-22 0 0,1 0 15,-1 0-15,0 0 0,1 0 16,-1 0-16,0 0 0,1 0 0,-1 0 15,0 0-15,1 0 0,-1 0 16,0 0-16,22 0 0,-22 0 0,85 0 16,-85 0-16,22 0 15,-1 0-15,1 0 0,-1 0 0,1 0 16,-1 0-16,-20 0 0,20 0 16,1 0-16,-1 0 0,1 0 15,42 0-15,-43 0 0,1 0 16,-1 0-16,-21 0 0,22 0 15,-1 0-15,-20 0 0,-1 0 0,22 0 16,-22 0-16,0 0 0,1 0 16,-1 0-16,0-22 0,1 22 0,-22 0 15,21 0-15,-21 0 0,22 0 16,-22 0-16,21 0 0,-21 0 0,0 0 16,1 0-16,-1 0 0,0 0 0,-21-21 15,21 21 1,-42-21 46,0 21-46</inkml:trace>
  <inkml:trace contextRef="#ctx0" brushRef="#br0" timeOffset="62623.59">16976 4784 0,'0'0'0,"0"-21"0,0-1 16,21 22-1,-21-21-15,0 0 16,21 21 0,0 0 30,0 0-30,-21 21-16,0 0 0,0 22 16,0-22-16,0 0 0,0 21 15,0 1-15,0-1 0,0-21 16,0 22-16,0-1 0,0 21 0,-21 22 16,21-43-16,0 1 15,0 63-15,0-64 16,0 0-16,0 22 0,-21-22 0,21 22 0,0-22 15,0 21-15,0-20 16,0 20-16,0-20 0,0-1 0,0 0 16,0 22-16,0-22 0,0 0 0,0 1 0,0-1 15,0 0-15,21 1 16,-21-1-16,0 0 0,0 22 0,0-22 16,0 1-16,0-1 0,0 0 0,0-21 15,0 22-15,0-1 0,0-21 16,0 0-16,0 1 0,0-1 0,0 0 15,0 0-15,0 0 0,0 0 16,-21-21-16,21 22 0,-21-1 16,0-21 15,-1 0-31,1-21 16,21-1-16,-21 22 0,21-21 0</inkml:trace>
  <inkml:trace contextRef="#ctx0" brushRef="#br0" timeOffset="64231.26">10477 7281 0,'0'0'0,"0"-21"31,0 42 32,22-21-63,-1 22 15,21-22 1,-21 0-16,0 0 0,1 0 16,20 0-16,0 0 0,43 0 15,-43 0-15,1 0 0,20 0 0,-21 0 16,22 0-16,-1-22 15,1 22-15,-1-21 0,1 21 0,-1 0 16,-20-21-16,20 21 0,1 0 0,-1 0 16,1 0-16,-22-21 0,22 21 15,-1 0-15,1 0 0,-22 0 0,43 0 16,-22 0-16,1-21 0,-1 21 16,1 0-16,-1 0 0,1 0 0,-1 0 15,1 0-15,-1-21 0,1 21 16,63 0-16,-85 0 15,21 0-15,1 0 0,-22 0 0,22 0 0,-1 0 16,1-22-16,-1 22 0,1 0 16,-1 0-16,1 0 0,-1 0 15,1 0-15,-22 0 0,22 0 16,-1 0-16,1 0 0,-1 0 0,1 0 16,-1 0-16,1 0 0,-1 0 0,1 0 15,-1 0-15,1 0 0,-1 0 16,1 0-16,-22 0 0,21 0 0,-20-21 15,20 21-15,-20 0 0,-1 0 16,21 0-16,-20 0 0,-1 0 0,0 0 16,22 0-16,-22 0 0,22 0 0,-22 0 15,22 0-15,-22 0 16,21 0-16,-20 0 0,20 0 0,-20 0 0,-1 0 16,21 0-16,-20 0 0,-1 0 15,0 0-15,-20 0 0,20 0 16,-21 0-16,43 0 0,-22 0 15,-21 0-15,0 0 0,0 0 16,1 0-16,20 0 0,-21 0 0,0 0 16,0 0-16,1 21 15,-1-21-15,0 0 0,0 0 0,0 0 16,0 22-16,1-22 0,-1 0 0,0 0 16,0 0-16,0 0 0,0 0 15,1 0-15,-1 0 0,21 0 16,-21 0-16,0 0 0,1 0 15,-1 0-15,0 21 16,0-21-16,0 0 16,0 0-16,1 0 15,-1 0 1,-21 21 0,21 0 30,0-21-30,0 0 0,0 0-16,1 0 0,-1 0 15,0 0-15,0 0 16,0 0 0,-21-21 15,0 0-16,0 0 1,0-1-16,0 1 16,21 0-1,-21 0-15,22 0 16,-1 0-16,0 21 16,-21-22-16,21 1 15,-21 0-15,21 21 0,-21-21 16,0 0-16,0 0 15,0-1-15,21 22 16,-21-21-16,0 0 0,0 0 16,0 0-16,0 0 0,0-1 15,-21 22 1,0 0-16</inkml:trace>
  <inkml:trace contextRef="#ctx0" brushRef="#br0" timeOffset="65235.35">5842 8911 0,'0'-21'0,"0"42"0,-21-63 0,21 21 0,-21 0 16,21-1-16,0 1 0,-22 0 0,22 0 15,0 0-15,0 0 16,-21 21 0,21 21 15,0 21-31,0-21 0,0 43 0,0-22 15,0 22-15,0-22 0,0 21 16,0 1-16,0 21 0,0-22 0,0 1 16,0 20-16,0 1 0,0 0 0,0-1 15,0 1-15,0 0 0,0-1 16,0-20-16,0 20 0,0 1 0,0 0 16,0-1-16,0 1 0,-21 0 0,21-1 15,-21-20-15,21 21 0,-21-43 16,21 21-16,0-20 0,0-1 15,0-21-15,0 0 0,0 1 0,0-1 16,0-42 0,0-1-1,0 1-15,0 0 0,0 0 0,0-21 16,0-1-16,0 1 0,0 0 16,0-1-16</inkml:trace>
  <inkml:trace contextRef="#ctx0" brushRef="#br0" timeOffset="66688">5948 8848 0,'0'-21'32,"21"-1"15,0 22-47,0 0 0,0 0 15,1-21-15,20 21 0,-21 0 16,21 0-16,1-21 0,-1 21 0,0 0 15,1 0-15,20 0 0,1-21 16,-1 21-16,22 0 0,0 0 0,-1 0 16,1 0-16,0 0 0,20 0 0,-20 0 15,21 0-15,0 0 0,21 0 16,-21 0-16,21 0 0,0 0 0,0 0 16,0 0-16,0 0 15,0 0-15,0 0 0,0 0 0,0 21 16,0-21-16,0 0 0,-22 21 15,22-21-15,-21 0 0,21 0 0,-21 21 16,21-21-16,-21 0 0,21 22 0,-21-22 16,0 0-16,-22 0 0,22 0 15,-42 0-15,20 0 0,-20 0 0,20 0 16,-20 0-16,-1 0 0,1 0 16,-22 0-16,22 0 0,-1 0 15,1 0-15,-22 0 0,22 0 0,-22 0 16,21 0-16,-20 21 0,-1-21 15,0 0-15,1 0 0,-1 0 0,0 0 16,1 0-16,-22 0 0,0 0 16,0 0-16,0 21 0,1-21 0,-1 0 15,0 0-15,0 0 16,0 21 0,-21 0-1,0 0-15,0 1 16,0-1-16,0 0 15,0 0-15,0 0 0,0 0 16,0 1-16,-21 41 16,21-42-16,-21 22 0,21-1 15,0-21-15,0 21 0,-21 43 0,21-43 16,-21 1-16,21-1 16,0 22-16,0-22 0,0 0 0,0 1 15,0-1-15,0 0 0,0 22 0,0-22 16,0 0-16,0 1 0,0-22 0,0 21 15,0 1-15,0-1 0,0 0 16,0-21-16,0 22 0,0-1 16,0 0-16,0-20 0,0 20 0,0 0 0,0-21 15,0 22-15,0-22 0,0 0 16,0 0-16,0 22 0,0-22 0,-22 21 16,22-21-16,-21 0 15,0 1-15,21-1 0,0 0 16,-21 0-16,0-21 0,21 21 15,-21 0-15,-1 1 0,22-1 16,-21-21-16,-21 21 0,42 0 16,-21-21-16,0 0 0,-1 21 15,1-21-15,0 0 0,0 21 0,-21-21 16,20 0-16,-20 22 0,0-22 0,-1 0 16,1 0-16,-43 21 15,43-21-15,-21 0 0,20 0 0,-20 0 16,-1 0-16,22 0 0,-22 0 15,1 21-15,-1-21 0,1 0 0,-1 0 0,-20 0 16,-1 0-16,22 0 0,-128 0 16,106 0-16,1 0 0,-22-21 15,21 21-15,-21 0 0,-21 0 16,22-21-16,-1 21 0,-21 0 0,21 0 16,0 0-16,21 0 0,-20 0 0,20-22 15,-84 22-15,84-21 0,0 21 16,-21 0-16,22 0 0,-1 0 15,-21 0-15,22 0 0,-22 0 0,21 0 16,-21 0-16,0 0 0,1 0 0,-1 0 16,21 0-16,0 0 0,1 0 15,20 0-15,1 0 0,20 0 16,-20 21-16,42-21 0,-22 0 0,1 0 16,21 0-16,0 0 0,-22 0 0,22 0 15,0 0-15,0 0 0,-21 0 16,20 0-16,1 0 0,0 0 15,0 0-15,-21 0 0,20 0 0,1 0 0,0 0 16,0 0-16,0 0 0,0 0 0,21-21 94,21 0-79,0 21-15,-21-21 16,42 0-16,-21 0 0,1-1 16</inkml:trace>
  <inkml:trace contextRef="#ctx0" brushRef="#br0" timeOffset="67460.42">15790 9123 0,'-21'-21'0,"42"42"0,-42-63 15,21 20-15,0 1 16,0 42 31,0 1-47,-21-1 0,21 0 0,0 21 16,-21-21-16,21 22 0,0-1 15,0 0-15,0 22 0,-21 63 16,21-64-16,-22 22 0,22 0 0,0-22 15,0 22-15,0 0 16,-21-1-16,21-20 0,-21 20 0,21 86 16,0-86-16,-21-20 0,21 21 15,-21-22-15,21 1 0,0-1 16,0-21-16,-21 1 0,21-1 0,-22 0 16,22 1-16,-21-22 0,21 21 0,0-21 15,0 1-15,0-1 0,-21 0 16,21 0-16,-21-21 15,21-21 1,0 0-16,0 0 16,0-1-16,0-20 0,0 21 0,0-21 15,0-1-15,0-20 0</inkml:trace>
  <inkml:trace contextRef="#ctx0" brushRef="#br0" timeOffset="68939.07">15769 9313 0,'0'0'0,"21"-21"0,-21-21 0,0 21 0,0-22 16,0 22-16,0 0 0,0 0 16,21 21-16,-21-21 0,0 0 0,0-1 15,0 1 1,0 0-1,22 21-15,-22-21 16,21 0-16,0 0 0,0 21 16,0-22-16,22 22 0,-1-21 15,0 21-15,1-21 0,20 21 16,1-21-16,84 0 0,-85 21 16,22-21-16,0 21 0,-1 0 15,1-22-15,0 22 0,-1 0 16,22 0-16,0 0 0,0-21 0,0 21 15,21 0-15,-22-21 0,1 21 16,21 0-16,-21 0 0,21 0 0,0 0 16,0 0-16,0 0 0,21 0 15,-21 21-15,0 0 0,0-21 0,21 22 16,-21-1-16,22-21 0,-22 21 16,21 0-16,-42-21 0,21 21 0,-22-21 15,1 21-15,-21-21 0,21 0 16,-22 0-16,1 22 0,0-22 0,-1 0 15,1 0-15,-21 0 0,20 0 16,-20 0-16,-1 0 0,-20 0 0,20 0 16,-21 0-16,43-22 15,0 22-15,-22 0 16,-20 0-16,-1 0 0,0 0 0,22 0 16,-22 0-16,22 0 0,-1 0 15,-21 0-15,22 0 0,-22 0 0,1 0 16,-1 0-16,0 0 0,-21 0 15,22 0-15,-22 0 0,21 0 0,-21 0 16,1 0-16,-1 0 16,0 0-16,0 0 15,-21 22 1,0-1 0,0 0-16,0 0 15,0 0-15,0 0 16,0 1-16,0-1 0,0 0 0,-21 21 15,21-21-15,-21 1 0,0 20 16,21-21-16,-22 64 0,1-43 16,21 22-16,-21-22 0,21 21 15,0 1-15,0-1 0,0 1 0,0-22 16,0 22-16,0-1 0,0-20 0,0-1 16,0 21-16,0-20 0,0-1 15,0 0-15,21 1 0,-21-1 0,21 0 16,1 1-16,-22-1 0,0 0 15,21-20-15,-21 20 0,21-21 16,-21 21-16,0-20 0,0 20 0,21-21 16,-21 0-16,21 0 0,-21 1 15,21-1-15,-21 0 0,0 0 0,0 0 16,22-21-16,-22 21 0,0 1 16,0-1-1,0 0 1,-22-21-16,1 21 15,0-21-15,0 0 0,0 0 16,0 21-16,-1-21 0,-20 0 0,21 0 16,-21 21-16,-1-21 0,1 0 15,0 0-15,-1 0 0,1 22 16,-22-22-16,1 0 0,21 0 0,-22 0 16,1 0-16,-64 0 0,63 0 15,1 0-15,-22 0 0,0 0 0,1 0 16,-1 0-16,-21 0 0,21 0 15,-20 0-15,20 0 0,0 0 0,-105 0 16,105 0-16,-21 0 16,22 0-16,-22 0 0,0 0 0,0 0 15,0 0-15,0 0 0,22 0 16,-22 0-16,0 0 0,0 0 0,0 0 0,1-22 16,-1 22-16,0 0 15,-106 0-15,128 0 16,-1 0-16,0 0 0,1 0 0,-1 0 0,0 0 15,22 0-15,-22 0 0,0 0 0,22 0 16,-22 0-16,1 0 0,-1 0 16,21 0-16,-20 0 0,20 0 0,1 0 15,-22 0-15,22 0 0,-1 0 0,1 0 16,-1 0-16,-42 0 16,43 0-16,20 0 0,1 0 0,21 0 15,-21 0-15,-1 0 0,22 0 0,-21 0 16,21 0-16,-22 0 15,22 22-15,0-22 0,-21 0 0,-1 0 16,1 21-16,21-21 0,-22 0 0,1 0 16,0 0-16,21 0 0,-1 21 0,1-21 15,0 0-15,0 0 16,0 0 15,0 21-31,-1-21 16,1 21-1,0-21 1</inkml:trace>
  <inkml:trace contextRef="#ctx0" brushRef="#br0" timeOffset="72236.61">18902 13441 0,'-21'0'0,"21"-21"16</inkml:trace>
  <inkml:trace contextRef="#ctx0" brushRef="#br0" timeOffset="73372.13">18902 13356 0,'0'-21'16,"0"0"15</inkml:trace>
  <inkml:trace contextRef="#ctx0" brushRef="#br0" timeOffset="74299.7">18902 13314 0,'0'-21'47</inkml:trace>
  <inkml:trace contextRef="#ctx0" brushRef="#br0" timeOffset="83970.3">16192 14034 0,'-21'-22'0,"42"44"0,-63-65 0,42 22 15,-21 0-15,21 0 0,0 0 0,0-1 16,0 1-16,0 0 0,0 0 16,0 0-16,0 0 15,0 42 1,0 0-16,0 0 0,21 21 15,0-20-15,-21 41 0,21-21 16,-21 22-16,22-1 0,-22 22 16,0-21-16,0 20 0,0 22 0,0-21 15,0-1-15,0 1 0,0 21 16,0-21-16,0 20 0,0-20 0,0 0 16,0-1-16,-22 1 0,1 0 15,21-22-15,0 1 0,-21-1 0,21-20 16,-21-1-16,21 0 0,-21 1 0,21-22 15,0 0-15,0 0 0,0 0 16,-21-21-16,-1 0 0,1-21 16,21 0-16,0 0 0,-21-22 0,0 1 15,21 0-15,0-1 0</inkml:trace>
  <inkml:trace contextRef="#ctx0" brushRef="#br0" timeOffset="85151.46">16404 13864 0,'-21'0'0,"42"0"0,-42-21 16,21 0-16,0 0 31,21 21-31,0 0 0,0 0 0,22 0 16,-1-21-16,0 21 0,22 0 0,-1-22 15,1 22-15,21-21 0,-1 21 16,22-21-16,0 21 0,21-21 0,0 21 16,0 0-16,0 0 0,0-21 15,21 21-15,0 0 0,0 0 0,1 0 16,-1 0-16,0 0 15,21 0-15,1 0 0,-1 0 0,0 0 16,1 0-16,-1 0 0,0 0 16,1 0-16,-1 0 0,0 0 0,-21 0 15,1 0-15,-1 0 0,0 0 16,0 0-16,0 0 0,0 0 0,-21 0 16,0 0-16,-21 0 0,0 0 15,0 0-15,-21 0 0,-1 0 0,1 0 16,0 0-16,-22 0 0,1 0 15,-1 0-15,1 21 0,-22-21 16,64 0-16,-64 0 0,0 0 0,1 0 16,-1 0-16,0 0 15,1 0-15,-1 0 0,-21 0 0,22 21 16,-22-21-16,0 0 0,0 0 16,0 0-16,0 21 15,-21 0 1,0 1-16,22-1 0,-22 21 15,0-21-15,0 0 0,0 22 16,0-1-16,0-21 0,0 22 0,0-1 16,0 0-16,0 1 0,0-1 15,0 21-15,0 1 0,0-1 0,0 1 16,0-1-16,0 1 16,0-1-16,-22-20 0,22 20 0,-21 1 15,0-1-15,21-20 0,-21 20 16,21 1-16,-21-1 0,21-21 0,-21 22 15,21-22-15,-22 22 0,1-22 0,21 0 16,-21 1-16,21-22 0,-21 21 16,0-21-16,21 1 0,-21-1 0,21 0 15,0 0-15,-22 0 0,1 0 16,0 1-16,0-22 16,0 0-16,0 21 0,-1-21 15,1 0-15,0 0 0,-21 21 16,21-21-16,-22 0 0,22 0 15,-21 0-15,-1 0 0,1 0 16,-21 0-16,20 21 0,-20-21 0,-22 0 16,22 0-16,-43 21 0,0-21 0,0 0 15,0 21-15,-21-21 0,0 0 16,0 22-16,0-22 0,-21 0 0,0 21 16,0-21-16,0 0 0,-1 21 0,1-21 15,0 0-15,0 21 0,0-21 16,21 21-16,-21-21 0,21 0 0,0 0 15,0 21-15,0-21 0,0 0 16,0 0-16,0 0 0,21 0 0,-21 0 16,21 0-16,0 22 0,0-22 0,0 0 15,22 0-15,-1 0 16,0 0-16,1 21 0,20-21 0,1 0 16,-1 21-16,1-21 0,-1 0 0,1 21 15,-64 0-15,63-21 16,1 0-16,-1 21 0,22-21 0,-22 0 15,22 22-15,-21-22 0,20 0 16,22 0-16,-21 0 0,-1 21 0,22-21 16,-21 0-16,21 0 0,0 0 15,-1 0-15,1 0 0,0 0 16,21-21 31,0-1-47,0 1 0,21-21 0</inkml:trace>
  <inkml:trace contextRef="#ctx0" brushRef="#br0" timeOffset="85971.62">22606 6202 0,'0'0'0,"-21"-21"0,21 0 0,-21 21 31,-1 0-31,1 21 16,0-21-16,21 42 0,-21-21 0,21 22 15,-21-1-15,21 0 0,-21 1 16,21 20-16,0-21 0,0 22 0,0-22 16,0 1-16,0-1 0,0 0 15,21 1-15,0-1 0,-21-21 0,0 21 16,21-20-16,-21-1 0,21 0 15,-21 0-15,0 0 0,21-21 16,1 0 15,-1-21-31,-21 0 0,21 0 16,0 0-16</inkml:trace>
  <inkml:trace contextRef="#ctx0" brushRef="#br0" timeOffset="87691.63">22902 6096 0,'0'-21'16,"0"42"-16,21-42 0,-21 0 16,22 0-16,-1 21 0,0 0 15,0-22-15,21 22 16,-20 0-16,-1-21 0,0 21 15,21 0-15,1 0 0,20-21 16,64 0-16,-63 21 0,41 0 16,-20 0-16,21 0 0,0 0 0,0 0 15,-1 0-15,22 0 0,0 0 16,22 0-16,20 0 0,-21 21 0,21 0 16,-20-21-16,20 21 0,21-21 15,-20 22-15,20-22 0,-20 21 16,-1-21-16,0 0 0,-21 0 0,22 21 15,-22-21-15,-21 0 0,0 0 16,0 0-16,-42 21 0,20-21 16,-41 0-16,21 0 0,-22 21 0,1-21 15,-1 0-15,1 0 0,-22 0 16,21 0-16,-20 21 0,20-21 0,22 0 16,-43 0-16,1 0 15,-1 0-15,-21 0 0,21 0 0,-20 22 16,-1-22-16,0 0 0,-21 21 15,0 0-15,0 0 0,0 0 16,0 22-16,0-22 16,-21 0-16,21 21 0,-21 1 0,21-22 15,-22 21-15,22 0 16,0 1-16,0-1 0,-21-21 0,21 22 16,0-1-16,-21-21 0,21 0 15,0 22-15,-21-22 0,21 0 0,0 21 16,0-21-16,0 1 0,0-1 15,-21 0-15,0 0 0,21 0 0,-22 0 16,22 1-16,-21-22 0,0 21 16,21 0-16,-21 0 0,21 0 0,-21 0 15,0 1-15,-1-1 0,1-21 16,0 21-16,0-21 0,-21 0 16,-1 0-16,1 21 0,0-21 15,-1 0-15,1 0 16,0 0-16,-1 0 0,-20 0 0,20 0 15,-20 0-15,-1 0 0,-20 21 16,20-21-16,-20 0 0,-1 0 0,0 0 16,1 0-16,-1 0 0,-21 0 15,21 0-15,-20 0 0,-22 0 0,0 0 16,0-21-16,0 21 0,0 0 0,0 0 16,0 0-16,21 0 0,-21 0 15,21 0-15,0 0 0,0 0 0,0 0 16,1 0-16,20 0 0,0 0 15,1 0-15,-1 0 0,0 0 0,-21 0 16,22 0-16,-22 0 16,0-21-16,21 21 0,1-21 0,-1 21 15,0 0-15,22 0 0,21 0 16,-22 0-16,22 0 0,-1 0 0,1 0 16,21-21-16,-21 21 0,20 0 0,-20 0 15,0 0-15,21 0 0,-22-22 16,22 22-16,-21 0 0,21 0 0,-1-21 15,1 21-15,0 0 0,0 0 16,0-21-16,0 21 0,-1 0 31,1-21-31,0 21 0,0 0 16,0 0-16,0 0 16,-1 0-1,1 0 1,21-21-1,0 0 1,0-1 0,-21 1-1,0 21-15,21-21 0,-21 21 16,21-21-16,-21 21 16,-1-21-1,22 0 32,0-1 31,0 1-62,-21 21 46,0 0-62,0 0 16,0 0-16,21-21 62,0 0-62,0 0 16,0 0-16,0-1 16,0 1-16,0 0 0,0 0 0,0-21 15,0 20-15,0-20 0,0 0 16,0-1-16,0 22 0,0-21 16,0 0-16,0 20 0,0 1 0,0 0 15,21 0-15,-21 0 0,21 0 16,0-1-16,0 22 0,22-42 15,-22 21-15,0 21 16,0-21-16,-21 0 0,21 21 0,-21-22 16,22 22-16,-22-21 15,0 0 17,21 21-17,-42-21 48,-1 0-63</inkml:trace>
  <inkml:trace contextRef="#ctx0" brushRef="#br1" timeOffset="105619.52">11028 5038 0,'0'0'0,"21"0"0,-21 21 0,0 0 15,21-21 1,0 0-16,0 0 16,1 0-1,-1 0-15,0-21 16,0 0-16,0 0 16,0-1-16,-21 1 15,22 0-15,-22 0 0,0 0 0,0 0 16,0-1-16,0 1 0,0 0 15,-22 21-15,1 0 16,0 0-16,-21 0 0,21 0 16,-22 21-16,1 0 0,0 1 15,-1-1-15,1 0 0,0 0 0,20 0 16,-20 22-16,21-22 0,21 0 16,0 0-16,0 0 0,0 0 0,0 1 15,21-1-15,21 0 16,-20-21-16,-1 21 0,21-21 15,-21 21-15,22 0 0,-1-21 0,0 22 16,-21-22-16,22 21 0,-22 0 16,21-21-16,-21 21 0,-21 0 15,0 0-15,0 1 0,-21-1 16,0 0-16,-21-21 16,-1 21-16,1-21 0,0 0 0,-1 0 15,1 21-15,21-21 0,-21 0 16,-1 0-16,22 0 0,0 0 0,-21 0 15,20-21-15,1 0 0,0 0 16,21 0 0,0-1-16,21 1 15,0 21-15,1-21 0,-1 21 16,0-21-16,0 21 0,0-21 0,0 21 16,1 0-16,20-21 0</inkml:trace>
  <inkml:trace contextRef="#ctx0" brushRef="#br1" timeOffset="105975.83">11282 5292 0,'42'21'16,"-21"-21"0,0 0-16,1 0 0,-1 0 15,0-21-15,0 0 0,0 21 0,0-22 16,1 1-16,-1 0 0,0 21 15,0-21-15,-21 0 0,0 0 16,0-1 0,-21 22-1,0 0-15,0 22 0,-1-22 0,-20 21 16,21 0-16,0 0 0,0 0 16,-22 0-16,22 1 0,21-1 0,-21 0 15,21 0-15,-21 0 0,21 0 16,0 1-16,0-1 0,21 0 15,0-21-15,0 21 0,0 0 0,1-21 16,-1 0-16,21 21 0,-21-21 16,0 0-16,22 0 0,-22 0 0,21 0 15,-21 0-15,22 0 0,-22 0 16,21-21-16</inkml:trace>
  <inkml:trace contextRef="#ctx0" brushRef="#br1" timeOffset="106424.74">12150 5186 0,'0'-21'0,"0"42"0,0-63 16,0 20-16,-22 22 16,1-21-16,0 21 0,0 0 0,0 0 15,0 0-15,-22 0 0,22 0 0,0 21 16,-21 1-16,20-1 0,1 0 16,0 0-16,0 0 0,0 0 15,0 1-15,-1-1 0,22 21 16,0-21-16,0 0 0,0 1 0,0-1 15,0 0-15,0 0 16,22-21-16,-1 0 16,0 0-16,0 0 0,0 0 0,0 0 15,22 0-15,-22-21 0,0 0 0,0 0 16,0-1-16,1 1 0,20 0 16,-42 0-16,21 0 0,0 0 0,-21-22 15,21 22-15,-21 0 0,0 0 16,0 0-16,0 42 31,0 0-31,0 0 0,0 0 16,0 0-16,0 1 0,-21-1 0,21 0 15,0 0-15,-21 0 0,21 0 0,0 1 16,0-1-16,0 0 0,0 0 16,0 0-16,21-21 0,0 21 15,1-21-15,-1 0 16,0 0-16,0 0 0,0 0 0,0 0 15,1-21-15,-1 21 0,0-21 0,0 21 16</inkml:trace>
  <inkml:trace contextRef="#ctx0" brushRef="#br1" timeOffset="106795.93">12467 5249 0,'0'0'0,"-21"0"0,21-21 15,0 0 1,0 0-1,0 0-15,21 21 16,0-21-16,0 21 0,1 0 16,-1 0-16,0 0 15,0 0-15,-21 21 0,21 0 16,0 0-16,-21 0 0,22 0 16,-22 1-16,0-1 0,0 0 15,0 0-15,0 0 0,0 0 0,-22 1 16,1-1-16,0 0 0,0 0 15,0-21-15,21-21 47,0 0-47,0 0 16,21-1-16,0 1 0,-21 0 16,21 21-16,0-21 0,1 0 15,-1 0-15,0-1 0,21 22 16,-21-21-16,1 21 0,-1-21 0,21 21 15,-21 0-15,22-21 16</inkml:trace>
  <inkml:trace contextRef="#ctx0" brushRef="#br1" timeOffset="107443.93">13187 5122 0,'-64'0'15,"43"0"-15,0 22 0,0-22 16,0 21-16,21 0 0,-22 0 0,1-21 0,0 21 15,21 0-15,-21 1 0,0-1 16,21 0-16,0 0 0,-21 0 0,21 0 16,-22 1-16,22-1 0,0 0 15,0 0-15,0 0 16,22-21-16,-1 0 16,0 0-16,21 0 0,1 0 15,-22 0-15,21 0 0,0-21 0,1 0 16,-1 0-16,0 0 0,1-1 0,-22 1 15,21-21-15,-21 21 0,1-22 16,-1 1-16,0 0 0,0-1 0,-21 1 16,0 0-16,0-1 0,0 1 0,0 0 15,0-1-15,0 22 16,0 0-16,0 42 16,0 22-1,0-22-15,0 21 0,-21-21 16,21 22-16,-21-1 0,21 0 0,0 1 15,0-1-15,0 0 0,-21-21 16,21 22-16,-22-22 0,22 0 0,0 0 16,0 0-16,-21 1 0,21-1 15,-21 0-15,21-42 47,0 0-47,0-1 16,0 1-16,0-21 0,21 21 0,0 0 15,1-22-15,20 22 0,-21 0 16,0-21-16,43 20 16,-43 1-16,0 21 0,21 0 15,-20 0-15,-1 0 0,0 21 0,-21 1 16,21-1-16,-21 0 0,21 0 0,-21 0 16,0 0-16,0 1 0,0-1 15,0 0-15,0 0 0,-21 0 16,0 0-16,0-21 0,21 22 0,-21-1 15,-1-21-15,1 0 16</inkml:trace>
  <inkml:trace contextRef="#ctx0" brushRef="#br1" timeOffset="108278.99">14372 5144 0,'85'0'31,"-64"0"-15,0 0-16,0-22 0,0 22 0,1-21 16,-1 21-16,21-21 0,-21 21 15,0-21-15,1 0 0,-1 0 0,0-1 16,-21 1-16,21 0 15,-21 0-15,0 0 0,0 0 16,-21 21-16,-21 0 0,20 0 0,-20 0 16,21 0-16,-21 21 0,-43 21 15,43-21-15,20 22 16,-20-22-16,0 21 0,21-21 16,-1 22-16,1-22 0,21 0 0,0 21 15,0-21-15,0 1 0,21-1 16,1-21-16,-1 0 0,21 21 15,-21-21-15,22 0 0,-1 0 0,-21 0 16,21 0-16,1 0 0,-1 0 16,-21-21-16,0 21 0,1 0 15,-1-21-15,-42 21 16,-1 0-16,-20 0 16,0 0-16,-1 21 0,1 0 15,0-21-15,-22 21 0,22 21 16,0-20-16,-1-1 0,1 21 0,21-21 15,0 22-15,-1-22 0,22 21 0,0-21 16,0 0-16,0 22 0,22-22 16,-1 0-16,21-21 0,-21 21 0,22-21 15,-1 0-15,0 0 0,1 0 16,-1 0-16,21 0 0,-20-21 0,-1 0 16,22 0-16,-22 0 0,21-22 15,1 22-15,-22-21 0,22-1 0,-1-20 16,-20 21-16,20-1 0</inkml:trace>
  <inkml:trace contextRef="#ctx0" brushRef="#br1" timeOffset="108504.87">15282 4953 0,'0'-42'16,"0"-1"-16,-21 297 0,42-550 0,-21 423 0,0-275 0,-21 127 15,0 21-15,0 21 16,0 0-16,21 0 0,-22 22 16,1-1-16,0 0 0,0 22 15,21-22-15,-21 22 0,0-22 0,-1 21 16,1-20-16,0-1 0,0 0 0,21 1 15,-21-1-15,21-21 0,-21 22 16,21-22-16,-22 0 0,22 0 0,0 0 16,0 0-1,22-21-15,-1 0 16,0 0-16,-21-21 0,21 0 0,0 21 16,0-21-16,1 0 0,-1 0 15,0-1-15</inkml:trace>
  <inkml:trace contextRef="#ctx0" brushRef="#br1" timeOffset="110024.32">15219 5419 0,'0'42'15,"0"-21"1,21-21 0,0 0-16,0 0 15,0 0-15,1 0 0,-1-21 0,21 0 16,-21 21-16,0-21 0,22 0 0,-22-1 15,0 1-15,0 21 0,-21-21 16,0 0-16,0 0 0,-21 21 31,0 0-31,0 0 0,-22 0 0,22 21 16,-21 0-16,21 0 0,-22 0 0,22 1 16,0-1-16,0 0 0,21 0 15,0 0-15,0 0 0,0 1 16,0-1-16,0 0 0,0 0 15,21-21-15,0 0 0,0 0 16,22 0-16,-22 0 0,21 0 0,-21 0 16,22 0-16,41-42 15,-41 21-15,-1 21 0,0-22 0,-20 1 16,20 0-16,-21-21 0,0 21 16,0-1-16,-21 1 0,0 0 0,0 0 15,0 0-15,0 0 0,0 42 31,-21-21-31,21 21 16,0 0-16,0 0 0,-21 0 16,21 1-16,0 20 0,0-21 0,0 0 15,0 0-15,0 1 0,0-1 16,0 0-16,0 0 16,0 0-16,0-42 31,0 0-16,0 0-15,21 0 0,-21-1 16,0 1-16,21 0 0,1 0 0,-1 0 16,-21-22-16,0 22 0,21 0 0,0 0 15,-21 0-15,21 21 16,0 0 0,1 21-16,-22 0 0,0 0 15,0 0-15,0 1 16,0-1-16,0 0 0,0 0 15,0 0-15,0 0 0,0 1 16,21-22 0,0 0-1,0-22 1,0 22-16,-21-21 0,21 0 0,1 21 16,-22-21-16,21 0 0,0 0 0,-21-22 15,21 22-15,0 0 0,-21 0 16,21 0-16,-21-1 0,22 22 15,-1 0-15,-21 22 16,0-1-16,0 0 16,0 0-16,0 0 0,-21 0 0,-1 22 15,22-22-15,-21 0 0,21 0 16,0 0-16,0 1 0,0-1 16,0 0-16,21-21 0,1 0 15,-1 21-15,0-21 0,0 0 0,21 0 16,-20 0-16,-1 0 0,21 0 0,-21-21 15,22 0-15,-22 21 0,0-21 16,0-1-16,0 1 0,0 0 0,-21 0 16,0 0-16,0 0 0,22-1 15,-22 1-15,0 0 0,0 0 0,-22 21 16,1 0 0,0 21-1,0 0-15,21 0 0,-21 1 0,21-1 16,0 0-16,-21 0 0,21 0 15,0 0-15,-22-21 0,22 22 0,0-1 16,0 0-16,22-21 16,-1 0-16,0 0 15,0 0-15,0-21 0,0 21 16,1-21-16,-1-1 16,0 1-16,0 0 0,-21 0 0,21 0 15,0 0-15,1-22 0,-1 22 0,0 0 16,-21 0-16,21 21 15,-21 21 1,0 0-16,0 0 16,0 85-1,0-85-15,0 0 0,0 1 16,0-1-16,21-21 16,-21 21-16,21-21 0,1 0 0,-1 0 15,0 0-15,0 0 0,0-21 16,0 0-16,1-1 0,-1 1 15,0 0-15,21-42 0,-21 20 0,22 1 16,-22 0-16,0-22 16,0 1-16,0-1 0,1 1 0,-1-1 15,-21 1-15,21 20 0,-21 1 16,0 0-16,0 20 0,0 1 0,-21 42 16,0 1-1,21 20-15,-22 0 0,1 1 0,0 20 16,21-21-16,0 22 0,-21-22 0,21 1 15,-21-1-15,21 0 16,0 1-16,0-1 0,0-21 0,0 0 0,0 22 16,0-22-16,0 0 0,0 0 15,0 0-15,0 0 0,21-21 16,0 0 0,0 0-16,0 0 15,1 0-15,-1-21 0,0 0 16,0 0-16,0-21 0</inkml:trace>
  <inkml:trace contextRef="#ctx0" brushRef="#br1" timeOffset="110208.21">17018 5101 0,'-21'0'16,"42"0"-16,-42 21 0,0-21 0,21 22 0,0-1 15,21-21-15,0 0 16,0 21-16,0-21 0,22 0 0,-22 0 15,21 0-15,-21 0 0,22 0 0,-1 0 16,-21-21-16,21 0 0,1 21 16,-22 0-16,0-22 0,0 22 0,0 0 15,1 0-15</inkml:trace>
  <inkml:trace contextRef="#ctx0" brushRef="#br1" timeOffset="110843.14">11324 5927 0,'-21'0'0,"42"0"0,-63-21 16,21 21-16,-1 0 16,1 21-1,0 0-15,21 0 0,-21 0 16,21 0-16,0 22 0,-21-22 16,21 21-16,-21-21 0,21 22 0,-22-1 15,22-21-15,0 22 0,0-22 0,-21 21 16,21-21-16,0 0 0,-21 1 15,21-1-15,0 0 0,0 0 0,21-42 47,22 0-47,-22 0 0,0-22 0,0 22 16</inkml:trace>
  <inkml:trace contextRef="#ctx0" brushRef="#br1" timeOffset="111044.03">11536 5948 0,'0'21'0,"0"-42"0,0 63 16,0-21-16,-21 22 16,21-22-16,-22 0 0,22 0 0,-21 43 15,21-43-15,-21 0 16,21 0-16,-21 0 0,21 1 0,0-1 16,0 0-16,0 0 15,0-42 16,0 0-31</inkml:trace>
  <inkml:trace contextRef="#ctx0" brushRef="#br1" timeOffset="111227.93">11155 6160 0,'0'0'0,"-21"0"0,21 21 31,21-21-31,0 0 15,0 0-15,0 0 0,0 0 16,1 0-16,20 0 0,-21 0 0,21-21 16,1 21-16,-1 0 0,-21-22 0,22 22 15,-22 0-15,21-21 0,-21 0 16,0 21-16</inkml:trace>
  <inkml:trace contextRef="#ctx0" brushRef="#br1" timeOffset="111419.5">11642 6054 0,'-22'0'16,"22"21"-1,22-21-15,-1 0 0,0 0 16,0 0-16,21 0 16,-20 0-16,-1-21 0,21 21 0,-21 0 15,22 0-15,-22-21 0,0 21 16,0 0-16,0 0 0,0 0 0</inkml:trace>
  <inkml:trace contextRef="#ctx0" brushRef="#br1" timeOffset="111631.06">11790 6075 0,'0'21'0,"0"-42"0,-21 63 0,21-21 15,0 1-15,0-1 0,0 0 16,0 0-16,0 0 0,0 22 15,0-22-15,0 0 0,0 0 0,-22 21 16,22-20-16,0-1 0,0 0 16,0 0-16,0 0 0,0 0 15,-21-21-15,42-21 47,-21 0-47,22 0 0</inkml:trace>
  <inkml:trace contextRef="#ctx0" brushRef="#br1" timeOffset="111850.93">12128 6138 0,'0'0'15,"22"0"-15,-22 22 16,0-1-16,0 0 0,0 0 16,-22 0-16,1 0 0,0 1 15,21 20-15,-21-21 0,21 0 0,0 22 16,-21-22-16,21 0 0,-21 0 15,21 0-15,0 0 0,0 1 16,0-44 15,0 1-31,21 0 0,-21 0 16,21 0-16,-21 0 0</inkml:trace>
  <inkml:trace contextRef="#ctx0" brushRef="#br1" timeOffset="112051.82">12128 6117 0,'22'0'0,"-44"0"0,65 0 0,-22 0 15,0 0 1,0 0-16,-21 21 0,21 1 0,1-22 16,-1 21-16,0 0 0,0 0 15,-21 0-15,21 0 0,0 1 16,1-1-16,-1 0 0,0 0 16,-21 0-16,21-21 0,-21 21 15,21-21 1,0 0-16,-21-21 0,0 0 15,22 21-15,-1-21 0,-21 0 0,21 0 16</inkml:trace>
  <inkml:trace contextRef="#ctx0" brushRef="#br1" timeOffset="112460.52">12636 6075 0,'0'21'31,"-21"0"-31,0-21 0,0 21 16,0 1-16,0-1 0,-1 0 0,-20 21 15,21-21-15,0-21 0,21 22 16,-21-22-16,21 21 16,21-21-1,0-21 1,0 21-16,0-22 0,0 1 16,1 21-16,-1-21 0,-21 0 0,21 0 15,0 0-15,-21-1 0,21 1 0,-21 0 16,21 21-16,1-21 0,-22 42 31,0 0-15,0 0-16,0 1 15,0-1-15,0 0 0,0 21 0,0-21 16,0 1-16,-22 20 0,22-21 16,0 0-16,0 22 0,0-22 0,0 0 15,0 0-15,0 0 0,0 0 0,0 1 16,0-1-16,0-42 31,22 21-31,-1-22 16,0 1-16,0-21 0,-21 21 15,21-22-15</inkml:trace>
  <inkml:trace contextRef="#ctx0" brushRef="#br1" timeOffset="112695.55">12954 6075 0,'0'0'16,"0"-21"-16,0 42 31,0 0-31,0 0 16,0 0-16,-21 1 0,0 20 15,21-21-15,-22 21 0,22-20 0,-21 20 16,0 0-16,21-21 0,0 22 0,0-22 16,0 0-16,0 0 0,0 0 15,0 1-15,0-1 0,21-21 16,0 0-1,1 0-15,-1 0 0,0 0 16,0 0-16,0-21 0,22 21 0,-22-22 16,0 1-16,0-21 0</inkml:trace>
  <inkml:trace contextRef="#ctx0" brushRef="#br1" timeOffset="112935.42">13589 5948 0,'21'0'31,"0"0"-31,0 0 0,22 0 0,-22 0 16,0 0-16,21 0 0,1 0 15,-22 0-15,21 0 0,-21 0 0,22-21 16,-22 21-16,0 0 0,0 0 0,-42 0 31</inkml:trace>
  <inkml:trace contextRef="#ctx0" brushRef="#br1" timeOffset="113175.22">13695 6033 0,'0'0'0,"0"21"0,0 0 16,0 0-16,0 0 16,0 0-16,0 1 0,0 20 0,0-21 0,0 0 15,0 0-15,0 1 0,0 20 16,0-21-16,0 0 0,0 0 16,0 1-16,-21-1 0,-1 0 0,22 0 15,22-42 16,-1 21-31,0-21 0,0 0 16</inkml:trace>
  <inkml:trace contextRef="#ctx0" brushRef="#br1" timeOffset="113552.53">13843 6202 0,'0'0'0,"0"-21"0,0 0 15,0-1 1,21 22-16,0-21 16,0 21-16,1 0 15,-1 0-15,0 0 0,0 0 0,0 0 16,-21 21-16,21 1 0,-21-1 0,22-21 16,-22 21-16,0 0 0,0 0 15,0 0-15,0 1 0,0-1 0,0 0 16,-22 0-16,1 0 0,21 0 15,-21-21-15,21 22 0,-21-22 0,21-22 47,0 1-47,0 0 0,0 0 16,0 0-16,21 0 0,0-1 16,0 1-16,1 0 0,-22 0 15,21 0-15,0 0 0,0-1 16,0 22-16,0 0 0,1-21 15,-1 21-15,0 0 0,0 0 16,0 0-16</inkml:trace>
  <inkml:trace contextRef="#ctx0" brushRef="#br1" timeOffset="114060.25">14372 6287 0,'21'0'15,"0"0"-15,1 0 0,-1 0 16,0 0-16,0-22 0,0 1 16,0 21-16,-21-21 0,22 21 0,-1-42 15,0 21-15,-21-1 16,-21 22 0,0 0-1,-1 0-15,1 0 0,0 0 16,0 0-16,0 22 0,-22-1 0,22 0 15,21 0-15,-21 0 0,21 0 16,0 1-16,0-1 16,0 0-16,0 0 0,21 0 15,0-21-15,1 21 0,-1-21 0,21 0 16,-21 0-16,0 0 0,22 0 16,-1 0-16,0 0 0,1 0 0,-22 0 15,21-21-15,1 0 0,-22 21 0,0-21 16,21 0-16,-21 0 0,1-22 15,-1 22-15,-21 0 0,0 0 16,0 0-16,0-1 16,-21 22-1,-1 0-15,1 22 0,0-1 16,21 0-16,0 0 16,0 0-16,0 0 0,0 1 15,0-1-15,0 0 0,0 0 0,0 0 16,21 0-16,0-21 15,1 0-15,20 0 0,-21 0 0,0 0 16,22 0-16,-22 0 0,21-21 0</inkml:trace>
  <inkml:trace contextRef="#ctx0" brushRef="#br1" timeOffset="114261.35">13991 7049 0,'0'0'0,"-85"21"0,22-21 0,-1 0 0,1 0 15,-22 0-15</inkml:trace>
  <inkml:trace contextRef="#ctx0" brushRef="#br1" timeOffset="114744.22">13525 6795 0,'0'-22'0,"0"44"0,22-44 16,-1 1-16,0 0 0,-21 0 15,21 21-15,-21-21 0,21 0 16,-21-1-16,0 1 16,-21 21-1,0 0-15,0 0 0,0 0 16,-1 0-16,-20 0 0,21 21 16,-21 1-16,20-22 0,1 21 15,0 0-15,0 0 0,0 0 16,21 0-16,0 1 0,21-22 15,0 21-15,0 0 0,22-21 16,-22 21-16,21 0 0,0-21 0,1 21 16,-22 1-16,21-22 0,1 21 15,-22 0-15,0-21 0,0 21 0,0 0 16,-21 0-16,0 1 0,-21-1 16,-21-21-16,-1 0 15,1 0-15,0 21 0,-22-21 16,1 0-16,20 0 0,-20 0 0,21 0 15,-1 0-15,1 0 0,0 0 16,20 0-16,1 0 0,21-21 16,0 0-16,21 21 15,1-22-15,20 22 0,-21-21 16,21 0-16,1 21 0,20-21 0,-20 0 16,-1 0-16,21-1 0</inkml:trace>
  <inkml:trace contextRef="#ctx0" brushRef="#br1" timeOffset="114988.03">14012 6604 0,'0'0'0,"-21"0"15,0 21 1,21 0 0,-21 1-16,21-1 0,-21 0 0,21 0 15,0 21-15,0-20 0,0-1 16,-22 21-16,22-21 0,0 22 15,0-22-15,0 0 0,0 0 0,0 0 0,0 0 16,0 1-16,0-1 16,0 0-16,22-21 0,-1 0 15,0 0-15,0 0 16,0 0-16,-21-21 0,21 0 0,1-1 16</inkml:trace>
  <inkml:trace contextRef="#ctx0" brushRef="#br1" timeOffset="115159.93">13779 6816 0,'0'0'0,"-21"0"0,42 0 31,1 0-15,-1 0-16,0 0 0,42 0 15,-41 0-15,20 0 16,0 0-16,1 0 0,-22 0 0,21 0 15,-21-21-15</inkml:trace>
  <inkml:trace contextRef="#ctx0" brushRef="#br1" timeOffset="115567.69">14118 6858 0,'0'0'0,"-21"0"15,21-21 1,21 21-16,0-21 16,0 0-16,1 21 0,-1 0 15,0 0-15,0 0 0,21 0 16,-20 0-16,-1 0 0,0 21 0,0-21 16,0 21-16,0 0 0,-21 0 15,0 0-15,0 1 0,0-1 16,0 0-16,0 0 0,0 0 0,0 0 0,0 1 15,0-1-15,-21 0 0,0-21 16,21 21-16,-21-21 0,0 0 16,21-21 15,0 0-31,0 0 0,0-1 16,21 1-16,-21 0 0,21 0 15,0 0-15,0 0 0,-21-1 16,22 1-16,-1 0 0,0 0 0,0 21 15,0-21-15,0 21 0,22-21 16,-22 21-16,0-22 0,0 22 0,0 0 16,1 0-16</inkml:trace>
  <inkml:trace contextRef="#ctx0" brushRef="#br1" timeOffset="115936.49">14774 6837 0,'0'0'15,"0"21"-15,0 0 0,0 0 16,-21 1-16,21-1 0,0 0 0,0 0 15,0 0-15,-21 0 0,21 1 0,0-1 16,0 0-16,0 0 16,21-21-1,0 0 1,0 0-16,1 0 0,-1-21 16,-21 0-16,21 0 0,0 21 0,-21-22 15,21 1-15,0 0 0,-21-21 16,22 21-16,-22-1 0,0 1 15,21 0-15,-21 0 0,0 0 0,0 42 32,0 0-17,0 0-15,0 0 0,0 1 16,0-1-16,0 0 0,0 0 16,0 0-16,0 0 0,0 1 15,0-1-15,0 0 0,0 0 0,0 0 16,21-21-1,0 0 1,0 0-16,0 0 0,1-21 0</inkml:trace>
  <inkml:trace contextRef="#ctx0" brushRef="#br1" timeOffset="116176.34">15430 6816 0,'0'0'0,"0"-21"0,0-1 0,0 1 16,-21 21-16,0 0 15,0 0-15,0 0 0,0 0 16,-1 21-16,1 1 0,0-1 0,0 0 16,0 0-16,0 0 0,-1 0 0,22 1 15,0 20-15,0-21 0,0 0 16,0 0-16,0 1 0,0-1 0,0 0 16,22 0-16,-1-21 15,0 21-15,0-21 0,0 0 16,0 0-16,1 0 0,20 0 15,-21-21-15,0 0 0,0 0 0,22 21 16,-22-21-16</inkml:trace>
  <inkml:trace contextRef="#ctx0" brushRef="#br1" timeOffset="117131.43">15663 6562 0,'21'-64'0,"-42"128"0,42-170 0,-21 85 0,0-22 0,0 22 15,0 0-15,-21 42 31,0 0-31,21 1 0,-21 20 0,21 0 0,0 1 16,-21-1-16,21 21 16,-21-20-16,21-1 0,0 0 0,0 1 15,0-1-15,0-21 0,0 22 0,0-22 16,0 0-16,0 0 0,0 0 16,21 0-16,0 1 0,0-22 0,0 0 15,0 21-15,1-21 0,-1 0 0,0 0 16,0 0-16,0 0 0,0-21 15,1 21-15,-1-22 0,-21 1 16,0 0-16,21 0 0,-21 0 16,21-22-16,-21 22 0,0 0 0,0 0 15,0 0-15,0 0 0,0-1 0,0 44 32,0-1-17,0 0-15,0 0 0,0 0 0,0 0 16,0 1-16,0-1 0,0 0 15,0 0-15,0 0 0,0 0 16,0 1-16,21-22 31,0 0-31,1 0 16,-1 0-16,-21-22 0,21 22 16,0-21-16,-21 0 15,21 0-15,0 0 0,-21 0 0,22-1 0,-22 1 16,0 0-16,21 0 0,-21 42 47,0 0-47,0 0 0,0 1 0,0-1 15,0 0-15,-21-21 0,21 21 16,0 0-16,0 0 0,0 1 0,0-1 16,0 0-1,0 0-15,21-21 16,0 0-16,0 0 0,0 0 15,0 0-15,1-21 16,-1 0-16,0 0 0,0-1 16,0 22-16,-21-21 0,21 0 15,-21 0-15,22-21 0,-22 20 0,0 1 16,21 0-16,-21 0 0,21 0 0,-21 0 16,21 21-16,0 0 15,0 0-15,-21 21 16,0 0-16,22 0 15,-22 0-15,21 0 0,-21 1 16,0-1-16,21 0 0,-21 0 0,21 0 0,0 0 16,-21 1-16,0-1 15,0 0-15,0 0 16,0-42 15,0 0-31,0 0 16,0-1-16,0 1 0,0 0 15,0 0-15,21 0 0,1 0 16,-22-22-16,21 22 0,0 0 0,-21 0 16,42 0-16,-42-1 15,21 22-15,1-21 0,-1 21 16,0 0 0,-21 21-1</inkml:trace>
  <inkml:trace contextRef="#ctx0" brushRef="#br1" timeOffset="117444.25">16891 6922 0,'0'0'0,"21"0"16,-21-22-16,0 1 0,21 21 0,-21-21 15,21 0-15,-21 0 0,22 0 16,-22-1-16,21 22 0,-42 0 31,-1 22-15,1-22-16,0 21 0,0 0 15,0 0-15,0 0 0,-1 0 0,22 1 16,0-1-16,0 0 16,-21 0-16,21 0 0,0 0 15,0 1-15,21-22 16,1 0-16,-1 0 15,0 0-15,0 0 0,0 0 16,0 0-16,1-22 0,-1 22 16,0-21-16</inkml:trace>
  <inkml:trace contextRef="#ctx0" brushRef="#br1" timeOffset="117795.05">15811 6414 0,'-21'0'0,"42"0"0,-63 0 15,63 0-15,0 0 16,1-22-16,-1 22 0,0 0 16,21 0-16,1 0 0,-22 0 0,21 0 15,-21-21-15,22 21 0,-1 0 0,-21 0 16,21 0-16,-20 0 0,20 0 16,-21 0-16,0 0 0,0 0 0,1 0 15,-1 0-15,0 0 0,-21-21 16,0 0-1</inkml:trace>
  <inkml:trace contextRef="#ctx0" brushRef="#br1" timeOffset="121967.56">6858 5990 0,'0'0'0,"-21"0"15,0 0-15,-1 0 0,1 0 0,0 0 16,0 0-16,0 0 0,-22 0 16,22 0-16,-21 0 0,21 0 15,-22 0-15,22 0 0,-21 0 0,21 0 16,-22 0-16,22 0 0,-21 0 16,-22-21-16,43 21 0,0 0 15,-21 0-15,21 0 0,-1 0 16,22-21-16,-21 21 0,42 0 62,1 0-62,-1 0 0,0 0 16,0 0-16,21 0 0,-20 21 0,41-21 16,-21 0-16,22 0 0,-1 0 15,1 0-15,21 0 0,-1 0 16,1 0-16,0 0 0,-1 0 0,1 0 15,0 0-15,-1 0 0,1 0 16,0 0-16,-1 0 0,22 21 0,0-21 16,0 0-16,0 0 0,-1 0 15,1 0-15,0 0 0,0 0 0,0 0 16,0 0-16,21 0 0,-22 0 0,1 0 16,0 0-16,0 0 0,0 0 15,-22 0-15,22 0 0,-21 0 0,21 0 16,0 0-16,-22 0 0,1 0 15,0 0-15,-1 21 0,1-21 16,-22 0-16,1 0 0,-1 0 0,-20 0 16,-1 0-16,0 0 0,-20 0 15,20 0-15,-21 0 0,0 0 0,0 0 16,1 0 0,-1 0-16,-42-21 62,-1 21-46,22-21-16,0 0 0,0 0 15,-21 0-15,21-1 16</inkml:trace>
  <inkml:trace contextRef="#ctx0" brushRef="#br1" timeOffset="122398.31">10372 5694 0,'0'0'0,"-22"0"0,1 0 16,0 0-16,21 21 0,0 0 15,-21 0-15,21 1 16,0-1-16,0 0 16,0 0-16,21-21 0,0 21 15,0 0-15,1 1 0,-1-22 0,0 21 16,21-21-16,-21 21 0,22-21 15,-22 0-15,0 0 0,21 0 0,-20 0 16,-1 0-16,0 0 0,0 0 16,0 0-16,0 0 15,-21 21 17,-21-21-32,0 0 0,0 21 0,0-21 15,0 21-15,-22 1 0,22-1 16,-21 0-16,-1 21 0,1-21 0,0 1 15,21 20-15,-22-21 0,1 21 0,0-20 16,20 20-16,-20-21 16,21 0-16,0 0 0,0 1 0,-1-1 15,1 0-15,0-21 0,21 21 16,-21-21 0,0 0-16,0-21 15,21 0-15,-22 0 0,1-1 16,0 1-16</inkml:trace>
  <inkml:trace contextRef="#ctx0" brushRef="#br1" timeOffset="123480.32">5143 4763 0,'0'21'16,"0"-42"-16,-21 63 0,0-42 0,21 21 15,-21 0-15,0 0 16,21 1-16,0-1 15,21-42 17,-21-1-17,21 22-15,0-21 0,0 0 16,22 0-16,-22-21 0,0 20 0,-21 1 16,21 0-16,0 0 0,-21 0 15,0 0-15,0-1 0,0 1 0,0 0 16,0 0-16,0 0 15,0 42 1,0 0 0,0 0-16,-21 0 0,21 22 15,-21-1-15,21 0 0,-21 22 0,21-1 16,0 1-16,0-1 0,0 1 16,-21-1-16,21 1 0,0-1 0,0-20 15,0 20-15,0 1 0,0-22 16,0 22-16,0-22 0,0 21 0,0-20 15,0-1-15,0 22 0,0-22 16,21-21-16,-21 0 0,0 0 16,0 1-16,21-22 0,0 0 15,0 0 1,-21-22-16,22 1 0,-1 0 16,0 0-16,-21-21 0,21-1 15,0 1-15,-21 0 0,0-1 16,21 1-16,-21 0 0,0-1 0,0 1 15,0 21-15,-21-22 0,0 1 16,0 21-16,0 0 0,-22 0 0,22-1 16,0 1-16,0 21 0,0 0 0,0 0 15,-1 0-15,1 0 0,0 0 16,21-21 15,21 0-31,0 21 0,22-21 0,-22 21 16,0-21-16,21-1 0,1 1 15,-1 0-15,-21 21 0,22-21 16,-1 0-16,0 0 0,1 21 0,-22-22 16,21 22-16,-21 0 0,0 0 15,1 22-15,-22-1 16,0 0-16,0 0 0,0 0 16,0 0-16,0 1 0,0-1 0,-22 21 15,22-21-15,-21 0 0,21 1 16,-21-22-16,21 21 0,-21 0 0,21 0 31,0-42-15,-21 21-16,21-21 15,0 0-15,0-1 0,-21-20 16,21 21-16,0-21 0</inkml:trace>
  <inkml:trace contextRef="#ctx0" brushRef="#br1" timeOffset="123636.24">5588 4826 0,'0'0'0,"0"21"63,0 0-63,21-21 16,0 22-16,0-22 15,1 21-15</inkml:trace>
  <inkml:trace contextRef="#ctx0" brushRef="#br1" timeOffset="124072.34">5990 5101 0,'0'0'0,"0"21"0,0 1 16,0-1-16,0 0 0,0 21 0,0-21 15,0 1-15,0-1 0,0 0 16,0 0-16,0 0 15,-21-21 1,21 21-16,-21-21 16,21-21-1,0 0-15,0 0 16,0 0-16,0 0 0,0-1 16,0 1-16,0-21 0,0 21 0,21-22 15,21 22-15,-21 0 0,1-21 16,20 21-16,0-1 0,-21 22 0,64 0 15,-64 0-15,22 0 0,-22 0 16,21 22-16,-21-1 0,0 0 16,1 0-16,-22 21 0,0-20 0,0-1 15,0 0-15,0 0 0,0 21 16,0-20-16,0-1 0,-22-21 16,-20 42-16,42-21 0,-21 0 15,42-21 32,0-21-47,0 0 0,1 0 16,-1 0-16,0 21 0</inkml:trace>
  <inkml:trace contextRef="#ctx0" brushRef="#br1" timeOffset="124547.08">6837 5038 0,'0'0'0,"0"-21"0,-21 21 15,-1 0-15,1 0 16,0 0-16,0 0 0,0 0 0,0 21 16,-1-21-16,1 21 0,0 0 0,0 0 15,0 0-15,0 1 0,-1-1 16,1 21-16,21-21 0,-21 0 0,21 1 16,0-1-16,0 0 0,0 21 15,0-21-15,0 1 16,21-22-1,0 0-15,1 0 0,-1 0 0,0 0 16,0 0-16,0-22 0,0 22 16,1-21-16,20 0 0,-21 0 15,0 0-15,0-22 0,1 22 0,-1-21 16,0 0-16,0-1 0,21-41 16,-42 20-16,22 22 0,-22-1 15,0 1-15,0 0 0,0-1 0,0 22 16,0 0-16,0 0 0,0 63 31,-22-21-31,22 22 0,0-1 16,0 0-16,-21 22 15,21-22-15,0 22 0,0-22 0,0 0 0,0 1 16,0-1-16,0-21 0,0 22 16,0-22-16,21 0 0,1 0 15,-1 0-15,0-21 0,0 0 16,0 0-16,0 0 0,1 0 15,-1 0-15,0-21 0,0 21 0,21-21 16</inkml:trace>
  <inkml:trace contextRef="#ctx0" brushRef="#br1" timeOffset="125099.5">7429 4805 0,'0'21'16,"0"0"-1,22-21 17,-1 0-32,0 0 0,0-21 15,0 21-15,0-21 0,1 0 16,-1 21-16,0-21 0,-21-1 0,21 1 16,-21 0-16,0 0 15,-21 21 1,0 0-16,0 0 0,-22 0 0,22 21 15,0 0-15,-21 0 16,20 1-16,-20 20 0,21-21 0,0 21 16,0-20-16,-1 20 0,22-21 15,0 21-15,0-20 0,0-1 0,0 0 16,0 0-16,0 0 0,22-21 0,-1 0 16,21 21-16,-21-21 0,0 0 15,1 0-15,-1 0 0,21 0 0,-21 0 16,0-21-16,1 21 0,-1-21 15,-21 0-15,-21 21 32,-1 0-32,1 0 0,-21 42 15,21-21-15,-22 1 16,22-1-16,0 0 0,-21 0 16,21 0-16,21 22 0,-22-22 0,22 0 15,-21 21-15,21-21 0,0 1 16,0-1-16,0 0 15,21-21-15,1 0 0,-1 0 16,0 0-16,0 0 0,0 0 0,0 0 16,22-21-16,-22 21 0,21-21 15,1-1-15,-1 1 0,0-21 0,1 21 16,-1-22-16</inkml:trace>
  <inkml:trace contextRef="#ctx0" brushRef="#br1" timeOffset="125356.35">8086 4614 0,'0'0'0,"0"-21"0,0-21 0,0 21 16,0 0-16,0 42 31,0 0-31,-22 21 0,22-21 16,-21 22-16,21-1 0,-21 22 0,21-22 16,0 21-16,-21 1 0,0-22 15,21 1-15,-21 20 0,21-21 0,0 1 16,0-22-16,0 21 0,-22-21 15,22 1-15,0-1 0,0 0 0,0 0 16,0 0 0,22-21-16,-1 0 15,0 0-15,-21-21 0,21 21 16,0-21-16,-21 0 0,0 0 0</inkml:trace>
  <inkml:trace contextRef="#ctx0" brushRef="#br1" timeOffset="126361.27">8107 5207 0,'0'42'32,"21"-42"-17,0 0-15,0 0 16,0 0-16,1 0 0,-1 0 0,0 0 16,0-21-16,0 21 0,-21-21 15,21 21-15,-21-21 0,22 0 0,-22 0 16,0-1-16,-22 22 31,1 0-31,0 0 0,0 0 16,0 0-16,0 22 0,-1-1 15,22 0-15,-21 0 0,21 0 16,0 0-16,0 1 0,0-1 16,0 0-16,0 0 0,0 0 15,21 0 1,1-21-16,-1 0 15,0 0-15,0 0 16,0 0-16,0-21 0,1 21 0,-1-21 16,0 0-16,0 0 0,0 0 15,0-1-15,1 1 0,-1 0 0,0 0 16,0 0-16,-21 0 0,0-1 0,21 1 16,-21 0-16,0 0 15,0 42 16,0 0-31,0 0 16,0 1-16,-21-1 0,21 0 16,0 0-16,0 0 0,0 0 15,0 1-15,0-1 0,0 0 16,0 0-16,0 0 16,0-42 30,0 0-46,0 0 16,0 0-16,0-1 0,0-20 16,0 21-16,0 0 0,21-22 15,0 22-15,1-21 0,-22 21 0,21 0 16,0-1-16,-21 1 0,21 0 16,0 21-16,0 0 0,1 0 15,-22 21-15,21-21 0,-21 21 16,21 1-16,-21-1 0,0 0 15,0 0-15,0 21 0,0-20 0,0-1 16,0 0-16,0 0 0,0 0 0,0 0 16,0 1-16,0-1 15,21-21 32,0-21-47,-21-1 16,21 1-16,1 0 0,-1 0 15,-21 0-15,21-22 0,0 22 0,0-21 16,0 21-16,1-22 0,20 22 0,-21 0 16,0 0-16,-21 0 0,21 21 15,1 0-15,-22 21 0,0 0 16,0 21-16,0-20 16,0 20-16,0-21 0,0 21 0,0-20 15,0 20-15,-22-21 0,22 0 16,0 0-16,-21 1 0,21-1 0,0 0 15,0 0-15,21-21 47,1 0-47,-1 0 0,0 0 0,0-21 16,0 0-16,0 0 0,-21-1 16</inkml:trace>
  <inkml:trace contextRef="#ctx0" brushRef="#br1" timeOffset="127143.82">9292 5122 0,'21'0'63,"0"0"-63,1 0 15,-1-21-15,-21 0 16,0 0-16,0 0 15,0 0-15,0-1 16,-21 44 0,-1-1-16,1 0 15,21 0-15,0 0 0,-21 0 16,21 1-16,-21 20 0,21-21 0,-21 0 16,21 0-16,0 1 0,0-1 15,0 0-15,0 0 0,0 0 16,0 0-1,21-21-15,0 0 0,0 0 16,0 0-16,1 0 0,-1 0 16,0-21-16,0 21 0,0-21 0,0 0 15,1 0-15,-22 0 0,21-1 16,-21 1-16,21 0 0,-21-21 0,0 21 16,0-1-16,21 1 0,-21 0 15,0 0-15,0 0 0,0 42 31,0 0-15,0 0-16,0 0 0,0 1 0,0-1 0,0 0 16,0 0-16,0 0 15,0 0-15,-21 1 0,21-1 16,0 0-16,0 0 0,0 0 31,0-42 0,0 0-15,0 0-16,21 0 0,0-1 0,-21 1 16,21-21-16,1 21 0,-1-22 15,0 22-15,-21-21 0,21 21 16,0 0-16,0-1 0,1 1 0,-1 0 16,0 21-16,0 0 0,0 0 15,0 0-15,-21 21 0,0 0 0,0 1 16,0-1-16,0 0 0,0 21 0,0-21 15,0 1-15,0 20 0,-21-21 16,21 0-16,-21 0 0,21 1 0,-21-22 16,21 21-16,0 0 0,0 0 15,0-42 32,0 0-47,21 0 16,0-1-16</inkml:trace>
  <inkml:trace contextRef="#ctx0" brushRef="#br1" timeOffset="127419.68">10160 4657 0,'0'0'16,"0"21"15,0 0-31,0 0 0,0 0 0,0 1 15,0 20-15,0 0 16,0-21-16,0 22 0,0-1 0,-21 0 16,21-20-16,0 20 0,0-21 15,-21 21-15,21-20 0,0-1 0,0 0 16,-22 0-16,22 0 0,0 0 0,0 1 16,-21-1-16,42-21 31,1 0-16,-1-21-15</inkml:trace>
  <inkml:trace contextRef="#ctx0" brushRef="#br1" timeOffset="127654.56">10012 4847 0,'-21'0'0,"42"0"0,-21 0 47,21 0-47,0 0 15,21 0-15,-20 0 0,-1 0 16,21 0-16,-21 0 0,22 0 0,-22 0 16,0 0-16,0 0 0,0 0 15,0 0-15,1 0 0,-1 0 0</inkml:trace>
  <inkml:trace contextRef="#ctx0" brushRef="#br1" timeOffset="128899.28">1905 6604 0,'0'0'0,"21"0"16,0 0-16,0 0 0,1 0 15,-1-21-15,0 0 0,0 21 16,21-21-16,-20-1 0,-1-20 16,21 21-16,-21 0 0,22-22 15,-1 1-15,-21 0 16,21-1-16,-42 1 0,0 21 0,0 0 15,0 0-15,0-1 0,-21 1 16,0 21-16,0-21 0,0 21 16,0 0-16,-1 0 0,1 0 15,0 0-15,21 21 0,-21 0 16,0 1-16,21 20 0,-21-21 0,21 43 16,-22-22-16,22 21 0,0 1 0,0-1 15,-21 22-15,21-21 0,-21 20 16,21-20-16,-21 20 0,21-20 0,0 21 15,0-1-15,-21 22 0,21-21 16,-21-1-16,21-20 0,0 21 16,0-22-16,0 1 0,-22-1 0,22-21 15,0 1-15,0-1 0,0 0 16,0-20-16,22-1 0,-1-21 16,0 0-16,0 0 0,21-21 15,-20-1-15,20 1 0,-21 0 0,21-21 16,1-1-16,-1 1 0,0 0 15,-20-1-15,20-20 0,-21 21 0,0-22 16,-21 22-16,0-22 0,0 1 16,0 20-16,-21 1 0,0-21 0,0 20 15,-22 22-15,22-21 16,-21 21-16,0-1 0,-1 1 0,22 21 16,-21 0-16,21-21 0,-22 21 0,22 0 15,0 0-15,21-21 16,0 0-1,0 0-15,42-1 16,1 1-16,-22 0 0,21 21 16,0-21-16,1 0 0,-1 0 15,0-22-15,1 22 0,20 0 0,-42 0 16,22-22-16,-22 22 0,21 0 16,-21-21-16,1 42 15,-22 21 1,0 0-16,0 0 15,-22 0-15,22 1 16,0-1-16,0 0 0,0 0 16,0 0-16,-21-21 0,21 21 15,-21-21 1,21-21 15,0 0-31,0 0 0,0 0 0,0 0 16,0-1-16</inkml:trace>
  <inkml:trace contextRef="#ctx0" brushRef="#br1" timeOffset="129083.17">2730 6329 0,'-21'0'47,"21"21"-47,-21-21 16,21 21-16,0 0 15,0 1 1,0-1-16,21-21 0,0 0 0,1 21 16,-1-21-16,0 0 0,0 0 15</inkml:trace>
  <inkml:trace contextRef="#ctx0" brushRef="#br1" timeOffset="129487.94">3006 6541 0,'0'0'0,"0"21"0,0 0 15,0 0-15,0 0 0,0 0 16,0 1-16,0-1 0,0 0 0,0 0 16,0 21-16,0-20 0,0-1 0,0 0 15,0 0-15,0 0 0,0 0 16,0 1-16,-22-22 47,22-22-32,0 1 1,0 0-16,0 0 0,0 0 0,0 0 16,0-22-16,22 22 0,-1 0 15,-21-21-15,21 20 0,0 1 0,0 0 16,0 0-16,1 0 0,-1 0 16,21 21-16,-21 0 0,0 0 15,1 21-15,-1 0 0,0 0 0,0 0 16,-21 0-16,0 1 0,21-1 0,-21 0 15,0 0-15,0 21 0,0 1 16,0-22-16,-21 0 16,0 0-16,0 0 0,21 1 15,-21-22-15,42-22 32</inkml:trace>
  <inkml:trace contextRef="#ctx0" brushRef="#br1" timeOffset="129984.66">3916 6625 0,'0'0'0,"0"-21"0,-21 0 16,-1 0-16,1 21 16,0 0-16,0-21 0,0 21 15,0 0-15,-1 0 0,1 0 16,0 0-16,0 0 0,0 21 0,0 0 15,21 0-15,-22 0 0,22 22 16,-21-22-16,21 0 0,0 21 0,0-21 16,-21 1-16,21-1 0,0 21 0,0-21 15,0 0-15,0 1 16,21-22-16,0 0 0,1 0 16,-1 0-16,0 0 0,0 0 15,0 0-15,0-22 0,1 1 0,-1 0 16,0 0-16,0 0 0,0 0 0,-21-22 15,21 22-15,1-21 16,-1-22-16,-21 22 0,21 0 0,-21-22 16,21 22-16,-21-22 0,0 22 0,21 0 15,-21-1-15,0 1 0,21 21 16,-21 0-16,0-1 0,0 44 16,0-1-1,-21 21-15,0-21 0,21 22 0,-21 20 16,0-21-16,21 22 0,0-22 0,-21 22 15,21-22-15,0 22 0,-22-22 16,22 0-16,0-21 0,0 22 0,0-22 16,0 0-16,0 0 0,22 0 15,-1-21-15,0 0 0,0 0 16,0 0-16,0 0 0,1 0 0,20 0 16</inkml:trace>
  <inkml:trace contextRef="#ctx0" brushRef="#br1" timeOffset="130740.22">4381 6583 0,'22'-21'32,"-1"0"-32,0-1 15,0 1-15,0 0 0,0 0 16,1 0-16,20 0 0,-21-1 0,-21 1 16,21 0-16,-21 0 15,0 0-15,-21 21 16,0 0-16,0 0 0,0 0 0,-22 0 15,22 0-15,0 21 0,0 0 16,-22 0-16,22 0 0,21 1 0,-21-1 16,21 21-16,-21 0 15,21-20-15,0-1 0,0 0 0,0 0 16,0 0-16,21-21 16,0 0-1,0 0-15,1 0 0,-1 0 0,21 0 16,-21-21-16,0 21 0,1 0 15,-1-21-15,0 21 0,0 0 16,-21-21-16,-21 21 16,0 0-16,0 0 0,-1 0 15,-20 21-15,21 0 0,-21 0 0,20 0 16,-20 1-16,21-1 0,0 0 16,0 21-16,-1-21 0,1 1 0,21 20 15,-21-21-15,21 21 0,0-20 16,0-1-16,42 63 31,-20-84-31,-1 0 0,21 0 0,22 0 16,-22 0-16,-21 0 0,43-21 15,-22 0-15,0 0 0,1 0 0,-1 0 16,0-22-16,1 22 0,-1-21 0,0-1 16</inkml:trace>
  <inkml:trace contextRef="#ctx0" brushRef="#br1" timeOffset="130963.54">5038 6223 0,'0'-21'0,"0"42"0,-22-42 31,22 42-31,0 0 0,0 0 16,0 22-16,-21-1 0,21 0 0,0 1 16,0-1-16,-21 0 0,21 1 15,0 20-15,0-20 0,0 20 16,-21-21-16,21-20 0,0-1 0,0 21 15,0-21-15,0 0 16,0 1-16,21-22 16,0 0-1,0-22-15</inkml:trace>
  <inkml:trace contextRef="#ctx0" brushRef="#br1" timeOffset="131335.32">5165 6837 0,'0'0'0,"0"21"0,21-21 31,0 0-31,0 0 16,0-21-16,0 0 0,1 21 15,-1-21-15,0-1 0,0 1 0,0 0 16,-21 0-16,21 0 0,1 0 15,-22-1-15,0 1 0,0 0 0,0 0 16,0 0-16,-22 21 16,1 0-16,0 0 0,0 21 15,0 0-15,0 0 0,-1 0 0,1 1 16,0-1-16,21 21 0,0-21 16,0 0-16,0 1 0,0 20 0,0-21 15,0 0-15,0 0 0,0 1 16,0-1-16,21-21 15,0 0-15,1 0 16,-1 0-16,0 0 16,21-21-16,-21 21 0,1-22 15,-1 1-15,0 0 0</inkml:trace>
  <inkml:trace contextRef="#ctx0" brushRef="#br1" timeOffset="131973.48">5715 6562 0,'0'21'0,"0"0"0,0 0 16,0 0-16,-21 1 16,21-1-16,0 0 0,0 0 0,-21 0 15,21 0-15,-22 1 0,22-1 0,-21 0 0,21 0 16,0 0-16,0 0 16,-21 1-16,21-1 15,0-42 16,0-1-31,21 1 16,-21 0-16,0 0 0,21-21 16,1 20-16,-22 1 0,21 0 15,0-21-15,-21 21 0,21-1 0,0 1 16,0 21-16,1-21 0,-1 21 16,0 0-16,0 0 15,-21 21-15,21-21 0,0 21 0,-21 1 0,22-1 16,-22 0-16,0 0 15,21 0-15,-21 0 0,21 1 0,-21-1 16,0 0-16,0 0 0,0 0 0,0 0 16,0 1-16,0-44 62,0 1-62,0 0 0,21 0 16,-21-21-16,21 20 0,0 1 15,-21 0-15,22 0 0,-1-21 16,21-1-16,-21 22 0,0 21 16,1-21-16,-1 21 0,21 0 0,-21 0 15,0 21-15,1 0 16,-1 0-16,-21 1 0,21 20 16,-21-21-16,0 21 0,0-20 15,0-1-15,0 0 0,0 0 0,0 0 16,0 0-16,0 1 0,-21-22 0,21 21 15,-21 0-15,42-42 47,0 0-47,0-1 0,0 1 0,-21 0 16</inkml:trace>
  <inkml:trace contextRef="#ctx0" brushRef="#br1" timeOffset="132756.04">6498 6773 0,'64'0'31,"-43"0"-31,0 0 0,0 0 0,0 0 0,0 0 16,1-21-16,-1 21 0,21-21 16,-21 0-16,0 21 0,1-21 15,-22 0-15,0-1 0,21 22 0,-21-21 16,0 0-16,-21 0 15,-1 21-15,1 0 0,-21 0 16,21 21-16,0 0 0,-1 0 16,1 1-16,0-1 0,21 0 0,0 0 15,-21 21-15,21-20 0,-21-1 16,21 0-16,0 0 0,0 0 0,0 0 16,0 1-16,0-1 0,21-21 15,0 0-15,0 0 0,0 0 16,1 0-16,20 0 0,-21 0 0,0 0 15,22 0-15,-1 0 0,-21-21 0,21-1 16,-20 22-16,20-21 16,-21 0-16,21 0 0,-20 0 0,-1 0 15,0-22-15,0 22 0,-21 0 0,21 0 16,-21 0-16,21-1 0,-21 1 16,0 42 15,0 1-31,-21-1 15,21 0-15,-21 0 0,21 0 0,0 0 16,0 1-16,0-1 0,0 0 0,-21 0 16,21 0-16,0 0 15,0 1-15,0-1 16,0-42 31,0-1-47,21 1 0,-21 0 15,0 0-15,21 0 0,0-22 16,1 22-16,-1 0 0,0-21 0,0 21 16,0-22-16,0 22 0,1 0 0,-1 0 15,0 21-15,0 0 0,0 0 16,0 0-16,1 0 0,-1 0 0,0 0 16,-21 21-16,21 0 0,-21 0 15,0 22-15,0-22 0,0 0 16,0 0-16,0 21 0,0 1 15,0-22-15,0 0 0,0 0 16,0 0-16,-21 1 0,21-1 16,-21-21-1,21-21 17,21-1-32,0 1 0,-21 0 15,21 0-15</inkml:trace>
  <inkml:trace contextRef="#ctx0" brushRef="#br1" timeOffset="132995.04">7874 6287 0,'0'-22'0,"0"44"32,0-1-32,0 0 15,0 0-15,-21 21 0,21 1 16,0-22-16,0 21 0,-21 1 0,21-1 15,-22 0-15,22-21 0,0 22 16,-21-22-16,21 0 0,0 21 0,0-20 16,0-1-16,0 0 15,0 0-15,21-21 16,1 0-16,-1 0 16,21 0-16</inkml:trace>
  <inkml:trace contextRef="#ctx0" brushRef="#br1" timeOffset="133379.5">8382 6562 0,'0'0'0,"-21"0"31,0 21-15,-1-21-16,1 21 0,0 0 15,21 0-15,-21 1 16,21-1-16,0 0 0,0 0 15,0 0-15,0 0 0,21 1 16,0-1 0,0-21-16,1 0 0,-1 0 0,0 0 15,0 0-15,-21 21 0,21-21 0,0 0 16,1 0-16,-22 21 16,21-21-16,-21 21 0,0 0 15,-21 1 16,-1-22-31,1 0 0,-21 0 0,21 0 0,0 0 16,-22 0-16,22 21 0,0-21 16,0 0-16,0 0 0,-1 0 15,1 0-15,21-21 32,0-1-32,0 1 15,0 0-15</inkml:trace>
  <inkml:trace contextRef="#ctx0" brushRef="#br1" timeOffset="133630.35">7662 6456 0,'0'0'0,"21"21"31,22-21-31,-22 0 16,21 0-16,1 0 0,-1 0 16,0 0-16,1 0 0,-1 0 0,0 0 15,1 0-15,-22 0 0,21 0 0,0 0 16,-20-21-16,-1 21 0,-21-21 16,0 0-1</inkml:trace>
  <inkml:trace contextRef="#ctx0" brushRef="#br1" timeOffset="134624.04">2963 5906 0,'-21'0'16,"42"0"-16,-63-22 0,21 22 0,0 0 16,-1 0-16,1 0 31,42 0 0,1 0-15,-1 0-16,0 0 0,21 0 0,-21 0 15,22 0-15,-1 0 0,0 0 16,1 0-16,20 0 0,-20 0 16,20 0-16,1 0 0,20 0 15,-20 0-15,20 0 0,-20 0 0,21 0 16,-22 0-16,22 0 0,-22 0 16,22 0-16,-22 0 0,22 0 15,-21 0-15,20 0 0,1 0 0,21 22 16,-22-22-16,1 0 0,21 0 0,-21 0 15,-1 0-15,1 0 0,0 0 16,-1 21-16,1-21 0,0 0 0,-1 0 16,-20 0-16,20 0 0,1 0 15,-21 0-15,-1 0 0,1 0 0,-1 0 16,1 0-16,-22 0 0,0 0 16,1 0-16,-1 0 0,-21 0 15,21 0-15,-20 0 0,20 0 0,-21 0 16,0 0-16,0 0 0,1 0 0,-1 0 15,0 0 1,-42 0 31,0 0-31</inkml:trace>
  <inkml:trace contextRef="#ctx0" brushRef="#br1" timeOffset="140129.85">11345 7239 0,'0'0'0,"21"0"0,1-21 16,-1 21-16,0-21 0,0 21 16,-21-21-1,-21 42 1,0 0 0,-22 0-16,1 0 0,0 22 0,-1-22 15,1 21-15,-21 0 0,-1 1 0,1-1 16,-22 0-16,21 22 0,-20-22 15,20 1-15,-20 20 0,-1-21 0,0 22 16,1-1-16,-1 1 0,0-1 0,1 1 16,-1-22-16,0 22 15,1-22-15,20 22 0,1-22 0,-1 0 16,1 1-16,-1-1 0,1 0 0,-1-21 16,1 22-16,20-22 0,-20 21 15,-1-21-15,22 1 0,0-1 0,-1 0 16,22-21-16,0 21 0,0-21 0,0 21 15,21-42 17,0 0-32,21 21 0,-21-21 15,21 21-15,0-21 0,0 21 16,-21-22-16,21 1 0,1 0 0,-1 0 16,0 0-16,-21 0 15,21-1-15</inkml:trace>
  <inkml:trace contextRef="#ctx0" brushRef="#br1" timeOffset="140507">9419 8255 0,'0'0'16,"0"-21"-16,21 21 0,0 0 0,-21 21 31,0 0-15,-21 0-16,0 1 0,0 20 0,0-21 15,0 0-15,-1 22 16,1-22-16,0 0 0,0 21 0,0-21 16,0 22-16,-1-22 0,1 0 15,21 0-15,0 0 0,-21-21 16,42 0 15,-21-21-31,21 21 0,1 0 0,-1-21 16,0 21-16,21 0 0,-21 0 15,1 0-15,20 0 0,-21 0 0,21 0 16,-20 0-16,20 0 0,0 0 16,-21 0-16,22 0 0,-22 0 15,0 0-15,0 0 0,0 0 0,1 0 16,-1 0-16,-21-21 31,0 0-31</inkml:trace>
  <inkml:trace contextRef="#ctx0" brushRef="#br1" timeOffset="141423.31">7916 7578 0,'0'0'0,"0"21"0,0-42 47,0 0-47,0-1 16,21 1-16,1 0 15,-1 21-15,-21-21 0,21 0 0,0 21 16,0 0-16,-21-21 0,21 21 16,1 0-16,-1 0 15,-21 21-15,0 0 0,0 0 0,0 0 16,0 0-16,0 1 0,0-1 16,-21 21-16,21-21 0,-22 0 0,1 1 15,21-1-15,0 0 0,-21-21 0,21 21 16,0 0-16,21-21 31,0 0-31,1 0 0,-1-21 0,0 21 16,0-21-16,0 0 0,22 0 15,-22-1-15,42-20 0,-42 0 16,22 21-16,-22-22 0,0 22 16,0 0-16,0 0 0,-21 0 0,22-1 15,-22 44 32,0-1-47,-22 0 0,22 0 0,-21 0 16,21 0-16,0 1 0,0 20 15,0-21-15,0 21 0,0-20 0,0-1 16,0 21-16,0-21 0,0 0 0,0 22 16,0-22-16,0 0 0,0 0 15,0 22-15,0-22 0,0 0 0,-21 0 16,21 0-16,-21 0 0,21 1 15,0-1-15,0 0 0,-21-21 16,0 0-16,-1 0 16,1 0-16,0 0 15,0 0-15,0 0 0,0 0 16,-1 0-16,1 0 0,0-21 0,21 0 16,-21 21-16,0 0 15,21-22-15,0 1 0,0 0 16,0 0-16,0 0 0,0 0 15,21-1-15,0 1 0,0 0 16</inkml:trace>
  <inkml:trace contextRef="#ctx0" brushRef="#br1" timeOffset="142106.65">8721 7599 0,'-22'0'0,"22"-21"31,22 0-15,-1-1-16,0 1 16,0 21-16,-21-21 0,21 0 15,-21 0 1,-21 42 15,0 0-31,0 0 0,-22 0 16,22 1-16,0-1 0,0 0 15,0 0-15,21 0 0,-21 0 16,21 1-16,-22-1 0,22 0 0,0 0 16,0 0-16,22 0 15,-1-21-15,0 0 16,0 0-16,0 0 0,0 0 0,22 0 15,-22 0-15,0-21 0,21 0 0,-20 21 16,20-21-16,-21 0 0,21 21 16,-20-21-16,20-1 0,-21 1 15,0-21-15,22 21 0,-22 0 0,0-1 16,-21 1-16,21 0 0,-21 0 16,21 0-16,-21 0 0,-21 21 31,0 21-31,0 0 0,0 0 15,-1 0-15,1-21 0,21 21 0,0 1 16,0-1-16,0 0 0,0 0 16,0 0-16,21-21 0,1 21 15,-1-21-15,-21 22 0,21-22 16,0 0-16,-21 21 0,21-21 0,0 0 16,-21 21-16,0 0 15,0 0 1,-21-21-16,0 0 15,0 21-15,0-21 16,0 0-16,-1 0 0,1 0 0,0 0 16,0 22-16,0-22 0,0 0 15,-1 0 1,1 0-16</inkml:trace>
  <inkml:trace contextRef="#ctx0" brushRef="#br1" timeOffset="147427.53">6159 9440 0,'0'-21'15,"-21"21"1,21-21 0,0 0-1,0 0-15,0 0 16,0-1 0,21 22-16,-21-21 15,22 21 1,-1 0-16,0 0 15,0 0-15,0 0 0,0 0 0,1 21 16,-1 1-16,0-1 16,0 0-16,0 21 0,-21-21 0,0 22 15,0-22-15,0 21 0,0 1 16,0-22-16,0 21 0,-21 22 16,0-22-16,0-21 0,21 0 0,-21 0 15,21 1-15,-22-22 16,22-22-1,0 1 1,0 0-16,0 0 0,0 0 16,0-22-16,0 22 0,0-21 0,0 0 15,0 20-15,0-20 0,22 21 16,-1-21-16,0 20 0,0 1 0,0 0 16,0 0-16,1 21 0,-1-21 15,0 21-15,0 0 0,0 0 0,0 0 16,1 0-16,-1 0 0,0 0 15,0 0 1,0 0-16</inkml:trace>
  <inkml:trace contextRef="#ctx0" brushRef="#br1" timeOffset="147815.31">6816 9546 0,'0'0'0,"0"21"0,0 1 16,21-22-16,-21 21 0,21-21 31,0 0-31,0-21 16,0-1-16,1 22 0,-1-21 0,0 0 15,0 0-15,0 0 0,0 0 16,1-1-16,-1 1 0,-21 0 0,0 0 16,0 0-16,0 0 0,0-1 31,-21 22-31,-1 0 0,1 0 0,-21 0 15,21 22-15,0-22 0,-22 21 0,22 0 16,0 0-16,-21 0 0,20 0 16,1 22-16,21-22 0,0 21 0,0-21 15,0 22-15,0-22 0,0 0 16,0 0-16,0 0 0,21 1 0,1-1 16,-1 0-16,0-21 0,0 0 0,0 0 15,22 0-15,-22 0 0,21 0 16,-21 0-16,22-21 0,-1 21 0,-21-21 15,21-1-15,-20 1 0,-1-21 0,21 21 16,-21-22-16,0 22 16,1-21-16</inkml:trace>
  <inkml:trace contextRef="#ctx0" brushRef="#br1" timeOffset="148064.17">7429 9165 0,'0'-21'15,"-21"212"-15,42-361 16,-21 170-16,0 43 0,-21-22 15,21 0-15,-21 21 0,21-21 0,-21 22 16,21-22-16,0 21 0,0-21 16,0 22-16,0-1 0,0-21 0,-21 22 15,21-22-15,0 0 0,0 0 16,0 0-16,0 22 0,0-22 16,0 0-16,0 0 0,0 0 15,0-42 16,0 0-15,0 0-16,0 0 16</inkml:trace>
  <inkml:trace contextRef="#ctx0" brushRef="#br1" timeOffset="148795.76">7197 9356 0,'0'21'0,"21"-21"16,0 0-16,0 0 15,0 0-15,0 0 0,1 0 16,-1 0-16,0 0 0,21 0 0,-21 0 16,-21-21-16,22 21 0,-1 0 15,0 0-15,0 0 16,-42 0 31,0 21-32</inkml:trace>
  <inkml:trace contextRef="#ctx0" brushRef="#br1" timeOffset="149311.28">7641 9377 0,'21'0'15,"-42"21"17,21 0-17,0 0-15,0 1 16,-21-1-16,21 21 0,0-21 0,-21 0 16,21 1-16,0-1 0,0 21 15,0-21-15,0 0 0,0 1 16,0-1-16,21-21 15,0 0-15,0 0 16,0 0-16,1 0 0,-1-21 16,0 21-16,0-22 0,0 1 15,0 0-15,1 0 0,-1 0 0,0-22 16,0 22-16,0 0 0,0 0 0,1-21 16,-22 20-16,0 1 0,0 0 15,21 0-15,-21 0 16,-21 42-1,21 0 1,-22 0-16,1-21 0,0 43 0,21-22 16,-21 0-16,21 0 0,-21 21 15,21-20-15,0-1 0,0 21 0,0-21 16,0 0-16,0 1 0,0-1 0,21 0 16,0-21-16,0 21 15,0-21-15,1 0 16,-1 0-16,0 0 0,0 0 15,0 0-15,0 0 0,1-21 16,-1 21-16,0-21 0,-21 0 16</inkml:trace>
  <inkml:trace contextRef="#ctx0" brushRef="#br1" timeOffset="149687.07">8213 9504 0,'0'0'0,"0"-21"0,0 0 16,0-1-1,21 1 1,0 21-16,0 0 0,0 0 16,0 0-16,1 0 15,-1 0-15,0 0 0,0 21 16,0 1-16,-21-1 0,21 0 16,1 21-16,-22-21 0,21 1 15,-21-1-15,0 0 0,0 0 16,0 0-16,0 0 0,0 1 0,0-1 15,0 0-15,0 0 0,-21-21 0,21 21 16,-22-21-16,1 0 16,21-21 15,0 0-31,0 0 0,21-22 0,1 22 16,-1-21-16,0 21 0,-21-22 15,21 22-15,0 0 0,0-21 0,1 21 16,20-1-16,0 1 15,-21 21-15,1 0 0,-1-21 0,0 0 16,0 21-16,0 0 0,0 0 16</inkml:trace>
  <inkml:trace contextRef="#ctx0" brushRef="#br1" timeOffset="150163.79">9038 9377 0,'0'21'47,"0"0"-47,-21 0 15,21 1-15,-21-1 16,21 0-16,0 0 0,-21 0 0,21 0 16,0 1-16,0-1 0,0 0 15,0 0-15,0 0 0,0 0 0,0 1 16,0-1-16,-22 0 15,1-21 17,21-21-17,-21 0 1,21-1-16,0 1 0,0 0 0,0-21 16,0 21-16,0-22 0,21 22 15,0-21-15,1 21 0,20-1 0,-21-20 16,64 0-16,-43 42 0,0-21 15,1 21-15,-22 0 0,21 0 16,1 0-16,-22 21 0,21-21 0,-21 21 16,0 0-16,-21 0 0,22 22 0,-22-22 15,0 0-15,0 21 0,0-21 16,0 1-16,0-1 0,0 0 0,-22 0 16,1 0-16,21 0 15,-21 1-15,0-22 0,0 0 0,0 0 16,-1 0-16,1 0 15</inkml:trace>
  <inkml:trace contextRef="#ctx0" brushRef="#br1" timeOffset="150952.64">7218 10583 0,'0'0'0,"0"-21"31,0 0-31,0 0 16,0 0-16,0 0 16,0-1-16,0 1 0,0 0 0,0 0 15,0 0-15,-21 0 0,-1 21 16,1-22-16,-21 22 0,21 0 0,0 0 16,-22 0-16,1 22 0,21-22 15,-22 21-15,22 21 0,-21-21 0,0 22 16,-1-1-16,22 0 0,-21 1 15,21-1-15,-1 0 0,1-21 0,0 22 16,21-1-16,0-21 0,0 0 16,0 1-16,0-1 0,21 0 15,0-21-15,1 0 0,-1 0 16,21 0-16,-21 0 0,22 0 0,-1-21 16,0 21-16,-21-21 0,22-1 0,-1 1 15,-21-21-15,22 21 0,-22 0 0,0-22 16,0 1-16,0 21 0,-21-22 15,0 1-15,0 21 0,0 0 16,0 0-16,0 42 31,0 0-31,0 21 0,0-21 0,0 22 16,0-22-16,0 0 0,0 21 0,0-20 16,0-1-16,21 0 0,1 0 15,-1 0-15,-21 0 0,21-21 0,0 22 16,21-22-16,-20 0 0,-1 21 0,0-21 15,0 0-15,21 0 0,-20 0 16,-1 0-16,21 0 0,-21 0 16,22-21-16,-1 21 0,-21-22 0,21 1 0</inkml:trace>
  <inkml:trace contextRef="#ctx0" brushRef="#br1" timeOffset="151404.38">8001 10499 0,'0'0'0,"0"-21"0,0-1 0,-21 22 15,21-21-15,-21 0 0,-22 21 0,22 0 16,0 0-16,-21 0 0,20 0 16,-20 0-16,21 0 0,-21 21 0,20 0 15,1 1-15,-21-1 0,21 0 0,0 0 16,-1 21-16,22-20 0,0 20 16,-21-21-16,21 21 0,0-20 15,0-1-15,0 0 0,0 0 0,21 0 16,-21 0-16,43 1 0,-22-22 15,0 21-15,21-21 0,-20 0 16,-1 0-16,21 0 0,-21 0 0,22-21 16,-1-1-16,-21 1 0,43-21 15,-22 0-15,-21 20 0,0-20 16,0 0-16,1-22 0,-1 22 0,0-22 16,-21 22-16,0 0 0,0-1 15,0 22-15,0 0 0,0 0 0,0 0 0,0 42 31,-21 0-31,0 0 0,21 0 16,-22 22-16,1-1 0,0 0 16,21 43-16,0-43 0,0 1 15,0-1-15,0 0 0,0-20 16,0 20-16,0-21 0,21 0 0,0 0 16,1 1-16,20-22 0,-21 0 0,21 21 15,-20-21-15,20 0 16,-21 0-16,21 0 0,-20-21 0,-1 21 0</inkml:trace>
  <inkml:trace contextRef="#ctx0" brushRef="#br1" timeOffset="151866.62">8615 10541 0,'21'-21'16,"-42"42"-16,42-63 0,-21 21 0,0-1 16,0 1-16,-21 0 15,0 0-15,-1 21 0,1 0 16,0 0-16,0 0 15,0 0-15,0 21 0,-1 0 0,22 0 16,-21 22-16,0-22 0,0 21 0,21-21 16,0 22-16,-21-1 0,21-21 15,-21 22-15,21-22 0,0 0 0,0 0 16,0 0-16,0 0 0,0 1 0,21-22 16,0 0-1,0 0-15,0 0 0,22 0 0,-22-22 16,0 1-16,0 0 0,0 0 15,-21-21-15,21-1 0,1 1 16,-1 0-16,-21-1 0,0 1 16,0-22-16,21 22 0,-21-21 0,21 20 0,-21 1 15,0 21-15,0 0 0,0-1 16,0 1-16,0 42 16,0 1-16,0 20 15,0-21-15,0 21 0,0 1 16,-21-1-16,21 0 0,-21 1 0,21 20 15,0-20-15,0-22 0,0 21 16,0-21-16,0 22 0,0-22 16,0 0-16,0 0 0,0 0 0,0 0 15,21-21-15,0 0 16,0 0-16,0 0 0,1 0 16,-1 0-16,21-21 0</inkml:trace>
  <inkml:trace contextRef="#ctx0" brushRef="#br1" timeOffset="152300.41">9123 10647 0,'-21'0'0,"42"0"0,-64-21 0,22 0 16,21-1-16,-21 1 0,21 0 15,0 0-15,0 0 16,0 0-16,0-1 0,21 1 15,0 21-15,1 0 16,20 0-16,-21 0 0,0 0 0,0 0 16,1 0-16,20 0 0,-21 21 0,0-21 15,0 22-15,1 20 0,-22-21 16,0 0-16,21 0 0,-21 22 0,0-22 16,0 0-16,0 21 0,0-20 15,0-1-15,-21 0 0,21 0 16,-22-21-16,1 21 0,21 0 0,-21-21 15,0 0 1,21-21 0,0 0-1,21 0-15,0 0 0,-21 0 0,21-22 16,1 22-16,-22 0 0,21-21 16,0 20-16,-21 1 0,21 0 0,0-21 15,0 21-15,1-1 0,-1 1 16,0 0-16,0 21 0,0 0 15,-21-21-15,21 21 0,1 0 16,-1 0-16</inkml:trace>
  <inkml:trace contextRef="#ctx0" brushRef="#br1" timeOffset="153278.85">9694 10668 0,'0'0'16,"21"0"-16,1 0 0,-1 0 15,0 0-15,0 0 16,0 0-16,0-21 0,1 0 16,-1 0-16,-21-1 0,0 1 15,0 0-15,0 0 0,0 0 0,0 0 16,0-1-16,0 1 16,-21 21-16,-1 0 15,1 0-15,0 0 0,0 21 16,0 1-16,0-1 0,21 0 15,0 0-15,0 0 0,-22 0 0,22 1 16,0 20-16,0-21 0,0 0 16,0 0-16,0 1 0,0-1 0,0 0 15,0 0-15,22-21 0,-1 0 16,0 0-16,-21 21 0,21-21 16,0 0-16,22 0 0,-22 0 0,0 0 15,21-21-15,-21 0 0,22 0 0,-1 21 16,-21-21-16,22-1 0,-1 1 15,-21-21-15,21 21 0,-20-22 16,-1 22-16,0-21 0,0 0 0,0 20 16,0-20-16,-21 21 0,0 0 15,0 0-15,-21 21 16,0 21 0,0 0-16,0 0 0,0 0 15,-1 22-15,22-22 0,0 0 0,0 0 16,0 0-16,0 0 0,0 1 15,0-1-15,22 0 0,-1-21 16,0 21-16,-21 0 0,21-21 16,0 21-16,-21 1 31,-21-22-15,0 0-1,0-22-15,0 22 16,-1 0-16,1-21 0,0 21 15,0 0-15,0 0 16,21 21 0,0 1-16,0-1 15,0 0-15,21 0 16,0-21-16,0 0 0,0 21 16,1-21-16,-1 0 0,0 0 0,0 0 15,0 0-15,0 0 0,22 0 16,-22 0-16,0 0 0,0 0 0,0-21 15,22 0-15,-22 21 0,0-21 0,0 0 16,0-1-16,1-20 0,-1 21 16,-21-21-16,21 20 0,0-20 0,-21 0 15,0 21-15,0-22 0,21 22 0,-21 0 16,0 0-16,-21 21 16,0 0-1,21 21-15,0 0 0,0 0 0,0 0 16,0 1-16,0-1 0,0 0 15,0 21-15,0-21 0,0 1 0,0-1 16,0 0-16,0 0 0,0 0 16,21 0-16,-21 1 0,0-1 15,0 0-15,-21 0 16,0-21-16,0 21 16,-1-21-16,1 0 0,0 0 0,0 0 15,0 0-15,0 0 0,-1 0 0,22-21 16,0 0-16</inkml:trace>
  <inkml:trace contextRef="#ctx0" brushRef="#br1" timeOffset="154163.1">15896 7472 0,'0'0'16,"0"-21"-16,0 0 0,0-1 0,0 1 16,0 0-16,0 0 0,0 0 0,-21 0 15,21-1 1,0 44-1,0-1 1,21 0-16,0 21 0,0 1 0,22 20 16,-1-21-16,0 22 0,1-1 15,20 1-15,1-1 0,-1 22 16,22-21-16,-22 20 0,1-20 16,-1-1-16,1 1 0,-1-1 0,-20 1 15,63 42-15,-43-64 0,-21 0 16,1 1-16,-1-1 0,0-21 15,1 21-15,-22-20 0,0-1 0,0 0 16,0 0-16,1 0 0,-1-21 16,-21 21-16,0-42 31,0 0-31,0 0 16,0 0-16,0 0 0,-21 21 15,21-22-15,-22 22 0,22-21 16,-21 0-16,0 0 15,0 21-15,21-21 0</inkml:trace>
  <inkml:trace contextRef="#ctx0" brushRef="#br1" timeOffset="154451.71">16552 8530 0,'0'0'15,"0"21"1,0 1-1,21-22-15,1 0 0,-1 21 0,0-21 16,21 0-16,-21 21 0,22-21 16,-1 21-16,0-21 0,-20 21 0,20-21 15,0 21-15,1-21 0,-1 0 0,-21 22 16,21-22-16,-20 0 0,20 21 16,-21-21-16,0 0 0,0 0 15,1 0-15,-22-21 31,0-1-31,0 1 16,21 21-16,-21-21 0,21 0 16,0 0-16,-21 0 0,0-1 0</inkml:trace>
  <inkml:trace contextRef="#ctx0" brushRef="#br1" timeOffset="154655.6">17335 8340 0,'0'0'15,"0"-21"-15,-21 21 0,0 0 16,21 21-1,-21 0-15,21 0 16,0 0-16,0 0 0,0 1 0,0-1 16,0 0-16,0 0 0,0 0 15,0 0-15,0 1 0,0-1 0,0 0 16,0 0-16,0 0 16,0-42 15,21 0-16</inkml:trace>
  <inkml:trace contextRef="#ctx0" brushRef="#br1" timeOffset="154935.44">17589 7768 0,'0'0'0,"0"21"32,0 1-32,0-1 0,0 21 15,0 0-15,-21 1 0,21-1 0,0 0 16,0 22-16,-21-43 0,0 21 16,21 1-16,-21-22 0,21 21 0,0-21 15,0 1-15,0-1 0,0 0 16,0 0-16,21-21 31,-21-21-31</inkml:trace>
  <inkml:trace contextRef="#ctx0" brushRef="#br1" timeOffset="155227.51">17589 7789 0,'0'-21'0,"0"42"0,22-21 47,-1 22-47,0-1 0,0 0 0,0 0 15,0 21-15,1 1 0,-1-1 0,0 0 16,-21 1-16,21-1 0,0 0 16,0 43-16,-21-64 15,0 0-15,0 22 0,0-22 16,0 0-16,0 0 0,0 0 15,0-42 17,0 0-17,0 0-15,0 0 0,22-22 16,-1 22-16,-21-21 0</inkml:trace>
  <inkml:trace contextRef="#ctx0" brushRef="#br1" timeOffset="155479.38">17992 7662 0,'0'-21'16,"0"42"-16,0-63 0,0 63 31,0 0-31,0 1 0,0-1 16,0 21-16,-22-21 0,22 22 16,-21-1-16,21 0 0,-21 1 0,21 20 15,0-21-15,0 1 0,-21-1 0,21 0 16,-21 1-16,21-1 0,0-21 15,0 0-15,0 1 0,0-1 0,0 0 16,0 0-16,0 0 16,21-21-1,0-21 1,-21 0-16,21 0 0</inkml:trace>
  <inkml:trace contextRef="#ctx0" brushRef="#br1" timeOffset="156103.01">18246 8001 0,'0'0'0,"-22"0"15,1 0 1,0 0-16,21 21 0,-21 0 16,21 1-16,0-1 0,-21 0 0,21 21 15,0-21-15,-21 1 0,21 20 16,0-21-16,0 0 0,0 0 15,0 1-15,0-1 0,0 0 0,0 0 16,21 0-16,0-21 16,0 0-16,0 0 0,0 0 15,1 0-15,20 0 0,-21 0 16,0 0-16,0-21 0,1 21 0,20-21 16,-21 0-16,0-22 0,0 22 15,1-21-15,-22 21 0,21-64 16,-21 43-16,0-1 0,0 1 0,0 21 15,-21-21-15,-1 20 0,1 1 16,0 21-16,-21 0 16,21 0-16,-1 0 0,1 0 15,-21 21-15,21 1 0,0-1 0,-1 0 16,1 21-16,0 1 0,0-22 0,0 21 16,21 0-16,0-20 0,0 20 15,0-21-15,0 21 0,0-20 0,0-1 16,0 0-16,0 0 0,0 0 15,21 0-15,0-21 0,0 0 16,0 0-16,1 0 0,-1 0 16,0 0-16,0 0 0,0-21 15,0 0-15,1 21 0,-1-21 16,0-21-16,21 20 0,-42 1 0,21-21 16,1 0-16,-22-1 0,0 1 15,0 21-15,0-22 0,0 1 16,0 21-16,0 0 0,0 0 0,-22 21 15,1 0-15,21-22 0,-21 22 16,0 0-16,0 0 16,0 22-1,-1-22-15,1 0 16,21 21-16</inkml:trace>
  <inkml:trace contextRef="#ctx0" brushRef="#br1" timeOffset="158514.89">16341 9419 0,'0'0'0,"0"-21"0,-22 21 16,22 21-1,0 0-15,0 1 16,0-1-16,0 0 0,0 0 0,0 21 15,0-20-15,0 20 16,0-21-16,0 0 0,0 0 0,0 1 16,22-1-16,-1-21 0,0 21 15,0-21-15,0 0 0,0 0 0,22 0 16,-22 0-16,21 0 0,-21 0 0,22-21 16,-1 0-16,-21-1 0,0 1 15,22 0-15,-22 0 0,0 0 0,-21 0 16,0-22-16,21 22 0,-21 0 15,0 0-15,0 0 0,0-1 0,0 1 16,-21 21 0,0 0-1,0 21-15,21 1 0,-21-1 0,-1 21 16,1 0-16,0 1 0,0-1 16,21 0-16,0 1 0,-21 20 0,21-20 15,0-1-15,0 0 0,0 1 16,0-1-16,0 0 0,0 1 0,0-22 15,0 42-15,0-42 0,0 1 16,0-1-16,0 0 0,0 0 16,-21-21-1,-1 0-15,1 0 16,0 0-16,0 0 0,0-21 0,-22 21 16,22-21-16,0 0 0,0-1 15,0-20-15,-22 21 0,22 0 16,0 0-16,0-1 0,0 1 0,0 0 15,-1 21-15,1 0 0,0 0 16,0 0 0,21 21-16,0 0 15,0 1-15,21-1 0,0 0 16,0 0-16,1 0 0,-1-21 0,0 21 16,21 1-16,43-1 15,-43-21-15,1 0 0,-1 0 0,0 0 16,1 0-16,-1 0 0,0 0 15,1 0-15,-1 0 0,0 0 0,22-43 16,-22 43-16,-21-21 16,0 0-16,1 0 0,-1 0 15,0 0-15,-21-1 0,0 1 0,21 0 16,-21 0-16,0 0 0,0 0 16,0 42-1,0 0 1,-21 0-16,21 0 15,-21 0-15,21 1 0,-21-1 0,21 0 16,-22 0-16,22 0 0,0 0 16,0 1-16,0-1 15,0-42 32,0-1-47,0 1 0,0 0 0,0 0 16</inkml:trace>
  <inkml:trace contextRef="#ctx0" brushRef="#br1" timeOffset="158699.79">16997 9800 0,'0'21'47,"0"1"-16,21-22-31,0 0 0,-21 21 16,21-21-16,0 0 0</inkml:trace>
  <inkml:trace contextRef="#ctx0" brushRef="#br1" timeOffset="159359.39">17251 9970 0,'0'0'0,"0"21"0,-21 0 16,21 0-16,0 0 0,-22 0 16,1 1-16,21-1 0,0 0 15,0 0-15,0 0 16,-21-21-16,21 21 16,0 1-16,-21-22 46,21-22-46,0 1 0,0 0 16,0 0-16,0 0 0,0 0 16,0-1-16,0 1 0,0 0 15,21 0-15,0 0 0,0 0 16,1-1-16,-1 22 0,0-21 0,21 21 16,-21 0-16,1 0 0,-1 0 15,0 0-15,21 0 0,-21 21 0,1 1 16,-1-1-16,-21 0 0,0 0 0,21 0 15,-21 0-15,0 1 0,0-1 16,0 0-16,0 0 0,0 0 16,0 0-16,0 1 15,-21-22-15,21-22 47,0 1-31,0 0-16,0 0 0,0 0 15,0 0-15,0-1 0,0 1 0,21 0 16,0 0-16,0 0 0,0 0 0,1-1 16,20 1-16,-21 0 0,21 21 15,-20 0-15,-1 0 0,42 0 16,-20 0-16,-22 21 0,0 0 16,-21 1-16,21-1 0,-21 21 0,0-21 15,0 0-15,0 1 0,0-1 0,0 0 16,0 0-16,0 0 0,-21 0 15,0-21-15,21 22 0,-21-22 16,21 21-16,-22-21 0,22-21 31,0-1-15,0 1-16,22 21 0,-1-21 16</inkml:trace>
  <inkml:trace contextRef="#ctx0" brushRef="#br1" timeOffset="159723.18">18055 10075 0,'0'22'0,"21"-22"31,0 0-15,1 0-16,-1 0 0,0-22 0,0 22 15,0-21-15,0 21 0,1-21 16,-1 0-16,0 0 0,0 21 0,0-21 15,0-1-15,-21 1 0,0 0 16,0 0-16,0 0 0,0 0 0,0-1 16,-21 22-16,0 0 0,0 0 15,0 22-15,0-1 0,-22 0 16,22 0-16,-21 21 16,21-20-16,-1 20 0,1-21 0,21 0 15,-21 22-15,21-22 0,0 0 0,0 0 16,0 0-16,0 0 0,0 1 15,21-22-15,0 0 16,1 21-16,-1-21 0,0 0 0,0 0 16,21 0-16,-20 0 0,20 0 0,-21 0 15,21 0-15,1-21 0,-1-1 16,0 22-16</inkml:trace>
  <inkml:trace contextRef="#ctx0" brushRef="#br1" timeOffset="160276.7">19198 9546 0,'0'-21'0,"0"42"0,-21-42 0,0 0 0,0 21 16,-1 0-16,1 0 16,0 0-16,0 21 0,21 0 15,-21 0-15,0 22 0,-1-1 0,1 0 16,0 1-16,0-1 0,0 22 15,0-22-15,-1 0 0,1 1 0,21-1 16,0-21-16,0 21 0,0 1 16,0-22-16,0 0 0,0 0 15,21 0-15,1 1 0,-1-1 0,0 0 16,21-21-16,-21 0 0,1 21 16,20-21-16,-21 0 0,21 0 0,1 0 15,-22 0-15,21 0 0,1-21 0,-1 0 16,-21 0-16,21-1 0,-20 1 15,20 0-15,-21-21 0,0 21 0,0-22 16,1-20-16,-1 20 0,-21-20 16,0-1-16,0 1 0,0-1 0,-21 22 15,-1-21-15,1 20 0,-21-20 16,0 42-16,20-22 0,-20 22 16,0 0-16,21 0 0,-22 0 0,1 21 15,21 0-15,-22 0 0,22 21 16,-21 0-16,0 0 0,20 0 0,-20 22 15,0 20-15,21-21 0,-22 22 0,22-22 16,0 22-16,0-1 0,21-20 16,0-1-16,0 0 0,0 43 15,0-43-15,0-21 0,21 1 16,0-1-16,0 0 0,0 0 0,1 0 16,20-21-16,-21 0 0,0 0 0,0 0 15,22 0-15,-22 0 0,0 0 16,0 0-16,22 0 0</inkml:trace>
  <inkml:trace contextRef="#ctx0" brushRef="#br1" timeOffset="160695.46">19558 9970 0,'0'-22'0,"63"1"16,-41 21-1,-1 0-15,0 0 16,0 0-16,0 21 0,0 1 16,-21-1-16,22 0 0,-22 0 15,0 0-15,0 0 0,0 1 16,21 20-16,-21-21 0,0 0 16,0 0-16,0 1 0,0-1 15,0 0-15,0 0 0,-21-21 16,21-21 31,21 0-47,0 0 0,0-1 0,-21 1 15,21 0-15,0 0 0,1 0 16,-1-22-16,0 22 0,-21 0 0,21 0 16,0 0-16,0 0 0,1-1 15,-1 22 1,0 0-16,0 0 15,-21 22 1,21-22-16,-21 21 16,0 0-16</inkml:trace>
  <inkml:trace contextRef="#ctx0" brushRef="#br1" timeOffset="161047.26">20172 10181 0,'21'0'16,"0"0"0,0 0-16,0-21 15,1 21-15,-1-21 0,-21 0 0,21 21 16,0-21-16,0-1 0,-21 1 0,0 0 16,21 0-16,-21 0 0,0 0 15,-21 21 1,0 0-16,0 0 15,0 0-15,0 21 0,-1 0 0,1 0 16,0 0-16,0 0 0,21 1 0,0 20 16,0-21-16,0 0 15,0 0-15,0 1 0,0-1 0,0 0 16,0 0-16,21-21 16,0 21-16,0-21 0,1 0 15,-1 0-15,0 0 0,0 0 0,0 0 16,0 0-16,22 0 0,-22 0 15,0-21-15,0 21 0,0-21 0,-21 0 16</inkml:trace>
  <inkml:trace contextRef="#ctx0" brushRef="#br1" timeOffset="161442.72">20510 10118 0,'0'-21'16,"22"84"-16,-44-148 0,22 128 0,0-107 16,0 43-16,0 0 15,22 21-15,-1 0 16,0-21-16,0 21 0,0 0 15,0 0-15,22-21 0,-22 21 0,0 0 16,0 0-16,0 0 0,1 21 16,-1 0-16,0-21 0,0 21 0,-21 0 15,0 0-15,0 1 0,0-1 0,0 0 16,0 0-16,0 0 0,0 0 16,0 1-16,0-1 0,-21 0 15,0-21-15,0 0 0,21 21 16,-22-21-16,1 0 0,0 0 15,21-21 17,0 0-32,0 0 15,0-1-15,0 1 0,21 21 16,0-21-16,1 0 0,-1-21 0,0 20 16,0 1-16,0 0 0,0 21 0,1-21 15,-1-21-15,0 42 16,0 0-16,0-22 0,0 22 15,1 0 1,-22 22 0</inkml:trace>
  <inkml:trace contextRef="#ctx0" brushRef="#br1" timeOffset="161693.57">21167 10181 0,'21'0'125</inkml:trace>
  <inkml:trace contextRef="#ctx0" brushRef="#br1" timeOffset="161875.47">21251 10181 0,'21'0'110,"1"0"-95</inkml:trace>
  <inkml:trace contextRef="#ctx0" brushRef="#br1" timeOffset="162067.35">21484 10181 0,'-21'0'16,"21"-21"78</inkml:trace>
  <inkml:trace contextRef="#ctx0" brushRef="#br1" timeOffset="162463.13">21548 9948 0,'-22'-21'0,"44"42"0,-65-42 0,22 0 16,0 21-16,21-21 0,0 0 0,-21 21 15,21-21-15,0-1 0,0 1 16,0 0-16,0 0 0,0 0 16,0 0-16,21-1 0,0 1 0,0 0 15,0 0-15,22 0 0,-22 0 0,42-1 16,-20 22-16,-1 0 0,0 0 15,1 0-15,-22 0 0,21 22 16,1-1-16,-22 0 0,0 21 0,0-21 16,-21 22-16,0-22 0,0 21 15,0 1-15,-21-22 0,0 21 16,0-21-16,-1 22 0,-20-22 0,21 0 16,-21 21-16,20-21 0,1-21 15,0 22-15,-21-1 0,21 0 0,-1 0 16,1-21-16,21 21 0,-21 0 0,0 1 15,21-1 1,0 0-16,0 0 31</inkml:trace>
  <inkml:trace contextRef="#ctx0" brushRef="#br1" timeOffset="163187.72">21696 10605 0,'0'0'0,"0"21"16,21-21 15,0 0-31,0 0 15,0 0-15,-21-21 16,22-1-16,-22 1 0,0 0 16,0 0-16,0 0 15,-22 21-15,1 0 16,0 0-16,0 0 0,0 0 0,0 21 16,-1 0-16,1-21 15,0 21-15,21 0 0,0 1 16,0-1-16,0 0 0,0 0 31,21-21-31,0 0 0,1 0 16,-1 0-16,0 0 0,0 0 15,0 0-15,0 0 16,-21-21-16,0 0 16,0 0-16,0-1 0,0 1 15,0 0-15,-21 21 16,0 0-16,0 0 15,0 0-15,0 0 0,21 21 16,-22-21-16,22 21 0,0 1 16,0-1-16,0 0 15,0 0 1,22-21-16,-1 0 0,0 0 16,0 0-16,0 0 15,0 0-15,1 0 16,-22-21-16,0 0 15,0 0-15,0-1 16,-22 22-16,1-21 16,0 21-16,0 0 15,0 0-15,0 0 0,21 21 0,0 1 16,-22-22-16,22 21 16,-21 0-16,21 0 31</inkml:trace>
  <inkml:trace contextRef="#ctx0" brushRef="#br1" timeOffset="179883.38">18986 11197 0,'0'0'0,"0"-21"16,0 0-16,0 0 0,22 0 16,-22-1-1,0 1-15,0 0 0,0 0 16,0 0 15,0 42 16,0 0-47,0 0 16,0 0-16,0 1 0,0 20 0,0-21 15,0 21-15,0 1 0,0-22 16,0 21-16,0 1 0,0-1 16,-22-21-16,22 21 0,0 1 0,0-1 15,0-21-15,0 22 0,0-1 16,0 0-16,0 1 0,0-22 0,0 21 15,0 22-15,0-22 0,0 0 16,0 22-16,0-22 0,0 22 0,0-22 16,0 0-16,0 1 0,0 20 0,0-21 15,0 1-15,-21-1 0,21 0 16,0 1-16,0-22 0,-21 21 0,21 1 16,-21-1-16,21 0 0,0 1 15,0-1-15,0 0 0,-21 1 16,21-1-16,-21 0 0,21 1 0,0-1 0,0 0 15,0 22-15,-22-43 16,22 21-16,0-21 0,-21 22 16,21-22-16,0 0 0,0 0 0,0 0 15,0 1-15,0 20 0,-21-21 0,21 0 16,0 0-16,0 1 16,-21-1-16,21 0 0,0 0 0,0 0 15,0 0-15,0-42 63,21 0-63,-21 0 31,0 0-15,-21 0-1</inkml:trace>
  <inkml:trace contextRef="#ctx0" brushRef="#br1" timeOffset="180279.38">18267 13250 0,'0'0'0,"-21"-21"0,42 21 47,0 0-47,0 21 15,0-21-15,0 22 0,1-1 16,20 0-16,-21 0 16,0-21-16,0 21 0,1 0 15,-1 1-15,0-1 0,21 0 0,-21 0 16,1 0-16,-1 0 0,0 1 15,0-1-15,-21 0 0,21-21 16,-21 21-16,21-21 16,1-21 15,-22 0-31,0 0 16,21 21-16,-21-22 0,21 22 0,-21-21 15,21 0-15,0 0 16,0 0-16,1 0 0,-1-1 0</inkml:trace>
  <inkml:trace contextRef="#ctx0" brushRef="#br1" timeOffset="180571.36">19198 13060 0,'0'0'16,"-21"0"15,0 21-31,0 0 15,-1 0-15,1 1 0,0-1 16,21 0-16,-21 0 0,0 0 0,0 0 16,-1 1-16,22 20 0,-21-21 15,0-21-15,0 21 0,21 0 0,-21 1 16,0-1-16,-1 0 16,22 0-1,-21-21-15,21-21 31,0 0-15,21 0-16,-21-1 0,22-20 16,-1 21-16,0 0 0</inkml:trace>
  <inkml:trace contextRef="#ctx0" brushRef="#br1" timeOffset="181375.41">19643 12488 0,'0'0'0,"0"-21"16,0 0-1,0 0 1,0 0-1,0 0-15,0-1 0,0 1 16,21 21 0,0 0-16,0 0 15,0 0-15,0 0 16,1 0-16,-22 21 0,21 1 0,-21-1 16,21 0-16,-21 0 0,0 0 0,0 0 15,0 1-15,0-1 0,0 21 16,0-21-16,0 0 0,-21 1 0,0-1 15,21 0-15,0 0 0,-22 0 16,22 0-16,0 1 0,0-1 16,22-21-1,-1 0-15,0 0 16,0-21-16,21-1 0,-20 1 16,-1 21-16,0-21 0,0-21 0,21 21 15,-20-1-15,-1 1 16,0 0-16,-21 0 0,21 0 0,0 0 15,-21-1-15,21 1 0,-21 0 0,0 0 16,0 42 31,0 0-47,0 0 0,0 1 16,0-1-16,0 0 0,-21 0 0,21 0 15,-21 22-15,21-22 0,-21 21 16,21-21-16,0 22 0,-21-22 15,21 21-15,0-21 0,0 0 0,0 22 16,0-22-16,0 0 0,0 21 16,0-20-16,0-1 0,0 21 15,0-21-15,-21-21 0,21 21 0,0 1 16,-22-22-16,22 21 0,-21-21 16,0 21-16,0-21 0,21 21 15,-21-21-15,0 0 0,-1 0 0,1 0 16,0 0-16,0 0 0,0-21 15,0 21-15,21-21 16,0 0-16,0-1 16,0 1-1,0 0 1,21 0-16,0 21 0,-21-21 16,21 0-16,0-1 0,0 1 15</inkml:trace>
  <inkml:trace contextRef="#ctx0" brushRef="#br1" timeOffset="182099.43">20341 12594 0,'0'0'0,"-21"0"16,0 0-16,21-21 31,0 0-31,21 21 16,0-21-16,0 21 0,0-21 15,1-1-15,-1 1 0,0 0 16,0 21-16,0-21 16,-42 21 15,0 0-31,0 0 0,0 0 15,-1 0-15,1 21 0,0 0 16,21 0-16,-21 1 0,21-1 16,0 0-16,-21 0 0,21 0 15,0 0-15,0 1 0,0-1 0,0 0 16,0 0-16,0 0 0,21 0 16,0 1-16,0-22 15,0 0-15,1 0 0,-1 0 0,0 0 16,0 0-16,0 0 0,0 0 0,22 0 15,-22-22-15,21 1 0,-21 0 16,22 0-16,-1 0 0,0 0 16,1-1-16,-22-20 0,21 21 15,-21-21-15,22 20 0,-22 1 0,0-21 16,0 21-16,-21 0 0,0-1 16,-21 22-1,0 0-15,0 0 0,0 0 16,-1 22-16,1-1 0,0 0 15,21 0-15,0 0 0,-21 0 0,21 1 16,0-1-16,0 0 0,0 0 16,21 0-16,-21 0 15,21-21-15,0 22 0,1-22 0,-22 21 16,21-21-16,-21 21 0,21-21 16,-21 21-16,0 0 15,-21 0 1,0-21-1,-1 0-15,1 0 0,0 0 16,21 22-16,-21-22 0,0 0 16,0 0-1,-1 0 1</inkml:trace>
  <inkml:trace contextRef="#ctx0" brushRef="#br1" timeOffset="182899.97">16849 14139 0,'-22'-21'15,"44"42"-15,-44-63 0,1 21 16,0 21 15,21 21-31,-21 0 0,0 0 0,21 1 16,0 20-16,-21 0 0,-1-21 15,1 22-15,21-1 0,-21 22 0,0-1 16,0-21-16,21 1 16,0-22-16,0 21 0,-21-21 15,21 1-15,0-1 0,0 0 16,21-21 15,-21-21-31,0 0 16,0-1-16</inkml:trace>
  <inkml:trace contextRef="#ctx0" brushRef="#br1" timeOffset="183158.82">16722 14224 0,'-22'148'0,"44"-338"0,-22 232 0,21-105 0,-21 41 0,0 1 0,0 0 16,21 21-16,0 0 16,0 0-1,0 0-15,1 21 16,-1 0-16,0 1 0,-21-1 0,21 21 15,0-21-15,-21 22 0,21-1 0,-21 0 16,0 1-16,0-1 0,0-21 16,0 21-16,0 1 0,0-22 0,0 0 15,0 0-15,0 0 0,0 1 16,0-1-16,0 0 16,0-42-1,22 21 1,-22-21-16,21-22 0,-21 22 0,21-21 15</inkml:trace>
  <inkml:trace contextRef="#ctx0" brushRef="#br1" timeOffset="183403.69">17166 13991 0,'0'-21'0,"0"42"0,0-63 16,0 63-1,0 0 1,0 0-16,0 1 0,0-1 15,0 0-15,-21 21 0,0-21 16,21 22-16,-21-1 0,-1 0 0,1 1 16,21-1-16,-21 0 0,21-20 15,-21 20-15,21 0 0,0-21 0,0 1 16,-21-1-16,21 0 0,0 0 16,0 0-16,21-21 15,0 0 1,0-21-16,0 0 0,1 0 0</inkml:trace>
  <inkml:trace contextRef="#ctx0" brushRef="#br1" timeOffset="183774.47">17441 14245 0,'0'0'0,"0"-21"16,0 42 0,-21 0-16,0 1 15,0-1-15,0 0 0,21 0 16,-22 21-16,22-20 0,-21-1 0,21 0 15,0 21-15,0-21 0,0 1 0,0-1 16,0 0-16,0 0 16,0 0-16,21-21 0,1 0 0,-1 0 15,0 0-15,0 0 0,0 0 16,0 0-16,22 0 0,-22 0 16,0-21-16,0 0 0,0 0 0,1 0 0,-22-22 15,0 22-15,0-21 16,0 21-16,0-22 0,0 22 0,0 0 15,-22 0-15,22 0 0,-42-1 16,21 22-16,0 0 0,0 0 0,-1 0 16,1 0-16,-21 0 0,21 0 0,0 22 15,-22-1-15,22-21 0,0 21 16,21 0-16,0 0 0,0 0 16,21-21-1,0 0-15,22 0 0,-1 0 16,21 0-16,-20 0 0</inkml:trace>
  <inkml:trace contextRef="#ctx0" brushRef="#br1" timeOffset="184734.92">18415 14076 0,'0'0'0,"0"-21"0,-21 21 15,0-21-15,-1 21 16,-20-22-16,21 22 0,0 0 0,-22 0 15,22 0-15,-42 0 0,42 0 16,-1 0-16,1 0 0,0 22 16,0-1-16,0 0 0,0 0 15,21 0-15,0 0 0,0 1 16,0-1-16,0 0 16,42 0-16,-21 0 0,0-21 0,0 21 15,1 1-15,-1-1 0,0 0 16,21-21-16,-21 21 0,1 0 0,-22 0 15,21 1-15,-21-1 0,0 0 16,0 0-16,0 0 0,0 0 16,-21 1-16,-1-22 0,1 21 0,-21-21 15,21 0-15,-22 21 0,22-21 16,-21 0-16,21 0 0,-22 0 16,22 0-16,0 0 0,0 0 0,0-21 15,21 0-15,-21 21 0,-1-22 0,22-20 16,-21 21-16,21-21 0,0 20 15,0 1-15,0-21 0,0 21 16,0 0-16,0-1 0,0 1 16,0 42-1,0 1-15,0 20 16,0-21-16,0 0 0,21 0 16,-21 22-16,22-22 15,-1 0-15,-21 0 0,21 0 0,0 1 0,0-1 16,0 0-16,1 0 0,20-21 15,-21 21-15,21-21 0,1 0 0,41 0 16,-41 0-16,-1 0 16,0 0-16,1-21 0,-22 0 15,21 0-15,-21 0 0,1-1 0,-1 1 16,0 0-16,0-21 0,0 21 0,-21-1 16,0 1-16,0-21 0,0 21 15,0 0-15,0 42 31,-21 0-31,0 0 16,21 0-16,0 22 0,-21-22 16,21 0-16,0 0 0,0 0 0,0 0 15,0 1-15,21-1 0,0 0 16,0-21-16,0 21 16,1-21-16,-1 0 0,0 0 15,0 0-15,0 0 0,0 0 16,1-21-16,-1 21 0,0-21 0,21-22 15,-21 22-15,1 0 0,-1-21 16,-21 21-16,21-22 0,-21 22 16,21-21-16,-21 21 0,0-1 15,0 1-15,-21 42 32,21 1-32,-21-1 0,21 0 15,-21 21-15,21-21 0,0 1 0,0 20 16,0-21-16,0 0 0,0 0 15,0 1-15,0-1 0,0 0 16,0 0-16,0 0 0,0 0 16,21-21-16,0 0 0,0 0 0,0 0 15,0 0-15,1 0 16,-1-21-16,0 21 0,21-21 0,-21 0 16</inkml:trace>
  <inkml:trace contextRef="#ctx0" brushRef="#br1" timeOffset="185474.5">19473 14182 0,'0'0'0,"-21"-21"16,0 21-16,0 0 0,0 0 15,-1 0-15,1 0 0,0 0 16,0 0-16,0 0 0,0 0 0,21 21 16,-22 0-16,1 0 0,21 0 0,-21 22 15,21-22-15,0 21 0,0-21 16,0 22-16,0-22 0,0 21 0,0-21 15,21 0-15,0 22 0,1-22 0,-1 0 16,0 0-16,0-21 16,21 0-16,-20 0 0,-1 0 15,21 0-15,0 0 0,-20 0 0,20-21 16,0 21-16,-21-21 0,22-21 16,-22 20-16,21 1 0,-21-21 0,1 0 15,-1-1-15,0 1 0,0-22 16,-21 22-16,0 0 0,0-1 0,0 1 15,0 0-15,0-1 0,0 22 16,0-21-16,-21 42 0,21-21 0,-21 21 16,0 0-16,-1 21 15,1 0-15,21 0 0,0 0 16,-21 1-16,21 20 0,0-21 0,0 21 16,0 1-16,0-22 0,0 21 15,0 1-15,0-1 0,0-21 16,0 21-16,0-20 0,0-1 0,0 21 15,0-21-15,0 0 16,0 1-16,0-44 31,0 1-15,0 0-16,0 0 0,0 0 16,21 0-16,0-22 0,1 22 0,-22 0 15,21-21-15,0 20 0,0 22 0,0-21 16,0 0-16,1 21 0,-1 0 15,0 0-15,-21 21 0,0 0 0,21 1 16,-21-1-16,0 0 16,0 21-16,0-21 0,0 22 0,0-22 15,0 0-15,0 21 0,21-20 0,-21-1 16,21 0-16,-21 0 0,22-21 16,-1 21-16,0-21 0,0 0 0,0 0 15,0 0-15,22 0 0,-22 0 16,0-21-16,21 21 0,-20-21 0,-1 0 15,21 0-15,-21-1 0,22-20 0,-22 21 16,0-21-16,0-1 0,0 22 16,-21 0-16,0 0 0,0 0 0,0-1 15,0 1-15</inkml:trace>
  <inkml:trace contextRef="#ctx0" brushRef="#br1" timeOffset="186332">16912 15113 0,'0'0'0,"0"21"16,-21-21-16,21 21 16,21-21 15,0-21-31,0 21 15,1-21-15,-22 0 0,21 21 16,0-21-16,0 0 0,-21-1 16,0 1-16,0 0 15,0 0-15,-21 21 0,0 0 16,0 0-16,-1 0 0,-20 0 16,21 0-16,0 0 0,0 0 15,-22 21-15,22 0 0,21 0 0,-21 1 16,21-1-16,0 0 0,0 0 15,0 0-15,0 22 0,0-22 0,0 0 16,0 0-16,21 0 0,0-21 16,0 0-16,1 0 15,-1 0 1,-21-21 0,-21 0-1,-1 21-15,1 0 16,0 0-16,0 0 0,0 0 15,0 0-15,-1 21 0,1 0 0,0 0 16,0 1-16,0-1 0,0 21 16,-1-21-16,22 22 0,0-1 0,0-21 15,-21 21-15,21-20 0,0-1 16,0 0-16,0 0 0,0 0 0,0 0 16,21-21-16,1 0 0,-1 22 0,0-22 15,0 0-15,21 0 0,-20 0 16,20 0-16,-21 0 0,21-22 0,1 1 15,-22 0-15,21 21 0,1-42 0,-22 21 16,21-1-16,-21-20 16,22 0-16,-22-1 0,21 1 0,-21 0 15,0-22-15</inkml:trace>
  <inkml:trace contextRef="#ctx0" brushRef="#br1" timeOffset="186536.89">17230 15050 0,'0'-64'16,"0"22"-1,0 148-15,0-233 0,0 148 16,0 0-1,0 0-15,0 21 0,0-20 16,0 20-16,0 21 0,0-20 0,0-1 16,-22 22-16,22-22 0,0 0 15,-21 1-15,21-1 0,-21 0 0,21-21 16,0 22-16,0-22 0,0 0 16,0 0-16,0 0 0,21-21 31,0 0-31,1 0 0,-1-21 0,0 21 15,0-21-15</inkml:trace>
  <inkml:trace contextRef="#ctx0" brushRef="#br1" timeOffset="188353.04">17505 15409 0,'0'0'0,"-21"22"0,21-1 15,-22 0 1,44-21 15,-1 0-31,21-21 16,-21 0-16,0 21 0,22-22 0,-22 1 16,0 0-16,0 0 0,0 0 15,-21 0-15,0-1 0,0 1 16,-21 21-1,0 0-15,0 21 0,0 1 16,0-22-16,-1 21 0,-20 0 0,21 21 16,0-21-16,0 1 0,-1-1 15,1 0-15,21 0 0,-21 0 16,21 0-16,0 1 0,0-1 0,21 0 16,0-21-16,1 0 15,-1 0-15,0 21 0,0-21 0,21 0 16,1 0-16,-22 0 0,21-21 0,1 21 15,-1-21-15,0 0 0,-21 21 16,64-64-16,-64 22 16,-21 21-16,0-1 0,21 1 15,-21 0-15,0 0 0,0 0 0,-21 21 32,21 21-17,0 0-15,-21 0 0,21 0 16,0 1-16,0-1 0,0 0 15,0 0-15,0 0 0,0 0 0,0 1 16,0-1-16,0 0 0,0 0 0,0 0 16,0 0-1,0-42 17,21 0-32,-21 0 15,0 0-15,0 0 0,0-1 0,21-20 16,-21 21-16,22 0 0,-22-22 15,0 22-15,0 0 0,21 0 16,0 0-16,0 21 16,0 0-16,0 21 15,-21 0-15,0 0 0,0 0 16,22 1-16,-22-1 0,21 0 16,-21 0-16,0 0 0,21 0 0,-21 1 15,0-1-15,0 0 0,0 0 16,21-21-16,0 0 15,0 0 1,1 0 0,-1-21-16,-21 0 0,21 0 15,0-1-15,-21 1 0,21 0 0,22-42 16,-43 41-16,21 1 16,0-21-16,0 21 0,0 0 0,0-1 15,1 22 1,-1 22-16,-21-1 15,0 0-15,0 0 0,0 0 0,0 0 16,0 1-16,0-1 0,0 21 16,0-21-16,0 0 0,0 1 15,0-1-15,0 0 0,21 0 16,0 0-16,0-21 16,0 21-16,1-21 0,20 0 0,-21 0 15,0 0-15,22 0 0,-22 0 16,0-21-16,21 0 0,-21 21 0,1-21 15,20 0-15,-21 0 0,-21-1 0,21 1 16,-21-21-16,21 21 0,-21-22 16,0 22-16,0 0 0,0-21 0,0 21 15,0-1-15,-21 22 16,0 0-16,0 0 0,0 0 0,21 22 16,-21-1-16,-1 0 0,22 0 0,0 0 15,0 0-15,0 1 16,0 41-16,0-42 0,0 0 15,22 1-15,-1-1 0,0 0 16,-21 0-16,21-21 0,0 21 0,0-21 16,1 0-16,-1 0 0,0 0 0,0 0 15,0 0-15,0 0 0,22 0 16,-22-21-16,21 0 0,-21 0 16,1 0-16,-1-1 0,0 1 0,-21-21 15,0 21-15,0 0 0,0-1 16,0 1-16,0 0 0,0 0 15,0 42 1,0 0 0,0 0-16,0 1 0,0-1 15,0 0-15,-21 0 0,21 0 16,0 0-16,0 1 0,0-1 0,0 0 16,0 0-1,0-42 16,21 0-31,-21 0 16,0-1-16,0 1 0,21 0 16,0 0-16,-21-21 0,21 20 15,1 1-15,-22 0 0,0 0 0,21 0 16,0 0-16,0 21 16,-21 21-16,0 0 15,21 0-15,-21 0 0,0 0 16,0 1-16,0-1 0,0 0 0,0 0 15,0 0-15,21-21 0,-21 21 0,22 1 16,-1-22-16,0 0 0,0 21 16,21-21-16,-20 0 0,20 0 0,-21 0 15,21 0-15,-20 0 0,-1 0 16,0-21-16,0 21 0,0-22 16,0 1-16,1 0 0,-1 0 0,0-21 15,-21-22-15,0 22 0,21-1 16,-21 1-16,0 0 0,21-1 15,-21 1-15,0 0 0,0 21 16,0-22-16,0 22 0,0 42 31,-21 0-31,0 1 16,21 20-16,-21-21 0,21 21 0,0 1 16,0-1-16,-21 0 0,21-20 15,0 20-15,0 0 0,0-21 0,0 22 16,0-22-16,0 0 0,0 0 15,0 0-15,0 1 0,21-1 16,-21 0-16,21-21 16,0 0-16,0 0 15,0 0-15,1-21 0,-22 0 16,21 21-16,-21-22 0</inkml:trace>
  <inkml:trace contextRef="#ctx0" brushRef="#br1" timeOffset="188590.47">19854 15282 0,'0'0'0,"0"22"16,21-22-1,1 0-15,-1 0 0,0 0 16,0 0-16,0 0 0,0 0 15,1 0-15,-1-22 0,-21 1 16,21 21-16,0 0 0,-21-21 0,21 0 16,-21 0-1,21 21-15</inkml:trace>
  <inkml:trace contextRef="#ctx0" brushRef="#br1" timeOffset="189555.13">20447 15219 0,'-21'0'0,"42"0"0,-42-21 16,21 0-1,21 21 1,21-22-16,-21 1 0,1 21 16,20-21-16,-21 0 0,21 0 0,-20 0 15,-1 21-15,0-22 0,0 1 16,0 0-16,-21 0 16,0 0-16,0 0 0,-21-1 15,0 22-15,0 0 0,-22 0 16,22 0-16,-21 0 0,21 0 15,-22 22-15,22-22 0,0 21 16,0 0-16,0 0 0,21 0 0,0 0 16,-21 1-16,21-1 0,0 21 15,0-21-15,0 0 0,0 22 0,21-22 16,0 0-16,0 0 0,0-21 16,0 21-16,22-21 0,-22 0 15,42 0-15,-41 0 0,-1 0 0,0 0 16,0 0-16,-21-21 15,-21 0 1,0 0-16,0 21 16,-22 0-16,1-21 0,0 21 0,-1 0 15,1 0-15,21 0 0,-22 0 0,22 21 16,-21 0-16,21 0 0,0 0 16,-1 1-16,22 20 0,0 21 15,0-41-15,0-1 0,0 21 16,0-21-16,43 22 15,-22-22-15,21-21 0,-21 21 0,1-21 16,20 0-16,-21 0 0,21 0 0,-20 0 16,20 0-16,0 0 0,1 0 15,-1 0-15,-21-21 0,21 0 16,1-1-16,-22 22 0,0-21 0,21 0 16,-20-21-16,-1 21 0,-21-1 0,0-20 15,21 21-15,-21 0 16,0-22-16,0 22 0,0 0 0,0 0 0,0 0 15,21 21 1,-21 21-16,0 0 16,0 0-16,21 0 0,-21 1 15,21 20-15,1-21 0,-1 0 0,-21 22 16,21-22-16,0 0 0,0-21 16,0 21-16,1 0 0,-1-21 15,0 0-15,0 0 0,0 0 16,0 0-16,1 0 0,-1 0 0,0-21 15,-21 0 1,0 0-16,0 0 0</inkml:trace>
  <inkml:trace contextRef="#ctx0" brushRef="#br1" timeOffset="189767.93">21315 15198 0,'-21'0'0,"-1"21"15,22 0-15,0 0 16,-21 0-16,21 1 15,-21-1-15,21 21 0,0-21 16,0 0-16,-21 1 0,0-1 0,21 0 16,-21 0-16,-1 0 0,1 0 15,21 1-15,-21-1 16,42-42 15,0 21-31,1-22 16</inkml:trace>
  <inkml:trace contextRef="#ctx0" brushRef="#br1" timeOffset="190104.3">21611 15134 0,'0'21'16,"0"1"-1,0-1-15,0 21 16,0-21-16,0 0 0,0 22 0,0-1 15,0 0-15,0 1 0,0-1 16,0 0-16,0 1 0,0-1 0,0 0 16,0 22-16,0-22 0,0 22 15,0-1-15,-21 1 0,0-1 0,0 22 16,21-22-16,-22 1 0,1-1 16,0 22-16,0-21 0,0-1 0,0-21 15,-1 22-15,1-1 0,0-20 16,21-1-16,-21 0 0,21-20 0,-21 41 15,42-84 17,0 0-32,0 0 0,-21-1 15,21-20-15,1 21 0,20-21 16,-21-1-16,0 1 0</inkml:trace>
  <inkml:trace contextRef="#ctx0" brushRef="#br1" timeOffset="190372.14">21632 15473 0,'-42'-42'0,"84"84"0,-105-127 0,42 64 0,-1-21 15,1 21-15,21-1 16,-21 1-16,21 0 0,0 0 0,0 0 0,21 21 16,22-21-16,-1-1 0,0 22 15,1 0-15,20 0 0,-21 0 0,1 0 16,20 22-16,-20-1 0,-1 0 15,0 0-15,-21 0 0,1 22 0,-22-1 16,0-21-16,0 21 0,-22-20 16,1 20-16,0-21 0,-21 0 15,-1 0-15,1 1 0,-21-1 0,-1-21 16,22 21-16,-22-21 0,22 0 16,-22 0-16,22 0 0,0 0 0</inkml:trace>
  <inkml:trace contextRef="#ctx0" brushRef="#br1" timeOffset="191642.87">16341 15917 0,'0'0'0,"-22"0"31,22 22-31,-21-22 16,0 0-16,0 0 0,0 21 15,0-21-15,-1 0 16,22 21-16,-21-21 15,21 21 32,21-21-47,1 0 16,-1 0-16,0 0 0,0 21 16,0-21-16,0 21 0,1-21 15,-1 0-15,0 0 0,0 0 16,0 0-16,0 0 0,1 0 31,-44 0 0,1 0-15,0 0 0,0 0-1,0 0 16,21-21-15,-21 21 0,-1 0-1,1 0-15,0 0 32,21-21-32,-21 21 0,0 0 15,21-21 1</inkml:trace>
  <inkml:trace contextRef="#ctx0" brushRef="#br1" timeOffset="196303.41">17208 5800 0,'0'0'0,"-21"0"15,0 0-15,0 0 16,0 0-16,0 0 16,-1 0-1,1 0-15,0 0 16,0 0-16,0 0 0,0 0 15,-1 0 1,1 0 0,42 0 62,1 0-63,-1 0-15,21 0 0,-21 0 16,22 0-16,-1 0 0,0 0 0,1 0 16,-1 0-16,0 0 0,22 0 15,-22 0-15,22 0 0,-1 0 0,-21 0 16,22 0-16,-1 21 0,-20-21 16,20 0-16,-20 0 0,20 0 0,1 0 15,-1 0-15,1 21 0,20-21 16,1 0-16,-22 0 0,22 0 0,0 0 15,-1 21-15,1-21 0,0 0 16,-22 0-16,22 0 0,0 0 16,-1 0-16,-20 0 0,20 0 0,1 0 15,21 0-15,-21 0 0,-1 0 16,1 0-16,0 0 0,-1 0 16,1 0-16,-22 0 0,22 0 0,0 21 15,-22-21-15,22 0 0,0 0 16,-1 0-16,1 22 0,0-22 0,-1 0 15,1 0-15,0 21 0,-22-21 16,1 21-16,-1-21 0,1 0 0,-22 0 16,21 0-16,1 21 0,-1-21 15,1 0-15,-22 0 0,22 0 0,-1 0 16,1 0-16,-22 0 0,22 0 16,-22 0-16,0 0 0,1 0 0,-1 0 15,0 0-15,-21 0 0,22 0 16,-22 0-16,21 0 0,-21 0 15,1 0-15,-1 0 0,0 0 0,0 0 16,0 0-16,0 0 31,-21 21 32,-21-21-48,0 0-15,0 0 16</inkml:trace>
  <inkml:trace contextRef="#ctx0" brushRef="#br1" timeOffset="197263.47">22077 9800 0,'0'0'0,"-21"21"0,-1-21 0,1 0 0,21 22 16,-21-22-16,0 0 0,42 0 46,0 0-46,0 21 16,1-21-16,-1 0 0,21 0 16,-21 0-16,22 0 0,-1 0 0,-21 0 15,21 0-15,1 0 0,20 0 0,-20 0 16,-1 0-16,21 0 16,1 0-16,-1 0 0,1 0 0,21 0 15,-22 0-15,22 0 0,-22 0 0,22 0 16,-22 0-16,22 0 0,0 0 15,-1 0-15,1 0 0,21 0 0,-21 0 16,-1 0-16,22 0 0,-21 0 0,-1 0 16,-20 0-16,21 0 0,-22 0 15,1 0-15,-1 0 0,1 0 0,-22 0 16,21 0-16,1 0 0,-1 0 0,1 0 16,-22 0-16,22 0 0,-1 0 15,-20 0-15,-1 0 0,0 0 0,1 0 16,-1 0-16,-21 0 0,21 0 15,-20 0-15,-1 0 0,0 0 16,-21-21 31,0-1-47,0 1 16,0 0-16,0 0 15,0 0-15,0 0 0,0-22 0</inkml:trace>
  <inkml:trace contextRef="#ctx0" brushRef="#br1" timeOffset="197911.52">25231 7620 0,'0'0'0,"0"-21"16,0 0 31,-22 42-16,1 0-15,21 0-16,-21 0 0,21 1 0,-21 20 15,21 0-15,-21 22 16,21-22-16,0 22 0,0 20 0,0-20 15,0-1-15,0 1 0,0-1 0,0 1 16,0-1-16,0 1 0,0 20 16,21-20-16,0 21 0,-21-22 0,21 22 15,-21-1-15,0-20 0,21 21 16,-21-22-16,0 1 0,0-1 0,0-21 16,0 22-16,0-22 0,0 22 15,-21-22-15,21 22 0,0-22 0,-21 0 16,0 1-16,21-1 0,0-21 0,-21 21 15,0-20-15,21-1 0,-22 21 16,22-21-16,0 0 16,0 1-16,0-1 15,0-42 17,0-1-17,0 1-15,0 0 0,0 0 16,22 0-16,-22 0 0,0-1 15,0 1-15</inkml:trace>
  <inkml:trace contextRef="#ctx0" brushRef="#br1" timeOffset="199511.26">16933 5906 0,'0'21'16,"-21"-21"0,21 21-16,-21-21 15,0 0 1,42-21 15,0 21-31,0-21 0,0-1 16,1 22-16,20-21 0,-21 0 15,21 0-15,-20 21 0,20-21 0,0 0 16,1-22-16,20 22 0,-21 0 16,1 0-16,-1 0 0,0-1 0,-20 1 15,-1 0-15,21 21 0,-21 0 16,-21-21-16,21 21 15,-21 21 1,-21-21-16,0 21 0,0 0 16,-21-21-16,20 22 0,-20-1 15,0-21-15,21 21 0,-22 0 0,1 0 16,21-21-16,-22 21 0,22 1 16,0-22-16,-21 0 0,21 21 0,-1-21 15,1 0-15,0 0 0,0 0 16,0 0-16,42 0 62,0 0-46,0 21-16,0-21 16,1 21-16,20 0 0,-21-21 15,0 21-15,0 1 0,22-22 16,-22 21-16,21-21 0,-21 21 0,22-21 15,-22 0-15,0 21 0,21-21 16,-20 0-16,-22 21 0,21-21 0,0 0 16,-21 21-16,21-21 15,-21 22 1,-21-22 15</inkml:trace>
  <inkml:trace contextRef="#ctx0" brushRef="#br1" timeOffset="202780.01">23283 6477 0,'0'-21'16,"0"0"-16,0 0 15,0-1 1,0 1-1,0-21 1,0 21 0,0 0-16,0 42 47,0 0-47,0 0 15,0 0-15,0 22 0,0-1 0,0 0 16,-21 1-16,21-1 15,-21 0-15,21 1 0,-21-1 0,21 0 16,0-21-16,0 22 0,0-22 0,-21 21 16,21-21-16,-22 1 0,22-1 15,0 0-15,0 0 0,0 0 16,0-42 31,0 0-47,0 0 0,0 0 0</inkml:trace>
  <inkml:trace contextRef="#ctx0" brushRef="#br1" timeOffset="203099.66">23220 6308 0,'0'0'0,"0"-21"0,0-1 16,0 1-1,0 42 173</inkml:trace>
  <inkml:trace contextRef="#ctx0" brushRef="#br1" timeOffset="204006.58">25675 7980 0,'0'-21'0,"0"42"0,0-63 16,0 20 0,0 44-1,0-1-15,0 0 16,-21 0-16,21 0 0,-21 22 15,0-22-15,21 21 0,-22 0 0,22 1 16,-21-22-16,0 21 0,21 1 16,0-1-16,0-21 0,-21 21 0,21-20 15,0-1-15,0 21 0,0-21 0,0 0 16,21 1-16,-21-1 0,21-21 16,0 21-16,1-21 0,-1 0 0,0 0 15,0 0-15,0 0 0,0 0 16,22 0-16,-22 0 0,0 0 0,0 0 15,0-21-15,22 0 0,-22-1 16,0-20-16,0 21 0,0-21 16,1 20-16,-22-20 0,0-21 0,21 20 15,-21 1-15,0 0 0,0-22 16,0 22-16,0-1 0,-21 22 0,-1-21 16,1 0-16,0 42 0,0-22 15,0 22-15,0 0 0,-22 0 16,22 0-16,0 0 0,0 22 0,0-1 15,-1 0-15,1 21 0,21-21 16,0 1-16,-21 20 0,21 0 0,0-21 16,-21 22-16,21-22 0,0 0 15,0 21-15,0-20 0,0-1 16,0 0-16,0 0 0,21-21 0,0 21 16,0-21-16,1 0 0,-1 0 15,0 0-15,0 0 0</inkml:trace>
  <inkml:trace contextRef="#ctx0" brushRef="#br1" timeOffset="204315.4">26268 8361 0,'0'0'0,"21"0"46,0 0-30,-21-21-16,0 0 16,-21 21 15,0 0-15,0 0-16,21 21 0,-22-21 15,1 21-15,42-21 47,1 0-47,-1 0 16,0 0-16</inkml:trace>
  <inkml:trace contextRef="#ctx0" brushRef="#br1" timeOffset="204577.25">26628 8022 0,'0'0'16,"0"-21"-1,21 21 1,0 0 0,0-21-16,21 21 0,-20 0 0,20 0 15,0 0-15,-21 0 0,22 0 16,-22 0-16,21 0 0,-21 0 0,1 0 15,-1 0-15,-21 21 16,-21-21 0,-1 0-16,1 0 0</inkml:trace>
  <inkml:trace contextRef="#ctx0" brushRef="#br1" timeOffset="205051.99">26691 8022 0,'0'0'0,"-21"0"0,0 21 0,21 1 16,-21-22-16,-1 21 0,22 0 0,-21 0 16,0-21-16,21 21 0,-21 0 15,0 1-15,21-1 0,-21 0 0,21 0 16,-22 0-16,22 0 16,22-21 30,-1 0-46,0 0 16,0 0-16,0 0 16,0 0-16,1 0 0,-1 0 15,0 0-15,0 0 0,0 0 0,22 0 16,-22 0-16,0 0 0,0 0 16,21 22-16,-20-1 0,-1 0 15,-21 0-15,21 0 16,-21 0-16,0 1 0,0-1 15,-21 0-15,0 0 16,-1-21-16,1 21 0,-21-21 16,21 0-16,0 21 0,-1-21 0,1 0 15,-21 0-15,21 22 16,0-22-16,-1 0 0,1 0 16,42-22 30,1 22-46,20-21 16</inkml:trace>
  <inkml:trace contextRef="#ctx0" brushRef="#br1" timeOffset="205559.36">27538 8170 0,'0'0'0,"21"-21"16,0 0-16,-21 0 15,0 0-15,0 0 16,0-1-16,-21 22 31,0 0-31,0 0 0,-1 0 16,1 22-16,0-22 0,-21 21 0,21 0 15,-1 0-15,22 21 16,-21-20-16,21-1 0,-21 0 0,21 0 16,0 0-16,0 0 15,21 1-15,0-22 0,-21 21 0,22-21 16,-1 21-16,0-21 0,0 21 16,0-21-16,0 21 0,1-21 0,20 21 15,-21 1-15,0-1 16,-21 0-16,21-21 15,-21 21-15,-21 0 16,0-21-16,0 0 16,0 0-16,0 0 0,-1 0 0,-20 0 15,21 0-15,0 21 0,0-21 16,-1 0-16,1 0 0,0 0 16,0 0-1,21-21 1,21 0-1,-21 0-15,21 21 16,0 0-16,1-21 0,-1 21 0</inkml:trace>
  <inkml:trace contextRef="#ctx0" brushRef="#br1" timeOffset="206320.93">27580 8446 0,'21'0'0,"0"0"15,1 0-15,-1 0 16,0 0-16,-21-22 15,21 22-15,0 0 0,0-21 0,22 0 16,-22 21-16,0-21 0,21 21 0,-20-21 16,-1 0-16,0-1 0,0 1 15,-21 0-15,0 0 0,0 0 16,0 0 0,-21 21-16,0 0 15,0 0-15,-1 21 0,1-21 16,0 21-16,0 0 0,0 43 15,0-43-15,21 0 0,0 21 16,0-21-16,0 1 0,0-1 0,0 0 16,0 0-16,0 0 15,0 0 1,21-21-16,0 0 0,0 0 16,0 0-16,0 0 0,1 0 15,-1 0-15,0 0 0,0 0 0,0-21 16,0 0-16,1 21 0,20-21 0,-21 0 15,21 0-15,-20-1 0,20 1 16,0-21-16,-21 21 0,22 0 0,-22-1 16,0 1-16,0 0 15,0 0-15,1 0 0,-1 21 0,0-21 16,0 21 62,-21-22-62,0 1-1,-21 21 1,0 0-16,0 0 16,-1 0-16,1 21 15,0 1-15,0-22 0,0 42 0,0-21 16,-1 0-16,1 0 15,21 22-15,-21-22 0,0 0 0,21 0 16,-21 0-16,21 1 0,0-1 0,0 0 16,0 0-16,0 0 0,21-21 15,0 21-15,0-21 0,0 0 0,1 0 16,20 0-16,-21 0 0,21 0 16,-20 0-16,20 0 0,-21 0 0,0 0 15,22-21-15,-22 0 0,0 21 0,0-21 16,0 0-16,0 21 0,-21-21 15,22-1-15,-22 1 0,0 0 16,0 0-16,0 0 0,0 0 16</inkml:trace>
  <inkml:trace contextRef="#ctx0" brushRef="#br1" timeOffset="207248.17">23326 6541 0,'0'0'0,"0"-22"0,0 1 15,0 0 1,0 0-16,0 0 16,0 0-16,21-1 0,0 1 15,0 0-15,-21 0 0,21 21 16,-21-21-16,21 21 0,1 0 0,-22-21 15,21 21-15,0 0 0,0-22 16,0 22-16,0 0 0,1 0 16,-1 0-16,0 0 0,0 0 15,-21 22-15,0-1 0,0 0 16,0 0-16,0 0 0,-42 22 16,21-22-16,-22 21 0,22 0 0,-21-20 15,-1-1-15,1 21 0,21-21 16,-21 0-16,20-21 0,1 22 15,21-1-15,-21-21 16,21 21-16,21-21 31,0 0-31,1 0 16,-1 0-16,0-21 0,21 21 0,1-21 16,-22 21-16,21-22 0</inkml:trace>
  <inkml:trace contextRef="#ctx0" brushRef="#br1" timeOffset="207638.94">24003 6583 0,'-42'42'31,"20"-42"-31,1 21 0,0 1 0,0-1 16,0-21-16,21 21 0,-21 0 15,-1 0-15,1 0 0,21 1 16,0-1-16,0 0 15,0 0 1,21-21-16,1 0 0,-1 0 16,0 0-16,0 0 0,0 0 15,22 0-15,-22 0 0,0 0 0,21-21 16,-21 21-16,22-21 0,-22 0 16,0-1-16,21 1 0,-20 0 0,-22 0 15,0 0-15,21 0 0,-21-1 16,0 1-16,0 0 0,0 0 0,-21 21 15,-1 0-15,1 0 16,-21 0-16,21 0 0,0 0 0,-22 21 16,22-21-16,0 21 0,0-21 15,0 21-15,21 1 0,0-1 16,0 0-16,0 0 16,21-21-1,0 0-15,0 0 0,0 0 16</inkml:trace>
  <inkml:trace contextRef="#ctx0" brushRef="#br1" timeOffset="207904.56">24617 6371 0,'21'-21'16,"-42"42"-16,42-63 0,-21 21 0,-21 21 31,0 21-31,-1 0 0,22 0 16,-21 0-16,0 22 0,0-22 15,21 21-15,0 1 0,-21-22 16,21 21-16,-43 43 16,43-64-16,-21 21 0,21-21 0,0 1 15,-21-1-15,21 0 0,0 0 16,-21 0-16,21 0 16,21-21-1,0 0-15,0 0 0,1-21 16,-1 0-16,21 0 0,-21 0 0</inkml:trace>
  <inkml:trace contextRef="#ctx0" brushRef="#br1" timeOffset="208324.32">24955 6308 0,'0'0'0,"0"-21"0,-21 42 31,0 0-31,0 0 0,0 0 16,0 22-16,-1-1 0,1 0 15,0 1-15,0-1 0,0-21 0,0 21 16,21 1-16,0-22 0,0 0 0,0 21 16,0-20-16,0-1 0,0 0 15,21 0-15,0-21 16,0 21-16,0-21 0,0 0 16,1 0-16,-1 0 0,0 0 0,0 0 15,21-21-15,-20 21 0,-1-21 16,0 0-16,0 0 0,0 21 15,0-43-15,1 22 0,-22 0 0,0 0 16,0 0-16,0 42 31,0 0-31,0 0 16,-22 0-16,22 0 0,-21 1 16,0-1-16,21 0 15,0 0-15,21-21 47,0-21-47,1 0 16,-22 0-16</inkml:trace>
  <inkml:trace contextRef="#ctx0" brushRef="#br1" timeOffset="208500.21">25252 6498 0,'0'43'16,"0"-86"-16,0 64 31,0 1-15,0-1-16,0 0 15,0 0 1,21-21 0,0 0-16,0 0 0</inkml:trace>
  <inkml:trace contextRef="#ctx0" brushRef="#br1" timeOffset="208945.96">25485 6604 0,'-22'0'16,"44"0"-16,-44 21 0,1-21 15,0 21-15,21 1 0,-21-1 16,21 0-16,-21 0 0,21 0 16,-21 0-16,21 1 0,0-1 15,-22 0-15,22 0 16,0 0-16,-21-21 15,21 21-15,0-42 32,0 0-17,21 0-15,1 0 16,-22 0-16,21-1 0,0-20 16,-21 21-16,21 0 0,0 0 0,0-1 15,1 1-15,-1 0 0,21 0 0,-21 21 16,22 0-16,-22 0 0,21 0 15,-21 21-15,22 0 0,-22 0 16,0 1-16,-21-1 0,0 0 0,0 0 16,0 0-16,0 0 0,0 1 15,-21-1-15,21 0 0,-21 0 0,-1 0 16,1-21-16,0 21 0,0-21 16,0 0-16,21 22 0,-21-22 0,-1 0 15,44 0 16,-1 0-31,0 0 0,21 0 16,1-22-16,-1 1 0,0 0 16,22 0-16</inkml:trace>
  <inkml:trace contextRef="#ctx0" brushRef="#br1" timeOffset="209476.65">26437 6668 0,'0'-22'16,"-63"65"-16,126-64 0,-63-22 0,-21 43 15,0-21-15,-43 21 16,22 0-16,0 0 0,20 0 16,-20 21-16,21 0 0,-21-21 15,20 22-15,1 20 0,0-21 0,0 0 16,0 0-16,21 1 0,0-1 16,0 0-16,21-21 15,0 21-15,0-21 0,0 0 16,22 0-16,-22 0 0,21 0 15,1 0-15,-22-21 0,21 21 0,-21-21 16,22 21-16,-22-21 0,0-1 16,0 1-16,0 0 0,-21 0 0,0 0 15,21 0-15,-21-1 16,-21 44 15,0-1-31,21 0 0,0 0 16,-21 0-16,21 0 0,-21 22 15,21-1-15,0-21 16,0 0-16,0 22 0,-21-22 0,21 0 16,0 21-16,0-20 0,0 20 0,-22 0 15,22 1-15,0-22 0,0 21 16,0-21-16,0 22 0,0-22 0,0 0 16,0 0-16,0 0 0,0 0 15,0 1-15,-21-22 16,-21 0-16,21 0 15,0 0-15,-22-22 0,1 1 16,21 21-16,-22-21 0,1 0 0,21 0 16,0 0-16,0-1 0,-1-20 15,22 21-15,0 0 0,0-22 16,0 22-16,0-21 0</inkml:trace>
  <inkml:trace contextRef="#ctx0" brushRef="#br1" timeOffset="209763.5">26628 6414 0,'0'-22'0,"0"44"0,0-65 16,0 64 15,0 1-31,-22-1 16,22 21-16,0 0 0,0 1 0,-21-1 15,21 0-15,0 1 0,0-1 16,0 0-16,-21-20 0,21-1 0,0 21 16,-21-21-16,21 0 0,0 1 15,0-1 1,0-42 0,0-1-1,0 1-15,0 0 0</inkml:trace>
  <inkml:trace contextRef="#ctx0" brushRef="#br1" timeOffset="210055.34">26670 6308 0,'-21'-21'16,"42"42"-16,-42-64 0,21 22 0,0 0 16,21 21-1,0 0-15,0-21 0,0 21 0,22 0 16,-22 0-16,21 0 0,1 0 0,-1 0 15,-21 21-15,21-21 0,-20 21 16,-1 0-16,-21 22 0,0-22 0,0 0 16,0 21-16,-21-20 0,-22 20 15,22-21-15,-21 0 0,-1 0 0,1 1 16,0-1-16,-1-21 16,1 21-16,21 0 0,-43-21 15,64 21-15,-21-21 16,42 0-1,1 0-15,20 0 16,-21 0-16,21 0 0</inkml:trace>
  <inkml:trace contextRef="#ctx0" brushRef="#br1" timeOffset="210903.19">27009 6731 0,'0'0'0,"-22"0"0,22 21 15,22-21 1,-1 0 0,0 0-16,0 0 0,0-21 0,0 21 15,1-21-15,-1 21 0,0-21 16,0 0-16,0 21 0,-21-22 0,0 1 16,-21 21-1,0 0-15,-21 0 16,20 21-16,1 1 0,-21-1 15,21 0-15,0 0 0,-1 0 0,1 0 16,0-21-16,21 22 16,0-1-16,0 0 0,0 0 0,0 0 15,21 0-15,0-21 16,1 0-16,-1 22 0,0-22 0,21 0 16,-21 0-16,22 0 0,-22 0 15,0 0-15,21 0 0,-20-22 0,-1 22 16,0-21-16,0 0 0,-21 0 15,21 0-15,-21 0 0,21-1 16,-21 1-16,0 0 0,0 0 16,0 0-1,22 21-15,-1 0 0,0-21 16,0 21-16,0 0 16,0 0-16,1 0 0,-1 0 15,-21 21 1,21-21-16,-21 21 0,0 0 0,0 0 15,0 0-15,0 1 16,0-1-16,0 0 0,-21 0 16,0-21-16,21 21 15,-22-21-15,22 21 0,0-42 32,0 0-17,0 0-15,22 0 16,-22 0-16,21-1 0,0 1 15,-21-21-15,21 21 0,0 0 0,0-1 16,1 1-16,-1 21 16,0 0-16,0-21 0,0 21 15,0 0-15,1 0 0,-1 0 16,0 0-16,0 0 16,-21 21-1,0 0-15,0 1 0,0-1 16,0 0-16,-21 0 15,21 0-15,0 0 0,-21 1 16,0-22-16,21 21 0,-22 0 16,22 0-16,-21 0 15,21-42 32,0 0-31,0 0-16,0 0 0,0-1 0</inkml:trace>
  <inkml:trace contextRef="#ctx0" brushRef="#br1" timeOffset="211063.1">27855 6498 0,'-21'0'16,"0"0"0,0 0-1,42 21 32,0-21-47,0 0 16</inkml:trace>
  <inkml:trace contextRef="#ctx0" brushRef="#br1" timeOffset="211418.88">28109 6604 0,'0'0'0,"0"21"0,0 0 16,-21 1-1,0-1-15,0-21 0,21 21 16,-21 0-16,-1 0 0,1-21 0,0 21 16,21 1-16,0-1 15,0 0-15,0 0 16,21-21 0,0 0-16,1 0 0,-1 0 15,21 0-15,-21 0 0,0-21 0,1 21 0,-1-21 16,0 0-16,0 21 0,0-22 15,0 1-15,-21 0 16,0 0-16,0 0 0,-21 21 16,0-21-16,0 21 15,0 0-15,0 0 16,-1 0-16,44 0 31,-1 0-15,21 0-16,-21 0 0,22-22 15,-22 22-15,21 0 0,0 0 0</inkml:trace>
  <inkml:trace contextRef="#ctx0" brushRef="#br1" timeOffset="211891.35">28702 6646 0,'21'0'16,"-127"0"-16,191 0 0,-85 0 31,-21 0-31,-22 0 16,22 0-16,0 0 0,0 22 15,0-1-15,0-21 0,-1 21 0,1 0 16,0-21-16,0 21 0,0 0 16,21 1-16,0-1 0,0 0 15,0 0-15,21-21 32,0 0-17,0 0-15,0 0 0,1 0 16,-1-21-16,0 0 15,0 0-15,0-1 0,0 1 0,1-21 16,-1 0-16,0 20 0,0-20 16,0 0-16,-21-1 0,21 1 0,-21 0 15,22-1-15,-22 22 0,0 0 16,0 0-16,0 0 0,-22 21 16,1 21-16,0 0 15,21 0-15,-21 22 0,0-1 0,0-21 16,21 21-16,0 1 0,-22-1 15,22 0-15,-21-20 0,21 20 0,0-21 16,0 21-16,0-20 0,0-1 16,0 0-16,0 0 15,0 0-15,21-21 0,1 21 16,-1-21-16,0 0 16,0 0-16,0 0 0,0-21 15,1 21-15,-1-21 0,0 0 16</inkml:trace>
  <inkml:trace contextRef="#ctx0" brushRef="#br1" timeOffset="212043.26">29062 6879 0,'-21'0'16,"42"0"-16,-64 0 16</inkml:trace>
  <inkml:trace contextRef="#ctx0" brushRef="#br1" timeOffset="-212100.8">32702 1863 0,'0'0'0,"0"-21"15,22 21 1,-22-22-16,21 1 15,-21 42 48,0 1-63,0-1 0,0 0 16,0 21-16,0-21 0,0 1 15,-21 20-15,21-21 0,0 21 16,-22-20-16,22-1 0,0 21 0,0-21 15,0 0-15,0 1 0,0-1 16,0 0-16,0 0 0,0 0 16,0 0-16,0 1 31,0-44 0,22 1-31,-1 0 16</inkml:trace>
  <inkml:trace contextRef="#ctx0" brushRef="#br1" timeOffset="-211069.63">33359 1905 0,'0'0'0,"0"-21"16,-22 21 15,1 0-31,-42 42 31,42-21-31,-1 1 0,1-1 16,21 0-16,-21 21 0,0-21 15,0 1-15,21-1 0,0 0 16,-21 0-16,21 0 0,0 0 16,0 1-16,0-1 0,0 0 15,0 0-15,0 0 16,21-21-16,0 0 0,0 0 16,0 0-16,0 21 0,1-21 0,-1 0 15,0 0-15,21 0 0,-21 0 16,1 0-16,20 0 15,-21-21-15,21 21 0,-20-21 0,20 21 0,-21-21 16,0 0-16,22 0 0,-22-1 16,0 1-16,-21 0 15,21 0-15,-21 0 0,21 0 0,-21-22 16,0 22-16,0 0 0,0 0 16,-21 0-16,0-1 0,0 1 15,0 0-15,-1 21 0,-20 0 0,21-21 16,0 21-16,-22 0 0,22 0 15,-21 0-15,21 0 0,-22 21 16,22 0-16,0-21 0,-21 21 0,21 1 16,-1-1-16,-20 0 15,21 21-15,21-21 0,-21 1 0,21-1 16,-21 0-16,21 0 0,0 0 0,0 0 16,0 1-16,0-1 15,0 0-15,0 0 16,0 0-16,21 0 0,0-21 0,-21 22 15,21-1-15,0-21 0,-21 21 16,21-21-16,1 0 0,-1 0 16,21 0-16,-21 0 0,0 0 0,22 0 15,-22 0-15,0 0 0,21 0 16,1-21-16,-22 21 0,21-21 16,-21-1-16,1 1 0,20 21 15,-21-21-15,0-21 0,0 21 16,1-43-16,-22 43 15,0-21-15,0 20 0,0 1 0,0-21 16,0 21-16,0 0 0,-22-1 16,1 1-16,0 21 0,-21 0 15,21 0-15,-1 0 0,-20 0 0,21 0 16,-21 21-16,20-21 0,-20 22 16,0-22-16,21 21 0,-1 0 15,-20-21-15,21 21 0,0-21 0,0 21 16,-1-21-16,1 21 15,0-21 1,21 22-16,-21-22 94</inkml:trace>
  <inkml:trace contextRef="#ctx0" brushRef="#br1" timeOffset="-209732.62">32470 1884 0,'0'0'0,"-22"0"16,1 0-16,0 0 15,0 0 1,21-21-16,21 21 63,21 0-48,-20-21-15,-1 21 16,21 0-16,0 0 0,-20 0 0,20 0 15,-21 0-15,21 0 0,-20 0 16,-1 0-16,0 21 0,0-21 16,0 0-16,-21 21 0,0 0 15,0 0 1,0 0-16,-21 1 0,0-22 16,0 21-16,-22-21 0,22 21 15,-21 0-15,21-21 0,-22 21 16,22-21-16,0 0 0,0 21 0,0-21 15,0 0-15,21 22 16,-22-22-16,44 0 47,-1 0-47,0 0 16,0 0-16,0 0 0,22 0 15,-22 0-15,21 0 0,-21 21 16,22-21-16,-22 21 0,0-21 0,21 21 15,-21-21-15,1 21 0,-1 0 16,0-21-16,0 22 0,-21-1 16,0 0-16,0 0 0,0 0 15,0 0-15,0 1 16,-42-1-16,21-21 0,-22 21 16,22-21-16,-21 21 0,-1-21 0,-20 0 15,21 21-15,20-21 0,-20 21 16,0-21-16,21 0 0,-1 0 15,1 0-15,0 0 0,-21 0 16,21 0-16,-1 0 16,1 0-16,0 0 0,21-21 31,0 0-15,21 21-16,0-21 0,1 21 0,20-21 15,0 0-15,1-1 0</inkml:trace>
  <inkml:trace contextRef="#ctx0" brushRef="#br1" timeOffset="-208716.86">33253 2053 0,'0'0'0,"-43"0"0,22 0 0,-21 0 15,21-21-15,0 21 0,-1 0 16,1 0-16,42 0 31,1 0-31,-1 0 16,21 0-16,0 0 0,1 0 0,-1 0 16,0 0-16,1 0 0,-1 0 15,0 0-15,-20 0 0,20 0 16,-21 0-16,0 0 0,-42 0 31,0 0-31,-21 0 16,-22 0-16,22 21 0,-22-21 15,1 0-15,-1 0 0,22 0 0,0 0 16,-1 0-16,22 0 0,-21 0 16,42 21-1,0 1-15,21-22 16,0 0-16,21 0 0,1 21 15,-1-21-15,0 0 0,22 0 16,-22 21-16,1-21 0,20 0 16,-21 0-16,-20 21 0,20-21 15,-21 0-15,0 0 0,0 0 0,-21 21 32,-21-21-32,-21 0 15,0 0-15,-22 0 0,22 21 0,-1-21 16,-20 0-16,21 0 0,-1 22 15,22-22-15,-21 0 16,21 0-16,21 21 0,0 0 0,21-21 31,0 0-31,21 0 0,-21 0 16,22 0-16,20 0 0,-20 0 0,-1 0 16,21 0-16,-20 0 0,-1 0 15,0 0-15,1 0 0,-22 0 16,0-21-16,-63 21 31,21 0-31,-22 21 0,1 0 16,0-21-16,-1 21 0,-20 0 0,42-21 15,-22 22-15,1-22 16,21 21-16,21 0 16,21-21-1,0 0 1,21 0-16,-20-21 0,20 21 15,0-21-15,1 21 0,-22-22 0,21 1 16,0 21-16,-20-21 0,-1 0 16,21 0-16,-42 0 0,21-1 15,-21 1-15,0 0 0,0 0 16,0 0-16,0 0 0,-21 21 16,0 0-16,0 0 15,-22 0-15,1 0 0,21 0 0,-21 0 16,-1 0-16,22 21 0,0-21 0,0 21 15,0-21-15,42 0 32,0 0-17,21 0-15,-21 0 0,1 0 16,20-21-16,-21 21 0,0-21 0,0 21 16,1-22-16,-22 1 0,0 0 15,-22 21 1</inkml:trace>
  <inkml:trace contextRef="#ctx0" brushRef="#br1" timeOffset="-202195.79">26416 9419 0,'-21'0'0,"21"21"0,-21-21 16,42-21 31,0 21-47,0-21 0,0 0 0,0 0 16,1 21-16,-22-21 0,21-1 0,-21 1 15,21 0-15,-21 0 0,0 0 16,0 0-16,0-1 0,0 1 15,0 42 17,0 1-32,0-1 0,0 0 15,0 21-15,0-21 16,0 1-16,0-1 0,0 0 0,0 0 16,0 21-16,0-20 0,0 20 15,0-21-15,0 21 0,0-20 16,0-1-16,0 21 0,0-21 0,0 0 15,0 1-15,0-1 0,0 0 0,0 0 16,0 0-16,0 0 16,-21-21-16,0 0 0,-1 0 15,1 0-15,-21 0 16,21 0-16,0 0 0,-22 0 0,22 0 16,-21 0-16,21 0 0,-22 0 0,22 0 15,0 0-15,0 0 0,21 22 31,21-22-15,0 0-16,21 0 0,-20 0 16,20 0-16,-21 0 0,21 0 0,1 0 15,-22 0-15,21 0 0,-21 0 0,22-22 16,-22 22-16,21 0 0,-21 0 16,1-21-16,-1 21 0,0 0 0,-21-21 15,21 21-15,0 0 16,-21-21-16,21 0 15,-21 0-15,22-1 16,-1 1-16</inkml:trace>
  <inkml:trace contextRef="#ctx0" brushRef="#br1" timeOffset="-201685.12">27622 9250 0,'0'0'0,"0"-21"16,22 21-16,-1-21 0,-21-1 31,0 1-31,-21 21 16,-1 0 0,1 0-16,0 0 0,0 0 0,-21 0 15,20 21-15,1-21 0,0 22 0,0-1 16,0 0-16,0-21 0,-1 21 15,1 0-15,21 0 0,0 1 16,0-1-16,0 0 16,21 0-16,1-21 0,-1 21 15,0-21-15,0 0 0,21 21 0,-20-21 16,-1 22-16,0-22 0,0 21 16,0-21-16,0 21 0,1-21 0,-1 21 15,-21 0-15,0 0 16,0 1-16,0-1 15,-21 0-15,-22-21 0,22 0 16,0 21-16,-21-21 0,-1 0 16,22 0-16,-21 0 0,-1 0 0,22 0 15,-21 0-15,21 0 0,0 0 0,-1 0 16,44 0 46,-1 0-62,0 0 0,0 0 0,-21-21 16,21 21-16,22 0 16</inkml:trace>
  <inkml:trace contextRef="#ctx0" brushRef="#br1" timeOffset="-200893.85">27855 9525 0,'0'0'15,"21"0"-15,1 0 0,-1 0 0,0-21 16,0 21-16,0-21 0,0 21 16,1 0-16,-1-21 0,0 21 0,0-22 15,-21 1-15,21 21 16,0-21-16,1 0 0,-22 0 0,0 0 16,0-1-16,-22 22 31,1 0-31,0 0 0,0 22 15,0-1-15,0 0 0,-1 0 16,1 0-16,21 0 0,0 1 0,-21 20 16,21-21-16,0 0 0,0 22 0,0-22 15,0 0-15,0 0 0,21 0 16,0-21-16,1 21 0,-1 1 0,0-22 16,0 0-16,0 21 0,0-21 15,22 0-15,-22 0 0,0 0 16,0 0-16,0-21 0,1 21 0,-1-22 15,21 1-15,-21 0 0,0 0 16,22 0-16,-22-22 0,0 22 0,21-21 16,-20 21-16,-1 0 15,21-22-15,-21 22 0,0 0 0,1 0 0,-1 0 16,0-1-16,0 1 0,0 21 0,0 0 16,-21 21-1,0 1-15,0-1 16,0 0-1,0 0 1,0-42 31,0 0-47,0 0 16,0-1-1,-21 22 1,0 22-16,0-1 15,21 0-15,-21 0 0,0 0 16,-1 0-16,1 1 0,0-1 0,0 0 16,21 0-16,0 0 15,0 0-15,0 1 0,0-1 0,0 0 16,0 0-16,21 0 16,0-21-16,0 0 15,1 0-15,-1 0 0,0 0 0,0 0 16,0 0-16,0-21 15,1 0-15,-1 21 0,0-21 0,0 0 16,0-1-16,-21 1 0,21 21 0,-21-21 16,22 0-16,-22 0 15,21 0 1</inkml:trace>
  <inkml:trace contextRef="#ctx0" brushRef="#br1" timeOffset="-193129.15">25633 10583 0,'0'0'0,"0"22"0,0-1 32,21-21-17,-21-21 1,21-1-16,0 1 0,-21 0 15,21 21-15,1-42 0,-1 21 0,0-1 16,0 1-16,0 0 0,-21-21 16,21 21-16,-21-1 0,22 1 0,-22 0 15,0 0 1,0 42 0,0 0-16,0 0 15,0 1-15,0-1 0,-22 21 16,22-21-16,-42 64 0,42-43 15,0-21-15,0 22 0,-21-1 16,21 0-16,0-20 0,-21 20 0,21-21 16,0 21-16,0-20 0,0-1 0,0 0 15,0 0-15,0 0 0,0 0 16,0 1-16,-21-22 16,-1 21-16,1-21 15,0 0-15,0 0 0,0 0 16,-22 0-16,22 0 0,-21 0 15,21 0-15,-22 0 0,22 0 0,0 0 16,0 0-16,0 0 0,0 0 16,42 0 15,0 0-31,0 0 0,0 0 16,22 0-16,-22 0 0,21 0 0,0 0 15,22 0-15,-22 0 0,1 0 16,-1 0-16,0 0 0,-21 0 15,1-21-15,-1 21 0,0 0 0,0 0 16,0 0 0,-21-22 15,21 1-31,1 21 16,-1-21-16</inkml:trace>
  <inkml:trace contextRef="#ctx0" brushRef="#br1" timeOffset="-192933.26">26310 10753 0,'0'-21'31,"21"21"47,0-22-78,1 22 16</inkml:trace>
  <inkml:trace contextRef="#ctx0" brushRef="#br1" timeOffset="-192240.65">26755 10499 0,'0'0'16,"-22"0"-16,22-21 0,-21 21 0,21-22 31,21 22-31,1 0 0,-1 0 0,0 0 16,21 0-16,1 0 0,-1 0 15,0 0-15,1 0 0,-1 0 0,0 0 16,-21 0-16,22-21 0,-22 21 15,0 0-15,-42 0 32,0 0-32,-22 0 0,22 0 15,0 0-15,-21 0 0,21 0 0,-1 0 16,-20 0-16,21 0 0,0-21 16,0 21-16,-1 0 0,1 0 15,0 0-15,21 21 16,-21 0-16,0 1 15,0-1-15,-1 0 0,22 0 16,-21-21-16,0 21 0,0 0 16,0 1-16,0-1 0,-1-21 15,22 21-15,-21-21 0,42 0 63,1 0-63,-1 0 0,0 0 15,0 0-15,0 0 0,22 0 0,-22 0 16,21 0-16,-21 21 0,22-21 16,-1 0-16,-21 21 0,21 0 0,-20-21 15,20 22-15,-21-22 0,0 21 0,0 0 16,-21 0-16,0 0 16,0 0-16,0 1 0,0-1 0,-42-21 15,21 21-15,0 0 0,-22-21 16,22 21-16,-21-21 0,0 21 15,-1-21-15,22 0 0,-21 22 0,21-22 16,-22 0-16,22 0 0,0 0 0,0 0 16,0 0-16,-1 0 15,22-22 1,0 1 0,22 0-16,-1 21 0,0-21 15,0 0-15</inkml:trace>
  <inkml:trace contextRef="#ctx0" brushRef="#br1" timeOffset="-191034.02">27601 10541 0,'21'-21'0,"22"-43"16,-22 64-16,-21-21 15,0 0-15,21 0 0,-21 0 0,21-22 16,-21 22 0,-21 21-1,0 0-15,0 0 0,0 21 0,-1 1 16,1-1-16,-21 0 16,21 0-16,0 0 0,-1 0 0,22 22 15,0-22-15,0 0 0,0 0 16,0 0-16,0 1 0,0-1 0,0 0 15,22 0-15,-22 0 0,21 0 0,0-21 16,-21 22-16,21-1 0,0 0 16,0 0-16,-21 0 15,22-21-15,-22 21 0,0 1 16,0-1 0,-22-21-16,1 0 15,0 0-15,0 0 0,-21 0 16,20 0-16,1 0 0,-21 0 15,21 0-15,0 0 0,-22 0 0,22 0 16,0 0-16,0 0 16,0 0-16,21 21 31,21-21-15,0 0-16,-21 21 0,21-21 15,0 0-15,22 0 0,-22 0 16,0 0-16,21 0 0,-21 0 0,1 0 15,20 0-15,-21 0 0,0 0 16,0 0-16,22 0 0,-22 0 0,0 0 16,0-21-16,43 0 15,-22 0-15,-21-1 0,22 1 0,-22 0 16,21 0-16,-21-21 0,0 20 16,1-20-16,-1 21 0,-21-21 0,0 20 15,0 1-15,0 0 0,0 0 0,-21 42 31,-1 0-31,1 0 0,21 1 16,0-1-16,-21 0 0,21 21 16,0-21-16,0 1 0,0-1 0,0 0 15,0 0-15,0 0 0,0 0 16,21 1-16,0-22 16,1 0-16,-1 0 0,0 0 15,0 0-15,0 0 16,0 0-16,1-22 15,-1 22-15,0-21 0,21 0 0,-21 0 16,1 0-16,20 0 0,0-1 16,-21 1-16,22-21 0,-1 21 0,-21 0 15,0-1-15,1 1 0,-1 21 16,0 0-16,0 0 0,-21 21 31,0 1-15,0-1-16,0 0 31,0-42 0,0 0-31,0-1 16,0 1-16,0 0 0,0 0 16,0 0-16,-21 21 15,0 0 1,0 21-16,21 0 15,-22 0-15,1 0 0,0 22 16,0-22-16,0 21 0,0-21 0,-1 22 16,1-22-16,21 21 0,0-21 15,0 1-15,0-1 0,0 0 0,21 0 16,1-21-16,-1 0 16,0 21-16,0-21 0,0 0 0,0 0 15,1 0-15,-1 0 0,21 0 0,-21-21 16,0 21-16,1-21 0,-1 0 15,0 0-15,0 21 0,0-22 0,-21 1 16,21 0-16,-21 0 0,22 0 16</inkml:trace>
  <inkml:trace contextRef="#ctx0" brushRef="#br1" timeOffset="-190307.85">26606 11515 0,'0'0'0,"22"0"15,-22-21-15,0-1 0,0 1 16,0 0-16,0 0 16,0 0-16,21 0 15,0-1-15,0 22 16,0 0-16,0 0 0,1 0 16,-1 0-16,0 22 0,0 20 15,0-21-15,0 21 0,-21-20 0,0 20 16,0 0-16,0 1 0,0-22 15,0 21-15,-42-21 0,21 22 0,0-22 16,-22 21-16,1-21 0,0 0 16,-1 1-16,1-1 0,0 0 0,21 0 15,-22-21-15,1 0 0,21 0 0,0 0 16,-22 0-16,22 0 0,0 0 16,21-21-16,0 0 0,-21 0 15,21-1-15,0 1 0,0-21 0,0 21 16,0 0-16,0-1 0,21 22 0,0 0 15,0 0-15,0 0 16,22 0-16,-22 0 0,0 22 0,0-1 16,0 0-16,22 0 0,-22 0 15,0 0-15,0 1 0,22 20 16,-22-21-16,0 0 0,-21 0 16,21 1-16,0-1 0,-21 0 0,21 0 15,1-21-15,-1 0 16,0 21-16,0-21 0,0 0 15,-21-21-15,21 0 0,1 0 16,-1 0-16,0-1 0,21 1 0,-21-21 16</inkml:trace>
  <inkml:trace contextRef="#ctx0" brushRef="#br1" timeOffset="-189901.09">27707 11494 0,'0'0'0,"0"-22"0,0 1 16,-21 21 0,0 0-16,0 0 0,-1 0 15,1 0-15,-21 21 0,21 1 0,-22-22 16,22 21-16,-21 0 0,21-21 16,0 21-16,21 0 0,0 0 15,0 1-15,0-1 16,21 0-16,0-21 0,0 21 0,0-21 15,0 21-15,1 0 0,-1-21 0,0 22 16,0-1-16,0-21 0,0 21 16,-21 0-16,22-21 0,-22 21 15,0 0-15,0 1 16,-22-22-16,1 0 16,0 21-16,-21-21 0,21 0 0,-22 0 15,1 0-15,0 0 0,-1 0 0,1 0 16,21 0-16,-22 0 0,22 0 15,0 0-15,21-21 16,21 21 0,0-22-16,1 22 0,-1 0 15,0-21-15,21 21 0,-21-21 0,1 21 16</inkml:trace>
  <inkml:trace contextRef="#ctx0" brushRef="#br1" timeOffset="-189165.13">27749 11832 0,'0'0'0,"22"0"15,-1 0-15,0 0 0,0 0 16,0 0-16,0 0 0,1-21 0,-1 21 16,0-21-16,0 0 0,0 0 15,0-1-15,1 1 0,-1 0 0,0 0 16,0 0-16,-21 0 0,0-1 0,0 1 15,0 0-15,-21 21 16,0 0-16,0 0 16,-1 21-16,-20-21 0,21 21 15,0 1-15,0-1 0,-1 21 0,22-21 16,0 0-16,0 1 0,0 20 16,0-21-16,0 0 0,0 0 15,0 1-15,22-22 0,-22 21 0,21-21 16,0 0-16,0 0 0,0 0 15,0 0-15,1 0 0,-1 0 0,21 0 16,-21 0-16,0-21 0,22 21 0,-22-22 16,21 22-16,-21-21 0,22 0 15,-22 0-15,0 0 0,21-22 16,-20 22-16,-1 0 0,0 0 16,-21 0-16,0 0 0,21-1 0,0 22 15,-21 22 16,0-1-31,21-21 32,1 0-17,-22-21 32,-22 21-31,1 21-1,0 0-15,0-21 0,0 21 16,0 0-16,-1 0 0,1 1 0,0-1 16,0 0-16,21 0 0,-21 0 15,21 0-15,0 1 0,0-1 16,21-21-16,0 21 16,0-21-16,0 0 0,1 0 0,-1 0 15,0 0-15,0 0 0,0-21 0,0 0 16,1 21-16,-22-22 0,21 1 15,0 21-15,-21-21 0,21 0 0,-21 0 16</inkml:trace>
  <inkml:trace contextRef="#ctx0" brushRef="#br1" timeOffset="-188433.45">25760 12827 0,'0'0'16,"-43"-21"-16,22 21 0,-21-21 0,21 0 15,0 21-15,-1-22 0,1 1 0,21 0 16,0 0-16,0 0 0,0 0 0,0-1 16,21 1-16,1 0 15,20 21-15,-21 0 0,0 0 0,22 0 16,-22 0-16,21 0 0,-21 0 16,22 21-16,-22 0 0,0 22 0,0-22 15,0 21-15,-21 1 0,0-1 0,0 21 16,0-20-16,-21-1 0,0 0 15,-21 1-15,20-22 0,-20 21 0,0-21 16,-1 22-16,1-22 0,0 0 16,21-21-16,-22 21 0,22-21 15,0 0-15,0 0 0,0 0 0,-1 0 16,1 0-16,21-21 0,-21 0 16,21 0-16,0 0 0,0-1 0,0-20 15,0 21-15,0-21 0,0 20 16,0 1-16,0 0 0,21 0 0,0 21 15,1 0-15,-1 0 0,0 0 0,-21 21 16,42 0-16,-42 0 0,21 22 16,1-22-16,-1 0 0,0 0 15,-21 22-15,0-22 0,21 0 0,0 0 16,-21 0-16,21 0 0,-21 1 16,0-1-16,22-21 15,-1 0-15,0 0 16,0 0-1,0-21-15,0-1 0,-21 1 16,22 0-16,-1 0 0,0 0 16</inkml:trace>
  <inkml:trace contextRef="#ctx0" brushRef="#br1" timeOffset="-188233.57">26225 12912 0,'22'0'78,"-1"0"-78,0 0 0,0 0 16,0 0-16,-21-21 0,21 21 15,1-22-15,-22 1 0</inkml:trace>
  <inkml:trace contextRef="#ctx0" brushRef="#br1" timeOffset="-187989.71">26606 12721 0,'0'-21'31,"22"21"-31,-1-21 0,0 21 16,21 0-16,-21 0 0,1 0 15,20-21-15,-21 21 0,0 0 0,22 0 16,-22 0-16,0 0 0,-21-21 31,-21 21-31,0 0 0,-1 0 16,-20 0-16,21 0 0,0-22 16,-22 22-16,22 0 0,0 0 15,0 0-15,-21 0 0</inkml:trace>
  <inkml:trace contextRef="#ctx0" brushRef="#br1" timeOffset="-187645.54">26543 12658 0,'0'21'0,"-42"85"32,42-85-32,42-169 0,-84 317 0,42-148 0,0 0 15,0 1 1,21-22 0,0 0-16,0 0 15,0 0-15,0 0 0,1 0 0,-1 0 16,0 0-16,0 0 0,0 0 15,0 21-15,1 0 0,-1 0 16,0-21-16,0 21 0,0 0 16,0 1-16,-21-1 15,22 0-15,-22 0 0,0 0 16,0 0-16,0 1 0,-22-22 0,1 21 16,0-21-16,0 21 0,0-21 15,0 0-15,-1 21 0,1-21 0,-21 0 16,21 0-16,0 0 0,-1 0 0,1 0 15,0 0-15,0 0 16,0 0-16,0-21 16,21 0-1,0 0-15,21-1 16,0 22-16</inkml:trace>
  <inkml:trace contextRef="#ctx0" brushRef="#br1" timeOffset="-186429.21">27686 12700 0,'21'-21'0,"-42"42"0,42-63 0,0 21 0,-21-1 15,0 1-15,0 0 0,0 0 16,0 0-16,0 0 15,-21 21-15,0 0 0,-21 0 16,20 0-16,1 0 0,-21 21 0,21 0 16,0-21-16,-22 21 0,22 0 0,0 0 15,21 1-15,0-1 0,0 0 16,0 0-16,0 0 0,0 0 0,0 1 16,21-1-16,0 0 15,0 0-15,1-21 0,-1 21 0,0 0 16,0 1-16,0-22 0,-21 21 15,21 0-15,1-21 0,-1 21 16,-21 0-16,21-21 0,-21 21 0,0 1 16,0-1-1,-21-21 1,0 0-16,-1 0 0,1 0 0,0 0 16,0 0-16,0 0 0,-22 0 15,22-21-15,-21 21 0,21-22 0,0 22 16,-1 0-16,1-21 0,0 21 15,21 21 1,0 1 0,0-1-16,21 0 15,0-21-15,1 21 0,-1-21 16,0 0-16,0 21 0,0-21 0,0 0 16,1 0-16,-1 0 0,0 0 15,21 0-15,-21 0 0,1 0 0,20 0 16,-21 0-16,0 0 0,0-21 15,1 0-15,20 21 0,-21-21 0,21 0 16,-20-1-16,20 1 0,-21 0 0,21-21 16,-20 21-16,-1-22 0,0 22 15,0-21-15,-21 21 0,0-1 16,0 1-16,0 0 0,-21 42 31,0-21-31,21 21 0,-21 1 16,21-1-16,0 21 0,-22-21 0,22 0 15,0 1-15,-21 20 0,21-21 0,0 0 16,0 0-16,0 1 0,0-1 16,21-21-16,1 21 0,-1-21 15,0 0-15,0 0 0,0 0 16,0 0-16,1 0 0,-1 0 16,0-21-1,-21 0-15,21-1 0,-21 1 16,21-21-16,0 21 0,1-22 0,-1 1 15,0 21-15,0-21 0,0-1 16,0 22-16,1 0 0,-1 0 0,21 0 16,-21 21-1,0 0-15,-21 21 16,22-21-16,-22 21 0,0 0 16,21-21-16,-21 21 15,21-21 1,-21-21 15,0 0-15,0 0-16,0 0 15,-21 21-15,0 0 16,-1 0-16,1 0 16,0 21-16,0 0 0,0 0 15,0 0-15,-1 0 0,1 22 16,0-22-16,0 21 0,21-21 0,-21 22 15,21-22-15,0 0 0,0 0 16,0 0-16,0 1 0,21-1 0,21 21 16,-21-42-16,1 0 15,20 0-15,-21 0 0,0 0 16,22 0-16,-22 0 0,21 0 0,-21 0 16,0 0-16,1 0 0,20-21 15,-21 21-15,0-21 0,-21 0 0,21 21 16,1-22-16,-22 1 0,21 21 15,-42 0 1,-1 0-16,1 0 16,0 0-16</inkml:trace>
  <inkml:trace contextRef="#ctx0" brushRef="#br1" timeOffset="-185588.7">26712 13695 0,'0'0'15,"-21"0"-15,21-21 0,0 0 16,0-1 0,21 22-16,0-21 0,1 21 15,-1 0-15,0 0 0,0 0 16,0 0-16,0 0 0,1 0 15,-1 21-15,0 1 0,-21-1 16,0 0-16,0 0 0,0 0 16,0 0-16,-21 1 0,0-1 0,-22 0 15,22 0-15,0 0 0,0 0 0,-22 1 16,22-1-16,0 0 16,0-21-16,0 21 0,0-21 0,42-21 46,0 21-46,0 0 16,0-21-16,0 21 0,1 0 0,-1 0 16,21 0-16,-21 0 0,0 21 15,22-21-15,-22 21 0,0 0 0,21-21 16,-20 21-16,-1 1 0,0-1 0,0 0 16,0 0-16,-21 0 0,0 0 15,0 1-15,0-1 0,-21 0 16,0 0-16,0 0 0,-22 0 0,1 1 0,0-22 15,21 21-15,-22 0 0,1-21 16,21 0-16,0 0 0,-1 0 0,-20 0 16,21 0-16,0 0 0,0-21 15,-1 0-15,1-1 16,0 1-16,21 0 0,-21 0 0,21 0 16,0 0-16,0-1 15,21 22-15,0 0 16,0-21-16,1 21 0,-1-21 0,0 21 15</inkml:trace>
  <inkml:trace contextRef="#ctx0" brushRef="#br1" timeOffset="-185157.94">27728 13801 0,'0'-21'0,"0"42"0,21-64 0,-21 22 15,0 0-15,0 0 16,0 0-16,-21 21 16,0 0-16,0 0 0,0 0 15,0 21-15,-1-21 0,1 21 16,21 0-16,-21 0 0,21 1 16,-21-1-16,21 0 0,0 0 0,0 0 15,0 0-15,0 1 0,0 20 16,0-21-16,21-21 0,0 21 15,0 0-15,1 1 0,20-1 0,-21-21 16,0 21-16,0 0 0,1-21 16,-1 21-16,-21 0 0,0 1 15,0-1-15,-21-21 16,-1 0-16,1 0 16,0 0-16,0 0 0,0 0 0,-22 0 15,22 0-15,0 0 0,-21 0 0,21 0 16,-1 0-16,1 0 0,0 0 15,21-21 17,21 21-17,-21-22-15</inkml:trace>
  <inkml:trace contextRef="#ctx0" brushRef="#br1" timeOffset="-184357.16">28003 14076 0,'0'-21'31,"0"0"-31,22-1 16,-1 22-16,0-21 0,0 0 15,0 0-15,0 0 0,1 0 0,-1-1 16,0 1-16,0 0 0,-21 0 15,0-21-15,0 20 0,0 1 16,-21 21 0,0 0-16,21 21 0,-21 1 0,-1-1 15,1 0-15,21 0 0,-21 21 0,21-20 16,-21 20-16,21-21 0,0 21 16,0-20-16,0-1 0,0 21 0,0-21 15,21 0-15,0 1 16,0-22-16,22 0 0,-22 21 15,0-21-15,21 0 0,-20 0 0,-1 0 16,0 0-16,21 0 0,-21-21 16,1-1-16,-1 22 0,0-21 0,0 0 15,0 0-15,0 0 0,1 0 0,-1-22 16,0 22-16,0 0 0,0-21 16,0 20-16,1 1 0,-22 0 0,0 0 15,21 21-15,0 0 16,-21 21-1,0 0 1,0 0-16,0 1 16,21-22-1,0 0 1,-21-22 0,0 1-16,0 0 15,0 0-15,0 0 16,0 0-16,0-1 0,0 1 15,-21 21 1,0 0-16,0 0 0,0 21 0,21 1 16,-22-22-16,1 21 0,21 0 0,-21 0 15,0 21-15,21-20 16,-21-1-16,21 0 0,0 0 0,0 0 16,0 22-16,0-22 0,0 0 0,21 0 15,-21 0-15,21 0 16,0-21-16,0 0 0,1 22 0,-1-22 15,21 0-15,-21 0 0,0 0 16,1 0-16,-1 0 0,0 0 0,0 0 16,-21-22-16,21 1 0,0 21 15,1-21-15,-22 0 0,21 21 16,-21-21-16,21 0 0,-21-1 16,0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9T01:58:25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13377 1334 0,'-21'0'16,"21"21"15</inkml:trace>
  <inkml:trace contextRef="#ctx0" brushRef="#br0" timeOffset="465.93">13377 1439 0,'0'0'0,"-21"0"0,0 0 15,0 0-15,0 0 0,-1 0 16,1 0-1,42 0 32,1 0-47,20 0 0,0 0 16,1 0-16,84 0 16,-43 0-16,22 0 0,0 0 0,21 0 15,0 0-15,0 0 0,0 0 16,0 0-16,-21 0 0,21 0 15,-21 0-15,-1 0 0,-41 0 0,21 0 16,-43 0-16,0 0 0,1 0 0,-22 0 16,0 0-16,0 0 0,0 0 15,0 0 1,-21-21 15,-21 0 0,0 21-31,0 0 16,0-21-16,0 21 16,-1-21-16,1 21 0,0 0 0,0-21 15,0 21-15,0-22 0,-1 22 16</inkml:trace>
  <inkml:trace contextRef="#ctx0" brushRef="#br0" timeOffset="793.74">14880 1270 0,'-21'0'0,"42"0"0,-63 0 0,21 0 0,-1 0 31,44 0 1,-1 21-32,0-21 15,21 0-15,-21 0 0,22 21 16,-1-21-16,0 22 0,43-22 16,-64 0-16,22 0 0,-1 0 15,-21 0-15,21 0 16,-20 0-16,-22 21 0,0 0 15,0 0-15,-22 0 16,1-21-16,-21 21 0,21 1 16,-22-1-16,1 0 0,0 21 15,-1-21-15,1 22 0,-21-22 0,20 21 16,22-21-16,-21 1 0,-1-1 16,22 0-16,-21 0 0,21 0 0,0 0 15,-1-21-15,1 0 16,21-21-1,0 0-15,0-21 0,21 21 16</inkml:trace>
  <inkml:trace contextRef="#ctx0" brushRef="#br0" timeOffset="1520.31">16616 1312 0,'0'-21'0,"21"21"15,0-21-15,21 0 16,-20 0-16,-1 0 0,-21-1 15,21 1-15,0-21 0,-21 21 16,0-22-16,0 22 0,0-21 0,0 21 16,0 0-16,-21-1 0,0 1 15,0 21-15,-1 0 0,1 0 0,-21 0 16,0 0-16,20 21 0,-20-21 16,-21 43-16,20-1 15,22-21-15,0 0 0,0 1 0,0-1 16,21 0-16,0 0 15,0 0-15,21-21 0,0 0 16,0 0-16,0 0 0,22 0 16,-22 0-16,21 0 0,-21-21 15,22 21-15,-22-21 0,21 0 16,-21 0-16,0-1 0,1 1 0,-1 0 16,0 0-16,0 0 0,-21 0 15,0 42 16,0 0-31,0 0 0,0 0 16,-21 22-16,21-22 0,-21 0 16,21 21-16,0-21 0,0 22 0,0-1 15,0-21-15,0 22 0,0-22 16,0 21-16,0-21 0,0 22 16,0-22-16,0 21 0,0-21 15,0 0-15,0 1 0,0 20 0,0-21 16,-21 0-16,-1 0 15,1-21-15,0 0 0,0 0 0,-21 0 16,20 0-16,-41 0 16,21-21-16,-1 21 0,22-21 15,-21 0-15,21 0 0,-1 21 0,1-21 16,0 21-16,0 0 0,21-22 0,-21 22 16,21-21-16,0 0 15,21 21-15,0-21 16,21 21-16,-20-21 0</inkml:trace>
  <inkml:trace contextRef="#ctx0" brushRef="#br0" timeOffset="2036.01">17420 1016 0,'0'0'16,"0"-21"-16,-21 21 0,0-21 15,0 21-15,-1 0 0,1 0 16,0 0-16,0 0 0,0 21 16,0 0-16,-22 0 0,22 0 15,0 1-15,0-1 0,-22 21 16,22 0-16,0-20 0,0 41 16,21-21-16,0 1 0,-21-22 15,21 21-15,0-21 0,0 1 0,0 20 16,0-21-16,21 0 0,0 0 15,0-21-15,0 22 0,1-22 0,20 0 16,-21 0-16,0 0 0,22 0 16,-22 0-16,21 0 0,0 0 0,-20 0 15,20-22-15,0 1 0,-21 0 16,22 0-16,-22-21 0,21 20 0,-21-20 16,1 0-16,-1-1 15,-21 1-15,0 0 0,0-1 0,0 1 16,0 21-16,0-21 0,0 20 15,0 1-15,-21 0 0,-1 0 0,-20 21 16,21 0-16,-21-21 0,20 21 16,-20 0-16,0 0 0,-1 0 15,22 21-15,-21-21 0,0 21 16,20 0-16,-20 0 0,21 1 0,-21-1 16,20 0-16,1 0 0,0 0 0,21 0 15,-21 1-15,21-1 0,0 0 16,0 0-16,21 0 15,0-21-15,0 0 0,22 0 0</inkml:trace>
  <inkml:trace contextRef="#ctx0" brushRef="#br0" timeOffset="2427.79">18309 1122 0,'-42'21'0,"84"-42"0,-105 42 0,41 0 16,1 0-16,-21 22 15,21-43-15,21 21 0,0 0 16,0 0-16,0 0 16,21-21-16,0 0 15,0 0-15,0 0 0,1 0 0,20 0 16,-21 0-16,0 0 0,0-21 15,1 0-15,-1 21 0,-21-21 0,0 0 16,0 0-16,0-1 0,0-20 16,0 21-16,0 0 0,-21 21 15,-1 0-15,1 0 16,0 0-16,0 0 0,-21 0 0,20 21 16,1-21-16,0 21 0,0 0 0,0-21 15,21 21-15,0 1 0,0-1 16,0 0-16,21-21 31,0 0-31,0 0 0</inkml:trace>
  <inkml:trace contextRef="#ctx0" brushRef="#br0" timeOffset="2787.58">18965 847 0,'0'0'0,"21"-21"16,-21 42 15,0 0-31,0 0 0,0 0 16,-21 0-16,0 22 0,-21-1 15,21-21-15,-1 22 0,-20-1 0,0 0 16,-1 22-16,-20-22 0,21 0 15,-1 1-15,1-1 0,-22 0 16,22-20-16,0 20 0,-1 21 16,22-41-16,-21 20 0,0 0 0,20 1 15,-20-1-15,21-21 0,0 0 16,0 22-16,21-22 0,-22 0 16,22 0-16,22-21 15,-1-21 1,0 21-16,21-21 15,-21-22-15,22 22 0</inkml:trace>
  <inkml:trace contextRef="#ctx0" brushRef="#br0" timeOffset="3147.72">19029 1482 0,'-21'21'15,"-1"-21"-15,22 21 0,0 0 16,-21-21-16,0 21 0,21 1 16,-21-22-16,21 21 0,0 0 15,21-21 1,0 0-16,0 0 0,1 0 16,-1 0-16,0 0 0,0-21 15,0 21 1,0-21-16,-21-1 0,0 1 15,0 0 1,-21 21 0,0 0-1,0 0-15,21 21 0,-21-21 0,21 21 16,-21-21-16,-1 22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9T02:00:56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3852 0,'0'0'0,"0"-84"15,0-1-15,0 22 0,0-1 0,0 22 16,0 21-16,0-1 0,0 1 0,0 0 15</inkml:trace>
  <inkml:trace contextRef="#ctx0" brushRef="#br0" timeOffset="1930.58">2879 974 0,'0'-21'16,"0"-1"-16,0 1 15,0 0-15,0 0 16,0 0-16,0 0 15,0-1-15,0 44 32,0 20-32,0-21 15,0 21-15,0 1 0,0 20 16,0-20-16,0 20 0,-22-21 16,1 22-16,0-1 0,0-20 0,0 20 15,-22-20-15,22 20 0,0 1 16,-21-22-16,21 21 0,-1-20 0,-20-1 15,21 0-15,0 1 0,0-22 16,-1 21-16,1-21 0,0-21 16,21 22-16,-21-22 15,0 0-15,21-22 0,-21 1 16,21 0-16,0-21 0,-22-1 16,22-20-16,0 21 0,0-22 15,0 22-15,0-1 0,0 1 0,0 0 16,22 21-16,-22-22 0,21 22 15,0 0-15,0 0 0,0 21 0,22 0 16,-22 0-16,0 0 0,0 0 16,0 0-16,0 0 0,1 21 0,-1 0 15,0 0-15,0 0 16,0 1-16,0 20 0,1-21 0,-22 21 16,21-20-16,0 20 15,0-21-15,0 21 0,-21-20 0,21-1 0,1 21 16,-1-21-16,0 0 0,0-21 15,0 22-15,0-1 0,1-21 0,-1 0 16,0 0-16,0 0 0,21 0 16,-20-21-16,20-1 0,-21 1 15,21-21-15,-20 0 0,20 20 0,0-41 16,-21 21-16,22-1 0,-22-20 16,0-1-16,0 22 0,0-43 15,-21 22-15,0-1 0,0-20 16,-21 20-16,-21 1 0,21-1 0,-22 22 15,1-22-15,0 43 0,-1-21 16,-20 21-16,21 21 0,-1 0 16,1 0-16,0 0 0,-1 0 0,1 21 15,21 0-15,-22 21 0,22 1 16,0-1-16,0 21 0,0-20 0,21 20 16,0-20-16,0 20 0,0-21 15,0 1-15,21-22 0,0 21 0,0-21 16,0 1-16,1 20 0,20-21 15,-21-21-15,0 21 0,22 0 16,-22-21-16,21 0 0,-21 0 16,0 0-16,22 0 0,-1 0 15,-21 0-15,0 0 0,22 0 0,-22 0 16,21 0-16</inkml:trace>
  <inkml:trace contextRef="#ctx0" brushRef="#br0" timeOffset="2376.32">3556 1461 0,'-21'0'0,"0"0"31,21-22-15,0 1-16,0 0 0,21 0 15,0 0-15,0 21 0,0-21 16,0-1-16,1 22 0,-1 0 15,21 0-15,-21 0 0,0 0 0,1 0 16,20 22-16,-21-1 0,0 0 16,0 0-16,1 0 0,-1 22 0,-21-22 15,0 21-15,0 0 16,0-20-16,0 20 0,0 0 0,0 1 0,0-22 16,0 21-16,-21-21 0,-1 0 15,22 1-15,-21-22 0,21-22 31,0 1-31,0 0 16,0 0-16,0-21 0,0-1 16,0 22-16,0-21 0,0-1 0,21 22 15,1-21-15,-1 21 0,-21 0 16,21-1-16,0 1 0,0 0 0,22 0 16,-22 21-16,0 0 0,0-21 15,0 21-15,0 0 0,1 0 16,-1 0-16,0 0 0,-21 21 15,21 0-15,0 0 0</inkml:trace>
  <inkml:trace contextRef="#ctx0" brushRef="#br0" timeOffset="2948.43">4593 1672 0,'0'0'0,"21"0"16,22-63-1,-22 42 1,-21-1-16,0 1 0,0 0 0,0 0 16,0 0-16,0-22 0,0 22 0,0-21 15,0 21-15,-21 0 0,-1-1 16,22 1-16,-21 0 0,0 0 16,0 21-16,-21 0 0,20 0 0,1 0 15,0 21-15,-21 0 0,21 0 16,-22 1-16,22 20 0,-21-21 15,21 21-15,-1 1 0,1-1 0,0 0 16,0 1-16,21-1 0,0 0 16,0 1-16,0-1 0,0-21 0,0 0 15,0 1-15,21-1 0,0 0 16,22 0-16,-22-21 0,0 0 0,21 0 16,-21 0-16,22 0 15,-22 0-15,21-21 0,-21 0 0,22 0 16,-22-22-16,21 22 0,-21-21 15,1 21-15,-1-22 0,0 1 0,-21 0 16,0-1-16,0 22 0,0-21 16,0 21-16,0-1 0,0 1 0,0 0 15,-21 21 1,0 21 0,-1 0-16,1 1 0,21-1 15,0 21-15,0-21 0,-21 22 0,21-22 16,0 21-16,0 0 0,0-20 15,0 20-15,0-21 0,0 0 16,21 0-16,-21 1 0,21-22 0,1 21 16,-1-21-16,0 0 0,0 0 15,21 0-15,-20 0 0,-1 0 16,0-21-16,0-1 0,0 1 16,0-21-16,1 21 0</inkml:trace>
  <inkml:trace contextRef="#ctx0" brushRef="#br0" timeOffset="3516.61">5143 1397 0,'0'0'0,"0"-21"0,0 0 0,0 0 16,0 42 15,0 0-15,0 0-16,0 0 0,-21 0 0,21 22 15,-21-22-15,21 0 0,0 21 0,0-20 16,-21 20-16,21-21 0,0 0 15,0 0-15,-21 1 0,21-1 0,0 0 16,0 0 0,21-21-1,0-21-15,0 0 0,-21 0 16,21-1-16,1-20 0,-1 21 0,0 0 16,0-22-16,0 22 15,0-21-15,1 21 0,-22 0 0,21-1 16,0 1-16,0 21 15,0 0 1,-21 21-16,0 1 16,0-1-16,0 0 0,0 21 15,0-21-15,0 22 0,0-22 0,0 0 16,0 21-16,0-20 0,0-1 0,0 0 16,0 0-16,21 0 0,1-21 15,-1 0-15,0 0 0,0 0 0,21 0 16,-20 0-16,20 0 0,-21-21 15,0 21-15,22-21 0,-22-21 16,0 20-16,-21 1 0,0-21 0,0 0 16,0-1-16,0 1 0,0 21 15,0-22-15,-21 1 0,0 0 0,-1 21 16,1-1-16,0 1 0,0 0 16,21 0-16,-21 21 0,0 0 15,-1 0-15,22 21 16,-21 0-16,0-21 0,21 21 0,0 1 15,0-1-15,0 0 16</inkml:trace>
  <inkml:trace contextRef="#ctx0" brushRef="#br0" timeOffset="4075.38">6096 847 0,'0'0'0,"0"-21"0,0-1 0,-21 1 0,0 0 16,21 0-16,-22 21 0,1 0 16,21 21-16,-21 0 15,21 22-15,-21-1 0,21 0 16,0 1-16,0 20 0,0-21 0,-21 22 16,21-22-16,-21 22 15,21-22-15,0 22 0,0-22 0,0 0 16,-22 1-16,22-1 0,0 0 15,-21 1-15,21-22 0,0 21 0,-21-21 16,21 0-16,0 1 0,0-1 16,0-42-1,0-1 1,0 1-16,0 0 0,0-42 16,0 20-16,21 22 0,0-21 15,1 21-15,-1-22 0,21 22 16,-21-21-16,22 21 0,-1-1 0,-21 22 15,21-21-15,1 21 0,-22 0 16,21 0-16,-21 0 0,22 0 16,-1 21-16,-21-21 0,22 22 0,-22-1 15,0 0-15,0 0 0,-21 21 16,0-20-16,0-1 0,0 0 0,0 21 16,-21-21-16,0 1 0,-22-1 0,22 0 15,-21 0-15,0 0 0,-1 0 16,22 1-16,-21-22 0,-1 0 0,1 21 15,0-21-15,-1 0 16,22 0-16,0 0 0,-21 0 0,21 0 0,-1 0 16,22-21-16,-21 21 15,21-22-15,0 1 0,0 0 16,0 0-16,0 0 16,21 0-16,1-1 0</inkml:trace>
  <inkml:trace contextRef="#ctx0" brushRef="#br0" timeOffset="4588.26">7366 1312 0,'0'0'16,"0"-21"-16,0 0 0,-21 0 15,0 0-15,-1 0 0,-20 21 16,21 0-16,-21-22 0,20 22 0,-20 0 15,21 0-15,-21 0 0,20 22 16,-20-1-16,0 0 0,-1 0 0,22 0 16,-21 22-16,0-22 0,20 21 15,1 0-15,0 1 0,0-1 16,0 0-16,21-20 0,0 20 0,0 0 16,0 1-16,0-22 0,21 0 0,0 0 15,0 0-15,22 0 16,-22-21-16,21 0 0,0 0 0,1 0 0,-1 0 15,0 0-15,1-21 16,-1 0-16,0 0 0,-20 0 0,41-64 16,-21 43-16,-20-1 15,-1-20-15,-21 21 0,0-1 0,21 1 16,-21 0-16,0-1 0,0 22 16,0 0-16,0 0 0,-21 42 31,0 0-31,21 21 0,0 1 0,-22-22 15,1 21-15,21 1 0,0-1 16,0 0-16,0 1 0,0-22 0,0 21 16,0 0-16,0-20 15,0-1-15,21 0 0,1 0 0,-1 0 16,0 0-16,0-21 0,21 0 0,1 0 16,-1 0-16,0-21 0,1 0 15,-1 0-15,22-21 0</inkml:trace>
  <inkml:trace contextRef="#ctx0" brushRef="#br0" timeOffset="4862.1">8191 1291 0,'0'-21'0,"0"42"0,0-63 0,0 21 0,0 0 0,-42-1 16,0 22 0,21 0-16,-1 0 0,1 22 15,0-1-15,0-21 0,0 42 16,0-21-16,-1 0 0,22 22 0,-21-1 15,21-21-15,-21 22 0,21-1 16,0-21-16,0 21 0,0 1 0,0-22 16,0 21-16,0-21 0,21 22 15,0-22-15,1 0 0,-1 0 16,0-21-16,0 0 0,0 0 0,22 0 16,-22 0-16,0 0 0,21-21 15,-21 0-15,22-21 0,-22-1 16,21 1-16,-21 0 0,22-1 15</inkml:trace>
  <inkml:trace contextRef="#ctx0" brushRef="#br0" timeOffset="5516.45">8678 889 0,'21'-63'0,"-42"126"0,42-169 15,-21 64-15,0 0 0,0 20 16,0 1-16,0 0 0,-21 21 16,0 0-16,0 0 0,0 0 15,0 21-15,-1 22 0,22-1 0,-21 0 16,0 1-16,0 20 0,0 1 15,21-1-15,0 1 0,0-1 0,0 1 16,-21-1-16,21 1 0,0-22 16,0 0-16,0 22 0,0-22 15,-22-21-15,22 22 0,0-1 0,0-21 16,0 0-16,0 0 0,0 1 16,0-44 15,0 1-31,22 0 0,-1 0 0,-21 0 15,21-22-15,0 1 0,0 21 16,-21-21-16,21 20 0,1-20 0,-1 0 16,21 21-16,-21-22 0,0 22 15,22 0-15,-22 0 0,0 0 0,21-1 16,-20 22-16,-1 0 0,0 0 16,0 0-16,0 0 0,0 0 0,-21 22 15,0-1-15,0 0 0,0 0 16,0 0-16,0 0 0,-21 1 15,0-1-15,0 0 0,-21 0 0,-1 0 16,1 0-16,0-21 0,20 22 16,-20-22-16,0 0 0,-1 0 15,22 0-15,-21 0 0,21 0 0,0 0 16,-1 0-16,1 0 0,0-22 0,0 1 16,21 0-1,0 42 1,0 0-1,0 1-15,21-1 0,-21 0 16,21 21-16,0 1 0,22-22 0,-22 21 16,0 0-16,21-20 0,-20-1 15,62 42-15,-63-42 0,22 1 16,-1-1-16,0-21 0,1 21 16,-22-21-16,21 0 0,-21 0 0,22 0 15,-22 0-15,0 0 0,21 0 16,-20-21-16,-1 0 0,21-1 0,-21 1 15,0 0-15,1-21 0,-1 21 16,0-22-16,-21 22 0,0 0 0</inkml:trace>
  <inkml:trace contextRef="#ctx0" brushRef="#br0" timeOffset="6152.08">2709 2244 0,'-42'0'0,"84"0"0,-105-21 16,20 21-16,22 0 0,0-22 16,0 22-16,0 0 0,21-21 15,21 21 16,21 0-31,1 0 16,20 0-16,1 0 0,20 0 16,1 0-16,0 0 0,20 0 15,22 0-15,445 0 16,-403-21-16,212 21 16,-190-21-16,20 21 0,255-21 15,-233 21-15,0 0 16,21-21-16,-21 21 0,21 0 0,0 0 15,-22-22-15,22 22 0,-21-21 16,0 21-16,0 0 0,-21 0 16,20-21-16,-41 21 0,21 0 0,-43 0 15,0 0-15,-21-21 0,1 21 0,-22 0 16,-22 0-16,1 0 0,-21 0 16,-22 0-16,1 0 0,-22 0 15,1 0-15,-22 0 0,0 0 0,0 0 16,-42 0-1,0 0 1,-22 0-16,1 0 0,0 21 16,-22-21-16,1 21 0</inkml:trace>
  <inkml:trace contextRef="#ctx0" brushRef="#br0" timeOffset="6656.5">3217 3302 0,'0'0'0,"-21"21"32,21 0-32,0 22 0,-21-1 15,0 64 1,21-64-16,-21 1 0,21 20 0,0-21 16,-22 1-16,1-1 0,21 0 15,0 1-15,0-22 0,-21 21 0,21 1 16,-21-22-16,21 21 0,0-21 15,0 0-15,-21 1 0,21-1 0,21-21 32,0-21-32,0-1 0</inkml:trace>
  <inkml:trace contextRef="#ctx0" brushRef="#br0" timeOffset="6912.35">3598 3810 0,'0'0'0,"0"21"16,0-42 31,0 0-47,-21 21 31,0 0-31,0 0 15,0 0 1,21 21-16,0 0 16,21-21-1</inkml:trace>
  <inkml:trace contextRef="#ctx0" brushRef="#br0" timeOffset="7910.46">4995 3852 0,'-21'0'0,"42"0"0,-63 0 0,42-21 31,0 0-31,0 0 0,21 21 16,0-21-16,0 0 0,22-22 0,-22 22 16,21-21-16,1-1 0,-1 1 15,0 0-15,1-22 0,-1 22 16,0-22-16,1 1 0,-1 21 0,-21-22 15,21 22-15,-20-22 0,-22 22 16,0 0-16,0-22 0,0 43 16,0 0-16,-22 0 0,1 21 15,-21 0-15,21 0 0,0 0 0,-22 0 16,22 0-16,-21 21 0,21 21 16,-1 0-16,1 1 0,0 20 0,21 1 15,0 20-15,-21 1 0,21 0 16,-21 21-16,21-22 0,-21 22 0,21 0 15,0 21-15,0-21 0,0 21 0,-22-21 16,22 21-16,0-22 16,0 22-16,-21-21 0,21 21 0,0-21 15,0 0-15,0 0 0,-21-22 0,21 22 16,-21-21-16,21 0 0,0-1 16,0-20-16,0 20 0,0-20 0,0-22 15,0 1-15,0-1 0,21 0 0,0-21 16,0-21-16,1 0 0,-1 0 15,21 0-15,0-21 0,1 0 0,-1 0 16,0-21-16,1-22 0,20 22 16,-20-22-16,-1 1 0,21-1 0,-20-20 15,-1-1-15,-21 0 0,0 1 0,1-22 16,-22 0-16,0 0 0,0 21 16,0-20-16,-43 20 0,1 0 15,0 22-15,-22-1 0,22 1 0,-22-1 16,1 22-16,-1 0 0,1-1 15,-1 22-15,1-21 0,-1 21 0,1-1 16,20 22-16,1-21 0,0 21 16,21 0-16,-1 0 0,22-21 0,0 0 15,0 0-15,43 0 16,-22 21-16,21-22 0,1 1 16,-1 0-16,0 0 0,22 0 0,-22-22 15,22 22-15,-1-21 0,1 21 16,-1-22-16,1 22 0,-22-21 0,0 21 15,1 0-15,-22-22 0,0 22 16,-21 0-16,-21 21 31,21 21-31,-21 0 16,-1 0-16,22 1 0,0-1 16,0 0-16,0 0 0,0 0 0,0 0 15,-21 1-15,21-1 0,0 0 16,0 0-16,0-42 47,0 0-47,0 0 15</inkml:trace>
  <inkml:trace contextRef="#ctx0" brushRef="#br0" timeOffset="8077.37">5842 3302 0,'0'0'16,"21"0"-16,-21 21 47,0 0-47,21 1 15,0-22-15,1 21 16,-1-21-16,0 0 16,0 0-16,0 0 0,0 0 0</inkml:trace>
  <inkml:trace contextRef="#ctx0" brushRef="#br0" timeOffset="8457.27">6265 3408 0,'0'0'0,"0"21"0,0 0 16,0 0-16,0 1 0,0-1 0,0 0 15,0 0-15,0 21 0,-21-20 16,0-1-16,21 0 0,-21 21 0,21-21 16,0 1-16,-21-22 0,21 21 15,-22 0-15,1-21 16,21 21-16,0-42 31,0 0-31,0 0 0,0-1 0,0 1 16,0 0-16,0 0 0,0-21 15,21 20-15,1-20 0,-1 0 0,0 21 16,21-22-16,-21 22 0,22 0 16,-1 0-16,0 0 0,22 21 0,-22 0 15,1 0-15,-1 21 0,0 0 16,-21 0-16,1 21 0,-1-20 0,-21 20 15,0-21-15,0 21 0,0-20 16,0-1-16,-21 21 0,21-21 16,-22 0-16,1 1 0,0-22 0,0 21 15,0-21-15,21 21 16,21-21 0,21-21-16,-21 21 0,22-21 15</inkml:trace>
  <inkml:trace contextRef="#ctx0" brushRef="#br0" timeOffset="8932.24">7451 3408 0,'0'-21'0,"0"42"0,0-63 16,0 20-16,-22 1 0,1 0 16,0 0-16,0 0 0,0 21 0,0-21 15,-1 21-15,-20 0 0,21 0 16,-21 0-16,20 21 0,-20 0 0,0 21 15,21-21-15,-22 22 0,1-1 16,21 0-16,-22 1 0,22-1 16,0 0-16,21 1 0,0-1 0,0-21 15,0 22-15,21-22 0,0 0 0,22-21 16,-22 21-16,21-21 0,1 0 0,-1 0 16,0 0-16,1-21 0,-1 21 15,0-21-15,1 0 0,-22-22 16,21 22-16,-21-21 0,0-1 0,1-20 15,-1-1-15,0 1 0,0-1 16,-21 1-16,21-1 0,-21 1 0,0 21 16,0-22-16,0 1 0,0 20 15,0 1-15,0 21 0,0 0 0,0-1 16,0 1-16,0 42 16,0 1-16,0 20 0,0 0 15,-21 191 1,0-169-16,21-1 15,0 22-15,0-22 0,0-20 0,0 62 16,0-62-16,0-1 16,21-21-16,0 22 0,0-22 0,1-21 15,-1 21-15,21-21 0,-21 0 16,22 0-16,-1-21 0</inkml:trace>
  <inkml:trace contextRef="#ctx0" brushRef="#br0" timeOffset="11645.45">7959 3112 0,'42'0'31,"0"0"-31,-21 0 0,22-22 16,-22 22-16,64-42 0,-43 21 15,0 0-15,1 0 0,-22-1 16,21 1-16,-21 0 0,0 0 0,1 0 16,-22 0-16,0-1 0,0 1 15,-22 21-15,1 0 0,0 0 16,0 0-16,-21 0 0,20 0 16,-20 21-16,0 1 0,-1-1 0,22 0 15,-21 0-15,21 0 0,0 0 16,-1 1-16,1-1 0,21 0 0,0 0 15,0 0-15,0 0 0,0 1 16,21-22-16,1 21 16,-1-21-16,0 0 0,0 0 0,21 0 15,-20 0-15,-1 0 0,21-21 0,-21 21 16,0-22-16,1 1 0,-22 0 16,0 0-1,-22 21-15,-20 0 16,21 0-16,0 21 0,0-21 15,-22 21-15,22 22 0,-21-22 16,21 21-16,-1 0 0,1 1 0,0-1 16,21 0-16,0 1 0,0-1 15,0 0-15,0 1 0,0-22 16,0 21-16,42 1 0,-20-43 16,20 21-16,-21-21 0,21 0 15,-20 0-15,20 0 0,-21 0 0,21 0 16,1-21-16,-1 21 0,0-22 15,1-20-15,-1 21 0,0-21 0,1-1 16,-1 1-16,0 0 0,1-22 16,-22 22-16,21-22 0,-21 22 0,22-22 15,-22 1-15,0 21 0,0-22 16,-21 22-16,0-1 0,0 1 16,0 0-16,0 21 0,0-1 0,0 1 15,0 0-15,0 42 16,-21 0-16,0 1 0,0 20 15,0 0-15,-1 22 0,1-22 0,0 22 16,0-1-16,0 1 0,0-1 16,-1 1-16,1-1 0,21-21 0,0 22 15,0-22-15,0 1 0,0-1 16,0-21-16,0 21 0,21-20 0,22-1 16,-22 0-16,21-21 0,1 0 15,-1 21-15,0-21 0,1 0 0,-1 0 16,0 0-16,22-21 0,-22 0 15,0 0-15,1-1 0,-1 1 16,0-21-16,-20 0 0,-1-1 0,0 1 16,0 0-16,-21-1 0,0 1 15,0 0-15,0 20 0,0 1 0,0 0 16,-21 0-16,0 21 0,0 0 16,-1 0-16,1 21 0,0 0 15,0 22-15,0-22 0,0 21 0,-1 0 16,22 1-16,0-1 0,0 0 15,0-20-15,0 20 0,0-21 0,22 21 16,-1-20-16,0-1 0,0 0 16,0-21-16,0 21 0,22-21 15,-22 0-15,21 0 0,22 0 16,-22 0-16,-21 0 0,22-21 16,-1 0-16,-21 0 0,21-1 0,-20 1 15,-1-21-15,0 0 0,0-1 16,0 1-16,-21 0 0,0-1 0,21 1 15,-21 0-15,0 20 0,0 1 0,0 0 16,0 0-16,-21 21 16,21 42-1,0-21-15,-21 1 0,21 20 16,-21 0-16,21-21 0,0 22 0,0-1 16,0-21-16,0 22 0,0-22 15,0 0-15,0 21 0,0-21 16,0 1-16,0-1 0,0 0 15,0-42 17,0 0-32,21 21 0,0-22 15,-21-20-15,21 21 0,1-21 16,-1-1-16,0 1 0,0 0 16,0-1-16,0 1 0,22 0 15,-22-1-15,0 22 0,0 0 0,0 0 16,1 0-16,-1 21 0,0 0 0,0 0 15,0 21-15,0 0 16,1 0-16,-22 21 0,0-20 0,21 20 16,-21 0-16,21 1 0,0-22 15,-21 21-15,21-21 0,0 22 0,-21-22 16,22 0-16,-1 0 0,-21 0 16,0 0-16,21-21 0,0 0 0,-21 22 15,21-22-15,0 0 0,1-22 16,-1 1-16,0 0 15,0-21-15,0 21 0,-21-22 16,21 22-16,22-21 0,-22-1 16,0 1-16,43-43 15,-22 64-15,-21 0 0,0 0 0,0 0 16,1 0-16,-22 42 31,0 0-31,0 0 16,0 0-16,0 22 0,-22-1 0,22-21 15,-21 21-15,21-20 0,0 20 16,0-21-16,0 21 0,0-20 0,0-1 16,0 21-16,0-21 0,0 0 15,21 1-15,1-22 0,-1 0 16,21 0-16,-21 0 0,22 0 0,-1 0 16,0 0-16,1 0 0,-1 0 15,21-22-15,-20 1 0,-1 0 16,-21-21-16,22 21 0,-1-22 0,-21 1 15,21 0-15,-20-1 0,-22 1 16,21 0-16,-21-1 0,0 1 0,0 21 16,0 0-16,0-1 0,-21 22 15,-22 0 1,22 0-16,0 0 0,-21 22 0,20-1 16,1 0-16,0 21 0,0 1 15,0-1-15,21 0 0,0 1 0,0-1 16,0-21-16,0 21 0,0-20 0,21 20 15,0-21-15,0 0 0,43 0 16,-43 1-16,21-1 16,-21-21-16,22 0 0,-1 0 0,0 0 15,1 0-15,-1 0 0,-21-21 0,22-1 16,-22 1-16,21-21 0,0 21 16,-20-22-16,20 1 0,-21 0 0,0-1 15,0 1-15,1 0 16,-22 21-16,21-22 0,-21 22 0,0 0 15,-21 21-15,-1 21 16,1 0-16,0 22 0,0-22 16,21 21-16,-21 0 0,0 1 15,-1-1-15,22 0 0,0 1 16,-21-22-16,21 21 0,-21-21 0,21 1 16,0-1-16,0 0 0,0 0 0,21-21 31,0-21-16,1 0-15,-22 0 16,21-1-16,0 1 0,0-21 0,43-43 16,-43 22-16,21 20 15,0 1-15,-20-21 0,20 20 0,0 22 16,-21-21-16,1 21 0,-1-1 16,0 1-16,0 21 0,0 0 15,0 0-15,1 21 0,-22 1 16,0-1-16,0 42 0,0-20 15,21 20-15,-21-21 0,0 1 16,21-1-16,-21 0 0,0 1 0,21-1 16,0-21-16,-21 0 0,21 1 15,1-1-15,-1 0 0,0 0 0,0-21 16,0 0-16,0 0 0,1 0 16,-1 0-16,21 0 0,-21-21 0,0 0 15,1 0-15,-1-22 0,0 22 0,21-42 16,-21 20-16,1-20 15,-1-1-15,0 1 0,0-1 0,21 1 16,-20-1-16,-22 1 0,21-1 16,0 1-16,-21-1 0,0 22 0,21-43 15,-21 43-15,0 21 16,0 0-16,0-1 0,0 1 0,-21 21 16,0 21-1,0 22-15,21-22 0,-22 21 0,1 22 16,21-22-16,-21 22 0,21-1 0,0 1 15,0-1-15,0 1 0,0-1 16,0 1-16,0-1 0,0-21 0,0 22 16,0-22-16,0 1 0,21-22 15,-21 21-15,21-21 0,1 0 16,-22 1-16,21-1 0,0-21 0,0 0 16,0 0-16,0 0 15,1 0-15,-1-21 0,0-1 16,0 22-16,0-42 0,0 21 15,1 0-15,-1 0 0,0-22 0,0-20 16,-21 42-16,21-22 0,-21 1 16</inkml:trace>
  <inkml:trace contextRef="#ctx0" brushRef="#br0" timeOffset="11904.52">12636 2985 0,'0'0'0,"-21"0"0,0 21 0,42-21 32,0 0-32,22 0 0,20 0 15,-20 0-15,20 0 0,22 0 16,-22 0-16,1 0 0,20 0 0,-20 0 16,-1 0-16,1 0 0,42-21 15,-64 21-15,-21-22 0,22 22 16,-22 0-16,0 0 0,0 0 0,-42 0 31,0 0-31,-22 0 16,1 0-16,-21 0 0</inkml:trace>
  <inkml:trace contextRef="#ctx0" brushRef="#br0" timeOffset="12841.56">3365 6117 0,'-21'0'16,"0"0"-16,0-21 0,0 21 15,21-21-15,-21 21 16,21-21-16,0 0 0,0-1 0,0 1 16,0 0-16,0 0 0,21 0 15,0 0-15,0-1 0,0 1 0,22 0 16,-22 0-16,21 21 0,-21 0 15,22-21-15,-22 21 0,21 0 0,0 0 16,-20 21-16,20 0 0,-21 0 16,0 22-16,0-22 0,1 21 15,-22 0-15,0 1 0,0-1 0,-22 0 16,1 1-16,-21-1 0,0 22 16,-1-22-16,-20 21 0,-1-20 0,1-1 15,-1 0-15,1 1 0,-1-1 16,22-21-16,0 0 0,-22 1 15,43-22-15,-21 0 16,20 0-16,22-22 0,-21 1 16,21 0-16,0 0 0,0-21 0,0-1 15,0 22-15,0-21 0,21 21 0,1-22 16,-1 22-16,0 0 0,0 0 16,0 0-16,0 21 0,1 0 15,20 0-15,-21 0 0,21 21 16,-20 0-16,20 0 0,0 0 0,-21 22 15,1-22-15,20 63 0,-21-41 16,0-22-16,0 21 0,-21-21 16,0 1-16,22 20 0,-22-21 0,21-21 15,-21 21-15,21 0 0,0-21 16,0 0 0,0 0-1,1-21-15,-1 0 0</inkml:trace>
  <inkml:trace contextRef="#ctx0" brushRef="#br0" timeOffset="13029.49">4170 6435 0,'21'21'31,"0"-21"16,0 0-47,0-21 16,1 21-16</inkml:trace>
  <inkml:trace contextRef="#ctx0" brushRef="#br0" timeOffset="14072.42">5863 6498 0,'0'0'15,"21"0"1,0 0-16,1-21 0,-1 0 0,21 0 16,0 0-16,-20-1 0,20 1 15,0-21-15,1 21 0,-1-22 0,0 22 16,-21-21-16,22 0 0,-1-1 15,0 1-15,-20 0 0,20-1 16,-21 1-16,0 0 0,-21-22 0,0 22 16,0-1-16,0 1 0,0 0 15,-42 21-15,21-22 0,0 22 0,-1 0 16,1 21-16,0 0 0,0 0 16,0 0-16,0 0 0,-1 42 15,22 1-15,-21-1 0,0 0 16,0 22-16,21-1 0,-21 22 0,0-22 15,-1 22-15,1 0 0,0 21 16,0-22-16,0 22 0,0 0 0,-1 0 16,1 0-16,0-1 0,0 22 15,0-21-15,0 21 0,-1-21 0,1 21 16,21-21-16,-21 0 0,21 0 16,-21-22-16,21 22 0,0-21 0,0-1 15,0 1-15,0-21 0,0-1 0,0 1 16,0-22-16,21 0 0,0 1 0,-21-1 15,21-21-15,1 0 0,-1 0 16,0-21-16,0 0 0,0 0 0,22 0 16,-1-42-16,-21 21 0,21-21 15,1-1-15,-22 1 0,21-22 0,1 1 16,-1-22-16,0 1 0,-21-1 16,22 0-16,-1 1 0,-21-22 15,0 0-15,1 0 0,-22 0 0,0 22 16,0-22-16,-22 21 0,-20-21 15,0 43-15,-1-22 0,1 22 0,0-1 16,-22 1-16,1-1 0,20 22 0,-20 21 16,21-22-16,-1 22 0,1 0 15,0 21-15,20 0 0,1-21 0,0 21 16,42 0 15,0-21-31,22 21 0,-22-22 0,21 1 0,22 21 16,-22-21-16,22-21 0,-1 21 15,1-1-15,-1-20 0,22 21 16,-22 0-16,1-22 0,-1 22 16,1 0-16,-22 0 0,0 0 0,1 0 15,-22 21-15,0 0 0,-21-22 0,0 44 32,-21-1-32,0-21 0,0 21 15,-1 0-15,1 0 0,21 22 16,-21-22-16,21 0 0,-21 21 0,21-21 15,0 1-15,0-1 0,0 0 0,0 0 16,0 0 0,0-42 15,21 0-31,0 0 0,-21-22 0,0 22 16,21 0-16,1-21 0</inkml:trace>
  <inkml:trace contextRef="#ctx0" brushRef="#br0" timeOffset="14252.31">6943 5800 0,'0'0'0,"0"21"63,0 0-63,0 0 15,-22-21-15,22 21 0,0 1 16,0-1-16,0 0 15,0 0-15,22-21 0</inkml:trace>
  <inkml:trace contextRef="#ctx0" brushRef="#br0" timeOffset="15136.16">7324 6033 0,'0'0'0,"0"21"15,0 0-15,0 0 0,0 0 16,0 0-16,-22 1 0,22-1 0,-21 0 15,21 0-15,-21 0 16,21 0-16,0 1 0,0-1 0,0 0 16,0 0-16,0 0 0,0 0 0,0 1 15,0-1 1,-21-21-16,21-21 16,0-1-1,0 1-15,0 0 0,0-21 16,0 21-16,21-1 0,-21-20 0,21 21 15,0-21-15,1-1 0,-1 22 16,0-21-16,0 21 0,0-1 0,22 1 16,-22 0-16,21 0 0,0 21 15,-20 0-15,20 0 0,-21 0 16,0 21-16,22 0 0,-22 0 0,-21 22 16,21-22-16,0 21 0,-21-21 15,0 22-15,0-1 0,21-21 0,-21 22 16,21-22-16,1 21 0,-22-21 15,21 0-15,0 1 0,0-1 16,0 0-16,22-21 0,-1 0 0,43 0 16,-43 0-16,0 0 0,22-21 15,-22 0-15,0-1 0,22 1 0,-22 0 16,22-21-16,-22 21 0,0-22 0,1 22 16,-22-21-16,21 21 15,-21-22-15,1 1 0,-22 0 0,0 20 16,0-20-16,0 0 0,-22 21 0,1-1 15,0 1-15,-21 0 0,21 0 16,-22 21-16,1 0 0,0 0 0,20 0 16,-20 21-16,0-21 0,-1 42 15,1-20-15,21-1 0,-21 21 16,-1 22-16,43-22 0,0 0 0,0 1 16,0-22-16,0 21 0,0-21 15,21 22-15,1-22 0,-1 0 0,0 0 16,21 0-16,-21-21 0,1 0 0,-1 0 15,21 0-15,-21 0 0,0 0 16,1-21-16,20 21 0,0-63 16,-21 41-16,1 1 0,-1-21 15,0 0-15,0-1 0,0 1 16,-21-22-16,0 1 0,21-1 0,1 1 16,-22-1-16,0 1 0,0-1 15,0 1-15,0-1 0,0 22 0,0 0 16,21 21-16,-21-1 0,0 1 0,0 0 15,0 42 1,0 22-16,0-22 0,0 21 16,0 22-16,0-1 0,0 1 0,0-1 15,0 1-15,0-1 0,0 1 16,0-1-16,0 1 0,0-22 0,0 0 16,0 1-16,0-1 0,0-21 15,0 21-15,21-20 0,-21-1 0,21 0 16,0-21-16,0 0 0,1 0 15,-1 0-15,0 0 0,0 0 16,21-21-16,-20 0 0</inkml:trace>
  <inkml:trace contextRef="#ctx0" brushRef="#br0" timeOffset="15880.6">9631 5800 0,'-21'0'0,"42"0"0,-64 21 0,22-21 16,42 0 15,1 0-31,-1 0 0,21 0 0,-21 0 16,22-21-16,-1 0 0,0-1 15,1 1-15,-1 0 0,0 0 0,1 0 16,-1 0-16,0-1 0,1 1 15,-22-21-15,0 21 0,0 0 16,-21-1-16,0 1 0,0 0 0,0 0 0,-21 0 16,0 21-16,0 0 15,-22 0-15,1 0 0,-22 0 0,22 21 16,-21 0-16,-1 0 0,1 0 16,20 22-16,-20-22 0,20 21 0,1 1 15,21-1-15,-21 0 0,20 1 0,22-22 16,0 21-16,0-21 0,0 22 15,0-22-15,0 0 0,22 0 0,-1-21 16,0 21-16,21 0 0,-21-21 16,22 0-16,-1 0 0,-21 0 0,22 0 15,-1 0-15,0 0 0,-21 0 0,1-21 16,-1 0-16,0 21 0,-21-21 16,0 0-16,0 0 15,-21 21-15,0 0 0,-22 0 0,22 0 16,-21 0-16,-1 0 0,1 0 15,0 21-15,21 0 0,-22 0 0,22 0 16,0 0-16,0 22 0,0-22 16,21 21-16,-22 1 0,22-22 0,0 21 15,0 0-15,0-20 0,0 20 0,0 0 16,22-21-16,-1 1 0,0 20 16,0-21-16,21 0 0,-20-21 0,20 21 15,0-21-15,1 0 0,-1 0 0,21 0 16,1-21-16,-22 0 0,22 0 15,-1-21-15,1-1 0,-1 22 16,1-21-16</inkml:trace>
  <inkml:trace contextRef="#ctx0" brushRef="#br0" timeOffset="16144.45">10880 5207 0,'0'0'0,"-22"0"0,1 0 0,-21 21 15,0 43-15,20-22 16,1 0-16,0 1 0,0 20 16,0 1-16,0-1 0,-1 1 0,1-1 0,21 22 15,0-43-15,-21 22 16,21-1-16,-21-20 0,21-1 0,0 0 16,-21 1-16,21-1 0,0-21 0,0 0 15,0 22-15,0-22 0,0 0 16,0 0-16,0 0 0,21-21 15,0 0-15,0 0 16,0-21-16,1 0 0,-1 0 0,0 0 16</inkml:trace>
  <inkml:trace contextRef="#ctx0" brushRef="#br0" timeOffset="16535.25">10922 6117 0,'0'0'0,"0"21"0,0 1 15,0-1 1,21-21 0,0 0-16,0 0 15,1-21-15,-1-1 0,21 22 16,-21-21-16,0 0 0,22 0 0,-22 0 16,0 0-16,0-1 0,0-20 15,1 21-15,-22 0 0,21-22 0,-21 22 16,0 0-16,0 0 0,0 0 15,-21 21-15,-1 0 0,1 0 0,0 0 16,0 0-16,0 21 0,-22 0 16,22 21-16,-21-20 0,21 20 0,0 0 15,-1-21-15,1 22 0,21-1 16,0-21-16,0 22 0,0-22 0,0 0 16,0 21-16,0-21 0,21 1 0,1-22 15,-1 21-15,-21 0 0,21-21 16,0 0-16,0 21 0,22-21 0,-22 0 15,21 0-15,0 0 0,1-21 0,-1 21 16,0-21-16,1 0 0,-1-1 16,0-20-16,-20 21 0,20-21 0</inkml:trace>
  <inkml:trace contextRef="#ctx0" brushRef="#br0" timeOffset="17175.89">11747 5842 0,'0'64'15,"0"-43"-15,-21 0 16,21 0-16,-21 21 0,21-20 16,0-1-16,0 21 0,0-21 0,0 0 15,-21 22-15,21-22 0,0 0 16,-21 0-16,21 0 0,0 1 16,0-44 30,0 1-46,0 0 0,0 0 16,0 0-16,0-22 0,0 22 16,0-21-16,21 0 0,0-1 0,0 1 15,0 21-15,1-22 0,-1 1 16,0 21-16,0 0 0,0 0 0,0-1 16,22 22-16,-22 0 0,0 0 0,0 0 15,0 22-15,1-1 0,-1 21 16,0-21-16,-21 22 0,0-1 0,0-21 15,21 21-15,-21 1 0,0-1 16,0-21-16,0 22 0,0-22 16,0 0-16,0 0 0,0 0 0,0 0 15,0 1-15,0-44 32,21 1-17,0 0-15,-21 0 0,22 0 16,-1 0-16,0-22 0,21 22 0,-21-21 15,1-1-15,20 1 0,0 0 16,-21-1-16,22 1 0,-22 21 16,21-21-16,1 20 0,-22 1 0,0 21 15,0 0-15,0 0 0,0 0 0,-21 21 16,0 1-16,0 20 0,0-21 16,0 21-16,0 1 0,0-1 0,0-21 15,0 22-15,0-22 0,0 21 16,-21-21-16,21 0 0,0 1 0,-21-1 15,21 0-15,0 0 0,0 0 16,21-21 0,0 0-16,1 0 15,-1 0-15,0-21 0</inkml:trace>
  <inkml:trace contextRef="#ctx0" brushRef="#br0" timeOffset="18004.41">12869 6054 0,'21'0'32,"1"-21"-17,-1 21-15,0 0 0,0 0 16,0-22-16,0 22 0,1-21 0,20 21 16,-21-21-16,0 0 0,0 0 15,1 0-15,-1-1 0,0 1 0,0 0 16,0 0-16,-21-21 0,0 20 15,0 1-15,0 0 0,0 0 16,0 0-16,-21 21 0,0 0 0,-21 0 16,20 0-16,-20 21 0,21 0 15,-21 0-15,20 22 0,1-22 0,0 21 16,0 0-16,0 1 0,21-1 0,0 0 16,0-20-16,0 20 0,0-21 15,0 0-15,21 22 0,0-22 0,0 0 16,22-21-16,-22 21 0,21 0 15,43-21-15,-43 0 16,0 0-16,1 0 0,-1 0 0,-21 0 0,22-21 16,-1 21-16,-21-21 15,21 0-15,-20 0 0,20-1 0,-21 1 16,0-21-16,0 21 0,1-22 0,-22 22 16,21-21-16,-21 0 0,21 20 15,-21-20-15,0 21 0,0 0 0,0 42 31,-21 0-31,0 0 16,21 22-16,-22-22 0,22 21 16,0-21-16,0 22 0,0-22 0,0 0 15,0 21-15,0-21 0,0 1 0,0-1 16,0 0-16,0 0 16,0 0-16,0 0 15,0-42 16,0 0-31,0 0 16,0 0-16,0-22 0,0 22 0,22-21 16,-22 0-16,21-1 0,0 1 15,0 0-15,0-1 0,0-20 0,1 20 16,20 1-16,-21 0 0,21 21 16,-20-22-16,20 43 0,0 0 0,22 0 15,-22 0-15,0 0 0,1 43 16,-1-22-16,-21 21 0,22 0 0,-22 1 15,0-1-15,-21 0 0,0 1 16,0-1-16,0 0 0,0 1 16,0-22-16,0 21 0,0-21 0,0 1 15,0-1-15,0 0 0,0 0 0,0 0 16,-21-21-16,0 0 16,-1 0-16,22-21 31,0 0-31,22 0 15,-1-22-15,0 22 0,0-21 0,0 21 16</inkml:trace>
  <inkml:trace contextRef="#ctx0" brushRef="#br0" timeOffset="18292.25">14922 4995 0,'0'-21'0,"0"42"0,0-63 16,-21 42-16,0 0 0,0 21 15,21 0-15,0 22 0,-21-22 16,21 42-16,0-20 0,0 20 16,0-20-16,0 20 0,0 22 0,0-22 15,0 1-15,0-1 0,0 22 0,0-43 16,0 22-16,0-22 0,0 22 16,0-22-16,-21 0 0,-1-21 0,22 22 15,0-22-15,-21 0 0,0 0 16,21 0-16,-21 1 15,42-22 17,0 0-32,0 0 0,1-22 0,-1 1 15,21 0-15,-21 0 0</inkml:trace>
  <inkml:trace contextRef="#ctx0" brushRef="#br0" timeOffset="18743.99">15557 5715 0,'0'0'0,"22"-21"15,-1 0-15,-21 0 0,21-1 0,-21 1 16,-21 21 0,-22 0-16,22 0 15,0 0-15,-21 0 0,-1 0 0,1 0 16,21 21-16,-21 1 0,-1-1 16,22 0-16,-21 0 0,21 0 0,-1 22 15,1-22-15,0 0 0,21 0 16,0 0-16,0 0 0,0 1 0,0-1 15,0 0-15,21 0 16,0-21-16,22 0 0,-22 21 16,21-21-16,-21 21 0,22-21 15,-22 0-15,0 22 0,21-22 0,-20 0 16,-1 21-16,0-21 0,0 0 16,-21 21-16,0 0 15,0 0 1,0 0-16,-21-21 0,0 0 15,-22 0-15,22 22 0,-21-22 16,21 0-16,-22 0 0,1 0 16,21 0-16,-21 0 0,20 0 0,-20 0 0,21 0 15,0 0-15,-22 0 0,22 0 16,0 0-16,0 0 0,0 0 0,0 0 16,-1 0-16,22-22 0,-21 1 15,21 0-15,-21 0 16,21 0-1,0 0-15,0-1 0</inkml:trace>
  <inkml:trace contextRef="#ctx0" brushRef="#br0" timeOffset="19096.79">14351 5249 0,'-42'0'0,"84"0"0,-106-21 16,43 21-16,21-21 15,21 21-15,22 0 16,-1 0-16,22 0 0,-1 0 16,1 0-16,-1 0 0,22 0 0,-22 0 15,1 0-15,20-21 0,-20 21 16,-1 0-16,1 0 0,-22 0 0,1 0 15,-1 0-15,0 0 0,-21 0 16,1 0-16,-44 0 47,1 0-31,0 0-1,0 0-15,21-21 0,-21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9T02:01:26.2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741 0,'0'0'0,"0"-21"0,-21 21 15,0-21 1,0 21-16,0 21 31,21 0-15,0 0-16,0 0 15,0 0-15,0 1 0,0-1 0,21-21 16,-21 21-16,21-21 0,0 0 16,22 0-16,-22 0 0,0 0 15,21 0-15,-21 0 0,22 0 16,-1-21-16,-21 0 0,22-1 16,-1 1-16,0 0 0,-21 0 15,22 0-15,-22 0 0,0-1 0,0 1 16,-21 0-16,0 0 0,0 0 0,0 0 15,-21-1-15,0 1 16,-21 21-16,20 0 0,-20 0 16,0 0-16,-1 0 0,-20 21 0,21 1 15,-22-1-15,22 0 0,-22 0 16,1 21-16,-1-20 16,1 20-16,20 0 0,1 1 0,21-1 15,0 0-15,21 1 0,0-22 16,21 21-16,0-21 0,0 0 0,22 1 15,-22-1-15,21 0 0,0-21 16,1 0-16,-1 21 0,0-21 16,-20 0-16,20 0 0,0 0 0,1 0 15,-22 0-15,21-21 0,-21 0 16,0 21-16,1-21 0,-1 21 0,-21-22 16,0 1-16,-21 0 15,-1 21-15,1 0 16,0 0-16,-21 0 0,-43 42 15,43-20-15,-1-1 16,-20 0-16,21 21 0,-1-21 0,-20 22 16,20-22-16,1 21 0,0-21 15,21 22-15,-1-1 0,1-21 16,21 22-16,0-22 0,0 21 0,21-21 16,1 0-16,-1 1 0,0-1 15,21 0-15,1 0 0,-1-21 16,0 0-16,1 0 0,-1 0 0,0 0 15,1 0-15,-1 0 0,0 0 16,-21-21-16,22 0 0,-22 0 0,21-1 16,-21 22-16,1-21 0,20-21 15,-21 21-15</inkml:trace>
  <inkml:trace contextRef="#ctx0" brushRef="#br0" timeOffset="225.85">2561 1185 0,'0'-21'16,"0"42"-16,21-63 0,0 42 15,1 0-15,-1 0 0,0 0 16,0 21-16,0 0 16,0-21-16,1 22 0,-1-1 0,0 0 15,-21 0-15,21 0 0,0 0 16,-21 1-16,21-1 0,-21 0 16,0 0-16,22 0 0,-1 0 15,-21 1-15,0-1 16,21-21-16,0 0 15,-21-21 1,21 21-16,0-22 0</inkml:trace>
  <inkml:trace contextRef="#ctx0" brushRef="#br0" timeOffset="458.39">3090 1058 0,'0'-21'0,"0"42"0,-21-21 46,0 22-46,0 20 0,0-21 16,-1 0-16,-20 22 16,0-22-16,21 21 0,-22-21 0,1 22 15,0-22-15,-1 0 0,1 21 16,21-21-16,-22 1 0,22-1 0,0 0 16,21 0-16,21-21 31,0 0-31,1 0 0,20-21 15,0 0-15,1 0 0,-1-1 0</inkml:trace>
  <inkml:trace contextRef="#ctx0" brushRef="#br0" timeOffset="771.21">3238 1122 0,'22'0'0,"-44"0"0,44-21 0,-22 0 15,0 42 1,0 0-1,0 0-15,0 0 0,0 0 16,0 22-16,0-22 0,0 21 0,0 1 16,-22-1-16,22 21 0,-21 1 15,21 21-15,0-1 0,-21 1 0,0 21 16,21-22-16,-21 22 0,0 0 16,-1 0-16,1 21 0,0-21 15,0-22-15,0 22 0,21-21 16,-21 0-16,-1-1 0,22-20 0,0 20 15,0-20-15,0-22 0,-21 22 0,21-43 16,0 21-16,0-21 0,0 1 16,0-44-1,0 1-15,0-21 0,0 21 16,0-22-16,0-20 0,0 21 0</inkml:trace>
  <inkml:trace contextRef="#ctx0" brushRef="#br0" timeOffset="1098.02">3069 1439 0,'0'-42'0,"0"84"0,0-126 15,0 41-15,0 1 0,0-21 16,0 41-16,0-20 16,0 21-16,0 0 0,21 0 0,0-22 15,1 22-15,-1 0 0,21 0 16,-21 0-16,22 21 0,-1 0 0,0 0 15,1 0-15,-1 0 0,21 21 16,-20 0-16,-22 0 0,21 0 16,-21 22-16,-21-1 0,0-21 0,0 21 15,0 1-15,-21-22 16,0 21-16,-21-21 0,21 22 0,-22-22 16,1 0-16,0 0 0,-1 0 15,22 1-15,-21-22 0,21 21 0,-1-21 16,1 0-16,0 0 0,0 0 15,21-21 1</inkml:trace>
  <inkml:trace contextRef="#ctx0" brushRef="#br0" timeOffset="1704.08">3514 1524 0,'21'0'0,"-42"0"0,63 0 16,-21 0-16,0 0 16,0 0-16,1 0 0,20-21 15,-21 0-15,0 0 0,22-1 16,-22 1-16,0-21 0,21 21 16,-21-22-16,22 1 0,-22 0 0,0-22 15,0 22-15,0-22 0,1 1 16,-22-1-16,21 22 0,-21 0 15,0-1-15,0 1 0,0 0 0,0 21 16,0-1-16,0 1 0,0 42 31,-21 1-31,-1 20 0,1-21 16,0 21-16,0 22 0,21-1 16,-21-20-16,21 20 0,-21 1 0,21-1 15,0-20-15,0-1 0,0 21 16,0-20-16,0-1 0,0-21 0,21 22 15,0-22-15,0 0 0,0 0 16,22 21-16,-22-42 16,0 0-16,21 0 0,-21 0 0,22 0 15,-22-21-15,0 0 16,21 0-16,-20 0 0,-1 0 16,-21-1-16,21-20 0,-21 21 0,21 0 15,-21-22-15,0 22 0,0 0 16,0 42 15,0 0-31,-21 1 16,21-1-16,-21 0 0,21 0 15,0 0-15,0 0 0,0 1 16,0-1-16,21-42 62,0-1-62,-21 1 0</inkml:trace>
  <inkml:trace contextRef="#ctx0" brushRef="#br0" timeOffset="1863">4424 1058 0,'0'0'0,"0"-21"0,0 42 47,0 1-32,0-1 1,0 0 0,21-21-16,0 21 0</inkml:trace>
  <inkml:trace contextRef="#ctx0" brushRef="#br0" timeOffset="3472.07">5016 1101 0,'0'0'16,"0"-21"-16,-21 21 0,0 0 16,0 0-16,0 0 0,0 0 15,-1 0-15,1 0 0,0 21 16,0 0-16,0 0 0,0 0 16,-1 0-16,1 22 0,0-22 0,0 21 15,21-21-15,0 22 0,0-22 16,0 21-16,0-21 0,0 22 0,0-22 15,0 21-15,0 1 16,21-22-16,0 0 0,0-21 0,1 0 16,20 21-16,-21-21 0,21 0 15,-20 0-15,20-21 0,0 21 16,1-21-16,-22 0 0,21-1 0,22-41 16,-22 42-16,-21-22 15,0 22-15,0-21 0,1 0 16,-1-1-16,0 1 0,0 0 0,-21-1 15,0 22-15,21-21 0,-21 21 16,0-1-16,21 1 0,-21 42 31,0 1-31,0-1 0,-21 0 16,21 21-16,-21 1 0,21-22 0,-21 21 16,21 0-16,0-20 0,0 20 15,0-21-15,0 21 0,0-20 0,0-1 16,0 0-16,0 0 0,21-21 15,-21 21-15,21 0 0,22-21 0,-22 0 16,0 0-16,21 0 16,-21 0-16,22 0 0,-1-21 0,0 0 15,-20 0-15,20 0 0,0 0 0,-21-22 16,22 22-16,-22-21 0,21-1 16,-21 1-16,1 0 0,-1-22 0,0 22 15,0-22-15,-21 1 0,21-1 16,-21 1-16,0 21 0,0-1 15,0 1-15,0 0 0,0 20 0,0 1 16,0 0-16,0 0 0,0 42 31,-21 0-31,21 0 16,0 22-16,0-1 0,-21 0 0,21 22 16,-21-1-16,21 1 0,0-1 15,0-20-15,0 20 0,0-20 0,0-1 16,0 0-16,0 1 0,0-1 15,0-21-15,0 0 0,0 0 0,21 1 16,0-1-16,-21 0 0,21 0 16,0-21-16,1 0 0,-1 0 15,21 0-15,-21 0 0,0 0 0,1 0 16,-1-21-16,0 0 0,21 0 16,-21-1-16,1-20 0,-1 21 0,0-21 15,0-1-15,21-20 0,-20-1 16,-1 1-16,0-1 0,0 1 0,0-1 15,-21 1-15,21-1 0,-21 1 16,22-22-16,-22 43 0,0 21 16,0-1-16,0 1 0,-22 21 31,1 0-31,21 21 0,-21 22 16,0-22-16,21 21 0,0 22 0,-21-22 15,0 85 1,-1-63-16,22-1 0,-21 1 0,21-1 15,0-21-15,0 22 0,0-22 16,0 1-16,0-1 0,0-21 0,0 21 16,0-20-16,0 20 0,0-21 15,21 0-15,1 0 0,-1-21 0,0 22 16,0-22-16,21 0 0,-20 0 16,-1 0-16,21 0 0,-21-22 0,22 1 15,-22 21-15,21-21 0,-21-21 16,22 21-16,-1-1 0,-21-20 15,0 21-15,22-21 0,-22-1 0,0 22 16,-21-21-16,21 21 0,-21-1 16,0 44-1,0-1-15,0 0 16,-21 0-16,21 0 0,0 0 16,-21 22-16,21-22 0,-21 0 0,21 0 15,0 0-15,0 1 0,0-1 16,0 0-16,0 0 0,21 21 15,0-42-15,0 22 0,0-22 16,22 0-16,-1 0 0,-21 0 0,21 0 16,-20 0-16,20-22 0,-21 1 15,21 0-15,-20 0 0,-1 0 0,0-22 16,0 22-16,0-21 0,0 0 16,1 20-16,-22-20 0,0 21 15,0-21-15,0 20 0,0 1 0,0 0 16,0 42 15,0 0-31,0 1 16,0-1-16,0 21 0,-22-21 0,1 22 15,21-1-15,-21 0 0,0 1 16,21 20-16,0 1 0,-21-1 0,21 1 16,0-1-16,0 1 0,-21-1 15,21 1-15,0-1 0,-22 1 16,1-1-16,21-21 0,-21 22 0,21-1 15,-21 1-15,0-1 0,21 1 16,0-1-16,0 1 0,-21-22 0,21 1 16,-22-1-16,22 0 15,-21 43-15,0-64 0,21 0 0,-42 22 16,21-22-16,-1 0 0,1 0 16,0-21-16,0 0 0,0 0 15,0 0-15,-1 0 0,1 0 16,0-21-16,21 0 0,0 0 15,0-22-15,0 22 0,0-21 0,0-22 16,0-63-16</inkml:trace>
  <inkml:trace contextRef="#ctx0" brushRef="#br0" timeOffset="3731.92">5927 1058 0,'0'22'0,"21"-22"0,0 0 16,21 0-16,-21 0 0,22 0 16,-1 0-16,0 0 0,-20-22 15,20 22-15,-21 0 0,21-21 16,-20 0-16,-1 21 0,0 0 15,0-21-15,-21 0 0,21 21 16,-21-21-16,0-1 16,-21 1-16</inkml:trace>
  <inkml:trace contextRef="#ctx0" brushRef="#br0" timeOffset="3911.82">5228 762 0,'0'21'0,"0"0"31</inkml:trace>
  <inkml:trace contextRef="#ctx0" brushRef="#br0" timeOffset="4803.59">8467 826 0,'0'0'0,"0"-43"0,0 22 15,0 0-15,0 0 16,-22 21-16,1 0 16,0 21-16,21 0 15,-21 21-15,0-20 0,0 41 0,-1-21 16,22 22-16,-21-22 0,0 22 15,0-22-15,0 22 0,0-22 16,21 0-16,-22 1 0,1-22 0,21 21 16,0-21-16,-21 0 0,0 1 15,42-44 32,-21 1-47,21 0 0,0 0 0,1 0 16,-1-22-16,0 1 0,0 0 15,-21-1-15,42 1 0,-42 21 0,22-21 16,-1 20-16,0 1 0,0 0 16,-21 42-16,21 0 0,-21 1 15,0 20-15,0-21 0,0 21 16,0 1-16,0-1 0,0-21 16,0 22-16,0-1 0,0-21 15,0 0-15,21 0 0,-21 1 0,22-1 16,-1 0-16,0 0 0,0-21 0,0 0 15,22 0-15,-1 0 0,0 0 16,1 0-16,-1 0 0,21-21 0,-20 0 16,20 0-16,-20-1 0,20 1 15,-21-21-15,1 0 0,-1-1 0,0 1 16,1 0-16,-22-22 16,0 22-16,0-22 0,-21 1 0,0-1 15,0 22-15,-21 0 0,0-22 16,-21 43-16,-1-21 0,1 20 0,-22 1 15,22 21-15,-21 0 0,-1 0 16,1 0-16,20 0 0,-20 21 0,20 22 16,-20 20-16,21-20 15,20-1-15,22 21 0,0-20 0,0-1 16,0 0-16,0 1 0,22-22 16,-1 21-16,21-21 0,0 1 0,1-1 15,-1 0-15,22 0 0</inkml:trace>
  <inkml:trace contextRef="#ctx0" brushRef="#br0" timeOffset="5438.23">9588 1207 0,'0'-22'0,"0"44"0,0-65 16,0 22-16,0 0 0,0 0 0,0 0 16,0-1-16,-21 1 15,0 21-15,0 0 0,0 0 0,0 0 16,-22 21-16,22 1 0,0 20 15,0-21-15,0 21 0,-22-20 0,22 20 16,0 0-16,0-21 0,21 22 16,-21-22-16,21 21 0,0-21 15,0 1-15,0-1 0,0 0 16,0 0-16,21-21 0,0 0 16,0 0-16,0 0 0,0 0 15,1 0-15,20 0 0,-21 0 0,0-21 16,22 0-16,-22 0 0,21-1 15,-21 1-15,0-21 0,1 21 0,-1-22 16,0 22-16,0-21 0,0 21 16,0 0-16,-21-1 0,22 1 15,-22 0-15,0 42 16,0 0-16,0 1 16,0-1-16,0 0 0,0 0 15,-22 0-15,22 0 0,-21 1 16,21-1-16,0 0 0,0 0 0,0 0 15,21-21 1,1 0-16,-1 0 16,0 0-16,0 0 0,0 0 15,0-21-15,1 0 0,-1 21 0,0-21 16,0 0-16,0-22 0,0 22 16,1 0-16,-1 0 0,0 0 0,-21-1 15,21 1-15,-21 42 16,0 1-1,0-1-15,-21 0 0,21 21 16,-21-21-16,0 1 0,21-1 16,0 0-16,0 0 0,-22 0 0,22 0 15,0 1 1,22-44 15,-1 1-31,-21 0 0,21 0 0,0 0 16,0-22-16</inkml:trace>
  <inkml:trace contextRef="#ctx0" brushRef="#br0" timeOffset="5611.13">10245 783 0,'0'0'0,"0"-21"16,-22 21 15,1 0-31,21 21 16,0 0-16,0 1 15,21-22 1,1 0-16,-1 0 0,0 0 0,0 0 16,21 0-16</inkml:trace>
  <inkml:trace contextRef="#ctx0" brushRef="#br0" timeOffset="5845.99">10795 699 0,'0'42'15,"0"-21"-15,-42 43 16,42-22-16,-22 0 16,1 1-16,0 20 0,0-21 0,0 1 15,21 20-15,-21-20 0,21-1 16,-22 0-16,22-21 0,-21 22 0,21-22 16,0 0-16,0 0 0,0 0 15,0 1-15,0-1 0,21-21 16,1 0-16,-1 0 0,0 0 0,0 0 15,0 0-15,0 0 16,1-21-16,-1 21 0,0-22 0</inkml:trace>
  <inkml:trace contextRef="#ctx0" brushRef="#br0" timeOffset="6082.86">10647 1058 0,'-21'0'0,"42"0"15,-64 0-15,22 0 0,42 0 32,64 0-17,-43 0-15,-20 0 16,41 0-16,-42 0 16,22-21-16,-22 21 0,0-21 0,21 21 15,-21-21-15,1 21 0,-1 0 16,0-21-16</inkml:trace>
  <inkml:trace contextRef="#ctx0" brushRef="#br0" timeOffset="6882.85">1143 2201 0,'0'0'0,"-21"0"0,0 0 0,-1 0 0,1 0 15,0 0-15,0 0 16,42 0 15,0 0-15,0 0-16,22 0 0,-22 0 15,42 0-15,-20 0 0,20 0 0,1-21 16,20 21-16,1 0 0,0 0 16,21 0-16,-1 0 0,1 0 15,0 0-15,21-21 0,0 21 0,21 0 16,22 0-16,-22 0 0,0-21 16,42 21-16,-20 0 0,41-21 0,-20 21 15,21 0-15,-1-21 16,22-1-16,0 22 0,0 0 0,0-21 15,-1 21-15,1 0 0,0 0 16,0-21-16,21 21 0,-21 0 0,0 0 16,-1 0-16,1 0 0,21 0 15,-21 0-15,-21-21 0,21 21 0,-22 0 16,1 0-16,-22 0 0,22 0 16,-43 0-16,1 0 0,-1 0 0,0-21 15,1 21-15,-22 0 16,0 0-16,-21-21 0,-21 21 0,0 0 0,0 0 15,-43 0-15,22-22 16,-22 22-16,-20 0 0,-1 0 0,0 0 16,-21 0-16,22 0 0,-43-21 15,0 0-15</inkml:trace>
  <inkml:trace contextRef="#ctx0" brushRef="#br0" timeOffset="15910.56">741 3810 0,'21'0'0,"-21"-21"16,21 21-16,-21-21 15,0 0 1,0-1-16,0 1 16,0 0-16,0 0 15,-21 0-15,21 0 16,-21 21-16,21 21 31,0 0-15,0 0-16,0 21 0,0-20 15,0 20-15,21 0 0,-21 1 16,21 20-16,-21 1 0,0-1 0,0-21 16,0 22-16,0-1 0,0 1 15,0-22-15,0 22 0,0-22 0,0 0 16,0 1-16,0-1 0,0-21 15,0 22-15,0-22 0,0 0 16,0 0-16,0 0 0,0 0 16,0 1-16,0-44 31,0 1-15,0 0-16,0 0 0</inkml:trace>
  <inkml:trace contextRef="#ctx0" brushRef="#br0" timeOffset="16764.07">1164 4233 0,'0'-21'0,"0"0"15,-21 21 1,21 21 0,-21-21-16,0 21 15,-1 22-15,1-22 0,0 0 16,0 21-16,0 1 0,0-22 0,-1 21 16,1 1-16,0-1 15,0-21-15,0 21 0,0-20 0,-1-1 16,1 0-16,21 0 0,0 0 15,0 0-15,0-42 32,0 0-32,0 0 15,0 0-15,0 0 0,0-1 0,21 1 16,-21-21-16,22 21 0,-1-22 16,-21 22-16,21-21 0,0 21 0,0-22 15,0 22-15,1 0 0,-1 0 16,0 0-16,0 0 0,-21-1 0,21 22 15,0 0-15,1 0 16,-1 0-16,-21 22 0,21-1 0,0 0 16,-21 0-16,21 0 0,0 0 15,-21 1-15,0 20 0,22-21 16,-1 0-16,-21 0 0,21 1 0,-21-1 16,0 0-16,0 0 0,21-21 15,-21 21-15,21 0 0,-21 1 16,21-1-1,1-21-15,-1 0 32,-21-21-32,21-1 0,0 1 15,0-21-15,-21 21 16,21 0-16,-21-22 0,22 1 0,-1-22 16,-21 22-16,0-21 0,0-1 15,21 1-15,-21-1 0,0 1 16,0 20-16,0 1 0,0 0 15,0 20-15,0 1 0,0 0 0,0 0 16,0 42 0,0 0-16,0 0 0,0 22 15,-21-1-15,21 0 0,0 22 16,0-22-16,0 22 0,0-22 0,0 0 16,0 22-16,0-22 15,0 1-15,0-22 0,0 21 0,0-21 16,0 0-16,-21 1 0,21-1 15,0 0-15,21-21 32,0 0-32,0-21 15,-21 0-15,21-1 16,0 1-16</inkml:trace>
  <inkml:trace contextRef="#ctx0" brushRef="#br0" timeOffset="17148.84">1778 4339 0,'0'0'0,"21"21"16,-21 1-1,21-22-15,0 0 16,1 0-16,-1 0 0,0 0 16,0 0-16,0-22 0,0 1 15,1 21-15,-1-21 0,0 0 0,0 0 16,0 0-16,-21-1 0,0 1 15,21 0-15,-21 0 0,0 0 0,0 0 16,0-1-16,-21 22 16,0 0-16,0 0 0,0 0 15,0 22-15,-1-1 16,1 0-16,0 21 0,0-21 0,0 22 16,0-22-16,-1 21 0,1 1 15,21-22-15,0 21 0,0-21 0,0 0 16,0 1-16,0-1 0,0 0 15,21 0-15,1 0 0,-1-21 0,0 0 16,0 21-16,0-21 0,0 0 16,1 0-16,-1 0 0,21 0 15,0-21-15,-20 0 16,-1 21-16,21-21 0,-21 0 0,0-22 0</inkml:trace>
  <inkml:trace contextRef="#ctx0" brushRef="#br0" timeOffset="17683.54">2646 3789 0,'0'-21'15,"0"42"-15,0-63 0,-21 42 16,-1 0-16,1 0 16,21 21-16,0 0 0,0 0 0,-21 0 15,21 22-15,0-22 0,0 21 16,0 0-16,0 22 0,0-22 0,0 1 15,0-1-15,0 0 0,0 1 16,0-1-16,0 0 0,0-21 16,0 22-16,0-22 0,0 0 0,0 0 15,21-21-15,-21 21 0,0-42 47,0 0-31,0 0-16,0 0 15,0 0-15,0-1 0,0 1 0,0-21 16,21 21-16,1 0 0,-1 21 16,0-22-16,21 1 0,-21 21 15,22 0-15,-22 0 0,0 0 16,21 0-16,-20 0 0,-1 0 0,0 0 16,21 0-16,-21 21 0,1-21 15,-1 22-15,0-1 0,0 0 0,0 0 16,0 0-16,-21 0 0,0 1 15,0-1-15,-21 0 0,0 0 16,-21 0-16,21 0 0,-22-21 16,1 22-16,0-1 0,-1-21 0,1 21 15,0-21-15,-1 0 0,22 0 16,0 21-16,0-21 0,0 0 16,-1 0-16,22-21 15,0 0-15,22 0 16</inkml:trace>
  <inkml:trace contextRef="#ctx0" brushRef="#br0" timeOffset="18846.88">3387 3789 0,'0'0'0,"0"-21"15,0 0-15,0-1 16,0 44 15,0-1-15,0 0-16,0 0 0,0 0 0,0 22 15,0-1-15,0 0 0,0 1 16,0-1-16,0 0 0,0 22 0,0-22 16,0 0-16,0 1 0,0-1 15,0-21-15,0 22 0,0-22 0,-22 0 16,22 0-16,0 0 0,0 0 16,0 1-16,-21-22 0,21-22 31,0 1-16,0 0-15,0 0 0,0-21 0,0 20 16,0 1-16</inkml:trace>
  <inkml:trace contextRef="#ctx0" brushRef="#br0" timeOffset="19295.62">3133 3852 0,'0'0'0,"0"-21"0,0 0 16,0 0-16,0 0 16,0 0-16,0-1 15,21 22-15,0-21 0,0 21 16,0 0-16,22-21 16,-1 21-16,0 0 0,22 0 15,-22 0-15,85 21 0,-63 0 16,-1 1-16,-21-1 0,22 21 0,-22 0 15,22-20-15,-43 41 0,21-21 0,1 1 16,-22-1-16,0 0 0,0 22 16,-21-22-16,0 1 0,0-1 0,0 0 15,-21 1-15,0-1 0,-22-21 16,22 21-16,-21-20 0,0-1 16,-22 0-16,22 0 0,-1-21 0,-20 21 15,-1-21-15,1 0 0,21 0 16,-22 0-16,22 0 0,-22 0 0,22 0 15,21 0-15,-22 0 0,22 0 16,-21-21-16,21 0 16,21 0-1,0 0-15,21 21 0,0-22 16,0 22-16,0-21 0,22 0 16,-1 21-16,0-21 0,1 0 0,20 0 15,-20-1-15</inkml:trace>
  <inkml:trace contextRef="#ctx0" brushRef="#br0" timeOffset="19916.25">4212 4233 0,'0'-21'16,"-21"0"-16,0 21 15,21-21-15,0 0 0,-21 0 16,21-1-16,0 1 16,0 0-16,0 0 15,0 0-15,21 21 0,0-21 16,0 21-16,0 0 0,0 0 16,1 0-16,20 21 0,-21 0 15,0 0-15,22 0 0,-22 0 0,0 22 16,21-22-16,-21 21 0,-21-21 15,22 22-15,-22-22 0,0 21 16,0-21-16,0 1 0,0-1 0,0 0 16,-22 0-16,22 0 0,-21 0 0,0-21 15,0 0-15,0 0 16,21-21 0,0 0-1,0 0-15,0-21 0,0 20 16,0 1-16,0 0 0,21-21 0,0 21 15,0-22-15,0 22 0,1 0 16,-1-21-16,21 20 0,-21 1 0,22 0 16,-1 0-16,-21 0 0,21 0 15,1 21-15,-22 0 0,21 0 0,1 0 16,-22 0-16,0 21 0,0 0 16,0 0-16,0 0 0,-21 22 0,0-22 15,0 21-15,0-21 0,0 0 16,0 22-16,0-22 0,0 0 0,0 0 15,0 22-15,-21-22 0,21 0 16,-21-21-16,21 21 0,0 0 16,0 0-16,0-42 31,0 0-15,0-21-16,0 21 0,0-22 0,0 1 15</inkml:trace>
  <inkml:trace contextRef="#ctx0" brushRef="#br0" timeOffset="20251.07">5101 3747 0,'0'0'0,"-21"0"15,0 0-15,0 0 0,-1 0 16,22 21-16,-21-21 0,0 21 16,21 0-16,-21 0 0,21 0 15,0 1-15,21-22 16,0 0-16,0 0 15,1 0-15,-1 0 0,21 0 0,-21 0 16,0-22-16,1 22 0,-1-21 16,0 0-16,0 21 0,-21-21 0,0 0 15,0 0-15,0-1 0,0 1 16,-21 0-16,0 21 0,0 0 16,-1 0-16,1 0 0,-21 0 0,21 0 15,0 21-15,-1 0 16,-20 1-16,21-1 0,0 0 0,21 0 15,0 0-15,0 22 0,0-22 16,0 0-16,0 21 0,0-21 0,21 22 16,0-22-16,0 0 0,0 0 15,22 0-15,-22 1 0</inkml:trace>
  <inkml:trace contextRef="#ctx0" brushRef="#br0" timeOffset="20515.91">5419 4022 0,'0'0'0,"0"21"31,0 0-31,0 0 16,0 0-16,0 1 0,0-1 0,0 0 16,0 21-16,0-21 0,0 1 15,0 20-15,21-21 0,-21 0 0,0 0 16,21 1-16,-21-1 0,0 0 0,0 0 15,0 0-15,21-21 32,0 0-17,-21-21-15,21 0 16,1 0-16,-22-22 0</inkml:trace>
  <inkml:trace contextRef="#ctx0" brushRef="#br0" timeOffset="20730.65">5800 3895 0,'0'21'32,"-22"0"-32,1 0 15,21 0-15,-42 22 0,21-22 0,0 21 16,-1 1-16,1-22 0,0 21 16,0 0-16,0-20 0,0 20 15,-1-21-15,1 0 0,21 22 0,-21-22 0,21 0 16,0 0-16,21-21 31,0 0-31,1 0 16,-1-21-16</inkml:trace>
  <inkml:trace contextRef="#ctx0" brushRef="#br0" timeOffset="21130.42">5990 4233 0,'-21'0'0,"42"0"32,0-21-32,0 0 0,1 0 0,-1 21 15,0-21-15,0 0 0,0-1 16,0 1-16,1 0 0,-22 0 0,21 0 15,-21 0-15,21 21 0,-21-22 16,-21 44 0,0-1-1,-1 0-15,1 0 0,-21 0 16,21 22-16,-43 20 0,43-21 16,0 1-16,21-22 0,0 21 15,-21-21-15,21 1 0,0-1 0,0 0 16,0 0-16,0 0 0,21-21 0,0 21 15,0-21-15,0 0 0,22 0 16,-22 0-16,21 0 0,1 0 16,-22 0-16,21-21 0,-21 0 0,0 0 15,1 21-15,-1-21 0</inkml:trace>
  <inkml:trace contextRef="#ctx0" brushRef="#br0" timeOffset="21480.22">6371 4233 0,'0'-21'0,"0"0"0,0 0 16,0 0-16,0 0 0,21-22 15,-21 22 1,21 21-16,1-21 0,-1 0 0,0 21 16,0 0-16,0 0 15,0 0-15,1 0 0,-1 0 0,0 21 16,0 0-16,0 0 0,0 22 0,1-22 16,-22 0-16,21 21 0,0-21 15,-21 22-15,0-22 0,0 0 16,0 21-16,0-20 0,0-1 0,0 0 15,0 0-15,0 0 0,0 0 16,-21-21-16,0 0 16,21-21-1,0 0 1,0 0-16,0 0 0,0-22 0,0 22 16,0 0-16,0-21 0,21 21 15,0-22-15,0 22 0,-21 0 0,21-21 16,0 20-16,1 1 0,20 0 15,-21 0-15,0 21 0,0-21 0,1 0 16,-1 21-16,0 0 0,0-22 16</inkml:trace>
  <inkml:trace contextRef="#ctx0" brushRef="#br0" timeOffset="21985.62">7324 3937 0,'0'-21'0,"0"42"0,21-63 0,-21 21 16,0-1-16,0 1 0,0 0 0,0 0 16,0 42 15,0 0-31,0 0 0,0 1 15,0 20-15,0 43 0,-21-43 16,21 21-16,0-20 16,0-1-16,-22 0 0,22 1 0,0-1 15,-21 0-15,21 1 0,0-22 0,0 0 16,0 0-16,0 0 0,-21 1 16,21-1-16,21-42 31,-21-1-31,21 1 15,-21 0-15,22 0 0,-1 0 0,0 0 16,0-22-16,0 1 0,0 21 16,22-22-16</inkml:trace>
  <inkml:trace contextRef="#ctx0" brushRef="#br0" timeOffset="22219.49">7747 4001 0,'42'-22'16,"-84"44"-16,105-65 0,-41 43 0,-65 21 31,22 1-31,0-1 0,-21 21 15,-1-21-15,1 22 0,21-1 16,-22-21-16,1 21 0,-21 22 16,41-43-16,1 0 0,0 0 15,21 22-15,-21-22 0,21 0 16,21-21 15,0 0-31,0-21 0,1 0 16,-1 0-16,0-22 0,0 22 0,21-21 15,-20-1-15,-1 1 0,0 0 16,0-1-16,21 1 0</inkml:trace>
  <inkml:trace contextRef="#ctx0" brushRef="#br0" timeOffset="22399.39">7726 3979 0,'0'0'0,"21"0"15,0 0-15,-21 22 16,0-1-16,0 21 16,0-21-16,0 22 0,0-22 0,21 21 15,0 0-15,-21-20 0,22 20 16,-1-21-16,0 0 0,0 0 15,0 1-15,0-1 0,1 0 0,-1-21 16,0 0-16,0 21 0,0-21 16,0 0-16,1 0 0,-1 0 0,0 0 15,0-21-15,0 0 0,0 0 0,1-1 16,-1 1-16,0 0 0,0-21 16</inkml:trace>
  <inkml:trace contextRef="#ctx0" brushRef="#br0" timeOffset="22611.27">8361 3747 0,'0'-22'0,"0"44"0,0-65 16,-21 43-16,-1 0 0,1 21 16,0 1-16,21-1 15,0 21-15,-21-21 0,21 22 16,-21-1-16,0 21 0,21-20 0,0 20 16,0-20-16,0-1 0,-22 0 15,22 1-15,0-1 0,-21 0 0,21-21 16,0 1-16,0-1 0,0 0 0,0 0 15,21-21-15,1 0 16,-1 0-16,21 0 0,-21 0 16,0-21-16,1 21 0</inkml:trace>
  <inkml:trace contextRef="#ctx0" brushRef="#br0" timeOffset="23281.88">8784 4001 0,'21'-22'0,"-42"44"0,42-65 15,-21 22-15,0 0 0,0 0 0,0 0 16,-21 21 0,0 0-16,0 0 0,0 0 0,-1 0 15,1 0-15,-21 21 0,21 0 16,0 0-16,-1 21 0,1-20 0,0 20 16,21 0-16,0 1 0,-21-1 0,21-21 15,-21 21-15,21 1 0,0-22 16,0 21-16,0-21 0,0 1 15,0-1-15,0 0 0,0 0 16,0 0-16,21-21 0,0 0 16,0 0-16,0 0 0,1 0 0,-1 0 15,0-21-15,0 21 0,0-21 16,0 0-16,1-22 0,-1 22 0,0 0 16,0-21-16,0-1 0,-21 1 15,0 0-15,21-1 0,1 22 0,-22-21 16,0 21-16,0 0 0,0-1 0,0 44 31,0-1-31,0 21 0,0-21 16,0 22-16,0-22 0,0 21 15,0-21-15,0 22 0,0-22 16,0 21-16,0-21 0,21 0 0,0 1 16,-21-1-16,21 0 0,0 0 15,0-21-15,1 21 0,-1-21 16,0 0-16,0 0 0,0 0 15,22 0-15,-22-21 0,0 0 0,21 0 16,-21 0-16,22-1 0,-22-20 0,0 21 16,0-21-16,0-1 0,1 1 15,-1 21-15,-21-22 0,0 22 16,0 0-16,0 0 0,21 21 0,-21 21 16,0 0-16,0 0 15,0 22-15,0-22 16,0 0-16,0 21 0,0-20 0,0-1 15,-21 0-15,21 21 0,0-21 16,0 1-16,0-1 0,0 0 16,0-42 15,0 0-15,0-1-16,0 1 0</inkml:trace>
  <inkml:trace contextRef="#ctx0" brushRef="#br0" timeOffset="23650.67">9546 3704 0,'0'0'15,"-106"21"1,85 1-16,21-1 16,-21 0-16,0 21 0,0-21 15,21 1-15,0-1 0,0 0 0,0 0 0,0 0 16,0 0-16,21-21 15,0 0-15,0 0 0,0 0 16,0 0-16,1 0 0,-1-21 16,0 0-16,0 21 0,0-21 0,0 0 15,1 0-15,-22-1 16,0 1-16,21 0 0,-21 0 0,0-21 16,0-1-16,0 22 0,0 0 15,-21 21-15,-1 0 16,1 0-16,0 0 0,0 0 0,-85 85 31,85-64-31,21 0 0,0 0 16,0 0-16,0 0 0,0 1 0,21-1 15,0 0-15,0-21 16,1 0-16,-1 0 0,21 0 16</inkml:trace>
  <inkml:trace contextRef="#ctx0" brushRef="#br0" timeOffset="23964.49">10033 3577 0,'0'0'0,"0"-42"0,0 21 0,21 21 15,-21-21-15,0 42 16,0 0 0,0 0-16,0 0 0,-21 22 0,21-22 15,-21 21-15,0 0 0,21 1 16,-22-1-16,22 43 0,-21-43 15,0 0-15,21 22 0,-21-22 16,21 1-16,-21-1 0,21 0 0,0 1 16,0-1-16,0-21 0,0 21 15,0-20-15,0-1 0,0 0 0,0 0 16,0 0-16,21-21 31,0 0-31,0 0 16,-21-21-16,21 0 0,1-43 15,-22 43-15,21 0 0,-21-21 16</inkml:trace>
  <inkml:trace contextRef="#ctx0" brushRef="#br0" timeOffset="24247.32">9737 3895 0,'-22'0'0,"44"0"0,-65 0 0,22 0 0,42 0 31,22 0-31,-22 0 0,21 0 16,0 0-16,1 0 0,-1-21 0,22 21 16,-22 0-16,0 0 0,1 0 15,-1 0-15,0 0 0,1-22 16,-22 22-16,0 0 0,0 0 0,0 0 0,0 0 16,-42 0 46,0 0-62,0 0 0,0-21 16,0 21-16,-1 0 0,1 0 15,0 0-15</inkml:trace>
  <inkml:trace contextRef="#ctx0" brushRef="#br0" timeOffset="27115.24">11684 3789 0,'0'0'0,"0"-21"0,0 0 15,0-1-15,0 1 0,0 0 16,-21 0-16,21 42 31,0 0-31,0 0 16,0 22-16,0-22 0,0 21 15,-21 1-15,21 20 0,0 22 16,0-22-16,0-20 0,-22-1 16,22 0-16,-21 1 0,21-1 15,0-21-15,-21 0 0,21 22 0,-21-43 16,21 21-16,0 0 0,0-42 31,0 0-31,0-1 16,21 1-16,0-21 0,0 21 0,1-22 15,-22 1-15,21 0 0,21-1 16,-21 1-16,0-21 0,1 41 0,20-20 16,-21 0-16,21 21 0,-20-1 0,-1 1 15,0 21-15,0 0 0,0 0 16,0 0-16,1 0 0,-22 21 15,0 1-15,0 20 0,21-21 16,-21 21-16,0 1 0,21-1 0,-21 0 16,21-20-16,-21 20 0,21 0 0,0-21 15,1 1-15,-1 20 0,0-21 16,0-21-16,0 21 0,22 0 0,-1-21 16,-21 0-16,21 0 0,1 0 15,-1 0-15,-21 0 0,22-21 0,-22 0 16,21 0-16,-21 0 0,0 0 0,1-1 15,-1-20-15,0 0 0,-21-1 16,0-20-16,0 21 0,0-1 0,0 1 16,0-22-16,0 22 15,0 0-15,0 21 0,-21-22 0,0 22 16,-1 0-16,22 0 0,-21 21 16,0 0-16,0 0 0,0 0 0,0 0 15,-1 0-15,-20 21 0,21 0 16,0-21-16,0 21 0,21 0 0,0 1 15,0-1-15,21 0 16,0-21-16,21 0 16,-21 0-16,22 0 0,-1 0 0</inkml:trace>
  <inkml:trace contextRef="#ctx0" brushRef="#br0" timeOffset="27395.08">13610 3831 0,'-21'0'0,"42"0"0,-63 0 0,21 21 16,-1-21 0,44 0 15,-1 0-31,0 0 0,0 0 15,0 0-15,0 0 0,1-21 16,-1 21-16,0 0 16,0 0-16,0 0 15</inkml:trace>
  <inkml:trace contextRef="#ctx0" brushRef="#br0" timeOffset="27580.97">13525 4001 0,'-21'0'16,"42"0"-16,-42 21 0,0 0 0,21 0 15,0 0 1,21-21 0,0 0-16,1 0 0,-1 0 15,0 0-15,0 0 0,0 0 16,0-21-16,1 0 0,-1 0 15,0 0-15,0 21 0</inkml:trace>
  <inkml:trace contextRef="#ctx0" brushRef="#br0" timeOffset="28326.54">14393 3789 0,'-21'-85'16,"42"85"-1,0-21-15,1 0 0,-1 21 0,0-21 16,0 21-16,21-21 0,1 21 15,-22 0-15,0 0 0,21 21 16,-20 0-16,-22 0 0,21 0 16,-21 0-16,21 1 0,-21-1 0,0 21 15,0-21-15,0 22 0,0-22 0,-21 21 16,21 0-16,-21-20 16,21 20-16,-22 0 0,1-21 0,21 1 15,0-1-15,0 0 0,0 0 16,-21-21-16,21-21 31,0 0-31,0-22 16,0 22-16,0 0 0,0-21 0,21 21 15,0-22-15,1 1 0,-1 21 16,-21-22-16,42 1 0,-21 21 16,0-21-16,22 20 0,-22 1 0,21 0 15,-21 0-15,22 21 0,-22 0 0,21 0 16,1 0-16,-22 21 0,21 0 15,-21 0-15,0 1 0,1 20 16,-22-21-16,0 0 0,0 22 0,0-1 16,0-21-16,0 21 0,0 1 15,0-22-15,-22 21 0,1-21 0,21 1 16,-21 20-16,21-21 0,-21-21 16,21 21-16,0 0 0,0-42 31,21 0-31,0-21 15,0 21-15</inkml:trace>
  <inkml:trace contextRef="#ctx0" brushRef="#br0" timeOffset="28752.69">15536 3852 0,'0'22'15,"21"-22"17,1 0-32,-1-22 0,0 22 15,0-21-15,0 21 0,0-21 0,22 0 0,-22 21 16,0-21-16,0 0 16,0-1-16,-21 1 0,0 0 15,0 0-15,0 0 16,-21 21-16,0 0 0,0 0 15,0 0-15,0 0 0,-22 21 16,22 0-16,-21 0 0,-1 22 0,22-22 16,0 0-16,-21 21 0,21-21 0,-1 22 15,22-1-15,0-21 0,0 22 16,0-22-16,0 0 0,0 0 0,0 0 16,22 0-16,-1 1 0,0-22 15,21 21-15,-21-21 0,22 0 0,-1 0 16,-21 0-16,22 0 15,-1 0-15,0 0 0,-21-21 0,22 21 16,-22-22-16,21 1 0,-21 0 0,1 0 16,20 0-16,-21 0 0,0-22 15,22 1-15</inkml:trace>
  <inkml:trace contextRef="#ctx0" brushRef="#br0" timeOffset="29314.36">16129 3831 0,'21'-42'16,"-42"105"-16,21-84 0,21-42 0,-21 42 0,0-1 0,0 1 15,-21 42 1,0-21-1,21 22-15,0-1 0,0 0 0,-21 0 16,21 21-16,-22-20 16,22-1-16,-21 21 0,21-21 0,0 0 15,0 22-15,0-22 0,-21 0 0,21 0 16,0 0-16,0 1 0,-21-1 16,21 0-16,0 0 0,21-42 46,0 0-30,0 0-16,1-22 0,-1 22 0,0-21 16,0 21-16,21-1 0,-20-20 0,-1 21 15,21 0-15,-21 0 0,0-1 16,22 1-16,-22 21 0,0 0 16,0 0-16,0 0 15,1 0-15,-22 21 0,0 1 16,0-1-16,0 0 0,0 0 0,0 0 15,0 0-15,0 1 0,0-1 16,0 0-16,0 0 0,0 0 0,0 0 16,21 1-16,0-1 15,0-21-15,0 21 0,0-21 0,22 0 16,-22 0-16,21 0 0,-21 0 16,22 0-16,-22-21 0,0 0 15,21-1-15,-20 1 0,-1-21 0,0 21 16,0-22-16,0 1 0,-21 21 15,0-21-15,21-1 0,-21 1 0,0 0 16,0-1-16,0 22 0,0-21 16,0 21-16,-21-1 0,0 1 0,0 21 15,0 0-15,0 0 16,-1 0-16,1 0 0,0 0 0,0 21 16,0 1-16,0-22 0,-1 21 0,1-21 15,0 0-15,0 0 16</inkml:trace>
  <inkml:trace contextRef="#ctx0" brushRef="#br0" timeOffset="30205.85">17970 3493 0,'0'-22'15,"0"44"-15,0-65 0,0 22 0,22 21 16,-22-21-16,0 42 31,0 0-31,0 0 0,0 22 16,0-22-16,0 21 0,-22 1 15,22-22-15,0 21 0,0 0 0,-21 1 16,0-22-16,0 21 0,21 1 0,-21-1 16,21 0-16,-21-21 0,21 22 15,-22-1-15,22-21 0,0 0 0,0 1 16,22-22 0,-1-22-16,-21 1 15,21 0-15,0-21 0,0 21 16,0-22-16,1 22 0,-1-21 0,0-1 15,0 22-15,0-21 0,0 21 16,1 0-16,-1-1 0,0 1 16,0 0-16,0 21 0,0 21 15,-21 0 1,0 1-16,22-1 0,-22 0 0,0 0 16,0 0-16,0 0 0,21 22 15,-21-22-15,21 21 0,-21-21 0,21 22 16,-21-22-16,0 21 0,21-21 0,0 1 15,1-1-15,-1 0 0,0-21 16,0 21-16,0-21 0,0 0 0,22 0 16,-22 0-16,0 0 0,21-21 15,-20 21-15,20-21 0,-21-22 16,21 22-16,-20 0 0,-1-21 0,21 21 16,-21-22-16,0 1 0,1 0 15,-1-1-15,-21-20 0,21 20 0,-21-20 16,0-1-16,0 22 0,0-21 15,0-1-15,0 22 0,0-1 0,-21 1 16,0 21-16,-1 0 0,1 0 16,0 21-16,-21 0 0,21 0 0,-1 0 15,1 21-15,0 0 0,0 0 16,0 21-16,0-20 0,-1 20 0,22-21 16,0 0-16,0 22 0,0-22 15,0 0-15,0 0 0,0 0 16,22 0-16,-1 1 0,0-22 15,0 21-15,0-21 0</inkml:trace>
  <inkml:trace contextRef="#ctx0" brushRef="#br0" timeOffset="30590.63">18944 3810 0,'0'0'0,"21"21"15,0-21 1,1 0-16,-1 0 15,0 0-15,0 0 0,0 0 16,22 0-16,-22-21 0,0 0 16,0 21-16,21-21 0,-20 21 15,-1-21-15,0-1 0,0 1 0,-21 0 16,0 0-16,0 0 16,-42 21-1,21 0-15,-1 0 0,1 0 0,0 21 16,0-21-16,0 21 0,0 0 15,-1 0-15,1 22 0,0-22 0,0 0 16,21 0-16,0 22 0,0-1 16,0 0-16,0-21 15,0 1-15,0-1 0,0 0 0,21 0 16,0-21-16,0 0 16,1 0-16,-1 0 0,85-21 15,-64 21-15,0-21 16,-21 0-16,64-22 0,-43 1 15,-20 21-15,20 0 0,0-22 16</inkml:trace>
  <inkml:trace contextRef="#ctx0" brushRef="#br0" timeOffset="31072.35">19897 3239 0,'0'-22'0,"0"44"0,0-65 0,-22 43 15,1 0 1,0 21-16,0 22 15,0-22-15,21 21 0,-21 1 0,-1-1 16,22 0-16,0 1 0,-21-1 16,21 0-16,-21 1 0,21-22 0,0 21 15,0 0-15,0-20 0,-21-1 16,21 42-16,-21-42 16,21 1-16,0-1 0,-21 0 0,21 0 15,0 0-15,0-42 47,0 0-47,21 0 0,-21 0 16,21-1-16,0 1 0,-21 0 15,21 0-15,0 0 0,1 0 0,-1-1 16,0 1-16,21 21 0,-21-21 16,1 21-16,20 0 0,-21 0 0,0 0 15,0 0-15,1 0 0,-1 0 16,0 0-16,0 21 0,0 0 0,0-21 15,-21 22-15,0-1 0,22 0 0,-22 0 16,0 0-16,0 0 0,0 1 16,0-1-16,-22-21 0,1 21 0,0 0 15,0-21-15,-21 21 16,-1-21-16,1 0 0,0 21 0,-1-21 16,1 0-16,0 0 0,-1 0 0,22 0 15,-21 0-15,21-21 0,-1 21 16,22-21-16,0 0 0,0 0 0,0 0 15</inkml:trace>
  <inkml:trace contextRef="#ctx0" brushRef="#br0" timeOffset="31544.08">20362 3387 0,'0'0'0,"0"-21"16,21-1-16,1-20 0,-22 21 0,0 0 16,0 0-16,0-1 0,21 22 15,-21-21-15,0 42 16,0 1 0,-21-1-16,21 21 0,0 0 15,-22 1-15,22 20 0,-21-20 0,21-1 16,-21 0-16,21 22 0,0-22 15,-21-21-15,0 22 0,0-1 0,-1 21 16,1-20-16,21-22 16,0 21-16,0-21 0,-21 1 0,21-1 15,21-42 17,-21-1-32,0 1 15,0-21-15</inkml:trace>
  <inkml:trace contextRef="#ctx0" brushRef="#br0" timeOffset="31923.86">20193 3471 0,'-21'-42'0,"42"84"0,-63-105 0,20 21 15,-20 20-15,21-20 0,0 21 0,-22-21 16,43 20-16,0 1 0,0 0 16,0 0-16,22 21 0,-1 0 15,0 0-15,42 0 0,-20 0 16,20 0-16,22 0 0,21 21 0,0 0 15,-22 0-15,22 22 0,-21-1 16,-1 0-16,1 1 0,-21-1 0,-22 22 16,0-22-16,1 0 0,-22 1 15,-21-1-15,0 0 0,0 1 0,-21-22 16,-22 21-16,1 0 0,-22-20 16,1 20-16,-1 0 0,-20-21 0,-1 1 15,22-1-15,-22 0 0,21 0 16,-41-21-16,41 21 15,22-21-15,-1 0 0,1 0 0,0 0 0,21 0 16,-22-21-16,22 0 16,21 0-16,0 0 15,0-1-15,21 22 16,-21-21-16,21 21 0,1-21 0,20 21 16,-21-21-16,21 0 0,1 21 0,20-21 15,-20 21-15</inkml:trace>
  <inkml:trace contextRef="#ctx0" brushRef="#br0" timeOffset="32517.52">21040 3747 0,'0'0'16,"0"-43"-1,0 22-15,0 0 16,0 0-16,0 0 0,0-1 15,21 1-15,0 21 0,-21-21 16,21 21-16,0 0 0,0 0 16,1 0-16,-1 0 0,0 0 0,21 21 15,-21 0-15,1 1 0,-1-1 16,21 0-16,-21 0 0,0 21 0,1-20 16,-1-1-16,-21 0 0,0 21 15,0-21-15,0 1 0,0-1 0,0 0 16,0 0-16,0 0 0,0 0 15,-21 1-15,-1-22 0,1 0 16,21 21-16,-21-21 0,0 0 16,21-21-16,-21 21 15,21-22-15,0 1 0,0 0 0,0 0 16,0 0-16,21 0 0,0-1 0,0 1 16,22 0-16,-22 0 15,0 0-15,21 0 0,-21-1 0,22 1 0,-1 0 16,0 21-16,-20-21 15,20 21-15,0 0 0,-21-21 0,22 21 0,-22 0 16,0 0-16,0 0 16,0 0-16,-21 21 0,0 0 15,0 0-15,0 0 0,0 1 16,0-1-16,0 0 0,0 0 0,0 0 16,-21-21-16,21 21 0,0 1 15,-21-1-15,0-21 0,0 21 16,21 0-16,0 0 0,-21-21 0,21 21 15,0-42 17,21 0-17,0 0-15,-21 0 16,21 0-16,-21-1 0</inkml:trace>
  <inkml:trace contextRef="#ctx0" brushRef="#br0" timeOffset="32840.94">21950 3344 0,'-21'0'0,"42"0"0,-64 0 0,1 0 0,21 0 16,0 0-16,0 22 0,-1-22 15,-20 21-15,42 0 0,-21 0 16,21 0-16,0 0 16,0 1-16,21-22 0,0 0 15,0 0-15,22 0 0,-22 0 16,21 0-16,-21 0 0,22 0 0,-22 0 15,0-22-15,0 22 0,0-21 16,1 0-16,-22 0 0,0 0 16,0 0-16,0-1 0,0 1 15,-22 0-15,1 0 0,0 21 16,0 0-16,0 0 0,0 0 16,-1 0-16,1 21 0,0 0 0,0 0 15,0 1-15,21-1 0,-21 21 16,21-21-16,0 0 0,0 1 0,0-1 15,0 0-15,42 0 0,-21-21 16</inkml:trace>
  <inkml:trace contextRef="#ctx0" brushRef="#br0" timeOffset="33110.82">22288 3577 0,'0'21'15,"0"1"1,0-1-16,0 0 0,0 0 16,0 0-16,0 0 0,0 1 15,0-1-15,22 0 0,-22 0 0,21 0 16,-21 0-16,0 1 0,0-1 16,0 0-16,0 0 15,21-21 1,0-21-1,0 0 1,0 0-16,-21-1 16,22 1-16,-1 0 0</inkml:trace>
  <inkml:trace contextRef="#ctx0" brushRef="#br0" timeOffset="33336.69">22733 3514 0,'21'-21'0,"-42"42"15,42-64-15,-21 22 0,-21 42 31,0 1-31,0-1 16,-1 0-16,1 21 0,0-21 0,0 22 16,-21-22-16,20 0 0,1 21 15,0-20-15,-21-1 0,21 21 0,-1-21 16,1 0-16,0-21 0,21 22 0,0-1 16,-21 0-16,42-21 31,0 0-31,0 0 15,1-21-15,20 0 16</inkml:trace>
  <inkml:trace contextRef="#ctx0" brushRef="#br0" timeOffset="33684.94">22796 3704 0,'0'21'15,"22"-21"-15,-1 0 16,0 0-16,0 0 0,0 0 0,0 0 16,1-21-16,-1 0 0,0 21 15,0-21-15,0 0 16,0 0-16,-21-1 0,0 1 16,0 0-16,-21 21 31,0 0-31,0 0 0,0 21 0,0 0 15,-22 1-15,22-1 0,0 21 16,0-21-16,-22 0 0,43 1 16,-21-1-16,21 0 0,0 0 0,-21 0 15,21 0-15,0 1 0,0-1 16,21-21-16,0 0 0,22 0 16,-22 0-16,0 0 0,0 0 15,22 0-15,-22 0 0,21 0 16,-21 0-16</inkml:trace>
  <inkml:trace contextRef="#ctx0" brushRef="#br0" timeOffset="34067.72">23114 3725 0,'0'-21'0,"0"-42"32,0 42-32,0-1 0,21 1 0,0 21 15,0-21-15,1 21 0,-1 0 16,0-21-16,0 21 0,0 0 0,0 0 15,1 21-15,-1-21 16,0 21-16,-21 0 0,0 1 16,21-1-16,-21 21 0,21-21 0,-21 0 15,0 1-15,0-1 0,0 0 16,0 0-16,0 0 0,0 0 0,0 1 16,0-1-16,-21-21 0,0 21 15,0-21-15,21 21 0,-21-21 16,-1 0-16,1 0 15,21-21 1,0 0-16,0 0 16,21-1-16,1 1 0,-1 0 15,0 0-15,0 0 0,0 0 0,0-22 16,1 22-16,-1 0 0,0 0 16,0 0-16,0 21 0,0-22 15,1 1-15,-22 0 0,0 0 16</inkml:trace>
  <inkml:trace contextRef="#ctx0" brushRef="#br0" timeOffset="34959.62">23749 3302 0,'0'-21'15,"0"42"-15,0-63 0,21 21 0,-21-1 0,0 1 16,0 0-16,0 0 0,0 42 31,-21 0-31,21 0 16,-21 22-16,21-1 0,0 0 0,0 1 15,0 20-15,-21-20 0,21-1 0,-22 0 16,22 1-16,-21-1 0,21 0 16,-21 1-16,21-1 0,-21-21 0,21 21 15,0-20-15,-21-1 16,21 21-16,-21-21 0,21 0 16,0 1-16,21-44 15,-21 1 1,21 0-16,0 0 0,0 0 0,0 0 15,1-1-15,-1-20 0,0 21 16,0-21-16,0 20 0,22-20 16,-22 21-16,0-21 0,21 20 0,-21 1 15,1 21-15,-1-21 0,42 21 16,-42 21-16,-21 0 16,22 1-16,-22-1 0,0 0 0,0 21 15,0-21-15,0 22 0,0-22 16,0 0-16,0 21 0,0-20 15,21-1-15,0 0 0,-21 0 0,21 0 16,0 0-16,0 1 0,22-22 16,-22 21-16,0-21 0,21 0 0,-20 0 15,20 0-15,0 0 0,1-21 16,-22-1-16,21 1 0,0 0 0,1 0 16,-22 0-16,21 0 0,1-22 15,-22 1-15,21 0 0,-21-1 0,0 1 16,1 0-16,-22-22 0,0 1 15,0-1-15,0 1 0,0 20 0,0-20 16,-22 20-16,1 1 0,0 21 16,0 0-16,0 0 0,-22-1 15,22 1-15,0 21 0,0 0 0,0 0 16,0 0-16,-1 0 16,1 21-16,21 1 0,0-1 0,0 21 15,-21-21-15,21 22 0,0-1 16,0 0-16,0 1 0,21-1 0,0 0 15,1 1-15,-1-22 0,21 0 0</inkml:trace>
  <inkml:trace contextRef="#ctx0" brushRef="#br0" timeOffset="35667.74">25336 3662 0,'0'-21'0,"0"42"0,22-42 0,-22 0 0,0-1 15,0 1-15,0 0 0,0 0 16,0 0-16,-22 21 0,-20 0 16,21 0-16,-21 0 0,-1 0 15,1 21-15,0-21 0,-1 21 0,-20 0 16,20 0-16,1 1 0,0 20 0,-1-21 16,1 0-16,21 22 15,0-22-15,0 21 0,21-21 0,0 0 16,0 1-16,0-1 0,0 0 15,0 0-15,21 0 0,0 0 0,0-21 16,21 0-16,-20 22 0,20-22 16,0 0-16,-21 0 0,22 0 0,20-22 15,-42 1-15,22 21 0,-22-21 16,21 0-16,-21 0 0,1 0 16,20-1-16,-21 1 0,0-21 0,0 21 15,1-22-15,-1 22 16,-21-21-16,0 21 0,21 0 0,-21-1 0,0 1 15,0 0-15,0 42 32,0 0-32,0 1 0,0-1 15,0 0-15,0 0 0,0 21 16,0-20-16,0-1 0,0 0 0,0 0 16,0 0-16,0 0 0,0 1 15,0-1-15,21-21 16,0 0-16,0 0 15,1 0-15,-1 0 0,0 0 0,0 0 16,0 0-16,0 0 0,1-21 16,-1-1-16,0 1 0,0 0 15,0 0-15,0 0 0,1 0 16,-22-1-16,21 22 0,-21-21 16,21 21-16,-21 21 15,0 1-15,0-1 16,0 0-16,-21 0 0,21 0 15,-21 0-15,21 1 0,-22-22 0,22 21 16,0 0-16,0 0 16,0 0-16,0-42 47,22 0-47,-1 0 0,0 0 15</inkml:trace>
  <inkml:trace contextRef="#ctx0" brushRef="#br0" timeOffset="35990.56">25866 3366 0,'0'0'16,"-43"0"-16,-41 84 15,84-63-15,0 1 16,0-1-16,0 0 15,21-21-15,0 0 16,0 0-16,0 0 16,0 0-16,1-21 15,-1 0-15,-21-1 0,0 1 16,0 0-16,0 0 16,0 0-16,0 0 0,-21-1 0,-1 22 15,1 0-15,0 0 0,0 0 16,0 0-16,0 22 15,21-1-15,0 0 0,0 0 16,0 0-16,0 0 0,0 1 16,21-1-16,0-21 15</inkml:trace>
  <inkml:trace contextRef="#ctx0" brushRef="#br0" timeOffset="36331.36">26289 3260 0,'21'-21'0,"-42"42"0,63-64 0,-42 1 0,0 21 16,0 0-16,21 21 0,-21-21 15,22 21-15,-22 21 16,0 0-16,0 0 16,0 21-16,-22 1 0,1 20 0,0-20 15,21 20-15,-21 1 16,0-22-16,0 0 0,-1 1 0,1-1 15,0 0-15,21 1 0,0-22 0,-21 21 16,21-21-16,0 0 0,0 1 16,0-1-16,0 0 0,0 0 0,21 0 15,0-21-15,0 0 16,1 0-16,-1 0 0,0 0 16,0 0-16,0 0 15,0-21-15,1 0 0,-1 21 0,0-21 16,0 0-16,0-1 0,0-20 15,1 21-15,-22 0 0</inkml:trace>
  <inkml:trace contextRef="#ctx0" brushRef="#br0" timeOffset="36574.71">26289 3598 0,'0'22'0,"0"-44"0,-21 44 16,21-1-16,21-21 15,0 0-15,0 0 16,0 0-16,1 0 0,-1 0 16,0 0-16,0 0 15,0 0-15,0 0 0,1-21 0,-1 21 16,-21-22 0,21 22-16,-42 0 46,0 0-46</inkml:trace>
  <inkml:trace contextRef="#ctx0" brushRef="#br0" timeOffset="40683.67">27749 2667 0,'0'0'0,"22"0"0,-22-21 16,21 21-16,-21-21 15,21 21-15,-21-21 16,-21 21 15,0 0-15,-1 0-16,-20 21 0,21 0 15,0 0-15,0 0 0,-1 0 0,-20 22 16,21-22-16,0 21 0,-22 1 16,22-1-16,0-21 0,-21 21 0,21 22 15,-22-22-15,22 22 0,0-1 16,-21 1-16,20-1 0,1 1 0,0-1 15,0 1-15,0-1 0,21 1 0,-21-1 16,21 1-16,0-22 0,0 22 16,0-1-16,0 1 0,0-22 0,21 21 15,0 1-15,0-22 0,0 22 16,-21-22-16,21 0 0,1 1 16,-1-1-16,21 0 0,-21 1 0,0-22 15,1 21-15,-1-21 0,0 22 16,0-22-16,21 0 0,-20 0 0,-1-21 15,0 21-15,-21 1 0,21-22 16,0 0-16,0 0 0,1 21 0,-1-21 16,0 0-16,0 0 0,0 0 15,0-21-15,1-1 16,-1 22-16,-21-21 0,0 0 16,0 0 15,-21 21-31</inkml:trace>
  <inkml:trace contextRef="#ctx0" brushRef="#br0" timeOffset="46823.61">27898 3239 0,'0'-22'16,"0"1"-1,0 42 48,0 1-47,0-1-16,0 0 15,0 0 1,0 0 15,0 0-31,0 1 16,0-1-16,0 0 15,0 0-15,0 0 0,0 0 16,0 22-16,0-22 0,0 0 16,0 0-16,0 0 0,0 1 0,0-1 15,0 0-15,0 0 0,0 0 16,0 0-16,-22 1 0,22-1 15,-21-21-15,21 21 0,-21 0 0,21 0 16,0 0-16,0 1 0,0-1 16,0 0-16,-21-21 15,21 21-15,-21-21 32,21-21-17,0 0-15,-21 21 0,21-21 16,0-1-16,-22-20 0,22 21 0,0 0 15</inkml:trace>
  <inkml:trace contextRef="#ctx0" brushRef="#br0" timeOffset="47298.85">27517 3323 0,'0'0'0,"-22"-21"0,22 0 16,0 0-16,0 0 16,0-1-1,0 1-15,0 0 0,22 0 16,-1 0-16,0 21 16,0-21-16,0 21 0,22 0 15,-1 0-15,0-22 0,1 22 0,20 0 16,1 0-16,-1 0 0,1 22 15,-1-1-15,1 0 0,-22 0 0,21 21 16,-20 1-16,-1-1 0,0 0 16,1 1-16,-22-1 0,0 22 0,-21-43 15,0 21-15,0 0 0,0-20 16,0 20-16,-21-21 0,-21 0 0,-1 0 16,1 1-16,0-1 0,-1 0 15,1 0-15,-22-21 0,22 21 16,0 0-16,-22-21 0,22 0 0,0 0 15,-1 22-15,22-22 0,-21 0 16,21 0-16,-1 0 0,1 0 0,0 0 16,0 0-16,42 0 47,0-22-32,0 22-15,1 0 0</inkml:trace>
  <inkml:trace contextRef="#ctx0" brushRef="#br0" timeOffset="50443.56">28681 3556 0,'0'-21'0,"-21"0"16,21 0 0,0-1-16,0 1 0,0 0 15,0 0-15,0 0 0,0 0 16,0-1-16,0 44 47,0 20-47,0-21 0,0 0 15,0 0-15,0 1 0,0 20 16,0-21-16,0 0 0,0 0 0,0 1 16,0-1-16,-22 0 0,22 0 15,0 0-15,-21 0 0,21 1 16,0-1-1,21-21 1,1 0 0,-1 0-16,0 0 15,0 0-15,0 0 0,0 0 0,1 0 16,-1-21-16,0 21 0,0-22 16,0 1-16,0 21 0,1-21 0,-1 0 15,0 21-15,0-21 0,0 0 16,0-1-16,-21-20 0,0 21 0,22 0 15,-22 0-15,21-1 0,-21 1 16,0 0-16,0 0 0,0 0 16,0 42 15,-21 0-31,21 0 16,0 0-16,-22 1 0,1-1 0,21 21 15,0-21-15,0 0 0,0 1 16,-21 20-16,21-21 0,0 0 0,0 0 15,0 1-15,0-1 0,0 0 16,0 0 0,21-21-16,0 0 0,1 0 15,-1 0-15,21 0 0,-21 0 0,0 0 16,22 0-16,-22 0 0,0 0 16,21 0-16,-20 0 0,20-21 15,-21 0-15,21 21 0,-20-21 0,-1-1 16,0 1-16,0 0 0,0-21 15,0 21-15,-21-1 0,0 1 0,0-21 16,0 21-16,0 0 0,0-1 16,0 1-16,-21 21 0,0 0 15,0 0-15,0 0 16,21 21-16,0 1 16,0-1-16,0 0 15,0 0-15,21 0 0,0 0 0,0-21 16,-21 22-16,21-1 15,1 0-15,-1-21 0,0 21 0,0 0 16,-21 0-16,21-21 16,-21 22-16,21-1 0,-21 0 15,22 0 1,-22 0 0,21-21-16,-21 21 0,21-21 0,0 0 15,0 0-15,0 0 16,22 0-16,-22 0 15,0 0-15,0 0 0,22 0 16,-22-21-16,21 21 0,0-21 0,1 0 16,-1 0-16,0 0 0,-20-1 15,20 1-15,0-21 0,-21 21 0,22-22 16,-22 22-16,-21-21 0,0 21 16,0 0-16,0-1 0,0 1 0,-21 0 15,-22 0-15,22 21 0,0 0 16,-21 0-16,-1 0 0,22 0 0,-21 21 15,21 0-15,-22 0 0,22 1 16,0 20-16,0-21 0,0 0 0,21 22 16,-21-22-16,21 0 0,0 0 15,0 21-15,0-20 16,0-1-16,0 0 0,21-21 0,0 21 16,0-21-16,0 0 15,0 0-15,1 0 0,-1 0 16,0 0-16,0 0 0,0-21 15,-21 0-15,21 21 0,1-21 0,-1-1 16,-21-20-16,21 21 0,0 0 16,-21-22-16,0 22 0,21 0 0,-21 0 15,21 21-15,-21 21 32,0 0-32,0 0 15,0 1-15,0-1 0,0 0 0,0 21 16,22-21-16,-22 1 15,21-1-15,0 0 0,0 0 0,0 0 16,0-21-16,1 0 16,-1 0-16,0 0 0,0 0 0,21 0 15,-20 0-15,-1 0 0,0-21 16,0 0-16,0 0 0,0 0 0,1-1 16,-1-20-16,-21 0 0,0-22 15,0 22-15,21-22 0,-21 1 0,21-1 16,-21 1-16,21 21 0,-21-22 15,0 22-15,0 21 0,0-22 16,0 22-16,0 0 0,0 42 31,0 0-31,-21 0 0,21 22 16,0-1-16,-21 0 0,0 22 0,21-1 16,0-20-16,0 20 0,-21-20 15,21 20-15,-22-21 0,22 1 0,0-1 16,0 0-16,0-20 0,0-1 15,0 0-15,0 0 0,0 0 0,0 0 16,22-21-16,-1 22 16,0-22-16,0 0 0,0 0 15,0 0-15,1-22 16,-1 1-16,0 0 0,0 0 16,0-21-16,0 20 0,1 1 15,-1-21-15,0 21 0,0-22 0,0 22 16,-21 0-16,0 0 15,0 42 1,0 0-16,-21 22 16,21-22-16,0 0 0,0 0 0,0 0 15,-21 0-15,21 22 0,0-22 16,0 0-16,0 0 0,0 0 16,0 1-16,21-22 15,0 0-15,0 0 16,1 0-16,-1 0 15,0 0-15,0 0 0,21-22 16,-20 22-16,-1-21 0,21 0 16,-21 0-16,22 0 0,-22 0 0,0-1 15,21 1-15,-21 0 0,1 0 16,-22 42 15,-22 0-31,1 0 16,0 1-16,0-1 0,0 0 0,21 0 15,-21 0-15,21 0 0,0 1 16,0-1 0,21-21-1,0 0 1,0 0-16,0 0 0,0-21 16,1-1-16,-22 1 15,21 21-15,-21-21 0,21 0 0,-21-21 16,0 20-16,0 1 0,0 0 15,0 0-15,0 0 0,-21 0 16,0 21-16,21-22 0,-22 22 0,1 0 16,21-21-1,0 0 17,21 21-32,1 0 0,-1 0 0,0 0 15,0 0-15,0 0 16,0 0-16,1 0 0,-1 0 0,0 0 15,-21 21 1,21 0-16,-21 1 0,0-1 0,0 0 16,0 0-16,0 0 0,0 0 15,0 1-15,0-1 0,0 0 16,-21 0-16,0 0 0,21 0 16,-21-21-16,-1 22 15,22-44 16,0 1-15,0 0-16,22 0 16,-1 0-16,0 0 0,0-22 0,21 22 15,-20-21-15,20-1 0,-21 1 16,21 21-16,1-21 0,-22-1 16,21 22-16,1 0 0,-22 21 0,0 0 15,21 0-15,-21 21 16,-21 21-16,0-20 0,0 20 15,0 0-15,0 1 0,0-22 0,0 21 16,0-21-16,-21 22 0,21-22 0,0 0 16,-21 0-16,0 0 15,21 0-15,-21 1 0,21-1 16,-21-21-16,-1 0 16,22-21-1,0-1 1,-21 1-16,21 0 0,0 0 0</inkml:trace>
  <inkml:trace contextRef="#ctx0" brushRef="#br0" timeOffset="50618.46">31940 3154 0,'0'0'0,"-21"-21"0,0 21 0,0-21 15,0 21-15,0 0 31,-1 0-15,1 0 0,0 0-16,0 0 15</inkml:trace>
  <inkml:trace contextRef="#ctx0" brushRef="#br0" timeOffset="50805.35">30819 3196 0,'0'0'16,"21"21"-1,0-21-15,0 0 16,0 0-16,22 0 0,-1 22 0,0-22 16,1 0-16,20 0 0,1 0 15,-22 21-15,21-21 0,1 0 0</inkml:trace>
  <inkml:trace contextRef="#ctx0" brushRef="#br0" timeOffset="51039.22">32385 3641 0,'0'0'0,"-21"0"0,0 0 31</inkml:trace>
  <inkml:trace contextRef="#ctx0" brushRef="#br0" timeOffset="52091.62">28638 4424 0,'0'-21'0,"0"42"0,0-63 16,-21 63 15,0 0-31,0 0 16,0 0-16,0 0 0,-1 1 0,1-1 16,0 21-16,0-21 0,0 0 0,0 1 15,21 20-15,0-21 0,0 0 16,0 0-16,0 1 0,0-1 0,0 0 15,21 0-15,0-21 16,21 0-16,-21 0 0,1 0 0,20 0 16,-21-21-16,21 21 0,-20-21 15,20 0-15,0-22 16,-21 22-16,-21 0 0,0 0 16,0 0-16,0-1 0,0 1 0,-21 0 15,0 0-15,0 0 0,0 0 16,0 21-16,-1-22 0,1 22 15,0-21-15,0 21 0,0 0 0,42 0 32,0 0-17,21 0-15,-20 0 0,20 0 16,0 0-16,1 0 0,-1 0 0,0 0 16,22 0-16,-22-21 0,0 21 15,1-21-15,-1 21 0,0 0 0,-20-21 16,-1 21-16,-21 21 47,-21 0-47,-1 21 15,1-20-15,21 20 0,-21-21 0,0 21 16,21 1-16,-21 20 0,21-20 16,0 20-16,-21 1 0,21-1 0,-22-21 15,22 22-15,0-1 0,-21-20 16,0-1-16,0 22 0,0-22 0,21 0 15,0-21-15,-21 22 0,21-1 0,0-21 16,0 22-16,0-22 0,0 0 16,0 0-16,0 0 0,-22-21 31,1-21-15,0 0-16,0 0 0,0 0 0,0-1 15,-22-20-15,22 21 0,0-21 16,0-1-16,21 1 0,0 0 0,0-1 15,0 1-15,0 0 0,0 20 16,0-20-16</inkml:trace>
  <inkml:trace contextRef="#ctx0" brushRef="#br0" timeOffset="52570.34">29951 4487 0,'0'-21'16,"0"42"-16,0-63 0,0 21 15,0 0-15,-21 21 16,-1 0 0,1 0-16,0 0 0,0 0 15,0 21-15,0-21 0,-1 21 0,-20 0 16,21 0-16,0 1 15,0-1-15,-1 0 0,22 21 0,-21-21 16,21 1-16,0-1 0,0 0 0,0 0 16,21 0-16,1 0 15,-1 1-15,0-1 0,0 0 0,0-21 16,0 21-16,1 0 0,-1 0 16,-21 1-16,21-22 0,-21 21 15,0 0 1,-21-21-16,0 0 0,-1 0 15,1 0-15,-21 0 0,21 0 16,-22 0-16,1 0 0,0-21 0,21 0 16,-22 21-16,22-22 15,0 22-15,0 0 0,21-21 0,0 0 32,0 0-17,42 21-15,-21 0 0,0-21 16,22 21-16,-22 0 0,21-21 0</inkml:trace>
  <inkml:trace contextRef="#ctx0" brushRef="#br0" timeOffset="53294.92">29993 4784 0,'21'21'31,"0"-21"-31,-21-21 0,22 21 16,-1-21-16,0 21 0,0-22 0,0 22 15,0-21-15,1 0 0,-1 21 16,21-21-16,-21 0 0,-21 0 0,21 21 16,-21-22-16,22 1 0,-22 0 15,-22 21 1,1 0 0,0 0-16,0 21 0,21 0 0,-21 1 15,21-1-15,-21 0 0,21 21 16,0-21-16,0 22 0,0-22 0,0 0 15,0 21-15,0-20 16,21-1-16,0-21 0,-21 21 0,21 0 16,0-21-16,0 0 0,22 0 15,-22 0-15,0 0 0,21 0 16,-20 0-16,20-21 0,0 0 16,-21 0-16,22-1 0,-22 1 0,21 0 15,-21 0-15,22 0 0,-22-22 16,21 22-16,-21 0 0,1 0 0,20 0 15,-21 0-15,0-1 0,0 22 16,1 0-16,-22-21 0,0 42 63,0-42-17,0 0-30,0 0 0,-22 21-1,1 0 1,0 21-16,0 0 0,0-21 0,0 21 16,-1 22-16,1-22 0,21 21 15,-21-21-15,0 22 0,0-1 16,0 0-16,21-20 0,0 20 15,0-21-15,0 21 0,0-20 0,0-1 16,0 0-16,0 0 0,21-21 16,0 21-16,0-21 0,21 0 0,-20 0 15,20 0-15,0 0 0,1 0 16,-1 0-16,21 0 0,-20-21 0,-1 0 16,0 0-16,22-22 0,-22 22 15,1-21-15</inkml:trace>
  <inkml:trace contextRef="#ctx0" brushRef="#br0" timeOffset="53542.78">31729 4360 0,'-85'85'16,"64"-43"-1,0-20-15,0 20 0,21 0 16,-22 1-16,1-1 0,0 0 15,21 1-15,-21-1 0,21 0 0,0 1 16,0-1-16,0 0 0,0-21 16,0 1-16,0 20 0,0-21 0,0 0 15,21-21-15,0 21 16,0-21-16,1 0 0,-1 0 0,21 0 16,-21 0-16,22 0 0,-1 0 15,-21 0-15</inkml:trace>
  <inkml:trace contextRef="#ctx0" brushRef="#br0" timeOffset="54047.49">32237 4572 0,'0'0'0,"-21"0"16,-1 0-16,22-21 0,22 21 46,-1 0-46,0 0 16,0 0-16,0 0 0,0 21 16,1-21-16,-1 0 15,-21 21-15,0 0 0,0 1 16,-21-22 0,-1 0-16,1 21 0,0-21 0,0 0 15,-21 0-15,20 0 0,-20 0 16,21 21-16,0-21 0,0 0 0,42 0 47,0 0-32,21 0-15,-21 0 0,22 21 0,-22-21 16,21 0-16,-21 21 0,22 0 16,-22-21-16,0 22 0,-21-1 15,0 0-15,21 0 0,-21 0 0,0 0 16,0 1-16,0-1 0,0 0 15,-21-21-15,0 21 0,0 0 0,-22-21 16,22 0-16,0 21 0,-21-21 16,21 0-16,-22 0 0,22 0 15,0 0-15,0 0 0,0 0 16,-1 0-16,22-21 16,22 0-1,-1 0-15,0 0 0</inkml:trace>
  <inkml:trace contextRef="#ctx0" brushRef="#br0" timeOffset="54443.26">32702 4297 0,'0'0'0,"-21"-64"15,42 64 32,22 22-47,-22-1 0,0 0 16,21 0-16,-20 0 0,-1 22 16,0-22-16,0 21 0,0-21 0,-21 22 15,0-1-15,0-21 0,0 21 16,0 1-16,0-1 0,0 0 0,0 1 15,-21-1-15,21 0 16,-21 1-16,0-22 0,0 21 0,-1-21 16,1 1-16,-21-1 0,21 0 15,21 0-15,-21 0 0,-1-21 16,1 21-16,42-42 31,1 0-15,-22 0-16,21 0 0</inkml:trace>
  <inkml:trace contextRef="#ctx0" brushRef="#br0" timeOffset="54831.04">32893 4064 0,'0'0'15,"0"-21"-15,-21 0 0,21 0 16,21 21 0,0 0-16,0 0 0,0 0 15,22 21-15,-1 0 0,0 0 16,1 21-16,-1-20 0,22 20 16,-22 0-16,0 1 0,1-1 15,-22 21-15,21-20 0,-21-1 16,-21 0-16,0 22 0,0-22 0,0 1 15,-21 20-15,-21 1 0,21-22 16,-22 21-16,1-20 0,0 20 0,-1-20 16,1-1-16,0 0 0,-1 1 15,22-22-15,-21 0 0,-1 0 16,22 0-16,-21 0 0,21 1 0,0-22 16,21 21-16,21-42 31,0 21-16,0-22-15,0 1 0</inkml:trace>
  <inkml:trace contextRef="#ctx0" brushRef="#br0" timeOffset="55119.88">33803 4720 0,'-21'0'15,"21"21"1,0 1 0,-21-22-16,21 21 0,0 0 0,-21 0 15</inkml:trace>
  <inkml:trace contextRef="#ctx0" brushRef="#br0" timeOffset="55314.77">33697 5313 0,'-21'21'0,"42"-42"0,-63 63 16,0-21-16,20-21 0,1 22 15,0-22-15,0 21 0,0-21 16,0 21-16,-1-21 0,1 21 0,0-21 16,21 21-1,-21-21-15,0 0 0,0 0 0,-1 0 16,1 0-16</inkml:trace>
  <inkml:trace contextRef="#ctx0" brushRef="#br0" timeOffset="57298.8">931 5906 0,'0'0'0,"0"-22"16,0 1-16,-21 21 0,21-21 16,0 0-16,-21 0 15,21 0-15,0-1 0,0 1 0,0 0 16,0 0-16,-21 21 31,21 21-15,0 21-16,0-20 0,0 20 15,0-21-15,0 21 0,-21 1 16,21-1-16,0 0 0,0-20 16,-22 20-16,22-21 0,0 21 0,-21-20 15,21-1-15,0 0 0,0 0 16,0 0-16,21-21 31,1-21-31,-1 0 16,0 0-16,0-22 0,0 22 15,0 0-15,-21 0 0,22-21 16,-1 20-16,0 1 0,-21 0 16,21 0-16,0 21 0,0 0 0,1 0 15,-1 21 1,-21 0-16,0 0 0,0 22 16,0-1-16,0 0 0,21-20 15,-21-1-15,21 0 0,-21 0 16,21 0-16,0 0 0,1 1 15,-1-1-15,21-21 0,-21 0 0,22 0 16,20 0-16,-21 0 0,22-21 16,-22-1-16,22 22 0,-1-21 0,-20 0 15,-1-21-15,0 21 0,1-1 16,-22-20-16,0 21 0,0-21 16,-21 20-16,0-20 0,0 0 0,0-1 15,0 1-15,0 0 0,-21-1 16,0 1-16,0 0 0,-1 21 15,1-1-15,0 1 0,0 0 0,0 21 16,0 0-16,-1 0 0,1 21 16,0 0-16,0 1 15,21-1-15,0 0 0,-21 0 0,21 0 16,0 0-16,0 22 0,0-22 16,0 0-16,0 0 0,21-21 15,0 0-15</inkml:trace>
  <inkml:trace contextRef="#ctx0" brushRef="#br0" timeOffset="57531.67">2201 5906 0,'21'0'31,"1"0"-15,-22-22-16,0 1 15,-22 21 17,1 0-17,0 21-15,42-21 32</inkml:trace>
  <inkml:trace contextRef="#ctx0" brushRef="#br0" timeOffset="59295.65">3577 5546 0,'0'0'0,"0"-21"0,21-1 15,0 22-15,-21-21 0,22 0 16,-22 0-16,0 0 0,0 0 16,0-1-16,0 1 15,0 42 16,0 1-31,0-1 0,-22 0 16,22 0-16,-21 21 0,21 1 0,-21 20 16,21-20-16,0-1 15,0 21-15,0-20 0,0-1 0,0 0 16,0 22-16,0-43 0,0 21 16,0 1-16,0-22 0,0 21 0,0-21 15,0 1-15,0-1 0,21 0 16,0 0-16,1-21 0,-1 0 0,0 0 15,0 0-15,0 0 0,22 0 0,-22 0 16,21-21-16,-21 0 0,22 0 16,-1-1-16,-21 1 0,21-21 15,-20 21-15,20-22 0,-21 1 0,21-21 16,-20 20-16,-1-20 0,0-1 0,0 22 16,0 0-16,-21-22 0,0 22 15,21-1-15,-21 22 0,0 0 16,0 0-16,0 0 0,0 0 0,0 42 31,-21-21-31,21 21 16,-21 21-16,21-21 0,-21 22 15,21-1-15,0 0 0,0 22 0,-21-22 16,21 1-16,-21 20 0,21-21 16,0 22-16,0-22 0,0-21 0,0 22 15,21-1-15,0-21 0,0 0 0,21 1 16,1-22-16,-22 21 0,21-21 15,1 0-15,20 0 0,-21 0 16,1 0-16,-1 0 0,0-21 0,-20 21 16,20-22-16,0 1 0,-21 0 15,22-21-15,-22 21 0,0-1 0,0-20 16,-21 0-16,0-1 0,21 1 16,-21 0-16,22-1 0,-22 1 0,0 21 15,0 0-15,0-22 0,0 22 16,0 0-16,0 42 31,0 0-31,0 1 0,0-1 0,0 0 16,0 21-16,0-21 0,0 22 0,-22-1 15,22-21-15,0 22 16,0-22-16,-21 21 0,21-21 0,-21 22 16,0-1-16,21-21 0,0 0 15,0 0-15,0 1 16,0-44 15,0 1-31,0 0 16,21-21-16,0 21 0,-21-1 15,21-20-15,1 0 0,-22-1 16,21 1-16,0 0 0,0-1 16,0 1-16,0 21 0,1-21 0,-1 20 15,0 1-15,0 0 0,21 21 16,-20 0-16,-1 21 15,0 0-15,0 1 0,-21-1 0,0 42 16,0-20-16,0-22 0,0 21 16,21 0-16,-21-20 0,0 20 15,0-21-15,0 0 0,0 0 0,21 1 16,-21-1-16,22 0 0,-1 0 16,0 0-16,0-21 0,0 0 0,0 0 15,22 0-15,-22 0 0,21 0 0,-21 0 16,22-21-16,-1 21 0,-21-21 15,22 0-15,-22 0 0,21-1 0,-21-20 16,22 0-16,-22-1 0,0 1 16,0 0-16,0-22 0,-21 1 15,21 20-15,-21-20 0,22 21 0,-22-1 16,0 1-16,0 0 0,0-1 16,0 22-16,0 0 0,0 0 0,-22 84 46,1-42-46,21 22 0,-21-1 0,21 0 16,0 22-16,0-22 0,-21 1 16,21 20-16,-21-21 0,21 1 0,0-1 15,0 0-15,0 1 0,0-22 16,0 21-16,0-21 0,0 1 16,0-1-16,0 0 0,21 0 0,0 0 15,0-21-15,22 0 0,-22 0 16,21 0-16,-21 0 0,22 0 0,-22 0 15,21 0-15,-21-21 0,0 21 0,22-21 16,-22 0-16,0 0 0,0-1 16,-21 1-16,21-21 0,1 21 0,-22 0 15,21-22-15,-21 22 0,0 0 16,0 0-16,0 42 31,0 0-31,0 0 0,0 0 0,0 1 16,0-1-16,0 0 0,0 21 15,0-21-15,0 1 0,0-1 16,0 0-16,0 0 0,0 0 16,21-21-1,0 0-15,0 0 16,0-21-16,1 0 16,-22 0-16,0 0 0,21-1 0,-21 1 15</inkml:trace>
  <inkml:trace contextRef="#ctx0" brushRef="#br0" timeOffset="59579.49">6477 5376 0,'-21'0'0,"42"0"0,-63 0 0,20 22 0,22-1 16,0 0-16,0 0 15,22-21 16,-1 0-31,0 0 16,-21-21-16,0 0 16,0 0-1,-21-1 1,0 22-16,-1 0 0,1 0 16,0 0-16,0 0 15,21 22-15,-21-22 0,0 21 16,-1-21-1,1 21-15,0-21 0</inkml:trace>
  <inkml:trace contextRef="#ctx0" brushRef="#br0" timeOffset="59791.37">5461 5715 0,'0'0'0,"-21"0"0,0 21 0,42-21 31,0 0-15,21 0-16,-21 0 0,22 0 15,-1-21-15,0 21 0,1-21 0,-1 21 16,0-21-16,1 0 0,20 21 16,-20-22-16,-1 1 0,0 0 0,1 21 15</inkml:trace>
  <inkml:trace contextRef="#ctx0" brushRef="#br0" timeOffset="60136.17">6858 5228 0,'0'0'0,"0"-63"32,0 42-32,-21 21 15,21 21 1,-21 0-16,21 0 15,-22 0-15,22 0 0,-21 22 0,21-1 16,0 0-16,-21 1 0,0-1 16,21 22-16,0-1 0,-21-21 15,0 22-15,21-1 0,-22-20 0,22 20 16,0-20-16,0-1 0,0 0 16,0-21-16,0 22 0,22-22 0,-1 0 15,0 0-15,0 0 0,-21 1 0,21-22 16,0 0-16,1 21 0,-1-21 15,0 0-15,0 0 0,0 0 0,0 0 16,1 0-16,-1-21 0,21-1 0,-21 22 16,-21-21-16,21 0 0,1 0 15,-1 0-15,0 0 0,-21-1 16</inkml:trace>
  <inkml:trace contextRef="#ctx0" brushRef="#br0" timeOffset="60690.85">7959 5101 0,'0'0'0,"21"-21"0,0-21 0,0 21 16,-21-1-16,21 1 0,0-21 0,1 21 15,-1 0-15,0-1 0,-21 1 16,21 21-16,-21-21 0,0 42 31,-21 0-31,0 1 0,0 20 16,-1 0-16,1 22 0,0-22 0,-21 22 16,21-1-16,-1 1 0,1-1 15,-21 22-15,21-22 0,0 22 0,-1 0 16,1-22-16,0 22 0,21-22 15,-21 85-15,0-84 0,21-1 16,0 1-16,0 21 0,0-22 0,0 1 16,21-1-16,0-21 0,0 22 15,22-22-15,-22 1 0,21-1 0,0-21 16,-20 21-16,20-20 0,0-22 16,1 0-16,20 0 0,-21 0 0,1 0 15,-1 0-15,0-22 0,-20 1 16,20 0-16,0-21 0,1 21 0</inkml:trace>
  <inkml:trace contextRef="#ctx0" brushRef="#br0" timeOffset="65797.85">8530 5461 0,'0'-21'0,"0"42"47,0 0-47,0 0 31,0 1-31,21-22 16,0 0 0,1 0-16,-1 0 0,21 0 15,-21 0-15,0 0 0,22-22 16,-22 1-16,21 21 0,-21-21 0,22 21 16,-22-21-16,21 0 0,-21 21 0,1-21 15,-1-1-15,-21 1 16,0 0-16,0 0 0,-21 21 15,-1 0-15,1-21 16,-21 21-16,21 0 0,-22 0 0,1 0 16,0 0-16,-1 21 0,1-21 0,0 21 15,21 0-15,-22 0 0,22 1 16,0-1-16,0 21 0,0-21 0,21 22 16,0-1-16,0-21 0,0 21 15,0-20-15,0-1 0,21 0 0,0 0 16,0 0-16,0 0 0,22-21 15,-22 0-15,21 0 0,43 0 16,-43 0-16,0 0 0,1-21 16,-1 21-16,0-21 0,1 0 15,-22 21-15,0-21 0,-21 0 16,-21 21 0,0 0-16,-22 0 0,1 0 0,0 21 15,-1 0-15,1 0 0,0 0 16,-1 0-16,1 22 0,0-22 0,-1 21 15,22 1-15,0-22 0,-21 21 0,21-21 16,21 22-16,-22-22 0,22 0 16,0 0-16,0 0 0,0 0 0,22 1 15,-1-22-15,0 0 16,0 0-16,21 0 0,-20 0 16,20 0-16,0-22 0,1 22 15,-1-21-15,-21 0 0,21 0 0,1 21 16,-22-21-16,42-22 15,-41 1-15,-1 21 0,0 0 0,21-22 16,-21 22-16,1-21 0,-1 21 16,0 0-16,0-22 0,0 22 0,0 21 15,1-21-15,-22 0 0,21 21 16,0 0-16,0 0 0,0 0 16,-21 21-16,21 0 0,-21 0 15,0 0-15,0 1 0,0-1 0,0 21 16,0-21-16,0 0 0,0 1 0,-21 20 15,21-21-15,-21 0 16,0 0-16,-21 22 0,42-22 16,-22 0-16,22-42 31,22 0-15,-22 0-16,21-1 0,0 1 15,0 0-15,-21-21 0,21 21 0,0-22 16,1 1-16,-1 0 0,0-1 15,0 22-15,0 0 0,0-21 0,-21 20 16,0 44 0,0-1-1,0 0-15,0 0 16,0 0-16,-21 0 0,0 1 16,21-1-16,0 0 0,0 0 0,-21-21 15,21 21-15,-21 0 16,21 1-1,0-1 110,0 0-125,0 0 16,0 0 0,0 0-16,0 1 0,0-1 15,21-21-15,-21 21 16,21-21-16,-21 21 0,21-21 16,0 0-16,1 0 0,-1 0 15,0 0-15,21 0 0,-21 0 16,1 0-16,-1-21 0,21 21 15,-21-21-15,22 0 0,-22-1 0,0 1 16,21 0-16,-21-21 0,1 21 16,20-1-16,-21-20 0,0 0 0,-21 21 15,21-22-15,1 22 0,-22-21 16,21 21-16,-21-1 0,0 1 16,21 21-16,0 0 15,-21 21-15,0 1 16,0-1-16,0 0 0,0 0 15,0 0-15,0 0 16,0 1-16,21-22 31,0-22-31,-21 1 16,0 0 0,0 0-16,0 0 0,22 0 0,-22-1 15,0 1-15,0 0 16,0 0-16,-22 21 15,1 0-15,0 0 0,0 0 16,21 21-16,-21 0 0,0 0 16,-1 22-16,1-22 0,21 0 0,-21 21 15,0-20-15,0 20 0,0-21 16,-1 21-16,22-20 0,0 20 16,0-21-16,0 21 0,0-20 0,0-1 0,0 0 15,22 0-15,-1 0 0,21 0 16,-21 1-16,22-22 0,-1 0 15,0 21-15,22-21 0,-22 0 0,22 0 16,-22 0-16,21 0 0,-20 0 16,20-21-16,-20 21 0,-1-22 0,0 1 15,1 0-15,-22 0 0,21 0 0,-21 0 16,0-1-16,1-20 0,-1 21 16,-21-21-16,21 20 0,-21-20 0,0 21 15,0-21-15,0 20 0,0 1 16,-21 21-1,0 0-15,-1 21 16,1 1-16,0-1 0,21 0 16,-21 21-16,21-21 0,-21 1 0,21-1 15,0 21-15,0-21 0,0 0 16,0 1-16,0-1 0,0 0 0,0 0 16,0 0-16,21-21 0,0 0 15,0 0-15,0 0 16,22 0-16,-22 0 0,0 0 0,21 0 15,1-21-15,-22 21 0,21-21 16,-21 0-16,22 0 0,-22-1 0,0 1 16,0 0-16,0 0 0,-21-21 15,0 20-15,22 1 0,-22-21 16,0 21-16,0 0 0,0 42 31,0 0-15,0 0-16,0 0 0,0 0 15,0 1-15,0-1 0,0 0 16,-22 0-16,22 21 0,0 1 16,0-22-16,0 21 0,0 1 0,0 20 0,0 1 15,0-1-15,0 1 0,0-1 16,-21 22-16,21-1 0,-21-20 0,0 21 16,21-1-16,-21 1 0,0-22 15,-1 22-15,-20 0 0,21-1 16,0-20-16,0-1 0,-1 43 15,22-42-15,-21-43 0,21 21 0,-21-21 16,21 1-16,0-1 0,21-21 31,0-21-31,1-1 0,-22 1 16,42-21-16,-21 21 0,0-22 0,43-62 16,-43 41-16,0 1 15,0-1-15,22 1 0</inkml:trace>
  <inkml:trace contextRef="#ctx0" brushRef="#br0" timeOffset="66117.66">11155 5990 0,'0'-42'0,"0"84"0,0-126 0,0 41 16,0 1-16,0 0 0,0 20 0,21-20 16,0 21-16,21 0 0,-20 0 15,20-1-15,-21 1 0,21 0 16,-20 21-16,20 0 0,0 0 0,-21 21 15,22 0-15,-22 1 0,0-1 0,0 21 16,0-21-16,-21 22 0,0-1 16,0-21-16,0 21 0,0-20 0,-21-1 15,0 0-15,0 21 0,0-21 0,-22 1 16,1-22-16,0 21 16,-1 0-16,1-21 0,0 21 0,-1-21 15,22 0-15,-21 0 0,21 0 0,0 0 16,-1 0-16,44-21 31,-1 0-31,0 0 0,21-1 0,1 1 16,-22-21-16,21 21 0</inkml:trace>
  <inkml:trace contextRef="#ctx0" brushRef="#br0" timeOffset="66371.52">11959 5249 0,'0'0'0,"-21"22"32,21-1-32,-21 21 0,21-21 0,-21 22 15,21-1-15,0 0 0,-22 22 16,22-22-16,0 22 0,0-1 0,-21-21 16,21 1-16,0-1 0,0 0 15,0 1-15,0-1 0,0-21 0,0 0 16,0 1-16,0-1 0,0 0 15,0 0-15,21-21 16,1 0-16,-1 0 0,0 0 16,0-21-16,0 0 0,0 0 15,22-1-15</inkml:trace>
  <inkml:trace contextRef="#ctx0" brushRef="#br0" timeOffset="66768.8">12192 5821 0,'0'21'31,"21"-21"0,0 0-31,0 0 0,1 0 16,-1-21-16,0 21 16,0-21-16,0 21 0,0-21 0,-21-1 15,22 1-15,-1 0 0,-21 0 16,21 0-16,-21 0 0,0-1 15,0 1-15,-21 21 16,0 0 0,-1 21-16,1 1 0,0-1 0,0 0 15,0 21-15,0-21 0,21 22 16,-22-22-16,1 42 0,21-20 16,0-22-16,0 21 0,0-21 15,0 1-15,0-1 0,0 0 16,0 0-16,21-21 0,-21 21 0,22 0 15,-1-21-15,0 0 0,0 0 0,0 0 16,22 0-16,-22 0 0,21 0 16,0 0-16,1 0 0,-1 0 0,22-21 15,-22 21-15,21-21 0,-20 0 0,20 0 16,1 0-16</inkml:trace>
  <inkml:trace contextRef="#ctx0" brushRef="#br0" timeOffset="67348.47">13314 5800 0,'0'0'0,"21"-21"0,-21-1 0,0-20 0,0 0 15,0 21-15,0-1 16,0 1-16,-21 0 0,0 0 16,-1 0-16,1 21 0,0-21 0,0 21 15,0 0-15,0 0 0,-1 0 16,1 0-16,-42 21 0,42 21 16,-1-21-16,1 22 0,0-1 0,0-21 15,0 21-15,0 1 0,-1-1 16,1 0-16,21 1 0,0-22 0,-21 21 15,21-21-15,0 1 0,0-1 16,0 0-16,0 0 0,21 0 16,0-21-16,1 0 0,-1 0 15,21 0-15,0 0 16,1-21-16,-22 0 0,0 0 16,21 0-16,-20-1 0,20-20 0,-21 21 15,21-43-15,-20 22 0,-1-21 16,42-43-16,-42 42 0,1 22 15,-1-22-15,0 22 0,-21-21 16,0 20-16,0 1 0,0 21 0,0-22 16,0 22-16,0 0 0,0 0 0,0 0 15,0 42 1,0 0-16,0 0 16,0 0-16,0 22 0,-21-1 15,21 0-15,0 1 0,-21 20 0,21 1 16,0-22-16,0 22 0,0-1 15,0-21-15,0 22 0,0-22 16,0 1-16,0-1 0,0-21 0,0 21 16,0-20-16,21-1 0,0 0 15,0 0-15,0-21 0,0 21 16,1-21-16,-1 0 0,0 0 0,21 0 16,-21 0-16,1-21 0,-1 0 15,0 21-15,0-21 0,0 0 16,0-22-16,1 22 0,-1 0 0,-21-21 15,0 20-15,0-20 0,0 21 0,0-21 16,0 20-16,0-20 0</inkml:trace>
  <inkml:trace contextRef="#ctx0" brushRef="#br0" timeOffset="67618.31">11705 5567 0,'-21'0'32,"42"0"-17,0 0-15,0 0 0,22 0 16,-22-21-16,21 21 0,1 0 0,20-21 15,-21 21-15,1-22 0,-1 22 16,0 0-16,1 0 0,-1 0 0,-21-21 16,0 21-16,1 0 0,-1 0 0,0 0 15</inkml:trace>
  <inkml:trace contextRef="#ctx0" brushRef="#br0" timeOffset="71496.7">14563 5461 0,'0'0'0,"21"-21"0,0 0 0,0 0 16,-21-1-16,0 1 0,21 0 16,-21 0-16,0 0 0,0 0 15,0-1-15,0 1 16,-21 0-16,0 0 0,0 21 0,0-21 16,-1 21-16,1 0 0,0 0 15,-21 0-15,-1 0 0,22 21 0,-21 0 16,0 0-16,-1 22 0,1-1 15,21 0-15,-22 1 0,1 20 0,21-21 16,0 22-16,0-1 0,-1 1 0,1-1 16,21 1-16,0-22 0,0 22 15,0-22-15,0 0 0,0 1 0,0-1 16,0-21-16,21 22 0,1-22 16,-1 0-16,0 0 0,21 0 15,-21-21-15,22 0 0,-1 0 0,0 0 0,1 0 16,20 0-16,-20 0 0,-1 0 15,21-21-15,-20 0 0,-1 0 16,0 0-16,1-22 0,-1 22 0,-21-21 16,22 21-16,-22-22 0,0 1 15,0 21-15,0-22 0,-21 22 0,0-21 16,21 21-16,-21 0 0,0-1 0,0 44 47,-21-1-47,21 21 0,0-21 15,-21 0-15,0 22 0,21-22 16,-21 21-16,21-21 0,0 1 0,0 20 0,0-21 16,0 0-16,0 0 15,0 1-15,21-1 0,0-21 0,0 21 16,0-21-16,1 0 0,-1 0 0,0 0 16,21 0-16,1 0 0,-22 0 15,21 0-15,0-21 0,1 0 0,-1 21 16,-21-22-16,22 1 0,-22 0 0,21-21 15,-21 21-15,-21-1 0,0-20 16,0 0-16,0 21 0,0-22 0,0 1 16,0 0-16,-21 20 15,0-20-15,0 21 0,-22 0 0,1 0 16,21 21-16,-21 0 0,20 0 16,-20 0-16,0 21 0,21 0 0,-22 0 15,22 0-15,0 22 0,0-22 0,0 21 16,21 0-16,0-20 0,0 20 15,0 0-15,0-21 0,0 22 0,0-22 16,0 0-16,21 0 0,0 0 0,0-21 16,0 22-16,0-22 0,22 0 15,-22 0-15,21 0 0,-21 0 0,22 0 16,-22 0-16,21 0 0,1-22 16,-22 22-16,21-21 0,-21 0 15,22 0-15,-22 0 0,0 0 0,0-1 16,0-20-16,-21 21 0,21 0 15,-21-22-15,22 22 0,-22 0 0,0 0 16,0 0-16,0 42 31,0 0-31,0 0 0,0 0 16,0 1-16,0-1 0,0 21 0,0-21 16,0 0-16,0 1 0,0-1 0,-22 0 15,22 0-15,0 0 16,0 0-16,22-21 47,-1-21-47,0 0 0,0 0 15,-21 0-15,21 0 0,0-1 0,1-20 16,-1 21-16,-21-21 0,21-1 16,0 22-16,0-21 0,0 21 0,1-1 15,-1 1-15,-21 0 0,21 21 16,0 0-16,0 0 0,-21 21 15,0 0-15,0 1 0,21-1 16,-21 0-16,0 0 0,0 21 0,0-20 16,0-1-16,0 0 0,0 21 0,22-21 15,-22 1-15,0-1 16,21 0-16,0 0 0,0-21 0,0 21 16,0 0-16,1-21 0,-1 0 0,21 22 15,-21-22-15,22 0 0,-22 0 16,21 0-16,0 0 0,-20 0 0,20-22 15,0 22-15,1-21 0,-1 0 0,-21 0 16,21 0-16,1 0 0,-22-22 16,0 22-16,0-21 0,0 21 0,1-22 15,-22 1-15,0 0 0,0-1 16,0 22-16,0-21 0,0 21 0,0-1 16,0 1-16,-22 0 0,-20 21 15,21 0-15,0 0 0,-22 0 16,1 21-16,21 0 0,-21 1 15,-1 20-15,1-21 0,0 21 0,20-20 16,-20 20-16,21 0 0,0-21 0,21 22 16,0-1-16,0-21 0,0 0 15,0 22-15,0-22 0,0 0 0,21 0 16,-21 0-16,21-21 0,0 0 16,22 0-16,-22 0 0,0 0 15,0 0-15,21 0 0,-20 0 0,-1 0 16,21-21-16,-21 0 0,0 0 15,22 0-15,-22 0 0,0-1 0,21-20 16,1-43-16,-22 43 16,0-21-16,0 20 0,0-20 15,1 20-15,-22-20 0,0 21 0,0-1 16,0 1-16,21 0 0,-21-1 16,0 22-16,0 0 0,0 0 0,0 0 15,0 42 1,0 0-16,-21 21 0,21-21 15,-22 22-15,22 20 0,0-20 16,-21 20-16,0-21 0,21 22 16,0-22-16,0 22 0,0-22 0,0 0 0,0-20 15,0 20-15,0-21 16,0 0-16,0 22 0,21-22 16,0 0-16,1-21 0,-1 0 0,0 21 15,0-21-15,21 0 0,-20 0 16,-1 0-16,0 0 0,0-21 0,0 21 15,22-21-15,-22 0 0,0-1 16,21-41-16,-21 21 16,1 20-16,-1-20 0,0 0 0,-21-1 15,0 22-15,21 0 0,-21 0 0,0 0 16,0 0-16,21 21 0,-21 21 16,0 21-1,0-21-15,0 0 0,0 1 16,0 20-16,0-21 0,-21 0 15,21 0-15,0 1 0,0-1 0,0 0 16,0 0-16,0 0 0,0 0 0,0 1 16,21-22-1,0 21-15,1-21 16,-1 0-16,0 0 0,0 0 16,0 0-16,22-21 0,-22-1 0,21 1 15,-21 0-15,43-42 0,-43 20 16,0 1-16,21 0 0,-20-1 15,-1-20-15,0 20 0,0-20 16,-21 21-16,0-1 0,21 1 16,-21 0-16,0-1 0,0 22 0,0 0 15,0 0-15,0 0 0,-21 21 16,0 0-16,0 0 16,21 21-16,-21 0 0,-1 21 15,22-21-15,0 22 0,0 20 16,0-20-16,0-1 0,0 21 0,0 1 15,0-22-15,0 1 0,0-1 16,0 0-16,0 1 0,0-1 16,0-21-16,0 0 0,22 0 15,-1 1-15,-21-1 0,21 0 0,0-21 16,0 0-16,0 21 0,1-21 0,-1 0 16,0 0-16,0 0 0,0 0 15,0-21-15,1 21 0,20-21 0,0-43 16,-21 43-16,1 0 15,20-21-15,-21-1 0,0 1 16,0 21-16,1-22 0,20 22 0,-42-21 16,21 21-16,0 0 0,-21 42 31,0 0-31,0 21 16,0-21-16,0 1 0,0-1 15,-21 21-15,21-21 0,0 0 0,0 1 16,0 20-16,0-21 0,0 0 15,0 0-15,21 1 0,0-22 16,1 21-16,-1-21 16,0 0-16,0 0 0,0 0 15,0 0-15,1 0 0,-1-21 0,0-1 16,21 22-16,-21-21 0,43-21 16,-22 21-16,22-43 15,-43 43-15,0-21 0,21 21 16,-20-1-16,-1 1 0,-21 0 15,0 42 17,0 0-32,-21 1 0,-1-1 0,22 0 15,-21 0-15,21 21 0,-21-20 16,21-1-16,0 0 0,0 0 0,0 0 16,0 0-16,0 1 0,0-1 15,0 0-15,21-21 16,0 0-16,1 0 0,-1 0 15,0 0-15,0 0 0,0 0 0,0 0 16,1 0-16,-1 0 0,0-21 16,0 0-16,0-1 0,0 1 15,1 0-15,-1-42 0,0 20 16,-21 1-16,0 0 0,0-1 0,0 22 16,0-21-16,0-1 0,0 22 15,-42-21-15,20 42 0,1 0 16,0 0-16,0 0 0,0 0 15,-22 21-15,22 0 0,0 0 0,0 22 16,0-22-16,0 21 16,-1 22-16,1-43 0,21 42 15,0-41-15,0-1 0,0 0 16,0 0-16,21 0 0,1-21 0,-22 21 16,21-21-16,0 22 0,0-22 0,0 0 15,0 0-15,1 0 0,-1 0 16,0 0-16,0 0 0,0-22 15,22 1-15,-22 0 0,0 0 0,0 0 16,0 0-16,22-22 0,-22 22 16,21-21-16,-21 21 0,22-22 0,-22 1 15,0 21-15,0-22 0,0 22 16,0 0-16,-21 0 0,0 42 31,0 0-31,0 0 0,-21 22 16,0-22-16,21 21 0,-21-21 15,21 22-15,0-1 0,0-21 0,-21 0 16,21 22-16,0-22 0,-21 0 16,21 0-16,0 0 15,0 1-15,0-1 16,0-42 15,0-1-31,0 1 0,0 0 16,21 0-16,0 0 0,0-22 15,0 22-15,22-63 16,-1 41-16,-21 22 0,21-21 0,1-1 16,-22 22-16,21 0 0,1 0 15,20-21-15,-42 42 0,22 0 16,-22 0-16,0 0 0,0 0 16,0 0-16,-21 42 0,21-21 15,-21 0-15,0 22 0,0-1 16,0-21-16,0 21 0,0 1 0,0-1 15,0 22-15,0-43 16,0 0-16,0 0 0,0 0 0,22 0 16,-22 1-16,0-1 0,21-21 15,0 21-15,0-21 16,0 0-16,0 0 0,1 0 16,-1 0-16,0-21 15,0 0-15,0-1 0,0 1 0,1 0 16,20 0-16,-21-21 0,0-1 0,22 1 15,-1 0-15,-21-1 0,43-63 16,-43 64-16,0 0 16,0-1-16,0 1 0,-21 0 0,0 21 15,0-1-15,0 1 0,0 0 0,-21 21 16,0 0 0,0 0-16,0 21 0,-1 0 0,1 1 15,0-1-15,0 0 0,0 21 16,21 1-16,0-1 0,0-21 15,0 21-15,0 1 0,0-1 0,0-21 16,0 22-16,0-22 0,21 21 16,0-21-16,0 43 0,0-43 15,1 0-15,-22 0 0,0 0 16,21 1-16,-21-1 0,0 0 16,0 0-1,-21-21-15,-1 0 16,1 0-16,0 0 0,0 0 15,0 0-15,0 0 0,-1 0 0,1 0 16,0 0-16,21-21 16,-21 0-16,0 21 0,0-21 0,21-1 15,-22 1-15</inkml:trace>
  <inkml:trace contextRef="#ctx0" brushRef="#br0" timeOffset="71794.53">18690 5186 0,'-21'0'16,"42"0"-16,-63 0 0,21-21 0,-1 21 0,1 0 31,0 0 32,0 0-63,-21 21 0,20-21 15,1 0-15</inkml:trace>
  <inkml:trace contextRef="#ctx0" brushRef="#br0" timeOffset="72044.38">17484 5482 0,'0'0'0,"42"0"31,-21 0-31,0 0 0,22 0 15,-22 0-15,21 0 0,0 0 0,-20 0 16,20 0-16,-21-21 0,21 21 0,-20 0 16,-1 0-16,21 0 15,-21-21-15,0 21 0,1 0 16,-1-21-16,-21 0 16,0-1-16,0 1 15</inkml:trace>
  <inkml:trace contextRef="#ctx0" brushRef="#br0" timeOffset="72296.57">17272 5186 0,'-21'21'16,"0"-21"62,21 21-62,-22-21-1,22 21-15</inkml:trace>
  <inkml:trace contextRef="#ctx0" brushRef="#br0" timeOffset="89087.46">21167 5757 0,'0'22'47,"0"-1"-31,0 0-16,0 0 15,0 0 1,0 0-16,0 1 31,21-22 0,0 0-31,-21-22 16,21 22-16,-21-21 0,21 0 16,-21 0-16,0 0 15,0 0-15,0-1 0,0 1 0,0 0 16,0 0-16,0 0 16,-21 21-16,0 0 0,0 0 15,0 0 1,21 21-16,-22 0 0,1 0 15,21 0-15,0 1 16,0-1-16,0 0 0,0 21 16,0-21-16,0 1 15,21-22 1,1 0-16,-22 21 0,21-21 16,0 0-16,0 0 15,0 0-15,-21-21 16,0-1-16,21 22 0,-21-21 0,0 0 15,0 0-15,0 0 16,0 0-16,0-1 0,0 1 0,-21 0 16,0 21-1,0 0-15,0 0 16,21 21-16,-21 0 16,-1-21-16,22 22 0,0-1 0,0 0 15,0 0-15,0 0 16,0 0-16,0 1 15,22-22-15,-1 0 16,0 0 0,0 0-16,0 0 15,0 0-15,-21-22 16,22 1-16,-22 0 16,0 0-16,0 0 0,0 0 0,0-1 15,0 1-15,0 0 16,0 0-16,-22 21 0,1 0 15,0 0 1,0 0-16,21 21 16,-21-21-16,21 21 0,-21 0 0,21 1 15,0-1-15,0 0 16,0 0-16,0 0 16,0 0-16,21-21 15,0 0 1,0 0-16,0 0 0,0 0 15,1 0 1,-1-21-16,0 0 0,-21 0 16,0 0-16,0 0 15,0-1-15,0 1 0,0 0 16,0 0-16,0 0 0,-21 21 16,0 0-1,-1 0-15,1 0 0,21 21 16,-21 0-16,0 0 15,0 0-15,21 1 0,-21-1 16,21 0-16,0 0 0,0 0 16,0 0-16,0 1 15,21-22 1,0 0-16,0 0 16,0 0-16,0 0 15,1 0-15,-1-22 16,-21 1-16,21 0 15,-21 0-15,0 0 0,0 0 16,0-1-16,0 1 0,0 0 16,-21 0-16,0 21 15,-1 0-15,1 0 16,0 0-16,21 21 0,-21-21 16,21 21-16,-21 0 0,21 1 15,-21-22-15,21 21 0,0 0 0,0 0 16,0 0-16,0 0 15,0 1-15,21-22 16,0 0 0,0 0-1,0 0-15,0 0 16,-21-22-16,0 1 16,0 0-16,0 0 0,0 0 15,0 0-15,0-1 0,0 1 16,0 0-16,-21 21 15,0 21 1,21 0-16,-21-21 16,21 22-16,0-1 0,0 0 15,0 0-15,0 0 32</inkml:trace>
  <inkml:trace contextRef="#ctx0" brushRef="#br0" timeOffset="91190.66">18288 7472 0,'0'-21'46,"0"0"-30,21-1 0,-21 1-1,21 0-15,-21 0 0,0 0 16,0 0-16,0-1 16,0 1-16,0 0 31,0 42-16,0 0 1,0 1-16,0 20 0,0-21 16,0 0-16,0 22 0,0-22 0,0 21 15,0-21-15,0 22 16,0-22-16,0 21 0,0-21 0,0 0 16,0 22-16,0-22 0,0 0 0,0 0 15,0 0-15,0 1 0,0-1 16,0 0-16,0 0 0,0 0 0,0 0 15,0 1 1,0-44 62,0 1-62</inkml:trace>
  <inkml:trace contextRef="#ctx0" brushRef="#br0" timeOffset="91858.59">18796 7726 0,'0'21'32,"-21"0"-17,0-21-15,21 21 0,0 1 16,0-1 0,21-21 30,0 0-46,0 0 16,-21-21-16,0-1 0,21 1 16,-21 0-16,0 0 15,0 0 1,-21 21-16,0 0 16,0 0-16,0 0 15,-1 21-15,1 0 0,0 0 16,21 0-1,0 1 1,21-22 0,0 0-16,1 0 15,-1 0 1,0 0-16,-21-22 0,0 1 16,0 0-1</inkml:trace>
  <inkml:trace contextRef="#ctx0" brushRef="#br0" timeOffset="93451.09">19939 7387 0,'21'0'31,"0"0"-15,0 0-16,1 0 0,20 0 15,-21 0-15,0-21 0,0 0 16,22 21-16,-22-21 0,21 0 0,-21 21 15,22-22-15,-22 1 0,21 0 0,-21 21 16,-21-21-16,0 0 0,0 0 16,0-1-16,-21 22 15,21-21-15,-21 21 16,0 0-16,0 0 0,0 0 0,-1 0 16,1 0-16,0 0 15,0 21-15,0 1 16,0-1-16,-1 0 0,22 0 0,-21 0 15,21 0-15,-21 1 0,21-1 16,0 0-16,-21-21 0,21 21 0,0 0 16,0 0 15,0-42 31,21 21 63</inkml:trace>
  <inkml:trace contextRef="#ctx0" brushRef="#br0" timeOffset="94043.75">20214 7345 0,'-21'21'0,"0"-21"15,0 0 1,-1 0-16,1 0 16,21-21-1,0 0-15,0 0 16,0-1-16,21 1 16,1 21-16,-1-21 15,0 21-15,0 0 16,21 0-16,-20 0 0,-1 0 0,0 0 15,0 0-15,21 21 0,-20 0 0,-1 1 16,0 20-16,0-21 0,0 21 16,-21 1-16,0-1 0,21 0 0,-21 1 15,22-1-15,-22 0 0,0 1 16,0-22-16,0 21 0,0-21 0,21 22 16,-21-22-16,0 0 0,0 21 15,0-20-15,0-1 0,0 0 16,21-21-16,-21-21 15,21 0 1,0-1-16,-21 1 16,21 0-16,1 0 0,-1-21 0,-21-1 15,21 1-15,0 0 0,0-1 0,22-20 16,-22 20-16,0-20 0,0 21 16,21-43-16,-42 43 15,0 20-15,22 1 0,-22 0 0,0 0 16,0 0-16,-22 21 31,1 21-15,21 0-16,-21 0 15,21 0-15,-21 1 16,21-1-16,0 0 0,0 0 16,0 0-16,0 0 15,21 1-15</inkml:trace>
  <inkml:trace contextRef="#ctx0" brushRef="#br0" timeOffset="94298.79">21167 7451 0,'0'0'0,"0"21"31,0 0-15,0 21-16,0-20 0,0-1 15,-22 0-15,22 0 0,-21 0 16,21 22-16,-21-22 0,21 0 15,0 0-15,0 0 0,0 0 0,0 1 16,0-1-16,0 0 16,0 0-16,0 0 15,0-42 17,0 0-32,0 0 0,0 0 0,21-22 15,-21 22-15,21-21 0</inkml:trace>
  <inkml:trace contextRef="#ctx0" brushRef="#br0" timeOffset="94475.92">21251 7218 0,'0'0'0,"0"-21"0,0 0 16,-21 21 0,21 21 15,0 0-16,0 0-15,21 0 16,0 0-16,1-21 0,-22 22 0</inkml:trace>
  <inkml:trace contextRef="#ctx0" brushRef="#br0" timeOffset="95250.8">21717 7451 0,'0'-21'15,"0"-1"1,0 1-16,-21 21 31,0 0-31,-1 0 0,1 0 16,0 21-16,0 1 0,0-1 16,0-21-16,-22 21 0,22 0 15,0 0-15,21 0 0,-21 1 0,21-1 16,0 0-1,21 0-15,0-21 0,0 0 16,0 0-16,1 21 0,-1-21 0,21 21 16,-21-21-16,22 0 0,-22 0 15,0 22-15,21-22 0,-21 21 0,1-21 16,-1 21-16,0 0 0,0 0 16,-21 0-1,0 1-15,0-1 16,-21-21-16,-21 0 0,20 21 0,-20-21 15,21 0-15,-21 21 16,-1-21-16,22 0 0,-21 0 0,-1 0 16,22 0-16,-21 0 0,21 0 0,0 0 15,-1-21-15,1 0 0,0 21 16,0-21-16,21-1 16,21 44 15,-21-1-31,21-21 15,0 21-15,1-21 0,-1 0 0,0 21 16,0-21-16,21 0 0,-20 0 16,-1 0-16,21 0 0,-21 0 0,22 0 15,-1 0-15,-21 0 0,21 0 16,-20-21-16,20 0 0,-21 21 16,0-21-16,22-1 0,-22 1 0,0 0 15,0-21-15,0 21 0,0-22 0,-21 22 16,0-21-16,22 21 0,-22-22 15,21 22-15,-21 0 0,0 0 0,0 0 16,0 42 0,0 0-16,0 0 15,0 21-15,0-20 0,0-1 0,0 0 16,0 21-16,0-21 16,0 1-16,0-1 0,0 0 0,0 0 15,0 0-15,21-21 47,0 0-47,-21-21 0,0 0 16,0-21-16,21 20 15,-21 1-15,0-21 0</inkml:trace>
  <inkml:trace contextRef="#ctx0" brushRef="#br0" timeOffset="95406.93">22119 7197 0,'0'0'0,"-21"0"0,0 0 0,0 0 15,-1 0-15,22 21 32,0 0-17,0 0-15,22-21 16,-1 0 0,0 0-16</inkml:trace>
  <inkml:trace contextRef="#ctx0" brushRef="#br0" timeOffset="97509.16">22479 7070 0,'0'0'0,"-21"-21"0,0 21 16,-1 0-16,1 0 0,0 0 16,0 0-16,21 21 15,0 0-15,0 0 0,-21 21 0,21-20 16,0 20-16,0 0 0,0 1 15,0-1-15,0 0 0,0 1 0,0-1 16,0 0-16,0 1 0,0-22 0,0 21 16,0-21-16,0 0 0,0 1 15,0-1-15,0 0 0,0 0 0,0 0 16,0-42 31,0 0-47,0 0 0,0 0 15,0-1-15,0 1 0,21-21 16,0 21-16,-21 0 0,42-43 16,-20 43-16,-1 0 0,0 0 15,21-1-15,-21 1 0,22 0 0,-22 21 16,21 0-16,1 0 0,-22 0 0,21 21 16,-21 0-16,0 1 0,22-1 15,-43 21-15,21-21 0,0 0 0,-21 22 16,0-22-16,0 0 0,0 21 15,0-20-15,-21-1 0,-21 0 16,20 0-16,-20-21 0,0 21 0,-1 0 16,22-21-16,-21 0 0,0 22 15,-1-22-15,22 0 0,0 0 0,0 0 16,0 0-16,-1 0 0,1-22 0,0 22 16,21-21-16,0 0 0,0 0 15,0 0 1,0 42-1,21-21 1,0 21-16,1 0 0,-1 0 16,0-21-16,0 22 0,0-22 0,22 0 15,-22 21-15,0-21 16,21 0-16,-21 0 0,22 0 0,-1 0 16,0 0-16,1 0 0,-1 0 0,43-21 15,-43-1-15,-21 22 16,22-21-16,-22-21 0,21 21 0,-21 0 15,0-22-15,1 1 0,-22 0 0,0 20 16,21-20-16,-21 0 0,0-1 16,0 22-16,0 0 0,0 0 0,0 42 31,-21 0-31,21 0 0,0 1 16,0 20-16,-22-21 0,22 21 15,0-20-15,0-1 0,0 21 16,0-21-16,0 22 0,0-22 15,0 0-15,22 0 16,-1-21-16,0 0 0,0 0 0,0 0 16,0 0-16,1 0 0,-1 0 0,21 0 15,-21 0-15,0-21 0,1 0 16,-1 0-16,0-1 0,0 1 0,0-21 16,0 0-16,1-22 0,-1 1 15,0 20-15,-21-20 0,0-1 16,0 22-16,0-22 0,0 22 0,0 21 0,0-21 15,0 20-15,0 1 0,0 0 16,-21 21 0,0 0-16,-1 0 15,22 21-15,0 22 0,-21-22 16,21 21-16,-21 0 0,21 22 0,0-22 16,0 22-16,0-22 0,0 0 0,0 22 15,0-22-15,0 1 0,0-22 16,0 21-16,0-21 0,0 22 0,21-22 15,0 0-15,1 0 0,-1-21 16,0 0-16,0 0 0,0 0 16,0 0-16,1 0 0,-1 0 15,21-21-15,-21 0 0,0 21 0,22-43 16,-22 22-16,0 0 0,0-21 16,0-1-16,-21 1 0,0 0 0,0 21 15,22-22-15,-22 22 0,0 0 16,0 0-16,-22 21 15,22 21-15,0 0 16,-21 0-16,21 22 0,0-22 16,0 0-16,0 21 0,0-21 0,0 22 15,0-22-15,0 0 0,0 0 16,0 0-16,21 1 0,-21-1 0,22 0 16,-1-21-16,0 21 0,0-21 15,0 0-15,0 0 0,22 0 16,-22 0-16,0 0 0,0 0 0,22 0 15,-22-21-15,0 21 0,0-21 0,0-22 16,0 22-16,1-21 0,-1 0 16,-21-1-16,21-20 0,0-1 0,-21 1 15,21-1-15,-21 1 0,0 20 16,21-20-16,-21 21 0,22-1 16,-22 22-16,0 0 0,0 0 0,0 0 15,0 42 1,0 0-16,0 21 15,0-21-15,-22 22 0,22-1 16,-21 22-16,21-22 0,0 21 0,-21-20 16,21-1-16,0 22 0,0-22 15,0 0-15,0 1 0,0-22 0,0 21 16,0-21-16,0 0 0,0 1 16,21-1-16,-21 0 0,21-21 0,1 0 15,-22 21-15,42-21 0,-21 0 16,0 0-16,0-21 15,1 0-15,-1 21 0,0-21 0,21-22 16,-21 22-16,1 0 0,-1-21 16,0 20-16,0 1 0,0-21 0,0 21 15,1 0-15,-22 42 32,-22 0-32,1 0 0,21 0 15,-21 0-15,21 22 0,0-22 0,-21 0 16,21 0-16,0 0 0,0 1 15,0-1-15,0 0 0,0 0 0,21-21 16,-21 21-16,42-21 0,-20 0 0,-1 21 16,21-21-16,-21 0 0,22 0 15,-22 0-15,21 0 0,-21 0 0,0-21 16,22 21-16,-22-21 0,21 0 16,-21 0-16,1-22 0,-1 22 15,0-21-15,0 21 0,0-22 0,-21 22 16,0-21-16,21 21 0,-21 0 15,0-1-15,0 44 32,-21-22-32,0 21 0,21 21 0,-21-21 15,0 0-15,0 22 0,-1-22 16,22 21-16,-21 1 0,-21 20 16,21-21-16,0 1 0,-1-1 0,1 0 15,0 1-15,21 20 16,0 1-16,0-22 0,0 22 0,0-1 15,0-21-15,0 22 0,0-1 0,0-20 16,21 20-16,0 1 0,-21-1 16,0 1-16,0-22 0,0 22 0,22-1 15,-22 1-15,0-22 0,0 21 0,0-20 16,0-22-16,0 21 0,-22-21 0,22 1 16,-21-1-16,21 0 0,-21-21 15,-21 0-15,21 0 16,-1 0-16,1-21 15,21 0-15,0-1 16,0 1-16,-21 0 0,21 0 0,0 0 16,0 0-16,0-22 0,0 1 15,0 0-15,0-1 0,0-20 0,-21 20 16</inkml:trace>
  <inkml:trace contextRef="#ctx0" brushRef="#br0" timeOffset="97762.3">24342 7303 0,'0'0'0,"0"-22"16,0 1-16,21 0 16,0 21-16,0-21 15,0 21-15,0-21 0,1 21 16,-1 0-16,0-21 0,0 21 0,0 0 15,0-22-15,1 22 16,-1 0-16,-21-21 16,0 0-1,0 0 1</inkml:trace>
  <inkml:trace contextRef="#ctx0" brushRef="#br0" timeOffset="97971.18">23812 7006 0,'-21'21'32,"0"-21"-1,0 0-16,0 0 1,0 0-16,-22-21 0</inkml:trace>
  <inkml:trace contextRef="#ctx0" brushRef="#br0" timeOffset="98143.08">22818 7006 0,'-22'21'16,"44"-42"-16,-44 64 0,1-43 0,21 21 0,-21-21 15,21 21 1,21-21 15,0 0-31,22 0 16,-22-21-16</inkml:trace>
  <inkml:trace contextRef="#ctx0" brushRef="#br0" timeOffset="99067.98">25527 7303 0,'0'0'0,"-21"0"16,0 0-16,-1 0 16,1 0-16,21 21 0,0 0 15,-21 0-15,0 0 0,0 0 16,21 1-16,-21 20 0,21-21 16,0 0-16,-22 22 0,22-22 0,-21 0 15,21 0-15,0 0 0,0 0 0,0 22 16,21-43-1,1 21-15,-1-21 0,0 0 0,0 0 16,21 0-16,1 0 0,-22-21 0,21 0 16,1-1-16,-1 1 0,-21 0 15,21 0-15,-20 0 0,-1-22 0,-21 22 16,0-63-16,0 41 16,-21 1-16,-1 0 0,1-1 0,-21 22 15,21 0-15,-22-21 0,22 42 16,0-22-16,-21 22 0,21 0 0,-1 0 15,1 0 1,42 0 0,1 0-1,-1 0-15,21 0 0,0 0 0,1 0 16,-1 0-16,22 0 0,-1-21 16,1 21-16,-1-21 0,-21 21 0,22 0 15,-22-21-15,-21 21 0,22 0 16,-22 0-16,0 0 0,-21 21 31,-21 21-31,0-20 0,21 20 16,-21 0-16,21 22 0,-22-22 15,22 22-15,0-1 0,0 1 0,0-1 16,0 1-16,0-1 0,0 1 0,0-1 16,0 22-16,0-1 0,0 1 15,0-21-15,0 20 0,-21 1 0,0 0 16,21-1-16,-42 64 0,21-63 15,-1 0-15,1-22 0,0 1 16,21-1-16,0 1 0,-21-22 0,21 0 16,-21 1-16,21-22 0,0 0 0,0 0 15,0 0-15,0-42 32,0-21-32,0 21 0,0 0 15,0-22-15,0 1 0,0-22 0,0 22 16,0-21-16,0-22 0,0 21 0</inkml:trace>
  <inkml:trace contextRef="#ctx0" brushRef="#br0" timeOffset="101671.68">26585 7239 0,'0'-21'0,"-21"0"16,21 0-16,0-1 16,21 1-1,0 21-15,1-21 0,20 0 16,-21 21-16,21-21 0,1 0 16,-1 21-16,0-22 0,1 1 0,-22 21 15,21-63 1,-84 42-1,21 21-15,-22 0 16,22 0-16,-21 0 0,0 0 0,-1 21 16,1 0-16,0 0 0,20 0 15,-20 0-15,21 1 0,21 20 0,0-21 16,0 0-16,0 0 0,0 1 16,0 20-16,0-21 0,21 0 15,0 0-15,0-21 0,1 0 0,20 0 16,0 22-16,-21-22 0,22 0 15,-22 0-15,21 0 0,-21 0 0,1 0 16,-1-22-16,0 22 0,-21-21 16,0 0-16,-21 21 15,0 0-15,-22 0 0,22 0 16,-21 21-16,-1 0 0,1 1 16,21 20-16,-21-21 0,-1 0 0,1 64 15,0-64-15,20 21 0,1 1 16,21-22-16,0 21 0,0-21 15,0 1-15,0 20 0,0-21 0,0 0 16,21-21-16,1 21 0,20 1 0,-21-22 16,21 0-16,-20 0 0,20 0 15,0 0-15,22 0 0,-22 0 0,0-22 16,22 22-16,-22-21 0,1 0 16,-1-21-16,0 21 0,1-22 0,-22 1 15,21 0-15,-21-22 0,0 22 16,1-22-16,-1 1 0,0-1 15,0 1-15,0-1 0,-21 22 0,21 0 16,-21-1-16,0 1 0,0 21 0,0 0 16,0-1-16,0 1 0,0 42 31,-21 1-31,0 20 16,0-21-16,21 21 0,-21 1 15,0 20-15,21-20 0,-22 20 0,22 1 0,-21-22 16,0 21-16,21 22 15,0-43-15,0 1 0,0-22 16,0 21-16,21-21 0,0 1 0,1-1 16,-1-21-16,21 0 0,-21 0 15,0 0-15,22 0 0,-22 0 0,21 0 16,-21 0-16,22-21 0,-22-1 0,21 1 16,-21 0-16,1-21 0,20 21 15,-21-1-15,0-20 0,-21 21 0,0-21 16,0 20-16,0 1 0,0 0 15,0 0-15,-21 21 16,0 0-16,0 21 0,0-21 16,21 21-16,-22 0 0,22 1 15,-21 20-15,21-21 0,0 21 16,0-20-16,0-1 0,0 0 0,0 21 16,0-21-16,21 1 0,1-22 15,-22 21-15,21 0 0,0-21 0,0 0 16,0 21-16,22-21 0,-22 0 0,0 0 15,0 0-15,21 0 0,-20-21 16,-1 0-16,21 0 0,-21-1 0,22 1 16,-22 0-16,21-21 0,-21 21 15,0-22-15,1 1 0,-1 0 16,0-1-16,-21 22 0,0-21 0,0 21 0,0-1 16,0 44 15,0 20-31,0-21 0,-21 0 0,21 22 15,-21-22-15,-1 21 0,22 0 16,0-20-16,0-1 0,-21 0 0,21 21 16,0-21-16,-21-21 0,21 22 0,0-1 15,0 0 1,0-42 15,0 0-31,21-1 0,0 1 0,1 0 16,-22 0-16,21-21 0,0-1 15,-21 1-15,21 0 0,0-1 16,0 1-16,1 21 0,-1-22 0,-21 1 16,21 21-16,0 0 0,0 21 15,0 0-15,1 0 16,-22 21-16,21 21 0,-21-21 16,0 22-16,0-22 0,21 21 15,0 1-15,-21-22 0,0 21 0,0-21 16,21 22-16,-21-22 0,0 0 15,21 0-15,-21 0 0,0 0 16,0-42 31,0 0-47,0 0 0,0 0 16,22 0-16,-1-22 0,-21 22 0,42-64 15,-21 64-15,0-21 0,1 0 16,-22 20-16,42-20 0,-21 21 15,0 21-15,0-21 0,1 21 0,-1 0 16,0 0-16,0 0 0,0 21 16,0-21-16,-21 21 0,0 21 0,0-20 15,0-1-15,0 0 0,0 21 16,0-21-16,0 22 0,0-22 0,0 0 16,0 21-16,0-20 0,0-1 0,22 0 15,-22 0-15,21 0 16,0 0-16,0 1 0,0-22 15,0 0-15,1 0 0,-1 0 16,0 0-16,21 0 0,-21 0 16,22-22-16,-22 22 0,21-21 0,-21 0 15,22 0-15,-22-21 0,0 20 16,21-20-16,-42 0 0,22-1 0,-22 1 16,21 21-16,-21-21 0,0-1 15,0 22-15,0 0 0,0 0 0,-21 21 16,-1 0-16,1 0 0,0 0 0,0 21 15,0-21-15,0 42 0,-1-21 16,1 1-16,0 20 0,0 0 16,21-21-16,0 22 0,0-22 15,0 21-15,0-21 0,0 22 0,0-22 16,21 0-16,0 0 0,22 0 16,-22 1-16,21-22 0,0 0 15,-20 0-15,20 0 0,0 0 0,1 0 16,-1 0-16,-21 0 0,0 0 15,22-22-15,-22 1 0,0 0 0,0 0 16,0 0-16,-21 0 0,0-22 16,21 22-16,-21-42 15,0 41-15,0 1 0,0 0 0,-21 42 32,0 0-32,21 1 15,0-1-15,0 0 0,-21 21 16,21-21-16,-21 1 0,21-1 0,0 0 15,0 0-15,0 0 0,0 0 0,0 1 16,0-1-16,0-42 47,0-1-47,0 1 16,21 0-16,0 0 0,-21 0 0,21 0 15,0-22-15,1 22 16,-1-21-16,0-1 0,0 22 0,21-42 15,-20 42-15,-1-1 16,0 1-16,0 21 0,0 0 16,0 0-16,-21 21 0,0 1 15,0-1-15,0 21 0,0-21 16,0 22-16,0-22 0,0 42 16,0-42-16,22 22 0,-22-22 15,21 0-15,0 0 0,0 0 16,0-21-16,0 22 15,1-22-15,-1 0 0,0 0 0,0 0 16,0-22-16,0 22 16,1-21-16,-22 0 0,21 0 15,0-21-15,0 20 0,-21-20 0,21 0 16,0-22-16,-21 22 0,22-22 16,-1 22-16,0-21 0,-21 20 15,21 22-15,0-21 0,-21-1 0,0 22 16,0 0-16,21-21 0,-21 21 15,0 42 1,-21-21 0,0 21-16,0 21 0,0-21 0,0 22 15,-1-1-15,1 22 16,0-22-16,0 21 0,0-20 0,0 63 16,21-64-16,0 0 15,0 1-15,0-22 0,0 21 0,0-21 16,0 0-16,0 1 0,21-1 15,0 0-15,0-21 0,0 21 0,0-21 16,1 0-16,-1 0 0,0 0 0,0 0 16,0 0-16,22 0 0,-22 0 15,0-21-15,21 0 0,-21 0 0,1-1 16,20 1-16,-21 0 16,0 0-16,0 0 0,1-22 0,-1 22 15,0-42-15</inkml:trace>
  <inkml:trace contextRef="#ctx0" brushRef="#br0" timeOffset="101935.41">30311 7197 0,'21'-21'31,"0"21"-31,0 0 16,0-22-16,22 22 15,-1-21-15,0 21 0,-21 0 0,22 0 16,-1-21-16,-21 21 0,22 0 16,-22 0-16,0 0 0,0 0 0,0 0 15,0 0-15,-42 0 47,0 0-31,-21 0-16</inkml:trace>
  <inkml:trace contextRef="#ctx0" brushRef="#br0" timeOffset="103090.75">18521 9271 0,'-43'0'16,"22"-21"-16,0 0 15,0 0 1,21-1-16,-21 22 0,21-21 0,0 0 15,0 0-15,21 0 16,0 21-16,0 0 0,22 0 16,-22 0-16,21 0 0,0 0 15,1 0-15,-1 21 0,22 21 16,-22-21-16,-21 1 0,0-1 0,0 0 16,1 21-16,-22-21 0,0 22 15,0-22-15,0 21 0,0 1 0,-22-1 16,1 0-16,0 1 0,-21-1 0,-1 0 15,22 1-15,-21-1 0,0 0 16,-1-21-16,1 22 0,0-22 16,20 0-16,-20-21 0,21 21 0,0-21 15,0 0-15,-1 0 0,1 0 16,0-21-16,0 0 0,21-21 16,0 20-16,0-20 0,0 0 0,0-1 15,0 1-15,0 0 0,0 21 16,21-22-16,0 22 0,0 0 0,1 0 15,-1 21-15,0 0 0,0 0 0,0 0 16,0 0-16,1 21 0,-1 0 16,0 0-16,0 22 0,-21-22 0,21 0 15,0 21-15,1-21 0,-1 22 16,-21-22-16,21 0 0,-21 21 16,21-20-16,-21-1 0,0 0 15,21 0-15,0-21 16,1-21-1,-1 0-15,-21-22 16,21 22-16</inkml:trace>
  <inkml:trace contextRef="#ctx0" brushRef="#br0" timeOffset="103250.8">19283 9504 0,'0'0'0,"21"0"47,0 0-47,0-21 16,0 21-16,1-21 15,-1-1-15</inkml:trace>
  <inkml:trace contextRef="#ctx0" brushRef="#br0" timeOffset="105862.41">21251 9271 0,'-21'0'16,"42"0"-16,-63 0 0,21 21 0,42-21 46,0-21-46,0 21 16,22-21-16,-1 0 0,-21 21 16,21-21-16,1-1 0,-1 1 0,0 0 15,-20 0-15,-1 0 0,0 21 16,-21-21-16,0-1 0,0 1 16,-21 21-16,0-21 0,-22 21 0,22 0 0,-21 0 15,-1 0-15,1 0 16,0 21-16,21 0 0,-22 1 0,22-1 15,-21 21-15,21-21 0,21 22 0,-22-22 16,22 21-16,-21-21 0,21 22 16,0-22-16,0 0 0,0 21 15,0-21-15,21 1 0,1-22 0,-1 21 0,0 0 16,0-21-16,0 0 0,22 0 16,-22 0-16,0 0 0,0 0 0,0 0 15,0 0-15,-42 0 31,0 0-31,-21 0 0,21 21 16,-1-21-16,-20 21 0,21 0 0,0 1 16,0-1-16,-1 21 0,1-21 15,0 22-15,21-22 0,0 0 0,0 21 16,0-21-16,0 1 0,0-1 0,21 0 16,0 0-16,22 0 0,-22-21 15,21 0-15,1 0 0,-1 0 0,0 0 16,1 0-16,-1 0 0,21 0 0,-20 0 15,20-21-15,-20 0 0,20 0 16,-21-22-16,22 22 0,-22-21 0,1 0 16,-1-1-16,-21 1 0,0 0 15,0-1-15,1-20 0,-1 20 16,-21 1-16,0-21 0,21 20 0,-21-20 16,0 20-16,0 22 0,0-21 0,0 21 15,0 0-15,0-1 0,0 44 16,-21-1-1,0 21-15,21-21 0,-22 22 0,22-1 16,0-21-16,-21 43 0,21-22 16,0 0-16,-21 1 0,21 20 0,0-21 15,0 1-15,0-1 0,0 0 16,21-20-16,0 20 0,1-21 0,-1 0 16,0 0-16,0 1 0,0-22 15,22 0-15,-22 0 0,21 0 0,0 0 16,-20 0-16,20 0 0,0-22 15,1 1-15,-1 0 0,0 0 0,1-21 16,-22 20-16,0-20 0,0 21 16,0-21-16,0-1 0,-21 22 0,0 0 15,0 0-15,0 0 0,0-1 0,-21 22 16,0 0-16,0 0 16,0 0-16,0 22 0,-1-1 0,1 0 15,-21 21-15,21-21 0,21 22 16,-21-22-16,21 21 0,0-21 0,0 22 15,0-22-15,0 0 0,0 0 16,21 0-16,0 1 0,0-1 0,0 0 16,0-21-16,22 0 0,-22 0 0,42 0 15,-20 0-15,-1 0 16,0 0-16,-20-21 0,20 0 0,0-1 16,-21 1-16,22 0 0,-22 0 15,0-21-15,21-1 0,-20 22 0,-22-21 16,21-1-16,0 1 0,-21 21 0,21-21 15,-21 20-15,0 44 32,0-1-32,0 0 0,0 0 15,0 21-15,0-20 0,-21 20 16,21-21-16,0 21 0,-21-20 16,21 20-16,0-21 0,0 0 0,0 0 15,0 1-15,0-1 0,0 0 16,21-21-1,0 0 1,-21-21-16,21 0 16,0-1-16,1-20 0,-22 21 0,21-21 15,-21 20-15,21-20 0,0 0 16,-21-1-16,21 1 0,0 21 0,1-21 16,-22 20-16,21 1 0,0 0 15,0 21 1,0 0-16,0 21 0,-21 0 15,0 22-15,0-22 0,22 0 0,-22 21 16,0 1-16,0-22 0,21 21 16,0-21-16,-21 22 0,0-22 0,21 0 15,0 0-15,-21 0 0,21 1 16,1-22 0,-1 0-16,0-22 15,0 1 1,0 0-16,0 0 0,-21-21 15,22 20-15,-1-20 0,21 21 16,-21-21-16,0-1 0,1 22 0,20-21 16,-21 21-16,0-1 0,0 1 15,1 21-15,-1 0 0,-21 21 32,0 1-32,0-1 0,0 0 15,0 21-15,0-21 0,-21 22 0,21-22 16,0 21-16,0-21 0,0 1 15,0 20-15,0-21 0,21 0 0,0 0 16,-21 1-16,21-22 0,0 21 0,0-21 16,22 0-16,-22 0 15,0 0-15,0 0 0,43 0 16,-43 0-16,21 0 0,-21-21 0,1 21 16,-1-22-16,0 1 0,-21 0 15,21-21-15,-21 21 0,21-22 0,-21 1 16,0 0-16,0 20 0,0-20 15,0 21-15,0 0 0,0-22 16,-21 65 0,0-22-16,21 21 15,-21 0-15,21 0 0,0 21 0,0-20 16,0-1-16,0 21 0,0-21 0,0 0 16,0 1-16,0-1 15,21 0-15,0 0 0,0 0 0,0 0 16,1-21-16,-1 0 0,0 0 0,0 0 15,0 0-15,0 0 0,1 0 16,-1 0-16,0 0 0,0-21 0,0 21 16,0-21-16,1 0 0,-1-21 15,-21 20-15,21-20 0,0 21 0,0-21 16,-21 20-16,0-20 0,21 21 0,-21 0 16,22 21-16,-22 21 31,0 0-31,-22 21 0,1-20 0,21-1 15,-21 21-15,21-21 16,-21 0-16,21 22 0,-21-22 0,21 0 16,0 0-16,0 0 15,21-21 1,0 0-16,0 0 16,0-21-16,1 0 0,-22 0 15,21 0-15,0 0 0,0-1 0,21 1 16,-20-21-16,-1 21 0,21-22 15,-21 22-15,0 0 0,1 0 16,-1 21-16,0 0 0,-21 21 16,0 0-16,0 0 15,0 22-15,0-22 0,0 0 16,0 21-16,0-20 0,0-1 0,0 0 16,0 0-16,21 0 0,0 22 15,0-43-15,1 0 0,-1 21 16,0-21-16,0 0 0,21 0 15,-20 0-15,-1 0 0,0-21 0,0-1 16,0 1-16,0 0 0,1 0 16,-1 0-16,0-22 0,0 22 0,0-21 15,-21-64-15,21 64 16,1-1-16,-22-20 0,0 21 0,0-22 16,21 1-16,-21 20 0,21 1 15,-21 0-15,0 20 0,0 1 0,0 0 16,0 42-1,0 0-15,0 1 0,-21 20 0,0 0 16,-1 1-16,1-1 0,21 0 0,-21 22 16,0-22-16,21 0 0,0 22 15,0-22-15,0 1 0,0-22 0,0 21 16,0 0-16,0-20 0,0-1 16,0 0-16,0 0 0,21 0 0,0 0 15,0-21-15,22 22 16,-22-22-16,0 0 15,0 0-15,22 0 0,-22 0 0,0-22 16,21 1-16,1 0 0,-22 0 0,21 0 16,-21-22-16,22 22 0</inkml:trace>
  <inkml:trace contextRef="#ctx0" brushRef="#br0" timeOffset="106079.11">25569 9335 0,'0'21'16,"43"-21"-16,-43 21 16,42-21-16,-21 0 0,0 0 0,0 0 15,1 0-15,-1 0 16,0 0-16,21 0 0,-21 0 0,1 0 16,-1 0-16,0-21 0,0 21 15,0 0-15,0 0 0,1-21 16,-1 21-16,-21-22 0,0 1 15,0 0-15</inkml:trace>
  <inkml:trace contextRef="#ctx0" brushRef="#br0" timeOffset="106863.29">26522 9335 0,'0'-22'16,"21"-20"-16,-21 21 0,21-64 15,-21 64-15,0 0 16,0-21-16,0 20 0,0 44 31,0-1-31,0 0 0,0 21 0,0 1 16,0-1-16,0 0 0,0 1 0,0 20 15,0-21-15,0 22 0,-21-22 16,21 1-16,0-1 0,-21 0 0,21 1 16,0-22-16,0 21 0,0-21 15,0 0-15,-21 1 0,21-1 0,0 0 16,-22-21 15,22-21-31,0 0 16,0-1-16,-21 1 0,0-21 0</inkml:trace>
  <inkml:trace contextRef="#ctx0" brushRef="#br0" timeOffset="107354.53">26204 9525 0,'0'0'0,"21"0"31,1 0-31,20 0 0,-21 0 16,21 0-16,1 0 0,-22 0 16,42 0-16,-20 0 0,-1 0 0,0 0 15,1 0-15,-1-21 0,0 21 16,1 0-16,-1-21 0,-21 21 16,0-21-16,1 21 0,-1 0 0,-21 21 31,-21 0-31,-1 0 0,1 0 15,0 0-15,0 22 0,0-22 0,21 21 16,0-21-16,-21 22 0,21-22 16,0 0-16,0 0 0,0 0 0,0 1 15,0-1-15,21 0 0,0-21 0,0 0 16,0 21-16,0-21 0,22 0 16,20 0-16,-20 0 15,-1-21-15,0 0 0,-21 0 0,22-1 16,-1 1-16,-21 0 0,22-21 15,-22 21-15,0-22 0,-21 1 0,0 0 16,0-1-16,0 22 0,0-21 16,-21 21-16,-22-1 0,1 1 0,21 21 15,-21 0-15,-1 0 0,1 0 16,0 0-16,-1 21 0,22-21 0,-21 22 16,21-1-16,-1 0 0,1 0 0,0 0 15,21 0-15,0 1 0,0-1 16,0 0-16,0 0 0,21 0 0,0-21 15,1 21-15,20-21 0,0 0 16,1 0-16,-1 0 0,0 0 0,1 0 16</inkml:trace>
  <inkml:trace contextRef="#ctx0" brushRef="#br0" timeOffset="108084.81">27728 9292 0,'0'-42'0,"0"84"0,0-105 0,0 42 0,0-22 16,0 22-16,-21 21 15,0 0-15,21 21 0,-21-21 16,0 43-16,21-22 0,0 21 0,0-21 16,-22 22-16,22-1 0,0 0 15,0 1-15,0-1 0,0 0 0,0 1 16,0-1-16,0-21 0,0 21 16,0-20-16,0 20 0,0-21 15,0 0-15,0 0 0,0 1 16,0-44 15,22 22-31,-22-21 0,0 0 16,0 0-16,21 0 0,0 0 15,0-1-15,0 1 0,0 0 0,1 0 16,-1 0-16,0 0 0,21 21 0,-21 0 16,1 0-16,-1 0 0,0 0 15,0 21-15,0 0 0,0 0 16,1 0-16,-1 0 0,-21 1 15,0-1-15,0 21 0,0-21 16,-21 0-16,-1 1 0,1-22 0,-21 21 16,21-21-16,-22 21 0,22-21 15,-21 0-15,21 0 0,0 0 0,-1 0 16,1 21-16,0-21 0,42 0 47,0 0-47,1 0 15,-1 0-15,21 0 0,-21 0 0,22 0 16,-22 0-16,21-21 0,0 21 16,1-21-16,-1 21 0,0-21 15,1-1-15,-1 1 0,0 0 0,1 0 16,-1 0-16,-21-22 0,22 22 16,-1-42-16,-42 20 15,0 22-15,0 0 0,-21 21 16,0 0-16,-22 21 15,22 0-15,0 22 0,0-22 0,0 0 16,-1 21-16,1-20 0,21 20 16,-21-21-16,21 0 0,0 0 0,0 1 15,0-1-15,21 0 0,0 0 0,1 0 16,-1-21-16,0 0 16,0 21-16,0-21 0,22 0 0,-22 0 15,21 0-15,-21 0 0,0 0 16,22 0-16,-22-21 0,0 0 0,21 0 15,-20 0-15,20 0 0,-21-1 0</inkml:trace>
  <inkml:trace contextRef="#ctx0" brushRef="#br0" timeOffset="108750.82">29146 9356 0,'0'0'0,"0"-43"16,0 22-16,0 0 0,0 0 0,0 0 0,-21 21 15,0 0-15,-21 0 16,21 0-16,-1 21 0,1-21 15,-21 21-15,21 21 0,0-20 0,-22-1 16,22 21-16,0 0 0,0 1 16,0-1-16,21 0 0,0 1 0,0-1 15,0-21-15,0 22 0,0-1 0,0-21 16,0 0-16,21 0 0,0 22 16,0-22-16,0-21 0,0 21 0,22-21 15,-22 0-15,0 0 0,21 0 16,1 0-16,-22 0 0,21 0 0,1 0 15,-1-21-15,0 0 0,-21 0 0,22-22 16,-1 1-16,-21 0 16,22-1-16,-22 1 0,21-22 0,-21 22 15,0-21-15,1-1 0,-1 1 16,-21 20-16,0 1 0,0-22 0,0 22 16,0 21-16,0 0 0,0 0 15,0-1-15,-21 22 16,-1 22-16,1-1 0,-21 0 15,21 21-15,0 1 0,-1 20 0,1-21 16,21 1-16,0 20 0,-21-20 16,21 20-16,0 22 15,0-22-15,0-42 0,0 22 0,0-1 16,0-21-16,21 0 0,0 1 16,1-1-16,-1 0 0,0-21 0,0 0 15,0 0-15,22 0 0,-22 0 16,0 0-16,0 0 0,21-21 0,-20 0 15,-1-1-15,0 1 0,0 0 16,0-21-16,0 21 0,1-1 0,-1-20 16,-21 21-16,21 21 0,-21-21 15,0 42 1,-21 0-16,0 0 0,21 0 0,0 22 16,-22-22-16,1 0 0,21 0 15,0 0-15,0 1 0,0-1 16,0 0-16,0 0 15,0 0-15,21-21 32,1-21-32,-22 0 0,21 0 15,0 0-15,0-1 0</inkml:trace>
  <inkml:trace contextRef="#ctx0" brushRef="#br0" timeOffset="108918.93">30014 9419 0,'0'0'0,"-21"0"15,0 0-15,0 0 0,0 0 32,-1 0-32,1 0 15,21 21 1,0 1 0,0-1-1</inkml:trace>
  <inkml:trace contextRef="#ctx0" brushRef="#br0" timeOffset="110632.02">30416 9335 0,'-21'0'15,"42"0"-15,-63 0 0,21 0 0,0 0 16,0 21-16,-1-21 0,-20 21 0,21 0 15,0 0-15,0 22 0,-1-22 16,22 21-16,0-21 0,-21 22 0,21-1 16,0-21-16,0 21 0,0-20 15,0 20-15,0-21 0,21 0 0,-21 0 16,22 1-16,-1-1 0,0 0 16,21-21-16,-21 0 0,22 0 0,-1 0 15,-21 0-15,22 0 0,-1 0 16,0 0-16,-21-21 0,22 0 15,-22-1-15,21-20 0,-21 0 0,1-1 16,-1 1-16,0-21 0,0 20 16,-21-20-16,21-1 0,-21 22 0,21-22 15,-21 22-15,0 0 0,0-1 16,0 22-16,0 0 0,0 0 0,0 0 16,0 42-1,0 21-15,-21-21 16,0 22-16,0-22 0,21 21 15,0 1-15,-21-1 0,0 0 0,-1 1 16,22-1-16,0 0 16,-21 1-16,0-1 0,21 0 0,0-21 15,-21 22-15,21-22 0,0 0 16,0 0-16,0 0 0,0 1 16,21-22-1,0 0-15,-21-22 16,21 1-16,-21 0 0,22 0 15,-1 0-15,0 0 0,0-1 0,0 1 16,-21 0-16,21 0 0,1 0 16,-1 0-16,0 21 0,0-22 0,0 22 15,-21-21-15,21 21 16,1-21 0,-44 21 15,1 0-31,0 0 0,0 21 0,0 0 15,0 1-15,-1-1 0,1-21 16,21 42-16,-21-21 0,0 0 0,0 1 16,21-1-16,0 0 0,0 0 15,0 0-15,0 0 0,0 1 16,0-1-16,21-21 0,0 21 16,0-21-16,0 0 0,1 21 0,-1-21 15,21 0-15,-21 0 16,22 0-16,-1 0 0,0 0 0,-21 0 15,22 0-15,-1 0 0,0 0 16,1-21-16,-1 0 0,-21 0 0,22-22 16,-22 22-16,0 0 0,0-21 15,0 20-15,-21-20 0,0 21 0,0 0 16,0 0-16,-21-1 16,21 1-16,-21 21 0,-21 0 0,20 0 0,1 0 15,-42 43 1,20-22-16,22 0 0,0 21 0,-21-21 15,21 22-15,21-22 0,-22 0 0,22 21 16,0-20-16,0-1 0,0 0 0,0 0 16,0 0-1,0 0-15,22-21 16,-1 0-16,0 0 16,0 0-16,0 0 0,0-21 0,1 21 15,20-21-15,-21 0 0,0 0 16,22 0-16,-22-1 0,0-20 15,0 21-15,21 0 0,-20 0 0,-22-1 16,21 22-16,-21 22 31,0-1-31,0 0 0,0 0 0,0 0 16,0 0-16,0 1 0,0-1 16,0 0-16,21 0 15,0-21 1,0 0-16,0 0 0,1 0 15,-1 0-15,0 0 0,0 0 16,0-21-16,-21 0 0,21 0 16,1-1-16,-1-20 0,-21 0 0,0-1 15,21 1-15,-21 0 0,21-1 16,-21 1-16,21 0 0,-21-1 0,0 1 16,0 21-16,0-21 0,0 20 15,0 1-15,0 0 16,-21 21-1,21 21 1,0 0-16,-21 1 0,21-1 16,0 0-16,0 0 0,-21 21 0,21 1 15,0-1-15,0 0 0,0 1 16,0-1-16,0 22 0,-21-22 0,21 0 16,0-21-16,0 22 0,0-1 15,0-21-15,0 0 0,0 1 0,0-1 16,0 0-1,0-42 17,0 0-32,0-1 15,0 1-15,21 0 0,0 0 16,0 0-16,0 0 0,0-1 16,1 1-16,-1 0 0,21 0 15,-21 0-15,0 21 0,1 0 0,-1 0 16,0 0-16,0 0 0,0 0 0,-21 21 15,0 0-15,0 0 0,0 0 16,0 1-16,0-1 0,0 0 0,0 0 16,-21 0-16,0 0 0,0 1 15,0-1-15,-1 0 0,1-21 16,0 21-16,0-21 16,0 0-16,0 0 0,-1 0 0,1 0 15,0 0-15,0 0 16,21-21 15,0 0-31,0 0 0,21 21 16,0-22-16,-21 1 0,21 0 15,1 0-15,20 0 0,-21 0 0</inkml:trace>
  <inkml:trace contextRef="#ctx0" brushRef="#br0" timeOffset="110938.85">32448 9377 0,'0'0'0,"0"-64"32,0 86-1,0-1-31,-21 0 0,21 0 0,-21 21 16,0-20-16,21 20 0,-21 0 15,0 1-15,-1-1 0,1 0 16,0 22-16,0-43 0,0 21 0,21 1 15,-21-22-15,-1 21 0,22-21 16,-21 0-16,21 1 0,0-1 16,-21 0-16,21 0 15,21-21 1,0 0 0,1-21-16,-1 21 0,21-21 15,-21 0-15,22 21 0,-22-22 16,21 1-16,-21 0 0</inkml:trace>
  <inkml:trace contextRef="#ctx0" brushRef="#br0" timeOffset="111327.62">32512 9885 0,'0'0'16,"21"0"15,0 0-15,0 0-16,1 0 0,-1 0 15,0 0-15,0 0 0,21 0 0,-20 0 16,-1 0-16,0 0 0,0-21 15,0 0-15,0-1 0,1 1 0,-22 0 16,0 0-16,0 0 0,0 0 16,0-1-16,-43 22 15,22 0-15,-21 0 0,21 22 16,-22-1-16,1 21 0,21-21 16,-22 22-16,22-1 0,0-21 15,0 21-15,21-20 0,0 20 0,0-21 16,0 0-16,0 0 0,0 1 15,0-1-15,0 0 0,21 0 16,0-21-16,0 0 16,1 21-16,-1-21 0,21 0 0,-21 0 15,0 0-15,1 0 0,-1 0 16,0 0-16,21 0 0,-42-21 0,21 21 16,1-21-16,-1 21 0,-21-21 15,21 0-15,-21-1 16,0 1-16,0 0 15</inkml:trace>
  <inkml:trace contextRef="#ctx0" brushRef="#br0" timeOffset="118495.54">12150 9377 0,'0'0'0,"0"21"0,0 0 15,-22 0 16,1-21-31,21-21 94,0 0-78,21 21-1,-21-21 1,22 21-16,-22-21 16,21 21-1,0 0-15,0-21 0,0-1 16,0 22-16,1-21 16,-1 0-16,0 21 0,0-21 15,0 0-15,22 0 0,-22 21 0,0-22 16,21 1-16,-21 0 0,22 0 0,-22 0 15,21 0-15,-21-1 0,22-20 16,-1 21-16,-21 0 0,22 0 0,41-43 16,-41 22-16,-1 21 0,0-22 15,22 1-15,-22 21 0,22-22 16,-1 22-16,1 0 0,20-21 0,-20 21 16,20-22-16,-20 22 0,21 0 15,-1-21-15,1 20 0,21 1 0,-22-21 16,22 21-16,-21 0 0,21-1 15,0 1-15,-22 0 0,1 0 16,105-21-16,-105 20 0,21 1 16,-21 0-16,105-21 0,-84 21 15,-21-1-15,-1 1 0,1 0 16,63 0-16,-63 0 0,-22 21 16,1-21-16,-1 21 0,1-22 15,-1 22-15,-20 0 0,62-21 16,-62 21-16,-1 0 0,0 0 15,1 0-15,-1 0 0,0-21 0,-20 21 16,20 0-16,-21 0 16,0 0-16,0 0 0,1 0 0,-1 0 15,0 0-15,-21-21 94,-21 21-94,21-21 16,-21 0-1</inkml:trace>
  <inkml:trace contextRef="#ctx0" brushRef="#br0" timeOffset="119119.19">16489 7557 0,'0'-22'0,"-21"22"0,-22 0 31,22 0-31,21 22 32,0-1-32,21 0 15,0-21-15,1 21 0,-1 0 16,0-21-16,21 21 0,-21 1 16,22-22-16,-1 21 0,0 0 0,1-21 15,-22 21-15,21-21 0,1 0 16,-22 21-16,21-21 0,-21 0 0,0 0 15,1 0-15,-1 0 16,0 0-16,0 0 0,0 0 0,0 0 16,1 0-1,-44 0 17,1 0-32,0 0 0,0 0 15,0 0-15,-22 0 0,22 21 0,-21 1 16,0-1-16,-1 0 0,-20 21 15,20-21-15,-20 22 0,-43 20 16,64-20-16,-1-1 0,1-21 0,0 0 16,21 22-16,-1-22 15,1 0-15,0-21 0,21 21 0,-21 0 16,21 0 0,0-42 46,0 0-46,-21 21-1</inkml:trace>
  <inkml:trace contextRef="#ctx0" brushRef="#br0" timeOffset="131135.87">13822 10732 0,'0'0'0,"-21"0"0,21 21 0,-22-21 16,22 21-16,-21-21 0,0 0 15,0 21-15,0-21 0,0 21 16,-1-21-16,1 0 0,0 21 16,0-21-16,0 0 15,21 22-15,21-44 32,0 22-32,0-21 15,0 21-15,22-21 0,-22 21 16,21-21-16,-21 0 0,22 0 0,-1-1 15,22 1-15,-1 0 0,1 0 16,-1 0-16,22-22 0,-1 22 16,1-21-16,21 0 0,-21-1 0,20 22 15,1-21-15,0 21 0,0-1 0,0-20 16,0 21-16,-1 0 0,1 0 16,0 21-16,0-22 0,-21 1 0,20 0 15,-20 21-15,0-21 0,-22 21 16,22-21-16,0 21 0,-1-21 0,-20-1 15,20 22-15,-20-21 0,21 0 0,-22 21 16,1-21-16,-1 0 0,1 21 16,-1 0-16,-21-21 0,1 21 0,-1 0 15,0 0-15,1 0 16,-22 0-16,0 0 0,0 0 0,0 0 16,-21-22 77,0 1-93,0 0 16</inkml:trace>
  <inkml:trace contextRef="#ctx0" brushRef="#br0" timeOffset="131626.6">17060 9525 0,'0'0'0,"0"-21"0,-21 21 16,0 0-16,0 0 0,0 0 16,21 21-1,0 0-15,0 0 16,0 22-16,0-22 0,0 0 0,0 0 15,0 0-15,21 1 16,0-1-16,0 0 0,0 0 0,0 0 16,22 0-16,-22-21 0,0 0 0,21 22 15,-20-22-15,20 0 0,-21 0 16,0 0-16,22 0 0,-22 0 0,0 0 16,0 0-16,0 0 0,0-22 15,1 22-15,-1 0 0,-21-21 0,-21 21 31,-1 0-15,1 0-16,0 21 0,-21 1 0,21-1 16,-22 0-16,22 0 0,-21 21 15,-1-20-15,22 20 0,-21-21 16,0 0-16,20 22 0,-20-22 0,21 0 16,-21 0-16,20 0 0,1 0 15,0 1-15,0-1 0,0-21 0,0 21 16,21 0-1,-22-21-15,1 0 16</inkml:trace>
  <inkml:trace contextRef="#ctx0" brushRef="#br1" timeOffset="204411.06">18330 10732 0,'-21'0'15,"0"-22"1,21 1-1,0 0-15,21 0 16,0 21-16,0 0 16,1-21-16,20 21 0,-21 0 15,21 0-15,-20 0 0,20 0 0,-21 0 16,21 21-16,-20 0 0,-1-21 16,0 21-16,-21 0 0,0 1 15,0-1-15,0 21 0,-42-21 0,20 0 16,-41 22-16,21-22 15,-1 0-15,1 0 0,0-21 0,-1 21 16,1 1-16,21-22 0,0 0 0,-1 0 16,1 0-16,0 0 15,21-22 1,0 1-16,21 21 0,0-21 16,1 21-16,-1 0 0,0-21 15,21 21-15,1 0 0,-1 0 16,0 0-16,1 0 0,-1 0 0,0 0 15,1 0-15,-1 0 0,0 21 16,1-21-16,-1 21 0,-21 0 0,0-21 16,0 22-16,-21-1 0,0 0 0,0 0 15,0 0-15,0 0 0,-42 22 16,21-22-16,-21 21 0,-1-21 16,1 1-16,0-1 0,-1 0 15,1-21-15,0 21 0,-1-21 0,22 0 16,-21 0-16,-1 0 0,1 0 0,21 0 15,-21 0-15,20-21 16,1 0-16,-21 21 0,21-21 0,0 21 16,21-22-16,0 1 0,-22 21 0,22-21 15,0 0 1,22 21 0,-1-21-16,0 0 0</inkml:trace>
  <inkml:trace contextRef="#ctx0" brushRef="#br1" timeOffset="204617.02">19113 10986 0,'0'0'16,"0"-22"0,22 22 46,-22-21-62,21 21 0,0 0 16,0-21-16,0 21 0</inkml:trace>
  <inkml:trace contextRef="#ctx0" brushRef="#br1" timeOffset="204994.8">20235 10668 0,'0'0'0,"-21"0"0,21-21 15,0 0 1,42 21-16,-20 0 0,20 0 16,21 0-16,-20-21 0,20 21 0,1 0 15,-1 0-15,1-22 0,-1 22 16,1 0-16,-1 0 0,-20 0 0,20 0 15,-21 0-15,-20 0 0,-1 0 16,0 0-16,-42 0 16,0 0-16,-1 0 15</inkml:trace>
  <inkml:trace contextRef="#ctx0" brushRef="#br1" timeOffset="205239.1">20786 10605 0,'-22'21'0,"22"0"15,0 0-15,-21 0 0,21 0 16,0 1-16,0-1 0,0 0 16,0 0-16,0 0 0,0 22 0,0-22 15,0 0-15,0 21 0,0-21 16,0 1-16,0-1 0,0 21 0,0-21 16,0 22-16,0-22 0,-21 0 15,21 0-15,0 0 0,0 0 0,0 1 16,0-1-16,0 0 0,21-21 31,0 0-31,22-21 16,-22 0-16,0-1 0</inkml:trace>
  <inkml:trace contextRef="#ctx0" brushRef="#br1" timeOffset="205429.99">21103 11007 0,'0'0'15,"21"0"-15,-21 21 31,0 0-31,0 0 16,0 0-16,0 1 0,0-1 0,0 0 16,0 0-16,0 0 15,0 0-15,0 1 16,0-44 15,0 1-31,0 0 0,0 0 16</inkml:trace>
  <inkml:trace contextRef="#ctx0" brushRef="#br1" timeOffset="205582.9">21209 10859 0,'0'-22'0,"0"44"0,0-65 15,0 22 1,0 0 31,21 21-47,0 0 15,0-21-15,1 21 0</inkml:trace>
  <inkml:trace contextRef="#ctx0" brushRef="#br1" timeOffset="205811.77">21653 10541 0,'0'0'0,"0"21"31,0 0-31,0 1 0,0-1 15,0 0-15,0 21 0,-21-21 0,21 22 16,0-22-16,0 21 0,0-21 16,0 22-16,0-22 0,0 21 15,0-21-15,0 1 0,0-1 0,0 0 0,0 0 16,0 0-16,0 0 0,0 1 16,0-1-16,0-42 31</inkml:trace>
  <inkml:trace contextRef="#ctx0" brushRef="#br1" timeOffset="206194.81">21442 10943 0,'-21'0'0,"42"0"0,-21 0 31,21-21-31,21 21 0,-21 0 16,1 0-16,20-21 0,0 0 0,1 21 15,20-21-15,-21-1 0,1 1 0,-1 0 16,149-127 0,-170 106-16,0 20 15,-21 1-15,0 0 16,0 0-16,-21 21 16,21 21-16,-21 0 15,-1 22-15,1-22 0,0 21 16,21-21-16,0 22 0,-21-1 0,0 0 15,21 1-15,0-1 0,0 43 16,0-43-16,0 0 0,0 1 16,0-22-16,0 21 0,0-21 0,0 22 15,0-22-15,0 0 0,0 0 16,0 0-16,21-21 0,0 21 16,0-21-16,0 0 15,1 0-15,-1-21 0,-21 0 16,21 0-16,0 0 0,0-22 0,0 22 15</inkml:trace>
  <inkml:trace contextRef="#ctx0" brushRef="#br1" timeOffset="206546.14">22310 10986 0,'-43'0'16,"43"21"-16,0 0 0,21-21 15,1 0 1,-1 0-16,0 0 15,0 0-15,0 0 0,0 0 0,1-21 16,20 21-16,-21-21 0,0-1 16,0 22-16,1-21 0,-1 0 15,0 0-15,0 0 0,-21 0 0,0-1 16,0 1-16,0 0 16,-21 21-16,0 0 0,0 0 15,-1 0-15,-20 0 0,21 21 0,0 0 16,0 1-16,-1 20 0,1-21 15,0 21-15,0-20 0,21 20 0,0-21 16,0 21-16,0-20 0,0 20 16,0-21-16,0 0 0,21 0 0,0 1 15,0-1-15,1 0 0,20-21 16,-21 0-16,21 0 0,-20 0 0,20 0 16,0-21-16,1 21 0,-1-21 15,0-1-15,-21 1 0</inkml:trace>
  <inkml:trace contextRef="#ctx0" brushRef="#br1" timeOffset="207819.41">23516 10520 0,'0'0'16,"-21"-106"0,0 106-1,0-21-15,-1 21 0,1 0 16,0 0-16,0 0 0,0 0 0,0 21 16,-1 21-16,1-20 0,-21 20 15,21 0-15,0 1 0,-1-1 16,1 21-16,0-20 0,0-1 0,21 0 15,0 22-15,-21-22 0,21 1 0,0-1 16,0-21-16,0 21 0,0 1 0,21-22 16,0 0-16,0 0 0,0 0 15,22-21-15,-22 0 0,21 0 16,1 0-16,-1 0 0,0 0 16,1-21-16,-1 0 0,0 0 0,22 0 15,-22 0-15,0-1 0,1 1 0,-22 0 16,21-21-16,-21 21 0,1-1 15,-1-41-15,-21 42 16,0 0-16,-21 42 16,-1 0-1,1 0-15,21 0 0,-21 0 0,0 1 16,0-1-16,21 0 0,0 21 0,0-21 16,0 22-16,0-22 0,0 0 15,0 0-15,21 0 0,0 1 16,0-1-16,0 0 0,1-21 15,-1 21-15,21-21 0,-21 0 0,22 0 16,-22 0-16,21 0 0,0 0 0,-20-21 16,20 21-16,-21-21 0,21 0 15,-20-1-15,-1-20 0,0 21 0,0-21 16,-21 20-16,0 1 0,0-21 0,0 21 16,-21-22-16,0 22 0,-22 0 15,22 0-15,-21 0 0,0 21 0,-1 0 16,1 0-16,0 0 0,-1 0 15,1 0-15,0 0 0,20 0 0,1 21 16,0-21-16,21 21 16,21-21-1,0 0-15,43 0 0,-22 0 16,22 0-16,-22 0 0,0 0 0,22 0 16,-22 0-16,22-21 0,-22 21 15,22-21-15,-22 21 0,0-21 0,1 21 16,-1 0-16,0 0 0,-21 0 0,1 0 15,-1 0-15,0 0 0,-21 21 16,21 0-16,-21 0 0,0 0 0,0 0 16,0 1-16,0-1 0,0 0 15,0 0-15,-21 21 0,21-20 0,-21-1 16,21 0-16,-21 0 0,21 0 16,0 0-16,0 1 0,0-1 15,0-42 16,0-1-15,0 1-16,0 0 0,0 0 0,0 0 16,0-22-16,21 22 0,0 0 0,0-21 15,0 21-15,0-1 0,1-20 16,20 21-16,-21-21 0,21 20 16,1 1-16,-22 21 0,21 0 0,-21 0 15,22 0-15,-22 0 0,0 0 0,0 21 16,0 1-16,1 20 0,-22-21 15,0 0-15,0 22 0,0-22 0,0 21 16,0-21-16,0 0 0,0 22 16,0-22-16,-22 0 0,1 0 15,21 0-15,0-42 47,0 0-47,21 0 0,-21 0 16,22 0-16,-1-1 0,21-20 15</inkml:trace>
  <inkml:trace contextRef="#ctx0" brushRef="#br1" timeOffset="208050.28">25485 10520 0,'0'-21'0,"0"42"0,0-63 16,0 20-16,0 1 0,0 0 0,0 0 16,0 42-1,0 0-15,0 0 0,0 1 16,-22 20-16,22 0 0,0 1 15,0-1-15,-21 21 0,0 22 16,21-43-16,-21 1 0,21-22 0,0 21 16,0-21-16,0 22 15,0-22-15,0 0 0,0 0 0,0 0 0,0 1 16,21-22 0,0 0-16,0 0 15,1-22-15,-22 1 0,21 21 0</inkml:trace>
  <inkml:trace contextRef="#ctx0" brushRef="#br1" timeOffset="208247.17">25273 10837 0,'0'0'0,"-21"0"0,21 22 15,21-22 1,0 0-16,0 0 0,0 0 15,1 0-15,20 0 0,-21-22 16,0 22-16,22 0 0,-1-21 16,-21 0-16,21 21 0,1 0 0,-1 0 15,0 0-15</inkml:trace>
  <inkml:trace contextRef="#ctx0" brushRef="#br1" timeOffset="209406.92">26352 10859 0,'-21'-22'15,"21"1"-15,-21 21 0,0-21 0,21 0 16,-21 21-16,0-21 0,-1 21 16,1 0-16,0 0 0,0 0 15,0 0-15,-22 0 16,22 21-16,0 0 0,-21 0 0,21 0 15,-22 22-15,22-22 0,0 0 0,-21 21 16,20-20-16,1 20 0,0-21 16,0 21-16,21-20 0,0-1 0,0 21 15,0-21-15,0 0 0,0 1 16,0-1-16,21-21 16,0 0-16,0 0 0,1 0 0,-1 0 15,21 0-15,-21 0 0,0-21 16,22-1-16,-22 1 0,0 0 0,21 0 15,1-43-15,-1 43 0,-21-21 16,0 21-16,22-22 0,-22 22 16,0 0-16,-21-21 0,0 21 0,21 21 15,-21-22-15,-21 44 16,21-1 0,0 0-16,-21 0 0,21 0 0,0 0 15,0 1-15,0-1 16,0 0-16,0 0 0,0 0 0,0 0 15,0 1-15,0-1 0,21 0 0,0-21 16,0 21-16,1-21 16,-1 0-16,0 0 0,21 0 0,-21 0 15,1 0-15,20-21 0,-21 0 16,0 21-16,0-21 0,22-1 0,-22 1 16,0 0-16,0-21 0,0 21 0,22-22 15,-22 1-15,-21 21 16,0 0-16,21-1 0,-21 1 0,0 42 47,-21 1-47,21-1 0,-21 0 0,21 0 15,0 0-15,-21 0 0,21 22 0,0-22 16,0 0-16,0 0 0,0 0 16,0 1-16,0-1 0,21 0 15,-21 0-15,21-21 0,0 0 16,0 0-16,0 0 0,1 0 0,-1 0 15,21 0-15,-21-21 0,0 21 0,1-21 16,-1 0-16,0-1 0,0 1 16,0 0-16,0 0 0,1 0 15,-22-22-15,0 22 0,21 0 0,-21 0 16,21 0-16,-21 0 0,0-1 16,0 44-1,0-1-15,0 0 16,-21 0-16,0 21 0,-1-20 15,1 20-15,21-21 0,-21 0 16,0 0-16,21 1 0,0-1 16,0 0-16,-21-21 0,0 0 31,21-21-15,0 0-1,0-1-15,21 1 16,0 0-16,0 0 0,0 0 15,0 0-15,1-22 0,20 22 16,-21 0-16,21-21 0,-20 20 0,20-20 16,0 21-16,1 0 0,-1 0 0,-21-1 15,21 22-15,-20 0 0,-1 0 16,0 22-16,0-1 0,-21 0 0,0 21 16,0 1-16,0-22 0,0 21 15,0-21-15,0 22 0,-21-22 0,21 0 16,0 21-16,-21-21 0,0 1 0,21-1 15,-22 0-15,22 0 16,0 0-16,0 0 16,22-21 15,-1 0-31,0-21 0,0 0 0,21 0 16,1 0-16,-1 0 0</inkml:trace>
  <inkml:trace contextRef="#ctx0" brushRef="#br1" timeOffset="209762.83">28342 10859 0,'21'-22'0,"-42"44"0,63-65 0,-20 22 16,-22 0-16,0 0 0,0 0 0,-22 21 15,1 0-15,-21 0 0,0 0 16,-1 0-16,1 21 0,0-21 16,20 21-16,-20 0 0,0 0 15,21 0-15,-1 1 0,1-1 0,21 0 16,0 0-16,0 0 0,0 0 0,21 1 15,1-1-15,-1-21 16,21 0-16,-21 21 0,22-21 0,-22 0 16,21 0-16,-21 0 0,22 0 15,-22 0-15,0 0 0,0 0 0,0 0 16,0 21-16,-21 0 16,-21-21-1,0 21-15,-21 1 0,21-22 16,-1 0-16,-20 0 0,0 21 0,21-21 15,-22 0-15,1 0 0,21 0 16,-22 0-16,22 0 0,0 0 0,0 0 16,0 0-16,0 0 15,21-21-15,0-1 16</inkml:trace>
  <inkml:trace contextRef="#ctx0" brushRef="#br1" timeOffset="209971.71">26755 10499 0,'0'0'0,"-22"-21"16,1 21-16,0 0 0,21 21 31,0 0-31,-21-21 15,21 21-15,-21-21 0,21 21 0,-21 0 16,-1-21-16,1 22 0</inkml:trace>
  <inkml:trace contextRef="#ctx0" brushRef="#br1" timeOffset="211058.65">2074 10816 0,'0'-21'15,"0"42"-15,0-63 0,0 21 16,0 0 0,0 42-1,0 0 1,0 0-16,-21 0 0,21 0 15,0 22-15,0-1 0,-21 0 0,21 22 16,0-1-16,-21 1 16,21 21-16,0-22 0,0 22 0,-21-1 15,21 1-15,-22 0 0,22-1 16,0 22-16,0-21 0,0 21 0,0-22 16,0 22-16,0-21 0,0 0 15,0-1-15,0 22 0,0-21 0,0 21 16,0-22-16,0 1 0,0 21 15,0-22-15,0 1 0,-21 21 0,0-21 16,0-1-16,0 1 0,21-22 16,-21 1-16,-1-1 0,1-20 0,21-1 15,0 0-15,0-20 0,0-44 32,0 1-32,0 0 0,0-21 0,0-1 15,0 1-15,0-21 0,0-1 16,0 1-16</inkml:trace>
  <inkml:trace contextRef="#ctx0" brushRef="#br1" timeOffset="212254.44">2180 10943 0,'-21'-42'31,"21"21"0,21 0-15,21-1-16,-20 22 16,-1-21-16,21 21 0,0 0 15,1-21-15,-1 21 0,0 0 0,1-21 16,-1 0-16,0 21 0,22 0 16,-1 0-16,1-21 0,-1 21 0,1 0 15,21 0-15,-22 0 0,22 0 16,21 0-16,-22 0 0,22-22 0,0 22 15,21 0-15,-21 0 0,0 0 0,-1 0 16,1 0-16,0-21 0,21 21 16,0 0-16,-21 0 0,21 0 0,-21 0 15,0 0-15,-22 0 0,22-21 16,-21 21-16,-1 0 0,1 0 16,0 0-16,-1 0 0,1 0 0,-21 0 15,-1 0-15,1 0 0,-1 0 16,-21 0-16,1 0 0,-1-21 0,0 21 15,-20 0-15,20 0 0,-21 0 16,0 0-16,0 0 0,1 0 16,-22 21-16,0 0 15,0 0-15,0 22 0,0-22 16,0 0-16,0 0 0,0 22 0,0-22 16,0 21-16,-22 0 0,1 1 15,21 20-15,-21 43 16,0-42-16,21-1 0,-21 1 0,21-1 15,0-21-15,0 22 0,0-1 16,0 1-16,0-1 0,0-20 0,0 20 16,0 1-16,0-1 0,0 22 0,0-22 15,0 1-15,0-1 0,0 1 16,0-1-16,-21-20 0,-1 20 0,1 64 16,0-42-16,0-22 15,0 1-15,0-1 0,-1 1 0,22-1 16,-21 1-16,0-1 0,0-20 15,0 20-15,21-20 0,-21-1 0,-1 0 16,22 22-16,-21-22 0,0 0 16,0 1-16,21 20 0,-21-20 15,0-22-15,21 21 0,0-21 16,0 0-16,-22 1 0,22-1 0,-21 0 16,0 0-16,21 0 15,-21-21-15,0 0 16,0 0-16,-1 0 15,1 0-15,0 0 0,-21 0 0,21 0 0,-22 0 16,1 0-16,0 0 0,-1 0 16,1 0-16,-22 0 0,1 0 0,-1 0 15,1 0-15,-1 0 0,-20 0 16,20 0-16,-20 0 0,20 0 16,-21 0-16,22 0 0,-22 0 0,1 0 15,-1 0-15,-21 0 0,0 0 16,0 0-16,1 0 0,-1-21 0,-21 21 15,21 0-15,0 0 0,0 0 0,0 0 16,1 0-16,20 0 0,0 0 16,1 0-16,-1 0 0,21 0 0,1 0 15,-22 0-15,43 0 0,-22 0 16,22 0-16,0 0 0,-1 0 0,1 0 16,0 0-16,-1 0 0,1 0 15,21 0-15,-21 0 0,20 0 0,-20 0 16,21 0-16,0 0 15,0-21 1,21 0 0,0 0-16,0-1 0,0-20 15,21 21-15,0 0 0</inkml:trace>
  <inkml:trace contextRef="#ctx0" brushRef="#br1" timeOffset="213149.91">2709 11451 0,'0'0'0,"-21"0"0,0 0 32,0 0-17,21 21 1,21-21 0,0 0-16,0 0 15,22 0-15,-1 0 0,0 0 0,22 0 16,-1 0-16,1 0 0,-1-21 15,22 21-15,0 0 0,-1-21 16,22 21-16,0-21 0,-21 21 0,20 0 16,-20 0-16,0-21 0,-1 21 0,1 0 15,0 0-15,-22-21 0,22 21 16,-22 0-16,1 0 0,-1 0 16,-20 0-16,-1-22 0,0 22 0,-20 0 15,-1 0-15,0 0 0,0 0 0,-42 0 47,0 0-47,-43 0 31,43 0-31,0 0 0,0 0 0,0 0 16,-1 22-16,1-22 0</inkml:trace>
  <inkml:trace contextRef="#ctx0" brushRef="#br1" timeOffset="213599.67">2667 12086 0,'-21'21'0,"42"-42"0,-63 42 0,20-21 0,1 0 16,42 0 31,1 0-47,-1 0 0,21 0 16,22 0-16,-1 0 0,1 0 15,-1 0-15,22 0 0,-1 0 0,22-21 16,-21 21-16,21 0 0,0 0 15,-1 0-15,1 0 0,0 0 0,-21 0 16,21-21-16,-22 21 0,-20 0 0,20 0 16,-20 0-16,-1 0 0,-20-21 15,-1 21-15,0 0 0,1 0 0,-22 0 16,0 0-16,0 0 0,-42 0 62,0 0-62,0 0 0,0 0 16,-22 0-16,1 0 0</inkml:trace>
  <inkml:trace contextRef="#ctx0" brushRef="#br1" timeOffset="214183.27">2857 12933 0,'-21'0'0,"42"0"0,-84 21 0,42-21 16,0 0-16,-1 21 0,1-21 0,-21 21 15,21-21-15,0 0 0,-1 0 0,1 22 16,0-22-16,0 0 16,21 21-1,21-21 17,0 0-32,0 0 0,1 0 0,20 0 15,0 0-15,1 0 0,-1-21 16,21 21-16,-20 0 0,20 0 0,1 0 15,20-22-15,-20 22 0,21 0 0,-1 0 16,1 0-16,21 0 0,-22 0 16,1 0-16,0-21 0,84 21 15,-105 0-15,-1 0 0,1 0 16,-1 0-16,1 0 0,-22-21 0,0 21 16,1 0-16,-1 0 0,-21 0 15,85-21 1,-106 0 93,-21 21-109,0 0 16,21-21-16</inkml:trace>
  <inkml:trace contextRef="#ctx0" brushRef="#br1" timeOffset="-214277.67">3958 10372 0,'0'21'31,"0"0"0,0 0-15,0 0 47,-21-21-1</inkml:trace>
  <inkml:trace contextRef="#ctx0" brushRef="#br1" timeOffset="-213714">3365 9652 0,'0'0'0,"0"-21"16,-21 21-16,21 21 15,0 0-15,-21 22 16,21-1-16,-21 0 0,21 1 15,0-1-15,-21 0 0,21 22 0,0-22 16,0 0-16,-21 1 0,-1 20 0,22-20 16,-21-1-16,0 0 0,0 1 0,21-1 15,-21-21-15,21 0 16,-21 0-16,21 1 0,0-1 0,0-42 31,0-1-31,0 1 16,0 0-16,0 0 0,0-21 15,0 20-15,0-20 0,0 0 0,0 21 16,0-1-16,0-20 0,0 21 0,0 0 16,0 0-16,0-1 0,21 22 15,0 0 1,0 22-16,0-1 0,0 0 16,1 0-16,20 0 0,-21 0 0,0 22 15,0-22-15,1 0 0,-1 0 16,21 0-16,-21 1 0,0-1 15,1 0-15,-1 0 0,21-21 16,-21 21-16,0-21 0,1 0 16,-1 0-16,0 0 0,0 0 0,0-21 15,0 0-15,1 21 16,-22-21-16,0 0 0,0-1 0,21 22 16,-21-21-16,0 0 0</inkml:trace>
  <inkml:trace contextRef="#ctx0" brushRef="#br1" timeOffset="-213441.15">4000 9864 0,'22'-21'0,"-44"42"0,44-64 15,-22 22-15,0 0 16,0 42 0,0 0-16,0 1 0,0-1 15,0 0-15,0 21 0,0-21 0,0 22 16,0-1-16,0 0 0,21 1 15,-21-22-15,0 21 0,21 1 0,-21-1 16,0-21-16,0 21 0,0-20 16,0 20-16,0-21 0,0 0 0,0 0 15,0 1-15,0-1 0,0-42 32,0-1-17,0 1-15,0-21 0,0 21 0,0-22 16</inkml:trace>
  <inkml:trace contextRef="#ctx0" brushRef="#br1" timeOffset="-213154.32">3979 9885 0,'-21'-21'15,"42"42"-15,-42-63 0,21 20 0,0 1 0,0 0 16,0 0-16,0 0 0,21 21 0,-21-21 16,21-1-16,1 1 15,-1 21-15,21-21 0,-21 0 0,22 21 16,-22 0-16,21 0 0,0 0 15,1 0-15,-1 0 0,0 21 0,1 21 16,-22-20-16,0 20 0,0-21 16,-21 21-16,0 1 0,0-22 0,-21 21 15,0-21-15,0 22 0,-22-22 0,1 0 16,21 0-16,-21 0 0,-22 22 16,22-22-16,21-21 0,-1 0 15,1 21-15,21-42 47</inkml:trace>
  <inkml:trace contextRef="#ctx0" brushRef="#br1" timeOffset="-212429.77">4995 10562 0,'-21'0'0,"-21"-21"32,21 21-32,21-21 0,-22 21 15,22-21-15,-21 21 0,21-21 0,-21-1 16,21 1-16,0 0 15,-21 0-15,21 0 0,0 0 16,0-22-16,0 22 0,0 0 0,0-21 16,0 20-16,0-20 0,21 0 15,0-1-15,0 1 0,22-21 0,-22 20 16,21-20-16,1-1 0,-1 1 0,0 20 16,1-20-16,20-1 0,1 22 15,-1 0-15,22-1 0,-1 1 0,1 0 16,21-1-16,0 22 0,0-21 15,-22 21-15,22-22 0,0 22 16,0 0-16,0 21 0,21 0 0,-22 0 16,1 0-16,0 0 0,0 0 15,-21 21-15,-1 0 0,1 22 0,0-22 16,-1 21-16,-20-21 0,20 22 0,-20-1 16,63 43-16,-64-43 15,-20 22-15,-1-22 0,0 21 16,1-20-16,-22-1 0,21 22 0,-21-22 15,1 0-15,-1 1 0,0-1 0,-21 0 16,0-21-16,0 22 0,21-22 16,-21 0-16,0 0 0,0 0 0,0 1 15,0-1-15,0 0 16,-21-21-16,0 0 16,0 0-16,-1 0 0,1 0 15,0-21-15,0 21 16,0-21-16,-22-1 0,22 22 0</inkml:trace>
  <inkml:trace contextRef="#ctx0" brushRef="#br1" timeOffset="-212138.42">7514 10075 0,'-21'0'0,"21"22"31,21-1-16,0-21-15,0 21 0,22-21 16,-22 21-16,21 0 0,-21 0 0,22-21 16,-22 22-16,21-1 0,-21 0 15,22 0-15,-22 0 0,0-21 0,0 21 16,0 1-16,1-22 0,-1 21 0,0 0 16,0-21-1,0 0-15,-21-21 31,21 21-31,-21-21 0,22-1 16,-1 1-16,-21 0 0,21 0 0,0 0 16,0 0-16</inkml:trace>
  <inkml:trace contextRef="#ctx0" brushRef="#br1" timeOffset="-211961.52">8424 9906 0,'0'0'0,"0"-21"0,21 0 15,-21 42 1,0 0-1,-21 0-15,0 22 16,21-22-16,-21 0 0,0 0 0,0 0 16,-1 22-16,-20-22 0,0 21 15,21-21-15,-22 0 0,22 1 16,0-1-16,0 0 0,0-21 0,21 21 16,0 0-16</inkml:trace>
  <inkml:trace contextRef="#ctx0" brushRef="#br1" timeOffset="-211330.94">8149 11472 0,'0'-21'0,"0"42"0,0-63 0,-21 21 15,0 0-15,21 0 0,-21-1 0,21 1 16,-22 0-16,1 0 0,0 21 16,21-21-16,-21 21 0,0-21 0,0 21 15,-1 0-15,1 0 16,0 42-16,21-21 0,-21 21 15,21 1-15,0 20 0,0 1 0,0-22 16,0 22-16,0 20 0,21-20 16,0 20-16,0 1 0,1 0 0,-1-1 15,-21 1-15,0 0 0,21 84 16,0-84-16,-21-1 16,0 22-16,0-21 0,0 0 0,0-1 15,0 22-15,0-42 0,0 20 0,0-20 16,0 20-16,0-41 0,0 20 15,0-20-15,-21-1 0,21 0 0,0-21 16,0 22-16,-21-43 16,21-21-1,0-1-15,0 1 0,0-21 16,0 21-16,0-22 0,0 22 0,0-21 16,0-22-16,0 22 0,0 0 0,0-22 15</inkml:trace>
  <inkml:trace contextRef="#ctx0" brushRef="#br1" timeOffset="-210421.45">7895 11197 0,'0'0'0,"-21"0"15,0-21-15,21 0 16,21 0 0,0 21-1,21 0-15,1 0 0,-1 0 16,22 0-16,-1 0 0,1 0 0,20 0 16,1 0-16,21 0 0,0 0 15,21-21-15,0 21 0,21 0 0,-21 0 16,42 0-16,-21 0 0,22-22 0,-1 22 15,-21 0-15,21 0 0,-20 0 16,20 0-16,-21 0 0,0 0 0,0 0 16,-21 0-16,0 0 0,64 0 15,-85 0-15,-43 0 16,1 0-16,-1 0 0,1 0 0,-22 0 16,0 0-16,-20 0 0,-1 0 0,0 0 15,0 0-15,0 0 0,0 0 16,1 0-16,-22 22 15,0-1-15,21 0 16,-21 0-16,0 0 0,0 0 0,0 1 16,0 20-16,0-21 0,0 21 0,0-20 15,0 62-15,0-41 16,0-1-16,0 0 0,0 1 0,0-1 16,0 0-16,0 1 0,0 20 0,0 1 15,0-1-15,0-21 0,0 22 16,0-1-16,0 1 0,0-1 15,0-20-15,0 20 0,0 22 16,0-43-16,0 22 0,0-22 0,0-21 16,0 22-16,0-1 0,0 0 15,0 1-15,0-22 0,0 21 0,0-21 16,0 22-16,0-22 0,0 21 16,0-21-16,0 0 0,0 1 15,0-1-15,0 0 0,-21 0 0,-1-21 16,1 21-16,21 0 0,-21-21 0,0 22 15,-21-1-15,20-21 0,1 21 0,-21-21 16,21 21-16,-22 0 16,1-21-16,0 21 0,-22 1 0,22-22 15,-22 21-15,1 0 0,-22-21 0,22 21 16,-22 0-16,0 0 0,1-21 0,-1 22 16,-105-1-16,84-21 15,0 0-15,0 21 0,0 0 0,0-21 16,-21 0-16,22 21 0,-1-21 0,-21 0 15,21 0-15,-21 0 0,21 0 16,-21 0-16,0 0 0,0 0 0,0 0 16,0 0-16,21 0 0,0-21 0,22 21 15,-1 0-15,0 0 0,43-21 16,-21 21-16,41 0 0,-20 0 0,21 0 16,21-21-16,0 0 15,0-1-15,0 1 0,21 0 16,-21 0-16,21 0 15,0-22-15</inkml:trace>
  <inkml:trace contextRef="#ctx0" brushRef="#br1" timeOffset="-209893.27">9292 10181 0,'21'0'0,"-42"0"0,42-21 0,-21 0 15,21 21-15,-21 21 31,22 0-31,-22 22 0,0-22 16,0 21-16,0 0 0,0 1 0,0-1 16,0 0-16,0 1 0,0 20 15,0-20-15,0-1 0,0-21 0,0 21 16,0 1-16,0-22 0,-22 0 16,22 0-16,0 0 0,-21 1 15,21-1-15,0-42 31,0-1-15,0 1-16,0 0 0,0-21 0,0 21 16</inkml:trace>
  <inkml:trace contextRef="#ctx0" brushRef="#br1" timeOffset="-209637.42">9631 10075 0,'0'0'0,"0"-21"0,21 21 15,0 0 1,-21 21-16,0 1 0,0 20 16,0-21-16,0 0 0,0 22 15,0-1-15,0-21 0,0 21 0,0 1 16,0-1-16,0-21 0,-21 22 0,0-22 16,21 21-16,-21-21 0,21 0 15,0 1-15,0-1 0,-22-21 63,22-21-63</inkml:trace>
  <inkml:trace contextRef="#ctx0" brushRef="#br1" timeOffset="-209430.54">9292 10435 0,'0'0'0,"0"-21"47,21 21-47,0 0 15,1 0-15,-1 0 0,0-21 16,0 21-16,21 0 0,-20-21 0,20 0 16,-21 21-16,21 0 0,1-22 15,-22 22-15,21 0 0,1-21 0,-1 0 16,0 21-16,1 0 0,-1 0 0</inkml:trace>
  <inkml:trace contextRef="#ctx0" brushRef="#br1" timeOffset="-209147.7">10329 10097 0,'0'-43'16,"-21"43"-1,0 0-15,0 21 16,0 1-1,-1 20-15,22-21 0,-21 0 16,21 22-16,0-22 0,0 21 0,0 0 16,0 1-16,0-1 0,0 0 15,0-20-15,0 20 0,-21 0 0,21-21 16,0 1-16,-21 20 0,21-21 16,0 0-16,0 0 0,-21-21 0,21 22 15,0-1-15,-21-21 0,21-21 31,0-1-15,0 1-16,0 0 0</inkml:trace>
  <inkml:trace contextRef="#ctx0" brushRef="#br1" timeOffset="-208842.87">10075 10181 0,'0'0'0,"0"-21"0,0 0 0,0 0 16,0 0-1,0-1-15,21 22 0,1-21 0,-1 21 0,0-21 16,0 0-16,0 21 0,22-21 16,-1 21-16,-21 0 0,21 0 0,1 0 15,-1 0-15,0 0 0,-20 0 16,20 0-16,-21 21 0,21 0 16,-20 0-16,-22 0 0,0 1 15,0-1-15,0 0 0,0 0 16,-22 0-16,1-21 0,0 21 0,-21 1 15,21-22-15,-22 21 0,1-21 0,21 21 16,-22-21-16,1 21 0,21-21 16,0 0-16,0 0 0,-1 0 15</inkml:trace>
  <inkml:trace contextRef="#ctx0" brushRef="#br1" timeOffset="-102246.18">12785 1503 0,'0'0'0,"-22"0"0,1 0 0,0 0 15,0 0-15,0 0 0,0 0 0,-1 0 16,1 0-16,0 0 15,42 0 1,0 0-16,22 0 16,-1 0-16,22 0 0,-1 0 0,1 0 15,20 0-15,-20 0 0,20 0 0,1 0 16,0-21-16,-22 21 0,1 0 16,-1 0-16,1 0 0,-22 0 0,0 0 15,1 0-15,-22-21 0,0 21 16,0 0-16,-42 0 31,0 0-31,0 21 0,-22-21 0,22 0 16,-21 0-16,0 0 0,-1 21 0,1-21 15,0 0-15</inkml:trace>
  <inkml:trace contextRef="#ctx0" brushRef="#br1" timeOffset="-101986.33">12742 1545 0,'0'0'0,"-21"0"0,42 21 31,0-21-15,1 0-16,20 0 0,0 0 16,1 0-16,-1 0 0,21 0 15,1 0-15,-1 0 0,1 0 0,-1 0 16,1 0-16,-1 0 0,-20 0 0,-1 0 15,0 0-15,1 0 0,-1 0 16,-21 0-16,0 0 0,1-21 0,-1 21 16,-21-21-16,0 0 15,0 0 1</inkml:trace>
  <inkml:trace contextRef="#ctx0" brushRef="#br1" timeOffset="-101550.59">13695 1143 0,'-43'42'15,"43"-20"1,0-1-16,-42 21 0,42-21 16,-21 0-16,21 1 0,0 20 15,0-21-15,0 0 0,0 0 0,0 1 16,21-1-16,0 0 15,0-21-15,22 21 0,-22-21 16,0 0-16,21 0 0,1 0 16,-1 0-16,0 0 0,22 0 0,-22 0 15,1 0-15,20 0 0,-21-21 0,1 21 16,-22 0-16,21-21 0,-21 21 16,-42 0-1,-21 0 1,21 21-16,-22 0 0,1 21 15,21-20-15,-21 20 0,-1 0 16,1-21-16,0 22 0,-1-1 0,1 0 16,0 1-16,20-1 0,-20-21 0,21 22 15,0-22-15,0 0 16,-1 0-16,22 0 0,-21 0 0,21 1 16,21-22 15,1-22-31,-1 22 0,0-21 0,0 0 15</inkml:trace>
  <inkml:trace contextRef="#ctx0" brushRef="#br1" timeOffset="-101253.77">15240 1355 0,'-21'0'16,"42"0"-16,-21 0 15,21 0 1,0 0-16,22 0 0,-22 0 16,21 0-16,-21 0 0,22 0 0,-1 0 15,-21 0-15,21 0 0,-20 0 16,20 0-16,-21 0 0,0 0 15,0-21-15,1 21 0,-22-22 32,-22 22-32,1 0 15</inkml:trace>
  <inkml:trace contextRef="#ctx0" brushRef="#br1" timeOffset="-100766.03">15155 1355 0,'-21'21'0,"42"-42"0,-63 63 16,42-21-16,-21 0 0,0 1 0,-1-1 16,-20 21-16,21-21 15,21 0-15,-21 1 0,0-1 0,-1 0 16,22 0-16,0 0 16,22-21 15,-1 0-31,0 0 15,0-21-15,0 0 0,0 21 16,1-21-16,-1 0 0,21 21 0,-21-22 16,22 22-16,-1 0 0,0-21 15,1 21-15,-1 0 0,0 0 0,1 0 16,-1 0-16,0 0 0,-21 0 16,1 21-16,-1 1 0,0-1 15,0 0-15,-21 0 0,21 0 0,-21 0 16,0 22-16,0-22 0,0 0 15,0 0-15,-21 0 0,0 22 0,0-22 16,-22 0-16,22-21 0,-21 21 16,0 0-16,-1 1 0,1-22 0,0 0 15,-1 21-15,1-21 0,0 0 0,-22 0 16,43 0-16,-21 0 0,-1 0 16,22 0-16,-21 0 0,21 0 0,-1 0 15,1 0-15,0 0 16,21-21-1,21-1 1,0 1-16,1 21 16,20-21-16</inkml:trace>
  <inkml:trace contextRef="#ctx0" brushRef="#br1" timeOffset="-100378.06">16065 1524 0,'-84'85'32,"84"-64"-32,0 0 0,0 0 31,21-21-31,0 0 15,0 0-15,0 0 0,-21-21 16,22 21-16,-1-21 0,-21 0 16,21 0-16,-21-1 0,21 22 15,-21-21-15,0 0 0,0 0 16,-21 21 0,0 0-1,0 0-15,-1 0 0,1 0 16,0 21-16,0 0 0,0 0 0,0-21 15,21 22-15,0-1 16,0 0-16,42-21 16,-21 0-1</inkml:trace>
  <inkml:trace contextRef="#ctx0" brushRef="#br1" timeOffset="-100050.25">16912 1143 0,'-21'21'31,"0"0"-31,21 1 0,-21-1 0,-1 21 16,1-21-16,0 22 0,-21-1 15,21 0-15,-22 1 0,22-1 0,-21 0 16,21 1-16,-22-1 0,22 21 0,-21-20 15,21-1-15,-22 0 0,22 1 16,-21-1-16,21 0 0,-1-20 0,1 20 16,0-21-16,0 0 15,21 0-15,0 1 0,-21-1 0,21 0 16,-21-21-16,21 21 0,0-42 47,0 0-32</inkml:trace>
  <inkml:trace contextRef="#ctx0" brushRef="#br1" timeOffset="-99666.45">16806 1905 0,'0'0'0,"0"21"16,0 0-16,0 1 15,21-22 1,1 0-16,-1-22 16,-21 1-16,21 0 0,0 21 15,-21-21-15,0 0 0,0 0 16,0-1-16,0 1 0,-21 21 31,0 0-31,0 0 16,-1 21-16,1-21 15,21 22-15,-21-22 0,21 21 0,0 0 16,21-21 15,0 0-15,1 0-1,-22-21-15,21 21 0</inkml:trace>
  <inkml:trace contextRef="#ctx0" brushRef="#br1" timeOffset="-59245.56">7472 10160 0,'0'0'0,"0"-21"16,0 0-16,0 0 31,0-1-16,21 22 48,0 0-63,0 22 0,0-22 16,1 21-16,-1-21 0,21 21 0,-21 0 15,22-21-15,-22 21 0,21 0 16,0-21-16,1 22 0,-1-1 15,0 0-15,-20 0 0,20 0 0,0 0 16,-21 1-16,22-1 0,-22 0 0,0 0 16,0 0-16,0 0 0,1 1 0,-22-1 15,0 0-15,21 0 0,-21 0 16,21-21-16,-21 21 0,0 1 0,0-1 16,0 0-16,21-21 15,-21 21 1,0-42 15,0 0-15,0 0-16,0-1 0,0 1 15,21 0-15,-21 0 0,0 0 0,21-22 16,-21 22-16,22-21 16,-1 0-16,0-1 0,-21 1 0,21 0 15,0-1-15,0 1 0,1 21 0,-1-22 16,0 1-16,0 21 0,0 0 15,0 0-15,-21-1 0,22 1 16,-22 0 0,0 0-1,-22 42 48,22 0-63,0 0 15,-21 1-15,0-1 16,0 0-16,21 0 0,0 21 0,-21-20 16,0 20-16,-1 0 0,22-21 15,-21 22-15,21-1 0,0 0 0,-21 1 16,21-22-16,-21 21 0,0-21 0,21 22 16,0-22-16,0 0 0,-21 0 0,21 0 15,-22 1-15,22-1 0,0 0 16,0 0-16,0 0 15,-21 0-15,21 1 32,0-44-1,0 1-15,0 0-16,0 0 0,0-21 15,0 20-15,0 1 0,0 0 16,0-21-16,0 21 0,0-22 0,0 1 15,0 21-15,0-22 0,0 22 0,0 0 16,0-21-16,0 21 0,0-1 16,0 1-16,0-21 15,21 21-15,-21 0 0,0-1 0,0 1 16,0 0-16,0 0 31,0 42 16,0 0-47,0 0 16,0 1-16,0-1 0,0 0 15,-21 0-15,21 0 0,-21 22 0,21-22 16,-21 0-16,21 21 0,0-21 0,0 1 16,-21 20-16,21-21 0,0 0 15,0 0-15,-21 1 0,21-1 16,0 0-16,0-42 47,21 0-47,-21-1 15,21 1-15,-21-21 0,0 21 0,21 0 16,0-22-16,-21 22 0,21-21 16,1 21-16,-22-1 0,21 1 0,0-21 15,0 21-15,0 0 0,-21-1 16,21 1-16,1 0 0,-1 21 0,0-21 15,0 0-15,-21 0 0,21 21 0,0-43 16,-21 22-16,-21 21 47,21 21-31,-21 0-16,0 1 0,0-22 15,0 21-15,21 0 0,-22 0 0,22 0 16,-21 0-16,21 1 0,0-1 0,-21 0 15,21 0-15,-21 0 16,21 0-16,-21 1 0,21-1 0,0 0 0,0 0 16,0 0-16,-21 0 0,21 1 0,0-1 15,-22 0-15,22 21 0,0-21 16,0 1-16,0-1 0,0 0 0,-21-21 16,21 21-16,-21 0 0,21 0 15,0 1-15,-21-22 16,21-22 15,0 1-15,0 0-16,0 0 15,0 0-15,0 0 0,21-22 16,-21 22-16,0 0 0,0-21 0,0 20 16,0 1-16,0 0 0,21-21 15,-21 21-15,0-1 0,0 1 0,0 0 16,0 0-16,0 0 15,-21 21 17,21 21-17,0 0-15,0 0 0,0 0 16,-21-21-16,21 22 0,-21-1 16,21 0-16,-21 0 0,21 0 0,0 0 15,-22 1-15,22-1 0,-21-21 16,21 21-16,0 0 15,0-42 48,0 0-63,0 0 156,0-1-140,0 1-1,0 0-15,-21 21 16,21-21-16,0 0 156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9T02:04:08.0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10647 1905 0,'0'-21'0,"-21"21"15,21-21-15,-22 0 0,22-1 0,0 1 16,-21 21-16,21-21 0,0 0 15,0 0-15,0 0 0,0-1 0,0 1 16,-21 0-16,21 0 0,-21 0 16,21 0-16,0-1 15,-21 22 32,21 22-31,0-1-16,0 21 0,0-21 15,0 22-15,0-1 0,0 0 16,0 1-16,0 20 0,0-21 0,0 1 16,0-1-16,0 0 0,0 22 15,0-22-15,0 1 0,21 20 0,-21-21 16,0 22-16,21-1 0,-21 1 16,21-22-16,0 22 0,-21-1 15,0 1-15,0-22 0,0 22 0,22-22 16,-22 0-16,0 22 0,0-22 15,0 22-15,0-1 0,0 1 0,0-1 16,0 1-16,0-1 0,0 1 16,0-22-16,-22 21 0,22-20 0,-21 20 15,21-20-15,0-1 0,0 0 16,-21 1-16,21-1 0,-21-21 0,21 21 16,0-20-16,-21 20 0,21-21 15,0 0-15,0 0 0,0 1 16,21-22-1,0-22-15,0 1 16,0-21-16,1 21 0,-22-22 0,21 1 16,0 0-16,0-22 0</inkml:trace>
  <inkml:trace contextRef="#ctx0" brushRef="#br0" timeOffset="2082.81">10562 1672 0,'0'-21'15,"0"0"17,0 0 14,21 21-46,22 0 16,-22 0-16,21 0 0,0-21 0,1 21 16,20 0-16,1 0 0,-1 0 15,1-22-15,-1 22 0,22 0 0,-22 0 16,-20 0-16,20 0 0,1 0 16,-22 0-16,22 0 0,-1 0 0,1 0 15,-1 0-15,1 0 0,-1 0 16,22 0-16,-1 0 0,1 0 0,0 0 15,-1 0-15,1 0 16,21 0-16,-21 0 0,-1 0 0,22 0 16,0 0-16,0 0 0,0 0 15,-1 0-15,-20 0 0,21 0 0,-21 0 16,-1 0-16,-20 22 0,20-22 16,-20 0-16,21 0 0,-22 0 15,22 0-15,-1 0 0,1 0 0,0 0 16,-1 0-16,1 0 0,0 0 15,-1 0-15,1 0 0,-21 0 16,20 0-16,1 0 0,21 0 0,-22 0 16,22 0-16,0 0 0,-21 0 15,-1 0-15,22 0 0,-42 0 0,20 0 16,1 0-16,-21 0 16,20 0-16,-20 0 0,20 0 0,1 0 15,0 0-15,-1 0 0,1 0 16,0 0-16,-1 0 0,1 0 15,0 0-15,-1 21 0,-20-21 0,21 0 16,-22 0-16,22 0 0,-22 0 16,22 0-16,0 0 0,-22 0 0,22 21 15,-22-21-15,1 0 0,-1 0 16,1 0-16,-22 0 0,0 0 16,1 0-16,-22 0 0,21 0 0,22 0 31,-43 0-16,0 0-15,-21 21 32,0 0-17,0 43 17,0-43-32,0 0 0,0 0 0,0 0 0,0 1 15,0-1-15,0 21 0,0-21 16,0 22-16,0-1 0,0-21 15,0 21-15,0 1 0,0-22 0,0 21 16,0 1-16,0-22 0,0 21 16,0 0-16,0 1 0,0-1 15,0 22-15,0-22 0,0 0 16,0 1-16,0-1 0,-21 0 0,21 1 16,-21-1-16,21 0 0,0 1 15,0-1-15,0 0 0,-21 1 0,21-22 16,0 21-16,-22 0 0,22 1 15,0-1-15,0 0 0,0 1 0,0-1 16,0 0-16,0 1 0,0-1 16,0-21-16,0 22 0,0-1 0,0-21 15,0 21-15,0-20 0,0 20 16,0-21-16,0 0 0,0 0 0,0 22 16,0-22-16,0 0 0,0 0 15,0 0-15,0 1 0,0-1 16,0 0-16,-21 0 0,21 0 0,0 0 15,-21 1-15,21-1 0,-21-21 16,21 21-16,0 0 0,0 0 0,-21-21 16,0 0-16,-1 21 0,1-21 15,0 0-15,0 0 0,-21 0 16,20 0-16,-41 22 16,21-22-16,-1 0 0,1 0 15,0 0-15,-1 0 0,1 0 16,-22 0-16,22 0 0,-21 0 0,20 21 15,-20-21-15,-1 0 0,22 0 0,-22 0 16,1 0-16,-22 0 0,-63 0 16,85 0-16,-22 0 0,21 0 15,-20 0-15,20 0 0,1 0 16,-22 0-16,22 0 0,20 0 0,-20 0 16,-1 0-16,1-21 0,-1 21 15,1 0-15,-22 0 0,22 0 16,-22 0-16,21 0 0,-20 0 0,-1-22 15,22 22-15,-1 0 0,-21 0 0,22 0 16,-1 0-16,1 0 0,-1 0 16,1 0-16,-1 0 0,22 0 15,-43 0-15,22 0 0,-1-21 0,1 21 16,-1 0-16,1 0 0,-1 0 16,1 0-16,21 0 0,-22 0 0,1 0 15,20 0-15,-20 0 0,-22 0 16,22 0-16,20 0 0,1-21 15,0 21-15,-22 0 0,22 0 16,-1 0-16,-20 0 0,21 0 0,-22 0 16,22-21-16,-22 21 0,22 0 15,-22 0-15,22 0 0,0 0 16,-22 0-16,22 0 0,21 0 0,-22 0 16,1 0-16,0 0 0,-1 0 15,22 0-15,-21 0 0,21 0 0,-22 0 16,1 0-16,0 0 0,-1 0 15,-20 0-15,21 0 0,-1 0 0,-20 0 16,20 0-16,-20 0 0,21 0 16,-1 0-16,1 0 0,0 0 0,-1 0 15,22 0-15,-21 0 0,-1 0 16,22 0-16,-21 0 0,21 0 0,-22 0 16,1 0-16,21 0 0,-21 0 15,-1 0-15,22 0 0,-21 0 16,21 0-16,-1 21 0,1-21 0,-21 0 15,21 0-15,0 0 0,-1 0 16,-20 0-16,21 0 0,0 21 0,0-21 16,-22 0-16,22 0 0,0 0 15,0 0-15,0 0 0,-1 0 16,1 0 0,21-21-1,-21 0 1,21 0-16,-21 21 15,21-21 1,-21 21-16,0 0 16,-1 0-16,1 0 0,0 0 15,0 0-15,0 0 32</inkml:trace>
  <inkml:trace contextRef="#ctx0" brushRef="#br0" timeOffset="2211.73">10880 4001 0,'0'21'78,"-22"-21"-78,22 21 0,-21-21 15</inkml:trace>
  <inkml:trace contextRef="#ctx0" brushRef="#br0" timeOffset="3341.09">3916 6773 0,'0'0'16,"0"-21"-16,0 0 15,0 0-15,0 0 0,0 0 16,0-1-16,0 1 0,0 0 16,0 0-16,0 0 15,0 0-15,0-1 16,0 1-16,-21 21 0,21-21 0,0 0 15,0 0 1,0 42 31,0 0-47,0 0 0,0 0 16,0 22-16,0-1 0,0-21 0,21 22 15,-21-1-15,0 21 0,21-20 16,0-1-16,-21 22 0,21-22 15,-21 21-15,0 1 0,0-1 0,0 1 16,21-1-16,-21 1 0,0-1 0,0 22 16,0-21-16,0-1 0,0 1 15,0-1-15,0 1 0,0-1 0,-21 22 16,21-22-16,-21-20 0,21 20 16,-21 1-16,21-22 0,0 21 15,0-20-15,0-1 0,-21 0 0,21 1 16,0-1-16,-21-21 0,21 22 15,0-1-15,0-21 0,0 21 0,0-20 16,0 20-16,0-21 0,-22 21 16,22 1-16,0-22 0,0 21 0,0-21 15,0 1-15,0 41 0,0-42 16,0 0-16,0 1 16,0-44-1,22 1-15,-22 0 16,0-21-16,0-1 0,0 1 15,0-21-15</inkml:trace>
  <inkml:trace contextRef="#ctx0" brushRef="#br0" timeOffset="5072.74">3937 6625 0,'0'0'0,"0"-21"0,-21 21 16,21-21 0,0 0-1,21 21 17,0 0-32,0 0 15,0 0-15,1 0 0,-1 0 0,0 0 16,0 0-16,0 0 0,22 0 15,-1 0-15,0 0 0,1 0 0,20 0 16,1 0-16,20 0 0,-20 0 16,20 0-16,1 0 0,0 0 0,-1 0 15,1 0-15,0 0 16,-1 0-16,1 0 0,21 0 0,0 0 0,21 0 16,-21 0-16,21 0 0,0-21 15,-22 21-15,22 0 0,0 0 16,0 0-16,0 0 0,22 0 15,-22 0-15,0 0 0,0 0 0,0-22 16,0 22-16,-22 0 0,22 0 16,0-21-16,-21 21 0,0-21 0,0 21 15,0 0-15,-22-21 0,1 21 16,0 0-16,-1 0 0,1 0 0,0 0 16,-1 0-16,22 0 0,-21 0 15,0 0-15,-1 0 0,-20 0 0,20 0 16,1 0-16,-21 0 0,20 0 15,1 0-15,-22 0 0,22 21 0,-21-21 16,-1 0-16,64 0 16,-63 0-16,-22 0 0,0 0 15,1 0-15,-1 0 0,0 0 0,-21 0 16,1 0-16,-1 0 0,0 0 16,0 0-16,0 0 15,0 21 63,-21 0-78,22 1 16,-22-1-16,0 0 0,0 0 16,0 0-16,0 22 0,0-22 15,0 0-15,0 21 0,0-21 0,0 22 16,0-22-16,0 21 0,0-21 0,-22 22 15,22-1-15,-21 0 0,21 1 16,-21-1-16,21 0 0,0 22 0,0-22 16,0 22-16,0-1 0,0-20 15,0 20-15,0-21 0,0 1 0,0 20 16,0-20-16,0-1 0,21 0 0,-21 1 16,21-1-16,-21 0 0,0-21 0,0 22 15,0-1-15,22-21 0,-22 22 16,0-1-16,0-21 0,0 0 15,0 22-15,0-22 0,0 0 0,0 0 16,0 21-16,0-20 0,0-1 0,0 0 16,0 0-16,0 0 0,-22 0 15,22 1-15,0-1 0,0 0 0,-21-21 16,21 21-16,-21 0 0,21 0 16,-21 1-16,0-1 15,0-21-15,21 21 0,0 0 16,-22 0-16,1-21 0,21 21 0,-21-21 15,21 22-15,-21-1 0,0-21 16,0 0-16,-1 21 16,1 0-16,0-21 15,0 0-15,0 21 0,0-21 0,-22 0 16,22 0-16,0 0 0,-21 0 0,20 0 16,-20 0-16,21 0 0,-21 0 15,-1 0-15,1 0 0,21 0 0,-43 0 16,22 0-16,0 0 0,-22 0 15,1 0-15,-1 0 0,-21 0 0,22 0 16,-22 0-16,-21 0 0,22-21 16,-22 21-16,21 0 0,-21 0 0,22 0 0,-22 0 15,21 0-15,-21-21 0,22 21 16,-22 0-16,21 0 0,-21 0 16,22 0-16,-1 0 0,0 0 0,1 0 15,-22 0-15,21 0 0,-21 0 0,1 0 16,-1 21-16,-21-21 0,21 0 15,0 0-15,-21 21 0,21-21 0,22 0 16,-22 0-16,21 0 0,-21 21 16,22-21-16,20 0 0,-21 0 0,22 0 0,-22 0 15,22 22-15,-1-22 0,1 0 16,-1 0-16,-20 0 0,20 21 0,1-21 16,-1 0-16,1 0 0,-22 21 0,21-21 15,1 0-15,-1 0 16,1 21-16,21-21 0,-1 0 0,1 0 15,0 0-15,20 0 0,-20 0 0,21 0 16,-21 0-16,20 0 0,1 0 16,0 21-16,0-21 0,0 0 0,0 0 15,-1 0-15,1 0 0,0 0 0,0 0 16,0 0-16,0 0 0,-1 0 16,1 0-1,0 0 1,0 0-1,0 0-15,0 0 0,-1 0 16,1 0 0,21-21-1,-21 21-15,0 0 0,0 0 16,0 0-16,-1 0 16,1 0-16,0 0 15</inkml:trace>
  <inkml:trace contextRef="#ctx0" brushRef="#br0" timeOffset="6030.07">16595 6604 0,'0'0'0,"0"-21"0,-22 0 0,22 0 15,0-1-15,-21 1 0,21 0 16,-21 0-16,21 0 0,0-22 0,-21 22 15,0 21-15,0-21 0,21 0 16,0 0-16,-22 0 0,1 21 16,0 0 15,0 21-15,21 0-16,-21 21 0,21 1 0,0 20 15,0-21-15,0 22 0,0-1 16,0 22-16,0-21 0,0-1 15,0 1-15,0 20 0,0 1 0,21-22 16,0 43-16,-21-21 0,21 0 16,0-1-16,1 1 0,-1 0 0,-21-1 15,0 1-15,21 0 0,-21-1 16,21-20-16,-21 20 0,0-20 0,0-1 16,0-20-16,0 20 0,0-20 0,0-22 15,0 21-15,0-21 0,0 0 16,0 1-16,0-44 31,0 1-31,0 0 16,0 0-16,0-21 0,0-1 0,0 22 15,0-42-15,0 20 0,0 1 0,0-22 16</inkml:trace>
  <inkml:trace contextRef="#ctx0" brushRef="#br0" timeOffset="7621.99">16531 6583 0,'0'0'15,"0"-21"-15,0 0 0,0-1 0,0 1 16,0 0 0,0 0-1,0 0 1,21 21-16,0 0 16,-21-21-16,22 21 0,-1 0 15,0 0-15,0 0 0,0 0 16,0-22-16,22 22 0,-22 0 15,21 0-15,1 0 0,20 0 0,1 0 16,20 0-16,1-21 0,0 21 16,20 0-16,1 0 0,-21 0 15,21 0-15,0 0 0,-1 0 0,22 0 16,-21 0-16,21-21 0,0 21 16,0 0-16,0 0 0,-21 0 0,21-21 15,0 21-15,0 0 0,21 0 16,0 0-16,-21 0 0,22 0 0,-22 0 15,0 0-15,21 0 0,-21 0 16,0 0-16,0 0 0,0 0 16,-21 0-16,21 21 0,-22-21 0,1 0 15,-21 0-15,21 0 0,-22 21 16,22-21-16,-21 0 0,0 0 16,20 0-16,-20 0 0,0 0 0,-22 0 15,22 0-15,-22 0 0,1 0 16,-22 0-16,22 0 0,-22 21 0,0-21 15,22 0-15,-22 0 0,1 0 16,-22 22-16,21-22 0,0 0 0,-20 0 16,20 0-16,-21 21 0,21-21 15,-20 0-15,-1 0 0,0 0 16,0 0-16,-21 21 0,21-21 16,0 0-16,-21 21 15,0 0-15,0 0 16,0 1-16,0-1 0,0 0 15,0 0-15,0 21 0,0-20 16,-21-1-16,0 0 0,21 21 0,0-21 16,-21 1-16,0 20 0,21-21 15,-21 21-15,21 1 0,0-22 0,0 21 16,0 1-16,0 20 0,0-21 16,0 22-16,-22-1 0,22 1 0,0-1 15,0-20-15,0 20 16,0 1-16,0-1 0,0-20 0,-21 20 15,21-21-15,-21 22 0,0-22 0,21 22 16,0-1-16,0-20 0,-21-1 16,21 21-16,0-20 0,0-1 0,0 0 15,0 1-15,0-22 0,0 21 16,0-21-16,0 1 0,-21-1 0,21 21 16,0-21-16,-22 0 0,1 1 15,21-1-15,-21-21 0,0 21 16,0-21-16,0 21 0,-1-21 0,1 0 15,0 21-15,0-21 0,0 0 16,-22 21-16,22 1 0,-21-22 16,0 0-16,-1 21 0,1-21 0,-22 0 15,22 0-15,-21 0 0,20 0 0,-20 0 16,-1 0-16,1 0 0,-22 0 16,22 0-16,-1 0 0,1 0 0,-22 0 15,21-21-15,-20 21 0,-1-22 16,22 22-16,-22 0 0,0 0 0,1 0 15,-1 0-15,0 0 0,1 0 0,-1 0 16,0 0-16,22 0 0,-22-21 16,0 21-16,1 0 0,-1 0 0,-21 0 15,22-21-15,-22 21 0,21 0 16,0 0-16,1 0 0,-1-21 0,0 21 16,1 0-16,20 0 0,-20 0 15,20 0-15,-21 0 0,1-21 0,20 21 16,-20 0-16,-1 0 0,0 0 0,1 0 15,-1 0-15,21 0 0,-20 0 16,20 0-16,-20 0 0,20 0 0,1 0 16,-1 0-16,1 0 0,-1 0 15,1 0-15,-1 0 0,1 0 0,-1 0 16,1 0-16,20-21 0,-20 21 0,20 0 16,-20 0-16,21 0 0,-1 0 15,1 0-15,0 0 0,20 0 16,-20 0-16,0 0 0,21 0 0,-22 0 15,22 0-15,-21 0 0,21 0 16,-1 0-16,1 0 0,0 0 0,0 0 16,0 0-16,0 0 15,-1 0-15,22-22 63,-21 22-63,0 0 15,0 0-15,0 0 16,0 0-16,-1 0 16,1 0-1,0 22 63,21-1-78,0 0 16,0 0-16,0 0 16</inkml:trace>
  <inkml:trace contextRef="#ctx0" brushRef="#br0" timeOffset="8431.27">12679 11494 0,'0'0'0,"0"-22"0,0 1 15,0 0-15,0 0 16,0 0-16,0 0 16,0-1-16,0 1 15,-21 21 16,21 21-31,0 22 0,0-1 16,0 0-16,0 1 0,0 20 16,0 1-16,0 20 0,0 1 0,0 21 15,0-21-15,0 20 0,0-20 0,0 21 16,0-21-16,0 20 0,0 1 16,0-21-16,0 21 0,0-22 0,0 1 15,0 0-15,-22-1 0,22 1 0,0-21 16,0-1-16,0 1 0,0-1 15,0-21-15,0 1 0,0-1 16,0 0-16,0-20 0,0-1 0,0 0 16,0 0-16,0-42 31,0 0-31,0 0 0,0-1 16,0-20-16,0 0 0,0 21 0,0-22 15</inkml:trace>
  <inkml:trace contextRef="#ctx0" brushRef="#br0" timeOffset="10028.84">12679 11409 0,'0'0'0,"-21"-42"31,21 20-31,-22 22 0,22-21 16,22 21-1,-1 0 1,0 0-16,0-21 0,0 21 0,22 0 15,-1 0-15,21 0 0,-20 0 16,41-21-16,-20 21 0,21 0 0,-1 0 16,1-21-16,0 21 0,-1 0 15,1 0-15,21 0 0,0 0 0,-1 0 16,22 0-16,0 0 0,0 0 16,0 0-16,0 0 0,149 0 15,-128 0-15,0 0 16,0 0-16,0 0 0,-21 0 0,21 0 15,-21 0-15,22 0 0,-22 0 16,21-21-16,-21 21 0,21 0 0,-21 0 16,0 0-16,0 0 0,0 0 15,0 0-15,21 0 0,-21 0 0,0 0 16,-21 0-16,21 0 0,-21 0 0,0 0 16,21 0-16,-22 0 0,22 0 15,-21 0-15,0 0 0,0 0 16,0 21-16,-22-21 0,1 0 0,-21 0 15,20 0-15,-20 0 0,-1 0 0,22 21 16,-22-21-16,1 0 16,-1 0-16,-20 0 0,20 0 0,-20 0 15,20 0-15,-21 0 0,1 0 16,-1 0-16,0 0 0,-20 0 0,20 0 16,-21 0-16,21 0 0,-20 0 15,-1 0-15,0 0 0,0 0 16,0 0-1,-21 21 1,0 0 0,0 0-16,0 1 15,0-1-15,-21 0 0,0 21 16,0-21-16,21 22 0,-21-1 0,21 0 16,-22 1-16,1-1 0,21-21 15,0 22-15,-21-1 0,0 21 16,21-20-16,-21 63 0,21-43 15,0-21-15,0 22 0,0-1 0,0-20 16,0-1-16,0 22 0,0-22 16,0 0-16,0 1 0,0 20 0,0-21 15,0 1-15,0-1 0,0 0 16,0 1-16,0-1 0,0 0 0,0 1 16,0-1-16,0 0 0,0 1 15,0-1-15,0 0 0,0-20 16,0 20-16,0-21 0,0 21 0,0-20 15,0-1-15,0 0 0,0 21 0,0-21 16,-21 1-16,-1-1 16,22 0-16,-21-21 0,0 21 0,0-21 15,0 21-15,-22-21 0,22 21 16,0-21-16,-21 0 0,-1 22 0,1-22 16,0 0-16,-1 21 0,1-21 0,0 0 15,-1 0-15,-20 21 0,21-21 16,-1 0-16,-20 0 0,-1 0 0,22 0 15,-22 0-15,-20 0 0,20 0 0,-20 0 16,20 0-16,-21 0 16,1 0-16,20 0 0,-20 0 0,-1 0 15,0 0-15,22 0 0,-22 0 0,0 0 16,1 0-16,-22 0 0,21 0 16,-21-21-16,22 21 0,-22-21 15,0 21-15,21-22 0,-20 22 0,-1-21 0,21 21 16,-21 0-16,22 0 0,-22 0 15,21 0-15,-21 0 0,22 0 0,-1 0 16,0 0-16,1-21 0,-22 21 0,21 0 16,-21 0-16,0 0 0,1 0 15,-1-21-15,21 21 0,-21 0 0,0 0 16,22 0-16,-1 0 0,0 0 16,22 0-16,-22 0 0,22 0 0,-1 0 15,-20 0-15,20 0 0,1 21 16,-1-21-16,1 0 0,-22 0 0,21 21 15,1-21-15,-1 0 0,1 0 16,-1 0-16,1 21 0,-1-21 0,22 0 16,-21 0-16,-1 0 0,22 0 0,-1 0 15,-20 0-15,21 0 0,-1 0 16,1 0-16,-22 0 0,22 0 0,0 0 16,-1 0-16,22 0 0,-21 0 0,0 0 15,-1 0-15,22 0 16,-21 0-16,21 0 0,-1 0 0,1 0 15,0 0-15,0 0 0,0 0 16,21-21-16,-21 21 0,-1 0 16,22-21-16,-21 21 15,0 0-15,0 0 16,0-21-16,0 21 16,-1 0-16,1 0 0,0 0 15,0 0 1,0 0-16,0 0 15,-1 0 17,1-21-32,0 0 15</inkml:trace>
  <inkml:trace contextRef="#ctx0" brushRef="#br0" timeOffset="10143.77">12658 13356 0,'0'0'0,"21"0"31</inkml:trace>
  <inkml:trace contextRef="#ctx0" brushRef="#br0" timeOffset="11488.11">22479 3112 0,'0'0'0,"0"-22"0,21 1 16,-21 0-1,0 42 17,0 0-32,0 1 15,0 20-15,0 0 0,-21 1 16,21-1-16,0 0 0,0 22 15,0-1-15,0-20 0,0 20 16,0-21-16,0 22 0,0-1 0,0-20 16,0 20-16,0 1 0,0-22 0,0 22 15,0-22-15,0 0 0,0 1 16,0-1-16,0 0 0,-21-21 0,21 22 16,0-22-16,0 0 0,0 0 15,-21-21 1,21-21-1,-22 0-15,22-21 16,0-1-16,0 1 0,0 0 0</inkml:trace>
  <inkml:trace contextRef="#ctx0" brushRef="#br0" timeOffset="12851.47">22585 3048 0,'0'0'0,"-21"-21"15,-1 21-15,1 0 0,21-21 16,-21 21-16,0 0 16,42 0 30,0 0-46,22-21 0,-22 21 0,21 0 16,0 0-16,22 0 0,-22 0 16,22 0-16,-1 0 0,1 0 0,20 0 15,-20 0-15,21 0 0,-1 0 16,1 0-16,21 0 0,0-22 0,21 22 16,-22 0-16,1 0 0,0 0 15,0 0-15,0 0 0,0 0 16,21 0-16,-22 0 0,22 0 15,0 0-15,-21 0 0,21 0 0,-21 0 16,0 0-16,21 0 0,-21 0 16,0 0-16,21 0 0,-22 0 0,1 0 15,0 0-15,-21 0 0,-1 0 16,1 0-16,0 0 0,-22 0 0,22 0 16,-22 22-16,1-22 0,-1 0 15,1 0-15,-1 0 0,1 0 0,-1 0 16,1 0-16,-1 0 0,-20 0 15,20 0-15,-20 0 0,-22 0 16,21 0-16,-21 0 0,22 0 16,-22 0-16,21 0 0,-21 0 15,0 0 1,-21 21-16,22-21 0,-22 21 47,0 0-47,0 0 15,0 0-15,0 1 0,0-1 16,0 0-16,-22 21 0,22 1 16,0-1-16,-21 0 0,21 1 15,0 20-15,0-21 0,0 1 0,0-1 16,0 0-16,0 1 16,0 20-16,0-20 0,0-1 0,0 0 15,0 1-15,0-1 0,0-21 16,0 21-16,0 1 0,0-1 0,0-21 15,0 22-15,0-22 0,0 0 16,0 0-16,0 0 0,-21 0 0,21 1 16,0-1-16,0 0 15,-21-21-15,21 21 0,-21-21 16,0 0-16,-1 0 16,22 21-16,-21-21 0,0 0 0,0 0 15,-21 0-15,20 0 0,-20 0 16,21 0-16,-21 0 0,-1 0 15,22 0-15,-21 0 0,-1 0 0,-20 0 16,21 0-16,-1 0 0,1 0 16,-22 0-16,22 0 0,-21 0 0,-1 0 15,1 0-15,-22-21 0,0 21 16,1 0-16,-22 0 0,21 0 0,-21 0 16,-63 0-16,84 0 15,22-21-15,-22 21 0,22 0 0,-22 0 16,0 0-16,1 0 0,-1-21 0,0 21 15,-21 0-15,22 0 16,-22 0-16,21-21 0,-21 21 0,22 0 0,-1 0 16,0 0-16,22 0 15,-22 0-15,22 0 0,-1 0 0,1 0 16,-1 0-16,1 0 0,-1 0 16,1 0-16,-1-22 0,22 22 0,-22 0 15,1 0-15,21 0 0,-22 0 16,22-21-16,-1 21 0,-20 0 0,21 0 15,-1 0-15,1 0 0,0-21 0,-1 21 16,1 0-16,21 0 0,-22 0 16,1 0-16,21 0 0,-21 0 0,-1 0 15,1 0-15,0 0 0,-1 0 16,1 0-16,0 0 0,20 0 16,-20 0-16,21 0 0,0 0 15,0 0-15,-1 0 0,1 0 0,0 0 31,0 0 1,0 0-1,0 0 0</inkml:trace>
  <inkml:trace contextRef="#ctx0" brushRef="#br1" timeOffset="30593.84">11874 2159 0,'0'-21'16,"0"0"0,22 0 15,-1 21-31,-21-22 15,0 1-15,0 0 16,-21 21 15,-1 0-31,1 0 0,0 0 16,0 0-16,0 0 0,0 21 0,-1 0 16,1 1-16,0-1 0,0 21 15,0-21-15,0 22 0,-1-22 0,1 21 16,21 0-16,0 1 0,0 20 15,0-20-15,0-1 0,0 0 16,0 1-16,0-22 0,0 21 16,0 0-16,21-20 0,1-1 0,-1 0 0,0 0 15,0 0-15,0-21 0,22 21 16,-22-21-16,21 0 0,0 0 16,1 0-16,-22 0 0,21 0 15,1-21-15,-1 0 0,0 21 0,1-21 16,-1-21-16,-21 20 0,21 1 0,-20 0 15,-1-21-15,0-1 0,0 22 0,0-21 16,0 21-16,-21-22 0,0 22 16,0 0-16,0 0 0,0 0 15,0 0-15,0 42 47,0 0-47,0 0 0,0 0 0,0 0 16,0 1-16,0 20 0,0-21 0,0 21 15,0-20-15,0-1 0,0 0 16,0 0-16,22 0 0,-22 0 0,21 1 16,0-1-16,0-21 15,0 0-15,0 0 0,1 0 0,-1 0 16,0 0-16,0 0 0,0 0 16,0-21-16,1-1 0,-1 22 0,-21-42 15,21 21-15,0 0 0,0 0 16,-21-22-16,0 1 0,0 21 15,0-22-15,0 1 0,0 21 0,0-21 16,0 20-16,-21 1 0,0 0 16,0 0-16,0 0 0,-1 21 0,1 0 15,0 0-15,0 0 0,0 0 0,0 0 16,-1 0-16,1 21 0,0 0 16,0 0-16,21 0 0,-21 22 0,21-22 15,-21 21-15,21-21 0,0 22 16,0-22-16,0 21 0,0-21 0,21 1 15,0-1-15,0 0 0,0-21 16,0 21-16,1-21 0,20 0 16,-21 0-16,0 0 0,22 0 0,-1 0 15,-21-21-15,21 0 0,-20 21 16,20-21-16,0-1 0,-21 1 0,1-21 16,-1 21-16,0 0 0,0-1 15,0-20-15,0 21 0,1 0 16,-22 0-16,0 42 15,0 0 1,0 0-16,0 0 0,0 0 0,0 1 16,0 20-16,0-21 0,0 0 15,0 22-15,0-22 0,0 0 0,0 0 16,0 0-16,0 0 16,0 1-16,0-1 0,21-21 31,-21-21-16,21-1-15,0 1 16,-21 0-16,21 0 0,-21 0 16,21 0-16,1-22 0,-22 22 0,21 0 15,0-21-15,0 20 0,0 1 16,-21 0-16,21 21 0,1 0 0,-1 0 16,0 0-16,0 0 15,0 0-15,0 21 16,-21 0-16,0 1 0,22-1 0,-22 0 15,0 0-15,21 0 0,-21 0 16,0 1-16,0-1 0,21-21 0,-21 21 16,21 0-16,0 0 15,0-21-15,1 0 0,-1 0 0,0 0 16,0 0-16,0 0 0,0 0 0,22 0 16,-1 0-16,0 0 0,-20-21 15,20 0-15,0 0 0,1 0 0,-22-1 16,21 1-16,-21 0 0,0 0 15,1-21-15,-22 20 0,0 1 16,0-21-16,0 21 0,0 0 16,0-1-16,-22 1 0,1 0 0,-21 0 15,21 21-15,0 0 16,-1 0-16,1 0 0,0 0 0,0 0 16,0 21-16,0-21 0,-1 21 0,1 0 15,0 1-15,0-1 0,21 21 16,0-21-16,0 22 0,0-22 0,0 0 15,0 21-15,0-21 0,0 1 16,0-1-16,21 0 0,0-21 16,0 0-16,1 0 0,-1 0 15,0 0-15,0 0 16,0 0-16,0 0 0,1-21 0,-1 0 16,0-1-16,0 1 15,0 0-15,0-21 0,-21 21 0,22-22 16,-1 22-16,-21-21 0,21 21 0,0-22 15,-21 22-15,0-21 0,21 21 16,-21-1-16,21 1 0,-21-21 0,0 21 16,0 0-16,0 42 31,0 0-15,-21 21-16,21-21 0,-21 1 15,21 20-15,0-21 0,0 21 16,0 1-16,0-1 0,-21-21 15,21 22-15,0-22 0,0 21 0,0-21 16,0 0-16,0 1 0,0-1 16,0 0-16,0 0 15,21-21-15,0 0 0,0 0 16,1 0-16,-1-21 0,0 0 16,-21 0-16,21-1 0,0 1 0,0 0 15,1-21-15,-1 21 0,0-22 16,0 1-16,0 21 0,-21 0 15,0-1-15,0 44 32,0-1-32,0 0 15,0 0-15,0 0 0,-21 22 16,21-22-16,0 0 0,0 0 0,0 21 16,0-20-16,0-1 0,0 0 15,0 0-15,0 0 0,0 0 16,21-21-16,0 22 0,1-22 15,-1 0-15,0 0 16,0 0-16,0 0 0,0-22 0,22 22 16,-22-21-16,0 0 0,0 0 15,0 0-15,1-22 0,-1 22 0,0-21 16,0 0-16,-21-1 0,21 1 16,0 21-16,-21-22 0,22 1 15,-22 0-15,0 21 0,21-22 0,-21 22 16,21 0-16,-21 0 0,0 0 15,0-1-15,0 44 32,0-1-32,0 0 15,0 21-15,0 1 0,0-1 16,0-21-16,0 21 0,0 1 16,0-22-16,0 21 0,0 1 0,0-22 15,0 21-15,0-21 0,0 0 16,0 1-16,0-1 0,0 0 15,0 0-15,0 0 16,21-21-16,0 0 0,0 0 16,1 0-16,-1 0 0,0 0 0,0-21 15,0 0-15,0 21 0,1-21 16,-1-22-16,0 22 0,0 0 0,0-21 16,0 21-16,1-22 0,-1 22 15,0-21-15,-21 21 0,0-1 0,0 1 16,0 42 15,0 1-31,0-1 0,-21 0 16,21 0-16,-21 0 0,21 0 15,-22 22-15,22-22 0,0 0 16,0 0-16,0 0 0,0 1 16,0-1-16,0 0 0,0 0 15,22-21-15,-1 0 0,0 21 0,0-21 16,0 0-16,0 0 0,1 0 15,20 0-15,-21 0 0,0 0 0,0-21 16,22 0-16,-22 21 0,0-21 16,0 0-16,0-1 0,1-20 15,-1 21-15,0 0 0,-21 0 0,0-1 16,0 1-16,21 0 0,-21 42 31,0 0-15,0 1-16,-21-1 0,21 0 0,0 0 15,0 0-15,0 0 0,0 1 16,-21 20-16,21-21 0,0 0 0,0 0 16,0 1-16,0-1 0,0 0 15,21-21-15,0 0 0,0 21 16,0-21-16,1 0 0,-1 0 0,0 0 16,0 0-16,0 0 0,0 0 15,1-21-15,20 0 0,-21 0 16,-21-1-16,21 1 0,0 0 0,1-21 15,-22 21-15,0-22 0,21 1 16,-21 0-16,0-1 0,0 22 16,0-21-16,0 21 0,0-22 0,-21 22 15,-1 21-15,1-21 0,0 21 0,0 0 16,0 0-16,0 0 0,-1 0 16,-20 21-16,21-21 0,0 21 0,21 22 15,-21-22-15,-1 0 16,22 21-16,-21 1 0,21-22 0,0 21 0,0-21 15,0 22-15,0-22 0,0 0 16,21 21-16,1-21 16,-1-21-16,0 0 0,0 22 0,0-22 0,0 0 15,1 0-15,-1 0 16,0 0-16,21 0 0,-21-22 0,22 22 16,-22-21-16,21 0 0,1 0 15,-1 0-15,0 0 0,22-22 16,-43 22-16,21-21 0,-21 21 15,1-1-15,-1 1 0,-21 0 16,0 0-16,21 21 0,-21 21 31,0 0-31,0 0 0,-21 1 16,21 20-16,0-21 16,-21 0-16,21 0 0,-22 22 0,22-22 15,-21 0-15,21 0 0,0 0 16,0 1-16,0-1 0,0 0 0,-21-21 15,21 42-15,0-21 16,0-42 31,0 0-47,0 0 0,0-21 16,0 20-16,0 1 0,21-21 15,-21 21-15,21-22 0,1 1 16,-1 0-16,0-1 0,42-20 15,-20 21-15,-22 20 0,21 1 16,-21 0-16,22 21 0,-1 0 16,-21 0-16,22 0 0,-22 21 0,42 22 15,-63-1-15,21-21 0,-21 21 16,0 1-16,0-1 0,0 0 16,0 1-16,0-22 0,0 21 0,0-21 15,0 1-15,0-1 0,0 0 0,0 0 16,22 0-16,-1-21 15,0 21-15,0-21 0,0 0 16,0 0-16,1 0 0,-1-21 16,0 0-16,0 21 0,0-21 15,0 0-15,1-22 0,-1 22 16,0-21-16,-21 0 0,21 20 0,0-20 16,-21 0-16,21-1 0,-21 1 15,0 0-15,0 21 0,0-1 0,0-20 16,0 21-16,0 0 0,0 0 0,0-1 15,-21 1-15</inkml:trace>
  <inkml:trace contextRef="#ctx0" brushRef="#br1" timeOffset="30888.02">15938 1969 0,'-21'0'0,"42"0"0,-42 21 16,0-21-1,21 21 1,0 0 15,-21-21 0</inkml:trace>
  <inkml:trace contextRef="#ctx0" brushRef="#br1" timeOffset="31147.98">14838 2180 0,'0'0'0,"21"0"31,0 0-31,0 0 0,0 0 15,1-21-15,20 21 0,-21 0 16,0-21-16,43 21 16,-43-21-16,21 21 0,-21 0 0,1-21 0,-1-1 15,-21 1 1</inkml:trace>
  <inkml:trace contextRef="#ctx0" brushRef="#br1" timeOffset="31407.84">14499 1926 0,'0'-21'16,"-21"21"31,21 21-32,0 0 1</inkml:trace>
  <inkml:trace contextRef="#ctx0" brushRef="#br1" timeOffset="31684.63">9927 3069 0,'0'0'0,"0"-21"15,21 21-15</inkml:trace>
  <inkml:trace contextRef="#ctx0" brushRef="#br1" timeOffset="32244.48">11388 3112 0,'0'0'0,"0"21"15,0 0 1,0 0-16,0 0 0,0 22 16,0-22-16,0 0 0,0 21 15,0-21-15,0 1 0,0 20 0,0-21 16,-22 0-16,22 0 0,0 1 16,0-1-16,-21 0 0,21 0 15,21-21 16,1-21-15,-1 0-16,0 0 0,0-1 16</inkml:trace>
  <inkml:trace contextRef="#ctx0" brushRef="#br1" timeOffset="32580.29">11896 3133 0,'0'0'0,"21"0"0,-21-21 16,-21 21-1,-1 0-15,1 0 0,0 21 16,0 0-16,-43 0 16,43 0-16,0 0 0,-21 1 15,21-1-15,21 0 0,-22 0 16,22 0-16,0 0 0,0 1 16,22-1-16,-1-21 0,0 0 15,21 21-15,-21-21 0,22 21 16,-22-21-16,21 0 0,-21 21 0,22-21 15,-22 0-15,0 21 0,-21 1 16,0-1 0,-21 0-1,0-21-15,0 0 0,-22 21 16,22-21-16,-21 0 0,-1 0 0,22 0 16,-21 0-16,0 0 0,20 0 0,1 0 15,0 0-15,-21-21 0,21 0 16,21 0-16,-22-1 0</inkml:trace>
  <inkml:trace contextRef="#ctx0" brushRef="#br1" timeOffset="32784.79">11366 2879 0,'0'21'31</inkml:trace>
  <inkml:trace contextRef="#ctx0" brushRef="#br1" timeOffset="33471.39">12721 3175 0,'21'0'15,"0"0"1,1-21-16,-1 21 0,0 0 15,0-21-15,0 0 0,0 21 0,1-22 16,-1 22-16,0-21 0,0 0 0,0 21 16,-21-21-16,0 0 15,-21 21-15,0 0 16,0-21-16,-22 21 0,22 0 16,-21 0-16,0 0 0,-1 0 0,22 21 15,-21-21-15,21 21 0,-22-21 0,22 21 16,0-21-16,21 21 0,0 0 15,0 1-15,0-1 0,0 0 16,21 0-16,-21 0 0,21 0 16,22 1-16,-1 20 0,0 0 15,-21-21-15,22 1 0,-22-1 0,0 0 16,0 0-16,0 0 0,-21 0 16,0 1-16,0-1 0,0 0 0,0 0 15,-21 0-15,-21 0 0,21-21 16,-22 22-16,1-22 0,21 0 15,-21 0-15,-1 0 0,1 0 0,0 0 16,20 0-16,-20 0 0,21-22 16,0 22-16,0-21 0,-1 0 0,1 0 15,0 0-15,21 0 0,0-22 16,-21 22-16,21 0 0,0 0 0,0 0 16,0-1-16,0 1 0,0 0 0,21 21 15,0 0-15,0-21 16,1 21-16,20 0 0,-21 0 15,21 0-15,1 0 0</inkml:trace>
  <inkml:trace contextRef="#ctx0" brushRef="#br1" timeOffset="34360.4">13166 3281 0,'42'0'0,"-84"0"0,126 0 0,-41-21 0,-1 21 16,-21-21-16,0 21 0,-21-22 15,0 1-15,-21 21 16,0 0-16,-21 0 15,-1 0-15,22 0 0,-21 0 0,-1 0 16,1 21-16,0 1 0,-1-1 0,1 0 16,21 0-16,-21 21 15,20-20-15,1 20 0,0-21 0,0 21 16,21-20-16,0-1 0,0 21 16,0-21-16,0 0 0,0 1 15,21-1-15,21-21 0,-20 0 0,-1 0 16,21 0-16,-21 0 0,22 0 15,-1 0-15,0 0 0,-21-21 0,22 21 16,-1-22-16,0 1 0,-20 0 16,20 0-16,-21 0 0,21-22 0,-20 22 15,-1 0-15,-21-21 0,0 21 0,21-22 16,-21 22-16,0-21 0,0 21 16,0-1-16,0 44 31,0 20-31,0-21 0,0 0 15,0 22-15,0-22 0,0 21 16,0-21-16,0 22 0,0-22 16,0 0-16,0 21 0,21 1 15,0-43-15,0 21 0,1-21 16,-1 0-16,0 0 0,0 0 0,0 0 16,22 0-16,-22 0 0,0 0 0,0-21 15,21-1-15,-20 1 0,-1 0 16,0-21-16,0 21 0,0-22 0,0 1 15,1 0-15,-22-1 16,0 1-16,0 0 0,0-1 0,21 1 16,-21 0-16,0 20 0,0-20 0,0 21 15,0 0-15,0 42 16,0 21 0,0-21-16,0 22 15,0-1-15,0 0 0,0 1 0,0-1 16,0 22-16,0-22 0,0 0 0,0 1 15,21-22-15,-21 21 0,0-21 16,21 0-16,-21 1 0,21-1 0,0-21 16,1 21-16,-1-21 15,0 0-15,0 0 0,0 0 16,0-21-16,1 0 0,-1 21 16,0-22-16,-21-20 0,21 21 15,0 0-15,-21-22 0,0 22 0,21-21 16,-21 21-16,22-22 0,-22 22 0,0 0 15,0 0-15,0 42 16,0 0 0,0 0-16,0 1 0,0 20 15,0-21-15,0 21 0,0-20 0,0-1 16,0 0-16,0 21 0,0-21 16,0 1-16,0-1 15,0-42 16,0-1-15,0 1-16,21-21 0</inkml:trace>
  <inkml:trace contextRef="#ctx0" brushRef="#br1" timeOffset="34520.31">14372 3069 0,'0'0'0,"0"-21"0,-21 21 15,21 21 32,-21-21-16</inkml:trace>
  <inkml:trace contextRef="#ctx0" brushRef="#br1" timeOffset="34716.19">13737 3302 0,'0'0'0,"-21"21"0,0-21 15,21 21-15,21-21 32,0 0-32,0 0 0,0 0 15,22 0-15,-22 0 0,21-21 0,22 21 16,-22-21-16,0 0 0,22 21 15,-22-21-15</inkml:trace>
  <inkml:trace contextRef="#ctx0" brushRef="#br1" timeOffset="35091">14774 3239 0,'0'0'0,"-21"0"31,0 0-31,0 0 0,0 0 16,-22 0-16,22 0 0,0 0 0,0 0 16,0 21-16,-1-21 0,22 21 15,-21-21-15,21 21 16,0 0-16,21-21 16,1 21-16,-1-21 0,0 22 0,21-1 15,1-21-15,-22 21 0,21 0 0,-21-21 16,0 21-16,22 0 0,-22-21 15,-21 43-15,21-43 16,-21 21-16,0 0 16,-21-21-16,0 21 0,0-21 15,-1 0-15,-20 21 0,21-21 0,-21 0 16,20 0-16,1 0 0,0 0 16,0 0-16,0 0 0,0 0 15,21-21 1,0 0-16,0 0 0,0 0 15,0 0-15</inkml:trace>
  <inkml:trace contextRef="#ctx0" brushRef="#br1" timeOffset="35891.46">14901 3344 0,'0'0'0,"21"0"15,1 0-15,-1 0 0,0 0 16,0 0-16,0 0 0,0 0 15,1-21-15,-1 0 0,0 21 16,-21-21-16,21 0 0,0 0 0,0-1 16,-21 1-16,0 0 0,0 0 15,22 0-15,-22 0 0,0-1 0,0 1 16,0 0-16,0 0 0,0 0 0,-22 21 31,1 21-15,21 0-16,0 21 0,-21-20 15,0 20-15,21 0 0,0 22 0,0-22 16,0 22-16,-21-22 0,21 21 16,0-20-16,-21 20 0,21 1 0,-22-22 15,22 22-15,0-1 0,0 1 0,-21-1 16,21 1-16,-21-1 0,21 1 0,0-1 16,-21 1-16,0-1 0,0-21 15,21 22-15,-22-22 0,1 1 0,0-1 16,21-21-16,0 0 0,0 22 15,0-22-15,0 0 0,21-21 16,0 0-16,1 0 16,-1-21-16,21 0 0,-21-1 0,22 1 15,-1-21-15,0 21 0,1-22 0,-1 1 16,21-21-16,-20 20 0,-1-20 16,0-1-16,-20 22 0,-1-22 0,0 1 15,-21-1-15,0 22 16,0-21-16,0 20 0,-42-41 0,20 62 15,1-20-15,-21 21 0,0 0 0,20 21 16,-20-21-16,21 21 16,0 0-16,0 0 0,-1 0 0,44 0 31,-1 0-15,0-22-16,21 22 0,-21 0 0,22 0 15,-22-21-15,21 0 0,1 21 16,-22-21-16,21 0 0,-21 0 0,22-1 15,-22 22-15,0-21 0,0 0 16,0 0-16,0 0 0,-21 0 16,0 42 15,0 0-31,0 0 16,0 0-16,0 0 0,-21 1 15,21-1-15,0 0 0,0 0 16,0 0-16,0-42 47,0 0-32,0 0-15,0 0 0</inkml:trace>
  <inkml:trace contextRef="#ctx0" brushRef="#br1" timeOffset="36043.6">15727 3196 0,'0'-21'16,"0"42"-16,0-63 0,0 63 62,21-21-62,0 0 0,0 21 16,0-21-16,1 0 16</inkml:trace>
  <inkml:trace contextRef="#ctx0" brushRef="#br1" timeOffset="36375.64">15960 3408 0,'21'42'31,"0"-42"-31,0 0 16,0 0-16,0-21 15,1 21-15,-1-21 0,0 21 0,-21-21 16,21 0-16,0-1 15,-21 1-15,0 0 0,-21 21 32,0 0-32,0 0 0,0 0 15,-1 21-15,1 0 0,0 1 0,0-1 16,21 0-16,0 0 0,0 0 16,0 0-16,0 1 0,0-1 0,0 0 15,0 0-15,0 0 16,0 0-16,21-21 0,0 0 15,0 22-15,1-22 0,20 0 16,-21 0-16,21 0 0,1 0 16,-22 0-16,21 0 0</inkml:trace>
  <inkml:trace contextRef="#ctx0" brushRef="#br1" timeOffset="36901.18">16849 3387 0,'0'-21'0,"0"42"0,21-64 0,-21 22 15,0 0-15,0 0 0,-21 0 16,-1 21-16,1-21 0,0 21 0,0 0 16,0 0-16,0 0 15,-22 0-15,22 0 0,-21 21 0,21 0 16,-22 0-16,22 0 0,0 0 16,0 1-16,0 20 0,-1-21 0,1 0 15,21 0-15,-21 22 0,21-22 0,0 0 16,0 0-16,0 0 0,21 1 15,0-1-15,1-21 0,-1 0 16,0 0-16,0 21 0,0-21 16,0 0-16,1 0 0,-1 0 0,0 0 15,0-21-15,0 0 0,0 21 16,22-22-16,-22 1 0,0 0 16,0-21-16,0 21 0,1-22 0,-1 1 15,-21 0-15,21-1 0,0-20 16,-21 20-16,21 1 0,-21 0 0,0-1 15,0-20-15,21 42 0,-21 0 16,0-1-16,0 1 0,0 42 31,0 1-15,-21-1-16,21 0 0,0 21 0,0-21 16,0 22-16,0-1 0,0 0 15,0 1-15,0-1 0,0-21 0,0 22 16,0-1-16,0-21 0,0 0 15,0 0-15,0 1 0,0-1 16,0 0-16,21 0 16,1-21-16,-1 0 15,-21-21-15,21 21 16</inkml:trace>
  <inkml:trace contextRef="#ctx0" brushRef="#br1" timeOffset="37117.11">17166 3493 0,'0'0'0,"0"21"15,0 0 1,-21-21 46,0 0-46</inkml:trace>
  <inkml:trace contextRef="#ctx0" brushRef="#br1" timeOffset="39186.92">6138 2815 0,'0'0'0,"-21"0"0,0 0 0,-21 0 16,20 0-16,1 0 0,0 0 16,0 0-16,0 0 0,0 0 15,-1 0-15,1 0 16,42 0 15,22 0-31,-22 0 16,42 0-16,-20 0 0,20 21 15,1-21-15,20 0 0,1 0 16,0 0-16,42 0 0,-21 0 0,21 0 16,0 0-16,0 0 0,0 0 15,21 0-15,-21 22 0,42-22 0,-21 0 16,0 0-16,1 0 0,-1 0 16,0 0-16,0 0 0,0 0 0,-21 0 15,0 21-15,0-21 0,-21 0 0,0 0 16,-21 0-16,-22 0 0,22 0 15,-43 0-15,22 0 0,-22 0 0,0 0 16,-21 0-16,22 0 0,-22 0 16,0 0-16,-21-21 47,0-1-47,0 1 15</inkml:trace>
  <inkml:trace contextRef="#ctx0" brushRef="#br1" timeOffset="39635.66">9419 2434 0,'0'0'0,"-21"-21"0,21 42 46,0 0-46,21 1 16,0-1-16,0 0 0,1 0 0,-1 0 16,0 0-16,21 1 0,1-1 15,-22 0-15,21 0 0,0-21 0,-20 21 16,20-21-16,0 0 0,1 21 16,-22-21-16,21 0 0,-21 0 0,22 0 15,-22 0-15,0 0 0,0 0 0,0 0 16,-21 22-16,0-1 15,-21 0 1,0 0-16,-21-21 16,-1 21-16,1 0 0,0 1 0,-22-1 15,1 0-15,-1 21 0,1-21 0,-1 22 16,1-22-16,-1 21 0,1 1 16,20-1-16,-20 0 0,20-21 15,22 22-15,-21-1 0,21-21 0,0 0 16,-1 1-16,1-1 0,21 0 0,-21 0 15,0-42 17,0 21-17</inkml:trace>
  <inkml:trace contextRef="#ctx0" brushRef="#br1" timeOffset="82480.5">1397 2096 0,'0'0'0,"21"0"0,0 0 15,0 0-15,-21-22 16,0 1-16,22 21 0,-22-21 15,0 0-15,0 0 16,0 0-16,0-1 0,0 1 0,0 0 16,-22 0-16,1 0 0,0-22 0,0 22 15,-21 0-15,-1-21 16,22 21-16,-21-1 0,-1 22 0,22 0 16,-21 0-16,21 0 0,-64 43 15,64-22 1,-43 64-16,43-43 0,0 0 15,0 1-15,21-1 0,0 0 16,-21 1-16,21-22 0,0 21 0,0 0 16,0-20-16,0-1 0,21 0 15,0 0-15,-21 0 16,21-21-16,0 0 0,1 0 0,-1 0 16,21 0-16,-21 0 0,0 0 15,1-21-15,-1 0 0,0 0 0,0 0 16,0-1-16,0 1 0,22-42 15,-43 42-15,21-22 16,0 1-16,-21 0 0,0 20 0,0-20 16,21 21-16,-21-21 0,0 20 15,0 1-15,0 0 16,0 42 0,0 0-16,0 1 15,0-1-15,0 0 0,0 0 16,0 21-16,0 1 0,0-22 15,0 21-15,0-21 0,21 22 16,-21-22-16,22 0 0,-22 21 0,21-20 16,0-1-16,0 0 0,0 0 15,0-21-15,1 21 0,-1-21 0,0 0 16,21 0-16,-21 0 0,1 0 16,20 0-16,-21 0 0,0-21 0,22 0 15,-22 0-15,0 0 0,0-22 16,0 22-16,0-21 0,1-1 15,-1 1-15,-21-21 0,21 20 0,-21-20 16,0-1-16,0 22 16,0 0-16,0-1 0,0 1 0,0 21 15,0 0-15,0-1 0,0 1 16,0 0-16,0 42 31,0 0-31,0 1 0,-21 20 16,21 0-16,-21 1 0,21-1 15,-22 0-15,22 1 0,0-1 16,0 0-16,0 1 0,0-1 0,0-21 16,0 21-16,0-20 0,0 20 15,0-21-15,0 0 0,22 0 0,-1 1 16,0-1 0,0-21-16,0 0 0,0 0 0,1 0 15,-1 0-15,0 0 0,0 0 16,21-21-16,-20-1 0,-1 1 0,21 0 15,-21-21-15,0 21 0,1-22 16,-1 1-16,0 0 0,0-1 16,-21-20-16,21-1 0,-21 22 0,0 0 15,0-1-15,0 1 0,0 0 16,0 20-16,0 1 0,0 0 0,-21 21 31,0 0-31,0 21 0,0 0 16,21 1-16,0 20 15,0 0-15,-22 1 0,22 20 0,0-21 16,0 1-16,0 20 0,0-20 16,0-1-16,0 0 0,0-21 15,0 22-15,0-22 0,22 21 0,-22-21 16,21 1-16,0-22 0,0 21 16,0 0-16,0-21 0,1 0 0,-1 0 15,0 0-15,0 0 0,0 0 16,22 0-16,-22 0 0,0-21 0,21 0 15,-21-1-15,22 1 0,-22 0 16</inkml:trace>
  <inkml:trace contextRef="#ctx0" brushRef="#br1" timeOffset="82784.33">3387 1418 0,'0'0'0,"-22"0"16,1 21-1,0 1-15,21-1 0,0 21 16,-21-21-16,21 22 0,-21-1 16,21 0-16,-21 1 0,21-1 15,0 0-15,0 1 0,0-1 16,0 43-1,-22-43-15,22-21 0,0 0 0,0 22 16,0-22-16,22-21 31,-1 0-31,0 0 0,0-21 16,21-1-16</inkml:trace>
  <inkml:trace contextRef="#ctx0" brushRef="#br1" timeOffset="83479.92">3662 1439 0,'0'0'0,"0"-21"0,-21 21 31,21 21-15,0 1-16,0-1 0,-22 21 0,22 0 16,0 1-16,0-1 0,-21 0 15,21 22-15,0-22 0,0 1 0,0-1 16,-21 0-16,21 1 0,-21-22 15,21 21-15,0-21 0,0 0 0,0 1 16,0-1-16,0 0 16,0-42 15,0 0-15,21-1-16,0 1 0,-21-21 15,21 21-15,1-22 0,-22 22 0,21-21 16,0 21-16,0 0 0,-21-22 15,21 43-15,0-21 0,1 21 16,-1 0-16,0 21 16,-21 0-16,0 1 0,0-1 0,0 0 15,0 0-15,0 0 0,0 0 16,0 1-16,0 20 0,0-21 0,0 0 16,0 0-16,0 1 15,21-22-15,-21 21 0,21-21 16,0 0-16,1 0 0,-1 0 0,0 0 15,21 0-15,-21 0 0,22 0 16,-1 0-16,0-21 0,1-1 0,-22 1 16,21 0-16,-21 0 0,22 0 15,-22-22-15,0 22 0,0-21 0,-21 0 16,0 20-16,21-20 0,-21 21 16,0-21-16,0 20 0,0 1 15,-21 21 1,0 0-16,0 21 0,0-21 15,0 22-15,-1 20 0,1-21 16,0 0-16,21 22 0,0-22 0,-21 21 16,21-21-16,0 22 0,0-22 15,0 0-15,21 0 0,0 0 0,0 0 16,1-21-16,-1 22 0,0-22 16,21 0-16,1 0 0,20 0 15,-42 0-15,22 0 0,-22 0 16,0 0-16,0 0 0,0-22 0,0 1 15,1 0-15,-22 0 0,0 0 16</inkml:trace>
  <inkml:trace contextRef="#ctx0" brushRef="#br1" timeOffset="83708.8">3111 1672 0,'0'0'16,"-21"21"-16,0-21 0,21 22 15,21-22 1,0 0-16,22 0 0,-22 0 16,21 0-16,1 0 0,20-22 15,-21 22-15,22-21 0,-1 0 0,-20 21 16,20 0-16,-20-21 0</inkml:trace>
  <inkml:trace contextRef="#ctx0" brushRef="#br1" timeOffset="84615.15">5270 1672 0,'0'0'15,"22"-21"-15,-22 0 0,0 0 16,0 42 15,0 0-31,0 0 0,0 0 16,0 1-16,0 20 0,0-21 0,0 21 15,-22-20-15,22 20 0,0-21 16,0 21-16,0-20 0,0-1 0,-21 0 16,21 0-16,0 0 0,0 0 15,0-42 17,0 0-17,21 21-15,1-21 0,-22 0 0,21 0 16,-21-22-16,21 22 0,0 0 15,-21-21-15,21-1 0,0 22 0,-21-21 16,22 21-16,-1-22 0,0 22 16,-21 0-16,21 21 15,0 0-15,-21 21 0,21 21 16,1-20-16,-22 20 0,21 0 16,-21 1-16,0-1 0,0 0 0,0-21 15,0 22-15,0-1 0,21-21 16,-21 0-16,0 1 0,21-1 15,-21 0-15,21-21 16,0 0-16,1 0 16,-1 0-16,0-21 0,0 21 15,0-21-15,0-1 0,1 1 16,-1-21-16,0 21 0,0-22 0,0 1 16,-21 0-16,21-1 0,1 1 15,-1 0-15,-21-1 0,0 22 0,21 0 16,-21 0-16,21 0 15,-21 42-15,21 0 16,-21 21-16,0 1 16,21-22-16,-21 21 0,0 1 0,0-1 15,0 0-15,0-21 0,0 22 16,22-22-16,-22 0 0,0 0 0,21 0 16,-21 1-16,21-1 0,-21 0 15,21-21-15,0 0 16,0 0-16,1 0 0,-1 0 15,0-21-15,-21 0 16,0-1-16,21 1 0</inkml:trace>
  <inkml:trace contextRef="#ctx0" brushRef="#br1" timeOffset="84979.94">6286 1842 0,'0'0'0,"43"0"0,-43 21 0,0 0 0,21-21 32,0 0-17,21-21-15,-20 21 0,-1-21 0,0-1 16,0 1-16,0 0 0,0 0 16,1 0-16,-1 0 0,-21-1 0,21 1 15,-21 0-15,0 0 16,0 0-16,0 0 0,-64 21 15,43 21 1,0 0-16,-21 42 16,21-41-16,-1 20 0,1 0 0,0 1 15,21-22-15,-21 21 0,21 0 0,0-20 16,0 20-16,0-21 0,0 0 0,0 0 16,0 1-16,21-1 0,0-21 15,0 21-15,1-21 0,-1 0 0,0 0 16,0 0-16,21 0 0,1 0 15,-1-21-15,0 0 0,1-1 0,20 1 16</inkml:trace>
  <inkml:trace contextRef="#ctx0" brushRef="#br1" timeOffset="85231.8">7091 1418 0,'0'0'0,"0"-21"15,0 0-15,-21 21 0,-1-21 16,1 21-16,0 0 0,0 21 15,0 0-15,21 0 16,0 22-16,0-1 0,-21 0 0,21 1 16,0-1-16,0 21 0,0-20 15,0-1-15,0 0 0,0 1 16,0-1-16,0 0 0,0-20 0,0-1 16,0 21-16,21-21 15,-21 0-15,21-21 0,0 0 16,0 0-16,0 0 15,1-21-15,-1 0 0,-21 0 16,21 0-16</inkml:trace>
  <inkml:trace contextRef="#ctx0" brushRef="#br1" timeOffset="85703.53">7260 1355 0,'0'-21'0,"0"42"0,0-64 0,0 22 15,21 21 1,-21 21-16,0 1 15,0 20-15,0-21 16,21 21-16,-21 1 0,0 20 0,0-20 16,0 20-16,0-21 0,0 22 15,0-22-15,0 1 0,0-1 16,0-21-16,0 21 0,0-20 0,0-1 16,0 0-16,22 0 0,-22 0 15,0-42 16,0 0-31,0 0 16,0 0-16,0-22 0,0 22 16,0-21-16,0-1 0,21 1 0,-21 0 15,21-1-15,0 1 0,0 21 16,0-21-16,1 20 0,-1 22 0,0-21 16,0 21-16,0 0 0,0 0 15,1 21-15,-1 1 0,-21 20 0,21-21 16,0 21-16,-21 1 0,0-1 15,0 0-15,0-20 0,0 20 0,0-21 16,0 21-16,0-20 0,0-1 16,0 0-16,0 0 0,-42-21 15,42 21-15,0 0 16,-21 1 0,42-44-1,0 1-15,0 21 0,0-42 0,0 21 16,1 0-16</inkml:trace>
  <inkml:trace contextRef="#ctx0" brushRef="#br1" timeOffset="85800.47">8022 1630 0,'-21'0'0,"42"0"0,-63 21 0</inkml:trace>
  <inkml:trace contextRef="#ctx0" brushRef="#br1" timeOffset="86079.31">7832 1947 0,'0'22'15,"0"-1"-15,0 0 16,21 0-16,0 0 16,0-21-16,0 0 0,0 0 15,1 0-15,-1 0 0,0 0 0,0 0 16,0 0-16,0 0 0,1 0 16,-1-21-16,0 21 0,0-21 0,0 0 15,0 0-15,1-43 16,-22 22-16,0 21 0,0-22 15,0 22-15,0-21 0,0 21 0,0-22 16,-22 22-16,1 0 0,0 21 0,0 0 16,0 0-16,0 0 15,-22 0-15,22 0 0,0 0 0,-21 0 16,20 0-16,1 21 0,0 0 16,0-21-16,21 21 0,0 1 0,0-1 15,21 0 1,0-21-16,0 21 0</inkml:trace>
  <inkml:trace contextRef="#ctx0" brushRef="#br1" timeOffset="86928.14">8657 1651 0,'0'0'0,"0"-21"0,0 0 15,0 0-15,-21 21 16,0 0-16,0-22 0,-1 22 0,1 0 15,0 0-15,0 0 0,0 0 16,0 0-16,-1 22 0,1-1 16,0 0-16,21 21 0,-21-21 15,0 22-15,21-22 0,-21 21 0,21-21 16,0 1-16,0 20 0,0-21 16,0 0-16,0 0 0,0 1 15,21-22-15,-21 21 0,21-21 0,0 21 16,0-21-16,0 0 0,1 0 0,-1 0 15,0 0-15,0-21 16,0 0-16,0-1 0,1 1 16,-1 0-16,-21 0 0,21-21 0,-21 20 15,21-20-15,-21 0 0,0-1 16,0-20-16,21 21 0,-21-1 16,21 1-16,-21 0 0,0-22 0,0 43 15,0-21-15,0-1 0,0 1 0,0 21 16,0 0-16,0-1 0,0 44 31,0-1-15,0 0-16,0 21 0,0 1 0,0-1 15,0 0-15,0 1 0,-21-1 16,21 21-16,0-20 0,-21-1 0,21 22 16,0-22-16,0 0 0,0-21 0,0 22 15,0-22-15,0 0 0,0 0 16,21 0-16,0 1 0,1-22 0,-1 21 15,0-21-15,0 0 16,0 0-16,22 0 0,-22 0 0,0-21 16,21-1-16,-21 22 15,22-21-15,-22-21 0,21 21 0,-21 0 0,1-22 16,20 22-16,-21-21 0,0 21 16,0-1-16,-21-20 0,0 21 15,22 21-15,-22-21 0,0 0 16,-22 21-1,1 21-15,0 0 0,0 0 16,-21 0-16,20 0 0,22 1 0,-21 20 16,0-21-16,21 0 0,0 0 15,0 1-15,0-1 0,21 0 16,0-21-16,1 0 0,-22 21 16,21 0-16,0-21 0,0 0 15,0 21-15,0-21 16,-21 22-16,0-1 31,-21-21-31,0 0 16,0 21-16,-21-21 0,20 0 15,-20 0-15,21 0 0,-21 0 0,-1 0 16,1 0-16,0 0 0,-22 0 16,22-21-16,-1 21 0,-41-21 0</inkml:trace>
  <inkml:trace contextRef="#ctx0" brushRef="#br1" timeOffset="87270.94">7747 1715 0,'0'0'0,"-21"21"0,21 0 16,-21 0-16,21 0 0,0 0 0,0 1 15,0 20-15,0-21 0,0 0 16,0 0-16,21 1 0,0-1 15,0 0-15,0 0 0,22-21 16,-22 0-16,0 21 0,21-21 0,1 0 16,-22 0-16,21 0 0,22-21 15,-43 21-15,21-21 0</inkml:trace>
  <inkml:trace contextRef="#ctx0" brushRef="#br1" timeOffset="87647.72">6477 1566 0,'42'0'32,"1"0"-32,-1 0 0,0-21 15,22 21-15,-1 0 0,1 0 16,-1-21-16,1 21 0,-1 0 0,1 0 15,-1-21-15,1 21 0,-1-21 16,-20 21-16,20 0 0,-21 0 16,1 0-16,-1 0 0,0 0 0,-20 0 15,-1 0-15</inkml:trace>
  <inkml:trace contextRef="#ctx0" brushRef="#br1" timeOffset="88471.25">212 3556 0,'0'0'0,"0"-21"16,0 0-16,0-22 0,0 22 0,0 0 15,0 0-15,0 0 0,0 42 47,0 0-47,0 0 0,0 0 0,0 1 16,0 20-16,-22-21 0,22 0 15,-21 22-15,21-22 0,-21 0 16,21 0-16,0 0 0,-21 0 0,21 1 16,-21-1-16,21 0 15,0-42 16,0 0-31</inkml:trace>
  <inkml:trace contextRef="#ctx0" brushRef="#br1" timeOffset="88811.56">169 3217 0,'0'0'0,"0"22"0,21-22 31,1 0-31,-1-22 16,0 1-16,0 21 0,0-21 16,0 0-16,-21 0 15,0 0-15,-21 21 16,0 0-16,0 0 15,0 0-15,0 0 0,-1 0 0,1 0 16,0 0-16,0 21 0,0 0 16,0 0-16,21 21 15,0-20-15,0-1 0,0 21 0,0-21 16,0 22-16,21-22 0,0 0 16,0 0-16,0 0 0,22 0 15,-22 1-15</inkml:trace>
  <inkml:trace contextRef="#ctx0" brushRef="#br1" timeOffset="89262.79">720 3514 0,'0'0'16,"-22"21"0,1 0-1,21 0-15,-21 0 16,21 1-16,0-1 0,0 0 15,0 0-15,-21 0 16,0 0-16,21 1 16,0-1-16,-21-21 47,21-21-47,0-1 0,0 1 15,0 0-15,0 0 0,21-21 16,-21 20-16,21-20 0,0 21 0,0-21 15,0-1-15,22 22 0,-22 0 16,21 0-16,1 0 0,-22-1 16,21 22-16,0 0 0,-20 0 0,20 0 15,-21 22-15,0-1 16,0 0-16,1 0 0,-22 0 0,0 0 16,0 22-16,0-22 0,0 0 15,0 21-15,-22-20 0,1-1 0,21 0 16,-21 0-16,0-21 0,21 21 15,-21 0-15,42-42 32,0 0-32,0 0 15,22 0-15</inkml:trace>
  <inkml:trace contextRef="#ctx0" brushRef="#br1" timeOffset="90191.77">1587 3260 0,'0'0'0,"0"-21"16,0-1-16,-21 1 16,0 21-16,0 0 15,0 0-15,0 0 0,-1 0 0,1 21 16,-21 1-16,21-1 0,21 0 16,-21 0-16,-1 21 0,22 1 0,0-22 15,0 21-15,0-21 0,0 22 16,0-22-16,0 21 0,0-21 0,0 1 15,0-1-15,22 0 0,-1 0 16,0 0-16,21-21 0,-21 0 16,22 0-16,-1 0 0,0 0 15,1 0-15,-1 0 0,-21-21 0,22 0 16,-1 0-16,0 0 0,-21-1 16,22 1-16,-22 0 0,0-21 15,0-1-15,0 1 0,1 0 0,-1-1 16,-21 1-16,21 0 0,-21-22 15,0 22-15,0 0 0,0 20 0,0-20 16,0 21-16,0 0 0,0 0 16,0-1-16,0 44 15,0-1 1,-21 0-16,21 21 0,-21 1 16,21-1-16,-22 0 0,22 1 0,0-1 15,0 21-15,0-20 0,0-1 16,0 0-16,0 1 0,0-22 15,0 21-15,0-21 0,0 1 0,0-1 16,22 0-16,-1-21 0,0 0 16,0 0-16,21 0 0,-20 0 15,-1 0-15,0 0 0,0-21 16,0 21-16,0-21 0,1-1 16,-1 1-16,0 0 0,-21 0 0,0-21 15,21 20-15,-21 1 0,21 0 16,-21 0-16,0 0 0,0 0 15,0 42 17,0 0-32,0 0 0,0 0 0,0 0 15,0 1-15,0-1 0,0 0 16,0 0-16,0 0 0,0 0 16,0 1-16,0-1 0,0 0 15,21-21-15,1 0 16,-1 0-16,0 0 0,0 0 15,0 0-15,22 0 0,-22-21 0,0 0 16,21-1-16,-21 1 16,1 0-16,-1 0 0,0-21 0,0 20 15,0-20-15,-21 21 0,0 0 16,21 0-16,-21-1 0,0 1 0,0 42 31,0 1-31,0-1 16,0 0-16,-21 0 0,21 0 15,0 0-15,0 22 0,-21-22 0,21 0 16,0 0-16,-21 0 0,21 1 16,0-1-16,0 0 15,21-21-15,0 0 16,0 0-16,1 0 0,20 0 16,0 0-16,-21-21 0,22 21 0,-1-21 15,-21-1-15,22 1 0</inkml:trace>
  <inkml:trace contextRef="#ctx0" brushRef="#br1" timeOffset="91756.08">3175 3323 0,'0'0'16,"0"-42"-16,0 21 0,0 0 0,0-1 15,0 1-15,0 0 0,-21 21 16,0 0 0,-1 0-16,1 21 0,0 0 15,21 1-15,-21-1 0,0 0 16,21 21-16,0-21 0,-21 22 15,21-22-15,-22 21 0,22-21 16,0 1-16,-21 41 0,21-42 16,0 0-16,0 1 15,0-1-15,21-21 0,1 0 16,-1 0-16,0 0 0,0 0 16,0 0-16,0-21 0,1-1 15,-1 1-15,0 0 0,0 0 16,-21 0-16,21-22 0,0 22 0,-21-21 15,0-22-15,0 22 0,22 0 16,-22-22-16,0 22 0,0 0 16,0-1-16,0 1 0,0 0 0,0-1 15,0 22-15,0 0 0,0 0 16,-22 42 15,22 21-31,0-21 0,0 22 16,0-22-16,-21 21 0,21 1 15,0 20-15,0-21 0,0 1 16,0-1-16,0 0 0,0-20 0,0 20 16,0 0-16,0-21 0,0 1 15,21-1-15,-21 0 0,22 0 16,-1-21-16,0 21 0,0-21 16,0 0-16,0 0 0,1 0 15,-1-21-15,0 21 0,0-21 0,0 0 16,0 0-16,1-1 0,-1 1 15,0-21-15,0 21 0,-21 0 0,42-43 16,-42 43-16,22 0 16,-22 0-16,0 42 31,-22 63-15,1-62-16,21-1 15,0 0-15,0 0 0,0 0 0,0 0 16,0 1-16,0-1 0,0 0 15,0 0-15,21-21 16,1 0-16,-1 0 0,0 0 0,0 0 16,0 0-16,0 0 0,1 0 15,-1 0-15,0-21 0,21 0 0,-21 21 16,-21-21-16,22-1 0,-1 1 16,0 0-16,-21 0 0,0-21 15,21 20-15,-21 1 0,0 0 0,0 42 31,0 0-15,0 1-16,-21-1 0,21 0 16,0 0-16,-21 0 15,21 0-15,0 1 16,21-22 15,-21-22-15,21 1-16,0 21 0,0-21 15,-21 0-15,22-21 0,-1 20 16,-21 1-16,21 0 0,0 0 0,-21 0 16,21 0-16,0 21 0,1 0 15,-22 21 1,0 0-16,21 0 16,-21 0-16,0 0 0,0 1 15,0-1-15,0 0 0,0 0 0,0 0 16,0 0-16,21 1 15,0-1-15,0-21 0,0 0 16,1 0-16,-1 0 0,0 0 16,21 0-16,-21 0 0,1 0 0,20-21 15,-21 21-15,0-22 0,22 1 0,-22 0 16,21 0-16,-21 0 0,0-22 16,1 22-16,-1 0 0,0-21 15,-21-1-15,21 22 0,-21 0 0,0-21 16,0 21-16,-21 21 15,0 0-15,0 0 0,-1 0 0,1 0 16,0 0-16,-21 0 0,21 21 16,-1 0-16,1 0 0,-21 0 0,21 22 15,21-22-15,-21 0 0,21 0 16,-22 0-16,22 0 0,0 1 16,22-22-1,-1 0-15,0 0 16,0 0-16,0 0 0,0 0 0,1-22 15,-1 22-15,0 0 16,0 0-16,0 0 16,-21 22-16,0-1 15,0 0-15,0 0 16,0 0-16,0 0 0,0 1 0,0 20 16,0-21-16,0 0 0,0 22 15,0-22-15,0 21 0,0-21 0,0 22 16,0-22-16,0 21 0,-21 0 0,21 1 15,0-1-15,0 0 0,-21 1 16,21-1-16,-21 0 0,21 1 16,-21-1-16,21 0 0,-22 1 0,1-22 15,21 21-15,-42 22 16,21-43-16,0 0 0,-1-21 0,1 21 16,0-21-16,-21 0 0,21 0 0,-1 0 15,1 0-15,0 0 0,0-21 16,0 0-16,0 0 0,-1 0 0,1-1 15,0-20-15,21 0 0,-21-1 16,0 1-16,21 0 0,0-22 0,-21 1 16,21-1-16,-22 22 0,1-22 0</inkml:trace>
  <inkml:trace contextRef="#ctx0" brushRef="#br1" timeOffset="91948.29">3746 3112 0,'0'-22'16,"22"22"-1,-1 0 1,0 0 0,0 0-16,0 0 0,0 0 15,1 0-15,-1 0 0,0 22 16</inkml:trace>
  <inkml:trace contextRef="#ctx0" brushRef="#br1" timeOffset="92494.98">5270 3196 0,'0'-21'0,"0"42"0,0-63 16,0 63 15,0 0-15,0 0-16,0 1 0,-21 20 0,21 0 15,0 1-15,0-1 0,0-21 0,0 21 16,0 1-16,-21-1 0,21-21 16,0 0-16,-21 22 0,21-22 15,0 0-15,0 0 0,0 0 0,0 1 16,0-44 15,0 1-15</inkml:trace>
  <inkml:trace contextRef="#ctx0" brushRef="#br1" timeOffset="92739.84">5334 3154 0,'-21'-21'16,"42"21"15,0 0-15,0 0-16,0 0 0,1 0 0,-1 0 15,21 0-15,-21 0 0,0 0 0,1 0 16,-1 0-1,-21 21-15,0 0 16,-21-21-16,-1 21 0</inkml:trace>
  <inkml:trace contextRef="#ctx0" brushRef="#br1" timeOffset="92923.74">5249 3493 0,'0'0'0,"0"21"16,21-21 0,1 0-1,-1 0-15,0 0 0,0 0 0,0 0 16,22-21-16,-22-1 0,0 22 16,0-21-16,0 0 0</inkml:trace>
  <inkml:trace contextRef="#ctx0" brushRef="#br1" timeOffset="93031.67">5990 3133 0,'0'-21'0</inkml:trace>
  <inkml:trace contextRef="#ctx0" brushRef="#br1" timeOffset="93227.56">5715 3471 0,'0'22'15,"0"-1"-15,0 0 16,0 0-16,0 0 0,0 0 0,0 1 16,0-1-16,0 0 0,0 0 15,21 0-15,0 0 0,0-21 16,1 0-16,-1 0 0,0 0 16,21 0-16,-21 0 0,22 0 15,-1 0-15,-21 0 0,22 0 0,-1 0 16,0-21-16,-21 0 0,22 21 0,-1-21 15,-21 0-15,0 0 0,1-1 16</inkml:trace>
  <inkml:trace contextRef="#ctx0" brushRef="#br1" timeOffset="93444.44">5927 3471 0,'0'22'15,"0"-44"-15,21 44 16,0-22 0,0 0-16,0 0 15,0 0-15,1 0 0,-1 0 0,0 0 16,0 0-16,0-22 0,0 1 16,1 21-16,-1 0 0,-21-21 15,0 0-15,0 0 0</inkml:trace>
  <inkml:trace contextRef="#ctx0" brushRef="#br1" timeOffset="94087.79">5990 3175 0,'21'0'16,"0"-21"-1,1 21 1,-1 0-16,0-21 16,0 21-16,0 0 0,22 0 15,-22 0-15,0 0 16,0-21-16,0 21 16,-42 0 15,0 0-16,0 0 1,0 0-16,-1 0 0,1 0 16,0 0-1,0 0-15,0 0 16,0 0-16,-1 0 0,1 0 0,0 0 16,-21 21-16,21-21 0,-1 21 15,-20 0-15,21-21 0,-21 42 16,20-20-16,22-1 0,0 21 15,-21-21-15,21 22 0,-21-1 0,21-21 16,-21 21-16,21 1 16,0-22-16,0 21 0,0 1 0,-21-1 15,21 0-15,-21-21 0,21 1 16,0-1-16,0 0 0,0 0 16,0 0-16,42-21 15,-21 0 1,21 0-16,-20-21 0,41 21 0,-21-21 15</inkml:trace>
  <inkml:trace contextRef="#ctx0" brushRef="#br1" timeOffset="94443.59">6879 3641 0,'-21'0'0,"42"0"0,-42-21 16,0 21 0,21-22-16,0 1 15,21 21 1,0 0-16,0 0 15,0 21-15,-21 1 16,0-1-16,22 0 0,-22 0 16,0 0-16,0 0 0,-22 22 15,1-43-15,0 42 0,0-42 0,-21 21 16,-1 0-16,1 1 0,0-1 0,-1 0 16,1-21-16,21 0 0,0 0 15,-1 0-15</inkml:trace>
  <inkml:trace contextRef="#ctx0" brushRef="#br1" timeOffset="94759.4">7408 3175 0,'0'-21'15,"-21"42"1,21 0 0,-21 22-16,21-22 0,0 21 15,0-21-15,0 22 0,0-1 0,0-21 16,0 21-16,0 1 0,0-22 16,0 0-16,0 21 0,0-20 0,0-1 15,0 0-15,0 0 0,0 0 16,0-42 31,21 0-47,0 0 0,-21 0 15</inkml:trace>
  <inkml:trace contextRef="#ctx0" brushRef="#br1" timeOffset="94997.27">7408 3090 0,'0'-21'16,"0"0"0,21 21-1,22 0-15,-22 0 16,0 0-16,0 0 0,22-21 16,-22 21-16,0 0 0,21 0 15,-21 0-15,1 0 0,-1 0 0,0 0 16,-21 21-1,0 0-15,-42-21 16,20 21-16,-20 1 0,21-22 16</inkml:trace>
  <inkml:trace contextRef="#ctx0" brushRef="#br1" timeOffset="95149.18">7345 3344 0,'0'22'0,"21"20"31,0-42-31,0 0 0,0 0 16,1 0-16,-1 0 0,0 0 0,21 0 16,-21 0-16,22-21 0,-22 21 15,21-21-15,-21-1 0,22 22 16</inkml:trace>
  <inkml:trace contextRef="#ctx0" brushRef="#br1" timeOffset="95452.01">8149 3090 0,'0'-21'0,"-21"21"31,0 21-31,0 1 0,-1-1 0,22 0 16,-21 0-16,0 21 0,0-20 0,21 20 16,-21 0-16,21-21 15,-21 22-15,21-1 0,-22-21 0,22 0 16,0 22-16,0-22 0,0 0 0,0 0 15,0 0-15,0 1 0,0-1 16,22-21-16,20 21 0,-21-21 16,0 0-16,0 0 15,22 0-15,-22 0 0,0 0 0,0 0 16,22 0-16,-22 0 0,21-21 16,-21 0-16,0 21 0,1-22 0,20 1 15,-21 0-15,-21 0 0,21 21 16,-21-21-16</inkml:trace>
  <inkml:trace contextRef="#ctx0" brushRef="#br1" timeOffset="95652.89">8149 3344 0,'-21'0'0,"42"0"0,-63 0 0,21 22 16,-1-22-1,22 21 1,22-21-1,-1 0-15,0 0 16,0 0-16,21 0 0,-20-21 16,-1 21-16,0-22 0,0 22 0,0-21 15,0 0-15,1 21 16,-22-21-16</inkml:trace>
  <inkml:trace contextRef="#ctx0" brushRef="#br1" timeOffset="95867.77">8043 3090 0,'-21'0'0,"42"0"0,-63 0 0,21 0 0,42 0 31,0 0-31,0 0 0,22 0 16,-22 0-16,21 0 0,-21 0 16,22 0-16,-22 0 0,0-21 0,21 21 15,-21 0-15,1 0 0,-1 0 16,0 0-16,0 0 15,-42 0 1,0 0 0</inkml:trace>
  <inkml:trace contextRef="#ctx0" brushRef="#br1" timeOffset="96111.73">8615 3027 0,'0'21'47,"-21"-21"-32,21 21-15,-22-21 0,1 21 0,21 1 16,-21-22-16,21 21 0,0 0 15,0 0 1</inkml:trace>
  <inkml:trace contextRef="#ctx0" brushRef="#br1" timeOffset="96556.47">8848 3239 0,'0'0'0,"0"-22"32,-22 22-17,1 0 1,0 0-16,0 22 0,0-1 0,0-21 16,-22 21-16,22-21 0,0 21 15,21 0-15,-21-21 0,21 21 0,-21 1 16,21-1-16,0 0 15,21 0 1,0-21-16,0 0 0,0 0 0,0 21 16,1-21-16,-1 21 0,0-21 0,21 0 15,-21 0-15,1 22 0,-1-22 16,0 21-16,0-21 16,-21 21-16,0 0 15,-21-21-15,0 21 16,0-21-16,-1 0 0,-20 0 15,21 21-15,0-21 0,0 0 16,-1 0-16,1 0 0,0 0 0,21 22 0,-21-22 31,0 0-31</inkml:trace>
  <inkml:trace contextRef="#ctx0" brushRef="#br1" timeOffset="101298.76">1841 2815 0,'-21'0'31,"0"0"-15,0 0-16,0 0 16,0 0-16,-1 0 0,1 0 15,0 0-15,0 0 16,0 0-16,0 0 0,21-21 0,-22 21 15,1 0-15,0 0 16,0 0 15,42 0 16,0 0-31,0 0-16,1 0 15,-1 0-15,0 0 0,0 0 0,21 0 16,-20 0-16,-1 0 0,21 0 16,-21 0-16,0 0 0,22 0 15,-22 0-15,21 0 0,-21 0 0,1 0 16,-1 0-16,21 0 16,-21 0-16,0 0 0,1 0 0,-1 0 15,21 0-15,-21 0 0,0 0 16,1 0-16,20 0 0,-21 0 0,0 0 15,22 0-15,-22 0 0,21 0 16,-21 0-16,22 0 0,-22 0 0,21 0 16,-21 0-16,22 0 0,-22 0 15,0 0-15,21 0 0,-21 0 0,22 0 16,-22 0-16,0 0 0,0 0 16,22 0-16,-22 0 0,0 0 0,0 0 15,0 0-15,0 0 0,1 0 16,-1 0-16,0 0 0,0 0 15,0 0-15,0 0 16,1 0-16,-1 0 0,0 0 16,0 0-16,0 0 15,0 0-15,1 0 0,-1 0 16,0 0-16,0 0 16,0 0-16,0 0 15,1 0-15,-1 0 0,0 0 16,0 0-16,0 0 15,0 0-15,1 0 0,20 0 16,-21 0-16,0 0 0,0 0 16,1 0-16,20 0 0,-21 0 15,0 0-15,0 0 0,1 0 0,-1 0 16,0 0-16,0 0 0,0 0 16,0 0-16,1 0 0,-1 0 0,0 0 15,0 0-15,0 0 0,0 0 16,1 0-16,-1 0 0,0 0 15,0 0-15,0 0 16,0 0-16,1 0 16,-1 0-16,0 0 15,0 0-15,0 0 16,0 0-16,1 0 16,-1 0-16,0-21 15,0 21-15,0 0 16,0 0-16,1 0 15,-1 0-15,0 0 16,0 0-16,0 0 0,0 0 16,1 0-16,-1 0 0,0 0 15,0 0-15,0 0 16,0 0-16,1 0 16,-1 0-1,0 0-15,0 0 16,0 0-16,0 0 15,1 0-15,-1 0 16,0 0-16,0 0 16,0 0-16,0 0 0,1 0 15,-1 0-15,0 0 0,0 0 16,0 0-16,0 0 16,1 0-16,-1 0 15,0 0 1,0 0-16,0 0 0,0 0 15,1 0-15,-1 0 16,0 0-16,0 0 16,0 0-16,0 0 15,1 0-15,-1 0 16,0 0 0,0 0-16,0 0 15,0 0 1,1 0-1,-1 0 17,0 0-32,0 0 31,0 0-31,0 0 31,1 0-15,-1 0-1,0 0 1,0 0 15,0 0 1,0 0-17,1 0 32,-1 0-16,0 0 1,0 0-1,0 0 16,0 0-16,1 0-15,-1 0 46,0 0-46,0 0-1,0 0 1,0 0 62,-42 0-15,0 0-63</inkml:trace>
  <inkml:trace contextRef="#ctx0" brushRef="#br1" timeOffset="106367.4">11345 4276 0,'0'0'0,"21"0"0,1 0 15,-22-21-15,21 21 0,0 0 16,-21-22-16,21 22 16,0-21-16,0 0 15,-21 0-15,22 21 16,-1-21-16,-21 0 16,-21 21 46,-1 0-62,1 0 0,0 21 16,0 0-16,0 0 0,0 0 15,-22 0-15,22 1 0,-21-1 0,-1 0 16,1 21-16,0-21 0,-1 22 16,1-22-16,-21 21 0,20-21 0,1 22 15,-22-1-15,22-21 0,0 22 16,-1-1-16,1 21 0,21-20 0,-21-1 15,-1 0-15,1 22 0,21-22 16,-22 1-16,1-1 0,0 0 16,-1 1-16,1-1 0,0 0 0,-1 1 15,1-1-15,0-21 0,-1 21 0,-20 1 16,21-22-16,-1 21 0,1 1 16,-22-1-16,22-21 0,0 21 0,-1 1 15,-20-1-15,21 0 0,-1-20 16,22 20-16,-21-21 0,-1 21 0,1-20 15,21 20-15,-21-21 0,-1 0 16,-20 43-16,20-43 0,1 0 16,0-21-16,21 21 0,-22 0 0,1 1 15,21-22-15,0 21 0,-22 0 16,22-21-16,0 0 0,0 21 16,0-21-16,-1 0 0,1 21 15,0-21-15,0 0 0,0 0 16,0 0-16,-1 21 0,1-21 15,0 0 1,0 22-16,21-44 94,0 1-79,21 21-15,0-21 0,-21 0 16,0 0-16,21 0 0</inkml:trace>
  <inkml:trace contextRef="#ctx0" brushRef="#br1" timeOffset="106876.75">8996 5884 0,'0'-21'0,"0"42"15,0-63 1,0 63 31,0 0-47,0 1 0,0-1 16,-21 0-16,-1 0 0,22 0 0,-21 0 15,0 1-15,0-1 0,21 0 16,-21 0-16,0 0 0,-1 0 0,1 1 15,0-1-15,0 0 0,0 0 16,0 0-16,-1-21 16,22 21-16,22-21 62,-1 0-62,0 0 16,0 0-16,21 0 0,-20 0 0,20 22 15,0-22-15,1 0 0,-1 0 0,0 0 16,22 0-16,-22 0 0,0 0 16,1 0-16,-1 0 0,0 0 0,1 0 15,-1 0-15,-21 0 0,22 0 16,-22 0-16,0 0 0,0 21 16,21-21-1,-42 21 1,0-42 15,22 21-15,-22-21-16,0-1 0</inkml:trace>
  <inkml:trace contextRef="#ctx0" brushRef="#br1" timeOffset="107471.41">8340 4932 0,'0'-21'32,"-22"21"-17,22-21 1,0-1-16,0 1 16,0 0-16,0 0 15,0 0-15,22 0 0,-1 21 16,0 0-16,-21-22 0,21 22 15,0 0-15,0 0 16,1 0-16,-1 22 16,-21-1-16,0 0 0,0 21 15,0-21-15,0 22 0,0-22 0,0 21 16,0 1-16,0-22 0,0 21 16,0-21-16,0 22 0,0-22 0,0 0 15,0 0-15,0 0 0,0 0 16</inkml:trace>
  <inkml:trace contextRef="#ctx0" brushRef="#br1" timeOffset="107888.62">8699 5165 0,'22'-21'0,"-44"42"0,65-64 0,-22 22 15,0 0-15,0 0 0,0-21 0,1 20 16,-1-20-16,0 21 0,-21 0 16,0 0-16,21-1 0,-21 1 0,0 0 15,0 0-15,-21 21 31,21 21-15,0 0-16,-21 0 0,21 1 16,0-1-16,-21 0 0,21 0 15,0 21-15,0-20 0,0 20 0,0-21 16,0 0-16,0 22 16,0-22-16,0 21 0,0-21 0,0 0 15,0 22-15,0-22 0,0 0 0,0 0 16,0 0-16,0 1 0,0-1 15,0 0-15,0 0 0,0 0 0,0 0 16,0 1 0,-22-22-16,1 21 0,0-21 15,0 0-15,0 0 0,-22 0 16,22 0-16,0 0 0,0 0 0,0 0 16,0 0-16,-1 0 0,1 0 0,0 0 15,0-21-15,21-1 16,-21 22-1,21-21-15,0 0 16,0 0-16,21 0 16,0 21-16,-21-21 0,21-1 15,0 22-15</inkml:trace>
  <inkml:trace contextRef="#ctx0" brushRef="#br1" timeOffset="108627.86">9165 5017 0,'0'0'0,"21"0"0,0 0 16,1-22-16,-22 1 16,21 0-1,0 21-15,0-21 0,-21 0 0,0 0 16,21 21-16,-21-22 0,21 1 0,-21 0 15,0 0-15,0 0 0,0 0 16,0-1-16,0 1 0,-21 21 31,0 0-31,0 21 16,0 1-16,0-1 0,21 0 16,0 0-16,-22 0 15,22 0-15,-21 22 0,21 20 0,0-42 16,0 22-16,0-22 0,0 0 15,0 0-15,0 0 0,0 1 0,0-1 16,21 0-16,1-21 16,-1 0-16,0 0 0,0 0 15,0 0-15,0 0 16,1 0-16,-1 0 0,-21-21 0,21 0 16,0-1-16,0 1 0,0 0 0,22 0 15,-22-21-15,0 20 16,0-20-16,0 21 0,1-21 0,-1-1 15,0 22-15,0 0 0,-21 0 16,0 0-16,21-1 0,-21 1 0,-21 21 31,0 0-15,0 0-16,21 21 0,-21-21 0,-1 22 16,22-1-16,0 0 0,0 21 15,0-21-15,0 1 0,0-1 0,0 0 16,0 0-16,0 0 0,0 0 15,0 1-15,0-1 0,22 0 16,-1-21-16,-21 21 0,21 0 16,-21 0-1,-21-21 1,21 22 0,-21-22-16,-1 0 0,1 0 0,0 0 15,0 0-15,0 0 0,0 0 16,-1 0-16,1 0 0,0 0 15,0 0-15,0 0 0,0-22 16,-1 22 0,1 0-16,0 0 0</inkml:trace>
  <inkml:trace contextRef="#ctx0" brushRef="#br1" timeOffset="109073.07">8488 5249 0,'21'0'62,"0"0"-46,0 0-16,0 0 15,1-21-15,-1 21 0,0 0 16,0 0-16,0-21 16,0 0-16,1 21 0,-1 0 15,-21-21-15,21 21 0,0 0 16</inkml:trace>
  <inkml:trace contextRef="#ctx0" brushRef="#br1" timeOffset="111064.61">4445 7514 0,'-21'0'31,"0"0"-16,21-21 1,-22 0-16,22 0 16,0 0-16,0-1 0,0 1 15,0 0-15,0 0 0,22 0 16,-1 0-16,0-1 0,0 1 16,0 0-16,0 21 0,43 0 15,-43 0-15,0 21 0,0 22 16,1-22-16,-1 21 0,0 0 0,-21 1 15,0-1-15,0 0 0,0 1 16,0-1-16,0 0 0,0-20 0,0 20 16,-21 0-16,21-21 0,0 22 15,-21-22-15,-1 0 0,22 0 16,0 0-16,0 1 0,-21-22 16,21-22-1,0 1-15,0 0 16,0 0-16,21 0 0,-21 0 0,22-22 15,-1 22-15,0-21 0,0-1 16,0 22-16,0-21 0,1 0 0,20-1 16,-21 22-16,21-21 0,-20 21 0,20-1 15,0 1-15,-21 0 0,22 0 16,-22 21-16,21 21 0,-21-21 16,1 21-16,-1 22 0,-21-22 15,0 21-15,0-21 0,0 22 0,0-1 16,0 0-16,0-21 0,0 22 0,0-22 15,-21 21-15,21-21 0,-22 1 16,22-1-16,0 0 0,0 0 16,0 0-16,0 0 15,0-42 17,0 0-32,0 0 15</inkml:trace>
  <inkml:trace contextRef="#ctx0" brushRef="#br1" timeOffset="111466.38">5440 7726 0,'0'0'0,"-21"0"0,21-21 47,21 21-47,0-21 0,0-1 0,0 1 16,0 21-16,1-21 0,-1-21 15,0 21-15,0-1 0,0 1 16,0 0-16,-21-21 0,0 21 0,0-1 16,-21 22-1,0 0-15,0 0 0,0 22 0,0-1 16,-1 0-16,-20 0 0,21 21 15,0-20-15,0 20 0,-1 0 16,1 1-16,0-22 0,21 21 0,0 0 16,0-20-16,0 20 0,0-21 0,0 0 15,0 0-15,0 1 0,0-1 16,21 0-16,0-21 0,22 21 16,-22-21-16,0 0 0,0 0 0,22 0 15,-22-21-15,0 21 0,21-21 16,-21 0-16,1-1 0,-1 22 0,0-21 15</inkml:trace>
  <inkml:trace contextRef="#ctx0" brushRef="#br1" timeOffset="111992.08">5842 7557 0,'0'0'16,"21"-22"-16,-21 1 0,21 21 0,-21-21 15,21 21-15,1-21 0,-1 21 16,0-21-16,0 21 0,0 0 15,0 0-15,1 0 0,-1 0 0,0 0 16,0 21-16,0 0 0,0 0 0,-21 0 16,0 1-16,0 20 0,0-21 15,0 0-15,0 22 0,0-22 16,0 21-16,-21-21 0,21 0 0,-21 1 0,0 20 16,-21-21-16,20 0 15,1 0-15,0-21 0,21 22 0,-21-1 16,21-42 15,0-1-31,0 1 0,21 0 0,0 0 16,0 0-16,1-22 0,-1 22 0,0-21 15,0 21-15,0-22 0,0 1 16,1 21-16,-1-21 0,0 20 16,0 1-16,0-21 0,0 42 0,-21-21 15,0 0-15,0 42 16,0 0-1,0 0-15,0 0 0,0 22 16,-21-22-16,0 21 0,0-21 16,0 22-16,21-1 0,0-21 0,-21 21 15,21-20-15,-22 20 0,22-21 0,0 0 16,0 22-16,0-22 0,0 0 16,0 0-16,0 0 0,22 0 15,-1-21-15,21 0 0,-21 0 0,0 0 16,1 0-16,20 0 0,0-21 15,-21 21-15,22-21 0,-1 0 0,-21 0 16,22-22-16,-1 22 0,-21 0 16</inkml:trace>
  <inkml:trace contextRef="#ctx0" brushRef="#br1" timeOffset="112261.92">6921 7197 0,'0'-43'0,"0"86"16,0-107-16,0 43 0,0 0 15,0 42 1,-21 21-16,0-20 16,21 20-16,0 0 0,0 1 0,-21-1 15,21 0-15,-21 22 16,21-22-16,-21 0 0,21 1 0,-22-1 16,22 0-16,0-20 0,0 20 0,-21-21 15,21 0-15,0 0 0,0 1 16,0-1-16,0 0 0,21-21 15,1 0-15,-1 0 16,0 0-16,0-21 16,-21 0-16,21-1 0,0 22 0,-21-21 15</inkml:trace>
  <inkml:trace contextRef="#ctx0" brushRef="#br1" timeOffset="112476.8">6562 7514 0,'0'0'0,"-22"0"0,44 0 31,-1 0-31,21 0 0,-21 0 16,0 0-16,22 0 0,-1-21 0,-21 21 16,22-21-16,-1 21 0,0-21 15,-21 21-15,22-21 0,-22 21 0,0-22 16,21 22-16,-20-21 0,-1 21 0,-21-21 15,21 21-15,0-21 0</inkml:trace>
  <inkml:trace contextRef="#ctx0" brushRef="#br1" timeOffset="113220.37">7535 7133 0,'0'0'0,"0"-21"16,0 0-16,-21 21 16,0 0-1,0 21-15,0 0 16,21 0-16,-22 22 0,22-22 16,0 21-16,-21 1 0,21-1 15,-21 0-15,0 43 0,0-43 16,21 22-16,-21-22 0,-1-21 0,1 22 15,0-1-15,0 0 0,0-21 16,21 22-16,-21-22 0,-1 0 16,1 0-16,0 0 0,0-21 0,21 22 15,-21-22 1,21-22-16,0 1 16,-21 0-16,21 0 0,0 0 0,0-22 15,0 22-15,0-21 0,0 21 16,0-22-16,21 22 0,-21-21 15,21 21-15,0-22 0,-21 22 0,0 0 16,21 21-16,0-21 0,1 21 16,-1 0-1,-21 21-15,21 0 0,-21 0 0,0 1 16,0 20-16,21-21 0,-21 0 16,21 22-16,-21-22 0,21 0 0,-21 0 15,22 0-15,-1 0 0,0 1 16,0-22-16,0 0 15,0 0-15,1 0 0,-1 0 0,0 0 16,0 0-16,0 0 0,0 0 0,1-22 16,-1 1-16,0 0 15,0 0-15,0 0 0,-21 0 0,43-22 16,-43 1-16,0 21 0,21 0 16,-21-22-16,21 22 0,-21 0 15,0 42 1,0 0-16,0 0 15,0 1-15,0-1 0,0 0 16,0 0-16,0 0 0,0 22 0,0-22 16,-21 0-16,21 0 0,0 0 15,0 0-15,-21 1 16,21-44 15,0 1-15,0 0-16,0 0 0,21 0 15,-21 0-15,0-1 0</inkml:trace>
  <inkml:trace contextRef="#ctx0" brushRef="#br1" timeOffset="113400.27">7747 7260 0,'0'0'0,"0"-21"16,-21 21-1,0 0 1,21 21-1,0 0 1,0 1-16,0-1 16,0 0-16,21-21 15,0 0-15,0 21 0</inkml:trace>
  <inkml:trace contextRef="#ctx0" brushRef="#br1" timeOffset="113911.07">8128 7472 0,'-21'42'15,"0"-21"1,21 1-16,-22-22 0,22 21 0,0 0 16,0 0-16,0 0 0,-21 0 15,21 1-15,0-1 0,0 0 16,-21 0-16,21 0 0,0 0 15,-21 1-15,0-22 16,21 21-16,0 0 16,0-42-1,0 0 1,0-1-16,0 1 0,0 0 16,0-21-16,0 21 15,0-1-15,21 1 0,-21-21 0,21 21 16,0-22-16,0 22 0,22 0 0,-22-21 15,0 21-15,21-1 0,-20 22 16,20-21-16,-21 21 0,0 0 0,22 0 16,-22 21-16,0 1 0,0-1 0,-21 0 15,0 0-15,21 0 0,-21 0 16,0 22-16,0-22 0,0 0 0,0 21 16,0-20-16,0-1 0,0 0 0,0 0 15,-21 0-15,21 0 16,-21 1-16,0-22 0,21 21 15,-21-21 1,21-21 15,0-1-31,0 1 0,21 0 16,-21 0-16</inkml:trace>
  <inkml:trace contextRef="#ctx0" brushRef="#br1" timeOffset="114294.85">8530 7620 0,'21'0'15,"0"0"1,1 0-16,-1-21 16,0 21-16,0-21 0,0 0 15,106-64 1,-106 64-1,-21 0-15,0-1 0,22 1 0,-22 0 16,0 0-16,0 0 0,0 0 16,-22 21-1,1 0-15,0 21 16,-21-21-16,21 21 0,-1 21 0,1-21 16,-21 1-16,21 20 0,21 0 15,-21-21-15,21 22 0,0-22 0,-22 0 16,22 21-16,0-20 0,0-1 0,0 0 15,0 0-15,22 0 0,-1-21 16,0 21-16,0 1 0,0-22 16,0 0-16,22 0 0,-22 0 0,0 0 15,21 0-15,-20 0 0,-1 0 16,0-22-16,21 1 0,-21 0 16,1 21-16,-1-21 0</inkml:trace>
  <inkml:trace contextRef="#ctx0" brushRef="#br1" timeOffset="119731.68">16849 4297 0,'-22'-42'31,"22"20"-31,0 1 0,0 0 16,0 0-1,0 0-15,0 0 16,0 42 47,22 0-48,-1 0-15,0 21 0,0-20 16,0 20-16,0-21 0,1 21 15,-1 1-15,0-1 0,0-21 0,21 22 16,-20-1-16,-1 0 0,0 1 16,0 20-16,0-21 0,22 22 0,-22-1 15,21-20-15,-21 20 0,22 1 16,-22-1-16,21-20 0,-21 20 0,22-21 16,-22 22-16,21-22 0,-21 1 15,0-1-15,1 0 0,20 1 0,-21-1 16,0-21-16,0 21 0,1 1 0,-22-22 15,21 0-15,0 0 0,0 0 16,-21 1-16,0-1 0,0 0 0,21 0 16,0 0-16,-21-42 78,0 0-63,0 0 1,-21 21-16</inkml:trace>
  <inkml:trace contextRef="#ctx0" brushRef="#br1" timeOffset="120072.54">17314 5588 0,'0'0'0,"-84"-21"15,84 0 1,21 21 15,0 21-31,0 0 0,21-21 0,-20 21 16,20 0-16,0 1 0,-21-1 16,22 0-16,-22 0 0,21-21 0,-21 21 15,1 0-15,20 1 0,-21-1 16,0-21-16,0 21 0,1-21 0,-1 0 15,-21 21-15,21-21 0,-21 21 16,21-21-16,-21-21 47,0 0-47,21 21 0,-21-21 0,0 0 16,21 21-16,-21-22 0,0 1 0,22 0 15,-1-21-15,-21 21 0,21-1 16</inkml:trace>
  <inkml:trace contextRef="#ctx0" brushRef="#br1" timeOffset="120303.4">18034 5334 0,'0'-106'31,"0"212"-31,0-233 0,0 148 32,0 0-17,-21 1-15,0 20 0,-1-21 0,22 21 16,-21-20-16,0 20 0,21 0 15,-21 1-15,0-1 0,21 0 0,-21 1 16,21-22-16,0 21 0,-22-21 0,22 0 16,0 22-16,-21-22 0,21 0 15,0 0-15,0 0 0,-21-21 16,0 0-16,0 0 31</inkml:trace>
  <inkml:trace contextRef="#ctx0" brushRef="#br1" timeOffset="122111.88">16933 6900 0,'0'0'0,"-21"0"15,0 0 1,21-21-16,-21 21 0,0 0 15,-1 0-15,1 0 16,0 0-16,0 0 16,0 0-16,0 0 15,42 0 32,21 0-47,-21 0 0,22 0 16,-1 0-16,0 0 0,22-21 15,-1 21-15,-20 0 0,20 0 0,1 0 16,-1-21-16,1 21 0,-1-21 16,-21 21-16,22 0 0,-22 0 15,-21 0-15,1 0 0,-1 0 0,0 0 16,0 0-16,-42 0 31,0 0-31,-22 0 16,22 0-16,0 0 0,0 0 15,-21 0-15,20 0 0,-20 0 0,0 0 16,21 21-16,-22-21 0</inkml:trace>
  <inkml:trace contextRef="#ctx0" brushRef="#br1" timeOffset="122447.82">17081 6900 0,'0'0'15,"0"22"16,0-1-15,0 0 0,0 0-16,0 0 15,-21 0-15,21 22 0,0-22 0,-21 21 16,21 1-16,0 20 0,0-21 16,0 1-16,0 20 0,0-20 15,0-1-15,0 0 0,0 1 0,0-1 16,0 21-16,0-41 15,0-1-15,0 0 0,0 0 0,0 0 16,0 0-16,0 1 16,0-44 15,0 1-31,0 0 16,0 0-1,0 0-15,0 0 0,0-1 16</inkml:trace>
  <inkml:trace contextRef="#ctx0" brushRef="#br1" timeOffset="122716.76">17441 7345 0,'0'0'16,"0"21"-1,0 0 1,0 0-16,0 1 0,0-1 0,0 0 15,0 0-15,0 0 0,0 0 0,0 1 16,0-1-16,0 0 0,0 0 16,-21 0-16,21 0 15,-21-21 1,0 0 15,21-21-15,-21 0-16,21 0 0,0-21 15</inkml:trace>
  <inkml:trace contextRef="#ctx0" brushRef="#br1" timeOffset="122891.66">17399 7281 0,'21'0'0,"-42"0"0,63 0 93,-42-21-93</inkml:trace>
  <inkml:trace contextRef="#ctx0" brushRef="#br1" timeOffset="123487.47">18034 4487 0,'21'0'0,"0"0"31,-21 22-16,0 20 1,0-21-16,0 0 0,0 22 16,-21-1-16,21 0 0,0 1 0,0-1 15,-21 0-15,21 1 0,-21-1 16,21 0-16,-21-21 0,21 1 0,0 20 16,0-21-16,0 0 15,0 0-15,0-42 31,0 0-15,0 0-16,0 0 0</inkml:trace>
  <inkml:trace contextRef="#ctx0" brushRef="#br1" timeOffset="123752.31">18034 4509 0,'21'-22'0,"-42"44"0,63-44 16,-21 22-16,1 0 0,-1 0 15,0 0-15,0 22 0,0-1 16,22 0-16,-22 0 0,0 0 0,21 22 16,-21-22-16,1 21 0,-1-21 0,0 22 15,0-1-15,-21-21 16,0 21-16,21-20 0,0-1 0,-21 0 0,0 0 16,0 0-16,0 0 15,0 1-15,22-22 16,-1 0-1,-21-22 1,0 1-16,21 0 16,0-21-16,0 21 0</inkml:trace>
  <inkml:trace contextRef="#ctx0" brushRef="#br1" timeOffset="124011.17">18817 4276 0,'0'0'15,"0"21"17,-21 21-32,0-21 0,0 1 15,-1 20-15,1 0 0,0 1 0,0-1 16,-21 0-16,20 1 0,1-1 16,0 0-16,0 1 0,0-1 0,21 0 15,0-21-15,0 22 0,0-22 0,0 0 16,0 0-1,0 0-15,21-21 16,0 0 0,0 0-16,-21-21 0,21 0 0,1 0 15</inkml:trace>
  <inkml:trace contextRef="#ctx0" brushRef="#br1" timeOffset="124407.94">18923 4678 0,'0'63'15,"0"-41"1,-21-1-16,21 21 0,-21-21 0,21 22 16,-22-22-16,22 21 0,0-21 15,0 22-15,0-22 0,0 0 0,0 0 16,22-21-16,-1 21 0,0-21 15,0 21-15,0-21 0,0 0 0,1 0 16,-1 0-16,0 0 0,0-21 16,0 0-16,0 0 0,1 21 0,-1-42 15,0 20-15,0 1 0,-21-21 0,21 21 16,-21-22-16,0 1 0,0 21 16,0-21-16,0 20 0,-21-20 0,0 21 15,-21 0-15,20 21 16,1-21-16,-21 21 0,21 0 0,0 0 15,-22 0-15,22 0 0,0 21 16,0-21-16,0 21 0,-1 0 0,1 0 16,21 0-16,0 1 15,0 20-15,-21-42 0,21 21 0,0 0 16,-21 0-16,21 1 0</inkml:trace>
  <inkml:trace contextRef="#ctx0" brushRef="#br1" timeOffset="125341.4">17568 7027 0,'-21'0'15,"21"22"1,-21-1-16,0 0 16,0 0-16,21 0 15,0-42 63,0 0-78,-22 21 32,1 0-32,0 0 15,0 0-15,0 0 16,21 21-16,-21 0 16,21 0-16,0 1 15,0-1-15,0 0 16,0 0-16,0 0 15</inkml:trace>
  <inkml:trace contextRef="#ctx0" brushRef="#br1" timeOffset="126143.45">17780 7408 0,'-42'0'32,"20"22"-17,22-1-15,0 0 0,0 0 16,0 0-16,0 0 0,0 1 16,0-1-16,0 0 15,0 0-15,0 0 0,0 0 16,0 1-16,0-1 15,0 0 1,-21-42 15,21 0-15,0-1-16,0 1 16,0 0-16,0 0 15,21-21-15,-21 20 0,22 1 0,-22 0 16,21-21-16,0 21 0,0-1 0,0 1 15,0 0-15,-21 0 0,22 21 16,-1-21-16,0 21 0,21 0 16,-21 0-16,1 0 0,-1 0 15,0 21-15,0 0 0,0 0 16,-21 0-16,0 1 0,0 20 16,0-21-16,0 0 0,0 0 0,0 22 15,0-22-15,0 0 0,0 0 16,0 0-16,0 1 0,-21-1 15,0 0 1,21-42 15,0 0-31,0-1 16,0 1-16,0 0 0,0 0 0,0 0 16,0-22-16,21 22 0,0-21 15,0 0-15,1 20 0,-1-20 0,0 21 16,21-21-16,-21 20 0,22-20 15,-22 21-15,21 0 0,1 21 16,-1 0-16,0 0 0,-21 0 0,22 21 16,-22 0-16,0 0 0,0 22 15,-21-1-15,0-21 0,0 21 0,0 1 16,0-1-16,0-21 0,-21 22 16,21-22-16,-21 0 0,0 0 0,0 0 15,-1 0-15,22 1 0,-21-22 0,21 21 16,-21-21-16,42-21 47,-21-1-47,21 22 0,1-21 15,-1 0-15,21-21 0</inkml:trace>
  <inkml:trace contextRef="#ctx0" brushRef="#br1" timeOffset="126505.25">18859 7514 0,'0'0'0,"22"0"31,-1 0-31,0 0 0,-21-21 16,21 0-16,0 21 0,0-21 15,-21 0-15,22 21 0,-1-22 16,-21 1-16,0 0 0,21 0 0,-21 0 15,0 0-15,-21 21 32,0 0-32,-1 0 0,1 21 15,0 0-15,0 0 0,0 0 0,0 22 16,-1-1-16,1-21 0,21 21 0,0-20 16,-21 20-16,21-21 0,0 0 15,0 0-15,0 1 0,0-1 0,0 0 16,21-21-16,-21 21 15,21-21-15,1 0 0,20 0 16,-21 0-16,0 0 0,0 0 0,22-21 0,-22 0 16,0 21-16,21-21 0</inkml:trace>
  <inkml:trace contextRef="#ctx0" brushRef="#br1" timeOffset="127239.82">19558 7154 0,'0'0'0,"0"-21"0,0 0 16,0 0-16,0 0 0,0 0 15,0-1-15,0 1 0,-21 21 16,0-21-16,-1 21 0,1 0 0,0 0 16,0 0-16,-21 0 0,20 0 15,1 21-15,0 0 0,0 1 0,0 20 16,0 0-16,-1 22 0,22-1 0,-21 1 16,0-22-16,0 22 0,21-1 15,0 1-15,-21 20 0,21-41 16,0-1-16,0 0 0,0-21 15,21 22-15,21-22 0,-21-21 16,22 21-16,-1 0 0,0-21 0,1 0 16,-1 0-16,22 0 0,-22 0 0,0 0 15,1-21-15,20 0 0,-21 0 16,1 0-16,-1-1 0,0 1 0,1-21 16,-22 0-16,21-1 0,-21 1 15,1-22-15,-1 1 0,0-1 0,-21 1 16,21-1-16,-21 22 0,0-21 15,0 20-15,-21 1 0,-21 0 0,20 20 16,-20-20-16,0 42 0,-1-21 0,-20 21 16,-1 0-16,22 0 0,-21 0 15,-22 21-15,43 21 16,-1-20-16,1 20 0,21-21 16,0 21-16,-1 22 0,22-22 0,0 1 15,0-1-15,0 0 0,0 1 0,0-1 16,22-21-16,-1 21 0,21-20 15,-21-1-15,22 0 0,-1 0 0,0 0 16,-21-21-16,22 0 0,-1 0 0</inkml:trace>
  <inkml:trace contextRef="#ctx0" brushRef="#br1" timeOffset="127559.64">20108 7535 0,'0'0'16,"0"-21"0,0 42 15,0 1-31,21-22 0,1 21 0,-1 0 16,-21 0-16,21 0 0,0 0 15,-21 1-15,0-1 0,21 0 0,-21 0 16,21 0-16,-21 0 0,0 1 15,0-1-15,0-42 63,0-1-63,22 1 16,-22 0-16,21-21 15,0 21-15</inkml:trace>
  <inkml:trace contextRef="#ctx0" brushRef="#br1" timeOffset="127755.53">20510 7366 0,'22'-21'0,"-44"42"0,22-21 31,-21 21-31,0 0 0,0 1 16,0-1-16,0 21 0,-1-21 16,1 22-16,-21-22 0,21 21 15,0-21-15,-1 22 0,22-22 0,-21 0 16,0 0-16,21 0 0,-21 0 0,21 1 15,0-1-15,0 0 16,21-21 0,0 0-16</inkml:trace>
  <inkml:trace contextRef="#ctx0" brushRef="#br1" timeOffset="128175.29">20616 7599 0,'0'0'0,"-21"0"0,42 0 31,0 0-16,1 0-15,-1 0 0,0-21 0,0 21 16,-21-21-16,21 21 16,0-22-16,-21 1 0,22 21 0,-22-21 15,0 0-15,-22 21 32,1 0-32,0 0 0,0 21 0,0 0 15,-22 0-15,22 1 0,0-1 16,0 0-16,21 21 0,-21-21 0,21 1 15,-21-1-15,21 0 0,0 0 0,0 0 16,0 0-16,0 1 0,0-1 16,21-21-16,0 0 0,0 0 15,0 0-15,0 0 0,22 0 16,-22 0-16,0 0 0,0-21 16,0 21-16,1-22 0</inkml:trace>
  <inkml:trace contextRef="#ctx0" brushRef="#br1" timeOffset="128596.05">20870 7578 0,'0'0'0,"0"-21"0,0-1 15,0 1-15,21 0 0,-21 0 16,22 21-16,-1-21 0,-21 0 16,21 21-16,0-22 0,0 1 0,0 21 15,1-21-15,-1 21 16,0 0-16,0 0 0,-21 21 15,21 0-15,-21 1 16,21-1-16,-21 0 0,0 0 16,0 0-16,0 22 0,0-22 0,0 0 15,0 0-15,0 0 0,0 0 0,0 1 16,0-1-16,0 0 16,-21-21-16,21 21 0,-21-21 15,0 0 1,21-21-1,0 0-15,0 0 16,0-1-16,0 1 0,0 0 16,0 0-16,21-21 0,-21 20 0,21 1 15,-21 0-15,21 0 16,1 0-16,-1 21 0,0 0 16,0-21-16,0 21 15,0 0-15,1 0 16,-1 0-1,-21 21-15</inkml:trace>
  <inkml:trace contextRef="#ctx0" brushRef="#br1" timeOffset="128819.92">21357 7641 0,'0'21'15,"21"-21"64,0 0-64,1 0 1</inkml:trace>
  <inkml:trace contextRef="#ctx0" brushRef="#br1" timeOffset="129003.81">21632 7641 0,'-21'0'32,"0"0"-32,0 0 0,42 0 78,0-21-78</inkml:trace>
  <inkml:trace contextRef="#ctx0" brushRef="#br1" timeOffset="129191.7">21865 7641 0,'-21'0'32,"0"0"-32,42 0 62,0 0-62</inkml:trace>
  <inkml:trace contextRef="#ctx0" brushRef="#br1" timeOffset="129576.48">22140 7387 0,'-21'-21'0,"42"42"0,-63-42 0,42 0 15,0 0-15,-21 21 16,21-21-16,0-1 0,0 1 15,0 0-15,0 0 0,21 0 16,-21 0-16,21-1 0,0 1 16,0 0-16,1 21 0,-1-21 0,21 21 15,-21 0-15,0 0 0,1 0 0,-1 0 16,0 0-16,0 0 0,0 0 16,0 21-16,-21 0 0,0 0 0,0 22 15,0-22-15,0 21 0,0 1 16,-21-1-16,0 0 0,0 1 0,0-22 15,0 21-15,-1 0 0,1-20 0,0 20 16,0-21-16,0 0 0,0 0 16,-1 1-16,1-1 0,0 0 15,21 0-15,-21-21 0,21 21 0,0 0 16</inkml:trace>
  <inkml:trace contextRef="#ctx0" brushRef="#br1" timeOffset="130256.09">22098 8107 0,'0'0'0,"-21"21"16,21 0-16,21-21 31,0 0-31,0 0 16,0 0-16,1 0 15,-22-21-15,21 21 0,-21-21 16,0 0-16,0 0 0,0-1 16,0 1-16,0 0 0,-21 21 31,-1 0-31,1 0 15,0 0-15,21 21 0,-21 0 16,0 1-16,0-1 0,21 0 16,0 0-16,0 0 0,0 0 0,0 1 15,0-1-15,0 0 16,21-21-16,0 0 16,0 0-16,0 0 0,0 0 15,1 0-15,-22-21 16,21 0-16,0-1 0,-21 1 15,0 0-15,0 0 16,0 0-16,0 0 0,-21 21 31,0 0-31,21 21 16,-22 0-16,22 0 16,-21-21-16,21 21 0,0 0 0,0 1 15,21-22 32,-21-22-31,22 1-16,-22 0 0,0 0 15,0 0 1,0 0-16,-22 21 31,1 0-15,0 21-16,0 0 15,21 0-15,-21 0 16,0-21 0,21 21-16</inkml:trace>
  <inkml:trace contextRef="#ctx0" brushRef="#br1" timeOffset="133591.74">17526 9017 0,'0'0'0,"0"-21"0,0 0 0,0-22 31,0 22-31,0 0 0,0 0 16,0 0-16,0 0 0,0-1 16,0 1-16,0 0 0,0 0 0,0 0 15,0 0-15,0-1 16,0 44 31,0-1-47,0 0 0,0 0 15,0 21-15,0-20 0,0-1 16,0 21-16,-21 0 0,21 1 16,0-1-16,0 64 0,0-64 15,0 22-15,-21-22 0,21 0 16,0 22-16,0-22 0,0 22 0,-22-1 15,22 1-15,0-1 0,0-20 16,0 20-16,0 1 0,0-22 0,0 21 16,0-20-16,0 20 0,-21-20 0,21-1 15,-21 21-15,21-20 0,-21-1 16,21 22-16,0-22 0,0 0 0,-21 1 16,0-1-16,-1 0 0,22 1 0,0-1 15,-21-21-15,21 0 16,-21 22-16,21-22 0,0 0 0,0 0 15,0 0-15,0 0 16,-21 1-16,21-1 0,0 0 16,0 0-1,0 0-15,0 0 16,0 1 15,0-1-31,0 0 16,0 0-16,0 0 15,0 0-15,0 1 32,0-44-1,0 1-15,0 0-16,0 0 0,0 0 15,0 0-15,0-1 16,0 1-16,0 0 15</inkml:trace>
  <inkml:trace contextRef="#ctx0" brushRef="#br1" timeOffset="133976.51">16954 10732 0,'0'0'15,"0"-22"1,-21 22-16,21-21 0,21 21 31,1 0-15,-1 21-16,0-21 16,0 22-16,0-1 0,0-21 0,1 21 15,20 0-15,-21 0 0,0 0 16,0 1-16,1-1 0,-1 0 15,0 0-15,0 0 0,0 0 0,0 1 16,-21-1-16,0 0 0,22-21 0,-22 21 16,0 0-16,21-21 0,-21 21 15,0-42 32,0 0-47,0 0 16,0 0-16,21 0 15,0-1-15,0 1 16</inkml:trace>
  <inkml:trace contextRef="#ctx0" brushRef="#br1" timeOffset="134252.35">17822 10626 0,'0'0'0,"21"-21"15,-42 42 16,0-21-31,0 21 16,0 0-16,0 0 0,-1 0 0,-20 1 16,21-1-16,0 0 0,-22 0 15,22 21-15,0-20 0,-21-1 0,21 0 0,-1 21 16,1-21-16,-21 1 16,21-1-16,0 0 0,-1 0 0,1-21 15,0 42-15,0-42 16,21-21 15,21 0-31,0 0 0,0 0 16,1-22-16,-1 22 0</inkml:trace>
  <inkml:trace contextRef="#ctx0" brushRef="#br1" timeOffset="135112.87">18119 9970 0,'0'0'0,"0"-22"0,-22 1 31,1 0-31,0 0 0,21 0 15,0 0-15,0-1 16,0 1-16,0 0 16,0 0-16,0 0 15,21 21-15,0 0 16,1 0-16,-1 0 16,0 0-16,0 0 0,0 0 15,-21 21-15,21-21 0,-21 21 0,22 0 16,-22 0-16,0 22 0,0-22 15,0 0-15,0 21 0,0-20 0,0 20 16,0-21-16,0 0 0,0 0 16,0 1-16,0-1 0,0 0 0,0 0 15,0 0-15,21-21 16,0 0 0,0 0-16,0 0 15,0-21-15,22 21 0,-22-21 0,0 0 16,21 21-16,-20-43 0,-1 22 0,0 0 15,21 0-15,-21-21 0,1 20 16,-1-20-16,0 0 16,0 21-16,-21-1 0,21 22 0,-21-21 15,0 0-15,0 42 32,0 0-32,0 1 15,0-1-15,0 0 16,0 21-16,0-21 0,0 22 0,0-22 15,0 0-15,-21 21 0,21-20 16,0 20-16,-21-21 0,21 0 0,-21 22 16,21 20-16,0-42 0,-21 22 15,21-22-15,-22 0 0,22 21 16,0-21-16,0 22 0,0-22 0,0 0 16,0 0-16,0 22 0,0-22 0,0 0 15,0 0-15,0 0 16,0 0-16,0 1 15,-21-22 1,0 0-16,0 0 16,0 0-16,0 0 0,-1-22 15,1 22-15,0-21 0,0 21 0,0-21 16,0 21-16,-1-21 0,22 0 16,0 0-1,0-1 1,0 1-1,22 0-15,-1 0 16,0 0-16,0 0 0</inkml:trace>
  <inkml:trace contextRef="#ctx0" brushRef="#br1" timeOffset="135884.43">19008 10097 0,'0'-22'16,"0"1"-1,0 0 1,21 21-16,-21-21 16,21 21-16,-21-21 0,21 0 0,0 21 15,-21-22-15,21 1 0,1 0 16,-1 0-16,-21 0 0,0 0 15,21-1-15,-21 1 16,21 21-16,-42 0 31,21 21-31,-21 1 0,0-22 16,21 21-16,-22 0 0,22 0 0,-21 0 16,21 0-16,0 22 0,-21-22 15,21 0-15,0 0 0,-21 0 0,21 1 16,0-1-16,0 0 0,0 0 15,0 0-15,0 0 16,21-21 0,0 22-16,0-22 0,1 0 15,-1 0-15,0 0 16,0 0-16,0-22 0,22 22 0,-22-21 16,0 0-16,0 0 0,21 21 0,-20-21 15,-1 0-15,21-22 0,-21 22 16,0 0-16,1 0 0,-1-22 0,-21 22 15,0 0-15,0 0 0,21 0 0,-21 0 16,-21 21 0,0 0-16,-1 21 15,1 0-15,0-21 0,21 21 16,-21 0-16,21 0 16,0 1-16,0-1 15,21 0-15,0 0 0,0-21 16,1 21-16,-1-21 0,0 21 15,0-21-15,0 22 0,0-22 0,1 21 16,-1-21-16,0 21 0,-21 0 16,0 0-1,-21-21 1,0 21-16,-1-21 0,1 0 16,0 0-16,0 0 0,0 0 15,0 0-15,-1 0 0,1 0 16,0 0-1,0 0 1,21-21-16,-21 21 16,0 0-16,-1 0 15</inkml:trace>
  <inkml:trace contextRef="#ctx0" brushRef="#br1" timeOffset="136320.18">18965 9991 0,'21'0'15,"1"0"1,-1 0-16,0 0 0,0 0 16,0-21-16,22 21 0,-22 0 15,0-22-15,0 22 0,0 0 16,0-21-16,-21 0 0,22 21 0,-22-21 16,0 0-16,0 0 31,-22 21-31,1 0 0,0 0 15,0 0-15,0 0 0,0 0 16,-1 0-16,1 0 0,0 0 0,0 21 16,0 0-16,21 0 0,-21-21 15,21 21-15,-22 0 0,22 1 16,0-1-16,-21-21 16,21 21-16,0 0 15</inkml:trace>
  <inkml:trace contextRef="#ctx0" brushRef="#br1" timeOffset="141703.45">13271 11853 0,'-21'0'31,"0"0"-15,0 0-16,0 0 15,0 0 1,42 0 31,21 0-31,0 0-16,1 0 0,-1 0 0,0-21 15,22 21-15,-1 0 0,-20 0 16,20-21-16,-20 21 0,-1-21 15,21 21-15,-20 0 0,-1 0 0,0 0 16,1 0-16,-22 0 0,0 0 0,0 0 16,-42 0 15,-127 42-15,127-42-1,0 0-15,-22 0 0,22 0 16,0 21-16,0-21 0</inkml:trace>
  <inkml:trace contextRef="#ctx0" brushRef="#br1" timeOffset="141955.31">13568 11853 0,'0'0'0,"0"22"47,0-1-32,0 0-15,0 21 0,-21-21 16,21 22-16,0-1 0,0 0 15,0 22-15,0-22 0,-22 1 0,22-1 16,0 0-16,0 1 0,0-1 16,0 0-16,0 1 0,0-22 0,0 21 15,-21-21-15,21 22 0,0-22 16,0 0-16,0 0 0,0 0 0,0 0 16,21-42 15,1 0-31</inkml:trace>
  <inkml:trace contextRef="#ctx0" brushRef="#br1" timeOffset="142191.17">13822 12425 0,'0'0'0,"0"21"31,0 0-31,0 0 0,0 1 16,0-1-16,0 0 0,0 0 15,0 0-15,0 0 0,0 1 0,0-1 16,0 0-16,0 0 0,0 0 16,0 0-16,0 1 0,0-1 15,0-42 17,0-1-32,0 1 15,0 0-15,0 0 0</inkml:trace>
  <inkml:trace contextRef="#ctx0" brushRef="#br1" timeOffset="142368.07">13779 12277 0,'0'0'0,"-21"0"0,21-21 16,0 42 78</inkml:trace>
  <inkml:trace contextRef="#ctx0" brushRef="#br1" timeOffset="143094.66">14076 12277 0,'0'21'31,"0"0"-31,-21-21 16,21 21-16,-22 0 15,22 1-15,0-1 0,0 0 16,0 0-16,0 0 0,0 0 0,0 1 16,0-1-16,0 0 0,0 0 0,0 0 15,0 0-15,0 1 0,0-1 16,0 0-1,0-42 17,0 0-32,0-1 15,0 1-15,0 0 16,0 0-16,0 0 0,0-22 0,0 22 16,0 0-16,0 0 0,0-21 0,0 20 15,0 1-15,0 0 0,0 0 16,0 0-16,22 21 0,-1 0 15,0 0-15,0 0 0,0 0 16,0 0-16,1 0 0,126 127 31,-127-106-31,0 0 0,0 0 16,0 0-16,-21 1 0,0-1 0,0 0 16,0 0-16,0 0 0,0 0 31,0-42-16,0 0 1,0 0-16,0 0 0,0 0 16,0-1-16,0 1 0,0 0 0,22-21 15,-1 21-15,0-22 0,0 22 16,-21-21-16,42 21 0,-20-1 0,20 1 16,-21 21-16,0 0 0,0 0 15,1 0-15,-1 0 0,0 21 16,-21 1-16,0-1 0,21 0 0,-21 0 15,0 0-15,21 0 0,-21 1 0,0-1 16,0 21-16,0-21 16,0 0-16,0 1 0,-21-1 0,21 0 15,-21 0-15,0-21 0,21 21 0,0 0 16,-21-21-16,21 22 16,0-44-1,0 1 1,0 0-16,21 0 0,0 0 15,0 21-15,-21-21 0</inkml:trace>
  <inkml:trace contextRef="#ctx0" brushRef="#br1" timeOffset="143463.44">14965 12446 0,'0'0'0,"0"21"15,21-21 1,0 0-16,0 0 0,0 0 15,1-21-15,-1 0 16,0 0-16,0 0 0,0-1 16,0 22-16,1-21 0,-1 0 0,0 0 15,-21 0-15,0 0 0,0-1 16,0 1-16,0 0 0,0 0 0,-21 21 16,0 0-16,-1 0 15,1 0-15,0 21 0,-21 0 0,21 0 16,-1 1-16,1-1 0,0 21 15,0-21-15,0 22 0,21-22 16,0 0-16,0 21 0,0-21 0,0 1 16,0-1-16,0 0 0,0 0 0,21 0 15,0 0-15,0-21 16,0 0-16,22 22 0,-22-22 0,0 0 16,21 0-16,-20 0 0,20 0 0,-21 0 15,0 0-15,22-22 0,-22 1 16,0 21-16,21-21 0,-21 0 0</inkml:trace>
  <inkml:trace contextRef="#ctx0" brushRef="#br1" timeOffset="144004.14">15854 11917 0,'0'0'15,"0"-21"-15,-21 21 16,-1 0-1,1 21-15,0 21 0,21-21 16,-21 22-16,0-1 0,0 0 0,-1 43 16,1-43-16,0 1 15,21-1-15,0 0 0,-21 1 0,21-1 16,-21-21-16,21 22 0,0-22 0,0 21 16,0-21-16,0 0 0,0 1 15,0-1-15,21 0 0,0 0 16,-21 0-16,21 0 0,0-21 0,22 0 15,-22 0-15,0 0 0,21 0 16,-20 0-16,20 0 0,0-21 0,1 0 16,-22 0-16,21 0 0,0 0 0,-20-1 15,20 1-15,-21-21 0,0 0 16,0 20-16,1-20 0,-1-64 16,-21 43-16,0 20 0,0-20 15,0-1-15,-21 1 0,-1 21 16,1-1-16,0 1 0,-21 21 0,21-22 15,-1 22-15,-20 21 0,21-21 0,0 21 16,0 0-16,-22 0 0,22 0 16,0 21-16,0 0 0,0 1 0,-22 20 15,22 0-15,0 1 0,0-1 16,21 0-16,-21 22 0,21-22 16,0 0-16,0 1 0,0-1 0,0 0 0,0-20 15,0 20-15,0-21 0,0 0 16,21 22-16,0-43 0,0 21 0,0 0 15,0-21-15,1 0 0,-1 0 16,21 0-16,22 0 0,-22 0 16,-21 0-16,21 0 0</inkml:trace>
  <inkml:trace contextRef="#ctx0" brushRef="#br1" timeOffset="144695.74">16319 12340 0,'22'0'0,"-44"0"0,44-21 0,-22 0 16,0 42-1,0 0 1,0 0-16,0 1 16,0 20-16,0-21 0,0 0 0,0 0 15,0 1-15,0-1 0,0 0 16,0 0-16,0 0 0,21 0 16,0 1-16,0-22 15,0 0-15,0 0 0,1 0 0,-1 0 16,0 0-16,0 0 0,0 0 15,0-22-15,1 22 0,-1-21 16,0 0-16,0 0 0,0 0 16,0 0-16,1-22 0,-1 22 0,-21 0 15,21-21-15,-21 20 0,21 1 0,-21 0 16,0 42 15,0 0-31,0 1 0,0-1 16,0 0-16,0 0 0,0 0 15,0 0-15,0 1 0,0-1 0,0 0 16,0 0-16,0 0 0,0 0 16,21-21-16,0 0 0,1 0 15,-1 0-15,0 0 0,0 0 16,0 0-16,0 0 0,1 0 16,-1 0-16,0-21 0,0 0 0,0 0 15,0 0-15,1 0 0,-1-22 0,0 22 16,-21-21-16,21-1 0,0-20 15,-21 21-15,0-22 0,0 1 0,0-1 16,0 22-16,0-1 0,0 1 16,0 0-16,0 21 0,0-1 15,0 1-15,-21 21 0,0 21 16,0 1-16,21-1 0,-21 21 16,21 0-16,-22 1 0,22-1 15,0 22-15,-21-22 0,21 0 0,0 64 16,0-64-16,0-20 15,0 20-15,0 0 0,0 1 16,0-1-16,0-21 0,0 0 0,0 0 16,21-21-16,-21 22 0,22-22 15,-1 0-15,0 0 0,0 0 16,0 0-16,0 0 16,1 0-16,-1-22 0,0 22 0,0-21 15,0 0-15,0 0 0,1 0 16</inkml:trace>
  <inkml:trace contextRef="#ctx0" brushRef="#br1" timeOffset="144884.63">17018 12213 0,'-21'0'16,"42"0"-16,-21 0 15,21 0-15,0 0 16,0 0-16,22 0 0,-22 0 15,21 0-15,1 0 0,-1 0 0,-21-21 16,21 0-16,1 21 0,-1-21 16,-21 21-16,22 0 0,-22-21 0,0 21 15</inkml:trace>
  <inkml:trace contextRef="#ctx0" brushRef="#br1" timeOffset="145691.17">17759 12234 0,'0'0'0,"-21"0"15,21-21 1,21 21 15,0-21-31,0 0 0,0 21 0,0-21 16,22 21-16,-1-21 0,-21-1 15,22 1-15,-1 0 0,0 0 0,1 0 16,-1 0-16,0-1 0,1-20 16,-22 21-16,0 0 0,-21 0 0,0-1 15,0 1-15,-21 0 0,0 21 16,-22 0-16,22 0 15,-21 0-15,-1 0 0,1 0 0,21 0 16,-21 21-16,-1 0 0,1 1 0,21-1 16,-22 0-16,22 0 0,0 21 15,0-20-15,21 20 0,0-21 0,0 21 16,0-20-16,0-1 0,0 0 16,0 0-16,21 0 0,0 0 0,0 1 15,1-1-15,-1-21 0,21 21 16,-21 0-16,22-21 0,-22 0 0,21 0 15,-21 0-15,0 21 0,1-21 0,-1 0 16,-42 0 0,-1 0-1,1 0-15,-21 0 0,0 0 0,-1 0 16,1 21-16,0-21 0,-1 22 16,1-22-16,0 21 0,-1 0 0,22-21 15,-21 21-15,21 0 0,-1 0 16,22 1-16,0-1 0,0 0 15,43 0-15,-22-21 16,0 0-16,21 0 0,-20 21 16,20-21-16,-21 0 0,21 0 0,1 0 15,-22 0-15,21 0 0,1 0 16,-22 0-16,0 0 0,21-21 0,-21 21 16,1-21-16,-1 21 0,0-21 15,0 0-15,-21-1 0,21 22 0</inkml:trace>
  <inkml:trace contextRef="#ctx0" brushRef="#br1" timeOffset="145911.04">18224 12256 0,'0'0'0,"22"0"15,-22 21-15,21-21 16,0 21-16,0 0 0,0 0 16,0 0-16,1-21 0,-1 22 15,0-1-15,21 0 0,-21 0 0,1 0 16,-1-21-16,0 21 0,0 1 0,0-1 31,-21-42 0,0-1-31,21 1 16,-21 0-16</inkml:trace>
  <inkml:trace contextRef="#ctx0" brushRef="#br1" timeOffset="146115.92">18690 12277 0,'0'-21'0,"-21"42"31,-21 0-15,20 0-16,1 0 0,0 0 0,-21 1 15,21-1-15,-1 21 0,-20-21 0,21 0 16,0 1-16,0-1 0,-1 0 16,1 0-16,0 0 0,21 0 0,0 1 15,-21-1-15,21 0 0,0 0 16,21-21-1,0 0-15,22 0 16,-22 0-16,21 0 0</inkml:trace>
  <inkml:trace contextRef="#ctx0" brushRef="#br1" timeOffset="146423.75">18986 12277 0,'22'0'0,"-44"0"0,44-21 15,-22 42 1,0 0-16,0 21 16,0-21-16,0 1 0,0 20 15,0-21-15,0 21 0,0-20 16,0 20-16,0 43 16,0-43-16,0 21 0,0-20 0,0-1 15,0 0-15,0 22 0,0-22 16,0 1-16,-22-1 0,22 0 0,0-21 15,0 22-15,0-22 0,0 21 16,0-21-16,0 1 0,0-1 16,0 0-16,0-42 31,0 0-31,0-1 16,0 1-16,0-21 0</inkml:trace>
  <inkml:trace contextRef="#ctx0" brushRef="#br1" timeOffset="146768.54">19008 12404 0,'0'-21'0,"0"42"0,-22-64 0,22 22 16,0 0-16,0 0 0,0 0 0,0 0 16,0-1-16,0 1 0,0 0 15,22 0-15,-1 21 0,0-21 16,0 21-16,0 0 0,0 0 15,1 0-15,20 0 0,-21 0 0,0 0 16,22 0-16,-22 0 0,0 21 0,0 0 16,0 0-16,0 0 0,-21 1 15,22-1-15,-22 0 0,0 0 0,0 0 16,-22 0-16,1 1 0,0-1 16,0 0-16,-21 0 0,20 0 15,1-21-15,-21 21 0,21-21 0,0 22 16,-1-22-16,1 0 0,0 0 15,0 21-15,21 0 47,21-21-47</inkml:trace>
  <inkml:trace contextRef="#ctx0" brushRef="#br1" timeOffset="146968.43">19537 12785 0,'0'0'15,"-21"21"1,21 0-16,-22-21 0,22 21 16,-21-21-16,21 21 0,-21 1 15,0-22 1,0 21-1</inkml:trace>
  <inkml:trace contextRef="#ctx0" brushRef="#br1" timeOffset="151271.04">18161 2709 0,'-21'0'0,"0"0"0,-1 0 15,1 0-15,0 0 0,0 0 16,0 0 0,0 0-16,21 22 46,21-22-30,0 0 0,21 21-16,1-21 0,20 0 0,1 0 0,20 21 15,-20-21-15,20 0 16,1 0-16,21 21 0,63-21 16,-63 0-16,0 21 0,21-21 15,0 21-15,0-21 0,0 0 0,0 22 16,0-22-16,0 21 0,21-21 15,-21 21-15,21-21 0,0 21 0,1-21 16,-22 21-16,0-21 0,0 0 16,0 21-16,0-21 0,-22 0 0,1 0 15,0 22-15,-21-22 0,-1 0 16,1 0-16,-21 0 0,-1 0 0,-21 0 16,1 0-16,-1 0 15,-21 0-15,22 0 0,-22 0 0,0 0 16,-42 0 31,-22 0-47,1-22 0,0 22 15,-22-21-15,-20 0 0,-1 0 0</inkml:trace>
  <inkml:trace contextRef="#ctx0" brushRef="#br1" timeOffset="151836.29">19156 2455 0,'0'0'15,"0"-21"-15,0 0 0,-21 21 32,-1 21-17,1 0 1,21 1-16,-21-1 0,-21 21 16,21 0-16,-1 1 0,-20-1 0,0 0 15,-1 1-15,-20-22 0,21 21 16,-22 1-16,22-22 0,-1 21 0,-41 0 15,41-20-15,22-22 16,0 0-16,21 21 0,-21-21 16,0 0-1,21-21-15,0-1 16,0 1-16,21 21 16,0-21-16,0 21 0,0 0 15,1-21-15,-1 21 0,0 0 16,0 0-16,0 0 0,0 0 0,1 21 15,20 0-15,0-21 0,1 43 16,-1-22-16,0 0 0,1 21 0,-1 1 16,0-1-16,1-21 0,-1 21 15,0 1-15,1-22 0,20 0 0,-21 21 16,1-20-16,20-1 0,-20-21 16,-1 21-16,0 0 0,-21-21 0,22 0 15,-22 21-15,0-21 0,0 0 16,0 0-16,1 0 0,-1 0 15</inkml:trace>
  <inkml:trace contextRef="#ctx0" brushRef="#br1" timeOffset="152678.37">22712 7514 0,'0'21'15,"0"-42"-15,-21 42 0,42-21 47,0 0-47,0 0 0,21 0 16,-20 0-16,20 0 0,21 0 0,-20 0 15,20 0-15,1 0 0,20 0 0,-20-21 16,21 21-16,20 0 0,1 0 16,0 0-16,0 0 0,0 0 15,232-42-15,-211 42 16,-21 0-16,0-21 0,0 21 16,-21-21-16,20 21 0,-20-22 0,-21 22 15,20 0-15,-20-21 0,-1 21 0,-20 0 16,-1-21-16,0 21 0,1 0 15,-22 0-15,0-21 0,0 21 0,0 0 16,0 0-16,1 0 0,-22-21 16,21 0-1,-21-1-15,0 1 0,0-21 16,0 21-16,0 0 0,21-22 0,-21 1 16,0 0-16</inkml:trace>
  <inkml:trace contextRef="#ctx0" brushRef="#br1" timeOffset="153107.13">25527 4445 0,'-64'-42'16,"128"84"-16,-128-105 15,43 63-15,21 21 16,-21 0-16,21 0 0,0 21 16,0 1-16,0-1 0,-21 22 0,21 20 15,0 1-15,0 0 0,0-1 16,0 1-16,0 21 0,0-22 0,0 22 15,0 0-15,0 21 0,0-21 16,0 0-16,0 0 0,0-1 16,0 1-16,0 0 0,0-21 0,0 21 0,0-22 15,21 1-15,-21-22 16,0 22-16,0-21 0,0-1 0,0-21 16,0 1-16,0-1 0,0 0 0,0 1 15,0-22-15,0 0 0,0 0 16,0 0-16,-21-21 0,0 0 15,21-42-15,0 21 16,-21-21-16</inkml:trace>
  <inkml:trace contextRef="#ctx0" brushRef="#br1" timeOffset="153795.07">22881 3302 0,'0'0'16,"0"-21"-16,0 0 0,0 0 16,0 42 15,0 0-31,0 0 0,0 21 16,0-20-16,0 41 0,0-21 15,-21 1-15,0-1 0,21 0 0,-21 1 16,21-1-16,-22 0 0,22-20 15,0 20-15,0-21 0,0 0 0,-21 0 16,21 1-16,0-1 0,0 0 16,0-42 15,0 0-31,0-1 16</inkml:trace>
  <inkml:trace contextRef="#ctx0" brushRef="#br1" timeOffset="154131.89">22839 3260 0,'0'-21'0,"0"42"0,-21-64 0,21 22 0,-22 0 16,22 0-16,0 0 16,0 0-16,0-1 0,0 1 15,22 21-15,-1 0 16,0-21-16,21 21 0,-21 0 0,22 0 15,-1 0-15,-21 0 0,22 0 16,-22 0-16,21 21 0,-21 0 16,0 1-16,1-1 0,-22 21 0,0-21 15,0 22-15,0-1 0,-22 0 16,1-21-16,-21 22 0,0-1 16,-1-21-16,1 0 0,0 1 0,-1-1 15,22 0-15,-21 0 0,21-21 16,-1 0-16,1 21 0,0-21 15,42 0 1,0 0-16,1-21 0,-1 21 16,21-21-16,0 21 0,1 0 0</inkml:trace>
  <inkml:trace contextRef="#ctx0" brushRef="#br1" timeOffset="154503.69">23368 3387 0,'-106'84'16,"85"-62"0,0-1-16,0 0 0,-1 21 0,1-21 15,21 1-15,0-1 0,0 0 16,0 0-16,0 0 0,0 0 0,0 1 16,21-1-16,1-21 15,-1 0-15,0 0 0,0 0 16,0 0-16,22 0 0,-22 0 0,21 0 15,-21-21-15,22-1 0,-22 22 16,21-21-16,-21 0 0,0 0 0,1-21 16,-1 20-16,-21 1 0,0-21 15,0 21-15,0-22 0,0 22 0,-21 0 16,-1 0-16,1 0 0,0 21 16,-21 0-16,21 0 0,-1 0 0,-20 0 15,21 0-15,0 21 0,0 0 16,-1 0-16,22 0 0,0 1 0,0-1 15,0 0-15,0 0 0,0 0 16,22-21 0,20 0-16,-21 0 0</inkml:trace>
  <inkml:trace contextRef="#ctx0" brushRef="#br1" timeOffset="154743.87">23961 3175 0,'0'-21'0,"0"42"0,0-63 0,0 63 32,0 0-32,0 21 0,0 1 15,-22-22-15,22 21 16,0 1-16,-21-1 0,0 21 0,21-20 16,-21-22-16,21 21 0,0 1 0,-21-22 15,21 0-15,0 0 0,0 0 16,0 0-16,0 1 0,21-22 15,0 0 1,0 0-16,0 0 16</inkml:trace>
  <inkml:trace contextRef="#ctx0" brushRef="#br1" timeOffset="155177.62">24278 3133 0,'0'-21'0,"0"42"0,-21-21 31,0 21-15,21 21-16,-21 1 0,-1-1 15,1 0-15,0 22 0,21-22 0,-21 22 16,0-22-16,0 0 0,21 1 16,-22-1-16,22 0 0,0-21 15,0 22-15,0-22 0,0 0 0,0 0 16,0 0-16,22-21 0,-1 0 0,0 22 15,0-22-15,0 0 0,0 0 0,1 0 16,-1 0-16,0-22 16,0 1-16,0 0 0,22 21 0,-43-21 15,21 0-15,0 0 0,0-22 16,0 22-16,-21 0 0,0 0 0,0 0 16,21 21-16,-21 21 31,0 0-31,-21 0 15,21 0-15,0 0 0,-21 1 0,21-1 16,-21-21-16,21 21 0,0 0 16,0 0-16,0-42 47</inkml:trace>
  <inkml:trace contextRef="#ctx0" brushRef="#br1" timeOffset="155331.67">24553 3408 0,'0'0'0,"0"-21"0,0 0 15,-21 21 1,21 21-16,0 0 16,0 0-1,0 0-15,21 0 16,0-21-16</inkml:trace>
  <inkml:trace contextRef="#ctx0" brushRef="#br1" timeOffset="155778.6">24955 3535 0,'-21'21'0,"-42"21"31,42-20-31,-1-1 0,1 0 0,0 0 15,21 0-15,-21 0 0,0 1 16,21-1-16,0 0 16,-21-21-16,21 21 15,0-42 32,0 0-47,21 0 16,0-1-16,0 1 0,0 0 0,22 0 15,-22-21-15,21 20 0,0 1 16,1 0-16,-22 0 0,21 0 0,1 0 16,-22 21-16,21 0 0,-21 0 15,0 0-15,1 21 0,-1 0 0,-21 0 16,0 0-16,0 0 0,0 1 16,0-1-16,0 0 0,0 0 15,0 0-15,-21 0 0,-1 1 0,1-1 16,0-21-16,0 21 0,0 0 15,0-21-15,-22 21 0,43 0 32,21-21-32,1 0 15,-1 0-15,0-21 0,21 0 16</inkml:trace>
  <inkml:trace contextRef="#ctx0" brushRef="#br1" timeOffset="156317.49">25717 3577 0,'0'0'0,"0"-21"0,-21 21 32,0 0-32,0 0 15,-21 0-15,20 0 0,1 0 0,-21 0 16,0 21-16,20 0 0,1-21 16,-21 22-16,21-1 0,0 0 0,21 0 15,0 0-15,0 0 16,0 1-16,21-22 15,0 0 1,0 0-16,21 0 0,-20 0 16,-1 0-16,0 0 0,21 0 0,-21-22 15,1 22-15,-1-21 0,0 21 16,0-21-16,-21 0 0,21 21 16,-42 0 15,0 21-31,21 0 15,-21 0-15,0 1 0,21 20 0,-22-21 16,22 0-16,-21 22 0,0-1 16,21 0-16,0 1 0,0 20 0,0-21 15,0 22-15,0-22 0,0 22 16,0-22-16,0 0 0,0 1 16,0-1-16,0 0 0,0 1 0,0-22 15,0 21-15,0-21 0,-21 1 16,0-1-16,0 0 0,-1-21 0,1 0 15,-21 0-15,-22 0 0,43 0 16,-21 0-16,0-21 0,-1 0 16,1-1-16,21 1 0,-22 0 0,22-21 15,0 21-15,21-22 0,0 22 16,0-21-16,0-1 0,21 22 0,0-21 16,22 0-16,-1-22 15,0 22-15,1-1 0,20 1 0</inkml:trace>
  <inkml:trace contextRef="#ctx0" brushRef="#br1" timeOffset="156555.35">26204 3450 0,'0'-42'0,"0"-22"32,-21 64-32,0 22 15,21-1-15,-21 21 16,21-21-16,-21 22 0,21-1 15,0 0-15,0 1 0,0-1 0,0-21 16,0 21-16,-22 1 0,22-22 16,0 0-16,-21 0 0,21 0 15,0 1-15,0-1 0,0 0 16,21-21 15</inkml:trace>
  <inkml:trace contextRef="#ctx0" brushRef="#br1" timeOffset="156848.18">26141 3493 0,'-21'-22'0,"42"44"0,-64-86 0,22 43 15,21-21-15,0 20 0,0-20 16,0 21-16,0 0 0,0 0 0,0-1 16,0 1-16,21 21 15,1-21-15,-1 21 0,21-21 0,0 21 16,1 0-16,-22 0 0,21 0 15,-21 21-15,22 0 0,-22 0 0,0 22 16,-21-1-16,0-21 0,0 22 16,0-1-16,0 0 0,-21-21 0,0 22 15,-22-22-15,22 0 0,-21 0 16,0 0-16,20 1 0,-20-22 0,21 21 16,-21-21-16,20 0 0,1 0 15,21 21-15,21-21 16,1 0-1,20 0-15,-21 0 0</inkml:trace>
  <inkml:trace contextRef="#ctx0" brushRef="#br1" timeOffset="157639.03">26352 3662 0,'43'0'15,"-22"0"1,0 0-16,0 0 0,0 0 15,1 0-15,-1 0 0,0 0 16,0-21-16,0 0 0,0-1 16,-21 1-16,22 21 0,-22-21 15,0 0-15,0 0 16,-22 21-16,1 0 16,0 0-16,0 0 0,0 0 15,0 0-15,-1 21 0,22 0 0,-21 0 16,0 0-16,0 1 0,21-1 15,0 0-15,0 0 0,0 0 0,0 0 16,0 1-16,0-1 0,0 0 16,21-21-16,0 21 15,0-21-15,1 0 0,-1 0 16,0 0-16,0 0 0,21 0 0,-20 0 16,-1 0-16,21-21 0,-21 21 15,0-21-15,1 0 0,-1-1 16,0 1-16,-21 0 0,21 0 0,0 0 15,-21 0-15,0-1 0,0 1 16,0 0-16,21-21 0,1 42 16,-22-21-16,21 21 15,0 0-15,0 0 16,-21 21-16,21 0 0,0-21 0,-21 21 16,0 0-16,0 0 0,0 1 15,0 20-15,0-21 0,0 0 0,0 0 16,0 1-16,0-1 0,0 0 15,0 0 1,-21-21-16,0 0 16,21-21-1,0 0 1,21 0-16,0-1 16,-21 1-16,22 0 0,-1 0 0,21 0 15,-21-22-15,0 22 0,1 0 16,20 0-16,-21-21 0,0 20 0,22 1 15,-22 0-15,0 21 0,0 0 16,0 0-16,0 21 0,-21 0 16,0 1-16,0-1 0,0 0 15,0 0-15,-21 21 0,21-20 16,-21-1-16,21 0 0,-21 0 16,21 0-16,0 0 0,0 1 15,0-44 48,0 1-63,0 0 0,0 0 15,0 0-15</inkml:trace>
  <inkml:trace contextRef="#ctx0" brushRef="#br1" timeOffset="157806.94">27432 3302 0,'0'-21'0,"0"42"0,0-63 15,-21 42 1,0 0-16,21 21 31,0 0-15,0 0-16,21 0 0,0-21 16,0 0-16,0 22 15</inkml:trace>
  <inkml:trace contextRef="#ctx0" brushRef="#br1" timeOffset="158632.46">27665 3387 0,'0'0'0,"0"21"15,0 0-15,-21-21 0,-1 21 16,1 22-16,21-22 0,-21 0 0,0 0 16,21 21-16,0-20 0,0-1 15,0 42-15,0-42 0,0 1 16,0-1-16,0 0 15,0 0-15,21-21 0,0 0 0,0 0 16,1 0-16,-1 0 16,0 0-16,0 0 0,-21-21 15,21 21-15,0-21 0,-21 0 0,0-1 16,0 1-16,0 0 16,0-21-16,0 21 0,0-1 0,0-20 15,0 21-15,0 0 0,0-22 16,0 22-16,-21 0 0,42 21 47,1 0-47,-1 21 15,0-21-15,21 0 0,-21 0 16,22 21-16,-1-21 0,22 0 16,-22 0-16,21 0 0,-20 0 0,-1 0 15,-21 0-15,22 0 0,-22 0 16,21 0-16,-21 0 0,0 0 15,-21-21-15,22 0 0,-44 21 32,1 0-32,0 21 0,-21-21 15,-1 21-15,22 22 0,-21-22 16,0 0-16,-1 0 0,1 22 0,21-22 16,-22 0-16,22 0 15,0 21-15,0-20 0,21-1 0,-21-21 0,21 21 16,0 0-16,0 0 15,21-21 1,0 0-16,0 0 16,0 0-16,22 0 0,-22 0 0,0-21 15,0 0-15,22 0 0,-22 0 16,21-1-16,0-20 0,-20 0 0,20 21 16,0-43-16,-21 22 0,22-1 15,-22 1-15,0 0 0,-21-22 0,0 22 16,21 21-16,-21-22 0,0 22 15,0 0-15,-21 21 16,0 0-16,0 21 0,0 22 16,-1-1-16,1 0 0,21 1 15,0-1-15,0 0 0,0 1 16,0-1-16,0 0 0,0 1 16,21-1-16,1-21 0,-1 21 0,21-20 15,0 20-15,1-21 0,-1 0 16,0-21-16,-20 21 0,20-21 0,0 0 15,-21 0-15,1 0 0,20 0 16,-21 0-16,21 0 0,-20-21 0,-1 21 16,21-21-16,-21 0 0,0 21 15</inkml:trace>
  <inkml:trace contextRef="#ctx0" brushRef="#br1" timeOffset="159463.62">26585 6498 0,'0'-21'16,"43"-42"0,-43 41-16,21-20 15,-21 21-15,-21 42 47,21 0-47,-22 0 16,22 22-16,-21-22 0,21 21 0,0 1 15,0-1-15,0 0 0,0-21 16,0 22-16,0-1 0,0 0 16,21-20-16,1 20 0,-22-21 0,21 0 15,0 0-15,21 1 0,-21-1 16,1-21-16,20 0 0,0 0 0,-21 0 15,22 0-15,-1 0 0,0 0 16,1 0-16,-1-21 0,-21-1 0,22 1 16,-22 0-16,0 0 0,0-21 0,0-1 15,0 1-15,-21 0 0,0-22 16,0 22-16,0-22 0,0 1 0,0 20 16,0-20-16,0 21 0,-21-1 15,0 1-15,0 21 0,0-22 0,-22 43 16,22-21-16,-21 21 15,21 0-15,-22 0 0,1 21 0,0 1 16,21-1-16,-22 0 0,22 21 16,-21 1-16,21-1 0,-1 0 0,22 1 15,0-1-15,0 0 0,0-21 0,0 22 16,0-22-16,0 21 0,22-21 16,-1 1-16,0-1 0,0 0 0,0-21 15,0 21-15,1-21 0,-1 0 16,0 0-16,0 0 0,0 0 0,22 0 15</inkml:trace>
  <inkml:trace contextRef="#ctx0" brushRef="#br1" timeOffset="159775.78">27474 6519 0,'0'22'31,"0"-1"-31,0 0 15,0 0-15,21 0 16,1-21-16,-1 0 16,0 0-16,0 0 0,0 0 15,-21-21 1,21 0-16,-21 0 0,0 0 16,0-1-16,0 1 0,0 0 15,0 0-15,-21 21 0,0 0 16,21-21-16,-21 21 15,0 0-15,21 21 16,0 0-16,0 0 0,0 0 16,21-21-1,0 0-15,21 0 0,-20 0 16</inkml:trace>
  <inkml:trace contextRef="#ctx0" brushRef="#br1" timeOffset="160011.64">28109 6223 0,'0'-21'0,"0"42"0,21-42 31,1 21-31,-1 0 16,0 0-16,21 0 0,-21 0 15,1 0-15,20 0 0,-21 0 0,21 0 16,-20 0-16,-1 0 0,0 0 15,0 0-15,0 0 0,0 21 0,-42-21 47</inkml:trace>
  <inkml:trace contextRef="#ctx0" brushRef="#br1" timeOffset="160431.4">28173 6244 0,'0'0'0,"-43"0"16,22 21-16,0 1 0,-21 20 0,21-21 16,-1 0-16,1 0 0,0 1 15,0-1-15,0 21 0,0-21 16,21 0-16,0 1 0,0-1 16,21-21 15,0 0-31,0 0 15,0-21-15,0 21 0,1-22 16,-1 22-16,0 0 0,0-21 16,0 21-16,0 0 0,1 0 0,20 0 15,-21 0-15,0 0 0,22 0 16,-22 0-16,0 0 0,21 21 16,-21 1-16,-21-1 0,22-21 0,-1 21 15,-21 0-15,0 0 0,0 0 0,0 1 16,0-1-16,0 0 15,0 0-15,-21 0 0,-1-21 16,1 21-16,0-21 16,0 0-16,0 0 0,-22 0 0,22 22 15,0-22-15,0 0 0,0 0 0,0 0 16,-1 0-16,22-22 16</inkml:trace>
  <inkml:trace contextRef="#ctx0" brushRef="#br1" timeOffset="160608.29">28914 7006 0,'0'43'16,"-22"-43"-1,1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4657-3F5C-4B3B-8457-BDDDD1328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A6B2-1B99-436F-A423-F3F606281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2229-FF20-4A27-AAAD-068E8BD5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AFE72-F8FF-43A2-ADE7-9DD44229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A9B8-9B89-4C72-A02E-DC3AAD9E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30F5-3EFC-4CEE-9FE1-9F63DAA2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26697-99EC-413B-870D-D8503D858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235C9-5026-4BE7-AF38-E4EC8527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D2C-3C56-49B2-A3F3-B4AC0E41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7DD6-D5B6-4E1C-A8FB-5F19F5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3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DE9DC-E451-4E8F-B695-93EDECF20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1AF92-0892-4E76-BE18-01FEAF1A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04F4-DC90-4502-85F6-A91B6874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7758-7450-4006-9422-0E783AFD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3197A-647B-40B1-BCC6-5FE099F3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8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3417-C384-44AF-BDA3-367665D6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DCC9-94C4-4FB6-BBA1-50E87EA4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79B6-A814-44E0-BDFA-2297CCD4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6AAD-8C4D-4F62-9DD0-8FA6D672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37F3-07A5-45E2-95D2-43AD73E6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7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525C-40A2-4F12-9B91-A16CA478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1687B-5536-4B3F-B0D2-27DE3C4AC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8C2C7-B711-4158-A5AA-34B8D7E1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FF3E-FC35-4D91-BC31-37B555EF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27ED-6D3B-44D3-BA85-9413D5C3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8F72-E413-4DA4-A0B3-1DDFB7BC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8D75-BB66-404D-9AA1-8DB640867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F3AF-B755-4C93-BB33-0F2C10979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2BCC9-BBA4-4F8F-97C6-C114B939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E17FD-911E-41E3-917E-F0490D4D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7D22-9CED-4D94-BC35-6397ABF5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1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ECFB-8823-47F2-A161-BD1737B9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043F-79A9-4E98-AB7E-E80C0DC4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4D07C-F30E-4AEB-8C22-52A94AAC7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85FC3-3457-4E5D-89BF-C5BE976B1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379DC-14AF-488F-8B1C-649E1FAB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72F1C-B933-4DC5-922C-854FA82D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35D02-6E3D-4372-867E-130D3FC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37B95-110F-429E-B113-B5BF8138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E191-0C3A-4B44-93B6-49CEA2AF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3932F-934A-45E8-9775-B551E584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E2FD0-39A6-4727-8B2F-C6508DC7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267F4-16FF-4A49-9F29-487977C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5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C7565-48CB-456D-9F7B-C648157D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CB450-C5E7-4019-B42F-04DE494F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C8C1-BB32-46EF-9773-0DA74937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5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DCAC-09B0-45B3-A792-6564E9B3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58A0-BC69-4579-9185-5F9EECDC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AF780-E84F-48F2-8932-00CDF6496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D0B2A-75DC-4778-A3F7-4324C955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2B9C-D078-4654-98CA-1AE731C8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AD40-C6FB-484F-9D4D-171A0F69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605D-8FE2-4E6A-8017-1A6F0F44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FB5D9-AB67-4918-828E-D04D2255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3B8EF-C9FD-4EF3-B97A-2EEB53794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DEF10-1DA9-4822-A0ED-E7CC470D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775A-5829-4118-B1F1-126F1D6C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37A4C-28C3-4DEB-8413-B7F780DD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EC973-115B-4EA8-8C4D-46BB7A62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3735-3686-4864-8E67-F7471E3E0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9160-9F77-452D-BF3A-1B833A429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E6788-318F-4F07-9CC3-DD9A893FF7DD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7D91-A1E8-4ECF-8C31-2CA3AF4DF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5B79-60D4-4117-A8A1-0B5BCCFCA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136A-68BB-4BD3-823C-65C5784F2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47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5FE-8127-4FD3-9673-C84D32FF3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9192-EFC8-4EBB-8D16-3E6A4CFD0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D051EF-ED1C-4734-BA01-9735C9F8A95E}"/>
                  </a:ext>
                </a:extLst>
              </p14:cNvPr>
              <p14:cNvContentPartPr/>
              <p14:nvPr/>
            </p14:nvContentPartPr>
            <p14:xfrm>
              <a:off x="175320" y="457200"/>
              <a:ext cx="6462000" cy="182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D051EF-ED1C-4734-BA01-9735C9F8A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447840"/>
                <a:ext cx="648072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04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5FE-8127-4FD3-9673-C84D32FF3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9192-EFC8-4EBB-8D16-3E6A4CFD0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02BA20-11E4-49D5-931B-F3F442B20B88}"/>
                  </a:ext>
                </a:extLst>
              </p14:cNvPr>
              <p14:cNvContentPartPr/>
              <p14:nvPr/>
            </p14:nvContentPartPr>
            <p14:xfrm>
              <a:off x="700920" y="784800"/>
              <a:ext cx="5509800" cy="29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02BA20-11E4-49D5-931B-F3F442B20B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775440"/>
                <a:ext cx="552852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65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5FE-8127-4FD3-9673-C84D32FF3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9192-EFC8-4EBB-8D16-3E6A4CFD0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0038F7-9559-4E9F-B5B2-4A9B72747C7A}"/>
                  </a:ext>
                </a:extLst>
              </p14:cNvPr>
              <p14:cNvContentPartPr/>
              <p14:nvPr/>
            </p14:nvContentPartPr>
            <p14:xfrm>
              <a:off x="579240" y="533520"/>
              <a:ext cx="8016480" cy="473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0038F7-9559-4E9F-B5B2-4A9B72747C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524160"/>
                <a:ext cx="8035200" cy="47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06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5FE-8127-4FD3-9673-C84D32FF3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9192-EFC8-4EBB-8D16-3E6A4CFD0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E24B52-D8DC-4C37-9CC7-CA27774F0CB2}"/>
                  </a:ext>
                </a:extLst>
              </p14:cNvPr>
              <p14:cNvContentPartPr/>
              <p14:nvPr/>
            </p14:nvContentPartPr>
            <p14:xfrm>
              <a:off x="0" y="297360"/>
              <a:ext cx="8870040" cy="550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E24B52-D8DC-4C37-9CC7-CA27774F0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0"/>
                <a:ext cx="8888760" cy="55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426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5FE-8127-4FD3-9673-C84D32FF3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9192-EFC8-4EBB-8D16-3E6A4CFD0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0403EF-9D10-4AC6-816A-9C43FB87E6FB}"/>
                  </a:ext>
                </a:extLst>
              </p14:cNvPr>
              <p14:cNvContentPartPr/>
              <p14:nvPr/>
            </p14:nvContentPartPr>
            <p14:xfrm>
              <a:off x="449640" y="213480"/>
              <a:ext cx="683532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0403EF-9D10-4AC6-816A-9C43FB87E6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04120"/>
                <a:ext cx="685404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04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5FE-8127-4FD3-9673-C84D32FF3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9192-EFC8-4EBB-8D16-3E6A4CFD0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63168D-E10D-4C34-AF34-EC75C172135E}"/>
                  </a:ext>
                </a:extLst>
              </p14:cNvPr>
              <p14:cNvContentPartPr/>
              <p14:nvPr/>
            </p14:nvContentPartPr>
            <p14:xfrm>
              <a:off x="106560" y="190440"/>
              <a:ext cx="1207800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63168D-E10D-4C34-AF34-EC75C1721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81080"/>
                <a:ext cx="12096720" cy="59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059318-860E-4417-824F-C6A4D43FA912}"/>
                  </a:ext>
                </a:extLst>
              </p14:cNvPr>
              <p14:cNvContentPartPr/>
              <p14:nvPr/>
            </p14:nvContentPartPr>
            <p14:xfrm>
              <a:off x="4770000" y="297360"/>
              <a:ext cx="2111040" cy="38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059318-860E-4417-824F-C6A4D43FA9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0640" y="288000"/>
                <a:ext cx="2129760" cy="4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46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5FE-8127-4FD3-9673-C84D32FF3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9192-EFC8-4EBB-8D16-3E6A4CFD0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0F6D78-2F7A-4AEE-97EC-9117F2C433C8}"/>
                  </a:ext>
                </a:extLst>
              </p14:cNvPr>
              <p14:cNvContentPartPr/>
              <p14:nvPr/>
            </p14:nvContentPartPr>
            <p14:xfrm>
              <a:off x="380880" y="228600"/>
              <a:ext cx="5243040" cy="289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0F6D78-2F7A-4AEE-97EC-9117F2C43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19240"/>
                <a:ext cx="526176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69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5FE-8127-4FD3-9673-C84D32FF3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9192-EFC8-4EBB-8D16-3E6A4CFD0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88B4A1-0004-4BE2-BC4F-32F02C34BA78}"/>
                  </a:ext>
                </a:extLst>
              </p14:cNvPr>
              <p14:cNvContentPartPr/>
              <p14:nvPr/>
            </p14:nvContentPartPr>
            <p14:xfrm>
              <a:off x="266760" y="190440"/>
              <a:ext cx="11902680" cy="481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88B4A1-0004-4BE2-BC4F-32F02C34B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81080"/>
                <a:ext cx="11921400" cy="48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31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5FE-8127-4FD3-9673-C84D32FF3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9192-EFC8-4EBB-8D16-3E6A4CFD0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34A899-B297-42B2-9702-B9A599B7C657}"/>
                  </a:ext>
                </a:extLst>
              </p14:cNvPr>
              <p14:cNvContentPartPr/>
              <p14:nvPr/>
            </p14:nvContentPartPr>
            <p14:xfrm>
              <a:off x="30600" y="426600"/>
              <a:ext cx="10416600" cy="451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34A899-B297-42B2-9702-B9A599B7C6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417240"/>
                <a:ext cx="10435320" cy="45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10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5FE-8127-4FD3-9673-C84D32FF3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9192-EFC8-4EBB-8D16-3E6A4CFD0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C05D74-8E54-484E-BAEC-00077A16D372}"/>
                  </a:ext>
                </a:extLst>
              </p14:cNvPr>
              <p14:cNvContentPartPr/>
              <p14:nvPr/>
            </p14:nvContentPartPr>
            <p14:xfrm>
              <a:off x="15120" y="221040"/>
              <a:ext cx="1210104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C05D74-8E54-484E-BAEC-00077A16D3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211680"/>
                <a:ext cx="1211976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11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2022-03-29T02:24:41Z</dcterms:created>
  <dcterms:modified xsi:type="dcterms:W3CDTF">2022-03-29T02:25:00Z</dcterms:modified>
</cp:coreProperties>
</file>