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1:38:16.9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3196 0,'21'0'63,"-42"0"-32</inkml:trace>
  <inkml:trace contextRef="#ctx0" brushRef="#br0" timeOffset="1658.83">1418 1143 0,'21'-21'0,"0"-64"31,1 64-31,-22 0 0,0 0 0,0-22 16,21 22-16,-21 0 0,0 0 15,0 0-15,0 0 0,0-1 16,0 1-16,-21 21 15,-1 21 1,22 1-16,0-1 0,0 0 16,-21 21-16,0 1 0,0-1 15,21 0-15,-21 22 0,21-22 16,-21 0-16,-1 22 0,1-22 0,0 22 16,21-22-16,-21 22 0,0-1 15,0 1-15,-1-1 0,-20 1 16,21-22-16,0 21 0,0-20 0,-1-1 15,22 0-15,-21-20 0,21-1 16,-21 0-16,21 0 0,-21-21 16,21-21-1,0-21-15,0 20 16,0-20-16,0 0 0,0-22 16,0 22-16,0 0 0,0-1 0,0 1 15,0 0-15,0 20 0,0-20 16,0 21-16,0 0 15,21 21-15,0 21 32,-21 0-17,21 0-15,1 0 0,-22 1 0,21 20 16,0-21-16,-21 21 0,21-20 16,0-1-16,0 21 0,1-21 0,-1 0 15,0 1-15,21-1 0,-21 0 16,1-21-16,-1 21 0,21-21 15,-21 0-15,0 0 0,22 0 0,-22 0 16,21 0-16,-21-21 0,22 0 16,-22 0-16,21-1 0,-21 1 0,1-21 15,-1 0-15,0-1 0,0 1 16,0 21-16,0-22 0,1 1 16,-1 0-16,-21 21 0,21-1 15,-21 1-15,0 0 0,0 0 16,-21 42 15,0 0-31,21 0 16,-22 1-16,1-1 0,21 0 15,0 21-15,0-21 0,0 22 0,0-1 16,0 0-16,0-20 0,0 20 16,0 0-16,0-21 0,0 22 0,0-22 15,21 0-15,1 0 0,-1 0 16,0 1-16,0-22 0,0 0 15,0 21-15,1-21 0,20 0 16,-21 0-16,0 0 0,0-21 0,1-1 16,-1 1-16,0 0 0,0-21 15,0 21-15,0-22 0,-21 1 0,0 0 16,0-1-16,0-20 0,0 20 16,0 1-16,0 0 0,0 21 0,0-22 15,0 22-15,-21 0 0,0 21 16,0-21-16,0 21 0,-22 0 15,22 0-15,0 0 0,-21 0 0,21 0 16,-1 0-16,-20 21 0,21-21 16,0 21-16,0 0 0,21 0 15,0 1-15,-22-1 0,22 0 16,0 0-16,0 0 0,0 0 0,0 1 16,22-1-16,-1 0 0,0-21 15,0 21-15,21-21 0,-20 0 0</inkml:trace>
  <inkml:trace contextRef="#ctx0" brushRef="#br0" timeOffset="1971.65">2942 1355 0,'-42'-21'16,"21"21"-1,-1 0-15,1 0 0,0 0 16,-21 0-16,21 21 0,-1 0 0,-20 0 16,21 0-16,0 0 0,0 1 15,-1 20-15,1-21 0,0 21 0,0 1 16,21-22-16,0 21 0,0 1 16,0-1-16,0-21 0,0 21 15,0-20-15,0 20 0,21-21 0,21 0 16,-20 0-16,-1-21 0,21 22 15,0-22-15,1 0 0,-1 0 16,22 0-16,-22 0 0,0 0 0,1-22 16,-1 1-16,0 0 0</inkml:trace>
  <inkml:trace contextRef="#ctx0" brushRef="#br0" timeOffset="2455.37">3492 1482 0,'0'0'16,"0"-21"-16,0-1 0,0 1 0,-21 0 15,0 0-15,0 21 16,0 0-16,-22 0 0,22 0 0,0 0 16,0 0-16,-21 0 0,20 21 15,1 0-15,0 0 0,0 1 16,0-1-16,0 21 0,21 0 16,0-20-16,-22 20 0,22 0 0,0 1 15,0-22-15,0 21 0,0-21 16,0 22-16,0-22 0,0 0 0,0 0 15,22-21-15,-1 21 0,0-21 16,0 0-16,0 0 0,0 0 0,1 0 16,-1 0-16,0-21 0,0 21 15,21-21-15,-20 0 0,-1-22 0,0 22 16,0-21-16,-21 0 0,21-1 16,0 1-16,-21 0 0,22 20 0,-22-20 15,0 21-15,0 0 0,0 0 16,0-1-16,0 1 0,0 42 31,0 1-31,-22-1 16,1 0-16,0 21 0,21-21 0,0 22 15,0-22-15,0 21 0,-21-21 16,21 22-16,0-22 0,0 0 0,0 21 16,0-20-16,0-1 0,21 0 15,0 0-15,0-21 0,1 21 0,-1-21 16,0 0-16,0 0 15,21 0-15,-20 0 0,20-21 0,-21 0 0,21 0 16,-20 0-16,20-1 0</inkml:trace>
  <inkml:trace contextRef="#ctx0" brushRef="#br0" timeOffset="2751.2">4170 974 0,'0'-43'0,"0"86"0,0-107 0,0 43 0,0 0 0,0 0 15,-21 21 1,21 21-16,-22 0 0,1 21 16,21 1-16,-21-1 0,21 0 15,-21 22-15,21-1 0,-21-20 16,21 20-16,0 1 0,0-22 16,-21 22-16,21-22 0,0 0 0,0 1 15,0-1-15,0 0 0,0 1 16,0-1-16,0-21 0,0 0 0,0 0 15,0 1-15,0-1 0,21-21 16,-21 21-16,21-21 0,0 0 16,0-21-16,0 21 15,1-21-15,-1-22 0,0 22 0,0-21 16,21 21-16,-20-22 0</inkml:trace>
  <inkml:trace contextRef="#ctx0" brushRef="#br0" timeOffset="3192.95">4572 1334 0,'-21'0'16,"0"21"-1,-1 0-15,1 0 0,21 0 16,-21 0-16,0 1 0,21-1 0,-21 21 16,21-21-16,-21 22 0,-1-22 15,22 0-15,0 21 0,0-21 0,0 1 16,0 20-16,0-21 0,0 0 15,0 0-15,0 1 0,22-22 16,-22 21-16,21-21 0,0 0 0,0 0 16,0 0-16,0 0 0,1 0 15,20 0-15,-21 0 0,0 0 0,0-21 16,1-1-16,-1 1 0,0 0 16,0-21-16,0-1 0,-21 22 0,21-21 15,-21 0-15,0-1 0,0 1 0,0 0 16,0 20-16,0-20 0,0 21 15,-21 0-15,0 0 0,0 21 0,0 0 16,0 0-16,-1 0 0,1 0 16,-21 0-16,21 0 0,-22 0 15,22 21-15,-21-21 0,21 21 16,0 0-16,-1 0 0,1-21 0,0 21 16,0 1-16,21-1 0,0 0 15,0 0-15,0 0 0,0 0 16,21-21-1,0 0-15,0 0 0,22 0 0</inkml:trace>
  <inkml:trace contextRef="#ctx0" brushRef="#br0" timeOffset="3750.65">5016 1418 0,'0'0'0,"-21"0"0,21-21 15,0 0 1,0 0 0,21 0-16,1 21 15,-1 0-15,0-22 16,0 22-16,0 0 0,0 0 0,1 0 15,-1 0-15,0 22 16,0-1-16,0 0 0,-21 0 0,0 0 16,21 0-16,-21 1 0,0-1 15,0 21-15,0-21 0,0 22 0,0-22 16,0 21-16,0-21 0,-21 22 16,21-22-16,0 0 0,-21 0 0,0 0 15,21 0-15,-21-21 0,21 22 0,0-44 47,0 1-47,0 0 16,0 0-16,0-21 0,21 20 15,-21-20-15,21 21 0,-21-21 16,0 20-16,21 1 0,0-21 0,-21 21 16,22 0-16,-22-1 0,21 1 15,0 21 1,-21-21-16,21 21 31,0 0-15,0 0-1,1 0 1</inkml:trace>
  <inkml:trace contextRef="#ctx0" brushRef="#br0" timeOffset="4307.33">6032 1418 0,'0'0'16,"106"-42"0,-85 21-1,-21 0-15,22 21 0,-22-22 16,0 1-1,-22 21 1,1 0-16,0 0 0,0 0 0,0 21 16,0-21-16,-22 22 0,1-1 15,21 0-15,-22 0 0,22 0 0,0 0 16,0 1-16,0-22 0,21 21 16,0 0-16,0 0 0,0 0 15,0 0-15,21-21 16,0 0-16,0 0 0,0 22 0,1-22 15,20 0-15,-21 0 0,21 0 0,-20 0 16,-1 21-16,21-21 0,-21 0 16,0 0-16,1 0 0,-22 21 0,21-21 15,0 21 1,0 0-16,-21 0 16,0 1-16,0-1 15,0 0-15,-21-21 0,0 21 16,0-21-16,-1 21 0,1-21 0,0 21 15,0-21-15,0 0 0,0 0 16,-1 22-16,1-22 0,0 0 0,0 0 16,0 0-16,0 0 15,-1 0 1,1 0-16,0 0 16,0 0-16,0 0 15,0-22 1,21 1-16,-22 21 0,22-21 15</inkml:trace>
  <inkml:trace contextRef="#ctx0" brushRef="#br0" timeOffset="4732.08">4233 1080 0,'21'0'31,"1"-22"-15,-1 22-16,21 0 0,-21 0 0,22 0 15,-1 0-15,0 0 0,22 0 16,-22 0-16,22 0 0,-1 0 0,-21 0 16,22 0-16,-22 0 0,1 0 15,-1 0-15,0 0 0,-21 0 0,1 0 16,-1 0-16,0 0 0,-63 0 62</inkml:trace>
  <inkml:trace contextRef="#ctx0" brushRef="#br0" timeOffset="5766.72">1566 2371 0,'0'0'0,"-21"0"15,0 0 1,0 0-16,0 0 16,-1 0-16,1 0 15,0 0 1,42 0 31,0 0-32,1 0-15,-1 0 0,21 0 0,-21 0 16,22 0-16,-1 0 16,0 0-16,1 0 0,-1 0 0,0 0 15,1 0-15,20 0 0,-21-21 16,22 21-16,-22 0 0,22 0 0,-1 0 15,1 0-15,-1 0 0,1 0 16,20 0-16,-20 0 0,21 0 0,-1 0 16,1 0-16,0 0 0,-1 0 15,1 0-15,21 0 0,0 0 0,21 0 16,0 0-16,0 0 0,0 0 0,0 0 16,21 0-16,-21 0 0,0 0 15,21 0-15,-21 0 0,0 0 0,0-22 16,0 22-16,-21 0 15,0 0-15,-1 0 0,1 0 0,0-21 16,-21 21-16,-1 0 0,1 0 0,0 0 16,-1 0-16,1 0 0,-21-21 15,20 21-15,-20 0 0,-1 0 0,1 0 16,-22 0-16,22 0 0,-22 0 16,0 0-16,1 0 0,-22 0 0,0 0 15,0 0-15,0 0 0,0 0 16,1 0 78,-1 0-79</inkml:trace>
  <inkml:trace contextRef="#ctx0" brushRef="#br0" timeOffset="7843.33">1291 3598 0,'0'0'0,"0"-21"0,0 0 16,0 0-16,0 0 16,21 21-16,-21-21 0,21-1 15,-21 1 1,22 21 15,-22 21 0,0 1-31,0-1 0,0 0 0,0 0 16,0 0-16,0 22 0,0-22 16,0 0-16,0 21 0,0-21 0,0 1 15,0-1-15,0 0 16,0 0-16,0 0 0,0 0 0,0 1 0,0-1 16,21-21-1,0 0-15,0 0 16,0 0-16,0 0 15,1 0-15,-1 0 0,0-21 16,0-1-16,0 1 0,-21 0 16,0 0-16,21 0 0</inkml:trace>
  <inkml:trace contextRef="#ctx0" brushRef="#br0" timeOffset="8299.07">1460 2921 0,'0'0'0,"-21"0"0,0 0 16,0 0-16,0 21 0,0-21 15,21 21-15,0 1 0,-22-22 16,22 21-16,0 0 0,0 0 0,0 0 15,0 0-15,0 1 16,22-22-16,-1 0 16,0 0-16,0 0 0,0 0 15,22 0-15,-22 0 0,0 0 0,21 0 16,-21 0-16,22 0 0,-22-22 16,0 22-16,0-21 0,0 21 15,1-21-15,-22 0 0,0 0 16,0 0-16,0-1 15,-22 22-15,1 0 0,0 0 0,-21 0 16,21 0-16,-1 0 0,1 0 16,0 0-16,0 0 0,0 22 0,0-1 15,-1-21-15,1 21 0,21 0 16,-21 0-16,21 0 16,0 1-16,0-1 15,0 0-15,21 0 0,0 0 0,1 0 16,-1 1-16,21-1 0</inkml:trace>
  <inkml:trace contextRef="#ctx0" brushRef="#br0" timeOffset="9054.64">2582 3493 0,'21'0'0,"-42"0"0,64-22 0,-43 1 16,21 21-16,-21-21 0,0 0 16,0 0-16,0 0 0,0-1 15,-21 1-15,-1 0 0,1 21 16,0-21-16,0 21 0,0 0 0,0 0 16,-1 0-16,1 0 0,-21 0 15,21 0-15,0 21 0,-1 0 0,1 0 16,-21 1-16,21-1 0,0 21 15,-1-21-15,1 22 0,0-22 0,0 21 16,0-21-16,21 22 0,0-22 16,0 0-16,0 0 0,0 21 15,0-20-15,0-1 16,0 0-16,21 0 16,0-21-16,0 0 15,0 0-15,1 0 0,-1 0 0,0-21 16,0 21-16,0-21 0,0 0 0,1 21 15,20-22-15,-21-20 0,0 21 16,0 0-16,1-22 0,20 22 0,-21-21 16,0 0-16,0-22 0,1 22 15,-1-1-15,-21-20 0,21 21 0,0-1 16,0 1-16,0 0 0,-21-1 16,0 1-16,22 0 0,-22 20 15,21 1-15,-21-21 0,0 21 16,0 0-16,0 42 31,0 21-15,0-21-16,0 22 0,-21-1 15,21 0-15,0 1 0,-22-1 0,22 21 16,0 1-16,0-22 0,0 22 16,0-22-16,0 22 0,0-22 0,0 0 15,0 1-15,0-1 0,0-21 16,22 0-16,-1 0 0,0 1 0,0-1 15,0 0-15,22-21 0,-22 0 16,21 21-16,-21-21 0,22 0 16,-22 0-16,21 0 0,-21 0 0,0 0 15,1-21-15,-1 0 0,0 21 16,0-21-16,0-1 0,0 1 0,1 0 16,-22 0-16,0 0 0,0 0 15,21-1-15,-21 1 0</inkml:trace>
  <inkml:trace contextRef="#ctx0" brushRef="#br0" timeOffset="11511.23">741 5059 0,'0'-21'0,"0"42"0,0-63 0,0-1 0,0 22 16,0 0-16,0-21 0,0 20 16,0 1-16,0 0 0,-21 0 0,21 0 15,0 0-15,-22-1 0,22 44 47,-21-1-47,21 0 0,0 21 16,0 1-16,-21-1 0,21 0 15,0 22-15,0-22 0,0 0 16,0 1-16,-21-1 0,21 0 0,-21-20 16,21 20-16,-21-21 0,21 0 15,0 0-15,0 1 0,0-1 16,0-42 15,21-1-31,-21 1 16,21 0-16,0-21 0,0 21 0,-21-22 15,21 1-15,1 0 0,-22-1 0,21 1 16,0 0-16,-21-1 16,21 1-16,0 21 0,-21 0 0,0-1 15,21 22-15,1 0 16,-1 22-16,-21-1 0,21 21 15,0-21-15,-21 22 0,21-1 16,0 0-16,1 1 0,-22-1 0,21 0 16,0 1-16,0-22 0,0 21 15,-21-21-15,21 0 0,1 1 0,-1-1 16,-21 0-16,21-21 16,0 0-16,0 0 0,0 0 0,1 0 15,-1 0-15,0 0 0,0 0 16,21-21-16,-20 0 0,-1-1 0,0 1 15,0-21-15,21 0 0,-20 20 16,-1-41-16,0 21 0,21-22 16,-21 22-16,1-22 0,-1 22 0,21 0 15,-21-1-15,0 1 0,1 21 16,-1 0-16,0 21 0,21 0 0,-21-22 16,1 22-16,-1 0 15,0 22-15,0-1 0,-21 0 0,0 0 16,21 21-16,-21-20 15,21-1-15,-21 21 0,22-21 0,-22 0 16,0 1-16,0-1 0,0 0 16,0 0-16,0 0 15,21-42 17,-21 0-17,0 0-15,0 0 0,0-1 0,0 1 16,0 0-16,0-21 0,-21 21 15,-1-1-15,22 1 0,-21 0 0,0 0 16,0 0-16,0 21 16,0 0-16,-1 0 0,1 0 15,0 0-15,0 0 0,0 21 16,0-21-16,-22 21 0,22 21 0,0-20 16,0 20-16,-22 0 0,22-21 15,0 22-15,0-1 0,0 22 0,21-22 16,0 0-16,0-21 0,0 22 15,0-1-15,0-21 0,0 22 0,0-22 16,0 0-16,21 0 0,-21 0 16,21-21-16,0 21 0,0-21 0,1 0 15,-1 0-15,0 0 0,0 0 16,21 0-16,-20 0 0,-1-21 16,0 0-16,21 21 0,-21-21 15,1 0-15,-1 0 0,0-22 0,0 22 16,0-21-16,0-1 0,-21 1 15,0 0-15,22-1 0,-22 1 0,0 0 16,21-1-16,-21 1 0,0 21 16,0-21-16,0 20 0,0 1 15,0 42 1,0 1 0,0-1-16,0 21 0,0-21 15,0 22-15,0-1 0,0-21 0,0 21 16,0 1-16,0-22 15,21 21-15,0-21 0,-21 1 0,21 20 16,0-21-16,1-21 0,-1 21 16,0 0-16,0-21 0,21 0 0,-20 0 15,20 0-15,0 0 0,-21 0 16,22 0-16,-1 0 0,0-21 0,1 21 16,-22-21-16,21 0 0,1 0 15,-22-22-15,0 22 0,0-21 0,0 21 16,0-22-16,-21 1 0,22 0 0,-22-1 15,0 1-15,0 0 0,0 21 16,0-1-16,0 1 0,0 0 0,-22 42 31,22 0-31,-21 1 16,21-1-16,-21 0 0,21 21 16,0 1-16,0-22 0,0 21 0,0-21 15,0 22-15,-21-22 0,21 21 16,0-21-16,0 0 0,0 1 0,-21-1 15,21 0-15,0 0 0,0 0 16,0-42 31,0 0-47,0 0 0,0 0 16,0-1-16,21 1 0,-21-21 15,21 0-15,0 20 0,-21-20 0,21 0 16,1 21-16,-22-22 0,21 22 15,0-21-15,0 21 0,0-1 0,-21 1 16,21 21-16,1-21 0,-1 21 16,0 0-16,0 0 15,-21 21-15,0 0 0,0 1 16,21 20-16,-21-21 0,21 21 0,-21-20 16,0 20-16,0-21 0,22 21 15,-1-20-15,-21 20 0,21-21 0,0 0 16,-21 0-16,21 1 0,-21-1 15,21 0-15,-21 0 0,22-21 16,-22 21-16,21-21 0,0 0 16,0 0-16,0 0 15,0-21-15,-21 0 16,22 0-16,-1 0 0,-21-1 0,21 1 16,0-21-16,-21 21 0,21-22 15,0 1-15,1 0 0,-1-1 0,0 1 16,0 0-16,0-1 0,-21 1 15,21 21-15,1 0 0,-1 0 0,0 21 16,-21-22-16,21 22 16,0 0-16,0 22 15,-21-1-15,0 0 16,0 21-16,0-21 0,0 22 16,0-1-16,0-21 0,0 22 0,0-22 15,0 21-15,0-21 0,0 22 16,0-22-16,0 0 0,22 0 0,-1 0 15,-21 0-15,21 1 0,-21-1 0,21-21 16,0 21-16,0 0 0,1-21 16,20 0-16,-21 21 0,21-21 0,-20 0 15,-1 0-15,21 0 0,0 0 16,-20 0-16,20 0 0,-21-21 0,21 21 16,-20-21-16,20 0 0,-21 0 15,0-1-15,0 1 0,22-21 16,-22 21-16,0-22 0,0 1 0,0 0 15,1-22-15,-22 22 0,0 0 16,21-1-16,-21 1 0,0 21 0,0 0 16,0-1-16,0 1 0,-21 21 15,-1 0-15,1 0 0,0 21 16,0 1-16,0 20 0,0 0 16,21-21-16,-22 22 0,22-1 15,-21 0-15,21 1 0,0-1 0,0-21 16,0 22-16,0-22 0,0 0 15,21 0-15,1 0 0,-1 0 16,0 1-16,0-22 0,0 0 0,0 21 16,1-21-16,-1 0 0,21 0 0,-21 0 15,0 0-15,22 0 0,-22-21 16,21-1-16,-21 22 0,22-21 0,-22 0 16,21 0-16</inkml:trace>
  <inkml:trace contextRef="#ctx0" brushRef="#br0" timeOffset="12599.65">825 6223 0,'0'0'0,"22"0"0,-22-21 16,0 42 31,0 0-47,0 0 16,0 22-16,0-1 0,0 0 15,0 22-15,0-22 0,0 22 0,0-1 16,-22 1-16,1-1 0,0-20 15,0 20-15,21-21 0,-21 1 0,0-1 16,-1 0-16,1 1 0,0-22 16,21 21-16,-21-21 0,0 1 0,21-1 15,0 0-15,-21-21 16,-1-21 0,22 0-16,0-1 15,0-20-15,0 21 0,0-21 16,0 20-16,0-20 0,0-21 0,0 20 15,0 1-15,0 0 0,0-1 16,0 1-16,0 21 0,0 0 0,22-1 16,-22 1-16,0 0 0,21 21 15,0 21-15,0 0 16,0 1-16,-21 20 0,21-21 16,1 21-16,-22-20 0,21 20 15,0 0-15,-21-21 0,21 22 16,0-1-16,0-21 0,-21 0 0,22 22 15,-1-22-15,0 0 0,0-21 16,21 21-16,-20-21 0,-1 0 16,0 0-16,0 0 0,21 0 0,-20 0 15,-1-21-15,0 21 0,21-21 16,-21 0-16,1 0 0,-1-22 0,0 22 16,-21-21-16,21 21 0,-21-22 15,21 1-15,-21 21 0,0-22 0,0 22 16,0 0-16,0 0 0,0 0 15,0 42 1,0 0 0,0 0-16,0 0 0,0 1 0,0 20 15,0-21-15,0 0 0,0 0 16,0 22-16,0-22 0,0 0 16,0 0-16,0 0 0,0 1 15,21-22 16,-21-22-31,0 1 16,0 0-16,0 0 16,0-21-16,0 20 0,0 1 15</inkml:trace>
  <inkml:trace contextRef="#ctx0" brushRef="#br0" timeOffset="12794.54">1397 6456 0,'0'0'15,"0"-21"-15,0 42 63,0 0-63,0 0 16,0 0-1,0 1 1</inkml:trace>
  <inkml:trace contextRef="#ctx0" brushRef="#br0" timeOffset="13359.53">1757 6646 0,'0'0'0,"0"22"0,0-1 15,0 0-15,0 0 16,0 0-16,0 0 0,0 1 16,0-1-16,0 0 0,0 0 15,0 0-15,0 0 16,0 1-16,-21-1 0,21 0 16,0 0-16,0 0 15,0-42 32,0 0-31,0 0-16,0 0 0,0-1 0,0 1 15,0 0-15,0-21 16,0 21-16,21-22 0,0 22 0,-21-21 16,21 21-16,0-22 0,0 22 15,1 0-15,-1 0 0,0 0 0,0-1 16,21 1-16,-20 21 0,-1 0 15,0 0-15,0 21 0,0-21 16,-21 43-16,0-22 0,21 0 16,-21 21-16,22 1 0,-22-1 0,21-21 15,-21 22-15,0-1 0,0 0 16,0-21-16,21 22 0,-21-22 0,0 0 16,0 0-16,0 0 0,0 1 15,0-1-15,0 0 16,21-42 31,-21 0-47,0-1 15,21-20-15,0 21 0</inkml:trace>
  <inkml:trace contextRef="#ctx0" brushRef="#br0" timeOffset="13999.16">2561 6287 0,'0'84'31,"0"-41"-31,0-22 0,-21 21 16,21 0-16,0 1 0,0-1 0,-21 0 15,21 1-15,0-1 0,0-21 16,0 22-16,0-22 0,0 21 0,0-21 15,0 0-15,-21 1 0,21-1 16,0 0-16,0 0 0,0-42 63,0 0-63,21 0 15,0-1-15,-21-20 0,21 21 0,0-21 16,-21 20-16,21-20 0,1 21 15,-1-21-15,0 20 0,0 1 0,0-21 16,0 42-16,1-21 0,-1 0 16,0 21-16,0 0 0,0 0 0,0 0 15,1 0 1,-22 21-16,0 0 0,0 0 16,-22 0-16,1-21 15,0 21-15,0 1 0,-21-22 16,20 21-16,-20-21 0,21 0 0,0 21 15,-22-21-15,22 0 0,0 0 16,0 21-16,21 0 47,21 0-47,-21 1 0,21-22 16,0 21-16,1-21 0,-1 21 15,0 0-15,0 0 0,0-21 0,0 21 16,-21 1-16,22-22 15,-1 21-15,-21 0 0,21 0 16,0-21-16,0 21 0,0-21 31,1 0-31,-22-21 16</inkml:trace>
  <inkml:trace contextRef="#ctx0" brushRef="#br0" timeOffset="14471.89">2984 6202 0,'0'0'0,"22"0"32,-1 0-32,21 0 15,0 0-15,1 0 0,-1-21 16,0 21-16,1 0 0,20 0 0,-20 0 16,20 0-16,-21-21 0,1 21 0,20 0 15,-42 0-15,22 0 0,-22 0 16,0 0-16,-42 0 31,-21 0-31,20 0 0,-20 21 16,21-21-16,-21 0 0,20 0 0</inkml:trace>
  <inkml:trace contextRef="#ctx0" brushRef="#br0" timeOffset="14739.74">3344 6223 0,'0'0'0,"0"21"0,0 0 16,0 1-16,-21-1 0,21 0 16,0 21-16,-21 1 15,21-1-15,0 0 0,0 1 0,-21-1 16,0 0-16,21 1 0,-22-1 0,22 0 16,0 1-16,-21-1 0,21-21 15,0 21-15,-21-20 0,21-1 0,0 0 16,0 0-16,0 0 0,0 0 15,0-42 17,21 0-17,0 21-15,-21-21 0,22 0 0</inkml:trace>
  <inkml:trace contextRef="#ctx0" brushRef="#br0" timeOffset="15126.52">3514 6731 0,'21'0'31,"0"0"-15,0 0-16,0 0 0,0 0 0,1 0 16,-1 0-16,0-21 0,21 0 15,-21 21-15,1-21 0,-1-1 0,0 22 16,0-21-16,0 0 0,-21 0 0,0 0 15,0 0 1,-21 21 0,0 0-16,0 0 15,0 0-15,-1 21 0,1 0 0,0 0 16,-21 0-16,21 0 0,-1 22 0,1-22 16,21 21-16,-21-21 0,21 22 15,-21-22-15,21 0 0,0 0 0,0 22 16,0-22-16,0 0 15,0 0-15,21-21 0,0 21 16,0-21-16,1 0 0,-1 0 0,0 0 16,0 0-16,0 0 0,0 0 15,22-21-15,-22 21 0,0-21 16,21 0-16,-20 0 0,-1-1 0</inkml:trace>
  <inkml:trace contextRef="#ctx0" brushRef="#br0" timeOffset="15702.71">4127 6604 0,'0'0'0,"22"-21"0,-1 21 15,0-21-15,0 21 16,0-21-16,0 21 16,1 0-16,-1 0 0,0 0 15,0 0-15,0 0 0,-21 21 16,21-21-16,-21 21 0,22 0 15,-22 21-15,0-20 0,0-1 0,0 0 16,0 21-16,0-21 0,-22 1 16,22-1-16,-21 21 0,0-21 0,0 0 15,0 1-15,0-1 0,21 0 0,-22 0 16,1-21 0,21 21-16,0-42 46,21 21-46,1-21 0,-1 0 0,-21 0 16,21-1-16,0 1 0,0 0 0,0-21 16,1-1-16,-1 22 0,0-21 15,21 0-15,-21-1 0,1 22 0,-1 0 16,0-21-16,0 20 0,-21 1 16,21 21-16,-21 21 31,-21 1-31,0-1 0,21 0 15,-21 21-15,0-21 0,-1 22 0,1-1 16,21-21-16,0 22 0,-21-22 0,21 21 16,0-21-16,0 0 15,0 1-15,0-1 0,0 0 0,0 0 16,0 0-16,21-21 0,0 21 0,1-21 16,-1 0-16,0 22 15,21-22-15,-21 0 0,1 0 0,20 0 16,0 0-16,1-22 0,-22 1 0,21 21 15,0-21-15,1 0 0,-22-21 16,21 20-16,-21 1 0</inkml:trace>
  <inkml:trace contextRef="#ctx0" brushRef="#br0" timeOffset="16015.53">5292 6096 0,'0'0'0,"0"-21"0,21 21 16,-21-21-1,0 42 1,0 0-16,-21 0 16,21 22-16,0-22 0,-22 21 0,1 0 15,0 22-15,21-22 0,-21 22 16,21-1-16,-21-20 0,0 20 0,-1-21 16,22 22-16,0-22 0,0 1 15,-21-22-15,21 21 0,0-21 0,0 22 16,0-22-16,0 0 0,0 0 0,0 0 15,0 0-15,21-21 16,1 0-16,-1 0 16,0 0-16,0 0 0,0 0 15,0 0-15,1-21 0,20 0 0,-21 21 16,0-21-16,0 0 0,1-22 16,-1 22-16,0-21 0</inkml:trace>
  <inkml:trace contextRef="#ctx0" brushRef="#br0" timeOffset="16231.41">5122 6477 0,'0'0'0,"0"21"16,21-21 0,1 0-16,-1 0 0,0 0 0,21 0 15,-21 0-15,22 0 0,-22 0 16,21-21-16,-21 21 0,22 0 0,-1-21 15,-21 21-15,22-21 0,-22 21 0,0-21 16,0 21-16,0 0 0,0 0 16</inkml:trace>
  <inkml:trace contextRef="#ctx0" brushRef="#br0" timeOffset="16891.03">868 8255 0,'0'-21'0,"0"42"0,0-63 16,0 21-16,0-22 0,21 22 0,-21 0 15,0 0-15,0 42 32,0 0-32,0 21 15,0 1-15,-21-1 0,21 22 16,0-22-16,-21 21 0,-1-20 16,1 20-16,0 1 0,21-1 0,-21-20 15,0 20-15,21 1 0,0-1 16,-21-21-16,21 1 0,-22-1 15,22 0-15,0 1 0,0-1 0,0-21 16,0 0-16,0 1 0,0-1 16,0 0-16,0-42 31,0 0-31,0-1 0,0 1 16,0 0-16,0-21 0</inkml:trace>
  <inkml:trace contextRef="#ctx0" brushRef="#br0" timeOffset="17251.82">677 8424 0,'0'0'0,"-21"-42"0,21 21 15,0 0-15,0 0 0,0-1 0,0 1 16,0-21-16,0 21 0,21 0 16,0-1-16,1 1 0,-1 0 0,0 0 15,0 0-15,21 0 0,-20-1 16,20 1-16,0 21 0,1 0 0,-22 0 15,21 0-15,0 0 0,-20 21 16,20 1-16,-21 20 0,0 0 16,0 1-16,-21-1 0,0 0 15,0 1-15,0-1 0,-21 0 0,-21 1 16,21-1-16,-22-21 0,1 21 16,0 1-16,-1-22 0,1 0 15,0 0-15,21 0 0,-22 1 0,22-1 16,0-21-16,21 21 15,-21-21-15,42 0 32,0 0-17,0 0-15,0 0 0,1-21 16,-1 21-16,0 0 0</inkml:trace>
  <inkml:trace contextRef="#ctx0" brushRef="#br0" timeOffset="18631.79">1482 8911 0,'0'0'16,"21"0"-16,0 0 0,0 0 0,-21-21 0,21 21 16,0-21-16,-21 0 0,0 0 15,0-1-15,0 1 0,0 0 0,0 0 16,0 0-16,0-22 0,0 22 15,0 0-15,-21 0 0,0 0 16,0 0-16,0 21 16,0 0-16,-1 0 0,1 0 0,0 0 15,0 0-15,0 21 0,-22 0 16,22 0-16,0 0 0,0 22 0,0-22 16,0 21-16,21 0 0,0 1 15,-22-22-15,22 21 0,0 1 0,0-1 16,0-21-16,0 21 0,0-20 15,0-1-15,0 0 0,0 0 0,22-21 16,-22 21-16,21-21 16,0 0-16,0 0 0,0 0 0,0-21 15,1 0-15,-1 21 16,21-21-16,-21 0 0,0-1 0,1-20 16,20 21-16,-21-21 0,0 20 15,0-20-15,1 0 0,-22-1 0,0 22 16,0-21-16,0 21 0,0-22 15,0 22-15,0 0 0,-22 21 47,22 21-47,0 0 0,0 22 16,-21-22-16,21 21 0,0-21 0,0 22 16,0-1-16,0-21 15,0 22-15,0-22 0,0 21 0,0-21 16,0 0-16,21 1 0,-21-1 15,22-21-15,-1 21 0,0-21 16,0 0-16,0 0 0,0 0 16,1 0-16,-1 0 0,0-21 0,0 0 15,0-1-15,0 22 0,1-21 16,20-21-16,-21 21 0,0 0 0,0-22 16,1 1-16,-1 21 0,-21-22 15,21 1-15,-21 21 0,21-21 0,-21 20 16,0 1-16,0 0 15,-21 21 1,21 21 0,-21 0-16,21 1 15,0-1-15,0 0 0,0 0 0,0 0 16,21 0-16,-21 1 0,21 20 16,-21-21-16,21 0 0,-21 0 0,21 1 15,-21-1-15,22 0 16,-1 0-16,-21 0 0,21-21 0,-21 21 15,0 1 1,21-22-16,0 0 0,0 0 16,1 0-16,-1 0 15,0 0-15,0 0 0,0-22 16,0 1-16,1 0 0,-22 0 0,21 0 16,0 0-16,0-22 0,0 1 15,0 0-15,-21-1 0,22 1 0,-1 0 16,0-1-16,-21-20 0,21 20 0,0 1 15,-21 0-15,0-22 0,0 22 16,21 21-16,-21-22 0,0 22 0,22-21 16,-22 21-16,0 0 15,0 42 1,-22 21 0,22-21-16,-21 22 0,21-22 15,0 21-15,0 0 0,0 1 0,-21 20 16,21-20-16,0-1 0,0 0 15,0 1-15,0-1 0,0 0 0,0 1 16,0-1-16,0-21 0,0 21 16,0-20-16,0 20 0,21-21 0,-21 0 15,21-21-15,1 21 0,-1 1 0,0-22 16,0 0-16,21 0 0,-20 0 16,20 0-16,-21 0 0,0 0 0,22-22 15,-22 1-15,0 0 0,21 0 16,-21 0-16,1 0 0,-1-1 15,0-20-15,0 0 0,-21 21 0,21-22 16,-21 1-16,21 21 0,-21-22 16,0 22-16,0 0 0,0 0 0,0 42 31,0 0-15,0 0-16,0 1 0,0-1 0,0 21 15,0-21-15,0 0 0,0 1 16,22 20-16,-22-21 0,0 0 0,21-21 15,-21 21-15,0 1 0,21-22 16,-21 21-16,21-21 16,0 0-1,-21-21-15,21-1 16,-21 1-16,22 0 0,-22 0 0,0 0 16</inkml:trace>
  <inkml:trace contextRef="#ctx0" brushRef="#br0" timeOffset="18836.68">3408 8276 0,'-64'-21'31,"43"21"-15,0 0-16,21 21 15,-21-21 16,0 0-15,-1 0-16</inkml:trace>
  <inkml:trace contextRef="#ctx0" brushRef="#br0" timeOffset="19043.57">2561 8488 0,'0'0'16,"-21"21"-16,21 0 16,21-21-1,0 0 1,0 0-16,1 0 16,-1 0-16,0 0 0,0 0 0,21 0 15,-20 0-15,-1-21 0,0 21 16,21-21-16</inkml:trace>
  <inkml:trace contextRef="#ctx0" brushRef="#br0" timeOffset="19422.86">3619 8551 0,'0'0'0,"0"-21"0,0 0 15,0 0-15,0 0 16,0 0-16,-21 21 16,0 0-16,0 0 0,0 0 15,0 0-15,-1 0 16,22 21-16,-21 0 0,0 0 0,0 0 15,0 0-15,21 1 0,-21 20 0,21-21 16,-22 21-16,22 1 0,0-1 16,0-21-16,0 22 0,0-1 0,0-21 15,0 21-15,0-20 0,0-1 0,22 0 16,-1 0-16,0 0 0,0 0 16,21-21-16,-20 0 0,20 0 0,0 0 15,1 0-15,-1 0 0,0-21 16,1 21-16,-1-21 0</inkml:trace>
  <inkml:trace contextRef="#ctx0" brushRef="#br0" timeOffset="20231.4">4403 8530 0,'0'-21'15,"-85"-42"1,64 63-16,0 0 15,-1 0-15,1 0 0,0 0 0,0 0 16,0 21-16,0 0 0,-1-21 0,1 21 16,0 0-16,-21 0 15,21 1-15,-1 20 0,1-21 0,21 21 16,-21-20-16,21 20 0,-21 0 0,21-21 16,0 22-16,0-22 0,0 21 15,0-21-15,0 1 0,0-1 0,0 0 16,21 0-16,0 0 0,0-21 15,1 0-15,-1 0 0,0 0 16,0 0-16,0 0 0,0 0 0,1-21 16,-1 0-16,0 0 0,0 0 15,0-1-15,0 1 0,1-21 0,-1 21 16,0-22-16,-21 1 0,21 0 0,0-1 16,0 1-16,-21 0 15,0 21-15,0-22 0,22 1 0,-22 21 16,0 0-16,0-1 0,0 1 15,0 42 1,-22 1 0,22-1-16,-21 0 0,21 21 0,0-21 15,0 1-15,0 20 0,0-21 16,0 21-16,0-20 0,0 20 0,0-21 16,0 0-16,0 0 0,21 22 0,1-43 15,-22 21-15,21 0 0,0 0 16,0-21-16,0 0 0,0 0 15,1 0-15,-1 0 0,0 0 0,0 0 16,21 0-16,-20-21 0,-1 21 16,0-21-16,21 0 0,-21 0 0,1-1 15,-1-20-15,21 21 0,-21 0 0,0-22 16,1 1-16,-1 0 0,63-170 31,-84 170-31,0-1 0,0 22 0,0-21 16,0 21-16,0 0 0,-21 21 15,0 0-15,0 0 16,0 21-16,0 21 0,-1-21 16,1 22-16,21-1 0,-21 0 0,21 1 15,0-1-15,-21 0 0,21 1 16,0-22-16,0 21 0,0 0 16,0 1-16,21-22 0,-21 0 0,21 21 15,0-20-15,-21-1 0,22-21 0,-1 21 16,0 0-16,0-21 15,0 0-15,0 0 0,1 0 0,-1 0 16,0 0-16,0-21 0,21 21 0,-20-21 16,-1 0-16,0-1 0,0 1 15,-21-21-15</inkml:trace>
  <inkml:trace contextRef="#ctx0" brushRef="#br0" timeOffset="21254.81">5673 8297 0,'0'0'0,"21"-21"0,-21 0 0,21 0 0,0 0 16,0 0-16,0 21 0,-21-22 0,22 1 16,-1 0-16,0 0 15,-21 42 1,0 21-1,0-20-15,0-1 16,-21 21-16,21 0 0,-21 1 0,21-1 16,-22 0-16,1 1 0,21-1 0,0 0 15,-21-20-15,0 20 0,21 0 16,-21 1-16,0-22 0,-1 21 16,22-21-16,-21 22 0,0-22 0,0 0 15,21 0-15,0 0 16,-21-21-16,21-21 31,0 0-31,0 0 0,-21 0 16,21-1-16,0 1 0,0-21 0,0 21 15,0 0-15,0-22 0,0 22 0,0 0 16,0 0-16,0 0 16,21 42-1,0 0 1,-21 0-1,21 21-15,-21-20 0,21-1 0,0 0 16,-21 0-16,22 21 0,-1-20 0,-21-1 16,21 0-16,0 0 0,0 0 15,0-21-15,1 0 0,-1 0 16,0 0-16,0 0 0,43 0 16,-43 0-16,21 0 0,-21-21 15,22 0-15,-22 0 0,21 0 0,-21-22 16,0 22-16,1 0 0,-1-21 0,0 20 15,0-20-15,-21 21 0,0-21 16,21 20-16,-21 1 0,0 0 0,21 0 16,-21 0-16,0 42 31,0 0-31,0 0 16,-21 22-16,21-22 0,-21 0 0,21 0 15,0 0-15,0 22 0,-21-22 16,21 0-16,0 0 0,-21 0 0,21 0 15,0 1-15,0-1 16,0-42 15,0-1-15,0 1-16,0 0 0</inkml:trace>
  <inkml:trace contextRef="#ctx0" brushRef="#br0" timeOffset="21450.7">6286 8319 0,'-21'0'47,"21"21"-32,0 0 1,0 0-16,0 0 15,21-21 1,-21 21-16</inkml:trace>
  <inkml:trace contextRef="#ctx0" brushRef="#br0" timeOffset="21974.91">6498 8488 0,'0'21'15,"0"0"1,0 0-16,0 1 16,0-1-16,0 0 15,0 0-15,0 0 16,0 0-16,0 1 0,0-1 0,0 0 16,0 0-16,0 0 0,0 0 0,0 1 15,0-1-15,0-42 63,0-1-63,0 1 0,0 0 15,0 0-15,0-21 0,21 20 0,0 1 16,1-21-16,-1 0 0,0 20 0,0-20 16,0 0-16,22 21 0,-22-22 15,21 22-15,0-21 0,1 21 16,-1 21-16,0-22 0,1 22 0,-1 0 15,-21 0-15,22 22 0,-22-1 16,0 0-16,0 21 0,-21-21 0,0 1 16,0 20-16,0 0 0,0-21 0,0 22 15,0-22-15,0 21 0,0-21 16,0 22-16,0-22 0,-21 0 0,21 0 16,-21 0-16,0 1 0,21-1 0,0 0 15,0 0-15,-22-21 0,1 21 16,21-42 15,0 0-15,21 0-16,1 0 0,-1-1 0,0-20 15</inkml:trace>
  <inkml:trace contextRef="#ctx0" brushRef="#br0" timeOffset="22603.56">7514 8213 0,'0'0'16,"21"-43"-16,-21 22 0,0 0 0,21 0 0,-21 0 15,0 0-15,0 42 16,0 0 0,0 0-16,0 0 0,0 22 15,-21-1-15,21 0 0,-21 1 16,21-1-16,0 0 0,-21-21 0,0 22 16,0-1-16,21 0 0,-22-20 0,1 20 15,21 0-15,-21-21 0,0 1 16,0 20-16,21-21 0,0 0 0,-21 0 15,-1 1-15,22-44 47,22 22-47,-1-21 0,0 0 0,0-21 16,-21 21-16,21-1 0,0 1 16,1-21-16,-1 21 0,0-22 15,0 22-15,21 0 0,-20 0 0,-1 0 16,0 0-16,0-1 0,0 22 15,0 0-15,1 0 0,-1 0 0,0 22 16,-21-1 0,0 0-16,0 0 15,-21-21-15,0 0 0,21 21 16,-22-21-16,1 0 0,0 0 0,0 21 16,0-21-16,0 0 0,-1 0 15,1 0-15,0 0 16,21 22-1,-21-22-15,21 21 16,-21 0-16,21 0 16,0 0-16,0 0 15,0 1-15,0-1 0,0 0 0,21 0 16,0 0-16,-21 0 0,21 1 16,-21-1-16,21-21 0,1 21 0,-22 0 15,21-21-15,0 21 0,0-21 0,0 0 16,0 0-1,1 0-15,-1 0 0,0 0 16,0-21-16,0 21 0,0-21 16,1 0-16,-1 0 0,0-1 15</inkml:trace>
  <inkml:trace contextRef="#ctx0" brushRef="#br0" timeOffset="22867.4">8276 8107 0,'-21'0'0,"42"0"0,-63 0 16,21 0-16,42 0 31,21 21-31,-21-21 16,22 0-16,-1 0 0,0 0 15,1 0-15,-1 0 0,21 0 16,-20 0-16,-1 0 0,0 0 0,1 0 15,-1 0-15,-21 0 0,22 0 16,-22 0-16,0 0 0,0 0 0,-42 0 31,-21 0-15</inkml:trace>
  <inkml:trace contextRef="#ctx0" brushRef="#br0" timeOffset="23143.24">8551 8170 0,'0'0'0,"-21"0"16,21 22-16,0-1 16,0 0-16,-21 0 15,21 0-15,0 0 0,-21 22 0,21-22 16,0 0-16,-21 21 0,-1-20 0,22 20 16,-21-21-16,21 21 0,0-20 15,-21 20-15,21-21 0,-21 0 0,21 22 16,-21-22-16,21 0 0,0 21 0,0-21 15,-21 1-15,21-1 0,-22 0 16,22 0-16,0 0 16,-21-21-16,21 21 0,21-21 31,1-21-15,-1 21-16,0-21 0,0 0 0</inkml:trace>
  <inkml:trace contextRef="#ctx0" brushRef="#br0" timeOffset="23492.04">8699 8678 0,'22'0'16,"-1"0"0,0 0-16,0-21 15,0 21-15,0 0 0,22-21 0,-22 0 16,0 21-16,0-21 0,0 0 15,1-1-15,-1 22 0,0-21 0,0 0 16,-21 0-16,0 0 16,-21 21-16,0 0 15,0 0-15,-1 0 0,1 21 0,-21 0 16,21 0-16,0 0 0,-1 1 0,1-1 16,0 0-16,21 21 0,-21-21 15,21 22-15,-21-22 0,21 0 0,0 21 16,0-20-16,0-1 0,0 0 15,0 0-15,0 0 16,21-21-16,0 0 0,0 21 0,0-21 16,22 0-16,-22 0 0,21 0 0,-21 0 15,22 0-15,-22-21 0,21 21 16</inkml:trace>
  <inkml:trace contextRef="#ctx0" brushRef="#br0" timeOffset="24286.3">9334 8573 0,'0'0'0,"0"-22"0,0 1 0,0 0 16,22-21 0,-1 42-16,0 0 0,-21-21 15,21 21-15,0 0 0,0 0 0,1 0 16,-1 0-16,0 0 0,0 21 16,0 0-16,-21 0 0,0 0 15,0 0-15,0 1 0,0 20 0,0-21 16,0 0-16,0 0 0,0 22 15,-21-22-15,0 0 0,0 0 0,0 0 16,-1 1-16,22-1 0,-21 0 0,0-21 16,0 21-16,0-21 0,0 0 15,-1 0 1,22-21 0,0 0-1,22 0-15,-1-1 0,21 1 0,-21 0 16,0 0-16,1-21 0,-1 20 0,0 1 15,21-21-15,-21 21 0,1 0 16,-1-1-16,-21 1 0,21 0 0,-21 0 16,21 21-16,-21 21 31,-21 0-31,0 0 0,21 1 16,0-1-16,-21 0 0,-1 0 0,22 21 15,-21-20-15,21-1 0,0 0 16,0 21-16,0-21 0,0 1 0,0-1 15,0 0-15,0 0 0,0 0 16,21-21-16,1 0 16,-1 21-16,0-21 0,0 0 0,21 0 15,-20 0-15,-1 0 0,21 0 0,-21-21 16,22 21-16,-22-21 0,21 0 16,0 0-16,1 0 0,-22-22 0,21 1 15,1 21-15,-1-22 0,-21-20 0,0 21 16,0-1-16,1-20 0,-1-1 15,-21 1-15,21-1 0,-21 22 0,0-22 16,0 22-16,0 0 0,0 21 16,0-22-16,-21 43 0,21-21 0,-21 21 15,-1 0-15,1 21 16,0 0-16,21 1 0,0 20 16,-21 0-16,21 1 0,0 20 0,0-21 15,0 22-15,0-22 0,0 22 0,0-22 16,0 0-16,0 1 0,0-1 15,0 0-15,0 1 0,0-1 0,0-21 16,0 22-16,0-22 0,0 0 0,0 0 16,0 0-16,21-21 15,0 0-15,0 0 16,1 0-16,-1-21 16,0 0-16,0 0 15,0 0-15,0-1 0,-21 1 0</inkml:trace>
  <inkml:trace contextRef="#ctx0" brushRef="#br0" timeOffset="24523.91">9991 8361 0,'0'0'0,"21"21"15,0-21-15,21 0 0,1 0 16,-1 0-16,0 0 0,22 0 0,-22 0 15,0 0-15,22 0 0,-22 0 16,1-21-16,-1 21 0,0 0 16,1-21-16,-22 21 0,0 0 0,0 0 15,0-21-15,0 21 0,-21-22 32,-21 22-32,-21 0 0,0 0 15</inkml:trace>
  <inkml:trace contextRef="#ctx0" brushRef="#br0" timeOffset="25242.8">1566 10033 0,'21'0'15,"-21"-21"-15,22 21 16,-22-21-16,21 21 0,0-21 16,0 21-16,-21-22 15,0 1-15,-42 21 16,21 0-16,-22 0 15,22 0-15,-21 0 0,-1 0 16,1 0-16,0 21 0,-22 1 0,22-1 16,0 0-16,20 0 15,-20 0-15,0 22 0,21-1 0,-1-21 16,-20 21-16,42 22 0,-21-22 16,21 22-16,0-22 0,0 22 0,0-22 15,0 21-15,0-20 0,21-1 16,0-21-16,0 22 0,1-22 0,-1 0 15,0 0-15,0 0 0,21-21 16,-20 0-16,-1 0 0,21 0 0,0 0 16,-20 0-16,20 0 0,-21-21 15,21 21-15,1-42 0,-1 21 0,-21-1 16</inkml:trace>
  <inkml:trace contextRef="#ctx0" brushRef="#br0" timeOffset="25706.84">2201 10139 0,'0'0'0,"85"-106"32,-85 85-32,0 0 15,-21 21 1,0 0-16,-22 0 0,22 0 0,0 21 16,-21-21-16,20 21 0,1 0 15,-21 0-15,21 1 0,0 20 0,-1-21 16,1 0-16,0 0 0,21 1 15,-21-1-15,21 0 0,0 0 16,0 0-16,0 0 0,0 1 0,21-1 16,0 0-16,0-21 0,1 21 15,-1 0-15,0-21 0,21 21 0,-21-21 16,22 22-16,-1-22 0,-21 0 16,22 21-16,-22 0 0,0-21 0,0 21 15,0-21-15,-21 21 0,21 0 16,-21 1-16,0-1 0,-21 0 15,0 0-15,0-21 0,-21 21 0,-1 0 16,22 1-16,-21-22 0,-1 21 16,1-21-16,0 0 0,21 21 0,-22-21 15,22 0-15,-21 0 16,21 0-16,-1 0 0,1 0 0,0 0 16,0-21-16,0 21 0,0-21 15,21-1-15,-22 22 0,22-21 16,0 0-16,0 0 15,0 0-15,0 0 16,22-1-16,-1 1 0,21 0 0</inkml:trace>
  <inkml:trace contextRef="#ctx0" brushRef="#br0" timeOffset="26168.02">3260 10033 0,'0'0'0,"-64"-21"31,43 21-31,-21 0 0,-1 0 0,1 0 0,0 0 16,-1 0-16,1 21 0,0 0 15,-1 0-15,1 1 0,21-1 0,0 0 16,-1 0-16,22 0 0,0 22 0,0-22 15,0 0-15,0 0 16,0 0-16,0 0 0,22 1 0,-1-1 16,21 0-16,-21 0 0,22 0 0,-1 0 15,-21-21-15,21 22 0,1-1 16,-1-21-16,-21 21 0,22 0 0,-22-21 16,0 21-16,0-21 0,-21 21 15,0 1-15,0-1 0,0 0 16,-21-21-16,0 21 0,0-21 0,-22 21 15,22 0-15,-21-21 0,-1 0 16,-20 0-16,21 22 0,-1-22 0,1 21 16,-22-21-16,22 0 0,0 0 15,-1 0-15,1 0 0,21 0 16,-21 0-16,20 0 0,1-21 0,0-1 16,0 22-16,0-21 0,21 0 0,0 0 15,-21 21-15,21-21 0,0 0 16,0-1-16</inkml:trace>
  <inkml:trace contextRef="#ctx0" brushRef="#br0" timeOffset="26890.12">4403 10118 0,'0'0'0,"21"-21"0,0 21 0,0 0 16,64-64-1,-64 64-15,0-21 0,0 0 16,0 0-16,1-1 0,-1 1 0,0 0 16,-21 0-16,21 0 0,-21 0 15,0-1-15,0 1 0,0 0 0,-21 0 16,0 21-16,0 0 0,-1 0 15,-20 0-15,0 0 0,-1 21 16,1 0-16,0 0 0,-1 1 16,1-1-16,0 21 0,21-21 0,-22 22 15,22-22-15,21 21 0,0-21 16,0 0-16,0 22 0,0-22 0,0 0 16,0 0-16,21 22 0,0-22 0,1 0 15,20 0-15,-21 21 0,0-20 16,22-1-16,-22 21 0,21-21 0,-21 0 15,0 1-15,1-1 0,-1 0 16,-21 0-16,0 0 0,0 0 0,-21 1 16,-1-1-16,1 0 0,-21 0 0,0 0 15,-1-21-15,1 21 0,0-21 16,20 0-16,-20 0 0,0 0 16,21 0-16,-22 0 0,22 0 0,0 0 15,0 0-15,0-21 0,-1 0 16,1 0-16,0 0 0,21 0 0,0-1 15,-21 1-15,21 0 0,-21 0 0,21 0 16,0 0-16,0-1 16,21 1-16,0 21 15,-21-21-15,21 21 0,22 0 0,-22 0 16,0-21-16,0 21 0,0 0 16,0 0-16</inkml:trace>
  <inkml:trace contextRef="#ctx0" brushRef="#br0" timeOffset="27274.9">4805 10393 0,'0'0'0,"21"0"0,0 0 0,0 0 16,22-21 0,-22 21-16,-21-21 0,21 21 0,0-22 15,0 1-15,0 21 0,-21-21 0,22 0 16,-1 21-16,0-21 0,-21 0 15,0-1-15,0 1 0,0 0 16,0 0-16,-21 21 16,0 0-16,-22 0 15,22 0-15,0 0 0,-21 21 16,20-21-16,-20 21 0,0 0 0,21 22 16,-1-22-16,1 21 0,0 1 15,0-1-15,21 0 0,0 1 0,0-1 16,0 0-16,0-21 0,0 22 0,21-22 15,0 0-15,0 0 0,1 0 16,-1-21-16,0 0 0,0 22 0,0-22 16,22 0-16,-22 0 0,21 0 0,-21 0 15,22-22-15,-22 1 0,21 0 16,-21 0-16,22 0 0,-22 0 0,21-22 16,-21 22-16,0-21 0,22-1 15,-22 1-15</inkml:trace>
  <inkml:trace contextRef="#ctx0" brushRef="#br0" timeOffset="27546.74">5461 9927 0,'0'0'0,"0"-42"0,0 0 16,0-1-16,0 22 0,0 0 0,0 0 15,0 0-15,0 42 16,0 0-16,0 0 16,0 21-16,0-20 0,0 20 0,-21 0 15,0 22-15,21-22 0,-22 0 0,22 1 16,0-1-16,-21 22 0,21-22 15,-21 0-15,21 1 0,-21-1 16,21 0-16,0 1 0,0-1 0,0-21 16,-21 21-16,21-20 0,0-1 15,0 0-15,0 0 0,0 0 0,0 0 16,21-21 0,0 0-1,0-21-15,0 0 0,1 0 16,-1 0-16,21 0 0</inkml:trace>
  <inkml:trace contextRef="#ctx0" brushRef="#br0" timeOffset="27939.52">5778 10266 0,'0'21'0,"-21"-21"0,0 21 15,21 0 1,21-21-1,0 0-15,1 0 0,-1 0 16,0-21-16,21 21 16,-21-21-16,1 0 0,-1 21 0,0-21 15,0 21-15,-21-21 0,21-1 0,0 1 16,-21 0-16,0 0 16,-21 21-1,0 0-15,0 0 0,0 0 16,0 0-16,-22 0 0,22 21 15,0 0-15,0 0 0,-22 22 0,22-22 16,0 21-16,0-21 0,21 22 0,-21-1 16,21-21-16,-21 22 0,21-22 15,0 21-15,0-21 0,0 0 0,0 1 16,21-22-16,0 21 0,0-21 0,0 0 16,0 0-16,1 0 0,-1 0 15,21 0-15,-21 0 0,22 0 0,-1-21 16,-21-1-16,21 1 0,1 0 0,-1 0 15,0 0-15</inkml:trace>
  <inkml:trace contextRef="#ctx0" brushRef="#br0" timeOffset="28207.37">6562 10118 0,'-43'0'31,"22"0"-31,0 21 0,0 0 15,0 0-15,21 0 0,-22 1 16,1-1-16,0 21 0,0-21 0,21 22 16,0-1-16,-21 0 0,0-21 0,21 22 15,0-22-15,0 0 16,0 21-16,0-20 0,0-1 0,0 0 16,0 0-16,21-21 0,0 0 15,0 0-15,0 0 0,0 0 16,1 0-16,20 0 0,-21-21 0,21 21 15,-20-21-15,20 0 0,0-1 0,1 1 16,-22 0-16,21-21 0</inkml:trace>
  <inkml:trace contextRef="#ctx0" brushRef="#br0" timeOffset="28499.2">7048 9673 0,'0'-42'0,"0"84"0,0-105 16,0 42-16,0-1 0,-21 44 31,0 20-31,0-21 0,21 21 16,-21 1-16,0 20 0,21-20 0,-22-1 15,22 21-15,-21-20 0,21 20 0,-21-20 16,21 20-16,-21-21 0,21 1 16,0 20-16,0-20 0,-21-1 0,21 0 15,0-21-15,0 22 0,0-22 16,0 21-16,0-21 0,0 1 0,0-1 15,21-21-15,-21 21 0,21-21 0,0 0 16,0 0-16,1 0 16,20 0-16,-21 0 0,0-21 0,0 0 15,22-1-15,-22 1 0,21 0 16,-21-21-16,22 21 0</inkml:trace>
  <inkml:trace contextRef="#ctx0" brushRef="#br0" timeOffset="28914.96">7472 10139 0,'0'-21'15,"0"42"-15,-21-42 16,-1 21 0,1 21-16,0 0 0,0 0 0,0 0 15,21 1-15,-21 20 0,-1-21 0,1 21 16,0-20-16,21 20 0,0 0 16,0-21-16,0 22 0,0-22 0,0 0 15,0 0-15,0 0 0,0 1 0,0-1 16,21 0-16,0-21 0,1 21 15,-1-21-15,0 0 0,0 0 0,21 0 16,-20 0-16,-1 0 0,21 0 0,-21-21 16,0 21-16,22-21 0,-22 0 15,21-1-15,-21 1 0,1 0 0,-1-21 16,0 21-16,0-22 0,-21 1 16,0 21-16,0-22 0,0 1 15,0 21-15,0-21 0,0-1 0,0 22 16,-21 0-16,-21 0 0,20 0 0,1 21 15,0 0-15,-21 0 0,21 0 16,-1 0-16,1 0 0,0 21 0,0 0 16,0 0-16,0-21 0,21 21 0,-22 0 15,22 1-15,0-1 0,0 0 16,0 0-16,0 0 0,0 0 0,0 1 16,22-22-16,-1 0 15,0 21-15,0-21 0,0 0 16</inkml:trace>
  <inkml:trace contextRef="#ctx0" brushRef="#br0" timeOffset="29359.71">8107 10245 0,'0'0'0,"0"-64"31,0 43-31,0 0 0,0 0 16,21 21-16,0-21 0,0 21 15,0 0-15,22 0 0,-22 0 16,0 0-16,21 0 0,-20 0 0,-1 0 16,21 21-16,-21 0 0,0 0 15,1 0-15,-22 0 0,21 22 16,-21-22-16,21 21 0,-21 1 0,0-1 16,21-21-16,-21 21 0,0 1 0,0-22 15,0 21-15,0-21 0,0 22 16,0-22-16,0 0 0,-21 0 15,21 0-15,-21-21 0,0 0 16,21-21 0,0 0-1,0 0-15,0 0 0,21 0 16,0-1-16,-21 1 0,21-21 16,0 21-16,0-22 0,1 22 15,20-21-15,-21 0 0,0-1 0,0 22 16,1-21-16,-1 21 0,0-1 15,0 1-15,0 0 0,0 0 0,-21 0 16,22 21 0,-44 0-1</inkml:trace>
  <inkml:trace contextRef="#ctx0" brushRef="#br0" timeOffset="29667.53">6794 9948 0,'0'0'16,"22"0"-16,-1 0 0,21 0 0,0 0 15,22 0-15,-22 0 0,22 0 16,-1-21-16,1 21 0,-1 0 0,-20 0 16,20-21-16,-21 21 0,1 0 0,-1 0 15,0 0-15,-20-21 0,20 21 16,-21 0-16,0 0 0,0 0 16,1 0-16,-44 0 15,1 0 1,-21 0-16</inkml:trace>
  <inkml:trace contextRef="#ctx0" brushRef="#br0" timeOffset="30263.19">1757 11832 0,'0'-21'0,"0"42"0,-21-63 0,21 21 16,0 0-16,0-1 16,21 22-1,0 0-15,0 22 16,21-1-16,1 0 0,-22 21 16,21 1-16,1 20 0,-1-21 15,0 22-15,-21-1 0,22-20 0,-22 20 16,0-20-16,0-1 0,0 0 15,-21 1-15,22-1 0,-22-21 0,0 0 16,0 0-16,0 1 0,0-1 0,0 0 16,-22-21-1,22-21 1,0 0 0,0-1-16</inkml:trace>
  <inkml:trace contextRef="#ctx0" brushRef="#br0" timeOffset="30539.03">2413 11726 0,'0'-21'0,"0"42"0,0-63 15,0 21-15,-21 21 16,0 21-16,-1 0 16,-20 22-16,0-22 0,-1 21 0,-20 0 15,21 22-15,-22-1 0,22-20 16,-22 20-16,1 1 0,-1-1 15,1 1-15,20-1 0,-20-20 16,21 20-16,-22-21 0,22 1 0,21-22 16,-1 21-16,1-21 0,0 22 15,21-22-15,0 0 0,21-21 32,0 0-32,22-21 0,-1 21 0,-21-21 15,22 0-15,-1-1 0,0 1 16</inkml:trace>
  <inkml:trace contextRef="#ctx0" brushRef="#br0" timeOffset="30887.83">2582 12107 0,'21'0'15,"-42"0"-15,42 22 16,-42-1-16,21 0 0,-21 0 15,21 21-15,-21 1 0,21-1 0,0 22 16,0-22-16,0 21 0,0 1 0,0 21 16,0-22-16,0 22 0,0-1 15,0 1-15,0 0 0,0-1 0,-21 1 16,0 21-16,21-21 0,-22 20 16,-20-20-16,21 21 0,0-21 15,0-1-15,-22-20 0,22-1 0,0 1 16,0-1-16,21-20 0,0-22 15,-21 0-15,21 0 0,0 0 0,0-42 16,0 0 0,21 0-16,-21-22 0,21 1 0,0 0 15,0-1-15,0-20 0,1-22 16,-1 22-16,21-22 0,-21 0 0,0 1 16,1-1-16</inkml:trace>
  <inkml:trace contextRef="#ctx0" brushRef="#br0" timeOffset="31223.64">2603 12361 0,'0'0'0,"0"-42"16,0 21-16,0-21 0,0 20 0,0 1 15,0-21-15,0 21 0,22 0 0,-1-22 16,21 22-16,-21 0 0,22-21 16,-1 20-16,0 1 0,1 0 0,-1 21 15,0-21-15,-21 21 0,22 0 16,-1 0-16,-21 0 0,0 21 0,1 0 15,-1 22-15,-21-22 16,0 21-16,0 0 0,-21 1 0,-1-1 0,1-21 16,-21 22-16,0-1 0,-1-21 15,1 21-15,0-20 0,-22-1 16,22 0-16,-1 0 0,1 0 0,0 0 16,21-21-16,-22 0 0,43 22 15,-21-22-15,0 0 16,42 0-1,0-22 1,0 1-16,22 21 0,-22-21 0,21 0 16,1 21-16,-1-21 0</inkml:trace>
  <inkml:trace contextRef="#ctx0" brushRef="#br0" timeOffset="31752.34">3937 11959 0,'0'0'0,"21"-21"0,0 0 0,-21 0 16,0 0-16,0-1 16,-21 1-16,0 21 0,0-21 0,0 21 15,-22-21-15,1 21 0,0 0 0,-1 0 16,1 0-16,0 21 0,-1 0 16,1 0-16,0 22 0,-1-22 0,22 21 15,-21 1-15,21-1 0,-1 0 16,1 22-16,0-22 0,0 0 0,21 1 15,0-1-15,0-21 0,0 22 16,0-22-16,0 0 0,21 0 16,0 0-16,0-21 0,1 0 0,20 0 15,-21 0-15,21 0 0,-20 0 0,20 0 16,-21 0-16,21-21 0,1 0 16,-22 0-16,21 0 0,1-1 0,-22 1 15,21-21-15,-21 0 0,22 20 16,-22-20-16,0-21 0,0 20 0,0 1 15,0 0-15,-21-1 0,22 1 0,-22 0 16,0 20-16,0 1 16,0 0-16,0 42 15,-22 0 1,1 22-16,0-1 0,21 0 16,0 1-16,0-1 0,0 0 0,0 1 15,0-1-15,0 0 0,0 1 16,0-22-16,0 21 0,21-21 0,-21 1 15,21-1-15,1-21 0,-1 21 0,0-21 16,0 0-16,0 0 16,0 0-16,1 0 0,-1 0 0,21-21 15,-21 0-15,0-1 0,1 1 16,20-21-16,-21 0 0</inkml:trace>
  <inkml:trace contextRef="#ctx0" brushRef="#br0" timeOffset="32011.19">4826 11430 0,'0'21'0,"-21"0"15,0 1-15,21 20 0,-22 0 16,1 1-16,0-1 0,0 0 0,21 22 16,-21-1-16,21-20 0,-21 20 0,21 1 15,0-22-15,0 0 16,0 22-16,0-22 0,0-21 0,0 22 0,0-22 15,0 0-15,0 0 0,0 0 16,0 0-16,0 1 0,21-22 16,0 0-1,0 0-15,0 0 0,0-22 0,1 1 16,-1 0-16,21 0 0,0-21 16,-20-1-16</inkml:trace>
  <inkml:trace contextRef="#ctx0" brushRef="#br0" timeOffset="32515.9">5440 11303 0,'-43'106'16,"22"-64"-16,21 1 16,0-1-16,-21 0 0,21 22 0,-21-22 15,21 22-15,0-22 0,0 21 16,0-20-16,0 20 0,0-20 0,-21-1 15,21 0-15,0 1 0,0-1 0,0-21 16,0 0-16,0 22 0,0-22 16,0 0-16,-21-21 47,21-21-47,0 0 0,0-1 0,0 1 15,0 0-15,0-21 0,0-1 0,21 1 16,0-21-16,0 20 0,0 1 15,0 0-15,22-1 0,-1 1 0,0 0 16,1 20-16,-1-20 0,0 21 16,1 0-16,-1 21 0,0 0 0,1 0 15,-1 0-15,-21 0 0,22 21 0,-22 0 16,0 0-16,0 22 0,0-22 16,-21 21-16,0 0 0,0 1 0,0-1 15,0 0-15,0 1 0,0-22 0,-21 21 16,0 1-16,0-22 15,0 0-15,-1 0 0,22 0 0,-21 0 16,21 1-16,-21-22 0,21 21 16,0-42 15,0-1-31,0 1 0,-21 0 0,21 0 16,-21-21-16</inkml:trace>
  <inkml:trace contextRef="#ctx0" brushRef="#br0" timeOffset="32761.76">4424 11663 0,'0'0'0,"-43"21"0,22-21 0,0 0 16,0 0-16,0 0 0,42 0 31,0 0-31,0 0 0,0 0 15,1 0-15,20 0 0,0-21 16,-21 21-16,22-21 0,-1 21 0,0-21 16,1 21-16,-1 0 0,-21-22 0,22 22 15,-22 0-15,0 0 0,-21-21 16</inkml:trace>
  <inkml:trace contextRef="#ctx0" brushRef="#br0" timeOffset="33352.42">381 13589 0,'0'0'15,"42"0"1,-21 0-16,43 0 0,-22-21 16,22 21-16,20 0 0,-20-21 15,21 0-15,-22 21 0,22-22 0,-22 22 16,1-21-16,-1 21 0,1-21 16,-1 21-16,-20 0 0,-1 0 0,-21-21 15,21 21-15,-20 0 16,-44 0-1,1 0-15,-21 0 16,21 0-16,-22 0 0,1 0 0,0 0 16,-1 0-16,1 0 0,0 21 15</inkml:trace>
  <inkml:trace contextRef="#ctx0" brushRef="#br0" timeOffset="33591.28">974 13483 0,'0'43'31,"0"-22"-31,0 21 0,0-21 0,0 22 16,0-1-16,0 0 16,0 1-16,21 20 0,-21-21 0,0 22 15,0-22-15,0 22 0,0-22 16,0 0-16,0 22 0,0-22 0,0 22 16,0-22-16,-21 0 0,21 1 15,-22-1-15,22-21 0,0 22 0,0-22 16,0 0-16,0 0 15,22-42 1,-22 0-16,21 0 16,0-1-16</inkml:trace>
  <inkml:trace contextRef="#ctx0" brushRef="#br0" timeOffset="34098.99">1630 14034 0,'0'0'0,"0"-22"0,0-20 32,-21 21-32,-1 21 0,1 0 0,0-21 15,0 21-15,0 0 0,0 0 16,-1 0-16,1 0 0,0 21 16,0-21-16,0 21 0,0 0 15,-1 0-15,1 22 0,21-22 16,-21 0-16,21 21 0,-21-20 0,0 20 15,21 0-15,0 1 0,0-22 16,0 21-16,0-21 0,0 22 0,0-22 16,0 0-16,0 0 15,21-21-15,0 0 0,0 0 16,0-21-16,1 0 0,-1 21 16,0-43-16,0 22 0,0 0 0,0 0 15,1-21-15,-1 20 0,0-20 16,-21 0-16,21-1 0,-21 22 15,21-21-15,0 0 0,-21 20 16,0 1-16,0 0 0,0 0 0,0 42 31,0 0-31,0 0 0,0 1 16,0 20-16,0-21 0,0 0 16,0 22-16,0-22 0,0 21 0,0-21 15,0 22-15,0-22 0,0 0 16,0 0-16,22 0 0,-1-21 0,0 0 15,0 21-15,0-21 0,0 0 16,22 0-16,-22 0 0,21-21 0,-21 0 16,22 21-16,-1-21 15</inkml:trace>
  <inkml:trace contextRef="#ctx0" brushRef="#br0" timeOffset="34791.62">2392 13949 0,'0'-21'0,"0"42"0,0-63 0,0 20 0,-21 22 16,-1-21-16,1 0 0,0 21 16,0 0-16,21-21 0,-21 21 0,0 0 15,-1 0-15,1 0 0,0 0 16,0 21-16,0 0 0,0 0 0,21 1 16,-22-1-16,1 0 0,21 0 15,-21 21-15,21-20 0,0 20 16,0-21-16,0 21 0,0-20 0,0-1 15,0 0-15,0 21 0,0-21 16,0 1-16,0-1 16,21-21-1,0-21-15,1-1 0,-1 22 0,0-21 16,0 0-16,0 0 0,0 0 16,1 0-16,-1-22 0,0 22 15,0 0-15,-21 0 0,0-22 0,21 22 16,-21 0-16,21 0 0,-21 0 0,22 0 15,-22 42 17,0 0-17,0 0-15,21 0 0,-21 0 0,0 1 16,21 20-16,-21-21 0,0 21 16,0 1-16,0-1 0,0 22 0,0-22 15,0 21-15,0 1 0,0-22 0,0 22 16,0 20-16,0-41 0,0 20 15,0 1-15,0-1 0,0 1 0,-21-22 16,21 22-16,0-22 0,-21 21 16,-1-20-16,22-1 0,-21 0 15,21-20-15,-21 20 0,21-21 0,-21 0 16,0 0-16,21 1 0,0-1 16,-21-21-16,-1 0 0,1 0 15,0-21 1,0-1-16,21 1 0,-21-21 15,21 21-15,-21-22 0,21-20 16,0 21-16,0-22 0,0 22 0,0-22 16,0 1-16,21-1 0,0-20 0,0 20 15,0 1-15,22-1 0,-22-21 16,21 22-16,0-1 0,1 22 0,-1-21 16,0 20-16,1-20 15,-1 20-15,0 1 0,1-21 0,-1 20 16,-21 22-16</inkml:trace>
  <inkml:trace contextRef="#ctx0" brushRef="#br0" timeOffset="37025.46">2794 13822 0,'0'-21'0,"0"0"0,0-1 16,0 1-16,0 0 15,0 42 17,0 0-17,0 22-15,21-22 0,-21 21 16,0 1-16,0-22 0,21 21 0,-21 0 16,0 1-16,0-22 0,0 21 15,0-21-15,0 1 0,0-1 0,0 0 16,0 0-1,0-42 1,0 0-16,0 0 16,0-1-16,21 1 0,-21 0 15,22-21-15,-1 21 0,-21-22 16,21 1-16,0 21 0,-21-22 16,21 1-16,0 21 0,1-21 0,-1 20 15,0 22-15,0-21 0,0 21 16,0 0-16,1 21 0,-1 1 15,0-1-15,0 0 0,0 21 0,22-21 16,-22 22-16,0-22 0,21 21 16,-21-21-16,1 22 0,20-22 0,-21 0 15,0 0-15,22 0 0,-22 1 16,0-1-16,0-21 0,0 0 0,0 0 16,1 0-16,-1 0 0,0 0 0,0 0 15,-21-21-15,21-1 0,0 1 16,1 0-16,-22 0 0,21 0 0,0 0 15,0-22-15,0 1 0,0 0 0,1-1 16,-1 1-16,0 0 16,0-22-16,21 22 0,-20-1 0,-1 1 15,21 21-15,-21 0 0,0 0 16,1 21-16,-1 0 0,0 0 0,0 21 16,0 0-16,0 0 0,1 0 15,-22 22-15,21-22 0,-21 21 0,21 0 16,-21-20-16,0 20 0,0-21 0,0 0 15,21 0-15,-21 1 0,0-1 0,0 0 16,21-21-16,-21 21 16,0-42 15,0 0-31,0 0 16,0-1-16,0 1 0,0 0 0,0 0 15,0-21-15,0-1 0,-21 22 16,0-21-16,0 21 0,21-22 0,-21 22 15,-1-21-15,1 21 0,0 21 0,0-22 16,0 22-16,0 0 0,-22 0 16,22 22-16,0-22 0,-21 42 0,20-21 15,-20 21-15,21 1 0,0-1 16,0 0-16,-1 22 0,1-22 16,0 1-16,21-1 0,0 0 0,0 1 15,0-1-15,0-21 0,0 0 16,0 0-16,0 1 0,21-1 0,0 0 15,1-21-15,-1 0 0,0 0 0,0 0 16,21 0-16,-20 0 0,20 0 16,-21-21-16,21 21 0,-20-21 0,-1-1 15,21 1-15,-21 0 0,0 0 16,1-21-16,-1 20 0,0-20 16,-21 0-16,0-1 0,21 1 0,-21 21 0,0-21 15,0-1-15,0 22 0,0 0 16,0 0-16,0 42 15,0 0 1,0 0-16,0 22 16,0-22-16,0 21 0,0-21 0,0 22 15,0-22-15,0 0 0,0 21 0,21-21 16,0 1-16,-21-1 0,22 0 16,-1 0-16,0 0 0,-21 0 0,21-21 15,0 0-15,22 22 0,-22-22 16,0 0-16,0 0 0,21 0 0,-20 0 15,-1 0-15,21-22 0,-21 1 16,22 0-16,-22 0 0,21 0 16,-21 0-16,22-1 0,-22-20 0,0 21 15,0-21-15,0-1 0,0 1 0,1-22 16,-1 22-16,-21 0 0,0-1 16,21 22-16,-21-21 0,0 21 0,0 0 15,0 42 1,0 0-16,0 0 15,-21 21-15,21-20 0,0 20 0,0 0 16,-21 1-16,21-1 0,-22 0 16,22 1-16,-21-22 0,21 21 0,0-21 15,0 22-15,0-22 0,0 0 16,0 0-16,0 0 0,0 0 16,0-42 15,21 21-16,-21-21-15,0 0 0,22 0 0,-1 0 16,0-22-16,-21 22 0,21-21 16,0-1-16,0 1 0,1 0 0,-1-1 15,0 1-15,0 0 0,-21 21 16,21-22-16,0 22 0,1 21 0,-22-21 16,21 21-16,0 0 15,0 21-15,-21 0 16,21 0-16,-21 22 0,0-22 0,0 21 15,0 1-15,21-22 0,-21 21 16,0 0-16,0-20 0,0-1 16,0 21-16,0-21 0,0 0 0,0 1 15,0-1-15,22-21 16,-1 0 0,0 0-16,0 0 15,0-21-15,0-1 16,1 1-16,-1 0 15,-21 0-15,21-21 0,21 20 0,-21-20 16,1 0-16,-1-1 0,0 1 0,21 0 16,-21 21-16,1-22 0,-1 22 15,0 0-15,0 21 0,0-21 0,0 21 16,1 0-16,-1 0 0,0 0 16,0 21-16,-21 0 0,0 0 0,21 0 15,0 1-15,-21-1 0,0 21 0,0-21 16,0 0-16,22 22 0,-22-22 15,0 21-15,21-21 0,-21 1 0,0-1 16,21 0-16,0 0 0,-21 0 0,21 0 16,0-21-16,1 22 0,-1-22 15,0 0-15,0 0 0,0 0 0,0 0 16,1 0-16,-1 0 0,0 0 0,0 0 16,0-22-16,22 1 15,-22 0-15,0 21 0,0-21 0,0-21 16,0 20-16,1 1 0,-1-21 0,0 0 15,0 20-15,0-20 0,-21 0 16,0-1-16,0 1 0,0 21 0,0 0 16,0 0-16,0-1 0,-21 22 15,0 0-15,0 22 0,0-1 16,-1 0-16,1 21 0,0-21 0,0 22 16,0-1-16,0 0 0,-1 1 15,22-1-15,0 0 0,-21-20 0,21 20 16,0-21-16,0 0 0,0 0 0,0 1 15,21-1-15,1-21 0,-1 0 16,0 21-16,0-21 0,0 0 16,22 0-16,-22 0 0,21 0 0,-21-21 15,22 21-15,-1-21 0,-21-1 0,21 22 16,-20-21-16,20 0 0,-21 0 16,21 0-16,-20 0 0,-1-1 0,0 1 15</inkml:trace>
  <inkml:trace contextRef="#ctx0" brushRef="#br0" timeOffset="39152.22">741 15536 0,'0'0'15,"0"-21"-15,0 0 16,-21 21 15,-1 0-31,1 21 16,-21-21-16,21 21 0,0 22 0,-22-22 16,22 0-16,0 21 0,0 1 15,0 20-15,-1-20 0,22 20 16,0 1-16,0-1 0,0 1 0,0-1 15,22 1-15,-1-22 0,0 21 16,0-20-16,0-1 0,0-21 0,22 22 16,-22-22-16,0-21 0,21 21 15,-20-21-15,20 0 0,0 0 16,-21 0-16,22-21 0,-1 0 16,0-1-16,1 1 0,-22-21 0,21 0 15,1 20-15,-1-41 0,0 21 16,1-22-16,-22 1 0,0 20 15,0-20-15,0-1 0,-21 1 0,0-1 16,0 22-16,0-22 0,0 22 16,0 0-16,-21 21 0,21-1 0,0 1 15,-21 0-15,0 21 16,21 21-16,-21-21 0,-1 43 0,22-22 16,0 21-16,0-21 0,0 43 15,0-22-15,0 0 0,0 22 0,0-1 16,22-20-16,-22 20 15,21 1-15,0-22 0,0 0 0,0 1 16,0-22-16,22 21 0,-22-21 16,0 1-16,21-1 0,-20-21 0,20 0 15,0 0-15,1 0 0,-1 0 16,0 0-16,1 0 0,-1-21 0,0-1 16,1 1-16,-22 0 0,21-21 15,-21 21-15,22-1 0,-22-20 0,0 0 16,0 21-16,-21-22 0,0 1 15,0 0-15,0-1 0,0 22 0,0-21 16,-21 21-16,0-22 0,0 22 16,-1 21-16,-20-21 0,21 21 15,-21 0-15,20 0 0,-20 0 16,21 21-16,-21 0 0,20 0 0,1 1 16,0 20-16,0-21 0,0 21 15,0 1-15,-1-1 0,1 0 0,21 1 16,0-1-16,0 0 0,0 1 15,0-1-15,0-21 0,0 0 0,0 1 16,21-1-16,1 0 0,-1 0 16,0-21-16,0 0 0,0 0 15,0 0-15,1 0 0,-1 0 0,0-21 16,0 0-16,21 0 0,-20-1 0,-1 1 16,0 0-16,0-21 15,0-1-15,0 22 0,1-21 0,-22 0 16,0-1-16,21 1 0,-21 21 15,21-22-15,-21 22 0,0 0 0,0 42 32,0 22-17,0-22-15,0 0 0,0 21 16,0-21-16,0 22 0,0-22 0,0 0 16,0 21-16,0-20 0,0-1 15,21 0-15,0 0 0,0-21 16,1 0-16,-1 0 0,0 0 15,0 0-15,0 0 0,22 0 16,-22-21-16,21 0 0,-21 0 0,22-1 16,-22 1-16,21 0 0,0-21 15,1 21-15,-22-22 0,21 1 0,-21 0 16,22 20-16,-22-20 0,0 0 16,0 21-16,-21-1 0,0 1 0,0 0 15,-21 21 1,0 21-16,0 0 0,0 1 15,21-1-15,0 0 0,0 21 16,0-21-16,0 22 0,0-22 0,0 21 16,0-21-16,0 22 0,0-22 15,0 0-15,0 0 0,0 0 16,21 1-16,-21-1 0,21-21 0,0 0 31,0 0-31,-21-21 16,0-1-1,0 1-15,0 0 0,0 0 16,0 0-16,0 0 0,0-1 16,-21 22-16,21-21 0,-21 21 15,0 0 1,21 21-16,0 1 16,-21-1-16,21 0 15,0 0-15,0 0 16,0 0-16,21-21 0,0 22 15,0-22-15,0 0 16,0 0-16,1 0 0,20 0 0,-21 0 16,21 0-16,-20 0 0,20 0 15,0-22-15,-21 22 0,22-21 0,-1 0 16,-21 21-16,0-21 0,22 0 16,-22 0-16,0-1 0,0 1 0,0-21 15,-21 21-15,22 0 0,-1-22 0,-21 22 16,0 0-16,0 0 0,0 0 15,0-1-15,0 1 0,0 0 0,-21 21 32,21 21-17,0 0-15,0 1 16,0-1-16,-22 0 0,22 21 16,0-21-16,0 1 0,0 20 0,0-21 15,-21 0-15,21 0 0,0 1 16,0-1-16,0 0 0,0 0 0,0 0 15,0 0 1,0 1-16,-21-22 31,0 0-31,0 0 16,0 0-16,-1 0 0,-20 0 16,21 0-16,0 0 0,-22 0 15,22 0-15</inkml:trace>
  <inkml:trace contextRef="#ctx0" brushRef="#br0" timeOffset="39651.46">3979 15536 0,'0'0'0,"0"-21"16,0 42 15,0 1-31,0-1 16,0 21-16,0-21 0,0 22 15,0-1-15,0 0 0,0 1 0,0 20 16,0-21-16,-21 1 0,21-1 15,-21-21-15,0 22 0,21-22 0,0 21 16,-21-21-16,-1 0 0,22 1 0,0-1 16,0-42 31,-21-1-47,21 1 0,0 0 15,-21 0-15</inkml:trace>
  <inkml:trace contextRef="#ctx0" brushRef="#br0" timeOffset="40167.53">3768 15579 0,'0'-21'0,"0"42"0,0-64 16,21 22-16,0 0 0,-21 0 16,0 0-16,21 0 0,0-1 15,0 22-15,-21-21 0,22 0 16,-1 0-16,0 21 0,0 0 15,21 0-15,-20 0 0,20 21 0,0 0 16,-21 0-16,22 22 0,-1-1 0,0 0 16,1 1-16,-1-1 0,-21 22 15,22-22-15,-22 0 0,0 1 0,-21 20 16,0-21-16,21 1 0,-21-1 16,0 0-16,0-20 0,0 20 0,0-21 15,0 0-15,0 0 0,-21 1 0,21-1 16,0-42 15,0-1-31,0 1 16,0 0-16,0-21 0,0-1 15,0 22-15,0-21 0,0-22 0,21 22 16,0-21-16,0 20 0,1-20 16,-1-1-16,0 1 0,0-1 0,0 22 15,22-22-15,-22 22 0,0 0 16,21-1-16,-21 22 0,22 0 0,-22 0 15,0 21-15,0 0 0,0 0 0,1 0 16,-1 21 0,-21 0-16,21 0 0,-21 1 15,0-1-15,0 0 16,0 0-16,0 0 0,0 0 16,-21 1-16,0-1 0,21 0 15,0 0-15,-22 0 16,22 0-16</inkml:trace>
  <inkml:trace contextRef="#ctx0" brushRef="#br0" timeOffset="41655.79">5313 15896 0,'0'0'0,"0"-21"16,21 21-16,-21-21 0,21 0 0,0 0 15,-21-1-15,0 1 0,0 0 16,0 0-16,0-21 0,0 20 16,0 1-16,0-21 0,0 21 0,0-22 15,-21 22-15,0 0 0,0 21 0,0-21 16,-1 21-16,-20 0 16,21 0-16,0 21 0,-22 0 0,22 0 15,-21 1-15,21-1 0,-22 21 16,1-21-16,0 22 0,21-1 15,-1 0-15,1 1 0,0-1 0,21 0 16,0 1-16,0-1 0,0 0 16,21-21-16,22 22 0,-22-22 0,0 0 15,21 0-15,1-21 0,-22 21 0,21-21 16,0 0-16,-20 0 0,20 0 16,-21 0-16,21-21 0,-20 0 0,20 0 15,-21 0-15,0 0 0,0-1 16,22 1-16,-22-21 0,0 0 0,0 20 15,0-20-15,-21 0 0,22-1 0,-1 22 16,-21-21-16,0 0 16,0 20-16,0 1 0,0 0 0,0 0 15,-21 21-15,-1 0 0,1 21 16,0-21-16,0 21 16,0 0-16,0 22 0,-1-22 0,22 0 15,0 21-15,-21-20 0,21-1 0,0 21 16,0-21-16,0 0 0,0 22 15,0-22-15,21-21 0,1 21 0,-1 0 16,0-21-16,0 0 0,21 0 0,-20 0 16,20 0-16,-21-21 0,21 0 15,1 21-15,-22-21 0,21 0 16,1-22-16,-22 22 0,21 0 16,-21-21-16,0 20 0,1-20 0,-1 0 15,-21 21-15,0-22 0,0 22 0,0-21 16,0 21-16,0-1 0,-21 44 31,-1-1-31,1 21 16,0-21-16,21 0 0,-21 22 15,0-22-15,21 21 0,0-21 0,0 22 16,-21-22-16,21 0 0,0 0 16,0 22-16,0-22 0,0 0 15,0 0-15,21-42 47,0 0-47,0 0 16,-21-22-16,0 22 0,21 0 15,0-21-15,1 20 0,-1-20 0,0 21 16,0-21-16,0-1 0,0 22 16,1 0-16,20 0 0,-21 0 0,0-1 15,0 22-15,1 0 0,-1 22 16,-21-1-16,0 21 15,21-21-15,-21 0 0,0 1 16,21-1-16,-21 0 0,0 0 16,0 0-16,0 0 0,0 1 15,0-1-15,0 0 0,21 0 16,0-21-16,1 0 16,-1 0-1,0 0 1,0 0-16,0-21 0,-21 0 15,21 0-15,1-1 0,-1 1 0,0 0 16,0-21-16,0 21 0,0-22 16,1 1-16,-1 21 0,0-22 0,21 22 15,-21 0-15,1 0 0,-1 0 16,0 21-16,-21 21 16,0 0-16,0 0 15,0 0-15,0 22 0,0-22 0,0 0 16,0 0-16,0 22 0,-21-22 15,21 0-15,0 21 0,0-21 0,0 1 16,0-1-16,0 0 0,0 21 0,21-21 16,0 1-16,0-22 0,22 21 15,-1 0-15,0-21 0,1 0 0,-1 0 16,0 0-16,1 0 0,-1 0 0,0 0 16,1-21-16,-1 0 0,0-1 15,1 1-15,-22 0 0,21 0 16,-21-21-16,0 20 0,1-20 0,-1 21 15,0-21-15,-21-1 0,0 1 0,0 0 16,0 20-16,0-20 0,0 21 16,0-21-16,-21 20 0,0 22 15,-1 0-15,1 0 0,-21 0 0,21 22 16,0-1-16,-22 0 0,22 0 0,0 0 16,0 22-16,0-22 0,-1 21 15,22-21-15,0 0 0,0 22 0,0-22 16,0 0-16,0 0 0,43 0 15,-22 1-15,0-1 0,21 0 0,-20 0 16,-1-21-16,21 0 0,-21 21 0,0-21 16,1 0-16,-1 0 15,0 0-15,0 0 0,0 0 0,0-21 16,1 21-16,-1-21 0,-21 0 0,21 0 16,0 21-16,-21-22 15</inkml:trace>
  <inkml:trace contextRef="#ctx0" brushRef="#br0" timeOffset="41843.67">7916 15960 0,'-21'0'0,"0"0"32,0 0-32</inkml:trace>
  <inkml:trace contextRef="#ctx0" brushRef="#br1" timeOffset="51246.96">3556 3344 0,'0'-21'0,"0"42"0,21-63 15,-21 21 1,0 42 31,0 0-47,0 0 15,0 1-15,0-1 0,0 0 0,0 0 16,0 21-16,0-20 0,0-1 16,21 0-16,-21 21 0,0-21 0,0 1 15,0-1-15,21 0 0,-21 0 16,22 0-16,-22 0 0,0 1 15,0-1-15,21-21 16,-21 21-16,21-21 0,0 0 16,-21 21-16,21-21 0,0 0 15,1 0-15,20 0 0,-21 0 16,21 0-16,1 0 0,-1-21 0,22 0 16,-22 21-16,21-21 0,1-1 15,-1 1-15,22-21 0,0 21 0,21-22 16,-1 1-16,1 0 0,0-1 15,0-20-15,0 21 0,-22-1 0,1 1 16,0 0-16,-1 20 0,-41 1 16,20 0-16,-42 0 0,22 21 15,-22 0-15,-21 21 32,-21 0-32,0-21 15,21 21 48,-22-21-48,22 22-15,-21-22 0,21 21 0,-21-21 16,21 21-16</inkml:trace>
  <inkml:trace contextRef="#ctx0" brushRef="#br1" timeOffset="52239.42">4974 4826 0,'0'0'0,"0"-21"15,0 0 1,0 42 15,0 0-15,0 0-16,0 0 0,0 1 0,-21-1 16,21 0-16,-21 21 0,21-21 15,0 22-15,0-22 0,0 21 16,-21-21-16,21 1 0,0-1 0,-22 21 0,22-21 15,0 0-15,0 1 16,0-1-16,0 0 16,22-21-1,-1 0-15,0 0 0,0 0 0,21 0 16,1 0-16,-1-21 0,0 0 0,22-1 16,-1 1-16,22 0 0,0 0 15,21-21-15,-22 20 0,22-20 0,0 0 16,0-1-16,0 1 0,-22 0 15,22-1-15,-21 1 0,-22 21 16,1-21-16,-1 20 0,1 1 0,-43 21 16,21-21-16,-21 21 0,1 0 0,-1 0 15,-21-21-15</inkml:trace>
  <inkml:trace contextRef="#ctx0" brushRef="#br1" timeOffset="63744.61">6985 6181 0,'0'-21'0,"0"-1"47,-21 22-32,0 0 1,42 0 78,0 0-79,0 0-15,0 0 0,22 0 16,-22 0-16,0 0 0,0 0 0,21 0 15,-20 0-15,20 0 0,-21 0 16,21 0-16,-20 0 0,20 0 0,0 0 16,-21 0-16,22 0 15,-1 0-15,0 0 0,22 0 0,-22 0 16,1 22-16,20-22 0,-21 0 0,22 0 16,-22 0-16,1 0 0,20 0 15,-21 0-15,1 21 0,20-21 0,-20 0 16,-1 0-16,0 0 0,1 0 0,-1 0 15,0 0-15,1 0 0,-1 0 16,0 0-16,1 0 0,-1 21 0,0-21 16,1 0-16,-1 0 0,0 0 15,1 0-15,-1 0 0,0 0 0,1 0 16,-1 0-16,0 0 0,1 0 16,-1 0-16,0 0 0,1 0 15,-1 0-15,0 0 0,1 0 0,-1 0 16,0 0-16,1 0 0,-1 0 0,0 0 15,22 0-15,-22 0 0,0 0 16,22 0-16,-22 0 0,22 0 0,-1 0 16,-20 0-16,20 0 0,1 0 0,-1 0 15,-21 0-15,22 0 0,-1 0 16,-20 0-16,20 0 0,1 0 0,-22 0 16,22 0-16,-22 0 0,21 0 0,-20 0 15,20 0-15,-20 0 0,20 0 16,-21 0-16,1 0 0,20 0 15,-20 0-15,-1 0 0,21 0 0,-20 0 0,-1 0 16,0 0-16,1 0 16,-1 0-16,0 0 0,1 0 0,-1 0 15,0 0-15,1 0 0,-1 0 16,0 0-16,1 0 0,-22 0 0,21 0 16,1 0-16,-1 0 0,0 0 0,1 0 15,20 0-15,-21 0 0,1 0 16,-1 0-16,0 0 0,1 0 0,-1 0 15,0 0-15,-20 0 0,20 0 0,0 0 16,-21 0-16,22 0 0,-22 0 16,0 0-16,21 0 0,-20 0 15,-1 0-15,0 0 0,0 0 0,21 0 16,-20 0-16,-1 0 0,0 0 16,0 0-16,0 0 0,0 0 0,1 0 15,-1 0-15,0 0 16,0 0 15,-21 21 0,0 0-31,0 0 16,0 1-16,-21-22 0,21 21 16,0 0-16,-21 0 0,21 0 15,0 0-15,0 22 0,0-22 0,-21 0 16,21 0-16,0 22 0,0-22 15,0 21-15,0-21 0,0 22 0,0-22 16,0 21-16,0-21 0,21 22 0,-21-22 16,0 21-16,21-21 0,-21 0 15,0 22-15,0-22 0,0 21 0,0 1 16,21-22-16,-21 21 0,0 0 0,0-20 16,0 20-16,0 0 0,0 1 15,0-1-15,21 0 0,-21 1 0,0-1 16,0 0-16,0-21 0,21 22 15,1-1-15,-22-21 0,21 22 16,-21-22-16,21 21 0,0-21 0,-21 22 16,21-22-16,-21 21 0,0-21 0,21 22 15,-21-22-15,22 21 0,-22-21 16,0 22-16,0-22 0,0 0 0,0 21 16,0-21-16,0 1 0,0 20 0,0-21 15,0 0-15,0 0 0,0 1 16,0 20-16,0-21 0,0 0 15,0 0-15,0 1 0,0-1 16,0 0-16,0 0 16,0 0-1,-22-21 1,1 21-16,0 1 31,0-22-31,0 0 16,21 21-1,-21-21-15,-1 0 16,1 0-16,0 0 16,0 0-16,0 0 0,0 0 15,-1 0-15,1 0 0,0 0 16,0 0-16,0 21 16,0-21-16,-1 0 15,1 0-15,0 0 0,0 0 16,0 0-16,-22 0 0,22 0 0,0 0 15,-21 0-15,21 0 0,-1 0 16,-20 0-16,21 0 0,-21 0 0,20 0 16,-20-21-16,21 21 0,-21 0 0,20 0 15,-20 0-15,21 0 0,-21 0 16,20 0-16,-20 0 0,0 0 0,21-21 16,-22 21-16,22 0 0,-21 0 0,21 0 15,-1 0-15,-20 0 0,21 0 0,0-22 16,0 22-16,-1 0 0,1 0 15,0 0-15,0 0 0,0 0 16,0 0-16,-1 0 0,-20 0 0,21 0 16,0 0-16,-22 0 0,22 0 0,0 0 15,-21 0-15,21 0 0,-1-21 16,1 21-16,-21 0 0,21 0 0,0 0 16,-1 0-16,1 0 0,0 0 0,0 0 15,0 0-15,0 0 0,-1 0 16,1 0-16,0 0 0,0 0 0,0 0 15,0 0-15,-1 0 0,1 0 16,0 0-16,21-21 125,0 0-94,0 0-31</inkml:trace>
  <inkml:trace contextRef="#ctx0" brushRef="#br1" timeOffset="64388.35">11176 8107 0,'0'0'0,"21"0"0,21-64 32,-20 64-32,-1 0 0,-21-21 0,21 21 15,0 0-15,-21 21 78,-21 1-78,0-1 0,0 0 16,21 0-16,-22 0 0,-20 0 0,21 1 16,0-1-16,-22 0 0,22 21 15,-21-21-15,21 1 0,-22-1 0,22 0 16,-21 0-16,0 21 0,20-42 0,1 22 15,-21-1-15,21 0 0,0-21 16,21 21-16,-22-21 0,1 0 16,0 21-16,42 0 78,0-21-78,1 0 0,-1 22 15,0-22-15,0 21 0,0-21 16,0 21-16,1 0 0,-1-21 0,0 21 16,21 0-16,-21-21 0,22 22 0,-22-1 15,21 0-15,-21 0 0,1 0 0,20 0 16,-21 1-16,0-22 16,0 21-16,-21 0 0,22 0 0,-1 0 0,0 0 15,-21 1-15,21-22 16,0 21-16,-21 0 0,21-21 15,-21 21-15,22 0 16,-22-42 31,0 0-31</inkml:trace>
  <inkml:trace contextRef="#ctx0" brushRef="#br1" timeOffset="65987.86">6816 6033 0,'-22'21'15,"1"0"-15,0 0 16,21 0 0,-21-21 15,42 0 31,0-21-62,0 21 0,1-21 0,-1 0 16,21 21-16,-21-21 0,22-1 16,-22 1-16,21 0 0,22 0 0,-22-21 15,0 20-15,1 1 0,-1-21 16,0 21-16,1 0 0,-1-22 15,0 43-15,-21-21 0,1 0 16,-1 21-16,0 0 0,0-21 0,-42 42 47,0 0-31,0-21-16,-1 21 15,1 0-15,0 1 0,0-22 0,0 21 16,-22 0-16,22-21 0,0 21 15,-21 0-15,-1 0 0,22 1 0,-21-22 16,0 21-16,20 0 0,-20 0 16,0-21-16,-1 21 0,1 0 15,0-21-15,-1 22 0,1-22 0,21 0 16,-21 21-16,20-21 0,1 0 16,0 21-16,0-21 15,21 21 16,21-21-15,0 21-16,0-21 16,1 0-16,-1 21 0,0-21 15,0 0-15,0 22 0,22-1 16,-22-21-16,0 21 0,21-21 16,1 21-16,-22 0 0,21 0 0,0 1 15,1-1-15,-22 0 0,21 0 16,-21 0-16,22 0 0,-22 1 0,0-1 15,0 0-15,0-21 0,1 21 16,-1 0-16,-21 0 0,21-21 0,-21 22 16,0-1-16,21-21 31,-21 21-15,0-42 62,0 0-63</inkml:trace>
  <inkml:trace contextRef="#ctx0" brushRef="#br1" timeOffset="74304.67">13525 6922 0,'0'-22'47,"22"22"-31,-1-21 0,-21 0-16,21 0 15,0 21-15,-21-21 0,0 0 16,0-1-16,21 1 0,0 0 15,-21-21-15,0 21 0,0-1 16,0 1-16,0 0 0,0 0 16,0 0-16,0 0 0,0-1 0,0 1 15,0 42 1,0 1 0,0-1-16,-21 0 0,0 0 15,21 21-15,0-20 0,0 20 0,-21 0 16,21 1-16,-21-1 0,21-21 0,0 21 15,0 1-15,0-1 0,0 0 16,0-20-16,0 20 0,0 0 0,0 1 16,0-1-16,0 0 0,0-21 15,0 22-15,0-22 0,0 0 16,0 0-16,0 0 0,0 1 0,-21-1 16,21 0-16,0 0 15,-22-21-15,1 0 16,0 0-16,0 0 0,0-21 15,0 0-15,-1 21 0,1-21 16,0 21-16,0-22 0,0 22 16,0-21-16,-1 21 15,22-21 1,0 0 0,22 0-1,-1 21-15,0-21 0,0-1 16,0 1-16,0 0 0,22 0 0,-22 0 15</inkml:trace>
  <inkml:trace contextRef="#ctx0" brushRef="#br1" timeOffset="74627">13906 6731 0,'22'0'16,"-44"0"-16,44-21 0,-22 42 47,-22 0-47,1 0 0,21 22 15,-21-22-15,21 21 0,0-21 16,-21 22-16,0-1 0,21 0 0,-21-20 16,21 20-16,-22 0 0,22 1 0,0-22 15,0 21-15,0-21 0,0 0 16,0 1-16,0-1 0,0 0 0,0 0 15,0 0-15,0 0 16,22-21 15,-1-21-31,0 0 0,-21 0 0,21 0 16,-21 0-16,21-1 0</inkml:trace>
  <inkml:trace contextRef="#ctx0" brushRef="#br1" timeOffset="74855.88">13779 6985 0,'-21'0'16,"42"0"-16,-21 0 31,22 0-31,-1 0 16,0 0-16,0 0 0,0 0 15,0 0-15,1 0 0,-1 0 0,0 0 16,0 0-16,0 0 0,0 0 0,1 0 16,-1-21-16,0 21 0,0 0 15</inkml:trace>
  <inkml:trace contextRef="#ctx0" brushRef="#br1" timeOffset="76095.17">14944 6858 0,'0'0'15,"0"-21"-15,0 0 0,0 0 16,0-1-16,0 1 0,0 0 31,-22 21 32,22 21-63,-21-21 172,21 21-172,0 1 15,0-1-15,-21 0 0,21 0 0,0 0 16,0 22-16,0-22 0,0 0 0,-21 21 16,21-21-16,0 1 0,0 20 15,0-21-15,0 0 0,0 0 0,0 1 16,0-1-16,0 0 0,0 0 15,0 0-15,21-21 16,0 0-16,0 0 16,1 0-16,-1 0 15,0-21-15,0 0 0,0 0 0,0 0 16,1-1-16,-1-20 0,0 21 0,0 0 16,21-22-16,-20 22 0,-1-21 15,0 0-15,0 20 0,0-20 0,0 0 16,1 21-16,-1-22 0,0 22 15,-21 0-15,21 0 0,-21 0 16,0 42 15,-21 0-31,0 0 0,0 0 16,-1 22-16,22-22 0,-21 21 0,21-21 16,-21 22-16,21-22 0,-21 0 15,21 21-15,0-21 0,0 1 0,0-1 16,0 0-16,0 0 0,0 0 15,0 0-15,0 1 0,0-1 16,21-21-16,0 0 0,0 0 0,1 0 16,20 0-16,-21 0 15,0 0-15,0-21 0,22-1 0,-22 22 16,21-21-16,-21 0 0,22 0 16,-1-21-16,-21 20 0,0 1 0,22 0 15,-22-21-15,0 21 0,0-22 16,0 22-16,1 0 0,-22 0 15,0 0-15,0-1 0,0 1 0,-22 21 32,1 0-32,0 0 0,0 0 15,0 21-15,0-21 0,-1 22 0,1-1 16,0 0-16,21 0 0,0 0 16,0 0-16,0 1 0,0-1 0,0 0 15,0 0-15,0 0 0,0 0 16,21-21-16,-21 22 0,21-22 15,1 21-15,-22 0 0,21-21 0,0 0 0,-21 21 16,21 0 0,-21 0-16,21-21 0,-21 22 0,0-1 15,0 0 1,-21 0 0,0-21-16,0 0 0,0 21 15,-1-21-15,1 0 16,0 0-1,21-21 17,21 21-32,0-21 0,1 0 0</inkml:trace>
  <inkml:trace contextRef="#ctx0" brushRef="#br1" timeOffset="76474.95">16129 7049 0,'0'-22'31,"21"1"-15,0 21-16,0 0 0,-21-21 0,22 21 15,-1-21-15,0 21 0,0-21 16,0 0-16,0-1 0,-21 1 15,22 21-15,-22-21 0,0 0 16,-22 21 0,1 0-16,0 0 0,-21 0 15,21 21-15,-1-21 0,1 21 16,-21 0-16,21 1 0,0-1 0,21 0 16,-22 0-16,22 0 0,-21 0 15,21 1-15,0-1 0,0 0 16,0 0-16,0 0 0,0 0 15,0 1-15,21-22 0,1 0 16,-1 21-16,0-21 0,0 0 16,21 0-16,-20 0 0,20 0 0,-21 0 15</inkml:trace>
  <inkml:trace contextRef="#ctx0" brushRef="#br1" timeOffset="77047.63">16997 6922 0,'0'0'0,"21"-22"0,-21 1 0,21 0 16,-21 0-16,0 0 0,0 0 16,-21-1-1,0 22-15,0 0 16,-1 0-16,1 0 0,0 0 0,0 0 16,-21 0-16,20 22 0,-20-1 15,21 0-15,0 0 0,-22 0 0,22 0 16,0 22-16,0-22 0,0 0 15,0 0-15,21 0 0,0 1 0,0-1 16,0 0-16,0 0 0,0 0 0,0 0 16,0 1-16,21-22 15,0 0-15,0 0 0,0 0 0,0 0 16,1 0-16,-1 0 0,0-22 16,0 1-16,21 0 0,-20 21 15,-1-21-15,0 0 0,0-22 0,0 22 16,0-21-16,1 21 0,-1-22 15,0 1-15,0-21 0,0 20 0,0-20 16,1-1-16,-22 1 0,21-1 0,0 22 16,0 0-16,0-22 0,-21 43 15,0-21-15,21 20 0,-21 1 0,0 0 16,0 42 0,-21 0-1,0 22-15,0-1 0,0 0 0,0 1 16,-1 20-16,1 1 0,0-22 15,0 22-15,21-1 0,0-21 16,-21 1-16,21 20 0,0-20 0,0-22 16,0 21-16,0 0 0,0-20 15,0-1-15,0 0 0,0 21 0,21-42 16,-21 21-16,21 1 0,0-22 0,0 0 16,1 0-16,-1 0 15,0-22-15,21 1 0,-21 21 0,1-42 16,-1 21-16,21 0 0</inkml:trace>
  <inkml:trace contextRef="#ctx0" brushRef="#br1" timeOffset="77815.17">18521 6075 0,'0'0'16,"-21"0"-1,-1 0 1,1 21-16,-21-21 0,21 21 15,0 0-15,-1 1 0,1-1 0,0 21 16,0-21-16,0 22 16,0-1-16,-1 0 0,1 1 0,21-1 15,-21 0-15,21 1 0,0-1 0,0 0 16,0 1-16,0-22 0,0 21 16,0-21-16,21 0 0,0 22 0,1-43 15,20 21-15,-21 0 0,21 0 0,-20-21 16,20 0-16,0 0 0,1 0 15,-1 0-15,0 0 0,1 0 0,-1 0 16,21-21-16,-20 0 0,-1 0 16,0 0-16,1-1 0,-1-20 15,-21 0-15,22-1 0,-22 1 0,0-21 0,21 20 16,-21-20-16,-21-1 16,22 22-16,-22-22 0,0 22 0,0 0 15,0-22-15,-22 22 0,1 0 0,0 20 16,0-20-16,-21 21 0,-1 0 15,-20 0-15,20 21 0,-20 0 0,-1 0 16,1 21-16,21 0 0,-22 0 16,22 0-16,-1 22 0,1-1 0,0 0 15,21 1-15,-1-1 0,1 21 16,21-20-16,0 20 0,0 1 0,0-22 16,0 22-16,21-22 0,1 0 15,20 1-15,-21-1 0,21-21 16,1 0-16,-1 0 0,0 1 0,22-1 15,-22-21-15,1 0 0,-1 0 0</inkml:trace>
  <inkml:trace contextRef="#ctx0" brushRef="#br1" timeOffset="78339.89">19473 6392 0,'0'0'0,"21"-21"0,22-21 31,-43 63-15,-21 0-16,-1 0 16,1 22-16,21-22 0,-21 21 0,0 1 15,21-22-15,-21 21 0,0-21 16,21 22-16,0-22 0,-22 0 0,22 0 16,-21 0-16,21 0 0,0 1 15,0-1-15,0-42 47,21-1-47,1 1 16,-22-21-16,21 21 0,0-22 15,0 1-15,0 0 0,-21-1 16,21 1-16,22 0 0,-22-1 0,0 22 16,21-21-16,-20 21 0,20 0 15,-21-1-15,21 1 0,-20 21 0,-1 0 16,21 0-16,-21 0 0,-21 21 0,21 1 15,-21-1-15,0 21 0,0 0 16,0 1-16,0-1 0,0 0 0,0-20 16,0 20-16,-21 0 0,21-21 15,0 22-15,0-22 0,-21 0 0,21 0 16,-21 0-16,21 1 16,0-1-16,21-42 46,0-22-30,0 22-16,1 0 0,-1-21 0,0-1 16</inkml:trace>
  <inkml:trace contextRef="#ctx0" brushRef="#br1" timeOffset="79159.41">20320 5842 0,'-21'85'31,"0"-64"-31,-1 0 0,22 21 0,-21 1 16,0-1-16,21 0 0,-21 1 0,0-1 16,21 0-16,-21 1 0,-1 20 15,1-20-15,21-1 0,0 21 0,-21-20 16,21-22-16,-21 21 0,21 1 15,0-22-15,0 0 0,0 0 0,0 0 16,0 0-16,0 1 0,21-22 16,0 0-16,0 0 15,1 0-15,-1 0 0,0 0 16,0-22-16,0 1 0,0 0 0,1 0 16,-1 0-16,0 0 0,21-1 15,-21-20-15,1 0 0,-1 21 0,0-22 16,0 1-16,0 21 0,0 0 15,1-1-15,-22 1 0,0 42 32,0 1-32,0 20 0,-22-21 0,22 0 15,0 22-15,-21-22 0,21 21 0,-21-21 16,21 0-16,0 1 0,0-1 16,0 0-16,0 0 0,21 0 15,0-21-15,1 21 0,-1-21 16,0 0-16,0 0 0,0 0 0,0 0 15,22 0-15,-22 0 0,0 0 0,21-21 16,-20 0-16,-1 21 0,21-21 16,-21-21-16,0 20 0,22 1 0,-22-21 15,0 0-15,-21 20 0,21-20 16,0 21-16,-21-21 0,0 20 0,0 1 16,0 42-1,-21 1 1,0 20-16,0-21 15,0 21-15,0-20 0,-1 20 16,1 0-16,0 1 0,0-22 0,0 21 16,0 0-16,-1 1 0,1-1 15,0-21-15,0 22 0,0 20 0,21-21 16,0 1-16,-21-1 0,-1 22 0,22-22 16,-21 21-16,0-20 0,21-1 15,0 22-15,-21-22 0,0 0 0,21 1 16,-21 20-16,21-42 0,0 22 0,-22-1 15,22-21-15,-21 0 0,0 0 16,0 1-16,21-1 0,-21 0 0,0 0 16,21 0-16,-22 0 0,1-21 15,0 0 1,0 0 0,0 0-16,0 0 0,-1-21 15,1 21-15,0-21 0,0 21 0</inkml:trace>
  <inkml:trace contextRef="#ctx0" brushRef="#br1" timeOffset="79387.28">16065 8361 0</inkml:trace>
  <inkml:trace contextRef="#ctx0" brushRef="#br1" timeOffset="80194.82">16129 7916 0,'0'0'0,"0"-21"0,0 0 15,0 0-15,0 0 0,0 0 16,0-1-16,0 1 0,0 0 15,0 0-15,0 0 0,0 0 0,0-1 16,0 1 0,0 42-1,0 1 1,0 20-16,0-21 16,0 21-16,-21 1 0,21 20 0,0-20 15,-21 20-15,21 1 0,-22-1 0,1-21 16,21 22-16,-21-1 0,0-20 15,0 20-15,0-20 0,21-1 0,-22 0 16,1 1-16,0-22 0,-21 21 0,21-21 16,-1 22-16,1-22 0,0 0 15,-21 0-15,21 0 0,-1 0 0,1-21 16,21-21 0,0 0-1,0 0-15,0 0 0,0-22 0,0 1 16,21 21-16,1-21 0,-22-22 0,21 22 15,0-1-15,0 1 0,0 0 16,-21-1-16,21 22 0,1 0 0,-22 0 16,0 0-16,21 21 0,0 0 0,0 0 15,0 0 1,-21 21-16,21 0 0,-21 0 0,0 22 16,22-22-16,-22 0 0,21 21 0,-21 1 15,21-22-15,-21 0 0,21 21 16,0-21-16,-21 1 0,0-1 15,21 0-15,1 0 0,-1-21 0,-21 21 16,21-21-16,0 0 0,0 0 16,0 0-16,1 0 0,-1 0 0,0 0 15,0 0-15,0-21 0,22 0 0,-22 0 16,0 21-16,0-43 0,21 22 16,-20 0-16,-1-21 0,-21 21 0,21-22 15,0 22-15,-21-21 0,0 21 0,0-1 16,0 44 15,0-1-31,0 0 0,0 0 0,0 0 16,-21 0-16,21 1 15,-21 20-15,21-21 0,0 0 0,0 0 16,0 1-16,0-1 16,0-42 30,0-1-46,0 1 16</inkml:trace>
  <inkml:trace contextRef="#ctx0" brushRef="#br1" timeOffset="80387.71">16658 7959 0,'0'-21'0,"0"42"0,0-64 16,0 65 46,0-1-62,0 0 16,21 0-16,0 0 16,1 0-16</inkml:trace>
  <inkml:trace contextRef="#ctx0" brushRef="#br1" timeOffset="80915.41">16891 8255 0,'0'0'0,"0"42"16,0-20-16,0-1 0,-21 0 0,21 0 15,0 0-15,0 0 0,0 1 16,0-1-16,-21 0 0,21 0 0,0 0 15,0 0-15,0 1 0,-22-1 0,22 0 16,-21 0-16,21 0 0,0 0 16,0 1-16,-21-1 0,21 0 15,-21-21-15,21-21 47,0 0-47,0-1 16,21 1-16,0 0 0,-21-21 0,21 21 15,1-1-15,-1-20 0,0 21 0,0-21 16,0-1-16,22 1 0,-22 21 16,21 0-16,-21-22 0,22 22 0,-22 21 15,21-21-15,0 21 0,-20 0 0,20 0 16,-21 0-16,21 21 0,-20 0 16,-1 0-16,0 1 0,-21-1 0,0 21 15,0-21-15,0 22 0,0-22 16,0 0-16,0 0 0,0 21 15,0-20-15,0-1 0,0 0 0,-21 0 16,0 0-16,-1 0 16,1-21-16,21 22 15,-21-22-15,21-22 32,21 1-17,0 0-15,1-21 0,-1 21 16</inkml:trace>
  <inkml:trace contextRef="#ctx0" brushRef="#br1" timeOffset="81680.49">18140 7874 0,'0'0'0,"-21"0"15,21 21-15,-22 0 0,1 1 0,21-1 16,-21 21-16,0 0 0,0 1 16,0-1-16,21 22 0,-22-22 15,1 0-15,21 1 0,-21-1 0,21 0 16,0 1-16,0-1 0,-21-21 16,21 21-16,0-20 0,-21-1 0,21 0 15,0 0-15,0 0 0,0 0 0,0 1 16,0-1-16,0 0 15,0-42 17,0 0-17,0-1-15,0 1 0,0 0 16,21-21-16,0 21 0,0-1 16,-21 1-16,21-21 0,1 21 15,-1 0-15,-21-1 0,21 1 0,0 0 16,0 0-16,0 21 0,1 0 15,-1-21-15,0 21 0,0 0 0,0 0 16,0 0-16,1 0 0,-1 0 16,0 0-1,-42 0 1,0 0 0,-1 0-16,-20 0 0,21 0 0,-21 0 15,20 0-15,1 0 0,-21 0 0,21 0 16,0 0-16,-22 0 0,22 0 15,0 0 1,21 21 0,0 0-1,21-21-15,0 21 0,0 0 16,1 1-16,-1-1 16,0 0-16,0 0 0,0 0 0,0 0 15,1 1-15,-22-1 0,0 0 16,21 0-16,-21 0 0,21-21 15,-21 21-15,21 1 0,-21-1 0,0 0 16,21-21-16,-21 21 16,21-21-1,1 0 17,-22-21-17,0 0 1</inkml:trace>
  <inkml:trace contextRef="#ctx0" brushRef="#br1" timeOffset="95102.8">508 1609 0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2:15:32.6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4318 2307 0,'21'21'15,"0"-21"1,0 0-1,1 0 1,-1 0-16,0 0 0,0 0 0,0 0 16,0-21-16,1 0 0,20 21 15,-21-21-15,0 0 0,0 21 0,1-21 16,-1-1-16,0 22 0,-21-21 16,0 0-16,0 0 0,0 0 15,-21 21-15,0 0 0,-1 0 16,1 0-16,0 0 0,-21 0 15,-1 0-15,22 0 0,-21 0 0,0 0 16,20 21-16,-20-21 16,21 21-16,0 0 0,-22 0 0,22 1 15,21-1-15,-21 0 16,21 0-16,0 0 0,0 0 16,0 1-16,0-1 0,0 0 15,21 0-15,0 0 0,-21 0 0,22 1 16,-1-1-16,21-21 0,-21 21 15,0 0-15,22 0 0,-22 0 0,21 1 16,-21-1-16,22 0 0,-22 0 16,21 0-16,-21 0 0,1-21 0,-1 22 15,0-1-15,-21 0 0,0 0 16,0 0-16,0 0 0,0 1 16,-21-1-16,-22 21 0,22-21 0,-21 0 15,0 1-15,-22-1 0,22-21 16,-22 21-16,22 0 0,0-21 0,-22 0 15,22 0-15,-1 0 0,1 0 16,0 0-16,21 0 0,-22-21 0,22 0 16,-21 0-16,21-1 0,-1 1 15,1-21-15,21 21 0,0-22 0,0 1 16,0 21-16,0-21 0,0-1 16,0 1-16,21 0 0,1-1 0,20 22 15,-21-21-15,43-1 0,-22 22 16,21-21-16,1 21 0,21-22 15</inkml:trace>
  <inkml:trace contextRef="#ctx0" brushRef="#br0" timeOffset="871.82">5228 2032 0,'0'-21'31,"0"42"-31,0 0 0,0 0 0,0 22 16,0-22-16,0 0 16,0 21-16,0-20 0,0 20 0,0 0 15,0 1-15,0-1 0,-21 0 16,21 1-16,-21-1 0,21 21 0,0-20 16,0-1-16,-21 0 0,-1-20 15,22 20-15,-21 0 0,21-21 0,0 1 16,0-1-16,-21 0 0,21 0 0,0 0 15,-21-21-15,21-21 47,0 0-47,0 0 0,0 0 0,21-1 16,0-20-16,0 21 16,-21-21-16,22-1 0,-1 22 0,0-21 15,0-1-15,0 1 0,0 0 16,1 21-16,-1-22 0,0 22 0,0 0 15,0 0-15,0 21 0,1 0 0,-22 21 32,0 0-17,-22 0-15,1 0 0,0-21 16,-21 22-16,21-1 0,-22 0 0,1 0 16,21 0-16,-22-21 15,22 21-15,0-21 0,-21 0 0,42 22 16,-21-22-16,21 21 15,-22-21-15,22 21 0,0 0 16,22 0-16,-1 0 16,0 1-16,0-1 0,0-21 0,0 21 15,1 0-15,-1 0 0,0 0 16,0 1-16,0-22 0,0 21 0,-21 0 16,22-21-16,-1 21 0,0-21 0,0 0 15,0 0-15,22 0 0,-22 0 16,21 0-16,-21 0 0,0 0 0,22 0 15,-22-21-15,21 21 0,-21-21 16,22 0-16,-22-1 0,0 1 16,0 0-16,0 0 0,1 0 0,-1 0 15,-21-1-15,0-20 0,0 21 16,21 0-16,-21-22 0,0 22 16,0 0-16,0 42 15,0 0-15,0 22 16,0-22-16,0 0 15,0 0-15,-21 0 0,21 22 0,0-22 16,-21 0-16,21 0 0,-22 0 16,22 1-16,-21-1 0,21 0 0,0 0 15,0-42 32,0 0-31,0 0-16,21-1 0,1 1 0</inkml:trace>
  <inkml:trace contextRef="#ctx0" brushRef="#br0" timeOffset="1063.81">5948 2244 0,'-21'-21'15,"-1"21"1,22 21-1,-21-21-15,21 21 0,0 0 16,21-21 15,1 0-31</inkml:trace>
  <inkml:trace contextRef="#ctx0" brushRef="#br0" timeOffset="1335.83">6096 2096 0,'21'-22'16,"-21"44"-1,0-1-15,0 0 0,0 0 16,0 0-16,0 22 0,0-22 16,0 21-16,0 0 0,0 1 0,0-1 15,0 22-15,-21-22 0,21 0 16,-21 1-16,0-1 0,21 0 0,0 1 15,-22-1-15,22 0 0,0-21 0,0 1 16,0-1-16,0 0 0,0 0 16,0 0-16,22-21 0,-1 0 15,0 0-15,0 0 16,0-21-16,0 0 16,1 0-16,-1 0 0</inkml:trace>
  <inkml:trace contextRef="#ctx0" brushRef="#br0" timeOffset="1595.32">6477 2180 0,'0'0'16,"0"-21"-16,0 0 0,0 0 0,0 0 0,0 42 31,-21 0-31,21 0 0,0 0 16,0 0-16,-21 22 0,21-1 15,-22 22-15,22-22 0,-21 0 0,21 22 16,0-22-16,-21 0 15,21 1-15,-21-1 0,21 0 0,0 1 16,0-22-16,-21 0 0,21 0 0,0 0 16,0 1-16,0-1 0,0 0 15,21-21 17,-21-21-32,21 0 0,0 21 15</inkml:trace>
  <inkml:trace contextRef="#ctx0" brushRef="#br0" timeOffset="2044.07">6562 2582 0,'0'0'0,"0"-21"0,0 0 16,0 0-1,0 0-15,0 0 0,21-1 16,0 22-16,0-21 15,0 0-15,0 21 0,22 0 0,-22 0 16,0 0-16,0 0 0,0 0 16,22 0-16,-22 0 0,0 0 0,0 21 15,0 0-15,-21 22 0,22-22 16,-22 0-16,21 21 0,-21-20 16,0-1-16,0 21 0,0-21 0,-21 0 15,-1 22-15,22-22 0,-21 0 16,0 0-16,0-21 0,21 21 0,-21-21 15,21-21 17,0 0-32,0 0 15,0 0-15,21 0 0,-21-1 16,21-20-16,0 21 0,-21-21 0,21 20 16,1-20-16,-22 21 0,21-21 15,-21 20-15,21 1 0,0 0 16,0 0-16,-21 0 0,21 21 15,1 0-15,-1 0 16,0 0-16,0 21 16,-21 0-16</inkml:trace>
  <inkml:trace contextRef="#ctx0" brushRef="#br0" timeOffset="2619.19">7641 2646 0,'0'0'0,"0"-21"0,0 0 0,21-1 0,-21 1 16,21-21-16,-21 21 0,0 0 15,0-22-15,0 22 0,0 0 0,0 0 16,0 0-16,-21-1 0,0 1 0,0 21 15,0 0-15,0 0 0,-1 0 16,1 0-16,0 21 0,0 1 16,0-1-16,0 21 0,-1-21 15,1 22-15,0-1 0,0 0 0,21 1 16,0-1-16,0 0 16,0-21-16,0 22 0,0-22 0,0 0 15,0 0-15,0 0 0,0 1 0,21-1 16,0-21-1,0 0-15,1 0 0,-1 0 16,0-21-16,0-1 0,0 22 16,0-21-16,1 0 0,-1 0 0,0 0 15,0 0-15,-21-1 0,21-20 16,0 21-16,-21-21 0,22 20 0,-22-20 16,0 0-16,0 21 0,0-1 15,0 1-15,0 0 0,0 63 31,0-20-15,0-1-16,0 0 0,0 21 0,0-21 16,0 22-16,0-22 0,0 21 15,0-21-15,0 1 0,0-1 0,0 0 16,0 0-16,21 0 0,0-21 0,0 21 16,0-21-16,0 0 0,1 0 15,-1 0-15,0 0 0,0 0 0,0 0 16</inkml:trace>
  <inkml:trace contextRef="#ctx0" brushRef="#br0" timeOffset="3540.13">7980 2688 0,'0'0'15,"0"-21"-15,0 0 0,0 0 0,0-22 0,0 22 16,0-21-16,0 21 0,0 0 16,21-1-16,-21-20 0,21 21 0,0 21 15,-21-21-15,21 0 0,1 21 16,-1 0-16,0-22 0,0 22 0,0 0 15,0 0-15,1 0 0,-1 0 16,0 22-16,0-1 0,0 0 0,-21 21 16,0-21-16,21 22 0,-21-22 15,0 21-15,0-21 0,0 22 16,0-22-16,0 21 0,0-21 0,0 1 16,-21-1-16,21 0 0,-21 0 15,21 0-15,-21-21 0,21-21 47,21 21-47,-21-21 16,21 0-16,0 0 0,-21-1 0,22-20 15,-1 21-15,0-21 0,0-1 16,0 22-16,0-21 0,1-1 0,-1 22 16,0-21-16,0 21 0,0 0 0,-21-1 15,21 22-15,1-21 16,-1 21-16,-21 21 47,0 1-47,0-1 0,0 0 0,0 21 15,0-21-15,0 22 0,-21-22 16,21 21-16,-22-21 0,22 22 0,0-22 16,0 21-16,0-21 0,0 1 15,0-1-15,0 0 0,0 0 0,22 0 16,-1-21-16,0 21 0,0-21 15,0 0-15,0 0 0,1 0 0,20 0 16,-21 0-16,21-21 0,1 0 16,-22 21-16,21-21 0,-21 0 15,22-22-15,-22 22 0,21 0 0,-21-21 16,1 21-16,-1-22 0,0 1 16,-21 0-16,21 20 0,-21-20 0,21 21 15,-21 0-15,0 0 0,0-1 16,0 44 15,-21-1-31,0 0 0,21 0 16,-21 21-16,21-20 0,0 20 0,-21 0 15,21 1-15,-22 20 16,22-21-16,-21 1 0,21-1 0,0 22 16,0-22-16,0 21 0,-21-20 15,21 20-15,0 1 0,0-1 0,0-20 16,0 20-16,0 22 0,0-22 0,0 1 15,0-22-15,0 22 0,0-1 16,0 1-16,-21-22 0,0 21 0,21 1 16,-21-22-16,-1 22 0,1-22 0,21 0 15,-21-20-15,0 20 0,0-21 16,0 0-16,-1 0 0,1-21 0,0 0 16,0 0-16,0 0 0,0 0 15,-1-21-15,1 0 16,0 0-16,0 0 0,0-22 0,0 22 15,-22-21-15,22 0 0,0-1 0,0 1 16,0 0-16,-1-1 0,1-20 16,21 20-16,0-20 0</inkml:trace>
  <inkml:trace contextRef="#ctx0" brushRef="#br0" timeOffset="4391.75">10054 2350 0,'0'-22'32,"0"1"-32,0 0 15,0 0-15,21 21 0,0-21 16,-21 0-16,22-1 0,-1 1 16,0 0-16,-21 0 0,21 21 15,-21-21-15,21 0 0,-21-1 16,0 44 15,0-1-15,-21 0-16,21 0 0,0 21 0,0-20 15,-21 20-15,0 0 0,21 1 16,-21-1-16,21 0 0,0 1 0,0-1 16,-22 0-16,22-21 0,-21 22 15,21-22-15,0 21 0,0-21 0,0 1 16,0-1-16,0 0 0,0 0 0,0 0 31,-21-21-15,0 0-1,0 0-15,0 0 0,-22 0 0,22 0 16,-21 0-16,-1-21 0,22 21 0,-21 0 16,0 0-16,20 0 0,-20 0 15,21 0-15,0 0 0,0 0 0,-1 0 16,44 0 15,20 0-15,-21 0-16,0 0 0,22 0 0,-1 0 15,0 0-15,-21 0 0,22 0 0,-1 0 16,0 0-16,1 0 16,-22 0-16,21 0 0,-21 0 0,1 0 15,-1 0-15,0 0 0,0 0 31,-21-21-31,0 0 16</inkml:trace>
  <inkml:trace contextRef="#ctx0" brushRef="#br0" timeOffset="4816.02">10668 2328 0,'0'22'15,"-21"-1"-15,21 0 16,0 0-16,0 0 16,0 0-16,0 1 15,21-22 1,0 0-16,0 0 0,0 0 15,1 0-15,-22-22 16,21 1-16,-21 0 16,21 21-16,-21-21 0,0 0 15,0 0-15,0-1 16,-21 22-16,0 0 0,-1 0 16,1 0-16,0 0 0,0 0 15,0 0-15,0 22 0,21-1 16,-22 0-16,22 0 15,0 0-15,0 0 0,0 1 16,0-1-16,22-21 16,-1 0-1,0 0-15,0 0 0,0 0 0,0-21 16</inkml:trace>
  <inkml:trace contextRef="#ctx0" brushRef="#br0" timeOffset="5411.97">11536 2117 0,'0'0'0,"0"-21"15,0-1-15,-21 22 31,21 22-31,-22-22 16,1 21-16,21 0 0,-21 0 16,0 0-16,0 0 0,21 1 0,-21 20 15,-1-21-15,22 0 0,-21 22 16,21-22-16,-21 21 0,21 0 0,0-20 16,0 20-16,-21-21 0,21 21 15,0-20-15,0-1 0,0 21 0,0-21 16,0 0-16,21 1 0,-21-1 15,21-21-15,0 0 0,1 21 16,-1-21-16,21 0 0,-21 0 0,0 0 16,22 0-16,-1 0 15,-21 0-15,22 0 0,-1-21 0,-21 0 16,21-1-16,1 1 0,-22 0 0,21 0 16,-21 0-16,1-22 0,20 22 15,-21-21-15,0 0 0,-21-1 0,21 1 16,-21 21-16,0-22 0,0 1 15,0 0-15,0-1 0,-21 22 0,0-21 16,0 21-16,0 0 0,-22-22 0,22 43 16,-21-21-16,21 0 0,-22 21 15,22 0-15,-21 0 0,21 0 0,0 0 16,-22 0-16,22 0 16,-21 21-16,21 0 0,-1 0 0,1 1 15,-21-1-15,21 0 0,0 0 16,21 0-16,-22 0 0,1 1 0,21-1 15,-21 0-15,21 0 0,0 0 0,0 0 16,-21 22-16,0-22 0,0 0 16,21 0-16</inkml:trace>
  <inkml:trace contextRef="#ctx0" brushRef="#br0" timeOffset="30379.65">4191 5313 0,'0'0'0,"0"-42"31,0 20-31,0 44 47,-21-1-32,21 0-15,0 0 0,0 0 16,0 0-16,0 1 0,0-1 0,0 0 16,21 0-16,0 0 15,0 0-15,0-21 0,1 0 0,-1 0 16,0 0-16,21 0 0,-21 0 16,22 0-16,-22-21 0,21 21 15,-21-21-15,22 0 0,-1 0 0,-21 0 16,22-1-16,-22-20 0,21 21 15,-21 0-15,22-22 0,-22 22 0,0-21 16,0 0-16,0 20 0,-21 1 16,0-21-16,0 21 0,0 0 15,0 42 1,-21 0 0,0 21-16,0-21 0,0 22 15,-1-22-15,1 21 0,0 1 16,0-1-16,21 0 0,-21 22 15,21-22-15,-21 22 0,-1-22 0,22 21 16,0-20-16,0 20 0,0-20 16,0-1-16,0 0 0,0 1 0,0-1 15,0 0-15,-21 1 0,21-22 16,0 21-16,-21-21 0,21 0 0,0 1 16,0-1-16,-21 0 0,0 0 15,0 0-15,-1-21 0,1 0 16,0 0-16,0 0 0,0 0 15,0 0-15,-1 0 0,1-21 16,0 0-16,-21 21 0,21-21 0,-1 0 16,1-22-16,0 22 15,0 0-15,0 0 0,0-22 0,-1 22 16,22 0-16,-21 0 0,0 21 16,21-21-16,0 42 31,0 0-31,0 0 0,0 22 15,0-22-15,0 0 0,21 0 16,0 0-16,1 0 0,-1 1 0,21-1 16,-21 0-16,0 0 0,22-21 0,-1 21 15,-21-21-15,22 21 0,20-21 16,-21 0-16,1 0 0,20 0 0,-20 0 16,20-21-16,-21 0 15,1 21-15,20-21 0,-20 0 0,-1 0 16,-21-1-16,21-20 0,-20 21 15,-1 0-15,0-22 0,0 1 0,0 21 16,-21-21-16,21-1 0,-21 22 16,0 0-16,0-21 0,0 20 0,0 1 15,0 42 17,0 1-32,0-1 0,-21 0 0,21 0 15,0 0-15,0 0 0,-21 22 0,21-22 16,0 0-16,0 21 0,-21-20 15,21-1-15,0 0 0,0 0 16,0 0-16,0 0 0,0 1 0,0-1 16,0 0-16,0-42 62,0 0-62,0-1 0,21-20 16,-21 21-16,21 0 15,-21-22-15,21 22 0,1-21 0,-22 0 0,21 20 16,0-20-16,0 0 0,0 21 16,0-22-16,1 22 0,-1 0 15,0 0-15,0 21 0,21 0 16,-20 0-16,-1 0 0,0 0 0,0 21 16,21 0-16,-20 0 0,-22 22 15,21-22-15,-21 21 0,21-21 0,-21 22 16,0-1-16,0-21 0,0 21 15,0-20-15,-21 20 0,21-21 0,-21 0 16,21 0-16,0 1 0,0-1 0,-22 0 16,22-42 31,0 0-32,0-1-15,0 1 0,22 0 0,-22 0 16,21 0-16,-21-22 0,0 22 15,21-21-15</inkml:trace>
  <inkml:trace contextRef="#ctx0" brushRef="#br0" timeOffset="31008.38">5948 5271 0,'0'0'0,"0"-22"0,0 1 15,21 21-15,0 0 16,-21 21-16,0 1 16,21-1-16,-21 0 0,21 21 15,-21-21-15,0 22 0,0 20 0,0-20 16,0-1-16,0 21 0,0-20 16,0-1-16,0 22 0,-21-22 0,21 0 15,-21 1-15,21-1 0,0 0 16,0-21-16,0 1 0,-21 20 0,21-21 15,0 0-15,0 0 16,-21-21-16,21 22 16,0-44-1,0 1 1,0 0-16,0-21 0,0 21 16,0-1-16,0-20 0,0 21 15,21-21-15,0 20 0,0-20 0,0 21 16,1-21-16,-1 20 0,0 1 15,0 0-15,21 0 0,-20 0 0,20 21 16,-21 0-16,21 0 0,-20 0 16,20 0-16,-21 21 0,21 0 0,-20 0 15,-1 0-15,0 1 0,0 20 16,0-21-16,0 0 0,-21 22 16,0-22-16,0 0 0,0 0 0,0 21 15,-21-20-15,0-1 0,0 0 16,-21 0-16,20 0 0,-20 0 0,0 1 15,21-22-15,-22 21 0,1-21 16,21 0-16,0 0 0,-22 21 0,22-21 16,0 0-16,0 0 0,0 0 0,-1 0 15,1 0-15,0 0 0,21-21 16,0 0-16,0-1 31,21 1-31,0 21 0,1-21 16,-1 21-16,0-21 0,0 21 0,0-21 15,22 21-15</inkml:trace>
  <inkml:trace contextRef="#ctx0" brushRef="#br0" timeOffset="31811.92">6985 5630 0,'0'-42'31,"-21"42"-31,0 0 0,-1 0 16,22 21-16,-21 0 0,0 1 0,0-1 15,0 0-15,0 21 0,21-21 16,-22 22-16,22-22 0,-21 21 0,21-21 16,0 22-16,-21-22 0,21 0 15,0 0-15,0 22 0,0-22 0,0 0 16,0 0-16,0 0 15,21-21-15,0 21 0,1-21 16,-1 0-16,0 0 0,0 0 16,0 0-16,0-21 15,-21 0-15,0 0 16,0 0-16,0 0 16,0-1-16,0 1 0,0-21 0,0 21 15,0-22-15,0 22 0,0-21 0,0 21 16,22-22-16,-1 22 0,0-21 15,0 21-15,0 0 0,22-1 0,-22 1 16,21 0-16,-21 0 0,22 21 16,-22 0-16,21 0 0,-21 0 0,0 21 15,1 0-15,-1 0 0,0 22 16,0-22-16,0 0 0,-21 21 0,0 1 16,0-22-16,0 21 0,0-21 15,0 22-15,-21-22 0,21 21 16,-21-21-16,0 1 0,0-1 15,-1 0-15,22 0 0,-21 0 16,21-42 15,21 21-31,1-21 0,-1 0 16,-21 0-16,21-22 0,0 22 16,0 0-16,0-21 0,1-1 0,-1 1 15,0 21-15,0-22 0,0 1 16,-21 21-16,21-21 0,1 20 0,-22 1 15,21 0-15,-21 0 0,0 0 0,0 42 32,-21 0-17,-1 21-15,22-20 0,0 20 16,-21-21-16,21 21 0,-21 1 0,21-1 16,0 0-16,0 1 0,0-1 15,0-21-15,0 22 0,0-22 0,0 0 16,21 21-16,-21-21 0,21-21 15,1 22-15,-1-1 0,0-21 0,0 0 16,21 0-16,-20 0 0,-1 0 0,21 0 16,-21 0-16,22 0 0,-22-21 15,21-1-15,-21 1 0,22 0 0</inkml:trace>
  <inkml:trace contextRef="#ctx0" brushRef="#br0" timeOffset="33035.51">8721 5503 0,'0'-21'16,"-22"21"-1,22-21-15,0 0 16,0 0 0,0 0-16,0-1 0,22 22 15,-1-21-15,0 0 16,0 21-16,0 0 0,0 0 0,22-21 15,-22 21-15,0 0 0,0 0 16,0 0-16,1 0 0,-1 21 16,0 0-16,-21 0 0,0 1 0,21-1 15,-21 21-15,0 0 0,0 1 16,0-1-16,0 0 0,-21 22 0,0-22 16,0 1-16,-1-1 0,-20 0 15,21 1-15,-21-1 0,20-21 0,-20 21 16,21-20-16,-21-1 0,20 0 0,-20 0 15,21 0-15,0 0 0,0-21 16,-1 0-16,1 0 0,0 0 16,0 0-1,21-21-15,0 0 16,0 0-16,0 0 0,0-22 0,0 22 16,0-21-16,0 21 0,0-22 15,0 22-15,0-21 0,0 21 0,0 0 16,0-1-16,0 1 0,21 0 15,0 21-15,0 0 16,-21 21-16,22 0 0,-1 1 0,-21 20 16,21-21-16,0 21 0,0-20 15,0 20-15,1-21 0,-1 0 0,0 0 16,21 1-16,-21-1 0,1 0 16,20 0-16,-21 0 0,0-21 15,22 0-15,-22 21 0,21-21 0,-21 0 16,0 0-16,22 0 0,-22 0 15,0 0-15,21 0 0,-20-21 0,-1 0 16,21 21-16,-21-21 0,0 0 16,1-22-16</inkml:trace>
  <inkml:trace contextRef="#ctx0" brushRef="#br0" timeOffset="33960.01">9694 5525 0,'0'0'16,"0"-22"-16,0 1 0,0 0 15,-21 21 1,0 0-16,0 0 16,0 0-16,-1 21 15,22 0-15,-21 22 0,0-22 0,21 21 16,-21 1-16,21-1 0,0 0 16,-21 1-16,21-22 0,0 21 0,0 0 15,-21-20-15,21 20 0,0-21 16,0 0-16,0 0 0,0 1 0,0-1 15,21 0-15,0-21 0,0 0 16,0 21-16,22-21 0,-22 0 0,0 0 16,21 0-16,-21 0 0,22 0 0,-1-21 15,-21 0-15,22 21 16,-22-21-16,21-22 0,-21 22 0,0 0 16,1-21-16,-1 20 0,-21-20 15,0 0-15,0-1 0,0 1 0,0 0 16,0-1-16,0 22 0,-21-21 15,-1 21-15,-20 0 0,21-1 0,0 1 16,-22 21-16,22 0 0,-21 0 0,21-21 16,0 21-16,-22 0 0,22 0 15,0 0-15,0 21 0,0-21 16,21 21-16,0 1 16,21-22-1,0 0-15,0 0 0,21 0 16,-20 0-16,20 0 0,0 0 0,1 0 15,-1 0-15,21 0 0,-20-22 0,20 22 16,-20-21-16,-1 21 0,21 0 16,-20-21-16,-1 21 0,0-21 0,1 21 15,-1 0-15,0 0 0,-20-21 16,-1 21-16,0 0 16,0 0-1,-21 21 1,0 0-16,-21 0 0,0 22 15,21-22-15,-21 21 0,-1-21 16,22 22-16,-21-1 0,21-21 16,0 21-16,0 1 0,0-22 15,0 21-15,0-21 0,0 22 0,0-22 16,0 0-16,0 0 0,0 0 16,21-21-16,1 22 0,-1-1 0,0-21 15,0 0-15,0 0 0,22 0 0,-22 0 16,0 0-16,0 0 0,0-21 15,22-1-15,-22 1 0,0 0 0,0 0 16,0 0-16,22-22 0,-22 22 16,0-21-16,-21 0 0,0-22 0,21 22 15,-21-1-15,0 1 0,0 0 16,0-1-16,-21 22 0,0 0 16,0-21-16,-1 42 0,-20-21 0,21 21 15,0 0-15,0 0 0,-1 0 16,1 0-16,0 21 0,0-21 0,0 42 15,0-21-15,21 0 0,0 22 16,-22-22-16,22 21 0,0 1 0,0-22 16,-21 0-16,21 21 0,0-21 15,0 1-15,0-1 0,0 0 0,0 0 16,0 0-16,0 0 16</inkml:trace>
  <inkml:trace contextRef="#ctx0" brushRef="#br1" timeOffset="55319.81">8636 6477 0,'-64'0'32,"43"0"-32,0 21 0,0-21 15,0 0-15,0 0 0,-1 0 16,22 21-16,-21-21 16,0 0-16,0 22 15,0-22 1,0 0-16,21 21 47,21-21 31,0 0-63,0 0-15,0 0 0,0 0 16,1-21-16,-1 21 16,0 0-16,0 0 0,0 0 15,0 0-15,1 0 16,-1 0-16,0 0 0,0 0 16,0 0-16,22 0 0,-22 0 15,0 0-15,21 0 0,-21 0 0,22 0 16,-1 0-16,0 0 0,1 0 15,-1 0-15,0 0 0,1 0 16,-1 0-16,0 0 0,1 0 0,-1 0 16,0 0-16,1 0 0,-1 0 15,22 0-15,-22 0 0,21 0 0,-20 0 16,20 0-16,1 0 0,-1 0 16,1 0-16,-1 0 0,1 0 0,-1 0 15,1 0-15,-1 0 0,1-22 16,-22 22-16,22 0 0,-22 0 0,0-21 15,22 21-15,-22 0 0,0 0 16,-20-21-16,20 21 0,0 0 16,1 0-16,-1-21 0,-21 21 15,21-21-15,-20 21 0,-1 0 0,0 0 16,0 0-16,0 0 0,0 0 16,1 0-1,-22-21 48,-22 21-48,1-22-15,-21 1 0,21 0 16,0 21-16</inkml:trace>
  <inkml:trace contextRef="#ctx0" brushRef="#br1" timeOffset="56199.98">4276 4868 0,'-22'-21'0,"44"42"0,-44-63 0,22 21 0,0 0 16,0 0-16,-21 21 0,21-22 16,-21 1-16,21 0 0,-21 0 31,0 21-31,0 0 16,21 21-16,0 0 15,0 0-15,0 22 0,0-1 16,0 0-16,0 22 0,0-22 15,0 22-15,0-1 0,0 22 0,0-22 16,0 1-16,0 21 0,0-22 16,0 22-16,0-1 0,0-20 0,0 21 15,0-22-15,0 1 0,0-1 16,-22-21-16,22 22 0,0-1 0,0-20 16,0 20-16,0 1 0,-21-22 15,21 22-15,0-22 0,0 0 0,0 1 16,0-1-16,0 0 0,0-21 15,0 1-15,0-1 0,0 0 0,0-42 32,0-22-17,21 22-15,-21-21 0,22-22 16,-1 22-16,0-21 0,0 20 0</inkml:trace>
  <inkml:trace contextRef="#ctx0" brushRef="#br1" timeOffset="58084.23">4276 4847 0,'-43'-42'32,"43"21"-32,0 0 15,0-1 1,21 22-16,1-21 16,-1 21-16,0 0 0,0 0 15,21 0-15,1 0 0,-1 0 16,0 0-16,22-21 0,-1 21 15,22 0-15,-21 0 0,20 0 0,1 0 16,-22 0-16,22 0 0,0 0 16,21 0-16,-1 0 0,22 0 0,-21 0 15,21 0-15,0 0 0,0 0 16,0 0-16,-21 0 0,42-21 0,-21 21 16,21 0-16,-21 0 0,22 0 15,-1-21-15,0 21 0,0 0 0,21 0 16,-20 0-16,20-21 0,-21 21 15,0 0-15,0 0 0,1 0 0,-1 0 16,0 0-16,-21-22 16,0 22-16,0 0 0,-21 0 0,0 0 15,-1 0-15,-20 0 0,21 0 16,0 0-16,-22 0 0,22 0 0,-21 0 16,0 0-16,-1 0 0,-20 0 15,-1 0-15,1 0 0,-1 0 0,1 0 16,-22 0-16,0 0 0,1 0 15,-1 0-15,0 0 0,-20 0 0,20 0 16,0 0-16,-21 0 0,1 0 0,20 0 16,-21 0-16,0 0 0,0 0 15,1 0-15,-1 0 0,0 0 0,21 0 16,-21 0-16,1 0 16,-1 0-16,0 0 0,0 0 0,0 0 15,0 0-15,1 0 0,-1 0 16,0 0-16,0 0 0,0 0 15,0 0-15,1 0 0,-1 0 16,0 0-16,0 0 0,0 0 16,0 22-1,-21-1 1,22-21 0,-22 21-16,0 0 0,0 0 15,0 0-15,0 1 16,0-1-16,21 0 0,-21 0 15,0 0-15,0 22 0,0-22 16,0 0-16,0 21 0,0-21 0,0 22 16,0-22-16,0 21 0,0-21 15,0 22-15,0-22 0,0 21 0,0-21 16,0 22-16,0-22 0,0 21 16,0-21-16,0 22 0,0-1 0,0-21 15,0 22-15,0-1 0,0 0 16,0 1-16,0-1 0,0 0 0,0 1 15,0-1-15,0 0 0,0 1 16,0-22-16,0 21 0,0-21 0,0 22 16,0-22-16,0 21 0,0-21 15,0 0-15,0 1 0,0-1 16,0 0-16,0 0 0,0 0 16,0 0-1,-21-21-15,21 22 16,-22-22-1,1 0 1,0 0 0,0 0-16,0 0 15,21 21 1,-21-21-16,-1 0 0,1 0 0,0 0 16,0 0-16,0 21 15,0-21-15,-1 0 16,1 21-16,0-21 0,0 0 15,0 21-15,0-21 0,-1 0 16,1 0-16,-21 0 0,21 0 16,0 0-16,-1 0 0,1 0 0,-21 0 15,21 0-15,-22 0 0,22 0 16,-21 0-16,0 0 0,20 0 0,-20 0 16,0 0-16,-1 0 15,1 0-15,-21 0 0,20 0 0,-20 0 0,20 0 16,-20 0-16,-1 0 15,22 0-15,-21 0 0,-1 0 0,1 0 16,-1 0-16,-21 0 0,22 0 16,-1 0-16,1 0 0,-22 0 0,22 0 15,-22 0-15,0 0 0,22 0 0,-22 0 16,22 0-16,-1 0 0,1 0 16,-1 0-16,1 21 0,-1-21 0,1 0 15,20 0-15,-20 0 0,-1 0 16,1 0-16,-1 0 0,-20 0 0,20 0 15,-20 0-15,-22 0 0,21 0 16,0 0-16,-20 0 0,20 0 16,21 0-16,-20 0 0,20 0 15,1 0-15,-1 0 0,1 0 0,-1 0 16,1 0-16,-22 0 0,22 22 16,-22-22-16,21 0 0,-20 0 0,-1 21 15,22-21-15,-1 0 0,-21 0 16,22 0-16,-1 21 0,1-21 0,21 0 15,-22 0-15,1 0 0,20 21 16,-20-21-16,-1 0 0,22 0 0,-22 0 16,1 0-16,21 0 0,-22 0 0,1 21 15,-1-21-15,1 0 16,20 0-16,-20 0 0,20 0 0,1 0 16,0 0-16,-1 21 0,22-21 15,-21 0-15,0 0 0,20 0 0,-20 0 16,21 0-16,-21 0 0,20 0 15,-20 0-15,21 22 0,-21-22 0,-1 0 16,22 0-16,-21 0 0,21 0 16,-22 0-16,22 0 0,0 21 0,-21-21 15,20 0-15,1 0 0,0 0 16,-21 0-16,21 0 0,-1 0 0,1 21 16,0-21-16,0 0 0,0 0 15,0 0-15,-1 0 16,44 0 62,-22-21-78,21 21 16,0-21-16</inkml:trace>
  <inkml:trace contextRef="#ctx0" brushRef="#br1" timeOffset="58991.94">3365 1842 0,'0'-22'0,"0"44"0,0-65 16,22 22-16,-1 0 0,-21 0 15,21 0-15,-21-1 0,0 1 0,21 21 16,0-21-16,-21 0 0,0 0 15,21 21 1,-21 21 0,0 0-16,0 0 15,0 22-15,22-1 0,-22 21 0,0-20 0,0 20 16,0 1-16,0-1 16,0 1-16,21-1 0,-21 22 0,21 0 15,-21-22-15,0 22 0,0-22 16,0 22-16,21-22 0,-21 1 0,0-22 15,0 22-15,0-22 0,0 0 16,0 1-16,0-1 0,0-21 0,0 22 16,0-22-16,0 21 0,0-21 15,0 0-15,0 1 0,0-44 32,21 1-32,-21 0 0,0 0 15,0-21-15,0 20 0,0-20 16,0 0-16</inkml:trace>
  <inkml:trace contextRef="#ctx0" brushRef="#br1" timeOffset="60484.08">3704 1820 0,'0'0'0,"0"-21"0,-21 0 0,21 0 15,-21 0-15,21 0 16,-21-1-16,-1 22 0,22-21 0,0 0 0,0 0 31,22 21-15,20 0 0,-21 0-16,21 0 0,1 0 15,-1 0-15,22 0 0,-1 0 0,1 0 16,20 0-16,1 0 0,21-21 15,0 21-15,21 0 0,0 0 16,0-21-16,0 21 0,0 0 0,21 0 16,0 0-16,0-22 0,21 22 15,-20 0-15,20 0 0,0 0 0,22 0 16,-1 0-16,1 0 16,-1 0-16,-20 0 0,20 0 0,1 0 15,-1 0-15,1 0 0,-22 0 16,0 0-16,22 0 0,-22 0 0,0 0 15,1 0-15,-1 0 0,0 0 16,1 0-16,-1 0 0,0 0 0,-20 0 16,20 0-16,-21 0 0,-21 0 15,21 0-15,-21 0 0,0 0 0,-21 0 16,21 0-16,-21 0 0,0 0 16,-22 0-16,22 0 0,-42 0 0,20 0 15,1 0-15,-21 0 0,20 0 16,1-21-16,-22 21 0,22 0 15,-21 0-15,20 0 0,-20 0 16,-1-21-16,1 21 0,-1 0 0,1 0 16,-22 0-16,0 0 0,1 0 15,-22 0-15,21 0 0,-21 0 0,1 0 16,-1 0-16,0 0 16,0 0-16,0 0 15,0 0-15,1 0 16,-1 21-16,0-21 15,0 0-15,0 21 0,0-21 16,1 22-16,-1-22 0,0 0 16,-21 21-16,0 0 0,0 0 15,0 0 1,0 0-16,0 1 0,0-1 0,0 21 16,0-21-16,-21 0 0,0 22 15,21-1-15,-22-21 0,1 22 0,21-1 16,-21 0-16,21 1 0,0-22 15,-21 21-15,21 0 0,-21 1 0,21-22 16,-21 21-16,21 1 0,0-1 16,-22 0-16,1 22 0,21-22 0,-21 0 15,21 1-15,-21-1 0,0 0 16,0 1-16,-1-22 0,22 21 16,-21-21-16,0 1 0,0-1 0,21 0 15,0 0-15,-21 0 0,0 0 16,-1-21-16,22 22 15,-21-1 1,0-21-16,21 21 0,-21 0 16,0-21-1,0 21-15,-1 0 16,1-21-16,0 0 0,0 0 0,0 22 16,0-22-16,-22 0 0,22 0 15,0 0-15,-21 21 0,-1-21 16,22 0-16,-21 0 0,-1 0 15,1 0-15,0 0 0,-22 0 0,22 0 16,-22 0-16,1 0 0,-1 0 0,-20 0 16,-1 0-16,0 0 0,1 0 15,-22 0-15,21 21 0,1-21 0,-22 0 16,21 0-16,-21 0 0,0 0 16,1 21-16,-22-21 0,21 0 0,-21 0 15,0 0-15,0 0 0,0 0 16,0 0-16,0 0 0,-21 0 0,21 0 15,0 0-15,-22 0 0,22 0 16,0 0-16,0 0 0,0 0 16,-21 0-16,21 21 0,-21-21 0,21 21 15,0-21-15,0 22 0,0-1 16,-21-21-16,21 21 0,-21 0 0,21 0 16,-21-21-16,21 21 0,-22 1 15,22-1-15,-21-21 0,21 21 0,0-21 16,0 21-16,0-21 0,21 0 15,1 0-15,20 0 0,0 21 0,-21-21 16,22 0-16,-1 0 0,0 0 16,1 0-16,-1 0 0,0 0 0,1 0 15,20 0-15,-20 0 0,20 0 16,1 0-16,-22 0 0,21 0 16,1 0-16,-22 0 0,22 0 15,-1-21-15,22 21 0,-22 0 0,22 0 16,0 0-16,21 0 0,-22 0 15,22 0-15,0 0 16,0 0 0,0 0-16,21 21 15,-22-21 1,22 21-16,22-21 31,-1-21-31,21 0 16</inkml:trace>
  <inkml:trace contextRef="#ctx0" brushRef="#br1" timeOffset="62199.62">12277 1566 0,'0'0'0,"0"-21"16,0 0-16,0 0 16,0 0-1,-22 0-15,1 21 16,0-22-16,0 22 15,0 0-15,0-21 0,-1 21 0,1-21 16,-21 0-16,0 21 0,20 0 0,-20-21 16,0 21-16,21-21 15,-22 21-15,1 0 0,21-22 0,-22 22 16,22 0-16,-21 0 0,0 0 16,20 0-16,-20 0 0,0 0 0,-1 0 15,1 0-15,0 0 0,-22 0 16,22 0-16,-22 0 0,22 0 0,-21 0 15,20 22-15,-20-22 0,-1 21 16,22-21-16,-22 21 0,22-21 0,-21 21 16,20-21-16,1 21 0,-22 0 15,22-21-15,0 22 0,-1-22 0,-20 21 16,21 0-16,-1-21 16,1 21-16,0 0 0,-22 0 0,22 1 15,-1-1-15,1 0 0,0 0 16,-1 0-16,1 0 0,0 22 0,-1-22 15,1 0-15,21 0 0,-21 0 16,-1 22-16,22-22 0,-21 0 0,21 0 16,-1 22-16,1-22 0,0 0 15,0 0-15,0 0 0,0 22 0,-1-22 16,1 0-16,0 0 0,21 0 16,-21 0-16,0 22 0,0-22 0,21 0 15,-22 21-15,1-20 16,21 20-16,-21 0 0,21-21 0,0 22 15,-21-1-15,21 0 0,0 1 16,-21-1-16,21 0 0,0 1 0,0-22 16,0 21-16,0-21 0,0 22 0,0-22 15,0 21-15,0-21 0,0 1 16,0 20-16,0-21 0,0 0 0,0 22 16,21-22-16,0 21 0,-21-21 15,21 22-15,-21-22 0,21 21 0,1-21 16,-1 22-16,0-22 0,0 21 15,0-21-15,0 0 0,1 1 16,-1 20-16,21-21 0,-21 0 0,22 0 16,-22-21-16,21 22 0,0-1 15,1 0-15,20-21 0,-20 21 0,20 0 16,1-21-16,-1 21 0,1-21 16,-1 0-16,1 22 0,-1-22 0,1 0 15,-1 0-15,1 0 0,-1 0 0,1 0 16,-1 21-16,1-21 0,-1 0 15,1 0-15,20 0 0,-20 0 0,-1 0 16,1 0-16,-1-21 0,1 21 16,-1 0-16,1-22 0,-22 1 0,22 21 15,-1-21-15,-21 0 0,22 21 0,-22-21 16,22 0-16,-22-1 16,22 1-16,-22 0 0,21 0 0,-20 0 15,20 0-15,-20-1 0,20 1 16,-21 0-16,1 0 0,-1 0 0,0-22 15,1 22-15,-1-21 0,0 21 0,-20-22 16,20 22-16,0-21 0,-21 21 16,22-22-16,-22 1 0,21 21 0,1-21 15,-22-1-15,21 1 0,0 0 16,-20 20-16,-1-20 0,21 0 0,-21-1 16,0-20-16,1 21 0,-22-1 15,0 1-15,21 0 0,-21-22 0,0 22 16,21-1-16,-21 1 0,0 0 15,0-1-15,0 1 0,0 21 16,0-21-16,-21-1 0,0 22 0,21-21 16,-22 21-16,1-22 0,-21 22 15,21 0-15,0-21 0,-22 20 0,22-20 16,-21 21-16,21 0 0,-22-22 16,1 22-16,21-21 0,-22 21 0,1 0 15,21-1-15,-21 1 0,20 0 16,1 0-16,-21 21 0,21-21 15,0 21-15,-1 0 0,-20 0 0,21 0 16,0 0-16,-22 0 0,22 0 0,-21 0 16,21 0-16,-22 0 15,1 0-15,0 0 0,-1 21 0,1-21 16,21 21-16,-21-21 0,-1 21 0</inkml:trace>
  <inkml:trace contextRef="#ctx0" brushRef="#br1" timeOffset="63811.7">11642 4657 0,'0'0'0,"0"-21"16,0-1 0,0 1-16,-22 21 0,1-21 0,0 0 15,0 21-15,0-21 16,0 0-16,-22 21 0,22-22 0,-21 1 15,21 21-15,-22-21 0,1 21 16,0-21-16,-1 0 0,1 21 0,0-21 16,-22 21-16,22-22 0,-22 1 0,1 21 15,-1-21-15,1 21 16,-1-21-16,1 21 0,-1 0 0,-20-21 16,20 21-16,1 0 0,-1 0 15,-21 0-15,22 0 0,-1 0 0,1 0 16,-1 0-16,1 0 0,-1 0 15,1 0-15,-1 21 0,22 0 0,-21-21 16,-1 21-16,22 0 0,-22 1 16,1-1-16,-1 0 0,1 0 0,-1 0 15,1 0-15,20 1 0,-20-1 16,-1 21-16,22-21 0,0 0 0,-22 1 16,22 20-16,0-21 0,-1 21 0,1-20 15,21 20-15,-22 0 16,22-21-16,-21 22 0,21-1 0,0 0 15,-1-20-15,1 20 0,0 0 16,0-21-16,0 22 0,0-22 0,-1 21 16,1-21-16,0 22 0,0-22 15,0 0-15,21 21 0,0-20 0,-21 20 16,21-21-16,-22 21 0,22-20 0,0 20 16,0 0-16,0 1 0,0-1 15,0 0-15,0 1 0,0-1 0,0 0 16,0 1-16,0-1 0,0 0 15,0 1-15,0-22 0,0 21 0,0-21 16,0 22-16,0-22 0,0 21 16,0-21-16,0 22 0,0-22 15,0 21-15,0-21 0,22 22 0,-22-22 16,21 21-16,0-21 0,0 22 0,0-22 16,22 21-16,-22-21 0,0 22 15,0-22-15,21 21 0,-20-21 0,-1 0 16,21 1-16,0-1 0,-20 0 0,20 0 15,0 0-15,22 0 0,-22 1 16,0-1-16,22-21 0,-22 21 0,22 0 16,-1-21-16,1 21 0,-1-21 0,1 0 15,-1 21-15,1-21 0,-1 0 16,22 0-16,-22 0 0,1 0 16,21 0-16,-22 0 0,22 0 0,-22 0 15,1 0-15,20-21 0,-20 21 0,-1-21 16,1 21-16,-22-21 0,22 21 15,-1-21-15,-20 0 0,20 21 0,-21-22 16,22 1-16,-22 21 0,22-21 0,-22 0 16,22 0-16,-22 21 0,21-21 15,-20-1-15,-1 1 0,22 0 0,-22 0 16,0 0-16,1-22 0,-1 22 0,0 0 16,-21 0-16,22-21 15,-1 20-15,0-20 0,-20 21 0,20-21 0,-21 20 16,0 1-16,22-21 0,-22 21 15,0 0-15,0-1 0,0-20 16,0 21-16,1 0 0,-1 0 0,0-22 16,0 22-16,0-21 0,0-1 15,1 1-15,-1 0 0,0-22 0,0 22 16,0 0-16,0-22 0,1 22 0,-22-1 16,0 1-16,0 0 0,21-1 15,-21 1-15,0 0 0,0-1 0,0 1 16,0 21-16,21-21 0,-21-1 15,0-20-15,0 20 0,0 1 0,0-21 16,0 20-16,0 1 0,0 0 16,0-1-16,0 22 0,0-21 15,0 21-15,-21-1 0,0 1 0,-1 0 16,1 0-16,0 0 16,0 21-16,0-21 0,0 21 0,-1 0 15,22-22-15,-21 22 0,0-21 16,0 0-16,21 0 15,-21 21-15,0 0 16,-1 0-16,1 0 0,0 0 16,0 0-16,0-21 0,-22 21 0,1 0 15,0 0-15,-64-21 16</inkml:trace>
  <inkml:trace contextRef="#ctx0" brushRef="#br1" timeOffset="69551.57">3006 8573 0,'0'0'0,"21"-22"0,-21 1 15,21 21-15,-21-21 0,21 0 16,-21 0-16,21 21 15,-21 21 17,0 0-17,-21 0-15,0 0 0,21 22 16,-21-22-16,-22 21 0,22 1 0,-21 20 16,0-21-16,-1 22 0,-20-22 15,-1 22-15,1-22 0,-1 22 0,1-22 16,-1 0-16,1 1 0,-1-1 15,1 0-15,20-21 0,1 1 16,0-1-16,21-21 0,-1 0 0,-20 0 16,21 0-16,0 0 0,21-21 15,-21 21-15,21-22 0,0 1 16,0 0-16,0-21 0,0 21 16,0-1-16,0-20 0,21 21 15,-21 0-15,21 0 0,0-22 16,0 22-16,0 21 0,22-21 0,-1 21 15,-21 0-15,22 0 0,-1 0 16,0 0-16,1 21 0,-1 0 0,0 0 16,1 1-16,-22-1 0,21 21 15,0-21-15,-20 0 0,20 22 0,-21-22 16,0 0-16,22 21 0,-22-20 16,0-1-16,0 0 0,21 0 0,-20-21 15,-1 21-15,0-21 0,0 0 16,0 21-16,0-21 0,1 0 15,-1 0-15,0 0 16,-21-21-16,21 21 0,0-21 16,-21 0-16,21 21 0,1-21 0,-1 0 15,0-1-15</inkml:trace>
  <inkml:trace contextRef="#ctx0" brushRef="#br1" timeOffset="70031.94">4000 8763 0,'22'-21'0,"-44"42"0,65-63 0,-22 42 16,0-21-16,-21-1 0,21 1 15,-21 0-15,0 0 16,-21 21-16,0 0 16,-21 0-16,20 0 0,-20 0 15,0 21-15,21 0 0,-22 0 0,1 1 16,0-1-16,20 21 0,-20-21 15,21 0-15,0 1 0,0-1 0,21 0 16,0 0-16,0 0 0,0 0 16,0 1-16,21-1 0,21-21 15,-21 21-15,22-21 16,-1 21-16,-21-21 0,21 21 0,1-21 16,-1 21-16,0-21 0,-20 22 0,-1-22 15,0 21-15,0-21 0,-21 21 16,0 0-16,0 0 0,-21 0 15,0 1-15,-22-1 0,1 0 16,0-21-16,-1 21 0,-20 0 0,21-21 16,-22 0-16,22 0 0,-1 0 15,1 0-15,0 0 0,-1 0 0,1 0 16,21 0-16,0 0 0,-22 0 0,43-21 16,-21 0-16,21 0 15,21 0 1,22 21-16,-22-22 15,21 1-15,22 21 0,-22-21 0,22 0 16,-1 0-16,1 0 0,-22-1 16</inkml:trace>
  <inkml:trace contextRef="#ctx0" brushRef="#br1" timeOffset="70360.75">4318 8784 0,'0'0'0,"0"21"47,0 1-47,0-1 0,0 21 16,0-21-16,0 22 0,0-22 15,0 21-15,0 0 0,0 1 16,0-1-16,0 0 0,0 22 0,0-22 16,-21 22-16,21-1 0,-21 22 15,21 0-15,-22-1 0,22-20 0,-21 20 16,0 1-16,21 0 0,-21-1 0,0-20 15,0-1-15,21 1 0,0-1 16,0 1-16,-22-22 0,22 1 0,0-22 16,0 0-16,-21 0 0,21-42 31,0 0-31,0 0 0,0-22 0,21 1 16,-21 0-16,22-1 0,-22-20 15,21-1-15,0 1 0,-21-22 0,21 0 16</inkml:trace>
  <inkml:trace contextRef="#ctx0" brushRef="#br1" timeOffset="70667.6">4276 9081 0,'0'-43'15,"0"86"-15,0-107 0,0 22 0,0-1 16,0 22-16,0 0 0,0-21 0,0 21 16,0-1-16,21 1 0,0 0 15,0 21-15,21-21 0,-20 21 0,20 0 16,0 0-16,1 0 0,-1 0 15,0 0-15,1 21 0,-22 0 16,21 0-16,-21 22 0,0-22 0,-21 21 16,0-21-16,0 22 0,0-1 15,-42 0-15,21-20 0,-21 20 0,-1-21 16,-20 21-16,20-20 0,1-1 0,0 0 16,-1 0-16,1 0 0,21-21 15,0 0-15,0 21 0,-1-21 0,44 0 31,-1-21-31,0 0 16,0 21-16,21-21 0,1 0 0,-1 21 16,0-21-16</inkml:trace>
  <inkml:trace contextRef="#ctx0" brushRef="#br1" timeOffset="71563.86">5313 8721 0,'0'-21'0,"0"42"0,0-64 0,0 22 16,-21 21-16,-1 0 0,1 0 16,0 0-16,0 0 15,0 21-15,0 1 0,-1-1 0,1 0 16,0 21-16,0 1 0,0-1 16,-22 0-16,22 1 0,0-1 15,0 0-15,0 1 0,21-1 0,0-21 16,0 21-16,0-20 0,0-1 15,0 0-15,0 0 0,21-21 16,0 0-16,0 0 0,0 0 0,1 0 16,20-21-16,-21 0 0,0 0 15,0-1-15,22 1 0,-22 0 0,0-21 16,0-1-16,-21 22 0,21-21 16,-21 0-16,22-1 0,-22 1 0,0 21 15,0-22-15,0 22 0,0 0 16,0 0-16,-22 42 31,22 0-31,0 22 16,0-22-16,0 21 0,0 0 0,0-20 15,0 20-15,0 0 0,0-21 0,0 22 16,0-22-16,0 0 0,22 0 16,-1 0-16,0 1 0,0-1 0,0-21 15,0 0-15,22 0 0,-22 0 16,21 0-16,1 0 0,-22-21 0,21-1 15,0 1-15,1 0 0,-1 0 0,-21 0 16,22 0-16,-22-22 16,21 1-16,-21 21 0,-21-22 0,21 1 15,-21 0-15,0 21 0,0-22 16,0 22-16,0 0 0,0 0 0,-21 21 16,0 0-16,21 21 15,0 0-15,-21 0 16,21 22-16,0-22 0,0 21 0,-21-21 15,21 22-15,0-22 0,0 21 16,0-21-16,0 22 0,0-22 16,0 0-16,0 0 0,0 0 0,0 0 0,0 1 15,0-1 1,-21-21-16,21-21 16,0-1-1,0 1-15,0-21 16,0 21-16,0-22 0,21 22 0,0-21 15,0-22-15,0 22 0,22 0 16,-22-22-16,21 22 0,0 0 0,1-1 16,-1 22-16,0-21 0,1 21 0,20 21 15,-20 0-15,-1 0 0,-21 0 16,21 21-16,-20 0 0,-1 0 0,0 21 16,0 1-16,-21-1 0,0 22 0,0-22 15,0 0-15,0 1 0,-21-1 16,21 0-16,-21 1 0,0-22 15,-1 21-15,22-21 0,0 0 16,22-42 15,-1 0-31,0 0 0,21 0 16</inkml:trace>
  <inkml:trace contextRef="#ctx0" brushRef="#br1" timeOffset="71939.64">6858 8361 0,'0'0'0,"-21"0"0,0 0 16,21 21-16,-22-21 0,22 21 15,0 22-15,0-22 0,0 0 16,0 21-16,0-21 0,0 1 0,22 20 16,-1-21-16,0 0 0,21 0 15,1 1-15,-1-1 0,0 0 0,22-21 16,-22 0-16,22 0 0,-22 0 0,0 0 15,22 0-15,-22-21 0,0 0 16,-20-1-16,20 22 0,-21-21 0,0 0 16,0 0-16,-21 0 0,0 0 15,-21 21 1,0 0-16,0 0 0,-21 21 16,20 0-16,1 0 0,-21 0 0,21 22 15,-22-1-15,22 0 0,-21 1 16,0-1-16,-1 0 0,22 1 0,-21-1 15,-1 0-15,22 1 0,-21-22 16,21 0-16,0 21 0,21-21 0,0 1 16,0-1-16,0-42 31</inkml:trace>
  <inkml:trace contextRef="#ctx0" brushRef="#br1" timeOffset="73656.86">8445 8382 0,'0'0'16,"-21"0"-16,21 21 15,0 0 1,0 1-16,0-1 16,0 0-16,21-21 15,1 0-15,-1 0 16,0 0-16,21 0 0,-21 0 0,22 0 16,-1-21-16,0 0 0,1-1 15,-1 22-15,0-21 0,1 0 0,-1-21 16,0 21-16,-20-1 0,-1 1 15,0-21-15,-21 21 0,0 0 0,0-22 16,0 22-16,0 0 0,-21 0 16,0 0-16,21-1 0,-22 22 0,1 0 15,0 22-15,0-1 0,0 0 0,0 21 16,21 1-16,-22 20 0,22-21 16,-21 22-16,21-1 0,-21 1 0,21-1 15,0 1-15,0-1 16,-21 1-16,21-22 0,-21 22 0,21-22 15,-21 22-15,21-22 0,0-21 0,-22 21 16,22-20-16,-21-1 0,21 0 16,0 0-16,-21-21 15,0 0-15,0 0 16,0-21-16,-1 0 0,1 0 0,0-22 16,0 1-16,0 21 0,0-22 0,-22-20 15,22 21-15,0-1 0,-21 1 16,20 0-16,1 20 0,0-20 0,0 21 15,0 21-15,0 0 0,21 42 16,0-21 0,0 22-16,0-1 0,0 0 15,21 1-15,0 20 0,0-20 16,21-1-16,-20 0 0,-1 1 0,21-22 16,0 0-16,1 0 0,-1 0 0,0 0 15,22 1-15,-22-22 0,22 0 16,-22 0-16,22 0 0,-22 0 0,21-22 15,1 1-15,-22 0 0,1-21 16,20 21-16,-21-1 0,-20-20 0,20 0 16,-21-1-16,0-20 0,0 21 15,-21-1-15,0 1 0,0 21 0,22-22 16,-22 22-16,0 0 0,0 0 16,-22 21-1,22 21-15,-21 0 0,21 0 16,-21 22-16,21-1 0,-21-21 0,21 22 15,0-1-15,-21-21 0,21 21 16,0 1-16,-21-22 0,21 0 0,0 0 16,0 0-16,0 1 0,0-1 0,21-21 31,0 0-31,-21-21 16,21-1-16,0 1 15,-21 0-15,0-21 0,21-1 16,1 1-16,-1 0 0,-21 21 0,21-22 0,0 1 15,-21 21-15,21-22 16,0 22-16,-21 0 0,22 21 16,-1 0-16,0 21 0,-21 0 15,0 1-15,0-1 0,21 21 16,-21-21-16,21 22 0,-21-1 0,21 0 16,-21-21-16,0 22 0,22-22 15,-1 0-15,0 0 0,0 0 0,0 1 16,0-22-16,22 0 0,-22 0 0,21 0 15,1 0-15,-1 0 16,0-22-16,1 1 0,-22 0 0,21-21 16,0 21-16,-20-22 0,20 22 15,-21-21-15,21-22 0,-20 22 0,-1 0 16,0-22-16,0 22 0,-21-22 0,0 22 16,0-22-16,0 22 0,0 0 15,0-1-15,0 1 0,0 21 0,0 0 16,-21 21-16,0 0 0,0 21 15,21 0-15,-22 21 0,22 1 16,-21-1-16,0 0 0,21 1 16,0-1-16,0 0 0,0 22 0,0-22 15,0 22-15,0-22 0,0 0 16,0 1-16,0-1 0,0 0 0,0 1 16,0-22-16,0 0 0,0 0 15,0 0-15,0 1 16,0-44-1,0 1-15,0-21 16,0 21-16,0-22 0,0 22 0,0-21 16,0 0-16,21-1 0,0 22 15,1-21-15,-1-1 0,0 22 0,0 0 16,21-21-16,1 21 0,-22 21 16,21-22-16,1 22 0,-1 0 0,0 0 15,1 0-15,-1 0 0,0 22 0,1-1 16,-22 0-16,0 0 0,0 0 15,0 22-15,-21-22 0,0 21 16,0-21-16,-21 22 0,0-1 0,0-21 16,-22 0-16,1 22 0,0-22 15,21 0-15,-22 0 0,22 0 0,-21-21 16,21 21-16,-1-21 0,-20 0 0,21 0 16,0 0-16,0 0 15,21-21-15,0 0 16,21 0-16,0 0 15,0 0-15,21-1 0,-20 1 16,-1 0-16,21 0 0,0 0 16</inkml:trace>
  <inkml:trace contextRef="#ctx0" brushRef="#br1" timeOffset="74307.75">11176 8594 0,'21'0'0,"-42"0"0,63 0 15,-63 21 1,0 0-1,0 0-15,0 0 0,-1 1 0,1-1 16,21 21-16,-21-21 0,0 22 16,0-22-16,0 21 0,21-21 15,0 22-15,0-22 0,0 0 16,0 0-16,0 0 0,0 0 0,21-21 31,0 0-31,0-21 16,-21 0-16,0 0 0,0 0 15,0 0-15,0-1 0,0-20 0,21 0 16,-21-1-16,0 22 0,21-21 16,1 0-16,-22-1 0,21 22 0,0-21 15,21 21-15,-21-22 0,22 22 16,-22 0-16,21 21 0,1-21 0,-22 21 16,21 0-16,-21 0 0,22 0 0,-22 0 15,0 21-15,0 0 0,0 0 16,0 0-16,-21 1 0,0 20 15,0-21-15,0 21 0,0 1 0,0-22 16,-21 21-16,0 1 0,0-22 16,0 21-16,0-21 0,-1 0 0,1 1 15,0-22-15,21 21 0,-21-21 0,21-21 32,21-1-32,0 1 0,0 0 15,1 0-15,-1-21 0,21 20 0,-21-20 16,0 0-16,1-1 0,-1 22 15,0-21-15,0 0 0,0 20 0,0-20 16,1 21-16,-22 0 0,0 42 31,0 0-15,-22 0-16,22 0 0,-21 22 0,0-22 16,21 21-16,0-21 0,0 22 15,0-1-15,0-21 0,0 22 0,0-22 16,0 21-16,0-21 0,0 0 15,21 1-15,0-22 0,1 0 0,20 0 16,-21 0-16,21 0 0,-20 0 0,20 0 16,0-22-16,-21 1 0,22 0 15,-22-21-15,21 21 0</inkml:trace>
  <inkml:trace contextRef="#ctx0" brushRef="#br1" timeOffset="75044.16">12615 8403 0,'0'-21'0,"0"42"0,0-63 15,0 21-15,0 0 16,0-1-16,21-20 0,-21 21 0,22 0 15,-1 0-15,0-1 0,-21 1 16,21 0-16,0 21 0,0-21 16,1 21-16,20 0 0,-21 0 0,0 0 15,0 21-15,1 0 0,-1 22 16,0-22-16,-21 21 0,0 0 0,0 1 16,0-1-16,0 0 0,-21 1 0,0-1 15,-1 0-15,-20 1 0,0-1 16,-1 0-16,1-20 0,0 20 0,-1-21 15,1 0-15,0 0 0,-1 1 16,1-1-16,21-21 0,-21 0 0,-1 0 16,1 0-16,21 0 0,-22-21 0,22 21 15,0-22-15,0 1 16,0-21-16,21 21 0,0-22 0,0 22 16,0-21-16,21 0 0,21-1 0,-21 1 15,22 0-15,-1-1 0,22 1 16,-22 21-16,0 0 0,22 21 0,-22 0 15,0 0-15,1 0 0,-1 0 16,-21 21-16,0 21 0,1-21 0,-1 22 16,-21-22-16,21 21 0,-21 0 0,0-20 15,0 20-15,0 0 0,0 1 16,0-1-16,0 0 0,0 1 0,0-22 16,0 21-16,0-21 0,21 22 15,0-22-15,0 0 0,1-21 16,-1 21-16,21-21 0,0 0 0,1 0 15,-1 0-15,0 0 0,1-21 16,-1 0-16,0 0 0,1-1 0,20 1 16,-20-21-16,-1 0 0,0 20 0</inkml:trace>
  <inkml:trace contextRef="#ctx0" brushRef="#br1" timeOffset="75695.78">13758 8319 0,'0'0'0,"-21"0"0,0 0 0,0 0 15,0 21-15,-1-21 0,1 21 16,0 0-16,0 21 0,0-20 16,0-1-16,-1 21 0,1-21 0,21 0 15,-21 22-15,21-22 0,-21 0 16,21 0-16,0 22 0,0-22 0,0 0 16,0 0-16,0 0 0,21 0 15,0-21-15,0 0 0,22 0 16,-22 0-16,0 0 0,0 0 0,0 0 15,1-21-15,-1 0 0,0 21 16,0-21-16,-21 0 0,0 0 0,0-1 16,0-20-16,0 21 0,0 0 15,0-22-15,0 22 0,-21 0 16,0-21-16,21 21 0,-21-1 0,-1 1 16,22 0-16,0 0 0,0 0 15,0 0-15,0-1 0,0 1 0,22 21 16,-1-21-16,0 21 0,21 0 0,1 0 15,-22 0-15,21 0 0,0 0 16,1 0-16,20 21 0,-20 0 0,-1 1 16,-21-1-16,21 0 0,-20 21 15,-1-21-15,0 22 0,0-22 0,0 0 16,-21 21-16,0-20 0,0-1 0,0 21 16,0-21-16,0 0 0,0 1 15,0-1-15,0 0 0,0 0 0,21 0 16,-21 0-16,22-21 15,-1 0-15,0 0 0,0 0 0,21 0 16,-20 0-16,-1 0 0,21 0 0,-21-21 16,0 0-16,22 21 0,-22-21 15,0 0-15,21-22 0,-20 22 0,-1 0 16,-21-21-16,21-1 0,-21 22 16,0-21-16,0 0 0,0-1 0,0 1 15,0 21-15,-21-22 0,0 22 0,-1 0 16,-20 0-16,21 21 0,-21 0 15,-1 0-15,1 0 0,0 0 0,-1 0 16,1 21-16,21 0 0,-22 0 16,22 1-16,0-1 0,0-21 15,21 21-15,0 0 0,0 0 16</inkml:trace>
  <inkml:trace contextRef="#ctx0" brushRef="#br1" timeOffset="76263.55">16637 8128 0,'-21'0'0,"21"-21"32,-21 21-32,21 21 0,-22 0 0,22 0 0,-21 1 15,21 20-15,-21 0 0,0-21 16,-21 22-16,-1-1 0,1-21 15,0 22-15,-22-22 0,22 21 0,-22-21 16,1 0-16,20 22 0,-20-22 16,21-21-16,-1 21 0,1 0 0,21-21 15,0 0-15,-1 0 0,1 0 0,0 0 16,21-21 0,0 0-16,0 0 15,0 0-15,21 21 0,0-22 16,1 22-16,-1 0 15,0 0-15,0 22 0,0-1 0,22-21 16,-22 21-16,21 0 16,0 0-16,1 0 0,-1 1 0,0-1 15,22 0-15,-22 0 0,1 0 0,20 0 16,-21 1-16,1-22 0,-1 21 16,22-21-16,-43 0 0,21 0 0,0 0 15,1 0-15,-22 0 0,21 0 16,-21-21-16,1-1 0,-1 1 0,21 0 15,-21 0-15,0-21 0,22 20 0</inkml:trace>
  <inkml:trace contextRef="#ctx0" brushRef="#br1" timeOffset="76540.41">17611 7916 0,'0'0'15,"21"-42"-15,0 21 0,0-21 0,-21 20 0,0 1 16,0 42-1,-21 1-15,0-1 0,0 21 16,-22 0-16,1 22 0,0 21 0,-1-22 16,1 1-16,0 20 0,-22-20 15,22 20-15,-1-20 0,-20-1 0,21 22 16,-1-21-16,-20-1 0,20 1 16,1-1-16,0 1 0,21-22 15,-22 21-15,22-20 0,-21-1 0,21-21 16,-1 22-16,22-22 0,0 0 15,22-21 1,-1 0-16,21-21 0,-21 0 0,0-22 16,22 22-16</inkml:trace>
  <inkml:trace contextRef="#ctx0" brushRef="#br1" timeOffset="76944.77">17928 8424 0,'21'-21'0,"-42"42"0,63-84 0,-42 42 0,0 0 0,0-1 16,0 1-16,0 0 16,-21 21-16,0 0 0,-21 0 15,-1 0-15,1 21 0,0 0 0,-1-21 16,1 22-16,0-1 0,-1 0 16,1 0-16,0 0 0,21 0 0,-1 1 15,22-1-15,0 0 0,0 0 16,0 0-16,22 0 0,-1 1 15,0-22-15,21 21 0,1-21 0,-1 21 16,0-21-16,1 21 0,-22 0 16,21-21-16,0 21 0,-20-21 15,-1 22-15,0-1 0,0-21 0,-21 21 16,0 0-16,0 0 16,-21-21-16,0 0 0,-22 0 0,1 21 15,0-21-15,-1 0 0,-20 0 16,21 0-16,-22 0 0,22 0 0,-1 0 15,1 0-15,21 0 0,0 0 16,0-21-16,21 0 0,0 0 16,21 0-16,0 21 0,21-21 15,1-1-15,-22 22 0,21-21 16,0 0-16</inkml:trace>
  <inkml:trace contextRef="#ctx0" brushRef="#br1" timeOffset="77255.34">18457 8382 0,'0'21'31,"0"0"-31,0 1 0,0-1 0,0 0 16,0 0-16,0 21 0,0 1 0,0-1 15,0 22-15,0-22 0,-21 21 0,0 1 16,0 21-16,0-22 0,-1 1 15,1-1-15,0 1 0,0 20 16,0-20-16,-22-1 0,22 1 0,-21-1 16,21 1-16,0-1 0,-22 1 15,22-1-15,0-20 0,0-1 0,0 0 16,-1 1-16,22-22 0,-21 0 0,21 0 16,0 0-16,0-42 15,21 0 1,1-21-16,-1 20 0,21-20 0,-21-21 15,22 20-15</inkml:trace>
  <inkml:trace contextRef="#ctx0" brushRef="#br1" timeOffset="77564.17">18478 8509 0,'0'0'0,"0"-21"0,0-21 15,0-1-15,0 22 0,0-21 16,22 21-16,-1-1 0,0 1 0,21 0 15,-21 0-15,22 0 0,-1 0 16,0 21-16,-20 0 0,20 0 0,0 0 16,-21 0-16,22 21 0,-22 0 0,-21 21 15,0-21-15,0 22 0,0-22 16,0 21-16,0-21 0,-21 22 0,0-22 16,-22 0-16,1 0 0,0 0 15,-1 1-15,-20-1 0,20 0 16,1-21-16,0 21 0,-1-21 0,1 0 15,0 0-15,21 21 0,-1-21 16,1 0-16,64 0 16,-22-21-16,21 21 15,-21-21-15,22 21 0,-1-21 16</inkml:trace>
  <inkml:trace contextRef="#ctx0" brushRef="#br1" timeOffset="78419.35">19198 8403 0,'0'0'0,"21"-21"0,22 0 0,-22-21 0,0 20 16,-21 1-16,0-21 16,0 21-16,0 0 0,0-1 0,0 1 15,-42 21-15,20 0 0,1 0 16,-21 0-16,21 21 0,-22 1 16,1-1-16,21 21 0,-21 0 0,-1-20 15,22 20-15,0 0 0,-21 1 16,20-22-16,22 21 0,0-21 0,0 0 15,0 1-15,0-1 0,0 0 0,22 0 16,-1-21-16,21 0 16,-21 0-16,0 0 0,1 0 0,20 0 15,-21 0-15,21-21 16,-20 21-16,-1-21 0,21 0 0,-21-1 16,0-20-16,1 21 0,-1 0 0,0-22 15,0 22-15,0-21 0,-21 21 16,0 0-16,0-22 0,21 43 0,-21-21 15,-21 42 1,0 0-16,0 1 0,21-1 16,-21 0-16,21 21 0,-21-21 0,21 1 15,0-1-15,0 21 0,0-21 16,0 0-16,0 1 0,21-22 0,0 21 16,0 0-16,21-21 0,-20 0 0,20 0 15,0 0-15,-21 0 16,22 0-16,-1 0 0,0 0 0,1 0 0,-22-21 15,0 0-15,0-1 16,0 1-16,1 0 0,-1 0 0,0 0 16,0-22-16,-21 22 0,0-21 0,21 21 15,-21-22-15,21 22 0,-21 0 16,0 42 0,0 0-16,0 1 15,-21-1-15,21 21 0,-21-21 0,21 0 16,0 1-16,-21 20 0,21-21 0,-21 0 15,21 0-15,-21 1 16,21-1-16,0 0 0,-22 0 16,22-42 15,0 0-15,0 0-16,22-22 15,-1 22-15,0 0 0,0-21 0,21 20 16,-20-20-16,20 0 0,0-1 15,1 1-15,-1 0 0,21-1 0,-20 22 16,-1 0-16,22 21 0,-43 0 0,21 0 16,-21 21-16,0 22 0,1-22 15,-22 21-15,0 0 0,0 1 16,0-1-16,0 0 0,0-20 16,-22 20-16,1 0 0,21-21 0,-21 1 15,0-1-15,21 0 0,-21 0 0,21 0 16,0 0-16,0 1 15,21-22 1,0 0-16,0 0 0,22-22 0,-22 22 16,21-21-16,0 0 0</inkml:trace>
  <inkml:trace contextRef="#ctx0" brushRef="#br1" timeOffset="78790.14">21167 7938 0,'0'-43'0,"0"86"0,0-107 15,0 43-15,-22 21 16,1 0-16,0 21 16,21 21-16,-21-20 0,21 20 0,0 0 15,0 1-15,0 20 0,21-21 16,0 1-16,0-1 0,1 0 0,20 1 16,0-1-16,-21-21 0,22 0 15,-1 1-15,-21-1 0,22 0 0,-1 0 16,-21-21-16,21 0 0,-20 0 15,-1 0-15,0 0 0,0 0 0,0 0 16,-21-21-16,0 0 16,-21 21-1,0-21-15,0 21 0,-22 0 0,22 0 16,-21 21-16,0-21 0,-1 21 16,-20 0-16,20 21 0,-20-20 0,21 20 15,-22-21-15,1 21 0,-1 1 16,22-22-16,-22 21 0,22-21 0,0 22 15,-1-22-15,22 0 0,-21 0 0,21 0 16,-1 1-16,1-1 0,0-21 16,0 21-16</inkml:trace>
  <inkml:trace contextRef="#ctx0" brushRef="#br1" timeOffset="80492.45">4974 10795 0,'0'0'16,"21"-21"-16,-21 0 0,21 0 16,1 21-16,-22-22 0,21 22 15,-21 22 1,0-1-16,0 0 0,-21 21 16,-1 1-16,1-1 0,-21 21 0,21 1 15,-22-1-15,22 1 0,-21 21 16,0-22-16,-1 22 0,1-22 0,0 22 15,-1-22-15,22 1 0,-21-1 16,-1-20-16,1 20 0,21-20 0,0 20 16,-22-42-16,22 22 0,21-22 15,0 0-15,0-42 16,21 0 0,1-22-16,-1 22 0,21-21 0,0-1 15,1 1-15,-1 0 0,22-22 16,-22 1-16</inkml:trace>
  <inkml:trace contextRef="#ctx0" brushRef="#br1" timeOffset="80771.28">5313 10795 0,'0'0'16,"21"-21"-16,-21 0 0,0 42 16,0 21-1,0-21-15,-21 22 16,0-1-16,-1 0 0,1 1 0,0 20 15,0 1-15,0-1 0,-22 22 16,22-22-16,-21 1 0,21-1 16,-22 22-16,22-43 0,-21 22 0,21-1 15,-22-20-15,22-1 0,0 22 16,-21-22-16,21 0 0,21-21 0,-22 22 16,22-22-16,-21 0 0,42-21 31,1-21-31,-1-21 15,0 20-15,0 1 0,21-21 0,-20 21 16,-1-22-16</inkml:trace>
  <inkml:trace contextRef="#ctx0" brushRef="#br1" timeOffset="82159.38">5800 11240 0,'42'-22'15,"-21"1"-15,0 21 16,-21-21-16,21 21 0,1-21 16,-1 0-16,0 21 0,-21-21 15,-21 21 1,0 0-16,-22 0 0,22 0 16,-21 0-16,-1 0 0,1 0 15,0 21-15,-1 0 0,1 0 16,0 0-16,21 0 0,-22 1 0,22 20 15,0-21-15,21 0 0,0 0 16,0 1-16,0-1 0,0 0 16,0 0-16,21-21 0,0 21 15,0 0-15,22-21 0,-22 0 0,21 22 16,-21-22-16,22 0 0,-1 21 16,0-21-16,-20 21 0,20-21 15,-21 21-15,21-21 0,-20 21 0,-1 0 0,0-21 16,-21 22-16,0-1 0,0 0 15,-21-21-15,-22 21 0,1 0 16,0 0-16,-1 1 0,-20-22 0,21 21 16,-22-21-16,22 0 0,-1 21 15,1-21-15,0 0 0,-1 0 0,22 0 16,-21 0-16,21-21 0,0 21 16,21-21-16,-22 21 0,22-22 0,-21 22 15,21-21-15,0 0 0,0 0 16,0 0-16,21 0 15,1 21-15,-1-22 0,0 1 16,21 21-16,1-21 0,-1 0 16,0 0-16</inkml:trace>
  <inkml:trace contextRef="#ctx0" brushRef="#br1" timeOffset="82483.94">6244 11218 0,'0'22'32,"0"-1"-32,0 0 0,0 21 15,0-21-15,0 22 0,0-1 0,0 0 16,0 1-16,0 20 0,0-20 16,0 20-16,0 1 0,0-1 15,0 22-15,0-1 0,0 1 0,0-21 16,0 20-16,-21 1 0,0 0 15,0-22-15,-1 22 0,22-22 0,-21 1 16,0-1-16,0 1 0,21-22 0,-21 0 16,21-20-16,0 20 0,0-63 31,0 0-31,21-22 0,-21 1 16,21 0-16,0-1 0,-21 1 15,21-22-15,1 1 0,-22-1 0</inkml:trace>
  <inkml:trace contextRef="#ctx0" brushRef="#br1" timeOffset="82767.78">6223 11536 0,'0'0'0,"0"-42"0,0-22 15,0 22-15,0-1 0,0 1 16,0 0-16,0 21 0,0-22 0,21 22 16,0 0-16,0 0 0,1 0 15,-1 21-15,21 0 0,-21 0 0,22 0 16,-1 0-16,-21 21 0,21 0 0,1 0 15,-22 21-15,0 1 0,0-1 16,-21 0-16,0 1 0,0-1 0,0 0 16,-21 1-16,-21-1 15,21-21-15,-22 22 0,1-22 0,21 0 16,-22 0-16,22 0 0,-21 0 0,21 1 16,0-22-16,-1 0 0,44-22 31,-1 1-31,0 21 15,21-21-15,-21 0 0,22 0 16</inkml:trace>
  <inkml:trace contextRef="#ctx0" brushRef="#br1" timeOffset="83587.53">7197 11218 0,'0'0'0,"0"-42"0,21-21 31,-21 41-31,-21 22 0,21-21 0,-22 21 15,-20 0-15,21 21 0,0-21 16,0 22-16,-22 20 0,22 0 0,0-21 16,-21 22-16,20 20 0,1-20 15,0-1-15,0 0 0,0 1 0,0-22 16,21 21-16,-22 0 0,22-20 0,0-1 16,0 0-16,0 0 0,22-21 15,-1 0-15,0 0 0,0 0 0,0 0 16,22 0-16,-22 0 0,21 0 15,-21-21-15,22 0 0,-22 0 16,21-1-16,-21-20 0,0 21 0,1-21 16,-1 20-16,0-20 0,0 0 15,-21-1-15,0 1 0,0 0 0,0 21 16,0-1-16,0 1 0,0 0 0,0 42 31,0 0-31,0 1 0,0-1 0,0 21 16,0 0-16,0 1 0,-21-22 15,21 21-15,0 1 0,0-22 16,0 21-16,0-21 0,0 0 0,21 1 16,-21-1-16,21 0 0,0-21 15,1 0-15,-1 0 0,0 0 0,0 0 16,21 0-16,-20 0 0,20-21 16,-21 0-16,21-1 0,-20-20 0,20 21 15,-21-21-15,0 20 0,22-20 0,-22 0 16,-21-1-16,21 1 0,-21 0 15,0-1-15,21 22 0,-21 0 0,0 0 16,0 0-16,0 42 16,0 0-16,0 0 15,-21 22-15,21-22 0,-21 21 0,21 0 16,-21-20-16,21 20 16,0 0-16,0-21 0,-22 22 0,22-22 15,-21 0-15,21 0 0,-21 0 16,21 1-16,0-44 31,0 1-15,0 0-16,21 0 0,0-21 0,1-1 15,-1 22-15,0-21 0,0-1 16,21 1-16,-20 0 0,20-1 0,-21 1 16,0 21-16,22 0 0,-22 21 0,21 0 15,-21 0-15,22 21 16,-22 0-16,0 21 0,0-20 0,0 20 15,0 0-15,1 1 0,-22-1 0,0 0 16,0 1-16,0-22 0,0 21 16,0-21-16,0 22 0,0-22 0,-22 0 15,22 0-15,-21-21 16,21-21 0</inkml:trace>
  <inkml:trace contextRef="#ctx0" brushRef="#br1" timeOffset="84207.67">8953 10626 0,'0'0'0,"43"0"15,-22 0 1,21-21-16,22 21 0,-22-22 0,22 22 15,-1 0-15,1-21 0,-22 21 16,21-21-16,-20 21 0,-1 0 0,0 0 16,-20-21-16,-1 21 0,-42 0 15,-1 0 1,1 0-16,-21 21 0,0-21 0,20 0 16,-20 0-16,0 0 0,-1 0 15,1 0-15,0 0 0,-1 0 16,1 0-16,0 0 0,21 0 0,-1 0 15,1 0-15,0 0 0,0 21 16,0-21-16,21 21 0,-21 1 0,21-1 16,0 0-16,0 0 0,-22 21 15,22 1-15,0-1 0,0 0 0,-21 1 16,21 20-16,0-20 0,-21 20 16,0 22-16,21-22 0,-21 22 0,0-22 15,-1 22-15,1-21 0,-21 20 0,21-20 16,0-1-16,-1 1 15,1-1-15,0 1 0,21-22 0,0 0 0,0 1 16,0-1-16,0-21 0,21 0 16,0 1-16,22-22 0,-22 0 15,21 0-15,1-22 0,-1 1 0,21-21 16,-20 21-16,20-22 0,-20 22 16,20-21-16</inkml:trace>
  <inkml:trace contextRef="#ctx0" brushRef="#br1" timeOffset="84452.52">9652 11070 0,'0'-42'0,"0"84"0,0-126 16,0 41-16,0 22 0,0-21 0,-21 21 15,0 21 1,-1 0-16,1 21 16,21 21-16,-21 0 0,21 1 15,0-1-15,0 22 0,-21-1 0,21 1 16,0-1-16,-21 1 0,21-1 0,0-21 15,0 1-15,-21 20 0,21-42 16,0 22-16,0-22 0,0 0 0,0 0 16,0 0-16,21-21 15,0 0-15,0-21 16,0 0-16,0 0 0,1 0 0</inkml:trace>
  <inkml:trace contextRef="#ctx0" brushRef="#br1" timeOffset="84628.54">9377 11303 0,'0'0'0,"-21"0"0,-1 0 0,1 0 16,0 0-16,42 0 31,0 0-15,1 0-16,-1 0 0,21 0 0,-21 0 15,22 0-15,-1 0 0,-21 0 0,21 0 16,1 0-16,-1-21 0,0 21 15</inkml:trace>
  <inkml:trace contextRef="#ctx0" brushRef="#br1" timeOffset="84971.36">9864 11409 0,'0'0'0,"0"21"0,0 0 16,21-21 15,0 0-31,0-21 0,0 0 15,0 21-15,1-21 0,-1 0 16,0-1-16,0 1 0,0 0 0,0 0 16,1 0-16,-1 0 0,-21-1 15,0-20-15,0 21 0,0 0 16,0 0-16,-21 21 0,-1 0 16,-20 0-16,21 21 15,0 0-15,0 0 0,-22 0 0,22 22 16,0-1-16,0 0 0,0 1 15,-1-1-15,1 0 0,21-21 0,0 22 16,0-1-16,0-21 0,0 0 0,0 22 16,21-22-16,1-21 0,-1 21 15,0 0-15,21-21 0,1 0 0,-1 0 16,0 0-16,22 0 0,-22-21 16,0 0-16,1 21 0,-1-21 0,0 0 15</inkml:trace>
  <inkml:trace contextRef="#ctx0" brushRef="#br1" timeOffset="85692.58">10541 11197 0,'0'0'0,"0"-21"0,21 0 0,-21 0 15,21 0-15,0-1 0,1 22 16,-1-21-16,0 21 0,0 0 16,0 21-16,0 1 0,-21-1 15,22 0-15,-22 0 0,21 21 16,-21 1-16,0-22 0,0 21 0,0 1 15,0-22-15,-21 21 0,-1 0 0,1-20 16,-21 20-16,21-21 0,0 0 0,-1 0 16,1 1-16,0-1 15,42-21 17,0-21-32,1-1 0,-1 1 15,0 0-15,21-21 0,-21 21 0,1-22 16,20 1-16,-21 0 0,0-1 15,0 22-15,1-21 0,20-1 0,-21 1 16,-21 21-16,21 0 0,-21 0 0,21-1 16,-21 44-1,-21-1 1,0 0-16,0 21 0,0 1 16,21-22-16,-21 21 0,-1 0 15,22 1-15,-21-1 0,21 0 0,0-20 16,0 20-16,0 0 0,0-21 15,0 1-15,0-1 0,0 0 0,21 0 16,1-21-16,-1 0 0,0 0 0,0 0 16,21 0-16,1 0 0,-22 0 15,21 0-15,22-21 0,-22 0 0,0 0 16,1-1-16,-1-20 0,0 21 0,-20-21 16,20-1-16,0-20 0,-21 20 15,1-20-15,-1 21 0,21-22 0,-42 22 16,21-22-16,0 22 15,-21 0-15,0-1 0,22 22 0,-22-21 16,0 21-16,0 42 31,0 21-31,-22-21 0,1 22 16,0-1-16,21 0 0,-21 22 16,0-22-16,21 22 0,0-1 0,-21-21 15,21 1-15,-22-1 0,22 0 0,0 1 16,0-1-16,0-21 0,0 0 15,0 1-15,0-1 0,0 0 0,22-21 16,-1 0-16,0 0 0,0 0 16,0 0-16,0 0 0,1-21 15,-1 21-15,0-21 0,0-1 0,0 1 16,0 0-16</inkml:trace>
  <inkml:trace contextRef="#ctx0" brushRef="#br1" timeOffset="85859.49">11430 11218 0,'0'0'16,"-21"0"-16,-22 0 0,22 0 16,42 0-1,22 0 1,-22 22-16,0-22 0,21 0 16,1 0-16,-22 0 0,21 0 0,1 0 15,-1-22-15,0 22 0,1-21 16</inkml:trace>
  <inkml:trace contextRef="#ctx0" brushRef="#br1" timeOffset="86123.97">12404 10922 0,'0'-21'0,"-22"21"31,22 21-31,-21 0 0,0 0 15,0 1-15,0-1 0,0 0 0,-1 21 16,1 1-16,0-22 0,0 21 16,21 0-16,-21 1 0,21-1 0,-21 0 15,21 1-15,0-22 0,0 21 16,0-21-16,0 1 0,0-1 0,0 0 16,0 0-16,42 0 0,-21-21 0,0 0 15,22 0-15,-22 0 0,21 0 16,0 0-16,-20-21 0,20 0 0</inkml:trace>
  <inkml:trace contextRef="#ctx0" brushRef="#br1" timeOffset="86379.82">12785 10922 0,'0'0'15,"0"-21"-15,21 21 0,0 0 0,0 0 0,0 0 16,0 0-16,1 21 0,-1 0 15,0 0-15,0 1 0,-21-1 16,0 21-16,21 0 0,-21-20 0,0 20 16,0 0-16,0 1 0,0-1 15,0 0-15,0-21 0,0 22 16,0-22-16,-21 21 0,0-21 0,0 1 16,0-1-16,-1 0 0,-20 0 15,21 0-15,0-21 0,-22 0 0,22 21 16,21-42-1</inkml:trace>
  <inkml:trace contextRef="#ctx0" brushRef="#br1" timeOffset="86991.56">13695 11028 0,'0'21'16,"21"-21"15,0 0-31,0 0 16,0 0-16,1 0 0,-1 0 0,0 0 15,0 0-15,0 0 0,0 0 16,1 0-16,-44 0 47,1 0-47</inkml:trace>
  <inkml:trace contextRef="#ctx0" brushRef="#br1" timeOffset="87167.77">13631 11240 0,'0'0'0,"0"21"0,21 0 16,1-21-16,-1 0 0,0 0 15,0 0-15,0 0 0,0 0 16,1 0-16,-1 0 0,0 0 15,0-21-15,0 21 0,0-21 0,22 21 16,-22-22-16,0 22 0,21-21 0,-20 0 16,20 0-16,-21 0 0</inkml:trace>
  <inkml:trace contextRef="#ctx0" brushRef="#br1" timeOffset="87611.64">14944 10647 0,'-22'0'0,"44"0"0,-65 0 0,22 0 0,0 21 16,0-21-16,21 21 0,-21-21 15,-1 21-15,1-21 16,21 22-16,21-22 31,1 0-15,-1 0-16,0 0 0,0-22 15,0 22-15,-21-21 0,0 0 0,21 0 16,-21 0 0,0 0-16,0-1 0,0 1 15,-21 21 1,0 0-16,0 0 15,21 21-15,-21-21 16,21 22-16,-21-1 0,21 0 0,0 0 16,-22 0-16,22 0 0,-21 1 0,21-1 15,0 0-15,0 0 16,0 0 0,21-21-16,1 21 15,-1-21-15,0 0 0,0 22 16</inkml:trace>
  <inkml:trace contextRef="#ctx0" brushRef="#br1" timeOffset="89296.28">15727 10732 0,'21'21'31,"0"-21"-31,0 0 0,0 0 16,1 0-16,-1 0 16,0-21-16,0 21 0,0-22 15,0 22-15,1-21 0,20 0 0,-21 0 16,0 0-16,22 0 0,-22-1 15,0 1-15,-21 0 0,21 0 0,-21-21 16,0 20-16,0 1 0,0 0 16,0 0-16,0 0 0,0 0 0,-21 21 15,0 0-15,0 21 16,-1 0-16,1 0 0,0 21 16,21 22-16,0-22 0,-21 22 15,21-1-15,0 1 0,0-1 0,0-20 16,0 20-16,0 1 0,0-22 15,0 21-15,0-20 0,0-1 16,0 0-16,0 1 0,0-1 0,0 0 16,0-20-16,-21-1 0,21 0 15,-21 0-15,-1-21 0,1 0 16,0 0-16,0 0 0,0 0 16,-22-21-16,22 21 0,0-21 15,-21-22-15,21 22 0,-22-21 0,1 21 16,0-22-16,20 1 0,-20 0 15,0 21-15,-1-22 0,1 22 0,0 0 16,21 0-16,-1 21 0,1 0 16,21 21-16,0 0 15,0 0-15,0 22 0,21-1 16,1-21-16,-1 21 0,0 1 16,21-1-16,-21 0 0,22-20 0,-22 20 15,21-21-15,1 0 0,-1 0 16,0 1-16,22-22 0,-22 0 0,0 0 15,1 0-15,20 0 0,-20 0 0,20 0 16,1-22-16,-1 1 0,-21 0 16,22 0-16,-22 0 0,1 0 0,-1-22 15,0 1-15,-21 0 0,1 20 16,-1-20-16,0 0 0,-21-1 0,0 1 16,0 0-16,0 21 0,0-22 15,0 22-15,0 0 16,0 42-1,-21 0-15,21 0 0,-21 1 16,21-1-16,0 21 0,0 0 0,-22-20 16,22 20-16,-21 0 0,21-21 15,0 22-15,0-22 0,0 0 0,0 0 16,0 0-16,0 1 0,0-1 16,21-42 15,1-1-31,-22 1 0,21 0 15,0 0-15,-21 0 0,21-22 0,0 22 16,0-21-16,1 0 0,-1-1 16,21 22-16,-21-21 0,0 21 15,22-22-15,-22 22 0,0 21 16,0 0-16,0 0 0,-21 21 16,0 0-16,0 22 0,0-22 15,0 0-15,0 21 0,22-20 0,-22 20 16,0 0-16,0-21 0,0 22 15,21-22-15,0 0 0,0 0 0,0 0 16,22 1-16,-22-22 0,0 0 16,21 0-16,-21 0 0,22 0 0,-22 0 15,21 0-15,-21-22 0,22 1 16,-22 0-16,21-42 16,-21 41-16,1-20 0,-1 0 0,-21-1 15,0 1-15,0 0 0,0-22 16,21 22-16,-21-22 0,0 22 0,0 0 15,0-22-15,0 22 0,0 21 16,0 0-16,0-1 0,0 44 16,-21-1-1,21 0-15,-21 21 0,21 1 0,0-1 16,-22 0-16,22 1 0,0-1 0,-21 0 16,21 22-16,0-22 15,0 0-15,0 1 0,0-1 0,0 0 16,0-20-16,-21 20 0,21-21 15,0 0-15,0 0 0,0 1 0,-21-22 16,21-22 15,0 1-31,0 0 0,0 0 0,0 0 16,21-22-16,0 22 0,0-21 16,1 21-16,-1-22 0,0 22 0,21-21 15,1 21-15,-1 0 0,0-1 16,1 1-16,-1 0 0,21 21 0,-20 0 15,-1 0-15,0 0 0,1 0 16,-1 21-16,0 0 0,-20 1 16,-1-1-16,0 0 0,-21 21 0,0-21 15,0 1-15,-21 20 0,0-21 0,-1 21 16,-20-20-16,0-1 0,-1 0 16,1 0-16,-21 0 0,20 0 0,-20 1 15,20-22-15,1 0 0,0 21 16,21-21-16,-1 0 0,1 0 0,42-21 31,1 21-31,-1-22 0,0 1 16,21 0-16,1 0 0,-1 0 0</inkml:trace>
  <inkml:trace contextRef="#ctx0" brushRef="#br1" timeOffset="89987.88">18394 10901 0,'0'0'0,"21"0"0,-21-21 15,-21 21 1,0 0-16,-1 21 16,1 0-16,0 0 0,0 0 0,0 1 15,0-1-15,-1 0 0,1 21 0,0-21 16,21 22-16,-21-22 0,21 21 16,0-21-16,0 1 0,0-1 0,0 0 15,0 0-15,0 0 16,0 0-16,0 1 15,21-22-15,0 0 0,-21-22 32,0 1-32,0 0 0,0 0 0,21 0 15,-21-22-15,0 22 0,0-21 16,22 0-16,-1 20 0,-21-20 0,21 0 16,0-1-16,0 22 0,22-21 0,-22 21 15,21 0-15,0-1 0,1 1 16,-22 21-16,21 0 0,1 0 0,-22 0 15,21 0-15,-21 21 0,0 1 16,1-1-16,-1 0 0,0 21 16,-21-21-16,0 22 0,0-22 0,0 21 15,0-21-15,-21 22 0,0-22 16,-1 21-16,1-21 0,0 1 0,0-1 16,0 0-16,0-21 0,-1 21 15,1-21-15,42-21 31,1 0-31,-1 0 0,0-1 16,0 1-16,0-21 0,0 21 0,22 0 16,-22-22-16,0 1 0,0 21 15,0-22-15,22 1 0,-43 21 0,21-21 16,0 20-16,0 1 16,-21 0-16,0 0 0,0 42 15,0 0-15,0 0 16,-21 1-16,21-1 0,-21 21 15,0-21-15,0 0 0,21 22 0,-22-1 16,22-21-16,-21 22 0,21-22 16,0 21-16,0-21 0,0 22 0,0-22 15,0 0-15,21 0 0,1 0 0,-1-21 16,0 21-16,0-21 0,0 0 16,0 0-16,22 0 0,-22 0 0,0-21 15,21 21-15,-20-21 0,20 0 16</inkml:trace>
  <inkml:trace contextRef="#ctx0" brushRef="#br1" timeOffset="90495.62">19600 10753 0,'0'0'0,"0"-21"0,0-1 16,0 1-16,0 0 0,0 0 15,0 0-15,21 0 0,1 21 16,-1-22-16,0 1 0,21 0 0,-21 21 15,22 0-15,-22 0 0,21 0 16,-21 0-16,22 21 0,-22 22 16,0-22-16,0 21 0,0 0 0,-21 1 15,0-1-15,0 0 0,0 1 16,0-1-16,0 0 0,-42 1 0,21-1 16,0-21-16,-22 22 0,22-1 15,-21-21-15,21 21 0,-22-20 0,1-1 16,0 0-16,21 0 0,-22-21 0,22 0 15,-21 0-15,21 0 0,-1 0 16,1 0-16,0-21 0,0 0 0,21 0 16,0-1-16,0 1 0,0 0 15,0-21-15,0 21 0,21-22 16,0 22-16,0-21 0,1 21 0,-1-1 16,0 1-16,0 0 0,21 0 15,-20 21-15,-1 0 0,0 0 0,0 21 16,0 0-16,-21 0 15,21 1-15,-21-1 0,22 21 0,-22-21 16,21 22-16,0-22 0,-21 21 0,21-21 16,0 0-16,0 1 0,-21-1 15,22 0-15,-1 0 0,0-21 0,0 21 16,0-21-16,0 0 0,1 0 16,-1 0-16,0 0 0,0 0 0,0 0 15,0 0-15,1-21 0,-1 0 16,0 0-16,21 0 0</inkml:trace>
  <inkml:trace contextRef="#ctx0" brushRef="#br1" timeOffset="91207.48">20574 10880 0,'0'0'15,"21"-21"-15,0-22 0,0 22 0,-21-21 0,0 21 16,0-1-16,-21 22 16,0 0-16,0 0 15,-21 22-15,20-1 0,1 0 16,-21 21-16,21-21 0,0 22 0,-1-1 15,1-21-15,0 22 0,21-1 0,0-21 16,0 21-16,0-20 16,0-1-16,0 0 0,21 0 0,0 0 15,1 0-15,-22 1 0,21-22 16,0 0-16,21 0 0,-21 0 0,1 0 16,-1 0-16,0 0 0,0-22 15,0 1-15,0 0 0,1 0 0,-22 0 16,0 0-16,0-1 0,0 1 0,0 0 15,0-21-15,0 21 0,0-22 16,-22 22-16,1-21 0,0 21 0,0-1 16,0 1-16,21-21 0,0 21 15,0 0-15,0-1 0,21 1 16,0 21-16,0-21 16,22 21-16,-1 0 0,0 0 15,22 0-15,-22 0 0,22 0 0,-1 0 16,-21 0-16,22 21 0,-22-21 15,1 21-15,-22 1 0,0-1 0,0 0 16,-21 0-16,0 0 0,0 22 16,0-22-16,0 0 0,-21 21 0,0-21 15,0 1-15,-1 20 0,1-21 0,0 0 16,0 22-16,21-22 0,0 0 16,-21 21-16,21-21 0,0 1 0,0-1 15,0 0-15,21 0 16,0-21-16,0 0 0,0 0 0,1 0 15,-1 0-15,0 0 16,0 0-16,0 0 0,22 0 0,-22-21 16,0 0-16,0 0 0,21-1 0,-20-20 15,-1 21-15,0-21 0,0 20 16,0-20-16,0 0 0,-21-1 0,22 1 16,-22 0-16,0-1 0,0 1 15,0 21-15,-22-21 0,1 20 0,-21 1 16,21 21-16,-22 0 0,22 0 15,-21 0-15,21 0 0,-22 0 0,22 21 16,0 1-16,0-1 0,0 0 16,0 0-16,-1 0 0,22 0 15,0 1-15,0-1 0,0 0 0,0 0 16,22-21 0,-1 0-16</inkml:trace>
  <inkml:trace contextRef="#ctx0" brushRef="#br1" timeOffset="91711.51">21992 10626 0,'21'0'15,"-21"-21"-15,21-1 0,1 22 16,-1-21 0,-21 0-1,-21 21 48,-1 0-48,1 0-15,0 0 16,21-21 15,0 0-15,21 21-16,0 0 16,1-21-16,-1 21 15,0 0-15,0 0 0,-21 21 16,0 0-16,21 0 15,-21 0-15,0 22 0,0-1 0,0-21 16,0 21-16,0-20 0,-21 20 0,0-21 16,0 0-16,0 0 15,-1 1-15,1-1 0,0-21 0,0 0 16,0 21-16,0-21 16</inkml:trace>
  <inkml:trace contextRef="#ctx0" brushRef="#br1" timeOffset="92340.19">22564 10054 0,'0'0'0,"-22"-21"15,44 21 17,-1 0-32,0 0 0,0-21 0,21 21 15,-20 0-15,20 0 0,-21 0 16,0 0-16,22 0 0,-22 0 0,0 0 16,0 0-16,0 0 0,0 0 15,1 0-15,-1 0 16,0 0-16,0 0 15,0 0-15,-21 21 16,21 0-16,-21 0 0,0 1 16,0 20-16,0-21 0,0 0 15,0 22-15,0-22 0,0 21 16,-21 0-16,21 1 0,-21 20 0,0-20 16,0 20-16,0-21 0,21 1 15,-22 20-15,1-20 0,0-1 0,21 0 16,-21 1-16,0-1 0,0 0 0,-1 1 15,22-1-15,-21 0 0,0 1 16,0-22-16,21 21 0,0 0 16,0 1-16,-21-1 0,21 0 15,-21 1-15,-1-22 0,22 0 0,0 21 16,-21-20-16,0-1 0,21 0 0,-21-21 16,0 21-16,0 0 0,-1-21 15,1 21-15,0-21 0,-21 0 16,21 0-16,-1 0 0,-20 22 15,21-22-15,0 0 0,0 0 0,-1 0 16,-20 0-16,21 0 0,0 0 0,0 0 16,-1 0-16,1 0 0,0 0 15,0 0-15,0 0 0,0 0 16,-1 0-16,1 0 16,0-22-16,0 22 0,0-21 0</inkml:trace>
  <inkml:trace contextRef="#ctx0" brushRef="#br2" timeOffset="99919.94">8848 6054 0,'-22'0'16,"22"-21"-1,22 21 17,-1 0-17,0 0-15,0 0 0,0 0 16,0 21-16,1-21 0,-1 21 0,21 0 15,-21-21-15,0 21 0,1 0 0,20 1 16,-21-1-16,-21 21 0,21-21 16,0 0-16,-21 1 0,22 20 0,-22-21 15,0 21-15,0-20 0,-43 20 0,22-21 16,-21 21-16,-1-20 16,-20 20-16,-22-21 0,22 0 0,-22 0 15,0 1-15,1-1 0,-1 0 0,22 0 16,-22 0-16,21-21 0,22 0 15,0 0-15,-1 0 0,1 0 0,42-21 16,0 0 0,0 0-16,0-22 0,0 22 0</inkml:trace>
  <inkml:trace contextRef="#ctx0" brushRef="#br2" timeOffset="101740.58">16383 12023 0,'-21'21'16,"42"-42"-16,-63 42 0,20-21 0,1 0 16,0 0-16,0 0 0,0 0 15,0 0-15,-1 0 16,1 0-16,0 0 15,0 0-15,0 0 16,0-21-16,42 21 78,0 0-78,21-21 16,-21 21-16,22 0 0,20 0 15,-20 0-15,20 0 0,-21 0 0,43 0 16,-21 0-16,-1 0 0,1 0 0,20 0 16,-20 0-16,20 0 0,1 0 15,21 0-15,-21 0 0,20 0 0,1 0 16,0 0-16,0 0 0,0 0 0,21 0 16,0 0-16,0-22 0,0 22 15,21 0-15,-21-21 0,21 21 0,-21-21 16,0 21-16,21 0 0,-21 0 15,0 0-15,0 0 0,0-21 0,0 21 16,-21 0-16,-21 0 0,21 0 16,-22 0-16,1 0 0,0-21 0,-22 21 15,22 0-15,-22 0 0,-20-21 0,20 21 16,-21 0-16,1 0 0,-1-22 16,0 22-16,1 0 0,-1 0 0,-21 0 15,0 0-15,1 0 0,-1-21 0,0 21 47,0 0 0,0 0-31,0-21-1,1 21 1,-22-21-16</inkml:trace>
  <inkml:trace contextRef="#ctx0" brushRef="#br2" timeOffset="106875.97">19706 10647 0,'0'0'16,"0"-21"-16,0 0 47,21 21-32,0 0-15,-21-22 16,22 22-16,-1 0 0,0 0 0,0 0 16,21 0-16,1 0 15,-22 0-15,0 22 16,0-1-16,0 0 0,1 0 0,-1 0 15,-21 0-15,0 1 0,0-1 16,0 0-16,0 0 0,0 0 0,0 22 16,0-22-16,0 0 0,0 0 0,-21 0 15,-1 0-15,1 1 0,0 20 16,0-21-16,-21 0 0,20 0 0,-20 1 16,21 20-16,-21-21 0,-1 0 0,22 0 15,-21 22-15,21-22 0,-22 0 16,22-21-16,0 21 0,0-21 0,0 0 15,21 21-15,0-42 47,0 0-31,21 21-16,0 0 16,0-21-16,0 21 0,0-21 0,1 21 15,-1 0-15,0 0 0,0 0 0,0 0 16,0 0-16,22 0 0,-22 0 15,21 0-15,-21 0 0,1 0 16,20 21-16,-21 0 0,0-21 0,22 21 16,-22 0-16,0 1 0,0-1 0,0 0 15,-21 21-15,0-21 0,21 1 16,-21-1-16,0 21 0,0-21 0,0 0 16,0 1-16,0-1 0,-21 21 0,0-21 15,0 0-15,-21 1 0,-1-1 16,1 0-16,0-21 0,-1 21 0,1 0 15,-22-21-15,22 21 0,0-21 0,-22 0 16,22 0-16,-22 0 0,22 0 16,0 0-16,-1 0 0,1 0 0,0 0 15,21 0-15,-22-21 0,22 21 0,0-21 16,0 21 0,21-21-16,-21 0 15,21 0 1,0-1-1</inkml:trace>
  <inkml:trace contextRef="#ctx0" brushRef="#br2" timeOffset="108280.29">8953 5503 0,'64'0'0,"-128"0"0,191 0 0,-63-21 16,-22 21-16,22-21 0,-22 21 0,0 0 15,1-21-15,20 21 16,-20 0-16,-22 0 0,21 0 0,-21 0 16,-42 0-1,-21 21-15,21-21 16,-22 21-16,1 0 0,0 1 16,-22-1-16,22 0 0,-1 0 0,-20 0 15,21 22-15,-22-22 0,22 0 16,-1 0-16,1 0 0,21 0 15,-21 1-15,20-1 0,22 0 16,0 0-16,0 0 0,22-21 16,-1 21-16,0-21 0,21 0 15,1 22-15,-1-22 0,21 21 0,-20-21 16,20 21-16,-20-21 0,20 21 16,-21 0-16,22 0 0,-1 1 0,-20-1 15,-1 21-15,0 0 0,-20 1 16,-22 20-16,0 1 0,-22-1 0,-20 22 15,-21-22-15,-1 22 0,-21 0 0,1-22 16,-22 1-16,-21-1 0</inkml:trace>
  <inkml:trace contextRef="#ctx0" brushRef="#br2" timeOffset="109223.76">19367 10520 0,'0'0'0,"22"0"16,-1 0 0,0 0-16,0 0 0,21 0 0,-20 0 15,20-21-15,0 21 0,1 0 16,-1 0-16,21 0 0,-20 0 0,-1 0 16,0-21-16,22 21 0,-22 0 15,1 0-15,-1 0 0,0 0 0,-21 0 16,22 0-16,-22 0 0,0 0 0,0 0 15,-63 0 1,21 0 0,0 0-16,-1 0 15,-20 0-15,21 0 0,-21 21 0,-1-21 16,22 0-16,-21 0 0,21 0 0,-1 0 16,-20 0-16,21 0 0,0 0 15,-22 0-15</inkml:trace>
  <inkml:trace contextRef="#ctx0" brushRef="#br2" timeOffset="109803.3">19494 10520 0,'0'0'0,"-21"21"0,0 0 0,21 0 16,-21 1-16,21-1 16,-21 0-16,21 0 0,0 0 15,0 0-15,-21 1 0,21 20 0,0-21 16,-22 0-16,22 0 0,-21 22 15,21-22-15,0 0 0,0 0 0,0 0 16,0 1-16,-21-1 0,21 0 0,0 0 16,0 0-16,0 0 15,21-21 17,0 0-17,1-21-15,-1 21 0,0-21 16,0 0-16,0 21 0,0-21 0,1 21 15,20-21-15,-21-1 0,0 22 16,0-21-16,22 21 0,-22-21 0,21 21 16,-21 0-16,1-21 0,20 21 0,-21 0 15,0 0-15,0 0 0,1 0 16,-1 0-16,21 0 0,-21 0 0,0 0 16,1 21-16,-22 0 0,21 0 15,0 1-15,0-1 0,-21 0 0,0 0 16,21 21-16,-21-20 0,0 20 0,0 0 15,0-21-15,0 22 16,-21-1-16,-21-21 0,21 22 0,-22-1 16,1-21-16,0 21 0,-1 1 0,1-22 15,-22 0-15,1 21 0,-1-20 16,1-1-16,-1 0 0,-20 0 0,20-21 16,-20 21-16,20-21 0,1 0 0,-1 0 15,22 0-15,-22 0 0,22 0 16,21 0-16,-22 0 0,22 0 0,0-21 15,21 0-15,-21 0 16,21 0-16,0-1 0,0 1 16,0 0-16,0-21 0,21 21 0,0-22 15,0 1-15</inkml:trace>
  <inkml:trace contextRef="#ctx0" brushRef="#br2" timeOffset="111459.62">20616 10075 0,'-21'-42'0,"42"84"0,-63-105 0,21 21 15,21-1-15,-21 1 0,-1-22 16,1 22-16,21 0 0,-21-1 0,0 1 15,0 0-15,0-1 0,-1 22 16,1 0-16,21 0 0,-21 21 0,21-21 16,0 42-1,21 0-15,22 0 16,-1 22-16,0-1 0,22 21 0,20 1 0,1-1 16,0 22-16,21-21 15,-22 20-15,22 1 0,0 21 0,0-22 16,0 1-16,-1 21 0,1-21 15,0-22-15,0 22 0,-21-22 0,-1 1 16,-20-1-16,20-20 0,-41 20 0,-1-21 16,0-20-16,1 20 0,-22-21 15,0 0-15,0 0 0,0-21 0,1 0 16</inkml:trace>
  <inkml:trace contextRef="#ctx0" brushRef="#br2" timeOffset="111715.01">21950 9462 0,'0'-22'0,"0"44"0,-21-65 15,-1 43 1,-20 0-16,21 0 0,-21 21 0,-22 22 16,22-1-16,-22 22 0,-20-1 15,-1 22-15,0 21 0,-21-1 0,-21 1 16,-21 21-16,0 0 0,0 0 0,0 0 16,0 0-16,-1-21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2:18:55.4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1016 0,'21'0'0,"-21"-21"16,21 21-16,-21-21 16,21 21-1,0 0-15,0 0 47</inkml:trace>
  <inkml:trace contextRef="#ctx0" brushRef="#br0" timeOffset="844.63">1185 1037 0,'21'-21'15,"-21"0"1,0 0 0,0 0-1,0-1 1,0 1-16,0 0 15,0 0 17,0 42 30</inkml:trace>
  <inkml:trace contextRef="#ctx0" brushRef="#br0" timeOffset="1568.87">1122 995 0,'0'-21'125,"0"0"-94,21 21 47,0 0-62</inkml:trace>
  <inkml:trace contextRef="#ctx0" brushRef="#br0" timeOffset="2160.53">1312 783 0,'0'0'0,"21"0"0,-21-21 15,22 0-15,-22 0 0,0 0 16,0-1-1,0 1 1,0 42 0,0 1-1,0-1-15,0 21 0,-22 0 0,22 1 16,-21 20-16,0-20 0,21 20 16,0 1-16,-21-1 0,21 1 15,-21-1-15,0 1 0,21 20 0,0-20 16,0-1-16,0 22 15,0-22-15,0 1 0,0-1 0,0 1 16,0-22-16,21 1 0,0-22 0,0 0 16,21 0-16,1 0 15,-1-21-15,22 0 0,-22 0 0,21-21 16,-20 0-16,20 0 0,-20 0 16,20-22-16,-21 1 0,1 0 0,-1-22 15,0 1-15,1 20 0,-22-20 16,21-1-16,-21 1 0,1-1 15,-1 1-15,0-1 0,-21 1 16,0-1-16,0 1 0,0-1 0,0 1 16,0-1-16,0 22 0,0 0 15,0-1-15,0 22 0,0 0 16,0 0-16,0 0 0,-21 21 16,0 0-16,-1 21 15,22 0 1,-21 0-16,21 0 0,-21 22 0,21-22 15,0 21-15,-21-21 0,21 22 16,0-22-16,0 21 0,0-21 16,0 0-16,0 1 0,0 20 0,0-21 15</inkml:trace>
  <inkml:trace contextRef="#ctx0" brushRef="#br0" timeOffset="2608.48">2646 1439 0,'0'0'0,"42"-42"31,-42 21-31,0 0 0,0 0 16,0-1-16,0 1 0,0 0 0,0 0 16,0 0-16,0 0 15,-21 21-15,0 0 16,0 0-16,-1 0 0,1 0 15,-21 21-15,21 0 0,-22 0 16,22 0-16,0-21 0,0 21 16,21 1-16,0-1 0,0 0 0,0 0 15,0 0-15,21 0 0,0 1 16,22-22-16,-22 21 0,21 0 16,0-21-16,1 21 0,-1 0 0,0-21 15,-20 21-15,20-21 0,-21 22 16,-21-1-16,0 0 0,0 0 15,-21 0-15,-21 0 16,-1-21-16,1 22 0,0-22 0,-1 21 16,1-21-16,0 0 0,-22 0 15,43 0-15,-21 0 0,20 0 16,-20 0-16,21 0 0,21-21 31,0-1-31,21 1 16,21 0-16,-20-21 0,20 21 0</inkml:trace>
  <inkml:trace contextRef="#ctx0" brushRef="#br0" timeOffset="2972.27">3196 1418 0,'42'-42'15,"-20"42"-15,-1-21 16,-21 0-16,21 21 0,0-22 16,-21 1-16,21 0 0,-21 0 0,21 21 15,-21-21-15,0 0 0,-21 21 32,0 0-32,0 21 0,-21-21 15,20 21-15,-20 0 0,21 0 16,-21 22-16,20-22 0,1 0 0,0 21 15,0-21-15,0 1 16,21-1-16,-21 0 0,21 0 0,0 0 16,0 0-16,0 1 0,21-1 15,0 0-15,0-21 0,0 0 0,0 0 16,22 0-16,-22 0 0,21 0 16,1 0-16,-1 0 0,0-21 0,-21 21 15,22-21-15,-22 21 0,21-22 16</inkml:trace>
  <inkml:trace contextRef="#ctx0" brushRef="#br0" timeOffset="3324.28">3556 1376 0,'0'0'0,"-21"-21"15,21 0-15,0-1 0,0 1 16,21 21 0,0-21-16,0 21 15,0 0-15,22 0 0,-22 0 16,0 0-16,21 0 0,-20 21 0,-1-21 15,21 21-15,-21 1 0,0-1 16,1 0-16,-1 0 0,0 0 0,-21 22 16,0-22-16,0 0 0,0 0 15,0 0-15,0 0 0,0 1 0,-21-1 16,0 0-16,-1 0 0,1-21 16,21-21 15,0 0-31,0 0 0,0-1 15,0 1-15,0 0 0,0 0 16,0 0-16,21 0 0,1-22 0,-22 22 16,21 0-16,0 0 0,0 0 15,-21-1-15,21 1 0,0 0 0,1 21 16,-1-21-16,0 21 0,0 0 16,0-21-16,0 21 0</inkml:trace>
  <inkml:trace contextRef="#ctx0" brushRef="#br0" timeOffset="3808.63">4360 1228 0,'0'42'15,"0"-21"-15,0 0 16,-21 1-16,21-1 0,0 0 16,0 0-16,0 0 0,0 0 0,0 1 15,0-1-15,0 21 0,0-21 16,0 0-16,0 1 0,0-1 15,0 0-15,0 0 16,0-42 15,0 0-31,0 0 16,0-1-16,0 1 16,0 0-16,0-21 0,0 21 0,0-1 15,21-20-15,0 21 0,1-21 16,-1 20-16,0-20 0,0 21 0,0 0 15,22 21-15,-22-21 0,21 21 16,-21 0-16,22 0 0,-22 21 0,0-21 16,21 21-16,-21 0 0,1 0 15,-1 22-15,0-22 0,-21 0 0,0 0 16,21 0-16,-21 0 0,0 1 16,0-1-16,0 0 0,0 0 0,0 0 15,0 0-15,-21 1 0,21-1 16,-21-21-16,0 21 15,21-42 17,0 0-17,21-1-15,0 1 0,0 0 16,0 0-16,0 0 0</inkml:trace>
  <inkml:trace contextRef="#ctx0" brushRef="#br0" timeOffset="4052.49">5270 1270 0,'0'0'16,"22"0"-16,-1-21 0,-21 0 0,21 0 16,-21-1-1,0 1-15,0 0 16,0 0-16,-21 21 31</inkml:trace>
  <inkml:trace contextRef="#ctx0" brushRef="#br0" timeOffset="4610.24">4953 1334 0,'0'0'0,"0"-22"31,0 1-31,0 0 16,0 0-1,21 21-15,0-21 0,0 0 0,1 21 16,-1-22-16,0 22 0,0 0 16,0 0-16,0 0 0,1 0 15,-1 0-15,0 0 0,0 22 16,-21-1-16,0 0 0,21 0 16,-21 0-16,0 0 0,0 1 15,0-1-15,0 0 16,0 0-1,0 0 126,0 0-125,-21 1-1,21-44 48,0 1-63</inkml:trace>
  <inkml:trace contextRef="#ctx0" brushRef="#br0" timeOffset="6291.89">5419 1312 0,'21'0'16,"-21"-21"-16,21 21 15,-21-21-15,21 21 16,-21-21-16,0 0 15,0 0-15,0-1 16,0 1-16,-21 21 0,0 0 16,0-21-16,-1 21 0,1 0 15,0 0-15,0 0 16,0 0-16,0 0 0,-1 21 0,-20 0 16,21 1-16,0-1 0,0 0 15,-22 0-15,22 0 0,0 22 0,21-22 16,-21 0-16,21 21 0,0-21 15,0 1-15,0-1 0,0 0 0,0 0 16,21 0-16,-21 0 16,21-21-16,0 0 0,0 22 0,22-22 15,-22 0-15,0 0 0,0 0 16,22 0-16,-22-22 0,0 1 0,0 21 16,0-21-16,22 0 0,-22 0 15,0 0-15,-21-1 0,21 1 16,0 0-16,0 0 0,-21-21 15,0 20-15,0-20 0,22 21 0,-22 0 16,0 0-16,21-1 0,-21 1 16,0 42 15,0 1-31,0-1 0,0 0 0,0 0 16,0 21-16,0-20 0,-21-1 15,21 0-15,0 0 0,0 0 0,0 0 16,0 1-16,0-1 0,21 0 15,0-21-15,0 21 16,0-21-16,0 0 0,1 0 0,-1 0 16,21 0-16,-21 0 0,22 0 15,-22-21-15,21 0 0,-21 21 0,22-21 16,-22-1-16,21 1 0,-21 0 16,0 0-16,1-21 0,-1 20 0,-21 1 15,0-21-15,21 21 0,-21 0 16,0-1-16,0 44 31,-21-1-31,21 0 0,-21 0 16,21 0-16,0 0 0,0 1 15,0-1-15,0 0 0,-22 0 16,22 0-16,0 0 0,0 1 16,0-1-16,0 0 0,0 0 15,0-42 32,22 21-47,-22-21 0,0 0 16,0-1-16,21 22 0,0-42 0,0 21 15,-21 0-15,21 0 0,-21-1 16,21-20-16,1 21 0,-22 0 0,21 0 16,0-1-16,0 22 15,0 0 1,-21 22-16,21-1 0,-21 0 15,0 0-15,0 0 0,0 0 0,0 1 16,0-1-16,0 0 0,0 0 16,0 0-16,0 0 0,22 1 0,-22-1 15,0 0-15,21-21 16,0 0 0,0 0-1,-21-21-15,21 0 16,0-1-16,1 1 0,-1 0 15,-21 0-15,21 0 0,0 0 0,0-22 16,0 22-16,-21 0 16,22-21-16,-1 20 0,0 1 0,0 0 15,-21 0-15,21 21 16,0 0-16,1 21 16,-22 0-16,0 0 0,0 1 15,0 20-15,0-21 0,0 0 16,0 0-16,0 1 0,0-1 0,0 21 15,0-21-15,0 0 16,0 1-16,0-1 0,21-21 0,0 21 16,0-21-16,0 21 0,0-21 15,22 0-15,-22 0 0,21 0 0,-21 0 16,22 0-16,-1-21 16,0 0-16,-20 0 0,20-1 0,-21 1 15,21 0-15,-20 0 0,-1-21 16,0 20-16,0 1 0,0-21 0,-21 21 15,0 0-15,0-1 0,-21 22 32,0 0-32,0 22 0,0-1 15,-22 21-15,22-21 0,0 0 0,21 1 16,-21 20-16,21-21 0,0 0 16,0 0-16,0 1 0,0-1 0,0 0 15,0 0-15,21-21 0,-21 21 16,21-21-16,0 0 0,0 0 15,1 0-15,-1 0 0,0 0 0,0 0 16,0 0-16,0 0 0,1 0 16,-1-21-16,0 0 0,0 21 0,0-21 15,22 0-15</inkml:trace>
  <inkml:trace contextRef="#ctx0" brushRef="#br0" timeOffset="6493.06">7705 1122 0,'0'-21'16,"21"21"0,-21-21-16,21 21 15,0 0-15,0 0 16,0 21 0,-21 0-16,0 0 15,0 0-15,0 0 16,-21 1-16,0-22 0,21 21 15,-21 0-15</inkml:trace>
  <inkml:trace contextRef="#ctx0" brushRef="#br0" timeOffset="6660.97">7683 1482 0,'0'0'0,"0"21"16,0 0 15,0-42 16,0 0-32</inkml:trace>
  <inkml:trace contextRef="#ctx0" brushRef="#br0" timeOffset="7228.57">8530 804 0,'0'0'0,"21"-21"0,-21 0 16,0 42 15,0 0-15,0 1-16,0 20 0,0 0 0,0 1 16,0-1-16,0 0 0,0 1 15,0-1-15,0 21 0,0-20 0,0-1 16,-21 0-16,0 1 0,21-1 15,-21 0-15,21 1 0,-21-22 0,21 21 16,-22-21-16,22 1 0,0-1 16,0 0-16,0 0 0,0 0 15,0-42 17,0 0-32,0 0 15,0 0-15,0-22 0,0 22 0,0-21 16,22 21-16,-1-22 0</inkml:trace>
  <inkml:trace contextRef="#ctx0" brushRef="#br0" timeOffset="8272.58">8594 699 0,'0'-22'0,"0"44"0,0-65 16,0 22-16,21 21 46,0 0-46,0 0 0,0 0 0,0 0 16,1 0-16,20 0 0,0 0 16,1 0-16,20 0 0,-21 21 15,22-21-15,-1 0 0,22 0 16,-21 0-16,20 0 0,1 0 0,0 0 16,-1 21-16,22-21 0,0 0 15,0 0-15,21 0 0,-21 0 0,21 0 16,-22 0-16,1 22 0,0-22 15,21 0-15,-21 0 0,21 0 0,-21 21 16,21-21-16,-21 0 0,-1 0 16,-20 0-16,0 0 0,-1 0 0,1 0 15,0 0-15,-22 0 0,1 0 16,-1 0-16,1 0 0,-1 0 0,-20 0 16,-1 0-16,21 0 0,-41 0 15,20 0-15,0 0 0,-21 0 16,22 0-16,-22 0 0,0 0 15,-21 21 17,0 0-17,0 0-15,0 0 0,0 1 16,0 20-16,0-21 0,0 21 16,-21 1-16,21-1 0,0-21 0,0 22 15,0-1-15,0 0 16,-21 1-16,21-1 0,-21 0 0,21-21 0,-22 22 15,22-1-15,0 0 16,0-20-16,0 20 0,0-21 0,0 21 16,0-20-16,0 20 0,0-21 15,0 0-15,0 22 0,0-22 0,-21 0 16,21 0-16,-21 0 16,21 0-16,-21-21 15,0 0-15,0 22 0,-1-22 16,1 0-16,0 0 0,0 0 15,-21 0-15,20 0 0,1 0 0,-21 0 16,21 0-16,-22 0 0,1 0 16,21 0-16,-21 0 0,-1 0 0,1-22 15,-22 22-15,22 0 16,-21 0-16,-22-21 0,21 21 0,-20 0 16,-1 0-16,0-21 0,1 21 15,-1 0-15,0 0 0,1 0 0,-1 0 16,0-21-16,1 21 0,-1 0 0,0 0 15,-20 0-15,-1 0 0,0 0 16,0 0-16,0 0 0,22 0 0,-1 0 16,0 0-16,1 0 0,-1 21 15,0-21-15,22 0 0,-22 0 0,22 0 16,-22 0-16,21 0 16,1 0-16,-22 0 0,22 0 0,-1 0 15,1 0-15,20 0 0,-20 0 16,21 0-16,-1 0 0,22 0 0,-21 0 15,-1-21-15,22 21 0,-21 0 0,21 0 16,-22 0-16,22 0 0,-21 0 16,21 0-16,-22 0 0,1 0 0,21 0 15,0 0-15,0 0 0,-1 0 16,1 0-16,0 0 0,0 0 16,42 0 15,0 0-16,0 0-15,1 0 0</inkml:trace>
  <inkml:trace contextRef="#ctx0" brushRef="#br0" timeOffset="9513.2">974 2709 0,'42'-63'16,"-42"42"0,21 0-16,0-1 0,0 1 0,1 0 15,-1 0-15,0 0 0,0 0 16,0-1-16,-21 1 0,21 0 15,1 21-15,-22-21 0,0 42 32,0 0-32,0 0 0,-22 1 15,1-1-15,0 21 0,-21 0 0,21 1 16,-22-1-16,1 0 0,0-20 16,-1 20-16,-20 0 0,20 1 0,-20-1 15,-1 0-15,-20 1 16,20-1-16,1 0 0,-22 1 15,22-1-15,-1-21 0,22 0 0,-22 0 16,22 1-16,21-1 0,0-21 16,-1 0-16,22-21 0,0-1 15,22 1-15,-1 0 16,0 0-16,21 0 0,-21 0 16,22 21-16,20-22 0,-20 1 0,-1 21 15,0 0-15,22 0 0,-22 0 16,0 0-16,1 0 0,-1 0 15,0 0-15,1 21 0,-22 1 0,21-1 16,1 0-16,-22 21 16,0-21-16,21 22 0,-21-1 0,1-21 15,-1 22-15,0-22 0,0 21 16,-21-21-16,21 0 0,0 1 0,-21-1 16,22-21-16,-1 0 15,0 0-15,0 0 16,-21-21-16,21 21 15,-21-22-15,0 1 0,0 0 16,21 0-16,1 0 0</inkml:trace>
  <inkml:trace contextRef="#ctx0" brushRef="#br0" timeOffset="9849.17">1587 2963 0,'0'-21'15,"0"42"16,0 1-15,0-1-16,0 0 0,0 0 0,0 21 16,0-20-16,0-1 0,0 21 15,0-21-15,-21 0 0,21 1 0,-21-1 16,21 0-16,0 0 0,21-42 31,0 0-15</inkml:trace>
  <inkml:trace contextRef="#ctx0" brushRef="#br0" timeOffset="10208.95">1672 2667 0,'0'0'0,"0"-21"16,-63 0-1,63 42 1,0 0-16,0 0 0,0 0 0,0 1 15,0-1-15,0 0 16,21 0-16,0-21 0,0 0 16,0 0-16,0 0 0,1 0 0,20 0 15,-21 0-15,-21-21 0,21 21 16,0-21-16,1 21 0,-22-21 16,0-1-16,0 1 0,0 0 15,0 0-15,-22 0 0,1 0 16,0-1-16,-21 22 0,21 0 15,-22 0-15,22 0 0,-21 0 0,21 0 16,-22 0-16,22 22 0,0-1 16,0 0-16,0 0 0,21 21 0,0-20 15,0 20-15,0-21 0,21 0 16,0 22-16,21-22 0,-21 0 16,22 0-16,-22 0 0,21 0 0,-21 1 15</inkml:trace>
  <inkml:trace contextRef="#ctx0" brushRef="#br0" timeOffset="10696.96">2032 2921 0,'0'42'31,"0"-20"-31,0-1 0,0 0 16,0 0-16,0 0 0,0 0 15,0 1-15,0-1 0,0 0 0,0 21 16,0-21-16,0 1 16,0-1-16,0 0 0,0 0 15,0-42 32,0 0-47,0 0 0,0-1 16,0-20-16,0 21 0,0-21 0,0 20 15,0-20-15,21 0 0,-21 21 16,21-22-16,0 1 0,1 21 0,20 0 16,-21-1-16,21 1 0,1 21 15,-1 0-15,0 0 0,1 0 0,-1 21 16,0-21-16,-20 22 16,20-1-16,0 21 0,-21-21 0,1 0 15,-1 1-15,0-1 0,-21 0 16,0 0-16,0 21 0,0-20 0,0-1 15,0 0-15,-21 0 0,0 0 16,21 0-16,-22-21 0,1 22 0,0-22 16,42-22 15,0 1-15,22 0-16</inkml:trace>
  <inkml:trace contextRef="#ctx0" brushRef="#br0" timeOffset="11020.78">3048 2836 0,'0'-21'0,"0"0"31,-21 21-31,0 21 16,21 0-16,0 1 0,0 20 15,0-21-15,0 21 0,0 1 16,0-1-16,0 22 0,0-22 0,0 43 15,0-22-15,0 1 0,0 20 16,0 1-16,0-22 0,0 22 0,0 0 16,0 21-16,0-22 0,0 1 15,-22 0-15,1-1 0,0 1 16,0-22-16,21 1 0,-21-22 0,21-21 16,-21 22-16,21-64 31,0-1-31,0 1 0,0-21 0,0 0 15,21-22-15,0 1 0,-21-1 16,0 1-16,21-22 0,0 21 0,-21-20 16</inkml:trace>
  <inkml:trace contextRef="#ctx0" brushRef="#br0" timeOffset="11348.59">2984 3133 0,'0'0'0,"0"-43"0,0 22 0,-21-21 0,21 21 16,-21 0-16,21-22 0,0 22 15,0 0-15,0 0 0,0 0 0,0-1 16,21 1-16,0 0 0,1 21 16,-1-21-16,0 21 0,21 0 15,-21 0-15,22 0 0,-22 0 0,21 21 16,-21 0-16,22 0 0,-22 1 16,0-1-16,0 0 0,0 21 15,-21-21-15,0 1 0,0-1 0,0 21 16,-21-21-16,0 0 0,-21 1 15,21-1-15,-1 0 0,-20 0 16,21 0-16,-21-21 0,20 21 0,1-21 16,0 0-16,0 0 0,21-21 47,21 0-47,0 0 0,0 21 0,1-21 15,20 0-15,-21-1 0,0 1 16</inkml:trace>
  <inkml:trace contextRef="#ctx0" brushRef="#br0" timeOffset="12016.22">3598 2815 0,'0'0'0,"21"-21"0,-21 42 31,0 0-15,0 1-16,0-1 0,0 0 15,-21 21-15,21-21 0,0 1 0,0 20 16,0-21-16,0 0 0,0 0 0,0 1 15,0-1-15,0 0 0,0 0 16,21-21-16,1 0 0,-1 0 16,0 0-16,0 0 15,0 0-15,0-21 0,1 0 16,-1 0-16,0-1 0,0 1 16,0 0-16,0 0 0,1 0 0,-1-22 15,-21 22-15,21-21 0,-21 21 0,21-22 16,-21 22-16,21 0 0,-21 0 15,0 42 17,0 0-32,0 0 0,0 22 0,0-22 15,0 0-15,-21 0 0,21 22 16,0-22-16,0 0 0,0 0 0,0 0 16,0 0-16,0 1 0,21-22 0,0 21 15,1-21-15,-1 0 16,0 21-16,0-21 0,0 0 0,22 0 15,-22 0-15,0 0 0,0-21 16,21 21-16,-20-21 0,-1-1 0,0 1 16,0 0-16,21 0 0,-20-21 0,-1-1 15,0 1-15,0 0 0,-21-1 16,0 1-16,21-22 0,-21 1 0,0 21 16,0-22-16,0 22 0,0-1 15,0 1-15,0 21 0,0 0 0,0 0 16,-21 42-1,21 21 1,0-21-16,0 43 0,-21-22 0,21 0 16,0 22-16,-21-22 0,21 22 15,0-22-15,0 0 0,0 1 0,0-1 16,0 0-16,0-20 0,0 20 16,0-21-16,0 0 0,21 0 0,0-21 15,-21 22-15,21-22 0,0 21 0,1-21 16,-1 0-16,0 0 0,21 0 15,-21 0-15,1-21 0,-1-1 0,0 1 16,0 0-16,0 0 0</inkml:trace>
  <inkml:trace contextRef="#ctx0" brushRef="#br0" timeOffset="12232.09">4424 2688 0,'0'0'0,"-21"0"0,-1 0 15,44 0 1,-1 0 0,21 0-16,-21 0 0,22 0 0,-1 0 15,0 0-15,1 0 0,-1 0 16,0 0-16,-21 0 0,22 0 0,-22 0 16,0 0-16,0 0 0</inkml:trace>
  <inkml:trace contextRef="#ctx0" brushRef="#br0" timeOffset="12948.77">6223 2731 0,'0'0'0,"0"-149"31,0 128-31,0 0 16,-21 21-16,0 0 15,-1 0-15,22 21 16,0 22-16,0-22 15,0 0-15,0 21 0,0 1 0,0-1 16,0 0-16,0-21 0,0 22 16,0-1-16,0-21 0,0 22 0,0-22 15,0 0-15,0 21 0,0-21 16,0 1-16,0-44 31,0 1-31,0 0 16,22 21-16,-22-21 0,0-21 15,21 20-15,0 1 0,0-21 0,0 0 16,-21 20-16,21-20 0,22 0 16,-22-1-16,0 1 0,21 0 0,-20 21 15,20-1-15,-21 1 0,21 0 16,-20 21-16,20 0 0,-21 21 0,0 0 16,0 1-16,1 20 0,-1 0 15,0-21-15,-21 22 0,0-1 0,0 0 16,0 1-16,0-1 0,0-21 0,0 22 15,0-22-15,0 0 0,0 0 16,0 0-16,0 0 0,0 1 0,0-1 16,21-21 15,0 0-31,0-21 0,1 21 16,-1-22-16</inkml:trace>
  <inkml:trace contextRef="#ctx0" brushRef="#br0" timeOffset="14340.31">7387 2731 0,'0'0'0,"0"-22"0,0 1 0,0 0 0,0-21 16,0 21-16,0-1 0,0 1 16,-21 0-16,21 0 0,-21 0 15,0 21-15,-1 0 0,1 0 16,0 0-16,0 0 0,0 21 0,-22 0 15,22 0-15,0 0 0,0 22 16,0-1-16,0 0 0,-1 1 0,22-1 16,-21 0-16,0 1 0,21-22 0,-21 21 15,21 1-15,0-22 0,0 0 16,0 0-16,0 0 0,0 0 0,21-21 16,0 0-16,0 0 0,1 0 15,-1 0-15,21 0 0,-21 0 0,0-21 16,22 0-16,-22 21 0,21-21 0,-21-21 15,1 20-15,-1 1 16,21-21-16,-21 21 0,-21-22 0,21 1 16,1 0-16,-22-1 0,21 1 15,-21 0-15,0 21 0,0-1 0,0 1 16,0 0-16,0 42 16,0 0-16,0 1 15,0-1-15,0 21 0,-21 0 0,21-20 16,0 20-16,0 0 0,-22-21 15,22 22-15,0-22 0,0 0 0,0 21 16,0-20-16,0-1 16,22 0-16,-1-21 0,0 0 15,0 0-15,21 0 0,-20 0 0,20 0 16,0 0-16,1 0 0,-1-21 16,0 0-16,1 21 0,-1-22 0,-21 1 15,21-21-15,-20 21 0,20 0 0,-21-22 16,0 22-16,-21-21 0,0 21 15,0-22-15,0 22 0,0 0 0,0 0 16,0 0-16,0-1 0,-21 44 31,21-1-31,0 0 0,0 0 16,-21 0-16,21 22 0,0-22 16,-21 0-16,21 21 0,0-21 0,0 1 15,0-1-15,0 0 0,-21 0 16,21 0-16,0 0 0,0 1 0,0-1 15,21-42 17,-21-1-17,21 1-15,0 0 0,0 0 16,-21 0-16,21 0 0,-21-22 0,22 22 16,-1-21-16,-21-1 0,21 22 15,0-21-15,-21 0 0,21 20 0,0 1 16,-21 0-16,22 21 15,-1 0-15,-21 21 16,21 0-16,-21 1 0,0-1 0,0 21 16,21 0-16,-21-20 0,0 20 15,21-21-15,-21 21 0,0-20 0,0-1 16,0 0-16,21 0 0,-21 0 0,22 0 16,-1 1-16,0-22 15,0 0-15,0 0 16,0 0-16,1-22 15,-22 1-15,21 21 0,0-21 0,-21-21 16,21 21-16,0-1 0,0 1 0,1-21 16,-22 0-16,21-1 15,0 1-15,0 21 0,0-22 0,0 1 16,-21 21-16,22 0 0,-1 0 16,-21-1-16,21 22 0,-21 22 15,0-1-15,0 0 16,0 0-16,0 21 0,0-20 0,0 20 15,0-21-15,0 21 0,0-20 16,0 20-16,0-21 0,-21 0 0,21 22 16,0-22-16,0 0 0,0 0 0,0 0 15,21 0-15,0-21 16,0 0-16,0 0 0,1 0 16,20 0-16,-21 0 0,21 0 0,1 0 15,-22 0-15,21-21 0,1 21 16,-1-21-16,0 0 0,1 0 0,-1 0 15,0-1-15,-21 1 0,1-21 0,-1 0 16,0 20-16,0-20 0,-21 0 16,0-1-16,0 1 0,0 0 0,0 21 15,0-22-15,0 22 0,-21 21 16,0 0-16,0 0 0,-1 21 16,1 0-16,0 22 0,0-22 15,21 21-15,0 1 0,-21-1 16,21-21-16,0 21 0,0 1 0,0-1 15,0-21-15,0 22 0,0-22 16,21 0-16,0 0 0,-21 0 0,21 0 16,0 1-16,1-22 0,-1 21 0,0-21 15,0 0-15,0 0 0,0 0 16,22 0-16,-22 0 0,0 0 0,0 0 16,0-21-16,1-1 0,-1 1 15,21 0-15,-21 21 0</inkml:trace>
  <inkml:trace contextRef="#ctx0" brushRef="#br0" timeOffset="14588.17">10223 2455 0,'0'22'47,"22"-22"-47,-1 0 0,0 0 16,0 0-16,0 0 15,0 0-15,1 0 0,-1 0 16,0 0-16,0 0 0,0 0 16,-21-22-1</inkml:trace>
  <inkml:trace contextRef="#ctx0" brushRef="#br0" timeOffset="14749.08">10202 2604 0,'0'0'15,"0"21"-15,0 0 0,0 0 16,21-21 0,1 0-1,-1 0-15,0 0 0,0 0 16,0 0-16,0 0 0,1 0 15,-1 0-15,0-21 0</inkml:trace>
  <inkml:trace contextRef="#ctx0" brushRef="#br0" timeOffset="15520.32">11261 2328 0,'0'-21'31,"21"21"-31,0-21 16,0 0-1,0 21-15,-21-21 16,21 21-16,-21-21 0,0-1 16,0 1-1,-21 21 16,0 0-31,21 21 0,-21 1 16,21-1-16,-21-21 0,21 21 16,0 0-16,-21-21 0,21 21 15,0 0 1,21-21-16,0 0 16,0 0-16,0 0 15,0 0-15,1-21 0,-1 21 16,0-21-16,-21 0 0,21 0 15,-21 0-15,0-1 16,0 1-16,0 0 16,0 0-16,-21 21 0,0 0 15,0 0-15,-1 21 16,1-21-16,0 21 0,0 0 16,0 22-16,21-22 0,-21 0 15,21 21-15,-22 1 0,22-22 0,0 21 16,0-21-16,0 22 0,0-22 15,0 0-15,0 0 0,22 0 0,-1 1 16,21-22-16,-21 0 0,22 21 0,-1-21 16</inkml:trace>
  <inkml:trace contextRef="#ctx0" brushRef="#br0" timeOffset="16044.02">12065 2582 0,'0'-21'0,"-21"0"16,0 0-16,-1 0 0,-62-64 31,63 64-31,-1 21 0,1 0 0,0 0 16,-21 0-16,21 0 0,-1 21 15,1-21-15,0 21 16,0 22-16,0-22 0,0 21 0,-1 0 15,1 1-15,0-22 0,21 21 16,0 1-16,-21-1 0,21-21 0,-21 21 16,21-20-16,0 20 0,0-21 0,0 0 15,21 0-15,0-21 16,0 0-16,0 0 0,22 0 0,-22 0 16,0 0-16,21 0 0,-20 0 0,-1-21 15,21 0-15,-21 0 0,22 0 16,-22 0-16,0-1 0,21-20 0,-21 0 15,1 21-15,-1-22 0,0 1 16,-21 0-16,0-1 0,21 1 16,-21 21-16,0 0 0,0-1 0,0 1 15,0 42 1,-21 1-16,0-1 16,21 0-16,-21 21 0,-1-21 15,1 22-15,21-22 0,0 21 0,-21 1 16,21-22-16,0 21 0,0-21 0,0 22 15,0-22-15,0 0 0,21 0 16,0-21-16,1 21 0,-1-21 0,0 0 16,0 0-16,21 0 0,-20 0 15,20 0-15</inkml:trace>
  <inkml:trace contextRef="#ctx0" brushRef="#br0" timeOffset="16564.73">12615 2307 0,'0'-21'0,"0"42"0,0-84 16,0 42-16,0-1 0,0 1 16,-21 0-16,0 21 0,0 0 15,21 21-15,0 0 16,-21 1-16,21-1 0,-22 21 0,22 0 16,0 1-16,0-1 0,0 0 0,0 22 15,0-22-15,0 1 0,0-1 16,0 0-16,-21 1 0,21-22 15,0 0-15,0 21 0,-21-21 0,21 1 16,0-1-16,0-42 47,0-1-47,0 1 16,0 0-16,0 0 0,0 0 0,0 0 15,21-22-15,-21 22 0,21-21 16,1 21-16,-1-22 0,21 22 0,-21 0 15,0 0-15,22 0 0,-22-1 16,0 1-16,0 21 0,22 0 16,-22 0-16,0 0 0,0 21 0,0 1 15,0 20-15,1-21 0,-1 0 16,0 22-16,0-22 0,-21 0 0,0 21 16,0-21-16,0 1 0,0-1 15,-21 0-15,0 0 0,0 0 0,-22-21 16,22 21-16,0-21 0,-21 0 0,20 22 15,-20-22-15,21 0 0,0 0 16,0 0-16,-1 0 0,1 0 0,21-22 31,0 1-31,21 21 16,1-21-16,-1 0 0,0 21 16</inkml:trace>
  <inkml:trace contextRef="#ctx0" brushRef="#br0" timeOffset="16872.82">13589 2350 0,'0'0'0,"0"-22"16,0 1 0,-21 21-16,0 0 0,-1 0 15,1 0-15,0 0 0,0 21 0,-21-21 16,20 22-16,1 20 0,-21-21 0,21 21 15,0-20-15,-22 20 16,22 0-16,0 1 0,21-1 0,0-21 16,0 21-16,0-20 0,0-1 0,0 0 15,0 0-15,21 0 0,0 0 16,0 1-16,1-22 0,20 0 0,-21 0 16,0 0-16,22 0 0,-22 0 15,21 0-15,-21 0 0,22-22 0,-22 22 16,0-21-16,0 0 0,0 0 15,-21 0-15</inkml:trace>
  <inkml:trace contextRef="#ctx0" brushRef="#br0" timeOffset="17748.36">14944 2244 0,'0'0'0,"0"-21"32,0 42-1,0 0-31,0 0 0,21 0 15,-21 22-15,21-1 0,0-21 0,0 21 16,22 1-16,-22-1 0,0 0 16,21 1-16,-21-22 0,1 21 0,20-21 15,-21 1-15,0-1 0,-21 0 16,21 0-16,1-21 0,-22 21 16,0-42 15,0 0-31,0 0 15,0 0-15,0-1 0</inkml:trace>
  <inkml:trace contextRef="#ctx0" brushRef="#br0" timeOffset="17989.24">15494 2180 0,'0'0'0,"-21"-21"31,0 42-31,-22 0 0,22-21 0,-21 43 15,-1-22-15,1 0 0,0 21 16,-22 1-16,22-1 0,0 0 0,-1 1 16,1-1-16,0 0 0,20 1 15,1-22-15,0 21 0,0-21 0,0 1 16,21-1-16,-21 0 0,21 0 16,0 0-16,21-21 15,0 0-15,0 0 16,0-21-16,0 21 0,22-21 15</inkml:trace>
  <inkml:trace contextRef="#ctx0" brushRef="#br0" timeOffset="18444.98">15790 2201 0,'0'22'15,"0"-1"1,0 0-16,0 0 16,0 0-16,0 0 15,21-21-15,1 22 16,-1-22-16,0 0 0,0 0 16,0 0-16,0 0 0,1 0 15,-1-22-15,0 1 16,0 21-16,0-21 0,0 21 15,1-21-15,-1 0 0,0 21 0,0-21 16,-21-1-16,21 22 0,-21-21 16,0 42-1,0 1 1,-21-1-16,0 0 0,0 0 16,0 21-16,21-20 0,-22 20 0,1 0 15,0-21-15,0 22 0,0-1 16,0-21-16,21 22 0,0-22 0,-22 0 15,22 0-15,-21 0 0,21 0 16,0 1-16,21-22 47,1 0-47,-22-22 0,21 1 0,0 0 16,0 0-16</inkml:trace>
  <inkml:trace contextRef="#ctx0" brushRef="#br0" timeOffset="19040.49">16446 2159 0,'0'0'0,"-21"0"15,0 0 1,21 21-16,0 0 16,0 1-16,42-22 15,-20 0-15,-1 21 0,0-21 16,21 21-16,-21-21 0,22 0 0,-22 0 15,21 0-15,1 0 0,-22 0 16,21 0-16,-21 0 0,0 0 0,22-21 16,-22 0-16,0 21 15,-21-22-15,-21 22 47,0 0-47,0 22 0,-22-1 0,22 0 0,-21 0 16,-1 21-16,1-20 0,0-1 15,-1 21-15,1-21 0,21 22 16,-21-22-16,-1 0 0,22 0 16,-21 0-16,21 0 0,-1 1 0,22-1 15,-21-21-15,21-21 32,21-1-17,1 1-15,-1 0 0,-21 0 16,21 0-16,0 0 0,0-1 0,-21 1 15,21 0 1,1 21-16,-22 21 16,0 0-16,21 1 0,-21-1 15,21 0-15,-21 0 0,21 21 16,0-20-16,-21-1 0,21 0 0,1-21 16,-1 21-16,0 0 0,21-21 15,-21 0-15,1 21 0,20-21 0,-21 0 16,0 0-16,22 0 0,-22 0 15,0 0-15,0 0 0,0-21 0,-21 0 16,21 0-16,-21 0 16,0 0-16,0-1 0,0 1 15,0-21-15</inkml:trace>
  <inkml:trace contextRef="#ctx0" brushRef="#br0" timeOffset="19688.41">18055 2561 0,'21'-21'31,"0"0"-15,1 21-16,20-21 15,-21 0-15,0-1 0,22-20 0,-22 21 16,21 0-16,0 0 0,-20-22 16,20 22-16,0-21 0,1 21 0,-22-22 15,21 1-15,-21 0 0,0-1 0,1 22 16,-1-21-16,-21-1 0,0 1 15,0 21-15,0-21 0,0 20 0,-21 1 16,-1 21-16,1 0 16,0 0-16,-21 21 0,21 1 0,-22 20 15,22-21-15,0 21 0,-21 22 16,20-22-16,1 1 0,0-1 16,0 21-16,21-20 0,0-1 15,-21 22-15,21-22 0,0 0 0,0 1 16,0-1-16,21-21 0,0 21 15,0-20-15,0-1 0,1 0 0,20 0 16,-21-21-16,21 0 0,1 0 0,-1 0 16,0 0-16,1 0 0,-1 0 15,0 0-15,1-21 0,-22 0 0,21 0 16,-21-1-16,22-20 0</inkml:trace>
  <inkml:trace contextRef="#ctx0" brushRef="#br0" timeOffset="20376.47">19050 2223 0,'0'0'0,"0"-22"16,0 44 15,-21-1-31,21 0 16,-21-21-16,21 21 0,0 0 0,0 0 16,-22 1-16,22-1 0,0 0 15,-21 21-15,21-21 0,0 1 0,0-1 16,-21 0-16,21 0 15,0 0-15,-21-21 0,21-21 47,0 0-47,0 0 16,0-22-16,0 22 0,0 0 16,0 0-16,21 0 0,0-22 0,0 22 15,1 0-15,-1 0 0,0 0 16,0 0-16,0-1 0,-21 1 0,21 21 15,1 0-15,-1 0 0,0 0 16,0 0-16,0 21 0,0 1 16,-21-1-16,0 0 0,0 0 0,22 0 15,-22 22-15,0-22 16,0 21-16,0-21 0,0 22 0,0-22 0,0 0 16,0 0-16,-22 0 15,22 0-15,0 1 0,0-1 16,-21-21-16,21-21 31,0-1-31,0 1 16,0 0-16,0 0 0,0 0 0,21 0 15,-21-22-15,22 22 0,-1-21 0,0 21 16,0-1-16,0-20 0,22 21 16,-1 0-16,-21 0 0,21-1 0,-20 22 15,20 0-15,-21 0 16,21 0-16,-20 0 0,-1 0 0,0 22 0,0-1 15,-21 0-15,0 0 16,0 21-16,0-20 0,0 20 0,0 0 16,0-21-16,-21 22 0,0-22 15,21 0-15,-21 0 0,-1 0 0,1 1 16,21-1-16,-21-21 0,0 21 16,21-42 15,21 21-31,0-21 15,0-1-15,1 1 0,20 0 0</inkml:trace>
  <inkml:trace contextRef="#ctx0" brushRef="#br0" timeOffset="20852.41">20172 2265 0,'-21'0'16,"21"21"-1,-22 0-15,1 0 0,21 1 16,0-1-16,0 0 16,-21 0-16,21 21 0,0-20 0,-21-1 15,21 0-15,0 0 0,-21 0 16,21 0-16,0 1 0,0-1 16,-21-21-1,21-21 16,0-1-31,0 1 16,0 0-16,0 0 0,0-21 0,0 20 16,21 1-16,0-21 0,0 21 15,0-22-15,0 22 0,1-21 0,-1 21 16,0 0-16,21-1 0,-21 1 16,1 0-16,20 21 0,-21 0 0,21 0 15,-20 0-15,-1 0 0,0 0 16,0 21-16,-21 0 0,0 1 15,21 20-15,-21-21 0,0 21 0,0-20 16,0 20-16,0-21 0,0 21 16,-21-20-16,21-1 0,0 0 0,0 0 15,-21 0-15,21 0 0,-21-21 16,21 22-16,0-44 31,0 1-15,0 0-16</inkml:trace>
  <inkml:trace contextRef="#ctx0" brushRef="#br0" timeOffset="21381.08">21865 2244 0,'0'-21'16,"0"-1"0,-21 44-1,21-1-15,-21 0 0,21 0 16,-21 21-16,21 1 0,-22-1 16,22 22-16,0-22 0,0 21 0,0 1 15,0-1-15,0-20 16,0 20-16,-21 1 0,21-22 0,-21 22 15,0-1-15,21-21 0,-21 22 0,0-1 16,-1-20-16,1 20 0,0-20 16,21-1-16,-21-21 0,21 21 0,-21-20 15,21-1-15,0 0 0,0-42 32,0 0-32,0-22 15,0 22-15,0-21 0,21-1 16,-21 1-16,21 0 0,-21-1 0,0-20 15,0 21-15,0-22 0,21 22 16</inkml:trace>
  <inkml:trace contextRef="#ctx0" brushRef="#br0" timeOffset="21668.56">21653 2625 0,'0'-64'0,"0"128"0,0-170 0,0 42 0,0 22 16,0 0-16,0-1 0,0 1 0,0 0 16,22-1-16,-1 22 0,0 0 15,0-21-15,0 21 0,22-1 0,-22 1 16,21 0-16,-21 21 0,22 0 15,-1-21-15,0 21 0,1 0 0,-1 0 16,0 21-16,1 0 0,-22 0 16,0 1-16,0 20 0,-21-21 0,0 21 15,0 1-15,0-22 0,0 21 16,-21 1-16,0-22 0,-22 21 16,22-21-16,-21 0 0,0 1 15,-1-1-15,1 0 0,21-21 0,-22 0 16,22 21-16,0-21 0,0 0 15,21-21 1,0 0 0,21 0-16,0 21 0,0-22 0,1 1 15,-1 21-15,21-21 0</inkml:trace>
  <inkml:trace contextRef="#ctx0" brushRef="#br0" timeOffset="22258.51">22775 2180 0,'-42'-21'16,"21"21"-1,0 0-15,-22 0 0,22 0 0,-21 0 16,21 0-16,-22 0 0,22 0 16,-21 0-16,21 21 0,-1-21 0,-20 21 15,21 1-15,0-1 16,0 0-16,21 0 0,-22 0 0,22 0 15,0 1-15,0-1 16,0 0-16,0 0 0,0 0 0,22-21 16,-1 0-16,0 0 0,21 0 15,-21 0-15,1 0 0,20 0 16,-21-21-16,21 21 0,1-21 0,-22 0 16,21 0-16,-21 21 0,1-22 15,-1 1-15,0 0 0,0 0 0,0 21 16,0-21-16,1 0 0,-22-1 15,0 1-15,21 21 0,-21-21 16,0 42 0,-21 0-1,21 1-15,-22 20 0,1 0 16,0 1-16,0-1 0,0 21 0,0-20 16,21 20-16,-22 1 0,1-22 15,0 22-15,0-1 0,21-21 16,-21 22-16,0-22 0,21 22 0,-22-22 15,22 22-15,0-22 0,-21 0 16,21 1-16,0-1 0,0 0 0,0-21 16,0 1-16,0-1 0,21-21 31,1 0-31,-1-21 16,-21-1-16,21-20 15,0 21-15,-21 0 0,21-22 0,0 1 16,1 21-16,-1-21 0,0-1 0,0 1 15,0-22-15,22 22 0,-22-21 16,0 20-16</inkml:trace>
  <inkml:trace contextRef="#ctx0" brushRef="#br0" timeOffset="22731.98">23220 2159 0,'0'-42'31,"0"21"-15,21 21 15,0 0-31,0 21 16,-21 0-1,21 0-15,-21 0 0,0 0 16,0 1-16,22-1 0,-22 0 0,0 0 15,0 21-15,0-20 0,0-1 0,0 0 16,0 0-16,0 0 0,0 0 16,-22-21-16,22-21 47,0 0-47,0 0 0,0 0 15,0 0-15,22-1 0,-22 1 0,21 0 16,0 0-16,0 0 0,0-22 15,0 22-15,1 0 0,20-21 0,-21 21 16,0-1-16,0 1 0,1 21 16,-1-21-16,0 0 0,0 21 0,0 0 15,0 0 1,1 0 0,-22 21-1,0 0 1,0 0-16</inkml:trace>
  <inkml:trace contextRef="#ctx0" brushRef="#br0" timeOffset="24800.55">4657 4022 0,'0'21'47,"0"0"-47,21 0 0,0 22 15,0-22-15,-21 21 0,21 0 0,0 1 16,1-1-16,-1-21 0,0 22 16,0-1-16,0-21 0,-21 21 0,0-20 15,21 20-15,-21-21 0,22 0 0,-22 0 16,0 1-16,21-22 47,-21-22-47,21 1 15,-21 0-15,0 0 0,0 0 0,21-22 16</inkml:trace>
  <inkml:trace contextRef="#ctx0" brushRef="#br0" timeOffset="25040.41">5059 4128 0,'0'0'15,"0"-22"-15,0 1 0,-21 21 16,-22 21-16,22 1 16,0-1-16,-21 21 0,-1-21 0,1 22 15,0-1-15,-1-21 16,1 21-16,0 1 0,-1-22 0,1 0 16,21 21-16,0-20 0,-1-1 15,-20 0-15,42 0 0,-21 0 0,0 0 16,42-21 15,0 0-31,0 0 16,0 0-16,1-21 0,-1 21 15,21-21-15</inkml:trace>
  <inkml:trace contextRef="#ctx0" brushRef="#br0" timeOffset="25524.26">5334 4064 0,'0'0'16,"0"21"-1,0 0-15,0 1 0,0-1 16,0 0-16,0 0 0,0 0 0,0 0 16,0 1-16,0-1 0,-21 0 15,21 0-15,0 0 0,0 0 16,0 1-16,0-1 0,0 0 15,21-21 1,0 0-16,0 0 16,0-21-16,22 21 0,-22-21 0,21-1 15,-21 1-15,22 21 0,-22-42 0,21 21 16,1 0-16,-22-1 0,0 1 16,21-21-16,-21 21 0,1 0 0,-22-1 15,0 1-15,21 21 0,-21-21 16,0 42-1,-21 0 1,-1 22-16,1-22 0,21 21 0,-21 1 16,0-22-16,0 21 0,21 0 0,-21 1 15,-1-1-15,1-21 0,21 22 16,-21-22-16,0 21 0,21-21 0,-21 0 16,0 1-16,21-1 0,0 0 15,-22-21-15,22 21 0,22-42 31,-1 0-15,0 0-16,0-1 0,0 1 16,0 0-16,1 0 0</inkml:trace>
  <inkml:trace contextRef="#ctx0" brushRef="#br0" timeOffset="26113.45">6054 4128 0,'-22'21'31,"22"0"-15,22-21-1,-1 0-15,0 0 16,0 0-16,0 0 0,0 0 0,22 0 16,-22-21-16,0 21 0,0-21 15,0-1-15,1 22 0,-1-21 0,0 0 16,0 0-1,0 21-15,-21 21 32,-21 0-32,0 0 0,21 1 15,-21 20-15,0-21 0,-1 21 0,-20-20 16,21 20-16,0 0 0,-22 1 16,1-22-16,21 21 0,-21-21 0,-1 22 15,22-22-15,-21 0 0,21 0 0,-1 0 16,1-21-16,0 21 0,0-21 15,21-21 17,0 0-32,0 0 0,21 0 15,0 0-15,-21-1 0,21 1 0,1 0 16,-1 0-16,0 0 0,0 0 16,0 21-16,0 0 0,1 0 15,-1 21-15,0-21 16,0 21-16,-21 0 0,21 0 0,0 0 15,1 1-15,-1-1 0,0 0 16,0 0-16,0 0 16,0-21-16,1 0 0,-1 0 15,0 0-15,0 0 0,0 0 16,0 0 0,1-21-16,-22 0 15,21 0-15,-21 0 0,21-1 0,-21 1 16,0 0-16,21 0 0,0 0 15</inkml:trace>
  <inkml:trace contextRef="#ctx0" brushRef="#br0" timeOffset="26904.85">7345 3874 0,'-21'0'15,"-1"0"-15,1 0 16,0 0 0,0 0-16,0 0 15,21-22 1,0 1 15,0 0-15,21 0-16,0 21 15,0 0 1,0 0-16,-21 21 31,0 0-31,-21-21 16,0 21-16,0-21 15,0 22-15,0-22 16,-1 0-16,1-22 31,21 1-15,0 0-16,0 0 0,0 0 16,21 0-1,1 21 1,-1 0-1,0 0-15,0 21 16,-21 0-16,0 0 0,21-21 16,-21 21-16,0 0 0,0 1 15,0-1-15,0 0 16,-21-21-16,0 0 16,0 0-1,21-21 1,0 0-1,0-1-15,0 1 16,0 0-16,21 21 0,0-21 16,-21 0-16,21 0 0,0 21 15,1 0-15,-1 0 16,-21 21-16,21 0 16,-21 0-16,21 0 0,-21 0 0,0 1 15,0 20-15,0-21 0,0 21 16,0-20-16,-21-1 0,0 21 15,21-21-15,-43 0 0,22 1 0,-21-1 0,21 0 16,-22 0-16,1-21 16,0 0-16,21 0 0,-22 0 0</inkml:trace>
  <inkml:trace contextRef="#ctx0" brushRef="#br0" timeOffset="27452.53">9610 3725 0,'0'0'0,"0"-21"16,21 21-16,-21-21 0,0 0 0,0 0 16,0 42 15,-21 0-31,21 0 0,-22 0 0,22 1 16,0 20-16,-21 0 0,21 1 15,-21-1-15,21 0 0,-21 1 0,21 20 16,0-21-16,-21 1 0,21-1 15,-21 0-15,21 1 0,0-22 16,0 21-16,0-21 0,0 1 0,0-1 16,21-21-1,0 0-15,0 0 0,0 0 0,0-21 16,1 21-16,20-22 0,-21 1 16,0 0-16,0 0 0,1 0 0</inkml:trace>
  <inkml:trace contextRef="#ctx0" brushRef="#br0" timeOffset="28178.02">9504 4022 0,'0'0'15,"-21"0"-15,-1 0 0,1 0 0,0 0 16,42 0 15,0 0-31,1 0 0,-1 0 16,21-21-16,0 21 0,1-22 15,-1 22-15,0-21 0,1 21 0,-1 0 16,0-21-16,-20 21 0,20-21 16,-21 21-16,0 0 0,0 0 0,-21 21 15,0 0-15,0 0 16,0 1-16,0-1 0,-21 0 16,0 21-16,0-21 0,0 22 0,0-22 15,-1 21-15,22-21 0,0 1 16,-21-1-16,21 0 0,0 0 15,0 0-15,21-21 16,1 0-16,-1 0 0,21 0 16,-21 0-16,22-21 0,-1 0 0,0 0 15,1 21-15,-1-21 0,0-1 16,1 1-16,-1-21 0,-21 21 0,21 0 16,-20-22-16,-1 22 0,0 0 0,0-21 15,-21 20-15,0 1 0,21 0 16,-21 0-16,0 0 0,-21 21 31,0 0-15,21 21-16,0 0 0,-21 21 0,0-20 15,21-1-15,-22 21 0,22 0 16,0 1-16,0-1 0,-21 0 0,21 1 16,-21-1-16,21 0 0,0 22 0,-21-22 15,21 1-15,0-1 0,0 0 16,0 22-16,0-22 0,0 22 0,0-1 15,0-21-15,0 22 0,0-22 16,0 22-16,0-22 0,0 0 0,0-20 16,0 20-16,0-21 0,0 0 0,-21 0 15,0-21-15,-1 0 0,-20 0 0,21 0 16,-21 0-16,-1 0 16,1-21-16,0 21 0,-1-21 0,-20 0 15,20 0-15,1 0 0,0-22 0,-1 22 16,22 0-16,-21-21 0,21 20 15,21-20-15,0 21 0,0-21 0,0 20 16,0 1-16,0 0 0,0 0 16,21-21-16,0 20 0,21 1 0,1 0 15,-1 0-15,0-21 0,22 20 0,-1 1 16</inkml:trace>
  <inkml:trace contextRef="#ctx0" brushRef="#br0" timeOffset="28468.85">10795 3937 0,'0'0'0,"0"-21"0,0 42 31,-21 21-31,21-20 16,0 20-16,0 0 0,0 22 0,0-22 15,-21 22-15,21-22 0,-22 0 16,22 22-16,0-22 0,0 22 0,-21-22 15,21 0-15,-21 1 0,0-1 0,21 21 16,0-20-16,0-22 0,-21 21 16,21 1-16,-21-22 0,21 0 15,-22 0-15,22 0 0,0 0 0,0 1 16,0-44 0,0 1-1,0 0-15,0 0 0,0-21 0</inkml:trace>
  <inkml:trace contextRef="#ctx0" brushRef="#br0" timeOffset="28801.07">10710 4064 0,'0'-21'0,"0"42"0,0-63 16,0 21-16,0-1 0,0 1 0,0 0 15,21 0-15,1 21 16,-22-21-16,21 21 0,21-21 0,-21 21 15,0 0-15,22 0 0,-22 0 16,21 0-16,1 0 0,-22 21 0,0 0 16,0 0-16,-21 0 0,0 0 0,0 22 15,0-22-15,0 21 0,-21-21 16,0 22-16,-22-22 0,22 21 0,-21-21 16,0 1-16,-1-1 0,22 0 15,-21 0-15,21-21 0,-22 21 16,22-21-16,0 0 0,0 21 0,0-21 15,42 0 17,0-21-32,0 21 15,0-21-15,0 0 0,22 21 16</inkml:trace>
  <inkml:trace contextRef="#ctx0" brushRef="#br0" timeOffset="29188.09">11366 3979 0,'0'0'0,"-21"0"0,0 22 32,42-22-1,0 0-31,22-22 0,-22 1 0,0 21 15,0-21-15,0 21 0,1-21 16,-1 0-16,0 21 0,0-21 0,0-1 16,-21 1-16,0 0 0,-21 21 31,0 0-15,0 0-16,0 0 0,-1 0 0,1 21 15,0 22-15,0-22 0,0 0 16,0 21-16,-1 1 0,22-22 0,0 21 15,0 0-15,0-20 0,0 20 16,0-21-16,0 0 0,0 0 0,0 1 16,22-22-16,-1 0 0,0 21 0,21-21 15,-21 0-15,1 0 0,-1 0 16,21-21-16,-21 21 0,22-22 0</inkml:trace>
  <inkml:trace contextRef="#ctx0" brushRef="#br0" timeOffset="29452.74">12298 3810 0,'-21'0'15,"21"21"-15,21-21 47,0 0-47,0 0 0,0 0 0,0 0 16,1 0-1,-1 0-15,0 0 0,0 0 0</inkml:trace>
  <inkml:trace contextRef="#ctx0" brushRef="#br0" timeOffset="29616.67">12171 3979 0,'0'0'0,"0"22"0,0-1 15,0 0 1,21-21-16,0 0 0,21 0 16,-20 0-1,-1 0-15,0 0 0,0 0 0,21-21 16,-20 0-16,-1 21 0,0 0 15,0-22-15</inkml:trace>
  <inkml:trace contextRef="#ctx0" brushRef="#br0" timeOffset="30340.91">13483 3620 0,'0'21'16,"21"-21"0,0 0-1,1-21 1,-22-1-16,21 22 15,-21-21-15,0 0 0,0 0 16,0 0 0,0 42 15,-21-21-31,-1 21 0,22 0 16,0 0-16,-21 1 15,21-1-15,0 0 0,0 0 16,0 0-16,21-21 15,1 0 1,-1 0-16,0 0 16,0 0-16,-21-21 15,21 21-15,-21-21 0,21 21 0,-21-21 16,0 0-16,0-1 16,0 1-16,0 0 0,0 0 15,-21 21-15,0 0 0,0 0 16,0 0-1,0 21-15,21 0 0,-22 0 16,1 1-16,0 20 0,21-21 16,0 0-16,-21 0 0,21 22 0,0-22 15,0 0-15,0 0 0,0 0 0,0 1 16,21-22-16,0 21 0,0 0 16,1-21-16,20 0 0,-21 0 0,21 0 15,1 0-15,-22 0 0</inkml:trace>
  <inkml:trace contextRef="#ctx0" brushRef="#br0" timeOffset="30624.74">14499 3556 0,'0'0'0,"-21"0"15,0 0-15,0 0 0,-1 0 16,1 21-16,0 0 0,0 1 15,0-1-15,0 21 0,-1-21 16,1 0-16,0 22 0,0-22 0,0 21 16,0-21-16,-1 22 0,1-22 0,0 21 15,21-21-15,0 1 0,0 20 16,0-21-16,0 0 0,0 0 0,0 1 16,21-22-16,-21 21 15,43-21-15,-22 0 0,0 0 0,0 0 16,0 0-16,22 0 0,-22 0 0,0 0 15,21-21-15,-21 21 0</inkml:trace>
  <inkml:trace contextRef="#ctx0" brushRef="#br0" timeOffset="30832.62">14097 3852 0,'0'0'0,"-21"0"15,21 22 17,21-22-32,0 0 0,0 0 0,0 0 15,1 0-15,-1 0 0,21 0 0,-21 0 16,22 0-16,-22 0 0,21 0 16,-21 0-16,22-22 0,-22 22 0,21 0 15</inkml:trace>
  <inkml:trace contextRef="#ctx0" brushRef="#br0" timeOffset="31236.67">14647 3852 0,'0'0'0,"64"0"31,-43 0-31,0 0 0,0 0 0,0 0 16,1 0-16,-1-21 0,0 21 16,0 0-16,0-21 0,0 0 15,-21 0-15,22 21 0,-22-21 16,0-1-16,0 1 16,0 0-16,0 0 15,-22 21 1,1 0-16,0 0 15,0 21-15,0 0 0,0 0 16,-1 1-16,22-1 0,-21 0 0,21 0 16,-21 21-16,21-20 0,0-1 15,0 21-15,0-21 0,0 0 0,0 1 16,21-1-16,0 0 0,1 0 16,-1-21-16,0 21 0,0-21 0,21 0 15,-20 0-15,20 0 0,-21 0 16,21 0-16,-20 0 0,20-21 15</inkml:trace>
  <inkml:trace contextRef="#ctx0" brushRef="#br0" timeOffset="31504.52">15367 3789 0,'0'0'0,"0"-21"0,0 0 16,21-1-16,0 22 15,0 0-15,1-21 16,-1 21-16,0 0 0,0 0 15,-21 21-15,21-21 0,0 22 0,1-1 16,-22 0-16,0 0 0,21 0 16,-21 0-16,21 1 0,-21-1 15,0 21-15,0-21 0,0 0 16,21 1-16,-21-1 0,0 0 0,0 0 16,0 0-1,21-21 1,0-21-1,-21 0-15,22 0 16</inkml:trace>
  <inkml:trace contextRef="#ctx0" brushRef="#br0" timeOffset="31728.41">15833 3704 0,'0'0'0,"-22"0"31,1 21-31,0-21 0,-21 22 15,21-1-15,-1 21 0,-20-21 0,0 0 16,21 22-16,-22-22 0,1 21 16,21-21-16,-22 1 0,1 20 0,21-21 15,-21 0-15,20 0 0,22 1 16,-21-1-16,21 0 0,21-21 31,1 0-31,20 0 0,-21-21 16,21 21-16,1-21 0</inkml:trace>
  <inkml:trace contextRef="#ctx0" brushRef="#br0" timeOffset="31988.83">16404 3514 0,'0'0'0,"-21"0"15,0 0-15,0 0 16,-1 21-16,1-21 0,21 42 15,-21-21-15,0 1 0,0 20 16,0-21-16,21 21 0,-22 1 0,1-22 16,21 21-16,0-21 15,-21 22-15,21-22 0,-21 21 0,21-21 16,0 1-16,0-1 0,0 0 0,0 0 16,0 0-16,21-21 15,0 0-15,0 0 0,1 0 0,-1 0 16,21 0-16,-21-21 0,22 21 15</inkml:trace>
  <inkml:trace contextRef="#ctx0" brushRef="#br0" timeOffset="32188.71">16192 3810 0,'0'0'16,"-21"0"-16,21 21 0,-21-21 0,21 21 15,21-21 1,0 0 0,1 0-16,-1 0 0,0 0 0,0 0 15,0 0-15,22 0 0,-22 0 16,0-21-16,21 21 0,-21-21 0</inkml:trace>
  <inkml:trace contextRef="#ctx0" brushRef="#br0" timeOffset="32632.58">16997 3471 0,'0'22'32,"0"-1"-32,-21-21 31,-1 0 0,22-21-15,0-1-1,0 1-15,22 21 16,-1 0-16,0 0 16,0 0-16,-21 21 15,0 1 1,0-1-16,0 0 0,0 0 0,0 0 16,0 0-16,0 1 15,0-1-15,-21 0 0,0-21 16,0 21-16,-1-21 0,1 0 15,0 0-15,0 0 0,0 0 16</inkml:trace>
  <inkml:trace contextRef="#ctx0" brushRef="#br0" timeOffset="33276.97">17759 3408 0,'0'0'16,"0"21"-1,0 0-15,0 0 16,0 1-16,0-1 16,21-21-16,0 21 0,0 0 0,22 0 15,-22 0-15,21-21 0,-21 22 16,22-1-16,-22-21 0,21 21 0,0-21 16,1 0-16,-22 21 0,21-21 15,1 0-15,-1 0 0,-21 0 16,21 0-16,-20 0 0,-1 0 0,0 0 15,0 0-15,-42 0 47,0 21-47,0-21 0,-22 0 0,22 21 16,-21 1-16,-1-1 0,1 0 16,21 0-16,-21 0 0,-22 0 0,22 1 15,-1-1-15,1 21 0,-21-21 0,20 0 16,1 1-16,0-1 15,-1 0-15,22 0 0,0 0 0,0 0 16,0-21-16,-1 0 0,22 22 16</inkml:trace>
  <inkml:trace contextRef="#ctx0" brushRef="#br1" timeOffset="48352.39">995 5842 0,'0'-21'0,"0"0"109,0 0-47,21 21-46,0-22-16,-21 1 0,21 21 0,0-21 16,1 21-16,-22-21 0,21 0 15,0 0-15,0-1 0,0 22 16,0-21-16,1 0 0,-1 0 0,0 0 16,0 21-1,-21-21-15,21 21 0,-42 0 47,0 21-47,0 0 0,0 0 16,-1 21-16,1-20 0,0 20 15,0 0-15,-21 1 0,20 20 0,-20-21 16,21 1-16,0-1 0,-22 0 16,22 1-16,0-1 0,0 0 15,0 1-15,0-22 0,-1 21 0,1-21 16,0 1-16,21 20 15,0-21-15,0 0 0,-21-21 0,21 21 16,0 1-16,-21-22 0,21 21 16,0-42 15,0-1-31,0 1 16,0 0-16,0 0 0,0 0 15,21 0-15,0-1 0,0 1 16,0-21-16</inkml:trace>
  <inkml:trace contextRef="#ctx0" brushRef="#br1" timeOffset="48776.72">1587 5482 0,'0'0'0,"0"21"62,-21 1-62,21 20 0,-21 0 16,0-21-16,0 43 0,0-22 0,-1 1 15,-20-1-15,21 21 0,-21-20 16,20 20-16,-20-20 0,0-1 0,21 0 16,-22 1-16,22-1 0,0 0 15,-21-21-15,20 22 0,22-22 16,-21 21-16,21-21 0,-21 1 0,0-1 16,21-42 30,0-1-30,21 1-16,0 21 0,0-21 16,22 0-16,-22 0 0</inkml:trace>
  <inkml:trace contextRef="#ctx0" brushRef="#br1" timeOffset="49088.54">1926 5842 0,'0'21'31,"0"0"-31,0 1 0,0-1 16,0 0-16,0 0 0,-21 21 15,0-20-15,21-1 0,-21 0 0,21 0 16,0 0-16,-22 0 0,1 1 16,0-1-16,21 0 0,0 0 15,0-42 32,0 0-47,21 0 0</inkml:trace>
  <inkml:trace contextRef="#ctx0" brushRef="#br1" timeOffset="49503.75">1947 5503 0,'0'0'0,"0"22"0,0-1 16,-21 0-16,21 0 0,0 0 16,0 0-16,0 1 15,21-22 1,0 0-16,1-22 16,-1 22-16,0-21 15,0 0-15,-21 0 0,21 21 16,-21-21-16,21 21 0,-21-21 15,0-1-15,0 1 16,0 0 0,-21 21-16,0 0 15,0 0-15,0 0 0,21 21 16,-21-21-16,-1 21 0,1-21 0,21 22 16,0-1-16,0 0 0,-21 0 15,21 0-15,0 0 0,0 1 16,0-1-16,0 0 0,21 0 15,0 0-15</inkml:trace>
  <inkml:trace contextRef="#ctx0" brushRef="#br1" timeOffset="50056.43">2286 5884 0,'0'0'0,"0"22"16,0-1-16,-21 0 15,21 0-15,-21 0 0,21 0 16,0 1-16,0-1 0,-22 0 16,22 0-16,-21 0 0,21 0 15,0 1-15,0-1 0,0 0 16,-21-21-16,21 21 0,-21-21 15,21 21-15,0-42 47,0 0-31,0 0-16,0 0 0,0-1 16,0 1-16,0 0 0,21 0 15,0-21-15,0 20 0,1-20 0,20 21 16,-21 0-16,21-22 0,-20 22 15,20 0-15,0 0 0,1 0 16,-1 21-16,-21 0 0,21 0 16,1 0-16,-22 0 0,21 0 0,-21 21 15,1 0-15,-1 0 0,-21 0 16,0 1-16,0-1 0,0 0 0,0 0 16,0 0-16,0 0 0,-21 22 15,-1-22-15,1 0 0,21 0 0,-21-21 16,0 21-16,0 1 0,21-1 15,0 0-15,-21-21 0,42-21 47,0 21-47,0-21 16</inkml:trace>
  <inkml:trace contextRef="#ctx0" brushRef="#br1" timeOffset="50461.2">3175 5821 0,'0'21'15,"0"0"1,0 0-16,-21 1 0,21 20 0,0-21 15,-21 0-15,21 22 0,0-1 0,-22 0 16,22 1-16,-21-1 0,0 21 16,0 1-16,21-1 0,-21 22 0,0-21 15,21 20-15,-22 1 0,22-22 16,-21 22-16,0-21 0,0 20 0,0 1 16,0 0-16,-1-1 0,1 1 15,0 0-15,-21-1 0,21-20 0,-22-1 16,22 1-16,0-1 0,0-20 0,0-1 15,-1 0-15,1 1 0,21-22 16,0 0-16,0 0 0,0-42 31,0 0-31,0 0 0,21-22 16,1 22-16,-1-21 0,0-1 0,0-20 16,0-1-16,0 1 0,1-22 15,-1 1-15</inkml:trace>
  <inkml:trace contextRef="#ctx0" brushRef="#br1" timeOffset="50860.76">3048 5948 0,'0'-64'15,"0"43"-15,21 0 16,0 0-16,0 0 16,1 21-16,-1 0 0,0-21 15,0 21-15,0 0 0,0 0 16,1 0-16,-1 21 0,21-21 0,-42 21 16,21 0-16,0 0 0,-21 22 15,22-22-15,-22 0 0,0 0 0,0 0 16,0 0-16,-43 1 0,22-1 15,0 0-15,0 0 0,0 0 16,-22 0-16,22 1 0,0-22 0,0 21 16,0-21-16,-1 0 0,1 0 15,21 21-15,-21-21 16,21-21 15,21 0-15,0-1-16,1 1 15</inkml:trace>
  <inkml:trace contextRef="#ctx0" brushRef="#br1" timeOffset="51629.1">3619 5779 0,'0'21'31,"-21"0"-31,21 0 16,0 0-16,-21 0 0,21 22 0,-21-22 16,21 0-16,-21 21 0,21-20 15,0-1-15,0 0 0,0 0 0,0 0 16,0 0-16,0 1 0,0-1 16,0 0-1,21-21-15,0 0 0,0 0 0,0 0 16,1 0-16,-1-21 0,0 21 15,0-21-15,0-1 0,0 22 0,1-21 16,-1 0-16,0 0 0,-21 0 16,21-22-16,0 22 0,0-21 0,-21 21 15,22 0-15,-22-22 0,21 22 16,-21 0-16,21 0 0,-21 0 0,0-1 16,0 44 15,0-1-31,0 0 15,0 21-15,0-21 0,0 1 16,0 20-16,0-21 0,0 0 0,0 22 16,0-22-16,0 0 0,0 0 15,0 0-15,0 0 0,21-21 0,0 22 16,0-1-16,1-21 0,-1 0 0,0 0 16,0 0-16,0 0 0,0 0 15,22 0-15,-22 0 0,0-21 0,0-1 16,0 22-16,1-21 0,20 0 15,-21-21-15,0 21 0,0-1 0,1-20 16,-1 0-16,0-1 16,-21 1-16,21-21 0,0 20 0,-21-20 15,21 20-15,1 1 0,-22 0 0,21-1 16,0 1-16,-21 21 0,0 0 16,0 0-16,-21 42 31,21 0-31,-21 21 15,-1 1-15,22-1 0,0 0 16,-21 1-16,0 20 0,21-21 0,-21 22 16,21-22-16,0 1 0,0-1 0,-21 0 15,21 1-15,0-1 0,0-21 16,0 0-16,0 0 0,0 1 16,0-1-16,21-21 15,0 0-15,0 0 0,0 0 16,1 0-16,-1 0 0,0-21 0,0-1 15,0 1-15,0 0 0,1 0 16</inkml:trace>
  <inkml:trace contextRef="#ctx0" brushRef="#br1" timeOffset="51844.59">4403 5715 0,'0'0'0,"-22"0"0,22 21 16,22-21 0,20 0-1,-21 0-15,21 0 0,-20 0 0,20 0 16,0 0-16,1 0 0,-1 0 16,-21-21-16,21 21 0,-20 0 0,-1 0 15,0-21-15,0 21 0</inkml:trace>
  <inkml:trace contextRef="#ctx0" brushRef="#br1" timeOffset="52324.38">5736 5313 0,'21'-21'31,"0"21"-31,1 0 16,20 0-16,0 0 0,1 0 15,-1 0-15,0 0 0,1-21 16,-1 21-16,-21 0 0,21 0 0,1 0 16,-22 0-16,0 0 0,0 0 0,-42 0 31,0 0-31,-21 0 16,-1 0-16,22 0 0</inkml:trace>
  <inkml:trace contextRef="#ctx0" brushRef="#br1" timeOffset="52644.51">5715 5292 0,'0'0'0,"-21"0"15,0 0-15,21 21 0,-22-21 0,1 21 16,0-21-16,0 21 0,0 0 16,0 1-16,21-1 0,-22 0 0,1 21 15,21 1-15,-21-1 0,21 0 0,-21 22 16,21-22-16,-21 22 0,0-1 15,21 1-15,0-22 0,-22 21 0,1 1 16,21-1-16,-21-20 0,21 20 16,0 1-16,-21-1 0,0 1 0,21-1 15,-21 1-15,21-22 0,0 22 16,0-22-16,0 0 0,0-21 0,0 22 16,0-22-16,21 0 0,21 0 15,-21-21-15,0 0 0,22 0 16,-22 0-16,21 0 0,1 0 0,-1 0 15,0-21-15,1 0 0,-1 0 0,21 0 16,-20-22-16,-1 22 0,0-21 16</inkml:trace>
  <inkml:trace contextRef="#ctx0" brushRef="#br1" timeOffset="52961.33">6498 5652 0,'-21'-22'0,"42"44"0,-63-44 0,21 22 16,-1 0-16,1 0 0,0 0 0,0 0 15,-21 0-15,20 22 0,1-1 16,0 0-16,0 21 0,0 1 0,0-22 16,-1 21-16,22 0 0,-21 1 0,0-1 15,0 0-15,0 1 0,0-1 16,21 0-16,0 1 0,0-1 0,0-21 15,0 22-15,0-22 0,0 21 16,0-21-16,21 0 0,-21 1 0,21-1 16,0-21-16,21 0 0,-20 0 15,-1 0-15,21 0 0,0 0 16,-20-21-16,20-1 0,0 1 0,1 0 16,-1 0-16,0 0 0,1 0 0,-1-1 15</inkml:trace>
  <inkml:trace contextRef="#ctx0" brushRef="#br1" timeOffset="53700.91">6900 5906 0,'0'-22'0,"0"44"0,-21-44 15,0 22 1,0 0-16,0 22 0,-1-1 16,1 0-16,0 0 0,0 0 15,0 22-15,0-22 0,-1 0 0,22 21 16,0-21-16,0 1 0,0 20 0,0-21 15,0 0-15,0 0 0,0 1 16,0-1-16,22-21 0,-1 21 0,0-21 16,0 21-16,21-21 0,-20 0 15,-1 0-15,21 0 0,-21 0 0,0 0 16,1-21-16,-1 0 0,-21 0 16,0-1-16,0 1 15,0 0-15,0 0 0,-21 0 16,21 0-16,-22-1 0,1 1 0,0 0 15,0-21-15,21 21 0,0-1 16,0 1-16,0 0 0,0 0 0,0 0 16,21 0-16,0-1 0,0 22 15,1-21-15,-1 0 0,21 21 0,-21 0 16,22-21-16,-22 21 0,0 0 0,21 0 16,-21 21-16,22-21 0,-22 21 15,0 0-15,21 22 0,-20-22 0,-1 0 16,0 21-16,-21-20 0,0 20 15,0-21-15,0 0 0,0 22 16,0-22-16,0 0 0,0 21 0,0-21 16,-21 1-16,21-1 0,-21 0 15,-1 0-15,22-42 32,0 0-17,0 0-15,22-1 0,-22-20 16,21 21-16,0 0 0,0-22 15,0 1-15,0 21 0,1-21 0,-1-1 16,0 22-16,21-21 0,-21 21 16,22-1-16,-1 1 0,-21 0 0,22 21 15,-22 0-15,0 0 0,21 0 0,-21 0 16,1 21-16,-1 0 16,-21 1-16,0 20 0,0-21 0,0 0 15,0 22-15,0-22 0,0 21 0,0-21 16,0 0-16,-21 1 0,21 20 15,-22-21-15,1-21 0,21 21 0,-21 0 16,21 1 0,-21-22-16,21-22 15,21 22 1,-21-21-16,21 0 0,0 0 16,1 0-16,-1 0 0</inkml:trace>
  <inkml:trace contextRef="#ctx0" brushRef="#br1" timeOffset="53944.77">8297 5525 0,'0'0'16,"21"-22"-16,-21 1 0,22 21 0,-22-21 15,0 42 1,0 0-16,0 1 0,0 20 16,0 0-16,-22 1 0,1-1 15,0 21-15,0-20 0,21-1 0,-21 22 16,0-22-16,-1 0 0,1 1 15,21-1-15,-21 0 0,21-21 0,-21 22 16,21-22-16,0 0 0,0 0 0,0 0 16,0 1-16,21-22 15,0 0-15,0 0 16,1 0-16,-1 0 0,21-22 16,-42 1-16</inkml:trace>
  <inkml:trace contextRef="#ctx0" brushRef="#br1" timeOffset="54148.65">8149 5884 0,'0'0'0,"-42"0"32,63 0-17,0 0 1,0 0-16,0 0 0,1 0 0,20 0 15,-21 0-15,0-21 0,0 21 0,22-21 16,-22 21-16,0-21 0,0 21 16,0-21-16</inkml:trace>
  <inkml:trace contextRef="#ctx0" brushRef="#br1" timeOffset="55009.16">9059 6096 0,'-42'0'32,"42"-21"-17,0 0 1,0 0-16,21-1 0,0 22 15,-21-42-15,21 21 0,-21 0 16,0 0-16,0-22 0,0 22 0,0-21 16,0 21-16,0-1 0,-21 1 15,0 0-15,0 0 0,0 21 0,0 0 16,-1 0-16,-20 0 0,21 21 16,-21 0-16,20 0 0,1 1 0,-21 20 15,21 0-15,-22-21 0,22 22 0,0-1 16,0 0-16,0 1 0,0-22 15,21 21-15,-22 1 0,22-22 0,0 0 16,0 0-16,0 0 0,0 0 0,0 1 16,22-22-16,-1 0 0,-21 21 15,21-21-15,0 0 0,0 0 16,0 0-16,22 0 0,-22-21 0,0 21 0,21-22 16,-20 1-16,20 0 0,-21 0 15,21 0-15,-20 0 0,-1-1 16,21-20-16,-21 21 0,0-21 0,1 20 15,-22-20-15,0 0 0,21 21 16,-21-1-16,0 1 0,0 0 0,0 0 16,-21 42-1,21 0 1,0 0-16,-22 1 0,1-1 0,21 21 16,0-21-16,0 0 0,0 22 15,0-22-15,0 0 0,0 0 16,0 0-16,0 1 0,0-1 0,21-21 15,1 21-15,-1-21 0,0 0 16,0 0-16,0 0 0,0 0 0,1 0 16,20 0-16,-21 0 0,0 0 0,0-21 15,1 21-15,-1-21 0,0-1 16,0 1-16,0 0 0,0-21 0,1 21 16,-1-1-16,0-20 0,-21 21 15,0 0-15,21-22 0,-21 22 16,0 42-1,0 1 1,-21-1-16,21 0 0,-21 0 16,21 0-16,0 0 0,0 1 0,0-1 15,0 0-15,-21 0 0,21 0 16,0 0-16,0 1 0,0-1 16,21-21 30,-21-21-46,0-1 0,21 1 16,-21 0-16</inkml:trace>
  <inkml:trace contextRef="#ctx0" brushRef="#br1" timeOffset="55168.07">9546 5694 0,'0'0'0,"0"-21"0,0 0 0,-21 21 31,21 21 0,0 0-15,21-21-16,0 21 0,0-21 15,1 0-15</inkml:trace>
  <inkml:trace contextRef="#ctx0" brushRef="#br1" timeOffset="55633.01">9906 5779 0,'0'105'32,"0"-83"-32,-21-1 0,21 0 0,-21 0 15,21 0-15,0 0 0,0 1 0,0-1 16,-22 0-16,22 0 16,-21 0-16,21 0 0,0 1 15,-21-22-15,21 21 0,-21-21 31,21-21-15,0-1 0,0 1-16,0 0 15,0 0-15,21 0 0,0 0 0,0-22 16,22 1-16,-22 21 0,21-22 0,1 1 16,20 0-16,-21 21 0,1-22 15,20 22-15,-20 0 0,-1 21 0,-21 0 16,21 0-16,-20 0 0,-1 21 15,-21 0-15,0 0 0,21 22 0,-21-22 16,0 21-16,0-21 0,0 22 0,0-22 16,-21 0-16,21 21 0,-21-20 15,-1-1-15,1 0 0,0 0 0,0 0 16,0 0-16,21 1 0,-21-22 16,21 21-16,-22-21 0,44 0 31,-1 0-31,0 0 15,0-21-15,0-1 0,22 1 16,-22 0-16</inkml:trace>
  <inkml:trace contextRef="#ctx0" brushRef="#br1" timeOffset="55996.81">10985 5694 0,'0'0'0,"-21"-21"16,0 21-16,0 0 15,-21 0-15,20 0 0,1 0 16,-21 0-16,21 21 0,-22-21 16,22 21-16,0-21 0,0 21 0,0 0 15,21 1-15,0-1 16,0 0-16,0 0 0,21-21 16,0 21-16,0 0 0,22-21 0,-22 0 15,21 22-15,0-22 0,-20 21 16,20 0-16,-21-21 0,0 21 0,0-21 15,1 21-15,-22 0 16,0 1-16,0-1 0,0 0 16,-22-21-1,1 21-15,-21-21 0,21 0 0,0 21 16,-22-21-16,22 0 0,0 0 16,-21 0-16,20 0 0,1 0 0,0 0 15,0 0-15,0 0 0,0 0 0,-1 0 16,1 0-16,21-21 0,-21 0 15,21 0-15</inkml:trace>
  <inkml:trace contextRef="#ctx0" brushRef="#br1" timeOffset="56580.47">13081 5080 0,'0'-21'0,"0"42"0,-42-42 16,20 0-16,1 0 0,-21 21 15,0 0-15,20 0 0,-20 0 16,0 0-16,-1 0 0,1 21 0,21 0 16,-21 0-16,-1 0 0,1 22 15,0-1-15,-1 0 0,1 22 0,0-22 16,20 22-16,-20-1 0,0 1 16,-1 20-16,1-20 0,0 20 0,21-20 15,-22 21-15,22-22 0,-21 1 0,21-1 16,-1-21-16,1 22 0,21-1 15,0-20-15,0 20 0,0-20 0,0-1 16,0 0-16,0-21 0,43 22 0,-22-22 16,0 0-16,21-21 0,1 0 15,-1 0-15,0 0 0,22 0 0,-22 0 16,22-21-16,-22 0 0,21 0 16,-20-22-16,20 1 0,-20 21 15</inkml:trace>
  <inkml:trace contextRef="#ctx0" brushRef="#br1" timeOffset="57357.03">13377 5652 0,'0'0'0,"-21"-22"0,0 22 0,0-21 16,0 0-16,-1 21 0,1 0 0,0 0 15,-21 0-15,21 0 16,-1 0-16,1 21 0,0 0 0,0 1 15,0-1-15,0 0 0,-1 21 0,1-21 16,21 1-16,0 20 0,0-21 16,-21 0-16,21 0 0,0 1 0,0-1 15,0 0-15,0 0 16,21-21-16,0 0 16,1 0-16,-1 0 0,0 0 15,0 0-15,0-21 0,0 21 16,1-21-16,-1 0 0,0-1 0,0 1 15,0 0-15,0 0 0,1 0 16,-22 0-16,0-1 0,21 1 16,0 0-16,-21 0 0,0 0 0,0 0 15,0 42 17,0 0-32,0 0 15,0 0-15,0 22 0,0-22 0,0 0 16,0 0-16,-21 21 0,21-20 0,0-1 15,0 0-15,0 0 0,0 0 16,0 0-16,21-21 0,0 0 16,0 0-16,0 22 0,1-22 15,20 0-15,-21 0 0,0 0 16,0 0-16,1-22 0,20 22 0,-21-21 16,0 0-16,0 0 0,1 0 15,-1 0-15,0-1 0,-21-20 0,0 21 16,21-21-16,-21-1 0,0 1 15,0 0-15,0 20 0,0-20 0,-21 0 16,0-1-16,0 22 0,-22-21 0,1 21 16,21 0-16,-43-1 0,22 22 15,0 0-15,-22 0 0,1 0 0,-1 0 16,1 0-16,-1 22 0,1-1 16,-1 0-16,1 21 0,20 1 0,1-1 15,0 0-15,20 22 0,-20-22 16,21 22-16,0-22 0,21 21 15,-21-20-15,21-1 0,0 0 0,0 1 16,0-22-16,0 21 0,0-21 0,0 1 16,21-1-16,0 0 0,0 0 15,21 0-15,-20-21 0,20 0 0,0 0 16,1 0-16,-1 0 0,21 0 0,-20 0 16,20 0-16,-20 0 0,20 0 15,-21-21-15,1 0 0,20 21 0,-20-21 16,-1 0-16,0-1 0</inkml:trace>
  <inkml:trace contextRef="#ctx0" brushRef="#br1" timeOffset="57624.77">14224 5461 0,'-42'21'15,"20"0"1,1 22-16,0-22 0,0 21 0,0-21 16,0 22-16,21-1 0,-22 0 15,1 1-15,0-22 0,0 21 0,21 1 16,0-22-16,-21 0 0,21 0 16,-21 0-16,21 0 0,0 1 15,0-1-15,21-21 16,0 0-16,0 0 15,0-21-15,0 21 0</inkml:trace>
  <inkml:trace contextRef="#ctx0" brushRef="#br1" timeOffset="57936.07">14139 5525 0,'0'0'0,"64"-64"16,-43 64-1,0 0-15,0 0 0,0-21 16,1 21-16,-1 0 0,21 0 0,-21 0 16,0 0-16,22 0 0,-22 21 15,0 0-15,0 0 0,0 22 0,1-22 16,-1 21-16,-21 1 0,0-1 0,21-21 16,-21 21-16,0 1 0,0-22 15,0 21-15,-21-21 0,0 1 0,-1 20 16,1-21-16,0-21 0,0 21 15,0 0-15,0-21 0,-1 0 0,1 22 16,21-44 15,0 1-15,0 0-16,0 0 0</inkml:trace>
  <inkml:trace contextRef="#ctx0" brushRef="#br1" timeOffset="58137.04">13991 5757 0,'-21'0'15,"63"0"1,1 0 0,-22 0-16,0 0 0,21 0 15,-21 0-15,22 0 0,-1-21 0,0 21 16,1-21-16,-22 21 0,21 0 15,1-21-15,-1 21 0,0-21 0,-21 21 16,22-21-16,-22 21 0</inkml:trace>
  <inkml:trace contextRef="#ctx0" brushRef="#br1" timeOffset="58384.43">14986 5461 0,'-21'0'31,"0"21"-31,-1 0 0,22 1 0,-21-1 16,0 0-16,21 0 0,-21 21 0,21-20 15,-21 20-15,21-21 0,-21 21 16,21-20-16,0-1 0,-22 0 0,22 0 16,-21 0-16,21 0 0,0 1 15,0-1-15,0 0 16,21-42 15</inkml:trace>
  <inkml:trace contextRef="#ctx0" brushRef="#br1" timeOffset="58648.79">14944 5419 0,'0'0'0,"42"21"31,-42 21-31,21-21 0,-21 1 16,0 20-16,21 0 0,-21-21 15,21 22-15,1-1 0,-22-21 16,21 22-16,0-22 0,-21 21 0,21-21 0,-21 0 16,21 1-16,-21-1 15,0 0-15,21 0 16,1-42 15,-22 0-31,0 0 16,21 21-16</inkml:trace>
  <inkml:trace contextRef="#ctx0" brushRef="#br1" timeOffset="58888.65">15557 5355 0,'0'0'15,"0"21"1,-21 1-16,0-1 0,0 0 16,0 21-16,0 1 0,-1-1 15,1-21-15,0 21 0,-21 1 0,21-1 16,-1 0-16,1-20 0,0 20 0,0-21 16,21 0-16,-21 0 0,21 1 15,-21-1-15,21 0 0,21-21 47,0 0-47,0-21 0</inkml:trace>
  <inkml:trace contextRef="#ctx0" brushRef="#br1" timeOffset="59472.4">15854 5884 0,'0'0'0,"0"22"31,-21-22 16,21-22-31,0 1-16,21 0 15,0 21 1,0-21-16,0 21 16,0 0-16,-21 21 15,0 0-15,0 0 16,0 1-16,0-1 0,0 0 16,0 0-16,0 0 15,-21-21-15,0 21 16,0-21-1,0 0 1,21-21 0,0 0-16,0 0 15,0 0-15,0 0 16,0-1-16,0 1 0,21 0 16,0 21-16,0 0 15,0 0-15,1 0 0,-1 21 16,-21 0-1,0 1-15,0-1 0,0 0 16,0 0-16,0 0 0,0 0 0,0 1 16,-21-1-16,21 0 15,-22-21-15,-20 21 0,21 0 0,0 0 16,-22 1-16,1-1 0,21-21 0,-21 21 16,-1 0-16,1-21 0,0 0 15,-1 21-15,22-21 0,-21 0 0,21 0 16</inkml:trace>
  <inkml:trace contextRef="#ctx0" brushRef="#br1" timeOffset="60276.83">17081 5398 0,'-21'0'16,"21"21"-16,-21-21 15,42 0 48,0 0-63,1-21 0,-1-1 15,0 1-15,-21 0 16,0 0-16,0 0 16,0 0-1,-21 21-15,0 0 0,-1 0 16,1 0-16,0 21 0,0 0 15,21 0-15,-21 0 16,0 0-16,21 1 16,0-1-16,0 0 15,0 0-15,21-21 16,0 0 0,0 0-16,0 0 0,0 0 15,1 0-15,-1-21 0,0 0 16,-21 0-16,21 21 15,-21-22-15,0 1 0,0 0 0,0 0 16,0 0 0,-21 21-16,0 0 15,0 21-15,-1-21 0,22 21 16,-21 0-16,0 22 0,21-22 16,-21 0-16,21 21 0,0 1 0,-21-22 15,21 21-15,-21 0 0,21-20 16,0 20-16,0-21 0,0 0 15,0 22-15,0-22 0,0 0 0,21 0 16,0-21-16,21 0 16,-21 21-16,22-21 0</inkml:trace>
  <inkml:trace contextRef="#ctx0" brushRef="#br1" timeOffset="60841.52">17822 5863 0,'0'0'0,"21"-21"0,1 21 16,-22-21-16,0 0 0,21 0 15,0-1-15,-21 1 16,0 0-16,0 0 0,0 0 0,0 0 16,0-1-16,-21 1 15,0 0-15,-1 21 0,1 0 0,0 0 16,0 0-16,0 0 0,-22 0 15,1 21-15,0 0 0,-1 1 0,1-1 16,0 21-16,-1-21 0,1 22 16,0-1-16,21-21 0,-1 21 0,-20 1 15,42-22-15,-21 21 0,21-21 0,0 1 16,0-1-16,0 0 0,0 0 16,0 0-16,21-21 0,0 0 15,0 21-15,1-21 0,20 0 0,-21 0 16,21 0-16,1 0 0,-22 0 15,21-21-15,1 0 0,-1 21 0,-21-21 16,21 0-16,1 0 0,-22-1 16,0-20-16,0 21 0,0 0 0,1-22 15,-22 22-15,21-21 0,-21 21 16,0-22-16,0 22 0,0 0 0,0 42 31,-21 0-15,21 1-16,-22-1 0,22 0 0,-21 0 15,21 21-15,0-20 16,0-1-16,0 0 0,0 0 0,0 0 16,0 0-16,0 1 0,0-1 0,0 0 15,21 0 1,1-21-16,-1 0 0,0 0 16,0 0-16,0 0 0,22-21 15,-22 0-15,0 21 0</inkml:trace>
  <inkml:trace contextRef="#ctx0" brushRef="#br1" timeOffset="61372.4">18394 5419 0,'0'0'0,"0"-21"0,0-1 0,0 1 0,-21 21 16,-1 0-1,1 21-15,21 1 16,-21-1-16,0 0 0,0 21 0,21 1 15,-21-1-15,21 0 0,0 22 16,-22-22-16,22 0 0,-21 1 0,21-1 16,0 0-16,0-20 0,-21 20 0,21-21 15,-21 0-15,21 0 16,-21 1-16,21-1 0,0 0 0,0-42 47,0 0-32,0-1-15,21 1 0,0 0 16,0 0-16,-21 0 0,21-22 0,1 22 16,-1-21-16,0 21 0,0-22 15,21 22-15,-20 0 0,20 0 0,0 0 16,1 0-16,-1 21 0,-21 0 0,21 0 16,1 0-16,-22 0 0,0 21 15,0 0-15,0 0 0,1 0 0,-22 22 16,0-22-16,0 0 0,0 21 15,0-21-15,-22 1 0,1-1 16,0 0-16,-21 0 0,21 0 0,-22 0 16,1 1-16,0-1 0,-1-21 15,1 0-15,0 21 0,20-21 0,-20 0 16,21 0-16,0 0 0,0 0 16,-1 0-16,22-21 15,0 0-15,0-1 16,22 22-16,-22-21 0,21 0 15,0 0-15,21 21 0</inkml:trace>
  <inkml:trace contextRef="#ctx0" brushRef="#br1" timeOffset="61664.51">19240 5482 0,'0'0'0,"-42"0"16,21 0-16,0 21 0,0 1 16,-1-1-16,1 0 0,-21 0 15,42 0-15,-21 22 0,0-22 16,-1 21-16,22-21 0,-21 22 16,21-22-16,0 0 0,0 21 0,0-21 15,0 1-15,0-1 0,0 0 16,21 0-16,1-21 0,-1 21 0,0-21 15,0 0-15,0 0 0,0 0 0,1 0 16,-1 0-16,0 0 0,0 0 16,0 0-16,22 0 0,-22-21 0,0 0 15,0 0-15</inkml:trace>
  <inkml:trace contextRef="#ctx0" brushRef="#br1" timeOffset="62196.36">19664 5334 0,'-21'0'16,"-1"0"-16,1 0 31,21-21-15,0 0-1,0 0 1,0-1-16,21 22 16,1 0-1,-1 0-15,0 0 16,0 0 0,-21 22-16,0-1 15,0 0-15,-21 0 16,0-21-16,0 0 0,-1 21 15,1-21-15,0 0 0,0 0 16,0 0 0,21-21-1,21 0 1,-21 0-16,21 21 0,0-21 16,0 21-16,1-22 15,-1 22-15,-21-21 0,21 21 0,0 0 16,0 0-16,0 0 15,1 0-15,-22 21 16,0 1-16,0-1 0,0 0 16,0 0-16,0 0 0,0 22 0,-22-22 15,1 0-15,0 0 0,-21 0 0,21 0 16,-1 1-16,-20-1 0,21-21 16,0 21-16</inkml:trace>
  <inkml:trace contextRef="#ctx0" brushRef="#br1" timeOffset="62637.33">20045 4953 0,'0'0'16,"21"0"0,0 0-1,0 0-15,0 0 0,1 0 16,-1 0-16,0 0 0,0 21 0,0 0 16,0 1-16,1-1 0,-1 21 15,0-21-15,-21 22 0,21-1 0,-21 0 16,21 1-16,-21-1 0,0 0 15,0 1-15,0-1 0,0 21 0,0-20 16,-21-1-16,0 0 0,21 22 16,-21-22-16,0 1 0,-1-1 0,-20 0 15,21-21-15,-21 22 0,20-22 16,-20 21-16,0-21 0,-1 1 0,1-22 16,21 21-16,0-21 0,-22 0 15,43 21-15,-21-21 0,0 0 16,21-21-1,0 0-15,21-1 16,0 1-16,1 0 0</inkml:trace>
  <inkml:trace contextRef="#ctx0" brushRef="#br1" timeOffset="63364.59">20278 4593 0,'-22'0'0,"44"0"0,-44-21 16,44 21-1,20 0 1,0 0-16,1 0 0,-1 0 16,21 0-16,1 0 0,-1 0 15,1 0-15,-1 0 0,-20 0 0,20 0 16,1 0-16,-22 0 0,0 0 0,1 0 16,-22 0-16,21 0 0,-21 0 15,1 0-15,-1 0 0,0 0 16,-21 21-1,0 0-15,0 1 16,0-1-16,0 0 16,0 21-16,0-21 0,0 22 0,0-1 15,0 0-15,0 1 0,0-1 0,0 0 16,-21 22-16,21-22 0,0 1 16,-21-1-16,21 21 0,-22-20 15,1-1-15,21 22 0,0-22 16,-21 21-16,21-20 0,-21 20 0,21-20 15,0 20-15,-21-21 0,21 1 16,0-1-16,0 0 0,0 1 0,0-22 16,0 21-16,0-21 0,-21 22 0,21-22 15,0 0-15,-22 0 0,22 0 16,0 1-16,0-1 0,0 0 0,0 0 16,-21 0-16,0 0 15,0-21-15,0 22 0,0-22 16,-1 0-16,-20 0 0,21 0 0,-21 0 15,20 0-15,-20 0 16,0 0-16,-1 0 0,1 0 0,0 0 16,-1 0-16,1 0 0,21 0 0,-21 0 15,20 0-15,-20 0 0,21-22 16,0 22-16,0 0 0,-1 0 0,1 0 16,0 0-16,0 0 0,0 0 0,0 0 15,-1 0-15,1 0 0,0-21 16,0 21-16,-21 0 0,20 0 15</inkml:trace>
  <inkml:trace contextRef="#ctx0" brushRef="#br0" timeOffset="84300.13">2011 8149 0,'0'0'0,"0"-42"31,0 63 0,0 0-31,0 22 0,0-22 0,0 21 16,0 22-16,0-22 0,-21 21 0,-1-20 16,1 20-16,-21 1 15,21 20-15,-22-20 0,22-1 0,-21 1 16,0-22-16,20 22 0,-20-22 15,21-21-15,0 22 0,0-22 0,-1 0 16,1-21 0,0-21-1,21 0-15,0-1 0,0-20 0,0 21 16,0-21-16,0-1 0,0 1 16,0 0-16,0-1 0,0 22 0,0-21 15,0-1-15,0 22 16,0 0-16,0 0 0,0 0 0,21 21 15,0 0 1,1 0-16,-1 21 0,-21 0 16,0 0-16,21 0 0,-21 22 15,21-22-15,-21 21 0,0-21 16,0 22-16,0-22 0,21 21 0,0-21 16,-21 1-16,22-1 0,-1 0 15,0 0-15,0-21 0,21 21 16,-20-21-16,-1 0 0,0 0 15,21 0-15,-21-21 0,22 21 16,-22-21-16,21 0 0,1 0 16,-1-1-16,-21 1 0,21 0 0,1-21 15,-1 21-15,0-22 0,-20 22 16,-1-21-16,0 21 0,0-22 0,0 22 16,-21 0-16,0-21 0,0 20 15,0 1-15,0 0 0,0 0 0,0 0 16,-21 21-16,0 0 15,0 0-15,0 0 0,-1 21 16,1-21-16,21 21 16,0 0-16,-21-21 0,0 21 0,21 1 15,-21-1-15,21 0 16,0 0-16,0 0 0,0 0 0,0 1 16,0 20-16,0-21 0,0 0 15,0 22-15,0-22 0,0 0 0,0 0 16,0 0-16,21-21 15,0 0-15,0 0 0,0 0 16,1 0 0,-1-21-16,0 0 15,-21 0-15,21 21 0,-21-21 0,21-1 16,-21 1 0,21 21-16,-21-21 0,0 0 15,22 21 1,-1 0-1,0 0 1,0 0 0,0 0-1,0 0-15,-21-21 0,22 21 0,-1-21 16</inkml:trace>
  <inkml:trace contextRef="#ctx0" brushRef="#br0" timeOffset="84760.86">2794 8530 0,'0'0'15,"0"-21"-15,0 0 0,0 0 16,-21 0-16,0 21 16,-1-22-16,1 22 0,0-21 15,0 21-15,0 0 0,0 0 0,-1 0 16,1 0-16,-21 21 0,21 1 16,0-1-16,-1 0 0,1 0 0,0 0 15,21 0-15,-21 22 0,21-22 16,-21 21-16,21-21 0,0 1 0,0 20 15,0-21-15,0 0 0,0 22 16,0-22-16,21 0 0,0 0 16,0-21-16,0 0 0,1 0 15,-1 0-15,0 0 0,0 0 0,0 0 16,22-21-16,-22 0 16,0 0-16,0-1 0,0 1 0,0 0 15,1 0-15,-1 0 0,-21-22 16,21 22-16,-21 0 0,0 0 0,0 0 15,0-22-15,0 22 0,-21 0 16,0 0-16,-1 0 0,1 0 0,0 21 16,0-22-16,-21 22 0,20 0 15,1 0-15,-21 0 0,21 0 0,0 0 16,-1 22-16,1-1 16,0 0-16,0-21 0,0 21 0,21 0 15,0 0-15,-21 1 0,21-1 0,0 0 16,0 0-16,21-21 0,0 21 15,0 0-15,21-21 0,1 0 16,-1 22-16,0-22 0</inkml:trace>
  <inkml:trace contextRef="#ctx0" brushRef="#br0" timeOffset="85416.49">3471 8424 0,'0'0'0,"0"-21"15,0 0-15,-21 21 0,0 0 16,0 0-16,-22 0 0,22 0 0,0 0 16,-21 0-16,21 21 15,-22-21-15,22 21 0,-21 1 0,21-1 16,-22 0-16,22 21 0,0-21 16,0 1-16,0-1 0,-1 0 0,22 0 15,0 21-15,0-20 0,0-1 16,0 0-16,22 0 0,-1-21 15,0 0-15,0 0 0,21 0 16,-20 0-16,20 0 0,0-21 0,1 0 16,-22 0-16,21-1 0,0 22 15,-20-21-15,20 0 0,-21 0 0,0 0 16,0 0-16,-21-1 0,0 1 16,0 0-1,0 42 16,-21-21-31,21 43 16,0-22-16,0 0 0,0 21 16,0 1-16,0 20 0,0-21 0,0 22 15,0-1-15,0 1 0,0 21 0,0-22 16,0 1-16,0-1 0,0 22 16,0-22-16,0 1 0,0 20 15,0-20-15,0-1 0,0 22 16,0-21-16,0-22 0,0 21 0,0-20 15,0-1-15,-21 0 0,0 1 0,0-1 16,0-21-16,-22 0 0,22 1 16,0-1-16,0 0 0,-22-21 0,22 0 15,-21 0-15,0 0 0,-1-21 0,1 0 16,-22-22-16,1 22 0,21-21 16,-22-1-16,1 1 0,20 0 0,1-22 15,0 22-15,-1-22 0,22 1 16,21-1-16,0 22 0,0-21 0,0 20 15,21 1-15,22 0 0,-22-22 16,21 22-16,0-1 0,1 1 16,-1 0-16,22-1 0,-22 1 15,21-21-15,1 20 0</inkml:trace>
  <inkml:trace contextRef="#ctx0" brushRef="#br0" timeOffset="85657.35">3916 8509 0,'-21'0'32,"21"21"-32,-22 0 15,22 1-15,0-1 16,0 0-16,-21 0 0,21 0 0,0 0 0,-21 1 16,21-1-16,0 0 15,0 0-15,0 0 0,0 0 16,0-42 15,0 0-31,0 0 16,0 0-16,0 0 0</inkml:trace>
  <inkml:trace contextRef="#ctx0" brushRef="#br0" timeOffset="85829.25">3873 8340 0,'0'0'16,"-21"0"-16,0 0 15,21 21 32,0 0-31,21-21-16,0 0 0,1 0 16,-1 0-16,0 0 0,0 0 0</inkml:trace>
  <inkml:trace contextRef="#ctx0" brushRef="#br0" timeOffset="86253.01">4170 8467 0,'0'0'16,"21"21"-16,-21 0 0,0 0 0,0 0 0,0 1 16,0-1-16,0 0 0,0 0 0,0 0 15,0 0-15,0 1 0,0 20 16,0-21-16,0 0 0,0 0 0,0 1 15,0-1-15,0 0 16,-21-21 0,21-21-1,0 0-15,0-1 16,0 1-16,0-21 0,0 21 16,0 0-16,21-22 0,0 1 15,0 21-15,0-22 0,22 1 0,-1 0 16,0 21-16,1-22 0,20 22 15,-20 0-15,20 0 0,-21 21 0,22 0 16,-22 0-16,1 0 0,-1 21 16,0 0-16,-21 0 0,1 0 0,-1 22 15,-21-22-15,0 21 0,0 1 0,0-22 16,0 21-16,-43-21 0,22 22 16,0-22-16,0 21 0,0-21 0,0 0 15,-1 1-15,1-1 0,-21 0 16,21-21-16,0 21 0,-1-21 15,1 0-15,0 0 0,0 0 0,0 0 16</inkml:trace>
  <inkml:trace contextRef="#ctx0" brushRef="#br0" timeOffset="86749.82">1503 7916 0,'0'0'16,"-21"22"15,21-1-31,0 0 0,-22 21 16,22 1-16,0 20 0,-21 1 0,21-1 15,0 1-15,0 20 0,0 1 16,0 0-16,0-1 0,0 1 0,0 0 15,0-1-15,0 1 0,-21 0 16,0-1-16,0-20 0,0-1 0,21-20 16,-22-1-16,1 0 0,21 1 15,-21-1-15,21-21 0,0 0 16,0 0-16,0 1 0,0-44 31,0-20-31,0 21 0,0 0 16,0-22-16,0 1 15,0 0-15,0-1 0,0-20 0</inkml:trace>
  <inkml:trace contextRef="#ctx0" brushRef="#br0" timeOffset="87608.32">1587 7959 0,'0'0'0,"0"-21"15,22-1-15,-1 22 0,0-21 16,0 21-16,21 0 0,1 0 0,-1 0 16,0 0-16,1 0 15,20 0-15,1 0 0,-1 0 0,22 0 16,0 0-16,20 0 0,1 0 16,0 0-16,0 0 0,21 0 0,0 0 15,0 0-15,21 0 0,0 0 16,22 0-16,-22 0 0,21 0 0,-21 0 15,22 0-15,-22 0 0,21 0 0,-21 0 16,0 0-16,-21 0 0,0 0 16,-21-21-16,0 21 0,0 0 0,0 0 15,-22-21-15,22 21 16,-42 0-16,20 0 0,-20-21 0,-1 21 0,-20 0 16,-1 0-16,0 0 0,-20 0 15,-1 0-15,0 0 0,0 0 16,-21 21-16,0 0 15,0 0-15,0 0 0,0 1 16,0-1-16,0 0 0,0 0 0,0 21 16,0-20-16,0 20 0,0 0 0,0 1 15,0-1-15,0 0 0,0 1 16,0-1-16,0 0 0,0 1 0,0-1 16,0 0-16,0 1 0,-21-22 15,21 21-15,-21 0 0,21 1 16,0-1-16,0-21 0,-21 22 0,21-1 0,-22 0 15,1-21-15,21 22 16,0-22-16,0 21 0,-21-21 0,0 22 16,0-22-16,21 0 0,-21 21 0,-1-20 15,1-1-15,0 0 0,0 0 16,-21-21-16,20 21 0,1 0 0,-21-21 16,21 22-16,0-1 0,-22-21 15,22 0-15,-21 0 0,-1 21 0,1 0 16,0-21-16,-22 0 0,1 0 0,-1 0 15,1 21-15,-22-21 0,-21 0 16,22 0-16,-22 0 0,-21 0 16,0 0-16,21 0 0,-42 0 0,21 21 0,-21-21 15,-1 0-15,1 0 16,0 0-16,0 0 0,0 0 0,0 0 16,-1 0-16,1 0 0,0 0 15,21 0-15,0 0 0,0 0 0,0 0 16,21 0-16,0 0 0,22 0 15,-1 0-15,0 0 0,22 0 0,-1 22 16,22-22-16,0 0 0,21 0 16,-22 0-16,22 0 15,21 21 1,21-21 0,0 0-16,1 0 0,-1 21 15,0-21-15,0 0 0,0 0 0,0 0 16,1 0-16,-1 0 0</inkml:trace>
  <inkml:trace contextRef="#ctx0" brushRef="#br0" timeOffset="87740.25">2095 9504 0,'0'0'0,"22"0"16,-1 0-16,-21 21 0,21-21 15,-21 21 1,21-21-16,0 0 15,0 0-15</inkml:trace>
  <inkml:trace contextRef="#ctx0" brushRef="#br0" timeOffset="88888.34">5080 9885 0,'0'0'0,"21"-21"0,0 0 0,0-1 0,-21 1 16,22 0-16,-1 21 16,-21 21 15,-21 0-31,-1-21 0,-20 22 15,21-1-15,-21 21 0,-1-21 0,1 0 16,-22 22-16,1-22 0,-22 0 16,22 21-16,-1-20 0,-20 20 0,20-21 15,1 21-15,-1-20 0,1 20 0,20-21 16,-20 0-16,20 0 0,22 1 16,-21-1-16,21-21 0,21-21 15,0-1 1,0 1-16,0 0 0,21 0 15,0 21-15,0-21 0,0 21 0,22 0 16,-22 0-16,21 0 0,1 0 16,-1 0-16,0 0 0,1 0 0,-1 21 15,0 0-15,22 0 0,-22 0 16,0 1-16,1-1 0,-1 0 0,0 0 16,-20 0-16,20 0 0,-21 1 0,0-1 15,0 0-15,1 0 0,-1-21 16,0 21-16,0-21 0,0 0 15,0 0-15,1 0 16,-1 0-16,0-21 0</inkml:trace>
  <inkml:trace contextRef="#ctx0" brushRef="#br0" timeOffset="89316.1">5800 10033 0,'42'-21'0,"-84"42"15,105-63-15,-42 21 0,0-1 0,1 1 0,-22 0 16,-22 0 0,1 21-16,-21 0 15,0 0-15,-1 21 16,1-21-16,-22 21 0,22 0 0,0 1 16,-1-22-16,1 21 0,0 0 0,21 0 15,-1 0-15,22 0 0,0 1 16,0-1-16,22 0 0,-1-21 15,21 0-15,-21 21 0,22-21 16,-1 0-16,0 0 0,22 21 0,-22-21 16,0 0-16,1 21 0,-1-21 0,-21 22 15,0-22-15,1 21 0,-1-21 16,-21 21-16,0 0 0,0 0 0,-21-21 16,-1 21-16,-20 1 0,0-1 0,-1 0 15,1-21-15,-21 21 16,20-21-16,-20 0 0,20 0 0,1 0 15,0 0-15,21 0 0,-1 0 16,-20 0-16,21-21 0,0 0 16,21 0-16,0-1 0,0 1 15,21 0-15,0 0 16,0 21-16,22-21 0,-22 0 0,21 21 16</inkml:trace>
  <inkml:trace contextRef="#ctx0" brushRef="#br0" timeOffset="89608.93">6223 10012 0,'0'21'16,"0"0"-16,0 0 16,0 1-16,0 20 0,0-21 0,0 0 15,0 22-15,0-1 0,0 0 0,0 22 16,0-1-16,-21 1 0,0-1 15,-1 22-15,22-22 0,-21 22 0,0 0 16,0-22-16,0 22 0,0-22 0,-1 22 16,22-21-16,0-1 0,0-21 15,0 1-15,0-22 0,0 0 0,0 0 16,22-21-16,-1 0 16,0-21-16,0 0 0,0 0 15,-21 0-15,0-1 0,21-20 0,-21 0 16,0-1-16,0 1 0,0-21 0</inkml:trace>
  <inkml:trace contextRef="#ctx0" brushRef="#br0" timeOffset="89908.79">6159 10245 0,'0'0'16,"0"-43"-16,0 1 0,0 21 0,0 0 16,0 0-16,0-1 0,0 1 0,0 0 15,22 0-15,-1 0 0,0 0 16,0 21-16,21-22 0,1 22 15,-1 0-15,0 0 0,1 0 0,-1 0 16,0 0-16,1 0 0,-1 0 16,0 43-16,-42-22 0,0 0 0,0 0 15,0 22-15,0-22 0,-42 0 0,21 0 16,-21 21-16,-1-20 0,1-1 16,0 0-16,-1 0 0,1 0 0,21 0 15,-22 1-15,22-22 0,-21 21 16,21-21-16,0 0 0,21-21 31,0-1-31,21 1 0,0 21 16,0-21-16,21 0 0,-20 0 15</inkml:trace>
  <inkml:trace contextRef="#ctx0" brushRef="#br0" timeOffset="90804.91">7218 9948 0,'0'-21'0,"-21"21"16,-1 0-16,-20-21 15,21 21-15,0 0 0,0 0 16,-22 0-16,22 21 0,-21 0 0,21 1 16,-22-1-16,1 0 0,21 0 0,0 0 15,-22 22-15,22-22 16,21 0-16,-21 21 0,21-21 0,0 1 15,0-1-15,0 0 0,0 0 0,0 0 16,21 0-16,0-21 16,0 0-16,1 0 0,20 0 0,-21 0 15,21-21-15,-20 21 0,20-21 16,-21 0-16,21 21 0,-20-21 0,-1 0 16,0-22-16,0 22 0,0 0 0,0 0 15,1-22-15,-22 22 16,0-21-16,21 21 0,-21 0 0,0-1 15,21 1-15,-21 42 32,-21 1-32,21-1 0,0 21 15,-21-21-15,21 0 0,0 1 0,0-1 16,0 21-16,0-21 0,0 0 16,21 1-16,0-1 0,0-21 15,-21 21-15,21-21 0,0 0 16,1 0-16,-1 0 0,0 0 0,0 0 15,0 0-15,0 0 0,22-21 0,-22 0 16,0 21-16,0-22 16,0 1-16,1 0 0,-1 0 0,0-21 15,0 20-15,-21 1 0,21 0 0,-21-21 16,0 21-16,0-1 0,0 1 16,0 42-1,0 1 1,0-1-16,-21 0 15,21 21-15,0-21 0,0 1 0,-21-1 16,21 0-16,0 0 0,0 0 16,-21 0-16,21 1 0,0-1 0,0 0 15,0 0-15,-21-21 0,21 21 16,-22-21 0,22-21-1,0 0 1,0 0-16,0 0 15,0-1-15,0 1 0,0 0 0,0 0 16,22-21-16,20 20 0,-21-20 0,0 21 16,22-21-16,-1-1 0,-21 22 15,21 0-15,1 0 0,-1 21 0,0 0 16,1 0-16,-22 0 16,21 21-16,-21 0 0,1 21 0,-1-20 0,-21 20 15,0-21-15,0 21 0,0-20 0,0 20 16,0-21-16,0 0 15,0 22-15,0-22 0,-21 0 0,-1 0 16,22 0-16,-21 0 0,0-21 16,21-21 15,0 0-31</inkml:trace>
  <inkml:trace contextRef="#ctx0" brushRef="#br0" timeOffset="91637.69">8530 9525 0,'0'0'16,"0"-21"-16,0 42 47,0 0-32,21 0-15,0 22 0,-21-22 0,22 0 16,-1 21-16,0-20 0,21 20 16,-21-21-16,22 0 0,-1 22 15,0-22-15,22 0 0,-22 0 0,22-21 16,-22 21-16,0-21 0,22 0 16,-22 0-16,1 0 0,-22 0 0,21 0 15,0 0-15,-20 0 0,-1 0 0,0 0 16,-21-21-16,-21 21 31,0 0-31,-22 0 0,1 0 16,0 21-16,-1 0 0,-20 1 0,20-1 15,-20 21-15,-1-21 0,22 22 0,-21-22 16,20 21-16,1-21 0,0 22 16,20-1-16,-20-21 0,21 21 15,0 1-15,-22-22 0,43 21 0,-21-21 16,21 1-16,-21-1 0,21 0 15,0 0-15,21-21 16,0 0-16</inkml:trace>
  <inkml:trace contextRef="#ctx0" brushRef="#br0" timeOffset="92848.67">9948 9398 0,'21'21'0,"1"-21"16,-1 0-16,0 0 0,0 0 15,21 0-15,-20 0 0,-1 0 16,21-21-16,-21 21 0,22-21 15,-1 0-15,-21 0 0,21 21 0,1-22 16,-22 1-16,0 0 0,0 21 0,0-21 16,-21 0-16,0 0 0,0-1 15,-21 1 1,0 21-16,0 0 16,0 0-16,-22 0 0,22 0 0,-21 21 15,21 1-15,-22-1 0,22 0 0,0-21 16,-21 42-16,21-21 0,21 1 15,0-1-15,-22 0 0,22 0 0,0 0 16,0 0-16,0 1 0,22-1 16,-1-21-16,0 21 15,0-21-15,0 0 0,0 0 0,1 0 16,-1 0-16,0 0 0,0 0 16,0-21-16,0 21 0,-42 0 31,0 0-31,0 0 15,-21 0-15,20 21 0,-20 0 0,21 0 16,-21 0-16,20 22 0,-20-22 0,21 21 16,0 1-16,0-22 0,-1 21 15,1 0-15,0 1 0,21-22 0,0 21 16,0 1-16,0-22 0,0 0 16,0 21-16,21-21 0,0-21 0,1 22 15,-1-1-15,21-21 0,-21 0 0,22 0 16,-1 0-16,-21 0 0,21 0 15,1-21-15,-1-1 0,0 22 0,1-42 16,20 21-16,-20 0 0,-1-22 16,0 22-16,1-21 0,-22 0 15,21-1-15,-21 1 0,0 0 0,1-1 16,-22 1-16,0 0 0,0 20 16,0 1-16,0 0 0,0 0 0,-22 21 31,1 21-31,0 0 0,21 0 0,0 1 15,-21 20-15,21 0 0,0-21 0,-21 22 16,21-1-16,0 0 0,0-20 16,0 20-16,0-21 0,0 21 0,0-20 15,0-1-15,0 0 0,-21 0 16,21 0-16,0-42 47,0 0-47,0 0 0,0 0 0,21-1 15,-21-20-15,21 21 0,0-21 16,-21-1-16,21 1 0,0-22 0,1 22 16,20 0-16,-21 21 0,21-22 0,1 22 15,-1 0-15,0 0 0,1 0 16,-1 21-16,0 0 0,1 0 0,-1 21 16,-21 0-16,22 0 0,-22 21 15,0-20-15,0 20 0,0 0 0,-21-21 16,0 22-16,0-1 0,0 0 15,0 1-15,0-22 0,-21 0 16,0 21-16,0-20 0,21-1 0,-21 0 16,21 0-16,0 0 15,21-21 1,0-21-16,0 0 16,0 0-16,22-22 0,-22 22 0,21-21 15,-21 0-15,0-1 0,22-20 16</inkml:trace>
  <inkml:trace contextRef="#ctx0" brushRef="#br0" timeOffset="93068.55">11747 9292 0,'0'-21'0,"0"42"0,0-63 0,0 63 15,0 21 1,0-20-16,0-1 16,0 21-16,0 0 0,0 1 0,0 20 15,0-20-15,-21-1 0,21 0 16,-21 22-16,21-22 0,0 0 0,0 1 15,0-1-15,-21-21 0,21 22 0,0-22 16,-21 21-16,21-21 0,0 0 16,0 1-16,21-22 31,0-22-31,-21 1 0,0 0 0,0 0 16</inkml:trace>
  <inkml:trace contextRef="#ctx0" brushRef="#br0" timeOffset="93248.44">11472 9694 0,'0'0'15,"21"0"1,1 0-16,-1 0 0,0 0 16,0 0-16,0 0 0,22 0 15,-22-21-15,0 0 0,0 21 0,21-21 16,-20 21-16,20-21 0,-21 21 15,0-21-15,22 21 0,-22 0 0</inkml:trace>
  <inkml:trace contextRef="#ctx0" brushRef="#br0" timeOffset="93897.07">11874 9821 0,'-21'22'0,"42"-44"0,-42 65 0,21-22 16,21-21 15,1 0-31,-1 0 0,21-21 0,-21 0 16,0 21-16,22-22 0,-22 1 0,21 0 15,-21 0-15,1 0 0,20 0 16,-21-1-16,0 1 0,-21 0 0,0 0 16,0 0-16,-21 21 31,0 0-31,0 21 0,0 0 0,-22 0 15,22 22-15,0-22 0,0 21 16,0-21-16,21 22 0,0-22 0,-22 21 16,22-21-16,0 0 0,0 1 15,0-1-15,0 0 0,0 0 16,22-21-16,-1 0 0,0 21 0,0-21 16,0 0-16,22 0 0,-22 0 15,21 0-15,-21-21 0,0 21 0,22-21 16,-22 0-16,0 0 0,0 21 0,0-22 15,1 1-15,-1-21 0,-21 21 16,21 0-16,0-22 0,0 22 0,0-21 16,1 21-16,-1-22 0,0 22 15,0 0-15,0 0 0,0 0 0,1 21 16,-1 0-16,0 0 0,0 0 0,0 21 16,0-21-16,-21 42 0,22-21 15,-22 0-15,21 22 0,0-22 16,-21 21-16,0-21 0,0 22 0,0-22 15,0 21-15,0-21 0,0 22 16,0-22-16,-21 0 0,0 0 16,21-42 15,0 0-31,21 0 16,-21 0-16,0-1 0,21 1 15,0-21-15,0 21 0,0 0 16,-21-22-16,22 22 0,-1-21 15,0 21-15,21-1 0,-21-20 0,22 21 16,-1 0-16,0 0 0,1-1 16,20-20-16</inkml:trace>
  <inkml:trace contextRef="#ctx0" brushRef="#br0" timeOffset="94196.9">14372 9208 0,'0'0'0,"0"-22"0,-21 44 16,0-1-1,0 0-15,-1 0 0,22 0 16,-21 22-16,0-22 0,0 21 16,0 0-16,0 1 0,-1-1 0,1 0 15,0 1-15,0-1 0,0 0 16,21-20-16,-21 20 0,-1-21 0,1 21 15,21-20-15,0-1 0,-21 0 16,21 0-16,21-21 16,22 0-1,-22-21-15,0 21 0,0-21 16,21-22-16,1 22 0,-22-21 0,21 21 16,1-22-16</inkml:trace>
  <inkml:trace contextRef="#ctx0" brushRef="#br0" timeOffset="94853.52">14563 9292 0,'0'0'0,"0"-42"0,21 21 0,-21 0 16,21-1-16,-21 44 16,0 20-1,0-21-15,-21 21 0,0 1 16,21-1-16,-22 0 0,1 1 0,0-1 16,21 0-16,-21 1 0,0-1 0,21 0 15,-21 1-15,21-22 0,-22 0 16,22 0-16,-21 0 0,21 1 0,0-1 15,0-42 17,21 21-32,1-22 0,-1 1 15,0 0-15,0 0 0,0-21 16,0 20-16,22-20 0,-22 21 0,0-21 16,0-1-16,0 22 0,-21 0 15,22 0-15,-1 0 0,-21-1 0,0 44 31,0-1-31,0 0 0,0 0 16,0 21-16,0-20 0,0 20 0,0-21 16,0 0-16,0 22 0,0-22 15,0 0-15,0 0 0,21 0 0,0 0 16,0 1-16,0-1 0,1 0 0,20-21 16,-21 0-16,21 0 15,1 0-15,-22 0 0,21 0 0,1 0 16,-1 0-16,0-21 0,-21 0 15,22-1-15,-1 1 0,0 0 0,-20-21 16,20 21-16,-21-22 0,0 1 0,0 0 16,1 20-16,-1-20 0,-21 21 15,0 0-15,0 0 0,0-1 0,0 1 16,-21 21 0,-1 21-16,1 1 0,0-1 15,-21 0-15,21 21 0,-1-21 0,22 22 16,0-1-16,-21 0 0,21-20 0,0 20 15,0-21-15,0 0 0,0 22 16,21-22-16,1-21 0,-1 21 16,0 0-16,0-21 0,21 0 0,-20 0 15,-1 0-15,21 0 0,-21 0 0,22 0 16,-22 0-16,21 0 0,-21-21 16,0 0-16,1 0 0,-1-1 0,0 1 15,0-21-15,0 21 0,-21-22 16,0 22-16</inkml:trace>
  <inkml:trace contextRef="#ctx0" brushRef="#br0" timeOffset="95096.39">13758 9356 0,'0'0'0,"-21"0"0,-42 21 15,84-21 1,0 0-16,21 0 0,1 0 16,-1 0-16,21 0 0,1 0 0,-1 0 15,1 0-15,21 0 0,-22 0 0,1 0 16,-1 0-16,-21 0 16,1 0-16,-1 0 0,0-21 0,-20 21 0,-22-21 15,0-1 1</inkml:trace>
  <inkml:trace contextRef="#ctx0" brushRef="#br0" timeOffset="95729.09">16764 9313 0,'0'0'0,"0"-42"16,0 21-16,21 0 0,0 0 15,0-22-15,1 22 0,-1 0 16,0 21-16,0 0 0,0 0 16,0 21-16,1 0 0,-1 0 0,-21 22 15,21-22-15,0 21 0,0 1 0,-21-1 16,0 0-16,21 22 0,-21-22 15,22 0-15,-22 22 0,0-22 0,0 1 16,0-22-16,0 21 0,0-21 16,0 0-16,0 1 0,0-1 0,0 0 15,0-42 17,0 0-32,0-1 0,0 1 0,21-21 15,0 21-15,0-22 0,0 1 16,-21-21-16,43 20 0,-22 1 0,0 0 15,0-1-15,21-20 0,-20 20 0,20 1 16,-21-21-16,21 20 0,-20 1 16,20 0-16,-21 20 0,0 1 0,0 0 15,1 0-15,-1 21 0,0 0 16,0 21-16,-21 0 0,21 22 16,-21-22-16,0 21 0,21 0 15,-21 1-15,22-22 0,-22 21 16,0 1-16,0-1 0</inkml:trace>
  <inkml:trace contextRef="#ctx0" brushRef="#br0" timeOffset="97224.25">18182 9779 0,'0'0'0,"21"-21"0,0 0 15,1 21-15,-1-21 0,-21-1 16,21-20-16,-21 21 0,21 0 0,-21-22 15,0 1-15,0 21 0,0-21 16,0 20-16,0-20 0,-21 0 16,0 21-16,0-1 0,-1 1 0,1 0 15,0 21-15,0 0 0,0 0 16,0 0-16,-1 21 0,1 0 0,0 1 16,0 20-16,0-21 0,0 21 15,21 1-15,-22-1 0,1 0 0,0 22 16,21-22-16,0 1 0,0-22 15,0 21-15,0-21 0,0 22 0,0-22 16,21 0-16,0-21 0,1 21 0,-1-21 16,0 0-16,0 0 0,0 0 15,0 0-15,1-21 0,-1 21 0,0-21 16,-21 0-16,21-1 16,0-20-16,0 21 0,1-21 0,-1-1 15,0 1-15,0 0 0,0-22 0,0 22 16,-21-1-16,22 22 0,-22-21 15,21 21-15,-21 0 0,0 42 32,0 0-32,-21 0 0,-1 21 15,22-20-15,0 20 0,0-21 16,0 21-16,-21 1 0,21-22 0,0 21 16,0-21-16,0 22 0,0-22 0,21 0 15,-21 0-15,22-21 0,-1 21 16,0-21-16,21 0 0,-21 0 15,22 0-15,-1 0 0,-21-21 16,22 21-16,-1-21 0,-21-21 0,21 21 16,1-22-16,-1 1 0,-21 0 15,22-1-15,-22-20 0,21 20 0,-21-20 16,0 21-16,1-22 0,-22 1 0,0-1 16,0 22-16,0-22 0,0 22 15,0 21-15,0 0 0,0-1 0,0 1 16,-22 21-16,1 21 15,0 22-15,21-22 0,0 21 0,-21 22 16,21-22-16,-21 0 16,0 22-16,21-22 0,0 22 0,0-22 15,0 22-15,0-22 0,0 21 0,0-20 16,0 20-16,0-20 0,0-22 16,21 21-16,0 0 0,0-20 0,0-1 15,0 0-15,1 0 0,-1-21 16,21 0-16,-21 0 0,0 0 0,22 0 15,-22 0-15,21-21 0,-21 21 16,22-21-16,-1-22 0,-21 22 0,22 0 16,-22-21-16,0-1 0,21 1 15,-21 0-15,1 21 0,-1-22 0,0 22 16,-21 0-16,0 0 0,0 0 0,21 21 16,-21 21-1,0 0-15,-21 0 16,0 0-16,21 0 0,0 22 0,-21-22 15,21 21-15,0-21 0,0 1 16,0 20-16,0-21 0,0 0 0,0 0 16,0 1-16,0-1 0,21-21 15,0 21-15,0-21 0,0 0 0,0 0 16,1 0-16,-1 0 0,0 0 16,0 0-16,0 0 0,0-21 0,1 0 15,-1-1-15,0 1 0,0-21 16,-21 21-16,21-22 0,0 22 15,1-21-15,-22 0 0,21-1 0,0 22 16,-21 0-16,0 0 0,21 0 16,-21-1-16,0 44 31,0-1-31,0 0 0,0 0 0,-21 21 16,21-20-16,-21 20 0,21-21 0,0 21 15,0-20-15,0-1 0,0 0 16,0 0-16,0 0 0,0 0 0,0 1 15,21-22-15,-21 21 0,21-21 16,0 0-16,0 0 0,1 0 16,-1 0-16,0 0 15,-21-21 1,0-1 0,21 22-16,-21-21 250,0 0-235,0 0-15</inkml:trace>
  <inkml:trace contextRef="#ctx0" brushRef="#br0" timeOffset="99132.15">19981 9525 0,'0'-21'0,"0"0"0,0 0 16,0-1-1,0 1-15,-21 21 16,21-21-16,-21 0 0,0 21 0,0-21 16,-1 21-16,1 0 0,0 0 15,-21 0-15,21 0 0,-1 0 0,-20 0 16,21 0-16,-21 0 0,20 21 15,-20 0-15,21 0 0,0 0 0,0 22 16,-22-1-16,22-21 0,0 22 0,21-1 16,-21 0-16,21 1 0,0-1 15,-21-21-15,21 21 0,0-20 0,0-1 16,0 0-16,21 0 0,0-21 16,0 21-16,0-21 0,0 0 15,1 0-15,-1 0 0,0 0 0,21 0 16,-21-21-16,22 21 0,-1-21 15,-21 0-15,22 0 0,-22-1 0,21 1 16,-21-21-16,22 21 0,-22-22 16,0 1-16,21 21 0,-21-21 0,-21-1 15,22 22-15,-1-21 0,-21 21 0,0-1 16,21 1-16,-21 0 0,0 42 31,0 0-15,-21 22-16,21-22 15,-21 21-15,21-21 0,0 22 16,-22-1-16,22-21 0,0 22 0,0-22 16,0 21-16,0-21 0,0 0 0,0 1 15,22-22-15,-1 21 0,0 0 16,0-21-16,0 0 0,0 0 0,1 0 16,-1 0-16,0 0 0,0-21 15,0 0-15,0 21 0,22-22 0,-22 1 16,0-21-16,0 21 0,22 0 0,-22-22 15,0 22-15,0-21 0,21 21 16,-20-22-16,-1 22 0,21 0 16,-21 21-16,0-21 0,1 21 15,-22 21 1,-22 0 0,1 21-16,0-20 0,21-1 15,0 21-15,-21-21 0,21 0 0,0 22 16,0-22-16,0 0 0,0 0 15,21 0-15,0 1 0,22-1 0,-22 0 16,21-21-16,0 0 0,1 21 16,-1-21-16,22 0 0,-22 0 15,21 0-15,-20 0 0,-1 0 0,22 0 0,-22-21 16,0 0-16,1 0 0,-1-1 16,-21 1-16,21-21 0,-20 21 15,-1-22-15,0 1 0,21 0 16,-42-1-16,21 22 0,-21-21 0,0 0 15,0 20-15,0 1 0,0 0 0,-21 0 16,0 0-16,0 21 0,0 0 16,-22 0-16,22 0 0,0 0 0,-21 0 15,21 21-15,-22 0 0,22 0 16,0 0-16,-21 22 0,20-1 0,1-21 16,0 22-16,21-1 0,0 0 15,0-21-15,0 22 0,0-22 0,0 21 16,0-21-16,21 1 0,0-1 0,1 0 15,-1-21-15,0 21 16,0-21-16,0 0 0,0 0 0,1 0 16,-1 0-16,0 0 0,0-21 15,0 0-15,0 0 0,1-22 0,-1 22 16,21-21-16,-21-1 0,0 1 0,22-21 16,-22 20-16,21-20 0,-21-1 15,22 22-15,-22-22 0,0 1 0,21-1 16,-20-20-16,20 20 0,-21 1 15,0 20-15,0-20 0,-21 21 16,0 20-16,0 1 0,0 0 16,0 0-16,0 42 15,0 0-15,-21 0 0,0 22 16,0 20-16,0-20 0,0 20 0,-1 1 16,1-1-16,0 1 0,0-1 0,21 1 15,-21-1-15,21 1 0,0-1 16,0 1-16,0-1 0,0-21 0,0 1 15,0-1-15,21 0 0,0-20 16,0-1-16,0 0 0,22 0 0,-22 0 16,21-21-16,-21 0 0,22 0 15,-1 0-15,-21 0 0,22-21 16,-1 0-16,0 21 0,-21-21 0,22 0 16,-22-1-16,21-20 0,-21 21 15,1 0-15,-1-22 0,0 1 0,0 21 16,0-21-16,-21 20 0,21-20 15,-21 21-15,0-21 0,0 20 0,0-20 16,-21 21-16</inkml:trace>
  <inkml:trace contextRef="#ctx0" brushRef="#br0" timeOffset="99345.03">20659 8975 0,'-22'0'0,"44"0"0,-65 0 0,22 0 16,0 0-16,21 21 47,-21-21-47,0 0 16,-1 21-16,1-21 15,0 0-15,0 0 0,0 21 0</inkml:trace>
  <inkml:trace contextRef="#ctx0" brushRef="#br0" timeOffset="101124.01">7281 11705 0,'21'0'32,"1"-21"-17,-1 0-15,0 0 16,-21 0-16,21-1 0,-21 1 16,0 0-16,0-21 0,0 21 15,0-1-15,0 1 0,0-21 0,-21 21 16,0 0-16,0-22 0,-1 22 0,1 0 15,-21 0-15,21 0 0,0 21 16,-22 0-16,1 0 0,21 0 16,-22 0-16,1 21 0,21 0 0,-21 0 15,-1 0-15,22 22 0,0-1 16,-21 0-16,20 1 0,1-1 0,0 0 16,21 1-16,0-1 0,0 0 0,0 1 15,0-1-15,0-21 0,21 21 16,0-20-16,1-1 0,-1 0 0,0 0 15,21-21-15,-21 0 0,22 0 16,-1 0-16,-21 0 0,22-21 0,-1 21 16,0-21-16,-21 0 0,22-1 0,-1-20 15,-21 21-15,22 0 16,-22-22-16,21 22 0,-21-21 0,22 0 16,-22-1-16,0 1 0,0-22 15,-21 22-15,0 0 0,21-22 0,-21 1 16,0 20-16,0 1 0,0 0 0,0 21 15,0-22-15,0 22 0,-21 42 32,21 22-32,0-1 15,0 0-15,0 1 0,-21 20 16,21-21-16,-21 22 0,21-22 0,0 1 16,-21 20-16,21-21 0,0 1 15,0-1-15,0-21 0,0 22 0,0-22 16,21 0-16,0 0 0,0 0 15,21-21-15,-20 0 0,-1 0 0,21 0 16,0 0-16,1 0 0,-1 0 0,0-21 16,1 21-16,-1-21 0,-21 0 15,22 0-15,-1-1 0,-21 1 0,21 0 16,-20 0-16,-1-21 0,-21 20 16,0 1-16,0 0 0,0-21 0,0 21 15,0-1-15,0 1 0,-21 21 16,-1 0-16,1 0 15,0 0-15,0 0 0,0 0 0,0 21 16,-1 1-16,1-1 0,0 21 0,21-21 16,0 0-16,-21 22 0,21-22 15,0 0-15,0 0 0,0 22 0,0-22 16,21 0-16,0 0 0,0 0 16,22-21-16,-22 21 0,21-21 0,-21 0 15,22 0-15,-1 0 0,-21 0 0,22 0 16,-1-21-16,0 21 0,-21-21 15,22 0-15,-1 0 0,-21 0 0,22-1 16,-1 1-16,-21-21 0,21 0 16,-20 20-16,-1-20 0,0 0 15,0-22-15,0 22 0,-21 0 0,0-22 16,0 22-16,0-1 0,0 1 16,0 0-16,0 21 0,0-1 0,0 1 15,0 42 1,0 1-16,-21 20 0,21 0 15,0 1-15,0 20 0,0-21 0,0 22 16,0-22-16,-21 1 0,21 20 16,0-21-16,-21 1 0,21-1 0,0-21 15,0 22-15,0-22 0,0 0 0,0 0 16,0 0-16,0 0 16,21-21-16,0 0 0,0 0 15,0 0-15,1 0 16,-1 0-16,-21-21 0,21 0 0,0 0 15,-21 0-15,21-22 0,-21 22 0</inkml:trace>
  <inkml:trace contextRef="#ctx0" brushRef="#br0" timeOffset="101320.9">8445 11388 0,'0'0'15,"-21"0"-15,0 0 0,21 21 31,21-21-31,0 0 0,22 0 0,-22 0 16,0 0-16,21 0 0,1 0 16,-1 0-16,0 0 0,1 0 0,-1 0 15,22 0-15,-22 0 0,0 0 16,1 0-16,-1 0 0,0 0 0,1 0 16,-1 0-16</inkml:trace>
  <inkml:trace contextRef="#ctx0" brushRef="#br0" timeOffset="102060.48">9631 11684 0,'0'0'0,"21"0"16,0 0 0,-21-21-16,0 0 0,21 0 15,-21-1-15,0 1 0,0 0 16,0 0-16,0-21 0,0 20 0,0-20 15,-21 21-15,0-21 0,0 20 0,0 1 16,-1 0-16,-20 0 0,21 21 16,0 0-16,-22 0 0,1 0 0,21 0 15,-21 21-15,20 0 0,-20 22 16,0-22-16,21 21 0,-1 0 0,1-20 16,0 20-16,21 0 0,0 1 15,0-22-15,0 21 0,0-21 16,21 0-16,0 22 0,1-22 0,-1-21 15,0 21-15,21 0 0,-21-21 0,22 0 16,-22 0-16,21 0 0,-21 0 16,22 0-16,-22-21 0,21 0 0,-21 0 15,22 0-15,-22-1 0,21 1 16,-21 0-16,22 0 0,-22-21 0,0 20 16,0-20-16,0 0 0,-21-1 0,0 22 15,22-21-15,-22 0 0,0 20 16,0 1-16,0 0 0,0 42 31,0 0-31,-22 22 0,22-22 16,0 21-16,0-21 0,0 22 0,0-22 15,0 21-15,0-21 0,0 22 16,0-22-16,0 0 0,0 0 0,22 0 16,-1-21-16,0 22 0,0-22 0,0 0 15,22 0-15,-22 0 0,21 0 16,-21 0-16,22-22 0,-22 22 0,21-21 15,-21 0-15,22 0 0,-22 0 16,0 0-16,0-1 0,0 1 0,-21-21 16,0 21-16,21 0 0,-21-22 15,22 22-15,-22 0 0,0 0 16,0 42 0,-22 0-16,22 21 15,-21-20-15,0-1 0,21 0 16,0 21-16,0-21 0,0 1 0,-21-1 15,21 0-15,0 0 0,0 0 16,0 0 0,21-21-16,0 0 15,0 0-15,-21-21 0,22 0 16,-22 0-16,21 21 0</inkml:trace>
  <inkml:trace contextRef="#ctx0" brushRef="#br0" timeOffset="102240.37">10456 11091 0,'0'0'0,"-42"-42"31,21 42-15,42 0 31,0 0-47,0 0 15</inkml:trace>
  <inkml:trace contextRef="#ctx0" brushRef="#br0" timeOffset="102480.23">10837 10922 0,'0'21'15,"-21"0"-15,21 1 16,-21-1-16,21 0 0,-21 21 15,21 1-15,0-1 0,0 0 16,0 1-16,-21-1 0,21 0 0,0 1 16,0-1-16,0 0 0,0 1 15,-22-1-15,22-21 0,0 21 0,0-20 16,0-1-16,-21 0 0,21 0 0,-21 0 16,21 0-16,0 1 15,21-22 1,0 0-16,22-22 0</inkml:trace>
  <inkml:trace contextRef="#ctx0" brushRef="#br0" timeOffset="102843.99">11515 11282 0,'0'-21'0,"0"42"0,0-63 0,0 20 15,-22 22 1,1 0-16,0 0 0,0 22 0,-21-1 15,20-21-15,-20 21 0,21 0 0,-21 21 16,20-20-16,1-1 0,21 0 16,0 0-16,0 0 0,0 0 0,21 1 15,1-1-15,-1-21 0,0 21 16,21 0-16,-21-21 0,22 0 0,-22 21 16,21-21-16,-21 0 0,1 0 0,-1 21 15,0-21-15,0 0 16,-21 22-16,0-1 15,0 0-15,-42 0 16,21-21-16,-1 0 0,-20 21 16,21-21-16,-21 0 0,-1 0 0,1 21 15,0-21-15,-1 0 0,1 0 16,21 0-16,-22 0 0,22 0 0,0 0 16,0 0-16,0 0 0,21-21 15,0 0-15,0 0 0,0 0 0</inkml:trace>
  <inkml:trace contextRef="#ctx0" brushRef="#br0" timeOffset="103320.72">12806 10986 0,'0'-22'0,"0"44"0,0-65 0,0 22 0,0 0 15,0 0-15,0 0 16,0-1-16,-21 22 16,21 22-1,0-1-15,0 0 0,-22 0 16,22 21-16,-21 1 0,21-1 0,0 22 16,0-22-16,0 21 15,-21-20-15,21-1 0,0 22 0,0-22 0,-21 0 16,21-21-16,0 22 15,0-1-15,0-21 0,0 0 0,0 1 16,0-1-16,0 0 0,21-42 31,-21 0-15,21-1-16,-21 1 0,0 0 0,0 0 16</inkml:trace>
  <inkml:trace contextRef="#ctx0" brushRef="#br0" timeOffset="103785.81">12658 11240 0,'0'0'0,"-22"0"32,22-22-17,22 22-15,-1 0 0,21-21 16,-21 21-16,22-21 0,-1 21 16,0-21-16,22 21 0,-22-21 0,22 0 15,-22 21-15,21 0 0,-20 0 0,-1 0 16,0 0-16,-20 0 0,-1 0 15,-21 21-15,0 0 0,0 21 16,0-21-16,0 22 0,-21-22 0,-1 21 16,1-21-16,0 22 0,0-22 15,0 21-15,21-21 0,0 1 0,-21 20 16,21-21-16,0 0 0,0 0 16,0 1-16,21-22 15,0 0-15,0 21 0,21-21 0,-20 0 16,20 0-16,0 0 0,1 0 15,-22-21-15,21-1 0,0 22 0,1-21 16,-1 0-16,-21 0 0,22-21 0,-22 20 16,0-20-16,-21 0 0,0-1 15,0 1-15,0 21 0,0-21 0,-21-1 16,0 22-16,-1-21 0,-20 21 16,0 21-16,-1-22 0,1 22 0,0 0 15,-1 0-15,1 0 0,0 22 16,21-1-16,-22 0 0,22 0 15,0 0-15,0 0 0,21 1 0,0-1 16,0 0-16,0 0 0,42-21 16,-21 0-16,22 0 0,-1 0 15</inkml:trace>
  <inkml:trace contextRef="#ctx0" brushRef="#br0" timeOffset="104660.32">14986 10986 0,'0'0'0,"21"-22"16,0 22-16,0-21 0,-21 0 16,22 0-16,-1 0 15,-21 0-15,0-1 0,0 1 0,0 0 16,-21 21 15,-1 0-31,1 21 0,0 0 16,0 1-16,0-1 0,21 21 15,0-21-15,-21 22 0,-1-1 0,22 0 16,0 1-16,0 20 0,0-21 0,0 1 16,0-1-16,0 0 0,0 1 15,0-1-15,0-21 0,0 0 0,22 1 16,-1-1-16,21 0 0,-21-21 16,22 0-16,-1 0 0,0 0 0,1 0 15,-1-21-15,0 0 0,22-1 0,-22 1 16,22 0-16,-22-21 15,21-1-15,-20 1 0,20 0 0,-20-22 16,-1 22-16,0 0 0,-21-22 16,22 22-16,-22-22 0,0 22 0,0-22 15,0 22-15,-21 0 0,0-1 0,0 1 16,0 21-16,0 0 0,0 0 16,0 42-1,-21 0-15,21 21 0,-21-21 16,0 22-16,21-1 0,-21 0 0,0 1 15,-1-1-15,22 22 0,-21-22 0,21 0 16,-21 1-16,21-1 16,0 21-16,0-41 0,0 20 0,21 0 0,0-21 15,1 1-15,-1-1 16,0-21-16,21 0 0,-21 0 0,22 0 16,-22 0-16,21 0 0,1-21 0,-22 21 15,21-22-15,0-20 0,-20 21 16,20 0-16,-21-22 0,0 1 0,22 21 15,-43 0-15,21-22 0,-21 22 16,21 21-16,-21-21 0,0 42 31,-21 0-31,21 1 16,0-1-16,-21 0 0,21 21 0,-22-21 16,22 1-16,0 20 0,0-21 15,0 0-15,0 0 0,0 1 0,0-1 16,0 0-1,22-21-15,-1 0 0,0 0 16,0-21-16,0 21 0,0-21 16,1-1-16,-1 1 0,0 0 15</inkml:trace>
  <inkml:trace contextRef="#ctx0" brushRef="#br0" timeOffset="104812.23">16616 10816 0,'0'0'0,"-64"0"31,43 0-31,0 0 0,21 21 16,0 1-16,0-1 15,21-21 1,0 0-16,0 0 0,1 0 0</inkml:trace>
  <inkml:trace contextRef="#ctx0" brushRef="#br0" timeOffset="105600.78">17187 10837 0,'0'0'0,"-42"0"0,21 0 16,0 22-16,-1-22 0,1 21 0,0-21 16,0 21-16,0 0 0,0 0 0,-1 0 15,1 1-15,0-1 0,0 21 16,21-21-16,-21 22 0,21-22 15,-21 21-15,21-21 0,0 22 0,0-1 16,0-21-16,0 0 0,21 22 0,0-22 16,0-21-16,21 21 0,-20 0 0,-1-21 15,21 0-15,-21 0 0,22 0 16,-1 0-16,0 0 0,1-21 16,-1 21-16,0-21 0,1-22 15,20 22-15,-21 0 0,1-21 0,-1-1 16,-21 1-16,22 0 0,-22-1 0,0 1 15,0 0-15,0-22 0,0 22 16,1 0-16,-22-22 0,21 22 0,-21-1 16,0 22-16,0 0 0,0 0 15,0 0-15,0 42 16,0 0-16,-21 21 16,-1-20-16,22 20 0,-21 0 0,21 1 15,-21-1-15,0 21 0,21-20 0,-21-1 16,21 0-16,-21 1 15,-1-1-15,22 0 0,0-20 0,0-1 16,-21 0-16,21 0 0,0 0 16,21-42 15,1 0-31,-1 0 16,0-22-16,0 22 0,0 0 0,0 0 15,1-21-15,-1 20 0,0 1 16,0-21-16,21 21 0,-20 0 0,-1-1 15,0 1-15,0 0 0,0 0 16,-21 0-16,21 21 0,1 0 16,-44 21 15,1-21-31,0 21 0,0 0 0,0-21 16,-22 21-16,22 1 0,-21-1 0,21-21 15,0 21-15,-1 0 0,1 0 16,21 0-16,0 1 0,0-1 15,0 0-15,21 0 16,1 0-16,-1-21 0,0 21 0,0 1 16,0-22-16,0 21 0,1-21 0,-1 21 15,0-21-15,0 21 16,0-21-16,0 0 31,1 0-31,-22-21 0,21 0 16</inkml:trace>
  <inkml:trace contextRef="#ctx0" brushRef="#br0" timeOffset="106717.14">19537 10816 0,'0'-21'0,"0"42"0,21-84 15,-21 42-15,21-1 0,-21 1 16,0 0-16,0 0 0,0 0 16,-21 21-1,0 0-15,0 0 0,-1 21 0,1-21 16,-21 21-16,21 21 0,0-20 16,-1-1-16,1 21 0,0 0 0,0 1 15,0-1-15,21 0 0,-21 1 16,21-1-16,0 0 0,0 1 0,0-1 15,0 0-15,0 1 0,0-22 0,0 21 16,21-21-16,0 1 0,0-22 16,21 21-16,1-21 0,-1 0 0,0 0 15,22 0-15,-1-21 0,1-1 16,-1 1-16,1 0 0,-22 0 0,22-21 16,-1 20-16,-20-20 0,-1 0 15,0 21-15,-21-22 0,1 1 16,-1 0-16,-21-1 0,0 1 0,0 0 15,-21-1-15,-1-20 0,1 20 16,-21 1-16,0 0 0,20-1 0,-20 22 16,0 0-16,-1 0 0,-20 21 15,21 0-15,-1 0 0,1 21 0,0 0 16,-1 22-16,22-1 0,0 0 0,0 1 16,0-1-16,21 21 0,0-20 15,0-1-15,0 0 0,0 1 16,0 20-16,21-20 0,0-22 0,0 21 15,0-21-15,22 0 0,-22 1 16,21-1-16,0 0 0,1-21 0,-1 0 16,0 0-16,1 0 0,-1 0 15,0-21-15,1 0 0,-1-1 0,-21 1 16,22 0-16,-22 0 0,0-21 16,21 20-16,-21 1 0,1-21 0,-22 21 15,21-22-15,0 22 0,0-21 0,-21 21 16,21 0-16,-21-1 0,21 22 15,1 0 1,-22 22-16,21-1 0,-21 0 16,0 21-16,0-21 0,0 22 0,0-22 15,0 21-15,0-21 0,0 22 16,0-22-16,0 0 0,0 21 16,-21-20-16,21-1 0,0 0 15,0 0-15,-22-21 0,22-21 31,0 0-15,0-22-16,0 22 0,0 0 16,22-21-16,-1 21 0,0-22 0,0 22 15,21-21-15,-20 21 0,20-22 16,-21 1-16,21 21 0,1 0 16,-1-1-16,0 1 0,-20 21 0,20 0 15,-21 0-15,21 0 0,-20 21 16,-1 1-16,0 20 0,0-21 0,-21 0 15,0 22-15,0-22 0,0 21 0,0-21 16,0 22-16,0-22 0,-21 0 16,21 0-16,-21 0 0,0 0 0,21 1 15,-22-22-15,22 21 16,22-42 0,-1 21-16,0-22 0,0 1 15,21 0-15</inkml:trace>
  <inkml:trace contextRef="#ctx0" brushRef="#br0" timeOffset="107564.28">21950 10414 0,'0'0'0,"0"42"31,-21-20-31,-1 20 0,1 0 0,0 1 16,21-1-16,-21 21 0,0-20 15,0 20-15,-1-20 0,1-1 0,0 0 16,0 22-16,0-22 0,0 0 16,-1 1-16,1-1 0,0-21 15,0 22-15,0-22 0,0 0 0,-1 0 16,1-21-16,21 21 0,-21-21 16,21-21-1,0 0-15,0 0 0,0 0 0,0-1 16,0-20-16,0 0 0,0 21 15,0-22-15,21 1 0,0 21 16,-21-22-16,0 1 0,22 21 0,-1-21 16,-21 20-16,21 22 0,-21-21 0,21 21 15,-21 21-15,0 1 16,0-1-16,21 0 16,-21 0-16,21 21 0,-21-20 0,22 20 15,-1-21-15,-21 21 0,21-20 16,0-1-16,0 0 0,0 0 0,1 0 15,-1 0-15,21 1 0,-21-22 0,22 0 16,-1 21-16,0-21 0,1 0 16,-1 0-16,0 0 0,-21-21 0,22-1 15,-22 1-15,21 0 0,-21 0 16,1 0-16,-1 0 0,0-22 0,0 22 16,0-21-16,0 21 0,-21-22 15,0 22-15,0 0 0,22-21 0,-22 20 16,0 1-16,0 42 31,-22 1-31,22-1 0,-21 0 0,0 0 16,21 0-16,-21 22 0,21-22 0,0 21 15,-21-21-15,21 22 0,0-22 16,0 0-16,0 0 0,0 21 0,0-20 16,0-1-16,21-21 0,-21 21 15,42 0-15,-21-21 0,1 0 0,20 0 16,-21 0-16,21 0 0,1 0 15,-22 0-15,21-21 0,-21 21 0,22-21 16,-22 0-16,0-22 0,21 22 0,-20 0 16,-1-21-16,0-1 15,-21 22-15,0-21 0,0-1 0,0 1 16,0 21-16,0-21 0,-21 20 16,0 1-16,-22 0 0,22 0 0,-21 21 15,21 0-15,-22 0 0,1 0 0,0 0 16,-1 0-16,22 21 0,-21 0 15,21-21-15,-1 21 0,1 1 0,0-1 16,21 0-16,0 0 0,0 0 16,0 0-16,0 1 0,21-1 0,0-21 15,22 21-15,-22-21 0,21 21 16,1-21-16,20 0 0,-21 0 16</inkml:trace>
  <inkml:trace contextRef="#ctx0" brushRef="#br0" timeOffset="108836.55">23516 10880 0,'0'-21'0,"0"42"0,0-64 0,0 22 15,0 0-15,0 0 0,0 0 0,-21 21 16,0-21-16,0-1 0,-1 22 0,-20 0 16,21 0-16,0 0 0,-22 0 15,22 0-15,-21 22 0,21-1 16,0 21-16,-22-21 0,22 0 15,0 22-15,21-22 0,0 21 0,0-21 16,0 1-16,0-1 0,0 21 0,0-21 16,21-21-16,0 21 0,0 1 15,22-22-15,-22 0 0,0 0 0,21 0 16,-20 0-16,-1 0 0,21 0 16,-21 0-16,0 0 0,1-22 0,-1 1 15,0 21-15,0-21 0,0 0 16,-21 0-16,21 0 0,-21-1 0,22 1 15,-22 0-15,21 0 0,-21 0 16,0 42 15,-21 0-31,-1-21 0,22 42 16,0-20-16,-21-1 0,21 0 0,-21 21 16,21-21-16,0 22 0,0-1 0,0 0 15,0 1-15,0-1 0,0 22 16,0-22-16,21 0 0,0 1 0,-21 20 15,0-21-15,22 1 0,-1-1 16,-21-21-16,0 22 0,0-1 0,0 0 16,0-21-16,0 22 0,0-1 0,0-21 15,0 0-15,-21 22 0,-1-22 16,1-21-16,-21 21 0,21 0 16,0-21-16,-22 0 0,22 0 0,0 0 15,0 0-15,-22-21 0,22 0 16,0 0-16,21 0 0,-21-1 0,21-20 15,-21 21-15,21-21 0,0-1 16,0 1-16,0 0 0,0-1 0,21 1 16,0 0-16,0-22 0,0 22 15,1-22-15,-1 22 0,21-22 0,-21 22 16,22 0-16,-1-1 0,0 1 0,1 0 16,-1-1-16,0 22 0,1-21 15,-1 21-15,0 0 0,1-22 16,-1 43-16,-21-21 0,21 0 15,-20 21-15,-1 0 0,0 0 16,-21 21 0,0 0-16,0 0 0,0 1 15,0 20-15,-21-21 0,21 21 0,0-20 16,0-1-16,0 21 0,0-21 16,0 0-16,0 22 0,21-43 0,0 21 15,0 0-15,0-21 0,1 0 0,20 0 16,-21 0-16,21 0 0,1 0 15,-22 0-15,21 0 0,-21-21 0,1 0 16,20 0-16,-21-22 0,0 22 16,0-21-16,1 21 0,-1-22 15,0 22-15,0-21 0,-21 21 0,21-1 16,-21 1-16,0 0 0,-21 21 31,0 21-15,0 0-16,21 1 0,0-1 0,-21 21 15,-1-21-15,22 22 0,-21-22 0,21 21 16,0-21-16,0 0 0,-21 22 16,21-22-16,0 0 0,-21-21 0,21 21 15,0 0 1,0-42 0,0 0-1,0 0-15,0 0 16,0 0-16,0-22 0,0 22 0,21-21 15,0-1-15,0 22 0,1-21 16,-1 0-16,0-1 0,21 22 0,-21-21 16,22 21-16,-1-22 0,0 22 15,1 0-15,-1 21 0,0 0 0,1 0 16,-1 0-16,-21 0 0,0 21 0,1 0 16,-22 0-16,0 1 0,0 20 15,0-21-15,0 21 0,0 1 0,0-22 16,-22 21-16,1 1 0,0-22 15,0 21-15,0-21 0,0 0 16,-1 1-16,1-1 0,21 0 0,-21-21 16,21 21-16,-21-21 0,0 0 31,21-21-31,0 0 16,0-22-16,0 22 0,0 0 15,0-21-15</inkml:trace>
  <inkml:trace contextRef="#ctx0" brushRef="#br0" timeOffset="109192.35">24299 10351 0,'0'0'0,"-84"63"16,84-42-1,21-21 1,0 0-16,0 0 16,0 0-16,0-21 0,1 0 15,-22 0-15,21 0 0,-21-1 16,0 1-16,0 0 16,-21 0-1,-1 21-15,1 0 16,0 0-16,0 21 0,21 0 15,-21-21-15,0 43 0,21-22 0,-22 0 16,22 0-16,0 21 0,0-20 16,0-1-16,0 0 0,0 0 0,0 0 15,22 0-15,-22 1 0,21-22 16,21 0-16,-21 21 0,0-21 0,22 0 16</inkml:trace>
  <inkml:trace contextRef="#ctx0" brushRef="#br0" timeOffset="110768.68">17611 11980 0,'21'-21'0,"-42"42"0,63-63 0,-42 63 31,0 0-31,0 1 16,0 20-16,-42 0 0,20 1 15,-20-1-15,-21 0 0,20 1 0,-20-1 16,-1 0-16,1 1 0,-1-22 16,1 21-16,-1-21 0,22 0 0,-22 1 15,22-1-15,0 0 0,-1 0 16,22-21-16,0 0 0,0 21 16,0-21-16,21-21 15,0 0 1,21 21-16,0 0 0,0-21 15,0 21-15,1 0 0,20 0 16,-21 0-16,21 0 0,1 21 0,-1-21 16,0 21-16,1 0 0,-1 0 0,0 1 15,1-1-15,20 0 0,-42 0 16,22 0-16,-1 0 0,-21 1 0,22-22 16,-22 21-16,0 0 0,0-21 15,0 0 1,0 0-1,-21-21-15,22 0 16,-1-1-16,0 1 0,0 0 0,0 0 16</inkml:trace>
  <inkml:trace contextRef="#ctx0" brushRef="#br0" timeOffset="111040.65">18267 12023 0,'0'0'16,"21"-21"-16,0-1 0,-21 1 0,21 0 15,-21 42 1,0 0-16,-21 22 0,0-1 0,0 0 16,0 1-16,-1 20 15,1-20-15,0 20 0,0-21 0,0 1 16,-22 20-16,22-20 0,0-1 16,0 21-16,0-20 0,0-1 0,-22 0 15,22 1-15,0-1 0,0 0 16,-22 1-16,22-22 0,0 21 0,0-21 15,21 1-15,21-44 32,0 1-32,0 0 0,22-21 15,-22 21-15</inkml:trace>
  <inkml:trace contextRef="#ctx0" brushRef="#br0" timeOffset="111448.42">18711 12298 0,'64'-21'0,"-128"42"0,170-63 15,-64 20-15,1 1 0,-22 0 0,0 0 16,0 21-16,-42 0 16,0 0-16,0 0 15,0 21-15,-22 0 0,1-21 16,0 21-16,-1 1 0,1-1 0,0 0 16,20 0-16,-20 0 0,21-21 0,0 21 15,21 1-15,0-1 0,0 0 16,21-21-16,0 0 15,21 21-15,-20-21 0,20 21 16,-21-21-16,21 0 0,1 21 0,-22 1 16,21-22-16,-21 21 0,1-21 15,-1 21-15,0-21 0,-21 21 0,21 0 16,-21 0-16,-21 1 16,-21-1-16,20-21 0,-20 21 15,0-21-15,-22 21 0,22-21 0,-22 0 16,22 0-16,-21 0 0,20 21 15,1-21-15,0 0 0,-1 0 0,22 0 16,0 0-16,21-21 16,0 0-16,0 0 15,0 0-15,42 21 0,-21-22 16,22 1-16,-1 0 0,0 21 16,1-21-16,20 0 0</inkml:trace>
  <inkml:trace contextRef="#ctx0" brushRef="#br0" timeOffset="111764.23">19262 12234 0,'0'0'0,"0"22"31,0-1-31,0 0 16,0 21-16,0-21 0,0 22 15,-22-22-15,22 21 0,0 1 0,-21-1 16,21 0-16,0 22 0,0-22 0,0 22 15,0-1-15,0 1 0,0-1 16,-21 1-16,21-22 0,0 21 0,-21 1 16,0-22-16,21 1 0,-21 20 15,-1-21-15,1 1 0,21-1 0,-21 0 16,0-20-16,0-1 0,21 0 0,-21 0 16,21 0-16,0-42 31,0 0-31,21 0 0,0 0 15,0-1-15,0-20 0,0 0 16,1-1-16,-1 1 0,0 0 0</inkml:trace>
  <inkml:trace contextRef="#ctx0" brushRef="#br0" timeOffset="112057.07">19346 12531 0,'0'-43'0,"0"86"0,0-128 0,21 22 0,-21 41 15,0-20-15,22 0 0,-22 21 16,21-22-16,0 22 0,0 0 0,0 0 15,0 0-15,1 21 0,20-22 16,0 22-16,1 0 0,-22 0 16,21 0-16,0 22 0,-20-22 0,-1 42 15,-21-21-15,0 21 0,0-20 16,0 20-16,0-21 0,-21 21 0,-1-20 16,1-1-16,-21 21 0,21-21 15,-22 0-15,1-21 0,0 22 0,-1-1 16,1-21-16,21 21 0,-21-21 0,20 0 15,1 0-15,0 0 0,42 0 32,22 0-32,-22 0 15,21-21-15,0 0 0,1 21 0,-1-22 16,0 1-16</inkml:trace>
  <inkml:trace contextRef="#ctx0" brushRef="#br0" timeOffset="112936.56">20256 12319 0,'0'0'0,"22"0"0,20-21 0,-42 0 16,21 0-16,-21-1 0,0 1 16,-21 0-1,0 21-15,0 0 0,-22 0 0,22 0 16,0 21-16,-21 0 0,-1 1 0,1-1 16,21 0-16,-22 21 0,1-21 15,21 22-15,0-22 0,-22 21 0,43-21 16,0 1-16,-21 20 15,21-21-15,0 0 0,0 0 0,21 1 16,1-22-16,-1 21 0,0-21 0,21 0 16,-21 0-16,1 0 0,20 0 15,-21 0-15,0 0 0,0-21 0,22-1 16,-22 22-16,0-21 0,0-21 16,0 21-16,1 0 0,-1-22 0,-21 22 15,21-21-15,-21 21 0,21-22 0,-21 22 16,0 0-16,0 0 15,-21 42 1,0-21-16,0 21 0,21 0 16,-22 0-16,22 1 0,0-1 15,0 21-15,0-21 0,0 0 0,0 1 16,0-1-16,22-21 0,-1 21 16,0 0-16,0-21 0,0 0 0,0 21 15,1-21-15,-1 0 0,0 0 16,21 0-16,1 0 0,-22 0 0,21 0 15,0-21-15,-20 21 0,-1-21 0,21 0 16,-21 0-16,0-22 0,1 22 16,-1 0-16,-21-21 0,21-1 0,0 22 15,0-21-15,-21 21 0,0-1 16,0 1-16,0 0 0,0 0 0,-21 21 16,21 21-1,-21 0-15,0 0 0,0 1 16,-1-1-16,22 0 0,0 0 0,-21 21 15,21-20-15,0-1 0,0 21 16,0-21-16,0 0 0,0 1 0,0-1 16,0 0-16,0 0 15,0-42 32,0 0-47,21 0 16,-21-1-16,22 1 15,-1 0-15,0 0 0,21-21 0,-21 20 16,22-20-16,-1 0 0,-21 21 0,22-22 16,-1 1-16,0 21 0,1 0 15,-22-1-15,21 1 0,-21 21 0,0 0 16,1 21-16,-22 1 0,0 20 16,0-21-16,0 21 0,0 1 0,0-1 15,0 0-15,0 1 0,0-22 16,0 21-16,-22-21 0,1 1 0,21-1 15,0 0-15,-21 0 0,21 0 0,-21-21 16,21 21-16,21-42 47,0 0-47</inkml:trace>
  <inkml:trace contextRef="#ctx0" brushRef="#br0" timeOffset="113312.35">21759 11875 0,'0'0'0,"0"21"31,0 0-31,0 0 0,0 0 0,0 0 16,0 22-16,0-22 0,21 21 15,22-21-15,-22 22 0,0-22 16,21 0-16,1 0 0,-1 0 0,-21-21 15,22 22-15,-1-22 0,0 0 16,-21 0-16,1 0 0,20 0 0,-21 0 16,0 0-16,0 0 15,1-22-15,-22 1 0,-22 21 32,1 0-17,-21 21-15,21 22 0,-22-22 16,-20 21-16,21-21 0,-22 22 15,22-22-15,-22 21 0,22-21 0,0 22 16,-1-22-16,1 0 0,0 0 16,20 0-16,1 1 0,0-1 0,0-21 15,0 21-15,0-21 16,-1 0-16</inkml:trace>
  <inkml:trace contextRef="#ctx0" brushRef="#br1" timeOffset="119124.3">1905 13991 0,'0'0'0,"21"0"0,21-42 31,-42 21-31,22 0 0,-1-1 0,-21 1 15,21 0-15,0 0 0,-21 0 16,21 0-16,0 21 16,-21 21 15,0 0-31,-21 0 0,0 21 0,0-20 16,0 20-16,0 0 0,-22 1 15,22-1-15,-21 21 0,-1-20 16,1 20-16,0 1 0,-22-1 0,22 1 15,-22-1-15,22-20 0,0 20 16,-1-21-16,22 1 0,-21-1 16,21 0-16,0-20 0,-1-1 0,22 0 15,0 0-15,-21 0 16,21-42 0,21 21-16,-21-21 15,22 0-15,20-22 0,-21 22 16,0-21-16,22 21 0,-1-22 15,-21-20-15,21 21 0</inkml:trace>
  <inkml:trace contextRef="#ctx0" brushRef="#br1" timeOffset="119476.58">2476 13674 0,'-21'0'32,"0"21"-32,0 0 0,21 0 15,-21 0-15,0 1 0,-1 20 16,1 0-16,0 1 0,21-1 0,-42 0 16,21 1-16,-1 20 0,1-21 15,-21 22-15,21-1 0,-22 1 16,22-1-16,-21 1 0,21-1 0,-22-20 15,22-1-15,0 22 0,0-43 16,0 21-16,0-21 0,-1 22 0,1-22 16,0-21-16,21 21 15,-21 0-15,21-42 32,21 21-32,0-21 15,0 0-15,1-1 0,-1 1 16,0 0-16</inkml:trace>
  <inkml:trace contextRef="#ctx0" brushRef="#br1" timeOffset="119812.25">2730 14182 0,'0'0'0,"0"21"16,0 0 0,0 0-16,0 0 0,0 1 0,0-1 15,0 21-15,0-21 0,0 22 16,-21-1-16,21-21 0,-21 21 0,0 1 16,21-22-16,-21 21 15,21-21-15,-21 1 0,-1-1 0,22 0 0,0 0 16,0 0-16,-21-21 15,21 21-15,-21-21 16,21-21 0,0 0-1,0 0-15,0 0 0,0 0 16,0-22-16,0 22 0,21-21 0</inkml:trace>
  <inkml:trace contextRef="#ctx0" brushRef="#br1" timeOffset="120436.89">2836 13843 0,'-21'0'0,"-21"0"16,42 21-16,-21 0 15,21 1-15,-22-1 0,22 0 16,0 0-16,0 0 0,0 0 16,22-21-1,-1 0-15,0 0 16,0 0-16,0 0 0,0 0 16,1-21-16,-1 0 0,0 21 15,0-21-15,-21 0 0,0 0 16,0-1-16,0 1 0,0 0 15,0 0-15,0 0 0,-21 0 16,0-1-16,0 22 0,-1 0 16,1 0-16,0 0 15,0 0-15,0 0 0,0 22 0,-1-22 16,22 21-16,-21-21 16,21 21-16,0 0 15,-21-21-15,42 0 219,0 0-219,1 0 0,-1 0 0</inkml:trace>
  <inkml:trace contextRef="#ctx0" brushRef="#br1" timeOffset="121121.5">3196 13970 0,'0'-21'16,"0"0"-16,0 0 16,0-1-1,0 1-15,-21 21 0,21-21 0,-21 21 16,0-21 0,-1 21-16,1 0 0,0 0 15,0 0-15,0 21 0,0-21 16,-1 21-16,-20 0 0,21-21 15,-21 22-15,-1-1 0,22 0 16,-21 0-16,-1-21 0,22 21 0,0 0 16,0-21-16,0 22 0,21-1 15,0 0-15,0 0 0,0 0 16,21-21-16,0 21 16,21 1-16,-20-22 0,20 21 0,-21-21 15,21 21-15,-20-21 0,20 21 16,-21-21-16,0 21 0,22-21 15,-22 21-15,0 1 0,0-22 0,0 21 16,0 0-16,-21 0 0,22 0 16,-22 0-16,0 1 15,0 20-15,0-21 0,0 0 16,0 0-16,-22 1 0,1-1 0,-21 0 16,21 0-16,-22-21 0,22 21 15,-21 0-15,0-21 0,20 0 0,-20 0 16,0 0-16,21 0 0,-22 0 15,22 0-15,0 0 0,0 0 0,-22-21 16,22 21-16,0-21 0,0 0 16,0 21-16,0-21 0,21 0 0,-22 21 15,22-22-15,0 1 32,22 21-32,-1 0 0,0 0 15,0 0-15,21-21 0,1 21 16,-1-21-16,0 0 0,1 21 0,-1-21 15,0-1-15,1 22 0</inkml:trace>
  <inkml:trace contextRef="#ctx0" brushRef="#br1" timeOffset="121504.28">3556 14097 0,'0'-21'0,"0"42"0,-21-42 0,0 0 0,-1 21 15,1 0-15,0 0 16,0 0-16,0 0 16,0 0-16,21 21 0,0 0 15,0 0-15,0 0 0,0 22 0,0-22 16,0 21-16,0 1 0,0 20 16,0-21-16,0 22 0,0-1 0,0 1 15,0-1-15,0 1 0,0 21 16,0-1-16,0 1 0,0 0 0,-22-1 15,22 1-15,-21 21 0,21-22 16,-21 1-16,0-21 0,0 20 16,21 1-16,-21-22 0,21 22 0,-22-21 15,1-1-15,21-21 0,0 1 16,0-1-16,0-21 0,0 0 0,0 1 16,0-44-1,0 1-15,0 0 0,0-21 16,21-1-16,1 1 0,-1-21 15,0 20-15,0-20 0,0-1 0,0-20 16</inkml:trace>
  <inkml:trace contextRef="#ctx0" brushRef="#br1" timeOffset="121861.04">3365 14266 0,'0'-21'0,"0"42"0,-21-63 0,0 21 0,21 0 15,0 0-15,0-1 16,0 1-16,0 0 0,21 0 16,0 21-16,1 0 0,20-21 15,-21 21-15,21 0 0,1 0 0,-1 0 16,0 0-16,1 21 0,-22 0 16,21 0-16,1 0 0,-22 1 0,0-1 15,-21 21-15,0-21 16,0 22-16,0-1 0,0-21 0,-21 21 15,-22 1-15,22-22 0,-21 21 16,0-21-16,20 22 0,-20-22 0,0 0 16,-1 0-16,22 0 0,-21-21 15,21 22-15,0-22 0,-1 0 0,44-22 47,-1 22-47,21-21 0,-21 0 16,22 0-16,-1 21 0,-21-21 0</inkml:trace>
  <inkml:trace contextRef="#ctx0" brushRef="#br1" timeOffset="122752.58">4339 14182 0,'0'-21'16,"0"-1"-16,-21 1 0,0 0 15,0 21-15,-1 0 0,1 0 0,0 0 16,-21 0-16,21 0 0,-1 0 16,1 21-16,0-21 0,-21 21 0,21 22 15,-1-22-15,1 21 0,0 1 16,0-22-16,0 21 0,21 0 16,0 1-16,0-1 0,0 0 15,0-20-15,0-1 0,21 21 0,0-21 16,0-21-16,-21 21 0,43-21 15,-22 0-15,0 0 0,0 0 0,0 0 16,0-21-16,22 0 0,-22 21 16,0-21-16,0-21 0,0 20 0,1 1 15,-1-21-15,0 0 0,0-1 16,-21 22-16,0-21 0,0-1 0,21 22 16,-21-21-16,0 21 0,0 0 15,0-1-15,-21 22 16,0 22-1,21-1-15,0 0 16,0 0-16,0 21 0,0-20 0,0 20 16,0 0-16,0-21 0,0 22 15,21-22-15,-21 0 0,21 0 0,0 0 16,1 1-16,-1-22 0,0 0 16,0 0-16,0 0 0,22 0 0,-22 0 15,21 0-15,-21-22 0,22 22 16,-22-21-16,21-21 0,-21 21 0,0 0 15,1-22-15,-1 22 0,-21 0 16,0-21-16,0 20 0,0-20 0,0 21 16,0 0-16,0 0 15,0 42 1,0 0 0,0 0-16,0 0 0,-21 22 15,21-22-15,0 21 0,-22-21 16,22 22-16,0-22 0,0 0 0,-21 21 15,21-21-15,-21-21 0,21 22 0,0-1 16,0-42 15,0-1-15,0 1-16,0 0 0,0-21 0,0-1 16,21 22-16,0-21 15,1 0-15,-1-1 0,0 1 0,0 21 16,0-22-16,22 1 0,-22 21 15,21 0-15,0 21 0,-20 0 0,20 0 16,-21 0-16,0 21 0,0 0 16,1 0-16,-1 0 0,0 22 0,-21-22 15,0 21-15,0 1 0,0-1 16,0-21-16,0 21 0,0 1 0,0-1 16,0-21-16,-21 0 0,0 1 0,21-1 15,0 0-15,0 0 0,-22-21 16,22-21-1,0 0 1</inkml:trace>
  <inkml:trace contextRef="#ctx0" brushRef="#br1" timeOffset="123480.5">6138 13399 0,'-21'0'0,"21"-43"32,0 22-32,21 21 15,0 0-15,1 0 16,20 0-16,0 0 0,1-21 0,-1 21 16,0 0-16,1 0 15,-1 0-15,0 0 0,1 0 0,-22 0 16,0 0-16,0 0 0,0 0 0,-42 0 31,0 0-31,0 0 0,-22 0 0,22 21 16,-21-21-16,0 0 0,-1 0 15,1 0-15,-22 0 0,22 0 0,0 0 16,21 0-16,-22 0 0,1 0 16,21 0-16,0 0 0,-1 0 0,1 0 15,0 0-15,0 21 0,0-21 16,0 21-16,-1 1 0,1-22 15,21 21-15,0 0 0,-21 0 16,0 0-16,21 22 0,-21-1 16,21 21-16,0-20 0,0 20 0,0 1 15,-21-1-15,21 1 0,0-1 16,-22 22-16,22-22 0,-21 22 0,0 0 16,0-22-16,21 22 0,-21 0 15,0-1-15,-1-20 0,1-1 0,0 22 16,21-22-16,-21 1 0,21-1 15,0-20-15,0 20 0,0-20 0,21-1 16,0 0-16,0 1 0,1-22 0,20 0 16,0 0-16,-21-21 15,22 0-15,-1 0 0,0 0 0,1 0 16,-1-21-16,0 0 0,22 0 16,-22-22-16,1 1 0,-1 0 0,0-1 15,1 1-15,-1-22 0,0 22 0,1-21 16,-1-1-16</inkml:trace>
  <inkml:trace contextRef="#ctx0" brushRef="#br1" timeOffset="123744.35">6752 13949 0,'0'0'0,"-21"-21"16,0 0-16,0 21 0,-1-22 0,1 22 15,0 0-15,0 0 0,0 0 16,0 22-16,-1-1 0,1 0 15,0 0-15,0 21 0,21 1 16,-21-22-16,0 21 0,21 1 0,-22-1 16,1 0-16,21 1 0,0-1 15,-21 0-15,0 1 0,21-22 0,-21 21 16,21 0-16,0-20 0,0-1 16,0 0-16,0 0 0,21 0 0,0-21 15,0 0-15,0 0 0,22 0 0,-22 0 16,21 0-16,1-21 15,-1 0-15,21 0 0</inkml:trace>
  <inkml:trace contextRef="#ctx0" brushRef="#br1" timeOffset="124472.83">7175 14182 0,'0'0'0,"0"-21"0,0-1 0,0 1 16,0 0-16,0 0 0,-21 21 15,0 0 1,0 0-16,0 0 0,0 21 0,-1 0 15,1 0-15,0 22 0,0-22 0,0 21 16,0 1-16,-1-22 16,1 21-16,0 0 0,21 1 0,0-1 15,0-21-15,0 22 0,0-22 16,0 0-16,0 0 0,42 0 0,-20 0 16,-1-21-16,0 0 0,0 0 0,0 0 15,22 0-15,-22 0 0,0-21 16,0 0-16,0 21 0,0-21 0,-21 0 15,0 0-15,0-1 0,0 1 16,0 0-16,0-21 0,0 21 0,0-22 16,0 22-16,0-21 0,0 21 15,0-22-15,0 22 0,0 0 16,0 0-16,22-22 0,-1 22 0,0 21 16,0-21-16,0 0 0,0 21 15,1 0-15,-1 0 0,0 0 0,0 0 16,0 21-16,0 0 0,1 22 15,-1-22-15,-21 0 0,0 0 16,0 21-16,0-20 0,0 20 0,0 0 16,0-21-16,0 22 0,0-1 15,-21-21-15,-1 0 0,1 1 0,21-1 16,-21 0-16,21 0 0,0-42 47,0 0-47,0 0 0,21-1 15,0-20-15,-21 0 0,22-1 0,-1 22 16,21-21-16,-21 0 0,0-1 16,1 1-16,20 21 0,-21 0 0,21-22 15,-20 43-15,20-21 0,-21 21 16,0 0-16,22 0 0,-22 0 0,0 21 16,0 0-16,0 1 0,-21-1 0,0 0 15,0 0-15,0 0 0,0 22 16,0-22-16,0 21 0,0 0 0,0-20 15,-21 20-15,0-21 0,21 0 16,0 0-16,-21 1 0,21-1 0,-21 0 16,21 0-1,0-42 1,0 0 0,0 0-16,21-1 0,0-20 15,0 21-15,0-21 0,0-1 0,22 1 16</inkml:trace>
  <inkml:trace contextRef="#ctx0" brushRef="#br1" timeOffset="124696.7">8467 13610 0,'0'0'0,"0"21"32,0 22-32,0-22 0,0 21 0,-22 22 15,1-22-15,21 0 0,-21 22 16,0-22-16,0 22 0,21-22 0,-21 22 15,-1-22-15,1 0 0,0 22 16,21-22-16,0 0 0,-21-20 0,21 20 16,0-21-16,0 0 0,0 0 15,21-21-15,0 0 16,0-21-16,22 0 0,-22 0 16</inkml:trace>
  <inkml:trace contextRef="#ctx0" brushRef="#br1" timeOffset="124884.95">8191 14097 0,'0'0'0,"0"42"32,22-42-32,-1 0 0,21 0 0,-21 22 15,22-22-15,-22 0 0,21 0 0,-21 0 16,22 0-16,-22-22 0,21 22 0,-21-21 15,0 0-15,22 21 0,-22-21 16,0 21-16</inkml:trace>
  <inkml:trace contextRef="#ctx0" brushRef="#br1" timeOffset="125812.46">9313 14372 0,'0'0'0,"21"-21"0,1 0 16,-1 0-16,-21 0 15,0-22-15,0 22 0,0 0 0,0 0 16,0-22-16,0 22 0,0 0 16,0-21-16,-21 21 0,-1-1 0,-20-20 15,21 42-15,-21-21 0,-1 21 16,1 0-16,0 0 0,-1 0 15,1 0-15,0 21 0,-1 0 0,1 0 16,0 22-16,20-22 0,-20 21 16,21 1-16,0-1 0,0 0 0,-1 1 15,1-1-15,21 0 0,0 1 16,0-1-16,0-21 0,0 0 0,0 22 16,21-43-16,1 21 0,20 0 15,-21-21-15,21 0 0,-20 0 0,20 0 16,0 0-16,1-21 0,-1 0 0,0-1 15,1 1-15,-1 0 16,-21 0-16,21-21 0,1 20 0,-1-20 0,-21 21 16,0-21-16,22-1 15,-22 22-15,0-21 0,-21-1 0,0 22 16,21-21-16,-21 21 0,0 0 16,0-1-16,0 44 31,0 20-31,0-21 0,0 0 15,0 22-15,0-22 0,0 21 0,0-21 16,0 22-16,0-22 0,0 21 16,0-21-16,21 0 0,1 1 15,-22-1-15,21-21 0,0 0 16,21 21-16,-21-21 0,1 0 0,20 0 0,-21-21 16,0 21-16,22-21 15,-22-1-15,21 1 0,-21 0 0,22 0 16,-22 0-16,0-22 0,0 22 15,0 0-15,0-21 0,1 21 0,-22-1 16,0 1-16,0 0 0,0 0 0,0 42 31,0 0-15,-22 0-16,1 1 0,0-1 16,21 21-16,-21-21 0,21 22 0,0-22 15,0 0-15,-21 0 0,21 21 16,0-20-16,0-1 0,0 0 15,21-21 17,0 0-32,0 0 0,0-21 15,1 0-15,-22-22 0,21 22 16,0 0-16,0-21 0,-21 20 0</inkml:trace>
  <inkml:trace contextRef="#ctx0" brushRef="#br1" timeOffset="125996.31">10118 13864 0,'0'-21'15,"0"42"-15,-22-63 0,22 21 0,-21 21 16,0 0 0,0 0-16,0 21 15,0 0-15,21 0 16,-22-21-16,22 21 0,0 1 16,0-1-16,0 0 15,22-21-15,-1 21 0,0-21 16,0 0-16,0 0 0,0 0 15,1 0-15,20 0 0</inkml:trace>
  <inkml:trace contextRef="#ctx0" brushRef="#br1" timeOffset="126465.04">10477 13970 0,'0'42'16,"0"-20"-1,0-1-15,0 0 0,-21 0 16,21 21-16,-21-20 0,21-1 15,0 0-15,-21 0 0,0 0 0,21 0 16,-21 22-16,21-22 0,0 0 0,0 0 16,0 0-16,0 1 15,0-1-15,0-42 47,0-1-31,0 1-16,0 0 0,0 0 0,0 0 15,0 0-15,21-22 0,0 22 0,0-21 16,0 21-16,0-22 0,1 1 16,-1 21-16,0-22 0,21 22 0,-21 0 15,1 0-15,20 0 0,-21 21 16,0 0-16,0 0 0,1 0 0,20 21 16,-42 0-16,21 0 0,0 22 15,0-22-15,-21 0 0,22 21 0,-22-21 16,0 1-16,0 20 0,0-21 0,0 21 15,0-20-15,-22-1 0,1 0 16,0 0-16,0 0 0,21 0 16,0 1-16,-21-22 0,21 21 15,-21-21-15,21-21 32,21-1-32,0 1 15,21 0-15,1 0 0</inkml:trace>
  <inkml:trace contextRef="#ctx0" brushRef="#br1" timeOffset="126872.9">11663 13864 0,'0'0'0,"-21"0"16,-1 0-1,-20 21-15,21 1 0,-21-22 16,20 21-16,-20 0 0,0 0 0,-1 0 15,1 0-15,21 1 0,0-1 16,0 0-16,21 0 0,-22-21 0,22 21 16,0 0-16,22 1 0,-1-22 15,21 0-15,-21 0 0,0 21 16,22-21-16,-22 0 0,21 0 0,-21 0 16,22 21-16,-22-21 0,0 0 15,21 0-15,-20 21 0,-1-21 0,0 0 16,0 0-16,-21 21 0,21-21 15,-21 21-15,0 1 16,0-1-16,0 0 16,-21-21-16,0 21 0,0-21 15,-22 21-15,1-21 0,21 21 0,-21-21 16,-1 22-16,1-22 0,0 0 16,20 0-16,-20 0 0,21 0 0,0 0 15,-22 0-15,22 0 0,0 0 16,0-22-16,21 1 15,0-21-15</inkml:trace>
  <inkml:trace contextRef="#ctx0" brushRef="#br1" timeOffset="127376.22">13504 13356 0,'21'-21'0,"-42"42"0,64-63 0,-43 21 0,0 0 16,0-1-16,0 1 16,-22 21-16,1-21 0,0 21 15,-21 0-15,21 0 0,-22 0 16,1 21-16,0-21 0,-1 21 0,22 22 16,-21-1-16,-1 0 0,1 1 15,21 20-15,-21 22 0,-1-22 16,22 22-16,-21 0 0,-1-1 0,1 1 15,0 0-15,-1-1 0,1 1 16,0 21-16,-1-21 0,1 20 0,0-20 16,21 0-16,-1-1 0,1-20 15,21 21-15,0-22 0,0 1 0,21-1 16,1-21-16,-1 1 0,21-1 16,0 0-16,1-20 0,-1-22 0,0 0 15,22 0-15,-22 0 0,22 0 0,-1-22 16,1 1-16,-1-21 0,1 21 15,-1-22-15,1 1 0,-22-21 0</inkml:trace>
  <inkml:trace contextRef="#ctx0" brushRef="#br1" timeOffset="127659.95">13885 13780 0,'0'0'0,"-21"0"0,0 0 15,0 0-15,0 0 0,-1 0 0,1 0 16,0 21-16,0 0 0,21 21 16,-21-21-16,21 22 0,-21-1 0,21 0 15,0 1-15,-22-1 0,22 0 16,-21 22-16,21-22 0,-21 1 16,21-1-16,0 0 0,0 1 0,0-1 15,0 0-15,0-21 0,0 1 16,0-1-16,0 0 0,21-21 15,0 0-15,1 0 16,-1 0-16,21-21 0,-21 0 0,0-1 16,1 1-16,-1-21 0,21 21 15</inkml:trace>
  <inkml:trace contextRef="#ctx0" brushRef="#br1" timeOffset="127861.08">13483 14097 0,'0'0'0,"-42"0"16,-1 0-16,22 0 0,0 21 31,21 0-31,42-21 16,-20 0-16,20 0 0,-21 0 16,21 0-16,1 0 0,-1 0 0,0 0 15,-20 0-15,20 0 0,0-21 16,1 21-16,-22 0 0,21-21 0</inkml:trace>
  <inkml:trace contextRef="#ctx0" brushRef="#br1" timeOffset="128220.13">13991 14139 0,'0'0'16,"0"22"-16,0-1 0,0 0 15,0 0-15,21-21 31,0 0-31,1 0 0,-1 0 0,21 0 16,-21 0-16,22-21 0,-22 21 0,21-21 16,-21 21-16,0-21 0,1-1 15,-1 22-15,-21-21 0,0 0 0,0 0 16,0 0 0,-21 21-16,-1-21 0,1 21 0,0-22 15,0 22-15,0 0 0,0 0 16,-1 0-16,1 22 0,0-1 0,-21 0 15,21 0-15,21 0 0,-22 22 0,1-22 16,21 21-16,-21 0 0,21 1 16,-21-1-16,21-21 0,0 22 0,0-1 15,0-21-15,0 0 0,21 0 16,0 1-16,0-22 0,22 0 0,-22 0 16,21 0-16,1 0 0,-1 0 15,0-22-15,1 1 0,-1 0 16</inkml:trace>
  <inkml:trace contextRef="#ctx0" brushRef="#br1" timeOffset="129032.38">14605 14118 0,'21'-42'31,"0"42"-31,0 0 0,1 0 16,-1 0-16,0 0 0,0 0 15,0 0-15,0 0 0,-21 21 0,22-21 16,-22 21-16,21 0 16,-21 1-16,0-1 0,0 0 0,0 0 15,0 0-15,0 0 0,-21 22 16,-1-22-16,1 0 0,0 0 0,0 22 16,0-22-16,0-21 0,-1 21 15,1 0-15,21 0 0,-21-21 16,42-21-1,0 21 1,1-21-16,-1 0 0,0 0 0,0-1 16,0 1-16,0-21 0,1 21 15,-1-22-15,21 22 0,-21-21 0,0 21 16,1 0-16,-1-1 16,-21 1-16,21 0 0,-21 0 0,21 21 15,-42 21 16,0 0-31,0 0 0,21 1 0,0-1 16,-22 21-16,1-21 0,0 22 16,21-22-16,0 21 0,0-21 0,-21 0 15,21 22-15,0-22 0,0 0 16,0 0-16,21 0 0,0-21 16,0 0-16,1 0 0,20 0 15,-21 0-15,0-21 0,22 21 16,-22-21-16,21 0 0,-21 0 15,22-22-15,-1 22 0,-21 0 16,21-21-16,-20 21 0,-1-22 0,21 1 16,-21 0-16,0-1 0,-21 1 15,22 0-15,-1-1 0,-21-20 0,21 20 16,-21 1-16,0 0 0,0 21 16,0-22-16,0 22 0,0 0 15,0 42 1,0 0-16,0 0 15,0 22-15,-21-22 0,21 21 16,-21 1-16,-1-1 0,22 0 0,0 1 16,-21-1-16,21-21 0,-21 21 0,21 1 15,0-1-15,0 0 16,0 1-16,-21-22 0,21 21 0,0-21 16,0 22-16,0-22 0,0 0 15,0 0-15,21-21 0,0 0 16,0 0-16,1 0 0,-1 0 15,0-21-15,0 0 0,0 0 16,0 0-16,1-1 0,-1 1 0,0 0 16,0-21-16,0 21 0</inkml:trace>
  <inkml:trace contextRef="#ctx0" brushRef="#br1" timeOffset="129249.26">15409 14055 0,'0'0'15,"-21"0"-15,0 0 0,42 21 32,0-21-32,0 0 0,1 0 15,-1 0-15,0 0 0,0 0 16,0 0-16,0 0 0,22 0 0,-22 0 16,0 0-16,0 0 15,0 0-15,1 0 0,-1 0 16,0 0-16,-21-21 0,21 21 15,0-21-15,0 21 0,1 0 0</inkml:trace>
  <inkml:trace contextRef="#ctx0" brushRef="#br1" timeOffset="129553.09">16235 13822 0,'0'0'0,"0"-21"0,-21 0 0,-1 21 16,1 0 0,0 0-16,0 21 0,21 0 15,0 0-15,-21 0 0,21 0 0,-21 1 16,21 20-16,-22-21 0,22 21 16,0-20-16,0 20 0,0-21 0,0 0 15,0 22-15,0-22 0,0 0 16,0 0-16,0 0 0,0 0 0,0 1 15,0-1-15,0 0 0,22 0 0,-22 0 16,21-21-16,0 0 0,0 21 16,0-21-16,0 0 0,1 0 0,-1 0 15,21-21-15,-21 21 0,0-21 16</inkml:trace>
  <inkml:trace contextRef="#ctx0" brushRef="#br1" timeOffset="129824.52">16743 13864 0,'21'-21'0,"-42"42"0,42-63 0,-21 21 16,21 21-16,0 0 0,0 0 15,1 0-15,-1 21 16,0 0-16,0 0 16,0 22-16,-21-22 0,21 0 0,-21 0 15,0 21-15,0-20 16,0-1-16,0 21 0,0-21 0,0 0 15,-21 22-15,0-22 0,0 0 16,21 0-16,-21 0 0,0 1 0,-1-1 16,1 0-16,0-21 0,0 21 15,0-21-15,42 0 32,0 0-32</inkml:trace>
  <inkml:trace contextRef="#ctx0" brushRef="#br1" timeOffset="130140.38">17272 14351 0,'0'0'0,"0"21"0,-21-21 0,0 0 16,21-21-1,0 0 1,21 21-1,0 0-15,-21-21 0,21 21 0,0 0 16,-21 21 0,0 0-16,0 0 15,0 0-15,0 1 16,0 20-16,-21-21 0,0 0 16,0 0-16,-22 22 0,22-22 0,-21 21 15,0-21-15,-1 22 0,-20-22 0,20 0 16,-20 0-16,-1 22 0,1-43 15,21 21-15,-22 0 0,22-21 0,-1 0 16,1 0-16,21 0 0,0 0 0</inkml:trace>
  <inkml:trace contextRef="#ctx0" brushRef="#br1" timeOffset="131481.72">18203 13843 0,'0'21'0,"0"0"16,0 1-1,21-22 1,1 0-1,-1 0-15,21 0 0,-21 0 16,22-22-16,-22 22 0,21-21 0,0 0 16,1 0-16,-22 21 0,21-21 15,-21 0-15,1-1 0,-22 1 0,0 0 16,0 0-16,-22 0 16,1 21-16,0 0 0,-21 0 15,21 0-15,-22 0 16,1 0-16,21 21 0,-22 0 0,22 0 15,-21 0-15,21 1 0,0-1 0,-1 21 16,22-21-16,0 0 0,0 22 16,0-22-16,0 0 0,0 0 0,0 0 15,0 1-15,22-22 16,-1 0-16,0 0 0,21 0 0,-21 0 16,1 0-16,-1 0 0,0 0 15,0 0-15,-42 0 31,0 0-31,0 0 0,-22 0 16,22 0-16,0 0 0,0 0 16,-22 0-16,22 0 0,0 21 15,0 0-15,0 0 0,0 0 0,21 0 16,-22 1-16,22-1 0,-21 0 16,21 21-16,0-21 0,0 1 0,0-1 15,0 0-15,0 0 0,21 0 16,1 0-16,-1 1 0,21-22 0,-21 0 15,22 0-15,-1 0 0,21 0 0,-20 0 16,20-22-16,1 1 0,-22 0 16,22 0-16,-1 0 0,-21 0 0,1-22 15,-1 22-15,0 0 16,1 0-16,-22-22 0,0 22 0,-21 0 16,0-21-16,0 21 0,0-1 15,0 1-15,0 0 0,-21 21 31,0 21-31,0 0 0,21 1 0,-22-1 16,1 0-16,0 0 0,21 0 0,0 22 16,-21-22-16,0 0 0,21 0 15,-21 0-15,21 22 0,0-22 0,0 0 16,0 0-16,0 0 16,0-42 30,0 0-46,0 0 0,0 0 16,0-1-16,0 1 0,0-21 0,0 21 16,21-22-16,0 1 0,0 0 0,21-1 15,1 22-15,-22-21 0,21 21 16,1 0-16,-1 21 0,0 0 0,1 0 16,-1 0-16,0 0 0,1 21 15,-1 21-15,-21-21 0,0 0 0,0 22 16,1-22-16,-22 21 0,0-21 15,0 22-15,0-1 0,0-21 0,0 22 16,0-22-16,0 0 0,-22 21 0,1-21 16,21 1-16,0-1 15,-21-21-15,21-21 32,21-1-32,0 1 0,1 0 15,20 0-15,-21-21 0,21-1 0,-20 22 16,20-21-16</inkml:trace>
  <inkml:trace contextRef="#ctx0" brushRef="#br1" timeOffset="131708.71">19854 13737 0,'21'-21'0,"-105"190"0,147-317 0,-20 85 0,-22 42 0,0-1 15,-21 1-15,0 0 16,0 42 0,0 0-16,0 22 0,0-22 15,-21 21-15,21 1 0,-21-1 0,-1 0 16,22 1-16,-21-1 0,0 0 0,21 1 15,-21-22-15,21 21 0,-21 0 16,21-20-16,0 20 0,-21-21 0,21 0 16,0 0-16,0 1 0,0-1 15,0 0-15,21-21 0,0 0 16,0 0-16,0 0 16,0-21-16,1 0 0,-1-1 0,0 1 15</inkml:trace>
  <inkml:trace contextRef="#ctx0" brushRef="#br1" timeOffset="131917.67">19727 13970 0,'0'0'0,"-21"0"16,0 0-16,0 21 0,21 0 31,21-21-31,0 0 0,0 0 0,0 0 16,1 0-16,-1 0 0,0 0 0,0 0 15,0 0-15,0 0 0,1 0 16,-1 0-16,21 0 0,-21 0 0,0-21 16,1 21-16,-1-21 15,0 21-15</inkml:trace>
  <inkml:trace contextRef="#ctx0" brushRef="#br1" timeOffset="132278.47">20151 14055 0,'0'0'16,"0"21"-16,21-21 31,0 0-31,0 0 16,0 0-16,0 0 0,1 0 0,-1 0 0,0-21 16,0 0-16,0 21 15,0-22-15,1 22 0,20-21 0,-42 0 16,21 21-16,-21-21 0,21 0 15,-21 0-15,-21 21 16,0 0-16,0 0 16,0 21-16,-22 0 0,22 0 15,0-21-15,-21 21 0,20 0 0,1 22 16,0-22-16,21 0 0,0 0 16,0 0-16,-21 1 0,21-1 15,0 0-15,0 0 0,0 0 0,0 0 0,21 1 16,0-22-16,0 21 0,1-21 15,20 0-15,-21 0 0,21 0 16,1 0-16,-1 0 0,22-21 16,-22-1-16,21 22 0</inkml:trace>
  <inkml:trace contextRef="#ctx0" brushRef="#br1" timeOffset="132649.26">20870 14012 0,'-21'-21'16,"42"42"-16,-63-42 0,42 0 0,-21 21 15,21-21-15,0 0 16,21 21 0,21 0-16,-21 0 0,1 0 0,-1 0 15,21 0-15,-21 0 0,0 0 16,22 21-16,-22 0 0,0-21 16,0 21-16,-21 0 0,21 1 0,1-1 15,-1 21-15,-21-21 0,0 0 16,0 1-16,0-1 0,0 0 0,0 0 15,0 0-15,0 0 0,-21 1 16,-1-1-16,1-21 0,0 21 0,0-21 16,0 0-16,21-21 31,0 0-15,21-1-16,-21 1 15,21 0-15,0 0 0,0 0 0,1 0 16,-22-1-16,21 1 0,0-21 15,0 21-15,0 0 0,0-22 0,-21 22 16,0 0-16,22 0 0,-22 0 0,0-1 16</inkml:trace>
  <inkml:trace contextRef="#ctx0" brushRef="#br1" timeOffset="133197.07">17801 13420 0,'0'-21'31,"21"21"-15,-21 21-1,0 0-15,0 0 16,0 0-16,0 0 0,0 1 16,0-1-16,0 0 15,0 0-15,0 0 0,21 0 16,1-21-16,-1 0 16</inkml:trace>
  <inkml:trace contextRef="#ctx0" brushRef="#br1" timeOffset="134212">21569 13526 0,'0'-22'16,"-21"22"62,-1 0-47,22-21 48,-21 21-64,21-21 32,0 0 125,0 0-141,0 42 32,0 0-63,0 0 0,0 0 15,0 1-15,-21-1 0,0 0 16,21 21-16,-21-21 0,0 1 0,-1-1 16,1-21-16,21 21 0,0 0 15</inkml:trace>
  <inkml:trace contextRef="#ctx0" brushRef="#br1" timeOffset="134644.76">21950 13314 0,'0'0'0,"0"-21"0,0 0 16,0-1-1,21 22-15,0 0 16,0 0-16,0 0 0,22 22 16,-22-1-16,0 0 0,21 0 0,-20 0 15,-1 0-15,0 22 0,0-1 16,0 0-16,0 1 0,-21-1 0,0 22 15,0-22-15,22 21 0,-22-20 16,0 20-16,0 1 0,0-22 0,0 0 16,-22 22-16,1-22 0,0 22 15,-21-22-15,-1 0 0,-20 22 0,21-22 16,-22 1-16,1-1 16,-1-21-16,1 21 0,20-20 0,-20-1 15,20 0-15,1 0 0,0-21 0,21 0 16,-22 21-16,22-21 0,21-21 15,21 0 1,22 0-16,-22 0 0,21-22 16</inkml:trace>
  <inkml:trace contextRef="#ctx0" brushRef="#br1" timeOffset="135284.29">22733 13145 0,'0'-22'0,"0"44"0,-21-44 0,21 1 15,21 21 1,0 0 0,21 0-16,1 0 0,-1 0 0,0-21 15,22 21-15,-1 0 0,-20 0 16,-1-21-16,22 21 0,-22 0 0,0 0 15,-21-21-15,22 21 0,-22 0 16,0 0-16,0 0 0,0-21 0,1 21 16,-1 0-16,-21 21 15,0 0 1,0 0-16,0 0 0,0 0 16,0 22-16,0-22 0,0 21 15,0 1-15,-21-1 0,21 0 0,-22 1 16,1-1-16,0 21 0,0 1 15,0-1-15,0 1 0,-22-1 0,22 1 16,0-1-16,0-20 16,0 20-16,21 1 0,0-22 0,0 22 0,0-22 15,0 21-15,0-20 16,0-1-16,21 0 0,-21 1 0,0-1 16,21 0-16,-21 1 0,0-22 15,0 21-15,0-21 0,0 1 0,0 20 16,0-21-16,-21 0 0,0 0 15,-22 1-15,22-1 0,-21 0 0,-1 0 16,1-21-16,0 21 0,-1-21 16,1 0-16,21 21 0,-21-21 0,-1 0 15,22 0-15,-21 0 0,21 0 0,-1 0 16,1 0-16,0 0 0,0 0 16,0 0-16,0 0 0,-1 0 0,1 0 15,0 0-15,0 0 0,0 0 16,0 0-16,-1 0 15,1 0-15,0-21 0,0 21 16,21-21-16,-21 0 0,0 21 0,-1-21 16,1 0-16,-21 21 0,21-22 15</inkml:trace>
  <inkml:trace contextRef="#ctx0" brushRef="#br1" timeOffset="135600.76">0 17653 0,'0'-21'0,"0"42"0,0-106 0,0 64 0,0-21 16,0 21-16,0-43 0,0 22 0,0 21 16,0 0-16,0-22 0,0 22 0,0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1:39:56.91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720 0,'21'0'16,"-21"-21"31,21 21-47,-21-22 15,0 1 1,0 0-1,0 0 1,-21 21 0,0-21-1,-1 21-15,1 0 0,0 0 0,0 0 16,0 0-16,0 0 16,-22 0-16,22 0 0,-21 21 15,-1-21-15,22 21 0,-21 0 0,0-21 16,-1 21-16,1 1 0,0-1 15,20 0-15,-20 0 0,0 0 0,21 0 16,-22 1-16,22 20 0,0 0 16,21-21-16,-21 22 0,21-1 15,0-21-15,0 22 0,0-1 0,0-21 16,0 21-16,0-20 16,0 20-16,21-21 0,-21 0 0,21 0 15,0 1-15,22-1 0,-22 0 16,21 0-16,0-21 0,-20 0 0,20 21 15,0-21-15,1 0 0,-1 0 16,0 0-16,1 0 0,-1 0 16,0 0-16,1 0 0,-22-21 0,21 21 15,-21-21-15,0 21 0,22-21 16,-22 21-16,0-21 0,0-1 16,0 22-16,-21-21 0,22 21 15,-22-21-15,0 0 0,21 0 16,0 0-1,-21-1-15</inkml:trace>
  <inkml:trace contextRef="#ctx0" brushRef="#br0" timeOffset="628.42">3217 699 0,'0'-22'0,"0"-20"16,0 21 0,-21 21-16,0 0 15,0 0-15,0 0 0,-1 0 16,1 0-16,0 0 0,-21 0 0,-1 0 15,22 0-15,-21 21 0,0 0 16,-1-21-16,1 21 0,21 1 0,-22-1 16,22-21-16,-21 21 0,21 0 15,21 0-15,-21 0 0,21 1 16,0-1-16,0 0 0,0 0 0,21 0 16,-21 0-1,42-21-15,-21 22 0,0-22 0,22 21 16,-22-21-16,21 0 0,1 21 15,-22-21-15,0 21 0,21-21 0,-21 0 16,1 21-16,-1-21 0,0 0 16,21 21-16,-21-21 0,1 22 15,-1-1-15,0 0 16,-21 0-16,0 0 16,0 0-16,0 1 15,-21-1-15,0-21 0,-1 21 16,1 0-16,0-21 0,0 21 15,-21-21-15,20 0 0,1 0 16,-21 21-16,21-21 0,-22 0 16,22 0-16,-21 0 0,0 0 0,-1 0 15,22 0-15,-21 0 0,-1 0 16,1 0-16,21 0 0,0-21 0,-22 21 16,22 0-16,0 0 0,21-21 15,-21 21-15,21-21 16,0 0-1</inkml:trace>
  <inkml:trace contextRef="#ctx0" brushRef="#br0" timeOffset="1284.23">4064 614 0,'0'0'0,"0"-21"0,21 21 0,-21-21 15,0-1 1,-21 22-1,0 0-15,0 0 0,-1 0 16,1 0-16,-21 0 0,21 0 0,-22 22 16,22-22-16,-21 21 0,0 0 15,20 0-15,-20-21 0,21 21 0,0 0 16,0 1-16,-1-1 0,22 0 16,-21 0-16,21 0 0,0 0 0,0 1 15,0-1-15,0 0 16,0 0-16,21-21 0,1 21 15,-1 0-15,0-21 0,0 0 16,21 22-16,-20-22 0,-1 0 16,21 0-16,-21 0 0,22 21 0,-22-21 15,0 0-15,21 0 0,-21 21 16,1-21-16,-1 0 0,0 21 0,0-21 16,0 21-16,0-21 0,-21 21 15,22 1-15,-22-1 0,21-21 16,-21 21-16,0 0 15,0 0-15,0 0 0,-21-21 16,-1 22-16,-20-22 0,21 21 16,-21-21-16,20 21 0,-20-21 0,0 21 15,-1-21-15,-20 0 16,21 21-16,-1-21 0,1 0 0,0 0 16,-1 0-16,1 0 0,0 0 15,20 0-15,-20 0 0,21 0 0,-21 0 16,20 0-16,1 0 0,0 0 15,0 0-15,0 0 0,0 0 0,-1 0 16,-20 0-16,21 0 0,-21-21 16,20 21-16</inkml:trace>
  <inkml:trace contextRef="#ctx0" brushRef="#br0" timeOffset="2152.05">5821 762 0,'21'0'15,"0"0"-15,0 0 16,0-21-16,1 21 0,-1-21 16,0 21-16,0-21 0,0-1 15,0 22-15,1-21 0,-22 0 16,0 0-16,-22 0 15,1 21 1,-21 0-16,21 0 0,-22 0 16,1 0-16,0 0 0,-1 0 0,1 0 15,0 21-15,-1 0 0,1-21 16,21 21-16,-21 0 0,20 1 16,1-1-16,0 0 0,0 21 15,21-21-15,0 1 0,0-1 0,0 21 16,0-21-16,0 0 0,0 1 15,0-1-15,21 0 0,21 0 0,-20 0 16,20 0-16,-21 1 0,21-1 16,1 0-16,-1 0 0,0 0 0,1 0 15,-1 1-15,0-1 0,1 0 16,-1 0-16,-21 0 0,0 0 0,1 1 16,-1-1-16,-21 0 0,0 0 15,0 0-15,-21 0 0,-22 1 16,22-22-16,-21 21 0,-1-21 0,1 21 15,-21 0-15,20-21 16,-20 0-16,-1 0 0,22 0 0,-22 0 16,22 0-16,-21 0 0,20 0 15,22 0-15,-21 0 0,21-21 0,-1 21 16,1-21-16,0 0 0,0 21 0,0-22 16,21 1-16,-21 0 0,21 0 15,0 0 1,21 0-16,0 21 15,0 0-15,0 0 0,0 0 0,1-22 16,20 22-16,0 0 16</inkml:trace>
  <inkml:trace contextRef="#ctx0" brushRef="#br0" timeOffset="2560.82">6223 1334 0,'21'0'15,"0"0"-15,0 0 16,1-22 0,-1 22-16,-21-21 0,21 0 15,0 0-15,0 0 0,-21 0 0,0-1 16,0 1-16,21 0 15,-21 0-15,0 0 0,0 0 16,-21 21-16,0 0 16,0 0-16,0 0 0,0 21 15,-1 0-15,1 0 0,0-21 16,0 42-16,0-20 0,0-1 0,-1 0 16,1 21-16,0-21 0,21 1 0,0 20 15,0-21-15,0 0 0,0 0 16,0 1-16,0-1 0,21 0 15,0 0-15,-21 0 0,22 0 16,-1-21-16,0 0 0,0 22 0,0-22 16,0 0-16,22 0 0,-22 0 15,0 0-15,0-22 0,22 1 0,-22 21 16</inkml:trace>
  <inkml:trace contextRef="#ctx0" brushRef="#br0" timeOffset="2895.86">7027 550 0,'0'0'0,"-21"-21"0,21 0 0,0 0 16,-21 21-16,0 0 0,0 21 16,21 0-1,-22 0-15,22 1 0,-21 20 0,21 0 16,0 1-16,0-1 0,0 21 15,0 1-15,0-1 0,0 1 0,-21-1 16,21 1-16,0-22 0,0 1 16,0-1-16,0 0 0,0 1 0,0-1 15,0-21-15,0 0 0,0 0 16,0 1-16,0-1 0,0 0 0,0 0 16,0 0-16,21-21 46,0-21-46,1 21 16,-1-21-16,-21 0 0</inkml:trace>
  <inkml:trace contextRef="#ctx0" brushRef="#br0" timeOffset="3307.62">7260 1397 0,'21'0'31,"0"-21"-15,-21 0-16,22 21 0,-1-21 0,0-1 15,0 1-15,0 0 16,-21 0-16,0 0 0,21 0 0,-21-1 15,22 1-15,-22 0 16,-22 21 15,1 0-31,0 21 0,0 0 16,0 1-16,0-1 0,-1 0 16,1 0-16,0 21 0,0-20 0,21-1 15,0 0-15,-21 0 0,21 0 16,0 0-16,0 1 0,0-1 0,0 0 15,0 0-15,0 0 16,21-21-16,0 0 0,21 0 16,-20 0-16,-1 0 0,0 0 15,21 0-15,1 0 0,-1 0 0</inkml:trace>
  <inkml:trace contextRef="#ctx0" brushRef="#br0" timeOffset="3588.46">8043 1164 0,'0'-21'0,"0"42"0,0-63 16,-21 42-16,0 0 0,0 0 15,0 0-15,-1 0 16,1 0-16,-21 0 0,21 21 0,0 0 16,-1 0-16,1 1 0,0-1 15,0 21-15,0-21 0,21 0 16,0 1-16,-21 20 0,21-21 0,0 0 15,0 0-15,0 1 0,0-1 16,0 0-16,0 0 0,21 0 16,-21 0-16,21 1 0,0-22 0,0 21 15,22 0-15,-22-21 0,21 0 16,-21 0-16,22 0 0,-1 0 0,0 0 16,-21-21-16,22 0 0,-1-1 0</inkml:trace>
  <inkml:trace contextRef="#ctx0" brushRef="#br0" timeOffset="3924.27">8615 635 0,'0'0'0,"0"-21"0,0 0 0,0 0 16,0-1-16,0 1 0,0 0 0,-21 21 31,-1 0-31,22 21 0,-21 0 0,0 1 15,21 20-15,0 0 0,-21 1 16,0-1-16,21 21 0,0 1 0,0-1 16,0 1-16,0-1 0,0-20 15,0 20-15,0 1 0,0-22 0,0 0 16,0 1-16,0-1 0,0 0 16,0-20-16,0 20 0,21-21 15,-21 0-15,0 0 0,0 1 16,0-1-16,0 0 0,0 0 0,21-21 15,0 0 1,0 0-16,1-21 16,-1 0-16,-21 0 15,21-1-15</inkml:trace>
  <inkml:trace contextRef="#ctx0" brushRef="#br0" timeOffset="4148.14">8382 1228 0,'0'-21'0,"0"42"0,21-21 15,0 0-15,0 0 0,1 0 16,-1 0-16,0 0 0,0 0 0,0 0 16,0 0-16,1 0 0,-1 0 15,21 0-15,-21 0 0,0-21 0,1 21 16,-1 0-16,0-22 0,0 22 0,0 0 15,0 0-15,-21-21 0,22 21 16,-1 0-16</inkml:trace>
  <inkml:trace contextRef="#ctx0" brushRef="#br0" timeOffset="4549.91">8869 1291 0,'0'0'0,"-43"106"31,43-85-31,0 0 0,0 1 0,0-1 16,0 0-16,0 0 0,0 0 16,0 0-16,0 1 0,22-22 15,-1 21-15,0-21 16,0 0-16,21 0 0,-20 0 16,20 0-16,-21 0 0,21 0 15,-20-21-15,20-1 0,-21 1 0,21 21 16,-20-21-16,-1-21 0,21 21 15,-21-1-15,-21-20 0,21 21 0,-21-21 16,0-1-16,0 1 0,0 0 16,-21-1-16,0 22 0,0-21 0,0 21 15,-22-1-15,1 1 0,0 21 16,-1 0-16,1 0 0,0 0 0,-1 21 16,1 1-16,0-1 0,-1 0 15,22 0-15,-21 21 0,21-20 0,21-1 16,0 21-16,-21-21 0,21 0 15,0 1-15,0-1 0,0 0 16,21-21-16,0 21 0,0-21 0,0 0 16,22 0-16,-1 0 0,-21 0 15,21 0-15</inkml:trace>
  <inkml:trace contextRef="#ctx0" brushRef="#br0" timeOffset="5055.62">9631 1249 0,'-21'0'0,"-43"-21"31,64 0-31,0-1 16,0 1-16,0 0 15,21 21-15,0-21 0,1 0 16,-1 21-16,0-21 0,21 21 0,-21 0 15,1 0-15,-1 0 0,0 0 16,0 0-16,0 21 0,0 0 0,1 0 16,-1 0-16,-21 22 0,0-22 15,0 21-15,21-21 0,-21 0 0,0 22 16,0-22-16,0 21 0,0-21 16,-21 1-16,0-1 0,21 21 15,-22-21-15,22 0 0,-21-21 16,0 22-16,21-1 0,-21 0 15,21-42 17,0 0-32,0-1 0,21 1 15,0-21-15,0 21 0,1 0 16,-1-22-16,0 22 0,21-21 0,-21-1 16,22 1-16,-22 0 15,21-1-15,-21 1 0,22 21 0,-22-21 0,21 20 16,-21 1-16,1 0 0,-1 21 15,0 0 1,0 0-16,-21 21 16,0 0-16,0 1 15,-21-1-15</inkml:trace>
  <inkml:trace contextRef="#ctx0" brushRef="#br0" timeOffset="6092.16">1651 2011 0,'0'0'0,"0"-21"0,21 21 62,0 0-62,0 0 16,1 0-16,-1 0 0,0 0 16,0 0-16,21 0 0,-20 0 15,20 0-15,-21 0 0,21 0 16,1 0-16,-1 0 0,0 0 16,1 21-16,20-21 0,22 0 0,0 0 15,20 0-15,1 0 0,0 21 16,21-21-16,-21 0 0,0 0 0,0 0 15,21 0-15,0 21 0,0-21 16,0 0-16,21 0 0,-21 0 0,0 0 16,0 0-16,21 0 0,0 0 15,0 0-15,0 21 0,22-21 0,-22 0 16,0 0-16,21 0 0,22 0 16,-22 0-16,1 0 0,-1 0 0,0 0 15,22 22-15,-1-22 16,-20 0-16,20 0 0,1 0 0,-1 0 15,1 0-15,-1 0 0,1 21 16,-1-21-16,1 0 0,-22 0 0,21 21 16,1-21-16,-43 21 0,21-21 15,-20 0-15,-1 0 0,-21 0 0,21 0 16,-21 0-16,0 0 0,0 0 16,-21 0-16,-22 0 0,1 0 0,0 0 15,-22 0-15,1 0 0,-1 0 16,-20 0-16,-22 0 0,21 0 0,-21 0 15,0 0-15,1 0 0</inkml:trace>
  <inkml:trace contextRef="#ctx0" brushRef="#br0" timeOffset="6201.1">10985 2286 0,'-21'21'31,"21"0"-31,-21-21 0,0 0 16</inkml:trace>
  <inkml:trace contextRef="#ctx0" brushRef="#br1" timeOffset="23048.01">1101 2879 0,'0'21'31,"21"-42"16,-21 0-31,0-1-16,21 22 15,-21-21-15,0 0 16,0 0-16,0 0 0,0 0 15,-21 21-15,0-22 16,-1 22-16,1-21 0,0 21 0,-21 0 16,21 0-16,-22 0 0,22 0 15,-21 21-15,-1 1 0,1-1 16,0 0-16,21 21 0,-22-21 0,1 22 16,0-22-16,-1 21 15,1 1-15,21-1 0,0 0 0,-1 1 16,1 20-16,21-21 0,0 22 15,0-1-15,0-20 0,0 20 16,21-20-16,1-1 0,-1 0 0,0 1 16,21-1-16,-21-21 0,22 21 15,-22-20-15,21-1 0,1 0 16,-22 0-16,21-21 0,-21 0 0,22 0 16,-22 0-16,21 0 0,-21 0 15,22 0-15,-22-21 0,21 0 0,-21 0 16,22-1-16,-22 1 0,21-21 15,0 0-15,1-1 0,-1-20 16,0-1-16,1 22 0,-1-22 16,0 22-16,1-21 0,-1 41 15,0-20-15,1 21 0,-1-21 0,-21 42 16,22-22-16,-22 22 0,0 0 16,0 0-16,0 0 0,0 22 15,1-1 1,-22 0-16,0 0 0,21 0 0,-21 0 15,0 1-15,0-1 16,0 0-16,0 0 16,0 0-16,0-42 31,0 0-15,0 0-16,0 0 15,0-1-15,-21 1 0,21 0 0,-22 0 16,1 0-16,21 0 0,-21-1 15,0 1-15,0 21 0,0 0 0,-1 0 16,1 0-16,-21 0 0,21 0 16,0 0-16,-22 0 0,22 0 15,-21 21-15,-1 1 0,22 20 0,0-21 16,0 21-16,-21-20 0,20 20 16,1 0-16,21 1 0,0-1 15,-21 0-15,21-21 0,0 22 16,0-1-16,0-21 0,0 0 15,0 22-15,21-22 0,0 0 0,1-21 16,-1 21-16,0 0 0,0-21 16,21 0-16,-20 0 0,20 0 0,-21 0 15,21 0-15,-20 0 0,20-21 16,-21 21-16,21-21 0,-20 0 0,-1 0 16,21 0-16,-21-22 0,0 22 15,1-21-15,-1-1 0,0 1 0,0 0 16,-21-1-16,0 1 0,21 21 15,-21-21-15,21 20 0,-21-20 16,0 21-16,0 0 16,0 0-16,0 42 31,0 0-31,-21 0 16,21 0-16,-21 22 0,21-22 0,0 21 15,-21 0-15,21 1 0,-21-22 16,21 21-16,0 1 0,0-22 0,0 21 15,0-21-15,0 0 0,0 1 16,0-1-16,21 0 0,0-21 0,0 0 16,0 21-16,1-21 0,-1 0 15,0 0-15,21 0 0,-21-21 16,22 0-16,-1 21 0,-21-21 16,22-1-16,-1-20 0,-21 21 0,21-21 15,1-1-15,-22 22 0,21-21 16,-21-22-16,1 22 0,20 21 15,-42-22-15,21 1 0,0 21 0,-21 0 16,0 0-16,-21 21 31,0 21-31,0 0 0,0 0 16,-1 0-16,22 0 0,0 1 0,-21-1 16,21 21-16,0-21 0,0 0 15,0 1-15,0-1 0,21 0 16,1 0-16,-1 0 0,0 0 15,21 1-15,-21-1 0,1-21 0,20 21 16,-21 0-16,0-21 0,0 21 16,-21 0-1,-21-21 1,0 0-16,0 22 0,0-22 16,0 0-16,-22 0 0,22 0 15,0 0-15,-21 0 0,20 0 0,1 0 16,0 0-16,0 0 15,0 0-15,0 0 16,21-22 0,0 1-16,0 0 15,0 0-15</inkml:trace>
  <inkml:trace contextRef="#ctx0" brushRef="#br1" timeOffset="24481.26">2984 3535 0,'0'0'16,"-21"0"-16,0 0 15,21-21 17,0 0-17,0-1-15,0 1 0,0 0 16,21 0-16,0 0 0,-21 0 0,22-22 15,-1 1-15,0 0 0,0 20 16,0-20-16,0 0 0,-21 21 0,22-22 16,-1 22-16,0 0 0,0 0 15,0 21-15,0 0 16,1 0-16,-22 21 16,0 0-1,0 0-15,0 0 31,0-42 16,0 0-47,0 0 16,-22 21 0,22-21-16,-21 21 0,0 0 15,0 0 1,0 0-16,21 21 15,0 0-15,-21-21 0,-1 21 16,22 0-16,-21 22 0,21-22 0,-21 21 16,21-21-16,0 22 15,0-1-15,0 0 0,0 1 0,0-22 16,0 21-16,0-21 0,0 22 16,21-22-16,0 0 0,-21 0 0,22 0 15,-1 1-15,0-22 0,0 0 16,0 0-16,0 0 0,22 0 0,-22 0 15,0 0-15,0 0 0,22-22 16,-22 1-16,0 0 0,21 0 0,-21 0 16,1-22-16,20 22 0,-21-21 15,21-22-15,-20 22 0,20 0 0,-21-1 16,21 1-16,1 21 0,-22-21 16,21 20-16,1 1 0,-22 0 15,21 21-15,-21 0 0,0 0 0,1 0 16,-1 0-16,0 0 0,0 0 15,0 0-15,-21 21 0,0 0 0,0 1 16,21-22-16,-21 21 0,0 21 16,0-21-16,0 0 0,0 1 0,0-1 15,0 0-15,22-21 16,-22 21-16,0-42 31,0 0-15,0 0-16,0-1 15,0 1-15,0 0 0,0 0 16,0 0-16,0 0 0,0-1 0,0 1 16,0 0-16,-22 21 15,1-21-15,0 21 0,0 0 0,0 0 16,0 0-16,-1 0 16,-20 0-16,21 21 0,0 0 0,-22-21 15,22 21-15,0 1 0,0-1 16,-21 0-16,20 21 0,1-21 0,0 22 15,21-22-15,0 21 0,-21 1 16,21-22-16,0 21 0,0-21 16,0 0-16,0 1 0,0 20 0,21-21 15,0-21-15,-21 21 0,21 0 16,1-21-16,-1 0 0,0 22 0,21-22 16,-21 0-16,1 0 0,20 0 15,-21 0-15,0-22 0,22 1 0,-22 0 16,0 0-16,21 0 0,-21 0 15,1-22-15,-1 1 0,0 21 0,0-22 16,-21 1-16,0 0 0,21 21 16,-21-22-16,0 22 0,0 0 0,0 0 15,0 0-15,-21 21 32,0 0-32,21 21 0,0 0 15,0 0-15,-21 0 16,21 0-16,0 22 0,0-22 0,0 21 15,0-21-15,0 22 0,0-22 16,0 21-16,0-21 0,21 1 0,-21-1 16,21 0-16,0 0 0,-21 0 15,21-21-15,1 0 0,-1 21 0,0-21 16,0 0-16,0 0 0,22 0 16,-22 0-16,0-21 0,21 0 0,-21 21 15,1-21-15,-1 0 0,21 0 16</inkml:trace>
  <inkml:trace contextRef="#ctx0" brushRef="#br1" timeOffset="25284.35">5080 3133 0,'0'0'0,"0"-21"0,0-1 0,0 1 16,0 0-16,-21 0 15,0 0-15,-1 21 16,1 0-16,0 0 0,0 0 0,0 0 15,0 0-15,-22 0 0,22 0 16,-21 21-16,-1-21 0,22 21 0,-21 0 16,0 0-16,20 1 0,-20 20 15,21-21-15,0 21 0,0 1 0,-1-1 16,22 0-16,0-20 0,0 20 16,0 0-16,0-21 0,0 1 15,0 20-15,0-21 0,22 0 16,-1 0-16,0-21 0,0 0 15,21 0-15,-20 0 0,-1 0 0,21 0 16,-21 0-16,22-21 0,-1 21 0,-21-21 16,0-21-16,22 21 0,-22-1 15,0-20-15,21 0 0,-21-1 0,1 1 16,-1-21-16,0 20 0,-21 1 16,21 0-16,0-22 0,-21 22 15,0-1-15,21 1 0,1 0 16,-22 21-16,0-22 0,21 22 0,-21 0 15,0 0-15,0 0 0,-21 21 32,21 21-32,-22 0 0,1 0 15,21 0-15,-21 0 0,21 22 16,0-1-16,-21 0 0,21-20 0,0 20 16,-21 0-16,21 1 0,0 20 15,0-21-15,0 1 0,0-1 0,0 0 16,0-20-16,0 20 0,0-21 15,0 21-15,0-20 0,0-1 16,21 0-16,0 0 0,0-21 16,0 0-16,1 0 0,-1 0 15,21 0-15,-21 0 0,0 0 0,1-21 16,-1 0-16,0 0 0,0-1 16,-21 1-16,21 0 0,0 0 0,1-21 15,-22 20-15,0-20 0,21 21 16,-21-21-16,21 20 0,-21 1 0,0 0 15,0 0-15,0 42 32,0 0-32,0 22 0,0-22 15,-21 0-15,21 21 16,0-21-16,-21 1 0,21 20 0,0-21 16,0 0-16,0 0 0,0 1 0,0-1 15,21 0 1,0-21-16,0 0 0,0 0 0,0 0 15,1 0-15,20 0 0,-21-21 16,0 0-16,0-1 0,1 1 0,-1 0 16,21-21-16</inkml:trace>
  <inkml:trace contextRef="#ctx0" brushRef="#br1" timeOffset="25492.31">5778 2921 0,'-21'0'16,"42"0"-16,-63 0 0,21 0 0,0 0 0,0 0 16,21 21-16,0 0 15,-22-21-15,22 22 0,-21-22 16,21 21-16,21-21 47</inkml:trace>
  <inkml:trace contextRef="#ctx0" brushRef="#br1" timeOffset="26152.93">5927 3154 0,'0'0'0,"-22"0"0,22-21 15,-21 21 16,21 21-15,-21 0-16,21 0 0,0 0 16,0 1-16,0-1 0,0 0 0,0 21 15,0-21-15,0 1 0,0-1 16,0 0-16,0 0 0,0 0 16,0 0-16,0 1 0,0-1 15,0-42 32,0-1-47,0 1 0,0 0 0,0 0 16,0 0-16,0-22 0,0 22 15,21-21-15,-21 21 0,21-22 0,1 22 16,-1 0-16,0-21 0,21 21 16,-21-1-16,22 22 0,-1-21 0,-21 21 15,22 0-15,-1 0 0,-21 0 16,21 0-16,-20 0 0,20 0 15,-21 0-15,0 21 0,0 1 0,1-1 16,-1 0-16,0 0 0,-21 0 16,21 22-16,-21-22 0,0 0 0,0 21 15,0-21-15,0 1 0,0-1 16,0 0-16,-21 0 0,0 0 0,21 0 16,-21 1-16,21-1 0,0 0 15,-22-21-15,22-21 31,0 0-31,22-1 16,-22 1-16,21 0 0</inkml:trace>
  <inkml:trace contextRef="#ctx0" brushRef="#br1" timeOffset="26836.54">7091 3048 0,'0'0'16,"0"-21"-16,0 0 0,-21 21 16,-1 0-16,1 0 15,0 0-15,0 0 0,0 0 16,-22 0-16,1 0 0,0 0 0,-1 0 16,1 21-16,0-21 15,21 21-15,-22 0 0,1 0 0,21 1 16,0 20-16,-1-21 0,22 21 0,0-20 15,0 20-15,0-21 0,0 0 16,0 22-16,0-22 0,22 0 0,-1 0 16,0-21-16,0 21 0,0-21 15,0 0-15,1 0 0,20 0 0,-21 0 16,0 0-16,22 0 0,-22-21 16,21 21-16,-21-21 0,22 0 0,-22 0 15,0-1-15,0 1 0,0 0 16,0-21-16,-21 21 0,0-1 0,22 1 15,-22 0-15,0 0 0,0 0 16,0 0-16,0-1 16,0 44 15,0-1-31,0 0 16,0 0-16,0 0 0,0 0 0,0 22 15,0-22-15,0 21 0,0 1 16,0-22-16,0 21 0,0 0 0,0 1 15,0-1-15,0-21 0,0 22 16,0-1-16,0 0 0,0-21 0,0 22 16,0-1-16,0 0 0,0 1 0,0-1 15,0 0-15,0 1 16,0-1-16,-22 0 0,22 1 0,-21-22 16,21 21-16,0 1 0,-21-22 0,0 0 15,0 0-15,0 0 0,-1 0 16,1 1-16,0-1 0,0-21 0,0 21 15,0-21-15,-1 0 0,1 0 0,0 0 16,0 0-16,0 0 16,0 0-16,-1 0 0,1 0 15,0-21-15,21 0 0,0-1 16,-21 1-16,21 0 0,-21 0 16,21-21-16,0 20 0</inkml:trace>
  <inkml:trace contextRef="#ctx0" brushRef="#br1" timeOffset="27724.75">9567 2942 0,'0'0'0,"-21"0"0,0 0 16,0 0-16,21-21 0,0 0 31,0 0-31,0 0 16,21-1-16,0 22 0,0-21 0,0 0 15,1 0-15,-1 0 0,21 0 16,-21-1-16,0 22 0,1-21 16,-22 0-16,0 0 0,0 0 15,0 0-15,-22 21 16,-20 0-16,21 0 15,-21 0-15,-1 21 0,1-21 0,0 21 16,20 0-16,-20 0 0,0 0 0,21 1 16,-22-22-16,22 21 0,0 0 15,21 0-15,0 0 0,0 0 16,0 1-16,0-1 0,21 0 16,21 0-16,-20 0 0,-1 0 15,21 1-15,-21-1 0,22-21 16,-1 21-16,0 0 0,-21 0 15,22 0-15,-22 1 0,0-1 0,0 21 16,0-21-16,-21 0 0,0 22 16,0-22-16,-21 0 0,0 21 0,-21-20 15,21-1-15,-22 0 0,1 0 16,0 0-16,20 0 0,-20-21 0,0 0 16,-1 0-16,22 0 0,-21 0 0,0 0 15,20 0-15,-20 0 0,0-21 16,-1 0-16,22 0 0,-21 0 0,0-22 15,20 22-15,-20 0 0,21-21 16,-21 21-16,20-22 0,1 22 0,21 0 16,0 0-16,0 0 0,0-1 15,0 1-15,21 21 16,22 0-16,-22 0 0,21-21 0,1 21 16,-1-21-16,0 21 0,1 0 15,20-21-15,-21 0 0</inkml:trace>
  <inkml:trace contextRef="#ctx0" brushRef="#br1" timeOffset="27996.59">10033 2688 0,'0'0'16,"0"21"-1,-21 1 1,0-22-16,-1 21 0,1 21 0,21-21 15,-21 0-15,0 22 0,0-22 0,0 21 16,-1-21-16,1 22 0,21-22 16,-21 21-16,0-21 0,21 22 0,-21-1 15,21-21-15,0 0 0,0 22 16,0-22-16,0 0 0,0 0 0,21-21 16,0 21-16,0-21 0,0 0 15,1 0-15,-1 0 0,0 0 0,0 0 16,0-21-16,0 0 0,1 0 0</inkml:trace>
  <inkml:trace contextRef="#ctx0" brushRef="#br1" timeOffset="28792.48">9694 3027 0,'21'0'31,"1"0"-31,-1 0 0,0 0 16,0 0-16,0 0 0,22 0 0,-1 0 16,0 0-16,-21 0 0,22-21 15,-1 21-15,0 0 0,1-21 16,-1 21-16,0 0 0,-20-22 0,-1 22 16,21 0-16,-42-21 0,21 21 15,0 0-15,-21 21 31,0 1-31,0-1 16,0 0-16,-21 0 0,0 0 16,21 0-16,0 1 0,0-1 15,0 0-15,0 0 0,0 0 0,0 0 16,0 1-16,0-1 0,21-21 16,-21 21-16,21-21 15,1 0-15,-1 0 0,21 0 0,-21 0 16,0 0-16,1-21 0,-1 0 15,21-1-15,-21 1 0,0 21 0,1-21 16,-1 0-16,0 0 0,0 0 0,-21-1 16,0 1-16,21 0 0,-21 0 15,0 0-15,0 0 0,0-1 16,-21 22 15,21 22-15,0-1-16,-21-21 0,21 21 15,-21 0-15,21 0 0,0 0 16,0 22-16,0-22 0,-21 21 16,21 1-16,0-1 0,0 0 0,0 1 15,0 20-15,0-21 0,0 22 0,0-22 16,0 1-16,0 20 0,0-21 16,0 1-16,0-1 0,0 22 0,0-22 15,0 21-15,0-20 0,0-1 16,0 22-16,0-22 0,-22 0 0,22 1 15,-21-22-15,0 21 0,0 0 0,0-20 16,-22-1-16,22 0 0,0 0 16,-21-21-16,21 0 0,-22 0 0,22 0 15,-21 0-15,21 0 0,-22-21 16,1 0-16,0 0 0,-22-1 0,22-20 16,-1 0-16,22-1 0,-21 22 15,21-21-15,-22-22 0,22 22 0,21 0 16,0 21-16,-21-22 0,21 1 15,0 0-15,0-1 0,0 1 0,21 0 16,0-1-16,1 1 0,20 0 0,0-1 16,22-20-16,-22 20 0</inkml:trace>
  <inkml:trace contextRef="#ctx0" brushRef="#br1" timeOffset="29064.32">11303 2646 0,'0'21'0,"0"0"0,0 0 16,-21 1-16,21-1 0,0 21 16,-21-21-16,-1 22 0,1-22 0,21 21 15,-21-21-15,0 22 0,0-1 16,0-21-16,21 21 0,-22-20 0,1 20 15,0-21-15,21 21 0,0-20 0,0-1 16,0 0-16,0 0 16,21-21-1,22 0-15,-22-21 0,0 21 16</inkml:trace>
  <inkml:trace contextRef="#ctx0" brushRef="#br1" timeOffset="29428.11">11388 3069 0,'21'0'32,"0"0"-32,0 0 15,0 0-15,0-21 0,1 21 0,-1-21 16,0 0-16,0 0 15,0 21-15,-21-22 0,0 1 0,0 0 16,0 0-16,0 0 16,0 0-16,-21 21 15,0 0-15,0 0 16,0 0-16,-1 21 16,-20 0-16,21 0 0,0 0 0,0 0 0,-1 1 15,1 20-15,21-21 0,0 21 16,0 1-16,0-22 0,0 0 15,0 21-15,0-20 0,0-1 0,0 0 16,21-21-16,1 21 0,-1-21 16,0 0-16,0 0 0,21 0 0,-20-21 15,-1 0-15,21 0 0</inkml:trace>
  <inkml:trace contextRef="#ctx0" brushRef="#br1" timeOffset="30203.67">13610 2815 0,'21'0'15,"0"0"1,1-21-16,-1 21 16,0-21-16,0 0 0,21 21 15,-20-21-15,-1-1 0,0 1 0,21 0 16,-21 21-16,1-21 0,-1 0 0,-21 0 16,0-1-16,0 1 15,-21 21 1,-1 0-16,-20 0 0,21 0 15,-21 21-15,-1 1 0,1-1 16,0-21-16,20 21 0,-20 21 0,0-21 16,21 1-16,-1-1 0,1 0 0,0 0 15,21 0-15,0 0 0,0 1 16,0-1-16,0 0 0,0 0 0,21 0 16,0 0-16,1-21 0,-1 22 15,21-1-15,-21 0 0,0-21 0,1 21 16,20 0-16,-21 0 0,0 1 0,0-1 15,1 0-15,-1 0 16,-21 0-16,0 0 0,0 1 0,0-1 16,0 0-16,-21 0 0,-1 0 15,-20-21-15,21 21 0,-21 1 0,-1-22 16,1 0-16,-22 0 0,22 0 0,-21 0 16,20 0-16,1 0 0,-22 0 15,22-22-15,0 1 0,21 0 0,-22 0 16,22 0-16,0 0 0,-21-22 15,42 22-15,-22 0 0,22-21 0,0 20 16,0 1-16,0 0 0,0 0 0,0 0 16,0 0-16,22-1 15,-1 22-15,21-21 0,0 0 0,-20 21 16,41-21-16,-21 0 0,1 0 16,20 21-16</inkml:trace>
  <inkml:trace contextRef="#ctx0" brushRef="#br1" timeOffset="30777.34">14203 2498 0,'0'-21'0,"0"42"0,0-64 16,0 65 0,0-1-1,-21 0-15,-1 0 0,1 0 0,21 22 16,-21-22-16,0 21 0,0 0 15,21-20-15,-21 20 0,-1 0 0,1 1 16,21-22-16,0 21 0,-21 0 0,0-20 16,21 20-16,0-21 0,0 0 15,-21 22-15,21-22 0,0 0 0,-21 0 16,21 0-16,0 0 0,0 1 16,0-1-16,0-42 31,0-1-16,0 1-15,0 0 0,0 0 16,0 0-16,0 0 0,21-1 0,0 1 16,0 0-16,0 0 0,0-21 15,1 20-15,20 1 0,0 21 0,-21-21 16,22 0-16,-1 21 0,0 0 16,-20 0-16,20 0 0,0 0 0,-21 0 15,1 0-15,-1 0 0,21 21 16,-42 0-16,21-21 0,0 21 0,-21 1 15,0-1-15,0 0 0,0 0 0,0 0 16,0 22-16,0-22 0,0 0 16,-21 0-16,0 0 0,0 0 0,0 1 15,0-1-15,-1 0 0,1-21 16,0 21-16,0-21 0,21 21 16,-21-21-1,21-21 16,21 0-31,0 0 0,-21 0 16,21-1-16,0 1 0,1 0 0</inkml:trace>
  <inkml:trace contextRef="#ctx0" brushRef="#br1" timeOffset="31168.12">14626 3090 0,'21'0'31,"0"0"-31,1 0 0,-1-21 16,0 21-16,0 0 0,0-21 15,0 0-15,1 21 0,-1-21 0,-21 0 16,21 21-16,0-22 0,0 1 16,0 0-16,1 0 0,-22 0 0,0 0 15,0-1 1,-22 22-1,1 0-15,0 0 0,0 22 16,0-22-16,0 21 0,-1 0 16,1 0-16,0 0 0,-21 0 15,42 1-15,-21-1 0,-1 0 0,1 21 16,21-21-16,0 1 0,0-1 16,0 0-16,0 0 0,0 0 0,0 0 15,0 1-15,21-1 16,1-21-16,-1 0 15,0 0-15,0 0 0,0 0 0,0 0 16,1 0-16,-1 0 0,0 0 16,21-21-16,-21-1 0,1 22 15</inkml:trace>
  <inkml:trace contextRef="#ctx0" brushRef="#br1" timeOffset="31592.87">15282 3027 0,'0'0'0,"-21"0"16,0 0-1,42 0 17,0 0-32,0 0 0,1 0 15,-1 0-15,21-21 0,-21 21 0,0 0 16,1-21-16,-1-1 0,0 22 0,0-21 15,-21 0-15,21 0 16,-21 0-16,0 0 0,0-1 16,-21 22-16,0 0 15,0 0-15,-22 0 0,22 0 16,0 0-16,-21 0 0,21 22 16,-22-1-16,22 0 0,0 0 0,-21 0 15,20 0-15,1 1 0,0 20 0,21-21 16,0 0-16,-21 0 15,21 1-15,0-1 0,0 21 0,0-21 16,21 0-16,-21 1 0,21-22 16,22 21-16,-22-21 0,0 0 15,21 0-15,1 0 0,-1 0 0,-21 0 16,21 0-16,1 0 0,-22 0 16,21-21-16,1-1 0,-1 1 0,0 0 15</inkml:trace>
  <inkml:trace contextRef="#ctx0" brushRef="#br1" timeOffset="31919.68">16108 2561 0,'0'0'0,"0"-42"0,0 0 0,0 20 0,21-20 16,-21 21-16,0 0 0,0 0 16,0-1-16,-21 44 31,0-22-31,21 21 0,-22 21 15,1-21-15,0 22 0,0-1 16,0 21-16,21-20 0,-21-1 0,-1 22 16,1-22-16,0 0 0,21 1 0,0-1 15,-21 0-15,0 1 16,21-1-16,0-21 0,0 21 0,0-20 0,0-1 16,0 21-16,0-21 15,0 0-15,0 1 0,0-1 16,21-21-1,0 0-15,0 0 0,0 0 16,1 0-16,-1 0 0,0-21 0,21-1 16,-21-20-16,1 21 0,20 0 15</inkml:trace>
  <inkml:trace contextRef="#ctx0" brushRef="#br1" timeOffset="32208.52">16002 2688 0,'0'21'0,"0"1"16,21-22 0,0 0-16,0 0 15,1 0-15,20 0 0,-21 0 0,0 0 16,22 0-16,-22 0 0,21 0 15,-21 0-15,22 0 0,-22-22 0,0 22 16,0 0-16,0 0 0,0 0 16,-21-21-16,22 21 0,-1 0 15,0 0 1,0 0-16,0 0 16,0 0-16</inkml:trace>
  <inkml:trace contextRef="#ctx0" brushRef="#br1" timeOffset="33784.62">444 4170 0,'0'0'0,"-21"0"0,0 0 31,21-21-15,21 21 0,0 0-1,1 0-15,-1 0 0,21 0 0,-21 0 16,22-21-16,-22 21 15,21 0-15,0 0 0,-20 0 16,20 0-16,-21 0 0,21 0 0,1 0 16,-22 0-16,21 0 0,-21 0 15,22 0-15,-1 0 0,0 0 0,1 0 16,20 0-16,1 0 0,-1 0 16,1 0-16,20 0 0,1 0 15,0 0-15,-1 0 0,1 0 0,0 0 16,-1 0-16,22 0 0,0 21 15,0-21-15,0 0 0,21 0 0,-21 0 16,21 0-16,-22 0 0,22 21 16,-21-21-16,21 0 0,0 0 15,21 21-15,-21-21 0,0 0 0,0 0 16,-21 21-16,42-21 0,-21 0 16,22 0-16,-1 0 0,0 21 0,0-21 15,-21 0-15,21 0 0,0 0 16,1 0-16,-1 0 0,21 0 0,-21 22 15,0-22-15,-21 0 0,43 0 16,-22 0-16,0 0 0,21 0 0,-20 0 16,-1 0-16,21 0 0,0 0 15,-20 0-15,20 0 0,0 0 0,1 0 16,-22 0-16,21 0 0,0 0 16,-20 0-16,20 0 0,-21 0 15,0 0-15,0-22 0,22 22 16,-22 0-16,21 0 0,-21 0 0,1 0 15,-22-21-15,21 21 0,-21-21 0,0 21 16,0 0-16,21 0 0,-21-21 16,0 21-16,-21 0 0,21-21 0,-21 21 15,-1-21-15,22 21 0,-21-22 16,0 22-16,0-21 0,0 21 0,0-21 16,-1 21-16,-20 0 0,0 0 15,21-21-15,-1 21 0,-20 0 0,42 0 16,-21 0-16,0 0 0,21-21 15,-21 21-15,-22 0 0,22 0 16,-21 0-16,-1 0 0,1-21 16,0 21-16,21 0 0,-22 0 0,1-22 15,21 22-15,-22 0 0,1 0 16,0-21-16,-22 21 0,22 0 0,-22 0 16,1 0-16,-1 0 0,1-21 15,21 21-15,-22 0 0,1 0 0,-22 0 16,21 0-16,1 0 0,-22 0 0,1 0 15,-1 0-15,0 0 0,-21 0 16,22 0-16,-22 0 0,0 0 0,0 0 16,0 0-1,1 0-15,-1 0 0,0 0 16,0 0-16,0 0 16,0 0-16,1 0 0,-1 0 15,0 0-15,-21-21 47,-21 21-31</inkml:trace>
  <inkml:trace contextRef="#ctx0" brushRef="#br1" timeOffset="84516.06">1355 5588 0,'21'0'31,"0"0"0,-21-21-15,21 21-16,0-21 15,0 21 1,-21-21-16,22 21 16,-1 0 15</inkml:trace>
  <inkml:trace contextRef="#ctx0" brushRef="#br1" timeOffset="85192.67">1460 5588 0,'0'0'0,"22"0"16,-1 0-16,0 0 15,-21-21-15,21 0 0,0 0 16,0 21-16,-21-22 16,22 1-16,-1 0 15,0 0-15,-21 0 16,21 21-16,-21-21 0,0-1 16,0 1-16,-21 21 31,0 0-31,0 0 15,-1 0-15,1 0 0,0 21 16,-21-21-16,21 22 0,-1-1 16,-20 0-16,21 0 0,-21 0 0,20 0 15,-20 1-15,21-1 0,0 21 16,0-21-16,21 0 0,0 1 16,0-1-16,0 0 0,0 0 15,0 0-15,0 0 16,21 1-16,0-22 0,0 21 15,21-21-15,-20 0 0,-1 21 16,21 0-16,-21-21 0,22 0 0,-1 0 16,0 21-16,-21-21 0,22 0 15,-1 21-15,-21-21 0,22 22 16,-22-22-16,0 21 0,0 0 0,0-21 16,-21 21-16,0 0 0,0 0 15,0 1-15,-21-1 0,0 0 16,0 0-16,-22 0 0,1 0 15,0-21-15,-1 22 0,1-1 16,0 0-16,-1-21 0,1 21 16,-21-21-16,20 0 0,1 0 15,0 0-15,20 0 0,-20 0 0,21 0 16,-21 0-16,20 0 0,1-21 16,0 0-16,0 21 0,0-21 0,21-1 15,0 1-15,-21 0 16,21 0-16,0 0 15,0 0 1,21 21-16,0 0 16,0-22-16,0 22 0,0 0 15,1 0-15,-1 0 0,21-21 16,0 21-16,1 0 0</inkml:trace>
  <inkml:trace contextRef="#ctx0" brushRef="#br1" timeOffset="85972.22">2053 5779 0,'0'0'0,"21"0"0,-21 21 47,-21 0-32,21 0-15,-21-21 0,21 21 0,0 0 16,0 1-16,-21-1 0,21 0 16,0 0-16,0 0 0,0 22 15,0-22-15,0 0 0,0 0 16,0 0-16,0 0 0,0 1 16,21-22-16,0 0 15,0 0-15,0 0 0,1 0 16,-1-22-16,0 22 0,21-21 0,-21 0 15,22 0-15,-22 0 16,21 0-16,-21-1 0,1-20 0,-1 21 16,0-21-16,0 20 0,0 1 15,-21-21-15,0 21 0,21 0 0,-21-1 16,0 1-16,0 0 16,0 42 15,0 0-31,0 1 15,0-1-15,0 0 0,0 0 0,0 21 16,0-20-16,0 20 0,0-21 16,0 0-16,0 22 0,0-1 0,22-21 15,-22 21-15,0 1 0,0-1 16,0-21-16,0 43 0,0-22 16,0 0-16,0 22 0,0-22 15,0 1-15,0 20 0,0-21 0,0 1 16,0-1-16,0 0 0,0-20 0,0 20 15,0 0-15,0-21 0,0 1 16,0-1-16,0 0 0,-22 0 0,1 0 16,0 0-16,0 1 0,21-1 15,-42-21-15,20 0 0,1 21 0,0-21 16,-21 0-16,21 0 0,-22 0 16,22 0-16,-21-21 0,-1 0 0,1-1 15,0 22-15,-22-21 16,22 0-16,0 0 0,-1-21 0,1 20 15,21 1-15,0 0 0,-1 0 16,1 0-16,0 21 0,21-21 0,0-1 16,0 1-16,0 0 15,0 0-15,0 0 0,21 0 16,0-1-16,1 1 0,-1 0 16,0 0-16,21 0 0,-21-22 15,1 22-15</inkml:trace>
  <inkml:trace contextRef="#ctx0" brushRef="#br1" timeOffset="86555.89">2603 5757 0,'0'0'0,"-21"127"31,21-84-31,0-22 0,0 21 16,0-21-16,0 1 0,0-1 0,0 0 15,0 0-15,0 0 0,-21-21 16,21 21-16,0 1 0,-21-22 15,21-22 17,0 1-17,0 0-15,0 0 0,0 0 16,0 0-16,0-22 0,0 22 16,0 0-16,21-21 0,0 20 15,0 1-15,1-21 0,-1 21 16,21 0-16,-21-1 0,22 1 0,-1 0 15,0 0-15,1 21 0,-1 0 16,-21 0-16,21 0 0,-20 0 0,20 0 16,-21 21-16,0 0 0,0 0 15,-21 22-15,0-22 0,0 0 0,22 21 16,-22-20-16,0 20 0,0-21 16,0 21-16,-22-20 0,1-1 0,0 21 15,21-21-15,-21 0 0,0 1 16,0-1-16,-1 0 0,22 0 15,-21 0-15,42-42 32,1 0-32,-1 0 15,-21 0-15,21-1 0</inkml:trace>
  <inkml:trace contextRef="#ctx0" brushRef="#br1" timeOffset="86900.07">3577 5376 0,'-21'0'0,"42"0"0,-42 22 15,21-1-15,-21 0 0,0 0 16,21 0-16,0 0 0,0 22 0,-22-22 15,22 21-15,-21 1 0,21-1 16,-21 0-16,0 1 0,21-1 0,0 0 16,-21 1-16,21-22 0,-21 21 15,21-21-15,-22 0 0,22 1 0,0-1 16,0 0-16,0 0 0,0 0 16,22-21-1,-1 0 1,0 0-16,0 0 0,0 0 15,0-21-15,1 0 0,-1 0 0,0 0 16,0-1-16</inkml:trace>
  <inkml:trace contextRef="#ctx0" brushRef="#br1" timeOffset="87163.92">3281 5779 0,'0'0'0,"-21"0"0,42 0 31,0 0-31,0 0 0,0 0 0,0 0 16,22 0-16,-22 0 0,0 0 16,0 0-16,22 0 0,-22 0 0,0 0 15,0-22-15,0 22 0,0 0 16,1 0-16,-22-21 0,21 21 15,0 0-15,0 0 32,0 0-32</inkml:trace>
  <inkml:trace contextRef="#ctx0" brushRef="#br1" timeOffset="87804.56">4127 5842 0,'0'0'0,"22"0"0,-22-21 0,0 0 15,0 0-15,0-1 16,0 1-16,0 0 0,0 0 0,0 0 15,0 0-15,0-1 0,0 1 16,0 0-16,-22 21 0,1-21 0,0 21 16,0-21-16,0 21 0,0 0 0,-1 0 15,1 0-15,0 21 0,-21 0 16,21-21-16,-1 21 0,-20 22 0,21-22 16,0 0-16,0 21 0,-1 1 15,1-22-15,21 21 0,-21 0 0,21 1 16,-21-1-16,21-21 0,0 22 15,0-22-15,0 21 0,0-21 16,0 0-16,0 1 0,21-1 16,0-21-16,0 21 0,1-21 0,-1 0 15,0 0-15,0 0 0,21 0 16,-20 0-16,-1 0 0,21-21 0,-21 0 16,0-1-16,1 22 0,-1-21 0,0 0 15,0 0-15,-21 0 0,21-22 16,-21 22-16,21 0 0,-21-21 0,22 21 15,-22-1-15,0-20 0,0 21 16,0 0-16,0 0 0,0-1 16,0 44-1,0-1 1,0 0-16,0 0 16,0 0-16,0 0 0,0 22 0,0-22 15,0 0-15,0 0 0,0 0 0,0 1 16,0-1-16,0 0 0,0 0 15,0 0-15,21 0 16,0-21 0,0 0-16,0 0 0,0 0 15,1 0-15,-1-21 0</inkml:trace>
  <inkml:trace contextRef="#ctx0" brushRef="#br1" timeOffset="88437.19">4360 5863 0,'0'0'0,"0"-21"0,0 0 16,0 0-16,21 0 16,1 21-16,-22-22 0,21 1 15,0 21-15,0-21 0,0 21 0,0 0 16,1 0-16,-1 0 0,0 0 15,0 0-15,0 0 0,0 0 16,1 21-16,-1 0 0,0 1 0,-21-1 16,0 0-16,21 21 0,-21-21 15,0 1-15,0-1 0,0 21 0,0-21 16,-21 0-16,21 1 0,-21-1 16,0 0-16,-1 0 0,1 0 0,0 0 15,0 1-15,21-1 0,-21-21 16,21-21 15,21-1-15,0 1-16,-21 0 0,21 0 0,0 0 15,1 0-15,-1-1 0,0-20 16,0 21-16,0-21 0,0 20 16,1 1-16,20-21 0,-21 21 0,0 0 15,0-1-15,1 1 0,-1 0 16,0 0-16,-21 0 15,0 42 1,0 0 0,-21 0-16,21 0 0,-21 1 15,-1 20-15,1-21 0,21 0 0,0 22 16,-21-22-16,21 21 0,0-21 16,-21 0-16,21 1 0,0-1 0,0 0 15,0 0-15,0 0 0,0 0 16,21 1-16,0-1 15,0-21-15,1 0 0,-1 21 0,0-21 16,0 0-16,21 0 0,-20 0 16,-1 0-16,21 0 0,-21 0 0,0 0 15,22 0-15,-22-21 0,0 21 0,21-21 16</inkml:trace>
  <inkml:trace contextRef="#ctx0" brushRef="#br1" timeOffset="89036.43">5630 5863 0,'-21'0'0,"21"21"16,21-21 31,0 0-47,1 0 0,20 0 15,0 0-15,1 0 0,-1 0 0,21 0 16,1 0-16,-1 0 0,1-21 15,-1 21-15,1 0 0,-1 0 0,1 0 16,-1 0-16,1-21 0,-1 21 16,1 0-16,-1 0 0,-20 0 0,20 0 15,-20 0-15,-1 0 0,0-21 0,1 21 16,-1 0-16,0 0 0,-21 0 16,1 0-16,-1 0 0,0 0 0,0 0 15,-21-21 32,-21 0-47,0 21 16,0 0-16</inkml:trace>
  <inkml:trace contextRef="#ctx0" brushRef="#br1" timeOffset="89644.08">6773 5503 0,'0'0'0,"0"22"46,0-1-46,0 0 16,21 0-16,1 0 0,-1-21 16,21 21-16,-21 1 0,22-1 15,-22 0-15,21 0 0,0-21 0,-20 21 16,20-21-16,-21 21 0,21-21 16,-20 0-16,-1 22 0,21-22 0,-21 0 15,0 0-15,1 0 16,-1 0-16,-42 0 47,-1 0-32,1 0-15,0 0 0,0 21 16,-21 0-16,20-21 0,-20 21 0,21-21 16,0 21-16,-22 0 0,1 1 15,21-22-15,-21 21 0,20 0 0,-20 0 16,21 0-16,0 0 0,-22 1 15,22-1-15,0 0 0,0 0 0,0 0 16,0 0-16,-1 1 16,1-22-16,21 21 15,-21-21 1,21 21-16,-21-21 47,21-21-32,0 0-15,0-1 0,0 1 16</inkml:trace>
  <inkml:trace contextRef="#ctx0" brushRef="#br1" timeOffset="92312.44">8911 5398 0,'21'-22'16,"-21"1"-1,21 21 1,-21-21-16,22 0 0,-22 0 16,0 0-1,0-1-15,0 1 0,0 0 16,0 0 0,-22 42 15,1-21-16,21 21-15,-21 0 0,21 1 0,0 20 16,0-21-16,0 0 16,-21 22-16,21-22 0,0 21 0,0 0 15,0 1-15,-21-1 0,21 0 0,0 22 16,0-22-16,0 1 0,0-22 16,0 21-16,0 0 0,0-20 0,0-1 15,0 0-15,0 0 0,0 0 16,0 0-16,0 1 0,21-22 0,0 21 15,0-21 1,0 0-16,1-21 16,-1-1-16,-21 1 15,21 0-15,0 0 0,-21 0 16</inkml:trace>
  <inkml:trace contextRef="#ctx0" brushRef="#br1" timeOffset="92580.28">8784 5567 0,'21'0'31,"0"0"-31,1 0 0,-1 0 15,0 0-15,21 0 0,-21 0 0,22 0 16,-22 0-16,21 0 16,-21-21-16,22 21 0,-22 0 0,0 0 15,0 0-15,0 0 0,1 0 16</inkml:trace>
  <inkml:trace contextRef="#ctx0" brushRef="#br1" timeOffset="93243.9">9715 5800 0,'0'0'0,"22"0"15,-22-21 1,0-1-16,0 1 0,21 21 16,-21-21-16,0 0 0,21 0 0,0 0 15,0-1-15,-21 1 0,0 0 16,0 0-16,0 0 0,0 0 0,0-1 16,0 1-16,-21 0 15,0 21-15,0 0 0,0 0 16,-1 0-16,1 0 0,-21 0 0,21 0 15,0 0-15,-22 0 0,22 21 16,0 0-16,-21 1 0,20-1 0,1 21 16,0-21-16,-21 22 0,42-1 15,-21 0-15,-1-21 0,22 22 0,-21-1 16,21-21-16,0 0 0,0 22 16,0-22-16,0 0 0,0 0 0,0 0 15,21-21-15,1 0 16,-22 22-16,21-22 15,0 0-15,0 0 0,0 0 0,0-22 16,1 22-16,-1-21 0,21 0 0,-21 0 16,0 21-16,1-21 0,20-22 15,-21 22-15,0 0 0,0 0 0,1 0 16,-22 0-16,21-1 0,-21 1 16,21 0-16,-21 0 0,0 0 15,0 42 16,0 0-31,0 0 0,-21 22 16,21-22-16,-21 0 0,21 0 16,0 0-16,-22 0 0,22 1 15,0-1-15,0 0 0,0 0 16,0 0-16,0 0 0,22-21 16,-1 0-16,-21 22 0,21-22 0,0 0 15,0 0-15,22 0 0,-22 0 16,0 0-16,21-22 0,1 22 0</inkml:trace>
  <inkml:trace contextRef="#ctx0" brushRef="#br1" timeOffset="93944.5">10520 5736 0,'0'0'0,"21"0"0,-21-21 16,21 21-16,-21-21 0,0 0 16,0 0-16,0-1 15,0 1 1,-21 21-16,0-21 0,0 21 15,-1 0-15,1 0 0,0 0 16,0 21-16,0 0 0,-22 1 0,22-1 16,0 0-16,-21 21 0,21-21 15,-1 1-15,1 20 0,0-21 0,0 0 16,0 22-16,0-22 0,21 0 0,0 0 16,0 0-16,0 0 15,21-21-15,0 0 16,0 0-16,0 0 0,0 0 15,22 0-15,-22 0 0,0-21 16,21 0-16,-20 0 0,-1 21 0,0-21 16,0 0-16,0-1 0,0-20 15,1 21-15,-22 0 0,0 0 0,0-1 16,21 1-16,-21 0 0,0 0 16,0 0-16,0 42 31,0 0-31,0 0 15,0 22-15,0-22 0,0 0 16,0 0-16,-21 0 0,21 22 16,0-22-16,0 21 0,0-21 0,0 22 15,0-1-15,0-21 16,0 21-16,0 22 0,0-22 0,0 1 16,0 20-16,21-21 0,-21 22 0,0-1 15,0-20-15,0 20 0,0-20 16,0 20-16,0-21 0,-21 22 0,-1-22 15,1 1-15,0-1 0,21 0 0,-21 1 16,0-1-16,0-21 0,-1 21 16,1-20-16,0-1 0,21 0 0,-21 0 15,0 0-15,0 0 0,-1-21 0,-20 0 16,21 22-16,-21-22 0,-1 0 16,1 0-16,0 0 0,-22 0 15,1-22-15,-1 22 0,22-21 0,-22 0 16,1-21-16,20 21 0,1-1 0,0 1 15,21 0-15,-1 0 0,1-21 16,0 20-16,21 1 0,0 0 0,0 0 16,0 0-16,0 0 0,0-22 0,0 22 15,21 0-15,0-21 0,1 20 16,20-20-16,-21 0 0</inkml:trace>
  <inkml:trace contextRef="#ctx0" brushRef="#br1" timeOffset="94540.35">10731 5673 0,'-21'0'0,"0"21"16,0 0-16,21 0 15,0 0-15,-21 1 16,21-1-16,-21 21 0,21-21 0,0 0 16,0 1-16,0-1 0,0 0 15,0 0-15,0 0 0,0 0 16,0 1-16,0-44 47,0 1-47,0 0 15,0 0-15,0 0 0,0 0 0,0-22 16,21 1-16,0 21 0,0-22 0,-21 22 16,21-21-16,0 21 0,1-22 15,-1 22-15,0 0 0,21 0 16,-21 0-16,22 21 0,-22 0 15,21-21-15,-21 21 0,22 0 0,-22 0 16,21 21-16,-21 0 0,1 0 16,-1 21-16,0-20 0,0 20 0,-21 0 15,0 1-15,0-1 0,0-21 0,0 21 16,0 1-16,0-22 0,0 0 16,-21 0-16,0 0 0,21 1 0,0-1 15,-21 0-15,-1-21 0,22 21 16,0-42 15,0 0-15,22 0-16,-1-1 0,-21 1 0</inkml:trace>
  <inkml:trace contextRef="#ctx0" brushRef="#br1" timeOffset="95124.28">11769 5630 0,'0'0'0,"0"-21"0,0 0 16,0 0-16,0 0 15,0 0-15,0-1 0,-22 22 0,1-21 16,0 21-16,0-21 15,0 21-15,0 0 0,-1 0 16,1 0-16,0 0 0,0 21 16,0 0-16,-22 1 0,22-1 0,0 0 15,0 21-15,0 1 0,0-22 16,-1 21-16,1 0 0,21 1 0,-21-1 16,21 0-16,0-20 0,0 20 0,0-21 15,0 0-15,0 0 16,21 1-16,0-22 0,1 21 0,-1-21 15,0 0-15,0 0 0,0 0 0,0 0 16,1 0-16,-1 0 0,0-21 16,0-1-16,21 22 0,-20-21 0,-1 0 15,0-21-15,0 21 0,0-1 16,-21-20-16,21 0 0,1 21 0,-22-22 16,21 1-16,-21 21 0,0-22 15,0 22-15,0 0 0,0 0 16,0 42-1,-21 0-15,21 22 16,0-22-16,-22 0 0,22 21 16,0 1-16,0-22 0,0 21 15,0 0-15,0-20 0,0-1 0,0 0 16,0 0-16,22 0 0,-1 0 0,0-21 16,0 0-16,0 22 0,0-22 15,22 0-15,-22 0 0,0 0 0,21 0 16,-20-22-16,20 22 0,-21-21 15</inkml:trace>
  <inkml:trace contextRef="#ctx0" brushRef="#br1" timeOffset="95907.83">12340 5525 0,'0'0'0,"-21"0"16,21 21-16,-21 0 15,21 0-15,0 0 0,0 0 16,0 1-16,-21-1 0,21 21 0,0-21 16,-22 0-16,22 22 0,0-22 15,0 0-15,0 0 0,0 0 0,0 1 16,0-1-16,0 0 0,0 0 16,0-42 30,0 0-30,0 0-16,0-22 0,0 22 0,0 0 16,0-21-16,0-1 0,0 22 15,22-21-15,-1 21 0,-21-1 0,21-20 16,0 21-16,0 0 16,0 0-16,1 21 0,-1 0 0,0 0 15,0 0-15,0 0 16,0 0-16,1 21 15,-22 0-15,21 0 16,-21 0-16,0 0 0,0 1 0,0 20 16,0-21-16,0 21 0,0-20 15,0-1-15,21 21 0,-21-21 0,0 0 16,0 1-16,0-1 0,0 0 16,21-21-16,-21 21 15,0-42 16,0 0-15,0 0-16,0-1 0,0 1 16,21-21-16,-21 21 0,21-22 15,-21 22-15,22-21 0,-1 0 0,-21 20 16,21-20-16,0 21 0,-21 0 16,21 0-16,0 21 0,1-22 0,-1 22 15,0 0-15,0 0 0,0 0 0,0 0 16,1 0-16,-1 0 0,0 22 15,-21-1-15,21 0 0,-21 21 16,0-21-16,0 22 0,0-1 16,0-21-16,0 22 0,0-22 0,0 0 15,0 21-15,0-21 0,0 1 0,0-1 16,0 0-16,0 0 16,-21 0-1,21-42 32,0 0-47,21 0 16,0 0-16</inkml:trace>
  <inkml:trace contextRef="#ctx0" brushRef="#br1" timeOffset="96388.55">13356 5630 0,'0'0'0,"0"22"16,21-22 15,0 0-31,1 0 0,-1 0 15,0-22-15,0 22 0,0-21 16,0 21-16,1-21 0,-1 0 16,-21 0-16,21 21 15,-21-21-15,0-1 0,0 1 0,0 0 16,0 0-16,0 0 16,-21 21-1,0 0-15,-1 0 0,1 0 0,0 0 16,0 21-16,0-21 0,0 21 15,-1 21-15,1-20 0,0-1 0,0 21 16,21 0-16,-21-20 0,21 20 0,-21 0 16,21-21-16,0 22 0,0-22 15,0 0-15,0 0 0,21 0 0,0-21 16,0 22-16,0-22 0,0 0 16,1 0-16,-1 0 0,0 0 15,0 0-15,21 0 0,-20 0 0,-1 0 16,0 0-16,0 0 0,0-22 15,0 1-15,1 0 0,-22 0 0,0 0 16</inkml:trace>
  <inkml:trace contextRef="#ctx0" brushRef="#br1" timeOffset="97180.1">14076 4636 0,'0'0'0,"-21"0"0,21-22 31,21 22-15,0-21-16,0 21 0,21 0 15,-20 0-15,20 0 0,0 0 16,22-21-16,-22 21 0,0 0 0,1 0 16,-1 0-16,0 0 0,1 0 15,-1 0-15,-21-21 0,0 21 0,1 0 16,-44 0-1,-20 0 1,21 21-16,-21-21 0,-1 0 0,1 0 16,0 0-16,-1 0 0,1 0 15,0 21-15,20-21 0</inkml:trace>
  <inkml:trace contextRef="#ctx0" brushRef="#br1" timeOffset="97551.89">14033 4636 0,'-21'0'16,"21"21"-16,0 0 16,-21 0-16,0-21 15,21 21-15,-21 0 0,21 1 16,0-1-16,-21 0 0,-1 21 0,22 1 16,-21-22-16,21 21 15,0 0-15,0 1 0,-21 20 0,21-20 16,-21-1-16,21 21 0,0-20 0,0 20 15,0-20-15,0 20 0,-21 1 16,21-22-16,0 21 0,-21 1 0,21-1 16,0-20-16,0 20 0,0-20 15,-22-1-15,22 0 0,0 1 0,0-22 16,0 21-16,0-21 0,0 22 16,0-22-16,0 0 0,22 0 0,-1 0 15,0-21-15,21 0 0,-21 0 16,1 0-16,20 0 15,-21 0-15,21 0 0,-20 0 0,20 0 16,-21-21-16,21 0 0,-20 21 0,20-21 16,-21 0-16,0-1 0,22 1 15,-22 0-15,0 0 0</inkml:trace>
  <inkml:trace contextRef="#ctx0" brushRef="#br1" timeOffset="97831.73">14774 5292 0,'0'0'0,"-84"0"31,84 21-31,-22 0 16,1 0-16,0 0 0,21 1 15,-21-1-15,0 21 0,21-21 0,-21 22 16,-1-1-16,22-21 0,-21 21 16,0-20-16,21 20 0,-21-21 0,21 0 15,0 0-15,0 1 0,0-1 16,0 0-16</inkml:trace>
  <inkml:trace contextRef="#ctx0" brushRef="#br1" timeOffset="98196.52">14732 5355 0,'0'-21'16,"0"0"-16,0 0 15,0 0-15,0-1 16,21 22-16,-21-21 0,21 21 0,0-21 15,1 21-15,-1 0 16,0 0-16,0 0 0,0 0 16,0 0-16,1 0 0,-1 0 15,0 0-15,0 21 0,0 22 0,0-22 16,-21 0-16,0 21 0,0-21 16,0 22-16,0-22 0,0 21 0,0-21 15,0 22-15,-21-22 0,0 21 0,0-21 16,21 22-16,0-22 0,-21 0 15,21 0-15,-21 0 0,21-42 63,0 0-63,0 0 0</inkml:trace>
  <inkml:trace contextRef="#ctx0" brushRef="#br1" timeOffset="98448.37">14584 5525 0,'21'0'16,"0"0"-1,0 0-15,0 0 0,1 0 16,-1 0-16,21 0 15,-21 0-15,0 0 0,1-22 0,-1 22 16,21 0-16,-21 0 0,0 0 0,1 0 16,-1 0-16,0 0 15,0-21-15,0 21 0,0 0 16,1 0-16</inkml:trace>
  <inkml:trace contextRef="#ctx0" brushRef="#br1" timeOffset="98746.2">15642 5228 0,'-21'0'16,"0"0"-16,0 0 0,-1 21 15,22 1-15,-21-1 0,0 0 16,21 21-16,-21-21 0,0 22 15,0-22-15,-1 21 0,22 1 0,-21-22 16,0 21-16,0-21 0,0 22 16,21-22-16,0 0 0,0 0 15,-21 0-15,21 0 0,0 1 0,-22-22 16,22 21-16,22-42 31,-1 21-31,-21-22 16,21-20-16,0 21 0,-21 0 0</inkml:trace>
  <inkml:trace contextRef="#ctx0" brushRef="#br1" timeOffset="98980.58">15515 5228 0,'0'0'0,"21"0"31,-21 21-31,21 1 0,-21-1 16,22 0-16,-1 21 0,-21-21 0,21 22 15,0-22-15,-21 21 0,21-21 16,0 22-16,1-22 0,-22 21 0,21-21 16,0 1-16,0 20 0,0-21 15,0 0-15,1-21 0,-22 21 0,0 1 16,21-22-16,0 0 16,-21-22-1,21 1-15</inkml:trace>
  <inkml:trace contextRef="#ctx0" brushRef="#br1" timeOffset="99260.42">16087 5038 0,'0'0'0,"-22"21"16,1 0-16,0 0 15,21 0-15,0 1 0,-21 20 0,21 0 16,-21 1-16,21-1 0,-21 0 16,21 1-16,-22-1 0,22 0 0,0-21 15,0 22-15,0-1 0,0-21 16,0 22-16,-21-22 0,21 0 16,0 0-16,0 0 0,0 0 0,0 1 15,21-22 16,1 0-31,-1-22 0,0 1 0</inkml:trace>
  <inkml:trace contextRef="#ctx0" brushRef="#br1" timeOffset="99560.25">16743 5313 0,'21'0'47,"0"0"-47,0 0 16,0 0-16,1 0 0,-1 0 15,0 0-15,0 0 0,0 0 0,0 0 16,1-21-16,-1 21 16,0 0-16</inkml:trace>
  <inkml:trace contextRef="#ctx0" brushRef="#br1" timeOffset="99833.09">16700 5482 0,'0'0'0,"0"21"16,-21-21-16,21 22 15,21-22 1,1 0-16,-1 0 0,0 0 15,0 0-15,0 0 0,0 0 0,1 0 16,-1 0-16,0 0 16,0 0-16,0 0 0,0 0 0,1 0 15,-1 0 1,0 0-16,-21-22 0,21 22 16</inkml:trace>
  <inkml:trace contextRef="#ctx0" brushRef="#br1" timeOffset="100532.64">17907 4805 0,'-42'0'32,"20"21"-32,22 0 15,-21-21-15,21 21 0,-21-21 0,21 22 16,0-1-1,21-21 1,0 0-16,1 0 16,-1 0-16,0 0 15,-21-21-15,21-1 0,0 1 16,-21 0-16,0 0 16,0 0-16,0 0 0,0-1 15,-21 22 1,0 0-16,0 0 0,0 0 15,-1 0-15,1 22 16,0-1-16,21 0 0,0 0 16,0 0-16,0 0 15,21-21 1,0 0 0,1 0-1,-1 0-15,0 0 0,-21-21 16,0 0-16,21 21 15,-21-21-15,0 0 16,0 0 0,-21 21-1,0 21 1,0 0-16,21 0 0,-22 0 16,1 0-16,21 22 0,0-22 0,0 21 15,-21 1-15,21-22 0,0 21 16,0-21-16,0 22 0,0-22 0,0 0 15,0 0-15,0 0 0,21 0 0,0 1 16,1-22-16,-1 0 16,0 21-16</inkml:trace>
  <inkml:trace contextRef="#ctx0" brushRef="#br1" timeOffset="100848.58">18669 5017 0,'0'0'0,"-21"-22"16,0 22 0,-1 0-16,1 0 0,0 22 15,0-1-15,0 0 16,21 0-16,-21 21 0,-1-20 0,1 20 15,0-21-15,0 21 0,21 1 16,-21-22-16,0 21 0,-1 1 0,1-22 16,21 21-16,0-21 0,-21 0 15,21 22-15,-21-22 0,21 0 0,0 0 16,21-21 15,0 0-31</inkml:trace>
  <inkml:trace contextRef="#ctx0" brushRef="#br1" timeOffset="101156.43">18542 5122 0,'0'0'16,"0"-21"-16,0 0 0,0 0 0,0 0 16,0 0-16,21-1 15,0 22-15,0 0 16,1 0-16,-1 0 15,0 22-15,0-1 0,0 0 16,0 0-16,-21 0 0,0 0 16,22 1-16,-22 20 0,0 0 0,0-21 15,0 22-15,0-1 0,0-21 0,0 22 16,-22-22-16,22 0 0,0 21 16,-21-21-16,21 1 0,0-1 0,0 0 15,-21 0-15,21 0 0,0 0 16,0-42 15</inkml:trace>
  <inkml:trace contextRef="#ctx0" brushRef="#br1" timeOffset="101360.19">18288 5419 0,'0'0'0,"21"0"32,0 0-17,0 0-15,1 0 0,-1 0 16,0 0-16,21 0 0,-21 0 16,1 0-16,-1-21 0,0 21 15,0 0-15,21 0 0,-20-22 0,-1 22 16,0-21-16</inkml:trace>
  <inkml:trace contextRef="#ctx0" brushRef="#br1" timeOffset="101703.85">18965 5101 0,'0'0'0,"0"-21"16,21 21-16,-21 21 31,0 0-31,0 1 0,22-1 16,-22 0-16,0 0 0,0 0 16,21 0-16,0 1 0,-21 20 0,21-21 15,-21 0-15,21 0 0,-21 1 16,21 20-16,1-21 0,-22 0 0,0 0 15,0 1-15,21-1 0,-21 0 0,0 0 16,0 0-16,21-21 47,-21-21-47,0 0 16,21 0-16</inkml:trace>
  <inkml:trace contextRef="#ctx0" brushRef="#br1" timeOffset="101980.7">19494 5038 0,'-21'21'15,"21"0"-15,-21 0 16,0 22-16,0-22 0,0 0 0,-1 21 15,1-21-15,-21 22 0,21-1 16,0-21-16,-1 22 0,1-22 0,0 21 16,21-21-16,0 0 0,-21 1 0,21-1 15,0 0-15,0 0 0,0 0 16,21-21 0,0-21-1,0 0-15,1 21 0</inkml:trace>
  <inkml:trace contextRef="#ctx0" brushRef="#br1" timeOffset="102820.21">19981 4763 0,'0'-22'0,"0"1"31,21 21 32,-21 21-63,0 1 16,0-1-16,0 0 15,-21 0 1,0-21-16,0 0 0,0 0 15,0 0 1,21-21 15,0 0-31,0 0 16,0-1-16,21 1 16,0 21-16,0 0 15,0 0 1,0 0-16,1 0 15,-1 0 1,-21 21 0,0 1-1,0-1-15,-21-21 16,-1 0-16,1 21 0,0-21 16,0 0-1,21-21 16,0 0-15,0-1 0,0 1-1,21 21 1,0 0 0,0 0-1,1 0-15,-1 21 16,-21 1-16,21-1 0,-21 0 15,0 0-15,0 0 0,0 0 0,0 1 16,0 20-16,0-21 0,-21 0 16,0 0-16,-1 1 0,1-1 0,0 0 15,0 0-15,0-21 0,0 0 16</inkml:trace>
  <inkml:trace contextRef="#ctx0" brushRef="#br1" timeOffset="103841.15">20193 4233 0,'21'0'32,"0"0"-32,0 0 0,1 0 15,-1 0-15,21 0 0,-21 0 0,0 0 16,22 0-16,-22 0 0,0 0 15,21 0-15,-20 0 0,20 0 0,-21 0 16,21 0-16,-20 0 0,-1 0 16,21 0-16,-21 0 0,0 0 0,1 0 15,-1 0-15,0 0 0,0 0 16,0 0 0,-21 22 15,0-1-31,0 0 0,0 0 15,-21 0-15,21 0 0,0 1 16,-21-1-16,21 0 0,0 0 0,0 21 16,0-20-16,0-1 0,-21 21 15,21-21-15,-21 0 0,21 22 0,-22-22 16,22 21-16,0 1 0,-21-22 16,21 21-16,-21 0 0,21 1 0,0-1 15,-21 0-15,21 1 0,-21-1 16,21 0-16,0 1 0,0-1 0,0-21 15,0 22-15,0-1 0,0-21 16,0 0-16,0 22 0,0-22 16,0 0-16,0 21 0,0-21 0,21 1 15,-21-1-15,0 0 0,0 0 16,0 0-16,0 0 0,0 1 0,0-1 16,0 0-16,0 0 15,0 0-15,-21 0 0,21 1 16,-21-22-1,21 21-15,-22-21 0,1 0 16,21 21-16,-21-21 16,0 0-16,0 21 0,0-21 15,-22 0-15,1 0 16,21 21-16,0-21 0,-1 0 16,1 0-16,0 0 0,0 0 0,0 0 15,0 0-15,-1 0 16,1 0-16,0 0 0,0 0 15,0 0-15,0 0 16,-1 0 0,1 0-16</inkml:trace>
  <inkml:trace contextRef="#ctx0" brushRef="#br1" timeOffset="103964.61">20108 5863 0,'0'-21'78</inkml:trace>
  <inkml:trace contextRef="#ctx0" brushRef="#br1" timeOffset="129752.57">466 8022 0,'0'-21'0,"0"42"0,0-63 16,0 21-16,0 0 15,0-1 1,0 1 0,21 0-16,-21 0 15,0 0-15,0 0 16,0-1-16,0 1 15,0 0-15,0 0 16,0 0 0,-21 42 46,-1-21-62,1 21 0,0 0 16,0 22-16,21-22 0,0 21 0,-21 0 15,21 22-15,-21-22 0,21 22 16,0-1-16,0 1 0,0-22 16,0 22-16,0-22 0,0 21 0,0-20 15,0-1-15,0 0 0,0 1 16,21-22-16,0 21 0,-21-21 0,21 1 16,0-1-16,0 0 0,1 0 15,-1 0-15,0-21 0,0 0 16,0 0-16,0 0 0,22 0 15,-22 0-15,21-21 0,-21 0 16,22 0-16,-1 0 0,-21-1 0,22-20 16,-1 21-16,-21-21 0,21-1 15,1 1-15,-22 0 0,21-22 0,-21 1 16,1-1-16,-1 1 0,0-1 16,-21 1-16,0 20 0,0-20 15,0 20-15,0 1 0,0 0 0,0-1 16,0 22-16,0 0 0,0 0 15,0 0-15,0 0 0,0-1 0,-21 22 63,21 22-63,0-1 0,0 0 16,0 0-16,0 0 0,0 0 15,0 1-15,0-1 0,0 0 16,0 0-16,0 0 0,0 0 15,0 1-15</inkml:trace>
  <inkml:trace contextRef="#ctx0" brushRef="#br1" timeOffset="130316.32">1524 8319 0,'0'0'0,"21"0"31,0-22-15,-21 1-16,0 0 15,0 0-15,0 0 0,0 0 16,0-1-16,0 1 0,0 0 16,0 0-16,-21 21 15,0 0 1,0 0-16,0 21 15,-1 0-15,1-21 0,0 21 16,0 1-16,0-1 0,0 0 16,-1 0-16,22 0 0,-21 0 0,21 1 15,0-1-15,0 0 0,0 0 16,0 0-16,21-21 16,1 21-16,-1-21 0,0 0 0,0 22 15,0-1-15,0-21 16,1 0-16,-1 0 0,0 21 0,0 0 15,-21 0 1,0 0 0,-21-21-16,0 22 15,0-22-15,-22 0 0,22 21 16,0-21-16,0 0 0,-22 0 16,22 0-16,0 0 0,-21 0 0,21 0 15,-1 0-15,1 0 0,0 0 16,0 0-16,0 0 15,21-21-15,21 21 32,0-22-32,0 22 15,0-21-15,1 21 16,20 0-16</inkml:trace>
  <inkml:trace contextRef="#ctx0" brushRef="#br1" timeOffset="130688.1">1863 8382 0,'0'0'0,"21"-21"0,-21 0 0,0 0 16,0-1-1,21 1-15,-21 0 16,0 0-16,0 0 15,-21 21 17,0 0-32,21 21 0,-22 0 15,22 0-15,0 0 0,-21 1 16,0-1-16,21 21 0,-21-21 0,21 0 16,0 22-16,0-22 0,0 0 15,0 0-15,0 0 0,0 1 0,0-1 16,0 0-16,0 0 15,21-21-15,0 0 0,0 0 16,1 0 0,-1 0-16,0-21 0,0 21 0,0-21 0,0 0 15,1-1 1,-1 1-16</inkml:trace>
  <inkml:trace contextRef="#ctx0" brushRef="#br1" timeOffset="131136.89">2159 8297 0,'0'0'0,"0"-21"0,0 0 15,0 0 1,21 0-16,0 21 16,0 0-16,1 0 15,-1 0 1,0 0-16,0 21 0,0 0 15,-21 0-15,0 0 0,0 1 16,0-1-16,21 0 0,-21 0 0,0 21 16,0-20-16,0-1 0,0 0 15,-21 0-15,0 0 0,21 0 0,-21-21 16,21 22-16,-21-1 0,0-21 16,21 21-16,-22-21 15,22-21 1,-21 0-16,21-1 15,0-20-15,0 21 0,0 0 16,0 0-16,0-1 0,0 1 16,0 0-16,21 0 0,1 0 0,-1 0 15,-21-1-15,21 1 0,0 21 16,0-21-16,-21 0 0,21 21 0,1-21 16,-1 21-16,0 0 15,-21-21-15,21 21 0,0 0 0,0 0 16,1 0-16,-1 0 15,0 0-15,0 0 0</inkml:trace>
  <inkml:trace contextRef="#ctx0" brushRef="#br1" timeOffset="131692.57">2921 8170 0,'-21'0'0,"21"22"16,-21-1-16,-1-21 0,22 21 0,-21 0 15,21 0-15,0 0 0,0 22 16,0-22-16,-21 0 0,21 0 0,0 0 16,0 1-16,-21-1 15,21 0-15,0 0 0,0 0 0,0 0 16,0 1-16,0-44 62,0 1-62,0 0 16,0 0-16,0 0 0,0 0 16,0-1-16,0-20 0,21 21 0,0-21 15,-21 20-15,21 1 0,1-21 16,-22 21-16,21 0 0,0-1 0,0 1 15,0 21 1,0 0-16,1 21 16,-1-21-16,-21 22 0,0-1 15,0 0-15,21 0 0,-21 21 0,0-20 16,0-1-16,21 0 0,-21 0 0,0 0 16,0 0-16,0 1 0,0-1 15,0 0-15,0 0 0,0 0 16,0 0-1,21-21 1,0 0 0,1 0-1,-1 0-15,-21-21 16,21 21-16</inkml:trace>
  <inkml:trace contextRef="#ctx0" brushRef="#br1" timeOffset="133192.4">3831 8319 0,'0'0'0,"0"-22"0,0 1 16,-21 0 0,0 21-16,0-21 0,-1 21 15,1 0-15,0 0 16,0 0-16,0 0 0,0 0 0,-1 0 15,1 0-15,0 0 0,0 0 0,0 0 16,0 21-16,-1 0 0,1 0 16,0 1-16,0-1 0,0 0 0,0 0 15,21 21-15,-22-20 0,22-1 16,-21 0-16,21 0 0,0 21 0,0-20 16,0-1-16,0 0 15,0 0-15,0 0 16,21-21-16,1 0 0,-1 0 15,0 0-15,0 0 0,0 0 0,0 0 16,1-21-16,-1 21 0,0-21 16,0 0-16,0 0 0,0-1 15,1 1-15,-1 0 0,0 0 0,0-21 16,0 20-16,0-20 0,-21 21 0,0 0 16,22 0-16,-22-1 0,21 22 15,-21-21-15,0 42 31,0 1-31,0-1 16,0 0-16,0 0 0,0 0 16,0 22-16,0-22 0,0 0 0,0 0 15,0 0-15,0 0 16,0 1-16,0-1 0,21-21 16,0 21-16,0-21 0,0 0 0,1 0 15,20 0-15,-21 0 0,0 0 16,22 0-16,-22 0 0,21-21 0,-21 0 15,0 21-15,22-22 0,-22 1 0,0 0 16,0-21-16,-21 21 0,0-1 16,21-20-16,-21 21 0,0-21 0,0 20 15,22-20-15,-22 21 0,0 0 16,0 0-16,0 42 31,0 0-31,0 0 0,0 0 16,0 22-16,0-22 0,0 0 0,0 21 15,0-21-15,0 22 0,0-22 16,0 0-16,0 0 0,0 0 0,0 1 16,0-1-16,0 0 0,0 0 0,0 0 15,0-42 32,0 0-47,0 0 16,0 0-16,0-1 0,0 1 15,21 0-15,-21-21 0,21 21 16,-21-22-16,0 22 0,21 0 0,-21-21 16,21 20-16,-21 1 0,0 0 0,21 21 15,1 0-15,-22-21 0,21 21 16,0 21-16,-21 0 16,21 0-16,-21 1 0,21-1 15,-21 0-15,0 0 0,0 0 0,0 22 16,21-22-16,-21 0 0,22 0 0,-22 0 15,0 0-15,21 1 0,-21-1 16,21 0-16,0-21 31,0 0-31,0 0 16,1-21 0,-1 21-16,0-21 0,-21-1 15,21 1-15,0-21 0,-21 21 0,21 0 16,1-1-16,-1-20 0,-21 21 0,21 0 15,0 0-15,0-1 0,-21 1 16,21 0-16,1 21 0,-22-21 16,21 21-1,-21 21-15,0 0 16,0 0-16,0 1 0,0-1 16,0 0-16,0 0 0,0 0 15,0 0-15,21 1 0,-21-1 0,21 0 16,-21 0-16,0 0 0,21-21 15,0 21-15,1 1 0,-1-1 16,0-21-16,0 0 0,0 21 0,0-21 16,1 0-16,-1 0 0,0 0 15,0 0-15,0 0 0,0 0 0,1-21 16,-1 21-16,0-21 0,0-1 0,0 1 16,0 0-16,-21 0 0,0 0 15,22 0-15,-22-22 0,0 22 0,0-21 16,0 21-16,0-22 0,0 22 15,0 0-15,0 0 0,0 0 16,-22 21-16,1 0 16,0 0-16,21 21 15,-21 0-15,21 21 0,0-21 0,0 1 16,0 20-16,0-21 0,0 0 0,0 22 16,0-22-16,0 0 0,0 0 15,21 0-15,0 0 0,0 1 0,1-1 16,-1 0-16,0-21 15,0 0-15,0 0 0,0 0 0,1 0 16,-1 0-16,0 0 0,0 0 0,0 0 16,0 0-16,1 0 0,20-21 15,-21 0-15,0-1 16,0 1-16,-21 0 0</inkml:trace>
  <inkml:trace contextRef="#ctx0" brushRef="#br1" timeOffset="134077.51">6371 8065 0,'0'-22'62,"21"1"-46,-21 0-1,-21 21 17,21 21-32,-21 0 15,21 1-15,0-1 0,0 0 16,0 0-1,-21-21 1,42 0 47</inkml:trace>
  <inkml:trace contextRef="#ctx0" brushRef="#br1" timeOffset="134428.31">6350 8530 0,'0'0'0,"0"21"0,21-21 31,0 0-16,-21-21-15,21 21 16,1-21-16,-22 0 16,0 0-16,0 0 15,0-1 1,-22 22 0,1 0-16,0 0 31,21 22-31,0-1 0,0 0 15,21-21 17,0 0-32,1 0 15,-1 0-15</inkml:trace>
  <inkml:trace contextRef="#ctx0" brushRef="#br1" timeOffset="134832.21">7091 8022 0,'0'0'0,"0"-84"32,0 62-32,0 1 15,0 42 16,0 1-31,0 20 16,0-21-16,0 21 0,0 1 0,-21-1 16,-1 0-16,22 1 0,0-1 15,0 0-15,-21 1 0,0-1 0,21 0 16,-21-20-16,21 20 0,0 0 16,0-21-16,0 22 0,0-22 15,0 0-15,0 0 0,0 0 0,0 1 16,0-1-16,0 0 0,0-42 62,0 0-62,0-1 0,0 1 0,0 0 16,0 0-16,21 0 0,-21 0 0,21-22 16</inkml:trace>
  <inkml:trace contextRef="#ctx0" brushRef="#br1" timeOffset="136536.45">7112 7895 0,'21'0'62,"0"0"-62,0 0 16,1 0-16,-1 0 16,0-21-16,0 21 0,0 0 0,22 0 15,-22 0-15,21 0 0,-21 0 16,22 0-16,-1 0 0,0 0 0,22 0 15,-1 0-15,1 0 0,20 0 0,1 0 16,0 0-16,-1 0 16,1 0-16,0 0 0,-1 0 0,1 0 0,0 0 15,-1 0-15,-20 0 16,21 0-16,-22-21 0,1 21 0,-1 0 16,1 0-16,-1 0 0,1 0 0,-22 0 15,21 0-15,-20 0 0,-1 0 16,22 0-16,-22 0 0,-21 0 0,21 0 15,1 0-15,-22 0 0,21 0 16,-21 0-16,22 0 0,-22 0 0,0 0 16,21 0-16,-20 0 0,-1 0 0,0 0 15,0 0-15,0 0 0,0 0 16,1 0-16,-1 0 0,0 0 0,0 0 16,0 0-1,0 0-15,1 0 0,-1 0 0,0 0 16,-21 21 46,-21-21-62,21 21 16,-21 0-16,21 1 16,0-1-16,0 0 0,0 21 0,0-21 15,0 1-15,0 20 0,0-21 0,-22 0 16,22 0-16,0 22 0,-21-22 15,21 0-15,0 21 0,0-20 16,0-1-16,0 0 0,0 0 16,0 0-16,0 0 0,0 1 0,0-1 15,0 0-15,0 0 0,0 0 0,0 0 16,0 1-16,0-1 16,0 0-16,0 0 15,0 0 1,0 0-16,-21-21 62,0 0-62,0 0 16,0 0 0,-1 0-16,1 0 0,0 0 0,0 0 15,-21 0-15,20 0 0,1 0 16,0 0-16,0 0 0,-21 0 15,20 22-15,1-22 0,-21 0 0,0 0 16,-1 0-16,1 0 0,0 0 0,-1 0 16,1 0-16,-22 0 0,22 0 15,0 0-15,-22 0 0,22 0 0,-22 0 16,22 0-16,-21 0 0,20 0 16,-20 0-16,-1 0 0,22 0 0,-22 0 15,22 0-15,-21 0 0,20 0 16,-20 0-16,20 0 0,-20 0 15,21 0-15,-1 0 0,1 0 0,0 0 16,-1 0-16,1 0 0,0 0 0,-1 0 16,1 0-16,0 0 0,-1 0 15,1 0-15,0 0 0,-1 0 0,1 0 16,0 0-16,-1 0 0,1 0 0,21 0 16,-22 0-16,22 0 0,0 0 15,0 0-15,0 0 16,0 0-16,-1 0 78,1 0-62,0 0-1,0 0 110,0 0-109,0 0-16,-1 0 0,1 0 15,0 0-15,0 0 16,0 0-16,0 0 0,-1 0 16,1 0-16,0 0 15,0 0-15,0 0 0,0 0 16,-1 0-16,1 0 31,0 0 0,0 0-31,0 0 16,0 0-16,-1 0 16,22-22 93,0 1-93</inkml:trace>
  <inkml:trace contextRef="#ctx0" brushRef="#br1" timeOffset="140284.48">1630 9631 0,'-21'0'0,"21"-21"16,0 0-1,0-1-15,0 1 16,0 0 0,21 21-16,0-21 0,0 0 15,-21 0-15,21 21 16,0-22-16,-21 1 15,0 42 32,-21 1-47,0-1 16,0 0-16,-21 0 0,-1 21 0,-20 1 16,20-22-16,-20 21 0,-1 1 15,1-1-15,-1 0 0,1-21 0,-1 22 16,22-22-16,0 21 0,21-21 15,-22-21-15,22 22 0,0-22 16,42-22 31,0 22-47,-21-21 0,21 21 0,1-21 16,-1 0-16,0 21 0,0 0 15,0-21-15,0 21 0,1 0 0,-1 0 16,0 0-16,21 0 0,-21 0 15,1 0-15,20 21 0,-21 0 0,0-21 16,22 21-16,-22 0 0,0-21 16,21 22-16,-21-1 0,1-21 15,20 21-15,-21 0 0,0-21 16,0 21-16,1-21 0,-1 0 0,0 21 16,0-21-16,0 0 0,0 0 15,-21-21 32,0 0-47,0 0 16,0 0-16</inkml:trace>
  <inkml:trace contextRef="#ctx0" brushRef="#br1" timeOffset="140536.34">1968 9673 0,'0'0'0,"22"0"0,-22 21 32,0 1-32,0-1 15,0 0-15,0 0 0,0 0 16,0 0-16,0 1 0,0-1 16,0 0-16,-22 0 0,22 0 15,0 0 1,0-42 31,-21 0-47,21 0 0</inkml:trace>
  <inkml:trace contextRef="#ctx0" brushRef="#br1" timeOffset="140932.1">1947 9377 0,'0'42'31,"0"-21"-31,0 1 0,21-22 0,-21 21 16,22 0 0,-1-21-16,0 0 15,0 0-15,0 0 16,0 0-16,1-21 15,-22 0-15,0-1 0,21 22 16,-21-21-16,0 0 16,0 0-16,-21 0 0,-1 0 15,1 21-15,0 0 16,0 0-16,0 0 0,0 0 16,-1 0-16,1 0 0,21 21 15,0 0-15,0 0 0,0 0 16,0 0-1,0 1-15,0-1 0,0 0 0,21 0 16,-21 0-16,22-21 16,-1 21-16,0-21 0,0 22 0,0-22 15,0 0-15</inkml:trace>
  <inkml:trace contextRef="#ctx0" brushRef="#br1" timeOffset="141435.84">2307 9610 0,'0'21'0,"0"0"16,0 0-16,0 0 15,0 1-15,21-22 0,-21 21 16,0 0-16,0 0 0,0 0 16,0 0-16,0 1 0,0-1 15,0 0-15,0 0 0,0 0 16,0 0-16,0 1 15,0-1 1,0-42 15,0-1-31,0 1 16,0 0-16,0 0 16,0-21-16,0 20 0,0-20 0,21 0 15,-21 21-15,22-22 0,-1 1 16,0 21-16,0 0 0,21-1 0,-20 1 15,-1 0-15,21 21 0,-21 0 0,22 0 16,-22 0-16,0 0 0,0 21 16,21 0-16,-20 1 0,-1-1 0,0 21 15,0-21-15,-21 0 0,0 22 16,21-22-16,-21 21 0,0-21 0,0 1 16,0-1-16,0 0 15,0 0-15,0 0 0,0 0 0,0 1 16,0-44 31,0 1-47,0 0 15,0 0-15,0 0 0,21 0 16</inkml:trace>
  <inkml:trace contextRef="#ctx0" brushRef="#br1" timeOffset="141792.82">3111 9504 0,'0'21'31,"0"0"-15,0 0-16,0 22 0,0-22 15,22 0-15,-22 21 0,21 1 16,-21-22-16,0 21 0,0 1 0,0-1 15,21 21-15,-21-20 0,0-1 16,0 22-16,0-22 0,0 21 0,0 1 16,0 21-16,0-22 0,0 1 15,0 20-15,0-20 0,0-1 16,0 1-16,0-1 0,0-20 0,-21 20 16,21-21-16,0 1 0,0-1 0,0 0 15,0-20-15,0 20 0,0-21 16,0 0-16,0 0 0,0 1 0,0-1 15,0-42 1,0-1-16,0 1 0,0-21 16,0 21-16,0-22 0,0-20 0</inkml:trace>
  <inkml:trace contextRef="#ctx0" brushRef="#br1" timeOffset="142188.39">3344 9737 0,'0'0'16,"-21"-21"-16,21-1 0,0 1 0,0 0 15,0 0-15,0 0 0,0 0 16,0-1-16,0 1 16,21 0-16,0 21 0,1-21 15,-1 21-15,21-21 0,-21 21 16,22 0-16,-22 0 0,21 0 0,-21 0 15,22 0-15,-22 0 0,0 21 16,21-21-16,-21 42 0,-21-21 0,0 1 16,22 20-16,-22 0 0,0-21 15,0 22-15,-22-1 0,1-21 0,0 22 16,-21-22-16,-1 21 0,22-21 16,-21 0-16,0 1 0,20-1 0,-20-21 15,21 21-15,0-21 0,0 0 16,21-21 31,21 21-47,-21-21 0,21 21 0,0-22 15,-21 1-15,21 0 0,0 0 16,1 0-16</inkml:trace>
  <inkml:trace contextRef="#ctx0" brushRef="#br1" timeOffset="142963.68">4043 9483 0,'0'21'15,"0"0"1,0 21-16,0-20 16,-21 20-16,21-21 0,0 21 0,0 1 15,-22-22-15,22 21 0,0 1 16,0-22-16,0 0 0,0 21 15,0-21-15,0 1 0,0-1 0,0 0 16,22-21 0,-1 0-16,0 0 15,0 0-15,0-21 16,0 0-16,-21-22 16,22 22-16,-1 0 0,-21-21 0,0 20 15,0-20-15,21 0 0,-21-1 0,21 1 16,-21 21-16,21-21 15,-21 20-15,0 1 0,0 0 0,0 0 16,0 42 15,0 0-31,0 0 16,0 1-16,0 20 0,0-21 16,0 21-16,0-20 0,0 20 0,0-21 15,0 21-15,0-20 0,0 20 0,21-21 16,-21 0-16,22 0 0,-1 1 15,-21-1-15,21-21 0,0 21 0,0-21 16,0 0-16,1 0 0,-1 0 0,21 0 16,-21 0-16,22 0 0,-22-21 15,21 21-15,0-21 0,-20-1 16,20-20-16,0 21 0,-21-21 0,1 20 16,-1-41-16,0 21 0,0-1 15,0-20-15,0 20 0,1 1 0,-22-21 16,21 20-16,0 1 0,0 21 15,-21-22-15,0 22 0,21 0 0,-21 0 16,21 0-16,-21 42 31,0 0-31,0 21 16,-21 1-16,0-22 0,21 21 0,-21 22 16,21-22-16,-21 22 0,21-22 15,-21 0-15,21 1 0,0-1 16,0 0-16,0 1 0,0-22 15,0 21-15,0-21 0,0 0 16,0 1-16,21-22 0,0 0 0,0 0 16,0 0-16,0 0 15,1 0-15,-1-22 0,0 1 0,0 0 16,0 0-16,0 0 0,-21 0 0,22-1 16,-22-20-16,21 21 0</inkml:trace>
  <inkml:trace contextRef="#ctx0" brushRef="#br1" timeOffset="143172.56">4847 9525 0,'0'0'16,"21"0"0,0 0-16,1 0 0,-1 0 15,21 0-15,-21 0 0,22-21 0,-22 21 16,21 0-16,-21-21 0,0 21 0,1 0 15,-1-21-15,0 21 0,0 0 16,0 0-16,0-22 0</inkml:trace>
  <inkml:trace contextRef="#ctx0" brushRef="#br1" timeOffset="143736.23">7048 9589 0,'0'-22'0,"0"44"0,22-65 15,-22 22-15,0 0 16,0 0-16,0 42 47,0 0-47,0 21 0,0-20 15,0-1-15,-22 0 0,22 21 0,0-21 16,0 1-16,-21 20 16,21-21-16,-21 0 0,21 0 0,0 1 0,0-1 15,0 0-15,0 0 0,0-42 47,0 0-47,0 0 16,0-1-16</inkml:trace>
  <inkml:trace contextRef="#ctx0" brushRef="#br1" timeOffset="144074.04">6943 9229 0,'-64'21'31,"64"0"-31,0 0 15,21-21 1,0 0-16,1 0 0,-1 0 16,0 0-16,0 0 15,0-21-15,-21 0 0,21 21 16,-21-21-16,0 0 16,0-1-16,-21 22 15,0 0-15,0 0 16,0 0-1,0 0-15,-1 0 16,22 22-16,0-1 16,0 0-16,0 0 15,22-21-15,-22 21 0,21 0 0,0-21 16,-21 22-16,21-22 0,0 21 0</inkml:trace>
  <inkml:trace contextRef="#ctx0" brushRef="#br1" timeOffset="144671.76">7789 9483 0,'0'0'0,"0"-21"0,0-1 0,0 1 15,0 0-15,-21 21 0,0-21 16,0 0-16,0 21 0,-1 0 15,1 0-15,0 0 0,0 0 0,0 0 16,0 0-16,-1 0 0,1 21 0,0 0 16,0 0-16,0 0 0,0 1 15,-1-1-15,22 21 0,-21 0 0,0-20 16,21 20-16,0 0 0,0 1 16,0-22-16,0 21 0,0-21 15,0 0-15,0 1 0,0-1 0,0 0 16,21 0-16,0-21 0,1 0 0,-1 0 15,0 0-15,0 0 16,0 0-16,0-21 0,1 0 0,20 0 16,-21-1-16,0 1 0,22-21 0,-22 0 15,21-1-15,-21 1 0,22 0 16,-22-22-16,0 22 0,21-1 0,-21-20 16,1 21-16,-22-22 0,21 22 0,-21-1 15,21 1-15,-21 0 0,0 21 16,0-1-16,0 1 0,0 0 15,-21 21 1,0 0-16,21 21 0,-22 0 0,1 1 16,0 20-16,21 0 0,0-21 0,0 43 15,-21-22-15,21 1 0,0-1 16,0 0-16,0 1 0,0-1 0,0 0 16,0 1-16,21-1 0,-21 0 0,21-21 15,0 22-15,1-22 0,-22 0 16,21 0-16,0 0 0,0-21 0,0 0 15,22 22-15,-22-22 0,0 0 0,0 0 16,0 0-16,0-22 0,1 22 16,-1-21-16,21 0 0,-21 0 15,0-21-15</inkml:trace>
  <inkml:trace contextRef="#ctx0" brushRef="#br1" timeOffset="144935.66">8784 9335 0,'0'0'16,"0"21"-16,0 0 16,21-21-1,0 0-15,1 0 0,-1 0 16,0 0-16,0 0 0,0 0 15,0 0-15,1 0 0,-1-21 16,0 21-16,0 0 16,-42 0 15</inkml:trace>
  <inkml:trace contextRef="#ctx0" brushRef="#br1" timeOffset="145088.04">8742 9504 0,'0'0'0,"-21"21"0,21 0 16,0 0 0,21-21-16,0 0 0,0 0 15,0 0-15,0 0 16,1 0-16,-1 0 0,0-21 0,0 0 16,0 21-16,0-21 0,1 0 0</inkml:trace>
  <inkml:trace contextRef="#ctx0" brushRef="#br1" timeOffset="145692.26">9821 9144 0,'0'21'62,"21"-21"-62,1 0 16,-1 0 0,-21-21-1,0 0 1,0 0-16,-21 21 16,-1 0-1,1 0-15,0 21 0,0 0 16,0 0-16,21 0 0,0 1 15,0-1-15,-21 0 0,21 0 0,0 0 16,0 0-16,0 1 0,0-1 16,0 0-16,0 0 0,21-21 0,-21 21 15,21-21-15,0 0 0,21 0 0,-20 0 16,20 0-16</inkml:trace>
  <inkml:trace contextRef="#ctx0" brushRef="#br1" timeOffset="146235.45">10541 9377 0,'0'0'15,"0"-64"1,-21 43-16,0 21 0,21-21 16,-22 21-16,1 0 15,0 0-15,0 0 0,0 0 0,0 0 16,-1 0-16,1 0 0,0 0 0,0 21 15,0 0-15,0 1 0,-1-1 16,1 0-16,0 21 0,0-21 0,21 22 16,0-1-16,-21-21 0,0 22 0,21-1 15,0 0-15,-22-21 0,22 22 16,0-22-16,0 21 0,0-21 0,22 1 16,-1-22-16,0 21 0,0-21 0,0 0 15,0 0-15,1 0 0,-1 0 16,0 0-16,0 0 0,21-21 0,-20-1 15,-1 1-15,0 0 0,0-21 16,21 21-16,-20-22 0,-1 1 16,-21 0-16,21-1 0,-21 22 0,21-21 15,-21-1-15,0 22 0,0 0 16,0-21-16,0 21 0,0-1 16,0 44-1,0-1-15,0 21 16,0-21-16,0 0 0,0 1 15,0 20-15,0 0 0,0-21 0,0 22 16,0-22-16,0 21 0,0-21 16,0 1-16,21-1 0,0 0 0,1 0 15,-1 0-15,0-21 0,0 0 16,0 0-16,0 0 0,1 0 16,-1 0-16,0 0 0,21 0 0,-21-21 15,1 0-15,20 0 0,-21-22 16,0 22-16</inkml:trace>
  <inkml:trace contextRef="#ctx0" brushRef="#br1" timeOffset="146748.16">11112 9038 0,'0'0'0,"-21"0"0,0 0 0,0 21 16,0 1-16,21-1 15,-21 21-15,21-21 0,0 22 16,0-1-16,0-21 0,0 21 0,-22 1 15,22-1-15,0 0 0,0 1 16,0-22-16,0 21 0,0 1 0,0-22 16,0 21-16,0-21 0,0 22 0,0-22 15,0 0-15,0 0 16,22-21-16,-1 0 16,0 0-1,-21-21 1,0 0-16,0 0 0,21-1 0,-21 1 0,21 0 15,-21-21-15,21 21 0,-21-1 16,22-20-16,-1 21 0,0 0 16,0 0-16,0-1 0,22 1 0,-22 21 15,0 0-15,21 0 0,-21 0 0,22 0 16,-22 0-16,0 0 0,21 0 16,-20 0-16,20 21 0,-21 1 0,0-1 15,0-21-15,1 42 0,-1-21 0,-21 0 16,0 1-16,0-1 0,0 0 15,0 21-15,0-21 0,-21 1 0,-1-1 16,1 0-16,0 0 0,-21 0 0,-1 0 16,1 1-16,21-22 0,-21 21 15,-1-21-15,22 0 0,-21 0 0,21 0 16,-1 0-16,1 0 16,21-21-1,0-1-15,21 22 16,1-21-16,-1 0 0,0 0 0,21 0 15</inkml:trace>
  <inkml:trace contextRef="#ctx0" brushRef="#br1" timeOffset="147067.99">12107 9229 0,'0'0'0,"21"0"16,-21-21-16,-21 21 15,0 0 1,0 0-16,0 21 0,0-21 0,-1 21 16,1 0-16,0 0 0,0 0 15,0 1-15,0-1 0,-1 21 0,22-21 16,0 22-16,-21-22 0,21 21 0,0-21 16,0 22-16,0-22 0,0 21 15,0-21-15,0 0 0,0 1 0,21-1 16,1 0-16,-1-21 0,0 21 15,0-21-15,0 0 0,22 0 16,-22 0-16,21 0 0,-21 0 0,22 0 16,-1 0-16,-21-21 0,21 0 0,-20 0 15,-1-1-15,0-20 0,21 21 16,-21-21-16,1-1 0</inkml:trace>
  <inkml:trace contextRef="#ctx0" brushRef="#br1" timeOffset="147392.35">12658 8954 0,'0'0'0,"0"-22"31,0 1-15,0 0 0,0 0-16,0 0 0,0 0 15,21 21 1,0 0-16,-21 21 16,0 0-16,0 0 0,0 0 15,0 22-15,0-22 16,0 0-16,0 21 0,-21-21 0,0 1 15,-1-1-15,-20 0 0,21-21 0,-21 21 16</inkml:trace>
  <inkml:trace contextRef="#ctx0" brushRef="#br1" timeOffset="147940.23">14817 8763 0,'21'-42'15,"-21"63"17,-21 0-32,21 0 0,-22 22 15,22-22-15,-21 21 0,0 0 0,21 22 16,0-22-16,-21 1 0,21-1 16,-21 0-16,21 1 0,-21-22 0,21 21 15,0 0-15,0-20 0,0-1 16,0 21-16,0-21 0,0 0 15,0 1-15,0-1 16,21-21-16,0 0 0,0 0 16,0 0-16,0 0 15,1-21-15,-1-1 0,-21 1 16,21 0-16</inkml:trace>
  <inkml:trace contextRef="#ctx0" brushRef="#br1" timeOffset="148631.84">14563 9208 0,'-22'0'0,"44"0"0,-65 0 0,22 0 16,42 0-1,0 0-15,1 0 16,-1 0-16,21 0 0,-21 0 16,22 0-16,-22-22 0,21 1 0,0 21 15,-20 0-15,20-21 0,0 21 0,1-21 16,-22 21-16,21 0 0,-21-21 15,0 21-15,1 0 0,-1 0 0,-21 21 32,0 0-32,0 0 15,-21 0-15,21 1 0,0-1 0,-22 0 0,22 0 16,-21-21-16,21 21 0,0 0 16,0 1-16,0-1 15,0 0-15,21-21 16,1 0-16,-1 0 0,0 0 15,21 0-15,-21 0 0,1 0 16,20-21-16,0 21 0,-21-21 0,22 21 16,-22-22-16,0 1 0,21 0 15,-20 0-15,-1 0 0,0 0 0,-21-1 16,0 1-16,21 0 0,-21 0 16,0 0-16,0 0 15,-21 42 16,0-21-31,21 21 0,-21 0 16,-1 0-16,22 22 0,-21-22 0,21 0 16,0 21-16,-21 1 0,21-22 0,0 21 15,0 0-15,0 1 0,0-1 16,0 0-16,21 1 0,0 20 0,-21-20 16,22-1-16,-1 0 0,-21 1 15,0-1-15,0 0 0,0-21 0,0 22 16,0-22-16,0 21 0,0-21 15,0 1-15,-43-1 0,22 0 16,0-21-16,-21 21 0,-1-21 0,1 0 16,21 0-16,-21 0 0,-22 0 0,22 0 15,-1 0-15,22-21 0,-21 0 0,0 0 16,20-1-16,1 22 0,0-21 16,21 0-16,-21 0 0,21 0 0,0 0 15,0-1-15,0 1 0,21 21 0,0-42 16,0 21-16,1 0 0,-1-1 15,21-20-15,0 21 0</inkml:trace>
  <inkml:trace contextRef="#ctx0" brushRef="#br1" timeOffset="148939.66">15917 9038 0,'0'0'15,"0"43"1,0-22 0,0 0-16,0 21 0,0 1 0,0-1 15,0 0-15,0 1 0,-21-1 0,21 21 16,0-20-16,0 20 0,0 1 16,0-1-16,-21-20 0,21 20 15,-21 1-15,21-22 0,0 0 0,0 22 16,-21-22-16,21 0 0,-22-20 15,22 20-15,-21-21 0,21 0 0,0 0 16,0 1-16,0-44 31,0 1-31,21 0 16,1 0-16</inkml:trace>
  <inkml:trace contextRef="#ctx0" brushRef="#br1" timeOffset="149264.47">15960 9250 0,'0'0'0,"-22"-21"0,22-22 16,-21-20-1,21 42-15,0 0 0,21-1 16,1 22-16,-1-21 0,0 21 0,0-21 16,0 21-16,22 0 0,-22 0 15,21 0-15,0 0 0,-20 21 0,20 0 16,-21 1-16,0-1 0,0 0 0,1 21 15,-22-21-15,0 1 0,0 20 16,0-21-16,-22 0 0,-20 22 0,21-22 16,-21 0-16,-1 0 0,22 0 0,-21 0 15,-1 1-15,1-1 16,21-21-16,0 21 0,0 0 0,-1-21 16,44 0 15,-1 0-31,0 0 0,0-21 0,0 0 15,0 0-15,22 21 0,-22-22 0,0 1 16</inkml:trace>
  <inkml:trace contextRef="#ctx0" brushRef="#br1" timeOffset="149636.34">16595 9250 0,'0'21'16,"21"-21"-1,0 0-15,0 0 16,0 0-16,0 0 16,1 0-16,-1-21 0,0 21 0,0-21 15,0 0-15,0-1 0,1 22 0,-1-21 16,-21 0-16,0 0 0,0 0 16,0 0-16,0-1 0,0 1 15,-21 21-15,-1 0 16,1 0-16,0 0 0,-21 0 0,21 21 15,-1 1-15,1-1 0,-21 21 16,21-21-16,0 0 0,-1 22 16,1-22-16,21 21 0,0-21 0,0 1 15,0 20-15,0-21 0,0 0 0,0 0 16,21 1-16,1-1 0,-1 0 16,0-21-16,0 21 0,0-21 0,22 0 15,-22 0-15,0 0 0,0 0 0,21 0 16,-20 0-16,20-21 0,-21 0 15,21 0-15,-20-1 0,20 1 0</inkml:trace>
  <inkml:trace contextRef="#ctx0" brushRef="#br1" timeOffset="149871.69">17357 9059 0,'0'0'0,"0"22"31,21-22-15,0 0-16,0 0 0,0 0 0,0 0 15,1 0-15,-1 0 0,0 0 16,0 0-16,0 0 0,0 0 0,1 0 16</inkml:trace>
  <inkml:trace contextRef="#ctx0" brushRef="#br1" timeOffset="150044.59">17335 9208 0,'0'0'16,"0"21"-16,-21 0 0,21 0 16,0 0-16,21-21 31,1 0-31,-1 0 0,0 0 0,0 0 15,0 0-15,0 0 0,1 0 16,-1 0-16,0 0 16,0-21-16,-21 0 0,21 0 15</inkml:trace>
  <inkml:trace contextRef="#ctx0" brushRef="#br1" timeOffset="150463.85">18140 8721 0,'0'0'16,"-21"0"-16,42 0 47,0 0-47,0 0 15,-21-21-15,21 21 16,-21-22-16,0 1 16,0 0-16,-21 21 46,0 21-46,21 0 0,-21 1 16,0 20-16,-1-21 0,1 21 0,21-20 16,-21 20-16,21-21 0,0 0 15,0 0-15,0 1 0,0-1 0,0 0 16,21-21-16,0 21 16,22-21-16,-22 0 0,21 0 0</inkml:trace>
  <inkml:trace contextRef="#ctx0" brushRef="#br1" timeOffset="150767.76">18859 8678 0,'0'0'0,"0"22"31,0-1-31,-21 0 0,0 0 15,0 21-15,21-20 0,-21 20 16,0 0-16,-1 1 0,1-1 0,0 0 16,0 1-16,0-22 0,21 21 15,-21 0-15,21-20 0,-22 20 16,22-21-16,-21 0 0,21 0 0,0 1 16,0-1-16,0 0 0,0 0 0,21-21 15,1 21-15,-1-21 0,0 0 16,0 0-16,21 0 0,-20 0 0,-1 0 15,0 0-15,21 0 0,-21 0 0,1-21 16</inkml:trace>
  <inkml:trace contextRef="#ctx0" brushRef="#br1" timeOffset="150952.1">18648 9123 0,'0'0'0,"-43"0"0,1 0 0,21 0 16,0 0-16,0 0 0,21 21 15,21-21 1,0 0-16,0 0 16,0 0-16,22 0 0,-1 0 0,0 0 15,-21 0-15,22 0 0,-1 0 16,0-21-16,1 21 0,-22-21 0,21 21 16</inkml:trace>
  <inkml:trace contextRef="#ctx0" brushRef="#br1" timeOffset="151331.89">19050 9102 0,'-21'21'15,"42"-42"-15,-63 63 0,42-21 0,0 0 16,0 1 0,21-22-1,0 0-15,0 0 0,0 0 16,0 0-16,1 0 0,-1-22 0,0 1 15,21 21-15,-21-21 0,1 21 0,-1-21 16,0 0-16,0 0 0,0 21 16,-21-22-16,0 1 0,0 0 15,0 0-15,0 0 0,0 0 0,-21 21 16,0 0-16,0 0 16,0 0-16,-1 0 0,1 21 0,0 0 15,0 0-15,0 0 0,0 22 0,21-22 16,-22 21-16,1-21 0,21 0 15,-21 22-15,21-22 0,0 0 0,0 0 16,0 0-16,0 1 0,21-1 16,22 0-16,-22 0 0,0-21 0,21 0 15,-21 21-15,22-21 0,-1 0 0,0 0 16,1 0-16,20 0 0,-20 0 16,-1 0-16</inkml:trace>
  <inkml:trace contextRef="#ctx0" brushRef="#br1" timeOffset="151575.75">19833 8911 0,'0'127'31,"0"-84"-31,0-22 0,0 21 0,0-21 0,21 22 16,0-22-16,-21 0 0,22 0 15,-1 0-15,-21 0 0,21 1 16,0-1-16,0-21 0,0 21 0,1-21 16,-1 0-16,0 21 0,0-21 15,0 0-15,0 0 0,1-21 16,-22 0-16,21 0 16</inkml:trace>
  <inkml:trace contextRef="#ctx0" brushRef="#br1" timeOffset="151803.78">20278 8911 0,'-22'0'0,"44"0"0,-65 21 15,43 1-15,-21-1 0,0 0 0,-21 21 16,20-21-16,1 22 0,-21-22 16,21 21-16,-22 1 0,22-22 0,-21 21 15,21-21-15,-22 0 0,22 22 0,-21-22 16,21 0-16,0 0 0,-1-21 15,1 21-15,0 1 0,42-22 32,0 0-32,22 0 15,-22-22-15,21 1 0</inkml:trace>
  <inkml:trace contextRef="#ctx0" brushRef="#br1" timeOffset="152104.03">20680 8678 0,'0'0'0,"-21"0"15,-1 0 1,1 22-16,21-1 16,0 21-16,0-21 0,-21 22 0,0-1 15,21 0-15,-21 1 0,21 20 0,0-21 16,-21 1-16,-1-1 15,22 0-15,-21 1 0,21-22 0,0 21 0,0-21 16,0 1-16,0-1 0,0 0 16,0 0-16,0 0 0,21 0 15,1-21-15,-1 0 16,0 0-16,0 0 0,0 0 0,0 0 16,22 0-16,-22-21 0,0 0 15,21 0-15,-20 21 0,20-21 0</inkml:trace>
  <inkml:trace contextRef="#ctx0" brushRef="#br1" timeOffset="152315.9">20426 9017 0,'0'0'16,"-21"0"-16,-1 0 0,22 21 0,0 0 15,22-21-15,-1 0 16,0 0-16,0 0 0,21 0 15,1 0-15,-1 0 0,-21 0 0,22 0 16,-1 0-16,0 0 0,-21 0 0,22 0 16,-22 0-16,0-21 0,0 0 15,0 21-15,1-21 0,-1 21 0,0-21 16,0 21-16</inkml:trace>
  <inkml:trace contextRef="#ctx0" brushRef="#br1" timeOffset="152707.68">21548 8742 0,'-64'0'16,"43"0"-1,21 21-15,-21-21 16,21-21 15,0 0-31,0 0 16,21-1 0,0 22-1,0 0-15,0 0 0,1 0 16,-1 0-16,0 0 15,0 22-15,-21-1 16,0 0-16,0 0 0,0 0 16,0 22-16,0-22 0,-21 0 15,-21 0-15,20 0 0,1 0 0,0-21 16,0 22-16,0-22 0,0 0 16,-1 0-16</inkml:trace>
  <inkml:trace contextRef="#ctx0" brushRef="#br1" timeOffset="153696.14">22140 8551 0,'0'0'0,"-21"0"0,42 22 46,0-22-30,1 21-16,-1 0 0,0 0 0,0 0 16,21 0-16,1 22 0,-22-22 15,21 21-15,1 1 0,-1-22 0,0 21 16,22-21-16,-22 0 0,0 1 0,1-1 16,-1 0-16,0 0 0,1-21 15,-1 0-15,0 0 0,-20 0 0,-1 0 16,0 0-16,-21-21 15,0 0-15,0 0 16,-21-1-16,-22 1 0,22 0 16,-21 0-16,21 21 0,-22 0 0,22 0 15,-21 0-15,0 0 0,20 0 16,-20 21-16,-21 21 0,20-20 0,1 20 16,-22 0-16,1 1 0,21-1 0,-22 0 15,22 1-15,-1-1 0,1-21 16,0 21-16,21 1 0,-1-22 0,1 0 15,21 0-15,-21 0 0,21 1 16,0-1-16,0 0 0,0 0 16,-21-21 15</inkml:trace>
  <inkml:trace contextRef="#ctx0" brushRef="#br0" timeOffset="161272.23">1397 12192 0,'0'0'0,"-21"0"0,0 21 0,-1-21 16,1 0-16,21 21 0,0 1 15,0-1 1,0 0 0,21 0-1,1-21-15,-1 0 0,0 0 0,0 0 16,21 0-16,-20 0 0,20 0 15,-21 0-15,21 0 0,1-21 0,-22 0 16,21 21-16,-21-21 0,22-1 16,-22 1-16,0 0 0,0 0 0,0 21 15,-21-21-15,22 0 0,-22-1 16,0 1-16,0 0 0,-22 21 16,1-21-16,-21 21 0,21 0 0,-22 0 15,1 0-15,0 0 0,-1 0 16,1 21-16,0 0 0,-1 0 15,1 1-15,0-1 0,-1 0 16,22 0-16,0 21 0,0-20 0,21-1 16,0 0-16,0 21 0,0-21 15,0 1-15,21-22 0,0 21 0,0 0 16,22-21-16,-1 0 0,-21 0 16,22 0-16,-1 0 0,0 0 0,1 0 15,-22 0-15,21 0 0,-21 0 16,0 0-16,1 0 0,-1 0 15,-64 0 17,22 0-32,0 0 0,-21 0 15,21 0-15,-22 21 0,1-21 0,0 21 16,-1 0-16,1 1 0,0-22 16,-1 42-16,1-21 0,0 0 0,-1 22 15,1-22-15,21 21 0,0-21 16,-1 22-16,22-22 0,0 21 15,0-21-15,0 0 0,22 1 0,-1-22 16,0 21-16,0-21 0,0 0 16,22 0-16,-22 0 0,21 0 0,-21 0 15,22 0-15,-1 0 0,-21 0 16,21 0-16,-20 0 0,20 0 16,0-21-16,-21 21 0,1-22 15,20 22-15,-21-21 0,21 0 0,-20 21 16,-1-21-16,21 21 0,-21-21 15,22 0-15,-22 21 0,21-22 0,-21 1 16,22 0-16</inkml:trace>
  <inkml:trace contextRef="#ctx0" brushRef="#br0" timeOffset="161992.57">2519 12488 0,'-21'-42'31,"-1"42"-31,1 0 16,0 0-16,0 0 0,-21 0 0,20 0 16,1 0-16,-21 21 0,21 0 15,0-21-15,-1 22 0,1-1 0,-21 0 16,42 0-16,-21 0 0,0 0 16,21 1-16,-22-1 0,22 0 15,-21 0-15,21 0 0,0 0 0,21-21 31,1 0-31,-1 0 0,0 0 16,0-21-16,0 21 0,0-21 16,1 0-16,-1 0 0,0 21 15,0-21-15,0-1 0,0 22 0,1-21 16,-1 0 0,-21 42 46,0 0-62,0 1 0,0-1 0,0 0 16,0 0-16,0 21 0,0 1 15,0-1-15,0 0 0,0 22 16,0-22-16,0 22 0,0-22 16,0 22-16,0-1 0,0 1 0,0-1 15,0 1-15,0-1 0,0 22 0,-21-22 16,21 1-16,-22 20 0,22-20 15,0-1-15,0-20 0,-21 20 0,21-20 16,0-1-16,-21 0 0,21 1 16,-21-1-16,0-21 0,21 0 0,-21 0 15,-1 1-15,22-1 0,-21 0 16,0-21-16,-21 0 0,21 0 0,-1 0 16,-20 0-16,21-21 0,-21 0 15,-1-1-15,1 1 0,0-21 16,-1 0-16,1 20 0,0-20 0,-1 0 15,1-1-15,21-20 0,-22 21 16,22-1-16,0 1 0,21 0 0,0-1 16,0 1-16,0 0 0,0-1 15,0 1-15,21 0 0,0 20 16,1-20-16,-1 21 0,0-21 0,0-1 16,21 22-16,-20-21 0,-1 21 15,21-22-15,0 1 0,-20 0 0,20-1 16,0 1-16</inkml:trace>
  <inkml:trace contextRef="#ctx0" brushRef="#br0" timeOffset="162331.82">3090 12383 0,'-21'0'0,"0"21"15,21 0-15,0 0 16,-21-21-16,21 21 0,0 0 31,21-21 1,-21-21-32,0 0 15,0 0-15,0 0 16,-21 21 15,0 0-15,21 21-16,0 0 15,0 0 1,21 0 0</inkml:trace>
  <inkml:trace contextRef="#ctx0" brushRef="#br0" timeOffset="162599.97">3111 12764 0,'0'0'16,"0"21"-16,0 0 16,22-21-1,-1-21-15,-21 0 16,21 21-16,-21-22 0,0 1 0,0 0 15,-21 21 17,0 0-17,-1 0-15,1 21 0,21 0 16,-21-21-16,21 22 0,0-1 16</inkml:trace>
  <inkml:trace contextRef="#ctx0" brushRef="#br0" timeOffset="163147.98">5461 12425 0,'0'-21'16,"0"42"-1,0 0 1,0 0-16,0 0 16,0 1-16,0-1 0,0 0 0,0 0 15,0 21-15,0-20 0,0 20 0,0-21 16,-21 0-16,21 0 0,0 1 16,0-1-16,0 0 0,0 0 0,0 0 15,0-42 16,0 0-31,0 0 16,0-22-16</inkml:trace>
  <inkml:trace contextRef="#ctx0" brushRef="#br0" timeOffset="163528.76">5461 12044 0,'0'0'0,"-21"0"0,0 0 15,-1 0-15,1 21 16,21 0-16,0 0 16,-21 1-16,21-1 0,0 21 15,0-21-15,0 0 0,0 1 16,21-22-16,0 21 0,1-21 16,-1 0-16,0 0 15,0 0-15,0 0 0,0-21 0,22 21 16,-22-22-16,0 1 0,21 0 15,-20 0-15,-22 0 0,21 0 0,-21-1 16,0 1-16,0 0 0,0 0 0,-21 0 16,-1 0-16,1-1 0,0 22 15,0 0-15,-21 0 0,20 0 0,1 0 16,0 0-16,-21 0 0,21 22 16,21-1-16,-22 0 0,22 0 0,0 0 15,0 0-15,0 22 0,0-22 16,0 0-16,0 21 0,0-20 0,0-1 15,22 0-15,-22 0 0,21 0 16,0 0-16,0-21 0,21 22 16</inkml:trace>
  <inkml:trace contextRef="#ctx0" brushRef="#br0" timeOffset="164027.78">5990 12404 0,'-21'21'15,"0"-21"-15,21 21 16,0 0-16,-21 0 16,21 1-16,0-1 0,-22 0 15,22 0-15,0 0 0,0 0 16,0 1-16,0-1 0,0 21 16,0-21-16,0 0 0,-21 1 0,21-1 15,0 0-15,0 0 16,-21-21-16,21 21 0,0-42 31,0 0-31,0 0 16,0 0-16,0-1 0,0 1 0,0 0 15,0 0-15,0-21 0,0 20 16,0-20-16,21 21 0,0 0 0,22 0 16,-22-22-16,21 22 0,1 0 15,-1 21-15,0-21 0,1 0 16,-1 21-16,0 0 0,1 0 0,-1 0 15,0 0-15,1 21 0,-1-21 0,-21 21 16,0 0-16,0 0 0,1 0 16,-22 22-16,0-22 0,0 0 0,0 0 15,-22 22-15,1-22 0,0 21 16,0-21-16,0 0 0,0 1 0,-1-1 16,22 0-16,0 0 0,-21-21 0,21 21 15,0-42 16,0 0-31,21 0 16,-21 0-16,22-1 0,-1 1 16</inkml:trace>
  <inkml:trace contextRef="#ctx0" brushRef="#br0" timeOffset="164408.45">6879 12361 0,'-21'0'16,"0"0"0,21 22-16,-21-22 0,21 21 0,0 0 15,0 0-15,-22-21 0,22 21 16,0 0-16,0 1 0,0-1 16,0 21-16,0-21 0,0 22 0,0-1 15,0 0-15,0 1 0,0 20 0,0 1 16,0-1-16,-21 1 0,21 20 15,-21-20-15,21 20 0,0 1 0,-21 0 16,0-1-16,0 22 0,-1-21 0,1 0 16,0-1-16,0-20 0,0 20 15,21-20-15,-21-1 0,-1 1 0,22-22 16,-21 1-16,21-1 0,0 0 0,0-21 16,-21 1-16,21-1 0,0 0 15,-21 0-15,21-42 16,0 0-1,0-22-15,21 22 0,0-21 0,0 0 16,1-1-16,-1-20 0,0-1 16,0 1-16</inkml:trace>
  <inkml:trace contextRef="#ctx0" brushRef="#br0" timeOffset="164769.23">6879 12594 0,'0'0'0,"-21"-42"0,0 0 0,21 20 15,0 1-15,-21-42 16,21 42-16,0-1 0,0 1 16,0 0-16,21 0 0,0 0 15,0 0-15,0 21 0,22-22 0,-1 1 16,-21 21-16,21 0 0,1 0 16,-1 0-16,0 0 0,1 0 0,-22 0 15,21 21-15,-21 1 0,1-1 0,-1 0 16,-21 21-16,0-21 0,0 22 15,0-22-15,-21 21 0,-1-21 0,-20 22 16,21-22-16,-21 21 0,-1-21 16,1 1-16,21-1 0,-22 0 15,1 0-15,21 0 0,0-21 0,0 0 0,-1 21 16,22 1 0,0-44 15,22 1-16,-1 21-15,0-21 0,0 0 0,0 21 16,0-21-16</inkml:trace>
  <inkml:trace contextRef="#ctx0" brushRef="#br0" timeOffset="165576.76">7599 12192 0,'0'0'0,"0"-21"0,-21 42 31,21 0-31,-22-21 16,22 21-16,-21 1 0,21-1 15,-21 21-15,21-21 0,0 0 0,0 22 16,0-22-16,0 0 0,0 21 16,0-20-16,0-1 0,0 21 0,0-21 15,0 0-15,0 1 0,0-1 0,0 0 16,21 0-1,0-21-15,1 0 0,-1 0 16,0 0-16,0 0 0,0-21 0,0 0 16,1 21-16,-1-21 0,0-1 15,21-20-15,-42 21 0,21 0 0,1-22 16,-1 22-16,0-21 0,-21 0 0,0-1 16,21 22-16,-21-21 0,21 21 15,-21-1-15,21 1 0,-21 0 0,0 0 16,0 42-1,0 0 1,0 0-16,0 22 0,0-22 0,0 21 16,-21-21-16,0 22 15,21-1-15,-21-21 0,21 22 0,0-22 16,0 21-16,0-21 0,0 0 0,0 22 16,0-22-16,0 0 0,21 0 15,0 0-15,0-21 0,1 0 0,-1 22 16,0-22-16,21 0 0,-21 0 15,22 0-15,-22-22 0,21 1 0,-21 0 16,22 0-16,-22 0 0,21 0 0,-21-1 16,1-20-16,-1 0 0,0 21 15,0-22-15,0-20 0,0 20 0,1-20 16,-22-1-16,0 22 0,21-21 16,-21-1-16,21 1 0,-21 20 15,0 1-15,0 21 0,0-22 0,0 22 16,0 0-16,0 0 0,-21 21 15,0 0 1,21 21-16,0 21 16,0 1-16,0-1 0,0 0 15,0 1-15,0 20 0,0-20 0,0-1 16,0 21-16,0-20 0,0-1 0,0 0 16,0 1-16,0-1 0,0 0 15,0-20-15,0 20 0,0-21 0,0 0 16,21 0-16,-21 1 0,21-1 15,-21 0-15,0 0 0,21-21 16,0 21-16,0-21 16,1 0-16,-1 0 0,-21-21 15,21 21-15,0-21 0,0 0 16,0 0-16,-21-1 0,22 1 0,20 0 16</inkml:trace>
  <inkml:trace contextRef="#ctx0" brushRef="#br0" timeOffset="165851.6">8445 12150 0,'0'21'0,"0"-42"0,0 63 31,22-42-31,-1 0 16,0 0-16,0 0 0,0 0 0,0 0 15,1 0-15,-1 0 0,0 0 0,0 0 16,0 0-16,0 0 0,1 0 16,-22-21-16,21 21 15,-21-21-15,0 0 16,0-1 0,0 1-1</inkml:trace>
  <inkml:trace contextRef="#ctx0" brushRef="#br0" timeOffset="166714.63">9673 11557 0,'0'0'0,"21"0"31,0 0-31,1 0 16,20 0-16,-21 0 0,21 0 0,1 0 15,20 0-15,-20 0 0,-1 0 16,0-21-16,1 21 0,-1 0 0,0 0 16,1 0-16,-22 0 0,0 0 0,0-21 15,0 21-15,-21-21 16,-21 21 0,0-22-1,-21 22-15,-1 0 0,1 0 0,0 0 16,-1 0-16,1 0 0,0 0 0,-1 0 15,22 0-15,-21 0 0,21 0 16,-1 0-16,1 0 0,-21 0 0,21 22 16,0-22-16,-1 0 0,1 21 0,0-21 15,21 21-15,-21-21 0,21 21 16,-21-21-16,21 21 0,-21-21 16,-1 0-16,22 21 15,-21-21-15,21 22 16,0-1-16,0 0 0,0 0 15,0 0-15,0 0 16,0 1-16,0-1 0,0 0 16,0 0-16,0 0 0,0 0 0,0 22 15,-21-22-15,21 0 0,-21 21 16,21-20-16,0 20 0,0-21 0,-21 21 16,21 1-16,-21-1 0,-1 0 15,22 1-15,-21-22 0,21 21 0,0 1 16,-21-1-16,0 0 0,21-21 0,0 22 15,0-22-15,-21 21 16,21-21-16,0 22 0,-21-22 0,21 21 16,0-21-16,0 22 0,0-22 0,0 0 15,0 21-15,21-20 0,0-1 16,-21 0-16,21 0 0,21-21 0,-20 21 16,-1 0-16,0-21 0,21 0 15,-21 22-15,1-22 0,-1 0 0,21 0 16,-21 0-16,0 0 0,1 0 0,-1-22 15,0 1-15,21 21 0,-21-21 16,1 21-16,-1-21 0,0 21 0,0-21 16,0 0-16,0 21 0,-21-22 15,22 22-15,-22-21 16,0 0-16,21 0 16,-21 0-16,0 0 0</inkml:trace>
  <inkml:trace contextRef="#ctx0" brushRef="#br0" timeOffset="168780.02">10287 12192 0,'0'-21'0,"0"42"94,0 0-94,0 0 0,0 1 0,0-1 16,0 0-16,0 0 0,0 0 15,-21 0-15,21 22 0,-21-22 0,21 0 16,-22 0-16,22 0 16,0 1-16,0-1 0,0-42 46,0-1-30,0 1-16,0 0 16</inkml:trace>
  <inkml:trace contextRef="#ctx0" brushRef="#br0" timeOffset="169140.9">10308 11896 0,'-42'42'16,"21"-42"-16,21 21 15,0 0-15,0 1 0,0-1 16,0 0 0,21-21-16,0 0 0,0 0 15,0 0-15,0-21 0,1 21 16,-1-21-16,0-1 15,-21 1-15,21 0 0,-21 0 16,0 0-16,0 0 0,-21-1 16,0 1-16,0 21 15,-1-21-15,1 21 16,0 0-16,0 0 16,21 21-1,0 0-15,0 1 0,0 20 0,0-21 16,0 0-16,21 22 0,-21-22 15,21 0-15,0 21 0,22-21 0,-22 1 16</inkml:trace>
  <inkml:trace contextRef="#ctx0" brushRef="#br0" timeOffset="169715.56">11239 12213 0,'-21'-84'32,"21"62"-32,-21 1 0,0 21 15,0 0-15,-22 0 0,22 0 0,0 0 0,-21 0 16,21 0-16,-22 21 0,1 1 16,21-1-16,-22 21 0,22-21 15,0 22-15,0-22 0,-21 21 0,42-21 16,-22 22-16,1-22 0,21 21 15,0-21-15,0 0 0,0 1 0,0-1 16,0 0-16,0 0 0,21-21 16,1 0-16,-1 0 15,0 0-15,21 0 0,-21 0 0,1 0 16,20 0-16,-21-21 0,21 0 16,-20 21-16,20-21 0,-21-1 0,21 1 15,-20 0-15,-1-21 0,21 21 0,-21-22 16,0 1-16,1 0 0,20-1 15,-21 1-15,0-22 0,0 22 16,1-21-16,-1 20 0,-21 1 0,0 0 16,21 20-16,-21-20 0,0 21 15,0 0-15,-21 21 16,21 21 0,-43 0-16,22 0 0,0 22 15,0-1-15,0 21 0,0-20 0,-1 20 16,22-20-16,0 20 0,0-21 15,0 1-15,0-1 0,0 0 0,0 1 16,0-22-16,0 21 0,0-21 0,22 1 16,-1-1-16,0-21 0,-21 21 15,21-21-15,0 21 0,0-21 16,22 0-16,-22 0 0,0 0 0,0-21 16,0 0-16,22 21 0,-22-21 15</inkml:trace>
  <inkml:trace contextRef="#ctx0" brushRef="#br0" timeOffset="169964.42">12044 12129 0,'0'0'0,"-21"0"15,21 21 1,21-21-1,0 0-15,0 0 0,0 0 16,0 0-16,1 0 0,-1 0 0,0 0 16,0 0-16,0 0 0,0 0 0,1 0 15,-1 0-15,-21-21 0,21-1 16,-21 1 0,-21 21-16</inkml:trace>
  <inkml:trace contextRef="#ctx0" brushRef="#br0" timeOffset="170100.34">11980 12256 0,'0'0'0,"43"42"15,-1-42-15,-21 0 16,0 0-16,0 21 0,22-21 16,-22 0-16,0 0 0,0 0 0,0-21 15,1 21-15,-1-21 0</inkml:trace>
  <inkml:trace contextRef="#ctx0" brushRef="#br0" timeOffset="170744.52">13187 11684 0,'0'0'0,"21"0"47,0 0-31,0 0-16,0 0 16,1 0-1,-22-21-15,0 0 31,-22 21-15,1 0 0,21 21-1,0 0-15,0 0 0,0 0 16,0 1-16,0-1 0,0 0 0,0 21 16,0-21-16,0 1 0,0 20 15,0-21-15,0 0 0,0 0 0,0 1 16,0-1-16,21 0 0,1-21 0</inkml:trace>
  <inkml:trace contextRef="#ctx0" brushRef="#br0" timeOffset="171316.14">13928 12044 0,'0'-42'16,"0"20"-16,0 1 0,0 0 0,-22 0 16,1 0-16,0 0 15,0 21-15,0 0 0,0-22 0,-1 22 16,1 0-16,0 0 0,0 0 0,0 0 16,0 22-16,-1-1 0,1 0 15,0 0-15,0 21 0,0-20 0,0 20 16,-1 0-16,22 1 0,0-1 15,-21-21-15,21 21 0,-21 1 0,21-1 16,0 0-16,0-20 0,0-1 16,0 0-16,0 0 0,0 0 15,21 0-15,0 1 0,1-22 0,-1 0 16,0 0-16,0 0 0,21 0 0,-20 0 16,-1 0-16,0-22 0,0 1 15,21 0-15,-20 21 0,-1-21 0,0-21 16,0 20-16,0 1 0,0-21 0,1 21 15,-1-22-15,-21 1 0,0 0 16,0-1-16,0 1 0,0 21 0,0-21 16,0 20-16,0 1 0,0 0 15,0 42 1,0 0-16,-21 22 16,21-22-16,-22 21 0,22-21 15,0 22-15,0-1 0,0 0 0,0 1 16,0-22-16,0 21 0,0-21 0,0 1 15,0-1-15,22 0 0,-22 0 16,21 0-16,0-21 0,0 0 0,0 0 16,0 0-16,1 0 0,-1 0 15,21 0-15,-21-21 0,0 0 16,1 0-16</inkml:trace>
  <inkml:trace contextRef="#ctx0" brushRef="#br0" timeOffset="171835.85">14520 11790 0,'0'-21'0,"0"42"0,0-63 0,0 20 0,-21 22 16,0 0-1,21 22-15,-21-22 0,21 21 0,0 0 16,0 21-16,-21 1 0,21-1 16,0 0-16,-22 1 0,22-1 0,0 21 15,0-20-15,0-1 0,0 0 0,-21 1 16,21-22-16,0 21 15,0-21-15,0 1 0,0-1 0,0 0 0,0 0 16,0 0-16,0 0 16,21-21-1,-21-21 1,0 0-16,22 0 16,-22 0-16,21 21 0,-21-21 15,0-1-15,21-20 0,0 21 0,-21 0 16,21 0-16,0-22 0,1 22 0,-1 0 15,21 0-15,-21 0 0,0-1 16,22 22-16,-22 0 0,0 0 0,21 0 16,-20 0-16,20 0 15,-21 0-15,0 22 0,0-1 0,1 0 16,-1 21-16,-21-21 0,21 1 0,-21-1 16,0 0-16,0 0 0,-21 21 15,0-20-15,-22-1 0,22 0 0,-21 0 16,-1 0-16,1 0 0,-21-21 0,20 22 15,1-1-15,0-21 0,20 0 16,-20 21-16,21-21 0,0 0 0,0 0 16,21-21-1,0 0 1,21-1-16,0 22 0,0-21 0,0 0 16,0 21-16,1-21 0</inkml:trace>
  <inkml:trace contextRef="#ctx0" brushRef="#br0" timeOffset="172144.14">15684 12023 0,'0'0'0,"0"-21"0,0-1 0,0 1 15,-21 21 1,0-21-16,0 21 0,0 0 15,0 0-15,-1 21 0,1-21 16,0 21-16,0 22 0,0-22 16,-22 0-16,22 21 0,0 1 0,0-1 15,0-21-15,21 22 0,0-1 16,0-21-16,0 0 0,0 0 0,0 1 16,0-1-16,0 0 0,21 0 0,0-21 15,0 0-15,22 0 0,-22 0 16,21 0-16,0 0 0,-20 0 0,20 0 15,0 0-15,-21-21 0,22 0 0,-1 0 16,-21-1-16</inkml:trace>
  <inkml:trace contextRef="#ctx0" brushRef="#br0" timeOffset="172728.14">16277 11748 0,'0'0'0,"-42"0"31,42-22 16,21 22-32,-21-21-15,21 21 16,-21-21-16,21 21 16,-21 21 15,-21-21-15,21 21-16,-21-21 0,21 22 0,0-1 15,-21-21-15,0 21 0,-1 0 0,1 0 16,0 0-1,0-21 1,21-21 15,0 0-31,0 0 0,21 0 16,-21 0-16,21-1 0,0 1 16,-21 0-1,22 21 1,-1 0-16,0 21 15,-21 0 1,0 1-16,0-1 16,0 0-16,0 0 0,0 0 0,0 0 15,0 1-15,0-1 0,0 0 0,-21-21 16,0 21-16,21 0 0,-22-21 16,22 21-16,-21-21 0</inkml:trace>
  <inkml:trace contextRef="#ctx0" brushRef="#br0" timeOffset="173380.29">16849 11367 0,'0'0'0,"-22"0"0,44 0 47,-1 0-47,0-22 0,0 22 0,0 0 16,0 0-16,1-21 0,-1 21 15,0 0-15,0 0 0,0 0 0,0 0 16,1 0-16,-1 0 15,0 0 1,-21 21-16,0 1 16,0-1-16,0 0 0,0 0 0,0 0 15,0 0-15,0 22 0,0-22 16,0 0-16,-21 21 0,21-20 0,-21 20 16,21-21-16,0 0 0,0 22 0,0-22 15,0 21-15,0 0 0,0-20 16,0 20-16,0 0 0,0 22 0,0-22 15,0 0-15,0 1 0,0-1 16,0 0-16,0 1 0,0-1 0,0 0 16,0 1-16,0-1 0,0 0 15,0 1-15,0-22 0,0 21 16,0 1-16,0-22 0,0 21 0,0 0 16,0-20-16,0 20 0,0 0 0,0-21 15,0 1-15,0-1 0,-22 21 16,1-42-16,0 21 0,0 0 0,0 1 15,-22-22-15,22 0 0,-21 21 0,0-21 16,20 0-16,-20 0 0,0 0 16,21 0-16,-22 0 0,22 0 0,0 0 15,0-21-15,0 21 0,-1-22 0,1 22 32,21-21-32,-21 21 0,21-21 15,0 0 1,0 0-1,21 21-15</inkml:trace>
  <inkml:trace contextRef="#ctx0" brushRef="#br0" timeOffset="-202317.14">7451 10202 0,'-22'0'15,"44"0"-15,-65 0 0,22 0 0,0 0 16,0 0-16,0 0 0,-1 0 15,1 0-15,0 0 16,0-21-16,0 21 0,0 0 16,-1-21-16,1 21 15,0 0-15,0 0 16,21-21-16,-21 21 16,0 0-16,-1 0 15,1 0 16,42 0 32,1 0-63,-1 0 16,0 0-16,0 0 0,0 0 15,0 0-15,1 0 0,-1 0 16,0 0-16,0 0 0,21 0 0,-20 0 15,-1 0-15,0 0 0,21 0 16,-21 0-16,1 0 0,-1 0 16,0 0-16,21 0 0,-21 0 0,1 0 15,-1 0-15,21 0 0,0 0 0,-20 0 16,41 0-16,-21 0 0,1 0 16,20 0-16,-20 0 0,20 0 0,1 0 15,-22 0-15,21 0 0,-20 0 0,20 0 16,-20 0-16,-1 0 0,0 0 15,1 0-15,-1 0 0,0 0 0,1 0 16,-1 0-16,0 0 0,1 0 0,-1 0 16,0 0-16,1 0 15,-1 0-15,0 0 0,1 0 0,-1 0 16,21 0-16,-20 0 0,-1 0 0,0 0 16,1 0-16,20 0 0,-20 0 15,-1 0-15,-21 0 0,21 0 0,1 0 16,-1 0-16,0-21 0,1 21 0,-1 0 15,0 0-15,1 0 0,20 0 16,-20 0-16,-1 0 0,21 0 0,-20-21 16,20 21-16,-20 0 0,-1 0 15,21 0-15,-20 0 0,-1 0 0,22 0 16,-22 0-16,0 0 0,1 0 0,-1 0 16,0-22-16,1 22 15,-1 0-15,0 0 0,22 0 0,-22 0 16,0 0-16,1 0 0,-1 0 0,0 0 15,1 0-15,-1 0 0,0 0 16,-20 0-16,20 0 0,0 0 0,1 0 16,-22 0-16,21 0 0,-21 0 0,22 0 15,-22 0-15,21-21 0,-21 21 16,0 0-16,1 0 0,-1 0 0,0 0 16,0 0-16,0 0 0,0 0 15,1 0 1,-1 0 78,0-21-32,0 21-46,-21-21-16,0 0 15</inkml:trace>
  <inkml:trace contextRef="#ctx0" brushRef="#br0" timeOffset="-199735.09">14753 9970 0,'0'0'0,"-21"0"16,21-22-1,-21 22-15,0 0 16,-1 0 0,1 0-16,0 0 15,0 0 16,42 0 79,0 0-110,0 0 0,1 0 15,-1 0-15,0 0 16,0 0-16,0 0 16,0 0-16,1 0 0,-1 0 15,0 0 1,0 0-16,0 0 0,0 0 16,1 0-16,-1 0 0,0 0 15,0 0-15,21 0 0,1 0 16,-22 0-16,21 0 0,22-21 0,-22 21 15,0 0-15,22 0 0,-1 0 16,-20 0-16,20 0 0,-20 0 0,20 0 16,-21 0-16,1 0 15,-1 0-15,0 0 0,1 0 0,-22 0 16,21 0-16,-21 0 0,22 0 0,-1 0 16,0 0-16,1 0 0,20 0 15,-20 0-15,20 0 0,1 0 0,-1 0 16,22 0-16,-22 0 0,1 0 15,20 0-15,-20 0 0,-22 0 0,22 0 16,-22 0-16,0 0 0,1 0 16,-1 0-16,-21 0 0,22 21 0,-22-21 15,21 0-15,0 0 0,-20 0 0,20 0 16,0 22-16,1-22 0,-1 0 16,0 0-16,22 0 0,-22 0 15,22 0-15,-1 0 0,-21 0 16,22 0-16,-22 0 0,22 0 0,-22 0 15,22 0-15,-22 0 0,0 0 0,1 0 16,20 0-16,-21 0 0,1 0 16,-1 0-16,22 0 0,-22 0 0,21 0 15,-20 0-15,20 0 0,1 0 16,-1 0-16,1 0 0,-22 0 0,22 0 16,-1 0-16,-21 0 0,22 0 15,-22 0-15,22 0 0,-22 0 0,22 0 16,-22 21-16,21-21 0,1 0 15,-22 0-15,22 0 0,-1 0 16,-20 0-16,20 0 0,-21 0 0,22 0 16,-22 0-16,22 0 0,-22 0 15,0 0-15,1 0 0,-1 0 0,0 0 16,-20 0-16,20 0 0,0 0 0,1 0 16,-1 0-16,-21 0 0,21 0 15,1 21-15,-1-21 0,-21 0 0,22 0 16,-22 0-16,21 0 0,-21 0 15,0 0-15,22 0 0,-22 0 0,0 0 16,0 0-16,0 0 16,1 0-16,-1 0 31,-42 0 31,-1 0-62,1 0 0</inkml:trace>
  <inkml:trace contextRef="#ctx0" brushRef="#br0" timeOffset="-197932.89">18330 12192 0,'0'0'16,"-21"0"-1,42 0 32,0 0-47,1 0 16,-1 0-16,21 0 0,0 0 0,1 0 16,-1 0-16,22 0 0,-22 0 15,21 0-15,22 0 0,-21 0 16,20 0-16,1 0 0,0-21 0,-1 21 15,1-21-15,21 21 0,-22 0 0,-20 0 16,21 0-16,-22 0 0,1 0 16,-22 0-16,0 0 0,-21 0 0,1 0 15,-1 0-15,0 0 0,0 0 16,0 0 0,-21 21 46,-21-21-62,0 0 16,0 0-16,0 0 0,-1 0 0,1 0 15,0 0-15,0 0 0,0 0 16,-22 0-16</inkml:trace>
  <inkml:trace contextRef="#ctx0" brushRef="#br0" timeOffset="-197501.14">18838 12277 0,'0'0'0,"-63"21"31,42-21-31,42 0 47,0 0-47,0 0 16,21 0-16,1 0 0,-22 0 0,21 0 15,22 0-15,-22 0 0,0 0 0,22 0 16,-22 0-16,22 0 0,-1 0 16,-20 0-16,20 0 0,1 0 15,-22 0-15,21 0 0,-20 0 0,-1 0 16,0 0-16,-20 0 0,20-21 15,-21 21-15,0 0 0,0 0 0,1 0 16,-1 0 0,-21-21-1,21 21 17,0-22-17,-21 1-15,0 0 16</inkml:trace>
  <inkml:trace contextRef="#ctx0" brushRef="#br0" timeOffset="-196965.45">19939 11811 0,'0'-21'0,"0"42"0,-21-42 15,21 0 1,0 42 31,0 0-47,21 0 0,0-21 15,0 21-15,-21 1 16,21-22-16,1 21 0,-1 0 0,0-21 16,0 21-16,21-21 0,-20 0 0,-1 0 15,0 0-15,21 21 0,-21-21 16,1 0-16,20 0 0,-21 0 0,0 0 15,0 0-15,1 0 0,-1 0 16,0 0-16,0-21 16,-42 21 15,0 0-15,0 21-16,-1-21 0,1 21 15,-21 1-15,21-1 0,0 0 16,-1 21-16,1-21 0,-21 1 0,21 20 15,0-21-15,-22 21 0,22-20 16,0 20-16,-21-21 0,20 0 0,-20 22 16,21-22-16,0 0 0,0 0 15,-1 0-15,-20 0 0,21 1 0,0-1 16,21 0-16,-21-21 0,-1 21 0,22 0 16,-21-21-1,42 0 16,1 0-15,-1-21-16,21 0 0,-21 0 16</inkml:trace>
  <inkml:trace contextRef="#ctx0" brushRef="#br0" timeOffset="-196536.22">21505 11726 0,'0'-21'0,"0"42"0,0-63 0,0 21 15,0 42 32,0 0-47,0 0 0,0 1 0,0-1 16,0 21-16,0-21 0,0 22 0,0-22 15,0 21-15,-21 0 0,21 1 16,-21-1-16,0 0 0,21-20 0,0 20 16,0-21-16,-21 21 0,21-20 15,-22-1-15,22 0 0,0 0 16,0 0-16,0 0 0,-21 1 15,21-1 1,0-42 31,0-1-47,0 1 0,21 21 16,1-21-16,-1 0 0</inkml:trace>
  <inkml:trace contextRef="#ctx0" brushRef="#br0" timeOffset="-195236.87">22394 11684 0,'0'0'0,"0"-21"0,0 0 0,0 0 15,0-1-15,-21 22 47,0 22-31,21-1-16,-21 0 0,0 0 16,-1 0-16,22 22 0,-21-22 0,21 0 15,0 0-15,-21 0 0,0 0 16,21 22-16,0-22 0,0 0 0,0 0 15,-21 22-15,21-22 0,0 0 16,0 0-16,0 0 0,0 0 0,21 1 16,-21-1-16,21-21 0,0 21 15,0-21-15,1 0 0,-1 0 16,0 0-16,21 0 0,-21 0 0,22 0 16,-22 0-16,21 0 0,-21-21 15,22 0-15,-22-1 0,21 1 16,-21 0-16,22-21 0,-22 21 0,0-22 15,21 1-15,-20 0 0,-1-1 16,0 1-16,-21 0 0,0 20 0,0-20 16,0 0-16,0 21 0,-21-22 15,-22 22-15,22 0 0,-21 0 0,21 0 16,-22-1-16,1 22 0,21 0 0,-21 0 16,20 0-16,1 0 0,-21 0 15,21 22-15,0-1 16,21 0-16,0 0 0,0 0 15,21 0-15,0-21 16,0 22-16,0-1 0,22-21 16,-22 0-16,21 21 0,0-21 0,1 0 15,-1 0-15,0 0 0,1 0 16,-1 0-16,0 0 0,1-21 0,-1 0 16,0-1-16,1 22 0,-22-21 15,0 0-15,21 0 0,-20-21 0,-1 20 16,0 1-16,0 0 0,-21 0 15,0-21-15,21 20 0,-21 1 16,0 0-16,0 0 16,-21 42 15,0-21-31,21 21 16,-21 0-16,21 22 0,-21-22 0,21 0 15,0 21-15,-22-20 0,1 20 0,0 0 16,21-21-16,-21 22 0,0-1 15,21 0-15,-21 1 0,-1-1 0,22 0 16,-21 22-16,21-22 0,0 22 16,0-1-16,0 1 0,0-1 0,0 1 15,0-1-15,0 1 0,0-1 0,0 1 16,0-1-16,0 1 16,0-1-16,0 1 0,0-1 0,21 1 15,-21-1-15,22-20 0,-22-1 16,0 0-16,21 1 0,-21-1 0,0 0 15,21-21-15,-21 22 0,0-22 0,0 0 16,0 0-16,0 0 0,0 1 16,-21-1-16,0-21 0,-1 21 0,1-21 15,0 0-15,0 0 16,0 0-16,0 0 16,21-21-16,-22 0 15,1-1-15,21 1 0,-21-21 16,0 21-16,21 0 15,-21-22-15,0 22 0,-1-21 0,1-1 0,0 22 16,-21-21-16,42 0 16,-21 20-16,21-20 0,0 21 0,0 0 15,0-22-15,0 22 0,0-21 0,21 21 16,0-22-16,0 22 0,21-21 16,1 21-16,-1-22 0,-21 1 0,22 21 15,-1-21-15,0 20 0,1-20 16,-22 21-16,21-21 0,-21 20 15,0 1-15,1 0 0,-1-21 0,-21 21 0,0-1 16,21 1-16,-21 0 16,0 0-16,0 0 0,0 0 15,0-1 1,0 1 46,21 21-62</inkml:trace>
  <inkml:trace contextRef="#ctx0" brushRef="#br0" timeOffset="-194447.95">24003 11917 0,'0'-21'0,"0"0"16,0-1 0,0 1-16,21 21 15,0-21-15,0 0 0,1 0 16,-1 0-16,0-1 15,-21 1-15,0 0 0,21 21 16,-21-21-16,0 0 0,21 21 0,-21-21 16,-21 21 15,0 0-15,21 21-16,-21-21 0,0 21 15,21 0-15,-22-21 0,22 21 0,0 0 16,0 1-16,0-1 0,-21 0 15,21 0-15,0 21 0,-21-20 0,21-1 16,0 21-16,0-21 0,0 0 16,0 22-16,-21-22 0,21 0 0,0 0 15,0 0-15,-21 1 0,21-1 16,0 0-16,0 0 16,-21 0-1,-1-21 1,1 0-1,0 0-15,0 0 16,0 0-16,0 0 16,-1 0-16,1 0 0,0 0 15,0 0-15,0 0 0,0 0 16,-1 0-16,1 0 16,0 0-16,42 0 62,0 0-62,22 0 0,-22 0 16,21 0-16,1 0 0,-1 0 0,0 0 15,1 0-15,-1 0 0,0 0 16,1 0-16,-1 0 0,-21 0 0,0 0 16,22 0-16,-22 0 0,0 0 15,0 0-15,-21-21 47,0 0-47,-21 0 16,-21 21-16,20 0 15</inkml:trace>
  <inkml:trace contextRef="#ctx0" brushRef="#br0" timeOffset="-193236.37">21272 11748 0,'22'0'0,"-22"-22"16,21 22-1,-21-21-15,21 21 16,-21-21-16,0 0 15,0 0-15,21 0 16,-21-1 0,0 1-16,21 21 47,-21 21-32,21-21-15,-21 22 16,0-1-16,22-21 0,-22 21 0,0 0 15,0 0-15,0 0 0,0 1 16,0-1-16,0 0 0,0 21 16,0-21-16,0 1 0,-22-1 0,22 0 15,0 21-15,-21-21 0,21 1 16,0-1-16,0 0 0,0 0 0,-21 0 16,21 0-16,0 1 0,0-1 15,0 0-15,-21 0 0,21 0 16,0 0-16,0 1 0,0-1 15,0 0 1,0 0 47,-21-21-48,0 0 1,-1 21-1,1-21-15,0 0 16,0 0-16,21 21 16,-21-21-16,0 0 0,21 22 47,21-22-47,21 0 15,-21 0-15,0 0 0,22 0 16,-22 0-16,21 0 0,-21 0 0,1 0 15,20 0-15,-21 0 0,0 0 16,22 0-16,-22 0 0,0 0 0,0 0 16,0 0-16,0 0 0,1 0 15,-44 0 48,1 0-63,0 0 0,0-22 15,0 22-15,0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1:56:02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995 0,'0'0'16,"-21"0"-16,0-21 16,0 0-16,21-1 15,0 1 1,0 42 15,0 1-15,0 20-16,0-21 0,0 43 15,0-22-15,0 0 0,0 22 16,0-22-16,0 0 0,0 22 16,0-22-16,0 22 0,0-1 15,0-20-15,-22 20 0,1-21 0,21 1 16,0-22-16,-21 21 0,21-21 16,0 1-16,-21-1 0,21-42 46,0-22-46,0 22 0,0 0 0,-21-21 16,21-1-16</inkml:trace>
  <inkml:trace contextRef="#ctx0" brushRef="#br0" timeOffset="484.72">1164 1143 0,'0'0'16,"-21"-21"-16,0 0 0,0 0 0,-1-1 16,22 1-16,0 0 0,-21 0 15,21 0-15,0-22 16,-21 22-16,21 0 0,0 0 0,0 0 16,0 0-16,21-1 0,0 22 15,22-21-15,-22 21 0,42 0 16,-20-21-16,20 21 0,22 0 0,-22 0 15,22 0-15,0 0 0,-1 21 16,1 0-16,0 1 0,-1-1 0,-20 21 16,21 0-16,-1 1 0,-20-1 15,-1 22-15,1-22 0,-22 21 16,0-20-16,-20 20 0,-1-20 0,0 20 16,-21 1-16,0-22 0,-21 21 15,-22 1-15,1-22 0,-21 22 16,-1-22-16,1 0 0,-1 1 15,1-22-15,-22 21 0,0-21 0,1 1 16,-1-1-16,0-21 0,1 0 16,20 0-16,1 0 0,-1 0 15,1 0-15,20 0 0,1-21 0,0-1 16,20 22-16,-20-21 0,42 0 16,-21 0-16,21 0 0,0 0 15,0-1-15,0 1 0,21 0 16,0 0-16,22 0 0,-1 0 15,0 21-15,22-22 0</inkml:trace>
  <inkml:trace contextRef="#ctx0" brushRef="#br0" timeOffset="1013.42">2540 1355 0,'0'0'0,"0"-21"16,0-22 0,0 22-16,0 0 15,0 0-15,21 0 16,0 21-16,0 0 0,1 0 0,-1 0 15,0 0-15,0 0 0,0 0 16,0 0-16,1 0 0,20 21 0,-21 0 16,0 0-16,0 0 0,22 0 15,-22 22-15,0-22 0,-21 21 16,21-21-16,-21 22 0,21-1 0,-21-21 16,0 22-16,0-1 0,0-21 15,0 21-15,0-20 0,0-1 0,-21 0 16,0 0-16,0-21 15,0 0 1,0 0-16,21-21 16,0 0-16,0 0 0,0-1 0,0 1 15,0-21-15,0-127 32,21 147-32,-21-20 0,21 21 15,0 0-15,0 0 0,0-1 0,1 1 16,-1 0-16,0 21 0,0 0 15,0 0-15,0-21 0,1 21 16,-1 0-16,0 0 0,0 0 16,0 0-16,0 21 0</inkml:trace>
  <inkml:trace contextRef="#ctx0" brushRef="#br0" timeOffset="1680.03">3789 1630 0,'0'0'0,"21"0"0,0 0 15,0-21-15,-21 0 0,21-1 16,1 1-16,-22 0 16,0 0-16,21 0 15,-21 0-15,0-1 0,0 1 0,0 0 16,0 0-16,0-21 0,0 20 15,-21 1-15,-1 0 0,1 0 0,0 0 16,0 21-16,-21-21 0,20 21 16,1 0-16,0 0 0,-21 0 15,21 0-15,-1 0 0,-20 21 0,21 0 16,-21 0-16,20 0 0,-20 22 16,21-22-16,0 21 0,0-21 0,-1 22 15,1-1-15,21-21 0,0 21 16,0 1-16,0-22 0,0 21 0,0-21 15,0 1-15,0 20 16,21-42-16,1 21 0,-1 0 0,0-21 16,0 0-16,0 0 0,22 0 15,-22 0-15,21 0 0,-21-21 0,22 21 16,-22-21-16,21 0 0,-21-22 16,0 22-16,22 0 0,-22 0 0,0-21 15,0 20-15,-21 1 0,0-21 16,21 21-16,-21-22 0,0 22 0,0 0 15,0 0-15,0 0 16,0 0-16,0-1 0,-21 22 31,21 22-31,0-1 0,0 0 16,-21 0-16,21 21 0,0-20 16,0-1-16,0 21 0,0-21 0,0 22 15,0-22-15,0 21 0,0-21 16,0 0-16,0 1 0,0-1 0,0 0 15,21 0-15,-21 0 0,21-21 16,1 0-16,-1 0 16,0 0-16,0-21 15,0 0-15,-21 0 0,21 0 16,1-1-16,-1-20 0,0 21 0,0-21 16</inkml:trace>
  <inkml:trace contextRef="#ctx0" brushRef="#br0" timeOffset="2284.69">4254 1334 0,'0'-22'0,"22"-20"31,-22 21-31,0 42 16,0 0-1,0 0-15,0 22 0,0-22 16,0 0-16,-22 0 0,22 0 16,-21 22-16,21-22 0,0 21 0,0-21 15,-21 1-15,21 20 16,0-21-16,0 0 0,0 0 0,0 1 15,0-1-15,0 0 0,21-21 32,0 0-32,1 0 15,-1-21-15,-21 0 0,21-1 16,0-20-16,0 21 0,0 0 16,-21-22-16,22 22 0,-1 0 0,0-21 15,0 21-15,-21-1 0,21 1 16,0 0-16,1 21 15,-22 21 1,0 0 0,0 1-16,0-1 15,0 0-15,0 0 0,0 0 0,0 0 16,0 1-16,0-1 0,0 0 16,21 0-16,0 0 0,-21 0 0,21-21 15,0 22-15,0-22 0,1 0 16,-1 0-16,0 0 0,0 0 0,0 0 15,22-22-15,-22 1 0,21 0 16,-21 0-16,0 0 0,1 0 0,-1-1 16,0 1-16,-21-21 0,0 21 15,0 0-15,0-22 0,0 22 0,0-21 16,0 21-16,0-1 16,0 1-16,-21-21 0,0 42 0,-1-21 15,1 0-15,0 21 0,0 0 16,0 0-16,0 0 0,-1 0 0,1 0 15,0 0 1,21 21-16,0 0 16,21-21-1</inkml:trace>
  <inkml:trace contextRef="#ctx0" brushRef="#br0" timeOffset="2908.33">5419 720 0,'0'0'0,"-22"-21"0,1-1 16,0 1-16,0 21 16,0 0-16,0 21 15,21 1-15,0-1 0,0 0 0,-22 21 16,22 1-16,-21-1 0,21 21 15,0 1-15,0-22 0,-21 22 0,21-22 16,0 22-16,0-22 0,0 0 16,0 22-16,0-22 0,0-21 15,0 22-15,0-1 0,0 0 0,0-21 16,0 22-16,0-22 0,0 0 16,0 0-16,0 0 0,-21-21 46,21-21-46,0 0 0,0 0 16,0 0-16,0 0 0,0-1 0,0-20 16,0 21-16,0 0 0,21-22 15,0 22-15,-21-21 0,43 21 0,-22-22 16,0 22-16,0 0 16,21 0-16,-20 0 0,20 0 0,-21 21 15,21 0-15,-20 0 0,20 0 16,-21 0-16,0 21 0,22 0 0,-22 0 15,0 0-15,0 0 0,0 22 16,-21-22-16,0 0 0,0 21 0,0-20 16,0-1-16,0 0 0,0 21 15,0-21-15,0 1 0,-42-1 0,21 0 16,0 0-16,-22 0 0,1 0 16,21 1-16,-22-22 0,1 21 0,0 0 15,-1-21-15,22 0 0,-21 0 16,21 0-16,0 0 0,-1 0 15,1 0-15,0 0 0,21-21 32,0 0-32,0-1 0,21 1 0,0 0 15,1-21-15,-1 21 0</inkml:trace>
  <inkml:trace contextRef="#ctx0" brushRef="#br0" timeOffset="3540.97">6456 1334 0,'0'0'0,"0"-22"0,0 1 16,0 0-16,0 0 0,0 0 15,0 0-15,-21-1 0,-1 1 16,1 21-16,0 0 0,0 0 16,0 0-16,0 0 15,-1 0-15,1 21 0,0 1 0,0-1 16,0 0-16,0 21 0,-1-21 16,1 22-16,0-22 0,21 21 15,-21-21-15,21 22 0,-21-22 16,21 21-16,0-21 0,0 22 0,0-22 15,0 0-15,0 0 0,0 0 16,0 1-16,21-1 0,0-21 0,0 0 16,0 21-16,1-21 0,-1 0 15,0 0-15,0-21 0,21 21 16,-20-21-16,-1-1 0,0 1 0,0 0 16,0 0-16,0 0 0,1 0 15,-1-1-15,0-20 0,0 21 0,0 0 16,-21-22-16,0 22 15,0-21-15,21 21 0,-21 0 0,0-1 16,0 1-16,-21 42 31,0 1-31,21-1 16,-21 0-16,21 21 0,-21-21 0,21 22 16,0-22-16,0 21 0,0-21 15,0 22-15,0-22 0,0 21 0,0-21 16,0 1-16,0-1 0,21 0 15,0 0-15,0 0 16,0-21-16,1 0 0,-1 0 0,0 0 16,21 0-16,-21 0 0,1-21 15,20 0-15,-21 0 0,21 0 0,-20-1 16,20 1-16</inkml:trace>
  <inkml:trace contextRef="#ctx0" brushRef="#br0" timeOffset="3799.82">7154 1291 0,'0'-21'0,"0"42"0,0-63 16,0 21-16,-21 21 16,0 0-16,0 0 15,0 0-15,21 21 16,-22 0-16,1 0 0,0 0 0,0 1 16,0-1-16,21 21 0,0-21 15,-21 0-15,21 22 0,0-22 0,0 21 16,0-21-16,0 22 0,0-22 15,0 0-15,21 21 0,-21-20 0,21-22 16,0 21-16,0 0 0,0-21 16,22 0-16,-22 0 0,0 0 0,21 0 15,-20 0-15,20 0 0,-21-21 16,0 0-16,0-1 0,22 1 0</inkml:trace>
  <inkml:trace contextRef="#ctx0" brushRef="#br0" timeOffset="4420.46">7641 783 0,'0'0'16,"0"-42"-16,0 21 0,0 0 0,0-1 15,0 1-15,0 42 16,0 1-16,0 20 16,0 0-16,-21 1 0,21 20 0,-21-21 15,21 22-15,-21-1 0,21 1 16,0-1-16,0 1 0,-22-22 0,22 22 15,0-22-15,-21 0 0,21 1 16,0-22-16,0 21 0,0 1 16,-21-22-16,21 0 0,0 0 15,-21-21-15,21 21 0,-21-42 32,21 0-17,0 0-15,0-22 0,0 22 0,0-21 16,0 21-16,0-22 0,21 1 15,0 0-15,0-1 0,22 1 0,-22 0 16,21 21-16,0-22 0,1 22 16,-1 0-16,0 0 0,1 0 0,-1 21 15,0 0-15,-20 0 0,20 0 16,-21 0-16,0 21 0,-21 0 16,0 0-16,0 0 15,0 0-15,-21 1 0,0-1 0,-21 0 16,-1-21-16,-20 21 0,20 0 15,-20 0-15,-1-21 0,1 0 0,21 22 16,-1-22-16,1 0 0,0 0 16,20 0-16,1 0 0,0 0 0,0 0 15,21 21 1,0 0 0,21-21-16,21 21 0,1 0 0,-1-21 15,0 21-15,1 1 0,-1-1 16,0 0-16,1 0 0,-1 0 15,0 22-15,1-22 0,-1 0 16,-21 0-16,22 0 0,-43 0 0,21-21 16,-21 22-16,-21-22 15,-1 0 1,1-22-16</inkml:trace>
  <inkml:trace contextRef="#ctx0" brushRef="#br0" timeOffset="5636.77">9334 1185 0,'22'-21'0,"-44"42"0,44-63 15,-22 21-15,-22 21 16,1 0-16,0 0 15,0 0-15,0 21 16,0 21-16,-1-20 0,22-1 16,-21 21-16,21-21 0,-21 22 15,21-22-15,0 21 0,0-21 0,0 22 16,0-22-16,0 0 0,0 21 16,0-21-16,0 1 0,21-1 0,0 0 15,1 0-15,-1-21 0,0 0 16,0 0-16,0 0 0,0 0 0,22 0 15,-22 0-15,21-21 16,-21 0-16,22 0 0,-22-1 0,21 1 0,-21 0 16,1-21-16,-22 21 0,0-1 15,0 1-15,0-21 0,0 21 16,-22-22-16,1 22 0,-21 0 0,21-21 16,-22 21-16,1-1 0,0 1 15,21 21-15,-22 0 0,1-21 0,21 21 16,-22 0-16,22 0 0,0 0 15,0 0-15,0 0 0,21 21 16,21-21 0,0 21-16,0-21 0,22 0 15,-1 0-15,0 0 16,1 0-16,-1-21 0,21 0 0,1 0 16,-1 0-16,22 0 0,-21-22 0,20 22 15,-20-21-15,-1 21 0,1-22 16,-22 22-16,0-21 0,1 21 15,-1-1-15,-21 1 0,0 21 0,-21-21 16,-21 42 15,21 0-15,-21 1-16,0 20 0,21 0 0,0 1 16,-21-1-16,21 21 0,0-20 15,-21 20-15,21 1 0,0-1 16,0 22-16,0-22 0,0 22 0,0 0 15,0-1-15,21 1 0,0 0 16,-21-1-16,0 1 0,21 0 0,0-1 16,-21 22-16,0-21 0,21 21 15,-21-22-15,0 1 0,0 0 0,0-1 16,0 1-16,0-21 0,0-1 0,0 1 16,0-1-16,0-21 0,-21 1 15,21-1-15,-21-21 0,0 0 0,0 1 16,0-1-16,-1-21 0,1 0 0,0 0 15,0 0-15,-21-21 0,20-1 16,-20 1-16,21 0 0,-21-21 16,20-1-16,-20 1 0,21-21 0,0 20 15,0-41-15,-1 20 0,1-21 16,21 22-16,0-22 0,0 1 0,0-1 16,21 0-16,1 1 0,-1 20 0,21-21 15,0 22-15,1-1 0,-1 1 16,0-1-16,22 1 0,-22-1 0,22 22 15,-22-21-15,22 20 0,-22 1 16,0 0-16,1-1 0,-1 22 0,21-21 16,-20 21-16</inkml:trace>
  <inkml:trace contextRef="#ctx0" brushRef="#br0" timeOffset="6012.55">12044 1016 0,'0'0'0,"21"-21"0,0 0 16,-21 0-16,0-1 0,0 1 0,0 0 16,0 0-16,0 0 0,0 0 15,-21-1-15,0 22 16,0 0-16,-22 0 15,22 0-15,0 0 0,-21 22 0,20-1 16,-20 21-16,0-21 0,21 43 16,-22-22-16,22 0 0,0 22 0,0-22 15,0 22-15,21-22 0,0 22 0,0-22 16,0 21-16,0-20 0,21-1 16,0 0-16,0-20 0,0 20 0,0-21 15,22 21-15,-22-20 0,0-22 16,21 21-16,-20-21 0,20 0 0,0 0 15,-21 0-15,22 0 0,-1 0 16,0-21-16,1-1 0,20 1 0,-20-21 16,20 21-16</inkml:trace>
  <inkml:trace contextRef="#ctx0" brushRef="#br0" timeOffset="6428.31">12996 1080 0,'0'0'0,"43"-22"0,-22-20 0,-21 21 16,0 0-16,0 0 0,0-1 0,-21 22 15,-1-21-15,1 21 16,-21 0-16,21 0 0,-22 0 0,1 21 16,21 1-16,-21-1 0,-1 0 15,22 0-15,-21 21 0,21-20 0,-1 20 16,1-21-16,0 21 16,21-20-16,0 20 0,0-21 0,0 0 15,0 0-15,0 1 0,0-1 16,21 0-16,0 0 0,1-21 15,20 0-15,0 0 0,1 0 0,-1 21 16,0-21-16,1 0 0,-1 0 16,0 0-16,-21 0 0,22 21 0,-22-21 15,0 0-15,0 0 0,-21 22 16,0-1-16,0 0 16,-21-21-16,0 21 0,0-21 0,-22 21 15,1-21-15,0 21 0,-1-21 16,1 0-16,0 22 0,-1-22 15,22 21-15,-21-21 0,21 0 16,0 0-16,-1 0 0,1 0 16,0 0-16,21-21 15,0-1 1,0 1-16,21 0 0,0 0 0,22 0 16</inkml:trace>
  <inkml:trace contextRef="#ctx0" brushRef="#br0" timeOffset="6844.07">14139 1037 0,'0'0'16,"0"-21"-16,-21 0 16,0 0-16,0 21 0,0 0 0,-1-21 15,-20 21-15,21 0 0,-21 0 16,20 0-16,-20 0 0,21 0 0,-21 0 15,20 21-15,1 0 0,0 0 16,-21 0-16,42 0 0,-21 22 0,21-22 16,-22 0-16,22 21 0,0-20 15,0-1-15,0 0 0,0 0 0,22 0 16,-1 0-16,0 1 0,21-1 0,-21 0 16,22-21-16,-1 21 15,-21-21-15,22 21 0,-22-21 0,21 0 16,-21 21-16,0-21 0,1 0 0,-22 22 15,0-1 1,0 0-16,-22-21 16,1 0-16,0 21 0,0-21 15,-21 0-15,20 0 0,1 0 0,-21 0 16,21 0-16,0 0 0,-22 0 0,22 0 16,-21 0-16,-1 0 0,22 0 15,-21 0-15,0 0 0,20 0 16,-20 0-16,21 0 0,0 0 0</inkml:trace>
  <inkml:trace contextRef="#ctx0" brushRef="#br0" timeOffset="7704.58">15811 1101 0,'0'0'0,"0"-21"31,0-1-31,0 1 0,0 0 16,22 21-16,-22-21 0,21 0 0,0 21 15,0-21-15,0-1 0,-21 1 16,43 0-16,-43 0 0,21 0 0,0 21 16,0-21-16,0-1 0,-21 1 15,0 0 16,-21 21-31,0 0 0,0 0 0,-22 0 16,22 21-16,0-21 0,-21 21 16,21 1-16,-1-1 0,-20 21 0,21-21 15,0 22-15,-22-1 0,22 0 16,0-21-16,21 22 0,0-1 0,0-21 16,0 22-16,0-22 0,21 21 0,0-21 15,1 22-15,-1-22 0,21 0 16,-21 0-16,22 21 0,-22-20 0,21-1 15,-21 0-15,22 0 0,-22 0 16,21 22-16,-21-22 0,-21 0 16,0 0-16,0 0 15,0 0-15,-42 1 0,21-1 0,-22 0 16,1-21-16,0 21 0,-22-21 16,1 0-16,-1 0 0,1 0 0,-1 0 15,1 0-15,-1 0 0,22-21 0,-22 0 16,22 0-16,0-22 0,21 22 15,-22-21-15,22-1 0,0 1 0,0 21 16,21-21-16,-21-1 0,21 1 16,0 0-16,0 20 0,0 1 0,21 0 15,21 0-15,-21 0 0,22 0 16,-1 21-16,21 0 0,1 0 16,-1 0-16,1 0 0,-1 0 15,1 0-15,-22 21 0,22 0 0</inkml:trace>
  <inkml:trace contextRef="#ctx0" brushRef="#br0" timeOffset="8064.37">16256 1566 0,'0'0'0,"21"0"16,0 0 0,0-21-1,1 0-15,-1 0 0,0 0 0,0 0 16,0-1-16,22 1 0,-22-21 15,0 21-15,21-22 0,-21 1 16,-21 21-16,22-21 0,-22 20 0,21 1 16,-21 0-16,0 0 0,-21 21 15,-1 0-15,1 0 0,-21 21 16,21 0-16,-22 0 0,1 22 16,0-22-16,-1 21 0,22-21 0,-21 22 15,21-22-15,21 21 0,0-21 16,0 22-16,0-22 0,0 21 0,0-21 15,21 1-15,0-1 0,0 0 16,0 0-16,1 0 0,20-21 16,-21 0-16,0 0 0,22 0 0,-1 0 15,-21 0-15,21 0 0,1-21 16,-1 21-16,0-21 0,1-21 0,-22 20 16,21 1-16,1-21 0</inkml:trace>
  <inkml:trace contextRef="#ctx0" brushRef="#br0" timeOffset="8308.24">17081 889 0,'0'0'0,"0"-42"0,0 21 0,0-22 16,0 22-16,0 0 0,0 42 31,0 0-31,0 22 0,0 20 0,0-21 16,0 22-16,0-1 15,0 1-15,-21-1 0,21 1 0,0-22 16,0 22-16,-21-1 0,21-20 15,-21 20-15,21-21 0,-21 1 0,21-1 16,0-21-16,0 22 0,0-22 16,0 0-16,0 0 0,0 0 0,21-21 31,0 0-31,0 0 0,0-21 16,1 0-16</inkml:trace>
  <inkml:trace contextRef="#ctx0" brushRef="#br0" timeOffset="8692.02">17420 1397 0,'21'0'16,"0"0"-16,1 0 15,-1 0-15,0 0 16,0 0-16,0 0 0,0 0 0,1-21 15,-1 0-15,0 21 0,0-21 16,0 21-16,0-22 0,1 1 16,-22 0-16,0 0 0,0 0 15,0 0-15,-22-1 16,1 22-16,0 0 0,0 0 16,-21 22-16,20-1 0,-20 0 15,21 0-15,-21 0 0,20 22 0,1-1 16,0-21-16,0 21 0,21 1 15,0-1-15,0-21 0,0 22 0,0-1 16,0-21-16,0 0 0,0 0 16,0 1-16,21-1 0,0 0 0,0-21 15,1 0-15,-1 0 0,0 0 16,21 0-16,1 0 0,-1 0 16,0 0-16,1-21 0,-1 0 0,0-1 15</inkml:trace>
  <inkml:trace contextRef="#ctx0" brushRef="#br0" timeOffset="9244.7">18267 1376 0,'0'0'0,"0"-21"0,0-85 31,0 85-31,-21 0 0,-1 21 0,1 0 16,0 0-16,0 0 16,0 0-16,0 21 0,-1 0 15,1 0-15,0 21 0,0-20 16,21 20-16,0 0 0,-21-21 15,21 22-15,0-1 0,0 0 0,0 1 16,0-22-16,0 21 0,21-21 16,-21 1-16,21-1 0,0 0 0,0 0 15,1 0-15,20-21 0,-21 0 16,21 0-16,-20 0 0,20 0 0,0 0 16,1 0-16,-1-21 0,0 0 15,1 0-15,-1 0 0,0-1 0,1-20 16,-1 21-16,0-21 0,1-1 15,-1 1-15,0 0 0,1-22 0,-1 22 16,-21-22-16,21 1 16,-20-1-16,20 1 0,-42-1 0,21 22 15,-21-22-15,0 22 0,0 21 16,0 0-16,0 0 0,0-1 0,-21 44 31,0-1-31,0 21 0,-1 0 0,22 1 16,-21-1-16,0 22 0,0-1 15,21-21-15,0 22 0,-21-22 0,21 22 16,0-22-16,0 0 0,0 22 0,0-22 16,0-21-16,0 22 0,0-1 15,0-21-15,0 22 0,0-22 0,0 0 16,0 0-16,21 0 16,0-21-16,0 0 15,0 0-15,1 0 0,-1 0 16,0 0-16,0-21 0,0 0 15,0 0-15,1 0 0,-22-1 16,0-20-16</inkml:trace>
  <inkml:trace contextRef="#ctx0" brushRef="#br0" timeOffset="9788.73">18817 1397 0,'0'0'0,"-42"0"31,63-21-16,0 21-15,0 0 0,0 0 16,22-21-16,-22 21 0,21 0 0,1-21 16,-1 21-16,0-22 0,1 22 0,-1-21 15,0 21-15,1-21 0,-1 21 16,0 0-16,22-21 0,-22 21 0,-21 0 16,22 0-16,-22 0 0,0 0 15,0 0-15,-21 21 16,0 0-16,0 0 15,-21 1-15,21-1 0,-21 0 0,0 21 16,-1-21-16,1 1 16,21-1-16,0 0 0,-21 21 0,21-21 15,0 1-15,-21-1 0,21 0 16,0 0-16,0 0 0,0 0 0,21-21 16,0 22-16,0-22 0,1 0 15,-1 0-15,0 0 0,0 0 0,21 0 16,-20 0-16,20 0 0,-21 0 15,21-22-15,-20 22 0,-1-21 0,0 0 16,0 0-16,0 0 0,0 0 16,1-22-16,-1 22 0,-21-21 0,0 21 15,0-1-15,0-20 0,0 21 0,0-21 16,0 20-16,-21 1 16,-1 0-16,22 0 0,-21 21 0,-21 0 15,21-21-15,0 21 0,-1 0 16,-20 0-16,21 0 0,-21 0 0,20 21 15,1-21-15,0 0 0,0 21 16,0-21-16,21 21 0,-21-21 0,21 21 16,0 1-1,21-22-15,0 0 0,0 0 0,0 0 16</inkml:trace>
  <inkml:trace contextRef="#ctx0" brushRef="#br0" timeOffset="10320.03">20172 1312 0,'-21'0'15,"21"-21"1,-22 21-16,22-21 0,0 0 16,0 0-1,0 0-15,22-1 0,-1 22 16,0-21-16,0 21 0,0 0 15,0 0-15,1 0 0,20 0 0,-21 0 16,0 0-16,0 0 16,1 21-16,20 1 0,-21-1 0,-21 0 15,21 21-15,0-21 0,-21 22 16,22-22-16,-22 21 0,0-21 0,0 22 16,0-22-16,0 21 0,0-21 15,0 1-15,-22-1 0,22 0 0,-21 0 16,21 0-16,-21 0 15,0-21-15,0 0 16,0 0 0,-1-21-16,22 0 0,-21 0 15,21 0-15,0 0 16,0-1-16,0-20 0,0 21 0,0-21 0,0-1 16,21 1-16,1 0 15,20-1-15,-21 1 0,21 0 0,1-1 16,-22 1-16,21 21 0,1-22 15,-1 22-15,0-21 0,1 21 0,-22 0 16,21 21-16,-21-22 0,0 22 16,1-21-16,-1 21 0,-21 21 47,-21-21-47,-1 22 0,1-1 15</inkml:trace>
  <inkml:trace contextRef="#ctx0" brushRef="#br0" timeOffset="11216.11">2540 2794 0,'0'0'0,"0"-21"0,21 21 0,-21-21 0,0 0 15,0-1-15,0 1 16,21 21-16</inkml:trace>
  <inkml:trace contextRef="#ctx0" brushRef="#br0" timeOffset="12027.62">2540 2604 0,'0'0'0,"-21"0"15,-43-22 1,43 22-16,0 0 0,-21 0 16,20 0-16,-20-21 0,21 21 0,0 0 15,-22 0-15,22 0 16,0 0-16,0 0 0,0 0 15,0 0-15,-1 0 16,1 0 0,21-21 31,21 21-32,1 0-15,-1-21 0,21 21 16,0 0-16,1 0 0,20-21 15,-20 21-15,20 0 0,1 0 0,-1 0 16,22-21-16,-22 21 16,1-22-16,-1 22 0,22 0 0,-22-21 15,22 21-15,0 0 0,-1-21 16,1 21-16,21 0 0,-21 0 0,-1 0 16,1 0-16,0 0 0,-1 0 15,1-21-15,0 21 0,-1 0 16,1 0-16,0 0 0,20-21 0,1 21 15,-21 0-15,21 0 0,0-21 16,-22 21-16,1 0 0,21 0 0,-22 0 16,1 0-16,0-22 0,21 22 15,-22 0-15,1 0 0,21 0 16,-22 0-16,1-21 0,-21 21 0,20 0 16,-20 0-16,20-21 0,1 21 15,-21 0-15,41 0 0,-20-21 0,21 21 16,0 0-16,0 0 0,-22-21 15,22 21-15,0 0 0,0 0 0,0-21 16,-1 21-16,22 0 0,0 0 16,-21 0-16,21-22 0,-21 22 0,0 0 15,0 0-15,21 0 0,-21-21 16,21 21-16,0-21 0,0 21 0,0 0 16,-22 0-16,22-21 0,0 21 15,0 0-15,0 0 0,22-21 16,-22 21-16,0 0 0,0 0 0,0-21 15,0 21-15,0 0 0,-22 0 16,22-22-16,-21 22 0,21 0 0,-21 0 16,0-21-16,-21 21 0,-1 0 15,1 0-15,0-21 0,-1 21 0,-20-21 16,20 21-16,-20 0 0,21 0 16,-22 0-16,1 0 0,-1-21 0,-21 21 15,22 0-15,-22 0 0,1 0 16,84-21-1,-149 21 17,1 0-17,0-22-15,0 22 0</inkml:trace>
  <inkml:trace contextRef="#ctx0" brushRef="#br0" timeOffset="13016.78">13483 2244 0,'0'0'0,"-21"0"0,0 0 15,0 0-15,-1 0 0,1 0 16,0 0-16,0 0 0,0 0 0,0 0 15,-1 0-15,1 0 0,-21 0 16,21 0-16,0 0 0,-1 0 0,1 21 16,0-21-16,0 0 0,0 21 15,0-21 1,42 21 31,21-21-47,-21 0 0,22 0 15,-1 0-15,0 0 0,22 0 0,-1 0 16,-20 0-16,20 0 0,1 0 0,20 0 16,-20 0-16,20 0 0,1 0 15,0 0-15,-1 0 0,22 0 0,-21 0 16,21 0-16,0 0 0,-22 0 16,22 0-16,0 0 0,0-21 15,21 21-15,0 0 0,0 0 16,0 0-16,21 0 0,-21 0 0,0 0 15,21 0-15,0 0 0,22 0 0,-22-21 16,-21 21-16,21 0 0,0 0 16,-21 0-16,21 0 0,-21 0 0,21 0 15,-21-21-15,22 21 0,-22 0 16,-22 0-16,44-21 0,-22 21 0,0 0 16,0-22-16,-22 22 0,22-21 15,-21 0-15,-21 21 0,0 0 0,-1-21 16,1 21-16,0 0 0,-22-21 15,1 21-15,-1 0 0,1 0 16,-22 0-16,0 0 0,1-21 16,-1 21-16,0 0 0,-21 0 0,1 0 15,-1 0-15,0 0 0,0 0 16,-42 0 62,0 0-78,-22 0 16,22 0-16,-21 0 0</inkml:trace>
  <inkml:trace contextRef="#ctx0" brushRef="#br0" timeOffset="17379.71">1016 4572 0,'-21'21'0,"0"-21"0,-1 0 15,1 0-15,0 0 16,0 0-16,0 0 16,0 0-16,-1 0 0,1 0 15,0 0-15,0 0 0,0 0 16,0 0-16,-1 0 16,44 0 30,-1 0-46,21 0 0,0 0 16,22-21-16,-22 21 0,22 0 16,20 0-16,-20-21 0,42 21 0,-22 0 15,22 0-15,0 0 0,-21 0 16,21-21-16,-22 21 0,1 0 0,0 0 16,-1 0-16,1 0 0,0-21 15,-1 21-15,-20 0 0,-1 0 16,-20 0-16,-1-22 0,0 22 0,1 0 15,-22 0-15,0 0 0,-21-21 16,0 0-16,-21 0 16,-22 21-1,1-21-15,0 21 0,-22-21 0,22 21 16,-22 0-16,22 0 0,-21-22 16,-1 22-16,22 0 0,-1 0 0,1 0 15,21 0-15,-21 0 0,20 0 16,1 0-16,0 0 15,42 0 17,0 0-32,1 0 0,20 0 0,-21 0 15,21 0-15,1 0 16,20 0-16,-20 0 0,20 0 0,1 0 16,-22 0-16,21 0 0,-20 0 15,20 0-15,-20 0 0,-22 0 0,21 0 16,-21 0-16,0 0 0,-21 22 15,0-1-15,0 0 16,0 0-16,-21 0 0,0-21 16,-21 21-16,21 1 0,-22 20 0,1-21 15,0 0-15,-1 0 0,1 1 16,0-1-16,20 21 0,-20-21 16,21 0-16,-21 1 0,20-1 0,1 0 15,0 0-15,21 0 16,0 0-16,0 1 0,0-44 31,0 1-31,0 0 16</inkml:trace>
  <inkml:trace contextRef="#ctx0" brushRef="#br0" timeOffset="18424.52">3641 4085 0,'-22'0'16,"1"0"-16,0 0 16,0 0-1,0 21-15,21 1 16,0-1-16,0 0 0,0 0 15,0 0-15,21 0 16,0 1-16,0-1 0,0-21 16,1 21-16,-1-21 0,0 0 15,0 0-15,0 0 0,0 0 0,1 0 16,20 0-16,-21 0 0,0-21 16,0 0-16,1-1 0,-1 1 0,21 0 15,-21 0-15,-21 0 0,21-22 16,1 22-16,-22-21 0,0 21 0,0 0 15,0-1-15,0-20 0,0 21 16,0 0-16,0 0 0,-22 21 31,22 21-31,-21 0 16,21 0-16,0 21 16,0 1-16,0-1 0,0 0 0,0 22 15,0-22-15,0 22 0,0-22 16,0 0-16,0 22 0,0-22 0,0 1 15,0 20-15,0-21 0,0 1 16,0 20-16,0-20 0,0-1 0,0 0 16,0 1-16,0-1 0,0-21 15,0 21-15,0-20 0,-21-1 16,21 0-16,-21-21 0,0 0 16,-22 0-16,22 0 0,-21 0 0,0 0 15,20 0-15,-41 0 0,21-21 16,-1 0-16,1-1 0,21 1 15,-22-21-15,1 21 0,21 0 16,-21-1-16,20 1 0,22 0 0,0 0 16,-21 0-16,21 0 0,0-1 15,0 1-15,21 0 0,1 0 0,20 0 16,-21 0-16,21-1 0,22 1 0</inkml:trace>
  <inkml:trace contextRef="#ctx0" brushRef="#br0" timeOffset="18720.34">4297 4022 0,'0'0'0,"0"21"47,0 21-47,0-21 0,0 22 0,0-1 16,0 0-16,0 1 0,0 20 15,0-20-15,0 20 0,-21-21 0,21 1 16,-22 20-16,1-20 0,21-1 16,0 21-16,-21-20 0,0-1 0,21 0 15,-21 1-15,21-22 0,0 0 16,0 21-16,0-20 0,0-44 31,0 1-31,0 0 16,0 0-16,21-21 0</inkml:trace>
  <inkml:trace contextRef="#ctx0" brushRef="#br0" timeOffset="18913.24">4022 4593 0,'0'0'0,"0"-21"15,0 0 1,21 21-16,0 0 0,0 0 0,0-21 15,22 21-15,-22 0 0,21 0 16,-21-21-16,22 21 0,-1 0 16,0 0-16,22-22 0,-22 22 0,0-21 15,22 21-15,-22 0 0,1 0 16</inkml:trace>
  <inkml:trace contextRef="#ctx0" brushRef="#br0" timeOffset="19532.3">6265 4509 0,'0'0'0,"21"0"0,1 0 0,-1 0 16,-21-22-16,21 1 16,0 0-16,-21 0 0,0 0 15,0 0-15,0-1 0,0 1 16,-21 0-16,0 0 0,0 0 0,-1 0 15,1-1-15,-21 1 0,21 21 0,-22-21 16,1 21-16,21 0 0,-21 0 16,-1 0-16,1 0 0,0 21 0,-1 0 15,1 1-15,0 20 0,-1-21 16,22 21-16,0 1 0,-21-22 16,20 21-16,22 1 0,0-1 15,-21 0-15,21-21 0,0 22 0,0-22 16,0 21-16,0-21 0,21 1 15,1-1-15,-1 0 0,0 0 0,0-21 16,21 0-16,1 0 0,-22 0 16,21-21-16,1 0 0,-1 21 0,-21-21 15,21-1-15,1-20 0,-22 21 0,21 0 16,-21-22-16,1 22 0,-1-21 16,0 0-16,0-22 0,0 22 0,0-22 15,-21 1-15,0 20 0,0-20 16,0-1-16,0 1 0,0-1 15,22 22-15,-22 0 0,0-1 16,0 22-16,0 0 0,0 0 0,0 42 31,0 0-31,0 22 0,-22-1 0,22 0 16,-21 22-16,21-1 0,0-20 16,-21 20-16,21 1 0,0-1 0,0-21 15,0 1-15,0-1 0,0 0 0,0 1 16,0-22-16,0 0 0,0 0 15,0 0-15,21 1 0,-21-1 0,21-21 16,1 0-16,-1 0 16,0 0-16,0 0 0,21 0 15,-20-21-15,20-1 0,-21 22 0</inkml:trace>
  <inkml:trace contextRef="#ctx0" brushRef="#br0" timeOffset="19947.53">6773 4276 0,'0'0'0,"0"-21"0,21-106 31,-21 105-31,-21 22 16,21 22-16,-21-1 15,0 0-15,0 21 0,0-21 0,-1 22 16,22-1-16,-21 0 0,0-20 0,21 20 16,0 0-16,-21-21 15,21 22-15,-21-22 0,21 21 0,0-21 16,0 1-16,0-1 0,0 0 15,0 0-15,21-21 0,0 21 0,0-21 16,0 0-16,22 0 0,-22 0 0,21 0 16,-21 0-16,22-21 0,-22 21 15,21-21-15,-21 0 0,22 0 0,-22-1 16,0-20-16,0 21 0,0-21 16,-21-1-16,0 1 0,0 0 0,0-1 15,0-20-15,0 20 0,0 1 16,-21 0-16,0-1 0,0 22 15,0 0-15,0 0 0,-1 21 16,-20 0-16,21 0 0,0 0 0,0 0 16,-1 21-16,1 0 0,0 0 15,21 22-15,0-22 0,0 21 0,0-21 16,0 1-16,0 20 0,0-21 0,0 0 16,21 0-16,-21 1 0,43-22 15,-22 21-15</inkml:trace>
  <inkml:trace contextRef="#ctx0" brushRef="#br0" timeOffset="20584.16">7387 4360 0,'21'-21'31,"-21"0"-31,0 0 16,21 21-16,-21-21 0,22 0 0,-1-1 15,-21 1-15,0 0 0,0 0 16,0 0 0,-21 42 15,21 0-31,-22 0 0,1 0 0,21 22 16,0-22-16,-21 21 15,0-21-15,0 22 0,21-22 0,0 21 16,0-21-16,-21 22 0,21-22 15,0 0-15,0 0 0,0 0 0,0 1 16,21-1-16,0-21 0,0 0 0,0 0 16,0 21-16,1-21 0,-1 0 15,21 0-15,-21 0 0,22-21 0,-22 0 16,21 21-16,0-22 0,1 1 16,-22 0-16,21 0 0,1 0 0,-1-22 15,0 22-15,-21-21 0,22 21 16,-22-22-16,0 1 0,0 21 0,-21-21 15,0 20-15,0 1 0,0 0 16,-21 21-16,0 0 16,0 0-16,0 0 0,-1 21 0,1 0 15,0 1-15,0-1 0,21 0 16,0 21-16,0-21 0,0 1 0,0-1 16,21 0-16,0 0 0,0 0 15,-21 0-15,22 1 0,-1-1 0,0-21 16,0 21-16,-21 0 0,21-21 15,-21 21-15,0 0 16,-21-21 0,0 0-16,0 0 15,0 0-15,-1 0 16,1 0 0,0 0-16,0-21 15,21 0-15,0 0 0</inkml:trace>
  <inkml:trace contextRef="#ctx0" brushRef="#br0" timeOffset="21404.25">10012 4339 0,'-21'-21'0,"42"42"0,-64-63 0,22 21 16,0 0-16,0-1 0,0 1 15,0-21-15,-1 21 0,1-22 0,21 1 16,0 21-16,-21-21 0,21-1 15,0 22-15,0-21 0,21 21 0,-21-1 16,43 1-16,-22 21 0,0-21 16,21 21-16,1 0 0,-1 0 15,0 0-15,22 0 0,-22 21 16,0 0-16,1 1 0,-1 20 0,0-21 16,-20 21-16,-1 22 0,-21-22 0,0 1 15,0-1-15,0 21 0,0-20 16,0-22-16,0 21 0,0 1 0,-21-22 15,-1 0-15,22 0 0,-21 0 16,21 0-16,-21-21 16,0-21-1,21 0 1,0-21-16,0 21 0,0-22 0,0 1 16,21 0-16,0-1 15,-21-20-15,21 20 0,1-20 0,20 21 16,-21-1-16,21 1 0,1 21 15,-22-22-15,21 43 0,1-21 0,-1 21 16,-21 0-16,21 0 0,-20 21 16,20-21-16,-21 43 0,0-22 0,-21 21 15,0 1-15,0-1 0,0 0 16,0 1-16,0-1 0,0 0 0,0 1 16,0-1-16,0 0 0,0-21 15,0 1-15,0 20 0,-21-21 0,21 0 16,0 0-16,-21-21 0,0 0 31,21-21-15,0 0-16,0 0 0,0 0 0,21 0 15,0-1-15</inkml:trace>
  <inkml:trace contextRef="#ctx0" brushRef="#br0" timeOffset="21837">11345 3852 0,'0'-21'32,"-21"42"-32,21 1 15,-21-1-15,0 0 0,0 21 16,-1-21-16,22 22 0,-21-1 16,21 22-16,-21-22 0,21 0 0,0 1 15,0-1-15,0 0 0,0 1 0,0-22 16,0 21-16,21-21 0,0 0 15,1 1-15,-1-1 0,0-21 0,0 0 16,0 0-16,0 0 0,22 0 16,-22 0-16,0 0 0,0-21 0,22 21 15,-22-22-15,0 1 0,0-21 16,0 21-16,0-22 0,1 1 0,-1 0 16,-21-22-16,0 22 0,0-22 15,0 22-15,0-21 0,0 20 16,-21 22-16,-1-21 0,1 21 0,0-1 15,0 1-15,0 21 0,-22 0 16,22 0-16,0 0 0,-21 0 0,21 0 16,-1 0-16,1 21 0,0 1 15,0-1-15,0 21 0,0-21 0,21 22 16,0-22-16,0 21 0,0-21 0,0 0 16,21 1-16,0-1 0,0 0 15,21-21-15,1 0 0,-22 0 16,21 0-16</inkml:trace>
  <inkml:trace contextRef="#ctx0" brushRef="#br0" timeOffset="22116.84">12319 3662 0,'0'-21'0,"0"42"0,0-85 0,0 43 0,0 0 16,0 0-16,0 0 0,-21 42 15,0 0 1,-1 0-16,22 0 0,-21 22 15,0-1-15,0 0 0,21 1 0,-21-1 16,0 22-16,21-22 16,0 21-16,0-20 0,0-1 0,0 0 15,0 1-15,0-1 0,0-21 0,0 0 16,0 22-16,0-22 0,21 0 16,-21 0-16,21-21 0,0 0 15,0 0-15,0 0 16,1 0-16,-1-21 0,0 0 0,-21 0 15,21 0-15,0-1 0,0-20 16</inkml:trace>
  <inkml:trace contextRef="#ctx0" brushRef="#br0" timeOffset="22308.78">12171 3747 0,'0'0'0,"-21"0"0,-1 0 0,44 0 31,-1 0-31,0 0 0,21 0 16,-21 0-16,22 0 0,-22 0 0,21 0 15,-21-22-15,1 22 0,-1 0 16,0 0-16,0 0 0,0-21 0,0 21 16,-21-21-16</inkml:trace>
  <inkml:trace contextRef="#ctx0" brushRef="#br0" timeOffset="23624.98">14541 3789 0,'43'-21'0,"-86"42"0,107-63 15,-22 20-15,-21 1 0,22-21 16,-1 21-16,-21-22 0,22 22 0,-22-21 15,21 0-15,-21-1 0,-21 22 16,0-21-16,0-1 0,0 22 0,0 0 16,-21 0-16,0 0 0,0 21 15,-22 0-15,1 0 0,21 0 0,-21 0 16,-22 21-16,22 0 0,-1 0 16,1 0-16,-21 1 0,20 20 0,1-21 15,0 21-15,20 1 0,1-1 16,0 0-16,21-20 0,0 20 15,21 0-15,0 1 0,1-22 0,20 21 16,0 0-16,1-20 0,-1 20 16,0-21-16,1 21 0,-1 1 0,0-22 15,-21 21-15,22-21 0,-22 22 16,0-22-16,-21 0 0,0 0 0,0 0 16,0 1-16,0-1 0,-42 0 15,21 0-15,-22-21 0,22 0 0,-21 0 16,-1 0-16,-20 0 0,21 0 15,-22 0-15,1 0 0,20-21 0,-20 0 16,-1 0-16,22-1 0,0-20 0,-22 21 16,22-21-16,21-1 15,-22 1-15,1 0 0,21-1 0,0 1 16,-1 21-16,1-22 0,21 22 16,0 0-16,0 0 0,21 21 15,1 0 1,20 0-16,-21 21 0,21 0 0,1 22 15,-22-22-15,21 21 0,1 22 16,-1-22-16,0 0 0,-21 1 0,22-1 16,-22 0-16,21 1 0,-21-22 15,22 21-15,-22-21 0,0 0 0,21 1 16,-20-22-16,-1 0 0,21 0 0,-21 0 16,0 0-16,22 0 15,-22-22-15,0 22 0,0-21 0,22 0 16,-22-21-16,0 21 0,0-22 15,21 22-15,-20-21 0,-1-1 0,0 1 16,-21 0-16,21-1 0,-21 1 16,21 0-16,-21 21 0,0-1 0,0 1 15,0 0-15,-21 42 32,0 0-32,21 22 0,0-22 15,0 21-15,0 1 0,0-22 0,0 21 16,0 0-16,0 1 0,0-1 0,0-21 15,0 22-15,21-22 16,0 0-16,0-21 0,1 21 0,-1-21 16,21 0-16,-21 0 0,22 0 15,-1 0-15,-21-21 0,21 21 0,1-21 16,-1 0-16,-21-1 0,22 1 16,-22-21-16,0 21 0,0-22 0,0 22 15,0-21-15,-21 21 0,0-22 16,0 22-16,0 0 0,0 0 0,0 0 15,0 0-15,0-1 0,-21 22 16,0 22 0,21-1-16,-21 0 15,21 0-15,0 21 0,-21-20 16,21-1-16,0 21 0,0-21 0,0 0 16,0 1-16,0 20 0,0-21 15,21 0-15,0-21 0,0 0 16,0 0-16,1 0 15,20 0-15,-21 0 0,21-21 0,1 0 16,-1 0-16,0 0 0</inkml:trace>
  <inkml:trace contextRef="#ctx0" brushRef="#br0" timeOffset="23904.83">15917 3789 0,'0'-21'0,"0"42"0,0-63 0,0 20 15,-21 22 1,0 0-16,21 22 15,0-1-15,0 0 0,0 0 16,0 0-16,0 22 0,-21-1 0,21 21 16,0-20-16,0 20 0,0 1 15,0-1-15,0 1 0,0-1 0,0 1 16,0-1-16,0 1 0,0-1 16,0 22-16,0 0 0,-21-22 0,21 22 15,-22-1-15,1 1 0,0-21 16,0-1-16,0 1 0,21-22 15,0 0-15,0 1 0,0-86 32,0 22-32,0-21 0,0-22 15,0 1-15,0-1 0</inkml:trace>
  <inkml:trace contextRef="#ctx0" brushRef="#br0" timeOffset="24188.67">15727 4212 0,'0'0'0,"0"-63"0,0 20 0,0 1 15,0 0-15,0 21 0,0-1 0,21-20 16,-21 21-16,21 21 0,0-21 16,0 0-16,1-1 0,-1 22 15,21-21-15,-21 21 0,22 0 0,-1 0 16,-21 0-16,21 0 0,1 0 16,-1 0-16,-21 21 0,0 1 0,1-1 15,-22 0-15,0 0 0,0 21 16,0-20-16,-22 20 0,-20-21 0,21 21 15,-21-20-15,-1-1 0,1 21 16,0-21-16,20 0 0,-20 1 0,21-22 16,0 21-16,0-21 0,42 0 31,0-21-15,21-22-16,-21 22 0</inkml:trace>
  <inkml:trace contextRef="#ctx0" brushRef="#br0" timeOffset="24504.87">16616 3831 0,'0'0'0,"0"-21"0,0 0 15,-21 21 1,-1 0-16,1 21 0,0 0 16,0 0-16,21 1 0,0-1 0,-21 21 15,21 22-15,0-22 0,0 21 16,0 22-16,0-21 0,0 20 0,0-20 15,0 20-15,21 1 16,-21 0-16,0 21 0,0-22 0,0 1 16,-21 0-16,0-1 0,-1-20 0,22-1 15,0 1-15,-21-22 0,21 0 16,-21-20-16,21 20 0,0-21 0,-21 0 16,21-42 15,0 0-31,0 0 0,0 0 0,0-22 15,0 1-15,21 0 0,0-1 16,-21-20-16,21-1 0,-21 1 16</inkml:trace>
  <inkml:trace contextRef="#ctx0" brushRef="#br0" timeOffset="24828.47">16446 4064 0,'0'0'0,"0"-42"0,0-1 0,-21 1 16,21 21-16,0 0 0,0-22 0,0 22 15,0 0-15,21 0 0,1 0 16,-1 0-16,0 21 0,21-22 0,-21 22 16,22 0-16,-1 0 0,0 0 15,1 0-15,-1 0 0,0 0 0,-20 22 16,20-1-16,-21-21 0,0 21 16,0 0-16,-21 0 0,0 0 15,0 22-15,0-22 0,0 0 0,-21 0 16,0 0-16,0 1 0,0-1 15,-22 0-15,22 0 0,-21 0 0,0-21 16,20 21-16,1-21 0,0 0 16,0 0-16,0 22 0,42-22 47,-21-22-47,21 22 0,21-21 0,-20 0 15,-1 0-15,0 21 0</inkml:trace>
  <inkml:trace contextRef="#ctx0" brushRef="#br0" timeOffset="25230.24">17357 3768 0,'0'0'0,"42"-21"0,0-1 15,-21 1-15,1 0 0,-22 0 0,-22 21 32,1 0-32,-21 0 0,21 21 15,0 0-15,-22 0 0,1 22 0,21-22 16,-22 0-16,22 21 0,0 1 15,0-1-15,0 0 0,21 1 0,0-1 16,0-21-16,0 22 16,21-22-16,0 21 0,0-21 0,22-21 15,-1 21-15,0-21 0,22 0 16,-22 0-16,0 0 0,22 0 0,-22-21 16,22 21-16,-22-21 0,-21 0 15,22-21-15,-22 20 0,0 1 0,0-21 16,0 0-16,-21 20 0,0-20 15,0 0-15,0-1 0,0 1 0,0 21 16,-21-21-16,-21 20 0,21 1 0,-1 0 16,1 21-16,0 0 0,-21 0 15,21 0-15,-22 0 0,22 0 0,-21 0 16,21 21-16,-22-21 0,22 21 16,0 1-16,0-1 0,0 0 15,21 0-15,0 0 0,0 0 16,0 1-16,21-22 0,21 0 15,-21 21-15</inkml:trace>
  <inkml:trace contextRef="#ctx0" brushRef="#br0" timeOffset="25608.62">17992 3747 0,'0'0'0,"0"-43"16,0 22-1,0 0-15,21 21 16,0 0 0,0 0-16,0 0 0,0 21 15,1 0-15,20 0 0,-21-21 0,0 22 16,22-1-16,-22 0 0,0 0 16,0 0-16,0 0 0,0 22 0,-21-22 15,0 0-15,22 0 0,-22 0 16,0 1-16,0-1 0,0 0 0,0 0 15,-22 0-15,1-21 16,0 0 0,0 0-16,0-21 15,21 0-15,0 0 16,0 0-16,0-1 0,0 1 0,0-21 16,0 21-16,0 0 0,21-22 15,0 22-15,21-21 0,1-1 0,-1 1 16,0 0-16,22-1 0,-22-20 15,22 21-15,-22-1 0</inkml:trace>
  <inkml:trace contextRef="#ctx0" brushRef="#br0" timeOffset="25848.48">18881 3281 0,'0'-21'0,"0"42"0,0-63 0,0 63 47,0 0-47,0 21 0,0 1 15,-22-1-15,1 0 0,21 1 0,-21-1 16,21 0-16,0 22 0,-21-22 15,21 0-15,-21 1 0,21-22 0,-21 21 16,21 1-16,0-1 0,0-21 16,0 21-16,0-20 0,0 20 0,0-21 15,0 0-15,0 0 0,21 1 16,0-22-16,0 0 0,0 0 16,0 0-16,-21-22 15,22 1-15,-1 0 0,-21-21 0,0 21 16,0-1-16,0-20 15</inkml:trace>
  <inkml:trace contextRef="#ctx0" brushRef="#br0" timeOffset="26012.62">18754 3641 0,'0'0'16,"-22"0"-16,1 0 0,0 0 0,0 0 0,42 0 31,21 0-31,-20 0 16,-1 0-16,21 0 0,-21 0 15,0 0-15,22 0 0,-22 0 0,0 0 16,0-21-16,0 21 16,1-22-16,-1 1 0</inkml:trace>
  <inkml:trace contextRef="#ctx0" brushRef="#br0" timeOffset="26548.15">20786 3133 0,'0'0'0,"0"-21"0,0-1 0,0 1 15,-22 21 1,1 0-16,0 0 0,21 43 16,-21-22-16,0 21 0,0 0 15,-1 22-15,22-22 0,-21 22 0,0-1 16,0 1-16,21-22 0,-21 22 16,21-22-16,0 0 0,0 1 0,0-1 15,0-21-15,0 21 0,21-20 16,0-1-16,0 0 0,0 0 0,-21 0 15,43-21-15,-22 0 0,0 0 16,0 0-16,0 0 0,1 0 16,-1 0-16,0 0 0,0-21 0,0 0 15,0 0-15,1 0 0,-1-1 16,-21 1-16,0 0 0,0-21 0</inkml:trace>
  <inkml:trace contextRef="#ctx0" brushRef="#br0" timeOffset="26727.6">20489 3577 0,'0'0'0,"-42"0"16,21 0-16,-22 0 0,22 0 0,42 21 31,1-21-31,-1 0 16,21 0-16,0 0 16,1 0-16,-1 0 0,22 0 0,-22 0 15,21 0-15,-20 0 0,20 0 16,-20 0-16,20-21 0,-21 21 0,1 0 15,-1-21-15</inkml:trace>
  <inkml:trace contextRef="#ctx0" brushRef="#br0" timeOffset="27845.35">21251 3577 0,'0'0'0,"-21"0"15,0 21-15,42-21 47,0 0-47,0-21 0,1 21 16,-1-21-16,21 21 0,-21-21 0,0 21 15,22-21-15,-22 0 0,0 21 16,0-22-16,0 1 0,-21 0 16,-21 21-1,0 0-15,0 0 0,-21 0 16,20 0-16,-20 21 0,21 0 15,0 1-15,-22-1 0,22 21 0,0-21 16,0 22-16,21-22 0,0 21 16,-21-21-16,21 0 0,0 1 15,0 20-15,0-21 0,0 0 16,21-21-16,0 21 0,0 1 0,0-22 16,22 0-16,-22 21 0,21-21 15,1 0-15,-22 0 0,21 0 0,0 0 16,-20 0-16,20-21 0,0 21 15,-21-22-15,22 1 0,-22 0 0,21 0 16,-21 0-16,1 0 0,-1-1 16,0 1-16,-21-21 0,21 21 0,0-22 15,-21 1-15,21 21 0,1-21 16,-1-1-16,0 22 0,0-21 16,0 21-16,0-1 0,1 1 15,-1 21-15,0 0 0,0 0 0,0 0 16,0 21-16,1 1 0,-1-1 15,0 21-15,-21 0 0,21 1 0,-21-22 16,0 21-16,0 1 0,0-1 16,-21 0-16,0-21 0,21 22 0,-21-22 15,-1 21-15,22-21 0,-21 1 16,21-1-16,0 0 0,-21 0 16,21-42 15,21 0-31,0 21 15,1-21-15,-1-1 0,0 1 16,-21-21-16,21 21 0,0-22 0,0 1 16,1 21-16,-1-21 0,0-1 15,0 1-15,-21 21 0,0-22 0,21 22 16,-21 0-16,0 42 16,0 0-1,-21 22-15,0-22 0,0 21 16,21-21-16,0 22 0,-21-22 0,21 21 15,0-21-15,0 22 0,0-22 16,21 0-16,0 0 0,-21 0 0,42 1 16,-21-1-16,1 0 0,20-21 15,-21 0-15,21 0 0,-20 0 16,20 0-16,-21 0 0,21 0 0,1 0 16,-1-21-16,-21 0 0,22 21 15,-22-22-15,21 1 0,0-21 0,-20 21 16,20-22-16,-21 1 0,21 0 15,-20-1-15,20-20 0,-21-1 0,0-20 16,0 20-16,1 1 0,-22-1 16,0 1-16,0 20 0,0 1 15,0 0-15,0 21 0,0-1 0,-22 22 16,1 0-16,0 22 0,0-1 16,0 0-16,0 21 15,-1 22-15,1-1 0,21 22 0,0-22 16,0 1-16,0 21 0,0-22 15,0 1-15,0-22 0,21 21 0,1-20 16,-1-1-16,-21 0 0,21-20 16,0 20-16,0-21 0,-21 0 0,21 0 15,1 1-15,-1-22 16,0 0-16,0 0 0,0 0 0,0 0 16,22-22-16,-22 1 15,0 0-15,0 0 0,22 0 16,-22 0-16,0-22 0,21 1 0</inkml:trace>
  <inkml:trace contextRef="#ctx0" brushRef="#br0" timeOffset="28116.77">22966 3323 0,'21'0'0,"-42"0"0,42 0 0,0 0 0,21 21 15,1-21-15,-1 0 0,0 0 16,1 0-16,20 0 0,-20 0 16,20 0-16,1 0 0,-1 0 15,1 0-15,-1 0 0,1 0 0,-22 0 16,0 0-16,-21-21 0,22 21 16,-22 0-16,0 0 0,-42 21 31,0 1-16,0-1-15,-22 0 0,-20 0 16</inkml:trace>
  <inkml:trace contextRef="#ctx0" brushRef="#br0" timeOffset="29148.12">0 7197 0,'0'-21'0,"0"42"0,0-64 15,0 65 48,0-1-48,63-21-15,43 0 0,0 0 16,21 0-16,-21 0 0,21 0 0,-21 0 16,0 0-16,-1 0 0,1 0 15,0-21-15,0-1 0,-21 22 0,-1-21 16,-20 21-16,-22 0 0,22 0 15,-43-21-15,21 21 0,-21 0 16,-21-21 0,-21 21-16,-21 0 15,21 0-15,-22 0 0,-20-21 0,-1 21 16,22 0-16,-22 0 0,1 0 16,21 0-16,-1 0 0,1 0 0,21-21 15,0 21-15,42 0 31,0 0-31,21 0 0,1-22 0,-1 22 16,21 0-16,-20 0 16,20 0-16,1 0 0,-22 0 0,0 0 0,1 0 15,-1 0-15,-21 0 16,22 0-16,-22 0 0,0 0 0,-21 22 16,0-1-16,0 0 15,0 0-15,-21 0 0,0 0 16,-22 22-16,1-1 0,0-21 0,-1 22 15,1-1-15,-22-21 0,22 21 16,0-20-16,-1-1 0,22 0 0,0 0 16,-21 0-16</inkml:trace>
  <inkml:trace contextRef="#ctx0" brushRef="#br0" timeOffset="30488.49">3958 6922 0,'0'-22'15,"0"1"1,0 0-16,0 0 0,0 0 16,0 0-16,0-1 15,0 1-15,0-21 0,0 21 16,0 0-16,-21-1 0,21 1 0,-21-21 16,21 21-16,-21 0 0,-22-1 15,22 1-15,0 21 0,-21-21 0,-1 21 16,1 0-16,0 0 0,-1 21 15,-20 0-15,20 1 0,1 20 0,0-21 16,-1 43-16,1-22 0,21 0 16,0 22-16,0-22 0,-1 22 0,22-22 15,0 21-15,0 1 16,0-22-16,0 22 0,0-22 0,22-21 0,-22 22 16,21-22-16,0 0 15,21 0-15,-21-21 0,1 0 0,20 0 16,-21 0-16,21-21 0,1 0 15,-1 0-15,-21-1 0,22-20 0,-1 21 16,0-21-16,1-1 0,-1 22 16,0-21-16,-21-1 0,22 1 0,-22 0 15,0-1-15,0 1 0,0 0 16,-21-1-16,22 1 0,-22 0 0,0-1 16,0 1-16,0 21 0,0 0 15,0 0-15,-22 21 0,1 21 16,0 0-16,21 0 15,0 21-15,-21 1 0,21-1 0,0 0 16,-21 1-16,21-1 0,0 0 16,0 1-16,0-1 0,0 0 0,0-20 15,21 20-15,0-21 0,0 0 0,-21 0 16,21 1-16,1-1 0,-1-21 16,0 0-16,0 0 0,0 0 0,22-21 15,-22-1-15,0 1 0,21 0 16,-21 0-16,22 0 0,-22 0 0,21-1 15,-21-20-15,1 0 0,-1 21 16,0-22-16,0 1 0,0 0 16,-21-22-16,21 22 0,-21-22 15,0 22-15,0 0 0,0-22 0,0 22 16,-21 21-16,0-1 0,21 1 16,0 0-16,-21 21 0,0 0 0,0 0 15,21 21-15,-22 0 16,22 22-16,-21-1 0,21 0 0,0 1 15,0 20-15,0-20 0,0 20 16,0-21-16,0 1 0,0-1 0,0 0 16,0 1-16,0-1 0,0 0 15,21-20-15,1 20 0,-22-21 0,21 0 16,0 0-16,21 1 0,-21-22 16,1 0-16,-1 0 0,21 0 15,0-22-15,-20 1 0,20 0 0,0 0 16,1 0-16,-1 0 0,-21-1 15,21-20-15,-20 21 0,20-21 0,-21-1 16,0 1-16,0 0 0,1-22 16,-1 22-16,-21-22 0,0 1 0,0 20 15,0-20-15,0 21 0,0-1 16,0 1-16,0 0 0,0 20 16,0 44-1,0 20-15,0-21 16,0 43-16,0-22 0,0 21 15,-21-20-15,21 20 0,0 1 16,-22-22-16,22 0 0,0 22 0,0-22 16,0 1-16,0-22 0,0 21 15,0-21-15,0 0 0,22 1 0,-1-1 16,0-21-16,0 0 0,0 0 16,0 0-16,1 0 0,-1-21 15,0 21-15,0-22 0,0 1 16,-21 0-16,0 0 0,21 0 15,-21 0-15,0-22 0,0 22 0</inkml:trace>
  <inkml:trace contextRef="#ctx0" brushRef="#br0" timeOffset="30740.34">4508 6689 0,'-42'21'16,"84"-42"-16,-105 42 0,42 0 0,21 0 15,21-21 1,21 0-16,-21 0 0,22 0 0,-1 0 16,22-21-16,-22 21 0,21-21 15,-20 21-15,20-21 0,-20 0 0,-1-1 16,0 22-16,1-21 0,-1 0 16,0 21-16,-21-21 0,1 0 15,-1 21-15,0 0 0,0 0 16,-21-21-16,21 21 0,0 0 15</inkml:trace>
  <inkml:trace contextRef="#ctx0" brushRef="#br0" timeOffset="31347.99">5567 6858 0,'0'0'0,"-21"0"0,-1 0 15,1 0 1,21-21-16,0 0 0,0 0 16,0-1-16,0 1 0,0 0 15,0 0-15,0 0 0,21 0 0,1 21 16,-1-22-16,21 1 0,-21 0 16,22 0-16,-22 0 0,21 21 0,0-21 15,-20 21-15,20 0 0,0 0 16,-21 0-16,22 0 0,-22 0 0,21 21 15,-21 0-15,1 0 0,-1 21 16,0-20-16,0 20 0,0-21 0,-21 21 16,0 1-16,0-22 0,0 21 0,0-21 15,0 22-15,-21-22 16,0 0-16,0 0 0,0 0 0,21 1 16,-22-22-16,22 21 0,-21-21 15,21-21 1,21-1-1,1 1-15,-22 0 0,21 0 16,0 0-16,0 0 0,0-22 0,0 22 16,1-21-16,-1-1 0,0 1 15,0 0-15,0-1 0,0 22 0,1 0 16,-1-21-16,0 21 16,0 21-16,0 0 0,-21 21 15,21 0-15,-21 0 16,0 21-16,0-20 0,0 20 15,0-21-15,0 0 0,0 22 0,0-22 16,0 0-16,0 0 0,0 0 16,0 0-16,0 1 0,0-1 31,0-42 0,0-1-31,0 1 0,0 0 16,0 0-16,22 0 0,-22-22 15</inkml:trace>
  <inkml:trace contextRef="#ctx0" brushRef="#br0" timeOffset="31515.9">6477 6287 0,'0'0'16,"0"-22"-16,-21 22 0,0 0 0,-1-21 0,1 21 16,0 0-1,21 21 16,21 1-15,0-22-16,1 0 16,-1 0-16,0 0 0,21 0 0</inkml:trace>
  <inkml:trace contextRef="#ctx0" brushRef="#br0" timeOffset="32876.12">7112 6138 0,'-85'0'15,"64"0"-15,0 0 16,0 0-16,0 22 0,-1-1 0,1-21 16,0 21-16,0 0 0,21 21 15,0-20-15,0 20 0,0 0 0,0 1 16,0 20-16,0-21 16,0 1-16,0 20 0,0-20 0,0-1 15,0 0-15,0 1 0,0-1 0,0-21 16,0 21-16,0-20 0,0-1 15,0 0-15,0 0 0,0 0 0,0 0 16,0-42 15,0 0-15,0 0-16,0 0 16,0 0-16,0-22 0,0 22 0,21-21 15,0 21-15,0-22 16,1 1-16,-1 0 0,21 20 0,-21-20 15,22 21-15,-22 0 0,21 0 0,-21-1 16,22 22-16,-22 0 0,21 0 16,-21 0-16,0 22 0,1-1 0,-1 0 15,0 0-15,0 21 0,0-20 16,-21 20-16,21-21 0,-21 21 0,0-20 16,0 20-16,0-21 0,0 0 15,-21 22-15,0-22 0,0 0 0,0-21 16,-22 21-16,22 0 0,0-21 0,0 0 15,-21 0-15,20 0 0,1 0 16,-21 0-16,21 0 0,-22 0 16,22 0-16,0 0 0,0-21 15,0 21-15,0-21 0,-1 21 0,1-21 16,0 0-16,21 42 47,0 0-47,21 0 15,0-21-15,-21 21 0,22-21 0,20 0 16,-21 21-16,0-21 0,22 0 0,-22 0 16,21 0-16,0 0 0,1 0 15,-22 0-15,21-21 0,1 0 0,-1 21 16,-21-21-16,21 0 0,1 0 16,-22-1-16,21 1 0,-21 0 15,1 0-15,-1-21 0,0 20 0,0-20 16,-21 0-16,0-1 0,0 1 15,0 0-15,0-1 0,0 22 0,0-21 16,0 21-16,0 0 0,-21 42 31,21 0-31,0 0 0,0 21 16,0-20-16,0 20 0,-21 0 0,21 1 16,0-22-16,0 21 15,0-21-15,0 22 0,0-22 0,0 0 0,21 0 16,0-21-16,0 21 0,0-21 15,1 0-15,-1 0 0,0 0 16,0 0-16,0 0 0,22 0 0,-22 0 16,0-21-16,21 0 0,-21 21 15,1-21-15,-1 0 0,21-1 0,-21-20 16,0 21-16,1-21 0,-22 20 0,21-20 16,0 0-16,-21-1 0,21 1 15,-21 0-15,0 21 0,21-22 0,-21 22 16,0 0-16,0 42 31,0 0-31,0 22 0,0-22 16,0 21-16,-21 0 0,21 1 15,0-1-15,0-21 0,0 22 0,0-1 16,0-21-16,0 0 0,0 0 16,0 1-16,21-1 0,0-21 0,1 0 15,-1 21-15,0-21 16,0 0-16,0 0 0,0 0 0,22-21 15,-22 0-15,0-1 0,0 1 0,0 0 16,1 0-16,-1-21 0,0 20 16,0-20-16,0-21 0,0 20 0,1 1 15,-22-22-15,21 22 0,-21-21 16,0 20-16,0 1 0,0-22 0,0 43 16,0-21-16,0 21 0,0 0 15,0-1-15,0 1 0,-21 21 16,21 21-16,-22 1 15,22-1-15,0 0 0,0 21 16,-21-21-16,21 22 0,0-1 0,0 22 16,0-22-16,0 21 0,0-20 15,0 20-15,0-20 0,0-1 0,21 0 16,-21-21-16,0 22 0,22-22 0,-22 0 16,21 0-16,-21 0 0,21-21 15,-21 22-15,21-22 16,0 0-1,0-22 1,1 1-16,-1 0 0</inkml:trace>
  <inkml:trace contextRef="#ctx0" brushRef="#br0" timeOffset="33485.76">8890 6583 0,'0'0'16,"21"0"-16,0-21 15,0 21-15,1-21 0,-1-1 16,0 1-16,0 21 15,-21-21-15,21 0 0,0 0 16,-21 0-16,0-1 0,0 1 0,22-21 16,-22 21-16,0 0 0,0-1 15,0 1-15,-22 21 0,1 0 16,0 0-16,0 0 16,0 0-16,0 21 0,-1 1 0,1 20 15,21-21-15,-21 21 0,0 1 16,21-1-16,-21 0 0,21 1 0,0-1 15,0-21-15,0 22 0,0-22 0,0 0 16,0 0-16,21 0 0,0 0 16,0-21-16,22 0 0,-22 22 0,21-22 15,-21 0-15,22 0 16,-1 0-16,0 0 0,1-22 0,-22 1 16,21 0-16,0 21 0,1-42 0,-22 21 15,21-1-15,-21-20 0,22 21 16,-22-21-16,0-1 0,21 1 0,-20 0 15,-1-1-15,0 1 0,0 21 16,-21-22-16,21 22 0,-21 0 0,0 0 16,-21 21-16,0 0 15,0 0-15,-22 21 0,22-21 16,0 21-16,0 0 0,0 22 0,0-22 16,21 21-16,0 1 0,0-22 15,0 21-15,0 0 0,21-20 16,0-1-16,0 21 0,0-21 0,22 0 15,-22 1-15,0-1 0,0-21 16,21 21-16,-20 0 0,-1-21 0,0 0 16,0 21-16,0-21 15,-42 0 1,0 0 0,0 0-16,0 0 0,-1 0 15,1 0-15,0 0 0,0-21 0,-21 0 16,20 21-16,-20-21 0,0 0 15,-1-22-15,1 22 0</inkml:trace>
  <inkml:trace contextRef="#ctx0" brushRef="#br0" timeOffset="33715.64">8445 6202 0,'0'0'0,"22"0"31,-1-21-15,21 21-16,-21-21 0,22 21 0,-1 0 15,0-22-15,1 22 0,20 0 0,-21 0 16,1-21-16,-22 21 16,21 0-16,-21 0 0,1 0 0,-1 0 15,-21-21-15</inkml:trace>
  <inkml:trace contextRef="#ctx0" brushRef="#br0" timeOffset="34843.99">11282 6456 0,'0'0'0,"42"-21"0,0 0 16,-20 21-16,20-22 0,-21 1 0,21 0 16,-20 0-16,-1 0 15,-21 0-15,0-1 0,21 1 0,-21 0 16,0 0-16,0 0 0,0 0 16,0-1-16,-21 1 0,0-21 0,-1 21 15,-20 0-15,0-1 0,-1 1 0,1 21 16,0 0-16,-1 0 0,1 0 15,0 21-15,-1 1 0,1-1 0,21 0 16,-21 21-16,20 1 0,1-1 16,0 0-16,0 1 0,0 20 0,21-21 15,0 22-15,0-22 0,0 1 16,21-1-16,0-21 0,0 21 0,22-20 16,-22-1-16,21 0 0,-21-21 15,22 0-15,-22 0 0,21 0 16,-21 0-16,22 0 0,-22 0 0,0-21 15,21 21-15,-21-43 0,1 22 16,-1 0-16,0-21 0,21-1 0,-21 1 16,1 0-16,-1-1 0,-21 1 0,21 0 15,-21 21-15,0-22 0,21 1 16,-21 21-16,0 0 0,0-1 0,0 1 16,0 0-16,0 42 15,0 0 1,0 1-16,0 20 15,0-21-15,0 21 0,0 1 0,0-1 16,0 0-16,0 1 0,0-1 0,21 0 16,0 1-16,-21-1 0,22-21 15,-1 0-15,-21 1 0,21-1 0,0 0 16,0-21-16,0 0 0,1 0 16,-1 0-16,0 0 0,0 0 0,21 0 15,-20 0-15,-1-21 0,0 0 0,0-1 16,0 1-16,-21 0 0,0-21 15,0 21-15,0-1 0,0-20 0,0 0 16,0 21-16,0-22 0,0 22 16,-21-21-16,21 21 0,0-1 0,0 1 15,0 0-15,0 0 0,0 0 16,0 0-16,21 21 0,-21-22 16,21 22-16,1 0 0,-1 0 0,0 0 15,0 0-15,0 0 0,0 0 16,1 0-16,-1 0 0,0 0 0,21 22 15,-21-1-15,1 0 0,-1 0 0,0 0 16,0 0-16,-21 22 0,21-22 16,-21 21-16,0 1 0,21-22 0,-21 21 15,0-21-15,0 0 0,0 1 16,0-1-16,0 0 0,0 0 16,-21-21-16,0 0 15,0 0 1,21-21-16,-21 0 0,21 0 15,0-1-15,0 1 0,0 0 16,0-21-16,0-1 0,0 22 0,0-21 16,0 0-16,21 20 0,0-20 15,0 21-15,0-21 0,22 20 0,-22 1 16,0-21-16,21 21 0,-20 21 0,-1-21 16,0-1-16,0 22 0,0 0 15,0 0-15,1 0 0,-22 22 16,21-1-16,0 0 0</inkml:trace>
  <inkml:trace contextRef="#ctx0" brushRef="#br0" timeOffset="35175.8">12827 6435 0,'0'21'31,"0"-42"-31,0 0 0,21-1 16,0 22-16,0-21 0,1 0 15,-22 0-15,21 0 0,0 0 0,0-1 16,0 1-16,0 0 0,-21 0 16,0 0-16,0 0 15,-21 21 1,-21 0-16,21 21 0,0-21 16,-22 21-16,22 0 0,0 21 0,0-20 15,0 20-15,21-21 0,0 21 0,0 1 16,0-22-16,0 0 0,21 21 15,0-20-15,0-1 0,0-21 0,22 21 16,-1-21-16,0 0 0,1 0 16,-1 0-16,0-21 0,1 21 0,-1-21 15,0-1-15,1-20 0,-22 21 16,0-21-16,0 20 0,0-20 16</inkml:trace>
  <inkml:trace contextRef="#ctx0" brushRef="#br0" timeOffset="37320.08">15071 6244 0,'0'0'0,"-22"0"0,1-21 0,0 21 15,0-21-15,0 21 0,0-21 0,21 0 16,-22-1-16,22 1 0,-21 0 0,21 0 15,0 0-15,0 0 0,0-1 16,0 1-16,21 0 0,1 0 0,-1 21 16,0 0-16,21-21 0,-21 21 15,22 0-15,-22 0 0,21 21 0,-21 0 16,22-21-16,-22 42 0,21-20 16,-21-1-16,-21 21 0,22-21 0,-22 22 15,21-22-15,-21 21 0,0 0 16,0-20-16,0 20 0,0 0 15,0-21-15,0 22 0,0-22 0,0 0 16,0 0-16,0 0 0,0-42 31,0 0-31,0 0 16,0-21-16,0 20 0,0 1 0,0-21 16,0 0-16,21 20 0,0-20 15,0 21-15,-21-21 0,21-1 16,1 22-16,-1-21 0,0 21 0,0-1 15,0 1-15,-21 0 0,21 21 16,1 0-16,-1 0 16,-21 21-16,21 0 15,-21 22-15,0-22 0,21 0 0,-21 0 16,21 22-16,-21-22 0,21 21 0,-21-21 16,0 22-16,0-1 0,0-21 15,0 21-15,22-20 0,-22-1 0,0 0 16,21 0-16,-21 0 0,21-21 15,0 0 1,-21-21-16,21 0 16,0 0-16,-21-22 0,22 22 0,-1-21 15,0 21-15,0-22 0,0 22 0,0-21 16,1 21-16,-1-22 0,0 1 16,0 0-16,0 21 0,0-22 0,1 22 15,-22 0-15,21 21 16,0 0-16,-21 21 15,0 0-15,0 0 16,0 1-16,0-1 0,0 21 0,0-21 16,21 0-16,-21 22 0,21-22 0,-21 0 15,0 21-15,21-20 0,1-1 16,-1 21-16,0-21 0,21 0 16,1 1-16,-1-1 0,0 0 15,1-21-15,-1 0 0,0 0 0,1 0 16,-1 0-16,21-21 0,-20 0 15,-1-1-15,0 1 0,1 0 0,-22 0 16,21 0-16,-21 0 0,22-1 0,-22-20 16,-21 21-16,0 0 0,0-22 15,0 22-15,0-21 0,0 0 0,0 20 16,0-20-16,-21 21 0,0 0 16,-1 0-16,1-1 0,0 22 0,0 0 15,0 0-15,-22 0 0,22 22 16,0-1-16,-21 0 0,21 0 15,-22 21-15,22-20 0,-21 20 0,21-21 16,-1 21-16,1 1 0,21-22 16,0 21-16,0 1 0,0-22 0,0 21 15,0-21-15,21 22 0,-21-22 16,43-21-16,-22 21 0,0-21 0,0 0 16,22 0-16,-22-21 0,0 0 15,21-1-15,-21 1 0,1 0 0,20 0 16,-21 0-16,0-22 0,-21 22 0,21 0 15,-21-21-15,22 21 0,-22-1 16,21-20-16,-21 21 0,0 0 0,0-22 16,0 22-16,0 0 15,0 42 1,0 0 0,0 1-16,0-1 0,0 0 15,0 0-15,0 21 0,0-20 0,0-1 16,0 0-16,0 21 0,0-21 15,21 1-15,-21-1 0,21 0 0,0 0 16,0 0-16,1-21 0,20 21 16,-21-21-16,21 0 0,-20 0 0,20 0 15,0 0-15,-21-21 0,22 0 0,-22 21 16,21-21-16,-21 0 16,1 0-16,-1-1 0,0 1 0,-21 0 15,0 0-15,0-21 0,0 20 16,0-20-16,0 21 0,0 0 0,0-22 15,0 22-15,0 0 0,0 0 0,-21 21 16,0 0 0,21 21-16,-22 0 15,22 22-15,-21-22 0,21 0 16,0 0-16,0 21 0,0-20 0,0-1 16,0 0-16,0 21 0,0-21 15,0 1-15,0-1 0,0 0 16,0 0-16,0 0 0,21-21 31,1 0-31,-22-21 16,21 0-16,0 0 0,0 0 15,0-1-15,-21 1 0,21-21 16,1 21-16,-1 0 0,0-1 16,0-20-16,-21 21 0,21 0 0,0 0 15,1-1-15,-1 22 16,0 0-16,-21 22 15,21-1-15,-21 0 16,21 0-16,-21 21 16,0-20-16,21-1 0,1 0 0,-22 0 15,21 0-15,0 0 0,0 1 16,21-22-16,-20 21 0,-1-21 0,21 0 16,-21 0-16,0 0 0,22 0 0,-22 0 15,0 0-15,0-21 0,22 21 16,-22-22-16,0 1 0,0 21 0,-21-21 15,21 0-15,0 0 0,1 0 16,-1-22-16,-21 22 0,21 0 0,0-21 16,-21 20-16,21 1 0,-21 0 15,0 0-15,0 42 32,0 0-32,-21 0 0,21 1 15,0-1-15,0 21 0,0-21 0,0 0 16,0 1-16,0-1 0,0 0 15,0 0-15,21-21 0,-21 21 0,21 0 16,1-21-16,-1 0 0,0 0 0,0 0 16,21 0-16,1 0 15,-22 0-15,0-21 16,0 21-16,0-21 0,-21 0 16,0 0-16,0 0 0,0-1 0,0 1 15</inkml:trace>
  <inkml:trace contextRef="#ctx0" brushRef="#br0" timeOffset="37480.99">18584 5757 0,'0'0'0,"-42"-21"0,-43 0 31,64 21-31,0 0 0,0 0 16,0 0-16,21 21 16,0 0-1,0 1 1,21-22-16,0 0 0,0 0 0,0 0 15,0 0-15</inkml:trace>
  <inkml:trace contextRef="#ctx0" brushRef="#br0" timeOffset="39191.64">19600 6054 0,'0'-21'16,"0"-1"-16,0 1 15,0 0-15,0 0 0,0 0 16,-21 0-16,0-1 16,0 1-16,0 0 0,-1 0 15,1 21-15,0 0 0,0 0 16,0 0-16,-22 0 0,22 0 0,-21 0 15,0 21-15,-1 0 0,22 22 0,-21-22 16,21 21-16,-22-21 0,22 22 16,21-22-16,0 21 0,-21-21 0,21 22 15,0-22-15,0 0 0,0 0 16,21 0-16,0 0 0,0-21 0,1 22 16,-1-22-16,21 0 0,-21 0 15,22 0-15,-22 0 0,21 0 16,-21-22-16,22 1 0,-1 21 0,0-21 15,1 0-15,-22-21 0,21 20 16,-21 1-16,22-21 0,-22 0 0,0-1 16,0 1-16,-21-22 0,0 1 15,21-1-15,-21 1 0,0-1 0,0 1 16,0 21-16,0-22 0,21 1 16,-21 20-16,0 22 0,0-21 0,0 21 15,0 42 1,0 0-16,-21 21 15,21-21-15,-21 22 0,21 20 0,0-20 16,0 20-16,0 1 16,0-1-16,0-21 0,0 22 0,0-1 15,0-20-15,21-1 0,0 0 16,1 1-16,-1-22 0,0 21 0,0-21 16,21 1-16,1-1 0,-22-21 0,21 21 15,1-21-15,-1 0 0,0 0 16,22 0-16,-22 0 0,0-21 0,1 0 15,-1 21-15,0-22 0,-20 1 16,20-21-16,-21 21 0,21 0 0,-20-22 16,-22 1-16,0 0 0,0-1 15,0 1-15,0 0 0,0-1 16,0 22-16,-43 0 0,22 0 0,0 0 16,-21 21-16,20 0 0,-20 0 15,0 21-15,21 0 0,-22 0 0,22 21 16,-21-20-16,21 20 0,-1 0 15,1 1-15,21-1 0,0-21 0,0 21 16,0-20-16,0 20 0,0-21 16,0 0-16,21 0 0,-21 1 0,22-1 15,-1 0-15,0-21 0,0 0 16,0 0-16,0 0 0,1 0 16,-1 0-16,0-21 0,0 21 15,0-21-15,0-1 16,1 1-16,-1 0 0,0-21 0,0 21 15,0-22-15,0 1 0,1 0 16,-1-1-16,-21 1 0,0 21 0,21 0 16,-21-22-16,0 64 31,0 22-31,0-22 0,-21 0 0,21 21 16,0 1-16,0-22 0,0 21 15,0-21-15,0 22 0,0-22 0,0 0 16,21 0-16,0 0 0,0 1 15,0-22-15,22 21 0,-22-21 0,0 0 16,0 0-16,22 0 0,-22 0 16,21 0-16,-21 0 0,0 0 0,1-21 15,20-1-15,-21 1 0,0 0 16,0-21-16,1 21 0,-1-22 16,0 1-16,-21-22 0,0 1 0,21-1 15,-21-20-15,0 20 0,0 1 16,21-1-16,-21 1 0,0-1 0,0 1 15,21 20-15,-21 22 0,22-21 16,-22 21-16,0 42 16,0 21-1,0-21-15,0 22 0,0-1 16,0 0-16,-22 22 0,22-1 16,-21-20-16,21 20 0,-21 1 0,21-1 0,0-20 15,0 20-15,0-21 16,0 1-16,0-1 0,0-21 0,21 22 15,0-22-15,1 0 0,-1-21 0,0 21 16,0-21-16,0 0 16,0 0-16,1 0 0,-1 0 0,0-21 15,0 21-15,0-21 0,0 0 16,1-1-16,20-20 0,-21 21 0,0-21 16,0 20-16,1-20 0,20 0 15,-21 21-15,0-22 0,0 22 16,-21 0-16,22 21 0,-22 21 15,0 0 1,0 0-16,0 1 0,0 20 0,0-21 16,0 21-16,0-20 0,0 20 15,0-21-15,0 0 0,0 22 0,0-22 16,21 0-16,0 0 0,0-21 16,0 21-16,0 0 0,22-21 0,-22 0 15,21 0-15,-21 0 0,22 0 16,-22 0-16,21 0 0,1 0 0,-22-21 15,21 0-15,-21 0 0,0 0 0,1-22 16,-1 22-16,0-21 16,-21 0-16,21-22 0,-21 22 0,0-22 15,0 22-15,0 0 0,-21-1 16,-21 1-16,20 21 0,-20 0 0,0-1 16,-1 1-16,1 21 0,0 0 15,-1 0-15,1 21 0,0 1 0,21 20 16,-22-21-16,22 21 0,-21 1 15,42-1-15,-21 0 0,21-20 0,0 20 16,0 0-16,0 1 0,21-22 16,-21 21-16,21-21 0,21 0 0,-21 1 15,1-1-15,20-21 0,-21 21 0,21-21 16,-20 0-16,-1 0 16,21 0-16,-21 0 0,22 0 0,-22-21 15</inkml:trace>
  <inkml:trace contextRef="#ctx0" brushRef="#br0" timeOffset="39640.37">22564 5842 0,'0'0'0,"0"-21"0,0 0 0,0 0 0,-22-1 16,22 1-16,0 0 0,0-21 16,0 21-16,0-22 0,0 22 0,0 0 15,22-21-15,-1 20 0,0 22 16,0-21-16,0 0 0,0 21 15,22 0-15,-22 0 0,21 0 0,1 0 16,-1 0-16,0 0 0,1 21 16,-1 0-16,-21 1 0,0-1 0,0 0 15,1 21-15,-1 1 0,-21-1 16,21 0-16,-21 1 0,0-22 0,0 21 16,0 0-16,0-20 0,0 20 15,0-21-15,0 0 0,0 0 0,0 1 16,-21-22-16,0 0 15,-1 0-15,1 0 0,0 0 16,0 0-16,21-22 0,0 1 16,0 0-16,0 0 0,0 0 15,0 0-15,0-22 0,0 22 16,21-21-16,-21-22 0,42 22 0,-20 0 16,-1-1-16,0 1 0,21 21 15,-21 0-15,1-22 0,20 22 0,0 21 16,-21-21-16,22 21 0,-1 0 15,0 0-15,1 0 0,-22 0 0,21 0 16,1 0-16,-1 0 0,21 0 0,-20 0 16,-1 21-16</inkml:trace>
  <inkml:trace contextRef="#ctx0" brushRef="#br0" timeOffset="40224.07">23876 5482 0,'0'0'0,"0"21"31,-21-21-31,0 0 0,-1 22 16,1-22-16,21 21 0,-21 0 0,0 0 15,0 0-15,21 0 0,0 1 16,-21 20-16,-1-21 0,22 0 0,0 22 16,0-22-16,0 0 0,0 21 0,0-21 15,0 1-15,22-1 0,-22 0 16,21-21-16,21 21 0,-21 0 0,22-21 16,-22 0-16,21 0 15,0 0-15,-20 0 0,20 0 0,0 0 16,-21 0-16,22-21 0,-1 0 15,-21 0-15,22 0 0,-22-22 0,21 1 16,-21 0-16,0-22 0,1 22 16,-1-1-16,0 22 0,-21-21 0,0 21 15,0 0-15,0-1 0,-21 22 32,0 22-17,21 20-15,-22-21 0,1 21 0,0-20 16,0 20-16,21 0 0,-21 1 15,0 20-15,-1-21 0,22 1 0,-21-1 16,0 22-16,0-22 0,21 21 16,0 1-16,0-1 0,0 1 0,0 21 15,0-22-15,21 22 16,0-22-16,0 22 0,1-22 0,20 22 16,-21-21-16,21-1 0,-20-21 0,-1 22 15,0-1-15,-21-20 0,0 20 16,0-20-16,0-1 0,0-21 0,0 21 15,0-20-15,-42-1 0,20 0 16,-20-21-16,0 0 0,-1 0 0,-20 0 16,21 0-16,-22 0 0,22 0 0,-22 0 15,22 0-15,-22 0 0,22 0 16,0 0-16,-1-21 0,22 21 0,-21-21 16,21 21-16,0-22 0,21 1 15,-22 0-15,22 0 0,-21-21 16,0 20-16,21-20 0,0 0 0,0-1 15</inkml:trace>
  <inkml:trace contextRef="#ctx0" brushRef="#br0" timeOffset="40583.86">21124 5567 0,'-21'0'0,"42"0"0,-63 0 0,42-21 0,0 0 16,0-1-1,21 22-15,0 0 0,0-21 0,22 21 16,-1-21-16,0 21 0,22 0 15,-22-21-15,22 0 0,-1 21 0,1 0 16,-1-21-16,1 21 16,-22-22-16,22 22 0,-22-21 0,0 21 15,-21 0-15,22-21 0,-22 21 0,0 0 16,0 0-16,0 0 16,1 0-16,-1-21 15,0 21-15,0 0 0,21 0 16</inkml:trace>
  <inkml:trace contextRef="#ctx0" brushRef="#br0" timeOffset="40827.72">24807 5694 0,'0'0'16,"-21"0"-16,0 0 16,21 21-16,-21-21 0,21 21 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2:01:56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1143 0,'21'0'78,"0"0"-78,0 0 16</inkml:trace>
  <inkml:trace contextRef="#ctx0" brushRef="#br0" timeOffset="1012.79">2984 677 0,'-21'-21'0,"21"0"16,-21 21-16,0-21 0,21 0 15,-21 21-15,0-21 16,21-1-16,-22 22 0,1-21 16,0 21-1,21 21 16,21 1-15,0-1-16,1 0 0,-1 0 16,0 0-16,0 22 0,0-1 15,0 0-15,1 22 0,-1-22 16,21 22-16,-21-1 0,0 1 0,22-1 16,-22-21-16,21 22 0,-21-22 15,1 1-15,20 20 0,-21-21 0,0-20 16,0 20-16,1 0 0,-1-21 15,0 1-15,0 20 0,-21-21 0,21 0 16,-21 0-16,0-42 47,-21 0-47,21 0 0,-21 0 16,21 0-16,-21-1 15,21 1-15,0-21 0,0 21 0,0-22 16,0 1-16,0 0 0,0 21 15</inkml:trace>
  <inkml:trace contextRef="#ctx0" brushRef="#br0" timeOffset="1388.77">3641 487 0,'0'0'16,"0"-21"-16,21 0 0,-21-1 15,-21 22 17,-1 0-32,1 0 0,0 22 15,0-1-15,0 0 0,-22 0 16,22 0-16,-21 22 0,21-1 16,-22 0-16,1 1 0,0 20 0,-1 1 15,22-1-15,-21 22 0,0-22 16,-1 1-16,1 20 0,0-20 0,-22-1 15,22-20-15,-1 20 0,1 1 16,0-22-16,-1 22 0,1-22 0,21 0 16,-21 1-16,20-22 15,1 0-15,0 0 0,21 0 0,0 0 16,0-42 31,21 21-47,-21-21 0,43 0 0,-22 0 15</inkml:trace>
  <inkml:trace contextRef="#ctx0" brushRef="#br0" timeOffset="1884.99">3937 1185 0,'0'0'0,"0"-21"16,-21 21 15,0 21-31,21 1 15,0-1-15,0 0 0,-22 0 16,22 0-16,0 22 0,0-22 0,0 21 16,0 0-16,0 1 0,0-1 15,0 22-15,0-1 0,0 1 0,0-22 16,0 21-16,0 1 0,0-1 16,0 1-16,0-1 0,0 1 0,0-1 15,0 1-15,0-1 0,-21 1 16,21-1-16,-21-20 0,21 20 0,-21 1 15,21-22-15,0 0 0,-21 1 16,21-1-16,-21 0 0,21-20 0,0-1 16,0 0-16,0 0 0,0 0 15,0-42 17,0 0-32,0 0 0,0 0 0,0-22 15,0 22-15,0-21 0,0-22 16,0 1-16,0 20 0,0-20 0</inkml:trace>
  <inkml:trace contextRef="#ctx0" brushRef="#br0" timeOffset="2304.08">3662 1439 0,'0'0'0,"0"-21"0,-21 0 0,21 0 16,0 0-16,0 0 0,0-1 15,0 1-15,0 0 0,0 0 16,0 0-16,0 0 0,21-1 16,0 1-16,21 0 0,-21 0 0,22 0 15,-1 0-15,0-1 0,1 1 16,-1 0-16,0 0 0,1 21 0,-1 0 16,0-21-16,1 21 0,-1 0 15,-21 0-15,22 21 0,-22-21 0,21 21 16,-21 0-16,-21 22 0,0-22 15,0 0-15,0 21 0,0 1 16,-21-22-16,-21 21 0,-1 0 16,1-20-16,0 20 0,-22 0 0,22-21 15,0 1-15,-22-1 0,22 0 16,21 0-16,-22 0 0,22 0 0,-21-21 16,21 22-16,-1-22 15,44 0 16,-22-22-31,21 1 16,0 21-16,0-21 0,0 21 16,22-21-16,-22 0 0</inkml:trace>
  <inkml:trace contextRef="#ctx0" brushRef="#br0" timeOffset="2940.71">5059 1080 0,'0'0'0,"21"-22"0,-21 1 15,21 0-15,-21 0 16,0 0-16,0 0 0,0-1 0,0 1 16,0 0-16,0 0 15,-21 0-15,0 0 0,0 21 16,-1 0-16,1 0 0,0 0 15,0 0-15,-21 0 0,20 21 0,-20 0 16,21 0-16,-21 21 0,-1-20 16,22 20-16,-21-21 0,21 21 0,-1 1 15,-20-1-15,42-21 0,-21 22 16,21-1-16,-21-21 0,21 21 0,0-20 16,0-1-16,0 21 0,0-21 15,0 0-15,0 1 0,21-22 0,0 21 16,0-21-16,0 21 15,1-21-15,-1 0 16,0 0-16,0 0 0,0 0 0,0-21 16,1 0-16,20-1 0,-21 1 15,21 0-15,-20 0 0,-1-21 0,21-1 16,-21 1-16,0 0 0,1-22 16,-1 22-16,0-1 0,0-20 0,0 21 15,-21 20-15,0-20 0,0 21 16,0 0-16,0 0 0,21 21 15,-21 21 1,0 0 0,0 0-16,0 21 0,0-20 15,0 20-15,0 0 0,0 1 16,0-22-16,0 21 0,0 0 0,0-20 16,0 20-16,0-21 0,0 0 0,0 22 15,0-22-15,0 0 0,0 0 16,22 0-16,-1-21 15,0 0-15,0 0 0,0 0 16,0 0-16,1 0 0,-1-21 16,0 21-16,21-21 0,-21 0 15,22 0-15</inkml:trace>
  <inkml:trace contextRef="#ctx0" brushRef="#br0" timeOffset="3280.54">5969 402 0,'0'0'15,"-42"0"1,20 0-16,1 21 16,21 1-16,-21-1 0,0 0 15,21 21-15,0-21 0,-21 22 16,0-1-16,21 0 0,0 1 0,0 20 15,-22 1-15,22-22 16,-21 22-16,21-1 0,0-21 0,-21 22 16,21-22-16,0 1 0,0-1 15,0 0-15,0-21 0,0 22 0,0-22 16,0 0-16,0 0 0,0 0 0,0 1 16,0-1-16,21-21 31,-21-21-16,21-1-15,1 1 0,-1 0 0,0-21 16</inkml:trace>
  <inkml:trace contextRef="#ctx0" brushRef="#br0" timeOffset="4017.11">6329 296 0,'0'0'16,"0"-21"-16,-21 42 31,21 1-31,0-1 16,-22 0-16,22 0 0,0 21 16,0-20-16,0 20 0,-21 0 15,21 1-15,0-1 0,-21 0 0,21 22 16,0-22-16,0 22 0,0-1 15,0-21-15,0 22 0,0-22 0,0 1 16,0-1-16,0 0 0,0-21 16,0 22-16,0-22 0,0 21 0,0-21 15,0 1-15,0-1 0,0 0 16,0 0-16,0-42 62,-21 21-62,21-21 16,0 0-16,0-1 0,0 1 16,0-21-16,0 21 0,0-22 15,0 22-15,0-21 0,0 21 0,0-22 16,0 22-16,0-21 0,21 21 16,0-22-16,-21 1 0,21 21 0,1 0 15,20 0-15,-21-1 0,0 1 16,22 0-16,-22 21 0,21 0 0,0-21 15,-20 21-15,20 0 0,0 0 16,-21 0-16,22 21 0,-22 0 16,21 0-16,-21 22 0,1-22 0,-22 21 15,0-21-15,0 22 0,21-1 16,-21 0-16,0-20 0,0 20 0,0 0 16,0-21-16,0 1 0,0 20 15,-21-21-15,21 0 0,-22 0 0,22 1 16,0-1-16,0 0 0,-21-21 15,21 21-15,-21-21 0,21 21 0,-21-21 16,21 21 0,-21-21 15,21-21-15,-21 21-16,21-21 0,0 0 15,-22 21-15,22-21 0,-21 21 16,21-21-16,0-1 0,-21 1 0,0 0 15,0 0-15</inkml:trace>
  <inkml:trace contextRef="#ctx0" brushRef="#br0" timeOffset="4400.29">5313 868 0,'0'-21'0,"42"0"31,-21-1-31,0 22 16,1 0-16,-1 0 0,0 0 15,0-21-15,0 21 0,0 0 0,1 0 16,20 0-16,-21 0 16,0 0-16,0 0 0,1 0 0,-1 0 0,0 0 15,0 0-15,0 0 16,0 0 0,1 0-16,-22 21 46</inkml:trace>
  <inkml:trace contextRef="#ctx0" brushRef="#br0" timeOffset="5248.8">2900 2096 0,'-43'0'15,"86"0"-15,-107 0 0,43 0 0,-21 0 16,-1 0-16,22 0 0,0 0 0,-21 0 16,21 0-16,-1 0 15,1 0 1,42 0 15,1 0-31,-1 0 16,21 0-16,-21 0 0,22 0 0,-1 0 15,0 0-15,22 0 0,-22 0 16,0 0-16,22 0 0,-1 0 0,-20-22 16,41 22-16,-20 0 0,-1 0 15,22 0-15,0 0 0,-1-21 16,1 21-16,0 0 0,-1 0 0,22 0 15,-21 0-15,0 0 0,20 0 16,1 0-16,21-21 0,-21 21 0,21 0 16,0 0-16,-21 0 0,21 0 15,-21 0-15,21 0 0,-21 0 0,21-21 16,0 21-16,-22 0 0,1 0 16,0 0-16,-21 0 0,21 0 0,-22 0 15,1-21-15,0 21 0,-22 0 16,22 0-16,-1 0 0,-20 0 0,-1 0 15,1-21-15,-22 21 0,22 0 16,-22 0-16,0 0 0,-20 0 16,-1 0-16,0 0 0,0 0 0,0 0 15,-42-22 32,0 22-47,-21 0 0,-1 0 16</inkml:trace>
  <inkml:trace contextRef="#ctx0" brushRef="#br0" timeOffset="6360.19">3069 2307 0,'0'0'16,"-21"-21"-16,0 21 0,0 0 16,-1 0-16,1 0 15,0 0-15,0 0 0,21-21 0,-21 21 16,0 0-16,-1 0 0,1 0 16,0 0-1,42 0 79,0-21-94,1 21 16,20 0-16,-21 0 0,21 0 0,-20 0 15,20 0-15,0-21 0,-21 21 16,22 0-16,-1 0 0,-21 0 0,22 0 15,-1 0-15,0 0 0,1 0 0,-1 0 16,0 0-16,22 0 0,-22 0 16,22 0-16,-1 0 0,1 0 0,-1 0 15,1 0-15,-1 0 16,1 0-16,-1 0 0,1 0 0,-1 0 0,1 0 16,-22 0-16,21 0 0,1 0 15,-1 0-15,-20 0 0,20-22 16,1 22-16,-1 0 0,1 0 0,-1 0 15,22 0-15,-22 0 0,1 0 16,-1 0-16,1 0 0,-1 0 0,1 0 16,-1 0-16,1 0 0,-1 0 15,1 0-15,-22 0 0,22 0 0,-1 0 16,-20 0-16,20 0 0,1 0 0,-22 0 16,0 0-16,22 0 0,-22 0 15,0 0-15,1 0 0,-1 0 16,22 0-16,-22 0 0,0 0 0,1 0 15,20 0-15,-21 0 0,1 0 0,-1 0 16,0 0-16,22 0 0,-22 0 16,1 0-16,-22 0 0,21 0 15,0-21-15,1 21 0,-1 0 0,0 0 16,-20 0-16,20 0 0,-21 0 16,21 0-16,-20 0 0,-1 0 0,21 0 15,-21 0-15,0 0 0,-21-21 0,22 21 16,-1 0-16,0 0 0,0 0 15,0 0 32</inkml:trace>
  <inkml:trace contextRef="#ctx0" brushRef="#br0" timeOffset="13524.97">741 2667 0,'0'-21'31,"-21"21"-15,21-21-1,0 0 1,-22 21-1,1 0 1,21-22 0,-21 22-1,0 0 32,21 22-16</inkml:trace>
  <inkml:trace contextRef="#ctx0" brushRef="#br0" timeOffset="14688.66">635 2604 0,'0'21'62,"0"0"-46,0 0-1,0 0-15,0 0 0,0 1 16,0-1-16,0 0 16,0 0-16,21-21 15,0 0-15,-21 21 0,21-21 16,1 0-16,-1 0 0,0 0 15,0 0-15,0-21 0,22 21 16,-22-21-16,0 21 16,0-21-16,0 0 0,0-1 0,1 1 15,-1 0-15,0 0 0,0 0 16,0 0-16,-21-1 0,0 1 16,0 0-16,0 0 0,0 0 0,-21 21 31,21 21-16,-21 0-15,21 21 0,-21-20 16,21 20-16,0 0 0,0 1 16,0-22-16,0 21 0,0 0 0,0 1 15,0-1-15,0 0 0,0-20 16,0 20-16,0 0 0,0-21 16,0 22-16,0-1 0,0-21 15,-21 0-15,21 22 0,0-22 0,-22 0 16,22 0-16,0 0 0,0 1 15,-21-22-15,0 0 16,0 0-16,0 0 16,0-22-1,-1 1-15,1 0 0,21 0 0,-21-21 16,0 20-16,0 1 0,21 0 16,0 0-16,-21 0 0,21 0 0,-22-1 15,1 22 1,21 22 15,0-1-31,0 0 0,0 0 16,0 0-16,0 22 0,0-22 0,0 0 15,0 0-15,21 0 0,1 0 16,-1 1-16,0-1 0,0 0 0,0-21 16,0 0-16,1 21 0,-1-21 15,0 0-15,0 0 0,21 0 16,-20 0-16,-1-21 0,21 0 0,0 0 15,-20-1-15,20 1 0,-21 0 16,21 0-16,-20 0 0,-1-22 0,0 22 16,0 0-16,0-21 15,0 21-15,-21-1 0,22 1 0,-22 0 16,0 0-16,0 0 0,0 0 16,0 42 15,0 0-16,0 0-15,0 0 0,-22 0 0,22 1 16,-21 20-16,21-21 0,0 0 16,0 22-16,0-22 0,0 0 0,0 0 15,0 0-15,21 0 16,1 1-16,-1-22 0,0 0 16,0 0-16,0 0 0,0 0 15,1 0-15,20-22 0,-21 1 16,21 0-16,-20 0 0,20 0 0,-21 0 15,0-1-15,0 1 0,1-21 16,-1 21-16,-21 0 0,0-22 0,0 22 16,0-21-16,0 21 0,0-1 15,0 1-15,0 0 0,0 0 0,-21 0 16,-1 0-16,1 21 0,0 0 16,0 0-16,0 0 0,0 0 0,-22 0 15,22 21-15,0-21 0,0 21 16,0 0-16,-1 0 0,1 0 15,0 1-15,21-1 0,-21 0 16,21 0-16,0 0 0,0 0 16,0 1-16,21-22 0,0 0 15,0 0-15</inkml:trace>
  <inkml:trace contextRef="#ctx0" brushRef="#br0" timeOffset="17000.81">2879 3260 0,'-22'42'32,"44"-63"-1,-1 21-31,0-21 15,0 0-15,0-1 0,0 1 16,22 0-16,-22 0 0,0-21 0,21 20 16,-20 1-16,-1-21 0,21 21 15,-21-22-15,0 22 0,-21-21 0,22 21 16,-22-22-16,0 22 0,0-21 16,0 21-16,0 0 0,0-1 0,0 1 15,-22 21-15,22-21 16,-21 21-16,0 0 15,0 21-15,21 0 0,-21 1 16,21 20-16,-21-21 16,21 21-16,-22-20 0,22 20 15,0 0-15,0 1 0,-21 20 0,0-21 16,21 22-16,0-1 0,0 1 16,-21-1-16,21 22 0,-21-21 0,21-1 15,0 1-15,-21-1 0,21 22 16,0-22-16,0 1 0,0 20 0,0-20 15,0 21-15,0-22 0,0 1 16,0-1-16,0 1 0,0-22 0,0 0 16,0 1-16,0-1 0,0 0 15,0-21-15,0 1 0,21-1 16,0 0-16,-21 0 0,21-21 0,0 0 16,0 0-16,1-21 15,-1 21-15,0-21 0,0-22 16,0 22-16,0-21 0,1 0 0,-1-1 15,0 1-15,0-22 0,-21 1 16,21-1-16,-21 1 0,0-1 0,0 1 16,0-1-16,0 1 0,-21-1 15,21 1-15,-42-1 0,21 22 0,-22-21 16,22 20-16,-21 22 0,-1-21 16,22 21-16,-21-1 0,0 1 15,20 21-15,1 0 0,0 0 16,0 0-16,0 0 0,0 0 0,42 0 47,0 0-47,0 0 0,0 0 15,22-21-15,-22 0 0,21 0 16,-21 21-16,22-21 0,-1-1 0,-21 1 16,21 0-16,1-21 0,-1 21 15,-21-1-15,22 1 0,-22 0 0,0 0 16,21 0-16,-42 0 0,21-1 15,1 22-15,-22-21 0,0 42 47,0 1-31,0-1-16,0 0 0,-22 0 0,22 21 16,0-20-16,0 20 0,0-21 15,0 21-15,0-20 0,0-1 0,0 21 16,22-21-16,-1-21 0,0 21 15,0 1-15,0-22 0,0 0 0,22 0 16,-22 0-16,21 0 0,-21 0 0,22-22 16,-1 1-16,-21 21 0,22-21 15,-1 0-15,-21-21 0,0 20 16,22-20-16,-22 21 0,0-21 16,0 20-16,-21-20 0,0 21 0,21-21 15,-21 20-15,0 1 0,0 0 0,0 0 16,-21 21 15,21 21-31,0 0 16,0 0-16,-21 1 0,21 20 0,0-21 15,0 21-15,-21-20 0,21 20 16,0-21-16,0 21 0,0-20 16,0-1-16,0 0 0,0 0 0,0 0 15,0 0 1,0-42 15,0 0-31,0 0 0,21 0 16,-21 0-16,0-1 0,21 1 0,-21-21 15,0 21-15,0-22 0,21 22 16,0 0-16,-21 0 0,22 0 0,-22 0 16,0-1-16,21 22 15,0 0-15,0 22 16,-21-1-16,0 0 0,0 21 15,21-21-15,-21 22 0,21-22 0,-21 21 16,22-21-16,-1 22 0,-21-22 16,21 0-16,0 0 0,0 0 15,0 1-15,1-1 0,-1-21 0,0 0 16,0 21-16,0-21 0,0 0 16,1 0-16,-1 0 0,0 0 0,0-21 15,0 21-15,22-21 0,-22-1 16,0 1-16,21-21 0,-21 21 0,22-22 15,-1 1-15,-21 0 0,22-1 16,-22 22-16,21-21 0,0 0 0,1 20 16,-1-20-16,-21 21 0,22 0 15,-1 0-15,-21 21 0,0 0 0,0 0 16,1 0-16,-1 0 0,0 0 16,-21 21-16,0 0 0,21 0 15,-21 0-15,0 0 16,0 1-16,0-1 0,0 0 0,0 0 15,0 0-15,0 0 16,21-21 15,-21-21-15,0 0-16,0 0 0,0 0 16,0 0-16,0-1 15,0 1-15,-21 0 0,0 0 16,21 0-16,-21 0 0,0-1 15,-1 22-15,1 0 0,0 0 16,0 0-16,0 0 0,-22 0 16,22 0-16,0 22 0,0-1 15,0 0-15,0 0 0,-1 0 0,1 22 16,0-22-16,0 21 0,21-21 16,-21 22-16,21-22 0,0 21 0,0-21 15,0 0-15,0 22 0,0-22 0,21 0 16,0-21-16,0 21 15,0-21-15,1 0 0,-1 0 16,21 0-16,-21 0 0,0 0 16,1 0-16,-1 0 0,0-21 0,0 0 15,0 0-15,0 0 0,1-1 0,20-20 16,-21 0-16,0-1 0,0 22 16,1-21-16,-1 0 0,0-1 0,0 1 15,0-22-15,0 22 0,-21 0 16,22-1-16,-22 1 0,21 0 0,-21 21 15,0-1-15,0-20 0,0 21 16,0 0-16,-21 42 47,21 0-47,0 21 0,-22 1 0,1-1 16,21 0-16,0 1 0,0-1 15,-21 0-15,21 1 0,-21-1 0,21 0 16,0 22-16,0-22 0,0 1 15,0-1-15,0-21 0,0 21 0,0-20 16,21 20-16,0-21 0,0 0 0,1-21 16,-1 21-16,0-21 0,0 0 15,21 0-15,-20 0 0,20 0 0,0-21 16,-21 0-16,22 0 0,-1 0 16,-21 0-16,22-1 0,-22-20 15,21 21-15,-21-21 0,0-1 0,1 22 16,-22-21-16</inkml:trace>
  <inkml:trace contextRef="#ctx0" brushRef="#br0" timeOffset="17468.54">3725 2773 0,'0'0'0,"-42"21"32,63-21-1,0 0-31,0 0 0,1 0 0,-1 0 16,0-21-16,0 21 15,-21-21-15,-21 21 31,0 0-31,0 0 16,-1 0-16,1 0 0,0 21 16,21 0-1,0 0-15,21-21 16,0 0 0</inkml:trace>
  <inkml:trace contextRef="#ctx0" brushRef="#br0" timeOffset="19933.24">7324 3112 0,'0'0'0,"-22"0"16,1 0-1,21-22 17,0 1-32,0 0 15,0 0-15,21 21 0,1-21 16,-1 0-16,-21-1 0,21-20 0,0 21 15,0-21-15,-21 20 0,21-20 16,1-21-16,-1 20 0,-21 1 0,0-22 16,0 22-16,21 0 0,-21-1 15,0 1-15,0 0 0,0 21 0,0-1 16,0 1-16,-21 21 31,21 21-31,0 1 0,-21 20 16,21 0-16,-22 1 0,22 20 15,0 1-15,0-1 0,0-21 0,0 22 16,0-1-16,0-20 0,0 20 16,0-20-16,0-1 0,0 0 0,0 1 15,0-1-15,0 0 0,22-21 16,-1 22-16,-21-22 0,21 0 0,0-21 16,0 21-16,22-21 0,-22 0 0,0 0 15,21 0-15,-21-21 0,22 21 16,-1-21-16,0 0 0,-20-22 15,20 22-15,0 0 0,-21-21 16,1-1-16,20 1 0,-21 0 0,0-1 16,0 1-16,1 0 0,-22-22 0,0 1 15,0 20-15,0-20 0,0-1 16,0 22-16,0-21 0,0 20 0,0 22 16,0-21-16,0 21 0,0-1 15,0 44 1,0-1-1,0 0-15,0 21 0,0 1 0,0 20 16,0-21-16,0 22 0,0-22 16,0 22-16,0-22 0,0 22 15,0-22-15,0 21 0,0-20 0,0-1 16,0 0-16,0 1 0,0-22 16,0 21-16,21-21 0,0 1 0,0-1 15,0 0-15,0-21 0,1 0 0,-1 0 16,0 0-16,0 0 0,21 0 15,-20 0-15,-1-21 0,21 0 0,-21-1 16,0-20-16,22 21 0,-22 0 16,0 0-16,0-22 0,0 22 0,1-21 15,-1 21-15,-21-22 0,0 22 16,0-21-16,0 21 0,0-1 16,0 1-16,-21 42 31,-1 1-31,22-1 0,-21 0 15,21 0-15,0 0 0,0 0 16,-21 1-16,21 20 0,0-21 0,-21 0 16,21 0-16,0 1 0,0-1 0,0 0 15,0 0-15,0-42 47,0 0-47,21 21 16,-21-21-16,21-1 0,0 1 15,-21 0-15,22 0 0,-1-21 16,0 20-16,-21 1 0,21 0 0,0 0 16,0 0-16,1 0 0,-1 21 15,0 0-15,0 0 16,-21 21-16,0 0 16,0 0-16,0 0 0,0 0 15,0 1-15,0-1 0,0 21 0,0-21 16,0 0-16,0 1 0,0-1 15,0 0-15,21 0 0,0 0 0,1-21 16,-1 21-16,0-21 0,0 0 0,21 0 16,-20 0-16,20 0 15,0 0-15,-21-21 0,22 21 0,-1-21 16,-21 0-16,22 0 0,-22 0 16,21-1-16,-21-20 0,0 21 0,1-21 15,-1-1-15,0 1 0,-21-22 0,0 22 16,21-21-16,-21-1 0,21 1 15,-21 20-15,0-20 0,0 20 0,0 1 16,0 0-16,0 21 0,0-1 16,0 1-16,0 0 0,0 42 31,0 0-31,0 22 0,0-22 0,0 21 16,0 22-16,0-22 0,0 22 15,0-22-15,-21 21 0,21-20 16,0 20-16,-21-20 0,21-1 0,0 0 15,0-21-15,0 22 0,-21-22 0,21 21 16,0-21-16,0 1 0,-21-22 16,21 21-16,0 0 0,0-42 47,0 0-47,0-1 0,0 1 15,21 0-15,-21-21 0,21 21 16,0-1-16,0-20 0,0 21 0,1 0 15,-1 0-15,0-1 16,0 1-16,0 0 0,0 0 0,1 21 16,-1 0-16,-21-21 0,21 21 0,0 0 15,0 0-15,-21 21 16,0 0 0,-21 0-1,0-21-15,0 0 0,0 21 0,-1-21 16,1 0-16,0 22 0,0-22 0,0 21 15,0-21-15,-1 0 0,1 0 16,0 0-16,0 0 16,0 21-1,21 0 1,0 0-16,0 0 16,0 1-16,0-1 0,0 0 15,21-21-15,0 21 0,-21 0 0,0 0 16,21 1-16,0-1 0,-21 0 15,22 0-15,-1-21 0,0 21 0,0 0 16,0-21-16,0 0 0,22 0 0,-22 0 16,21 0-16,1 0 0,-22 0 15,21-21-15,0 21 0,1-21 16,20 0-16,-20 21 0,-1-21 0,0 0 16,-21-22-16,22 22 0,-1 0 15,-21-21-15,0 20 0,22-20 0,-43 21 16,21-21-16,-21-1 0,21 22 15,-21-21-15,0 21 0,0-1 16,0 1-16,-21 42 16,0 1-1,0-1-15,21 0 0,-22 0 0,1 0 16,21 22-16,0-22 0,-21 21 16,0 0-16,21-20 0,-21-1 0,21 21 15,-21-21-15,21 0 0,0 1 0,0-1 16,0 0-16,-22 0 0,22 0 15,0-42 32,0 0-47,22 0 0,-1 21 0,-21-21 16,21-22-16,0 22 0,0 0 16,0-21-16,1 20 0,-1-20 0,21 0 15,-21-1-15,0 22 0,22-21 16,-22 21-16,0 0 0,21-1 0,-20 1 15,-1 21-15,0 0 0,0 0 0,0 21 16,-21 1 0,21 20-16,-21-21 0,0 0 0,0 22 15,0-22-15,0 21 0,0-21 0,0 0 16,0 22-16,0-22 0,0 0 16,0 0-16,0 0 0,0 1 15,0-1-15,0 0 16,0-42 15,0 0-15,22 21-16,-22-22 0,21 1 0</inkml:trace>
  <inkml:trace contextRef="#ctx0" brushRef="#br0" timeOffset="21483.87">11049 2731 0,'0'0'0,"0"-22"0,-21 22 32,0 0-32,21 22 15,-22-1-15,1 0 0,0 0 0,0 0 16,0 0-16,0 22 0,-1-22 16,22 0-16,0 21 0,-21-20 0,21-1 15,0 0-15,0 0 0,0 0 16,0 0-16,0 1 0,21-1 15,1-21-15,-1 0 0,0 21 16,21-21-16,-21 0 0,1 0 16,20 0-16,-21 0 0,0 0 0,22-21 15,-22 21-15,0-21 0,21-1 0,-21 22 16,1-21-16,20 0 0,-21 0 16,0 0-16,0-22 0,1 22 0,-22-21 15,0 0-15,0 20 0,0-20 0,0 0 16,0 21-16,0-22 0,-22 22 15,1 0-15,0 0 0,0 21 16,-21 0-16,20 0 0,-20 0 0,0 0 16,-1 0-16,22 21 0,-21-21 0,21 21 15,-22 0-15,22 0 0,0 22 16,0-22-16,0 21 0,21-21 16,-21 1-16,21 20 0,0-21 0,0 21 15,0-20-15,0-1 0,21 0 0,0 0 16,-21 0-16,42 0 0,-21 1 15,1-22-15,20 21 0,-21-21 0,21 0 16,1 0-16,-1 0 0,-21 0 16,22 0-16,-1 0 0,-21 0 0,21 0 15,-20-21-15,20-1 0,-21 1 16,21 21-16,-20-21 0,-1 0 16,0-21-16,0 20 0,0 1 0,0-21 0,1 0 15,-1 20-15,-21 1 0,21-21 16,-21 21-16,0 0 0,0-1 15,0 1-15,0 42 32,0 1-32,0-1 0,0 0 15,0 21-15,-21-21 0,21 1 0,-21 20 16,21-21-16,-22 0 0,22 22 16,0-22-16,0 0 0,0 0 0,0 0 15,0 0-15,0 1 16,0-1-1,22-21-15,-1 0 0,0 0 0,0 0 16,0 0-16,0 0 0,1-21 16,-1-1-16,0 22 0,0-21 15,0 0-15,0 0 0,1-21 0,-1 20 16,0 1-16,0-21 0,0 21 16,0 0-16,-21-22 0,22 22 0,-1 0 15,-21 0-15,0 42 31,0 0-31,-21 0 0,-1 0 16,22 1-16,-21-1 0,21 21 16,0-21-16,-21 0 0,21 1 15,0-1-15,0 0 0,0 0 0,0 0 16,0 0-16,0 1 0,21-1 16,0-21-16,1 0 0,-1 21 15,0-21-15,0 0 0,0 0 0,22 0 16,-22 0-16,0 0 0,21-21 15,-21 21-15,1-21 0,-1-1 0,0 22 16,0-21-16,0 0 0,-21 0 0,0-21 16,0 20-16,0 1 0,0-21 15,0 21-15,0-22 0,0 22 0,-21 0 16,0 0-16,0 0 16,0 0-16,-1 21 0,1-22 15,42 22 16,1 0-31,-1 0 16,21 0-16,-21 0 0,22 0 16,-22 0-16,21 0 0,0 0 0,-20 0 15,20 0-15,-21 0 0,21 0 0,-20 0 16,-22 22-16,21-1 0,-21 0 16,0 0-16,21 0 0,-21 0 0,0 1 15,0-1-15,0 0 0,0 0 16,0 0-16,-21 0 15,21 1-15,-21-1 0,21 0 0,-22 0 16,22 0-16,0 0 16,0 1-1,0-1-15,0-42 47,0-1-31,0 1-16,0 0 0,0 0 0,0 0 15,0 0-15,0-1 0,22 1 0,-1-21 16,0 0-16,0 20 0,0-20 16,0 0-16,22 21 0,-22-22 15,21 22-15,1 0 0,-22 0 0,21 0 16,0-1-16,1 22 0,-1 0 16,0 0-16,1 22 0,-22-1 0,0 0 15,0 0-15,0 21 0,-21 1 16,22-22-16,-22 21 0,0 1 0,0-22 15,0 21-15,0 0 0,0-20 0,-22-1 16,22 21-16,-21-21 0,21 0 16,0 1-16,0-1 0,-21-21 15,21 21-15,0-42 47,0 0-47</inkml:trace>
  <inkml:trace contextRef="#ctx0" brushRef="#br0" timeOffset="22132.5">14372 2752 0,'-21'-21'16,"42"42"-16,-42-64 0,21 22 15,0 0-15,0 0 16,-21 21-16,0 0 15,21 21-15,0 0 0,0 0 16,0 1-16,0 20 0,-22 0 0,22 1 16,0-1-16,0 0 0,-21 22 15,21-1-15,0 1 0,0 20 0,0 1 16,0-21-16,0 20 0,0-20 16,0 20-16,0-20 0,0 21 0,0-22 15,0 22-15,-21-22 0,21 1 16,0-1-16,0 1 0,0-1 15,-21-20-15,21 20 0,0-21 0,-21 1 16,21-1-16,-21 0 0,-1-20 0,22-1 16,0 0-16,0 0 0,0-42 31,0 0-31,0 0 0,0-1 16,0-20-16,0 0 0,0-1 0,0 1 15,22-21-15,-22-1 0,0-21 16,0 22-16,0-1 0</inkml:trace>
  <inkml:trace contextRef="#ctx0" brushRef="#br0" timeOffset="22476.3">14139 2963 0,'0'0'0,"-21"-21"0,0-85 31,21 85-31,0 0 0,0 0 0,0 0 0,21 0 16,0-1-16,0 1 0,1 0 15,20 21-15,-21-21 0,21 0 0,1 21 16,-1 0-16,-21 0 0,22 0 16,-1 0-16,0 0 0,-21 21 15,22 0-15,-22 0 0,0 0 0,0 1 16,0 20-16,1-21 0,-22 21 16,0-20-16,0 20 0,0-21 0,0 0 15,-22 22-15,1-22 0,0 0 16,0 0-16,-21 0 0,-1 0 0,22-21 15,-21 22-15,21-22 0,-22 0 0,22 21 16,0-21-16,0 0 0,0 0 16,21-21 15,21 21-31,0-22 16,0 1-16,0 21 0,22-21 0</inkml:trace>
  <inkml:trace contextRef="#ctx0" brushRef="#br0" timeOffset="22997.76">15282 2646 0,'-84'-21'31,"62"21"-31,-20 0 0,21 0 16,-21 0-16,20 21 0,-20 0 15,0 0-15,21 0 0,-1 22 16,-20-22-16,21 21 0,0 1 0,0-22 16,-1 21-16,22-21 0,0 22 15,-21-1-15,21-21 0,0 0 0,0 0 16,0 1-16,0-1 0,0 0 16,0 0-16,21-21 0,1 0 15,-1 0-15,0 0 0,0 0 0,0 0 16,22-21-16,-22 0 0,21 21 15,-21-21-15,22-1 0,-22 1 0,21 0 16,-21-21-16,0 21 0,1-22 16,20 22-16,-42-21 0,21-1 15,-21 22-15,21-21 0,-21 0 0,0 20 16,0 1-16,0 0 0,0 42 31,0 0-31,-21 22 16,0-22-16,21 21 0,0-21 0,0 22 15,0-1-15,0-21 0,0 22 0,0-22 16,0 0-16,0 0 0,0 21 16,0-20-16,0-1 0,21 0 15,0-21-15,0 0 16,1 0-16,-1 0 0,0 0 0,0 0 16,21 0-16,-20-21 0,-1 0 15,21-1-15,-21 1 0,22 0 16</inkml:trace>
  <inkml:trace contextRef="#ctx0" brushRef="#br0" timeOffset="23245.62">15960 2328 0,'0'0'0,"0"-21"0,0-21 32,-22 42-32,22 21 0,-21 0 15,0 22-15,21-22 0,-21 21 0,21 22 16,0-22-16,0 21 0,-21-20 15,21 20-15,-21-20 0,21-1 16,0 0-16,-22 1 0,22-22 0,0 21 16,0-21-16,0 0 0,0 22 15,0-22-15,0 0 0,0 0 16,22-21 0,20-21-1,-21 0-15,0 21 0,22-42 0</inkml:trace>
  <inkml:trace contextRef="#ctx0" brushRef="#br0" timeOffset="23736.34">16446 2244 0,'0'0'0,"-42"63"31,21-20-31,0-1 0,21 0 0,-21 1 15,21-1-15,0 21 0,-22-20 0,22-1 16,-21 0-16,21 22 0,-21-43 0,21 21 16,0 1-16,0-1 0,-21-21 15,21 0-15,0 1 0,0-1 0,-21 0 16,21 0-16,0 0 16,0-42 15,0 0-31,0 0 15,0 0-15,0-22 0,0 22 16,0 0-16,21-21 0,0-1 16,0 1-16,0 0 0,22-1 0,-1 1 15,-21 0-15,22 20 0,-1 1 16,0-21-16,1 42 0,-1-21 0,-21 21 16,21 0-16,-20 21 0,-1-21 0,0 42 15,0-21-15,-21 22 16,0-1-16,0 0 0,0 1 0,0-1 0,0 0 15,0-20-15,0 20 16,-21-21-16,0 21 0,21-20 0,-21-1 16,-1-21-16,22 21 0,-21 0 0,0-21 15,0 0 1,0 0 0,21-21-16,-21 0 0,-1 21 15</inkml:trace>
  <inkml:trace contextRef="#ctx0" brushRef="#br0" timeOffset="23936.22">15727 2540 0,'21'0'31,"0"0"-31,0 0 0,0 0 15,1 0-15,-1 0 0,21 0 0,-21 0 16,22 0-16,-22 0 0,0-21 16,0 21-16,0-21 0,22 21 0</inkml:trace>
  <inkml:trace contextRef="#ctx0" brushRef="#br0" timeOffset="25152.44">17526 2985 0,'0'0'0,"-21"0"16,-22 21-1,43-42 1,22 21 0,-1-22-16,0 1 0,0 21 15,21-21-15,-20-21 0,-1 21 0,0-1 16,0-20-16,0 21 0,0-21 15,-21-1-15,22-20 0,-22 20 0,21 1 16,-21 0-16,21-1 0,-21 22 16,0 0-16,0 0 0,0 0 15,0 42 1,0 0 0,-21 0-16,0 22 0,-1-22 0,1 21 15,21-21-15,-21 22 0,0-1 16,21-21-16,0 21 0,0-20 0,0 20 15,0-21-15,0 0 0,0 0 0,0 1 16,0-1-16,0 0 0,0 0 16,21 0-16,0-21 0,0 21 15,1-21-15,-1 0 16,0 0-16,0 0 0,0 0 16,0-21-16,-21 0 0,22 21 15,-22-21-15,21 0 0,-21 0 16,21-1-16,-21-20 0,0 21 0,0-21 15,0 20-15,0-20 0,0 0 16,0-1-16,-21 22 0,0-21 0,-1 21 16,22 0-16,-21 21 0,0-22 15,0 22-15,42 0 32,0 0-17,0 0-15,1-21 0,20 21 16,-21-21-16,21 0 0,22 21 0,-22-21 15,1 0-15,20 21 16,-21-22-16,22 1 0,-22 0 0,22 0 16,-22 0-16,0 21 0,-20-21 0,-1-1 15,0 22-15,0-21 0,-21 0 16,-21 42 15,0 0-15,0 1-16,21-1 0,-22 0 15,1 21-15,0-21 0,0 43 16,21-22-16,-21 22 0,0-22 0,-1 22 16,1-1-16,21 22 0,-21-22 0,21 1 15,-21-1-15,21 1 0,-21-1 16,21 22-16,0-22 0,0 22 16,0-21-16,0 20 0,0-20 0,0-1 15,0 22-15,0-22 0,0 1 0,0 21 16,0-22-16,0 22 0,0-22 15,0 1-15,0-1 0,0 1 0,0-22 16,0 0-16,0 1 0,-21-1 0,-1-21 16,1 22-16,21-22 0,-21-21 15,0 21-15,0-21 0,0 0 16,-1 0-16,1-21 0,21 0 16,0-1-16,0-20 15,-21 0-15,21-1 0,0 1 0,0-21 16,0-1-16,0-21 0,0 22 0,0-1 15,0-20-15,21 20 0,-21-20 16,21-1-16,1 0 0,-1 1 0,0-1 16,0 0-16,0 1 0,22 20 15,-22-21-15,0 22 0,0-1 0,21 22 16,-20 0-16,-1-1 0,21 1 0,-21 21 16,0 0-16,1 0 0,-1-1 15,0 1-15,0 0 0,0 21 0,-21-21 16,0 0-16,21 21 15,-21-21-15,22-1 0</inkml:trace>
  <inkml:trace contextRef="#ctx0" brushRef="#br0" timeOffset="25636.16">20129 2286 0,'0'0'0,"0"-21"0,0-64 31,0 64-31,0 0 16,0 42 0,0 0-16,-21 0 15,21 1-15,0-1 0,-21 21 16,21 0-16,0 1 0,-21 20 0,21 1 15,0-22-15,0 22 0,-21-1 16,0-21-16,21 1 0,-22-1 0,22 0 16,0-20-16,0 20 0,-21-21 15,21 0-15,-21-21 0,21 21 0,0-42 47,21 0-47,0-21 0,-21 21 16,22-1-16,20-20 15</inkml:trace>
  <inkml:trace contextRef="#ctx0" brushRef="#br0" timeOffset="25885.02">20468 2223 0,'21'-22'0,"-42"44"0,42-65 16,-21 22-16,0 42 31,0 0-31,0 1 16,0-1-16,-21 0 0,21 21 0,0 1 15,0-1-15,-21 0 0,21 22 16,-21-22-16,21 0 0,-21 1 0,21-1 16,0 0-16,0 1 0,-22-22 15,22 0-15,-21 0 0,21 0 16,0 1-16,0-1 0,0 0 16,-21-42 15,21 0-31,0-1 0,-21 1 0</inkml:trace>
  <inkml:trace contextRef="#ctx0" brushRef="#br0" timeOffset="26067.91">20045 2540 0,'0'0'0,"21"0"47,0 0-47,0 0 15,0-21-15,1 21 0,20 0 16,-21 0-16,21 0 0,-20-21 0,20 0 16,-21 21-16,21-22 0,1 22 15,-22-21-15,21 21 0</inkml:trace>
  <inkml:trace contextRef="#ctx0" brushRef="#br0" timeOffset="26303.78">20722 2265 0,'21'0'31,"0"0"-31,1 0 16,20 0-16,-21-21 0,21 21 15,1 0-15,-22 0 0,21 0 0,-21 0 16,22 0-16,-22 0 0,0 0 15,0 0-15,-21-21 16</inkml:trace>
  <inkml:trace contextRef="#ctx0" brushRef="#br0" timeOffset="26540.64">20934 2286 0,'0'0'0,"0"21"0,0 0 0,-21 22 16,21-1-16,-22 0 0,1 1 0,21-1 15,0 0-15,0 1 0,-21 20 16,21-20-16,-21-22 0,21 21 0,-21 0 16,21-20-16,0-1 0,0 0 15,0 0-15,0 0 0,0 0 16,21-21-1,0 0-15,0-21 16,0 21-16,1-21 0</inkml:trace>
  <inkml:trace contextRef="#ctx0" brushRef="#br0" timeOffset="26784.5">21357 2328 0,'0'0'0,"-21"22"31,21 20-31,0-21 16,-21 21-16,0 1 0,21-1 15,-22 0-15,22 1 0,-21-1 0,0 0 16,21 1-16,0-22 0,-21 21 0,21-21 16,-21 1-16,21-1 0,0 0 15,0 0-15,0 0 0,0-42 31,21 21-15,0-21-16</inkml:trace>
  <inkml:trace contextRef="#ctx0" brushRef="#br0" timeOffset="27000.41">21251 2498 0,'0'-43'0,"0"86"0,0-107 0,0 43 0,0 0 15,0 0-15,0 0 0,0 42 31,21 21-31,1-21 0,-1 22 0,0-1 16,21-21-16,-21 21 0,1 1 16,-1-22-16,-21 0 0,21 21 0,0-20 15,-21-1-15,21-21 16,-21 21-16,0 0 0,21-21 16,1 0-1,-1-21 1,0 21-16</inkml:trace>
  <inkml:trace contextRef="#ctx0" brushRef="#br0" timeOffset="27257.26">22013 2350 0,'-21'0'0,"0"21"0,0 0 15,0 0-15,-22 0 0,22 0 16,-21 1-16,-1 20 0,22-21 0,-21 0 15,0 0-15,-1 22 0,22-22 0,0 0 16,-21-21-16,42 21 16,-22 0-16,1 1 15,42-22 1,1 0-16,-1 0 16,21-22-16,-21 1 0,0 0 0,22 0 15,-22 0-15,21 0 0,-21-22 16,22 22-16,-22-21 0</inkml:trace>
  <inkml:trace contextRef="#ctx0" brushRef="#br0" timeOffset="27465.14">21929 2413 0,'0'0'0,"21"-42"0,0 42 16,-21-21-16,21-1 0,-21 44 31,0 20-15,0-21-16,-21 21 0,0-20 16,21 20-16,0 0 0,-21 1 0,-1-1 15,1 0-15,21 1 0,-21-22 0,21 21 16,0-21-16,-21 0 0,21 1 15,-21-1-15,21 0 0,0 0 0,0 0 16,21-21 15,0 0-31,0 0 0,0 0 16,22-21-16,-22 0 16</inkml:trace>
  <inkml:trace contextRef="#ctx0" brushRef="#br0" timeOffset="27763.97">22394 2350 0,'0'0'0,"0"-22"0,21-20 0,1 21 0,-1 0 16,-21 42-1,0 0 1,-21 0-16,-1 0 0,1 22 0,21-1 16,-21 22-16,0-22 0,0 0 15,0 1-15,21-1 0,-22 0 0,1 1 16,21-1-16,-21-21 15,21 0-15,0 0 0,0 1 0,0-1 16,0 0-16,0 0 0,21-21 16,0 0-1,1 0-15,-1 0 0,0 0 0,0 0 16,0 0-16,22-21 16,-22 0-16,0 21 0,21-21 0,-21-1 15,1 22-15,-1-21 0,0 0 0,0 21 16,0-21-16,0 21 15</inkml:trace>
  <inkml:trace contextRef="#ctx0" brushRef="#br0" timeOffset="28368.63">23770 2265 0,'0'0'0,"-21"0"0,0-21 16,0 21-16,-1 0 0,1-21 0,0 21 16,21-22-1,0 1-15,21 21 0,0 0 16,22-21-16,-1 21 0,0 0 15,22-21-15,-1 21 0,1 0 0,-1 0 16,1 0-16,-1 0 0,1 0 16,-22 0-16,1 0 0,-1 0 0,0 0 15,-21 0-15,1 0 16,-44 0 0,1 0-16,-21 0 15,21 0-15,-22 0 0</inkml:trace>
  <inkml:trace contextRef="#ctx0" brushRef="#br0" timeOffset="28628.48">24088 2138 0,'-43'21'16,"43"0"0,-21 0-16,0 1 15,0-1-15,21 0 0,-21 0 16,21 21-16,-22 22 0,22-22 15,-21 22-15,21-22 0,-21 22 0,21-22 16,0 21-16,0-20 0,0-1 16,0 0-16,0 1 0,-21-1 0,21-21 15,0 0-15,0 1 0,0-1 16,0 0-16,0 0 0,0 0 16,21-21-16,0 0 0,0 0 15,1 0-15,-1-21 16,0 0-16</inkml:trace>
  <inkml:trace contextRef="#ctx0" brushRef="#br0" timeOffset="29052.86">24151 2773 0,'0'-21'0,"0"42"0,0-63 16,0 20-16,0 1 0,0 0 0,0 0 16,0 0-16,0 0 15,0-1-15,0 1 0,21 0 0,-21 0 16,21 0-16,1 0 0,-1-1 15,0 1-15,21 21 0,-21 0 0,22 0 16,-1 0-16,0 0 16,1 0-16,-1 21 0,0 1 0,1-1 0,-1 21 15,0 0-15,-20-20 16,-1 20-16,0 0 0,-21 1 0,0-22 16,0 21-16,0-21 0,-21 22 15,0-22-15,-1 0 0,-20 0 0,21-21 16,0 21-16,0 0 0,-22-21 0,22 0 15,0 0 1,21-21 0,0 0-1,21 0-15,0 0 0,0-22 0,1 22 16,-1 0-16,0-21 0,0 21 16,21-22-16,-20 1 0,20 21 15,-21 0-15,21-22 0,1 22 0,-22 0 16,21 21-16,-21-21 0,1 21 15,20 0-15,-21 0 0,0 0 0,0 0 16,1 21-16,-22 0 16,21-21-16,-21 21 0</inkml:trace>
  <inkml:trace contextRef="#ctx0" brushRef="#br0" timeOffset="29631.93">25167 2773 0,'0'0'0,"21"21"31,0-21-31,1 0 16,-1 0-16,0 0 16,0-21-16,0 0 0,0 0 15,22 21-15,-22-22 0,0 1 16,0 0-16,-21 0 0,21 0 0,1 0 16,-22-1-16,21 1 0,-21 0 15,0 0-15,-21 21 16,-1 0-16,1 0 15,0 21-15,0 0 0,0 0 16,-22 1-16,22-1 0,0 21 0,0-21 16,0 22-16,0-22 15,-1 21-15,1-21 0,21 0 0,0 1 16,0 20-16,0-21 0,0 0 16,0 0-16,21 1 0,1-1 15,-1-21-15,0 0 0,21 21 16,-21-21-16,22 0 0,-22 0 0,21 0 15,1 0-15,-1 0 0,0 0 0,1-21 16,20 0-16,-21 21 0,1-22 16,-1 1-16,0 0 0,1 0 0,-1 0 15,0 0-15,-20-1 0,-1-20 16,0 21-16,0-21 0,-21-1 16,0 22-16,0-21 0,0 21 15,0-1-15,0 1 0,0 0 0,-21 21 16,0 0-1,0 21-15,21 0 0,-22 1 0,1-1 16,0 0-16,0 21 0,0-21 16,21 22-16,0-22 0,0 0 0,0 21 15,0-20-15,0-1 0,0 0 0,0 0 16,0 0-16,21 0 16,0-21-16,0 0 0,0 0 0,1 0 15,-1 0-15,21 0 0,0 0 16,1 0-16,20 0 0</inkml:trace>
  <inkml:trace contextRef="#ctx0" brushRef="#br0" timeOffset="30492.43">27538 2350 0,'0'0'0,"0"-22"0,0 1 0,0 0 16,0 0 0,0 0-16,0 0 15,0-1 1,-21 22 0,-1 0-16,-20 0 0,21 0 15,-21 0-15,-1 22 0,-20-1 16,20 0-16,1 0 0,-21 0 0,20 0 15,22 1-15,-21-1 0,21 0 16,-1 0-16,22 21 0,0-20 0,0-1 16,0 0-16,22 21 0,-1-21 15,21 1-15,0-1 0,1 21 0,-1-21 16,0 0-16,22 1 0,-43 20 16,21-21-16,1 0 0,-22 0 15,0 1-15,0-1 0,0 0 16,-21 0-16,0 0 0,0 0 15,-42-21 1,21 0-16,-21 0 0,20 0 0,-20 0 16,-21 0-16,20 0 0,1-21 0,-22 0 15,22 21-15,0-21 0,21 21 16,-22-21-16,22 0 0,0-1 0,0 22 16,21-21-16,21 21 31,0 0-16,0 21-15,0 1 0,1-1 16,-1 0-16,21 0 0,-21-21 0,22 21 16,-22 0-16,21-21 0,-21 22 15,22-22-15,-1 0 0,0 0 0,-21 0 16,22 0-16,-1 0 0,0 0 16,1 0-16,-1-22 0,-21 1 0,22 21 15,-1-42-15,0 21 0,1-22 16,-1 1-16,0 0 0,-21-22 0,22 1 15,-1-1-15,0-20 0,1 20 16,-22 1-16,21-1 0,1 22 0,-22-22 16,21 22-16,-21 21 0,0-22 15,-21 22-15,-21 21 32,0 43-32,0-22 0,-21 21 15,20-21-15,-20 22 0,21 20 0,0-21 16,-22 22-16,22-1 0,0-20 15,0 20-15,0 1 0,21-22 0,0 0 16,-21 1-16,21-1 0,0-21 16,0 22-16,0-22 0,0 0 0,0 0 15,21 0 1,0-21-16,0 0 0,0 0 0,0 0 16,22 0-16,-22-21 0,21 0 15,-21 0-15,22 0 0</inkml:trace>
  <inkml:trace contextRef="#ctx0" brushRef="#br0" timeOffset="30688.32">27771 2625 0,'-43'0'0,"86"0"0,-128 0 16,43 0-16,20 0 0,1 0 15,0-21-15,21-1 16,42 22-1,-20-21-15,20 21 0,0 0 0,1 0 16,20 0-16,1-21 16,-1 21-16,1 0 0,-22 0 0,21 0 15,1-21-15</inkml:trace>
  <inkml:trace contextRef="#ctx0" brushRef="#br0" timeOffset="31140.16">28406 2688 0,'0'0'0,"-22"0"0,1 0 0,0 0 15,0-21-15,21 0 0,0 0 16,0 0-16,0-1 0,0 1 0,0 0 16,21 0-16,0 0 0,0 0 15,1-1-15,20 1 0,-21 21 16,0-21-16,22 21 0,-22 0 0,0 0 15,21 0-15,-21 0 0,1 21 16,-22 0-16,21 1 0,-21-1 0,0 0 16,21 0-16,-21 21 0,0-20 15,0 20-15,0-21 0,0 0 0,-21 22 16,21-22-16,-21 0 0,-1 0 16,22 0-16,-21-21 0,21 21 15,-21-21-15,0 0 0,0 0 16,21-21 15,0 0-31,0 0 16,21-21-16,-21 20 0,21 1 15,0 0-15,0-21 0,1 21 16,-22-1-16,21-20 0,0 21 0,0 0 16,0 0-16,-21-1 0,21 22 15,1-21-15,-1 21 0,0 0 0,0 0 16,0 0-1,0 0-15</inkml:trace>
  <inkml:trace contextRef="#ctx0" brushRef="#br0" timeOffset="31612.89">29273 2413 0,'0'0'0,"0"-21"16,0 0-16,0 0 15,-21 42 32,0 0-47,21 21 0,0-21 16,-21 1-16,21 20 15,-21-21-15,21 21 0,0-20 0,0-1 16,0 21-16,0-21 0,0 0 16,0 1-16,21-1 0,0-21 0,0 21 15,0-21-15,1 0 0,-1 0 16,0 0-16,0 0 0,0 0 0,22 0 15,-22-21-15,0 0 0,21 21 16,-21-22-16,1 1 0,-1 0 0,0-21 16,0 21-16,0-22 0,0 22 15,1-21-15,-22 21 0,0-1 0,0 1 16,0 0-16,0 42 31,0 0-15,0 1-16,-22-1 0,22 21 15,-21-21-15,21 0 0,0 1 16,-21-1-16,21 0 0,0 0 0,0 0 16,0 0-16,0 1 15,21-22-15,0 0 16,1 0-16,-1 0 0,0 0 16,0 0-16,0 0 0,22 0 0,-22-22 15,21 22-15</inkml:trace>
  <inkml:trace contextRef="#ctx0" brushRef="#br0" timeOffset="33028.37">30247 2413 0,'0'0'15,"0"-21"-15,0 0 0,0 0 0,0-1 16,-21 1-16,0 21 0,21-21 0,-21 21 16,-1-21-16,1 21 15,0 0-15,0 0 0,0 0 16,0 21-16,-1 0 0,1 0 0,21 1 15,-21-1-15,21 21 16,-21-21-16,21 22 0,0-22 0,0 0 0,0 0 16,0 21-16,0-20 15,0-1-15,21 0 0,0 0 0,0-21 16,1 21-16,-1-21 0,0 0 16,21 21-16,1-21 0,-1 0 0,0 0 15,1 0-15,-1 0 0,0-21 16,1 0-16,-1 0 0,0 0 0,-21 0 15,22-22-15,-22 1 0,0 0 16,0-1-16,0 1 0,1 0 0,-1-1 16,-21 1-16,21 0 0,-21-1 15,0 1-15,21 0 0,-21-1 0,21 1 16,0 0-16,-21 20 0,0-20 16,22 21-16,-22 0 0,21 21 15,-21 21 1,0 0-1,0 0-15,-21 0 0,-1 22 16,1-22-16,21 21 0,0 1 0,-21-22 16,0 21-16,21 0 0,-21-20 15,21 20-15,0 0 0,0 1 16,0-1-16,0 0 0,0 1 0,0-1 16,0 0-16,0-21 0,0 22 15,21-22-15,0 21 0,0-21 0,-21 1 16,21-1-16,1 0 0,-1-21 15,0 0-15,0 21 0,0-21 16,0 0-16,1 0 0,-1 0 0,21 0 16,-21 0-16,0-21 0,22 0 15,-22 0-15,0-1 0,0 1 0,0-21 16,22 21-16,-43-22 0,21 1 16,0 0-16,0-1 0,-21 22 15,0 0-15,0 0 0,0 0 0,-21 21 31,0 21-15,21 0-16,-21 0 0,0 0 16,-1 1-16,22 20 0,0-21 15,-21 0-15,21 0 0,0 1 16,0-1-16,0 0 0,0 0 0,0 0 16,0 0-16,21-21 15,1 22-15,-1-22 0,0 0 16,21 0-16,1 0 0,-22 0 15,21 0-15,0 0 0,1-22 16,-1 22-16,-21-21 0,22 0 0,-22-21 16,21 21-16,-21-1 0,0-20 15,1 21-15,-22 0 0,0 0 0,21-1 16,-21 1-16,0 0 16,0 0-1,0 42 16,-21-21-31,21 21 16,0 0-16,0 1 0,0-1 16,0 0-16,0 0 0,0 0 0,0 0 15,0 1-15,0-1 0,0 0 16,0 0-16,0 0 16,0 0-16,21-21 0,0 22 15,0-22 1,0 0-16,-21-22 15,0 1 1,0 0-16,0 0 0,21 0 0,-21-22 16,0 22-16,22-21 0,-22 0 15,0 20-15,0-20 0,21 0 0,0 21 16,0-22-16,-21 22 0,21 0 16,0 0-16,1 0 0,-1 21 0,0-22 15,21 22-15,-21 0 0,22 0 16,-1 0-16,22 0 0,-22 22 15,0-1-15,1 0 0,-1 0 0,-21 0 16,0 0-16,0 1 0,-21-1 16,0 21-16,0-21 0,0 0 15,0 1-15,-21-1 0,0 0 16,21 0-16,-21 0 0,0-21 16,21 21-16,-21-21 0,-1 0 15,22-21 16,0 0-31,0 0 16,0 0-16,22 0 0,-1-1 16,0 1-16,0 0 0,0 0 0,0 0 15,1 0-15,-1-22 16,0 22-16,0 21 0,0-21 0,-21 0 16,21 0-16,1 21 0,-1 0 15,0 0-15,0 0 16,0 0-16,0 0 0,1 0 15,-1 0-15,0 0 0,0 0 16</inkml:trace>
  <inkml:trace contextRef="#ctx0" brushRef="#br0" timeOffset="33452.92">32914 2371 0,'0'21'16,"21"-21"15,0 0-31,1 0 16,-1-21-16,0 21 15,0-21-15,0-1 0,0 1 16,1 0-16,-1 0 16,0 0-16,-21 0 15,-21 21 16,0 0-31,-1 0 0,1 21 16,0 0-16,0 0 0,0 0 0,0 0 16,-1 1-16,22-1 0,0 21 15,-21-21-15,21 0 0,0 22 16,0-22-16,0 0 0,0 0 16,0 0-16,0 1 0,21-1 0,1 0 15,-1-21-15,0 0 16,0 0-16,0 0 0,22 0 15,-22 0-15,21 0 0,-21 0 0,22 0 16,-1 0-16,0 0 0,1 0 16,-22-21-16,21 0 0,-21-1 0,0 1 15,22 0-15,-22 0 0,0 0 16</inkml:trace>
  <inkml:trace contextRef="#ctx0" brushRef="#br0" timeOffset="34108.75">30776 1905 0,'-42'0'16,"21"0"15,42 0 1,0 0-17,0 0-15,22 0 0,-22 0 16,21 0-16,0 0 0,1 0 0,-1 0 15,0 0-15,1 0 0,-1 0 16,0 0-16,1 0 0,-1-21 0,0 21 16,-20 0-16,-1 0 0,0 0 15,0 0-15,0-21 0</inkml:trace>
  <inkml:trace contextRef="#ctx0" brushRef="#br0" timeOffset="93040.34">11536 3979 0,'0'0'0,"21"-21"0,0 0 15,0 0-15,0 0 0,1 21 16,-1-21-16,0-1 0,-21 1 0,21 21 15,0-21-15,0 0 16,1 0-16,-1 21 0,0-21 0,-21-1 16,21 1-16,0 0 0,0 21 15,1-21-15,-22 0 16,21 21-16,-42 0 31,-1 21-31,-20 0 0,0 0 16,-1 0-16,1 1 0,0-1 15,-1 21-15,-20 0 0,-1 1 0,1-1 16,-22 0-16,1 22 0,-1-1 16,-21-20-16,21 20 0,-20 1 0,-22-1 15,21 1-15,-42-22 0,21 22 16,-22-1-16,1 1 0,0-22 16,21 21-16,-21 1 0,0-1 0,21 1 15,-21-1-15,-1 1 0,1-22 16,21 22-16,-21-1 0,21-20 0,0-1 15,-21 0-15,21 22 0,0-22 16,21 0-16,0 1 0,0-1 0,22-21 16,-1 22-16,22-22 0,-1 21 0,1-21 15,20-21-15,1 21 0,21 1 16,0-22-16,-1 0 0,1 21 0,21-42 47,0-1-47,0 1 15,0 0-15,21 21 0,1-21 16,-22 0-16,21 0 0,0-1 0</inkml:trace>
  <inkml:trace contextRef="#ctx0" brushRef="#br0" timeOffset="93537.08">7535 5207 0,'0'0'0,"0"-21"16,-21 42 15,0 0-31,0-21 16,0 21-16,-1 1 0,1 20 15,0-21-15,0 0 0,0 22 0,0-22 16,-22 21-16,22-21 0,-21 22 15,-1-1-15,1 0 0,0-21 0,-1 22 16,1-22-16,0 21 16,21-21-16,-22 1 0,22-1 0,0 0 15,0-21-15,0 0 0,21-21 32,0 0-32,21-1 0,0 1 0,21 0 15,-21-21-15,22 21 0,-22-1 16,21 1-16,1 21 0,-1-21 0,0 21 15,1 0-15,-1 0 0,-21 0 16,21 21-16,1 0 0,-1 1 0,-21-1 16,22 21-16,-1-21 0,0 0 15,-21 22-15,22-22 0,-22 21 0,21-21 16,-21 22-16,1-22 0,20 0 16,-21 0-16,0 0 0,0-21 15,-21 22-15,22-22 0,-1 0 0,0 21 16,0-21-16,0 0 15,0-21-15,1-1 0,-22 1 16,21-21-16,0 21 0</inkml:trace>
  <inkml:trace contextRef="#ctx0" brushRef="#br0" timeOffset="94300.64">13441 3747 0,'0'0'0,"0"-22"0,-43-20 31,22 42-31,21-21 0,-21 21 0,21-21 16,0 42 31,42 0-47,-20 0 0,-1 0 15,21 22-15,0-22 0,1 21 0,-1 1 16,0 20-16,22-21 0,-22 22 16,43-22-16,-22 22 0,22-1 0,0-20 15,-1 20-15,22-21 0,0 22 16,0-22-16,0 22 0,21-22 0,0 22 16,21-1-16,0 1 15,0-1-15,0 1 0,1-22 0,-1 21 16,-21 1-16,21-1 0,0-20 0,0 20 15,-21-20-15,-21-1 0,0-21 16,0 21-16,0 1 0,-22-22 0,-20 0 16,20 0-16,-20 0 0,-1 1 15,-20-1-15,-1 0 0,0-21 0,-20 21 16,-1-21-16,0 0 0,0 0 16,-21-21 30,-21 0-46,0 0 16,0 21-16,21-22 0,0 1 0,0 0 16</inkml:trace>
  <inkml:trace contextRef="#ctx0" brushRef="#br0" timeOffset="94668.43">17293 5080 0,'0'0'0,"-21"0"0,21 21 16,0 0-16,0 1 15,0-1-15,0 0 0,0 0 0,0 0 16,0 0-16,0 1 0,21-1 16,0 0-16,22 0 0,-22 0 0,21 0 15,-21 1-15,22-22 16,-1 21-16,-21 0 0,21-21 0,1 21 15,-22-21-15,21 0 0,1 0 0,-22 0 16,0 21-16,0-21 0,21 0 16,-20 0-16,-1 0 15,-42 0 1,-1 0-16,1 0 16,-21 0-16,21 0 0,-22 21 15,1-21-15,0 22 0,-1-1 16,1 0-16,0 0 0,-1 0 0,1 0 0,0 1 15,-22-1-15,22-21 0,0 21 16,20 0-16,-20-21 0,21 21 16</inkml:trace>
  <inkml:trace contextRef="#ctx0" brushRef="#br0" timeOffset="95731.94">1905 6117 0,'0'-21'0,"0"0"16,0 0-16,0 0 0,0-1 15,-21 22-15,21-21 0,0 0 16,-21 21-16,21 21 31,-22-21-31,22 21 16,-21 1-16,21 20 0,-21-21 16,21 0-16,0 22 0,-21-22 15,0 21-15,0 0 0,-1 1 0,1-1 16,0 0-16,0 1 15,21-1-15,-21 0 0,0 1 0,-1-1 16,22-21-16,-21 0 0,21 22 16,0-22-16,0 0 0,0-42 31,0 0-31,0-22 16,0 22-16,21-21 0,1 0 15</inkml:trace>
  <inkml:trace contextRef="#ctx0" brushRef="#br0" timeOffset="96004.78">1905 5906 0,'0'0'0,"21"21"32,-21 0-32,0 21 15,0-21-15,0 1 0,21 20 0,-21-21 16,0 21-16,21 1 0,-21-1 15,0 0-15,0 1 0,0-1 0,0 22 16,0-22-16,0 0 0,0 1 16,0-1-16,0 0 0,0 1 0,0-22 15,0 21-15,0-21 0,0 0 16,0-42 15,22 21-31,-22-21 0,0-21 16,0 21-16</inkml:trace>
  <inkml:trace contextRef="#ctx0" brushRef="#br0" timeOffset="96204.67">1545 6392 0,'0'0'16,"21"0"-1,0 0-15,1 0 16,-1 0-16,21 0 15,0 0-15,-20 0 0,20-21 16,0 21-16,-21-21 0,22 21 0,-1-21 16,-21 21-16,22-21 0,-1 0 15,0 21-15,-21-22 0,22 1 0,-1 0 16,0 0-16</inkml:trace>
  <inkml:trace contextRef="#ctx0" brushRef="#br0" timeOffset="96728.37">2603 5821 0,'0'0'0,"-21"0"16,0-21-16,0 21 0,0 0 16,0 0-16,-1 0 0,22 21 15,-21 0-15,21 0 0,-21 0 16,21 1-16,-21 20 0,21 0 0,0-21 16,0 22-16,0-1 0,0 0 15,0 1-15,0 20 0,0-20 16,0 20-16,0-21 0,0 22 0,0-22 15,0 1-15,0-1 0,-21 0 16,21-21-16,0 1 0,0-1 0,0 0 16,0 0-16,0-42 31,0 0-31,0 0 16,-21-1-16,21-20 0,0 21 0,0-21 15,0 20-15,0-20 16,21 0-16,0-1 0,0 22 0,0 0 15,22-21-15,-1 21 0,0-1 16,1 1-16,-1 21 0,0 0 0,1 0 16,-1 0-16,0 0 0,1 0 15,-22 0-15,21 21 0,-21 1 0,0-1 16,1 0-16,-22 21 0,0-21 16,0 22-16,0-1 0,-43 0 0,22-20 15,-21 20-15,21-21 0,-22 21 16,1-20-16,-22-1 0,43 0 15,-21 0-15,0-21 0,-1 21 0,22-21 16,0 0-16,0 0 0,0 0 16,-1 0-16,1 0 0,21-21 15,0 0 1,21 0-16,1 0 0,-1-1 0,21 1 16,-21 0-16,22-21 0</inkml:trace>
  <inkml:trace contextRef="#ctx0" brushRef="#br0" timeOffset="97148.13">3514 6202 0,'0'0'0,"21"0"16,0-21-16,-21 0 0,0-1 16,-21 22-1,0 0-15,-22 0 0,22 0 16,-21 0-16,-1 22 0,22-22 15,-21 21-15,0 0 0,20 0 0,1 0 16,0-21-16,0 43 0,0-22 16,21 0-16,0 0 0,0 0 0,0 0 15,0 1-15,21-1 16,0 0-16,21-21 0,-20 21 16,20-21-16,0 21 0,1 0 0,20-21 15,-21 22-15,1-22 0,-1 21 16,-21 0-16,0 0 0,1-21 0,-22 21 15,0 0-15,0 1 0,0-1 16,-22 0-16,-20-21 0,21 21 0,-43 0 16,22-21-16,0 21 0,-1-21 15,1 0-15,0 22 0,-1-22 0,1 0 16,21 0-16,-21 0 0,20 0 16,1 0-16,21-22 15,0 1-15,0 0 0,0 0 16,21 0-16,-21 0 15,43-1-15,-22-20 0,0 21 0</inkml:trace>
  <inkml:trace contextRef="#ctx0" brushRef="#br0" timeOffset="98832.16">4043 5906 0,'0'0'16,"0"-22"-16,0 1 0,0 0 0,-21 21 31,-1 0-31,1 21 0,21 0 16,0 1-16,-21 20 15,21-21-15,-21 21 0,0 1 0,21-1 16,0 0-16,-21 1 0,21-1 16,-22 22-16,1-22 0,21 0 0,0 22 15,0-22-15,0 0 0,0 1 0,0-1 16,0 0-16,0-20 0,0-1 15,0 0-15,21 0 0,1 0 0,-1-21 16,21 0-16,-21 0 0,0 0 16,1 0-16,-1 0 0,21-21 0,-21 0 15,0 0-15,1 0 0,20-22 16,-21 22-16,0-21 0,0-1 0,1 1 16,-1 0-16,0-1 0,0 1 15,0 21-15,-21-21 0,21 20 16,-21 1-16,0 0 0,0 42 31,-21 0-15,21 1-16,-21 20 0,21-21 15,-21 21-15,21-20 0,0 20 0,0 0 16,0-21-16,0 22 0,0-22 0,0 21 16,0-21-16,0 22 0,0-22 15,21 0-15,0-21 0,0 21 0,1 0 16,20-21-16,-21 0 0,21 0 15,1 0-15,-1 0 0,0 0 16,1-21-16,-1 21 0,0-21 0,-20 0 16,20-21-16,-21 20 0,0-20 15,0 21-15,1-21 0,-22-1 0,-64-190 32,22 212-32,21 0 15,-22 0-15,1 21 0,21 0 0,-22 0 16,1 0-16,21 0 0,0 21 15,-22-21-15,22 21 0,0 22 0,0-22 16,0 0-16,0 21 0,21 1 16,0-1-16,0-21 0,0 21 0,0 1 15,0-1-15,0-21 0,0 0 16,21 22-16,0-22 0,0-21 16,0 21-16,0 0 0,22-21 0,-1 0 15,-21 0-15,22 0 0,-1 0 16,0 0-16,1 0 0,-1-21 0,0 0 15,-21 21-15,22-42 0,-22 20 16,0 1-16,21 0 0,-20-21 0,-22-1 16,21 22-16,0-21 0,-21 21 0,21-22 15,-21 22-15,0 0 0,0 0 16,0 0-16,0 42 31,0 0-31,0 0 16,0 0-16,0 22 0,0-22 0,-21 21 15,21-21-15,0 22 0,-21-22 16,21 21-16,0-21 0,0 1 0,0 20 16,0-21-16,21 0 15,0 0-15,0-21 0,0 0 0,1 0 16,-1 0-16,0 0 0,0 0 0,0-21 16,0 0-16,1 0 0,-1 0 15,0 0-15,0-22 0,21 1 16,-20 21-16,-22-22 0,21 1 0,0 0 15,0-1-15,-21 22 0,0 0 16,21 0-16,-21 0 0,0 0 0,21-1 16,-21 44 15,0-1-31,-21 21 0,21-21 16,0 0-16,-21 22 0,21-22 0,0 21 15,0-21-15,0 22 0,0-22 0,0 21 16,0-21-16,0 1 0,0-1 15,21 0-15,0-21 0,1 21 0,-1-21 16,0 0-16,21 0 0,-21 0 0,22 0 16,-22 0-16,21 0 0,1 0 15,-22 0-15,21-21 0,-21 0 16,22 0-16,-22-1 0,21-20 16,-21 0-16,0-1 0,22 1 0,-22-21 15,0 20-15,-21-20 0,21 20 0,0 1 16,-21 0-16,0-22 0,22 43 15,-22-21-15,0-1 0,0 22 0,0 0 16,0 0-16,0 0 0,0 42 31,0 0-31,-22 0 0,22 22 16,0-22-16,0 21 0,0 0 16,-21 1-16,21-1 0,0 0 0,0 1 0,0-1 15,0 0-15,0 1 16,0-1-16,-21 0 0,21 1 0,0-22 15,0 21-15,0-21 0,0 22 0,0-22 16,21 0-16,0 0 0,1 0 16,-1 1-16,0-22 0,0 0 0,21 0 15,-20 0-15,-1 0 0,21 0 16,-21 0-16,0 0 0,22-22 0,-22 1 16,21 0-16,-21 0 0,22 0 0,-22-22 15,21 22-15,-21-21 0,1 0 16,-22-1-16,0 1 0,21 0 15,-21-1-15,0 22 0,0 0 0,0 0 16,0 0-16,-21-1 0,-1 22 16,1 0-16,0 22 15,21-1-15,0 0 0,-21 21 16,21-21-16,-21 22 0,21-22 0,0 21 16,0-21-16,0 22 0,0-22 0,0 0 15,0 0-15,0 0 0,21 1 16,-21-1-16,21-21 0,0 0 0,0 21 15,1-21-15,-1 0 16,0 0-16,0 0 0,0-21 16,0 0-16,1 21 0,-1-22 0,0 1 15,0-21-15,0 21 0,-21-22 16,21 22-16,-21-21 0</inkml:trace>
  <inkml:trace contextRef="#ctx0" brushRef="#br0" timeOffset="99037.04">6032 6223 0,'0'0'0,"0"21"16,22-21-16,-1 21 16,0-21-16,0 0 0,21 0 0,-20 0 15,-1 0-15,21 0 0,-21 0 16,0 0-16,1 0 0,-1 0 0,0 0 15,0 0-15,-21-21 0,21 21 16,-21-21-16,21 21 0</inkml:trace>
  <inkml:trace contextRef="#ctx0" brushRef="#br0" timeOffset="99552.75">8043 6096 0,'-21'-21'0,"42"42"0,-42-63 0,21 21 15,-21 21-15,21-22 0,-21 22 0,21 22 31,21-1-31,0 0 0,21 21 16,-20-21-16,-1 22 0,0-22 0,21 21 16,-21 1-16,1-1 0,-1 0 15,0-21-15,0 22 0,0-1 0,0-21 16,-21 22-16,0-22 0,0 0 0,0 21 16,22-21-1,-22 1-15,0-1 0,0-42 47,0-1-47,0 1 0,0-21 0,0 21 16,0-22-16</inkml:trace>
  <inkml:trace contextRef="#ctx0" brushRef="#br0" timeOffset="99792.61">8424 6054 0,'0'0'15,"0"-43"-15,0 22 0,0 0 0,21 21 0,-21-21 16,-21 42-1,0 0 1,21 0-16,-42 1 0,21 20 0,-1 0 16,-20-21-16,0 22 0,-1-1 15,1 22-15,0-22 0,-1 0 0,1 1 16,21-1-16,-21 0 0,20 1 16,1-1-16,0-21 0,0 0 0,21 0 15,0 1-15,0-1 0,21-21 16,0 0-1,0 0-15,22 0 0,-22-21 0,0-1 16,21 1-16,1 0 0</inkml:trace>
  <inkml:trace contextRef="#ctx0" brushRef="#br0" timeOffset="100104.43">8742 6181 0,'0'21'15,"0"0"-15,0 0 0,0 0 16,0 1-16,0-1 0,0 21 0,0 0 16,0 1-16,0-1 0,0 0 15,0 22-15,0-22 0,0 22 0,0-1 16,0-20-16,0 20 0,0 1 0,0-1 16,0 1-16,-21 20 0,-1-20 15,22 20-15,-21-20 0,0-1 16,0 1-16,0-1 0,0 1 0,-1-22 15,22 1-15,0-1 0,-21 0 16,21-21-16,-21 1 0,21-1 0,0-42 31,0-1-15,21-20-16,0 21 0,1-21 0,-22-22 16,21 22-16,-21-22 0,21-20 0</inkml:trace>
  <inkml:trace contextRef="#ctx0" brushRef="#br0" timeOffset="100424.25">8699 6414 0,'0'0'15,"-21"-22"-15,21 1 0,0 0 0,0 0 16,0 0-16,21 0 0,-21-1 0,22 1 16,-1 0-16,0 21 0,21-21 0,-21 0 15,1 21-15,20-21 0,-21 21 16,21 0-16,-20 0 0,-1 0 0,21 0 15,-21 0-15,0 21 0,-21 0 16,22 0-16,-22 0 16,0 22-16,0-22 0,0 0 0,-22 21 15,1-21-15,0 22 0,0-22 0,0 21 16,-22-21-16,1 1 0,21-1 16,-21 0-16,20-21 0,-20 21 0,21 0 15,0-21-15,42 0 47,21-21-47,-21 0 0,1 0 0,20 21 16,0-21-16</inkml:trace>
  <inkml:trace contextRef="#ctx0" brushRef="#br0" timeOffset="100916.97">9631 6117 0,'0'0'0,"0"-21"0,0 0 15,-21 21-15,-1-21 16,1 21-16,0 0 0,0 0 0,0 0 16,0 21-16,-1-21 15,1 21-15,0 0 0,0 22 0,0-22 16,0 0-16,-1 21 0,22-21 0,-21 22 16,0-1-16,21 0 0,0-20 15,0 20-15,0-21 0,0 21 0,0-20 16,0-1-16,0 0 15,0 0-15,21-21 0,0 0 0,1 0 16,-1 0-16,0 0 0,0 0 0,0 0 16,0-21-16,1 21 0,-1-21 15,0-22-15,0 22 0,-21 0 0,21-21 16,-21-1-16,21 22 0,-21-21 16,22 0-16,-22 20 0,0-20 0,0 21 15,0-21-15,0 20 0,0 1 0,0 42 31,0 1-15,0-1-16,0 0 0,0 0 0,0 0 16,0 0-16,0 22 15,0-22-15,0 21 0,0-21 0,0 1 16,0-1-16,0 0 0,0 0 16,0 0-16,21 0 0,-21 1 15,21-22-15,0 0 0,0 0 0,0 0 16,1 0-16,-1 0 15,-21-22-15,21 1 0,0 0 0,0 0 16,0 0-16,1-22 0,-1 22 0</inkml:trace>
  <inkml:trace contextRef="#ctx0" brushRef="#br0" timeOffset="101180.85">10054 5842 0,'0'-127'15,"0"254"-15,0-275 0,0 127 16,0 42-1,0 0-15,0 0 16,0 22-16,0-1 0,0 0 16,0 1-16,0-1 0,0 21 0,0-20 15,0-1-15,0 0 0,0 1 0,0-1 16,0 0-16,0-20 0,0 20 16,0-21-16,0 21 0,0-20 15,0-1-15,0 0 0,0 0 16,21-21-16,0 0 15,1 0-15,-1-21 0,-21 0 16,21 0-16,0-1 0,0 1 16,0 0-16,1-21 0,-1 21 0</inkml:trace>
  <inkml:trace contextRef="#ctx0" brushRef="#br0" timeOffset="101644.58">10435 5715 0,'0'0'0,"0"-42"0,0 21 0,0-1 16,0 44-1,0-1-15,0 0 0,0 21 16,0 1-16,0 20 0,-21-21 0,21 1 16,0 20-16,0-20 15,0-1-15,0 0 0,0 1 0,0-1 16,0 0-16,0-21 0,0 22 0,0-22 16,0 21-16,21-21 0,-21 1 15,0-1-15,0-42 47,0-1-47,0 1 0,0 0 16,0 0-16,0 0 0,0-22 0,21 22 15,0-21-15,-21 0 0,22 20 0,-1-20 16,0 21-16,21-21 0,-21 20 16,1 1-16,20 0 0,-21 0 15,21 0-15,-20 21 0,20 0 16,-21 0-16,21 21 0,-20 0 0,-1 0 15,0 0-15,-21 1 0,0 20 0,0-21 16,0 21-16,0-20 0,0-1 16,0 21-16,-21-21 0,0 0 0,21 1 15,-22-1-15,1 0 0,0 0 16,21 0-16,0 0 0,-21-21 0,0 22 16,21-44 15,0 1-31,-21 0 0,21 0 0,0 0 15,-22 0-15</inkml:trace>
  <inkml:trace contextRef="#ctx0" brushRef="#br0" timeOffset="101832.48">9758 5927 0,'0'21'0,"0"-42"0,21 63 31,0-42-31,21 0 0,-20 0 16,20 0-16,0 0 0,1 0 0,-1 0 16,-21 0-16,21-21 0,-20 21 0,-1 0 15,0-21-15,0 21 16,0-21-16,0 21 0</inkml:trace>
  <inkml:trace contextRef="#ctx0" brushRef="#br0" timeOffset="102504.6">14880 6033 0,'0'0'0,"-21"0"0,0 0 15,0-22-15,-1 22 0,22-21 16,0 0-16,0 0 16,0 0-16,0 0 15,0-1 1,0 44 0,0-1-1,0 21-15,0-21 0,0 22 0,0-1 16,0-21-16,0 21 0,0 22 0,0-22 15,0 1-15,-21 20 0,0-21 16,0 22-16,21-22 0,-21 22 0,0-22 16,21 0-16,-22-20 0,22 20 15,0-21-15,0 0 0,0 0 16,0-42 0,0 0-16,0 0 15,22 0-15,-22-22 0,0 22 16,0-21-16</inkml:trace>
  <inkml:trace contextRef="#ctx0" brushRef="#br0" timeOffset="105052.39">14584 6202 0,'-21'-42'0,"42"84"0,-64-127 0,43 64 0,-21-21 15,0-1-15,0 1 0,21 21 0,0-21 16,0 20-16,0-20 0,0 21 16,0-21-16,21 20 0,21 1 0,-20 21 15,20-21-15,-21 21 0,21 0 16,1 0-16,-1 0 0,0 21 15,1 0-15,20 1 0,-20 20 16,-1-21-16,0 21 0,1 1 0,-1-1 16,-21-21-16,0 22 0,-21-1 15,0-21-15,-21 21 0,0-20 0,-21-1 16,-1 21-16,1-21 0,0 0 16,-1 1-16,1-1 0,0 0 0,-1 0 15,1-21-15,21 0 0,0 0 0,-1 0 16,1 0-16,0 0 0,21-21 15,0 0-15,0 0 0,0-1 16,0 1-16,0 0 16,0 0-16,0 0 0,0 0 15,21 21-15,0 0 0,1 21 16,-1 0-16,0 0 16,0 0-16,0 22 0,-21-22 0,21 21 15,1 0-15,-1 1 0,0-1 16,0 0-16,0-20 0,0 20 0,1-21 15,20 0-15,-21 0 0,0 1 16,22-1-16,-1-21 0,-21 0 0,21 0 16,1 0-16,20 0 0,-20 0 0,-1-21 15,0 21-15,1-22 0,-1 1 16,0 0-16,1 0 0,-22-21 0,21 20 16,-21-20-16,0 0 15,1 21-15,-22-22 0,0 1 0,0 21 16,0-22-16,0 22 0,0 0 0,0 0 15,0 0-15,-22 0 0,1 21 16,0 0-16,0 0 0,0 0 0,0 21 16,-1 0-16,1 0 0,0 0 15,0 22-15,0-1 0,0 0 0,21 1 16,0-1-16,0 0 0,0 1 16,0-22-16,21 21 0,0-21 0,0 0 15,0 1-15,22-1 0,-22 0 0,0-21 16,21 0-16,-21 0 15,22 0-15,-1 0 0,-21 0 0,22-21 16,-22 0-16,21-1 0,-21 1 16,22 0-16,-22-21 0,0-1 0,21 1 15,-21 0-15,1-1 0,-22-20 0,21 21 16,-21-1-16,21 1 0,-21-22 16,0 22-16,0 0 0,0-1 0,0 22 15,0-21-15,0 21 0,0 0 16,-21 21-16,0 0 0,21 21 15,-22 21-15,1-21 16,21 0-16,-21 22 0,21-1 16,0 0-16,0-20 0,0 20 0,0 0 15,0 22-15,0-22 0,0 0 16,21 1-16,-21-22 0,21 21 0,22 1 16,-22-22-16,0 21 0,21-21 15,-20 0-15,20 1 0,0-22 0,1 21 16,-22-21-16,21 0 0,0 0 0,1 0 15,-1 0-15,0 0 0,1-21 16,-22-1-16,21 1 0,1 0 0,-1 0 16,-21-21-16,21 20 0,-20-20 15,-1 0-15,0-1 0,-21 22 0,0-21 16,21 0-16,-21 20 0,0-20 16,0 21-16,0 0 0,0 0 15,-21 21-15,0 0 0,0 0 16,-1 0-16,1 0 0,0 0 15,21 21-15,-21 0 0,0 0 0,0 0 16,-1 0-16,1 22 0,21-1 16,0 0-16,0-20 0,0 20 0,0 0 15,0-21-15,0 22 0,0-22 0,0 0 16,21 0-16,-21 0 0,22-21 16,-1 22-16,0-22 0,0 0 15,0 0-15,0 0 0,1 0 16,-1-22-16,-21 1 0,21 0 15,0 0-15,0 0 0,-21 0 0,0-22 16,0 1-16,21 21 0,-21-22 16,22 1-16,-22 21 0,0-21 0,0 20 15,0 1-15,0 0 0,0 0 16,0 42 0,0 0-1,0 0-15,0 1 0,0 20 0,0-21 16,0 21-16,0 1 0,0-22 0,0 21 15,0-21-15,0 22 0,0-22 16,21 0-16,0 0 0,0 0 0,0-21 16,0 22-16,1-22 15,-1 0-15,0 0 0,0 0 0,21 0 16,-20 0-16,20-22 0,-21 1 0,21 0 16,-20 0-16,20-21 0,-21 20 15,0-20-15,0 21 0,1-21 0,-1-1 16,0 1-16,0 0 0,-21-1 15,0 1-15,0 0 0,0-22 0,0 22 16,0-1-16,0 1 0,0 0 16,0-1-16,0 22 0,0 0 0,0 42 31,0 22-15,0-22-16,-21 21 0,21 0 15,0-20-15,-21 20 0,21 0 16,0 1-16,0-1 0,0 0 0,0-21 15,0 22-15,0-1 0,0 0 16,0 1-16,0-22 0,0 21 0,0-21 16,21 1-16,0-1 0,0 0 15,0 0-15,1-21 0,-1 0 0,0 0 16,21 0-16,-21 0 0,1 0 0,-1-21 16,21 0-16,-21 21 15,0-21-15,1-22 0,-1 22 0,0-21 16,0 21-16,0-22 0,0 22 15,1-21-15,-1 21 0,0-22 0,-21 22 16,0 0-16,21 0 0,-21 0 16,0-1-16,21 22 0,-21 22 15,0-1 1,0 0-16,0 0 0,0 0 16,0 0-16,-21 1 0,21 20 0,0-21 15,0 21-15,0-20 0,0-1 16,0 21-16,0-21 0,0 0 0,0 1 15,0-1-15,21-21 16,0 0 0,1 0-16,-1 0 15,0-21-15,0-1 0,0 1 0,-21 0 16,43 0-16,-22 0 0,0-22 16,0 22-16,0 0 0,0-21 15,1 21-15,-1-1 0,0 1 0,21 0 16,-42 0-16,21 21 0,1 0 0,-22-21 15,0 42 1,0 0 0,0 0-16,0 0 0,0 1 15,0-1-15,0 21 0,0-21 0,0 0 16,-22 22-16,22-22 16,0 0-16,0 0 0,0 0 0,0 1 15,0-1-15,22 0 0,-1-21 16,0 0-16,0 0 15,0 0-15,0 0 0,1 0 0,-1 0 16,0-21-16,0 21 0,0-21 16,0-1-16,22 1 0,-22-21 0,0 21 15,21 0-15,-20-1 0,-1-20 16,0 21-16,0 0 0,0 0 16,0-1-16,1 1 0,-1 21 15,-21 21 16,-21 85-15,21-85 0,0 1-16,0 20 0,0-21 15,0 0-15,0 0 0,21 1 0,0-1 16,-21 0-16,21 0 0,0 0 16,0-21-16,1 0 0,-1 21 0,21-21 15,-21 0-15,0 0 0,22 0 16,-1 0-16,-21 0 0,22-21 0,-1 0 15,-21 0-15,21 0 0,1 0 16,-22-1-16,21-20 0,-21 21 0,22-21 16,-1-1-16,-21 22 0,0-21 15,1-1-15,-1 22 0,-21 0 16,0-21-16,0 21 0,0-1 0,-21 22 16,-22 0-16,22 0 15,-21 0-15,21 0 0,-22 22 0,22-1 16,0 0-16,0 0 0,0 21 15,-1 1-15,22-22 0,0 21 0,0 1 16,0-1-16,0 0 0,0-21 0,0 22 16,22-22-16,-1 0 0,-21 0 15,21 0-15,21-21 0,-21 22 0,1-22 16,20 0-16,-21 0 0,21 0 16,-20 0-16,20 0 0,-21 0 0,21-22 15,-20 1-15,20 0 0,0 0 16,-21 0-16,1 0 0,20-1 15,-21-20-15,0 21 0,0-21 0,1-1 16,-22 1-16,0 21 0,0-22 16,0 1-16,0 0 0</inkml:trace>
  <inkml:trace contextRef="#ctx0" brushRef="#br0" timeOffset="105280.26">18711 5779 0,'-21'0'0,"42"0"0,-84 0 15,42 0-15,-1 0 0,1 0 16,0 0-16,0 0 16,0 0 30,0 0-46,-1 0 16</inkml:trace>
  <inkml:trace contextRef="#ctx0" brushRef="#br0" timeOffset="105492.14">17272 6075 0,'0'0'0,"21"0"16,0 0-16,22 0 0,-1 0 15,0 0-15,22 0 0,-22 0 16,0 0-16,22-21 0,-22 21 16,22 0-16,-22-21 0,0 21 0,-20-22 15,20 1-15,-21 21 0</inkml:trace>
  <inkml:trace contextRef="#ctx0" brushRef="#br0" timeOffset="106064.89">21230 5863 0,'0'0'0,"-21"-42"16,21 0-16,-21-1 0,21 1 16,0 0-16,0-1 0,-21 22 0,21 0 15,0 0-15,0 42 31,21 0-31,0 21 0,0 1 16,0 20-16,0-20 0,22 20 0,-22 1 16,21-22-16,-21 21 0,22 1 15,-22-22-15,21 22 0,-21-22 0,22 0 16,-22 1-16,21-1 0,-21 0 0,1 1 16,-1-22-16,0 21 15,0-21-15,-21 1 0,0-1 16,0-42-1,-21-1 1,21 1-16,-21-21 16,21 21-16,0-22 0,0 1 0,0 0 15,0-1-15</inkml:trace>
  <inkml:trace contextRef="#ctx0" brushRef="#br0" timeOffset="106328.75">21865 5546 0,'0'-21'15,"0"42"-15,-21-42 0,0 21 0,0 0 16,-1 21-16,-20 0 0,21 0 16,-21 21-16,20 1 0,-20 20 0,0-20 15,-1 20-15,22 1 0,-21-22 16,0 21-16,-1-20 0,1 20 0,0-20 16,20-1-16,-20 0 0,21 1 15,-21-1-15,20 0 0,1-21 0,21 1 16,0-1-16,0 0 0,0 0 15,0 0-15,0 0 16,21-21-16,1 0 0,-1 0 16,0 0-16,0 0 0,0-21 15,22 0-15,-22 0 0,0 0 16,21 0-16</inkml:trace>
  <inkml:trace contextRef="#ctx0" brushRef="#br0" timeOffset="106672.55">21886 6117 0,'0'0'0,"21"-21"0,1 21 0,-1-21 16,0 21-16,-21 21 16,0 0-1,0 0-15,0 1 0,0 20 0,0-21 16,0 21-16,0 1 0,0 20 16,0-20-16,0 20 0,0 1 15,0-1-15,0 1 0,0-1 0,0 1 16,0-1-16,0 1 0,0-1 15,0 1-15,0-1 0,0 22 0,0-22 16,-21 22-16,0-22 0,-1 1 16,1-1-16,21 1 0,-21-22 0,0 1 15,0-1-15,0 0 0,21-21 16,0 1-16,0-1 0,-22 0 0,22-42 31,0 0-31,0-1 0,0 1 16,0-21-16,0 21 0,0-22 15,22-20-15,-1 21 0,0-22 0,0 1 16,0-1-16,0-21 0,1 22 0,-22-1 16</inkml:trace>
  <inkml:trace contextRef="#ctx0" brushRef="#br0" timeOffset="107001.19">21971 6562 0,'-21'-64'16,"42"128"-16,-63-191 0,20 63 0,1 22 0,0 0 15,21-1-15,0 1 0,-21 21 16,21-22-16,0 22 0,0-21 0,0 21 15,0 0-15,21-1 0,0 1 16,0 0-16,1 0 0,-1 21 16,21-21-16,-21 21 0,22 0 0,-22 0 15,21 0-15,-21 0 0,22 21 16,-1-21-16,-21 21 0,0 21 0,0-20 16,1-1-16,-22 0 0,0 21 15,0-21-15,0 1 0,0 20 0,-22-21 16,1 0-16,-21 0 0,21 1 15,0-1-15,-22 0 0,1-21 0,21 21 16,0 0-16,-22-21 0,22 0 16,0 21-16,0-21 15,42 0 17,0 0-32,0-21 15,0 0-15,1 0 0,20 21 16,-21-21-16</inkml:trace>
  <inkml:trace contextRef="#ctx0" brushRef="#br0" timeOffset="107489.91">22669 6033 0,'0'0'0,"43"-43"0,-22 22 15,0 0-15,0 0 0,0 0 16,-21-1-16,0 1 0,0 0 16,-21 21-16,0 0 15,0 0-15,-21 0 0,20 21 0,-20 0 16,21 1-16,-21-1 15,-1 0-15,22 21 0,0 1 0,-21-22 16,20 21-16,1-21 0,21 22 0,0-22 16,-21 0-16,21 21 0,0-21 15,0 1-15,0-1 0,0 0 16,21-21-16,0 0 0,1 0 16,-1 0-16,0 0 0,0 0 0,0 0 15,22 0-15,-22-21 0,0 0 16,21-1-16,-21 1 0,22 0 0,-22 0 15,21-21-15,-21 20 0,1-20 0,-1 0 16,0-1-16,0 1 0,0 0 16,-21-1-16,0 1 0,21 21 15,-21 0-15,0 0 0,0-1 16,0 44-16,0-1 16,0 0-16,0 0 0,0 21 15,0 1-15,-21-1 0,21-21 0,0 22 16,0-1-16,0-21 0,0 21 15,0-20-15,0-1 0,0 0 0,0 0 16,21 0-16,1 0 0,-1 1 16,0-22-16,0 21 0,0-21 15,0 0-15,1 0 0,-1 0 0,21-21 16,-21 21-16,0-22 16,1 1-16,-1 0 0,0 0 15,0-21-15,0 20 0</inkml:trace>
  <inkml:trace contextRef="#ctx0" brushRef="#br0" timeOffset="107760.75">23495 5503 0,'0'-21'0,"0"42"0,0-84 0,0 42 15,-21 42 1,21 21 0,0-21-16,-21 43 0,21-22 15,-22 22-15,22-22 0,0 22 0,-21-22 16,21 21-16,-21-20 0,21 20 15,-21-20-15,21-22 0,0 21 16,0 0-16,0-20 0,0 20 0,0-21 16,0 0-16,0 0 0,0 1 15,0-1-15,21-21 32,0 0-32,-21-21 0,21-1 15,1 1-15,-1 0 0,0 0 0,0 0 16,0-22-16,0 1 0</inkml:trace>
  <inkml:trace contextRef="#ctx0" brushRef="#br0" timeOffset="108248.47">23855 5440 0,'0'0'0,"0"-21"0,0 0 16,-21 42 0,21 0-1,-22 0-15,22 21 0,0 1 16,0-1-16,-21 0 0,21 22 0,-21-22 15,0 22-15,21-22 0,0 0 16,0 22-16,-21-22 0,21 1 0,-21-22 16,21 21-16,-22-21 0,22 22 15,0-22-15,0 0 0,0 0 0,0 0 16,0-42 31,0 0-32,0 0-15,0 0 0,0-22 0,0 22 16,0-21-16,22 21 0,-1-22 16,0 1-16,0 0 0,21-1 0,1 22 15,-1-21-15,0 21 0,1-22 16,-1 43-16,0 0 0,1 0 0,-1 0 16,-21 0-16,22 21 0,-22 22 15,0-22-15,-21 21 0,0 1 16,0-1-16,0 0 0,0-21 0,0 22 0,-21-1 15,0-21-15,-1 22 16,1-22-16,0 0 0,0 0 0,0 0 16,0 0-16,-1-21 0,22 22 15,-21-22-15,0 0 16,21-22 15,0 1-31,0 0 0,0 0 16</inkml:trace>
  <inkml:trace contextRef="#ctx0" brushRef="#br0" timeOffset="108496.33">23093 5863 0,'0'0'16,"21"0"-1,0 0 1,21 0-16,-20 0 0,-1 0 16,21-21-16,-21 21 0,22 0 0,-22 0 15,21-21-15,-21 21 0,22 0 0,-22 0 16,0 0-16,0 0 0,0-21 16,0 21-16,-21-21 0</inkml:trace>
  <inkml:trace contextRef="#ctx0" brushRef="#br0" timeOffset="109823.91">2117 7281 0,'-22'0'0,"44"0"0,-65 0 15,22 0 17,21 22-1,21-22-31,0 0 15,1 0-15,-1 0 0,0 0 16,21 0-16,-21 0 0,22 0 0,-1 0 16,22 0-16,-22 0 0,21 0 15,22 0-15,-21-22 0,-1 22 0,22 0 16,-22-21-16,22 21 16,-22 0-16,22 0 0,0-21 0,21 21 0,-1 0 15,1 0-15,0 0 16,0 0-16,21 0 0,-21 0 0,0 0 15,21 0-15,0 0 0,0 0 16,0 0-16,21 0 0,-21 0 0,0 0 16,21 0-16,0 0 0,0 0 15,0 0-15,1-21 0,-1 21 0,-21 0 16,21 0-16,-21-21 0,21 21 16,0 0-16,0-21 0,1-1 0,-22 22 15,0-21-15,0 0 0,21 21 16,-21-21-16,0 21 0,0-21 15,21 21-15,-21-21 0,-21 21 0,0-22 16,-1 22-16,1 0 0,0-21 16,0 21-16,-21 0 0,20 0 0,-20-21 15,21 21-15,-21 0 0,-1 0 16,-20 0-16,-1 0 0,1-21 0,-1 21 16,-20 0-16,-1 0 0,0 0 0,-21 0 15,22 0-15,-22 0 16,-21-21-16,21 21 0,-42 0 47</inkml:trace>
  <inkml:trace contextRef="#ctx0" brushRef="#br0" timeOffset="111321.08">14753 7070 0,'0'0'0,"-21"0"0,0 0 15,0-21-15,-1 21 16,1 0 0,42 0 31,1 0-47,-1 0 0,21 0 15,-21 21 1,0-21-16,1 0 0,20 0 0,0 0 15,-21 0-15,22 0 0,-1 0 0,22 0 0,-22 0 16,0 0-16,22 0 16,-22 0-16,22 0 0,-1 0 0,-21 0 15,22 0-15,-22 0 0,22 0 16,-22 0-16,22 0 0,-1 0 0,-21 0 16,22 0-16,21 0 0,-22 0 0,1 0 15,20 0-15,1 0 0,0 0 16,20 0-16,-20 0 0,0 0 0,-1 0 15,1 0-15,0 0 0,-1 0 16,22 0-16,-21 0 0,21 0 0,0-21 16,-1 21-16,-20 0 0,21 0 0,-21 0 15,-1 0-15,22 0 0,-21-22 16,21 22-16,-22 0 0,22 0 16,-21 0-16,21 0 0,-22-21 15,1 21-15,0 0 0,-1 0 0,1 0 16,-22-21-16,22 21 0,0 0 0,-22 0 15,22-21-15,0 21 0,-1 0 16,1 0-16,0-21 0,-1 21 0,1 0 16,-22 0-16,22-21 0,-21 21 15,-1 0-15,22 0 0,-22 0 0,22 0 16,-22-22-16,22 22 0,0 0 16,-22 0-16,22 0 0,0 0 15,-22-21-15,1 21 0,-1 0 0,1 0 16,-1-21-16,1 21 0,-1-21 15,1 21-15,-1 0 0,1 0 0,-1 0 16,1-21-16,-1 21 0,1 0 16,20 0-16,-20 0 0,-1 0 0,1 0 15,-1 0-15,1 0 0,-22 0 16,22 0-16,-1 0 0,1 0 0,-1 0 16,1 0-16,-22 0 0,21 0 15,1 0-15,-1 0 0,1 0 0,-22 0 16,22 0-16,-22 0 0,22 0 15,-22 0-15,0-21 0,1 21 16,-22 0-16,21 0 0,-21 0 0,0-22 16,1 22-16,-1 0 0,0 0 15,-21-21-15,21 21 16,-42-21 78,0 21-94,0-21 15,-1 21-15,1-21 0</inkml:trace>
  <inkml:trace contextRef="#ctx0" brushRef="#br0" timeOffset="118217.77">1524 8149 0,'0'-21'31,"21"21"-31,0 0 16,-21-21 15,21 21-15,-21-21-1,22 21-15,-22-21 0,0-1 16,21 1-16,-21 0 16</inkml:trace>
  <inkml:trace contextRef="#ctx0" brushRef="#br0" timeOffset="119340.25">1841 7874 0,'22'-21'31,"-1"21"-31,-21-21 16,-21 21 31,-1 21-47,1-21 15,21 21-15,-21 0 0,0-21 0,0 21 16,0 22-16,-1-22 0,1 0 16,0 21-16,0-20 0,0 20 15,-22 0-15,22-21 0,0 22 16,-21-1-16,21 0 0,-1-20 15,-20 20-15,21 0 0,0-21 0,0 22 16,-1-22-16,1 21 0,0-21 16,0 22-16,0-22 0,0 0 0,-1 0 15,22 22-15,-21-22 0,0 0 16,0 0-16,21 21 0,0-20 0,-21-1 16,0 0-16,21 0 0,-22-21 15,22 21-15,0 0 0,0 1 16,-21-22-16,21-22 62,0 1-46,0 0-16,0 0 0,21 0 16,1 0-16,-22-1 0,21 1 0,0-21 15,0 21-15,21-22 0,-20 22 16,-1-21-16,21 0 0,-21-1 0,22 22 15,-22-21-15,21-1 0,0 1 16,-20 0-16,20-1 0,-21 22 0,21-21 16,-20 0-16,-1 20 0,0-20 15,21 21-15,-21-21 0,1 20 16,-22 1-16,21-21 0,0 21 16,-21 0-16,21 21 0,-21-22 0,0 1 15,21 21-15,-21-21 0,0 0 31,-21 21 1,21 21-17,-21-21-15,21 21 0,-21 0 16,0-21-16,-1 22 0,22-1 16,-21 0-16,0 0 15,0 0-15,0 0 0,21 1 16,-21 20-16,-1-21 0,1 0 15,0 22-15,0-22 0,0 21 0,0 0 16,-22-20-16,22 20 0,0 0 16,-21-21-16,20 22 0,-20-1 0,21-21 15,0 0-15,0 22 0,-1-22 16,1 0-16,0 0 0,0 0 0,0 1 16,21-1-16,0 0 0,-21 0 15,-1 0-15,22 0 16,0 1-16,0-1 15,-21-21-15,21 21 16,0-42 93,0 0-77,0-1-17,0 1 1,0 0-16,21 21 0,-21-21 0</inkml:trace>
  <inkml:trace contextRef="#ctx0" brushRef="#br0" timeOffset="120156.3">2455 8530 0,'-21'0'0,"-106"21"15,106-21-15,0 0 16,0 0-16,-1 0 0,1 0 15,0 0-15,21 22 0,-21-22 0,0 0 16,42 0 62,0 0-78,0 0 0,0 0 16,22 0-16,-22 0 0,21 0 15,1 0-15,-1 0 0,21 0 0,-20-22 16,20 22-16,1 0 0,-1 0 0,1 0 16,-1-21-16,1 21 0,-1 0 15,-20 0-15,20 0 0,1-21 0,-1 21 16,-21 0-16,22 0 0,-1 0 16,1-21-16,-1 21 0,-20 0 15,-1 0-15,22 0 0,-22 0 0,-21-21 16,21 21-16,-20 0 0,-1 0 15,0 0-15,0 0 0,0 0 16,-21-21 78,0-1-79,0 1 1</inkml:trace>
  <inkml:trace contextRef="#ctx0" brushRef="#br0" timeOffset="120876.91">3619 8170 0,'0'0'0,"-21"0"16,0 0 0,0 0 15,21 22-16,0-1 1,21-21 0,0 21-16,0 0 0,1-21 15,-22 21-15,21-21 0,0 21 0,0-21 16,0 22-16,22-22 0,-22 21 16,0-21-16,0 0 0,0 21 15,0-21-15,1 0 0,-1 21 0,0-21 16,0 0-16,0 0 0,0 21 15,1-21-15,-1 0 0,0 0 16,0 0-16,0 0 16,-42 21 46,0-21-62,0 0 0,0 22 16,-1-22-16,1 0 15,21 21-15,-21 0 0,-21-21 0,21 21 16,-1-21-16,-20 21 0,21 0 0,-21-21 16,20 22-16,-20-1 0,21-21 15,-21 21-15,-1 0 0,22 0 0,0-21 16,-21 21-16,20 1 0,1-22 16,0 21-16,21 0 0,-21-21 0,0 0 15,0 21-15,21 0 16,-22-21-1,1 21 1,21-42 47,0 0-48,0 0-15,0 0 16</inkml:trace>
  <inkml:trace contextRef="#ctx0" brushRef="#br0" timeOffset="125196.05">4614 8022 0,'-21'0'0,"0"0"15,0 0-15,0 0 16,21 21-16,-22-21 0,22 22 62,22-22-62,20 0 0,-21 0 0,21 0 16,22 0-16,-22 0 0,22 0 16,-1 0-16,1-22 0,-1 22 0,-20 0 15,20 0-15,1-21 0,-22 21 16,0 0-16,22 0 0,-22-21 0,0 21 16,-20 0-16,20 0 0,-21 0 0,0 0 15,0 0-15,-42 0 47,0 0-47,0 0 0,0 21 0,0-21 16,-1 0-16,-20 21 0,21-21 0,0 22 15,-22-22-15,22 21 0</inkml:trace>
  <inkml:trace contextRef="#ctx0" brushRef="#br0" timeOffset="125516.87">4995 8149 0,'-21'0'31,"21"21"-15,-21 1-16,21-1 16,0 0-16,0 21 0,0-21 15,0 22-15,0-22 0,0 21 16,0 1-16,0-1 0,0 0 0,-21 1 15,21-1-15,-21 0 0,21 22 16,-22-22-16,22 0 0,0 1 0,-21-1 16,21-21-16,-21 22 0,21-22 0,0 0 15,0 0-15,0 0 0,0 0 16,0-42 15,0 0-15,21 0-16,0 0 0,1-22 0,-22 22 15,21 0-15</inkml:trace>
  <inkml:trace contextRef="#ctx0" brushRef="#br0" timeOffset="126028.58">5186 8594 0,'0'0'0,"-21"-21"15,21-1 17,0 1-32,0 0 15,21 21 1,-21-21-16,21 21 0,0 0 0,0-21 16,0 21-16,1 0 0,-1 0 15,0 0-15,0 0 16,0 0-16,0 21 0,-21 0 0,22-21 15,-1 21-15,-21 0 0,0 1 0,21-1 16,-21 0-16,0 21 0,0-21 16,0 1-16,0 20 0,0-21 0,0 0 15,0 0-15,0 22 0,0-22 16,0 0-16,-21 0 16,0-21-16,21 21 0,0-42 31,0 0-16,0 0-15,0 0 0,0 0 0,0-1 16,0 1-16,0-21 0,21 21 16,0 0-16,0-22 0,-21 22 0,21 0 15,0 0-15,1 0 0,-1-1 0,0 1 16,0 0-16,0 21 0,0-21 16,1 0-16,-1 21 0,0 0 15,0-21-15,0 21 16,0 0-16,1 0 0,-1 0 15,0 0-15,0 0 0,0 0 16</inkml:trace>
  <inkml:trace contextRef="#ctx0" brushRef="#br0" timeOffset="126604.27">6392 8636 0,'0'0'0,"21"-21"16,-21 0-16,0 0 16,0-1-16,0 1 15,0 0-15,0 0 0,-21 0 16,0 0-16,0-1 0,-21 1 16,20 0-16,1 21 0,0 0 15,-21 0-15,21 0 0,-22 0 0,1 0 16,0 21-16,-1-21 0,1 43 15,0-22-15,-1 0 0,1 21 0,21 1 16,0-22-16,-1 21 0,22 0 0,0 1 16,0-1-16,0 0 0,0 1 15,22-22-15,-22 21 0,21-21 16,0 1-16,0-22 0,0 21 0,22-21 16,-22 21-16,0-21 0,21 0 15,-21 0-15,1 0 0,-1-21 0,21 21 16,-21-21-16,0-1 0,1 1 0,-1 0 15,0 0-15,0 0 0,0-22 16,0 22-16,1 0 0,-22-21 0,21 21 16,-21-22-16,21 22 0,-21-21 15,0 21-15,0-1 0,0 1 0,0 0 16,0 0-16,0 42 31,0 0-31,0 0 16,0 1-16,0-1 0,0 0 0,0 0 15,0 21-15,0-20 0,0-1 16,0 0-16,0 0 0,21 0 0,-21 0 16,21 1-16,-21-1 0,21-21 0,1 21 15,-1-21-15,0 0 16,0 0-16,0-21 16,0 21-16,-21-21 0,22-1 0</inkml:trace>
  <inkml:trace contextRef="#ctx0" brushRef="#br0" timeOffset="127004.04">6625 8509 0,'0'0'0,"0"-21"0,21 21 0,-21-21 15,0 0-15,21 21 16,1 0 0,-1 0-16,0 0 15,0 21-15,0-21 16,-21 21-16,21 0 0,-21 0 15,0 0-15,22 1 0,-22 20 0,0-21 16,0 0-16,0 0 0,0 1 16,0-1-16,0 0 0,0 0 15,0 0-15,0 0 0,0 1 16,0-44 15,0 1-31,21 0 16,-21 0-16,0-21 15,21 20-15,0 1 0,-21 0 0,0 0 16,21-21-16,0 20 0,1-20 0,-1 21 16,-21 0-16,21 0 15,0-1-15,0 1 0,-21 0 0,21 0 0,1 21 16,-1-21 0,0 21-16,0 0 15,-21 21 1</inkml:trace>
  <inkml:trace contextRef="#ctx0" brushRef="#br0" timeOffset="127400.81">7218 8573 0,'0'0'0,"21"0"31,0 0-31,0 0 16,0 0-16,1 0 0,-22-22 16,21 22-16,0-21 0,0 21 15,-21-21-15,0 0 0,21 21 16,-21-21-16,21 21 0,-21-21 0,0-1 16,0 1-1,-21 21 1,0 0-16,0 0 0,21 21 15,-21-21-15,0 22 0,-1-1 16,22 0-16,0 0 0,-21 0 0,21 0 16,-21 1-16,21 20 0,0-21 15,0 0-15,0 0 0,0 1 16,0-1-16,0 0 0,21-21 16,-21 21-16,21-21 0,1 0 15,-1 0-15,0 0 0,0 0 16,0 0-16,0 0 0,1-21 0,-1 21 15,21-21-15,-21 21 0</inkml:trace>
  <inkml:trace contextRef="#ctx0" brushRef="#br0" timeOffset="127792.58">7726 8446 0,'0'0'0,"-21"-22"0,-1 22 15,22-21-15,0 0 31,22 21-31,20-21 16,-21 21-16,0 0 0,0 0 16,1 0-16,20 0 0,-21 0 15,0 0-15,0 21 0,1 0 0,-1 0 16,0 1-16,0-1 0,-21 0 0,21 0 16,-21 0-16,0 0 0,0 22 15,0-22-15,0 0 0,0 0 0,0 0 16,0 1-16,0-1 0,0 0 15,-21 0-15,0-21 16,21-21 15,0 0-31,0 0 16,21 21-16,0-22 0,-21 1 0,21 0 16,1-21-16,-22 21 0,21-1 15,0 1-15,0-21 0,0 21 0,0 0 16,1-1-16,-1 1 0,21 0 0,-42 0 15,21 0-15,0 21 0,1-21 16,-1 21 0</inkml:trace>
  <inkml:trace contextRef="#ctx0" brushRef="#br0" timeOffset="128549.65">9059 8424 0,'0'0'0,"21"-21"16,-21 0-16,22 21 15,-1-21-15,-21 0 0,0 0 0,0-1 16,0 1-16,0 0 16,0 0-16,0 0 0,0 0 0,-21 21 15,-1-22-15,1 22 0,0 0 16,-21 0-16,21 0 0,-22 0 16,22 22-16,-21-1 0,-1 0 0,22-21 15,0 21-15,0 0 0,0 0 0,0 1 16,21-1-16,-22 0 0,22 0 15,0 0-15,0 0 0,22 1 16,-1-1-16,0-21 0,0 21 16,0-21-16,0 21 15,1-21-15,20 21 0,-21-21 0,0 21 16,22-21-16,-22 22 0,0-22 0,0 21 16,0-21-16,0 21 0,1-21 15,-22 21-15,0 0 0,0 0 16,-43-21-16,22 22 15,0-22-15,-21 21 0,-1-21 16,1 0-16,0 0 0,-1 0 0,1 0 16,21 0-16,-22 0 0,1 0 15,0 0-15,21 0 0,-1 0 0,-20 0 16,21 0-16,0-21 0,0 21 0,-1-22 16,1 22-16,0-21 15,21 0-15,-21 0 0,21 0 16,0 0-16,0-1 15,21 22-15,0-21 0,0 21 16,22-21-16,-1 21 0,0-21 0,1 0 16,-1 21-16</inkml:trace>
  <inkml:trace contextRef="#ctx0" brushRef="#br0" timeOffset="128816.5">9440 8276 0,'0'21'32,"0"1"-32,0-1 15,0 0-15,0 0 0,0 0 0,0 22 16,0-22-16,-21 0 0,21 0 0,0 0 16,0 0-16,-21-21 0,21 22 15,0-1-15,0 0 0,0 0 16,0-42 31,0 0-47,0 0 0,0-1 0,0 1 15</inkml:trace>
  <inkml:trace contextRef="#ctx0" brushRef="#br0" timeOffset="129024.37">9398 8043 0,'0'0'0,"0"-21"0,-21 21 32,0 0-17,21 21 1,-22-21-16,22 22 16,0-1-16,22 0 15,-1-21-15,0 0 16,0 21-16,0 0 0,0-21 15,1 0-15,-1 0 0,0 21 0</inkml:trace>
  <inkml:trace contextRef="#ctx0" brushRef="#br0" timeOffset="129524.09">9737 8276 0,'0'0'15,"0"21"-15,0 1 0,0-1 16,0 0-16,0 0 15,-22 0-15,22 0 0,0 1 0,0-1 0,0 0 16,0 0 0,0 0-16,0 0 0,0 1 15,0-1-15,0 0 0,-21 0 16,0 0 15,21-42 0,0 0-31,0 0 16,0 0-16,0-1 0,21 1 16,0 0-16,-21 0 0,22 0 0,-1-22 15,0 22-15,0 0 0,0-21 16,0 21-16,22-1 0,-22 1 0,21 0 16,1 0-16,-1 21 0,0 0 15,-21 0-15,22 0 0,-22 0 0,21 21 16,-21-21-16,1 42 0,-1-20 0,0-1 15,-21 0-15,0 21 0,0-21 16,0 1-16,0-1 0,0 0 0,0 0 16,0 0-16,-21 0 0,21 1 0,-21-1 15,-1-21-15,22 21 0,-21 0 16,0-21-16,21 21 16,-21-21-16,42-21 46,0 0-46,0 0 0,1 21 0</inkml:trace>
  <inkml:trace contextRef="#ctx0" brushRef="#br0" timeOffset="130144.73">10858 8234 0,'0'-64'31,"0"128"-31,0-149 0,0 64 0,-21 21 16,0 0-16,0-21 0,0 21 0,0 0 16,-1 0-16,1 0 0,0 21 0,0 0 15,0 0-15,0 1 0,-1-1 16,-20 0-16,21 21 0,0-21 0,-22 22 16,22-1-16,0-21 0,0 22 0,0-22 15,0 0-15,21 21 0,0-21 16,0 1-16,0-1 0,0 0 15,21 0-15,0-21 0,0 0 0,0 0 16,0 21-16,1-21 0,-1 0 16,21 0-16,-21 0 0,0 0 15,22-21-15,-22 0 0,0 21 0,0-21 16,0 0-16,1-1 0,-1 1 16,-21 0-16,21 0 0,-21 0 0,21 0 15,-21-1-15,0 1 0,0 0 0,0 0 16,0 0-16,0 0 0,0 42 47,0 0-47,0 0 15,0 21-15,0-20 0,0-1 0,-21 0 16,21 21-16,0-21 0,0 22 0,-21-22 16,21 21-16,0 1 0,0-1 15,0 0-15,0 1 0,0-1 16,0 21-16,0-20 0,0-1 0,0 22 15,0-22-15,0 0 0,0 1 0,0-1 16,0 21-16,0-20 0,-21-1 16,21 0-16,0 1 0,-22-22 0,22 21 15,0 1-15,0-22 0,0 0 0,-21 0 16,21 0-16,-21 0 0,0-21 16,0 0-1,0 0-15,-1 0 0,22-21 16,-21 0-16,-21 0 0,21 21 15,0-21-15,-22 0 0</inkml:trace>
  <inkml:trace contextRef="#ctx0" brushRef="#br0" timeOffset="131284.07">1249 10329 0,'0'0'0,"-21"22"16,21-1-16,0 0 31,21-21-15,0-21-1,21 0-15,-21 21 0,22-22 0,-22 1 16,21 0-16,1 0 0,-1 0 16,0 0-16,1-1 0,-1 1 0,0 0 15,-21 0-15,22 0 0,-22 0 16,-21-1-16,0 1 0,0 0 0,0 0 15,0 0-15,0 0 16,-21-1-16,0 1 0,-22 21 16,22-21-16,0 21 0,-21 0 0,20 0 15,-20 0-15,21 0 0,-21 21 0,20-21 16,1 43-16,0-22 16,0 21-16,21 0 0,0 1 0,0 20 15,0 1-15,0-1 0,0 22 16,0-22-16,0 22 0,0 0 0,0-1 15,0-20-15,0 21 0,0-1 16,0 1-16,0 0 0,-21-1 0,0 1 16,-1 0-16,22-1 0,-21 1 15,0-22-15,0 22 0,21-21 0,-21-1 16,21 22-16,-21-22 16,21-20-16,0 20 0,0-21 0,0 1 15,0-22-15,0 0 0,0 0 16,21-21-16,0 0 0,0 0 0,0-21 15,0 0-15,1-21 0,20-1 16,-21 1-16,21 0 0,-20-1 0,20 1 16,0-22-16,-21 22 0,22-21 15,-22-1-15,21 1 0,-21-1 0,1 1 16,-1-22-16,-21 21 0,0 1 16,0-1-16,-21 1 0,-22-1 0,22 22 15,-21 0-15,-22-22 0,22 22 0,-22 21 16,1-22-16,-1 22 0,22 0 15,-21 0-15,20 0 0,1 21 16,21 0-16,0 0 0,-1 0 16,44 0 15,-1 0-31,0 0 0,0 0 0,0 0 16,0 0-16,1-21 0,-1 21 15,21 0-15,-21-22 0,0 22 0,1-21 16,-1 0-16,0 21 0,21-21 15,-21 0-15,1 21 0,-1-21 0,0 21 16</inkml:trace>
  <inkml:trace contextRef="#ctx0" brushRef="#br0" timeOffset="131704.84">1757 10499 0,'0'-21'16,"0"-1"-1,0 1 1,21 0-16,-21 0 0,21 21 16,-21-21-16,21 0 0,0-1 15,-21 1-15,22 21 0,-1-21 0,0 0 16,0 21-16,0-21 16,0 21-16,1 0 0,-1 0 15,0 21-15,21 21 0,-21-21 16,1 22-16,-1-1 0,0 0 0,0 1 15,0-1-15,-21 0 0,0 1 0,0-22 16,0 21-16,0 1 0,0-22 16,0 0-16,-21 0 0,21 0 0,-21-21 15,21-21 17,0 0-32,0 0 15,0-22-15,0 22 0,0 0 16,0 0-16,0-21 0,21-1 0,0 22 15,-21-21-15,21-1 16,1 1-16,-1 0 0,0 21 0,0-22 16,0 22-16,0 0 0,22 0 15,-1 21-15,-21-21 0,22 21 0,-22 0 16,21 0-16</inkml:trace>
  <inkml:trace contextRef="#ctx0" brushRef="#br0" timeOffset="132600.69">2984 10266 0,'-21'0'31,"0"0"-31,0 0 0,0 0 16,0 0-16,-1 0 0,-20 0 0,21 21 16,0 0-16,-22 0 0,22 1 15,0 20-15,0-21 0,0 21 0,0 1 16,-1-1-16,22-21 0,0 22 15,0-1-15,0-21 0,0 21 0,0-20 16,0-1-16,22 0 0,20-21 0,-21 21 16,0-21-16,0 0 0,1 0 15,-1 0-15,21 0 0,-21 0 0,0 0 16,1-21-16,-1 0 16,0 21-16,0-21 0,0-1 0,0 1 15,-21 0-15,0 0 0,0-21 0,0 20 16,0-20-16,0 0 0,0 21 15,0-22-15,0 1 0,22 0 0,-22 20 16,21-20-16,0 21 0,-21 0 16,21 0-16,0 21 0,0-22 0,1 22 15,-1 0-15,0 0 0,0 22 16,0-22-16,0 21 0,1 21 16,-1-21-16,-21 22 0,0-22 0,21 21 15,-21 0-15,0-20 0,0 20 16,0-21-16,0 21 0,0-20 15,0-1-15,0 0 0,0 0 0,0 0 16,0 0 0,0-42-1,0 0 1,0 0-16,0 0 0,0 0 16,0-22-16,0 22 0,21-21 0,-21 21 15,21-22-15,0 1 0,1 0 16,-22 20-16,21 1 0,0 0 0,0 0 15,0 0-15,22 21 0,-22 0 0,0 0 16,0 0-16,21 0 0,-20 0 16,-1 21-16,0 0 0,21 21 15,-21-20-15,1 20 0,-22-21 0,21 21 16,0-20-16,-21 20 0,21-21 16,-21 21-16,0-20 0,0-1 0,0 0 15,0 0-15,0 0 0,-21-21 16,21 21-1,-21-21-15,0 0 0,21-21 16,0 0 0,0 0-16,0 0 0,0 0 0,0-1 15,21-20-15,-21 0 0,21-1 0,0 22 16,21-21-16,-20 0 0,-1-1 16,21 22-16,-21-21 0,22 21 15,-1-1-15,-21 1 0,21 21 0,1 0 16,-1 0-16,0 0 0,1 21 15,-22 1-15,21-1 0,-21 21 0,22-21 16,-22 22-16,0-1 0,0 0 0,-21 1 16,0-22-16,0 21 0,0-21 15,0 22-15,0-22 0,-21 0 0,0 0 16,0 0-16,0-21 0</inkml:trace>
  <inkml:trace contextRef="#ctx0" brushRef="#br0" timeOffset="133092.41">5546 9991 0,'0'-21'0,"0"42"0,0-64 15,21 1-15,0 21 0,-21 0 16,0 0-16,0-1 0,0 1 0,0 42 31,0 1-31,0-1 16,0 21-16,0 0 0,0 1 0,0-1 16,0 0-16,0 22 0,0-22 15,0 22-15,0-22 0,0 22 16,0-22-16,0 21 0,0-20 0,0-1 15,-21 0-15,21 1 0,-21-1 0,21-21 16,0 0-16,0 1 0,0-1 16,0 0-16,0-42 31,0 0-31,0-1 0,0 1 16</inkml:trace>
  <inkml:trace contextRef="#ctx0" brushRef="#br0" timeOffset="133436.21">5313 10181 0,'-21'-21'0,"42"42"0,-64-84 0,43 42 0,-21-1 16,21-20-16,-21 21 0,21-21 15,0 20-15,0 1 0,0 0 0,0-21 16,21 21-16,0-1 0,22 1 0,-22 0 16,0 0-16,21 0 0,1 0 15,-1-1-15,0 22 0,22 0 0,-22 0 16,22 0-16,-1 0 0,-20 22 15,20-1-15,1 21 0,-22-21 0,0 22 16,1-1-16,-22 0 0,-21 1 0,0-1 16,0 0-16,-21 1 0,-1-1 15,-20 0-15,-21 1 0,20-1 0,-20-21 16,-1 21-16,22 1 0,-22-22 16,22 0-16,0 0 0,21 0 15,-1-21-15,1 22 0,0-22 0,42-22 47,0 22-47,1-21 0,20 21 0,-21-21 16,21 0-16,-20 21 0,20-21 0,0 21 15</inkml:trace>
  <inkml:trace contextRef="#ctx0" brushRef="#br0" timeOffset="133987.9">6498 10329 0,'21'0'16,"-42"0"-16,63 0 0,-20 0 0,-1-21 0,0 0 16,0 0-1,-21 0-15,0 0 0,0-1 16,0 1-16,0 0 0,0 0 16,0 0-16,0 0 15,-21-1-15,0 22 0,-22 0 0,22 0 16,0 0-16,-21 0 0,21 0 15,-22 0-15,22 22 0,-21-1 16,-1 0-16,22 0 0,-21 21 0,21 1 16,0-22-16,-22 21 0,22 22 0,21-22 15,0 0-15,0 1 0,0-1 16,0 0-16,0-20 0,0 20 0,0-21 16,0 0-16,21 0 0,0 1 0,1-22 15,-1 0-15,21 0 16,-21 0-16,0 0 0,1-22 0,-1 22 15,21-21-15,-21 0 0,0 0 0,1-21 16,20 20-16,-21-20 0,-21 21 16,21-21-16,0-1 0,-21 1 15,0 21-15,0-64 0,0 64 16,0 0-16,0 0 0,0-1 16,0 1-16,0 42 15,0 1 1,0-1-16,0 0 0,0 21 15,0-21-15,0 22 0,0-22 0,0 21 16,0-21-16,0 22 0,0-22 0,22 0 16,-22 0-16,21 0 0,0 1 15,0-1-15,0-21 0,0 0 16,1 0-16,20 0 0,-21 0 16,0 0-16,0 0 0,1-21 0,20 21 15,-21-22-15</inkml:trace>
  <inkml:trace contextRef="#ctx0" brushRef="#br0" timeOffset="134394.67">6964 10329 0,'-21'-21'0,"42"42"0,-42-63 0,-1 21 15,22 0-15,0 0 0,0-1 16,0 1 0,22 0-16,-1 0 0,21 21 15,-21-21-15,0 21 16,1 0-16,-1 0 0,21 0 0,-21 0 15,0 0-15,1 0 0,-1 0 16,0 21-16,0 0 0,0 0 0,0 0 16,-21 22-16,0-22 0,0 21 15,0-21-15,0 22 0,0-1 0,0-21 16,0 22-16,0-22 0,-21 0 0,21 0 16,-21 0-16,0 0 0,0 1 15,0-22 1,21-22-1,0 1 1,0 0-16,21 0 0,-21-21 0,21 20 16,0-20-16,-21 21 0,21-21 0,0 20 15,1-20-15,-1 21 16,-21 0-16,21 0 0,0-22 0,0 43 16,-21-21-16,21 0 0,1 21 0,-22-21 15,21 21-15,0 0 16,0 0-16,0 0 15</inkml:trace>
  <inkml:trace contextRef="#ctx0" brushRef="#br0" timeOffset="135234.19">7662 10414 0,'0'21'0,"0"-42"0,0 63 0,21-42 31,1 0-31,-1 0 0,0-21 15,0 0-15,0 0 0,22 0 16,-22 21-16,0-21 0,0-22 16,0 22-16,22 0 0,-22 0 0,0 0 15,-21-1-15,21 1 0,0-21 16,-21 21-16,0 0 0,0-1 0,0 1 16,-21 0-16,0 21 15,0 0-15,0 0 0,-1 21 16,-20-21-16,21 21 0,-21 1 0,20-1 15,1 21-15,0-21 0,0 0 16,21 22-16,0-1 0,0-21 16,0 22-16,0-22 0,0 21 0,0-21 15,0 0-15,21 1 0,0-1 0,0 0 16,1 0-16,20-21 0,-21 0 16,21 0-16,1 0 0,-1 0 0,0 0 15,1 0-15,-1-21 0,0 21 0,1-21 16,-1 0-16,-21-1 0,0 1 15,22-21-15,-22 21 0,0 0 0,-21-22 16,0 22-16,21 0 0,-21-21 0,0 20 16,0-20-16,0 21 0,0 0 15,0 0-15,0-1 0,0 1 16,0 42 0,0 1-1,0-1-15,0 0 0,-21 0 0,21 0 16,0 0-16,0 1 0,0 20 0,0-21 15,0 21-15,0-20 0,-21 20 16,21-21-16,0 0 0,-21 0 0,21 1 16,0-1-16,0 0 0,0 0 15,0-42 17,0 0-32,0 0 15,21-1 1,0-20-16,-21 21 0,21-21 0,0 20 15,1-20-15,-1 21 0,21-21 0,-21-1 16,22 1-16,-1 21 0,-21-22 16,21 22-16,1 0 0,-1 0 0,-21 0 15,0 21-15,22 0 0,-43 21 0,21 0 16,-21 0-16,0 0 0,0 22 16,0-22-16,0 21 0,0 1 0,0-1 15,-21-21-15,21 21 0,0-20 0,0 20 16,-21-21-16,21 0 15,-22 0-15,22 1 0,0-1 0,0 0 16,22-21 15,-22-21-31,21 0 16,0 21-16,0-22 0,0-20 0,0 21 16,1 0-16,20 0 0,-21-22 15</inkml:trace>
  <inkml:trace contextRef="#ctx0" brushRef="#br0" timeOffset="135478.04">9377 9906 0,'0'0'0,"21"-42"0,0-1 0,-21 1 16,21 21-16,-21-21 0,0 20 0,0 1 15,0 42 1,0 1-16,0-1 16,0 0-16,-21 21 0,21 1 15,-21-22-15,21 21 0,0 0 0,-21 1 16,0-1-16,-1 0 0,22 1 0,-21-1 15,21 0-15,0 1 0,0-22 16,0 21-16,0-21 0,0 22 0,0-22 16,0 0-16,0 0 0,21 0 15,1-21-15,-1 0 16,0 0-16,0-21 16,0 0-16,0 0 0,1 21 0</inkml:trace>
  <inkml:trace contextRef="#ctx0" brushRef="#br0" timeOffset="135676.93">9334 9970 0,'0'0'0,"-21"0"0,0 0 16,0 0-16,0 0 16,21 21-16,21 0 15,0-21-15,0 0 0,0 0 16,1 0-16,20 0 0,-21 0 15,0 0-15,22 0 0,-22 0 16,21 0-16,-21 0 0,22-21 0,-22 21 16,0-21-16,21 21 0</inkml:trace>
  <inkml:trace contextRef="#ctx0" brushRef="#br0" timeOffset="136205.04">10731 9673 0,'0'0'0,"0"-21"0,0 0 0,0 0 16,0 0-16,0-1 15,0 44 1,0-1 0,-21 21-16,21-21 0,-21 22 15,0-1-15,21 0 0,0 1 0,0-1 16,-21 21-16,21-20 0,-21-1 16,21 0-16,-22 1 0,22-1 0,0 0 15,0-20-15,0 20 0,0-21 16,0 0-16,0 0 0,0 1 15,0-1-15,0 0 0,22-21 16,-1 0-16,0 0 16,0 0-1,-21-21-15,0 0 0,0-1 0,0 1 16,0 0-16</inkml:trace>
  <inkml:trace contextRef="#ctx0" brushRef="#br0" timeOffset="136856.68">10520 10033 0,'0'0'0,"-21"0"16,42 0 15,0 0-31,0 0 0,0 0 16,0 0-16,22 0 0,-1 0 0,0 0 16,1 0-16,-1 0 0,0 0 0,22-21 15,-22 21-15,22-21 0,-22 0 16,22 21-16,-22-22 0,0 22 0,1-21 15,-22 0-15,21 21 0,-21-21 0,0 0 16,1 21-16,-1-21 16,-42 21-1,-1 0-15,1 21 16,0 0-16,0-21 16,0 21-16,0 21 0,-1-20 0,1-1 15,21 21-15,0-21 0,-21 22 0,21-22 16,0 21-16,0-21 0,0 0 15,0 22-15,0-22 0,21 0 0,0 0 16,1 0-16,-1 1 0,21-22 16,-21 21-16,22-21 0,-22 0 0,21 0 15,0 0-15,-20 0 0,20 0 0,-21 0 16,0-21-16,22-1 0,-22 22 16,0-21-16,0 0 0,0 0 0,0 0 15,-21 0-15,22-22 0,-22 22 0,0-21 16,0 21-16,0-22 0,0 1 15,0 0-15,0-1 0,0 1 16,-22 0-16,1-1 0,0 22 0,0 0 16,-21 0-16,20 0 0,-20 21 15,0 0-15,-1 0 0,1 0 0,0 21 16,-1 0-16,1 0 0,0 0 0,-1 22 16,22-22-16,0 21 0,0 0 15,0-20-15,21 20 0,0 0 0,0-21 16,0 22-16,0-22 0,21 21 0,0-21 15,0 1-15,0-1 0,1 0 16,-1 0-16,0 0 0,0-21 0,21 21 16,-20-21-16,-1 0 0,0 0 0,0 0 15,0 0-15,0 0 16,1 0-16,-1 0 0,-21-21 16,21 0-16,0 0 15</inkml:trace>
  <inkml:trace contextRef="#ctx0" brushRef="#br0" timeOffset="140473.1">2286 11705 0,'0'0'0,"0"21"0,-21-21 0,21 22 0,0-1 15,0 0-15,0 0 0,0 0 0,0 0 16,0 1-16,0-1 0,0 0 16,21-21-16,0 21 0,21-21 15,-20 0-15,-1 0 16,21 0-16,0 0 0,-20-21 0,20 0 16,21 0-16,-20 21 0,-1-43 15,0 22-15,1 0 0,-22 0 0,21 0 16,-21-22-16,1 22 0,-1-21 15,0 21-15,-21-1 0,0-20 0,0 21 16,0 0-16,0 0 0,0-1 16,0 1-16,-21 0 0,0 21 0,-1 0 15,1 0-15,21 21 0,0 0 16,-21 22-16,0-22 16,21 21-16,-21 1 0,21-1 0,0 0 15,0 1-15,-21 20 0,21-21 0,0 22 16,-22-22-16,22 22 0,0-22 15,0 22-15,0-22 0,0 0 0,0-21 16,0 22-16,0-22 0,0 0 16,0 0-16,0 0 0,0 1 0,0-1 15,-21-21 1,0 0-16,0 0 0,0 0 16,0-21-16,-22-1 15,22 22-15,0-21 0,-21 0 0,20 0 16,-20 0-16,0 0 0,-1-1 15,22 1-15,-21 0 0,0 0 16,20 21-16,1-21 0,0 21 0,0 0 16,21 21-1,0 0-15,0 21 0,0-20 16,0-1-16,21 21 0,0-21 16,22 0-16,-22 1 0,0-1 0,21 0 15,1 0-15,-22 0 0,21-21 16,0 0-16,1 0 0,-1 0 0,22 0 15,-22 0-15,0 0 0,1 0 0,20-21 16,-21 0-16,1 0 16,-1 0-16,0-1 0,1 1 0,-1-21 15,-21 21-15,0-22 0,22 1 16,-43 0-16,21 21 0,-21-22 0,21 1 16,-21 0-16,0 20 0,0-20 0,0 21 15,-21 42 16,21 21-31,0-20 0,-21 20 16,21-21-16,0 21 0,0 1 0,0-22 16,0 21-16,0-21 0,0 1 15,-21 20-15,21-21 0,0 0 0,0 0 16,21-42 31,-21 0-47,21 0 0,-21 0 15,0 0-15,21-1 0,0-20 0,-21 0 16,0-1-16,21 22 0,1-21 0,-22 0 16,21 20-16,0 1 0,0 0 15,-21 0-15,21 21 0,0 0 16,-21 21-16,22 0 0,-1 0 16,-21 1-16,0-1 0,0 0 0,21 21 15,-21-21-15,21 22 0,-21-22 0,0 0 16,21 0-16,0 0 15,-21 1-15,22-1 0,-22 0 0,21 0 16,0-21-16,0 0 0,0 0 16,0 0-16,1 0 0,-1 0 0,21 0 15,-21 0-15,0-21 0,22 0 0,-22 21 16,0-21-16,0-22 0,0 22 16,1 0-16,-1-21 0,0-1 0,0 1 15,0 21-15,-21-22 0,0 1 16,0 21-16,21-21 0,-21 20 0,0 1 15,0 42 17,0 1-32,0 20 0,0-21 15,-21 21-15,21 1 0,0-22 0,0 21 16,0-21-16,0 22 0,0-22 16,0 0-16,0 0 0,0 0 0,21 1 15,1-1-15,-1-21 0,0 0 16,0 0-16,0 0 0,22 0 0,-22 0 15,0 0-15,21 0 0,-21-21 0,22-1 16,-22 1-16,21 0 0,-21 0 16,1 0-16,20-22 0,-21 22 15,0-21-15,-21 0 0,0-1 0,21 22 0,-21-21 16,0 21-16,0-1 0,0 1 16,0 0-16,0 0 0,-21 21 15,0 0-15,21 21 0,-21 0 16,21 0-16,0 1 0,-21-1 15,0 21-15,21-21 0,-22 22 0,22-22 16,0 21-16,0 0 0,0-20 0,-21-1 16,21 0-16,0 21 0,-21-21 15,21 1-15,0-1 0,21-42 47,-21-1-47,21 1 0,-21 0 16,0 0-16,22 0 0,-1-22 15,-21 1-15,21 21 0,0-21 16,-21-1-16,0 1 0,21 21 0,0 0 16,-21-1-16,22 1 0,-22 0 15,21 21-15,0 0 0,-21 21 16,21 0-16,-21 1 0,21-1 16,-21 0-16,21 21 0,-21-21 15,22 22-15,-1-22 0,0 21 0,0-21 16,0 22-16,0-22 0,1 0 15,-1 0-15,0 0 0,0-21 0,0 22 16,0-22-16,1 0 0,-1 0 16,0-22-1,0 1-15,0 0 16,-21 0-16,0 0 0,21-22 16,1 22-16,-1-21 0,-21 21 15,0-22-15,21 1 0,0 21 0,-21-21 16,21 20-16,0 1 0,-21 0 0,22 0 15,-1 0-15,-21 0 0,21 21 16,-21 21 0,0 0-16,0 0 15,0 0-15,0 22 0,0-22 0,0 21 16,0-21-16,0 22 0,0-1 0,0-21 16,0 21-16,21-20 15,-21-1-15,21 0 0,0 0 0,1 0 16,-1 0-16,0-21 0,0 0 0,0 0 15,22 0-15,-22 0 0,21 0 16,0 0-16,-20 0 0,20 0 0,0-21 16,22-21-16,-43 21 0,0 0 15,0-22-15,22 22 0,-22-21 16,-21 21-16,21-22 0,-21 1 0,21 0 16,-21 20-16,0-20 0,0 21 0,0 0 15,0 0-15,0-1 0,0 1 16,-21 21-16,0 0 0,0 0 0,-1 0 15,1 21-15,0 1 16,0-1-16,21 0 0,0 0 16,0 21-16,0-20 0,0 20 0,0-21 15,0 21-15,0-20 0,0 20 0,0-21 16,21 21-16,0-20 0,0-1 16,22 0-16,-22 0 0,21 0 15,1 0-15,-1 1 0,21-22 0,-20 0 16,20 21-16,-20-21 0,20 0 0,-21 0 15,22 0-15,-22-21 0,22-1 0,-22 22 16,0-21-16,1 0 0,20-21 16,-42 21-16,22-1 0,-1-20 0,-21 0 15,22 21-15,-22-22 0,21 1 16,-21 21-16,0-22 0,1 22 16,-22 0-16,0 0 0,0 0 0,0 0 15,-22-1-15,-20 22 0,21 0 0,-21 0 16,-1 0-16,1 0 0,0 0 0,-22 0 15,22 22-15,-1-1 0,1 0 16,0 0-16,-1 0 0,22 22 16,-21-1-16,21-21 0,0 21 0,21 1 15,0-22-15,0 21 0,0 1 0,0-22 16,0 0-16,0 0 0,0 0 16,21 0-16,0 1 0,21-22 15,-21 0-15,1 0 0,20 0 0,-21 0 16,21 0-16,-20 0 0,20 0 0,-21 0 15,0-22-15,22 1 0,-22 0 16,0-21-16,0 21 0,0-22 0,0 1 16,1 0-16,-1-1 0,0 1 15,-21-22-15,0 22 0,21 0 0,-21-22 16,0 22-16,0-22 0,0 22 0,0-21 16,0 20-16,0 1 0,0 21 0,0-22 15,0 22-15,0 0 0,-21 21 31,0 21-31,21 22 0,0-22 16,-21 21-16,21 0 0,-22 1 16,22-1-16,0 22 0,0-22 0,0 0 15,0 1-15,0-1 0,0 21 0,0-20 16,0-1-16,22 0 0,-1-20 16,-21 20-16,21-21 0,0 21 0,0-20 15,0-22-15,1 21 0,20-21 0,-21 0 16,0 0-16,0 0 0,1 0 15,-1-21-15,0 21 0,21-22 0,-21 1 16,1 0-16,-1-21 0,0 21 16,0-22-16,0 22 0,0-21 15,1 21-15,-1-22 0,-21 22 0,0 0 16,0 0-16,21 0 0,-21 42 31,-21 21-31,21-21 16,0 0-16,0 22 0,0-22 0,0 21 15,0-21-15,0 1 0,0 20 16,0-21-16,0 0 0,21 0 0,0-21 16,-21 22-16,21-22 0,0 0 15,1 0-15,-1 0 16,0-22-16,-21 1 0,21 0 16,0 0-16,-21 0 0</inkml:trace>
  <inkml:trace contextRef="#ctx0" brushRef="#br0" timeOffset="140644.06">7493 11430 0,'-85'42'31,"85"-20"-15,0-1-16,0 0 15,0 0-15,0 0 16</inkml:trace>
  <inkml:trace contextRef="#ctx0" brushRef="#br0" timeOffset="141817.28">8467 11980 0,'0'-21'15,"0"0"1,0 0-16,0 0 15,0 0-15,0-1 0,0-20 16,0 21-16,0 0 0,0 0 16,0-1-16,0 1 0,0-21 0,0 21 15,-22 0-15,1-1 0,21 1 0,-21 21 16,-21 0-16,21 0 0,-1 0 16,1 0-16,-21 0 0,0 21 15,-1 1-15,22-1 0,-21 0 0,-1 0 16,1 21-16,0-20 0,21 20 15,-22 0-15,22 1 0,0-1 0,0 0 16,21-21-16,0 22 0,0-22 0,0 21 16,0-21-16,0 1 0,21-1 15,0-21-15,0 21 0,0-21 0,22 0 16,-22 0-16,21 0 0,-21 0 16,22 0-16,-22-21 0,21 21 0,1-21 15,-22-1-15,21-20 0,-21 21 0,0-21 16,22 20-16,-22-20 0,0 0 15,0-1-15,0 1 0,1 0 16,-22-1-16,21 1 0,-21 0 0,21 21 16,-21-22-16,0 22 0,0 0 15,0 42 1,0 0-16,-21 0 16,21 1-16,-21 20 0,21-21 15,0 21-15,0 1 0,0-22 0,0 21 16,0 1-16,0-22 0,0 21 0,0-21 15,0 22-15,0-22 0,21 0 16,0 0-16,0-21 0,0 21 0,0-21 16,1 21-16,-1-21 0,0 0 0,0 0 15,0 0-15,22-21 16,-22 0-16,21 21 0,-21-21 0,22-21 16,-22 20-16,21 1 0,-21-21 0,22 21 15,-22-22-15,21 1 0,-21 0 16,0-1-16,22 1 0,-22 0 0,-21-1 15,21 1-15,-21 0 0,21-1 0,-21 1 16,0 21-16,0 0 0,0 0 16,0-1-16,0 1 0,-21 21 15,0 0 1,0 21-16,0 1 0,-1-1 0,22 21 16,-21-21-16,0 22 0,21-1 0,0 0 0,0 1 15,0-1-15,0 0 16,0 1-16,0-1 0,0 0 0,0 1 15,0-1-15,0-21 0,0 21 0,21 1 16,0-22-16,1 0 0,-1 0 16,21 0-16,-21 1 0,22-22 0,-22 0 15,21 0-15,0 0 0,1 0 0,-22 0 16,21 0-16,-21 0 0,22-22 16,-22 1-16,0 0 0,0 0 0,0-21 15,1 20-15,-1-20 0,0 0 0,-21 21 16,0-22-16,21 22 15,-21 0-15,0 0 0,0 0 0,0-1 0,0 1 16,-21 21 0,0 0-16,0 21 15,21 1-15,-22-1 0,22 0 16,-21 0-16,21 0 0,0 22 0,0-22 16,0 0-16,0 0 0,0 0 15,0 0-15,0 1 0,21-1 0,1 0 16,-1-21-16,0 0 0,0 0 15,0 0-15,0 0 0,1 0 16,-1-21-16,0 21 0,0-21 16,0-1-16,0 1 0,1 0 0,-1-21 15,0 21-15</inkml:trace>
  <inkml:trace contextRef="#ctx0" brushRef="#br0" timeOffset="142049.14">8996 11515 0,'0'0'0,"-21"0"0,-1 21 0,22 0 16,0 0 0,22-21-16,-1 0 15,0 0-15,21 0 0,-21 0 16,22 0-16,-22 0 0,21 0 0,1-21 15,-22 21-15,21 0 0,-21-21 0,22 0 16,-22 21-16,0-21 0,0 21 16,0-22-16</inkml:trace>
  <inkml:trace contextRef="#ctx0" brushRef="#br0" timeOffset="143220.54">10731 11536 0,'0'0'0,"43"-64"31,-22 64-31,-21-21 0,0 0 0,0 0 0,0 0 15,0 0-15,0-1 0,-21 1 16,0 0-16,-1 0 0,1 21 0,0 0 16,0 0-16,0 0 0,0 0 0,-1 21 15,1 21-15,-21-20 0,21-1 16,0 21-16,-1 0 0,22 1 0,-21-1 16,0 0-16,21 1 0,0-1 15,0 0-15,0 1 0,0-1 16,0-21-16,0 22 0,21-22 0,0 0 15,1 0-15,-1 0 0,0 0 0,21-21 16,-21 0-16,22 0 0,-22 0 16,21 0-16,1 0 0,-1 0 0,-21-21 15,21 0-15,1 0 0,-22 0 16,21 0-16,1-1 0,-22 1 0,21 0 16,-21-21-16,22 21 0,-22-22 0,0 1 15,0 0-15,0-1 0,0-20 16,1 20-16,-1-20 0,0 21 0,-21-22 15,0 22-15,0-1 0,0 22 16,0 0-16,0 0 0,0 0 16,0 42-16,0 0 15,-21 0-15,0 0 0,21 22 0,0 20 16,-22-20-16,1-1 0,0 21 16,21-20-16,-21-1 0,21 22 0,0-22 15,-21 0-15,21-21 0,-21 22 0,21-1 16,-22-21-16,22 22 0,0-22 15,0 0-15,0 0 0,0 0 16,0-42 15,22 0-31,-1 0 16,0 0-16,0-1 0,0-20 0,22 21 16,-22 0-16,0-22 0,0 22 15,21 0-15,-20 0 0,-1 0 0,0 0 16,0-1-16,0 22 0,0 0 15,1 0-15,-22 22 16,0-1-16,0 0 0,0 0 16,0 0-16,0 0 0,0 1 15,0-1-15,0 0 0,0 0 16,21 0-16,0-21 16,0 0-16,0 0 15,0 0-15,1 0 16,-1 0-16,0 0 0,0 0 0,0 0 15,0-21-15,1 0 0,-1 0 0,0 21 16,0-21-16,0-1 0,0 1 16,1 0-16,-22 0 0,21 0 0,0 0 15,-21-1-15,0 44 32,0-1-32,0 0 0,0 0 0,0 0 15,0 0-15,-21 1 0,21-1 0,-21 0 16,21 0-16,0 0 0,0 0 15,0 1-15,21-22 32,0 0-17,0 0-15,-21-22 0,21 22 0,0-21 16,1 0-16,-1 0 0,0 0 0,0 0 16,0-22-16</inkml:trace>
  <inkml:trace contextRef="#ctx0" brushRef="#br0" timeOffset="143576.26">12044 11113 0,'-21'0'0,"42"0"0,-85 0 0,43 0 0,0 21 15,0 0-15,0 0 0,21 0 16,0 22-16,0-1 0,0-21 16,0 21-16,0-20 0,21-1 0,0 21 15,0-21-15,0-21 0,0 21 0,1 1 16,-1-22-16,0 0 0,21 0 15,-21 0-15,1 0 0,-1 0 0,0-22 16,-21 1-16,21 0 0,0 21 0,-21-42 16,0 21-16,0-1 0,0 1 15,0-21-15,0 21 0,0-22 0,0 22 16,-21-21-16,0 21 0,0 0 16,0-1-16,-1 22 0,1 0 15,0-21-15,0 21 0,0 0 0,0 0 16,-1 21-16,1 1 0,0-22 0,0 42 15,0-21-15,21 0 0,-21 0 16,21 22-16,0-22 0,0 0 0,0 0 16,0 0-16,0 1 0,21-1 0,0-21 15,21 0-15,-21 0 0,1 0 16</inkml:trace>
  <inkml:trace contextRef="#ctx0" brushRef="#br0" timeOffset="143864.21">12636 11134 0,'0'-21'0,"0"42"0,0-64 0,22 22 16,-22 0-16,21 0 0,-21 0 15,0 42 1,0 0 0,0 0-16,-21 22 0,-1-1 0,22 0 15,0 22-15,-21-22 0,0 22 0,21-22 16,-21 0-16,21 1 0,0-1 15,-21 0-15,21 1 0,-21-1 0,21-21 16,0 0-16,0 0 0,0 22 0,0-22 16,0 0-1,0 0-15,21 0 16,0-21-16,0 0 16,0 0-16,0-21 0,-21 0 15,22 21-15,-1-21 0</inkml:trace>
  <inkml:trace contextRef="#ctx0" brushRef="#br0" timeOffset="144469.81">13420 11515 0,'0'-21'16,"-64"-64"-1,22 64-15,21 0 16,-1-1-16,1 22 0,-21 0 0,21-21 15,0 21-15,-22 0 0,22 0 0,0 21 16,-21 1-16,20-1 0,1 0 16,0 0-16,-21 0 0,21 22 0,-1-22 15,1 21-15,0-21 0,21 22 16,0-22-16,-21 0 0,21 0 0,0 0 16,0 0-16,0 1 0,21-1 15,-21 0-15,21-21 0,0 0 0,1 0 16,-1 0-16,0 0 15,0 0-15,0 0 0,0 0 0,22 0 16,-22-21-16,0 21 0,0-21 0,0-1 16,1 1-16,20 0 0,-21 0 15,0-21-15,0-1 0,1 1 0,-1 0 16,0-22-16,0 22 0,0-22 0,0 1 16,1 20-16,-1-20 0,-21 21 15,21-22-15,0 22 0,-21-1 0,0 22 16,0-21-16,21 21 0,-21 0 15,0-1-15,21 22 0,-21 22 16,0-1 0,-21 0-16,0 21 15,0 1-15,0-1 0,0 0 0,-1 1 16,22 20-16,-21 1 0,21-22 0,-21 21 16,21-20-16,0-1 0,0 0 15,0 1-15,0-1 0,21-21 0,0 22 16,1-22-16,-1 0 0,0 0 15,0 0-15,21-21 0,-20 0 16,-1 0-16,0 0 0,0 0 0,21 0 16,-20 0-16,-1-21 0,0 21 0,0-21 15,0 0-15,0 0 0,1-1 16,-1 1-16,0-21 0,0 21 0,0-22 16</inkml:trace>
  <inkml:trace contextRef="#ctx0" brushRef="#br0" timeOffset="145844.45">15684 7811 0,'0'0'0,"22"0"0,-1-22 0,0 22 16,0-21-16,0 0 15,0 21-15,-21-21 0,22 21 0,-1-21 16,0 0-16,-21-1 16,21 1-16,0 21 0,-21-21 0,0 0 15,21 21-15,-21-21 16,0 42 15,-21 0-15,21 0-16,-21 0 0,0 1 15,0 20-15,0-21 0,-1 0 0,1 22 16,0-1-16,0 0 0,0 1 16,0-1-16,-22 0 0,22 1 0,-21 20 15,21-21-15,-22 1 0,22-1 0,-21 0 16,21 1-16,-1-1 0,-20 0 16,21-20-16,0 20 0,-22-21 0,22 0 15,21 0-15,-21 1 0,0-22 0,21 21 16,-21-21-16,42 0 31,0-21-15,0 21-16,-21-22 15,21 1-15,1 21 0,-1-21 0,0 0 16,0-21-16,21 20 0,-20-20 0,-1 21 16</inkml:trace>
  <inkml:trace contextRef="#ctx0" brushRef="#br0" timeOffset="146288.2">16256 7684 0,'0'0'0,"0"-22"15,0 1 1,0 42 15,0 1-31,-21-22 0,0 21 16,-1 21-16,22-21 0,-21 0 15,0 22-15,0-22 0,0 21 0,0 1 16,-1-1-16,1 0 0,0 1 16,0-1-16,0 0 0,0 1 0,-1-1 15,1 0-15,0 1 0,0-22 16,0 21-16,0-21 0,-1 0 15,22 1-15,0-1 0,-21 0 0,21 0 0,-21 0 16,21 0-16,0 1 16,0-44 62,21 22-78,-21-21 15,21 0-15,1 21 0,-22-21 16,21 0-16,0 21 0</inkml:trace>
  <inkml:trace contextRef="#ctx0" brushRef="#br0" timeOffset="146784.16">17018 8149 0,'0'0'0,"-21"0"0,0 0 0,-1 0 16,1 0-16,0 0 0,0 0 15,0 0-15,0 0 16,42 21 15,0-21-31,0 0 16,21 0-16,-20 0 0,20 0 0,0 0 16,1 0-16,20 0 0,1 22 15,-1-22-15,22 0 0,-1 0 0,1 0 16,-21 0-16,20 0 0,1 0 15,-22 0-15,1 0 0,-1 0 16,1-22-16,-1 22 0,-20 0 0,20 0 16,-20 0-16,-22-21 0,21 21 15,-21 0-15,0 0 0,1-21 0,-1 21 16,-21-21 0,0 0-1,0 0-15,-21 21 16,-1 0-16,22-22 0,-21 22 15,21-21-15,-21 21 0,0 0 16</inkml:trace>
  <inkml:trace contextRef="#ctx0" brushRef="#br0" timeOffset="147313.56">18140 7811 0,'0'0'0,"-21"0"0,-1 0 32,1 0-32,21 21 15,0 0 1,0 0-16,0 0 16,0 0-16,21 1 0,1-1 15,-1 0-15,0 0 0,21 0 0,-21-21 16,22 21-16,-22 1 0,21-1 15,1-21-15,-22 0 0,21 21 0,-21-21 16,22 0-16,-22 0 0,0 0 16,21 0-16,-21 0 0,1 0 0,-1 0 15,0 0-15,-21-21 16,0 0 0,-21 21-16,0 0 0,-1 0 15,-20 0-15,21 21 16,0 0-16,-22 0 0,22 0 0,0 0 15,-21 1-15,21-1 0,-22 0 0,22 0 0,-21 0 16,21 0-16,-1 1 16,1-1-16,-21 0 0,42 0 0,-21-21 15,0 21-15,-1-21 0,22 21 16,-21 1-16,0-22 16,0 0 30,21-22-14,0 1-17</inkml:trace>
  <inkml:trace contextRef="#ctx0" brushRef="#br0" timeOffset="148776.24">19262 7705 0,'0'0'0,"-22"0"15,44 0 17,-1 0-17,21 0-15,-21 0 0,22 0 0,20 0 16,-21 0-16,22 0 15,-1-21-15,-20 21 0,20 0 0,1 0 0,-1 0 16,1 0-16,-1-22 0,-20 22 16,-1 0-16,21 0 0,-41 0 15,20 0-15,0 0 0,-21 0 0,-42 0 47,0 0-47,0 0 0,0 0 16,0 0-16,-1 0 0,-20 0 15,21 0-15,0 0 0,-22 0 0</inkml:trace>
  <inkml:trace contextRef="#ctx0" brushRef="#br0" timeOffset="149050.09">19727 7705 0,'0'0'16,"0"21"-16,0 0 0,0 0 15,0 22-15,0-22 0,0 0 0,0 21 16,-21 1-16,21-1 0,0 0 16,-21 1-16,0-1 0,0 0 0,-1 1 15,1-22-15,0 21 0,21 0 0,0-20 16,-21 20-16,21-21 16,0 0-16,0 0 0,0 1 0,0-1 15,0 0-15,21-21 31,0-21-15,0 21-16,1-21 16,-1-1-16</inkml:trace>
  <inkml:trace contextRef="#ctx0" brushRef="#br0" timeOffset="149536.13">20045 8043 0,'0'0'0,"0"-21"0,-21 0 16,-1 0-16,1 0 15,21 0-15,0-1 0,0 1 16,0 0-16,0 0 0,21 0 16,1 21-16,-1-21 0,-21-1 15,21 22-15,0 0 0,0-21 0,22 21 16,-22 0-16,0 0 0,0 0 15,0 0-15,22 0 0,-22 0 0,21 21 16,-21 1-16,0-1 0,22 21 0,-22-21 16,0 22-16,0-1 15,-21 0-15,0 1 0,21-1 0,-21 0 0,0 1 16,0-22-16,0 21 16,-21-21-16,0 22 0,0-22 0,0-21 15,0 21-15,-1 0 0,1-21 0,0 0 16,0 0-1,21-21 1,0 0-16,0 0 0,0-1 0,0 1 16,21 0-16,0 0 0,-21-21 15,21 20-15,1-20 0,-1 21 0,0-21 16,0-1-16,0 22 16,0-21-16,1 21 0,-1-1 0,0 1 15,0 0-15,0 0 0,0 21 0,1-21 16,-1 21-16,0-21 0,0 21 15,0 0-15,0 0 0,1 0 0,20 0 16,-21 0-16,0 0 0</inkml:trace>
  <inkml:trace contextRef="#ctx0" brushRef="#br0" timeOffset="150088.75">21548 8107 0,'21'-21'0,"-42"42"0,42-63 16,-21 20-16,0 1 0,21 0 15,-21 0-15,0 0 0,0 0 0,0-1 16,0 1-16,0 0 0,-21 0 16,0 0-16,-1 0 0,1-1 0,0 22 15,0 0-15,-21 0 0,20 0 16,-20 0-16,21 0 0,-21 22 0,20-22 15,-20 21-15,21 21 0,-21-21 0,20 22 16,-20-1-16,21 0 0,0 1 16,0-1-16,-1 0 0,1 1 15,21-1-15,0 0 0,0-21 16,0 22-16,0-22 0,21 0 0,1-21 16,-1 21-16,0 0 0,0-21 0,0 0 15,0 0-15,1 0 0,20 0 16,-21 0-16,0 0 0,0-21 0,1 21 15,20-21-15,-21 0 0,0 0 0,0 0 16,1-1-16,-1 1 0,0-21 16,-21 21-16,21-22 0,0 1 0,-21 0 15,0 21-15,0-22 0,21 22 16,-21-21-16,22 21 0,-22-1 16,0 44-1,0-1-15,0 0 16,0 0-16,0 0 0,0 22 0,0-22 15,0 21-15,0-21 0,0 22 16,0-22-16,0 0 0,0 0 0,0 0 16,0 0-16,0 1 0,0-1 0,21 0 15,0-21-15,0 0 16,0 0-16,0 0 0,1 0 0</inkml:trace>
  <inkml:trace contextRef="#ctx0" brushRef="#br0" timeOffset="150500.35">21929 8043 0,'0'-21'0,"0"42"0,0-84 15,21 42-15,-21 0 0,0-1 16,21 1-16,0 0 0,0 21 16,0 0-16,1 0 15,-1 0 1,-21 21-16,21 22 0,0-22 0,-21 21 15,0-21-15,21 22 0,0-1 16,-21-21-16,0 21 0,22-20 0,-22 20 16,21-21-16,-21 0 0,0 0 15,0 1-15,0-1 16,21-21 0,0 0-1,-21-21-15,0-1 0,0 1 16,21 0-16,-21 0 0,0 0 0,0-22 15,21 22-15,1 0 0,-1-21 16,-21-1-16,21 22 0,0-21 0,-21 21 16,21 0-16,-21-1 0,0 1 15,21 0-15,1 0 0,-1 21 16,0 0 0,0 0-1,-21 21-15,0 0 16</inkml:trace>
  <inkml:trace contextRef="#ctx0" brushRef="#br0" timeOffset="151232.01">22648 8065 0,'21'0'0,"1"-22"15,-22 1-15,21 21 0,0-21 16,-21 0-16,0 0 0,21 21 0,0-21 15,-21-1-15,0 1 0,0 0 16,0 0-16,0 0 0,-21 21 31,0 0-31,0 0 0,0 0 0,-1 0 16,1 21-16,0 21 0,0-21 16,21 22-16,0-22 0,-21 21 0,21 1 15,0-22-15,0 21 0,0-21 0,0 0 16,0 22-16,0-22 0,21 0 15,0 0-15,0-21 0,0 21 16,1-21-16,-1 0 0,21 0 16,0 0-16,-20 0 0,20 0 15,-21 0-15,21 0 0,-20 0 0,20 0 16,-21 0-16,21 0 0,-20-21 16,20 0-16,-21 21 0,0-21 0,-21 0 15,21 0-15,-21-1 0,0 1 16,0 0-16,0-21 0,0 21 0,0-1 15,0-20-15,0 21 0,0 0 16,0-22-16,22 22 0,-22 0 0,21 0 16,0 0-16,-21 0 0,21-1 15,0 22-15,0-21 0,1 21 16,-1 0-16,0 0 0,0 0 16,0 0-16,0 0 15,-21 21-15,22 1 0,-22-1 0,0 0 16,0 0-16,0 21 0,0-20 0,0 20 15,0 0-15,0-21 0,0 22 16,0-22-16,0 0 0,0 0 0,-22 0 16,22 1-16,0-1 0,-21-21 15,21 21-15,0-42 32,0 0-17,0-1-15,0 1 0,0 0 16,0 0-16,0-21 15,21 20-15,1-20 0,-22 21 0,21 0 16,0-22-16,0 22 0,0 0 0,0 0 16,1 0-16,-1 0 0,0-1 15,0 1-15,0 21 0,0-21 16,1 21-16,-1 0 16</inkml:trace>
  <inkml:trace contextRef="#ctx0" brushRef="#br0" timeOffset="151676.28">23982 7768 0,'21'0'16,"-42"0"-16,42-21 0,0 21 16,-21-21-16,0 0 15,-21 21 1,0 0-16,0 0 15,-1 0-15,1 0 0,0 0 0,0 0 16,0 21-16,21 0 16,-21 0-16,21 0 0,0 1 15,0-1-15,0 0 16,0 0-16,21-21 0,0 21 16,0 0-16,0-21 0,0 22 0,22-1 15,-22-21-15,0 21 0,21-21 16,-20 21-16,20-21 0,-21 0 0,0 0 15,0 21-15,1-21 0,-1 0 16,0 0-16,-42 0 31,0 0-31,-22 0 0,22 0 16,-21 21-16,21-21 0,-22 0 16,1 0-16,21 22 0,-22-1 0,1-21 15,21 0-15,0 21 0,0-21 16,-1 0-16,22 21 0,0 0 15,22-21 17,-1 0-32,21 0 0</inkml:trace>
  <inkml:trace contextRef="#ctx0" brushRef="#br0" timeOffset="151948.64">24278 7874 0,'0'0'0,"21"-42"15,0 21-15,1-1 0,20-20 32,-42 63-17,0 0 1,0 1-16,0-1 0,0 0 16,0 0-16,-21 21 0,21-20 0,0-1 15,-21 0-15,21 0 0,-22 0 16,22 0-16,0 1 0,0-1 31,0-42-15,0-1-1,0 1-15,0 0 0</inkml:trace>
  <inkml:trace contextRef="#ctx0" brushRef="#br0" timeOffset="152104.54">24490 7684 0,'0'0'0,"0"-22"0,0 1 16,21 21 47</inkml:trace>
  <inkml:trace contextRef="#ctx0" brushRef="#br0" timeOffset="152560.57">24659 7768 0,'0'0'0,"-21"21"16,21 1-16,-21-1 0,21 0 15,0 0-15,-21 0 0,21 0 16,0 1-16,0-1 0,0 0 15,0 0-15,0 0 0,0 0 16,0 1-16,-22-22 0,22 21 16,0-42 15,0-1-15,0 1-16,0 0 15,0 0-15,22 21 0,-1-21 16,0 0-16,-21-1 0,21 1 0,0 0 15,0 21-15,1-21 0,-1 0 0,0 21 16,0 0-16,0-21 0,0 21 16,1 0-16,-1 0 0,-21 21 15,0 0 1,0 0-16,0 0 0,0 0 16,-21 1-16,-1-1 0,22 0 15,0 0-15,-21 0 0,0 0 16,21 1-16,-21-22 15,21 21-15,21-21 32,0 0-32,0 0 0,1 0 15</inkml:trace>
  <inkml:trace contextRef="#ctx0" brushRef="#br0" timeOffset="153032.29">25146 7853 0,'0'0'0,"-21"0"16,0 0 0,-1 0-16,1 0 0,0 0 15,0 0-15,0 21 0,0 0 16,-1-21-16,1 21 0,21 1 16,0-1-16,0 0 0,0 0 15,0 0-15,0 0 16,21-21-1,1 0-15,-1 0 16,0 0-16,0 0 0,0 0 16,-21-21-16,0 0 15,21 0-15,-21 0 16,22 0-16,-22-1 16,0 44 15,0-1-31,-22 0 15,22 0-15,-21 0 0,0 22 0,21-22 16,-21 0-16,0 0 0,21 21 16,0-20-16,-21 20 0,-1-21 0,22 21 15,0-20-15,0-1 0,-21 21 16,21-21-16,-21 0 0,21 1 16,0 20-16,-21-21 0,21 0 0,0 0 15,0 1-15,-21-1 16,0-21-16,-1 21 0,1-21 0,0 21 15,0-21-15,0 0 0,0 0 0,-1 0 16,1 0-16</inkml:trace>
  <inkml:trace contextRef="#ctx0" brushRef="#br0" timeOffset="153831.84">16002 9038 0,'0'0'0,"0"21"62,0 1-62,0-1 0,0 0 0,0 0 16,0 21-16,0-20 0,0 20 0,0 0 15,21-21-15,-21 22 0,0-1 16,21 22-16,-21-22 0,0 0 0,0 1 16,0-1-16,0 0 0,0 1 0,0-1 15,-21 0-15,0-21 0,21 1 16,0-1-16,-21 0 0,21 0 0,-21-21 15,21 21-15,0-42 32,0 0-32,0 0 15,0 0-15,0-1 0,0-20 16,0 21-16,0-21 0</inkml:trace>
  <inkml:trace contextRef="#ctx0" brushRef="#br0" timeOffset="154136.67">15790 9335 0,'0'0'15,"0"-43"-15,0 22 0,-21 0 0,21 0 0,-21 0 16,21-1-16,0 1 0,0 0 16,0 0-16,0 0 0,21 0 15,0 21-15,22-22 0,-22 1 0,21 21 16,0 0-16,22 0 0,-1 0 16,1 0-16,-1 0 0,1 21 15,-22 1-15,1-1 0,-1 21 16,0-21-16,-21 0 0,-21 22 0,0-22 15,0 0-15,0 0 0,-42 0 0,21 1 16,-21-1-16,-1 0 0,-20 0 16,20 0-16,1 0 0,0 1 0,-1-22 15,1 21-15,21 0 0,0-21 0,0 21 16,-1-21-16,1 0 0,21 21 16,21-21 15,1 0-31,-1 0 0</inkml:trace>
  <inkml:trace contextRef="#ctx0" brushRef="#br0" timeOffset="154628.43">16573 9483 0,'0'-21'0,"0"42"0,0-64 16,0 22-16,-21 0 15,0 21-15,0-21 0,0 21 16,0 0-16,-1 0 16,1 21-16,-21-21 0,21 21 0,0 0 15,-1 1-15,1 20 0,21-21 16,-21 21-16,21 1 0,-21-22 16,21 21-16,0 1 0,0-22 0,0 21 15,0-21-15,0 0 0,0 1 0,0-1 16,0 0-16,21-21 15,0 0-15,0 0 16,1 0-16,20 0 0,-21-21 0,0 0 16,22-1-16,-22 1 0,21 0 15,-21 0-15,22-21 0,-22 20 16,21-20-16,-21 0 0,0 21 0,1-22 16,-1 1-16,0 21 0,-21 0 0,0-1 15,0 44 16,0 20-31,0-21 16,0 0-16,0 22 0,0-22 0,0 0 16,0 21-16,0-21 0,0 1 15,0-1-15,21 0 0,-21 0 0,21-21 16,0 21-16,1-21 16,-1 21-16,0-21 0,0 0 0,0 0 15,0 0-15,1 0 0,-1-21 0,0 0 16,0 21-16</inkml:trace>
  <inkml:trace contextRef="#ctx0" brushRef="#br0" timeOffset="155013.21">17103 9525 0,'0'0'0,"0"-21"15,0 0-15,0 0 0,0-1 0,0 1 16,0 0-16,0 0 0,21 21 31,0 0-31,0 0 16,0 0-16,0 21 0,1-21 0,-1 21 15,21 22-15,-21-22 0,0 0 16,1 21-16,20-21 0,-21 22 0,0-22 16,0 21-16,-21-21 0,22 1 15,-22 20-15,0-21 0,0 0 0,0 0 16,0 1-16,-22-22 16,1 21-16,0-21 15,0 0 1,21-21-16,0-1 0,0 1 15,0 0-15,0 0 0,0-21 16,0 20-16,0-20 0,0 21 0,21-21 16,0 20-16,0-20 0,1 21 0,-22 0 15,21-22-15,0 22 0,0 21 16,0-21-16,0 21 0,1 0 16,-1-21-16,0 21 0,0 0 0,0 0 15,0 0-15,1 0 0,-1 0 16,-21 21-16,21-21 15</inkml:trace>
  <inkml:trace contextRef="#ctx0" brushRef="#br0" timeOffset="155760.78">17801 9631 0,'21'21'0,"-42"-42"0,63 42 0,-20-21 16,-1 0-16,0 0 0,0-21 15,-21 0-15,21 21 0,0-21 16,1-1-16,-1 1 0,0 0 15,-21 0-15,21 0 0,-21 0 0,0-1 16,0 1-16,0 0 0,0 0 16,0 0-16,0 0 0,-21 21 15,0 0 1,0 0-16,-1 0 0,1 21 0,0 0 16,0 0-16,0 0 0,21 0 0,-21 1 15,-1 20-15,22-21 0,-21 21 16,21-20-16,0-1 0,0 21 0,0-21 15,0 0-15,21 1 0,1-1 0,-1 0 16,21-21-16,-21 0 0,22 21 16,-22-21-16,21 0 0,0 0 15,1 0-15,-1 0 0,0-21 16,1 0-16,-22 0 0,21-1 0,1 1 16,-22 0-16,21 0 0,-21 0 0,0 0 15,1-22-15,-1 22 0,-21 0 16,0 0-16,21 0 0,-21-1 0,0 1 15,0 42 17,0 1-32,0-1 0,0 0 0,-21 0 15,21 0-15,0 22 0,0-22 16,-21 0-16,21 0 0,-22 0 0,22 0 16,-21 1-16,21-1 0,0 0 15,-21-21 1,21-21 15,0 0-31,0-1 16,0 1-16,21 0 0,0 0 0,1 0 15,-1-22-15,0 22 0,21-21 0,-21 21 16,22 0-16,-1-22 0,0 22 16,1 0-16,-1 0 0,0 0 0,1 21 15,-1 0-15,-21 0 0,0 0 16,1 21-16,-1 0 0,-21 0 0,21 0 15,-21 22-15,0-22 0,0 21 16,0-21-16,0 22 0,0-22 16,0 21-16,0-21 0,0 0 0,0 1 15,-21 20-15,21-21 0,-21-21 0,21 21 16,0 0-16,0-42 31,21 21-15,0-21-16,0 0 0,0 0 0</inkml:trace>
  <inkml:trace contextRef="#ctx0" brushRef="#br0" timeOffset="156008.64">19579 9250 0,'21'-21'0,"-359"402"0,655-741 0,-275 318 0,-20-1 0,-22 22 16,0 42-1,-22 0 1,1 1-16,0-1 0,0 21 0,0 0 15,0-20-15,21 20 0,-22 0 16,1 1-16,0-1 0,21-21 0,0 21 16,-21 1-16,21-1 0,-21-21 15,21 0-15,0 1 0,0-1 16,0 0-16,0 0 0,21 0 0,0-21 0,0 0 16,0 0-16,1 0 15,-1 0-15,21 0 0,-21 0 0,0-21 16,1 21-16,-1-21 0,-21 0 0</inkml:trace>
  <inkml:trace contextRef="#ctx0" brushRef="#br0" timeOffset="156184.53">19346 9419 0,'0'0'16,"21"0"-1,1 0 1,-1 0-16,0 0 0,21 0 0,1 0 15,-22 0-15,21 0 0,0 0 16,1 0-16,-1 0 0,0 0 16,1-21-16,-22 21 0,21-21 0,1 21 15</inkml:trace>
  <inkml:trace contextRef="#ctx0" brushRef="#br0" timeOffset="156660.26">21548 9208 0,'0'0'0,"21"-22"0,0 1 0,-21 0 0,21 0 16,0-21-16,-21 20 0,21 1 16,-21 0-16,22 21 0,-22-21 15,0 42 1,0 0-1,0 0-15,0 1 0,-22 20 0,1 0 16,0 1-16,21-1 0,-21 0 0,21 1 16,-21-1-16,0 0 0,21 1 15,0-1-15,-22 0 0,1-21 0,21 22 16,-21-1-16,21-21 0,0 0 16,0 1-16,0-1 0,0 0 0,21-21 31,0 0-31,1 0 15,-1 0-15,21-21 0,-21 0 0,22-1 0,-1 1 16,0 0-16</inkml:trace>
  <inkml:trace contextRef="#ctx0" brushRef="#br0" timeOffset="157044.04">22204 9271 0,'0'0'0,"21"0"0,-21-21 0,0 42 31,-21-21-16,0 21-15,-1 0 0,1 1 0,21 20 16,0-21-16,-21 0 0,21 22 16,-21-22-16,21 0 0,0 21 15,0-21-15,0 22 0,0-22 0,0 0 16,0 0-16,0 0 0,21 1 16,0-1-16,0-21 0,1 0 0,-1 0 15,0 0-15,0 0 0,21 0 0,-20 0 16,20 0-16,-21-21 0,0-1 15,22 1-15,-22 0 0,21 0 0,-21 0 16,0 0-16,1-22 0,-22 22 16,0-21-16,0 21 0,0-1 0,0-20 15,0 21-15,0 0 0,-22 0 0,22-1 16,-21 1-16,0 0 16,0 21-16,0 0 0,0 0 0,-1 0 15,1-21-15,0 21 0,0 0 0,0 0 16,0 0-16,-1 0 0,1 0 15,-21 0-15,21 0 0,0 0 0,-1 0 16,1 0-16,0 0 0</inkml:trace>
  <inkml:trace contextRef="#ctx0" brushRef="#br0" timeOffset="157303.89">21442 9208 0,'63'0'31,"-20"0"-31,-22 0 0,21 0 0,22 0 16,-22 0-16,0 0 0,22 0 15,-22-22-15,22 22 0,-22 0 0,21-21 16,-20 21-16,-1 0 0,0 0 0,1-21 15,-22 21-15,0 0 0,0 0 16,0 0-16,-21-21 0,22 21 0</inkml:trace>
  <inkml:trace contextRef="#ctx0" brushRef="#br0" timeOffset="159283.76">17759 10816 0,'21'0'0,"0"0"0,0-21 16,0 21-16,-21-21 0,0 0 0,22 0 16,-22-1-16,21 1 0,-21 0 15,0 0-15,0 0 0,0 0 0,0-22 16,-21 22-16,-1 0 0,-20 0 15,21-22-15,0 43 0,-22-21 0,1 0 16,-21 21-16,20 0 0,-20 0 0,20 21 16,-20 0-16,21 1 0,-22 20 15,22-21-15,-1 21 0,1 1 16,0-1-16,-1-21 0,22 22 0,0-1 16,0 0-16,0 1 0,21-22 15,0 21-15,0 0 0,0-20 0,0 20 16,0-21-16,0 0 0,0 0 15,0 1-15,21-1 0,0 0 0,0-21 16,0 0-16,1 0 0,-1 0 0,21 0 16,-21-21-16,22 21 0,-1-21 15,0-1-15,-21 1 0,22 0 0,-1 0 16,0 0-16,1-22 0,-1 22 0,0 0 16,-20-21-16,20 21 0,-21-22 15,0 1-15,0 21 0,1-22 16,-22 1-16,21 21 0,-21 0 0,0 0 15,0-1-15,0 44 16,0-1 0,-21 0-16,21 21 0,-22-21 15,22 1-15,0 20 0,0-21 0,0 0 16,0 43-16,0-43 0,0 0 16,0 0-16,0 0 0,22 1 15,-1-22-15,0 21 0,0-21 0,0 0 16,22 0-16,-22 0 0,0 0 0,0 0 15,21 0-15,-20 0 16,-1 0-16,21-21 0,-21 21 0,0-22 16,1 1-16,-1 0 0,0 0 0,-21 0 15,0 0-15,0-1 0,0 1 16,0 0-16,0 0 0,0 0 16,0 0-16,0 42 15,0 0 1,0 0-16,0 0 0,0 0 15,0 1-15,-21-1 0,21 0 0,-21 0 16,21 0-16,0 0 16,0 1-16,-22-1 0,22 0 0,-21 0 15,21-42 32,21 21-47,1-21 0,-1 0 0,-21-1 16,21 22-16,0-42 0,-21 21 15,21 0-15,0 0 0,1-22 0,-1 22 16,0 0-16,0 0 0,0 0 16,-21-1-16,21 1 0,1 21 0,-1 0 15,-21 21-15,0 1 16,0-1-16,0 0 16,0 0-16,0 0 0,0 22 0,0-22 15,21 0-15,-21 0 0,0 0 16,0 0-16,0 1 0,0-1 0,21 0 15,-21 0-15,21 0 0,0 0 16,1 1-16,-1-22 0,0 0 16,0 0-16,0 0 0,0 0 0,22 0 15,-22 0-15,0 0 0,21 0 16,-20-22-16,-1 1 0,21 21 0,-21-21 16,0 0-16,1 0 0,-1 0 15,0-1-15,0 1 0,-21 0 0,21-21 16,-21 21-16,21-1 0,-21 1 15,0 0-15,0 0 0,0 0 16,0 42 0,0 0-1,0 0-15,0 0 16,0 1-16,0-1 0,-21 0 0,21 0 16,0 0-16,0 0 0,0 1 15,0-1-15,21-21 16,1 0-16,-1 21 0,0-21 0,0 0 15,0 0-15,0 0 0,22 0 0,-22 0 16,21-21-16,-21 21 0,22-21 16,-22-1-16,21 22 0,-21-21 15,1 0-15,20 0 0,-21 0 0,0 0 16,0-1-16,-21-20 0,22 21 16,-1 21-16,-21-21 0,21 0 0,-21 42 46,-21 0-46,21 0 0,-21 0 16,21 0-16,-22 22 0,22-22 16,0 21-16,-21-21 0,21 22 0,-21-1 15,21 22-15,0-22 0,0 21 0,0 1 16,0-1-16,0 22 0,0-21 16,0-1-16,0 22 0,0-1 15,0-20-15,0 21 0,0-1 0,0 1 16,0 0-16,0-1 0,0-20 0,0 20 15,0-20-15,0-1 0,0 1 16,0-22-16,0 22 0,0-22 0,0 22 16,0-43-16,0 21 0,0 0 0,0-20 15,0-1-15,0 0 0,-21-21 16,0 0-16,21-21 16,-21 0-16,-1-22 0,22 22 0,0-21 15,-21-1-15,0 1 0,0-21 0,21-1 16,0 1-16,-21-22 0,21 21 0,-21-41 15,21 20-15,0 0 16,0-21-16,-22 22 0,22-1 0,0-21 16,0 22-16,0-1 0,0 0 0,22 22 15,20-1-15,-21 1 0,21 20 16,1-20-16,-1 42 0,0-22 0,1 22 16,-1 0-16,0 0 0,-20 0 15,20 0-15,-21-1 0,21 22 0,-20-21 16,-1 21-16,-21-21 15</inkml:trace>
  <inkml:trace contextRef="#ctx0" brushRef="#br0" timeOffset="160296.18">20934 10732 0,'0'0'0,"21"-22"16,-21 1-16,0 0 16,0 0-16,0 0 0,-21 0 15,0 21 1,-1 0-16,1-22 0,0 22 15,0 0-15,0 0 0,0 22 16,-1-22-16,1 21 0,0 21 16,-21-21-16,21 22 0,-1-22 0,-20 21 15,21-21-15,0 22 0,21-22 0,-21 21 16,21 0-16,0-20 0,0 20 16,0-21-16,0 21 0,0 1 0,21-22 15,0 21-15,0-21 0,0 1 0,22-1 16,-22 0-16,21-21 0,0 0 15,1 0-15,-1 0 0,22 0 0,-22 0 16,0-21-16,22 21 0,-22-21 16,22-1-16,-22 1 0,21-21 0,-20 21 15,20-22-15,-20 22 0,-1-21 16,0 21-16,-21-22 0,22 1 16,-22 0-16,0-1 0,0 1 0,-21 0 15,0-1-15,0 1 0,0 0 0,0-1 16,0 1-16,0 0 0,0 21 15,0-1-15,0 1 0,-21 0 0,0 21 16,21 21-16,-21 0 16,0 1-16,21 20 0,0 0 0,-22 1 15,1-1-15,21 0 0,0 1 0,0-1 16,-21 0-16,21 1 0,0-22 16,0 21-16,-21 0 0,21-20 0,0-1 15,0 21-15,0-21 0,0 0 16,0 1-16,0-1 15,-21-21-15,0 0 16,21-21 0,0-1-1,0 1-15,0 0 0,0 0 0,0 0 16,21 0-16,0-1 0,0 1 0,0 0 16,22-21-16,-22 21 0,21-1 15,0 1-15,1 0 0,-1 21 0,0 0 16,1 0-16,-1 0 0,0 0 15,-20 0-15,-1 0 0,0 21 16,0 0-16,-21 1 0,0-1 0,0 0 16,0 0-16,0 21 0,0-20 15,0-1-15,-21 0 0,21 0 0,0 0 16,-21 0-16,21 1 0,-21-22 0,21 21 16,0 0-1,0-42 16,21 0-31,0-1 16,-21 1-16,21 21 0,0-21 16,0 0-16</inkml:trace>
  <inkml:trace contextRef="#ctx0" brushRef="#br0" timeOffset="160556.03">22352 10668 0,'0'0'0,"0"21"31,0 0-31,-21 1 0,21-1 0,-21 21 16,21-21-16,0 0 0,0 1 15,0 20-15,-22-21 0,22 0 0,0 0 16,0 1-16,0-1 0,-21 0 16,21 0-16,0 0 0,0 0 15,0 1-15,0-44 47,0 1-47,0 0 16,0 0-16,0 0 0</inkml:trace>
  <inkml:trace contextRef="#ctx0" brushRef="#br0" timeOffset="160940.32">22331 10414 0,'-21'21'0,"21"43"31,0-43-31,0 0 0,21-21 31,0 0-31,0 0 0,0 0 16,0 0-16,-21-21 0,22 0 0,-1 21 15,-21-21-15,0-1 0,0 1 16,0 0-16,0 0 0,0 0 0,0 0 16,0-1-16,0 1 15,0 0-15,-21 0 0,-1 21 0,22-21 16,-21 21-16,0 0 0,0 0 0,0 0 16,0 21-16,-1 0 15,22 0-15,0 0 0,-21 1 0,21-1 16,0 21-16,0-21 0,0 22 15,0-22-15,0 0 0,0 0 0,0 0 16,0 0-16,21 1 0,1-1 0,-1-21 16,0 0-16,0 0 0,21 0 15,-20 0-15</inkml:trace>
  <inkml:trace contextRef="#ctx0" brushRef="#br0" timeOffset="161220.68">23135 10202 0,'0'0'0,"21"0"0,-42 43 31,0-22-31,0 21 0,0 1 16,-1-1-16,1 21 0,0-20 0,0 20 15,0-20-15,0-1 0,-1 21 16,22-20-16,0-1 0,-21-21 0,21 22 15,0-22-15,0 21 0,0-21 16,0 0-16,0 1 0,0-1 16,0 0-16,21-21 15,1 0 1,-1 0-16,0-21 16,0 21-16</inkml:trace>
  <inkml:trace contextRef="#ctx0" brushRef="#br0" timeOffset="161904.29">23961 10732 0,'0'0'0,"0"-85"31,0 64-31,0-22 0,0 22 16,-22 0-16,1 0 0,0 0 15,0 21-15,0 0 0,-22 0 16,22 0-16,-21 0 0,0 0 0,-1 21 16,22 0-16,-21 0 0,-1 0 15,1 1-15,21 20 0,-21-21 16,20 21-16,1-20 0,-21 20 0,21-21 0,21 0 16,-21 22-16,21-22 15,0 0-15,0 21 0,0-21 0,0 1 16,0-1-16,21 0 0,0 0 15,0 0-15,0-21 0,0 0 16,1 21-16,20-21 0,-21 0 0,0 0 16,22 0-16,-22 0 0,0 0 15,21-21-15,1 0 0,-22 21 0,21-21 16,-21 0-16,22 0 0,-1-1 0,-21 1 16,21 0-16,-20-21 0,20-1 15,-21 1-15,21 0 0,-20-1 0,-1 1 16,0-21-16,0-1 0,0 22 15,0-22-15,1 22 0,-22 0 16,0-1-16,21 1 0,-21 0 0,21 20 16,-21 1-16,0 0 0,0 0 15,0 42 1,0 0-16,-21 0 16,21 22-16,-21-1 0,-1 22 15,1-22-15,21 21 0,-21 1 0,21-22 16,-21 22-16,21-22 0,0 0 15,0 1-15,0-1 0,0-21 0,0 22 16,0-22-16,0 0 0,0 0 0,0 0 16,0 0-16,0 1 0,21-22 15,0 21-15,0-21 16,1 0 0,-1 0-16,0 0 15,0-21-15,-21-1 0,21 22 16,-21-21-16,21 21 15,-21-21-15</inkml:trace>
  <inkml:trace contextRef="#ctx0" brushRef="#br0" timeOffset="162196.94">24342 11049 0,'-22'0'125,"1"0"-125,0 0 0</inkml:trace>
  <inkml:trace contextRef="#ctx0" brushRef="#br0" timeOffset="165972.74">6413 13377 0,'0'-21'0,"-21"21"0,21-21 16,0 0-16,-21 21 16,21-21-16,-21 21 0,0 0 0,21-21 15,-21 21 1,21 21 46,0 0-62,21 0 0,0 0 16,0 22-16,21-1 0,1 0 0,20 1 16,-20 20-16,41-21 0,-20 22 15,-1-22-15,22 22 0,0-1 0,-1-20 16,-20 20-16,20 1 0,-20-1 15,-1 1-15,1-1 0,-1 1 0,-20-1 16,20 1-16,-20-1 0,20 1 0,-21-1 16,22 1-16,-22-1 15,1-21-15,20 22 0,-21-22 0,22 1 16,-22-1-16,22 0 0,-22-21 0,0 22 16,1-22-16,-1 21 0,-21-21 15,22 1-15,-22-1 0,0-21 0,0 21 16,0-21-1,-21-21 1,0 0-16,0-1 16,0 1-16,0-21 0,-21 21 15,21 0-15,0-1 0,-21-20 0,0 21 16,0-21-16,21 20 16,-22-20-16,1 0 0</inkml:trace>
  <inkml:trace contextRef="#ctx0" brushRef="#br0" timeOffset="166524.54">8064 13208 0,'0'0'0,"-21"0"16,0 0-16,0 0 16,0 0-16,0 21 15,-1 0-15,-20 1 0,21-1 0,-21 0 16,20 21-16,-20 1 0,0-1 15,21 21-15,-22-20 0,1 41 0,0-20 16,-1-1-16,1 1 0,-22 21 16,22-22-16,-21 1 0,-1-1 0,1 1 15,-1 20-15,-21-20 0,1-1 16,-1 1-16,0 20 0,1-41 16,-1 20-16,0 1 0,22-22 0,-1 22 15,1-22-15,-1-21 0,43 21 0,-21 1 16,21-22-16,0 21 0,-1-21 15,1 1-15,21-1 0,0 0 0,0 0 16,-21-21 0,21-21 62,21 21-78,-21-21 0,21 21 15,1 0-15</inkml:trace>
  <inkml:trace contextRef="#ctx0" brushRef="#br0" timeOffset="170040.97">1672 15261 0,'0'0'0,"0"-42"0,21 21 0,0 0 0,-21-1 15,0 1-15,0 0 16,0 42 0,0 22-16,0-22 15,-21 21-15,0 22 0,0-22 16,0 21-16,21 1 0,-21-22 15,-1 22-15,1-1 0,21-20 0,-21 20 16,0 1-16,0-22 0,21 21 16,-21 1-16,-1-22 0,1 1 0,0-1 15,21-21-15,-21 21 0,21-20 16,-21-22-16,21 21 0,0-42 31,-21 21-31,21-22 16,0 1-16,0-21 0,0 21 0,0-22 15,0 1-15,0 0 0,0-1 16,21 22-16,-21-21 0,0 0 0,0-1 16,21 22-16,0-21 0,-21 21 15,21-1-15,0 22 16,1 0-16,-1 0 16,0 22-16,0-1 0,0 0 15,0 0-15,1 21 0,-1-20 0,0 20 16,0-21-16,0 21 0,22 1 15,-22-22-15,0 21 0,0-21 16,0 1-16,22-1 0,-22 0 16,0-21-16,0 0 0,0 0 0,22 0 15,-22 0-15,0 0 0,0 0 16,21-21-16,-20 0 0,20-1 16,-21 1-16,21-21 0,-20 21 0,20-22 15,-21 22-15,0-21 0,0 21 16,-21-22-16,0 1 0,0 21 0,0-21 15,0 20-15,0 1 0,0 0 16,0 0-16,0 0 0,0 0 0,-21 21 16,0 0-16,0 0 0,0 0 15,0 21-15,21 0 16,-22 0-16,22 0 0,-21 0 16,0 22-16,21-22 0,0 21 0,0 1 15,0-22-15,0 21 0,0 0 16,21 1-16,0-22 0,1 0 0,-1 21 15,0-20-15,21-22 0,-21 21 16,22-21-16,-1 21 0,-21-21 0,22 0 16,-1 0-16,0-21 0,1 0 15,-1-1-15,-21 1 0,21 0 0,1 0 16,-22-21-16,21 20 16,-21 1-16,1-21 0,-1 21 0,-21-22 15,0 22-15,21 0 0,-21 0 16,21 0-16,-21 0 0,0-1 0,0 1 15,0 42 1,0 1 0,0-1-16,-21-21 0,21 21 15,-21 0-15,21 21 0,0-20 0,0-1 16,0 0-16,-21 21 0,21-21 16,0 1-16,0 20 0,0-21 0,0 0 15,0 0-15,0 1 16,0-44 15,21 1-31,0 0 16,-21 0-16,0 0 0,21 0 15,0-1-15,0-20 0,-21 21 0,22 0 16,-1 0-16,-21-1 0,21 1 16,0 0-16,0 0 0,-21 0 0,21 21 15,1 0-15,-1 0 0,0 0 16,0 0-16,-21 21 0,21 0 15,0-21-15,1 21 0,-22 22 16,21-22-16,-21 0 0,21 21 0,0-21 16,-21 1-16,21-1 0,0 0 15,-21 0-15,22 0 0,-1 0 16,0 1-16,0-22 0,0 0 0,0 0 16,1 0-16,-1 0 0,21 0 15,-21-22-15,22 22 0,-1-21 0,0 0 16,1 0-16,-22-21 0,21 20 15,0 1-15,1-21 0,-22 21 0,0 0 16,0-22-16,0 22 0,-21 0 16,0-21-16,0 20 0,0 1 0,0 0 15,0 0-15,0 0 0,-21 21 16,0 0-16,0 0 0,0 0 0,0 0 16,-1 0-16,1 21 0,-21-21 15,21 21-15,-22 21 0,22-20 16,0-1-16,0 21 0,0-21 0,0 22 15,21-1-15,0-21 0,0 21 16,0-20-16,0-1 0,0 0 0,0 0 16,21 0-16,0-21 0,0 0 15,0 0-15,0 0 0,1 0 0,-1 0 16,21 0-16,-21-21 0,0 0 16,1 0-16,-1 0 0,0-1 0,0 1 15,-21 0-15,0 0 0,21 0 16,-21 0-16,0-1 0,21 22 15,-21-21-15,0 0 16,0 42 0,0 0-1,0 1-15,0-1 0,0 0 16,0 21-16,0 1 0,-21-22 0,21 21 16,0 22-16,0-22 0,0 0 15,0 22-15,0-22 0,0 22 0,0-1 16,0-21-16,0 22 0,0 21 0,0-22 15,21 22-15,-21-22 0,22 22 16,-22-22-16,0 22 0,21-21 0,-21 20 16,21-20-16,-21-1 15,0 1-15,0-1 0,0 1 0,0-1 16,0 1-16,0-22 0,0 0 16,-21-20-16,0-1 0,-1 0 0,1 0 15,0-21-15,0 0 0,0 0 16,0-21-16,-22 0 0,22 0 0,-21-22 15,-1 1-15,1 0 0,0-22 16,21 22-16,-22-22 0,22 1 0,-21-22 16,42 22-16,0-22 0,0 21 15,0-20-15,0-1 0,0 22 0,21-1 16,0-21-16,0 22 0,0 21 16,1-22-16,-1 22 0,21-22 15,-21 22-15,0 0 0,22-1 0,-22 1 16,0 0-16,0-1 0,0 1 15,1 0-15,-1 20 0,0-20 0,0 0 16,0 21-16,0-1 0</inkml:trace>
  <inkml:trace contextRef="#ctx0" brushRef="#br0" timeOffset="170352.79">4466 15282 0,'0'0'0,"0"-21"0,0 0 0,0 0 16,0 42 0,-21 0-1,0 22-15,21-1 0,-21 0 0,21 1 16,0-1-16,0 0 0,-22 1 0,22 20 16,-21-21-16,21 1 0,0-1 15,0 22-15,-21-22 0,21 0 0,-21 1 16,21-1-16,0 0 0,0-21 15,0 22-15,0-22 0,0 0 0,0 0 16,0 0-16,0 1 0,0-44 47,21 22-47,-21-21 0,21-21 0,0 21 16,1-22-16,-22 1 0,21 0 0</inkml:trace>
  <inkml:trace contextRef="#ctx0" brushRef="#br0" timeOffset="170852.5">4741 15367 0,'0'0'0,"21"-42"31,-21 63-15,0 0-16,0 0 0,0 0 15,0 1-15,0 20 0,0 0 0,0 1 16,0-22-16,0 21 0,-21 0 15,21 1-15,0-1 0,0 0 0,0 1 16,-21-1-16,21 0 0,0-20 16,0 20-16,-21-21 0,21 21 0,0-20 15,0-1-15,0 0 16,0-42 0,0-22 15,0 22-31,0 0 0,0-21 0,0 21 0,0-22 15,0 22-15,21-21 16,0-1-16,0 22 0,1-21 0,-1 21 16,21-22-16,-21 22 0,0 0 0,22 0 15,-22 21-15,0 0 0,0 0 16,0 0-16,1 0 0,-1 21 0,0 0 16,0 0-16,-21 1 0,0 20 15,0-21-15,0 21 0,0 1 0,0-1 16,0 0-16,0-20 0,0 20 15,0 0-15,-21-21 0,21 1 16,0-1-16,0 0 0,-21 0 0,21 0 0,-21-21 16,-1 0-16,1 0 31,0 0-31,21-21 16,-21 0-16,0 0 0,21 0 0</inkml:trace>
  <inkml:trace contextRef="#ctx0" brushRef="#br0" timeOffset="171076.37">4170 15727 0,'0'0'0,"0"-21"32,21 21-17,0 0-15,0 0 0,0-21 0,1 21 16,20-22-16,-21 22 0,0 0 15,22-21-15,-1 21 0,-21 0 0,21-21 16,-20 0-16,20 21 0,-21 0 16,0 0-16,0 0 0,1-21 0,-1 21 15</inkml:trace>
  <inkml:trace contextRef="#ctx0" brushRef="#br0" timeOffset="172597.62">6329 16087 0,'0'-21'31,"0"-1"-31,0 1 16,0 0-16,0 0 0,21 0 16,0 0-16,0-1 0,-21 1 0,21-21 15,1 21-15,-1 0 0,0-22 16,0 22-16,-21 0 0,21-21 0,0 20 16,-21 1-16,22 0 0,-22 0 0,0 0 15,0 42 16,-22 0-31,22 0 16,-21 0-16,0 1 0,21 20 0,-21-21 16,21 21-16,-21-20 0,21 20 15,-21 0-15,21-21 0,0 22 16,0-1-16,0-21 0,0 0 0,0 1 16,0-1-16,0 0 0,0 0 15,21-21-15,0 0 0,0 0 0,0 0 16,0 0-16,1 0 0,-1 0 15,0 0-15,0-21 0,21 21 0,-20-21 16,-1 0-16,0-1 0,21-20 16,-21 21-16,1 0 0,-1-22 0,-21 22 15,0 0-15,0-21 0,0 21 16,0-22-16,0 22 0,0 0 0,-21-21 16,-1 20-16,1 1 0,0 0 0,-21 0 15,21 0-15,-1 0 16,-20 21-16,21 0 0,0 0 0,0 0 15,-1 0-15,1 0 0,21 21 16,0 0 0,0 0-16,21-21 15,1 0-15,20 0 0,-21 0 16,21 0-16,1 0 0,20 0 0,-20-21 16,20 21-16,1-21 0,-22 0 0,21-1 15,-20 1-15,20 0 0,-20 0 16,-1 21-16,-21-21 0,0 0 0,0-1 15,1 1-15,-1 21 0,-21-21 16,-21 21 15,-1 0-31,1 21 0,21 0 16,-21 1-16,0-1 0,21 0 0,-21 21 16,21-21-16,0 22 0,0-22 15,0 21-15,0 1 0,0-1 0,0 21 16,0-20-16,0 20 0,0 1 15,0-1-15,0 1 0,0-1 0,0 1 16,0 20-16,0-20 0,21-1 16,-21 1-16,21-1 0,-21 22 15,0-21-15,21 20 0,-21-20 0,21 20 16,-21-20-16,0-1 0,0 1 16,0-1-16,0 1 0,0-1 0,0-20 15,0 20-15,0-20 0,0-1 16,0 0-16,0 1 0,0-22 0,0 0 15,0 0-15,0 0 0,0-42 32,0 0-32,0 0 0,0-22 15,0 1-15,0 21 0,-21-21 0,0-22 16,0 22-16,0-22 0,21 1 0,-21-1 16,-1 1-16,1-22 15,-21 0-15,21 1 0,21 20 0,-21-20 16,21-1-16,0 0 0,0 1 15,0 20-15,0-21 0,21 22 0,-21-1 16,42 1-16,-21-1 0,0 22 0,22 0 16,-22-1-16,21 1 0,-21 21 15,22-21-15,-22 20 0,21 1 0,1 0 16,-1 0-16,-21 0 0,21 0 16,22 21-16</inkml:trace>
  <inkml:trace contextRef="#ctx0" brushRef="#br0" timeOffset="173636.19">9229 15325 0,'21'-21'47,"0"21"-31,0-22-16,0 1 0,0 21 0,22-21 15,-22 0-15,0 0 0,21 0 16,-20-22-16,20 22 0,-21 0 16,0 0-16,0 0 0,1-1 0,-1 1 15,-21 0-15,0 0 0,0 0 16,-21 21-16,-1 0 0,-20 0 15,21 0-15,-21 0 0,20 0 16,-20 0-16,0 0 0,-1 21 0,1 0 16,0 0-16,21 0 0,-22 1 0,22 20 15,0-21-15,21 21 0,0 1 16,0-1-16,0-21 0,21 22 0,0-1 16,0-21-16,22 21 0,-22-20 15,21-1-15,-21 0 0,22-21 0,-1 21 16,-21 0-16,22-21 0,-1 0 0,0 0 15,-21 0-15,22 0 16,-22 0-16,0 0 0,0 0 0,-42 0 31,0 0-31,0 0 0,-22 0 16,22 0-16,-21 21 0,-22-21 0,22 22 16,0-22-16,-1 21 0,1-21 15,-21 21-15,20 0 0,1 0 0,0 0 16,-1 1-16,1 20 0,0-21 15,20 0-15,1 22 0,0-1 16,21-21-16,0 21 0,0-20 0,0-1 0,21 21 16,0-21-16,22-21 0,-22 21 15,21-21-15,1 0 0,-1 0 16,21 0-16,-20 0 0,-1 0 16,0 0-16,1-21 0,-1 0 0,22 0 15,-22 0-15,0-22 0,-21 22 0,22 0 16,-1 0-16,-21-21 0,22 20 15,-22 1-15,0-21 0,-21 21 0,0 0 16,21-22-16,-21 22 0,0 0 16,21 0-16,-21-22 0,0 22 0,0 0 15,0 0-15,21 21 32,1 21-32,-22 0 0,21 0 0,0 22 15,0-22-15,0 0 16,0 21-16,1-20 0,20-1 0,-21 21 15,0-21-15,22 0 0,-22 22 0,0-22 16,0 0-16,-21 0 0,21 0 16,0 1-16,-21-1 0,22-21 15,-22-21 17,0-1-32,0 1 0,0-21 15,21 21-15,-21 0 16,0-1-16,0 1 0,0-21 15</inkml:trace>
  <inkml:trace contextRef="#ctx0" brushRef="#br0" timeOffset="173844.07">10308 15494 0,'0'-21'15,"-21"148"-15,42-233 0,-42 85 16,0 21-16,0 21 16,-1 0-16,1 0 0,-21 1 15,0-1-15,20 21 0,-20-21 0,0 0 16,21 22-16,-22-22 0,1 21 0,21-21 15,0 22-15,-1-22 0,1 0 16,0 21-16,0-20 0,21-1 16,-21 0-16,21 0 0,0 0 0,21-21 31,0 0-31,0 0 0,0-21 0,22 0 16,-22 0-16</inkml:trace>
  <inkml:trace contextRef="#ctx0" brushRef="#br0" timeOffset="174228.85">10520 15388 0,'0'0'0,"0"21"47,0 1-47,0-1 0,0 21 16,0-21-16,0 22 0,0-22 0,0 21 15,0 0-15,0 1 0,0 20 0,0 1 16,0-1-16,0 1 0,0 20 16,21 1-16,-21-21 0,0 20 0,0 1 15,0 0-15,0-1 0,-21 1 16,21 21-16,-21-22 0,-1 1 0,-20 0 16,21-1-16,0-20 0,-22 21 15,22-22-15,-21 1 0,21-1 0,0-21 16,-1 1-16,22-1 0,0-21 15,0 0-15,0 1 0,0-44 16,22 1 0,-22 0-16,0 0 0,21-21 15,0 20-15,-21-20 0,21 0 0,-21-1 16,21 1-16,0-21 0,-21-1 16,22-21-16,-1 22 0,-21-22 0</inkml:trace>
  <inkml:trace contextRef="#ctx0" brushRef="#br0" timeOffset="174560.66">10477 16002 0,'0'-63'16,"0"126"-16,0-169 0,0 43 0,0 20 16,0 1-16,0 21 0,0-21 15,0 20-15,0-20 0,0 21 0,0 0 16,0 0-16,0-1 0,0 1 16,0 0-16,22 0 0,-1 21 15,0 0-15,21-21 0,-21 21 0,22 0 16,-22 0-16,21 21 0,1 0 15,-1 0-15,-21 0 0,0 1 0,22 20 16,-22-21-16,-21 21 0,0 1 16,0-22-16,0 21 0,0-21 0,-43 22 15,22-22-15,-21 21 0,21-21 16,-22 1-16,1 20 0,0-21 0,-1 0 16,22-21-16,-21 21 0,21-21 15,0 0-15,-1 0 0,1 0 16,0 0-16,21-21 15,0 0 1,21 21-16,0-21 0,-21 0 0,22 0 16,-1-1-16,21 1 0,-21 0 0,0 0 15</inkml:trace>
  <inkml:trace contextRef="#ctx0" brushRef="#br0" timeOffset="175000.41">10964 15706 0,'0'-21'16,"-21"21"-16,21-22 0,0 1 15,0 0-15,0 0 16,0 0-16,21 21 0,0-21 16,1 21-16,-1 0 0,0-22 0,0 22 15,0 0-15,22 0 0,-22 0 16,0 0-16,0 0 0,0 22 0,22-1 15,-22 0-15,0 0 0,0 0 0,-21 0 16,0 1-16,21-1 16,-21 21-16,0-21 0,0 0 0,0 1 0,0-1 15,0 0 1,0 0-16,0-42 31,0 0-15,0 0-16,0-1 0,21 1 15,-21 0-15,0 0 0,0 0 16,22-22-16,-1 22 0,-21 0 0,21 0 16,0-21-16,-21 20 0,21 1 0,0 0 15,1 21-15,-1-21 16,-21 0-16,21 21 0,0 0 0,0 0 16,0 0-16,1 0 0,-1 0 15,-21 21-15,21 0 16,-21 0-16</inkml:trace>
  <inkml:trace contextRef="#ctx0" brushRef="#br0" timeOffset="177281.73">11705 15727 0,'0'0'0,"21"21"0,0-21 15,1 0-15,-1 0 0,0 0 16,0 0-16,0 0 0,0 0 16,1 0-16,-1-21 0,0 21 15,0-21-15,0 0 0,0-1 0,-21 1 16,22 0-16,-22 0 15,0 0-15,0 0 0,0-22 0,0 22 16,0 0-16,-22 0 16,1 21-16,0 0 15,0 0-15,0 0 0,0 0 0,-1 21 16,22 0-16,-21 0 0,21 0 0,-21 1 16,0-1-16,21 0 0,0 21 15,0-21-15,0 1 0,0-1 0,0 0 16,0 0-16,0 0 0,0 0 0,21 1 15,0-1-15,0-21 0,1 21 16,-1-21-16,0 0 0,21 0 16,-21 0-16,22 0 0,20 0 0,-20 0 15,-1-21-15,0 21 0,1-21 16,-1-1-16,0 1 0,1 0 0,-22 0 16,21 0-16,-21-22 0,22 22 15,-22-21-15,0 0 0,0 20 0,0-20 16,0 0-16,1 21 0,-22-22 15,0 22-15,0 0 0,0 0 0,-22 21 16,1 0-16,0 21 16,0 0-16,0 0 0,0 0 15,21 1-15,-22 20 0,22-21 0,0 0 16,0 22-16,0-22 16,0 0-16,0 0 0,0 0 0,22 0 0,-1 1 15,0-1-15,0 0 0,-21 0 16,21-21-16,-21 21 0,21-21 15,-21 21-15,-21-21 47,21-21-47,-21 21 0,0-21 0,0 21 16,0-21-16,-1 21 0,22-21 16,-21 21-16,0 0 0,0 0 0,0 0 15,0 0 1,21 21-16,0 0 15,0 0-15,21 0 0,0 1 16,0-22 0,0 21-16,0-21 0,1 0 0,20 0 15,-21 0-15,21 0 0,-20 0 0,20 0 16,-21 0-16,21 0 0,-20 0 16,20 0-16,-21-21 0,21-1 0,-20 22 15,20-21-15,-21 0 0,21 0 0,-20 0 16,20-22-16,-21 22 0,21 0 15,-20-21-15,-1 21 0,0-22 0,-21 1 16,0 21-16,0 0 0,0-22 16,-21 22-16,0 0 0,-1 21 15,1 0-15,0 0 0,0 21 16,0 0-16,21 0 0,0 1 16,-21-1-16,21 21 0,0-21 0,0 0 15,0 1-15,0 20 0,0-21 16,0 0-16,0 0 0,0 1 0,0-1 15,0 0-15,21 0 0,-21 0 16,21-21-16,-21 21 16,0-42 31,-21 21-47,0-21 0,-1 0 15,1 21-15,0 0 16,21 21 15,0 0-31,21 0 16,0-21-16,1 0 0,-1 22 0,0-22 15,0 0-15,0 0 0,22 21 0,-22-21 16,21 0-16,0 0 0,1 0 16,-22 0-16,21 0 0,1 0 0,-1-21 15,-21 21-15,21-22 0,1 1 16,-22 21-16,21-21 0,-21 0 0,1 0 15,-1 0-15,21-1 0,-42-20 16,21 21-16,0 0 0,1-22 16,-22 22-16,0-21 0,0 21 0,21 0 15,-21-1-15,0 1 0,0 42 32,0 22-32,-21-22 15,21 0-15,0 0 0,0 22 16,-22-22-16,22 0 0,0 0 0,0 0 15,0 0-15,0 1 0,0-1 0,0 0 16,0 0-16,22 0 16,-1-21-16,0 21 0,0-21 15,0 0-15,0 0 0,22 0 0,-22 0 16,0 0-16,21 0 0,-20-21 16,-1 0-16,21 21 0,-21-21 0,0 0 15,1 0-15,20-1 0,-21 1 0,0 0 16,0-21-16,1 21 0,-1-1 15,-21-20-15,0 21 0,21 0 0,-21 0 16,0-1-16,-21 44 31,0-22-31,21 21 0,0 21 0,-22-21 16,22 0-16,-21 1 16,21-1-16,0 0 0,0 0 0,0 0 0,0 0 15,0 1-15,0-1 0,0 0 16,0 0-16,21-21 15,1 0-15,-1 0 0,0 0 0,0 0 16,0 0-16,0 0 0,1 0 16,-1 0-16,0 0 0,0-21 0,0 0 15,0 21-15,1-21 0,-1-1 0,-21 1 16,0 0-16,21 0 0,-21-21 16,0 20-16,0-20 0,0 21 0,0-21 15,-21-1-15,0 22 0,-1-21 16,-20-1-16,21 22 0,-21 0 0,-1 21 15,22 0-15,-21 0 0,21 0 0,-1 0 16,1 21-16,0 0 16,0 1-16,0 20 0,0-21 0,21 21 15,0-20-15,0 20 0,0-21 16,0 21-16,0-20 0,21 20 0,0-21 16,0 0-16,21 0 0,-20-21 0,20 22 15,-21-1-15,21-21 0,1 0 16,-1 0-16,0 0 0,1 0 0,-1 0 15,0 0-15,1 0 0,-1-21 0,0 21 16,1-22-16,-22 1 0,21 0 16,-21 0-16,22 0 0,-22 0 15,21-1-15,-21-20 0,1 21 16,-1 0-16,0-22 0,-21 22 0,21 0 16,-21 0-16,0 0 0,-21 21 15,0 21 1,0-21-16,21 42 0,-22-21 0,1 1 15,0-1-15,21 21 0,0-21 0,0 22 16,-21-22-16,21 0 0,-21 0 16,21 0-16,0 0 0,-21 1 0,21-1 15,0 0-15,0 0 16,21-21 31,0-21-47,-21 0 0,21 0 15,0-1-15,0 1 0,1 0 0,-22 0 16,21 0-16,0 0 0,21-22 16,-21 1-16,1 21 0,20-22 0,-21 1 15,21 21-15,-20 0 0,-1 0 16,21-1-16,-21 22 0,0 0 0,-21 22 16,0-1-16,22 0 0,-22 0 15,0 0-15,0 22 0,0-22 0,0 21 16,0-21-16,0 0 0,0 22 0,0-22 15,21 0-15,-21 0 0,0 0 16,21-21-16,-21 22 0,21-22 16,0 0-16,0 0 0,1 0 15,-1 0-15,0 0 0,0 0 16,0 0-16,0 0 0,1 0 0,-22-22 16,21 1-16,0 21 0,0-21 0,-21 0 15,0 0-15,21 0 0,-21-22 16,0 22-16,0-21 0,0-1 0,0 1 15,0 0-15,0-1 0,0-20 16</inkml:trace>
  <inkml:trace contextRef="#ctx0" brushRef="#br0" timeOffset="177536.58">14076 14796 0,'-43'0'0,"86"0"0,-107 0 16,22 0-16,21 0 0,0 0 78</inkml:trace>
  <inkml:trace contextRef="#ctx0" brushRef="#br0" timeOffset="178112.25">7451 16933 0,'0'0'15,"0"-21"-15,0 0 0,21-21 0,-21 21 16,21-1-16,-21 1 0,0 0 16,0 42-1,0 0-15,0 1 16,0-1-16,0 21 16,0 0-16,0 1 0,-21-1 0,21 22 0,0-22 15,-21 0-15,-1 1 16,22-1-16,-21 0 0,21 1 0,0-1 15,0-21-15,0 21 0,0-20 16,0-1-16,0 21 0,0-21 16,21-21-1,1 0-15,-22-21 16,0 0-16,0 0 16,0 0-16,0-1 0,0 1 0,0 0 15,0 0-15</inkml:trace>
  <inkml:trace contextRef="#ctx0" brushRef="#br0" timeOffset="178924.32">7345 17272 0,'-85'-21'16,"191"63"-16,-127-63 0,-85 0 0,85 21 0,0 0 16,21 21-1,0 0-15,21-21 16,21 0-16,-21 0 0,0 0 16,22 0-16,-1 0 0,0 0 15,1-21-15,20 0 0,-20 21 0,20-21 16,-21 0-16,22 21 0,-22-22 15,1 1-15,-1 0 0,0 21 16,1 0-16,-22-21 0,0 21 0,-21 21 31,0 0-31,0 0 0,0 1 16,0-1-16,0 0 0,-21 21 16,0-21-16,-1 1 0,22 20 0,-21-21 15,21 21-15,-21-20 0,21 20 16,0-21-16,0 0 0,0 0 0,0 1 15,21-22 1,0 0 0,1-22-16,-1 1 0,0 21 15,0-21-15,0 0 0,0 0 0,1 0 16,-22-1-16,0 1 0,0 0 16,0 0-16,0 0 0,0 0 15,0-1-15,-22 1 0,1 0 16,-21 0-16,21 21 0,-22-21 0,22 21 15,-21 0-15,21 0 0,0 0 0,-1 0 16,44 0 15,-1 0-31,21 0 16,-21-21-16,22-1 0,-1 22 0,0-21 16,22 21-16,-22-21 0,0 21 15,22-21-15,-22 21 0,1 0 0,20 0 16,-21 0-16,1 0 0,-1 0 15,0 0-15,-20 0 0,-1 21 0,0 0 16,-21 0-16,21 1 0,-21-1 16,0 0-16,0 0 0,-21 0 15,0 22-15,0-22 0,-1 0 0,22 0 16,-21 21-16,21-20 0,-21-1 16,21 0-16,0 0 0,0 0 0,0 0 15,21-21-15,0 0 16,1 0-16,-1 0 0,0 0 0,21 0 15,-21 0-15,22-21 0,-22 21 16,21-21-16,1 0 0,-22 0 0,21 0 16,-21-1-16,0 1 0,1-21 15,-1 21-15,-21 0 0,0-22 16,0 22-16,0 0 0,-21 0 0,-1 0 16,-20 21-16,21 0 0,-21 0 15,-1 0-15,1 0 0,0 0 0,-1 0 16,1 0-16,0 0 0,-1 21 15,22-21-15,0 21 0,0-21 0,21 21 16,-21-21-16,21 21 0,21-21 16</inkml:trace>
  <inkml:trace contextRef="#ctx0" brushRef="#br0" timeOffset="179632.53">11176 16764 0,'-21'-21'0,"42"42"0,-42-63 0,0-1 16,21 22-16,0-21 0,0 21 15,-22 0-15,22-1 0,-21 1 0,21 42 32,0 1-32,0 20 15,0 0-15,0 22 0,0-1 0,0-20 16,0 20-16,0 1 0,0-1 15,0-21-15,0 22 0,0-22 0,0 1 16,0-1-16,0 0 0,0-21 16,-21 1-16,21 20 0,0-21 0,0 0 15,-21-21 1,0 0 15,21-21-31,0 0 0,-21 0 0,21 0 16,0-1-16,0 1 0,0-21 0,21 21 15,0-22-15,0 1 0,21 0 16,-20-1-16,20 22 0,0-21 0,1 21 16,20 0-16,-21-1 0,1 22 15,20 0-15,22 22 0,-43-1 16,1 0-16,-1 0 0,0 21 16,-21-20-16,1 20 0,-1 0 0,-21-21 15,0 22-15,0-22 0,-21 21 16,-1-21-16,1 22 0,-21-22 15,0 0-15,-1 21 0,1-20 0,0-1 16,-1-21-16,1 21 0,0-21 16,-1 0-16,22 0 0,0 0 0,-21 0 15,20-21-15,1 21 0,21-21 16,0-1-16,0 1 0,0 0 0,0 0 16,0 0-16,21 0 15,1-1-15,-1 1 0,0 0 16,0 0-16,21 0 0,-20 0 0</inkml:trace>
  <inkml:trace contextRef="#ctx0" brushRef="#br0" timeOffset="179884.9">12107 16976 0,'0'0'0,"43"63"31,-43-42-31,0 1 0,0-1 0,0 0 15,0 0-15,0 0 0,0 0 0,0 1 16,0-1-16,0 0 0,0 0 16,0 0-16,0 0 15,0 1-15,0-1 16,0-42 15,0-1-15,0 1-16,0 0 0</inkml:trace>
  <inkml:trace contextRef="#ctx0" brushRef="#br0" timeOffset="180228.71">12171 16595 0,'-85'42'16,"85"-21"-1,0 0-15,0 1 16,21-22 0,0 0-1,1 0-15,-1-22 0,0 22 0,0-21 16,0 0-16,-21 0 16,21 21-16,-21-21 0,0 0 0,0-1 15,-21 22 1,0-21-16,0 21 0,0 0 15,0 0-15,-1 0 16,1 21-16,0 1 0,0-1 16,0 0-16,0 0 0,21 0 0,0 0 15,0 1-15,0-1 0,0 21 16,21-21-16,0 0 0,0 1 0,21-1 16,1 0-16,-22 0 0,21 0 0</inkml:trace>
  <inkml:trace contextRef="#ctx0" brushRef="#br0" timeOffset="181124.8">13102 17018 0,'42'-21'0,"-84"42"0,106-42 0,-64 0 16,21 0-16,-21-1 16,0 1-16,0 0 0,0 0 15,-21 0-15,-1 21 0,1-21 16,0-1-16,0 22 0,0 0 0,0-21 15,-22 21-15,22 0 0,-21 0 16,21 0-16,-22 21 0,1-21 0,21 22 16,0-1-16,-22 0 0,22 0 15,-21 0-15,21 0 0,-1 1 0,1-1 16,21 0-16,0 0 0,0 0 16,0 0-16,0 1 15,21-22-15,1 0 0,20 0 0,-21 0 16,21 0-16,22 0 0,-22 0 15,1-22-15,-1 1 0,0 21 0,1-21 16,-1 0-16,-21 21 0,21-21 16,-20 0-16,-1 21 0,0-22 0,-21 1 15,21 21-15,-21-21 16,0 42 15,0 0-15,0 1-16,0-1 0,0 0 15,0 0-15,0 0 0,0 22 0,-21-22 16,0 21-16,0-21 0,21 22 16,0-1-16,-22 0 0,22 1 0,-21-1 15,0 21-15,21 1 0,0-22 16,-21 22-16,0-1 0,0 1 0,21-1 16,-22 1-16,1-1 0,0 1 15,21-1-15,-21 1 0,21 20 0,0-20 16,0 21-16,0-22 0,0 22 15,0-22-15,0 1 0,0-1 0,0 1 16,0-1-16,0-20 0,0-1 0,0 0 16,0 1-16,21-1 15,0-42 1,-21-21 0,0 0-16,0-22 15,0 22-15,0-21 0,0-22 0,0 22 16,-21-22-16,0 1 0,0-1 15,0 1-15,21-22 0,-43 22 0,22-22 16,0 0-16,0 22 0,0-22 16,-1 1-16,1-1 0,21 0 0,0 22 15,0-22-15,21 22 0,1-1 16,-1 1-16,21 20 0,0 1 0,1 0 16,-1-1-16,22 1 0,-22 21 15,21-22-15,1 22 0,-22 0 16,1 0-16,20 0 0,-21 0 0,1 21 15,-22-22-15,0 22 0,21 0 16,-20 0-16,-22-21 16,-22 21 15,22 21-31,-21-21 0,0 0 16,0 0-16,0 0 15,21-21-15,0 0 16</inkml:trace>
  <inkml:trace contextRef="#ctx0" brushRef="#br0" timeOffset="182061.26">19008 14161 0,'21'0'16,"-21"-22"-16,21 22 15,-21-21 1,21 21 0,-21 21-1,0 1-15,21-22 0,-21 21 0,0 21 16,21-21-16,-21 22 0,22-1 0,-1 0 15,-21 1-15,21-1 0,0 0 16,-21 1-16,21-1 0,-21 0 16,21 1-16,1-1 0,-1 0 0,-21-21 15,21 22-15,-21-1 0,21-21 16,-21 0-16,0 22 0,21-22 0,0 0 16,-21 0-16,22 0 0,-22 1 15,21-22-15,0 21 0,0 0 16,0-21-16,22 0 0,-22 0 0,0 0 15,21-21-15,1 0 0,-1-1 16,21 1-16,-20 0 0,20 0 16,1-21-16,20-1 0,1 1 0,21-22 0,0 1 15,0-1-15,21-20 16,0 20-16,0-20 0,0 20 0,21-21 16,-21 22-16,21 21 0,-21-22 0,0 22 15,-21-1-15,0 1 0,-22 0 16,1 21-16,-22-1 0,-20-20 0,-1 21 15,0 21-15,-20-21 0,-1 0 16,0-1-16,0 22 0,-21-21 0,0 0 16,21 21-16,0-21 15,1 21 1,-22 21 62,-22-21-47</inkml:trace>
  <inkml:trace contextRef="#ctx0" brushRef="#br0" timeOffset="-211218.31">1609 8911 0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2:05:39.3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4699 254 0,'0'0'0,"-21"-21"0,0 0 16,21 0-16,-22-1 15,1 22 1,21 22 15,21-1-31,1 0 0,-1 0 16,0 21-16,0-20 0,21 20 0,1 0 15,-22 1-15,21-22 0,1 21 16,-1 0-16,0 1 0,1-1 0,-22 0 16,21 1-16,-21-1 0,22 0 15,-22 1-15,0-1 0,0-21 0,-21 22 16,0-22-16,21 0 0,-21 0 15,0 0-15,21 0 0,-21 1 0,0-1 16,0 0 0,0-42 15,-21 0-31,21-1 16,0 1-16,0 0 0,0-21 0,0 21 15,0-22-15,0 1 0</inkml:trace>
  <inkml:trace contextRef="#ctx0" brushRef="#br0" timeOffset="312.82">5503 106 0,'0'0'0,"-42"-21"31,21 21-31,0 0 0,-1 0 0,-20 21 0,21 0 15,0-21-15,0 21 0,-22 22 16,22-22-16,-21 0 0,21 21 0,-22 1 16,1-1-16,0 21 0,-1-20 15,-20 20-15,20 1 0,-20-1 0,21 1 16,-22-1-16,1 1 16,20-1-16,1 1 0,0-22 0,20 22 15,1-22-15,-21-21 0,42 21 16,0-20-16,-21-1 0,21 0 15,21-21 1,0 0-16,0-21 16,0 0-16,22-1 0,-22 22 0</inkml:trace>
  <inkml:trace contextRef="#ctx0" brushRef="#br0" timeOffset="928.47">5884 762 0,'0'0'0,"0"-21"0,0-64 15,0 64-15,0 0 16,0 0 0,-21 21-1,0 0-15,21 21 16,-21 0-16,21 0 0,0 0 0,0 22 16,-21-1-16,21 0 15,-22 22-15,22-1 0,-21 1 0,21 21 16,0-22-16,0 22 0,-21-22 0,21 22 15,-21 0-15,21 20 0,0-20 16,-21 21-16,0-21 0,-1-1 0,1 1 16,21 0-16,-21-1 0,0 1 15,0-22-15,21 22 0,-21-21 0,21-22 16,0 21-16,0-20 0,0-1 0,0 0 16,0-20-16,0-1 0,0 0 15,0-42 1,0-22-1,0 22-15,0-21 0,21-22 16,0 22-16,0-21 0,-21-1 0,21-21 16,0 22-16</inkml:trace>
  <inkml:trace contextRef="#ctx0" brushRef="#br0" timeOffset="1324.24">5673 868 0,'0'0'0,"-22"-42"16,1 20-16,-21-83 16,21 105-16,21-22 15,0 1-15,0 0 0,0 0 16,21 0-16,0 0 0,0 21 16,22-22-16,-22 1 0,21 21 15,0 0-15,1-21 0,-1 21 0,22 0 16,-22 0-16,0 0 0,1 0 15,-22 21-15,21 0 0,0 1 0,-20-1 16,-1 0-16,0 21 0,0-21 16,-21 1-16,0 20 0,0-21 0,0 21 15,-21 1-15,0-22 0,-22 21 16,22-21-16,-21 22 0,0-22 0,-1 0 16,22 0-16,-21 0 0,21 1 15,-22-1-15,22-21 0,0 21 16,0-21-16,42 0 31,0 0-31,0-21 0,0 21 16,1-21-16,20-1 0,0 1 15,-21 0-15,22 0 0</inkml:trace>
  <inkml:trace contextRef="#ctx0" brushRef="#br0" timeOffset="1875.92">6731 741 0,'0'0'16,"42"-42"0,-42 20-16,0 1 15,0 0-15,0 0 0,-21 0 16,0 21-16,0-21 16,0 21-16,-1 0 0,1 0 0,0 0 15,0 0-15,0 0 0,-22 21 0,22 0 16,-21 0-16,21 0 0,0 22 15,-22-22-15,22 21 0,0 0 0,0-20 16,0 20-16,-1 0 16,22 1-16,-21-22 0,21 21 0,0-21 15,0 0-15,0 1 0,0-1 16,21 0-16,1-21 0,-1 0 16,0 0-16,0 0 0,0 0 15,22 0-15,-22 0 0,21-21 0,-21 0 16,22-1-16,-1 1 0,-21-21 15,21 21-15,1-22 0,-22 1 0,0 0 16,21-1-16,-20 1 0,-22 21 16,21-21-16,-21-1 0,0 22 0,0-21 15,0 21-15,0-1 0,-21 44 32,21-1-17,0 0-15,0 0 0,-22 0 16,22 22-16,0-1 0,-21-21 15,21 21-15,0 1 0,0-1 0,0-21 16,0 22-16,0-1 0,0-21 16,0 0-16,21 22 0,-21-22 0,22 0 15,-1-21-15,0 21 0,0-21 16,0 0-16,0 0 0,22 0 16,-22 0-16,0-21 0,0 0 0,0 0 15,1-1-15,-1-20 0</inkml:trace>
  <inkml:trace contextRef="#ctx0" brushRef="#br0" timeOffset="2148.76">7345 296 0,'0'0'0,"0"-21"0,0-21 32,-21 42-17,21 21-15,0 0 0,0 0 0,-22 1 16,22 20-16,-21-21 0,21 21 15,0 1-15,0-1 0,0 0 0,-21 1 16,21-1-16,0 0 0,0 1 16,0-1-16,0 22 0,0-22 0,0-21 15,0 21-15,0 1 16,0-22-16,0 0 0,0 21 0,0-20 16,0-1-16,21-21 15,0 0-15,1 0 16,-22-21-16,21-1 0,0 1 15,0 0-15</inkml:trace>
  <inkml:trace contextRef="#ctx0" brushRef="#br0" timeOffset="2700.45">7662 85 0,'0'0'0,"-21"0"31,0 21-31,21 0 16,-21 21-16,21-20 0,0 20 16,0 0-16,0 1 0,0 20 0,0-21 15,0 1-15,0-1 0,0 22 16,0-22-16,0 0 0,0 1 0,0-1 16,0 0-16,-21 1 0,21-1 15,0-21-15,0 21 0,0-20 0,0-1 16,0 0-16,0 0 0,0 0 15,0 0 1,-22-21 0,22-21-1,0 0-15,0 0 0,0 0 0,0-22 16,0 22-16,0-21 0,0 0 16,0 20-16,0-20 0,22 0 0,-1-1 15,0 22-15,0-21 0,21 0 16,-20 20-16,20 1 0,-21 0 0,21 0 15,1 0-15,-22 21 0,0 0 16,21 0-16,-20 0 0,-1 21 0,0 0 16,0 0-16,-21 0 0,0 1 15,21 20-15,-21 0 0,0 1 16,0-1-16,0-21 0,0 21 0,0 1 16,0-1-16,0 0 0,-21-20 15,21 20-15,0-21 0,-21 0 0,21 0 16,-21 1-16,0-1 15,-1-21 1,1 0 0,21-21-16,0-22 15,0 22-15,-21-21 0</inkml:trace>
  <inkml:trace contextRef="#ctx0" brushRef="#br0" timeOffset="2964.3">6900 529 0,'0'0'16,"21"0"-16,22 0 15,-22 0-15,21 0 0,1 0 16,-22 0-16,21 0 0,0 0 0,1-21 15,-1 21-15,-21 0 0,22-21 16,-22 21-16,0 0 0,0 0 0,0 0 16,-21-21-16,-21 0 31</inkml:trace>
  <inkml:trace contextRef="#ctx0" brushRef="#br0" timeOffset="3944.58">8996 360 0,'42'63'16,"-21"-41"-1,-21-1-15,21-21 16,-21 21-16,22-21 16,-1 0-16,0 0 0,0 0 15,0 0-15,0 0 0,1-21 16,-1 0-16,21-1 0,-21 22 0,0-21 16,22-21-16,-22 21 0,0 0 15,0-1-15,0-20 0,1 21 0,-22 0 16,0 0-16,0-1 0,0 1 15,0 0-15,0 0 0,-43 0 0,22 21 16,0 0-16,-21 0 0,-1 0 16,1 21-16,0 0 0,-1 0 15,1 0-15,-22 22 0,22-22 16,0 21-16,-1 1 0,1-1 0,0 0 16,21-21-16,-1 22 0,1-1 15,21-21-15,0 22 0,0-22 0,0 0 16,21 0-16,1 0 0,-1 0 15,0-21-15,0 22 0,21-22 0,-20 0 16,20 0-16,-21 0 0,21 0 0,1 0 16,-22 0-16,21 0 0,-21 0 15,22 0-15,-22-22 0,0 22 16,-21-21 0,-21 21-1,0 0-15,0 0 16,-22 0-16,1 0 0,0 21 0,-1 1 15,1-1-15,0 0 0,-1 0 16,1 0-16,0 22 0,-1-22 0,1 21 16,21 0-16,-22-20 0,22 20 15,0 0-15,0-21 0,0 22 0,21-22 16,0 0-16,0 0 0,0 0 0,0 1 16,21-1-16,0-21 0,0 0 15,0 21-15,1-21 0,20 0 0,-21 0 16,21 0-16,1 0 15,-1 0-15,0-21 0,1 21 0,-1-21 16,0-1-16,1 1 0,-1 21 16,0-42-16,-20 21 0,20 0 0,-21-22 15,21 22-15</inkml:trace>
  <inkml:trace contextRef="#ctx0" brushRef="#br0" timeOffset="4160.46">9483 656 0,'0'-21'0,"0"42"0,21-21 31,-21 21-31,0 1 0,0-1 0,21 0 16,0 0-16,-21 0 15,21 22-15,0-22 0,-21 0 0,22 0 16,-1 21-16,-21-20 0,0-1 16,21 0-16,0 0 0,-21 0 0,0 0 15,21 1-15,0-22 16,1 0-1,-1-22 1</inkml:trace>
  <inkml:trace contextRef="#ctx0" brushRef="#br0" timeOffset="4416.31">9842 656 0,'0'0'0,"-21"21"0,0 1 16,0 20-16,-21-21 0,20 21 0,1-20 16,-21 20-16,21 0 0,0 1 15,-22-22-15,22 21 0,0 0 0,0-20 16,0-1-16,-1 21 0,1-21 16,21 0-16,0 1 0,-21-1 0,21 0 15,21-21 16,0 0-31,1-21 16,-1 0-16,0-1 0</inkml:trace>
  <inkml:trace contextRef="#ctx0" brushRef="#br0" timeOffset="4797.09">10054 741 0,'0'0'0,"0"21"16,0 0-16,0 0 0,0 1 0,0 20 15,0 0-15,0 1 0,21-1 16,-21 0-16,21 22 0,-21-22 16,0 22-16,0-1 0,22 1 0,-22 20 15,0 1-15,0 0 0,0-1 16,0 1-16,-22 21 0,1-22 0,0 1 15,0 21-15,0-21 0,-22-1 0,22 1 16,0 0-16,0-22 0,0 22 16,0-22-16,21 1 0,-22-1 0,1-20 15,0 20-15,21-42 0,0 22 0,-21-1 16,21-21-16,-21 0 0,21 0 16,0-42-1,0 0 1,21 0-16,-21-21 0,21-1 0,0 1 15,22-22-15,-22 1 0,0-22 16,0 22-16,21-43 0,-20 21 0</inkml:trace>
  <inkml:trace contextRef="#ctx0" brushRef="#br0" timeOffset="5195.87">10160 1270 0,'0'0'0,"0"-42"0,0 21 16,0-22-16,-21 22 0,21-21 0,-21 21 15,-1-22-15,22 22 0,-21 0 16,21-21-16,0 20 0,0 1 0,0 0 16,0-21-16,0 21 0,0-1 15,0 1-15,21 0 0,1 21 16,-1-21-16,21 0 0,-21 21 16,22 0-16,-1-21 0,-21 21 0,21 0 15,1 0-15,-1 0 0,-21 0 16,22 0-16,-22 21 0,0 0 0,21 0 15,-42 0-15,21 22 0,1-1 16,-22-21-16,0 21 0,0 1 16,0-1-16,0-21 0,-22 22 0,1-22 15,-21 21-15,21-21 0,-22 0 16,22 22-16,-21-43 0,21 21 0,-22 0 16,22 0-16,0-21 0,0 0 15,0 0-15,0 21 0,21-42 31,0 0-15,21 0-16,0 21 0,0-21 16,0 0-16,22 21 0,-22-22 15,0 1-15</inkml:trace>
  <inkml:trace contextRef="#ctx0" brushRef="#br0" timeOffset="5639.69">10795 974 0,'0'-21'31,"0"-1"-31,0 1 0,0 0 16,0 0-16,21 21 16,0-21-16,0 0 0,1 21 15,-1 0-15,0 0 16,0 0-16,0 0 0,0 0 15,1 21-15,-1 0 0,0 0 16,0 0-16,0 0 0,0 22 0,-21-22 16,0 21-16,22-21 0,-22 22 15,0-22-15,0 21 0,0-21 0,0 22 16,-22-22-16,1 0 0,0 0 16,0 0-16,21 1 0,-21-22 15,21 21-15,-21-21 16,21-21-1,0-1-15,21 1 16,0 0-16,-21 0 0,21 0 16,0 0-16,-21-22 0,21 22 15,1-21-15,-1-1 0,0 22 0,0-21 16,0 21-16,-21-22 0,21 22 16,1 0-16,-1 0 0,0 0 0,0 0 15,0 21-15,0 0 0,1 0 16</inkml:trace>
  <inkml:trace contextRef="#ctx0" brushRef="#br0" timeOffset="6040.46">11578 1101 0,'21'-21'0,"0"21"0,22-43 16,-22 22-16,-21 0 16,21 21-16,0-21 0,-21 0 15,21-1-15,-21 1 0,22 0 0,-22 0 16,0 0-16,0 0 0,0-1 16,0 1-16,-22 21 31,1 0-31,0 0 0,0 0 15,0 21-15,0 1 0,-1 20 16,1-21-16,0 21 0,21 1 16,0-22-16,0 21 0,0 1 0,0-22 15,0 0-15,0 21 0,0-21 16,0 1-16,0-1 0,0 0 0,0 0 16,21-21-16,0 21 0,1 0 15,-1-21-15,0 0 16,0 0-16,0 0 0,0 0 15,22-21-15,-22 21 0,21-21 16,-21 0-16</inkml:trace>
  <inkml:trace contextRef="#ctx0" brushRef="#br0" timeOffset="6492.21">12615 720 0,'0'0'0,"-21"0"0,0 0 15,0 0-15,0 0 0,-1 0 16,1 0-16,0 21 0,-21 0 16,21 0-16,-22 0 0,22 1 0,0-1 15,0 0-15,-22 0 0,43 0 16,-21 0-16,21 1 0,-21-1 0,21 0 16,0 0-1,0 0-15,21-21 16,0 0-16,1 21 0,20-21 15,-21 0-15,21 0 0,-20 0 0,126 0 32,-127 0-32,0 22 0,0-22 15,-21 21-15,21-21 0,-21 21 16,0 0-16,0 0 16,-21 0-16,0-21 0,0 22 15,0-1-15,-22-21 0,22 21 16,-21-21-16,0 21 0,-1-21 0,1 0 15,21 0-15,-22 21 0,22-21 16,0 0-16,0 0 0,0 0 16,0 0-16,-1 0 0,1 0 0,21-21 31,0 0-15,0 0-16,21 21 0,1-21 0,-1-1 15</inkml:trace>
  <inkml:trace contextRef="#ctx0" brushRef="#br0" timeOffset="7000.38">13314 720 0,'0'0'0,"-85"0"31,43 0-31,21 21 0,-22-21 0,1 21 16,21-21-16,-22 21 0,1 0 0,21 1 15,0-22-15,0 21 0,-1 0 0,1 0 16,21 0 0,0 0-1,21-21-15,1 22 16,-1-22-16,0 0 0,21 0 0,-21 21 15,22 0-15,-1-21 0,-21 21 16,22-21-16,-22 21 0,21-21 0,-21 21 16,0 1-16,1-1 0,-1-21 0,0 21 15,-21 0-15,0 0 0,0 0 16,0 1-16,0-1 0,-21 0 16,0 0-16,-1-21 15,1 21-15,-21 0 0,21-21 0,-22 0 16,22 0-16,-21 22 0,0-22 15,20 0-15,-20 0 0,21 0 16,-21 0-16,20 0 0,1 0 0,-21 0 16,21 0-16,0 0 0,-1-22 15,1 22-15,21-21 0,-21 21 16,21-21-16,-21 21 0,21-21 16,0 0-16,0 0 15,21 21-15,0-22 0,0 1 0</inkml:trace>
  <inkml:trace contextRef="#ctx0" brushRef="#br0" timeOffset="7309.5">13631 953 0,'0'21'16,"0"0"0,0 0-16,0 0 0,0 0 15,0 22-15,0-22 0,0 0 0,0 0 16,0 0-16,0 1 0,-21-1 16,21 0-16,0 0 0,0 0 15,0 0-15,0 1 16,21-44 15,-21 1-31,21 0 16,-21 0-16</inkml:trace>
  <inkml:trace contextRef="#ctx0" brushRef="#br0" timeOffset="7676.29">13674 635 0,'0'0'0,"0"21"0,-22 0 15,1-21-15,21 22 0,0-1 0,0 0 16,0 0-16,0 0 0,0 0 16,0 1-16,0-1 0,21 0 15,1-21-15,-1 0 16,0 0-16,0 0 0,0 0 15,0-21-15,1 0 16,-22-1-16,21 1 0,-21 0 16,0 0-16,0 0 0,0 0 0,0-1 15,0 1-15,0 0 16,0 0-16,0 0 0,-21 21 16,-1 0-16,1 0 15,0 0-15,0 21 0,0 0 16,0 0-16,21 0 0,-22 1 15,22-1-15,-21 0 0,21 0 16,0 21-16,-21-20 0,21-1 0,0 0 16</inkml:trace>
  <inkml:trace contextRef="#ctx0" brushRef="#br0" timeOffset="8643.73">14203 910 0,'-21'-21'32,"-1"21"-32,1 0 0,0 0 15,0 0-15,0 21 16,0 0-16,-1-21 0,1 22 0,0-1 15,0 21-15,21-21 0,0 0 16,-21 1-16,21-1 0,-21 0 0,21 21 16,0-21-16,0 1 0,0-1 0,0 0 15,0 0-15,0 0 16,21 0-16,0-21 0,0 22 0,0-22 16,0 0-16,22 0 0,-22 0 15,21 0-15,-21 0 0,1 0 0,20 0 16,-21 0-16,0 0 0,22-22 0,-22 1 15,0 21-15,-21-21 0,21 0 16,-21 0-16,0 0 0,0-1 0,0 1 16,0-21-16,-21 21 15,0 0-15,0-1 0,-1 1 0,1 0 0,0 0 16,0 0-16,0 21 16,0-21-16,21-1 15,0 1 1,21 21-1,0 0-15,0-21 0,0 21 0,22 0 16,-1 0-16,0 0 0,1-21 16,-1 21-16,-21 0 0,21 0 0,-20 0 15,20 21-15,-21-21 0,0 21 16,0 0-16,1 1 0,-1-1 0,-21 0 16,21 0-16,-21 0 0,0 0 15,0 1-15,0-1 0,0 0 16,0 0-16,0 0 0,0 0 15,0 1-15,0-1 0,0 0 0,0 0 16,0 0-16,0 0 0,0 1 16,-21-22-1,21 21-15,-21-21 16,21-21 31,0-1-47,0 1 0,0 0 15,0 0-15,0 0 0,0 0 0,0-22 16,0 22-16,21-21 0,0-1 16,0 1-16,-21 21 0,21-21 0,0-1 15,1 22-15,20-21 0,-21 21 16,21-1-16,-20 1 0,20 21 0,0 0 16,1 0-16,-1 0 0,0 0 15,1 21-15,-1 1 0,0-1 0,1 21 16,-22-21-16,0 22 0,0-22 15,0 21-15,-21-21 0,0 22 0,0-22 16,0 21-16,0-21 0,-21 0 16,0 1-16,21-1 0,-21 0 15,0-21-15,-1 21 0,1-21 0,0 21 16,21 0-16,-21-21 16,0 0-1,0 0-15,-1 0 16</inkml:trace>
  <inkml:trace contextRef="#ctx0" brushRef="#br0" timeOffset="9728.12">4381 2138 0,'-21'21'0,"42"-42"0,-63 42 16,21-21-16,0 0 15,42 0 32,0 0-47,0 0 0,22 21 16,-1-21-16,0 0 0,1 0 0,20 21 15,1-21-15,-1 0 0,1 0 0,20 0 16,-20 0-16,20 22 0,1-22 16,21 0-16,0 0 0,0 0 15,21 0-15,0 0 0,0 0 0,0 0 16,21 0-16,0 0 0,21-22 0,1 22 15,-1 0-15,21 0 0,-20-21 16,20 21-16,22 0 0,-22-21 16,22 21-16,-21 0 0,20 0 0,1-21 15,0 21-15,-1 0 0,1-21 16,0 21-16,20-21 0,1 21 0,-21 0 16,21-22-16,0 22 0,-1 0 15,1-21-15,0 21 0,0 0 0,21-21 16,-21 21-16,0-21 0,-1 21 0,1 0 15,0 0-15,-21 0 0,-1-21 16,1 21-16,0 0 0,-1 0 0,-20 0 16,-22 0-16,1 0 0,-22 0 15,21 0-15,-42 0 0,21 0 16,-21 0-16,-21 0 0,0 0 0,0 0 16,-22 0-16,-20 0 0,-1 0 15,-20 0-15,-1 0 0,0 0 0,-20 0 16,-1 0-16,0 0 15,-21-21-15,0-1 16,-21 22 0,0 0-16,-1 0 0,1-21 15,-21 21-15,21 0 0,-22 0 0,-20 0 16,21 0-16,-22 0 0,1 0 16,-1 0-16</inkml:trace>
  <inkml:trace contextRef="#ctx0" brushRef="#br0" timeOffset="10827.46">4593 2201 0,'0'0'0,"21"0"94,0 0-78,1 0-16,-1 0 0,0 0 15,21 0-15,1 0 0,-22 0 16,21 0-16,0 0 0,22 0 0,-22 0 16,22 0-16,-22 0 0,22 0 15,-1 0-15,1 0 0,20 0 0,1 0 16,0 0-16,20 0 0,-20 0 0,21 0 16,0 0-16,21 0 0,-21 0 15,42-21-15,0 21 0,21-21 0,1 21 16,-1-21-16,21 21 0,1-21 15,21 0-15,-1 21 0,1-22 0,0 22 16,20-21-16,-20 21 0,0-21 16,21 21-16,-1-21 0,1 21 15,-21-21-15,21 21 0,-22 0 0,22-21 16,-21 21-16,0-22 0,-1 22 16,1-21-16,0 21 0,-1 0 0,1 0 15,-22-21-15,1 21 0,21 0 16,-22 0-16,-21 0 0,22 0 0,-22 0 15,-21 0-15,1 0 0,-1-21 16,-21 21-16,21 0 0,-42 0 0,21 0 16,-43 0-16,22 0 0,-42-21 0,-1 21 15,1 0-15,-22 0 0,-21-21 16,22 21-16,-22 0 0,0-22 16,-21 1-1,0 0 1,0 0-1,-21 21 1,0 0 0,21-21-1</inkml:trace>
  <inkml:trace contextRef="#ctx0" brushRef="#br0" timeOffset="18364.12">931 3429 0,'0'0'0,"0"-21"0,0 0 15,0 0-15,0-1 16,0 1-16,0 0 0,0 0 16,0 0-16,0 0 15,0-1 17,0 44-17,0-1 1,0 0-16,0 0 0,0 0 15,0 22-15,21-22 0,-21 21 0,0-21 16,0 22-16,0-1 0,0 0 16,0-21-16,0 22 0,0-1 0,0-21 15,0 22-15,0-1 0,0-21 16,0 21-16,0-20 0,0 20 0,0 0 16,0-21-16,-21 22 0,21-22 15,0 21-15,0-21 0,0 1 16,0-1-16,0 0 0,0 0 15,0-42 32,0 0-47,0 0 0,0-1 16,0 1-16,0 0 16,0 0-16,0 0 15</inkml:trace>
  <inkml:trace contextRef="#ctx0" brushRef="#br0" timeOffset="18816.15">1249 3831 0,'0'21'32,"21"-21"-17,-21 22 1,21-22 0,0 0-16,0 0 15,1 0-15,-1 0 16,-21-22-16,21 22 0,-21-21 15,0 0 1,0 0-16,0 0 16,-21 21 15,0 0-15,21 21-16,0 0 15,0 0 1,0 0-1,21-21 17,0 0-32,0 0 0,0-21 15</inkml:trace>
  <inkml:trace contextRef="#ctx0" brushRef="#br0" timeOffset="19448.41">3365 3154 0,'0'0'0,"-21"-21"0,21 0 0,0-1 15,0 1-15,21 42 63,1 1-63,-1 20 15,0-21-15,0 21 0,0 22 0,22-22 16,-22 1-16,21 20 0,-21 1 16,22-22-16,-22 21 0,21-20 0,0-1 15,-20 0-15,-1 22 0,0-22 0,0 1 16,0-22-16,0 21 0,-21 0 16,22-20-16,-22-1 0,0 0 0,0 0 15,0 0-15,0 0 16,0-42 15,0 0-31,0 0 16,0 0-16,0 0 0,0-1 0,0 1 15,-22 0-15</inkml:trace>
  <inkml:trace contextRef="#ctx0" brushRef="#br0" timeOffset="19820.2">4106 3133 0,'0'0'0,"0"-21"16,-21 21 0,0 0-1,0 21-15,0-21 0,-1 21 0,1 0 16,0 0-16,0 0 0,0 22 15,0-1-15,-1 0 0,-20 1 0,21-1 16,-21 0-16,-1 22 0,22-22 16,-42 1-16,20-1 0,1 21 0,0-20 15,-1-1-15,1 0 0,21 1 16,-22-1-16,22 0 0,-21 1 0,21-22 16,-22 21-16,22-21 0,0 1 15,0-1-15,21 0 0,0 0 16,-21-21-16,21-21 31,0 0-31,0 0 0,21-1 16,0 1-16,0 21 0,0-21 15,1 0-15</inkml:trace>
  <inkml:trace contextRef="#ctx0" brushRef="#br0" timeOffset="20192.03">4233 3641 0,'0'0'0,"0"-21"0,0 42 16,0 0 0,0 0-16,0 0 0,-21 0 15,21 1-15,0-1 0,0 21 16,0-21-16,0 22 0,0-1 0,0 21 15,0 1-15,0-22 0,0 22 16,0 20-16,-21-20 0,0-1 0,21 1 16,0-1-16,-21 22 0,-1-21 15,1 20-15,0 1 0,0 0 16,21-22-16,-21 22 0,0-22 0,-1 1 16,1-1-16,21 1 0,0-22 0,-21-21 15,21 22-15,-21-22 0,21 0 16,0-42-1,0 0 1,0-22-16,0 22 0,0 0 16,0-21-16,0-22 0,21 22 0,-21-22 15</inkml:trace>
  <inkml:trace contextRef="#ctx0" brushRef="#br0" timeOffset="20588.18">4085 3852 0,'0'-21'0,"0"42"0,0-63 0,0 21 15,0-21-15,0 20 0,0 1 16,0 0-16,0 0 0,21 0 0,0 0 16,-21-1-16,22 1 0,-1 0 0,21 0 15,-21 0-15,0 21 0,22 0 16,-1-21-16,-21 21 0,22 0 15,-1 0-15,0 0 0,1 21 16,-1-21-16,-21 21 0,0 0 0,22 0 16,-43 0-16,0 1 0,0 20 15,0-21-15,0 0 0,0 0 0,-22 1 16,1-1-16,-21 21 0,0-21 0,-1 0 16,-20 1-16,20-1 0,1 0 15,0-21-15,21 21 0,-1 0 0,-20-21 16,21 0-16,0 0 15,42 0 17,0 0-32,0-21 15,0 21-15,1-21 0,-1 21 16,0-21-16</inkml:trace>
  <inkml:trace contextRef="#ctx0" brushRef="#br0" timeOffset="21167.85">5313 3556 0,'0'0'0,"0"-21"0,0 0 16,0 0-16,0-1 0,-21 22 15,-1-21-15,1 21 16,0 0-16,0 0 15,0 0-15,0 0 0,-1 21 0,1 1 16,0-1-16,-21 0 0,21 0 16,-1 21-16,1-20 0,0 20 0,0 0 15,21-21-15,-21 22 0,21-22 0,-21 21 16,21-21-16,0 22 0,0-22 16,0 0-16,0 0 0,0 0 0,0 1 15,0-1-15,21-21 16,0 0-16,0 0 0,0 0 0,0 0 15,22 0-15,-22 0 0,0-21 16,0-1-16,22 1 0,-22 0 16,0 0-16,21-21 0,-21 20 0,1 1 15,-1-21-15,-21 21 0,21-22 16,0 22-16,-21-21 0,0 21 0,0-22 16,0 22-16,0 0 0,0 0 0,0 0 15,0 42 16,0 0-31,0 0 0,0 0 16,0 1-16,0 20 0,0-21 0,0 21 16,0-20-16,0 20 0,0-21 15,0 21-15,0-20 0,0 20 16,0-21-16,0 0 0,0 0 0,0 1 16,0-1-16,0 0 0,0 0 15,21-21-15,0 0 16,1 0-16,-1-21 0,0 0 15,0 0-15,21-1 0,-20 1 16,-1-21-16,0 21 0</inkml:trace>
  <inkml:trace contextRef="#ctx0" brushRef="#br0" timeOffset="21451.99">5863 3302 0,'0'0'0,"0"-21"0,0 0 0,0 0 16,0 42 15,0 0-31,-21 0 0,21 0 16,0 22-16,0-1 0,0 0 15,0 1-15,0-1 0,0 0 0,-21 1 16,21-1-16,-21 0 0,21 1 16,0-1-16,0-21 0,-22 21 0,22-20 15,-21 20-15,21-21 0,0 0 16,0 0-16,0 1 0,0-1 15,21-21 17,1-21-32,-1-1 0,0 1 0,0 0 15,0 0-15,0-21 0,1 20 0</inkml:trace>
  <inkml:trace contextRef="#ctx0" brushRef="#br0" timeOffset="21959.74">6329 3154 0,'0'0'16,"0"21"0,0 0-16,0 22 15,-21-22-15,21 21 0,0 0 16,-22 1-16,22 20 0,0-20 16,0-1-16,-21 0 0,21 1 0,-21-1 15,21 0-15,-21 1 0,21-22 16,0 21-16,0-21 0,0 0 0,-21 1 15,21-1-15,0 0 0,0 0 0,0 0 16,-21-21 0,21-21 15,0 0-31,0 0 0,0 0 16,0-1-16,0 1 0,21-21 15,0 21-15,-21 0 0,21-22 16,0 22-16,0-21 0,1 21 0,-1-1 15,0-20-15,21 21 0,-21-21 16,22 20-16,-1 1 0,-21 21 0,22-21 16,-1 21-16,-21 0 0,0 0 0,22 21 15,-22 0-15,0 1 0,-21-1 16,0 0-16,21 21 0,-21-21 0,0 22 16,0-22-16,0 21 0,0-21 0,0 22 15,0-22-15,-21 0 0,21 21 16,-21-20-16,0-1 0,-1 0 15,22 0-15,-21-21 16,0 0 0,21-21-1,0 0 1</inkml:trace>
  <inkml:trace contextRef="#ctx0" brushRef="#br0" timeOffset="22195.98">5546 3598 0,'21'0'31,"21"0"-31,-21 0 0,22 0 0,-22 0 16,21 0-16,0 0 0,1 0 15,-1 0-15,0 0 0,1 0 0,-22-21 16,21 21-16,-21 0 0,1 0 16,-1 0-16,0-21 0,0 21 0,0 0 15,-21-21-15</inkml:trace>
  <inkml:trace contextRef="#ctx0" brushRef="#br0" timeOffset="23012.51">7874 3112 0,'0'0'0,"0"-22"0,0 1 0,0 0 15,0 42 17,0 0-32,0 1 15,0 20-15,0 0 0,0 1 0,0-1 16,0 0-16,0 22 0,-21-22 0,21 0 16,-21 22-16,21-22 0,-22 1 15,1-1-15,21 0 0,0 1 0,-21-22 16,0 21-16,21-21 0,-21 0 0,21 1 15,0-1-15,0 0 16,-21-21-16,21-21 31,0 0-31,0-1 16,0 1-16,0 0 0,0 0 0,0 0 16,21-22-16,-21 22 15,0-21-15,21 21 0,0-22 0,0 22 16,0-21-16,1 21 0,20 0 0,-21-1 15,0 1-15,22 0 0,-1 0 16,0 21-16,-21 0 0,22 0 0,-1 0 16,0 0-16,-20 0 0,20 21 15,0 0-15,-21 0 0,22 1 0,-22-1 16,0 21-16,0-21 0,0 0 0,-21 22 16,0-22-16,0 0 0,0 21 15,-21-20-15,0-1 0,0 0 0,0 0 16,-22 0-16,1 0 0,0 1 15,-1-1-15,1-21 0,0 21 16,-1-21-16,1 0 0,21 21 0,-21-21 16,20 0-16,1 0 0,0 0 15,0 0-15,0 0 0,0 0 0,21-21 16,0 0 0,21 21-16,0-21 15,0 21-15,0-22 0,0 1 0,22 21 16,-1-21-16,0 0 0</inkml:trace>
  <inkml:trace contextRef="#ctx0" brushRef="#br0" timeOffset="23856.04">8657 3408 0,'0'21'31,"0"0"-31,0 0 0,0 1 15,0-1-15,-21 0 0,21 21 16,0-21-16,0 1 0,0 20 0,-21-21 16,21 0-16,0 0 0,-21 1 0,21-1 15,0 0-15,0 0 0,0 0 16,0 0-16,21-21 0,0 0 16,0 0-16,0 0 0,0 0 15,1 0-15,-1 0 0,21 0 16,-21-21-16,22 0 0,-22 21 0,0-21 15,21 0-15,-21 0 0,1-1 0,-1 1 16,0 0-16,0-21 0,0 21 16,-21-1-16,0 1 0,21 0 0,-21 0 15,22 0-15,-22 0 0,0-1 16,21 1-16,-21 0 16,0 42 15,0 0-31,0 1 0,0-1 15,0 21-15,0 0 0,-21-20 16,21 20-16,-22 0 0,1 1 16,21-1-16,0 21 0,0-20 0,-21 20 15,21 1-15,0-1 0,0 1 0,0-1 16,0 1-16,-21-1 0,21 1 16,0-1-16,0 22 0,0-22 0,0 1 15,0-1-15,0 22 0,0-21 0,21-1 16,-21 1-16,0-1 0,21 1 0,-21-22 15,0 21-15,0-20 0,0-1 16,0 0-16,0 1 0,0-22 0,0 21 16,0-21-16,-21 1 0,21-1 0,-21-21 15,0 21-15,0-21 16,-1-21 0,1 0-16,0-1 0,0 1 0,0 0 15,0 0-15,-1-21 0,-20-1 0,21 1 16,-21 0-16,-1-22 0,22 1 0,-21-22 15,21 21-15,-22-20 0,22-1 16,0 0-16,0 22 0,21-22 0,0 22 16,0-22-16,0 22 0,0-1 15,21 1-15,0-1 0,21 1 0,-20 20 16,-1 1-16,21 0 0,0-1 0,-20 1 16,20 21-16,0 0 0,-21-1 15,1-20-15,20 42 0,-21-21 16,0 0-16,22 0 0,-22 21 0,-21-22 15,21 22-15,0 0 16,-42 0 31,0 0-47</inkml:trace>
  <inkml:trace contextRef="#ctx0" brushRef="#br0" timeOffset="24619.59">11091 3514 0,'64'-43'15,"-64"22"-15,0 0 16,21 21-16,-21-21 0,0 0 15,0 0-15,0-1 0,0 1 0,0 0 16,0 0-16,0-21 0,0 20 16,-21 1-16,0 0 0,-1 0 0,1 0 15,0 0-15,0 21 0,0 0 16,-22 0-16,22 0 16,0 0-16,0 0 0,-21 21 0,20 0 15,-20 0-15,21 21 0,-21-20 0,20 20 16,-20 0-16,21 1 0,-21-1 15,20 0-15,1 1 0,0-1 0,21-21 16,0 21-16,0 1 0,0-22 16,0 0-16,0 0 0,0 0 0,0 1 15,0-1-15,21-21 0,0 0 0,1 21 16,-1-21-16,0 0 0,0 0 16,0 0-16,22 0 0,-22-21 0,0 0 15,21 21-15,1-22 0,-22 1 0,21 0 16,0 0-16,-20-21 15,20 20-15,-21 1 0,21-21 0,-20 0 16,-1-1-16,0 1 0,0 0 0,0-1 16,-21 1-16,0 21 0,21-22 15,-21 22-15,0 0 0,0 0 0,-21 42 47,0 21-47,21-20 0,-21 20 0,21 0 16,-21 1-16,21-1 0,0 0 15,-21-21-15,21 22 0,0-1 0,0 0 16,0-20-16,0-1 0,0 21 0,0-21 16,0 0-1,21 1-15,0-22 0,0 0 16,0 0-16,0 0 0,1 0 0,20 0 16,-21-22-16,0 1 0,22 0 15,-22 0-15,21 0 0</inkml:trace>
  <inkml:trace contextRef="#ctx0" brushRef="#br0" timeOffset="24904.43">11726 3027 0,'0'0'0,"0"-21"0,0-43 32,0 85-1,-21 1-31,21 20 0,-21-21 15,21 21-15,-21 1 0,21-1 0,-21 0 16,21 1-16,0 20 0,-22-20 16,1 20-16,21-21 0,0 1 0,-21-1 15,21 0-15,-21-20 0,21 20 0,0-21 16,0 0-16,0 0 0,0 1 16,21-22-1,0 0-15,0 0 0,1-22 16,-1 1-16,0 0 0,0 0 15,0 0-15,0 0 0</inkml:trace>
  <inkml:trace contextRef="#ctx0" brushRef="#br0" timeOffset="25172.28">12001 2921 0,'0'0'0,"0"-21"0,0 42 46,0 0-46,-21 22 0,21-22 0,-21 21 16,21 0-16,-21 1 0,21-1 0,0 22 16,0-22-16,-21 21 0,21-20 15,-21-1-15,21 0 0,-22 1 16,22-1-16,0 0 0,0-20 0,0-1 16,-21 21-16,21-21 15,0 0-15,0 1 0,21-22 31,-21-22-31,0 1 16,22 0-16,-22 0 0</inkml:trace>
  <inkml:trace contextRef="#ctx0" brushRef="#br0" timeOffset="25404.14">11493 3366 0,'0'0'0,"22"0"32,-1 0-32,0 0 0,0 0 15,0 0-15,0 0 0,22 0 0,-22-22 16,0 22-16,21-21 0,-20 21 16,20 0-16,-21-21 0,21 21 0,-20-21 15,20 21-15,-21 0 0,0 0 16,0-21-16,1 21 0,-1 0 0,0 0 15,0 0-15,0 0 0</inkml:trace>
  <inkml:trace contextRef="#ctx0" brushRef="#br0" timeOffset="26063.76">12255 3450 0,'-21'0'16,"21"-21"-16,0 0 15,21 0-15,-21 0 16,22-1-16,-1 22 0,0-21 16,-21 0-16,21 21 0,0-21 15,0 21-15,1 0 0,-1 0 0,0 0 16,21 0-16,-21 0 0,1 0 15,-1 0-15,21 21 0,-21-21 0,0 42 16,1-20-16,-1-1 0,-21 0 0,0 21 16,21-21-16,-21 22 0,0-22 15,0 21-15,0-21 0,0 1 0,-21 20 16,0-21-16,-1 0 0,22 0 16,-21-21-16,0 22 0,0-22 15,21 21-15,-21-21 0,0 0 16,-1 0-1,22-21 1,0-1-16,0 1 16,0 0-16,22 0 0,-1 0 15,0 0-15,0-1 0,0-20 0,0 21 16,1-21-16,-1-1 0,0 22 0,21 0 16,-21 0-16,1-22 0,20 43 15,0-21-15,-21 0 0,22 21 0,-22 0 16,21 0-16,-21 0 15,1 0-15,-1 0 0,0 0 0,0 21 0,-21 0 16,21 1-16,-21-1 0,0 21 16,0-21-16,0 0 0,0 1 15,0-1-15,-21 0 0,0 0 0,21 0 16,-21 0-16,21 1 0,0-1 0,-21 0 16,21 0-16,-22-21 15,22 21-15,0-42 63,0 0-63,0 0 15</inkml:trace>
  <inkml:trace contextRef="#ctx0" brushRef="#br0" timeOffset="26392.32">13039 3006 0,'0'0'0,"-22"0"0,1 0 0,21 21 0,-21-21 15,21 21-15,0 0 16,21-21-16,0 0 16,1 0-16,-1 0 15,0 0-15,0 0 0,0 0 16,0 0-16,1-21 0,-1 21 0,0-21 15,-21 0-15,0 0 16,0-1-16,0 1 16,-21 21-16,0 0 15,-1 0-15,1 0 0,0 0 16,0 0-16,0 21 0,21 1 16,0-1-16,0 0 0,0 0 15,0 0-15,0 0 16,21-21-16,0 22 0</inkml:trace>
  <inkml:trace contextRef="#ctx0" brushRef="#br0" timeOffset="27003.96">13737 2900 0,'0'0'16,"-21"0"-16,0 0 0,0 0 16,-1 0-16,22 21 15,0 0-15,0 0 0,-21 1 16,21-1-16,0 21 0,-21-21 0,21 22 16,0-1-16,0 0 0,0 1 15,0-1-15,0 0 0,0 22 0,-21-22 16,21 0-16,0 1 0,-21-22 15,21 21-15,0-21 0,0 22 0,-21-22 16,21 0-16,0 0 0,-22 0 0,22 1 16,0-44 15,0 1-15,0 0-16,0 0 15,0-21-15,0 20 0,22 1 16,-22-21-16,21 21 0,0-22 0,0 22 15,0-21-15,0 21 0,1-22 16,20 22-16,-21 0 0,21 0 0,-20 21 16,-1-21-16,21 21 0,-21 0 15,22 0-15,-22 0 0,0 21 0,0 0 16,0 0-16,0 0 0,-21 1 0,0-1 16,0 21-16,0-21 0,0 0 15,0 22-15,0-22 0,0 0 0,0 0 16,-21 0-16,0 1 0,0-1 15,0 0-15,0 0 0,-22-21 16,22 21-16,0-21 0,-21 0 0,20 21 16,1-21-16,0 0 0,0 0 0,0 0 15,0 0-15,-1 0 0,1 0 16,0 0 0,21-21-16,0 0 15,0 0-15,0 0 0,21 21 16</inkml:trace>
  <inkml:trace contextRef="#ctx0" brushRef="#br0" timeOffset="27787.51">14414 3217 0,'0'0'0,"0"-21"16,0 0-1,-21 21 1,0 0-16,0 21 0,21 0 16,0 1-16,-21-1 0,21 21 15,-21-21-15,-1 22 0,22-1 0,0-21 16,0 21-16,-21-20 0,21 20 0,0-21 16,0 0-16,0 0 15,0 1-15,0-1 0,0 0 0,0 0 16,21-21-16,1 0 0,-22 21 0,21-21 15,21 0-15,-21 0 0,0 0 16,1 0-16,-1 0 0,21-21 0,-21 0 16,0 21-16,1-21 0,-1 0 15,0-1-15,0-20 0,21 21 0,-20-21 16,-1 20-16,-21-20 0,21 0 0,0-1 16,-21 22-16,0-21 0,21 21 15,-21 0-15,0-1 0,0 1 16,0 0-16,-21 42 15,21 0 1,-21 22-16,0-22 0,21 21 0,-21-21 16,21 22-16,-22-1 0,22-21 15,0 22-15,0-22 0,0 21 0,0-21 16,0 0-16,0 1 0,0-1 0,0 0 16,22-21-16,-1 21 0,0-21 15,0 0-15,0 0 0,22 0 0,-22 0 16,0 0-16,21 0 0,-21-21 0,1 0 15,20 0-15,-21-1 0,0 1 16,22 0-16,-22-21 0,0-1 0,0 1 16,0 0-16,0-22 15,1 22-15,-1-22 0,0 22 0,-21-21 16,0 20-16,21 1 0,-21 21 0,21-22 16,-21 22-16,0 0 15,-21 21 1,0 21-16,0 0 0,21 1 15,-21 20-15,-1-21 0,22 21 16,-21 1-16,21-1 0,0 22 0,-21-22 16,21 0-16,-21 1 0,21-1 15,-21 0-15,21 1 0,0-1 0,0-21 16,0 0-16,0 0 0,0 1 0,0-1 16,0 0-16,0 0 15,21-21 1,0 0-16,0 0 0,0 0 15,1 0-15,-1-21 0,0 21 16,0-21-16</inkml:trace>
  <inkml:trace contextRef="#ctx0" brushRef="#br0" timeOffset="28000.39">15113 3217 0,'0'0'0,"-21"0"0,0 0 15,42 0 17,0 0-32,0 0 0,0 0 0,0 0 15,22 0-15,-22 0 0,21 0 16,-21 0-16,22 0 0,-22 0 0,0 0 16,21 0-16,-20 0 0,-1 0 15,-21-21-15,21 21 0</inkml:trace>
  <inkml:trace contextRef="#ctx0" brushRef="#br0" timeOffset="28403.32">15917 3450 0,'0'0'0,"0"-21"0,21 21 0,1-21 15,-1 0-15,-21 0 0,21 21 16,-21-22-16,0 1 0,0 0 16,0 0-16,0 0 15,-21 21 1,0 0-1,-1 21-15,22 0 0,-21 0 16,21 0-16,-21 1 0,0 20 16,21-21-16,-21 21 0,21-20 0,-21 20 15,21-21-15,0 0 0,0 0 16,-22 1-16,22-1 0,0 0 0,0 0 16,0 0-16,22-21 0,-1 21 15,0-21-15,0 0 16,21 0-16,-20 0 0,-1 0 0,21 0 15,-21-21-15,22 21 0</inkml:trace>
  <inkml:trace contextRef="#ctx0" brushRef="#br0" timeOffset="28803.84">16679 3260 0,'0'0'0,"0"-21"0,0-1 0,0 1 16,0 0-16,-21 21 15,0 0-15,0 0 0,0 0 16,-1 0-16,1 21 0,0 0 16,-21 1-16,21-1 0,-1 0 0,1 0 15,0 21-15,0-20 0,0 20 16,21-21-16,0 0 0,0 0 16,0 22-16,0-22 0,21 0 15,0 0-15,0 0 0,22-21 16,-22 0-16,0 22 0,21-22 0,-21 0 15,1 0-15,-1 0 0,0 21 0,0-21 16,-21 21 0,0 0-1,-21-21-15,0 0 16,21 21-16,-21-21 0,-1 21 0,1-21 16,0 0-16,0 22 0,0-22 0,0 0 15,-1 0-15,1 0 16,21 21-16,-21-21 0,0 0 15,0 0-15,0 0 16,21-21-16,-22-1 16,1 22-16</inkml:trace>
  <inkml:trace contextRef="#ctx0" brushRef="#br0" timeOffset="30412.57">3154 4424 0,'21'0'78,"0"0"-78,0 0 16,0 0-16,1 0 0,-1 0 0,0 0 15,0 0-15,21 0 0,1 0 16,-1 0-16,0 0 0,1 0 0,-1 0 16,22 0-16,-1 0 0,1 0 15,-1 0-15,1 0 0,-1 0 0,1 0 16,-1 0-16,22 0 0,-22-21 0,22 21 16,21 0-16,-22 0 0,22-21 15,0 21-15,0 0 0,0 0 0,0-22 16,-1 22-16,1 0 0,0 0 15,21 0-15,0 0 0,-21-21 16,21 21-16,0 0 0,0 0 0,-21 0 16,21 0-16,0-21 0,0 21 15,21 0-15,-21 0 0,0-21 0,0 21 16,0 0-16,0 0 0,21-21 0,-21 21 16,21 0-16,-21 0 0,0 0 15,21-21-15,-21 21 0,0 0 0,0 0 16,0-22-16,0 22 0,0 0 15,0 0-15,0 0 0,0 0 0,-21-21 16,21 21-16,0 0 0,21 0 16,-21 0-16,0-21 0,0 21 0,-21 0 15,21 0-15,-21-21 0,0 0 16,21 21-16,-21 0 0,0-21 0,-1 21 16,1 0-16,0-22 0,0 22 15,-21-21-15,20 21 0,1 0 0,-21 0 16,21-21-16,0 21 0,-22-21 0,22 21 15,0 0-15,-21 0 0,-1 0 16,22-21-16,-21 21 0,21 0 0,-22 0 16,22 0-16,0 0 15,0 0-15,0-21 0,-1 21 0,1 0 16,-21 0-16,21 0 0,0 0 0,-22 0 16,22 0-16,0-22 0,21 22 15,-21 0-15,0 0 0,-1 0 0,-20 0 16,21 0-16,-21-21 0,20 21 15,1 0-15,-21 0 0,21 0 0,0 0 16,-1 0-16,-20 0 0,21 0 0,-21 0 16,-1 0-16,22 0 0,-21-21 15,-1 21-15,22 0 0,-21 0 0,0 0 16,20 0-16,-20 0 0,0 0 16,-1 0-16,1 0 0,-21 0 15,-1 0-15,1 0 0,-1-21 0,1 21 16,-1 0-16,1 0 0,-22 0 15,21 0-15,-20 0 0,-1 0 0,-21 0 16,22 0-16,-22 0 0,0 0 0,0-21 16,0 21-1,-42 0 79,0-21-94</inkml:trace>
  <inkml:trace contextRef="#ctx0" brushRef="#br0" timeOffset="35283.83">1164 5376 0,'-21'0'0,"0"0"31,21-21 0,0 0-15,21 0-16,0 21 15,0-21-15,-21 0 0,21 21 0,1-22 16,-1 1-16,-21 0 16,0 0-16,0 0 0,0 0 15,0-1 1,-21 22-16,-1 0 0,1 0 0,-21 0 15,21 0-15,-22 0 0,22 0 16,-21 0-16,21 22 0,-22-1 16,22-21-16,-21 21 0,21 0 0,-22 0 15,22 0-15,0 1 0,0-1 16,0-21-16,21 21 0,0 0 0,0 0 16,0 0-16,0 1 15,0-1-15,21 0 16,0-21-16,0 21 0,22 0 0,-22-21 15,21 21-15,-21 1 0,22-22 16,-22 21-16,21-21 0,-21 21 0,22 0 16,-22-21-16,0 21 0,0 0 15,0 1-15,0-22 0,-21 21 16,0 0-16,0 0 0,0 0 16,0 0-16,-21 1 0,-21-1 15,21 0-15,0 0 0,-22 0 0,1 0 16,0 1-16,-1-1 0,1-21 15,0 21-15,-1-21 0,1 0 0,0 0 16,-1 0-16,1 0 0,0 0 16,-1 0-16,22 0 0,-21-21 0,21 21 15,-1-21-15,1-1 0,0 1 16,0 0-16,0 0 0,21 0 16,0 0-16,0-1 0,0 1 15,0 0-15,0 0 0,21 0 0,21 0 16,-21-1-16,22 1 0,-1 21 15,0-21-15,1 0 0,-1 21 16</inkml:trace>
  <inkml:trace contextRef="#ctx0" brushRef="#br0" timeOffset="36017.36">1439 5419 0,'0'0'0,"-21"0"47,21 21-31,-21 0-16,0 0 0,21 0 16,-21 1-16,21-1 0,0 0 15,0 0-15,0 0 0,0 0 0,0 1 16,0-1-16,0 0 0,0 0 15,21 0-15,0 0 0,0-21 16,0 0-16,0 22 0,1-22 0,-1 0 16,21 0-16,-21 0 15,0-22-15,22 1 0,-22 21 0,0-21 16,0 0-16,0 0 0,22 0 16,-43-1-16,21 1 0,0 0 0,0 0 15,-21 0-15,21 0 0,-21-1 16,0 1-16,0 0 0,0 0 0,0 0 15,0 0-15,0 42 47,0 0-31,0 0-16,-21 0 0,21 22 16,0-22-16,0 21 0,-21 0 15,21 1-15,0-1 0,0 0 16,0 22-16,-21-22 0,21 1 0,0-1 15,0 21-15,-21-20 0,21-1 16,0 0-16,0 22 0,0-22 0,0 1 16,0 20-16,0-21 0,0 1 15,0-1-15,0 0 0,-21 1 0,21-1 16,-22 0-16,22-20 0,-21-1 16,21 0-16,-21 0 0,0 0 0,0 0 15,0-21-15,-1 22 0,1-22 0,0 0 16,0 0-16,-21 0 0,-1 0 15,22 0-15,-21 0 0,-1 0 16,1 0-16,0-22 0,-1 22 16,1-21-16,0 0 0,21 0 0,-22 21 15,22-21-15,0 0 0,0-1 16,0 1-16,-1 0 0,22 0 16,0 0-16,0 0 0,0-1 15,0 1-15,22-21 0,-1 21 0,0-22 16,21 22-16,1-21 0</inkml:trace>
  <inkml:trace contextRef="#ctx0" brushRef="#br0" timeOffset="36568.04">2138 5419 0,'0'0'0,"0"-21"0,-21 21 0,-1-22 32,1 22-32,21 22 15,0-1-15,0 0 0,0 0 16,0 0-16,0 22 0,0-22 16,0 21-16,0 0 0,0-20 0,0 20 15,0 0-15,0-21 16,0 22-16,0-22 0,0 0 0,0 0 15,0 0-15,0 1 16,-21-22-16,0 0 16,21-22-1,0 1 1,0 0-16,0 0 0,0-21 16,0 20-16,0-20 0,0 21 0,21-21 15,0-1-15,0 22 0,1-21 16,-1 21-16,0-22 0,21 22 15,-21 0-15,22 0 0,-1 0 0,-21-1 16,22 22-16,-1 0 0,-21 0 16,21 0-16,-20 22 0,-1-22 15,0 21-15,0 0 0,0 21 0,0-21 16,-21 22-16,0-22 0,0 21 16,0-21-16,0 22 0,0-22 0,0 21 15,-21-21-15,0 1 0,21-1 16,-21 0-16,21 0 0,-21 0 0,0 0 15,21-42 17,0 0-32,0 0 0,21 0 15</inkml:trace>
  <inkml:trace contextRef="#ctx0" brushRef="#br0" timeOffset="36864.17">2984 5144 0,'0'0'31,"0"21"-31,0 21 16,0-21-16,0 22 0,0-1 15,-21-21-15,21 21 0,0 1 16,-21-1-16,21 0 0,-21 1 15,21-1-15,0 0 0,0 1 0,-21-1 16,21-21-16,0 22 0,-21-22 0,21 0 16,0 0-16,0 0 15,0-42 17,0 0-32,0 0 15</inkml:trace>
  <inkml:trace contextRef="#ctx0" brushRef="#br0" timeOffset="37107.98">2730 5567 0,'0'0'16,"22"0"15,-1 0-31,-21-21 16,21 21-16,0 0 0,0 0 0,0 0 15,1 0-15,-22-21 16,21 21-16,0 0 0,0 0 16,0-22-1,0 22 17,1 0-32</inkml:trace>
  <inkml:trace contextRef="#ctx0" brushRef="#br0" timeOffset="37727.93">3556 5588 0,'0'0'0,"21"-21"0,-21 0 15,0 0-15,0-1 16,0 1-16,0 0 0,0 0 16,-21 0-16,21 0 15,-21-1-15,0 22 0,-1-21 0,1 21 16,0 0-16,0 0 16,0 0-16,0 0 0,-1 21 0,1-21 15,0 22-15,0-1 0,0 21 0,0-21 16,21 22-16,-22-1 0,1-21 15,21 21-15,-21 1 0,21-1 16,0-21-16,0 22 0,-21-22 16,21 0-16,0 0 0,0 0 0,0 0 15,21 1 1,0-22-16,0 0 16,1 0-16,-1-22 0,-21 1 0,42 21 15,-21-21-15,0 0 0,1 0 16,-1 0-16,0-22 0,0 22 0,21 0 15,-20-21-15,-22 20 0,21 1 16,0-21-16,-21 21 0,21 0 0,-21-1 16,0 1-16,0 42 31,0 1-15,0-1-16,0 21 0,-21-21 15,21 0-15,0 22 0,0-22 0,0 0 16,0 0-16,0 0 0,0 1 15,0-1-15,0 0 0,21 0 16,0-21-16,0 0 0,1 0 16,-1 0-16,0 0 15,0 0-15,0-21 0,0 21 16,-21-21-16,22 21 0,-22-21 16,21-1-16</inkml:trace>
  <inkml:trace contextRef="#ctx0" brushRef="#br0" timeOffset="38263.67">3873 5525 0,'0'-22'16,"0"44"-16,0-65 0,0 22 16,0 0-16,22 21 15,-1 0-15,0 0 0,0-21 16,0 21-16,0 0 16,1 0-16,-1 0 0,0 0 0,0 0 15,0 21 1,-21 0-16,0 0 15,0 0-15,0 1 0,0 20 0,0-21 16,0 0-16,0 0 0,0 1 16,-21-1-16,0 21 0,0-21 0,0 0 15,21 1-15,-22-22 0,1 21 16,21 0-16,-21-21 0,21 21 16,0-42 15,21 0-31,0 0 15,1-1-15,-22 1 0,21 0 16,0-21-16,0 21 0,0-22 0,0 22 16,22-21-16,-22 21 0,-21-1 15,21-20-15,0 21 0,0 0 16,-21 0-16,0-1 16,0 44 15,-21-1-31,21 0 0,0 0 0,-21 0 15,0 22-15,21-22 0,-21 21 16,21 0-16,0-20 0,-21 20 0,21-21 16,-22 0-16,22 22 0,0-22 15,0 0-15,0 0 0,0 0 0,0 0 16,22-21-16,-1 22 0,0-22 16,0 0-16,0 0 0,0 0 15,1 0-15,-1 0 0,0 0 16,0 0-16,-21-22 0</inkml:trace>
  <inkml:trace contextRef="#ctx0" brushRef="#br0" timeOffset="38816.61">1333 6223 0,'-42'0'16,"84"0"-16,-105 0 0,42 0 0,0 0 0,21 21 15,-22-21-15,44 0 16,-1 0 0,21 0-16,0 0 15,1 0-15,20 0 0,1 0 0,20 0 16,1 0-16,0 0 0,-1 0 16,1-21-16,21 21 0,0-21 0,0 21 15,21 0-15,-22-21 0,22 21 16,0 0-16,0 0 0,-21-21 0,21 21 15,0 0-15,0-22 0,-21 22 16,21 0-16,0 0 0,-21-21 0,0 21 16,0 0-16,-22 0 0,1-21 0,21 21 15,-43 0-15,22 0 0,-22 0 16,1 0-16,-1 0 0,-20 0 0,-22 0 16,21 0-16,-21 0 0,1 0 15,-1 0 1,-21-21-1,0 0 17,21 21-32,-21-21 15</inkml:trace>
  <inkml:trace contextRef="#ctx0" brushRef="#br0" timeOffset="39456.17">6032 5503 0,'22'0'31,"-1"0"-31,0-21 15,-21 0 1,0 0 0,-21 21 15,0 0-15,-1 0-16,22 21 15,0 0 1,0 0-16,0 1 31</inkml:trace>
  <inkml:trace contextRef="#ctx0" brushRef="#br0" timeOffset="39951.8">5990 5821 0,'0'0'0,"0"21"16,0 0-16,21-21 47,0 0-47,-21-21 15,22 21-15,-22-21 32,0 0-32,-22 21 31,1 21 0,21 0-31,0 0 16,21-21 15,1 0-15,-1 0-16,-21-21 46,0 0-30,0 0 0,0 0-16,21-1 15,0 1-15,-21 0 0</inkml:trace>
  <inkml:trace contextRef="#ctx0" brushRef="#br0" timeOffset="40476.5">7789 4953 0,'-21'0'31,"21"21"-31,-21 0 0,0-21 0,0 22 16,-1-1-16,22 0 0,-21 0 0,0 21 15,-21-20-15,21-1 0,-1 21 16,1-21-16,0 22 0,0-1 0,-21-21 16,20 21-16,1-20 0,0 20 15,0 0-15,0-21 0,-22 22 0,22-22 16,0 21-16,-21-21 0,21 22 0,-1-22 16,1 21-16,-21-21 0,21 1 15,0-1-15,-1-21 0,22 21 16,-21 0-16,0-21 0,21 21 0,0-42 62,21 21-62,0-21 0,-21 0 0,22 21 16,-1-21-16,0-1 0,0 1 0,0 0 16,22 0-16</inkml:trace>
  <inkml:trace contextRef="#ctx0" brushRef="#br0" timeOffset="40996.15">7937 4995 0,'0'0'0,"0"-21"16,0 0 0,0 42 15,0 0-15,-21 1-16,21-1 15,-21 0-15,0 0 0,0 21 16,0-20-16,-1 20 0,1-21 0,0 21 15,-21-20-15,21 20 0,-1-21 16,-20 21-16,21-20 0,0 20 0,-22-21 16,22 21-16,0-20 0,0 20 0,-21 0 15,20-21-15,1 1 0,0 20 16,0-21-16,21 0 0,-21 0 0,0 1 16,21-1-16,-22-21 0,22 21 15,0 0-15,0 0 0,-21-21 16,21 21-1,0-42 48,21 21-47,-21-21-16,0 0 15,0 0-15</inkml:trace>
  <inkml:trace contextRef="#ctx0" brushRef="#br0" timeOffset="44759.41">8403 5334 0,'0'-21'0,"0"0"16,0 0-1,0-1 1,0 1-16,0 42 47,0 1-31,0-1-16,-21 21 0,0-21 0,0 22 15,21-22-15,-22 21 0,22 0 16,-21 1-16,21-1 0,-21 0 0,21 1 15,0-22-15,0 21 0,0-21 0,0 1 16,0 20-16,0-21 0,0 0 16,0 0-16,0 1 15,21-22 1,0 0-16,1 0 16,-22-22-16,21 22 0,-21-21 15,0 0-15,21 21 0,0-21 16,-21 0-16,21 0 0</inkml:trace>
  <inkml:trace contextRef="#ctx0" brushRef="#br0" timeOffset="45020.27">8213 5567 0,'21'0'47,"0"0"-47,0 0 0,0 0 15,0 0-15,1 0 0,-1 0 16,21-21-16,-21 21 0,0 0 0,22-21 16,-22 21-16,0 0 0,0 0 0,0-22 15,1 22-15</inkml:trace>
  <inkml:trace contextRef="#ctx0" brushRef="#br0" timeOffset="45635.91">9080 5673 0,'0'0'0,"22"0"16,-1 0-16,-21-21 0,21 21 16,0-22-16,-21 1 0,21 21 15,-21-21-15,0 0 0,0 0 16,0 0-16,21 21 0,-21-22 0,0 1 16,0 0-16,0 0 0,-21 0 15,21 0-15,-21 21 0,0 0 16,0-22-16,0 22 0,-22 0 0,22 0 15,-21 0-15,21 0 0,-22 22 16,1-1-16,21 0 0,-22 0 0,22 0 16,-21 0-16,21 22 0,-22-22 15,22 21-15,0 1 0,0-1 0,21-21 16,0 21-16,0-20 0,0 20 0,0-21 16,0 0-16,0 0 0,0 1 15,21-22-15,0 21 0,0-21 16,1 0-16,-1 0 0,21 0 0,-21-21 15,22 21-15,-1-22 0,0 1 16,1 0-16,-22 0 0,21 0 16,-21 0-16,22-1 0,-22 1 0,0-21 15,0 21-15,0 0 0,0-22 16,1 22-16,-22 0 0,21 0 0,-21 0 16,0-1-16,0 1 0,0 0 15,0 42 16,0 0-31,0 1 16,0 20-16,0-21 0,0 0 0,0 0 16,0 1-16,0-1 0,0 0 15,0 0-15,0 0 0,0 0 16,0 1-16,0-1 0,0 0 16,21-21-16,0 0 15,0 0-15,0 0 0,1 0 0,20-21 16,-21 21-16,0-21 0</inkml:trace>
  <inkml:trace contextRef="#ctx0" brushRef="#br0" timeOffset="46328.04">9991 5398 0,'0'0'0,"0"-22"0,-43-20 31,1 42-31,21 0 0,0 0 15,-1 0-15,-20 0 0,21 0 0,-21 21 16,20 0-16,-20 1 0,21-1 16,-21 0-16,20 0 0,1 0 0,0 22 15,0-22-15,21 0 0,0 21 0,0-21 16,0 1-16,0-1 0,0 0 16,0 0-16,0 0 0,0 0 0,21-21 15,0 0 1,0 0-16,22 0 0,-22 0 0,21 0 15,-21-21-15,22 0 0,-22 0 16,21 0-16,-21 0 0,22-1 16,-22 1-16,0 0 0,0 0 0,0 0 15,-21 0-15,0-1 0,22 1 0,-22 0 16,0 0-16,-22 21 47,22 21-47,-21 0 0,21 0 15,0 1-15,-21-1 0,21 0 0,-21 21 16,21-21-16,0 22 0,-21-22 16,21 21-16,-21 1 0,-1-1 0,22 0 15,0 1-15,0-1 0,0 0 16,-21 1-16,21-1 0,0 0 16,0 1-16,0-1 0,0 0 0,0 1 15,0-1-15,0 21 0,0-20 0,0-1 16,0 0-16,0 1 0,0-1 0,0 0 15,-21-20-15,0 20 0,21-21 16,0 21-16,-21-42 0,0 22 0,-1-1 16,1 0-16,0-21 0,0 0 0,0 0 15,0 0-15,-1 0 0,-20 0 16,21 0-16,-21 0 0,-1-21 0,22 21 16,-21-21-16,-1-1 0,1 1 0,21 0 15,-21 0-15,20 0 0,1-22 16,0 22-16,21 0 0,0 0 15,0 0-15,0 0 0,0-1 0,0-20 16,0 21-16,0 0 0,0-22 0,42 22 16,-20 0-16,-1-21 0,0 21 15,0-22-15,21 22 0,1-21 0</inkml:trace>
  <inkml:trace contextRef="#ctx0" brushRef="#br0" timeOffset="46848.48">10308 5313 0,'0'0'15,"-21"0"-15,0 0 0,0 0 16,-1 21-16,1 0 0,0 0 16,21 1-16,0-1 0,0 0 15,0 0-15,0 0 0,0 22 16,0-22-16,0 0 0,0 0 0,0 0 15,0 0-15,0 1 16,0-1-16,-21-21 31,0 0-15,21-21-16,0-1 16,0 1-16,0 0 15,0 0-15,0 0 0,21 0 0,0-1 16,0 1-16,0 0 0,1-21 0,-1 21 15,0-1-15,21 1 0,-21 0 16,1 21-16,-1-21 0,21 0 0,-21 21 16,0 0-16,22 0 0,-22 0 0,0 0 15,0 0-15,22 21 0,-22 0 16,0 0-16,0 0 0,-21 1 16,0-1-16,21 21 0,-21-21 0,0 0 15,0 22-15,0-22 0,0 0 16,0 0-16,-21 0 0,21 1 0,-21-1 15,21 0-15,-21 0 16,0-21-16,21-21 47,0 0-47,21 0 0,0-1 16</inkml:trace>
  <inkml:trace contextRef="#ctx0" brushRef="#br0" timeOffset="47422.16">11345 5334 0,'0'0'16,"0"-21"-16,0 0 0,0 0 15,0-1-15,-21 22 0,0-21 16,0 21-16,0-21 0,-1 21 15,1 0-15,-21 0 0,21 0 16,0 0-16,-22 0 0,22 21 0,0-21 16,-21 21-16,20 1 0,1-1 0,-21 0 15,21 0-15,0 0 16,21 22-16,-22-22 0,22 0 0,-21 21 16,21-21-16,0 1 0,0-1 0,0 0 15,0 0-15,0 0 0,21 0 16,1 1-16,-1-22 0,0 0 0,0 0 15,0 0-15,0 0 0,1 0 16,-1 0-16,21 0 0,-21-22 0,0 22 16,1-21-16,20 0 0,-21 0 0,0 0 15,0 0-15,1-1 0,-1 1 16,-21 0-16,0 0 0,21 0 16,-21 0-16,21-1 0,-21 1 0,0 0 0,0 0 15,0 0 1,0 42 15,-21 0-31,21 0 0,-21 0 16,21 1-16,0-1 0,0 0 0,0 0 15,0 0-15,0 0 16,0 1-16,0-1 0,0 0 0,0 0 16,21-21-1,0 0-15,0 0 0,0 0 16,1 0-16,-1 0 0,0-21 15,0 0-15,0 21 0,0-21 16,1-1-16,-1 1 0</inkml:trace>
  <inkml:trace contextRef="#ctx0" brushRef="#br0" timeOffset="48175.56">11705 5186 0,'0'0'0,"0"21"16,-21 0-16,21 0 15,-21 1-15,21-1 16,0 0-16,0 0 0,-21 0 0,21 0 16,0 1-16,0-1 0,0 0 0,0 0 15,0 0-15,0 0 16,0 1-16,0-1 16,0 0-16,0 0 15,-22-21 1,22-21 15,0 0-31,0 0 0,0-1 16,0 1-16,0 0 15,0-21-15,0 21 0,0-1 0,22 1 16,-1 0-16,-21 0 0,21-21 16,0 20-16,-21 1 0,21 0 0,0 0 15,1 21-15,-1-21 0,0 21 16,0-21-16,0 21 0,0 0 15,1 0-15,-22 21 0,21 0 0,0 0 16,-21 0-16,0 22 0,21-22 0,-21 0 16,21 0-16,-21 0 0,0 22 15,0-22-15,0 0 0,0 0 16,0 0-16,0 0 0,0 1 16,0-1-1,-21-21 1,21-21 15,0-1-31,0 1 16,0 0-16,0 0 15,0 0-15,0 0 0,0-1 0,0-20 16,21 21-16,0 0 0,1 0 0,-1-1 16,0 1-16,21 0 0,-21 0 15,22 0-15,-1 21 0,0 0 0,1 0 16,-1 0-16,-21 0 0,22 21 0,-22 0 15,21 0-15,-21 0 0,0 1 16,1-1-16,-22 0 0,0 0 0,0 21 16,0-20-16,0-1 0,0 0 15,0 0-15,0 0 16,-22 0-16,22 1 0,-21-22 16,0 21-16,21 0 15,0-42 32,0 0-47,0-1 16</inkml:trace>
  <inkml:trace contextRef="#ctx0" brushRef="#br0" timeOffset="48604.31">12785 5292 0,'0'0'0,"0"21"16,21-21 15,0 0-15,0 0-16,0 0 0,0 0 15,1-21-15,-1 0 0,0 21 16,0-22-16,-21 1 15,0 0-15,21 0 16,-21 0-16,0 0 0,0-1 16,-21 22-16,0 0 15,0 0-15,0 0 0,-1 0 0,1 0 16,0 0-16,0 22 0,0-1 16,0 0-16,-1 0 0,1 21 0,0-20 15,21-1-15,0 0 0,-21 0 0,21 21 16,0-20-16,0-1 0,0 0 15,0 0-15,0 0 0,21-21 16,-21 21-16,21-21 0,0 0 16,1 0-16,-1 0 0,0 0 15,0 0-15,0 0 0,0-21 16,1 21-16,-1-21 0,0 0 0,0 21 16,-21-21-16</inkml:trace>
  <inkml:trace contextRef="#ctx0" brushRef="#br0" timeOffset="49135.01">13716 4593 0,'0'0'0,"21"-21"31,0 21-31,0 0 0,22-21 0,-1 21 16,-21 0-16,22 0 0,20 0 0,-21 0 15,1-21-15,-1 21 0,0 0 16,1 0-16,-22 0 0,0 0 16,-42 0-1,-21 0-15,-1 0 0,1 0 16,0 0-16</inkml:trace>
  <inkml:trace contextRef="#ctx0" brushRef="#br0" timeOffset="49524.8">13631 4572 0,'0'0'15,"-21"0"1,21 21-16,0 0 15,-21 1-15,0-1 16,21 0-16,0 21 0,-21-21 16,21 22-16,-22-1 0,1 0 0,21 1 15,0 20-15,-21-20 0,21-1 16,-21 21-16,0-20 0,21 20 0,-21-20 16,21 20-16,-22-21 0,1 22 15,21-22-15,-21 22 0,21-22 0,-21 22 16,21-22-16,0 0 0,0 1 0,0-1 15,0 0-15,0-21 16,0 1-16,0 20 0,21-21 0,0-21 16,0 21-16,1-21 0,-1 0 15,0 0-15,21 0 0,-21 0 16,1 0-16,-1 0 0,21 0 0,-21 0 16,0-21-16,1 0 0,20 21 0,-21-21 15,0 0-15,0-1 0,22 1 16,-22 0-16,0-21 0,0 21 0,0-1 15,1-20-15</inkml:trace>
  <inkml:trace contextRef="#ctx0" brushRef="#br0" timeOffset="70036.94">14753 5186 0,'0'21'16,"0"-42"62,0 0-62,0 0-16,0-1 15,0 1-15,0 0 0,0 0 0,0 0 16,0 0-16,0-1 0,0 1 15,-21 0-15,21 0 0,-21 0 0,0 21 16,-1 0-16,1 0 16,0 0-16,0 0 0,0 0 0,-22 21 15,22 0-15,0 0 0,-21 0 16,21 1-16,-1-1 0,1 0 0,0 0 16,0 21-16,21-20 0,-21-1 0,21 0 15,0 0-15,0 0 0,0 0 16,0 1-16,21-22 15,0 21-15,0-21 0,0 0 16,22 0-16,-1 0 16,-21 0-16,0-21 0,1-1 15,-1 1-15,0 21 0,0-21 16,-21 0-16,21 0 0,0 0 0,-21-1 16,22 1-16,-22 0 0,0-21 0,21 21 15,-21-1-15,0 1 0,21 0 16,-21 0-16,0 0 15,0 42 1,0 0-16,0 0 16,0 0-16,0 1 0,0-1 15,0 0-15,0 0 0,0 21 16,0-20-16,0-1 0,0 0 0,0 0 16,0 0-16,21 0 15,0 1-15,0-22 0,1 0 16,-1 0-16,0 0 0,0 0 15,0 0-15,0 0 16,1-22-16,-1 1 0,0 0 16,0 21-16,0-21 0,-21-21 15,21 20-15,-21 1 0,22-21 0,-22 0 16,0 20-16,0-20 0,0 0 16,0-1-16,-22 1 0,1 21 0,0-21 15,0 20-15,0-20 0,0 21 16,-22 0-16,22 21 0,0-21 15,-21-1-15,-1 22 0,22 0 0,-21 0 16,-1 0-16,1 0 0,-21 22 0,20-1 16,-20 0-16,-1 0 0,22 21 15,-22 1-15,22-1 0,-21 0 0,20 1 16,1 20-16,0-20 0,20-1 16,1 21-16,0-20 0,0-1 0,21 0 15,0 1-15,0-1 0,0 0 0,0 1 16,0-1-16,21-21 0,0 22 15,0-22-15,1 21 0,20-21 16,-21 0-16,21 1 0,-20-1 0,20 0 16,0-21-16,1 0 0,-1 0 15,0 0-15,22 0 0,-22 0 0,0 0 16,1 0-16,-1-21 0,-21 0 16,22 21-16,-22-22 0,21 1 0,-21 0 15,0 21-15,1-21 0,-1 0 0,0 0 16,0 21-16,0-22 0,-21 1 15,21 0-15,1 0 0,-1 0 16</inkml:trace>
  <inkml:trace contextRef="#ctx0" brushRef="#br0" timeOffset="70319.78">15494 4911 0,'-21'0'31,"21"21"-31,-21 0 0,-1 21 16,1-20-16,21-1 0,-21 21 16,0-21-16,0 22 0,21-22 0,-21 21 15,-1-21-15,1 0 0,21 1 16,0-1-16,0 0 0,-21 0 0,21 0 15,0 0-15,0 1 16,21-22 0,0 0-1</inkml:trace>
  <inkml:trace contextRef="#ctx0" brushRef="#br0" timeOffset="70652.59">15388 5122 0,'21'-63'16,"-42"126"-16,42-147 0,-21 41 0,0 22 0,21 0 16,1 0-16,-1 0 0,0 0 15,0-22-15,0 43 0,0-21 0,1 0 16,-1 21-16,21 0 0,-21-21 16,0 21-16,22 0 0,-22 0 0,0 21 15,0 0-15,0 0 0,1 0 0,-1 22 16,-21-1-16,0 0 0,0-20 15,0 20-15,0 0 0,0 1 0,0-22 16,0 21-16,0-21 0,0 0 16,-21 1-16,21-1 0,-22 0 15,1 0-15,21 0 0,-21 0 16,0-21-16,0 0 16,21-21 15,0 0-16,0 0-15</inkml:trace>
  <inkml:trace contextRef="#ctx0" brushRef="#br0" timeOffset="70908.44">15303 5165 0,'106'0'32,"-85"0"-32,22 0 15,-22 0-15,0 0 0,21 0 0,-20 0 16,-1 0-16,0 0 0,0 0 16,0 0-16,0 0 0,1 0 0,-1 0 15,0 0-15,0-21 16,0-1-1,0 22 1</inkml:trace>
  <inkml:trace contextRef="#ctx0" brushRef="#br0" timeOffset="71216.27">16404 4890 0,'0'0'0,"-21"0"0,0 0 16,0 0-16,-1 21 15,1 0-15,21 0 0,-21 0 16,21 0-16,-21 22 0,0-22 16,21 21-16,0-21 0,-21 22 0,-1-22 15,1 21-15,21-21 0,0 1 16,-21-1-16,0 0 0,21 0 0,0 0 15,0 0-15,21-21 47,-21-21-47,21 0 16</inkml:trace>
  <inkml:trace contextRef="#ctx0" brushRef="#br0" timeOffset="71460.13">16341 4826 0,'21'0'0,"-21"21"15,21 0-15,-21 22 0,0-22 16,0 0-16,21 21 0,-21 1 0,21-22 16,-21 21-16,0-21 0,0 1 15,21 20-15,-21-21 0,0 0 0,22 0 16,-22 1-16,0-1 0,21 0 15,0-21-15,0 21 16,0-21 0,0 0-16,1 0 15,-22-21-15,21 0 0,0 0 16,0 21-16</inkml:trace>
  <inkml:trace contextRef="#ctx0" brushRef="#br0" timeOffset="71708.45">16849 4720 0,'-22'43'31,"1"-1"-31,0 0 0,0-21 0,21 22 16,-21-1-16,0 0 0,-1 1 15,1-1-15,0 0 0,21-20 0,-21 20 16,21-21-16,-21 0 0,21 0 15,-21 1-15,21-1 0,0 0 0,0 0 16,21-21 15,0 0-31,0-21 0</inkml:trace>
  <inkml:trace contextRef="#ctx0" brushRef="#br0" timeOffset="72004.34">17187 4995 0,'21'0'31,"1"0"-16,-1 0-15,0 0 16,0 0-16,0 0 0,0-21 0,1 21 16,-1 0-16,0 0 0,0 0 0,0 0 15,0 0-15,1 0 16,-44 0 31</inkml:trace>
  <inkml:trace contextRef="#ctx0" brushRef="#br0" timeOffset="72200.28">17166 5144 0,'0'0'0,"0"21"16,0 0-1,21-21-15,0 0 0,1 0 0,-1 0 16,0 0-16,0 0 0,0 0 15,0 0-15,1 0 0,-1 0 0,0 0 16,0 0-16,0 0 16,-21-21-16,21 21 15</inkml:trace>
  <inkml:trace contextRef="#ctx0" brushRef="#br0" timeOffset="73011.39">18055 4678 0,'0'0'0,"0"21"16,0 0 0,21-21-16,0 0 15,1 0-15,-1 0 0,0 0 16,0 0-16,0 0 0,0 0 0,-21-21 15,0 0-15,22 21 0,-22-21 16,0 0-16,0-1 16,0 1-16,-22 21 15,1 0-15,0 0 16,0 0-16,0 0 16,0 21-1,-1-21-15,22 22 0,0-1 16,-21-21-16,21 21 0,0 0 15,21-21 1,1 0-16,-1 0 16,0 0-16,0 0 15,0 0-15,0-21 16,-21 0-16,22 0 16,-22-1-1,0 1-15,-22 21 16,1 0-1,0 0 1,0 0-16,0 21 0,21 1 16,0-1-16,0 0 0,-21-21 15,21 21-15,-22 0 0,22 0 0,-21 1 16,21-1-16,0 0 0,0 0 16,0 0-16,0 0 0,0 1 0,21-22 15,1 21-15,-1-21 0,0 0 16,0 0-16,21 0 0</inkml:trace>
  <inkml:trace contextRef="#ctx0" brushRef="#br0" timeOffset="73312.22">18859 4699 0,'0'0'0,"0"-21"0,0 0 15,0 42 1,0 0 0,0 0-16,-21 0 0,21 1 0,-21-1 15,0 21-15,21-21 0,-21 22 16,0-1-16,-1-21 0,1 21 0,0-20 16,0 20-16,0-21 0,0 0 15,-1 0-15,1 1 0,0-1 16,21 0-16,0 0 0,-21 0 0,21 0 15,21-21 17,0 0-32,0-21 0</inkml:trace>
  <inkml:trace contextRef="#ctx0" brushRef="#br0" timeOffset="73628.03">18796 4784 0,'0'0'0,"0"-21"0,0-1 0,21 1 0,0 0 16,0 21 0,1-21-16,-1 21 0,-21-21 15,21 21-15,0 0 0,0 0 16,0 0-16,1 0 0,-22 21 16,21 0-16,-21 21 0,0-20 0,0-1 15,0 21-15,0-21 0,0 22 16,0-22-16,0 21 0,0-21 0,0 0 15,0 1-15,0 20 0,0-21 16,-21 0-16,-1 0 0,22 1 16,0-1-16,0-42 62,-21-1-46</inkml:trace>
  <inkml:trace contextRef="#ctx0" brushRef="#br0" timeOffset="73839.92">18584 5017 0,'0'0'16,"-21"0"-16,21 21 16,21-21-1,0 0-15,1 0 0,-1 0 16,0 0-16,0 0 0,21 0 0,-20 0 15,-1 0-15,0 0 0,0 0 0,0 0 16,0 0-16,1 0 0,-1 0 16,0 0-16,0-21 0,0 21 15,0 0-15,-21-22 0,0 1 16,22 21-16,-1 0 0</inkml:trace>
  <inkml:trace contextRef="#ctx0" brushRef="#br0" timeOffset="74128.75">19325 4763 0,'0'0'0,"-21"0"15,21-22 1,0 44 15,0-1-31,0 0 0,0 0 16,0 0-16,21 0 0,-21 22 15,0-22-15,0 0 0,0 0 0,0 0 16,0 1-16,0-1 0,0 0 0,0 0 16,0 0-16,21 0 15,-21 1-15,21-1 0,1-21 16,-1 0 0,0 0-1,0-21-15,0 21 0,-21-22 16</inkml:trace>
  <inkml:trace contextRef="#ctx0" brushRef="#br0" timeOffset="74367.62">19854 4720 0,'0'0'0,"-21"0"31,0 0-31,0 0 0,0 21 0,-1 1 16,-20-1-16,21 21 0,0-21 0,-22 22 15,22-22-15,0 21 0,-21-21 16,21 0-16,-1 22 0,1-22 0,0 0 16,21 0-16,0 0 0,-21-21 15,21 22-15,0-1 16,21-21 0,0-21-16,0 21 15,1-22-15</inkml:trace>
  <inkml:trace contextRef="#ctx0" brushRef="#br0" timeOffset="75020.28">20151 4678 0,'21'0'15,"0"0"1,-21-21 31,0 0-47,-21 21 15,21-22 1,0 1 0,21 21 15,0 0-15,0 0-1,-21 21-15,0 1 16,0-1-16,0 0 15,0 0 1,0 0-16,-21-21 16,0 0-16,0 0 15,21-21 32,0 0-47,0 0 16,0 0-16,21 21 0,0 0 15,0-22-15,0 22 16,1 0-16,-1 0 0,0 0 16,-21 22-16,21-1 15,-21 0-15,0 0 16,0 0-16,0 0 0,0 1 16,-21 20-16,0-21 0,0 0 15,-1 0-15,1 1 0,0-22 0,0 21 16,0-21-16</inkml:trace>
  <inkml:trace contextRef="#ctx0" brushRef="#br0" timeOffset="75871.82">20616 4212 0,'64'0'31,"-22"0"-31,-21 0 0,0 0 16,22 0-16,-22 0 0,21 0 16,-21 0-16,22 0 0,-22 0 0,21 0 15,-21 0-15,1 0 0,-1 0 16,0 0-16,0 0 0,0 0 0,0 0 31,1 0-15,-22 21-16,0 1 15,0-1 1,0 0-16,0 0 0,0 0 16,0 0-16,0 1 0,0-1 15,0 0-15,0 0 0,0 0 0,0 22 16,0-22-16,0 0 0,0 21 0,0-21 16,0 1-16,-22-1 0,22 21 15,0-21-15,-21 0 0,21 22 0,-21-22 16,21 21-16,0-21 0,0 22 15,-21-22-15,21 0 0,-21 21 0,21-20 16,-21-1-16,21 21 0,0-21 0,0 0 16,0 1-16,0-1 15,0 21-15,0-21 0,0 0 0,0 1 0,0-1 16,0 0-16,0 0 16,0 0-16,0 0 0,0 1 15,0-1-15,0 0 16,-22 0-1,1-21-15,0 21 16,0-21-16,0 0 0,0 0 16,-1 0-16,1 0 15,0 0-15,-21 0 0,21 0 0,-1 0 16,1 0-16,0 0 0,0 0 16,0 0-16,-22 0 0,22 0 15,0 0-15,0 0 0,0 0 0,0 0 16,-1 0-16,1 0 15,0 0-15,0 0 0,0 0 16,0 0-16,-1 0 16,1 0-16,0 21 15,0-21 1,0 0 0,0 0-1</inkml:trace>
  <inkml:trace contextRef="#ctx0" brushRef="#br1" timeOffset="106360.13">720 7387 0,'0'-21'0,"0"0"16,0 0-16,0 0 15,0-1-15,0 1 0,0 0 16,0 0-16,0 0 0,0 0 0,0-1 16,0 1-16,-22 21 0,22-21 15,0 0-15,-21 0 32,21 42-17,-21 0-15,21 0 16,0 22-16,0-22 0,0 21 15,0 0-15,0 1 0,0-1 0,0 0 16,0 1-16,0-1 0,0 0 16,0 1-16,0 20 0,-21-20 0,21-1 15,0 0-15,-21 1 16,21-1-16,0 0 0,0 1 0,0-1 16,0 0-16,21-21 0,0 22 15,0-22-15,0 0 0,1 0 0,-1-21 16,0 0-16,0 0 0,0 0 15,22 0-15,-22-21 0,0 0 16,21 0-16,-21 0 0,22-22 0,-22 22 16,21-21-16,-21-1 0,22 1 15,-22 0-15,0-1 0,21-20 0,-20 21 16,-1-22-16,0 22 0,0-22 16,-21 1-16,0 20 0,21 1 0,-21-21 15,0 41-15,0-20 16,0 21-16,0 0 0,0 0 0,0-1 15,0 44 32,0-1-47,0 0 16,0 0-16,0 0 16,0 0-16,0 1 0</inkml:trace>
  <inkml:trace contextRef="#ctx0" brushRef="#br1" timeOffset="106916.17">1651 7705 0,'0'0'0,"21"0"16,0 0-16,0 0 0,-21-21 15,22 21-15,-1-22 0,-21 1 16,21 21-16,-21-21 0,21 0 16,0 0-16,-21 0 15,0-1-15,-21 22 16,0 0 0,-21 0-16,20 22 0,1-1 0,-21 0 15,21-21-15,0 42 0,-22-21 16,22 1-16,0-1 0,21 0 0,0 0 15,-21 0-15,21 0 0,0 1 16,0-1-16,0 0 0,21-21 16,0 21-16,0-21 0,0 0 15,1 21-15,-1-21 0,0 21 0,0-21 16,0 0-16,-21 22 0,21-1 16,-21 0-16,0 0 15,0 0-15,-21-21 16,0 21-16,0 1 0,-21-1 0,20-21 15,-20 21-15,0-21 0,21 0 16,-22 21-16,22-21 0,0 0 0,-21 0 16,20 0-16,1 0 0,0 0 15,0 0-15,21-21 0,-21 21 16,21-21-16,-21 21 16,21-21-16,0-1 15,21 22 1,0-21-16,0 21 15,0 0-15,0-21 0,1 21 0,20-21 16,-21 21-16</inkml:trace>
  <inkml:trace contextRef="#ctx0" brushRef="#br1" timeOffset="107304.97">1947 7832 0,'64'-64'32,"-43"43"-32,0 0 0,-21 0 15,21 21-15,-21-21 0,0-1 0,21 22 16,-21-21-16,0 0 0,0 0 16,-21 21 15,0 21-31,0 0 0,0 0 15,0 1-15,-1-1 0,1 0 16,0 0-16,21 0 0,0 22 0,-21-22 16,21 0-16,-21 0 0,21 0 15,0 0-15,0 1 0,0-1 0,0 0 16,0 0-16,0 0 16,21-21-16,0 0 0,0 0 0,0 0 15,1 0-15,-1 0 0,0 0 16,21 0-16,-21 0 0,1 0 15,-1-21-15,0 21 0,0-21 0,0 0 16,0 21-16,1-21 0,-22-1 16,0 1-16</inkml:trace>
  <inkml:trace contextRef="#ctx0" brushRef="#br1" timeOffset="107688.24">2265 7789 0,'0'-21'0,"-21"21"15,21-21-15,0 0 16,0 0-16,21 0 15,0 21-15,0-22 16,0 22-16,0 0 0,1-21 0,-1 21 16,0 0-16,0 0 0,0 0 15,0 0-15,1 0 0,-1 0 0,0 0 16,0 0-16,0 21 0,-21 1 16,21-22-16,-21 21 0,22 0 15,-22 0-15,0 0 0,0 0 16,0 1-16,0-1 0,0 0 15,0 0-15,-22 0 0,1-21 0,0 21 16,21 1-16,-21-22 16,21 21-16,-21-21 0,0 0 31,21-21-31,0-1 16,0 1-16,0 0 15,0 0-15,0 0 0,21 0 16,0 21-16,-21-22 0,21 1 0,0 21 15,0-21-15,-21 0 0,22 21 16,-1-21-16,0 21 0,0-21 0,0 21 16,0-22-16,1 22 0,20 0 0</inkml:trace>
  <inkml:trace contextRef="#ctx0" brushRef="#br1" timeOffset="108183.96">3090 7557 0,'0'0'0,"0"21"47,0 0-47,0 0 15,0 0-15,0 0 16,0 1-16,0-1 0,0 0 0,0 0 16,0 0-16,0 0 15,-21-21-15,21 22 0,0-1 0,0 0 16,0 0-1,-21-21 17,21-21-17,0 0-15,0 0 16,-21-1-16,21 1 0,0 0 16,0 0-16,0 0 0,0 0 0,0-1 15,21 1-15,0-21 0,0 21 0,0 0 16,1-1-16,-1 1 0,0 21 15,0-21-15,21 0 0,-20 21 16,20 0-16,-21 0 0,21 0 0,-20 0 16,20 21-16,-21 0 0,0-21 0,0 21 15,1 1-15,-1-1 0,-21 0 16,0 21-16,0-21 0,0 1 16,0-1-16,0 0 0,0 0 0,0 0 15,-21 0-15,-1 1 0,1-1 0,0 0 16,0-21-16,21 21 0,21-42 47</inkml:trace>
  <inkml:trace contextRef="#ctx0" brushRef="#br1" timeOffset="109684.63">4127 7747 0,'0'0'16,"0"-21"-16,0 0 0,22 0 15,-22-1-15,21 1 16,-21 0-16,0 0 0,0 0 15,0 0-15,0-1 0,0 1 16,0 0-16,0 0 0,0 0 16,-21 21-16,-1-21 0,1 21 15,0 0-15,0 0 0,-21 0 0,20 21 16,-20 0-16,21 0 0,-21 0 16,20 0-16,1 1 0,-21 20 0,21-21 15,21 21-15,-21-20 0,-1 20 16,22-21-16,0 0 0,0 22 0,0-22 15,0 0-15,0 0 0,0 0 0,22 0 16,-1-21-16,0 0 16,0 0-16,21 0 0,-20 0 15,-1 0-15,0 0 0,21 0 0,-21-21 16,1 21-16,20-21 0,-21 0 16,0 0-16,0 0 0,1-1 0,-1 1 15,-21 0-15,0-21 0,0 21 16,21-22-16,-21 22 0,0 0 0,0-21 15,0 20-15,0 1 0,0 0 16,-21 21 0,0 21-1,21 0-15,0 1 0,0-1 0,0 21 16,0-21-16,0 0 0,0 1 16,0-1-16,0 21 0,0-21 15,0 0-15,0 1 0,21-1 16,-21 0-16,21-21 0,0 0 15,0 0-15,0 0 0,1 0 0,-1 0 16,0 0-16,0 0 0,21 0 16,-20 0-16,-1-21 0,0 0 0,0-1 15,0 1-15,0 0 0,-21 0 0,0 0 16,22 0-16,-22-22 0,0 22 16,0-21-16,0 21 0,0-22 0,0 22 15,0 0-15,0 0 16,0 42-1,0 0-15,0 0 16,0 0-16,-22 1 0,22-1 16,0 21-16,0-21 0,0 0 15,0 1-15,0-1 0,0 0 0,0 0 16,0 0-16,0 0 0,0 1 0,0-1 16,0 0-16,0-42 46,0 0-30,0-1-16,0 1 0,22 0 16,-1 0-16,-21 0 0,21 0 0,-21-22 15,21 22-15,0-21 0,-21 21 0,21-1 16,1 1-16,-22 0 0,21 0 16,0 21-16,0 0 15,0 0-15,-21 21 16,21-21-16,-21 21 0,0 0 0,22 1 15,-22 20-15,21-21 0,-21 0 16,21 0-16,-21 1 0,0-1 0,21 0 16,-21 0-16,21-21 0,-21 21 0,21-21 15,-21 21-15,22-21 16,-1 0 0,0 0-16,0 0 0,-21-21 15,21 21-15,0-21 0,-21 0 16,22 0-16,-1 0 0,-21-1 15,21-20-15,0 21 0,0-21 0,0 20 16,-21-20-16,22 21 0,-1 0 16,0 0-16,0-1 0,-21 1 0,21 21 15,0 0-15,1 0 16,-22 21 0,0 1-16,0 20 0,0-21 0,0 0 15,0 0-15,0 22 0,0-22 0,0 0 16,0 0-16,0 0 15,0 1-15,0-1 0,0 0 0,0 0 16,0 0-16,21 0 0,0-21 0,0 22 16,0-22-16,22 0 0,-22 0 15,0 0-15,0 0 0,21 0 0,-20 0 16,20 0-16,-21-22 0,21 22 0,1-21 16,-22 0-16,0 0 0,21 0 15,-20 0-15,-1-1 0,0-20 0,0 21 16,0-21-16,0 20 0,-21-20 0,22 21 15,-22-21-15,0 20 0,0 1 16,-22 21-16,1 0 16,-21 0-16,21 21 0,0 1 15,-1-1-15,1 0 0,0 21 16,0-21-16,21 22 0,0-22 0,0 21 16,0-21-16,0 22 0,0-22 0,0 0 15,0 0-15,21 0 0,0 1 16,0-1-16,22-21 0,-22 21 0,0-21 15,21 0-15,-20 0 0,20 0 0,-21 0 16,21 0-16,-20-21 0,-1 21 16,0-21-16,21-1 0</inkml:trace>
  <inkml:trace contextRef="#ctx0" brushRef="#br1" timeOffset="110223.92">6773 7451 0,'-21'21'0,"0"-21"0,21 21 15,0 0-15,-21-21 0,21 21 16,21-21 15,0 0-31,0-21 16,0 0-16,1 21 0,-22-21 0,21 21 0,-21-21 15,21 21-15,-21-21 16,0-1-16,0 1 0,-21 0 16,0 21-1,-1 0-15,1 21 16,21 0-16,-21 1 15,0-1-15,21 0 0,0 0 16,-21-21-16,21 21 16,0 0-16,0 1 15,21-22 1,-21 21 0</inkml:trace>
  <inkml:trace contextRef="#ctx0" brushRef="#br1" timeOffset="110531.75">6689 7832 0,'0'0'0,"0"21"16,0 0 0,21-21-1,0 0-15,0 0 16,0 0-16,0-21 0,1 21 15,-22-21-15,21 21 16,-21-21-16,0-1 16,0 1-1,-21 21-15,-1 0 16,1 0-16,0 0 16,21 21-16,-21-21 0,21 22 0,-21-22 15,21 21-15,-21-21 16,42 0-1</inkml:trace>
  <inkml:trace contextRef="#ctx0" brushRef="#br1" timeOffset="111088.24">8064 7197 0,'0'-21'16,"0"-64"0,0 64-1,0 42 16,0 0-15,0 21-16,0-20 0,0 20 16,0 0-16,0 22 0,0-22 0,0 0 15,0 22-15,0-22 0,0 1 16,0-1-16,-21 0 0,21 1 0,0-22 16,-21 21-16,21-21 0,0 0 0,0 1 15,0-1-15,-21 0 0,21 0 16,-21 0-16,21-42 47,0 0-47,0 0 15,0 0-15,0-22 0,0 22 16,0-21-16,0 21 0</inkml:trace>
  <inkml:trace contextRef="#ctx0" brushRef="#br1" timeOffset="112344.05">8064 7091 0,'0'0'0,"22"0"32,-1 0-32,0 0 15,0 0-15,0 0 16,0 0-16,22 0 0,-22 0 15,0 0-15,21 0 0,-20 0 0,20 0 16,0 0-16,1 0 0,-1 0 0,21 0 16,1 0-16,-1 0 0,22 0 15,-21 0-15,20 0 0,22 0 0,-21 0 16,-1 0-16,1 0 0,0 0 0,-1 0 16,22 0-16,0 0 0,-21 0 15,21 0-15,-1 0 0,1 0 0,0 0 16,-21 0-16,-1 0 0,1 0 0,0 0 15,-1 0-15,1 0 0,0 0 16,-1 0-16,1 0 0,0 0 16,-1-21-16,1 21 0,-21 0 0,-1 0 15,22 0-15,-43 0 0,22 0 16,-1 0-16,-21-21 0,1 21 0,-1 0 16,0 0-16,1 0 0,-22 0 0,0 0 15,0 0-15,0-22 0,1 22 16,-1 0-16,0 0 15,-21 22 17,0-1-32,0 0 15,0 0-15,0 0 16,-21-21-16,21 21 0,0 1 16,0-1-16,0 0 0,0 0 0,-21 0 15,21 0-15,0 1 0,0-1 0,0 0 16,0 0-16,0 21 0,0-20 15,0-1-15,0 0 0,0 21 0,0-21 16,0 1-16,0-1 0,0 0 0,0 0 16,0 21-16,0-20 0,0-1 15,0 0-15,0 0 0,0 0 16,0 0-16,0 1 0,0-1 16,0 0-1,0 0 1,-22-21-1,1 0 1,0 0 0,0 0-16,0 0 0,0 0 15,-1 0-15,1 0 0,0 0 16,0 0-16,-21 0 0,20 0 16,-20 0-16,0 0 0,-22 0 0,22 0 15,-22 0-15,22 0 0,-21 0 0,-1 0 16,22 0-16,-22 0 0,1 0 15,20 0-15,-20 0 0,-1 0 16,1 0-16,21 0 0,-22 0 0,1 0 16,-22 0-16,21 0 0,1 0 0,-22 0 15,22 0-15,-22 0 0,22 0 16,-1 0-16,1 0 0,-1 0 0,1 0 16,20 21-16,-20-21 0,20 0 0,-20 0 15,21 0-15,-1 0 0,-20 0 16,20 0-16,1 21 0,-21-21 0,-1 0 15,22 0-15,-22 0 0,22 0 0,-22 0 16,22 0-16,0 0 16,-1 0-16,1 0 0,0 0 0,21 0 0,-22 0 15,1 0-15,21 0 0,-22 0 16,22 0-16,0 0 0,-21 0 16,21 0-16,-1 0 0,1 0 0,0 0 15,0 0-15,0 0 0,0 0 0,-1-21 16,1 21-16,0 0 15,0 0-15,0 0 16,0 0-16,-1 0 47,1 0-16,21-21 47,21 21-62</inkml:trace>
  <inkml:trace contextRef="#ctx0" brushRef="#br1" timeOffset="113527.62">1757 8657 0,'0'0'0,"21"-21"32,-21 42-1,-21 0-31,0 1 15,-1-1-15,1 0 16,0 0-16,0 0 0,-21 22 0,20-22 16,1 21-16,-21 0 0,0-20 15,-1 20-15,1 0 0,0-21 0,-1 22 16,1-22-16,-22 21 16,22-21-16,0 1 0,-1-1 0,1 0 0,21 0 15,-21 0-15,-1 0 16,22-21-16,-21 22 0,21-22 0,-1 0 15,1 0-15,0 0 0,0 0 16,42 0 31,0 0-47,0 0 16,1 0-16,20 0 0,-21 0 0,21 0 15,1 0-15,-1 0 0,0 21 16,1-21-16,-1 21 0,22-21 15,-22 21-15,0-21 0,1 21 16,-22-21-16,21 21 0,-21 1 0,0-22 16,1 0-16,-1 21 0,-21 0 15,21-21 1,0-21 31,-21 0-47,21-1 15</inkml:trace>
  <inkml:trace contextRef="#ctx0" brushRef="#br1" timeOffset="113808.45">1968 9038 0,'0'0'0,"0"21"31,0 1-15,0-1-16,0 0 0,0 0 15,0 0-15,0 0 0,0 1 0,0-1 16,0 21-16,0-21 0,-21 0 16,21 1-16,-21-1 0,21 0 15,0 0-15,0 0 16,-21-21-1,21-21 17,0 0-32,0 0 0</inkml:trace>
  <inkml:trace contextRef="#ctx0" brushRef="#br1" timeOffset="114192.24">2032 8721 0,'0'0'0,"-21"0"16,0 21-16,21 0 0,-22 0 15,22 0-15,0 1 0,0 20 16,0-21-16,0 0 0,0 0 16,0 1-16,22-22 15,-1 0-15,0 0 0,0 0 16,0 0-16,0-22 15,1 1-15,-1 0 0,-21 0 16,0 0-16,0 0 0,0-1 16,0 1-16,0 0 0,0 0 15,-21 0-15,-1 0 16,1 21-16,0 0 0,0 0 0,0 0 16,0 0-16,-1 21 0,1 0 15,21 0-15,0 0 0,-21 0 16,21 1-16,0 20 0,0-21 0,0 21 15,0-20-15,0-1 0,0 0 16,0 21-16,21-42 0,0 21 0,1 1 16,-1-22-16,21 0 0,-21 0 15</inkml:trace>
  <inkml:trace contextRef="#ctx0" brushRef="#br1" timeOffset="114715.45">2519 9017 0,'-43'21'15,"43"0"1,-21 1-16,21-1 0,-21 0 16,21 0-16,0 0 0,0 0 15,0 22-15,0-22 0,0 0 0,0 0 16,0 0-16,0 1 0,0 20 0,0-21 15,0 0-15,-21 0 16,21 1-16,0-1 16,-21-21-1,21-21 1,0-1-16,0 1 16,0 0-16,0 0 0,0 0 15,0 0-15,21-22 0,0 1 0,0 21 16,0-22-16,1 1 0,-1 0 15,21-1-15,-21 22 0,22-21 0,-1 21 16,0 0-16,-21 21 0,22 0 16,-1 0-16,-21 0 0,22 21 0,-22 0 15,21 0-15,-21 0 0,-21 0 0,21 22 16,-21-22-16,22 21 16,-22-21-16,0 22 0,0-22 0,0 0 15,0 21-15,0-20 0,0-1 16,0 0-16,-22 0 0,1 0 15,21 0-15,-21 1 16,21-44 15,0 1-31,0 0 0,0 0 16,0 0-16</inkml:trace>
  <inkml:trace contextRef="#ctx0" brushRef="#br1" timeOffset="115087.23">3387 8911 0,'-64'0'32,"64"21"-17,-21 1-15,21 20 0,-21-21 16,21 0-16,0 22 0,0-1 0,0 0 15,0-21-15,0 22 0,-21 20 16,21-20-16,0-1 0,-22 21 16,22 1-16,0-1 0,0 1 0,0-1 15,0 22-15,0-21 0,-21-1 0,21 22 16,-21-22-16,0 1 0,21-1 16,-21 1-16,21-1 0,-21 1 0,-1-22 15,22 0-15,-21 1 0,21-1 0,0-21 16,0 0-16,-21 1 0,21-1 15,0-42 1,0-1-16,0 1 16,21-21-16,-21 21 0,21-22 15,-21 1-15,22 0 0,-1-1 16,-21-20-16,21 21 0</inkml:trace>
  <inkml:trace contextRef="#ctx0" brushRef="#br1" timeOffset="115420.05">3238 9165 0,'0'0'16,"-21"-21"-16,21-21 0,0 21 0,0-1 15,0 1-15,0 0 0,0 0 0,21 0 16,1 0-16,-22-1 0,42 1 16,-21 0-16,0 21 0,22-21 0,-22 21 15,21 0-15,0 0 0,1 0 16,-22 21-16,21 0 0,-21 0 15,22 1-15,-22 20 0,0-21 0,-21 21 16,0 1-16,0-22 0,0 21 16,0-21-16,0 22 0,0-22 0,-42 21 15,21-21-15,-1 1 0,-20-1 0,21 0 16,-21-21-16,20 21 0,-20 0 16,21-21-16,0 0 0,0 0 0,-1 21 15,1-21-15,21-21 31,21 0-31,1 21 0,-1-21 16,0 0-16,0 0 0</inkml:trace>
  <inkml:trace contextRef="#ctx0" brushRef="#br1" timeOffset="116171.62">4022 8827 0,'0'0'0,"0"21"16,0 0-16,0 0 0,0 0 16,0 22-16,-22-22 0,22 21 0,0-21 15,0 22-15,0-22 0,0 21 16,0-21-16,0 0 0,0 1 16,0 20-16,0 21 15,22-63 1,-1 0-16,0 0 15,0 0-15,0-21 0,0 21 16,1-21-16,-22 0 0,21 0 16,0 0-16,0-1 0,0 1 0,-21 0 15,21-21-15,-21 21 0,22-22 0,-22 1 16,0 21-16,0-22 16,21 22-16,-21 0 0,0 0 0,0 0 15,0 0-15,21 21 0,-21 21 31,0 0-31,0 0 0,0 21 0,0-20 16,0 20-16,0-21 0,0 21 0,0-20 16,0 20-16,0-21 0,0 0 15,0 0-15,0 1 0,0-1 0,21 0 16,0 0-16,0-21 0,1 0 0,-1 21 16,0-21-16,0 0 0,21 0 15,-20 0-15,20 0 0,-21-21 0,21 21 16,1-21-16,-22 0 0,21 0 15,1-1-15,-22-20 0,21 21 16,-21-21-16,0-1 0,1 1 0,-1 0 16,0-1-16,-21-20 0,0 20 15,0 1-15,0-21 0,0 20 0,0 1 16,0 21-16,0-22 0,0 22 0,0 0 16,-21 21-1,21 21 1,-21 0-16,21 1 0,0-1 0,0 21 15,0 0-15,-22 1 0,22-1 16,0 0-16,-21 22 0,21-22 0,0 1 16,-21-1-16,21 0 0,0 1 15,0-1-15,0 0 0,0-21 16,0 1-16,0 20 0,0-21 16,0 0-16,21-21 0,0 0 0,1 0 15,-1 0-15,0 0 16,0 0-16,0 0 0,0 0 0,1-21 15,-1 0-15,0 0 0,0 0 0,0-1 16,0 1-16,1 0 0</inkml:trace>
  <inkml:trace contextRef="#ctx0" brushRef="#br1" timeOffset="116415.47">4678 8763 0,'0'0'0,"0"21"0,21-21 16,0 0-16,0 0 15,22 0-15,-22 0 0,21 0 0,0 0 16,1 0-16,-22 0 0,21 0 0,1 0 16,-22 0-16,0-21 0,21 21 15,-21 0-15,1-21 0,-1 21 16</inkml:trace>
  <inkml:trace contextRef="#ctx0" brushRef="#br1" timeOffset="117080.09">6964 8488 0,'0'0'0,"42"-42"31,-42 63 0,-21 0-31,0 0 0,21 0 16,-21 22-16,-1-22 0,1 21 15,0 0-15,0 22 0,0-22 0,21 22 16,-21-22-16,-1 0 0,22 22 0,-21-22 16,21-21-16,0 22 0,0-22 15,0 21-15,0-21 0,0 1 16,0-1-16,21-21 0,1 0 15,-1 0-15,0 0 0,0 0 16,0-21-16,22-1 0,-22 22 0,0-21 16,0 0-16,0 0 0,0-21 0,1 20 15,-22 1-15,0-21 16</inkml:trace>
  <inkml:trace contextRef="#ctx0" brushRef="#br1" timeOffset="117764.22">6752 8827 0,'0'0'0,"-21"0"0,0 21 0,21 0 16,-21-21-16,21 21 0,0 0 16,21-21-1,21 0-15,-21 0 0,0 0 0,22 0 16,-22 0-16,21-21 0,1 21 16,-1-21-16,-21 0 0,21 21 0,1-21 15,-22-1-15,21 1 0,-21 21 16,1-21-16,-1 21 0,0 0 15,-21-21-15,0 42 32,0 0-32,0 0 0,0 1 0,0-1 15,0 0-15,0 0 0,0 21 0,0-20 16,0-1-16,0 0 0,0 21 16,0-21-16,0 1 0,0-1 15,0 0-15,21-21 16,0 0-16,0 0 15,1 0-15,-1 0 0,21 0 0,-21-21 16,0 21-16,22-21 0,-22-1 16,0 1-16,21 0 0,-20 0 15,-1 0-15,0 0 0,0-1 0,0-20 16,-21 21-16,21 0 0,-21 0 0,0-1 16,0 1-16,0 0 0,-21 21 31,21 21-31,-21 0 15,21 1-15,-21 20 0,21-21 16,0 21-16,0 1 0,0-1 0,0 0 16,0 1-16,0-1 0,0 0 15,0 1-15,0-1 0,0 0 16,0 1-16,0-1 0,0 0 0,0 1 16,0-1-16,0 22 0,0-22 0,0 0 15,-21 1-15,21-1 0,-21 0 16,21-21-16,0 1 0,-22 20 0,1-21 15,0-21-15,0 21 0,0 0 0,0-21 16,-1 0-16,-20 0 0,0 0 0,21 0 16,-22 0-16,1 0 0,0-21 15,20 0-15,-20 0 0,0 0 0,21 0 16,-1-1-16,1 1 0,0 0 0,21-21 16,0 21-16,0-1 0,0 1 15,0 0-15,21-21 0,0 21 16,1-1-16,-1 1 0,21 0 0</inkml:trace>
  <inkml:trace contextRef="#ctx0" brushRef="#br1" timeOffset="118088.03">8043 8805 0,'-42'149'16,"42"-107"-16,0-21 15,0 21-15,0 1 0,0-1 16,0 0-16,0 22 0,0-22 0,-21 1 16,21-1-16,-21 0 0,21 1 0,-22-1 15,1 0-15,0 1 0,21-1 16,-21 0-16,0-21 0,0 22 0,21-22 15,0 0-15,0-42 32,0 0-17,0-22-15,21 22 0,-21-21 0,21 21 16,-21-22-16</inkml:trace>
  <inkml:trace contextRef="#ctx0" brushRef="#br1" timeOffset="118399.86">7959 8827 0,'0'0'0,"0"-22"0,0 1 0,0 0 16,0 0-16,21 0 0,0 0 0,0-1 15,0 22-15,0 0 0,1 0 16,-1 0-16,0 0 0,21 0 0,-21 0 16,1 22-16,-1-22 0,21 42 15,-21-21-15,-21 0 0,0 22 0,0-22 16,0 21-16,0-21 0,0 22 15,0-22-15,0 21 0,-21-21 0,0 0 16,-21 1-16,20-1 0,1 0 0,-21 0 16,21-21-16,-22 21 0,22-21 15,0 0-15,-21 21 0,21-21 0,-1 0 16,44-21 15,-1 21-15,0-21-16,0 0 0,0 0 15,22 21-15</inkml:trace>
  <inkml:trace contextRef="#ctx0" brushRef="#br1" timeOffset="118788.84">8636 8848 0,'-21'21'16,"0"-21"-16,42 0 47,-21-21-47,21 21 0,0-21 15,21-1-15,-20 22 0,-1-21 16,0 0-16,0 0 0,0 0 16,0 21-16,1-21 0,-1-1 0,-21 1 15,21 0-15,-21 0 16,-21 21-16,-22 0 15,22 0-15,0 0 0,-21 21 0,21 0 16,-22 0-16,22 1 0,-21-1 0,21 21 16,-1-21-16,1 22 0,0-1 15,21-21-15,-21 21 0,21 1 0,0-22 16,0 0-16,0 0 0,0 0 0,21 1 16,0-1-16,0 0 0,1-21 15,20 0-15,-21 0 0,0 0 0,22 0 16,-1 0-16,-21 0 0,21 0 15,1-21-15,-22 21 0,21-21 16,1-1-16</inkml:trace>
  <inkml:trace contextRef="#ctx0" brushRef="#br1" timeOffset="119011.91">9504 8700 0,'-21'21'32,"42"-21"-17,0 0 1,0 0-16,0 0 16,0 0-16,1 0 0,-1 0 15,0 0-15,0 0 16</inkml:trace>
  <inkml:trace contextRef="#ctx0" brushRef="#br1" timeOffset="119164.02">9461 8848 0,'-21'21'0,"42"-42"0,-42 63 0,21-21 16,21 0-1,1-21-15,-1 0 16,0 0-16,0 0 15,0 0-15,0 0 0,1 0 0,20-21 16,-21 21-16</inkml:trace>
  <inkml:trace contextRef="#ctx0" brushRef="#br1" timeOffset="119736.04">10329 8509 0,'0'0'0,"21"0"15,1 0-15,-1 0 0,0 0 16,0-21-16,0 0 16,-21 0-1,0-1-15,0 1 16,0 0-16,0 0 16,-21 21-16,0 0 15,0 0-15,0 0 0,-1 0 0,1 0 16,0 21-16,0 0 0,21 0 15,-21 1-15,21-1 0,-21 0 16,21 0-16,-22 0 0,22 0 0,0 1 16,0-1-16,0 0 0,0 0 15,22 0-15,-1-21 0,0 0 16,-21 21-16,21-21 0,21 0 0,-20 0 16,-1 0-16,21 0 0,-21 0 15</inkml:trace>
  <inkml:trace contextRef="#ctx0" brushRef="#br1" timeOffset="120012.3">11112 8340 0,'0'0'0,"-63"0"31,42 0-31,0 21 0,-1 0 0,1 0 16,-21 0-16,21 1 0,0 20 15,-1-21-15,1 0 0,0 22 16,21-22-16,-21 21 0,0-21 0,21 22 16,0-22-16,-21 21 0,-1-21 15,22 22-15,0-22 0,-21 0 0,21 0 16,0 0-16,0 0 0,0 1 16,21-22-16,1 0 0,-1 0 15,0 0-15,0 0 0,0 0 0,0 0 16,22 0-16,-22-22 0</inkml:trace>
  <inkml:trace contextRef="#ctx0" brushRef="#br1" timeOffset="120224.18">10647 8721 0,'-21'0'0,"42"0"0,-42 21 15,42-21 1,0 0 0,21 0-16,-21 0 0,1 0 15,20 0-15,-21 0 0,21-21 0,1 21 16,-1-21-16,-21 21 0,22-22 0,-1 22 16</inkml:trace>
  <inkml:trace contextRef="#ctx0" brushRef="#br1" timeOffset="120627.97">11218 8657 0,'0'21'16,"21"-21"-1,1 0-15,-1 0 0,0 0 16,0 0-16,21 0 0,-20-21 0,-1 21 15,21-21-15,-21 21 0,22-21 16,-22 0-16,0 21 0,0 0 16,0 0-16,-21-21 0,0-1 0,0 1 15,-21 21 1,0 0-16,-21 0 0,20 0 16,-20 0-16,21 0 0,-21 0 0,-1 21 15,22 1-15,-21-22 0,21 21 0,-1 0 16,1 0-16,0 0 0,21 0 15,-21 22-15,21-22 0,0 0 0,0 0 16,0 0-16,0 22 0,0-22 16,21 0-16,0 0 0,0-21 0,22 21 15,-22 1-15,0-22 0,21 0 16,-20 21-16,20-21 0,-21 0 0,21 0 16,-20 0-16,20 0 0,-21-21 15,0 21-15,22-22 0,-22 1 0,0 0 16</inkml:trace>
  <inkml:trace contextRef="#ctx0" brushRef="#br1" timeOffset="120856.1">11832 8551 0,'0'0'0,"21"22"0,-21-1 0,0 0 16,0 0-16,21 0 0,-21 0 0,22 1 15,-22-1-15,21-21 0,0 21 16,0 0-16,0 0 0,-21 0 0,21 1 16,1-22-16,-22 21 0,21-21 15,0 0-15,0 0 16,0 0 0,0-21-16</inkml:trace>
  <inkml:trace contextRef="#ctx0" brushRef="#br1" timeOffset="121092.25">12234 8509 0,'0'0'0,"-21"0"15,0 21 1,0-21-16,-22 21 0,22 1 0,0-1 16,-21 0-16,21 0 0,-22 0 15,22 0-15,0 22 0,-21-22 0,20 0 16,1 21-16,0-20 0,0 20 0,0-21 15,21 0-15,-21 0 0,21 1 16,0-1-16,0 0 0,21-21 16,0 0-16,0 0 15,0 0-15,0 0 0,1-21 16,20 0-16,-21-1 0</inkml:trace>
  <inkml:trace contextRef="#ctx0" brushRef="#br1" timeOffset="121372.09">12658 8276 0,'-22'21'16,"22"1"0,-21-1-16,0 0 0,21 0 15,0 21-15,-21-20 0,0 20 16,0-21-16,21 21 0,-22 1 0,22-22 15,-21 21-15,21 1 0,-21-22 0,21 21 16,0-21-16,0 22 0,-21-22 16,21 0-16,0 0 0,0 0 0,21-21 15,-21 21-15,21-21 0,22 0 0,-22 0 16,0 0-16,0 0 0,21 0 16,-20-21-16,-1 21 0,21-21 0,-21 0 15,0 0-15,22 0 0</inkml:trace>
  <inkml:trace contextRef="#ctx0" brushRef="#br1" timeOffset="121559.87">12552 8530 0,'-21'0'0,"42"0"0,-42 21 15,21 1 1,21-22-1,0 0-15,0 0 16,21 0-16,-20 0 16,-1-22-16,21 22 0,-21-21 0</inkml:trace>
  <inkml:trace contextRef="#ctx0" brushRef="#br1" timeOffset="121879.7">13229 8149 0,'0'-21'16,"0"0"-1,21 21 1,-21-21-16,21 21 15,1 0-15,-1 21 32,-21 0-32,0 0 0,0 0 15,0 1-15,0-1 0,0 0 0,-21 21 16,21-21-16,-22 1 0,-20-1 0,21 0 16,0 0-16,0-21 0,-22 21 15,22-21-15,0 0 0,0 0 0</inkml:trace>
  <inkml:trace contextRef="#ctx0" brushRef="#br1" timeOffset="123888">14859 8234 0,'0'0'0,"0"21"31,0 0-16,0 0-15,0 1 0,0-1 16,0 21-16,0-21 0,0 0 0,0 1 16,0 20-16,0-21 0,0 0 0,0 0 15,0 1-15,-21-1 0,21 0 16,0 0-16,-21-21 0,21 21 0,0-42 47,0 0-47,0 0 15,0 0-15,0-1 0,0 1 0,0 0 16,0 0-16,0-21 16,21 20-16,-21-20 0,21 0 0,0 21 15,0-1-15,0 1 0,1 0 0,20 0 16,-21 21-16,0 0 0,22 0 16,-22 0-16,21 21 0,-21 0 0,0 0 15,22 1-15,-22 20 0,0-21 0,21 21 16,-20-20-16,-1 20 0,0-21 15,21 0-15,-21 0 0,1 1 0,-1-1 16,-21 0-16,21 0 0,0-21 16,0 0-16,0 0 15,1-21 1,-1 0-16,0 0 16,0-1-16,-21 1 15,21 0-15,0-21 0,1 21 0,-1-22 16,0 22-16,0-21 0,21-1 0,-20 22 15,-1-21-15,21 21 0,-21 21 16,0-21-16,1 21 0,-1 0 0,0 0 16,0 0-16,-21 21 15,21 0-15,-21 0 0,21 0 0,-21 0 16,0 22-16,0-22 0,0 0 0,0 0 16,0 0-16,0 1 15,0-1-15,0-42 47,0-1-31,0 1-16,0 0 15,0 0-15,-21 0 0,0 0 0,21-1 16,-21 1-16,0 0 0,0 0 16,21 0-16,-22 21 0,1 0 0,0 0 15,0 0-15,0 0 0,0 0 16,-1 21-16,1 0 0,0 0 0,0 22 15,0-22-15,-22 0 0,22 21 16,0-21-16,0 22 0,0-22 16,21 0-16,0 21 0,0-20 0,0-1 15,0 0-15,0 0 0,0 0 0,21 0 16,0-21-16,0 22 0,0-22 16,1 0-16,-1 0 0,0 0 0,0 0 15,0 0-15,0 0 0,22 0 0,-22-22 16,0 1-16,0 21 0,0-21 15,1 0-15,-1 0 0,0 0 0,0-1 16,0 1-16,0 0 0,-21-21 16,0 21-16,22-22 0,-22 22 0,21-21 15,-21 21-15,0-22 0,0 22 16,0 0-16,0 42 31,0 0-31,0 0 0,-21 1 16,21 20-16,0-21 0,-22 0 0,22 0 15,0 22-15,0-22 0,0 0 16,0 0-16,0 0 0,22-21 0,-22 22 16,21-1-16,0-21 0,0 0 0,0 21 15,0-21-15,1 0 0,20 0 16,-21 0-16,21 0 0,-20 0 0,20 0 16,-21-21-16,21 0 0,-20 21 0,-1-22 15,0 1-15,0 0 0,0 0 16,0 0-16,-21 0 0,0-22 15,0 22-15,0-21 0,0 21 0,0-22 16,0 22-16,0 0 0,0 0 16,0 0-16,0 42 15,0 0-15,0 0 16,0 0-16,0 22 0,-21-22 16,21 21-16,0-21 0,0 22 0,-21-22 15,21 0-15,0 0 0,0 21 0,0-20 16,0-1-16,0 0 15,0 0-15,0 0 16,0-42 15,0 0-31,21 21 16,-21-21-16,21 0 0,-21-1 0,0 1 16,22-21-16,-1 21 0,-21 0 15,21-22-15,0 22 0,0-21 0,-21-1 16,21 22-16,1 0 0,-1-21 0,0 21 15,0-1-15,0 22 0,0 0 16,1 0-16,-1 0 0,0 22 0,-21-1 16,21 0-16,-21 0 0,21 21 15,-21 1-15,0-22 0,21 21 0,-21-21 16,0 1-16,22 20 0,-22-21 16,0 0-16,0 0 0,0 1 0,0-1 15,0 0 1,0-42 15,21 21-31,-21-21 16,21-1-16,-21 1 0,21 0 0,0 0 15,-21 0-15,21 0 0,1-1 0,-1-20 16,0 21-16,0-21 16,0 20-16,0 1 0,22 0 0,-22 0 15,0 0-15,0 21 0,0 0 0,1 0 16,-1 0-16,0 0 0,0 21 15,-21 0-15,0 0 0,0 0 0,0 22 16,0-22-16,0 0 0,0 21 0,0-20 16,0-1-16,0 21 0,0-21 15,0 0-15,0 1 0,0-1 16,0 0-16,21-21 16,0 0-1,1 0-15,-1-21 0,0 21 16,0-21-16,0 21 0</inkml:trace>
  <inkml:trace contextRef="#ctx0" brushRef="#br1" timeOffset="124279.92">17822 8424 0,'-21'0'16,"21"22"-1,21-22 16,0 0-31,1 0 0,-1-22 16,0 1-16,0 21 0,0-21 16,0 0-16,-21 0 15,22 0-15,-22-1 0,0 1 0,0 0 16,0-21-16,0 21 0,0-1 16,0 1-16,-22 21 15,1 0-15,-21 0 0,21 0 0,0 21 16,-22 1-16,22-1 0,-21 0 0,21 21 15,-1-21-15,1 1 0,0 20 16,21-21-16,0 21 0,0-20 0,0 20 16,0-21-16,0 0 0,0 0 15,21 1-15,0-1 0,1 0 0,-1-21 16,0 21-16,0-21 0,21 0 0,-20 0 16,-1 0-16,21 0 0,-21 0 0,0 0 15,1 0-15,20 0 0,-21 0 16,0-21-16,0 0 0,1 21 15,-1-21-15,0-1 0,0 1 0</inkml:trace>
  <inkml:trace contextRef="#ctx0" brushRef="#br1" timeOffset="124528.78">18669 8192 0,'0'21'0,"21"-21"31,0 0-15,0 0-16,1 0 0,-1 0 0,0 0 16,0 0-16,0 0 0,0 0 15,1 0-15,-1 0 0,0 0 16,-21-21-16</inkml:trace>
  <inkml:trace contextRef="#ctx0" brushRef="#br1" timeOffset="124703.68">18627 8361 0,'0'0'0,"0"21"0,0 0 16,21-21-1,0 0-15,0 0 0,21 0 16,-20 0-16,-1 0 0,0 0 0,0 0 16,0 0-16,0 0 0,1 0 15,-1 0-15,-21-21 0</inkml:trace>
  <inkml:trace contextRef="#ctx0" brushRef="#br1" timeOffset="125291.41">19494 7938 0,'22'0'47,"-1"0"-47,0 0 16,0-22-16,0 22 0,0 0 15,1 0-15,-22-21 0,21 21 0,-21-21 16,21 21-16,-21-21 0,0 0 15,-21 21 1,0-21-16,-1 21 0,1 0 0,0 0 16,0 0-16,0 0 0,0 0 15,-1 0-15,1 0 0,0 0 0,0 21 16,21 0-16,-21 21 0,0-21 0,-1 1 16,22 20-16,0 0 15,-21-21-15,21 22 0,-21-1 0,21-21 16,0 0-16,0 1 0,0-1 0,21 0 15,0 0-15,1-21 0,20 0 16,0 0-16,1 0 0</inkml:trace>
  <inkml:trace contextRef="#ctx0" brushRef="#br1" timeOffset="125763.51">20129 8128 0,'0'0'0,"0"-21"0,0 0 16,0 0-16,0-1 0,-21 1 16,0 21-1,0 21 1,21 1 0,-21-1-16,21 0 0,-21 21 0,21-21 15,0 22-15,0-22 0,-22 21 0,22-21 16,-21 22-16,21-22 0,-21 21 15,21-21-15,0 1 0,0-1 0,0 0 16,0 0-16,0 0 0,21 0 0,0-21 16,1 22-16,-1-22 15,0 0-15,0 0 0,0 0 16,22 0-16,-22 0 0,0 0 0,0 0 16,0-22-16,0 1 15,1 0-15,-1 0 0,0 0 0,-21 0 16,21-22-16,0 22 0,-21-21 0,21-1 15,1 1-15,-22 0 0,0-1 16,21 1-16,0 0 0,-21 21 0,21-1 16,-21 1-16,21 0 0,-21 0 0,0 42 31,0 0-15,-21 0-16,21 1 15,-21-1-15,21 0 0,0 0 16,0 0-16,0 0 0</inkml:trace>
  <inkml:trace contextRef="#ctx0" brushRef="#br1" timeOffset="126136.33">21061 8170 0,'0'0'15,"21"0"-15,0-21 0,-21 0 0,0 0 16,0 0-1,-21 21-15,0 0 16,0 0-16,-22 0 0,1 21 0,0-21 16,-1 21-16,1 0 0,0 0 15,20 1-15,-20-1 0,21 0 0,0 0 16,21 0-16,0 0 0,0 1 16,21-1-16,0-21 0,0 21 0,22 0 15,-22 0-15,21 0 0,0-21 0,-20 22 16,-1-22-16,21 21 0,-21 0 15,0-21-15,1 21 0,-1-21 0,0 21 16,-21 0 0,-21-21-1,0 0-15,-22 0 0,22 0 16,0 0-16,-21 0 0,20 0 0,-20 0 16,21 0-16,0 0 0,0 0 0,-1 0 15,22-21-15,0 0 16,22 0-16</inkml:trace>
  <inkml:trace contextRef="#ctx0" brushRef="#br1" timeOffset="126488.13">21357 8340 0,'21'-21'16,"-42"42"-16,63-42 0,-20-1 0,-22 1 15,21 0-15,0 0 16,-21 0-16,21 0 0,-21-1 16,0 1-16,0 0 0,0 0 0,0 0 15,0 0-15,0-1 0,-21 22 32,0 22-32,0-1 0,21 0 15,-22 0-15,1 21 0,0-20 16,0 20-16,21-21 0,-21 0 0,21 22 15,0-22-15,0 0 0,0 0 0,0 0 16,0 0-16,0 1 16,0-1-16,21-21 0,-21 21 15,21-21-15,0 0 0,0 0 0,22 0 16,-22 0-16,21 0 0,-21 0 16,22 0-16,-1 0 0,-21-21 0,0 21 15</inkml:trace>
  <inkml:trace contextRef="#ctx0" brushRef="#br1" timeOffset="126883.9">21844 8213 0,'0'0'0,"0"-85"31,0 64-31,0 0 0,0 0 16,21 21-16,0 0 0,0 0 15,1-22-15,-1 22 0,0 0 0,0 0 16,0 0-16,0 0 0,22 0 15,-22 22-15,0-1 0,0 0 0,-21 0 16,21 0-16,1 0 0,-22 1 0,21 20 16,-21-21-16,0 0 0,0 22 15,0-22-15,0 0 0,0 0 0,0 0 16,0 0-16,-21 1 0,21-1 16,-22 0-16,1-21 0,0 0 31,0 0-31,21-21 31,0 0-31,0-1 0,0 1 16,0 0-16,0 0 0,0 0 15,0 0-15,21-1 0,0-20 0,-21 21 16,21-21-16,1 20 0,-1 1 0,-21 0 16,21 0-16,0 0 0,-21 0 15,21-1-15,-21 1 0,21 21 0,-21-21 16</inkml:trace>
  <inkml:trace contextRef="#ctx0" brushRef="#br1" timeOffset="127312.3">22733 7832 0,'0'0'0,"0"-21"0,-21 21 15,21 21 32,-21-21-47,21 21 0,-22-21 0,22 21 16,-21-21-16,21 21 16,0-42 30,0 0-30,21 0-16,1 21 0,-1-21 16,0 21-16,-21-22 15,21 22-15,0 0 0,0 0 0,1-21 16,-1 21-16,0 0 0,0 0 16,-21 21-1,0 1-15,0-1 0,0 0 16,-21 0-16,0 0 0,0 0 15,-1 1-15,1-1 0,0 0 0,0 0 16,0-21-16,0 21 0,-1-21 0,1 0 16</inkml:trace>
  <inkml:trace contextRef="#ctx0" brushRef="#br1" timeOffset="128239.95">23326 7535 0,'0'0'0,"-22"0"0,22-21 16,0 0 15,22 21-15,-1-21-16,0 21 15,0 0-15,0 0 0,22 0 16,-22 0-16,0 0 0,21 0 0,-21 0 15,1 0-15,-1 0 0,0 0 16,0 0-16,0 0 16,0 0-16,-21 21 15,22 0 1,-22 0 0,0 1-16,0-1 15,0 0 1,0 0-16,0 0 0,0 0 15,0 1-15,0-1 16,0 0-16,0 0 0,0 0 0,0 0 16,0 22-16,0-22 0,-22 0 0,22 21 15,0-20-15,0 20 0,-21 0 16,21-21-16,-21 22 0,21-1 0,-21 0 16,21 1-16,0-22 0,0 21 15,0 1-15,-21-22 0,21 21 0,0-21 16,0 22-16,0-22 0,0 0 0,0 0 15,0 0-15,0 0 0,0 1 16,0-1-16,0 0 16,0 0-1,-21-21 95,-1 0 30,22-21-108,0 0-17</inkml:trace>
  <inkml:trace contextRef="#ctx0" brushRef="#br1" timeOffset="130304.12">23410 7557 0,'-21'0'0,"42"0"0,-42-22 16,0 22 0,21 22 30,21-22-46,0 21 0,0 0 16,1-21-16,-1 21 0,0-21 0,0 21 16,0-21-16,0 21 0,1 1 15,20-22-15,-21 21 0,0 0 0,22 0 16,-22-21-16,0 21 0,21 0 0,-21 1 16,1-22-16,-1 21 0,-21 0 15,21-21-15,0 21 0,-21 0 16,0 0-16,21 1 15,0-1 1,-21 0 15,0 0-15,-21-21-16,0 21 0,0-21 16,21 21-16,-21 1 0,0-1 0,-1-21 15,1 21-15,0 0 0,0 0 16,0 0-16,0 22 0,-1-22 15,1 0-15,-21 0 0,21 0 0,0 1 0,-1-1 16,-20 21-16,21-21 16,0 0-16,0 1 0,-1-1 0,-20-21 15,21 21-15,0 0 0,0 0 0,-1-21 16,1 21-16,0 1 0,0-1 16,0 0-16,0-21 0,-1 0 15,22 21-15,-21-21 0,0 0 16,21 21-16,-21-21 15,42 0 32,0-21-31,0 21-16,-21-21 0,22 21 16,-1-21-16,21 0 0,-21 21 15,0-22-15,22 1 0,-22 0 0,21 0 16,-21-21-16,22 20 0,-1-20 0,22 0 15,-22-1-15,0 1 0,1 21 16,-22-21-16,21-1 0,0 22 0,-20-21 16,-1 21-16,0-1 0,0 1 15,-21 0-15,0 0 0,21 0 16,-21 0-16,0-1 31,-21 22 16,0 0-47,0 0 31,0 0-15,21-21 0,-22 21-16,22-21 15,-21 21-15,0 0 0,21-21 0,-21 21 0,0-21 16,0 21-16,-1-21 0,1 21 15,21-22-15,-21 1 0,0 21 16,0-21-16,0 0 0,-1 0 0,1 21 16,0-21-16,0-1 0,0 1 15,0 21-15,-1-21 0,1 0 0,0 21 16,0-21-16,0 21 16,21-21-16,-21 21 0,-1 0 15,22-22 1,0 44 78,22-22-79,-1 21-15,-21 0 0,21-21 0,0 21 16,0 0-16,0 0 0,1 1 15,20-1-15,-21 0 0,21 0 0,-20 0 16,20 0-16,-21 1 0,21-1 0,-20 0 16,20 0-16,-21 0 0,0 0 15,0-21-15,1 22 0,-22-1 16,21-21-16,-21 21 0,21-21 16,-42 0 46,0 0-62,-1 0 0,22 21 16,-21-21-16,0 0 0,0 21 0,0 0 15,0-21-15,-1 22 16,1-22-16,0 21 0,0 0 0,0-21 16,0 21-16,21 0 0,-22 0 0,1 1 15,21-1-15,-21 0 0,21 0 16,-21 0-16,0 0 0,21 1 0,-21-22 15,21 21-15,0 0 0,0 0 16,-22-21-16,22 21 0,-21 0 16,0 1-16,21-1 15,-21-21-15,0 0 16,21 21-16,-21-21 16,21 21-16,-22-21 15,22 21 1,22-21 31,-1-21-47,0 0 15,0 0-15,0 21 16,0-21-16,1-1 0,-1 1 16,0 0-16,21-21 0,-21 21 0,1-22 15,20 22-15,-21-21 0,0 21 0,0-22 16,22 22-16,-22-21 0,0 21 15,0-1-15,0-20 0,-21 21 0,22 0 16,-22 0-16,21-1 0,0 22 16,-21-21-16,0 42 62,-21-21-46,21 22-16,-21-22 15,-1 0 1,1 0 0</inkml:trace>
  <inkml:trace contextRef="#ctx0" brushRef="#br1" timeOffset="132603.73">1206 10647 0,'0'0'0,"-21"0"16,0 0-16,21 21 15,0 0 1,21-21 31,0 0-47,1 0 0,-1 0 16,0 0-16,21-21 0,-21 21 0,1-21 15,20 0-15,-21 21 0,0-21 16,0-1-16,1 1 0,-1 0 0,-21 0 15,0 0-15,0 0 16,0-1-16,0 1 0,-21 0 16,-1 21-16,1 0 0,0 0 15,-21 0-15,21 0 0,-22 0 0,1 0 16,21 0-16,-22 21 0,1 0 16,21 1-16,-21-1 0,20 0 15,1 21-15,0-21 0,0 22 16,0-22-16,0 0 0,21 21 0,0-20 15,0-1-15,0 21 0,0-21 16,0 0-16,21 1 0,0-1 16,0-21-16,0 0 0,0 21 15,1-21-15,20 0 0,-21 0 0,0 0 16,22 0-16,-22 0 0,0 0 16,0 0-16,0 0 15,-42 0 16,0 0-31,0 0 16,0 0-16,-22 0 0,22 0 0,0 21 16,0-21-16,0 21 0,-1-21 15,1 21-15,0-21 0,0 22 0,0-1 16,0 0-16,-1 0 16,1 0-16,21 0 0,-21 1 0,21-1 15,0 0-15,0 0 0,0 0 16,0 0-16,21-21 0,0 22 0,1-22 15,-1 0-15,-21 21 0,21-21 16,0 0-16,21 0 0,-20 0 0,-1 0 16,0 0-16,0 0 15,0 0-15,0 0 0,1 0 0,-1-21 16,0 21-16,0-22 0,21 1 16,-20 0-16,20 0 0</inkml:trace>
  <inkml:trace contextRef="#ctx0" brushRef="#br1" timeOffset="133377.28">2095 10732 0,'0'0'0,"0"-22"0,-21-20 16,0 42-1,0 0-15,0 0 16,0 0-16,-1 0 0,1 21 15,0 0-15,0 1 0,0-22 16,0 21-16,-1 0 0,1 0 0,0 0 16,21 0-16,0 1 0,-21-1 15,21 0-15,-21 0 0,21 0 0,0 0 16,0 1-16,21-22 16,0 0-16,0 0 15,0 0-15,1 0 16,-1 0-16,0 0 0,0-22 0,0 1 15,0 21-15,1-21 0,-1 0 16,0 21-16,0-21 0,0 0 16,0-1-16,1 1 0,-22 0 15,21 21-15,-21-21 0,21 21 16,-21-21-16,0 42 47,0 0-32,0 0-15,0 0 0,0 1 16,0-1-16,0 0 0,0 0 0,0 0 16,0 0-16,0 1 15,0 20-15,0-21 0,0 21 0,0 1 16,0-1-16,0 22 0,0-22 16,0 0-16,0 22 0,0-22 0,0 0 15,0 1-15,0-1 0,0 22 16,0-43-16,0 21 0,0 0 0,0 1 15,0-22-15,0 21 0,0-21 0,0 1 16,0 20-16,0-21 0,0 0 16,0 0-16,0 1 0,-21-1 15,0 0-15,-1 0 0,1-21 16,0 21-16,0-21 0,0 0 0,-22 0 16,1 21-16,0-21 15,-1 0-15,1 0 0,0-21 0,-1 0 16,22 21-16,-21-21 0,0 0 15,-1-22-15,22 22 0,-21 0 0,21-21 16,-1-1-16,22 22 0,0-21 16,0 0-16,0-1 0,0 22 0,0-21 15,0 21-15,0-22 0,0 22 16,22-21-16,-1 21 0,0-1 0,0-20 16,0 21-16,0 0 0,22-22 0,-22 22 15,21 0-15,-21 0 16</inkml:trace>
  <inkml:trace contextRef="#ctx0" brushRef="#br1" timeOffset="133792.32">2625 10753 0,'0'0'16,"-22"0"-16,1 21 0,42-21 62,1 0-62,-22-21 47,-22 21-16,1 0-15,0 0-16,0 0 31,21 21-15,0 0 15</inkml:trace>
  <inkml:trace contextRef="#ctx0" brushRef="#br1" timeOffset="134344.03">2540 11049 0,'0'21'31,"21"-21"0,-21-21-15,0 0 15,-21 42 16,21 0-31,0 0-16,0 1 31,21-22-31,0 0 15,0 0-15,1-22 16,-1 22-16,-21-21 16,0 0-1,0 0 1,-21 21 0,-1 0-1,1 0 1,21 21-1,0 0 17,0-42-1</inkml:trace>
  <inkml:trace contextRef="#ctx0" brushRef="#br1" timeOffset="134771.79">2498 10753 0,'0'0'0,"0"21"31,21-21 0,0 0-15,0-21 0,-21 0-1,-21 21 16,0 0-15,0 0 0,21 21 15,21-21 16,0 0-32,0 0-15</inkml:trace>
  <inkml:trace contextRef="#ctx0" brushRef="#br1" timeOffset="136555.37">5440 10075 0,'21'-21'15,"0"21"-15,0 0 16,-21-21-16,21 21 16,-21-21-16,0 0 15,22 21-15,-44 0 78,22 21-78,-21-21 0,21 21 0,-21-21 16,0 21-16,0 0 0,0 1 16,-1-1-16,1 0 0,0 0 15,21 0-15,-21 22 0,0-22 16,0 21-16,-1-21 0,-20 22 0,21-1 16,0-21-16,0 21 0,-43 43 15,43-43-15,-21-20 0,20 20 16,1 0-16,-21-21 0,21 22 0,-22-22 15,22 21-15,0-21 0,-21 22 16,21-22-16,-1 0 0,-20 0 16,21 0-16,0 1 0,0-1 0,-1 0 15,1 0-15,21 0 0,0 0 0,-21-21 16,21 22-16,-21-22 16,21-22 30,21 1-46,0 0 16,0 0-16,1 0 0,-1 21 16,0-21-16</inkml:trace>
  <inkml:trace contextRef="#ctx0" brushRef="#br1" timeOffset="137308.03">5757 9991 0,'0'0'0,"21"0"0,-21-21 15,22 21-15,-1 0 16,-21-22-16,21 22 16,-42 22 46,0-1-62,-1 0 16,1 0-16,21 0 0,-21 0 0,0 1 15,0-1-15,0 0 0,-1 0 0,1 0 16,0 22-16,0-22 0,0 21 16,0 0-16,-1-20 0,-20 20 0,21 0 15,0 1-15,0-1 0,-1 0 16,-20-21-16,21 22 0,0-1 0,0 0 15,-1-20-15,1 20 0,0-21 0,0 0 16,0 22-16,21-22 0,-21 0 16,-1 0-16,1 0 0,0 0 0,21 1 15,-21-1-15,0 0 0,0 0 16,21 0 15,0-42 125,0 0-124</inkml:trace>
  <inkml:trace contextRef="#ctx0" brushRef="#br1" timeOffset="144679.81">6096 10689 0,'0'0'0,"0"-21"15,21 21-15,-21-21 16,0 0 0,0 0-16,0 42 31,0 0-16,0 0-15,0 0 0,0 0 16,0 1-16,0-1 0,0 0 16,0 0-16,0 0 0,-21 0 0,21 1 15,-21-1-15,21 0 0,0 0 0,0 0 16,0 0-16,-21-21 16,21 22-16,-22-22 0,22 21 15,0-42 16,0-1-31,0 1 16,0 0-16,0 0 0,0 0 16,0 0-16</inkml:trace>
  <inkml:trace contextRef="#ctx0" brushRef="#br1" timeOffset="145088.32">6181 10287 0,'0'21'15,"0"0"-15,0 1 0,0-1 16,0 0 0,21-21 30,0-21-46,0 0 16,-21-1-16,21 1 16,0 21-16,-21-21 0,0 0 0,0 0 15,0 0-15,0-1 16,0 1 0,-21 21-16,0 0 15,0 21-15,0 1 16,21-1-16,-21-21 0,-1 21 15,22 0-15,0 0 0,0 0 0,0 1 16,0-1-16,0 0 0,0 0 16,0 0-1,22-21-15,-1 0 16,0 0-16</inkml:trace>
  <inkml:trace contextRef="#ctx0" brushRef="#br1" timeOffset="145656.06">6540 10562 0,'0'0'0,"0"21"0,0 1 15,0-1-15,0 0 16,0 0-16,0 0 15,0 0-15,0 1 0,0-1 16,-21 0-16,21 0 0,0 0 16,0 0-16,0 1 15,0-1-15,-21-21 16,21 21 0,-21-42 15,21 0-16,0-1-15,0 1 16,0 0-16,0 0 0,0 0 16,0 0-16,0-22 0,21 22 15,0-21-15,-21 21 0,21-22 0,1 22 16,20-21-16,-21 21 0,21-1 0,-20 1 16,20 0-16,21 21 0,-20 0 15,-1 0-15,0 0 0,1 0 0,-1 0 16,-21 21-16,22 0 0,-22 22 0,0-22 15,0 0-15,0 21 0,-21-20 16,21 20-16,-21-21 0,0 21 0,0-20 16,0-1-16,-21 21 0,0-21 15,0 0-15,21 1 0,-21-22 16,0 21-16,21 0 0,-22-21 0,1 0 16,21 21-16,0-42 31,0 0-16,21 21-15,-21-21 0,22-1 0</inkml:trace>
  <inkml:trace contextRef="#ctx0" brushRef="#br1" timeOffset="146060.85">7556 10393 0,'0'21'16,"0"0"-1,0 0-15,0 1 0,0 20 16,0-21-16,0 0 0,0 0 16,0 22-16,0-22 0,0 21 0,0 1 15,0-22-15,0 21 0,0 0 0,0 1 16,0-22-16,0 21 15,0 22-15,0-22 0,-21 22 0,21-22 16,-21 21-16,21 1 0,-21-22 0,21 22 16,0-1-16,-21-20 0,0-1 15,21 21-15,-22-20 0,22-1 0,0 0 16,0-20-16,-21 20 0,21-21 0,0 21 16,-21-20-16,21-1 15,0 0-15,0-42 16,0 0-1,0-1-15,0 1 0,0 0 16,21 0-16,-21 0 0,21-22 16,-21 22-16,0-21 0</inkml:trace>
  <inkml:trace contextRef="#ctx0" brushRef="#br1" timeOffset="146423.65">7429 10499 0,'0'0'0,"0"-21"15,43-64 1,-22 85-16,0 0 16,21 0-16,-20 0 0,20 0 0,-21 0 15,21 0-15,-20 0 0,20 0 0,-21 21 0,21 0 16,-20 0-16,-1 1 15,-21 20-15,0-21 0,0 0 0,0 0 16,0 22-16,0-22 0,0 0 0,-21 0 16,-1 0-16,1 1 0,-21-1 15,21 0-15,-22 0 0,1 0 0,21 0 16,-21 1-16,-1-22 0,22 21 0,0-21 16,0 0-16,0 21 0,-1-21 15,44 0 16,-1 0-31,0 0 16,0-21-16,0 0 0,0 21 0,1-22 16</inkml:trace>
  <inkml:trace contextRef="#ctx0" brushRef="#br1" timeOffset="147276.26">8170 10372 0,'0'0'0,"0"21"31,0 0-15,0 0-16,0 0 0,0 1 0,0 20 16,-21-21-16,21 21 0,0-20 15,0 20-15,0-21 0,0 21 0,0-20 16,0-1-16,0 0 0,0 0 15,21 0-15,-21 0 0,21 1 16,1-22-16,-1 0 0,0 0 16,0 0-16,0 0 15,0 0-15,1-22 0,-1 1 16,0 0-16,0 0 0,-21 0 0,21 0 16,0-1-16,1-20 0,-1 0 15,-21 21-15,21-22 0,0 1 16,-21 0-16,0-1 0,21 22 0,0-21 15,1 21-15,-22-1 0,0 1 16,21 0-16,-21 0 0,21 21 16,-21 21-1,0 0-15,0 0 16,0 1-16,-21-1 0,21 21 0,0-21 16,-21 22-16,21-22 0,0 21 0,0 0 15,0-20-15,0-1 0,0 21 16,0-21-16,0 0 0,0 1 15,0-1-15,21-21 16,0 0-16,0 21 0,0-21 16,0 0-16,1 0 0,-1 0 15,0-21-15,21 0 0,-21 21 0,1-22 16,-1 1-16,0 0 0,0 0 16,0 0-16,22-22 0,-22 22 0,0-21 15,0 0-15,0 20 0,-21-20 0,21 0 16,-21-1-16,0 1 0,22 0 15,-22 21-15,0-22 0,0 22 0,0-21 16,0 21-16,0-1 0,0 1 16,-22 21-1,1 0 1,0 21-16,21 1 0,0-1 16,0 0-16,0 0 0,-21 21 15,21-20-15,0 20 0,-21 0 0,21 1 16,0-1-16,0 0 0,0 1 15,0-1-15,0 0 0,0-21 0,0 22 16,0-22-16,0 0 0,0 0 0,0 0 16,0 1-16,0-1 15,21-21-15,0 0 16,0 0-16,0 0 0,1 0 16,-1 0-16,0 0 15,0-21-15,0-1 16,0 22-16,1-21 0,-22 0 0,21 0 15,0-21-15,-21 20 0</inkml:trace>
  <inkml:trace contextRef="#ctx0" brushRef="#br1" timeOffset="147576.07">8975 10202 0,'0'22'0,"21"-22"31,0 0-31,0 0 0,0 0 16,0 0-16,1 0 0,-1 0 16,0 0-16,0 0 15,0-22-15,0 22 16,1 0-16,-1 0 0,0 0 31,0 0-31,-21-21 16,21 21-1</inkml:trace>
  <inkml:trace contextRef="#ctx0" brushRef="#br1" timeOffset="147996.26">9991 9716 0,'63'0'31,"-42"0"-31,0 0 16,22 0-16,-22 0 0,21 0 0,1 0 15,-1 0-15,-21 0 0,21 0 16,-20 0-16,-1 0 0,21 0 16,-21-22-16,0 22 0,1 0 0,-1 0 15,-21-21 17,-21 21-32,-1 0 15,1 0-15</inkml:trace>
  <inkml:trace contextRef="#ctx0" brushRef="#br1" timeOffset="148543.89">10054 9716 0,'0'0'0,"-21"21"0,21 0 15,-21-21-15,21 21 0,-21-21 16,21 21-16,0 0 0,-22 1 15,22-1-15,-21 0 16,21 0-16,0 0 0,0 0 16,0 1-16,0-1 0,0 0 15,0 21-15,0-21 0,0 1 0,0-1 16,0 0-16,0 0 0,0 0 16,0 0-16,0 22 0,0-22 0,0 21 15,0-21-15,0 22 0,-21-1 16,21-21-16,0 22 0,-21-1 15,21 0-15,-21-21 0,21 22 0,0-1 16,-21-21-16,21 22 0,-22-22 0,1 21 16,21-21-16,0 0 0,0 1 15,-21 20-15,0-21 0,21 0 0,0 0 16,0 1-16,0-1 0,0 0 0,0 0 16,0 0-16,0 0 15,21-21-15,0 22 0,22-22 0,-22 0 16,21 0-16,-21 0 0,22 0 15,-1 0-15,0 0 0,1 0 16,-1 0-16,0 0 0,1 0 0,-22 0 16,21 0-16,-21-22 0,22 22 0,-22 0 15,0 0-15,0-21 0,0 21 0,0-21 16,1 21-16,-1 0 16,0 0-16,-21-21 15,21 21 1,-21-21-1</inkml:trace>
  <inkml:trace contextRef="#ctx0" brushRef="#br1" timeOffset="151020.37">11007 10499 0,'0'0'0,"0"-21"15,21 21-15,0-22 16,0 22-16,-21-21 0,21 21 16,0-21-16,1 0 0,-22 0 15,21 0-15,-21-1 16,0 1-16,0 0 0,0 0 15,0 0-15,-21 21 0,-1-21 0,1-1 16,0 1-16,0 21 0,0-21 16,0 21-16,-1 0 0,1 0 0,0 0 15,0 0-15,0 0 0,0 0 0,-1 0 16,1 0-16,0 21 0,-21-21 16,21 21-16,-1 1 0,1-1 0,21 0 15,-21 0-15,21 21 0,0-20 16,0-1-16,0 0 0,0 21 15,0-21-15,0 1 0,0-1 0,0 0 16,21 0-16,-21 0 0,21-21 16,1 21-16,-1-21 0,0 0 15,0 0-15,0 0 0,0 0 0,1 0 16,-1-21-16,0 0 0,0 21 16,21-21-16,-20 0 0,-1 0 0,21-1 15,-21-20-15,0 21 0,22 0 16,-22 0-16,0-1 0,0 1 15,-21-21-15,21 21 0,-21 0 0,22-1 16,-22 1-16,0 0 0,0 0 16,0 42 15,0 0-15,0 0-16,-22 1 0,22-1 15,0 0-15,0 0 0,0 0 0,0 0 16,0 1-16,0-1 0,0 0 15,0 0-15,0 0 0,22 0 16,-1-21-16,0 0 16,0 0-16,0 0 0,0 0 15,1-21-15,-1 0 0,0 21 16,0-21-16,-21 0 0,21 0 16,0-1-16,-21 1 0,22 0 15,-22 0-15,0 0 0,0 0 0,0-1 16,0 1-16,0-21 0,0 21 0,-22 0 15,22-22-15,-21 22 0,0 0 16,-21 0-16,21-22 0,-22 22 0,1 0 16,21 0-16,-22 0 0,-20 21 15,21-21-15,-1 21 0,-20 0 0,20 0 16,-20 0-16,21 0 0,-1 21 0,1 0 16,0 0-16,-1 0 0,1 0 15,21 22-15,-22-22 0,22 21 0,0 1 16,-21-1-16,21-21 0,21 21 15,-22 1-15,1-1 0,21 22 16,-21-22-16,21 0 0,0 1 0,0 20 16,0-21-16,0 1 0,0-22 0,0 21 15,21 1-15,0-22 0,1 21 16,-1-21-16,0 0 0,0 1 0,0-1 16,22 0-16,-22 0 0,21-21 0,0 0 15,1 0-15,-1 0 0,22 0 16,-22 0-16,21 0 0,-20 0 0,20 0 15,-20-21-15,-1 0 0,0 21 16,1-21-16,-1-1 0,0 1 16,1 0-16,-22 21 0,0-21 0,0 0 15,0 21-15,0-21 0,1 21 0,-22-22 16,21 22 0,0-21-1,-21 0 1,21 0-16,0 0 15</inkml:trace>
  <inkml:trace contextRef="#ctx0" brushRef="#br1" timeOffset="154348.16">12192 10160 0,'0'-21'0,"0"0"16,0 0 0,0-1-1,21 1-15,-21 0 16,0 0-16,0 0 16,0 0-16,0-1 15,0 1-15,0 42 47,0 1-47,0-1 0,0 0 16,0 21-16,0-21 0,0 22 15,0-1-15,-21-21 0,21 22 0,0-1 16,0 0-16,0 1 0,0-1 16,0 0-16,0-21 0,0 22 0,0-1 15,0-21-15,0 0 0,0 1 16,0-1-16,0 0 0,0 0 15,0 0-15,21-21 16,0 0-16,0 0 16,-21-21-1,0 0-15,22 0 0,-22 0 16,0-1-16,21 1 0,-21 0 0,0 0 16</inkml:trace>
  <inkml:trace contextRef="#ctx0" brushRef="#br1" timeOffset="155143.71">12065 10351 0,'0'0'0,"21"0"32,0 0-32,0 0 0,1 0 15,-1 0-15,21 0 0,-21-22 0,22 1 16,-22 21-16,21-21 0,-21 21 15,22-21-15,-1 21 0,-21-21 0,21 21 16,-20 0-16,-1-21 0,21 21 0,-21 0 16,0 0-16,-21-22 15,0 44 32,0-1-47,0 0 16,0 0-16,0 0 0,0 0 0,0 1 15,0-1-15,0 0 0,0 0 16,0 0-16,0 0 0,22 1 16,-1-1-16,0-21 0,0 0 15,0 0-15,0 0 16,1 0-16,20 0 0,-21 0 16,0-21-16,22 21 0,-22-22 0,0 1 0,0 0 15,21 0-15,-20 21 0,-1-21 16,0 0-16,-21-1 0,0 1 15,21 0-15,-21 0 0,0 0 16,0 0-16,0-1 16,0 1-16,-21 21 31,21 21-15,-21-21-16,21 22 0,0-1 15,0 0-15,0 0 0,0 0 0,0 0 16,0 1-16,0 20 0,0-21 15,0 21-15,-21-20 0,21 20 16,0-21-16,0 21 0,0 1 0,0-22 16,0 21-16,0 1 0,0-22 15,-22 21-15,22-21 0,0 22 0,0-22 16,0 21-16,0-21 0,0 22 0,0-22 16,0 21-16,0-21 0,0 0 15,0 22-15,0-22 0,0 0 0,0 0 16,-21 0-16,0-21 0,0 0 15,0 22-15,0-22 0,-1 0 16,1 0-16,-21 0 0,21 0 0,-22-22 16,22 1-16,-21 21 0,21-21 15,-22 0-15,22 0 0,0 0 0,0-1 16,0 22-16,0-21 0,21 0 16,0 0-16,0 0 0,0 0 15,0-1-15,21 1 16,0 0-16,0 0 0,21 0 15</inkml:trace>
  <inkml:trace contextRef="#ctx0" brushRef="#br1" timeOffset="155511.94">13441 10160 0,'0'0'0,"0"-21"0,0 42 32,0 0-32,0 0 15,0 1-15,0-1 0,0 21 16,0 0-16,0 1 0,21-1 0,-21 22 16,21-22-16,-21 0 0,0 1 0,0 20 15,0-21-15,0 1 0,0-1 16,0 0-16,0 1 0,0-1 0,-21-21 15,0 22-15,0-22 0,21 0 16,0 0-16,-22 0 0,22 0 0,-21 1 16,0-22-1,21-22 1,0 1 0,0 0-16,0 0 15,0 0-15,0 0 0,21-22 0,-21 22 16,21-21-16,-21-1 0</inkml:trace>
  <inkml:trace contextRef="#ctx0" brushRef="#br1" timeOffset="155847.74">13398 10245 0,'0'-21'0,"0"42"0,0-64 16,0 22-16,0 0 0,0 0 16,0 0-16,0 0 0,0-1 15,22 1-15,-1 21 0,0 0 16,21 0-16,-21-21 0,22 21 15,-22 0-15,21 0 0,1 0 0,-22 0 16,21 21-16,0 0 0,-20 1 0,-1-1 16,0 0-16,0 0 0,0 0 15,-21 22-15,0-22 0,0 0 0,0 21 16,-21-21-16,0 1 0,0 20 16,0-21-16,-22 0 0,22 0 0,-21 1 15,21-1-15,-22-21 0,22 21 16,-21 0-16,21-21 0,-1 0 0,1 21 15,0-21-15,0 0 16,42 0 15,0-21-31,0 0 0,1 21 16,-1-21-16,0 0 0,0-1 0,21 1 16</inkml:trace>
  <inkml:trace contextRef="#ctx0" brushRef="#br1" timeOffset="156291.57">14118 10245 0,'21'0'31,"0"0"-15,1 0-16,-1 0 0,0 0 15,0-21-15,-21-1 0,21 22 0,0-21 16,1 21-16,-1-21 0,0 21 16,0-21-16,-21 0 0,21 0 0,0-1 15,-21 1 1,-21 21 0,0 0-16,0 0 15,0 0-15,0 0 0,-22 0 0,22 0 16,0 21-16,-21 1 0,20-22 15,1 21-15,0 0 0,0 21 0,0-21 16,0 1-16,21-1 0,0 21 0,0-21 16,0 22-16,0-22 0,0 0 15,0 0-15,21 0 0,0 0 0,0 1 16,0-22-16,0 21 0,1-21 0,-1 0 16,0 0-16,0 0 15,0 0-15,22 0 0,-22 0 0,21 0 16,-21-21-16,22-1 0,-22 1 0,21 21 15,0-21-15,1 0 0,-1 0 16,0-22-16,1 22 0</inkml:trace>
  <inkml:trace contextRef="#ctx0" brushRef="#br1" timeOffset="156635.49">15134 10097 0,'0'0'0,"-21"0"0,0 0 16,42 0 30,0 0-46,0 0 0,0 0 0,1 0 16,20 0-16,-21 0 16,0 0-16,0 0 0,1 0 15,-1 0-15,0 0 0,0 0 0,0 0 16,0 0-16,-21-22 16,22 22-16</inkml:trace>
  <inkml:trace contextRef="#ctx0" brushRef="#br1" timeOffset="156877.35">15134 10202 0,'0'22'0,"21"-1"31,0-21-31,1 0 16,-1 0-16,0 0 0,0 0 16,0 0-16,0 0 0,1 0 15,-1 0-15,0 0 0,0 0 16,0 0-16,0 0 0,-21-21 16,22 21-16,-1-22 31</inkml:trace>
  <inkml:trace contextRef="#ctx0" brushRef="#br1" timeOffset="157888.35">15981 9864 0,'0'-21'62,"21"21"-62,0 0 16,0-22-16,-21 1 16,21 21-16,-21-21 15,0 0 1,-21 21-1,0 0 1,0 0-16,0 0 0,21 21 16,-21-21-16,-1 21 0,1 0 0,21 1 15,-21-1-15,0 0 16,21 0 0,21-21-1,0 0-15,0 0 16,1 0-16,-1 0 0,0-21 15,0 21-15,0 0 0,-21-21 0,0 0 16,0-1 0,0 1-16,0 0 15,0 0 1,-21 21-16,0 0 16,0 0-16,21 21 15,-21 0-15,-1 0 16,22 1-16,-21-1 0,21 0 0,0 0 15,0 0-15,0 0 16,0 1-16,0-1 16,21-21-1,1 0-15,-1 0 16,0 0-16,0 0 0,0-21 16,-21-1-16,21 22 0,-21-21 0,22 21 15,-22-21-15,0 0 0,0 0 16,0 0-16,0-1 15,-22 22 1,1 0-16,21 22 16,-21-1-16,21 0 0,-21 0 0,21 0 15,-21 0-15,21 1 0,-21 20 0,21-21 16,0 0-16,0 0 0,0 1 16,0-1-16,0 0 0,0 0 15,21-21-15,0 0 0,21 21 0,-21-21 0,1 0 16,20 0-16,0 0 0</inkml:trace>
  <inkml:trace contextRef="#ctx0" brushRef="#br1" timeOffset="158256.24">16933 9779 0,'0'0'16,"-21"-21"-16,21 0 0,-21 21 0,21-21 16,-21 21-16,0 0 15,-1 0-15,22 21 16,-21 0-16,21 0 0,0 0 16,-21 0-16,0 22 0,21-1 0,0-21 15,-21 22-15,21-1 0,-21 0 0,-1 1 16,22-22-16,0 21 0,-21 0 15,0 1-15,21-1 0,-21 0 0,21-20 16,0 20-16,0-21 0,0 0 0,0 0 16,0 1-16,0-1 0,0 0 15,21-21-15,0 0 0,0 0 16,1 0-16,-1 0 0,0 0 0,0-21 16,0 21-16,0-21 0,1-1 15,-22 1-15,21 0 0,0 0 16,0 0-16</inkml:trace>
  <inkml:trace contextRef="#ctx0" brushRef="#br1" timeOffset="158467.51">16552 10160 0,'0'0'0,"-21"0"0,0 0 0,0 0 15,42 0 1,0 0-1,21 0-15,-20 0 0,-1 0 16,21 0-16,-21 0 0,0 0 0,22 0 16,-22 0-16,21 0 0,-21 0 0,22 0 15,-22 0-15,0 0 0,0-21 16,0 21-16,1 0 0,-1-21 0</inkml:trace>
  <inkml:trace contextRef="#ctx0" brushRef="#br1" timeOffset="158880.6">17124 10118 0,'0'0'0,"21"0"31,0 0-31,0 0 16,0 0-16,1 0 0,-1-21 15,0 21-15,0-22 0,0 22 16,0-21-16,1 21 0,-22-21 16,21 0-16,-21 0 15,0 0 1,-21 21 0,-1 0-16,1 0 0,0 21 15,0-21-15,0 21 0,0 0 0,-1 0 16,1 22-16,0-22 0,21 0 15,0 0-15,-21 0 0,21 22 0,0-22 16,0 0-16,0 0 0,0 0 0,0 0 16,0 1-16,0-1 0,21-21 15,-21 21-15,21-21 0,22 0 0,-22 0 16,21 0-16,-21 0 0,22 0 16,-1 0-16,0 0 0,-21 0 15,22-21-15,-22 0 0,21-1 0,-21 1 0,1 0 16</inkml:trace>
  <inkml:trace contextRef="#ctx0" brushRef="#br1" timeOffset="159436.75">17695 10012 0,'64'-21'31,"-43"21"-31,0 0 16,0 0-16,0 0 0,1 0 15,-1 21-15,-21 0 0,21-21 16,-21 21-16,0 0 0,0 1 0,0-1 16,0 0-16,0 0 15,0 0-15,0 0 0,0 1 16,0-1-16,-21-21 0,21 21 0,-21 0 16,-1 0-16,1 0 0,0-21 0,0 22 15,21-1-15,-21-21 16,0 0-16,42 0 31,0 0-31,0-21 16,0-1-16,0 1 0,1 0 15,-1 0-15,0 0 0,0 0 0,0-22 16,0 22-16,1 0 16,-1-21-16,0 20 0,0 1 0,0 0 15,-21 0-15,0 0 0,21 0 0,-21 42 47,-21 0-47,21 0 0,0 0 16,-21 0-16,21 1 0,-21 20 15,21-21-15,0 0 0,-21 0 0,21 1 16,0-1-16,0 0 0,0 0 0,0 0 16,0 0-16,0 1 0,0-1 15,21-21-15,0 21 0,0 0 0,0-21 16,1 0-16,-1 0 15,0 0-15,0 0 0,0 0 16,22-21-16,-22 21 0,0-21 0,0 0 0,0-1 16,0 1-16,1 0 0</inkml:trace>
  <inkml:trace contextRef="#ctx0" brushRef="#br1" timeOffset="159732.59">18605 9821 0,'0'0'0,"0"-42"0,0 0 0,22-1 16,-22 22-16,0 0 0,0 0 0,0 0 15,0 0-15,0 42 32,-22 0-17,1 0-15,21 21 0,0 1 0,0-1 16,-21-21-16,21 22 0,-21-1 0,21 0 16,-21 1-16,21-1 0,0 0 15,0-21-15,-21 22 0,21-22 0,0 0 16,0 21-16,0-20 0,0-1 0,0 0 15,0 0-15,0 0 16,21-21-16,-21 21 0,21-21 16,0 0-16,0 0 0,0 0 0,1 0 15,-1 0-15,0 0 0,0-21 16,0 0-16,0 21 0,1-21 0,-1 0 16,0 0-16</inkml:trace>
  <inkml:trace contextRef="#ctx0" brushRef="#br1" timeOffset="159960.45">18542 9927 0,'-21'0'16,"21"21"-1,21 1-15,0-22 16,0 0-16,0 0 15,22 0-15,-22 0 0,0 0 16,0 0-16,0 0 0,1 0 0,-1 0 16,0 0-16,0-22 0,0 1 15,0 21-15,-21-21 0,22 0 16</inkml:trace>
  <inkml:trace contextRef="#ctx0" brushRef="#br1" timeOffset="160751.51">19283 9694 0,'0'0'0,"0"-21"47,-21 42 62,-1-21-109,1 0 16,0 0-16,21 22 0,-21-22 15,0 0 17,21-22-17,0 1-15,0 0 16,0 0-16,21 0 15,0 0 1,0 21 0,0 0-1,1 21 1,-22 0-16,0 0 16,0 0-16,0 0 15,0 1-15,-22-22 0,22 21 0,-21-21 16,21 21-16,-21-21 31,21-21 0,0 0-31,0-1 16,0 1-16,21 0 16,-21 0-16,21 0 0,1 0 15,-1 21-15,0 0 16,0 0-1,-21 21-15,0 0 16,0 0-16,0 0 0,0 22 0,0-22 16,0 0-16,0 0 0,0 0 0,-21 0 15,21 1-15,-21-1 0,0 0 16,-1-21-16,22 21 0,-21-21 0,0 21 16,0-21-16</inkml:trace>
  <inkml:trace contextRef="#ctx0" brushRef="#br1" timeOffset="161675.51">19579 9313 0,'21'0'31,"0"0"-31,-21-21 0,22 21 15,-1 0-15,0 0 0,0 0 0,0 0 16,0 0-16,1-21 0,-1 21 0,0 0 16,0 0-16,0 0 0,0 0 15,1 0-15,-1 0 0,0-21 0,0 21 16,0 0-16,0 0 16,1 0-1,-1 0 1,-21 21-1,21 0 1,-21 0-16,0 1 16,0-1-16,0 0 15,0 0-15,0 0 0,0 0 16,0 1-16,0-1 0,0 0 16,0 0-16,0 0 0,0 0 0,0 22 15,0-22-15,0 0 0,0 21 0,0-20 16,-21 20-16,21-21 15,0 21-15,0-20 0,0-1 0,0 21 16,0-21-16,0 0 0,0 1 16,0-1-16,0 21 0,0-21 0,0 0 15,-21 1-15,21-1 0,0 0 16,0 0-16,0 0 16,0 0-16,0 1 0,0-1 15,0 0-15,-22 0 16,22 0-1,0 0-15,-21-21 16,21 22-16,-21-22 16,21 21-16,0 0 15,-21-21-15,21 21 16,-21-21-16,0 0 16,-1 21-16,1-21 15,0 0-15,0 0 0,0 0 0,0 0 16,-1 0-16,1 0 0,0 0 15,0 0-15,0 0 0,0 0 16,-1 0-16,1 0 0,0 0 16,0 0-1,0 0 1,21 21 0,0-42 46,0 0-62</inkml:trace>
  <inkml:trace contextRef="#ctx0" brushRef="#br2" timeOffset="181436.63">3006 11959 0,'0'0'0,"0"-21"16,0 0-16,0 0 0,0 0 15,0-1-15,0 1 16,0 42 15,0 1-31,0-1 0,0 0 16,0 21-16,0 1 0,0-1 0,0 0 15,0 1-15,0-1 0,-22 0 16,22 1-16,0-1 0,0 0 0,0-21 16,0 22-16,-21-1 0,21-21 15,0 0-15,0 1 0,0-1 0,0 0 16,0 0-1,0-42 1,0 0 0,0 0-16</inkml:trace>
  <inkml:trace contextRef="#ctx0" brushRef="#br2" timeOffset="181908.36">2773 11875 0,'-21'-22'0,"42"44"0,-64-44 0,43 1 15,0 0-15,-21 21 0,21-21 16,0 0-16,0 0 16,21 21-16,1-22 15,-1 1-15,21 21 0,-21 0 0,0 0 16,22-21-16,-1 21 0,0 0 15,1 0-15,-1 0 0,0 0 0,22 0 16,-1 0-16,-20 0 0,20 0 0,1 21 16,-1-21-16,-20 21 0,20 1 15,-21-1-15,1 0 0,-1 21 16,0-21-16,1 22 0,-22-1 0,-21 0 16,0 1-16,0-1 0,0 0 15,-21 1-15,-22-1 0,1 0 0,-21 1 16,20-1-16,-41-21 0,20 22 15,1-1-15,-1-21 0,1 0 0,-1 0 16,22 1-16,-22-1 0,22-21 16,0 21-16,-1-21 0,1 0 0,21 0 15,0 0-15,-1 0 0,1 0 16,0 0-16,0-21 0,21 0 16,0-1-16,0 1 15,0 0-15,21 21 16,0-21-16,-21 0 0,21 21 0,1-21 15,20 21-15,-21 0 16</inkml:trace>
  <inkml:trace contextRef="#ctx0" brushRef="#br2" timeOffset="182444.08">3768 12192 0,'0'0'0,"-22"-21"16,22 0-16,0 0 16,0-1-16,0 1 15,0 0-15,22 0 16,-1 21-16,0 0 15,0 0-15,0 0 0,0 0 0,1 0 16,-1 0-16,0 0 0,0 21 0,0 0 16,0 0-16,1 1 0,-1-1 15,0 0-15,0 21 0,-21-21 0,0 22 16,0-22-16,0 0 16,0 21-16,0-20 0,0-1 0,0 0 0,-21 0 15,21 0-15,-21 0 0,21 1 16,-21-22-16,21 21 15,0-42 17,0-1-32,0 1 0,0 0 15,0 0-15,0 0 0,0 0 0,0-1 16,21 1-16,-21 0 0,21-21 16,0 21-16,-21-1 0,0 1 0,21 0 15,0 0-15,-21 0 0,22 0 16,-1-1-16,0 22 0,0 0 15,0 0-15,0 0 16,-21 22 0,22-1-16,-22 0 0,21-21 15,0 21-15</inkml:trace>
  <inkml:trace contextRef="#ctx0" brushRef="#br2" timeOffset="183083.72">4699 12425 0,'0'0'0,"21"0"0,0 0 0,0-21 15,1 0-15,-1-1 16,0 1-16,-21 0 16,0 0-16,21 21 0,-21-21 0,21 0 15,-21-1-15,0-20 0,0 21 16,0 0-16,0 0 0,0-1 0,-21 1 15,0 0-15,0 0 0,0 0 16,-1 0-16,1 21 0,-21 0 0,21 0 16,0 0-16,-22 0 0,22 0 15,-21 21-15,21 0 0,-22 21 0,22-21 16,0 22-16,-21-22 0,20 21 16,1 1-16,0-22 0,0 21 0,21-21 15,0 22-15,-21-22 0,21 0 0,0 0 16,0 0-16,0 0 0,0 1 15,21-1-15,0 0 16,0-21-16,0 0 0,1 0 0,-1 0 16,0 0-16,0 0 0,21 0 0,-20 0 15,-1-21-15,0 21 0,21-21 16,-21 21-16,1-22 0,-1 1 0,0 0 16,0 0-16,0 0 0,0 0 15,1-22-15,-1 22 0,-21-21 0,21 21 16,0-22-16,-21 22 0,0 0 15,21-21-15,-21 20 0,21 1 16,-21 0-16,0 42 31,0 0-31,-21 1 0,21-1 16,-21 21-16,21-21 0,-21 0 0,21 22 16,0-22-16,0 0 0,0 21 15,0-20-15,0-1 0,0 0 0,-21 0 16,21 0-16,0 0 15,0 1-15,21-22 16,0 0-16,0 0 16,0 0-16,1 0 15,-1-22-15,0 1 0,0 21 16,0-21-16</inkml:trace>
  <inkml:trace contextRef="#ctx0" brushRef="#br2" timeOffset="183707.36">5228 12150 0,'0'0'0,"0"-21"0,0-1 0,0 44 47,0-1-31,0 0-16,0 21 0,0-21 15,-21 1-15,21-1 0,-21 0 0,21 0 16,0 0-16,-21 0 0,21 1 15,0-1-15,0 0 0,0 0 16,0 0 0,21-21-1,0 0 1,-21-21-16,21 21 16,0-21-16,-21 0 0,21 0 0,-21-1 15,22 1-15,-22 0 0,21 0 16,0 0-16,-21 0 0,0-1 0,21 22 15,0-21-15,0 21 16,-21 21 15,0 1-31,0-1 0,0 0 16,0 0-16,0 0 16,0 0-16,0 1 0,0-1 15,0 0-15,22-21 0,-22 21 0,21 0 16,0-21-16,0 0 0,0 0 15,0 0-15,1 0 0,20 0 0,-21 0 16,0 0-16,22 0 0,-22 0 16,0-21-16,0 21 0,0-21 0,0 0 15,1 0-15,-1-1 0,0 1 16,-21 0-16,0 0 0,0-21 16,0 20-16,0-20 0,0 21 0,0-21 15,-21 20-15,0-20 0,21 21 0,-22 0 16,1 21-16,0-21 0,0 21 15,0 0-15,0 0 0,-22 0 16,22 21-16,0 0 16,0 0-16,21 0 15</inkml:trace>
  <inkml:trace contextRef="#ctx0" brushRef="#br2" timeOffset="184539.88">6223 11705 0,'0'0'16,"0"21"15,0 1-15,0-1-16,0 0 0,0 21 0,0 1 16,0-1-16,0 0 0,0 1 15,0-1-15,0 0 0,0 22 0,0-22 16,-21-21-16,21 22 0,-21-1 0,21-21 15,-22 21-15,22-20 0,0-1 16,0 0-16,0 0 0,0-42 47,0 0-31,0 0-16,0-1 0,0 1 15,0 0-15,0 0 0,0-21 16,22 20-16,-1 1 0,0-21 0,-21 21 15,21 0-15,21-1 0,-20 1 16,-1 0-16,21 0 0,-21 0 0,22 0 16,-1 21-16,0 0 0,1 0 0,-1 0 15,0 0-15,1 0 0,-1 21 16,-21 0-16,21 0 0,-20 0 0,20 0 16,-21 1-16,-21 20 0,0-21 15,0 0-15,0 22 0,0-22 16,0 0-16,-21 0 0,-21 21 0,-1-20 0,1-1 15,0 0-15,-1-21 16,1 21-16,0 0 0,-1-21 0,1 0 16,0 21-16,20-21 0,-20 0 0,21 0 15,-21 0-15,20 0 0,1 0 16,0 0-16,0 0 0,0 0 0,0 0 16,21-21-16,0 0 15,21 0 1,0 0-1,0 21-15,0-21 0,0 21 16,22 0-16</inkml:trace>
  <inkml:trace contextRef="#ctx0" brushRef="#br2" timeOffset="185144.59">7472 12150 0,'0'-21'16,"0"42"-16,0-64 0,0 22 0,0 0 15,0 0-15,0 0 0,0 0 16,-21-1-16,-1 22 0,1 0 16,0-21-16,-21 21 0,21 0 0,-1 0 15,-20 0-15,0 0 0,-1 21 16,1 1-16,0-1 0,-1 0 0,1 0 15,0 21-15,21-20 0,-1-1 16,-20 21-16,21-21 0,21 22 0,0-22 16,-21 21-16,21-21 0,0 0 15,0 1-15,0-1 0,0 0 0,21 0 16,0 0-16,0-21 0,0 21 16,22-21-16,-22 0 0,0 0 15,21 0-15,-20 0 0,-1 0 0,21 0 16,-21 0-16,22-21 0,-22 0 15,0 0-15,21 0 0,-21 21 16,1-43-16,-1 22 0,0 0 0,0 0 16,-21-21-16,0 20 0,21-20 0,-21 21 15,21-21-15,-21 20 0,0 1 16,0 0-16,0 0 0,0 42 31,0 0-31,0 0 16,0 1-16,0-1 0,0 0 0,0 21 15,0-21-15,0 1 0,-21 20 16,21-21-16,0 0 0,0 0 0,0 1 16,0-1-16,0 0 0,0 0 15,21-21 1,1 0-16,-1 0 0,0 0 16,0 0-16,0 0 0,0 0 15,22 0-15,-22 0 0,0-21 0,21 21 16,-20-21-16,20 0 0,-21-1 0,21 22 15</inkml:trace>
  <inkml:trace contextRef="#ctx0" brushRef="#br2" timeOffset="185428.42">8128 11959 0,'0'0'16,"0"-21"-16,-85-42 15,64 63 1,0 0-16,0 0 0,0 0 15,-1 21-15,22 0 0,-21 0 16,0 0-16,0 0 0,0 22 0,21-22 16,0 21-16,0 1 0,0-22 0,-21 21 15,21-21-15,0 22 0,0-22 16,0 0-16,0 0 0,0 0 0,0 0 16,21 1-16,0-22 0,-21 21 0,21-21 15,0 0-15,0 21 0,1-21 16,-1 0-16,0 0 0,21 0 0,-21 0 15,1 0-15,20 0 0,-21-21 16,21 21-16,-20-21 0,-1-1 16,21 22-16</inkml:trace>
  <inkml:trace contextRef="#ctx0" brushRef="#br2" timeOffset="186259.95">8657 11599 0,'0'0'0,"-21"0"0,0 0 16,0 0-16,-1 22 15,22-1-15,0 0 16,0 0-16,0 0 0,-21 22 0,21-22 16,0 21-16,-21 0 0,21 1 15,0-1-15,0 0 0,0 1 0,0-1 16,-21 0-16,21-20 0,0 20 0,0-21 15,0 21-15,0-20 0,0-1 16,0 0-16,0 0 0,0 0 16,0 0-1,0-42 17,0 0-32,0 0 15,0 0-15,0 0 16,0-1-16,0 1 0,0 0 0,0 0 15,0 0-15,0-22 0,21 22 16,-21 0-16,21 0 0,0-21 0,1 20 16,-22 1-16,21 0 0,0 0 0,21 0 15,-21 0-15,1 21 0,-1-22 16,0 22-16,0-21 0,0 21 0,0 0 16,1 0-16,-1 0 0,-21 21 15,21 1-15,-21-1 0,0 0 16,0 0-16,0 0 0,0 0 15,0 1-15,-21-1 0,0 0 16,-1-21-16,1 21 0,-21 0 16,21-21-16,0 21 0,-1-21 0,1 0 15,0 0-15,0 0 0,0 0 16,0 0-16,-1-21 16,22 0-16,0 0 15,0 0-15,-21 21 16,21-21-16,-21 21 31,21 21-31,0 0 16,0 0-16,0 0 0,0 0 15,0 1-15,0 20 0,0-21 16,0 0-16,21-21 0,0 21 16,-21 1-16,22-1 0,-1 0 0,0-21 15,0 21-15,0-21 0,0 21 16,1-21-16,-1 21 0,0-21 15,0 0-15,0 0 0,0 0 0,1 0 16,-1 0-16,0 0 16,0 0-16,0 0 0,-21-21 15,0 0-15,21 21 16,-21-21-16,22 21 0,-22-21 16,0 0-16,0-1 15,0 1 1</inkml:trace>
  <inkml:trace contextRef="#ctx0" brushRef="#br2" timeOffset="187276.05">2900 12954 0,'-21'0'15,"42"0"-15,-42-21 0,-1 21 0,1 0 16,0 0-16,0 0 0,0 0 0,0 0 15,-1 0-15,1 0 0,0 0 16,0 0-16,0 0 16,42 0 15,0 0-31,0 0 16,0 0-16,1 0 0,20 0 0,-21 0 15,21 0-15,1 0 0,-1 0 0,0 0 16,1 0-16,20 0 15,-20 0-15,20 0 0,1 0 0,-1 0 16,22 0-16,-1 21 0,1-21 16,0 0-16,-1 0 0,1 0 0,21 0 15,-21 0-15,-1 0 0,22 0 0,-21 0 16,21 0-16,21 0 0,-22 0 16,1 0-16,21 0 0,-21 0 0,21 0 15,-21 0-15,21 0 0,21 0 16,-21-21-16,21 21 0,-21 0 0,0-21 15,21 21-15,-21 0 0,22 0 0,-22-21 16,21-1-16,0 22 0,-21 0 16,21 0-16,-21-21 0,0 21 0,0 0 15,0 0-15,0-21 0,0 21 16,0 0-16,-21 0 0,0 0 16,-22 0-16,22 0 0,-21-21 0,0 21 15,-22 0-15,22 0 0,-22 0 16,-20 0-16,20 0 0,-21 0 0,-20 0 15,20 0-15,-21 0 16,0 0-16,-21-21 94,-21 0-79</inkml:trace>
  <inkml:trace contextRef="#ctx0" brushRef="#br2" timeOffset="192152.46">868 13377 0,'0'-21'15,"0"0"1,0 0-16,-21 21 0,21-21 15,0 0-15,0-1 16,0 1 0,0 42 15,0 1-31,0-1 0,0 21 16,0-21-16,0 0 15,0 1-15,0 20 0,0 0 0,0 1 16,0-1-16,0 0 0,0 1 15,0-1-15,0 0 0,0 1 16,0-1-16,0-21 0,0 21 0,0-20 16,0-1-16,0 0 15,0 0-15,0 0 0,0 0 16,-22-21 15,22-21-15,0 0-16,0 0 0,0 0 15,0 0-15</inkml:trace>
  <inkml:trace contextRef="#ctx0" brushRef="#br2" timeOffset="192804.08">1249 13631 0,'0'22'15,"-21"-22"1,21 21-16,21-21 47,0 0-31,0-21-16,-21-1 15,0 1-15,0 0 16,0 0-1,0 0-15,-21 21 0,0 0 16,0 0 0,-1 21-1,22 0-15,0 0 0,0 0 16,0 1-16,0-1 16,0 0-16,22-21 31,-1 0-16,0 0-15,-21-21 16,21 21-16,-21-21 0,0-1 16,0 1-16,0 0 15,0 0 1,-21 21 0,0 0-16,21 21 31,0 0-31,0 0 15,0 1-15,21-22 32</inkml:trace>
  <inkml:trace contextRef="#ctx0" brushRef="#br2" timeOffset="194252.76">3746 13483 0,'0'-21'32,"0"0"-17,0 0-15,0 0 16,0-1-16,0 1 0,0 0 16,0 0-16,-21 0 15,0 0-15,0 21 0,0-22 16,0 1-16,-22 0 0,22 21 15,0-21-15,-21 0 0,20 21 0,1 0 16,-21 0-16,21 0 0,-22 0 16,22 0-16,0 21 0,-21 0 0,21-21 15,-1 21-15,1 22 0,0-22 16,0 0-16,0 0 0,21 21 0,-21 1 16,21-22-16,0 21 0,0 1 15,0 20-15,0-21 0,0 1 0,0-1 16,0-21-16,0 22 0,0-1 15,0-21-15,0 0 0,21 22 0,0-22 16,0 0-16,0 0 16,0-21-16,1 0 0,20 0 15,-21 0-15,0 0 0,0-21 16,1 0-16,-1 0 0,21-1 16,-21 1-16,0 0 0,22-21 0,-22 21 15,0-22-15,0 1 0,22 0 16,-22-1-16,0 1 0,0 0 0,-21 20 15,21-20-15,-21 0 0,21-1 16,-21 22-16,0-21 0,22 21 16,-22 0-16,21-1 0,-21 1 15,0 42 1,0 1 0,0-1-16,0 0 15,0 21-15,0-21 0,0 22 0,0-22 16,0 21-16,0 1 0,0-1 15,0 0-15,0-21 0,0 22 0,0-22 16,0 21-16,0-21 0,0 1 16,0-1-16,21 0 0,0-21 15,0 0-15,0 0 16,1 0-16,-1 0 16,0-21-16,-21 0 15,21-1-15,0 1 0,0 0 0,-21-21 16</inkml:trace>
  <inkml:trace contextRef="#ctx0" brushRef="#br2" timeOffset="194544.59">4233 13102 0,'0'0'0,"0"-21"0,0 42 31,0 0-15,0 1-16,0-1 0,0 21 15,0-21-15,0 22 0,0-22 16,0 21-16,-21 0 0,21 1 16,0-22-16,0 21 0,-21 1 0,21-1 15,0 0-15,0 1 0,0-1 16,0-21-16,0 0 0,0 0 0,0 1 16,0-1-16,21-21 31,0 0-31,-21-21 15,21-1-15,1 1 0,-22-21 16,21 21-16,0-22 0</inkml:trace>
  <inkml:trace contextRef="#ctx0" brushRef="#br2" timeOffset="194812.44">4551 13123 0,'0'22'31,"0"-1"-31,0 0 16,0 0-16,0 21 0,0-20 16,0-1-16,0 21 0,0-21 0,0 22 15,0-1-15,0 0 0,-21 1 16,21-1-16,0 0 0,-22-21 0,22 22 16,0-22-16,0 21 0,0-21 15,0 1-15,0-1 0,0 0 16,0-42 15,0 0-15,0-1-16,0 1 0,0 0 0</inkml:trace>
  <inkml:trace contextRef="#ctx0" brushRef="#br2" timeOffset="195088.28">4149 13483 0,'0'0'0,"21"0"31,0 0-15,21 0-16,-21 0 0,1 0 0,20-21 15,-21 21-15,21 0 0,-20 0 16,20-21-16,-21 21 0,0 0 0,0 0 15,22 0-15,-22 0 16,0-21-16,0 21 31,0 0-15</inkml:trace>
  <inkml:trace contextRef="#ctx0" brushRef="#br2" timeOffset="195771.8">4805 13610 0,'0'0'0,"-21"0"15,21-21 1,-22 0-1,22 0-15,0 0 0,0-1 16,0 1 0,22 21-16,-22-21 15,21 21-15,0 0 0,0 0 16,0 0-16,0 0 0,1 0 0,-1 0 16,0 0-16,0 0 0,0 0 15,0 0-15,-21 21 0,22 0 0,-22 1 16,21-1-16,-21 0 0,21 0 0,-21 0 15,0 0-15,0 1 16,0-1-16,0 21 0,0-21 0,-21 0 16,0 1-16,-1-1 0,22 0 15,-21-21-15,0 21 0,21 0 0,-21-21 16,21-21 15,0 0-15,0 0-16,21 0 0,0-1 15,-21 1-15,21-21 0,1 21 16,-22 0-16,21-1 0,0-20 16,0 21-16,0 0 0,0 0 0,1-1 15,-1 1-15,0 0 0,0 0 0,0 21 16,0 0-16,1 0 16,-1 0-16,-21 21 15,21 0-15,-21 0 16,0 1-16,0-1 0,0 0 15,0 0-15,0 0 0,0 0 0,0 1 16,0-1-16,0 0 0,0 0 16,0 0-16,0 0 0,0 1 15,0-1 17,0-42-1,0-1-31,0 1 0,0 0 15,0 0-15</inkml:trace>
  <inkml:trace contextRef="#ctx0" brushRef="#br2" timeOffset="195968.68">5355 13293 0,'-21'0'16,"0"0"-16,42 0 78,0 0-78</inkml:trace>
  <inkml:trace contextRef="#ctx0" brushRef="#br2" timeOffset="196876.18">5651 13250 0,'0'0'0,"-21"-42"31,0 42-31,21 21 47,0 0-47,0 1 0,0-1 0,0 0 15,0 0-15,0 0 0,0 22 0,0-22 16,0 21-16,-21 0 0,21-20 16,0 20-16,0-21 0,-21 21 0,21-20 15,0 20-15,0-21 0,0 0 16,0 0-16,-21 1 0,21-1 15,-22-21 17,22-21-17,0-1-15,0 1 16,0 0-16,0 0 0,0 0 0,22 0 16,-1-22-16,0 22 0,0-21 15,0 21-15,0-1 0,1-20 0,20 21 16,0 0-16,1 0 0,41-1 15,-41 22-15,-1-21 0,0 21 16,1 0-16,-22 0 0,21 0 0,-21 21 16,0 1-16,1-1 0,-1 0 15,-21 0-15,0 0 0,0 22 0,0-22 16,0 21-16,0-21 0,-21 22 16,-1-1-16,-20-21 0,21 0 0,-21 22 15,-1-22-15,-20 0 0,20 0 16,1 0-16,21-21 0,-21 0 15,-1 21-15,1-21 0,21 0 0,0 0 16,-1 0-16,1 0 0,0 0 16,0 0-16,0-21 0,21 0 0,0 0 15,0 0-15,0 0 16,0-1 0,21 1-16,0 21 0,0-21 0,0 0 15,22 0-15,-22 21 0</inkml:trace>
  <inkml:trace contextRef="#ctx0" brushRef="#br2" timeOffset="197651.73">6435 13399 0,'0'0'15,"0"-22"-15,0 44 47,0-1-47,-22 0 0,22 0 16,-21 21-16,21-20 0,-21-1 15,21 21-15,0-21 0,0 22 0,0-22 16,0 0-16,0 0 16,0 0-16,0 0 0,0 1 0,21-1 15,0-21-15,1 0 0,-1 0 16,0 0-16,0 0 0,0 0 15,22 0-15,-22-21 0,0 21 0,21-22 16,-21 1-16,1 0 0,-1 0 16,0-21-16,0 20 0,0 1 0,0-21 15,-21 21-15,22-22 0,-22 22 0,0-21 16,0 21-16,0 0 0,0-1 16,0 1-16,0 0 0,0 0 15,-22 21 1,22 21-16,-21-21 15,21 21-15,0 0 0,0 1 0,0 20 16,0-21-16,0 21 0,0 1 16,0-22-16,0 21 0,0-21 0,0 22 15,0-22-15,0 0 0,0 0 0,0 0 16,0 1-16,0-1 0,21-21 16,1 0-16,-1 0 0,0 0 0,0 0 15,0 0-15,0 0 0,1 0 16,20-21-16,-21-1 0,0 1 0,22 0 15,-22 0-15,0-21 0,0 20 16,0-20-16,0 21 0,1-21 16,-1 20-16,-21-20 0,0 0 0,0 21 15,0-22-15,0 1 0,0 21 16,0-22-16,0 22 0,0 0 0,0 0 16,0 0-16,0 42 31,0 0-31,0 0 15,0 22-15,0-22 0,-21 21 16,21 0-16,0-20 0,0 20 0,0 0 16,0 1-16,-22-1 0,22 0 0,0 1 15,0-22-15,0 21 0,0-21 16,0 0-16,0 1 0,0-1 16,22-21-16,-1 0 15,0-21 1,0-1-16,0 22 0,-21-21 0,0 0 15,21 0-15,-21 0 0</inkml:trace>
  <inkml:trace contextRef="#ctx0" brushRef="#br2" timeOffset="197859.61">7112 13420 0,'0'0'0,"21"0"31,0 0-31,0 0 0,1 0 16,-22-21-16,21 21 0,0 0 15,0 0-15,0-22 0,0 22 16,1 0-16,-1-21 0,0 21 16,0 0-16</inkml:trace>
  <inkml:trace contextRef="#ctx0" brushRef="#br2" timeOffset="198531.63">7599 13483 0,'21'0'16,"-21"-21"-1,21 21-15,0-21 0,0 0 16,1 21-16,-22-21 0,21 21 0,0-22 16,-21 1-16,21 0 15,0 0-15,-21 0 0,21 21 16,-21-21-16,-21 21 31,0 0-31,0 21 0,0 0 16,0 0-16,-1 0 0,1 0 0,0 1 15,0 20-15,21-21 0,-21 21 16,21-20-16,-21-1 0,21 21 0,0-21 16,0 0-16,0 1 0,0-1 15,0 0-15,0 0 0,21-21 0,0 0 16,0 0-16,0 0 0,22 0 16,-1 0-16,-21 0 0,21 0 15,1-21-15,20 21 0,-20-21 0,-1 0 0,21-1 16,-20 1-16,-1 0 15,0-21-15,-20 21 0,20-1 0,-21-20 16,0 21-16,0 0 0,-21 0 0,22-22 16,-22 22-16,0 0 15,0 0-15,-22 21 16,1 0-16,0 0 0,0 0 16,0 21-16,21 0 0,-21-21 0,21 21 15,0 0-15,0 1 0,0-1 0,0 0 16,0 0-16,0 0 15,21 0-15,0 1 0,0-1 0,-21 0 16,21 0-16,0-21 0,1 21 16,-22 0-16,21-21 0,-21 22 15,0-1 1,-21-21 0,-1 0-16,1 0 0,0 0 15,0 0-15,0 0 0,0 0 16,-1-21-16,1 21 0,21-22 0,0 1 15,0 0-15</inkml:trace>
  <inkml:trace contextRef="#ctx0" brushRef="#br2" timeOffset="199312.18">9821 13568 0,'0'-21'16,"0"0"-16,0-1 16,21 1-16,-21 0 0,22 21 0,-22-21 15,0 0-15,0 0 0,0-1 16,0 1-16,0 0 0,0 0 0,0 0 15,0 0-15,-22-1 16,1 1-16,-21 0 0,21 0 16,0 21-16,-1 0 0,-20 0 0,21 0 15,-21 0-15,20 21 0,1-21 16,-21 21-16,21 0 0,0 1 0,-22 20 16,22-21-16,0 0 0,0 22 15,0-1-15,21 0 0,0-21 0,0 22 16,0-1-16,0 0 0,0-20 0,0-1 15,0 21-15,0-21 0,21 0 16,0-21-16,0 22 0,0-22 0,0 0 16,1 0-16,-1 0 0,0 0 15,0 0-15,21-22 0,-20 1 16,-1 0-16,21 0 0,-21 0 0,22 0 16,-22-1-16,0 1 0,0-21 15,0 21-15,0-22 0,1 22 0,-22-21 16,0 21-16,0 0 0,0-22 15,0 22-15,0 0 0,0 0 0,0 0 16,0 42 15,0 0-31,0 0 0,0 0 16,0 22-16,0-22 0,0 0 0,0 21 16,0-21-16,0 22 0,0-22 15,0 21-15,0-21 0,0 1 0,21-1 16,0 0-16,0 0 15,0-21-15,22 0 0,-22 0 0,0 0 16,0 0-16,0 0 0,22 0 16,-22-21-16,0 0 0,0 21 0</inkml:trace>
  <inkml:trace contextRef="#ctx0" brushRef="#br2" timeOffset="199739.42">10308 13420 0,'0'-21'0,"0"42"0,-21-64 16,0 43-16,21-21 0,-21 21 0,21-21 15,0 0-15,-22 21 0,22-21 0,0 0 16,22 21 0,-22-22-16,21 22 0,0 0 15,21 0-15,-21 0 0,1 0 0,20 0 16,-21 0-16,0 0 0,0 0 16,22 22-16,-22-1 0,0 0 0,0 0 15,0 0-15,1 0 0,-1 1 0,-21-1 16,0 0-16,21 0 0,-21 21 15,0-20-15,0-1 0,0 0 0,0 0 16,0 0-16,0 0 0,-21 1 16,0-22-1,-1 0-15,22-22 32,0 1-32,0 0 15,0 0-15,0 0 0,0 0 16,0-1-16,0 1 0,0-21 0,0 21 15,0 0-15,0-22 0,22 22 0,-1 0 16,0 0-16,0 0 0,0-1 16,0 1-16,1 0 0,-1 21 0,0 0 15,0-21-15,0 21 0,0 0 0,1 0 16,-1 0-16,0 0 16,0 0-16,-21 21 0,21-21 15,-21 21-15</inkml:trace>
  <inkml:trace contextRef="#ctx0" brushRef="#br2" timeOffset="200144.19">11091 13441 0,'21'21'16,"1"-21"-16,-1 0 15,0 0-15,0-21 0,0 0 16,0 21-16,1-21 0,-1 21 15,0-22-15,0 1 0,0 21 16,-21-21-16,0 0 0,0 0 0,0 0 16,0-1-16,0 1 15,0 0-15,0 0 0,-21 21 16,0 0-16,0 0 0,0 0 16,-1 0-16,1 0 0,-21 0 15,21 21-15,0 0 0,-22 0 0,22 1 16,0-1-16,21 21 0,-21-21 15,21 0-15,0 22 0,0-22 0,0 21 16,0-21-16,0 22 0,21-22 0,-21 0 16,21 0-16,0 0 0,0 1 15,22-22-15,-22 0 0,0 21 16,21-21-16,-20 0 0,-1 0 16,21 0-16,-21 0 0,22-21 0,-22-1 15,0 22-15,21-21 0,-21 0 0,1 0 16,-1 0-16,0-22 0,-21 22 15</inkml:trace>
  <inkml:trace contextRef="#ctx0" brushRef="#br2" timeOffset="201169.79">12552 13229 0,'0'0'0,"0"-21"0,0 0 16,0 0-16,0 0 15,0-1-15,0 1 16,0 0-16,21 21 16,-21-21-16,21 21 15,0 0-15,0 0 16,-21 21-16,22-21 0,-1 21 0,-21 22 16,21-22-16,-21 0 0,21 21 15,-21-21-15,0 22 0,0-22 0,0 21 16,0-21-16,0 22 0,0-22 15,0 21-15,0-21 0,0 1 0,0-1 16,0 0-16,0 0 0,0 0 0,0-42 47,0 0-47,0 0 0,0 0 16,21-1-16,-21 1 0,0 0 0,21-21 15,-21 21-15,0-22 0,0 22 16,22-21-16,-1-1 0,0 22 15,0-21-15,-21 0 0,21 20 0,0 1 16,22 0-16,-22 0 0,0 0 16,0 21-16,22 0 0,-22 0 0,0 21 15,0 0-15,0 0 0,0 0 0,1 1 16,-22 20-16,0-21 0,21 21 16,-21-20-16,21 20 0,-21-21 0,0 21 15,0-20-15,0-1 0,0 21 16,0-21-16,0 0 0,0 1 0,0-1 15,0 0-15,0 0 0,0-42 47,0 0-47,0 0 0,21-1 16,0-20-16,0 21 0,-21-21 0,22 20 16,-1-20-16,0 0 0,0-1 15,21 1-15,-20 0 0,-1-1 0,0 22 16,0-21-16,21 21 0,-20 0 0,-1 21 15,0 0-15,0 0 0,0 0 16,0 21-16,-21 0 0,0 21 16,0-21-16,22 22 0,-22-22 15,0 21-15,0 1 0,0-22 0,0 21 16,0-21-16,0 22 0,-22-22 16,22 21-16,0-21 0,0 0 15,-21 22-15,21-22 0,0 0 0,0 0 16,21-21 15,-21-21-31</inkml:trace>
  <inkml:trace contextRef="#ctx0" brushRef="#br2" timeOffset="203076.12">14203 13229 0,'0'-21'15,"0"42"-15,0-63 0,0 21 0,0 0 0,0-1 16,0 1-16,0 0 0,0 0 16,-21 0-16,21 0 0,-22-1 0,1 1 15,0 0-15,0 21 16,0 0-16,0 0 0,-1 0 0,1 0 16,0 21-16,0 22 0,-21-22 15,20 21-15,1 0 0,0 1 0,0-1 16,0 0-16,0-20 0,-1 20 0,22 0 15,-21-21-15,21 22 16,0-1-16,0-21 0,0 0 0,0 1 16,21-1-16,1 0 0,-1-21 15,0 0-15,0 0 0,0 0 0,0 0 16,1 0-16,-1 0 0,0-21 0,21 0 16,-21 21-16,1-22 0,20 1 15,-21-21-15,0 21 0,22 0 0,-22-1 16,0-20-16,0 21 0,-21-21 15,21 20-15,-21-20 0,21 21 0,-21 0 16,0-22-16,0 22 0,0 0 16,-21 21-1,0 21 1,21 0-16,-21-21 0,21 22 16,-21 20-16,21-21 0,0 0 0,0 0 15,0 22-15,0-22 0,0 0 0,0 0 16,0 22-16,0-22 0,21 0 15,0 0-15,0 0 0,-21 0 0,21-21 16,22 22-16,-22-22 0,0 0 16,0 0-16,22 0 0,-22 0 0,0 0 15,21-22-15,-21 1 0,22 0 0,-22 21 16,21-21-16,-21 0 16,22-22-16,-22 22 0,0 0 0,0-21 0,-21 21 15,0-1-15,21-20 16,-21 21-16,0 0 0,0 0 0,0-1 15,0 1-15,0 42 32,-21 1-32,21-1 0,0 0 15,0 0-15,0 0 0,-21 0 16,21 22-16,0-22 0,0 0 0,-21 0 16,21 0-16,0 1 0,0-1 0,0 0 15,0 0-15,-21 0 16,21 0-16,0-42 47,0 0-47,0 0 0,21 0 15,-21 0-15,0-22 0,21 22 16,0 0-16,-21-21 0,21 20 0,-21 1 16,0-21-16,22 21 0,-1 0 15,-21-22-15,21 22 0,0 0 16,0 21-16,-21-21 0,21 21 15,-21 21-15,22 0 16,-22 0-16,0 0 0,0 1 0,0 20 16,0-21-16,0 0 0,0 0 15,0 22-15,21-22 0,0 0 16,0 0-16,-21 0 0,21 1 0,0-1 16,-21 0-16,22 0 0,-1-21 15,0 21-15,0 0 0,0-21 0,-21 22 16,43-22-16,-1 0 15,-21 0-15,0 0 0,0 0 16,1 0-16,-1 0 0,0 0 0,0 0 16,0 0-16,0-22 15,1 1 1,-1 0 0,-21 0-1,21 0-15,0 0 31,-21-1 94,21 22 63,-21-21-79,0 0-31,0 0-46,0 0-17,0 0 1,0-1 0,0 1-16,21 21 15,-21-21-15,0 0 16,0 0-16,0 42 62,0 0-62,-21 0 0,21 0 0,-21 1 16,21-1-16,0 0 0,0 0 0,0 0 16,0 0-16,0 1 15,0-1-15,0 0 0,0 0 16,21-21-16,0 0 15,1 0-15,-1 0 0,0 0 16,0 0-16,0 0 0,0-21 0,1 0 16,-1 21-16,0-21 0,0-1 15,-21 1-15,21 0 0</inkml:trace>
  <inkml:trace contextRef="#ctx0" brushRef="#br2" timeOffset="203288">15409 12912 0,'0'0'0,"-42"0"32,63 0 30</inkml:trace>
  <inkml:trace contextRef="#ctx0" brushRef="#br2" timeOffset="205375.77">16256 13208 0,'0'0'0,"21"0"16,0 0-16,0-21 0,-21 0 15,22 0-15,-1-1 16,-21 1-16,0 0 0,0 0 16,0 0-16,0 0 0,-21 21 15,-1-22-15,1 22 0,0 0 0,0 0 16,0 0-16,0 0 15,-1 0-15,1 22 0,-21-22 0,21 21 16,-22 21-16,22-21 0,0 0 0,-21 22 16,21-22-16,-1 21 0,1-21 15,0 22-15,21-22 0,0 0 0,0 0 16,0 0-16,0 1 0,0-1 16,0 0-16,21 0 0,0-21 15,1 0-15,-1 0 0,0 0 0,0 0 16,0 0-16,22 0 0,-22 0 15,0-21-15,21 0 0,-21 21 0,22-21 16,-22-1-16,0 1 0,21-21 16,-20 21-16,-1 0 0,0-22 15,0 1-15,0 0 0,0-1 0,-21-20 16,22 20-16,-1-20 0,-21 21 16,0-1-16,21-20 0,-21 20 0,21 1 15,-21 21-15,0-21 0,0 20 16,0 1-16,-21 21 15,0 21-15,21 1 0,-21 20 16,-1 0-16,1 1 0,21-1 16,0 21-16,-21-20 0,21 20 0,-21-20 15,21 20-15,0-21 0,0 1 16,0-1-16,0-21 0,0 22 0,0-22 16,0 0-16,21 0 0,0 0 15,0 0-15,1 1 0,-1-22 16,21 0-16,0 0 0,1 0 0,-1 0 15,0 0-15,1 0 0,-1 0 16,-21 0-16,22 0 0,-1-22 0,-21 1 16,21 0-16,-20 0 0,20 0 0,-21 0 15,0-1-15,0-20 0,-21 21 16,0 0-16,0-22 0,0 1 0,0 21 16,0-21-16,0 20 0,0 1 15,-21 0-15,0 0 0,0 21 16,0 0-16,-22 0 0,22 0 0,0 21 15,0 0-15,-21 0 16,20 1-16,1 20 0,0-21 0,0 0 16,0 22-16,0-22 0,21 21 15,0-21-15,0 0 0,0 22 0,0-22 16,0 0-16,21 0 0,0 0 16,0-21-16,0 0 0,0 0 15,1 0-15,-1 0 0,21 0 0,-21 0 16,0 0-16,1 0 0,-1-21 15,0 0-15,0 0 0,0 0 0,0 0 16,-21-1-16,0 1 0,0-21 0,22 21 16,-22-22-16,0 22 0,0 0 15,0-21-15,0 21 0,0-1 16,-22 44 0,22-1-1,-21 0-15,21 0 0,0 0 0,0 22 16,0-22-16,0 21 0,0-21 15,0 0-15,0 1 0,0-1 0,0 21 16,21-21-16,1 0 0,-22 1 16,21-22-16,0 0 0,0 0 15,0 0-15,22 0 0,-22 0 0,0 0 16,0 0-16,21-22 0,-20 22 16,-1-21-16,21 0 0,-21 0 0,0-21 15,1 20-15,-1-20 0,0 0 16,0-1-16,-21-20 0,21 21 15,0-22-15,1 1 0,-22 20 0,21-20 16,-21 20-16,21 1 0,-21 0 16,0 21-16,0-1 0,0 1 0,0 0 15,-21 21 1,0 21-16,21 0 0,-22 22 16,22-1-16,-21 0 0,0 1 0,21 20 15,0-20-15,0-1 0,-21 21 16,21-20-16,-21-1 0,21 0 15,0 1-15,0-1 0,0 0 0,0-20 0,0-1 16,0 21-16,0-21 16,0 0-16,21-21 0,0 22 0,0-22 15,0 0-15,1 0 0,-1 0 16,21 0-16,-21-22 16,0 22-16,1-21 0,-1 0 0,0 0 15,0 0-15,0 0 0,0-22 16,1 1-16,-1 21 0,0-22 0,-21 22 15,21 0-15,-21 0 0,0 0 0,0 0 16,0 42 0,0 0-16,0 0 0,0 0 15,0 0-15,0 1 0,-21 20 16,21-21-16,0 0 0,0 0 16,0 22-16,0-22 0,0 0 0,0 0 15,0 0-15,21 1 16,0-1-16,0-21 0,1 0 0,-1 21 15,0-21-15,21 0 0,-21 0 16,1 0-16,-1 0 0,0 0 0,0-21 16,0 0-16,0 21 0,1-22 0,-1 1 15,0 0-15,-21 0 0,0-21 16,0 20-16,0-20 0,0 0 0,0-1 16,0 1-16,0 0 0,0-1 15,0 1-15,-42 21 0,42-21 16,-43 20-16,22 22 0,0 0 0,0 0 15,0 0-15,-22 0 0,22 22 16,0-1-16,-21 0 0,20 21 0,1-21 16,0 22-16,0-22 0,0 21 15,0-21-15,21 1 0,0-1 0,0 0 16,0 0-16,0 0 0,0 0 0,21-21 16,0 22-16,0-22 0,0 0 15,22 0-15,-22 0 0,0 0 0</inkml:trace>
  <inkml:trace contextRef="#ctx0" brushRef="#br2" timeOffset="205856.5">18500 13102 0,'-22'0'0,"44"0"0,-65 0 16,22-21-16,0 21 0,21-21 0,0 0 15,0 0 1,21-1-16,0 1 0,0 0 16,22 21-16,-22-21 15,21 21-15,-21 0 0,22-21 0,-1 21 16,-21 0-16,22 0 0,-1 0 0,-21 0 16,21 21-16,-20 0 0,-1 0 15,0 22-15,0-22 0,-21 21 0,0-21 16,0 22-16,0-22 0,0 21 15,0-21-15,0 0 0,-21 1 0,0-1 16,21 0-16,-21 0 0,-1 0 16,1-21-16,0 21 0,0-21 0,0 0 15,0 0-15,21-21 32,0 0-17,0 0-15,21 0 0,0 0 16,0-22-16,0 22 0,0 0 15,1-21-15,-1 20 0,0-20 0,0 21 16,0-21-16,22 20 0,-22 1 16,0-21-16,0 42 0,0-21 0,0 0 15,22 21-15,-22 0 0,0 0 16,0 0-16,0 0 0,1 0 0,-1 21 16,-21 0-16,21-21 0</inkml:trace>
  <inkml:trace contextRef="#ctx0" brushRef="#br2" timeOffset="206498.16">19621 13018 0,'0'0'0,"0"-22"15,-21 22 1,0 0-16,0 0 16,0 0-16,0 0 0,-1 22 15,1-1-15,21 0 0,-21 21 0,0-21 16,21 1-16,-21-1 0,21 21 0,0-21 15,0 0-15,0 1 0,0-1 16,0 0-16,0 0 0,0 0 0,0 0 16,21-21-16,0 22 0,0-22 15,22 0-15,-22 21 0,21-21 16,0 0-16,1 0 0,-22 0 0,21 0 16,-21 0-16,22-21 0,-22 21 15,0-22-15,21 1 0,-20 0 0,-1 0 16,0 0-16,-21 0 0,21-22 0,0 22 15,0-21-15,-21-1 0,0 22 16,22-21-16,-22 21 0,21 0 0,-21-1 16,0 1-16,0 42 31,0 1-31,0-1 16,-21 0-16,21 0 0,-22 21 0,22-20 15,0 20-15,-21-21 0,0 21 16,21-20-16,-21 20 0,21 0 15,0 1-15,0-22 0,0 21 0,0 22 16,0-22-16,0 0 0,0 22 16,0-22-16,0 0 0,0 22 0,0-22 15,0 1-15,0 20 0,0-21 0,0 1 16,0 20-16,0-20 0,0-1 16,0 0-16,0 22 0,0-22 0,0 0 15,0 1-15,-21-1 0,21-21 16,-21 22-16,-1-22 0,1 0 0,0 0 15,0 0-15,0 0 16,0-21-16,-1 0 0,1 0 16,0 0-16,0 0 0,0 0 0,0 0 15,-1 0-15,1 0 0,0 0 0,0-21 16,0 0-16,0 0 0,-1 0 16,1-22-16,21 22 0,0-21 0,0 0 15,-21-1-15,21 1 0</inkml:trace>
  <inkml:trace contextRef="#ctx0" brushRef="#br2" timeOffset="206899.93">17653 12637 0,'0'0'0,"-21"-22"16,0 22-16,21-21 15,21 21 1,21 0-16,-21 0 15,22 0-15,-1 0 0,0 0 0,22 0 16,-22 0-16,0 0 0,22 0 16,-22 0-16,22 0 0,-22 0 0,0 0 15,1 0-15,-1 0 0,-21 0 0,22 0 16,-22 0-16,0 0 16,-42 0-1,0 0 1,-1 0-16,1 0 15,0 21-15,0-21 0</inkml:trace>
  <inkml:trace contextRef="#ctx0" brushRef="#br2" timeOffset="208324.25">783 14880 0,'0'0'15,"-21"0"1,21 21 31,21-21-16,0 0-31,0 0 0,1 0 16,-1 0-16,21-21 0,-21 21 15,0-21-15,22 0 0,-22 0 16,0 21-16,21-21 0,-20-1 16,-1 22-16,21-21 0,-21 21 15,0 0-15,1-21 0,-1 21 16,0 21-16,-21 0 16,0 22-16,0-22 0,0 0 15,0 21-15,0 1 0,0-1 16,0 0-16,0 1 0,0-1 15,-21 0-15,0 1 0,-1-1 0,-20 0 16,21 1-16,-21-1 0,20-21 16,1 22-16,-21-22 0,21 0 0,0 0 15,-22 0-15,22-21 16,0 0-16,0 0 0,0 0 0,-1 0 16,22-21-16,-21 0 0,0 0 15,21 0-15,-21-1 0,21-20 16,0 0-16,0-1 0,0 1 0,0 0 15,0-1-15,0 22 0,0-21 16,0 21-16,0 0 0,0-1 0,21 22 16,0 0-16,0 0 0,1 0 15,-1 0-15,0 22 0,21-1 16,-21 21-16,1-21 0,-1 22 0,0-22 16,-21 21-16,21-21 0,0 22 15,-21-22-15,0 0 0,21 0 16,1 0-16,-22 0 0,21 1 15,-21-1 1,21-21 0,0-21-1,-21-1-15</inkml:trace>
  <inkml:trace contextRef="#ctx0" brushRef="#br2" timeOffset="208528.29">1566 15050 0,'0'0'0,"21"0"0,1-22 16</inkml:trace>
  <inkml:trace contextRef="#ctx0" brushRef="#br2" timeOffset="209584.13">2942 14817 0,'-42'0'31,"42"21"-31,0 0 16,21-21-1,0 0-15,0 0 16,0 0-16,22 0 0,-22-21 15,0 0-15,0 21 0,0-21 0,22-1 16,-22 1-16,0 0 16,0 0-16,0 0 0,1 0 0,-22-1 15,0 1-15,0 0 0,0 0 16,0 0-16,0 0 0,-22-1 16,1 22-16,0 0 15,21 22-15,-21-1 0,21 0 16,-21 0-16,21 21 0,0 1 15,0-1-15,0 0 0,0 1 0,0-1 16,0 0-16,0 1 0,0-1 16,0 22-16,0-22 0,0 0 0,0 1 15,0-22-15,0 21 0,0-21 16,-21 22-16,21-22 0,0 0 16,0 0-16,-22-21 15,1 0 1,0-21-16,0 0 0,0 21 0,0-21 15,-1-1-15,1-20 0,0 21 16,0 0-16,-21-22 0,20 22 0,1-21 16,0 21-16,0-22 0,0 22 15,0 0-15,-1 0 0,1 21 16,21 21 15,21 0-31,1 22 0,-22-22 0,21 0 16,0 21-16,-21-21 0,21 22 15,0-22-15,0 0 0,1 21 16,-1-20-16,0-1 0,0-21 0,0 21 16,0-21-16,22 0 0,-22 0 15,0 0-15,0 0 0,22 0 0,-22 0 16,21-21-16,0 0 0,-20-22 16,20 22-16,0 0 0,1-21 0,-1-1 15,0 1-15,1 0 0,-22-1 16,0 1-16,21 0 0,-42-1 15,21 1-15,-21 0 0,0-1 0,0 1 16,0 0-16,0-1 0,0 22 16,0 0-16,0 0 0,-21 21 15,21 21-15,-21 0 16,21 0-16,0 22 0,0-1 0,-21 0 16,21 1-16,-21-22 0,21 21 15,0 0-15,0 1 0,-21-1 0,21 0 16,0 1-16,0-1 0,0 0 15,0-20-15,0 20 0,0-21 0,0 0 16,21-21-16,-21 21 0,21-21 16,0 0-16,0 0 0,0 0 15,1-21-15,-1 0 16</inkml:trace>
  <inkml:trace contextRef="#ctx0" brushRef="#br2" timeOffset="209808">3492 14901 0,'0'0'0,"22"0"31,-1 0-31,0 0 16,21 0-16,-21-21 0,22 0 15,-22 21-15,21 0 0,1-21 0,-22 21 16,21-21-16,0 21 0,-20 0 0,-1 0 16,0-21-16</inkml:trace>
  <inkml:trace contextRef="#ctx0" brushRef="#br2" timeOffset="211036.55">5270 15113 0,'0'0'16,"0"-85"-1,0 64-15,0 0 16,0 0-16,0 0 0,-21 0 15,21-1-15,-21 1 0,21 0 0,-21 0 16,0 0-16,0 0 0,21-1 0,-22 1 16,1 0-16,-21 21 0,21 0 15,0 0-15,-22 0 0,22 0 0,-21 0 16,-1 21-16,1 0 0,0 1 16,-1-1-16,22 21 0,-21-21 15,21 22-15,0-22 0,-1 21 0,22 0 16,0 1-16,0-22 0,0 21 15,0 1-15,0-22 0,22 0 0,-1 0 16,0 0-16,21 0 0,-21-21 16,22 0-16,-22 0 0,21 0 0,1 0 15,-1 0-15,-21 0 0,21-21 16,1 0-16,-22 0 0,21 0 0,-21-22 16,22 22-16,-22 0 0,0 0 15,-21-21-15,21 20 0,0 1 0,-21-21 16,0 21-16,0-22 0,0 1 15,0 21-15,0-21 0,0-1 16,0 22-16,0-21 0,-21-1 0,21 22 16,-21 0-16,21 0 0,0 0 15,-21 21-15,0 0 16,21 21-16,-21 0 0,21 0 16,0 22-16,0-1 0,0-21 0,0 21 15,0 1-15,0-1 0,0 0 16,0 1-16,0-1 0,0-21 0,0 22 15,0-1-15,0-21 0,0 21 16,21-20-16,0-1 0,0 0 0,-21 0 16,21-21-16,0 0 0,22 0 15,-22 0-15,0 0 0,21 0 16,-20 0-16,20-21 0,0 0 0,1 0 16,-22-1-16,21 1 0,0 0 15,1 0-15,-22 0 0,21 0 0,-21-1 16,1-20-16,-1 21 0,-21 0 15,0 0-15,0-1 0,0 1 0,0 0 16,-21 21 0,-1 0-16,1 21 15,21 0-15,-21 1 0,0-1 0,0 0 16,21 0-16,0 0 0,-21 0 16,21 22-16,0-22 0,0 0 15,0 0-15,0 22 0,0-22 0,0 0 16,21-21-16,-21 21 0,21 0 15,0-21-15,0 0 0,22 0 0,-22 0 16,21 0-16,-21 0 0,22-21 16,-22 0-16,21 21 0,-21-21 0,22 0 15,-22-1-15,0 1 0,21-21 0,-21 21 16,1 0-16,-22-1 0,0-20 16,0 21-16,0-21 0,0 20 0,0-20 15,0 21-15,0-21 0,-22 20 16,1-20-16,-21 21 0,21 0 0,-22 0 15,1-1-15,21 22 0,-21 0 16,-1 0-16,1 0 0,21 22 16,-22-1-16,22 0 0,-21 21 0,21-21 15,0 22-15,-1-22 0,22 21 16,-21-21-16,21 22 0,0-22 0,0 0 16,0 21-16,0-20 0,0-1 15,21 0-15,1 0 0,20 0 0,-21-21 16,0 21-16,0-21 0,22 0 0,-22 0 15,21 0-15,1 0 0,-22 0 16</inkml:trace>
  <inkml:trace contextRef="#ctx0" brushRef="#br2" timeOffset="211639.54">6286 15028 0,'0'0'0,"43"-42"31,-22 21-31,0 21 0,-21-21 15,21 21-15,0-21 0,-21-1 16,22 22-16,-22-21 0,21 0 16,-21 0-16,21 21 0,-21-21 0,0 0 15,0-1-15,0 1 16,-21 21 15,21 21-31,-21 1 16,21-1-16,-22 0 0,1 0 0,21 21 15,-21-20-15,0-1 0,21 21 16,-21-21-16,21 22 0,0-22 0,0 0 16,0 21-16,0-21 0,0 1 15,21-1-15,0 0 0,0-21 16,0 0-16,22 0 0,-22 0 0,0 0 16,21 0-16,-20 0 0,20-21 15,0 21-15,1-21 0,-1-1 0,0 1 16,22-21-16,-22 21 15,0 0-15,1-22 0,-1 22 0,0-21 16,1 21-16,-22-22 0,0 22 0,0 0 16,0-21-16,-21 20 0,0 1 15,0 0-15,-21 21 16,0 0-16,-21 0 0,21 0 16,-1 0-16,-20 21 0,21 0 0,0 1 15,0-1-15,21 0 0,-22 0 0,22 0 16,0 0-16,0 1 0,22-1 15,-1 0-15,0-21 0,0 21 0,0 0 16,0 0-16,1 1 0,-1-22 16,-21 21-16,0 0 0,0 0 15,0 0 1,-21-21-16,-1 0 16,1 0-16,0 0 0,0 0 0,0 0 15,-22 0-15,22-21 0,0 0 16,0 21-16,0-21 0,21 0 0</inkml:trace>
  <inkml:trace contextRef="#ctx0" brushRef="#br2" timeOffset="212368.45">7937 14838 0,'0'0'0,"0"-21"0,0 0 0,0-1 16,22 1-16,-1 0 0,-21 0 15,21 0-15,0 0 0,0-1 0,0 1 16,1 0-16,-1 0 0,0 21 16,0 0-16,0 0 0,0 0 0,1 0 15,-1 21-15,0 0 16,0 0-16,-21 1 0,0 20 0,0-21 15,0 21-15,0-20 0,0 20 0,0-21 16,0 21-16,0-20 0,0 20 16,0-21-16,0 0 0,0 0 0,0 1 15,0-1-15,-21 0 16,21 0-16,0-42 31,0 0-31,0 0 16,0-1-16,0 1 0,0 0 0,0-21 15,21 21-15,0-22 0,-21 22 16,21-21-16,1-1 0,-1 1 0,0 0 16,21-1-16,-21 22 0,22-21 15,-22 21-15,21 0 0,1 21 16,-22 0-16,21 0 0,0 21 0,-20 0 16,20 0-16,-21 0 0,0 22 0,0-1 15,1-21-15,-1 21 0,-21 1 16,0-1-16,0-21 0,0 22 15,0-22-15,0 21 0,0-21 0,-21 0 16,-1 1-16,22-1 0,0 0 16,0 0-16,-21-21 0,21 21 15,0-42 1,0 0 0,21 0-16,-21 0 0,22-22 15,-1 22-15</inkml:trace>
  <inkml:trace contextRef="#ctx0" brushRef="#br2" timeOffset="212779.63">9313 14520 0,'0'0'0,"0"-21"0,-21 21 32,0 21-32,0 1 0,21-1 15,-21 0-15,-1 21 0,1-21 0,0 22 16,0-1-16,0-21 0,0 22 15,-1-1-15,1-21 0,21 21 0,0-20 16,0-1-16,0 21 0,0-21 16,0 0-16,0 1 0,21-22 0,1 21 15,-1-21-15,0 0 0,0 0 16,21 0-16,-20 0 0,20 0 16,-21-21-16,21 21 0,-20-22 0,-1 1 15,21 0-15,-21 0 0,0 0 16,1 0-16,-1-1 0,-21 1 0,0-21 15,0 21-15,0-22 0,0 22 0,0-21 16,0 21-16,-21-22 0,-1 22 16,1 0-16,0 0 0,0 0 0,0 21 15,-22 0-15,22 0 0,0 0 16,-21 0-16,21 21 0,-1 0 0,-20 0 16,21 0-16,21 1 0,-21-1 15,21 0-15,0 0 0,0 0 16,0 0-16,21 1 0,21-22 15,-21 0-15,22 0 0,-1 0 0</inkml:trace>
  <inkml:trace contextRef="#ctx0" brushRef="#br2" timeOffset="213059.47">10012 14478 0,'0'-21'15,"0"42"-15,0-84 0,0 41 0,0 1 0,0-21 16,0 21-16,0 0 15,-21 21 1,-1 21-16,1 0 0,0 0 16,0 21-16,21-20 0,-21 20 0,0 0 15,-1 1-15,1-1 0,0 21 0,0-20 16,0-22-16,21 21 0,0 1 16,0-22-16,0 21 0,0-21 0,0 0 15,0 1-15,21-1 0,-21 0 0,42-21 16,-21 0-16,1 21 0,-1-21 15,0 0-15,21 0 0,-21 0 0,1 0 16,-1-21-16,21 21 0,-21-21 16,0 0-16,1-1 0</inkml:trace>
  <inkml:trace contextRef="#ctx0" brushRef="#br2" timeOffset="213260.35">9737 14584 0,'0'0'0,"-22"0"0,22 21 16,22-21 15,-1 0-31,0 0 16,0 0-16,0 0 0,0 0 15,22 0-15,-22 0 0,0 0 16,0-21-16,0 21 0</inkml:trace>
  <inkml:trace contextRef="#ctx0" brushRef="#br2" timeOffset="-214716.52">11599 14647 0,'21'0'32,"1"-21"-32,-1 21 15,0-21-15,0 0 0,0 0 16,0 0-16,1-1 0,-1-20 0,0 21 16,0 0-16,-21-22 0,0 22 15,0 0-15,0 0 0,0-21 0,0 20 16,-42 1-16,21 0 0,-1 21 15,-20 0-15,21 0 0,-21 0 16,-1 0-16,22 0 0,-21 0 0,-1 21 16,22 0-16,0 1 0,-21-1 15,42 0-15,-21 21 0,21-21 0,0 22 16,0-22-16,0 21 0,21 1 16,0-22-16,0 21 0,0 0 15,22-20-15,-22 20 0,21-21 0,-21 21 16,0-20-16,22-1 0,-22 0 15,0 0-15,0 21 0,-21-20 0,0-1 16,0 0-16,0 0 0,-21 0 16,-21 0-16,21-21 0,-22 22 15,1-1-15,0-21 0,-1 0 0,1 0 16,0 0-16,-22 0 0,43 0 16,-21 0-16,-1-21 0,1-1 0,21 1 15,0 0-15,-1 0 0,-20 0 0,21-22 16,21 22-16,-21-21 0,21 0 15,-21-1-15,21 1 0,0 0 16,0 20-16,0-20 0,0 0 16,0 21-16,0-1 0,0 1 0,21 21 15,0 0-15,0 21 16,0 1-16,-21-1 0,21 21 16,1-21-16,-1 22 0,-21-22 0,21 21 15,-21 0-15,21 1 0,0-22 16,-21 21-16,21-21 0,1 22 0,-1-22 15,0 0-15,0 0 0,21 0 16,-20 1-16,-1-1 0,21-21 0,-21 21 16,0-21-16,1 0 0,20 0 15,-21 0-15,0 0 0,22 0 16,-22-21-16,21 21 0,-21-21 0,22-1 16,-22 1-16,0 0 0,21 0 15,-21 0-15,1 0 0,-22-1 0,21-20 16,-21 21-16,0 0 0,0-22 0,0 22 15,0 0-15,0 0 0,0 0 16,0 0-16,-21 21 16,21 21-1,0 0-15,0 0 0,-22 0 0,22 22 16,0-22-16,-21 0 0,21 0 0,0 0 16,0 0-16,0 1 0,0-1 15,0 0-15,21 0 0,1 0 16,20-21-16,-21 21 0,0-21 15,22 0-15,-22 0 0,21 0 16,-21 0-16,22-21 0,-1 21 0,-21-21 16,21 0-16,-20 21 0,-1-21 15,21 0-15,-21-1 0,0 1 0,-21 0 16,0 0-16,22 0 0,-22 0 0,0-1 16,0 1-16,0 0 15,-22 21 1,22 21-16,-21-21 15,0 21-15,21 1 0,-21-1 0,0 0 16,21 0-16,0 0 16,0 0-16,0 1 0,0-1 15,21-21-15,0 21 16,0-21-16,0 0 0,1 0 0,-1 0 16,21 0-16,-21 0 0,0 0 15,22-21-15,-22 21 0,0-21 0,0-1 16,22 1-16,-22 0 0,0 0 15,0 0-15,-21 0 0,21-22 0,-21 22 16,0 0-16,0-21 0,0 20 0,0 1 16,0 0-16,0 0 0,0 0 15,-21 21 1,21 21 0,0 0-16,-21 0 0,21 0 0,-21 22 15,21-22-15,-21 21 0,21 1 0,0-22 16,0 21-16,-22 0 0,22 1 15,-21 20-15,21-20 0,0 20 0,-21-21 16,0 22-16,21-1 0,-21-20 16,0 20-16,21 1 0,0-22 0,0 22 15,-22-22-15,22 0 0,0 1 0,0-22 16,0 0-16,0 21 0,0-21 16,22-21 15,-1-21-31,-21 0 0,21 0 15,0-21-15,-21 20 0,0-20 0</inkml:trace>
  <inkml:trace contextRef="#ctx0" brushRef="#br2" timeOffset="-214404.87">12700 14838 0,'0'0'0,"0"-21"0,0 0 0,0-1 15,-21 1-15,21 0 0,0 0 16,0 0-16,21 0 0,0 21 15,0 0-15,0 0 0,22 0 16,-22 0-16,21 0 0,1 0 16,-22 0-16,21 0 0,-21 21 15,0 0-15,1 0 0,-1 0 0,-21 0 16,21 1-16,-21-1 0,0 0 0,0 0 16,-21 0-16,0 0 0,-1 1 15,-20-22-15,21 21 0,-21 0 0,20-21 16,-20 0-16,21 21 0,0-21 0,-22 0 15,22 0-15,0 0 16,42-21 15,0 21-31,1 0 0,-1-21 0,21 0 16,-21 21-16,22-22 0</inkml:trace>
  <inkml:trace contextRef="#ctx0" brushRef="#br2" timeOffset="-214088.25">13420 14669 0,'0'0'16,"0"-22"-16,0 1 0,-22 21 15,1 0-15,0 0 16,21 21-16,-21-21 0,0 22 0,0 20 16,21-21-16,0 0 0,-22 22 15,22-22-15,-21 21 0,0 0 16,21 1-16,0-1 0,0 22 0,-21-22 15,0 21-15,0 1 0,21-1 0,0 1 16,-22-1-16,1 1 0,21-22 16,-21 22-16,0-1 0,21-20 0,-21-1 15,0 21-15,21-20 0,0-1 16,-22-21-16,22 22 0,-21-43 0,21 21 16,0-42-1,21-1-15,1 1 16,-22 0-16,21-21 0,0-1 0,-21 1 15,21 0-15,0-22 0,0 22 16</inkml:trace>
  <inkml:trace contextRef="#ctx0" brushRef="#br2" timeOffset="-213785.43">13208 14944 0,'0'0'0,"0"-43"0,0 22 16,0 0-16,0-21 0,0 21 0,0-1 15,0 1-15,0 0 0,0 0 16,21 0-16,0 21 0,0-21 0,1-1 15,-1 22-15,21-21 0,0 21 0,-20 0 16,20 0-16,0 0 0,-21 0 16,22 0-16,-22 21 0,0 1 0,0-1 15,0 0-15,-21 0 0,0 0 16,0 0-16,0 22 0,0-22 16,0 0-16,-21 0 0,0 0 0,-21 1 15,21-22-15,-22 21 0,22 0 16,-21-21-16,-1 21 0,22-21 0,-21 0 15,21 0-15,0 0 0,-1 0 0,44 0 32,-1 0-32,21-21 15,-21 21-15,0-21 0,22 0 0,-22 21 16</inkml:trace>
  <inkml:trace contextRef="#ctx0" brushRef="#br2" timeOffset="-213376.7">13970 14563 0,'0'-21'0,"0"42"0,0-64 16,-21 43-1,0 0-15,-1 22 0,1-1 16,0 0-16,-21 0 0,21 0 16,-1 0-16,1 22 0,21-22 0,-21 0 15,21 21-15,0-20 0,0-1 0,0 21 16,0-21-16,0 0 0,0 1 15,21-1-15,0-21 0,1 21 0,-1 0 16,0-21-16,0 0 0,0 0 16,22 0-16,-22 0 0,0 0 15,0 0-15,0 0 0,22 0 0,-22-21 16,0 21-16,-21-21 0,21 0 0,0-1 16,-21 1-16,21 0 0,-21 0 15,0-21-15,0 20 0,0-20 0,0 0 16,0 21-16,-21-22 0,0 1 15,0 21-15,0 0 0,-22-1 0,22 1 16,0 21-16,0 0 0,-21 0 0,20 0 16,-20 0-16,21 21 0,0 1 15,0-1-15,-1 0 0,1 0 16,21 0-16,0 22 0,0-22 16,0 0-16,0 0 0,0 0 0,21 0 15,1-21-15,20 22 0</inkml:trace>
  <inkml:trace contextRef="#ctx0" brushRef="#br2" timeOffset="-212972.58">14414 14605 0,'0'0'0,"-21"-63"15,21 41-15,0 1 16,0 0-16,21 21 31,1 0-31,-1 0 0,0 21 16,0 0-16,0 1 0,0 20 15,1-21-15,-22 0 0,0 22 0,21-22 16,-21 0-16,0 21 0,0-21 0,0 1 16,0 20-16,0-21 0,0 0 15,-21 0-15,-1 1 0,22-1 16,-21 0-1,21-42 17,0 0-32,0-1 15,21 1-15,-21 0 0,22 0 0,-1 0 16,0 0-16,-21-22 0,21 1 0,0 0 16,0 20-16,1-20 0,-1 0 15,0-1-15,0 1 0,0 21 0,0-21 16,-21 20-16,22 1 0,-1 0 15,0 0-15</inkml:trace>
  <inkml:trace contextRef="#ctx0" brushRef="#br2" timeOffset="-212704.73">15155 14182 0,'0'0'0,"64"-21"32,-64 42-17,-21 0 1,-1 0-16,1 21 0,21-20 0,-21 20 15,0 0-15,0 1 0,21-1 16,-21 0-16,21 1 0,0 20 0,-22-21 16,22 1-16,-21-1 0,21-21 15,0 22-15,0-1 0,0-21 0,0 0 16,0 0-16,0 1 0,0-1 0,0 0 16,21 0-16,1-21 15,-1 0 1,0 0-16,0 0 0,0 0 0,0-21 15,1 0-15,-1 21 16,0-21-16,0-1 0</inkml:trace>
  <inkml:trace contextRef="#ctx0" brushRef="#br2" timeOffset="-212467.86">15028 14499 0,'0'0'0,"-21"0"16,0 0-16,0 0 0,0 0 15,21 21-15,0 1 32,21-22-32,0 0 0,0 0 15,0 21-15,22-21 0,-22 21 0,0-21 16,0 0-16,0 0 0,0 21 16,1-21-16,-1 0 0,0 0 15,0 0-15,0 0 16,0 0-16,1-21 15,-22 0-15</inkml:trace>
  <inkml:trace contextRef="#ctx0" brushRef="#br2" timeOffset="-211941.15">16933 14224 0,'0'-21'0,"0"42"0,0-63 15,-21 42 1,0 0-1,0 0-15,0 21 0,21 21 16,-22-21-16,1 22 0,21 20 0,-21-20 16,21 20-16,-21-21 0,0 22 15,21-22-15,0 22 0,-21-22 0,21 0 16,0-20-16,-22 20 0,22-21 0,0 0 16,0 0-16,0 1 0,0-1 15,22 0-15,-1-21 0,0 0 16,0 0-16,0 0 0,0 0 15,-21-21-15,22 21 16,-1-21-16,-21-1 0,0 1 0,0 0 16,0 0-16</inkml:trace>
  <inkml:trace contextRef="#ctx0" brushRef="#br2" timeOffset="-211728.26">16510 14563 0,'0'0'0,"-21"0"15,0 42 1,21-21 0,21-21-1,0 0-15,0 0 0,0 0 16,0 0-16,22 0 0,-22 0 0,21 0 16,-21 0-16,22 0 0,-22-21 15,21 21-15,-21-21 0,22 21 16,-22-21-16,21 0 0,-21 21 0,1-22 15</inkml:trace>
  <inkml:trace contextRef="#ctx0" brushRef="#br2" timeOffset="-211328.5">17187 14626 0,'0'0'0,"-42"64"31,63-64 1,0 0-32,0-21 0,1 21 15,-1-22-15,0 1 0,0 21 16,0-21-16,0 0 0,1 21 0,-1-21 16,0 0-16,0-1 0,-21 1 0,0 0 15,0 0-15,0 0 0,0 0 16,0-1-16,-21 22 15,0 0-15,0 0 0,-1 22 16,1-1-16,0 0 0,0 0 0,-21 0 16,20 22-16,1-1 0,0-21 15,0 21-15,21 1 0,0-22 16,0 21-16,0-21 0,0 1 0,0-1 16,0 0-16,21 0 0,0 0 15,22 0-15,-22-21 0,21 22 0,0-22 16,1 0-16,-1 0 0,0 0 0,1 0 15,-1 0-15,0 0 0,1 0 16,-1 0-16,-21-22 0</inkml:trace>
  <inkml:trace contextRef="#ctx0" brushRef="#br2" timeOffset="-210488.87">17865 14647 0,'0'-21'15,"0"42"-15,0-63 0,0 21 16,0 0-16,0 0 0,0-1 15,21 1-15,0 0 16,0 21-16,0-21 0,0 21 0,1 0 16,-1 0-16,0 0 0,0 0 0,0 0 15,0 0-15,1 21 0,-22 0 16,21 0-16,-21 1 0,0-1 0,0 0 16,0 21-16,0-21 0,0 22 15,0-22-15,0 0 0,-21 0 0,-1 22 16,1-22-16,0 0 0,0 0 0,0-21 15,21 21-15,-21 0 0,-1 1 16,44-22 31,-1 0-47,0 0 0,-21-22 0,21 1 16,0 0-16,0 0 0,1 0 15,-1 0-15,0-22 0,0 22 0,0-21 16,0 21-16,1-22 0,-1 1 0,0 21 15,-21-22-15,0 22 0,21 0 16,-21 0-16,-21 21 31,0 21-31,0 0 0,21 0 16,-22 22-16,22-22 0,-21 0 16,21 21-16,-21-20 0,21 20 15,0-21-15,0 0 0,0 22 0,0-22 16,0 0-16,0 0 0,21-21 0,0 21 15,1 0-15,20-21 16,-21 22-16,0-22 0,22 0 0,-22 0 16,21 0-16,0 0 0,1 0 15,-1 0-15,0 0 0,1-22 0,-1 22 16,-21-21-16,22 0 0,-22 0 0,0 0 16,0 0-16,0-22 15,0 1-15,-21 0 0,22-1 0,-22 1 16,21 0-16,-21-22 0,21 1 15,-21 20-15,0 1 0,0 0 0,0-1 16,0 22-16,0-21 0,0 21 0,0-1 16,0 44-1,-21-22 1,21 21-16,-21 21 0,-1-21 16,22 22-16,0-1 0,0 0 0,-21 1 15,21-1-15,-21 0 0,21 1 0,-21-1 16,21 0-16,0 1 0,0-1 15,0 0-15,0-21 0,0 1 0,0-1 16,0 0-16,0 0 16,0 0-16,21-21 0,0 21 15,0-21-15,1 0 0,-1 0 16,0 0-16,0 0 0,0-21 16,0 21-16,1-21 0,-1 0 0,0 21 15,0-21-15,0 0 0,0-1 0,1 1 16</inkml:trace>
  <inkml:trace contextRef="#ctx0" brushRef="#br2" timeOffset="-210265.21">18817 14457 0,'0'0'0,"-21"0"0,0 0 0,0 0 15,21 21 1,21-21-16,0 21 15,0-21-15,0 0 0,0 0 16,1 21-16,-1-21 0,0 0 16,0 0-16,0 0 0,0 0 15,1-21-15,-1 21 16,-21-21-16,21 21 16</inkml:trace>
  <inkml:trace contextRef="#ctx0" brushRef="#br2" timeOffset="-209953.39">19812 14901 0,'0'0'0,"0"22"15,-21-22 1,21 21-1,-21-21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2:09:27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889 953 0,'21'0'0,"-42"0"78,21-22-46,-21 1-32,21 0 0,0 0 15,0 0 1,21 0-16,0 21 15,0-22-15,0 22 0,1 0 16,-1 0 0,0 0-16,0 0 0,0 22 0,0-22 15,1 21-15,-1 21 0,0-21 16,0 22-16,-21-22 0,21 21 16,-21 0-16,21 1 0,-21-1 0,0 0 15,0 1-15,0-1 0,0 0 16,0 1-16,-21-1 0,0 0 15,0 1-15,0-1 0,0 0 0,-1 1 16,1-22-16,0 21 0,-21-21 16,21 22-16,-1-22 0,-20 0 0,21 0 15,-21 0-15,-1-21 0,22 0 16,-21 0-16,-1 0 16,22 0-16,0-21 0,-21 0 0,21 0 15,-1 0-15,1-22 0,0 22 16,0-21-16,21 0 0,0-1 0,0 22 15,0-21-15,0-1 0,0 22 16,21-21-16,21 21 0,-20 0 16,-1-1-16,0 1 0,0 21 0,21 0 15,-20 0-15,-1 0 0,21 0 16,-21 0-16,0 21 0,1 1 0,-1-1 16,0 0-16,21 0 0,-21 0 15,-21 22-15,22-22 0,-1 0 16,0 21-16,0-21 0,-21 22 15,0-22-15,21 21 0,-21-21 16,0 1-16,21-1 0,-21 0 16,0 0-16,0 0 0,0 0 0,0 1 15,0-1 1,22-21 0,-22-21-16,21-1 0,0 22 0,-21-21 15</inkml:trace>
  <inkml:trace contextRef="#ctx0" brushRef="#br0" timeOffset="220.94">1609 1312 0,'-22'0'31,"44"-21"47</inkml:trace>
  <inkml:trace contextRef="#ctx0" brushRef="#br0" timeOffset="768.89">3006 1016 0,'0'-21'0,"0"42"0,-22-63 0,22 21 0,0-1 15,0 1-15,0 0 0,0 0 16,0-21-16,0 20 0,0 1 15,0 0-15,0 42 32,0 22-17,0-22-15,22 21 0,-1 22 16,0-22-16,0 21 0,0-20 0,0 20 16,1-20-16,-1-1 0,0 21 15,0-20-15,0-1 0,22 0 0,-22 22 16,0-22-16,0 1 0,0-1 15,0 0-15,1 1 0,-1-1 0,-21-21 16,0 0-16,21 22 0,-21-22 16,21 0-16,-21 0 15,21-21 1,-21-21 0,0 0-16,0 0 15,21-22-15,-21 22 0,0-21 0,0-1 16,22 1-16</inkml:trace>
  <inkml:trace contextRef="#ctx0" brushRef="#br0" timeOffset="1059.79">3746 995 0,'0'0'0,"0"-64"0,22 43 0,-22-21 16,0 0-16,0 20 0,0 1 0,0 0 16,-22 21-1,1 0-15,0 21 16,0 22-16,-21-1 0,20 0 15,-20 1-15,21 20 0,-21-21 0,-1 22 16,1-22-16,0 22 0,-1-22 16,22 22-16,-21-22 0,-1 0 0,22 1 15,-21 20-15,21-21 0,-22 1 16,22-1-16,0 0 0,0 1 16,0-1-16,0-21 0,-1 22 0,22-22 15,0 0-15,0 0 0,-21-21 16,21 21-16,21-42 31,1 0-31,-1 0 0,0 0 16</inkml:trace>
  <inkml:trace contextRef="#ctx0" brushRef="#br0" timeOffset="1472.55">3895 1312 0,'0'0'0,"21"0"0,-21 22 47,0-1-47,0 0 0,0 0 0,0 0 16,0 22-16,0-1 0,0 0 15,0 1-15,0 20 0,0-21 0,0 22 16,0 21-16,0-22 0,0 1 15,0 20-15,0-20 0,0-1 0,0 22 16,0 0-16,0-22 0,0 22 16,0-1-16,0-20 0,0 21 0,0-22 15,0 22-15,-21-22 0,-1 1 16,22 20-16,0-20 0,-21-1 0,0 1 16,0-1-16,21-20 0,-21-1 0,21 0 15,0 1-15,0-22 16,-21 0-16,21-42 15,0 0 1,21-106 0,-21 84-16,0-20 0,21-1 0,0 1 15,0-1-15,-21-20 0,0-1 16,21 0-16</inkml:trace>
  <inkml:trace contextRef="#ctx0" brushRef="#br0" timeOffset="1828.26">3916 1630 0,'0'0'0,"0"-148"31,0 127-31,21-1 0,0 1 16,-21 0-16,21 0 0,0 0 0,1 0 16,20 21-16,-21-22 0,0 1 15,22 21-15,-22 0 0,21 0 0,-21 0 16,22 0-16,-22 0 0,0 0 15,21 21-15,-21 1 0,1-22 0,-1 42 16,-21-21-16,0 0 16,0 0-16,0 22 0,0-22 0,0 21 0,-21-21 15,-1 1-15,1 20 16,-21-21-16,21 21 0,-22-20 0,1-1 16,21 0-16,-21 0 0,-1 0 15,22 0-15,-21-21 0,21 22 0,-1-22 16,1 0-16,0 0 0,0 0 15,42-22 17,0 22-32,0-21 0,1 0 15</inkml:trace>
  <inkml:trace contextRef="#ctx0" brushRef="#br0" timeOffset="2433.91">5080 1439 0,'0'0'0,"21"0"0,0-105 32,-21 83-32,0 1 0,0 0 15,0 0-15,-21 21 0,0 0 16,0 0-16,0 0 0,-1 0 0,1 0 15,-21 0-15,21 21 0,-22 0 16,1 0-16,0 1 0,-1-1 16,1 21-16,0 0 0,-1-20 15,1 20-15,0 21 0,21-20 0,-1-1 16,1 0-16,0 1 0,21-1 0,0 0 16,0-20-16,0-1 0,0 21 15,0-21-15,21-21 0,0 21 0,1-21 16,20 0-16,-21 0 0,21 0 15,1 0-15,-22-21 0,21 21 0,1-21 16,-1 0-16,-21 0 0,21-22 16,-20 22-16,20-21 0,-21 0 0,0-1 15,0 1-15,1 0 0,-1 20 16,-21-20-16,0 0 0,0-1 16,0 1-16,0 21 0,0 0 15,0 0-15,0-1 0,0 44 31,0-1-31,0 0 16,0 0-16,0 21 0,0 1 0,0-22 16,0 21-16,0 1 0,0-1 15,0 0-15,0 1 0,0-22 0,0 21 16,0-21-16,21 0 16,-21 1-16,21-1 0,0 0 0,0-21 15,1 0-15,-1 0 16,0 0-16,0 0 0,0-21 15,0 0-15,1-1 0,-1 1 16,21-21-16,-21 21 0,0-22 0</inkml:trace>
  <inkml:trace contextRef="#ctx0" brushRef="#br0" timeOffset="2703.76">5673 974 0,'0'0'0,"0"-43"0,0 22 16,0 0-16,0 42 31,-22 0-31,22 1 0,-21 20 0,21 0 16,0 1-16,0-1 0,0 0 15,0 22-15,0-22 0,0 0 0,0 22 16,0-22-16,0 1 0,0-1 0,-21 0 16,21 1-16,0-1 0,0-21 15,0 21-15,0-20 0,0-1 0,0 0 16,0 0-16,0 0 15,21-21 1,0-21-16,1 0 16,-22 0-16,21-22 0,0 22 15,0-21-15</inkml:trace>
  <inkml:trace contextRef="#ctx0" brushRef="#br0" timeOffset="3236.45">6032 910 0,'0'0'0,"0"-21"0,0 0 0,0 42 32,0 0-32,0 0 15,0 22-15,0-1 0,0 0 16,0 1-16,0-1 0,0 22 0,0-22 16,0 0-16,0 1 0,0-1 15,0 21-15,0-20 0,0-1 16,0 0-16,0-20 0,0 20 0,0-21 15,0 21-15,0-20 0,0-1 16,0 0-16,0 0 0,0-42 47,0 0-47,0 0 0,0-1 16,0-20-16,0 21 0,0 0 0,0-22 15,0 1-15,0 21 0,22-21 16,-1-1-16,0 22 0,-21-21 0,21 21 15,0-22-15,0 22 0,1 0 16,-1 0-16,0 0 0,0-1 16,21 22-16,-20 0 0,-1 0 0,0 22 15,0-22-15,0 21 0,0 21 16,1-21-16,-1 22 0,0-22 0,-21 21 16,0-21-16,0 22 0,0-22 15,0 21-15,0-21 0,0 22 0,0-22 16,0 21-16,0-21 0,0 0 15,0 1-15,0-1 16,0 0-16,-21-21 16,0 0-16,-1-21 31,1 0-31,0-1 0,21 1 16,-21 0-16</inkml:trace>
  <inkml:trace contextRef="#ctx0" brushRef="#br0" timeOffset="3452.33">5419 1270 0,'0'0'0,"0"21"16,21-21-1,0 0-15,0 0 0,0 0 16,0 0-16,22 0 0,-22 0 15,21 0-15,1 0 0,-22-21 0,21 21 16,0 0-16,-20 0 0,20-21 16,-21 21-16,0-21 0,0 21 15</inkml:trace>
  <inkml:trace contextRef="#ctx0" brushRef="#br0" timeOffset="5127.52">7832 1609 0,'0'0'15,"-22"0"-15,22 21 0,-21-21 16,42 0 15,1 0-31,-1 0 0,0-21 16,0 0-16,21 21 0,-20-22 0,20 1 15,-21 0-15,21 0 0,-20 0 16,20 0-16,-21-1 0,0 1 16,22-21-16,-22 21 0,-21-22 0,21 22 0,-21-21 15,21 0-15,-21-1 0,0 1 16,0 0-16,0-1 0,0 1 15,0 0-15,-21-1 0,21 22 16,-21-21-16,0 21 0,21-1 0,-22 1 16,1 21-16,0 0 0,0 0 15,0 21-15,0 22 0,-22-22 16,22 42-16,0-20 0,21-1 16,-21 22-16,0-1 0,-1-21 0,1 22 15,21-1-15,0-20 0,-21 20 16,21-20-16,0 20 0,-21 1 15,21-22-15,0 0 0,0 22 16,0-22-16,21-21 0,0 22 0,-21-22 0,21 0 16,1 0-16,-1 0 15,0-21-15,0 0 0,21 0 0,-20 0 16,-1 0-16,0 0 0,21 0 16,-21 0-16,22-21 0,-22 0 0,21 0 15,-21-22-15,22 22 0,-22 0 0,0-21 16,0 21-16,0-22 15,1 1-15,-22 21 0,21-22 0,-21 22 16,0-21-16,0 21 0,0 0 0,0-1 16,-21 22-1,-1 0 1,1 0-16,21 22 0,-21-1 16,21 0-16,0 0 15,0 0-15,0 0 0,0 1 16,21-22-1,0 21-15,22-21 0,-22 0 16,0 0-16,21 0 0,-20 0 16,20-21-16,-21 21 0,21-22 0,1 1 15,-22 21-15,21-21 0,-21 0 0,1 21 16,20-21-16,-42 0 0,21-1 16,0 1-16,-21 0 0,21 21 15,-21-21-15,-21 21 47,0 21-47,0 0 0,0 0 16,0 1-16,21-1 0,0 0 0,-22 0 15,22 0-15,0 0 0,0 1 16,0-1-16,0 0 0,0 0 0,22 0 16,-1-21-16,-21 21 0,21-21 15,0 0-15,0 0 0,0 0 0,1 0 16,-1 0-16,21 0 0,-21 0 15,0-21-15,1 21 0,20-21 16,-21 0-16,0 0 0,0 0 16,1-1-16,-1 1 0,-21 0 0,21 0 15,-21 0-15,21 0 0,-21-1 0,21 1 16,-21 0-16,0 0 0,0 0 16,0 42 30,0 0-46,0 0 0,0 0 16,0 22-16,0-22 0,0 21 0,0 1 16,0-1-16,0 0 0,0 1 0,0 20 15,0-21-15,0 22 16,0-22-16,0 22 0,0-1 0,0-20 16,0 20-16,0-21 0,0 22 15,0-1-15,0 1 0,0-22 0,0 22 16,21-1-16,-21 1 0,0-1 0,0 1 15,22-1-15,-22-20 0,21 20 16,0 1-16,-21-22 0,0 21 0,0-20 16,0 20-16,0-20 0,0-1 0,0-21 15,0 21-15,-21-20 0,0 20 16,-1-21-16,1-21 0,0 21 0,0-21 16,0 0-16,-22 0 0,22 0 0,0 0 15,0 0-15,-21 0 16,20-21-16,1 0 0,-21 0 0,21 0 15,-22-22-15,22 1 0,-21 0 0,21-1 16,0-20-16,-22 20 0,22-20 16,0-22-16,0 22 0,0-1 0,21-20 15,0-1-15,0 0 0,0 22 0,0-22 16,0 22-16,21-22 0,0 21 16,0 1-16,0-1 0,0 1 0,22 21 15,-22-22-15,21 22 0,-21-1 16,1 1-16,20 0 0,-21 21 0,0-1 15,22-20-15,-22 21 0,0 21 16,-21-21-16,21 21 0,0 0 16,-21-21-16,21 21 15</inkml:trace>
  <inkml:trace contextRef="#ctx0" brushRef="#br0" timeOffset="5649.2">10901 1228 0,'0'0'0,"-21"0"0,42 0 47,0 0-31,21 0-16,-21 0 0,22 0 0,-1 0 15,0 0-15,22 0 16,-22 0-16,1 0 0,20 0 0,-21 0 16,22 0-16,-22 0 0,1 0 0,-1 0 15,-21 0-15,21 0 0,-20-21 16,-1 21-16,0 0 0,-42 0 31,0 0-31,-1 0 0,-20 0 16,21 0-16</inkml:trace>
  <inkml:trace contextRef="#ctx0" brushRef="#br0" timeOffset="5927.94">11261 1249 0,'0'21'0,"-22"0"16,22 0-16,0 1 0,-21-1 15,21 21-15,0-21 0,0 22 16,-21-1-16,21 0 0,-21 1 0,0-1 16,21 0-16,0 1 0,-21-1 15,-1 0-15,1 1 0,21-1 0,0 0 16,-21-21-16,21 1 0,-21-1 0,21 0 16,0 0-1,21-21 1,0 0-1,0 0-15,1-21 0,-1 0 16,0 0-16,21-1 0</inkml:trace>
  <inkml:trace contextRef="#ctx0" brushRef="#br0" timeOffset="6356.21">11599 1651 0,'21'0'16,"1"0"-16,-1 0 15,0 0-15,0 0 16,0-21-16,0 21 0,1-21 16,-1 21-16,0-21 0,0 21 0,0-22 15,0 1-15,1 21 0,-1-21 0,0 21 16,-21-21-16,0 0 15,0 0-15,0-1 16,-21 22 0,0 0-16,-1 0 15,1 22-15,0-1 0,0 0 0,0 0 16,-22 21-16,22-20 0,0 20 16,0 0-16,0 1 0,0-1 0,-1-21 15,1 21-15,0 1 0,21-22 16,0 21-16,0-21 0,0 1 0,0-1 15,0 0-15,0 0 16,21-21-16,0 21 0,1-21 0,-1 0 16,0 0-16,0 0 0,21 0 0,-20 0 15,20-21-15,-21 0 0,21 0 16,-20 0-16,20-1 0,0 1 0</inkml:trace>
  <inkml:trace contextRef="#ctx0" brushRef="#br0" timeOffset="6916.92">12277 1524 0,'0'0'0,"21"-63"31,0 41-31,0 22 16,0-21-16,0 21 0,1 0 16,-1 0-16,0 0 15,0 0-15,0 21 0,0-21 0,-21 22 16,22-1-16,-22 0 0,21 21 15,-21-21-15,0 22 0,0-22 0,0 21 16,0 1-16,0-22 0,0 21 16,-21-21-16,-1 22 0,1-22 15,0 0-15,0 0 0,0 0 0,0 0 16,-1 1-16,1-1 16,21-42 15,21-1-31,-21 1 15,22 0-15,-1 0 0,0-21 0,0 20 16,0-20-16,22 0 0,-22-1 16,0 22-16,0-21 0,0 0 15,0 20-15,1-20 0,-1 21 0,0 0 16,-21 0-16,21 21 16,-21-22-16,0 44 15,0-1 1,-21 0-16,21 21 0,-21-21 0,0 22 15,21-22-15,-22 21 0,22 1 16,0-1-16,-21-21 0,21 21 0,0-20 16,0 20-16,0-21 0,0 0 15,0 0-15,0 1 0,0-1 0,21-21 16,1 21-16,-1-21 0,0 0 16,0 0-16,0 0 0,0 0 0,1 0 15,-1 0-15,21 0 0,-21 0 16,22-21-16,-22 0 0,21-1 15,-21 1-15,0 0 0,22-21 0</inkml:trace>
  <inkml:trace contextRef="#ctx0" brushRef="#br0" timeOffset="7203.75">13356 1080 0,'0'-22'15,"0"44"-15,0-65 0,0 22 16,0 42-1,0 0-15,-21 1 16,21 20-16,-21-21 0,0 21 16,21 1-16,-22-1 0,1 0 0,21 1 15,-21-1-15,21 0 0,-21 22 16,0-22-16,21 1 0,0 20 0,-21-21 16,21 1-16,0-1 0,-22-21 15,22 22-15,0-22 0,0 0 0,0 0 16,0 0-16,0 0 0,0 1 0,22-22 15,-1 0-15,0 0 16,0 0-16,0 0 0,0 0 16,1-22-16,-1 1 15,0 0-15</inkml:trace>
  <inkml:trace contextRef="#ctx0" brushRef="#br0" timeOffset="7420.45">13123 1503 0,'0'0'0,"-21"0"15,42 0 1,0 0-16,1 0 0,-1 0 16,0 0-16,21 0 15,-21 0-15,1 0 0,-1 0 0,21 0 16,-21-21-16,0 21 0,1 0 15,-1 0-15,0-21 0,0 21 0,0 0 16</inkml:trace>
  <inkml:trace contextRef="#ctx0" brushRef="#br0" timeOffset="7788.16">14224 1228 0,'0'-21'0,"0"-1"0,-21 22 16,21-21 0,-21 21-16,-1 0 15,1 0-15,0 21 0,0 1 0,0-1 16,0 21-16,-1-21 0,1 22 15,0-1-15,0 0 0,21 1 0,-21-1 16,0 0-16,-1 1 0,22-1 16,0 21-16,-21-20 0,21-22 15,0 21-15,-21 1 0,21-22 0,0 0 16,0 21-16,0-21 0,0 1 16,21-22-16,0 21 0,1-21 0,-1 0 15,0 0-15,0 0 0,0 0 16,22 0-16,-22 0 0,21 0 0,0-21 15,1-1-15,-1 1 0</inkml:trace>
  <inkml:trace contextRef="#ctx0" brushRef="#br0" timeOffset="8140">14838 1122 0,'21'0'16,"0"21"-16,-21 0 0,21 0 0,0 1 16,1 20-16,-1-21 0,0 21 15,-21-20-15,21 20 0,0 0 0,0 1 16,-21-1-16,0 0 0,0 1 15,0-1-15,0-21 0,0 21 0,0 1 16,0-1-16,0-21 0,-21 0 16,0 22-16,0-22 0,0 0 15,0 0-15,-1 0 0,1 1 16,0-22 0,0 0-1,0 0-15,0 0 0</inkml:trace>
  <inkml:trace contextRef="#ctx0" brushRef="#br0" timeOffset="9735.87">2836 2498 0,'0'0'0,"-21"0"16,0 0-16,0 0 15,42 0 32,0 0-31,0 0-16,0 0 0,1 0 16,-1 0-16,21 0 0,-21 0 15,0 0-15,22 0 0,-22 0 0,21 0 16,1 0-16,-22 0 15,21 0-15,0 0 0,1 0 0,20 0 16,-20 0-16,20 0 0,-21 0 16,22 0-16,-1 0 0,1 0 0,-1 0 15,1 0-15,-1 0 0,1 0 0,-1 0 16,1-21-16,-1 21 0,1 0 16,21 0-16,-22 0 0,22 0 0,21 0 15,-22 0-15,1 0 0,21 0 16,-22 0-16,22 0 0,-21 0 0,0 0 15,-1 0-15,22 0 0,-21 0 16,21 0-16,-1 0 0,1 0 0,0 0 16,0 0-16,0 0 15,0 0-15,-1 0 0,1 0 0,21 0 16,0 0-16,0 0 0,0 0 16,-21 0-16,21 0 0,0 0 0,-21 0 15,21 0-15,0 0 0,0 0 16,-21 0-16,21 0 0,-21 0 0,21 0 15,-22 0-15,1 0 0,0 0 16,21 0-16,-21 0 0,21 21 0,0-21 16,-21 0-16,21 0 0,-21 0 0,21 0 15,0 0-15,-22 0 0,22 0 16,0 0-16,0 0 0,-21 0 0,0 0 16,0 0-16,0 0 15,0 0-15,-1 0 0,1 0 0,0 0 16,21 0-16,-21 0 0,0 0 15,0 21-15,-1-21 0,1 0 0,21 0 16,-21 0-16,21 0 0,0 0 0,-21 0 16,21 0-16,-21 0 0,21 0 15,-21 0-15,21 0 0,-22 0 0,22 0 16,-21 0-16,21 0 0,-21 0 16,0 0-16,0 0 0,0 0 0,-1 0 15,1 0-15,21 0 0,-21 0 16,0 0-16,0 0 0,0 0 0,-1 0 15,1 0-15,0 0 16,-21 0-16,21 0 0,-22 0 0,22 0 16,-21 0-16,21 0 0,-22 0 0,1 0 15,0 21-15,-1-21 0,-20 0 16,-1 0-16,22 0 0,-43 0 0,22 0 16,-1 0-16,-20 21 0,-1-21 15,-21 0-15,21 0 0,-20 0 0,-1 0 16,0 0-1,-21-21 48</inkml:trace>
  <inkml:trace contextRef="#ctx0" brushRef="#br0" timeOffset="9864.79">16277 2498 0,'0'0'0,"-21"0"47,0 0-47,0 0 16</inkml:trace>
  <inkml:trace contextRef="#ctx0" brushRef="#br0" timeOffset="13624.05">1079 3810 0,'-21'0'15,"42"0"32,1 0-47,-1-21 0,0 21 16,0-21-16,0 0 0,0 21 15,1-22-15,20 22 0,-21-21 0,0 0 16,0 21-16,1-21 16,-1 21-16,-21-21 0,21 21 15,-21-21-15,0-1 0,-21 1 16,-22 21 0,22 0-16,-21 0 15,21 0-15,-22 0 0,1 0 16,21 0-16,-21 21 0,20-21 0,-20 22 15,21-1-15,0-21 0,-22 21 16,22-21-16,21 21 0,-21 0 0,0 0 16,21 1-16,0-1 15,0 0-15,0 0 16,21 0-16,0-21 0,0 21 16,1 1-16,20-1 0,-21-21 15,21 21-15,-20 0 0,20 0 0,0 22 16,1-22-16,-22 0 15,21 21-15,-21 1 0,0-22 0,-21 21 16,0 0-16,0-20 0,-21 20 16,0 0-16,0-21 0,-21 22 15,-1-22-15,1 0 0,0 0 0,-1 0 16,22 1-16,-21-22 0,-1 0 16,22 0-16,0 0 0,-21 0 0,21 0 15,-1-22-15,1 22 0,0-21 16,0 0-16,0-21 0,21 21 15,-21-1-15,-1-20 0,22 0 0,-21 21 16,21-22-16,0 1 0,0 0 16,0-1-16,0 22 0,0-21 15,0 21-15,21-1 0,1 1 16,-1 0-16,21 0 0,-21 21 0,22 0 16,-22 0-16,0 0 0,21 0 15</inkml:trace>
  <inkml:trace contextRef="#ctx0" brushRef="#br0" timeOffset="14316.75">1651 3916 0,'0'0'0,"21"0"0,-21 21 31,0 0-31,0 0 16,0 1-16,0-1 0,0 0 15,-21 0-15,21 21 0,0-20 0,0-1 16,0 0-16,0 21 0,-21-21 16,21 1-16,0-1 0,0 0 15,0 0-15,0 0 0,21 0 16,0-21-16,0 0 0,0 0 16,1 0-16,-1 0 0,21-21 15,-21 0-15,22 21 0,-22-21 16,0 0-16,21-22 0,-21 22 0,1 0 15,-1-21-15,0 21 0,0-22 16,0 22-16,-21-21 0,0 21 0,0-1 16,0 1-16,21 0 0,-21 0 15,0 0-15,0 42 32,0 0-32,0 0 15,0 0-15,0 1 0,0 20 16,0 0-16,0 1 0,0 20 15,0-21-15,0 22 0,0-22 16,0 22-16,0-22 0,0 22 0,0-22 16,0 21-16,0 1 0,0-22 15,22 22-15,-22-1 0,0-20 0,0 20 16,0-21-16,0 22 0,0-22 16,0 1-16,0-1 0,0 0 0,-22-21 15,1 22-15,0-22 0,21 0 16,-21 0-16,0 0 0,-22-21 0,22 22 15,0-22-15,-21 0 0,-1 0 16,1 0-16,0 0 0,-1-22 0,-20 1 16,21 0-16,-1 0 0,1 0 15,-22-22-15,22 1 0,0 0 16,-1 21-16,22-22 0,-21 1 16,21 0-16,0-1 0,21 1 15,0 0-15,0 20 0,0-20 0,21 21 16,0-21-16,21 20 0,1-20 15,-1 21-15,0-21 0,22 20 0,-22-20 16,22 0-16,-1 21 0,1-22 16,-22 1-16</inkml:trace>
  <inkml:trace contextRef="#ctx0" brushRef="#br0" timeOffset="14800.84">2265 3937 0,'0'21'32,"0"0"-32,0 1 0,0-1 15,0 21-15,0 0 0,0-20 0,0 20 16,0-21-16,-21 21 0,21-20 16,0 20-16,0-21 0,0 0 0,-22 0 15,22 1-15,-21-1 16,21-42 15,0-1-15,0 1-16,0 0 0,0 0 15,0 0-15,0-22 0,0 1 16,0 21-16,0-21 0,21-1 0,1 1 16,-1 0-16,21 20 0,-21 1 15,22 0-15,-22 0 0,21 0 0,0 21 16,1 0-16,-1 0 0,0 0 15,-20 21-15,20-21 0,-21 42 0,21-21 16,-20 22-16,-1-22 0,-21 21 16,0 1-16,0-1 0,0 0 15,0-21-15,0 22 0,0-22 0,0 21 16,0-21-16,-21 1 0,-1-1 16,22 0-16,0 0 0,0-42 46,22 0-46,-1 0 0,-21-22 16,21 22-16</inkml:trace>
  <inkml:trace contextRef="#ctx0" brushRef="#br0" timeOffset="15053.24">3069 3662 0,'0'148'16,"-21"-106"0,21-20-16,0 20 0,0 0 15,0 1-15,0-1 0,-21 0 0,21 1 16,0-1-16,-21 0 0,21-21 16,0 1-16,0-1 0,0 0 0,0 0 15,0 0-15,0-42 31,0 0-31,0 0 16,21 21-16</inkml:trace>
  <inkml:trace contextRef="#ctx0" brushRef="#br0" timeOffset="15256.17">2900 4022 0,'0'0'16,"21"0"31,0 0-47,0-21 0,0 21 15,1 0-15,-1 0 16,0-22-16,0 22 0,0 0 0,0-21 16,1 0-16,20 21 0,-21 0 15,0 0-15</inkml:trace>
  <inkml:trace contextRef="#ctx0" brushRef="#br0" timeOffset="15827.84">3641 4064 0,'0'0'0,"42"-42"31,-42 21-31,21 21 0,-21-22 0,21 1 15,-21 0-15,0 0 16,0 0-16,0 0 0,0-1 0,0 1 16,-21 0-16,0 21 15,-21 0-15,20 0 0,1 0 0,0 0 16,-21 0-16,21 0 0,-1 21 16,-20 0-16,21 1 0,0-1 0,-22 21 15,22-21-15,0 22 0,0-1 16,0 0-16,21 1 0,0-22 0,0 21 15,0-21-15,0 22 16,0-22-16,0 0 0,0 0 0,21 0 16,0-21-1,0 0-15,0 0 0,22-21 0,-22 21 16,21-21-16,-21 0 0,22 0 0,-22-1 16,21 1-16,-21-21 0,22 21 15,-22-22-15,0 22 0,0-21 0,-21 21 16,0-22-16,0 22 0,0 0 15,0 0-15,0 0 0,0 0 16,-21 42 0,21 0-1,-21 0-15,21 0 0,0 22 16,0-22-16,0 0 0,0 21 0,0 1 16,0-22-16,0 0 0,0 0 0,0 21 15,0-20-15,0-1 16,21 0-16,0-21 0,0 0 15,1 0-15,20 0 0,-21 0 16,0 0-16,22 0 0,-22-21 0,21 21 16,-21-21-16,0-1 0,1 1 15</inkml:trace>
  <inkml:trace contextRef="#ctx0" brushRef="#br0" timeOffset="16372.07">4043 3937 0,'0'-21'16,"0"42"-16,0-63 0,0 21 0,0-1 15,0 1-15,21 21 16,0-21-16,0 0 16,0 21-16,1 0 0,-1 0 15,0 0-15,0 0 0,0 0 16,0 0-16,1 21 0,-22 0 16,21 0-16,0 1 0,0-1 0,-21 0 15,0 21-15,0-21 0,0 1 16,0 20-16,0-21 0,-21 0 15,0 22-15,0-22 0,-1 0 0,22 0 16,-21 0-16,0-21 0,21 21 0,-21-21 16,21 22-16,0-44 31,0 1-15,21-21-16,0 21 0,0 0 15,1-22-15,-22 22 0,21-21 0,0-1 16,0 22-16,0-21 0,0 21 15,1 0-15,-1-1 0,0 1 0,-21 0 16,0 0-16,21 21 0,-21-21 16,0 42 15,-21-21-31,21 21 0,0 0 16,-21 0-16,21 1 0,-21 20 0,21-21 15,-22 21-15,22-20 0,0 20 16,0-21-16,0 21 0,0-20 0,0-1 15,0 0-15,0 0 0,0 0 16,0 0-16,0 1 0,22-1 0,-1-21 16,0 21-16,0-21 0,0 0 15,0 0-15,1 0 0,-1 0 16,0 0-16,-21-21 16,21 21-16,-21-21 15</inkml:trace>
  <inkml:trace contextRef="#ctx0" brushRef="#br0" timeOffset="16929">1587 4614 0,'0'0'0,"-21"22"0,0-22 0,0 0 15,0 0-15,0 0 0,42 0 31,0 0-31,0 0 16,21 0-16,1 0 0,-1 0 0,0 0 16,22 0-16,-1 0 0,1 0 15,21 0-15,-1 0 0,1 0 16,0 0-16,20 0 0,22 0 0,-21-22 16,0 22-16,0-21 0,0 21 15,0 0-15,-1 0 0,1-21 0,0 21 16,21 0-16,-21-21 0,0 21 15,0 0-15,-1 0 0,-20-21 0,21 21 16,-43 0-16,22 0 0,0-21 0,-22 21 16,1 0-16,-1 0 0,-20 0 15,-1-22-15,0 22 0,1 0 0,-22 0 16,21 0-16,-21 0 0,0 0 16,1 0-1,-1 0-15,-21-21 31,0 0-31,0 0 16</inkml:trace>
  <inkml:trace contextRef="#ctx0" brushRef="#br0" timeOffset="17436.16">5503 3810 0,'0'64'15,"0"-43"17,21-21-17,1 0-15,-1 0 16,0-21-16,0 21 15,-21-22-15,0 1 16,0 0 0,0 0-1,-21 21-15,0 0 16,0 0-16,21 21 31,-22-21-31,22 21 16,0 0-1,0 1 1,0-1-16</inkml:trace>
  <inkml:trace contextRef="#ctx0" brushRef="#br0" timeOffset="17865.91">5524 4233 0,'22'0'16,"-1"0"-1,0 0-15,-21-21 0,21 0 16,-21 0-1,0 0-15,0 0 16,-21 21 0,21-22-16,-21 22 15,0 0 1,21 22-16,-22-22 0,22 21 16,0 0-16,0 0 15,0 0 1,22-21-1,-1 0 1,-21-21 31</inkml:trace>
  <inkml:trace contextRef="#ctx0" brushRef="#br0" timeOffset="19119.99">7832 3598 0,'21'0'0,"-21"-21"15,21 0-15,0 21 0,-21-21 16,0 0-16,21 21 16,0-21-16,-21-1 31,0 44 16,0-1-47,0 0 15,-21 0-15,0 0 0,21 0 16,-21 1-16,0 20 0,0-21 0,21 0 16,-22 22-16,1-22 0,-21 21 15,21-21-15,0 22 0,-1-1 0,-20 0 16,21 1-16,-21-1 0,20 0 0,1 22 16,-21-22-16,21 0 0,-22 1 15,22-1-15,0 0 0,-21 1 0,21-22 16,-1 21-16,-20-21 0,21 1 15,0-1-15,0 0 16,-1-21-16,22 21 0,0-42 47,0 0-47,22 21 16,-1-21-16,-21-1 0</inkml:trace>
  <inkml:trace contextRef="#ctx0" brushRef="#br0" timeOffset="19656.18">8234 3556 0,'0'0'0,"21"0"16,-21 21 46,-21-21-62,0 21 0,21 1 16,-22-1-16,1 0 0,0 21 0,0-21 15,0 22-15,0-22 0,-1 21 16,1 1-16,-21-1 0,21 0 0,0 22 16,-22-22-16,22 0 0,-21 22 0,21-22 15,-22 1-15,22-1 0,0 0 16,0 1-16,-22-22 0,22 21 0,21-21 15,-21 0-15,0 22 0,0-22 16,21 0-16,-21-21 0,21 21 16,0 0-16,-22-21 15,22 22-15,0-44 47,0 1-31,22 21-16</inkml:trace>
  <inkml:trace contextRef="#ctx0" brushRef="#br0" timeOffset="23120.23">8594 3831 0,'0'-21'0,"0"0"16,0 0-16,0 0 15,0-1-15,21 1 16,-21 0 0,0 42-1,-21 0 1,-1 1-16,22-1 0,-21 21 0,0-21 16,21 22-16,-21-1 0,0 0 15,0 22-15,21-22 0,-22 0 0,1 1 16,0-1-16,21 0 0,-21 1 15,21-1-15,-21-21 0,21 0 0,0 1 16,0-1-16,0 0 0,21-21 31,0 0-31,0 0 0,0 0 0,1 0 16,-1-21-16,0 0 0,0-1 16,0 22-16,0-21 0,1 0 0</inkml:trace>
  <inkml:trace contextRef="#ctx0" brushRef="#br0" timeOffset="23348.1">8382 4085 0,'21'0'31,"0"0"-31,0 0 15,1-21-15,-1 21 16,0 0-16,0 0 0,0-21 0,0 21 16,1 0-16,-1 0 0,0 0 15,0-21-15,0 21 0,0-21 0,1 21 16</inkml:trace>
  <inkml:trace contextRef="#ctx0" brushRef="#br0" timeOffset="23975.74">9419 4170 0,'0'0'0,"21"0"16,0 0-16,-21-21 0,0 0 0,22-1 15,-22 1-15,21 0 16,-21 0-16,0 0 0,0 0 15,0-1-15,0 1 0,0 0 16,0 0-16,0 0 16,-21 21-16,-1-21 0,1-1 0,0 22 15,0 0-15,-21 0 0,20 0 16,-20 0-16,21 0 0,-21 0 0,-1 22 16,1-1-16,0 0 0,-22 21 0,22-21 15,21 22-15,-22 20 0,1-20 16,21-1-16,0 0 0,21 1 0,0-22 15,0 21-15,0-21 0,0 0 16,0 1-16,0-1 0,0 0 0,21-21 16,0 0-16,0 0 0,0 0 15,22 0-15,-22 0 0,21 0 16,0-21-16,1 0 0,-22-1 0,21 1 16,1 0-16,-1 0 0,-21 0 15,21 0-15,-20-1 0,20-20 0,-21 21 16,0-21-16,0 20 0,-21 1 15,0-21-15,22 21 0,-22 0 0,0-1 16,0 1-16,0 42 31,0 1-31,-22-1 0,22 0 0,0 0 16,0 21-16,-21-20 0,21 20 16,0 0-16,0-21 0,0 22 15,0-22-15,0 21 0,0-21 0,0 1 16,0-1-16,0 0 0,21-21 15,-21 21-15,22-21 0,20 0 0,-21 0 16,21 0-16,-20 0 0,20 0 16,21 0-16,-20-21 0,-1 21 0,22-21 15,-22 0-15,21-1 0,-20 1 16,20 0-16,-20 0 0</inkml:trace>
  <inkml:trace contextRef="#ctx0" brushRef="#br0" timeOffset="24612.37">10350 3979 0,'0'0'0,"0"-21"0,0-21 31,0 21-31,-21 21 0,0 0 0,0 0 16,0 0-16,-22 0 0,22 0 15,0 0-15,-21 0 0,21 21 16,-22 0-16,22 0 0,-21 22 0,21-22 16,-1 21-16,1-21 0,0 22 15,0-22-15,0 21 0,21-21 0,0 22 16,0-22-16,0 0 0,0 0 0,0 0 15,21-21-15,0 21 16,21-21-16,-20 0 0,-1 0 16,21 0-16,0-21 0,-20 0 0,20 21 15,0-21-15,-21 0 0,22 0 16,-22-1-16,0 1 0,0 0 0,0 0 16,1 0-16,-22 0 0,0-1 15,0 1-15,0 0 0,0 0 0,0 0 16,0 42 15,-22 0-15,22 0-16,0 0 0,0 1 0,-21 20 15,21-21-15,-21 21 0,21 1 0,0-1 16,0-21-16,-21 22 0,21-1 16,0 0-16,0 1 0,0-1 0,0 21 15,0-20-15,0 20 16,0-20-16,0 20 0,21 1 0,0-1 15,-21 1-15,0-1 0,21 1 0,-21-1 16,22-21-16,-22 64 16,0-63-16,0-1 0,0 0 0,0 1 15,-22-1-15,1-21 0,0 21 0,-21-20 16,21 20-16,-22-21 0,1-21 16,0 21-16,-1 0 0,-20-21 0,-1 0 15,1 0-15,-1 0 0,1-21 0,-1 0 16,1 0-16,-1 0 0,1 0 15,-1-1-15,22-20 0,0 21 0,-1-21 16,22 20-16,0-20 0,21 21 16,0-21-16,0 20 0,0-20 0,0 0 15,0-1-15,21 1 0,21 0 16,-20-22-16,20 22 0,0-22 0,1 1 16,20-1-16</inkml:trace>
  <inkml:trace contextRef="#ctx0" brushRef="#br0" timeOffset="25121.08">10604 3916 0,'0'0'0,"-21"0"16,0 0-16,0 0 15,21 21-15,-21 0 0,21 0 16,0 22-16,0-22 0,0 21 0,0-21 15,0 22-15,0-1 0,0-21 16,0 22-16,0-22 0,0 0 0,0 21 16,0-21-16,0 1 0,0-1 15,0-42 32,0-1-47,0 1 0,0 0 16,0 0-16,0-21 0,0 20 0,0-20 15,0 0-15,21-1 0,0 1 16,0 21-16,0-21 0,1 20 0,-1-20 16,21 21-16,-21 0 0,22 0 15,-22 21-15,21 0 0,-21 0 0,22 0 16,-22 0-16,0 0 0,21 21 0,-21 0 16,1 21-16,-1-21 0,0 22 15,-21-1-15,0 0 0,0 1 0,0-1 16,0 0-16,0 1 15,-21-22-15,0 21 0,-1-21 0,22 1 0,-21-1 16,21 0-16,-21 0 0,21 0 16,21-21 15,0-21-31,1 0 16,-22 0-16,21 0 0</inkml:trace>
  <inkml:trace contextRef="#ctx0" brushRef="#br0" timeOffset="25659.77">11620 3958 0,'0'-21'16,"0"42"-16,0-63 0,0 21 0,0 0 15,0-1-15,-21 1 16,0 0-16,0 21 0,0 0 15,0 0-15,-1 0 0,-20 0 16,21 21-16,0-21 0,0 21 16,-22 22-16,22-22 0,-21 21 0,21 1 15,-1-1-15,1 0 0,0 1 16,21-1-16,0 0 0,0 1 16,0-1-16,0-21 0,0 0 0,0 0 15,21 1-15,0-1 0,1 0 16,-1-21-16,0 0 0,0 0 0,0 0 15,0 0-15,1 0 0,-1-21 16,0 0-16,0-1 0,0 1 0,0 0 16,1 0-16,-1 0 0,0-22 0,-21 22 15,0-21-15,21 0 0,-21-1 16,21 1-16,-21 21 0,0-22 0,0 22 16,0 0-16,0 0 0,0 0 15,0 42 1,0 0-1,-21 0-15,21 22 0,0-1 16,0-21-16,0 21 0,0 1 0,0-1 16,0-21-16,0 22 0,0-22 15,21 21-15,-21-21 0,21 0 0,1 1 16,-1-1-16,0-21 0,0 0 16,0 0-16,22 0 0,-22 0 15,0 0-15,21 0 0,1-21 0,-22 21 16,0-22-16,21 1 0,-21 0 15,1-21-15</inkml:trace>
  <inkml:trace contextRef="#ctx0" brushRef="#br0" timeOffset="26364.37">12086 3979 0,'0'0'0,"0"-42"0,0 21 0,0 0 16,-21 42 15,21 0-31,0 21 0,-21-20 16,21 20-16,0 0 0,0-21 15,0 22-15,0-22 0,0 21 0,0-21 16,0 22-16,0-22 0,0 0 16,0 0-16,0 0 0,0 1 15,0-44 32,0 1-47,0 0 16,0 0-16,0-21 0,0 20 0,0-20 15,0 21-15,0-21 0,21-1 0,0 1 16,-21 21-16,21-22 0,0 22 16,-21 0-16,22-21 0,-1 42 0,0-21 15,0-1-15,0 22 0,0 0 16,1 0-16,-1 0 0,0 0 16,0 22-16,-21-1 0,21 0 15,0 0-15,-21 0 0,0 0 16,22 22-16,-1-22 0,-21 0 0,0 21 15,0-20-15,21-1 16,-21 0-16,0 0 0,21 0 0,-21 0 16,0 1-16,0-1 0,0 0 15,0-42 17,0 0-32,0-1 15,0 1-15,21-21 0,-21 21 16,0 0-16,21-1 0,1-20 15,-22 21-15,21-21 0,0 20 0,0 1 16,-21-21-16,21 21 0,0 0 16,1-1-16,-1 22 0,0-21 0,0 21 15,0 0-15,0 0 0,1 0 16,-22 21-16,21 1 16,-21-1-16,0 21 0,0-21 0,0 22 15,0-1-15,0 0 0,0 1 0,0-22 16,0 21-16,0-21 0,0 22 15,0-22-15,0 0 0,0 0 0,0 0 16,-21 0-16,21 1 16,0-44 15,21 1-15,-21 0-16</inkml:trace>
  <inkml:trace contextRef="#ctx0" brushRef="#br0" timeOffset="26756.15">13144 3979 0,'-21'0'32,"42"0"-1,1 0-31,-1-21 15,0 21-15,0-21 0,0 21 0,-21-21 16,21 21-16,1-21 16,-22 0-16,21-1 0,-21 1 15,0 0-15,0 0 16,-21 21-16,-1 0 16,1 0-16,0 0 0,-21 0 0,21 21 15,-1 0-15,-20 0 0,21 22 16,0-1-16,0 0 0,-1 1 0,1-1 15,21 0-15,0-20 0,0 20 16,0 0-16,0-21 0,0 1 0,0 20 16,21-21-16,1-21 0,20 21 15,-21 0-15,0-21 0,0 0 0,22 0 16,-22 0-16,0 0 0,21 0 16,-20 0-16,20-21 0,-21 0 0,21 0 15,-20 21-15</inkml:trace>
  <inkml:trace contextRef="#ctx0" brushRef="#br0" timeOffset="27319.82">14372 3302 0,'0'0'0,"0"-21"32,21 21-32,0 0 15,22 0-15,-22-21 16,21 21-16,-21 0 0,22 0 0,-1 0 16,0 0-16,-20 0 0,20 0 15,-21 0-15,0 0 0,0 0 0,1 0 16,-44 0-1,1 0 1,0 0-16,0 0 0,0 0 16,-22 0-16,1 0 0</inkml:trace>
  <inkml:trace contextRef="#ctx0" brushRef="#br0" timeOffset="27680.62">14287 3239 0,'0'0'0,"0"21"0,-21 0 15,0 0-15,21 0 16,-21-21-16,21 21 16,0 1-16,0-1 0,0 0 0,0 0 15,-21 0-15,21 0 0,-21 22 0,21-22 16,0 21-16,0 1 0,-22-1 16,1 0-16,21 1 0,-21-1 0,21 21 15,0 1-15,0-1 0,0 1 16,0-22-16,0 22 0,0-1 0,0 1 15,0-22-15,0 22 0,-21-22 16,21 0-16,0 1 0,0-1 16,0-21-16,0 21 0,0-20 0,0 20 15,0-21-15,0 0 0,21 0 16,0 1-16,-21-1 0,21-21 0,1 0 16,-1 0-16,0 0 0,0 0 15,21 0-15,-20-21 0,-1 21 16,21-22-16,0 1 0,-20 0 0,20-21 15,0 21-15,-21-1 0,22-20 16,-1 0-16,0-1 0</inkml:trace>
  <inkml:trace contextRef="#ctx0" brushRef="#br0" timeOffset="27940.47">14859 3641 0,'0'0'0,"-64"84"32,64-62-32,-21-1 0,21 21 0,0 0 15,-21-20-15,21 20 0,-21 0 16,21 1-16,-21-1 0,21 0 0,0-21 16,0 22-16,0-22 0,0 21 0,0-21 15,0 1-15,0-1 16,21-21 15,0 0-31,0-21 0,0-1 16,1 1-16</inkml:trace>
  <inkml:trace contextRef="#ctx0" brushRef="#br0" timeOffset="28152.09">14647 3895 0,'0'0'0,"-21"0"32,42 0-17,0 0-15,1 0 16,-1 0-16,0 0 0,0 0 16,0 0-16,22 0 0,-22-21 15,0 21-15,21 0 0,-21-22 0,1 22 16,-1 0-16,0 0 0</inkml:trace>
  <inkml:trace contextRef="#ctx0" brushRef="#br0" timeOffset="28532.87">15049 3895 0,'0'21'0,"0"0"31,0 0-31,22-21 0,-1 0 0,0 0 15,0 0-15,0 0 0,0 0 16,1 0-16,20-21 0,-21 0 0,21 21 16,-20-21-16,20 21 0,-21-21 0,0 21 15,0 0-15,-21-22 16,0 1-16,0 0 16,-21 21-16,0 0 15,0 0-15,0 0 0,0 0 0,-22 0 16,22 0-16,0 21 0,-21 0 0,20-21 15,1 22-15,0 20 0,-21-21 16,21 0-16,21 22 0,-22-22 0,22 21 16,-21 0-16,21-20 0,0-1 15,0 21-15,0-21 0,0 0 0,21 1 16,1-22-16,-1 21 0,0-21 0,21 0 16,-21 0-16,22 0 0,-22 0 15,21 0-15,-21 0 0,22 0 0,-22 0 16,21-21-16,-21-1 15,1 22-15</inkml:trace>
  <inkml:trace contextRef="#ctx0" brushRef="#br0" timeOffset="29120.54">15663 3874 0,'0'0'0,"0"-22"0,0 1 16,21 21-1,1-21-15,-1 21 0,0 0 16,0 0-16,0 0 0,0 0 0,1 0 16,-1 0-16,0 0 15,0 0-15,-21 21 16,21 0-16,-21 1 0,0-1 0,0 0 16,0 0-16,0 21 0,-21-20 15,21-1-15,-21 21 0,0-21 0,0 0 16,-1 1-16,1 20 0,0-21 15,0-21-15,0 21 0,21 0 0,0 1 16,-21-22-16,42 0 31,-21-22-31,21 22 0,0-21 16,0 0-16,0 0 0,-21 0 16,22 0-16,-1-22 0,0 22 15,0-21-15,0-1 0,22 22 0,-22 0 16,0-21-16,0 21 0,0-1 15,0 1-15,1 21 0,-1-21 0,-21 0 16,0 42 15,-21 0-15,-1 0-16,22 1 0,-21-1 16,21 0-16,0 21 0,0-21 15,0 1-15,0 20 0,-21-21 0,21 21 16,0-20-16,0-1 0,0 0 0,0 0 15,0 0-15,0 0 0,0 1 16,21-1-16,0-21 16,1 0-16,20 0 15,-21 0-15,0 0 0,22 0 16,-1 0-16,0-21 0,1-1 0,-1 1 16,-21 0-16,21 0 0,1 0 0</inkml:trace>
  <inkml:trace contextRef="#ctx0" brushRef="#br0" timeOffset="29412.37">16785 3535 0,'0'0'0,"0"-21"0,0 0 16,0 42 0,-21 0-16,0 0 15,21 0-15,-21 0 0,-1 1 0,22 20 16,-21-21-16,0 21 0,21 1 0,-21-1 15,0 0-15,21 1 0,-21-1 16,21-21-16,-22 22 0,1-1 0,21 0 16,0-21-16,0 22 0,0-22 15,0 0-15,0 0 0,0 0 0,0 1 16,0-1-16,21-21 16,1 0-16,-1 0 0,0 0 15,0 0-15,0 0 16,0-21-16,1 21 0,-1-22 15,0 1-15,0 0 0</inkml:trace>
  <inkml:trace contextRef="#ctx0" brushRef="#br0" timeOffset="29636.24">16362 3831 0,'-21'0'15,"42"0"-15,0 0 16,0 0-16,0 0 16,22 0-16,-22 0 0,21 0 0,-21 0 15,22 0-15,-22 0 0,21 0 0,-21 0 16,22 0-16,-22 0 0,0 0 16,0-21-16,0 21 0,0 0 0,1-21 15</inkml:trace>
  <inkml:trace contextRef="#ctx0" brushRef="#br0" timeOffset="29996.04">17526 3641 0,'0'0'0,"0"-21"0,0-1 16,-21 22 0,0 0-1,-1 0-15,1 0 0,0 0 16,0 22-16,0-1 0,0 0 16,-1 21-16,1-21 0,21 22 0,-21-22 15,0 21-15,0-21 0,21 22 16,0-1-16,-21 0 0,21 1 15,0-22-15,0 21 0,0-21 0,0 22 16,0-22-16,0 0 0,21 0 16,0 0-16,0 1 0,0-22 15,0 0-15,1 0 0,20 0 16,-21 0-16,0 0 0,0 0 0,1 0 16,-1-22-16,0 1 0</inkml:trace>
  <inkml:trace contextRef="#ctx0" brushRef="#br0" timeOffset="30312.33">17865 3598 0,'21'-21'0,"-42"42"0,63-63 0,-21 42 16,-21-21-16,21 21 0,0 0 15,1 0-15,-1 0 0,0 21 16,0 0-16,-21 0 15,21 22-15,-21-22 0,0 0 16,21 21-16,-21-20 0,0 20 16,0 0-16,0-21 0,0 22 15,0-1-15,0-21 0,0 22 0,0-22 16,0 21-16,0-21 0,-21 22 16,21-22-16,-21 0 0,21 0 0,-21 0 15,21 0-15,-21-21 16,21 22-16,-21-22 0,-1 0 15,1 0 1,21-22-16,-21 22 16</inkml:trace>
  <inkml:trace contextRef="#ctx0" brushRef="#br0" timeOffset="30821.04">18521 3704 0,'21'0'47,"0"0"-47,0 0 0,0 0 16,22 0-16,-22 0 0,0 0 0,21 0 15,-20 0-15,20 0 0,-21 0 16,0 0-16,0 0 0,1 0 0,-1 0 31,-42 0-15</inkml:trace>
  <inkml:trace contextRef="#ctx0" brushRef="#br0" timeOffset="31032.92">18542 3831 0,'0'0'0,"0"21"16,0 1 0,21-22-1,0 0-15,0 0 0,1 0 16,-1 0-16,0 0 0,0 0 16,21 0-16,-20 0 0,-1 0 0,0 0 15,0 0-15,0 0 0,0 0 16,1-22-16,-1 1 15,0 21-15</inkml:trace>
  <inkml:trace contextRef="#ctx0" brushRef="#br0" timeOffset="31648.47">19643 3196 0,'0'0'0,"-43"0"0,22 21 16,0 1-16,0-22 0,0 21 16,-1-21-16,1 0 0,21 21 0,21-21 31,1 0-16,-1 0-15,21 0 0,-21 0 16,0-21-16,22 21 0,-22-21 0,0 21 16,0-22-16,0 1 0,-21 0 15,22 21-15,-22-21 0,0 0 16,0 0-16,-22 21 16,1 0-1,0 0-15,0 0 0,0 0 0,0 0 16,-1 0-16,1 21 0,0-21 15,0 21-15,0 0 0,21 0 16,-21-21-16,21 21 0,0 1 16,21-22-1,0 0 1,0 0-16,0 0 16,0-22-16,1 1 0,-1 21 0,0-21 15,0 21-15,-21-21 0,0 0 16,0 0-1,-21 42 17,0 0-32,0-21 0,-1 21 0,1 21 15,0-20-15,0-1 0,0 21 16,21-21-16,0 22 0,-21-22 0,21 21 16,0-21-16,0 0 0,0 1 15,0-1-15,21 0 0,0-21 16,21 21-16,-21-21 0</inkml:trace>
  <inkml:trace contextRef="#ctx0" brushRef="#br0" timeOffset="32007.97">20320 3302 0,'0'0'0,"0"-21"0,0 0 0,0 0 16,-21 21-1,0 0-15,21 21 16,0 0-16,0 0 0,0 0 16,-22 22-16,22-1 0,-21 0 0,21-21 15,-21 22-15,21-1 0,0 0 16,-21 1-16,0-22 0,0 21 15,21-21-15,0 22 0,-22-22 16,22 0-16,-21 0 0,21 0 0,0 1 16,0-1-16,0 0 0,21-21 31,1 0-31,-1 0 0,0 0 16,0-21-16,0 0 15,0-1-15,1 22 0</inkml:trace>
  <inkml:trace contextRef="#ctx0" brushRef="#br0" timeOffset="32220.03">20108 3641 0,'0'0'0,"-21"0"0,0 0 16,21 21 15,21-21-16,0 0-15,0 0 0,1 0 16,-1 0-16,0 0 0,0 0 0,0 0 16,22 0-16,-22 0 0,0 0 15,0-21-15,0 21 0,0 0 16,1-21-16</inkml:trace>
  <inkml:trace contextRef="#ctx0" brushRef="#br0" timeOffset="32580.82">20447 3662 0,'0'0'16,"-21"0"-16,42 0 47,0 0-47,0 0 0,0 0 0,1 0 15,-1 0-15,0-21 0,21 21 16,-21 0-16,1-21 0,-22-1 0,21 22 15,0-21-15,-21 0 16,-21 21 0,0 0-1,-1 0-15,1 0 0,0 21 0,0 0 16,0 1-16,0-1 0,-1 0 16,1 0-16,0 0 0,21 0 0,-21 1 15,21-1-15,0 0 0,0 0 0,0 0 16,0 0-16,0 1 15,42-22-15,-21 21 0,1-21 0,-1 0 16,0 0-16,21 0 0,1 0 16,-22 0-16,21 0 0,0 0 0,1 0 15,-1 0-15</inkml:trace>
  <inkml:trace contextRef="#ctx0" brushRef="#br0" timeOffset="32864.66">21040 3577 0,'0'0'0,"0"-21"16,0 0-16,21 21 31,0 0-31,0 0 16,0 21-16,-21 0 0,21 0 16,-21 1-16,22 20 0,-22-21 15,21 0-15,-21 0 0,0 1 0,0-1 16,0 0-16,0 0 0,0 0 15,21 0-15,-21 1 0,0-1 16,0 0-16,21-42 47,-21 0-31,21 21-16</inkml:trace>
  <inkml:trace contextRef="#ctx0" brushRef="#br0" timeOffset="33092.53">21378 3556 0,'0'0'0,"-21"0"15,0 0-15,0 0 16,0 21-16,-1 0 0,1-21 0,0 22 16,0-1-16,0 0 0,0 0 0,-1 21 15,1-20-15,0-1 0,0 0 16,0 0-16,0 0 0,-1-21 0,22 21 15,0 1-15,0-1 16,22-21 15,-1 0-31,0 0 0,0 0 0,0 0 16</inkml:trace>
  <inkml:trace contextRef="#ctx0" brushRef="#br0" timeOffset="33408.35">21738 3175 0,'-21'21'0,"42"-42"0,-42 63 15,0 1-15,0-22 0,-1 21 16,1 1-16,0-1 0,0 0 0,21 1 15,0-1-15,-21 0 0,0 1 16,21-22-16,0 21 0,-22-21 0,22 0 16,0 22-16,0-22 0,0 0 0,0 0 15,0 0-15,22 1 16,-1-22-16,0 0 16,0 0-16,0 0 0,0 0 15,1 0-15,-1 0 16,0 0-16,0-22 0,0 1 15,0 21-15</inkml:trace>
  <inkml:trace contextRef="#ctx0" brushRef="#br0" timeOffset="33604.23">21611 3535 0,'0'0'0,"-21"0"0,0 0 0,21-21 16,21 21-1,0 0-15,21 0 16,-20 0-16,-1 0 0,0 0 16,21-21-16,-21 21 0,1 0 15,20 0-15,-21 0 0,0 0 0,0-22 16</inkml:trace>
  <inkml:trace contextRef="#ctx0" brushRef="#br0" timeOffset="34155.92">22034 3175 0,'22'0'0,"-22"-21"15,21 21-15,-21 21 16,21 0-16,-21 0 0,0 1 15,21-1-15,-21 21 0,21 0 0,0 1 16,-21-22-16,0 21 0,22 1 0,-22-1 16,21-21-16,-21 21 15,0-20-15,0-1 0,0 21 0,0-21 16,0 0-16,0 1 16,0-1-16,0 0 15,0-42 16</inkml:trace>
  <inkml:trace contextRef="#ctx0" brushRef="#br0" timeOffset="34399.78">22542 3090 0,'0'0'0,"-21"22"0,-21-1 16,21 21-16,0-21 0,-1 22 16,1-1-16,0 0 0,0 1 0,-21-22 15,42 21-15,-22 0 0,1 1 16,0-22-16,0 0 0,0 21 0,21-20 16,0-1-16,0 0 15,0 0-15</inkml:trace>
  <inkml:trace contextRef="#ctx0" brushRef="#br0" timeOffset="34916.49">22733 3450 0,'0'0'0,"0"-21"0,0 0 16,0 0-16,0 0 16,-21 21-16,0 0 0,-1 0 15,1 0-15,-21 21 0,21 0 0,-22 0 16,22 0-16,0 0 0,0 1 0,-21 20 16,20-21-16,1 0 0,21 22 15,-21-22-15,21 0 0,-21 0 0,21 0 16,0 0-16,0 1 0,0-1 15,0 0-15,21-21 16,0 0 0,0 0-16,1 0 0,20 0 15,-21 0-15,0 0 0,0 0 0,22-21 16,-22 21-16,0-21 0,0-1 16,0 1-16,1 0 0,-1 0 0,0 0 15,0-22-15,-21 22 0,0 0 16,0-21-16,0 21 0,0-1 0,0 44 31,0-1-15,0 0-16,0 0 0,0 0 15,0 0-15,0 22 0,0-22 0,0 0 16,0 0-16,0 0 16,0 1-16,21-22 0,-21 21 15,21-21-15,1 0 16,-1 0-16,0 0 15,0 0-15,0-21 0</inkml:trace>
  <inkml:trace contextRef="#ctx0" brushRef="#br0" timeOffset="35640.07">23156 3112 0,'0'-22'16,"0"44"-16,0-65 0,0 64 15,-21 1 1,21 20-16,-21-21 16,21 21-16,0 1 0,0-1 0,0 22 15,0-22-15,-21 0 0,21 1 16,-21-1-16,21-21 0,0 21 0,0-20 16,0 20-16,0-21 0,0 0 15,0 0-15,0 1 0,0-1 16,21-21-1,0 0-15,0 0 16,0 0-16,0-21 0,1-1 16,-1 1-16,0 0 15,0 0-15,0-21 16,-21 20-16,0 1 0,21-21 16,-21 21-16,22 0 0,-22-1 0,0 1 15,0 0-15,0 42 31,0 0-31,0 1 16,-22 20-16,22-21 0,0 0 0,0 0 16,0 1-16,0-1 0,0 0 15,0 0-15,0 0 0,0 0 16,22-21 0,-1 0-16,0 0 15,0 0-15,0 0 16,0 0-16,1 0 0,-1-21 15,0 0-15,0 0 0,-21 0 16,21 0-16,-21-1 0,0 1 0,21 0 16,-21 0-16,22 0 0,-22-22 15,0 22-15,0 0 0,0 0 16,0 42 0,0 0-1,0 0-15,0 22 0,0-22 16,0 0-16,-22 0 0,22 0 0,-21 22 15,21-22-15,0 0 16,0 0-16,0 0 0,0 1 16,21-22 15,1 0-15,-1 0-16,0 0 15,21-22-15,-21 22 0,1-21 0,-1 0 16</inkml:trace>
  <inkml:trace contextRef="#ctx0" brushRef="#br0" timeOffset="36015.85">23812 3556 0,'22'0'31,"-1"0"-31,0-21 0,0 21 16,0 0-16,-21-21 0,21 0 16,1-1-16,-22 1 0,0 0 15,0 0-15,0 0 0,0 0 16,0-1-16,0 1 16,-22 21-1,1 0-15,0 21 16,0 1-16,0-1 0,21 21 0,-21-21 15,-1 22-15,1-22 0,0 21 16,21-21-16,0 0 0,0 1 0,0 20 16,0-21-16,0 0 15,0 0-15,21 1 16,0-22-16,1 0 16,-1 0-16,0 0 0,0-22 15,0 1-15,0 0 16</inkml:trace>
  <inkml:trace contextRef="#ctx0" brushRef="#br0" timeOffset="37028.26">24215 2963 0,'0'-21'109,"-22"21"-62,1 0-32,21-21 17,0 0-17,21 21 1,1 0-16,-1 0 31,-21 21 0,0 0-15,0 0 0,-21-21-16,-1 0 15,1 0 1,0 0 0,42-21 30,0 21-46,-21-21 16,22 21-16,-1 0 16,0 0-16,0 0 15,-21 21 48,-21-21-32,0 0-31,21-21 47,0 0-31,21 21 15,0 0-31,0 0 15,0 0 1,1 0-16,-22 21 16,0 0-1,0 0-15,0 1 0,0-1 16,0 0-16,-22-21 0,1 21 16,0 0-16,0-21 0,21 21 0,-21-21 15,0 0-15,-1 0 16,1 0-16</inkml:trace>
  <inkml:trace contextRef="#ctx0" brushRef="#br0" timeOffset="37788.83">24469 2540 0,'42'0'31,"-21"0"-31,0 0 0,0 0 0,1 0 16,-1 0-16,0 0 0,0 0 16,0 0-16,0 0 0,1 0 0,-1 0 15,0 0-15,0 0 16,0 0-16,0 21 16,-21 0-16,22-21 0,-22 22 15,0-1-15,0 0 0,0 0 16,0 0-16,0 0 15,0 1-15,0-1 0,0 0 16,0 21-16,0-21 0,-22 1 16,1-1-16,21 0 0,0 0 0,-21 21 15,21-20-15,-21-1 0,0 0 16,21 21-16,0-21 0,0 1 0,-21 20 16,-1 0-16,22-21 0,0 22 15,0-1-15,0 0 0,0 1 0,0-1 16,0-21-16,0 22 0,0-1 0,22-21 15,-22 21-15,0-20 0,0 20 16,0-21-16,0 0 0,0 0 16,0 1-16,0-1 0,0 0 15,0 0-15,0 0 0,0 0 16,-22-21-16,22 22 16,-21-22-16,0 0 15,0 21-15,0-21 0,0 0 16,-1 0-16,1 0 15,0 0-15,0 0 0,0 0 16,0 0-16,-1 0 0,1 0 0,0 0 16,0 0-16,0 0 15,0 0-15,-1 0 16,1 0-16,21-21 62</inkml:trace>
  <inkml:trace contextRef="#ctx0" brushRef="#br1" timeOffset="46012.49">2180 6350 0,'21'-21'16,"-21"0"-16,21 21 0,1 0 16,-22-21-16,21-1 0,0 22 15,-21-21-15,0 0 0,21 0 16,-21 0-1,21 21-15,-21-21 16,0 42 31,0 0-47,0 0 16,0 0-16,0 22 0,0-22 0,-21 21 15,0 0-15,0 1 0,21-1 16,-21 0-16,-1 22 0,1-22 0,-21 1 15,21-1-15,0 21 0,-1-20 16,1-1-16,0-21 0,0 22 0,0-1 16,0-21-16,-1 21 0,1-20 15,0-1-15,0 0 0,0 0 16,21 0-16,-21-21 16,21-21-1,0 0 1,0 0-16,0 0 0,0-1 15,0 1-15,0 0 0,0 0 0,0-21 16,0 20-16,0 1 0,21-21 16,-21 21-16,0 0 0,21-1 0,0 1 15,0 0-15,0 0 16,1 21-16,-1 0 0,0 0 16,-21 21-16,21-21 15,0 21-15,-21 0 0,0 1 16,21-1-16,1 0 0,-22 0 15,21 0-15,-21 0 0,21 1 0,0-1 16,-21 0-16,21-21 0,0 21 16,1-21-16,-1 0 0,0 0 15,0 0-15,21 0 0,-20 0 16,-1 0-16,21 0 0,-21 0 0,22 0 16,-22-21-16,21 21 0,-21-21 15,22 0-15,-22 21 0,21-22 0</inkml:trace>
  <inkml:trace contextRef="#ctx0" brushRef="#br1" timeOffset="46492.22">3069 6625 0,'21'-42'0,"-42"84"0,42-105 0,-21 42 0,21-1 16,-21 1-16,0 0 0,0 0 16,0 0-16,-21 21 15,0 0-15,0 0 0,0 0 16,0 0-16,-1 0 0,1 21 15,0-21-15,0 21 0,0 21 0,0-20 16,-22-1-16,22 21 0,0-21 16,0 22-16,0-1 0,-1-21 0,22 21 15,0-20-15,-21-1 0,21 21 16,0-21-16,0 0 0,0 1 16,0-1-16,0 0 0,21-21 15,1 0-15,-1 0 0,0 0 16,0 0-16,21 0 0,-20 0 0,-1-21 15,21 0-15,-21 21 0,0-22 16,22 1-16,-22 0 0,0 0 0,0 0 16,-21-22-16,21 22 0,1-21 15,-22 21-15,0-22 0,0 22 0,0-21 16,0 21-16,0 0 0,0-1 16,0 1-16,0 0 0,-22 21 15,1 0-15,0 0 16,0 0-16,-21 0 0,20 0 0,1 0 15,-21 21-15,21-21 0,-22 21 16,22 1-16,0-1 0,0-21 0,0 21 16,0 0-16,-1 0 0,22 0 15,0 1-15,22-1 16,-1-21-16,0 0 0,0 0 16,0 0-16,22 0 0</inkml:trace>
  <inkml:trace contextRef="#ctx0" brushRef="#br1" timeOffset="47297.35">3810 6519 0,'0'0'0,"-42"-84"31,20 84-31,1 0 16,0-21-16,0 21 0,-21 0 0,20 0 15,1 0-15,-21 0 0,21 0 16,-22 21-16,22 0 0,0 0 0,-21 0 16,21 0-16,-1 1 0,1-1 15,0 21-15,0-21 0,21 22 0,0-22 16,-21 0-16,21 0 0,0 21 16,0-20-16,0-1 15,0 0-15,21-21 0,-21 21 16,21-21-16,0 0 0,127-21 31,-126 0-31,20 0 0,-21 21 16,21-22-16,-20 1 0,20 0 0,-21 0 15,0 0-15,0-22 0,1 22 0,-22 0 16,0 0-16,0 0 0,21 21 16,-21-21-16,0-1 0,0 1 15,0 42 16,0 1-15,-21-1-16,21 0 0,0 0 0,0 0 16,-22 0-16,22 1 0,0-1 15,0 0-15,0 21 0,0-21 0,0 1 16,-21 20-16,21-21 0,0 21 16,0 1-16,0-1 0,0 0 0,0 1 15,0 20-15,0-20 0,0 20 0,0 1 16,0-1-16,0 1 15,0-1-15,-21-21 0,21 22 0,0-1 16,0-20-16,0-1 0,0 22 0,-21-22 16,21 0-16,0 22 0,-21-22 15,21 0-15,-21 1 0,21-22 0,-22 21 16,1 1-16,21-22 0,-21 0 16,0 21-16,0-21 0,0 1 0,-1-22 15,1 21-15,0-21 0,0 0 0,-21 0 16,-1 0-16,22 0 0,-21 0 15,-1-21-15,-20-1 0,21 1 0,-22-21 16,22 21-16,-1-22 0,-20 1 16,21 0-16,-1-1 0,1 1 15,21 0-15,0-1 0,-1 1 0,1 0 16,21-1-16,-21 1 0,21 21 16,0-21-16,0-1 0,0 1 0,0 0 15,21-1-15,0 1 0,1 21 16,-1-22-16,0 1 0,21-21 0,-21 20 15,22 1-15,-1 21 0,-21-22 16</inkml:trace>
  <inkml:trace contextRef="#ctx0" brushRef="#br1" timeOffset="47613.16">3937 6541 0,'0'0'0,"0"-22"16,-21 22-1,21 22 1,0-1-16,0 0 16,-21 0-16,21 0 0,-22 0 15,22 1-15,0-1 0,0 0 16,0 0-16,0 0 0,0 0 0,0 1 15,0-1-15,0 0 16,0-42 31,0 0-47,0-1 16</inkml:trace>
  <inkml:trace contextRef="#ctx0" brushRef="#br1" timeOffset="48012.69">3916 6287 0,'-21'0'16,"-1"0"-1,1 0-15,21 21 16,21-21 15,1 0-31,-1 0 16,0 0-16,0 0 0,0 0 15,0 0-15,-21-21 16,0-1 0,0 1-1,-21 21 1,0 0-16,0 0 0,0 0 15,0 0-15,-1 21 16,1 1 0,21-1-16,0 0 0,0 0 15,0 0-15,0 0 16,21-21-16,1 22 0,-1-22 16,0 0-16,0 0 15,0 21-15,0-21 0,1 0 16</inkml:trace>
  <inkml:trace contextRef="#ctx0" brushRef="#br1" timeOffset="48559.37">4297 6477 0,'0'21'16,"0"0"-1,0 1-15,0-1 16,0 0-16,0 0 0,0 0 0,0 0 16,0 1-16,0-1 15,0 0-15,0 0 0,0 0 16,0 0-16,0 1 16,0-1-1,-21-21 1,-1 0-1,22-21 1,0-1-16,0 1 16,0 0-16,0 0 0,0 0 0,0 0 15,0-1-15,0 1 0,0-21 0,0 21 16,0 0-16,0-22 0,22 22 16,-22 0-16,21 0 0,0 0 0,0-1 15,0 1-15,0 21 16,22-21-16,-22 21 0,21 0 0,-21 0 15,22 0-15,-22 0 0,21 0 16,-21 0-16,1 21 0,20 0 0,-21 22 16,0-22-16,0 0 0,1 21 0,-22 1 15,0-22-15,0 21 0,0-21 16,0 22-16,0-22 0,0 21 0,-22-21 16,1 1-16,0-1 0,21 0 15,-21 0-15,0 0 0,0-21 0,21 21 16,-22-21-16,1 0 15,0 0-15,0 0 16,21-21-16</inkml:trace>
  <inkml:trace contextRef="#ctx0" brushRef="#br1" timeOffset="49323.94">1439 6075 0,'0'0'0,"0"-21"15,0 42 32,0 0-47,0 0 16,0 0-16,-21 1 0,21 20 16,0-21-16,0 43 0,0-22 0,0 21 15,0 1-15,0-1 0,0 1 16,0-1-16,0 1 0,-21-1 0,21-20 15,-21 20-15,21 1 0,-21-1 16,21 1-16,0-22 0,0 22 16,-22-1-16,22-21 0,0 22 0,-21-22 15,21 1-15,0-1 16,0-21-16,0 21 0,0-20 0,0-1 16,0 0-16,0 0 15,0-42 1,0 0-1,0 0-15,0-22 0,0 22 16,0-21-16,0 21 0,0-22 16,21 1-16,-21-22 0,22 22 0</inkml:trace>
  <inkml:trace contextRef="#ctx0" brushRef="#br1" timeOffset="50268.4">1482 6054 0,'0'-21'16,"0"-1"0,21 22 31,0 0-47,0 0 0,0 0 0,0 0 15,22 0-15,-22 0 0,0 0 16,21 0-16,-20 0 0,20 0 15,-21 0-15,21 22 0,1-22 0,-1 0 16,0 0-16,1 0 0,20 0 16,1 0-16,20 0 0,22 0 15,-21 0-15,21 0 0,0 0 16,-1 0-16,1-22 0,0 22 0,0 0 16,0 0-16,0 0 0,-1-21 15,1 21-15,0 0 0,0 0 0,0 0 16,0 0-16,-1 0 0,-20-21 0,21 21 15,0 0-15,0 0 0,-1 0 16,-20 0-16,0 0 0,21-21 0,-43 21 16,22 0-16,-22 0 0,1 0 15,-22 0-15,0-21 0,1 21 0,-1 0 16,-21 0-16,0 0 0,1 0 16,-1 0-16,-21-21 0,21 21 31,-21-22-16,21 22 32,-21 22 0,0-1-31,0 0-1,0 0-15,0 0 16,0 0-16,0 1 0,0-1 16,0 21-16,0-21 0,0 0 15,0 22-15,0-22 0,0 21 0,0 1 16,0-1-16,0 21 0,0-20 16,0-1-16,0 0 0,0 22 0,0-22 15,0 1-15,0-1 0,0 0 0,0 1 16,0-1-16,0-21 0,0 21 15,0 1-15,0-22 0,0 21 0,0-21 16,0 1-16,0 20 0,0-21 0,0 0 16,0 0-16,0 1 0,0-1 15,0 0-15,-21-21 16,21 21-16,-21-21 31,21-21-31,-21 0 0,21 0 16</inkml:trace>
  <inkml:trace contextRef="#ctx0" brushRef="#br1" timeOffset="51680.14">1249 7514 0,'0'0'0,"-21"21"16,-1-21 0,22 22-1,22-22 32,-1 0-47,0 0 16,0 0-16,21 0 0,-20 0 0,20 0 15,0 0-15,1 0 0,-1 0 16,21 0-16,-20 0 0,20 0 0,1 0 16,-1-22-16,1 22 0,-1 0 15,22 0-15,0 0 0,-1 0 16,1-21-16,21 21 0,-22 0 0,22 0 15,0-21-15,-21 21 0,21 0 16,-22 0-16,22-21 0,-21 21 0,-1 0 16,22 0-16,-21 0 0,21 0 15,-22 0-15,1-21 0,0 21 0,-22 0 16,22 0-16,-22 0 0,1 0 16,-22 0-16,22-21 0,-1 21 0,-20 0 15,20 0-15,-21 0 0,1-22 0,20 22 16,-20 0-16,-22 0 15,21 0-15,0 0 0,-20-21 0,-1 21 0,0 0 16,0 0 0,0 0-1,0 0 1,1 0 0,-1 0-16,0 0 0,0 0 15,0 0-15,0 0 0,1 0 16,-1 0-16,0 0 0,0 0 15,0 0-15,-21-21 16,21 21-16,-21-21 141,22 21-141,-1 0 15,0 0-15,0 0 16,0 0-16,0 0 16,1 0-16,-1 0 31,0 0-16,-21-21 48,21 21-32,-21-21-15,21 21-1,-21-22 32,21 22-31</inkml:trace>
  <inkml:trace contextRef="#ctx0" brushRef="#br1" timeOffset="53331.7">8170 6308 0,'0'0'0,"21"0"16,1-21-16,-1 21 16,0 0-1,-21-22-15,0 44 47,-21-1-47,21 0 0,-21 0 16,-1 0-16,1 0 0,-21 1 15,21 20-15,-22-21 0,1 21 0,-21 1 16,20-22-16,-20 21 0,-1 1 16,22-22-16,-22 21 0,22-21 0,0 0 15,-1 22-15,1-22 0,0 0 16,-1 0-16,22-21 0,-21 21 15,21 1-15,0-22 0,-1 0 0,1 0 16,21-22 15,21 1-15,1 21-16,-1 0 16,-21-21-16,21 21 0,0 0 0,0 0 15,0 0-15,1 0 16,-1 0-16,21 0 0,-21 0 0,22 21 15,-22-21-15,21 21 0,0 1 16,1-22-16,-1 21 0,-21 0 0,22 0 16,-1-21-16,0 21 0,-21 0 15,1 1-15,20-22 0,-21 21 16,0 0-16,0-21 0,-21 21 0,22-21 16,-1 21-16,0-42 62,-21 0-46,0 0-16,21 0 0,0-1 15</inkml:trace>
  <inkml:trace contextRef="#ctx0" brushRef="#br1" timeOffset="53924.36">9102 6646 0,'21'-21'0,"-42"42"0,63-42 0,-42 0 16,21 21-16,0-21 0,-21 0 0,0 0 16,21-1-16,1 1 15,-22 0-15,0 0 0,0 0 0,0 0 16,0-1-16,0 1 15,-22 21-15,1-21 16,0 21-16,0 0 0,0 0 0,-22 0 16,1 0-16,21 21 0,-21 0 15,-1-21-15,1 22 0,0-1 0,-1 0 16,22 0-16,-21 0 0,21 0 16,-1 1-16,1-1 0,21 0 0,0 0 15,0 0-15,0 0 0,0 1 16,21-1-1,1-21-15,-1 0 0,0 21 16,21 0-16,-21-21 16,22 0-16,-1 21 0,-21-21 0,22 21 0,-22-21 15,21 22-15,-21-22 0,0 21 16,1-21-16,-1 21 0,-21 0 16,21-21-16,-21 21 0,0 0 15,-21 1-15,0-22 0,-22 21 0,22-21 16,-21 21-16,-1-21 0,1 0 15,0 21-15,-1-21 0,1 0 0,21 0 16,-21 0-16,-1 0 0,22 0 16,-21 0-16,21 0 0,-1 0 0,1 0 15,0-21-15,0 21 0,0-21 0,0 21 16,-1-21-16,22-1 0,-21 22 16,21-21-16,0 0 0,0 0 15,21 21 1,1-21-16,20 21 0,-21 0 15,21-21-15,-20-1 0,20 22 0,21-21 16,-20 21-16</inkml:trace>
  <inkml:trace contextRef="#ctx0" brushRef="#br1" timeOffset="54320.13">9419 6519 0,'0'0'0,"0"-21"0,0 0 0,0 42 32,0 0-17,0 1-15,0-1 0,0 0 0,0 21 16,0-21-16,0 22 0,0-22 16,0 21-16,0 1 0,0-22 0,0 21 15,0 0-15,0 1 0,0 20 0,-21-20 16,21 20-16,-21 1 0,21-1 15,-21 1-15,21-1 0,0 1 0,0-1 16,-22 1-16,22 20 0,-21-20 16,0-1-16,21 1 0,-21-1 0,0 1 15,0-1-15,21 1 0,-22-1 16,1 1-16,0-22 0,0 0 0,0-20 16,0 20-16,21-21 0,0-42 31,0 0-31,0 0 0,21-1 15,-21-20-15,21 0 0,0-1 0,0 1 16,0 0-16,1-22 0,-22 1 16,21 20-16,0-20 0</inkml:trace>
  <inkml:trace contextRef="#ctx0" brushRef="#br1" timeOffset="54719.9">9504 6541 0,'0'0'0,"0"-22"0,0 1 0,0 0 16,0 0-16,0 0 16,0 0-16,21-1 15,0 22-15,0-21 0,0 21 16,22 0-16,-22 0 0,0 0 0,21 0 15,-20 0-15,20 0 16,-21 21-16,21 22 0,-20-22 0,-1 0 16,0 21-16,0-20 0,-21 20 15,0-21-15,0 21 0,0-20 0,0 20 16,-21-21-16,-21 0 0,20 0 0,-20 1 16,0-1-16,-1-21 0,22 21 15,-21 0-15,0-21 0,20 0 0,-20 21 16,21-21-16,0 0 0,0 0 0,-1 0 15,44 0 32,-1-21-47,0 21 16,0-21-16</inkml:trace>
  <inkml:trace contextRef="#ctx0" brushRef="#br1" timeOffset="55267.33">10689 6371 0,'-21'-21'0,"42"42"0,-63-42 0,21 0 15,-1 21-15,-20 0 0,21 0 16,-21 0-16,20 0 0,-20 0 0,21 0 15,-21 0-15,-1 21 0,1 0 16,21 22-16,-22-22 0,1 21 0,21-21 16,-21 22-16,20-1 0,1 0 0,0-21 15,21 22-15,0-22 0,0 0 16,0 0-16,0 0 0,0 1 0,0-1 16,21 0-16,0-21 0,1 0 15,20 0-15,-21 0 0,0 0 16,22 0-16,-22 0 0,21-21 0,-21 21 15,22-21-15,-22-1 16,21 1-16,-21 0 0,22 0 0,-22 0 16,21-22-16,-21 22 0,0-21 0,1 0 15,-1 20-15,-21-20 0,0 21 16,21-21-16,-21 20 0,0 1 0,-21 21 31,21 21-31,-21 1 16,21-1-16,0 21 0,0-21 0,0 22 15,0-22-15,0 21 0,0-21 16,0 22-16,0-22 0,0 0 0,0 0 16,0 0-16,0 0 0,0 1 15,21-22-15,0 21 0,0-21 16,0 0-16,22 0 0,-22 0 16,0 0-16,0 0 0,21 0 15,-20-21-15,-1-1 0,21 1 0,-21 21 16,0-21-16</inkml:trace>
  <inkml:trace contextRef="#ctx0" brushRef="#br1" timeOffset="55748.05">11134 6350 0,'0'0'0,"-22"21"16,22 0 0,-21 1-16,21-1 0,-21 0 15,21 0-15,0 0 0,0 22 16,0-22-16,0 0 0,0 21 15,0-21-15,-21 1 0,21-1 0,0 0 16,0 0-16,0 0 0,0 0 0,0 1 16,-21-22-1,21-22 32,0 1-47,0 0 0,0-21 16,0 21-16,21-1 15,-21-20-15,21 0 0,0 21 0,22-22 0,-22 1 16,0 0-16,21-1 0,1 22 16,-1 0-16,-21 0 0,21 0 15,1 21-15,-22 0 0,21 0 0,-21 0 16,22 0-16,-22 0 0,0 21 16,0 0-16,0 0 0,-21 21 0,0-20 15,22 20-15,-22-21 0,0 21 0,0-20 16,0 20-16,0-21 0,0 0 15,0 22-15,0-22 0,0 0 0,-22 0 16,22 0-16,0 0 16,-21-21-16,21 22 0,-21-22 15,21-22 17,21 1-32,0 0 15</inkml:trace>
  <inkml:trace contextRef="#ctx0" brushRef="#br1" timeOffset="56207.79">11938 5990 0,'0'0'0,"0"21"31,21 1-15,0-1-16,0 0 0,1 0 0,-1 0 16,0 0-16,0 1 0,0-1 15,22 0-15,-22 0 0,21-21 0,-21 21 16,22 0-16,-1-21 0,-21 0 0,21 22 16,1-22-16,-22 0 0,0 0 15,21 0-15,-20 0 0,-1 0 16,0 0-16,-21 21 31,-42 0-15,20 0-1,1-21-15,0 21 0,-21 0 0,21 1 16,-1 20-16,-20-21 0,21 0 0,-21 0 16,-1 22-16,22-22 0,-21 21 15,-1-21-15,22 1 0,-21-1 0,21 21 16,0-21-16,-1 0 0,1-21 15,0 22-15,21-1 0,0 0 16,0-42 15</inkml:trace>
  <inkml:trace contextRef="#ctx0" brushRef="#br1" timeOffset="57069.37">13525 6075 0,'0'0'0,"0"-21"16,22 21-16,-22-21 0,0-1 0,21 1 16,-21 0-16,0 0 15,0 0-15,0 0 0,0-1 16,0 44 15,0-1-31,-21 0 0,21 21 16,-22 1-16,1-22 0,0 21 15,0 0-15,0 1 0,0-1 16,-1 0-16,1 22 0,0-22 16,0 22-16,0-22 0,-22 22 0,22-22 15,0 0-15,-21 1 0,21-1 0,-22 0 16,22-21-16,-21 22 0,21-22 15,-1 0-15,1-21 0,0 21 0,0-21 16,21-21 15,0 0-31,0 0 0,0 0 0,0-1 16,21-20-16,-21 21 0,21-21 16,0-1-16,-21 1 0,22 21 0,-1-22 15,-21 1-15,21 21 0,0-21 16,0 20-16,-21 1 0,21 0 15,1 21-15,-1 0 16,0 0-16,-21 21 16,21 0-16,-21 1 0,0-1 0,21 21 15,-21-21-15,21 22 0,-21-22 0,0 21 16,22-21-16,-1 22 0,0-22 16,-21 0-16,21 0 0,-21 0 0,21 0 15,0-21-15,-21 22 0,22-22 16,-1 21-16,0-21 0,0 0 15,21 0-15,-20 0 0,-1 0 0,21-21 16,-21-1-16,22 22 16,-22-21-16,21 0 0</inkml:trace>
  <inkml:trace contextRef="#ctx0" brushRef="#br1" timeOffset="57528.11">14076 6308 0,'0'0'16,"0"-21"-16,0-1 0,21 1 0,-21 0 15,-21 21 1,0 0-16,-1 21 16,1 0-16,0 1 0,0-1 0,0 21 15,0-21-15,21 22 0,-22-1 16,22 0-16,-21 1 0,21-22 16,-21 21-16,21-21 0,0 22 0,0-22 15,0 0-15,0 0 0,0 0 16,0 0-16,21-21 0,0 22 15,1-22-15,-1 0 0,0 0 16,21 0-16,-21 0 0,1-22 0,-1 22 16,21-21-16,-21 0 0,22 0 0,-1 0 15,-21 0-15,21-22 0,-20 22 16,-1-21-16,0-1 0,0 22 0,0-21 16,-21 0-16,0-1 0,0 22 15,0-21-15,0 21 0,0-1 16,-21 1-16,0 0 0,21 0 0,-21 21 15,-22 0-15,22-21 0,0 21 16,0 0-16,-21 0 0,20 0 0,1 0 16,-21 0-16,21 21 0,-22 0 0,22-21 15,0 21-15,0 0 0,-21 1 16,20-1-16,22 0 0,0 21 16,0-21-16,0 1 0,0-1 15,0 0-15,22 0 0,-1-21 0,21 21 16,-21-21-16,22 0 0,-1 0 15</inkml:trace>
  <inkml:trace contextRef="#ctx0" brushRef="#br1" timeOffset="58272.68">15092 6265 0,'0'0'0,"0"-21"0,0 0 0,-21 21 15,-1 0-15,1 0 0,0-21 16,0 21-16,0 0 0,-22 0 0,22 0 16,0 0-16,0 0 0,0 21 0,0 0 15,-1-21-15,1 21 0,0 1 16,21-1-16,-21 21 0,0-21 16,0 0-16,21 22 0,-22-22 15,22 21-15,0-21 0,0 1 0,0-1 16,0 0-16,0 0 0,22 0 15,-1-21-15,0 0 0,0 0 16,0 0-16,0 0 0,1 0 0,20 0 16,-21 0-16,0-21 0,0 21 15,1-21-15,-1 0 0,0 0 0,0-1 16,0 1-16,0-21 0,1 21 0,-22 0 16,0-1-16,21-20 0,-21 21 15,21 0-15,-21 0 16,0 42 15,0 0-15,-21 0-16,21 0 0,0 22 15,-21-22-15,21 21 0,0 0 0,0-20 16,-22 20-16,22 0 0,-21 1 0,21-1 16,0 0-16,0 1 0,0-22 15,-21 21-15,21 0 0,0 1 0,0-1 16,-21 0-16,21 1 0,0-1 15,0 22-15,0-22 0,0 0 16,0 22-16,0-22 0,0 0 0,0 22 16,0-22-16,0 1 0,0-1 0,0 0 15,0-21-15,0 22 0,0-22 16,-21 0-16,21 0 0,-21 0 0,21 1 16,-22-1-16,1 0 0,0-21 0,0 21 15,0-21-15,0 0 0,-1 21 0,-20-21 16,21 0-16,-21 0 0,20 0 15,-20 0-15,21-21 0,-21 21 0,-1-21 16,1 0-16,0 0 0,-1-1 0,22-20 16,-21 21-16,-1-21 15,22 20-15,-21-20 0,21 21 0,0-21 16,21 20-16,0-20 0,0 21 0,0-21 16,0 20-16,0-20 0,21 21 15,0 0-15,0-22 0,0 22 0,22-21 16,-22 0-16,21 20 0</inkml:trace>
  <inkml:trace contextRef="#ctx0" brushRef="#br1" timeOffset="58568.51">15515 6329 0,'0'0'0,"0"-21"16,0 42 0,0 0-1,-21 0-15,21 0 0,-21 22 16,21-22-16,0 21 0,0-21 0,0 1 16,0 20-16,0-21 0,-21 0 0,21 0 15,0 1-15,-22-22 0,22 21 16,0 0-1,0-42 1,0 0 0,22-1-16</inkml:trace>
  <inkml:trace contextRef="#ctx0" brushRef="#br1" timeOffset="58953.29">15515 6033 0,'-21'0'0,"42"0"0,-63 0 0,21 21 15,21 0 1,0 0 0,0 0-1,21-21-15,0 0 16,0 0-16,0 0 0,0 0 15,1 0-15,-1 0 0,0-21 16,-21 0-16,21 21 16,-21-21-16,0 0 0,0-1 15,0 1-15,0 0 16,-21 0-16,0 21 0,0 0 16,-1 0-16,1 0 0,0 0 15,0 21 1,0 0-16,21 0 0,-21 1 15,21-1-15,0 0 0,0 0 16,0 0-16,21 0 0,0 1 16,0-22-16,0 21 0,0 0 0,22-21 15</inkml:trace>
  <inkml:trace contextRef="#ctx0" brushRef="#br1" timeOffset="59495.91">16002 6223 0,'0'21'31,"0"0"-15,0 1-16,-21-1 0,21 0 16,0 0-16,-21 0 0,21 22 15,0-22-15,0 0 0,0 21 0,0-21 16,0 1-16,0-1 0,0 0 15,0 0-15,0 0 0,0 0 0,0 1 16,-22-22 0,22-22 15,0 1-15,0 0-16,0 0 0,0 0 15,22-22-15,-22 22 0,21-21 0,0 21 16,-21-22-16,21 22 0,0 0 15,0-21-15,1 21 0,-1-1 0,0 1 16,21 21-16,-21-21 0,22 0 0,-22 21 16,21 0-16,-21-21 0,1 21 15,20 0-15,-21 0 0,0 0 0,0 21 16,1-21-16,-1 21 16,0 0-16,-21 22 0,0-22 0,0 21 0,0-21 15,0 64-15,0-43 0,-21-21 16,0 22-16,21-22 15,-22 21-15,1-21 0,0 1 0,21-1 16,-21 0-16,21 0 0,-21-21 16,21 21-16,-21-21 15,21-21 17,0 0-32,0 0 0</inkml:trace>
  <inkml:trace contextRef="#ctx0" brushRef="#br1" timeOffset="60316.44">18119 5821 0,'0'0'0,"0"21"31,0 0-15,-22 22-16,1-22 0,-21 0 16,21 21-16,0-21 0,-22 22 0,22-22 15,-21 21-15,-1-21 0,-20 22 16,21-22-16,-1 21 0,-20 1 0,20-22 15,-20 21-15,21-21 16,-1 0-16,1 1 0,0-1 0,-1 0 16,1-21-16,21 0 0,0 21 0,-1-21 15,22-21 1,22 0 0,-1 21-16,0 0 15,21 0-15,1-21 0,-22 21 0,21 0 16,22 0-16,-22 0 0,0 0 15,22 21-15,-22-21 0,0 21 0,22 0 16,-22-21-16,1 21 0,-22-21 16,21 21-16,-21-21 0,22 0 0,-22 0 15,-21 22-15,21-22 0,0 0 16,0 0-16,0 0 16,1 0-1,-1-22 1,0 1-1,-21 0-15,21 0 0,-21 0 16,21 0-16,0-1 0,1 1 16,-1 0-16</inkml:trace>
  <inkml:trace contextRef="#ctx0" brushRef="#br1" timeOffset="60612.27">18944 5652 0,'-21'0'15,"0"21"-15,21 0 0,-21 21 0,-1 1 16,-20-1-16,21 0 0,0 1 16,-22 20-16,1-21 0,0 1 0,21 20 15,-43-20-15,22 20 0,-1-21 16,22 22-16,-21-22 0,0 1 0,-1 20 15,22-21-15,0 1 0,0-22 16,0 21-16,21-21 0,0 1 16,0-1-16,0 0 0,21-21 31,0 0-31,0 0 0,0-21 16,0 0-16</inkml:trace>
  <inkml:trace contextRef="#ctx0" brushRef="#br1" timeOffset="61115.99">19410 6054 0,'0'0'0,"0"-21"0,0-1 0,0 1 16,-21 21-1,-22 0-15,22 0 16,0 0-16,-21 0 0,20 0 16,-20 0-16,21 0 0,-21 21 0,20 1 15,1-22-15,-21 21 0,21 0 0,0 0 16,21 0-16,0 0 16,0 1-16,0-1 15,21 0-15,0-21 16,0 21-16,0-21 0,0 21 15,22-21-15,-22 0 0,0 21 0,21-21 16,-20 22-16,-1-22 0,0 21 16,0-21-16,0 21 0,0 0 0,-21 0 15,0 0 1,0 1-16,-21-1 0,-21-21 16,21 21-16,-22-21 0,1 0 0,0 21 15,-1-21-15,-20 0 0,21 0 16,-1 0-16,1 0 0,0 0 0,-1 0 15,22 0-15,-21 0 0,21 0 16,-1 0-16,22-21 0,0 0 16,0 0-16,0-1 15,22 1 1,-1 21-16,0-21 0,0 21 0,21-21 16,-20 0-16,20 21 0</inkml:trace>
  <inkml:trace contextRef="#ctx0" brushRef="#br1" timeOffset="61483.77">19685 6096 0,'0'21'47,"0"0"-47,0 1 0,0-1 16,-21 0-16,21 21 0,-21-21 15,21 22-15,0 20 0,-22-20 0,1 20 16,0-21-16,0 22 0,21-1 0,-21-20 16,0 20-16,-1-20 0,1 20 15,21 1-15,-21-1 0,21 1 0,-21-1 16,21 1-16,0-1 0,0 1 16,0-22-16,0 21 0,0-20 15,0 20-15,0-42 0,0 22 0,0-1 16,0-21-16,0 0 0,0 1 0,0-1 15,0-42 17,0-1-32,0 1 15,21 0-15,-21-21 0,21 21 16,0-22-16,1 1 0,-1 0 0,0-1 16</inkml:trace>
  <inkml:trace contextRef="#ctx0" brushRef="#br1" timeOffset="61844.57">19621 6265 0,'0'0'0,"-21"-42"0,0 21 0,21 0 0,0 0 16,0-1-16,0 1 0,0 0 16,0 0-16,21 21 15,0-21-15,22 21 0,-22 0 0,21 0 16,-21 0-16,22 0 0,-1 0 15,-21 0-15,22 0 0,-1 0 0,-21 0 16,0 21-16,22 0 0,-43 0 16,21 0-16,-21 1 0,0-1 0,0 0 15,0 0-15,0 0 0,0 0 16,-21 1-16,-1-1 0,-20 0 16,0 0-16,-1 0 0,1 0 0,0-21 15,-1 22-15,1-22 0,0 0 16,-1 0-16,1 0 0,21 21 0,-21-21 15,20 0-15,44 0 32,-22-21-32,42 21 15,-21-22-15,0 22 0,22-21 16</inkml:trace>
  <inkml:trace contextRef="#ctx0" brushRef="#br1" timeOffset="62356.28">20680 6054 0,'0'0'0,"0"-21"0,0-1 16,0 1-16,-21 0 16,-1 21-16,1-21 0,-21 21 0,21 0 15,0 0-15,-1 0 0,-20 0 16,21 0-16,-21 21 0,-1 0 0,22 0 15,-21 1-15,21-1 16,-22 0-16,22 0 0,0 0 0,0 0 16,0 1-16,21 20 0,-22-42 0,22 21 15,0 0-15,0 0 0,0 1 16,0-1-16,22-21 0,-1 0 16,0 0-16,0 0 15,0 0-15,22 0 0,-22 0 0,0 0 16,0 0-16,21 0 0,-20-21 0,-1 21 15,21-22-15,-21 1 0,22 0 16,-22 0-16,0 0 0,0 0 0,0-1 16,0 1-16,-21 0 0,0 0 15,0 0-15,0 0 16,-21 42 15,0 0-31,21 0 0,0 0 0,-21 0 16,21 1-16,0-1 0,-21 0 15,21 0-15,0 0 0,0 0 16,0 1-16,21-1 16,0-21-16,0 0 0,0 0 0,1 0 15,-1 0-15,0 0 0,0 0 0,21 0 16,-20 0-16,-1-21 0</inkml:trace>
  <inkml:trace contextRef="#ctx0" brushRef="#br1" timeOffset="62872.33">21188 6011 0,'0'0'0,"0"-21"16,0 42-1,-21 1 1,-1-1-16,22 0 0,0 0 0,0 0 16,-21 0-16,21 1 0,-21-1 0,21 0 15,0 0-15,0 0 0,0 0 16,0 1-16,0-1 15,-21-21 17,0 0-17,21-21 1,0-1-16,0 1 16,0 0-16,0 0 15,0 0-15,21 0 0,0-1 0,0-20 16,0 21-16,1 0 0,-1 0 15,0-22-15,21 22 0,-21 0 16,22 0-16,-22 0 0,21 21 0,-21 0 0,22 0 16,-22 0-16,0 0 0,0 21 15,0-21-15,1 42 0,-22-21 16,21 0-16,-21 22 0,0-22 16,0 0-16,0 21 0,0-20 0,0 20 15,-21-21-15,21 0 0,-22 0 0,22 1 16,0-1-16,-21 0 0,21 0 15,-21-21-15,21 21 0,-21-21 0,21-21 63,0 0-63,0 0 0,21 0 16,-21-1-16,21 1 0,0 0 15</inkml:trace>
  <inkml:trace contextRef="#ctx0" brushRef="#br1" timeOffset="63378.04">21865 5567 0,'-21'0'0,"0"0"31,21 21-31,0 0 16,0 0-16,42 1 16,-21-1-16,0 0 0,1 0 15,20 0-15,0 0 0,-21 1 0,22-1 16,-1 0-16,0-21 0,-20 21 16,20 0-16,0-21 0,-21 0 0,22 21 15,-22-21-15,21 0 0,-21 0 16,1 0-16,-1 22 0,0-22 0,0 0 15,-21 21 17,-21-21-32,0 21 0,0-21 15,-1 21-15,-20-21 0,0 21 16,-1 0-16,-20 1 0,21-1 16,-22 0-16,1 0 0,-1 0 15,22 0-15,-22 1 0,22-1 0,0 21 16,-1-21-16,22 0 0,-21 1 0,21-1 15,21 0-15,-22-21 0,22 21 16,-21 0-16,21 0 0,0 1 16,0-1-1,0-42 17,0-1-32,0 1 15</inkml:trace>
  <inkml:trace contextRef="#ctx0" brushRef="#br1" timeOffset="67084.39">1185 8932 0,'-21'0'0,"21"22"15,-21-22-15,21 21 0,0 0 16,-21 0-16,21 0 15,0 0-15,0 1 16,0-1-16,0 0 16,21-21-1,0 0-15,0 0 0,0 0 16,1 0-16,20 0 0,-21-21 0,0 21 16,22-21-16,-22-1 0,21 1 15,-21 21-15,0-21 0,1 0 0,-1 0 16,0 0-16,0-1 15,-21 1-15,0 0 0,0 0 16,0 0-16,-21 21 0,0-21 0,0-1 16,-22 22-16,22 0 0,0 0 15,0 0-15,0 0 0,-22 0 16,22 22-16,0-22 0,-21 21 16,20 21-16,-20-21 0,21 0 0,-21 22 15,20-22-15,1 21 0,0-21 16,21 1-16,0 20 0,0-21 15,0 0-15,0 0 0,21 1 16,0-22-16,22 0 0,-22 0 16,21 0-16,1 0 0,-1 0 0,0 0 15,-21 0-15,22 0 0,-1 0 16,0 0-16,-20 0 0,-1-22 0,0 22 16,0 0-16,0-21 15,-42 21 1,0 0-16,0 0 15,0 0-15,-22 0 0,1 0 0,21 0 16,-22 0-16,1 21 0,0-21 16,-1 22-16,22-1 0,-21 0 0,21 0 15,-22 0-15,22 0 0,0 1 16,0-1-16,21 0 0,0 0 0,0 0 16,0 0-16,0 1 0,0-1 15,0 0-15,21 0 0,0 0 16,0-21-16,1 21 0,-1-21 0,21 0 15,-21 0-15,22 0 0,-1 0 16,-21 0-16,21 0 0,1 0 16,-22-21-16,21 0 0,1 21 15,-1-21-15,0 0 0</inkml:trace>
  <inkml:trace contextRef="#ctx0" brushRef="#br1" timeOffset="68011.86">2201 9123 0,'0'0'0,"0"-21"0,0 0 16,-21 21 0,0 0-1,0 0-15,0 0 16,-1 0-16,1 0 0,0 0 0,0 21 16,0 0-16,0 0 0,-1 0 15,1 0-15,0 1 0,0-1 0,21 0 16,-21 0-16,21 0 0,0 0 15,0 1-15,0-1 0,0 0 16,21 0 0,0-21-16,0 0 0,0 0 0,1 0 15,-1 0-15,0 0 0,0-21 0,21 0 16,-20 21-16,-1-21 0,0-1 16,0 22-16,0-21 0,0 0 0,1 0 15,-1 0-15,-21 0 16,0-1-16,0 1 0,0 0 15,0 0-15,0 0 16,0 42 15,0 0-31,0 0 0,0 0 16,0 1-16,0-1 0,0 0 16,0 0-16,0 21 0,0-20 0,0 20 15,0-21-15,0 21 0,0 1 0,0-1 16,0 0-16,0 22 15,0-22-15,0 1 0,0 20 0,0-21 0,0 22 16,0-22-16,0 1 16,0 20-16,0-21 0,21 22 0,-21-22 15,21 22-15,-21-22 0,0 22 0,0-22 16,0 21-16,0-20 0,0-1 16,0 22-16,0-22 0,0-21 0,-21 21 15,0 1-15,21-22 0,-21 0 16,-1 0-16,22 22 0,-21-43 0,21 21 15,-21 0-15,0-21 0,0 21 16,0-21-16,-1 0 16,1 0-16,0 0 0,0-21 15,0 21-15,0-21 0,-1 0 0,-20-1 16,0 1-16,21-21 0,-22 21 16,1-22-16,0-20 0,-1 21 0,1-22 15,0 1-15,20-1 0,1-21 16,0 22-16,21-1 0,0 1 0,0-1 15,0 1-15,21-1 0,0 22 16,22-21-16,-22 20 0,21 1 0,1 0 16,-22 20-16,21-20 0,0 21 15,1 0-15,-22 0 0,21-1 0,-21 1 16,1 0-16,20 0 0,-21 21 16,0-21-16,0 21 0,1 0 109,-1 0-109,0 0 31,0 0-31</inkml:trace>
  <inkml:trace contextRef="#ctx0" brushRef="#br1" timeOffset="69124.22">2942 9165 0,'0'21'125,"0"1"-94,0-44 47,-21 22-15,0 0-48</inkml:trace>
  <inkml:trace contextRef="#ctx0" brushRef="#br1" timeOffset="69499.99">2921 9462 0,'21'0'16,"0"0"0,0-22-1,-21 1-15,0 0 16,0 0 0,0 42 30,0 0-46,0 0 16,0 1 0,22-22 31</inkml:trace>
  <inkml:trace contextRef="#ctx0" brushRef="#br1" timeOffset="73548.67">5673 8573 0,'0'-22'16,"21"22"-16,-21-21 16,0 0-1,21 21-15,-21-21 0,0 0 16,0 0-1,21 21-15,-42 21 47,21 0-47,-21 0 0,0 0 16,-1 0-16,1 1 0,0-1 0,0 21 16,0 0-16,-22 1 15,22-1-15,-21 22 0,21-22 0,-22 21 16,1 1-16,0-22 0,-1 22 0,1-1 15,0-20-15,-1-1 0,22 0 16,-21 1-16,0-1 0,20 0 0,-20 1 16,21-1-16,0-21 0,0 21 0,21-20 15,-22-1-15,22 0 0,-21 0 16,0-21-16,21 21 0,-21-21 16,21-21-1,0 0 1,0 0-16,0 0 0,0-1 15,21 1-15,0 0 16,0 0-16</inkml:trace>
  <inkml:trace contextRef="#ctx0" brushRef="#br1" timeOffset="74095.97">6096 8467 0,'0'21'32,"-21"0"-17,21 0-15,-21 0 16,-1 1-16,1-1 0,0 21 15,-21 0-15,21 1 0,-22 20 0,1-20 16,0 20-16,-22-21 0,22 22 16,-1-1-16,-20-20 0,21-1 0,-1 22 15,1-22-15,21 0 0,-22 1 0,22-1 16,0-21-16,0 21 0,0-20 16,0 20-16,21-21 0,0 0 0,-22 22 15,1-43-15,21 21 0,-21 0 0,21 0 16,0 0-1,0-42 32,0 0-47,0 0 16,21 0-16</inkml:trace>
  <inkml:trace contextRef="#ctx0" brushRef="#br1" timeOffset="78335.63">6773 8975 0,'0'0'0,"21"0"16,1-21 0,-22-1-1,21 22-15,0-21 0,-21 0 0,21 21 16,-21-21-16,0 0 0,0 0 15,0-1-15,0 1 16,0 0-16,-21 21 16,0 0-16,0 0 0,-1 0 0,1 0 15,-21 0-15,0 0 0,20 0 0,-20 21 16,0 0-16,-1-21 0,22 22 16,-21-1-16,21 0 0,-22 0 0,22 0 15,0 0-15,21 1 0,0-1 16,-21 0-16,21 0 0,0 0 15,21-21 1,0 0-16,0 0 16,1 0-16,20 21 0,-21-21 0,21 0 15,-20 0-15,20 0 0,-21 0 0,21 22 16,-20-22-16,20 21 0,-21-21 16,0 21-16,0 0 0,1-21 0,-1 21 15,-21 0-15,0 1 0,0-1 0,0 0 16,0 0-16,-21 0 15,-22 0-15,22 1 0,-21-1 0,-1 0 16,1-21-16,0 21 0,21 0 0,-22-21 16,1 0-16,0 21 15,-1-21-15,22 0 0,-21 0 0,21 0 16,-1 0-16,-20 0 0,21-21 0,0 21 16,0-21-16,21 0 0,-22 21 15,22-21-15,-21 0 0,21-1 0,0 1 16,0 0-16,0 0 0,0 0 15,0 0-15,21-1 16,1 1-16,-1 21 0,0 0 0,21-21 16,-21 21-16,22 0 0,-22-21 15,21 21-15,1 0 0</inkml:trace>
  <inkml:trace contextRef="#ctx0" brushRef="#br1" timeOffset="78711.41">7175 8954 0,'0'0'0,"0"-22"15,0 44 17,0-1-17,0 0-15,0 0 0,0 21 0,0-20 16,0 20-16,0 0 0,0 1 15,0-1-15,0 0 0,0 22 16,0-1-16,-21 1 0,21-1 0,-21 1 16,21 20-16,-21-20 0,21 21 0,-21-22 15,0 1-15,-1-1 0,1 22 16,0-22-16,21 1 0,-21-22 0,21 22 16,-21-1-16,21-21 0,0 22 0,0-22 15,0-21-15,0 22 0,0-22 16,0 0-16,0 0 0,0-42 31,0 0-31,0-21 0,21 20 0,0-20 16,0 0-16,-21-1 0,21-20 15,-21 21-15,22-22 0</inkml:trace>
  <inkml:trace contextRef="#ctx0" brushRef="#br1" timeOffset="79064.21">7154 9144 0,'0'0'0,"0"-21"0,0 0 16,0 0-16,0-1 0,0 1 15,21 21-15,-21-21 0,22 21 0,-1-21 16,0 0-16,0 21 0,0 0 16,0 0-16,1-21 0,-1 21 0,21 0 15,-21 0-15,0 0 0,22 21 16,-22 0-16,0-21 0,0 21 15,0 0-15,1 22 0,-22-22 0,21 0 16,-21 0-16,0 21 0,0-20 0,0-1 16,-43 0-16,22 0 0,0 0 15,0 0-15,-21 1 0,20-1 0,1 0 16,-21 0-16,21-21 0,0 21 0,-1-21 16,1 0-16,0 0 0,0 0 15,21-21 32,21 0-47,0 0 16</inkml:trace>
  <inkml:trace contextRef="#ctx0" brushRef="#br1" timeOffset="79632.88">8170 9081 0,'21'-22'0,"-42"44"0,42-65 0,-21 22 15,0 0-15,0 0 16,0 0-16,0-1 0,0 1 0,0 0 16,-21 0-16,0 0 15,0 21-15,0 0 0,0 0 0,-1 0 16,-20 0-16,21 0 0,0 21 0,-22-21 15,22 21-15,-21 0 0,0 22 16,20-22-16,-20 21 0,21-21 0,-21 22 16,20-1-16,1-21 0,0 21 0,21-20 15,-21-1-15,21 21 0,0-21 16,0 0-16,0 1 0,21-1 16,0-21-16,0 0 0,1 0 15,-1 0-15,0 0 0,21 0 0,-21 0 16,1 0-16,20 0 0,-21-21 15,21-1-15,1 1 0,-22 21 0,0-21 16,21 0-16,-20-21 0,-1 20 16,0 1-16,0-21 0,-21 21 0,0 0 15,21-22-15,-21 22 0,0 0 0,21 0 16,-21 0-16,0 42 31,0 0-31,0 0 16,0 0-16,0 0 15,0 1-15,0-1 0,0 21 0,0-21 16,0 0-16,0 1 0,0-1 0,0 0 16,0 0-16,0 0 0,0 0 15,22-21-15,-1 22 0,0-22 16,0 0-16,0 0 0,0 0 16,1-22-16,-1 22 0,21-21 15,-21 0-15,0 0 0</inkml:trace>
  <inkml:trace contextRef="#ctx0" brushRef="#br1" timeOffset="80100.14">8657 8848 0,'0'0'15,"-21"21"17,21 0-32,0 0 0,-21 0 15,21 22-15,0-22 0,0 0 16,0 0-16,0 22 0,0-22 0,0 0 15,0 0-15,0 0 0,0 0 0,0 1 16,0-1-16,0 0 0,-21-21 16,21 21-16,-22-21 15,22 21-15,0-42 32,0 0-32,0 0 15,0 0-15,0-1 16,0-20-16,0 21 0,0-21 15,22 20-15,-1-20 0,0 0 0,0-1 16,0 1-16,0 21 0,1-21 0,20 20 16,-21 1-16,21 0 0,-20 0 15,20 21-15,0 0 0,1 0 0,-1 21 16,-21 0-16,21 0 0,-20 1 16,-1-1-16,21 21 0,-42-21 0,21 22 15,-21-22-15,0 21 0,0-21 0,0 22 16,0-22-16,0 0 0,-21 0 15,21 0-15,-21 0 0,0 1 0,0-1 16,21 0-16,-22-21 16,22-21 15,22 0-31</inkml:trace>
  <inkml:trace contextRef="#ctx0" brushRef="#br1" timeOffset="80863.71">9948 8340 0,'-21'0'0,"42"0"0,-42-21 15,0 21-15,21-22 16,21 22 0,0 0-16,0 0 0,22 0 15,-22 0-15,21 0 0,1 0 0,-22 0 16,21 0-16,0 0 0,1 0 15,-22 0-15,21 0 0,-21 0 16,22-21-16,-22 21 0,0 0 0,0 0 16,-42 0 15,0 0-15,0 0-16,0 0 0,-22 0 0,22 0 15,0 0-15,0 21 0,-22-21 16,22 0-16,0 0 0,-21 0 15,21 0-15,-1 0 0,1 0 0,0 0 16,0 0 0,0 22-1,0-22-15,-1 21 16,22 0 0,-21 0-16,0-21 0,21 21 15,-21 0-15,21 1 0,0-1 16,0 0-16,0 0 0,-21 0 0,21 22 15,0-22-15,0 21 0,-21-21 0,21 22 16,0 20-16,0-21 0,0 1 16,0 20-16,-22-20 0,1-1 15,0 21-15,0-20 0,0-1 0,0 0 16,-1 1-16,1-1 0,0 0 0,21 1 16,-21-22-16,21 21 0,0-21 15,0 1-15,0 20 0,0-21 0,0 0 16,0 0-16,0 1 0,21-22 0,0 21 15,0 0-15,1-21 0,-1 0 16,0 0-16,0 0 0,21 0 0,-20 0 16,20 0-16,-21-21 0,21 0 0,1-1 15,-22 22-15,21-21 0,1 0 16,-22 0-16,21 0 0,0 0 0,-20-22 16,-1 22-16</inkml:trace>
  <inkml:trace contextRef="#ctx0" brushRef="#br1" timeOffset="81463.96">10520 8678 0,'21'-42'16,"-42"63"31,21 0-32,-21 1-15,21 20 0,-22 0 0,22 1 16,-21-1-16,21 0 0,0 1 16,0-1-16,-21 0 0,21 1 0,-21-1 15,21-21-15,0 21 0,0-20 16,0-1-16,0 0 0,0 0 15,0 0-15,0 0 0,21-21 16,0 0 0,0 0-16,1-21 15,-1 21-15,-21-21 0,21 0 0</inkml:trace>
  <inkml:trace contextRef="#ctx0" brushRef="#br1" timeOffset="81708.82">10329 9017 0,'0'0'0,"0"21"0,21-21 47,1 0-47,-1 0 0,0 0 16,0 0-16,0 0 0,0 0 15,1 0-15,-1 0 0,0-21 0,0 21 16,0 0-16,0 0 0,1-21 16,-1 21-16,0 0 15,0 0-15</inkml:trace>
  <inkml:trace contextRef="#ctx0" brushRef="#br1" timeOffset="82095.59">10880 9081 0,'21'0'15,"0"0"-15,0 0 0,0 0 16,-21-22-16,21 22 0,1-21 16,20 21-16,-21-21 0,0 0 15,0 0-15,1 21 0,-1-21 0,0-1 16,0 1-16,0 0 0,-21 0 15,0 0-15,-21 0 16,0 21-16,0 0 0,0 0 16,-1 0-16,-20 0 0,21 21 15,-21 0-15,20 0 0,1 0 0,-21 0 16,21 1-16,0 20 0,-1-21 16,1 21-16,0-20 0,21 20 0,-21-21 15,21 0-15,0 22 0,0-22 0,0 0 16,0 0-16,21-21 0,0 21 15,0 0-15,1-21 0,-1 0 16,0 0-16,21 0 0,1 0 0,-22 0 16,21 0-16,0 0 0,1 0 0,-1 0 15,0-21-15,1 0 0,-1 21 16,-21-21-16</inkml:trace>
  <inkml:trace contextRef="#ctx0" brushRef="#br1" timeOffset="82651.64">11451 8954 0,'0'0'0,"-21"-22"0,21 1 16,0 0-1,0 0-15,21 0 16,0 21-16,0 0 16,1-21-16,-1 21 15,0 0-15,0 0 0,0 0 16,0 0-16,1 21 0,-1 0 0,0-21 15,0 42-15,-21-21 0,0 1 16,21-1-16,-21 0 0,0 21 0,0-21 16,0 1-16,0-1 0,-21 0 0,0 21 15,0-21-15,0 1 0,-1-1 0,1-21 16,0 21-16,0 0 0,0-21 16,21 21-16,-21-21 15,21-21 1,21 0-1,0 0-15,0 0 0,0-1 16,-21 1-16,21 0 0,1 0 0,-1 0 16,0-22-16,0 22 0,0-21 0,0 0 15,1 20-15,-1-20 0,0 21 16,0 0-16,-21 0 0,0-1 0,21 1 16,-21 42-1,0 1 1,-21-22-16,21 21 0,0 21 0,-21-21 15,0 0-15,21 1 0,0 20 16,0-21-16,-21 0 0,21 22 16,0-22-16,0 0 0,0 0 0,0 0 15,0 0-15,0 1 0,0-1 0,0 0 16,21-21 0,0 0-16,0 0 15,0 0-15,22 0 0,-22 0 0,0 0 16,0-21-16,0 0 0,0-1 0</inkml:trace>
  <inkml:trace contextRef="#ctx0" brushRef="#br1" timeOffset="82948.47">12340 8488 0,'0'0'0,"-21"0"31,0 0-31,21 21 0,0 0 16,0 22-16,-21-22 0,21 0 16,0 21-16,-22 1 0,22-1 15,0 0-15,0 1 0,0-1 0,-21 0 16,21-21-16,-21 22 0,0-1 0,21 0 16,0-20-16,0 20 0,-21-21 15,21 0-15,0 0 0,-21 1 16,21-1-16,0 0 0,21-21 15,0 0-15,0 0 16,0 0-16,0 0 0,1 0 16,-1-21-16,0 21 0,-21-21 0</inkml:trace>
  <inkml:trace contextRef="#ctx0" brushRef="#br1" timeOffset="83163.38">12150 8848 0,'0'0'0,"21"0"31,0 0-31,0 0 0,0 0 0,22 0 16,-22 0-16,0 0 0,0-21 15,0 21-15,0-22 0,1 22 0,-1 0 16,0 0-16,0-21 0,0 21 15</inkml:trace>
  <inkml:trace contextRef="#ctx0" brushRef="#br1" timeOffset="83520.17">13017 8615 0,'-105'-21'32,"83"21"-32,1 0 0,0 0 15,21 21-15,-21 0 0,0 0 16,21 0-16,0 1 0,-21-1 0,-1 21 15,22 0-15,-21-20 0,21 20 16,-21 0-16,21 1 0,0-22 0,0 21 16,0-21-16,0 22 0,0-22 0,0 0 15,0 0-15,0 0 0,0 0 16,21 1-16,0-22 0,1 21 0,-1-21 16,0 0-16,21 0 0,-21 0 0,22 0 15,-22 0-15,21 0 0,1-21 16,-22 21-16</inkml:trace>
  <inkml:trace contextRef="#ctx0" brushRef="#br1" timeOffset="83844">13420 8551 0,'0'0'0,"63"0"31,-42 0-31,0 0 0,1 0 0,-1 22 16,0-1-16,0-21 0,0 21 0,0 0 15,1 21-15,-1-20 0,-21-1 16,21 21-16,-21-21 0,0 22 16,0-1-16,0-21 0,0 21 0,0-20 15,0-1-15,0 21 0,-21-21 0,0 0 16,-1 1-16,1-1 0,0 0 15,0 0-15,0 0 0,0-21 0,-1 21 16,1-21-16,0 22 0,0-22 16,0 0-16</inkml:trace>
  <inkml:trace contextRef="#ctx0" brushRef="#br1" timeOffset="84409.22">14414 8657 0,'0'0'0,"0"21"16,22-21 15,-1 0-31,0 0 16,0 0-16,0 0 0,0 0 15,1 0-15,20 0 0,-21 0 0,0 0 16,0 0-16,1 0 0,-1 0 0,0 0 16,-42 0 30,0 0-46</inkml:trace>
  <inkml:trace contextRef="#ctx0" brushRef="#br1" timeOffset="84645.28">14372 8890 0,'0'0'0,"0"21"16,0 0-16,21-21 16,0 0-16,1 0 15,-1 0-15,0 0 0,0 0 0,0 0 16,0 0-16,22 0 0,-22-21 0,0 21 16,0 0-16,22-21 0,-22 21 15,0-21-15,0 0 0,0 21 0,0-21 16,1-1-16</inkml:trace>
  <inkml:trace contextRef="#ctx0" brushRef="#br1" timeOffset="85356.01">15706 8107 0,'0'0'0,"-43"21"31,22 0-31,21 0 0,-21-21 0,21 22 16,0-1-16,0 0 16,21-21-1,0 0-15,0 0 0,1 0 16,-1 0-16,0 0 0,-21-21 16,21 21-16,-21-21 0,0-1 15,0 1-15,0 0 16,0 0-16,0 0 15,0 0-15,0-1 0,-21 22 16,0 0-16,0 0 16,-1 22-1,1-22-15,0 21 0,21 0 0,-21 0 16,0 0-16,21 0 16,21-21 15,0 0-31,0 0 15,0 0 1,1 0-16,-22-21 0,0 0 16,0 0-1,0 0-15,0 0 16,0-1-16,-22 22 31,22 22-31,-21-1 0,0 0 16,21 0-16,-21 0 0,21 22 0,-21-1 15,21-21-15,-21 21 0,21-20 16,0 20-16,0-21 0,0 0 0,0 22 16,0-22-16,0 0 0,0 0 15,21-21-15,0 0 0,0 0 16,0 0-16,0 0 0,22 0 16</inkml:trace>
  <inkml:trace contextRef="#ctx0" brushRef="#br1" timeOffset="88080.53">16764 8424 0,'0'0'0,"0"-21"15,21 0-15,-21 0 16,0 0 0,0 0-16,0-1 0,0 1 15,0 42 16,0 1-31,0 20 0,-21-21 16,0 21-16,21 1 0,-21-1 16,-1 22-16,-20-22 0,21 0 15,0 22-15,-22-1 0,22-20 0,-21 20 16,0-21-16,-1 22 0,22-22 16,-21 1-16,-1-1 0,1-21 0,21 21 15,-21-20-15,20-1 0,1 0 0,0 0 16,0-21-16,0 0 15,0 0 1,21-21-16,0 0 16,0 0-16,0-1 0,0 1 15,0-21-15,0 21 0,0-22 0,0 22 16,0-21-16,0 0 0,0-1 0,0 1 16,21 0-16,-21 20 15,0-20-15,0 21 0,0 0 0,0 0 16,21 21-16,0 0 15,0 21-15,-21 0 16,21 21-16,1-21 0,-22 22 0,21-1 16,-21-21-16,21 22 0,0-22 0,0 21 15,-21-21-15,21 0 0,1 1 16,-1-1-16,0 0 0,0 0 0,0-21 16,0 0-16,22 21 0,-22-21 15,0 0-15,21 0 0,-20 0 0,-1 0 16,21 0-16,-21 0 0,22-21 0,-22 21 15,21-21-15,-21 0 16,22 0-16,-22 21 0,21-43 0,-21 22 16,0 0-16,1 0 0,-1-22 0,21 22 15,-21-21-15</inkml:trace>
  <inkml:trace contextRef="#ctx0" brushRef="#br1" timeOffset="88488.29">17124 8721 0,'-21'21'0,"42"-63"16,-21 63-16,0-64 0,0 22 0,0 0 0,-21 21 31,-1 21-16,1 0-15,0 1 0,21 20 16,-21-21-16,21 21 0,0-20 16,-21 20-16,21-21 0,0 21 0,-21-20 15,21 20-15,0-21 0,0 0 16,0 0-16,0 1 0,0-1 16,21 0-16,0 0 0,0-21 15,0 0-15,0 0 0,1 0 16,20 0-16,-21 0 0,0 0 15,0-21-15,1 21 0,-1-21 0,0 0 16,21 21-16,-21-22 0,1 1 0,-22 0 16,21-21-16,-21 21 0,21-1 15,-21-20-15,0 0 0,0 21 0,0-22 16,0 22-16,-21-21 0,0 21 0,-1-1 16,1 1-16,0 0 0,0 0 15,0 21-15,0 0 0,-1 0 16,1 0-16,-21 0 0,21 0 0,0 0 15,-1 21-15,1-21 0,0 21 16,21 0-16,0 1 0,-21-1 0,21 0 16,0 0-16,0 0 0,0 22 0,0-22 15,0 0-15,21 0 0,0-21 16,22 21-16,-22-21 0,21 21 0,0-21 16,1 0-16</inkml:trace>
  <inkml:trace contextRef="#ctx0" brushRef="#br1" timeOffset="89156.2">17992 8700 0,'0'0'15,"0"-22"-15,21 1 0,-21 0 0,0 0 16,0 0-16,-21 0 16,-1 21-16,1 0 0,0 0 15,0 0-15,0 0 0,0 0 0,-1 21 16,-20-21-16,21 21 0,0 0 15,-22 21-15,22-20 0,0-1 0,0 21 16,0-21-16,0 22 0,21-22 0,0 0 16,0 21-16,0-21 0,0 1 15,0-1-15,21-21 0,0 21 16,0-21-16,0 0 0,0 0 0,22 0 16,-22 0-16,0 0 0,21 0 15,-20 0-15,20-21 0,-21 0 0,0-1 16,0 1-16,1 0 0,-1 0 0,0 0 15,-21 0-15,0-1 0,0 1 16,0 0-16,0 0 0,0 0 0,0 0 16,0-1-16,0 1 15,0 42 1,-21 1 0,21-1-16,0 21 0,-21-21 0,21 22 15,0-1-15,0 0 16,0 1-16,-22-1 0,22 0 0,0 1 15,-21 20-15,21-21 0,0 1 0,0-1 16,0 22-16,0-22 0,0 21 16,0-20-16,0 20 0,21-20 0,-21 20 15,0-21-15,0 22 0,0-22 0,0 1 16,0-1-16,0 0 0,0 1 16,0-1-16,0 0 0,-21-21 0,0 1 15,0 20-15,0-42 0,0 21 0,-1 0 16,1 0-16,-21-21 0,21 0 0,-22 0 15,22 0-15,-21 0 0,0 0 16,-1 0-16,1 0 0,0-21 16,-1 0-16,22 21 0,-21-21 0,21-21 15,-22 20-15,22 1 0,0 0 0,21-21 16,0 21-16,0-22 0,0 1 16,0 0-16,0-1 0,0 1 0,21 0 15,0-1-15,0 1 0,1 0 0,20-22 16,-21 22-16,21-1 0,1 1 15</inkml:trace>
  <inkml:trace contextRef="#ctx0" brushRef="#br1" timeOffset="89428.05">18267 8657 0,'0'0'0,"-21"0"15,21 21 1,-22 1-16,22-1 16,0 0-16,0 0 0,0 0 0,0 0 15,0 1-15,0-1 0,0 0 16,0 0-16,0 0 0,0 0 16,0 1-16,0-1 0,0 0 15,0-42 16,0 0-31,0-1 16,0 1-16</inkml:trace>
  <inkml:trace contextRef="#ctx0" brushRef="#br1" timeOffset="89800.84">18267 8424 0,'0'0'0,"-21"0"0,-1 0 16,1 0-16,0 0 0,21 22 16,21-22 31,0 0-47,1 0 0,-1 0 15,0 0-15,0 0 0,0-22 0,0 22 16,-21-21-16,22 0 15,-22 0-15,0 0 16,0 0-16,-22 21 16,1 0-16,0 0 0,0 0 15,0 0-15,0 0 16,-1 0-16,1 21 0,0 0 0,21 0 16,0 0-16,0 0 15,0 1-15,0-1 0,0 0 16,21-21-16,0 21 15,1-21-15,-1 21 0,21-21 0,-21 0 16,22 0-16</inkml:trace>
  <inkml:trace contextRef="#ctx0" brushRef="#br1" timeOffset="90295.55">18775 8551 0,'0'22'0,"0"-1"15,0 0 1,0 0-16,0 0 16,-21 0-16,21 1 15,0-1-15,0 0 0,0 0 0,0 0 16,0 0-16,0 1 0,0-1 16,0 0-16,0 0 15,0-42 32,-22 0-47,22 0 16,0-1-16,-21 1 0,21 0 0,0 0 15,0 0-15,0 0 0,0-1 16,0-20-16,21 21 0,1 0 0,-1-22 16,0 22-16,0 0 0,0 0 15,22-21-15,-22 20 0,21 22 0,-21-21 16,22 21-16,-22 0 0,21 0 0,-21 0 15,0 21-15,1 1 0,20-1 16,-42 0-16,21 0 0,-21 21 0,21-20 16,-21 20-16,0-21 0,0 21 0,0-20 15,0 20-15,0-21 16,0 0-16,-21 22 0,0-22 0,21 0 16,-21 0-16,0 0 0,-1-21 31,1 0-31,21-21 15,0 0-15</inkml:trace>
  <inkml:trace contextRef="#ctx0" brushRef="#br1" timeOffset="90987.17">19875 8192 0,'0'-22'31,"-21"22"-15,0 0-1,0 0 1,0 0-16,0 0 31,21-21 1,0 0-17,21 21-15,-21-21 0,21 0 16,0 21-16,0-21 15,0 21-15,1 0 16,-22 21 0,0 0-16,0 0 15,0 0 1,0 0-16,0 1 16,-22-22-16,22 21 0,-21-21 0,0 0 15,21 21-15,-21-21 16,0 0-1,21-21 17,0 0-32,0-1 15,21 1-15,0 21 0,-21-21 16,21 21-16,0 0 0,1 0 16,-22-21-16,21 21 0,0 0 15,-21 21-15,21-21 16,-21 21-16,0 0 0,0 1 15,0-1-15,0 21 0,0-21 0,0 0 16,0 22-16,-21-22 0,0 0 16,0 0-16,21 0 0,-22 1 0,1-1 15,0-21-15,0 21 0,0-21 0</inkml:trace>
  <inkml:trace contextRef="#ctx0" brushRef="#br1" timeOffset="91972.64">20235 7684 0,'-21'-22'0,"42"22"47,0 0-31,1 0-16,20 0 0,-21 0 15,0 0-15,22 0 0,-22 0 0,21 0 16,-21 0-16,22 0 0,-22 0 16,21 0-16,-21 0 0,0 0 0,1 0 15,-1 0-15,0 0 16,-21 22 15,0-1-15,0 0-16,0 0 15,0 0-15,0 0 0,0 1 16,0 20-16,0-21 0,0 0 16,0 0-16,0 22 0,0-1 0,0-21 15,0 22-15,-21-1 0,21 0 16,0 1-16,-21-1 0,21 0 0,-22 1 15,1-1-15,21 0 0,0-21 0,0 22 16,0-1-16,0-21 0,0 22 16,0-22-16,0 21 0,0-21 15,0 22-15,0-22 0,0 0 0,0 21 16,0-21-16,0 1 0,0-1 16,0 0-16,0 0 0,0 0 0,-21 0 15,0-21-15,0 22 16,0-22-16,-1 0 15,1 0-15,0 21 0,0-21 0,0 0 16,0 0-16,-1 0 0,1 0 16,0 0-16,0 0 0,0 0 0,0 0 15,-1 0-15,1 0 0,0 0 0,0 0 16,0 0-16,0 0 0,-1 0 16,1 0 15,21-21 31</inkml:trace>
  <inkml:trace contextRef="#ctx0" brushRef="#br1" timeOffset="92143.54">20151 8975 0,'0'0'0,"0"21"16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2:12:15.3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3895 5313 0,'0'0'0,"-22"0"0,1 0 31,21 21 47,21-21-78,1 0 16,-1 0-16,0 21 15,0-21-15</inkml:trace>
  <inkml:trace contextRef="#ctx0" brushRef="#br0" timeOffset="1052.7">3619 10647 0,'0'0'0,"0"-42"31,0 20-31,-21 22 16,21-21-16,-21 21 0,0 0 15,21 21 1,0 1-16,0-1 15,0 0-15,0 0 0,0 21 16,0 1-16,0-1 0,0 0 0,0 1 16,0-1-16,0 0 0,0 1 15,0 20-15,0-20 0,0-1 0,0 0 16,0-21-16,0 22 0,0-1 16,0-21-16,0 0 0,0 1 0,0-1 15,0 0-15,-21-21 31,0 0-15,21-21-16,-22 0 0</inkml:trace>
  <inkml:trace contextRef="#ctx0" brushRef="#br0" timeOffset="1483.37">3154 10816 0,'-21'-21'15,"42"42"-15,-42-63 0,-1 21 0,22 0 16,0-1-16,0 1 16,0 0-16,0 0 0,0 0 15,22 0-15,20 21 0,-21-22 16,21 22-16,22 0 0,-22-21 0,22 21 16,20 0-16,-20 0 15,21 0-15,-22 21 0,1 1 0,-1-1 16,1 0-16,-1 0 0,1 21 0,-22 1 15,0-22-15,1 21 0,-22 1 16,21-22-16,-21 21 0,-21 0 0,0 1 16,0-1-16,0 0 0,-21 1 15,0-1-15,-21 0 0,-1 1 0,1-1 16,-22 0-16,1 1 0,21-22 0,-22 21 16,1-21-16,-1 1 0,1-1 15,20 0-15,1-21 0,0 0 0,-1 0 16,1 0-16,0 0 0,20 0 15,-20 0-15,21 0 0,0 0 16,0-21-16,-1 21 0,1-21 0,0 21 16,21-22-16,0 1 15,0 0-15,21 0 16,22 21-16,-22 0 16,21-21-16</inkml:trace>
  <inkml:trace contextRef="#ctx0" brushRef="#br0" timeOffset="2553.11">4572 11007 0,'0'-21'32,"-21"21"-32,21-22 0,0 1 15,0 0-15,0 0 16,21 0 0,0 21-1,0 0-15,0-21 16,1 21-16,-1 0 15,0 0-15,0 21 0,0 0 16,0 0-16,-21 0 0,22 0 16,-1 1-16,-21-1 0,0 21 0,21-21 15,-21 22-15,0-22 0,0 21 16,0 0-16,0-20 0,0-1 0,0 21 16,0-21-16,-21 0 0,21 1 0,0-1 15,-21-21-15,-1 0 16,22-21-1,0-1 1,0 1-16,0 0 0,0 0 0,0 0 0,0-22 16,0 22-16,0-21 0,0 0 15,0 20-15,0-20 0,22 21 16,-1 0-16,0-22 0,0 22 0,0 0 16,0 21-16,1-21 0,-1 21 15,0 0-15,0-21 0,0 21 0,0 0 16,1 0-16,-1 0 0,0 0 0,0 0 15,0 0-15,-21 21 16,21-21-16,1 21 0</inkml:trace>
  <inkml:trace contextRef="#ctx0" brushRef="#br0" timeOffset="3132">5546 11113 0,'0'0'0,"0"-22"0,21 22 16,-21-21-16,21 21 0,-21-21 16,0 0-16,0 0 0,0 0 15,0-1-15,0 1 0,0 0 16,0 0-16,0 0 0,-21 0 0,0-1 16,-1 1-16,1 0 0,0 0 0,0 21 15,-21 0-15,20 0 16,1 0-16,-21 0 0,21 0 0,0 21 15,-1 0-15,1 0 0,0 1 0,0 20 16,0-21-16,0 21 0,21-20 16,-22 20-16,22 0 0,0 1 0,0-22 15,0 21-15,0 0 0,0-20 16,0 20-16,0-21 0,0 0 0,0 0 16,22 1-16,-1-22 0,0 0 0,0 0 15,0 0-15,0 0 0,1 0 16,-1 0-16,21 0 0,-21-22 0,0 1 15,22 0-15,-22 0 0,21 0 16,-21-22-16,1 22 0,20-21 16,-21 21-16,-21-22 0,21 22 0,-21-21 15,21 21-15,-21 0 0,0-22 16,0 22-16,0 0 0,0 0 0,0 0 16,-21 21-1,0 21 1,21 0-16,0 0 0,0 0 15,0 0-15,0 1 0,0 20 0,0-21 16,0 0-16,0 22 0,0-22 16,0 0-16,0 21 0,0-21 15,0 1-15,0-1 0,21 0 16,0-21 0,1 0-16,-1 0 0,0 0 15,0-21-15,0 0 0</inkml:trace>
  <inkml:trace contextRef="#ctx0" brushRef="#br0" timeOffset="3773.16">6011 10901 0,'0'-21'0,"0"0"32,-21 21-17,21 21-15,0 0 0,0 0 16,-21 0-16,21 0 0,0 1 15,0 20-15,0-21 0,-21 0 0,21 22 16,0-1-16,0-21 0,0 21 0,0-20 16,0-1-16,0 0 0,0 0 15,0 0-15,0 0 0,21-21 32,0-21-32,0 0 15,-21 0-15,21 0 0,1 0 0,-22-1 16,21-20-16,-21 21 0,0 0 15,21-22-15,0 22 0,-21-21 0,0 21 16,21 0-16,0-1 0,1 1 16,-22 0-16,21 21 15,-21 21 1,0 0-16,21-21 0,-21 22 16,0-1-16,0 0 0,0 21 15,0-21-15,0 22 0,0-22 0,0 0 16,0 21-16,0-20 0,0 20 0,21-21 15,0 0-15,0 0 0,-21 1 16,22-22-16,-1 21 0,0-21 16,0 0-16,0 0 0,0 0 15,1 0-15,-1 0 0,0-21 16,0-1-16,21 1 0,-20 0 0,-1 0 16,-21-21-16,21 20 0,-21-20 15,21 0-15,-21 21 0,0-22 0,0 1 16,0 0-16,0 20 0,-21-20 0,0 21 15,0-21-15,-1 20 0,1 1 16,0 0-16,0 21 0,0 0 0,21-21 16,-21 21-16,-1 0 0,1 0 0,21 21 15,-21-21-15,21 21 16,-21 0-16,21 1 0,0-1 16,0 0-16,0 0 15,21 0-15,0-21 16,0 0-16,1 0 0,-1 0 0</inkml:trace>
  <inkml:trace contextRef="#ctx0" brushRef="#br0" timeOffset="4355.8">7006 10520 0,'0'0'0,"0"-21"0,-21 21 16,0-21-16,21 42 15,0 0 1,0 0-16,-21 21 0,21-20 16,0 20-16,0 0 0,0 1 0,0-22 15,0 21-15,0 0 0,0 1 16,0-1-16,0-21 0,0 22 0,0-22 16,0 21-16,0 0 0,0-20 0,0-1 15,-22 21-15,22-21 0,0 0 16,0 1-16,0-1 0,0 0 15,-21-21-15,21-21 32,-21 0-32,21-1 15,0-20-15,0 21 0,0 0 0,0-22 16,0 22-16,0-21 0,0 0 16,21 20-16,0-20 0,1 21 0,-1-21 15,0 20-15,0 1 0,0 0 16,0 0-16,22 0 0,-22 21 0,0 0 15,21 0-15,-20 0 0,-1 0 0,21 0 16,-21 21-16,0 0 0,1 0 16,-1 0-16,-21 1 0,0 20 0,21-21 15,-21 0-15,0 22 0,0-22 0,0 21 16,0-21-16,0 0 16,-21 22-16,21-22 0,-43 21 0,22-21 15,-21 1-15,21-1 0,-22 0 0,1 0 0,21 0 16,-21-21-16,-1 21 15,22-21-15,0 0 0,-21 0 0,20 0 16,1 0-16,0 0 0,0 0 16,21-21-16,0 0 15,0 0-15,0 0 16,21 0-16,0-1 0,0 1 0,1 0 16</inkml:trace>
  <inkml:trace contextRef="#ctx0" brushRef="#br0" timeOffset="4936.47">8086 10795 0,'0'0'15,"0"-21"-15,0 0 0,0 0 16,-22-1-16,1 22 0,0-21 0,0 0 15,0 21-15,0 0 0,-22 0 16,22 0-16,0 0 0,-21 0 0,20 0 16,-20 21-16,21 0 0,-21 1 15,20-1-15,1 0 0,0 0 16,0 21-16,0-20 0,0 20 0,21 0 16,-22-21-16,22 22 0,0-22 0,0 21 15,0-21-15,0 1 0,0 20 16,0-21-16,22 0 0,-1 0 0,0-21 15,-21 22-15,42-22 0,-21 0 0,1 0 16,-1 0-16,0 0 0,21 0 16,-21-22-16,1 22 0,-1-21 0,21 0 15,-21 0-15,0 0 0,1 0 0,-1-1 16,0-20-16,0 21 0,0-21 16,-21 20-16,0-20 0,21 21 15,-21-21-15,0 20 0,0 1 0,0 0 16,0 0-16,0 0 0,0 0 15,-21 21 1,21 21-16,0 0 0,0 0 16,-21 0-16,21 0 0,0 1 15,0 20-15,0-21 0,0 0 0,0 22 16,0-22-16,0 0 0,0 0 0,0 21 16,0-20-16,0-1 0,0 0 15,21 0-15,-21 0 0,21-21 16,1 0-16,-1 0 0,0 0 15,0 0-15,0 0 0,0 0 16,1 0-16,-1-21 0,0 0 0,0 0 16,0 0-16</inkml:trace>
  <inkml:trace contextRef="#ctx0" brushRef="#br0" timeOffset="5203.33">8572 10732 0,'0'-22'0,"0"44"0,0-65 0,-21 43 15,0-21-15,0 21 16,0 0-16,0 21 16,-1 0-16,22 22 15,-21-22-15,0 0 0,21 0 16,-21 22-16,21-22 0,0 21 16,0-21-16,0 22 0,0-22 0,0 21 15,0-21-15,0 0 0,0 1 0,0-1 16,0 0-16,21 0 0,0 0 15,0 0-15,1-21 0,-1 22 0,0-22 16,21 0-16,-21 0 0,1 0 0,-1 0 16,0 0-16,0-22 0,0 1 15,0 0-15</inkml:trace>
  <inkml:trace contextRef="#ctx0" brushRef="#br0" timeOffset="5971.4">9038 10393 0,'0'-42'16,"0"84"-16,0-106 0,0 43 0,0 0 16,0 0-16,-21 21 15,21 21 1,0 0-16,0 0 0,0 22 16,0-1-16,0 22 0,0-22 0,0 0 15,0 22-15,0-22 0,0 22 0,0-22 16,0 0-16,-21 1 0,21-22 15,-21 21-15,21 0 0,0-20 16,0-1-16,-22 0 0,22 0 0,0 0 16,-21 0-16,21 1 15,0-1-15,0-42 32,0-1-32,0 1 15,0 0-15,0 0 0,0 0 16,0-22-16,0 22 0,0 0 15,21-21-15,1 21 0,-1-1 0,0-20 16,0 21-16,0 0 0,0 0 0,1-1 16,-1 1-16,0 0 15,0 0-15,21 21 0,-20 0 0,-1-21 16,0 21-16,0 0 0,0 0 0,0 21 16,-21 0-16,0 0 15,0 0-15,0 1 0,0-1 16,0 0-16,-21-21 0,0 21 0,0 0 15,0-21-15,0 21 0,-1-21 16,-20 0-16,21 0 0,0 22 0,0-22 16,-22 0-16,22 0 0,0 0 0,0 0 15,0 0-15,-1 0 16,22 21 31,0 0-47,22 0 15,-22 0-15,21 0 0,0 1 0,0-1 16,-21 0-16,21 0 0,0 0 16,1 0-16,-1 1 0,-21-1 0,21 0 15,0 0-15,0 0 0,0-21 0,1 21 16,-1-21-16,0 0 0,0 0 16,0 0-16,22 0 0,-22 0 0,0 0 15,0 0-15,0 0 0,0-21 16,1 0-16,-22 0 15,0 0-15,21 0 0,-21-1 16,21 1-16,-21 0 0,0 0 0,0 0 16,0 0-16,0-1 0,0 1 15,-21 21 1,0 0-16</inkml:trace>
  <inkml:trace contextRef="#ctx0" brushRef="#br0" timeOffset="7003.87">2667 12002 0,'0'0'0,"21"0"63,0 0-63,0 0 16,1 0-16,-1 0 15,21 0-15,-21 0 0,22 0 0,-22 0 16,21-22-16,0 22 0,1 0 0,-1 0 15,0 0-15,22 0 0,-22 0 16,22 0-16,20 0 0,-20 0 0,21-21 16,-1 21-16,22 0 0,-21-21 15,21 0-15,-22 21 0,43 0 0,-21-21 16,21 21-16,0 0 0,0-21 0,21 21 16,-21-22-16,21 22 15,1-21-15,-1 21 0,0-21 0,21 21 16,-21-21-16,22 21 0,-22-21 0,21 21 15,1-21-15,-1 21 0,0-22 16,-21 1-16,22 21 0,-22-21 0,21 21 16,1-21-16,-22 21 0,0-21 0,0 21 15,-21-21-15,21 21 0,-21 0 16,0-22-16,0 22 0,0 0 0,-21-21 16,21 21-16,-42 0 0,-1 0 15,1 0-15,0-21 0,-22 21 0,-20 0 16,-1 0-16,0 0 0,1 0 0,-22 0 15,0 0 1,-42 0 31,0 0-31,-1 0-16,1 0 15,0 0-15</inkml:trace>
  <inkml:trace contextRef="#ctx0" brushRef="#br0" timeOffset="8191.96">847 12552 0,'0'0'0,"0"-21"15,0 42 32,-22-21-47,22 21 16,-21 0-16,21 0 0,-21 1 0,21 20 15,0 0-15,0-21 0,0 22 16,0-1-16,0 0 0,0 1 0,0-1 16,0 0-16,0-20 0,0 20 15,0-21-15,0 0 0,0 22 0,0-22 16,0 0 0,0 0-16,-21-21 46,0 0-46,21-21 16,0 0-16,0 0 16,0-1-16</inkml:trace>
  <inkml:trace contextRef="#ctx0" brushRef="#br0" timeOffset="8808.84">1270 12912 0,'0'-21'31,"0"-1"-16,-21 22 1,0 0 0,-1 22-1,1-1 1,21 0-16,0 0 16,0 0-1,21-21 16,1 0-31,-22-21 16,21 21-16,-21-21 0,0 0 16,0 0-16,0-1 31,0 44 16,0-1-47,0 0 0,21-21 31,0 21-31,0-21 0,0 0 0,1 0 16</inkml:trace>
  <inkml:trace contextRef="#ctx0" brushRef="#br0" timeOffset="10496.67">2984 12404 0,'0'0'0,"0"-21"0,22-1 0,-22 1 16,0 0-16,0 0 15,0 42 17,0 0-32,0 0 15,0 1-15,-22-1 0,22 21 0,-21-21 16,21 22-16,0-1 0,0 0 16,-21 1-16,21-1 0,-21 0 0,21 22 15,0-22-15,-21 0 0,0 1 0,-1-1 16,22 0-16,-21-20 0,0 20 15,21-21-15,-21 0 0,21 0 0,-21 1 16,0-22-16,21 21 16,-22-21-16,1 0 0,0-21 15,21-1 1,-21 1-16,0-21 0,21 21 16,-21 0-16,21-22 0,0 1 15,-22 0-15,22-1 0,-21 1 0,21 0 16,0-1-16,0 22 0,0-21 15,0 21-15,0-1 0,0 1 0,0 0 16,21 21 0,1 21-16,-1 0 15,0 1-15,0 20 0,0-21 16,0 21-16,1-20 0,-1 20 0,0 0 16,0-21-16,0 22 0,0-1 15,1-21-15,-1 0 0,0 22 16,0-22-16,0 0 0,0-21 0,1 21 15,-1-21-15,0 0 0,0 0 16,0 0-16,22 0 0,-22 0 0,21-21 16,-21 0-16,22 0 0,-1 0 15,-21-1-15,21 1 0,-20-21 0,20 21 16,-21-22-16,0 1 0,0 21 16,-21-21-16,0-1 0,0 22 0,0 0 15,0-21-15,0 20 0,0 1 16,-21 21-16,0-21 0,0 21 15,0 0-15,0 0 0,-1 0 16,1 21-16,0-21 16,21 21-16,0 22 0,0-22 0,-21 0 15,21 21-15,0 1 0,0-22 16,0 21-16,0-21 0,0 22 0,21-22 16,0 21-16,0-21 0,1 1 15,20-1-15,-21-21 0,21 21 0,1-21 16,-1 0-16,0 0 0,1 0 15,-1 0-15,0 0 0,1-21 0,-1 0 16,0-1-16,1 1 0,-1 0 16,-21 0-16,0 0 0,1-22 0,-1 22 15,0 0-15,-21-21 0,0 21 16,0-22-16,0 22 0,0 0 16,0 0-16,0 0 0,-21-1 15,21 44 1,0-1-1,0 0-15,0 21 0,0-21 16,0 22-16,0-22 0,0 21 16,0-21-16,0 22 0,0-22 0,0 0 15,0 0-15,0 0 0,0 1 16,0-1-16,0 0 0,0 0 16,0-42 15,0 0-31,0 0 0,0-1 15,0 1-15,0 0 0,0 0 16,0-21-16,0 20 0,0-20 0,0 0 16,0 21-16,21-22 0,0 22 15,0-21-15,0 21 0,1-1 0,-1 22 16,-21-21-16,21 0 0,0 21 0,0 0 16,0 0-16,1 0 0,-1 0 15,0 21-15,0-21 0,-21 21 0,21 1 16,0-1-16,-21 0 0,0 21 15,0-21-15,22 22 0,-22-22 16,0 0-16,21 21 0,-21-20 0,0-1 16,0 0-16,21 0 0,-21 0 15,21 0-15,0-21 16,0 0-16,1 0 16,-1-21-16,0 21 0,0-21 15</inkml:trace>
  <inkml:trace contextRef="#ctx0" brushRef="#br0" timeOffset="11243.67">5165 12573 0,'0'0'0,"0"-21"16,0 0-16,0 0 0,-22 21 15,1 0-15,0 0 0,0-22 0,0 22 16,0 0-16,-1 0 0,1 0 15,0 0-15,-21 22 0,21-1 0,-1-21 16,1 21-16,0 0 0,21 21 0,-21-20 16,21 20-16,-21-21 0,21 21 15,0 1-15,0-22 0,0 21 0,0-21 16,0 1-16,0 20 0,21-21 16,0 0-16,0-21 15,0 0-15,22 0 0,-22 0 16,0 0-16,0 0 0,22-21 15,-22 0-15,0 0 0,0-22 0,0 22 16,0 0-16,1-21 0,-1 21 16,0-1-16,-21 1 0,0-21 0,0 21 15,0 0-15,0-1 0,0 1 16,0 0 0,0 42 15,0 0-31,0 1 0,0-1 15,0 0-15,0 21 0,0 1 0,0-1 0,0 0 16,0 1-16,0 20 0,0-21 16,0 22-16,0-1 0,0 1 15,0-1-15,21 1 0,-21-1 16,0 1-16,0 21 0,0-22 0,0 22 16,0-22-16,0 22 0,0-22 0,0 1 15,21-1-15,-21 1 0,0-1 16,0-20-16,0 20 0,0-20 0,0-1 15,0 0-15,0 1 0,0-1 0,0-21 16,-21 0-16,0 0 0,0 1 16,0-1-16,-1-21 15,1 0-15,0 0 0,0 0 0,0 0 16,-22-43-16,22 22 0,-21-21 0,0 21 16,-1-43-16,1 22 0,0 0 15,-1-22-15,1 1 0,21-1 0,-22 1 16,43-22-16,0 21 0,0-20 15,0-1-15,0 22 0,0-22 0,22 21 16,-1 1-16,0-1 0,0 22 0,21-21 16,-20 20-16,20 1 0,0 21 15,-21-22-15,22 22 0,-22 0 0,21-21 16,-21 21-16,1-1 0,20 1 16,-21 21-16,0-21 0,0 0 15</inkml:trace>
  <inkml:trace contextRef="#ctx0" brushRef="#br0" timeOffset="11544.45">5715 12404 0,'0'0'0,"-21"-85"31,0 85-31,-1 0 16,1 0-16,0 0 0,0 0 15,21 21-15,0 0 0,-21 1 16,21-1-16,-21 0 0,21 21 0,-22-21 16,22 22-16,0-22 0,0 21 15,0-21-15,0 22 0,0-22 0,0 21 16,0-21-16,0 1 0,0 20 16,0-21-16,0 0 0,0 0 15,22-21 1,-1 0-16,0 0 15,0-21-15,0 0 0,0 0 0,1 0 16</inkml:trace>
  <inkml:trace contextRef="#ctx0" brushRef="#br0" timeOffset="12032.36">5905 12340 0,'0'0'0,"22"-21"16,-22 0-16,0-21 0,0 20 15,0 1-15,21 21 31,-21 21-31,21 1 16,-21-1-16,0 21 0,0-21 0,21 22 16,-21-1-16,21 0 0,-21 1 15,0-22-15,0 21 0,0 0 0,0 1 16,0-22-16,0 21 0,0-21 16,0 22-16,0-22 0,0 0 0,0 0 15,0 0-15,-21-21 16,0 0-1,21-21 1,0 0-16,0 0 0,0-21 16,0 20-16,0 1 0,0-21 15,0 21-15,0-22 0,0 22 0,21-21 16,0 0-16,0 20 0,22-20 16,-22 21-16,0 0 0,21 0 0,-20-1 15,-1 1-15,21 21 0,-21 0 0,0 0 16,1 21-16,-1 1 0,0-1 15,0 0-15,0 0 0,0 21 16,-21-20-16,0 20 0,0 0 0,0-21 16,0 22-16,0-1 0,0-21 15,0 22-15,0-22 0,0 0 0,-21 0 16,21 0-16,-21-21 0,21 21 16,0 1-16,-21-22 15,0-22 1,21 1-16,-21 21 0,21-21 15,0 0-15</inkml:trace>
  <inkml:trace contextRef="#ctx0" brushRef="#br0" timeOffset="12252.48">5419 12467 0,'0'0'0,"-22"0"0,44 0 31,20 0-31,-21 0 0,0 0 16,22 0-16,-1 0 0,0 0 0,1-21 15,-1 21-15,0 0 0,1 0 16,-1 0-16,-21 0 0,21-21 0,-20 21 16,-1 0-16,0 0 0,0 0 15</inkml:trace>
  <inkml:trace contextRef="#ctx0" brushRef="#br0" timeOffset="13431.75">7620 12764 0,'0'0'16,"-21"0"-16,0 0 0,21-22 15,-22 22-15,22-21 16,0 0-16,0 0 16,0 0-16,0 0 0,0-1 0,0 1 15,22 0-15,-22 0 0,21-21 16,0 20-16,0-20 0,0 21 16,-21-21-16,21 20 0,-21-20 0,22 21 15,-22-21-15,0 20 0,0 1 0,0 0 16,0 42 15,0 0-31,0 1 0,0-1 16,0 21-16,0-21 0,0 22 0,0-22 15,-22 21-15,22 0 0,0-20 0,0 20 16,0-21-16,0 0 0,0 0 16,0 1-16,0-1 0,0 0 0,0 0 15,22-21-15,-1 0 16,0 0-16,0 0 0,0 0 15,0 0-15,1-21 0,-1 21 0,21-21 16,-21 0-16,22-1 0,-22 1 16,0 0-16,0 0 0,0 0 0,0 0 15,-21-1-15,22 1 0,-22-21 0,0 21 16,0 0-16,-22-1 0,1-20 16,0 21-16,0 21 0,0-21 0,-22 21 15,22 0-15,0 0 0,-21 0 16,21 0-16,-1 0 0,1 0 15,21 21 1,21-21 0,1 0-16,-1 0 15,21 0-15,-21 0 0,22 0 0,-1 0 16,-21-21-16,21 21 0,1-21 16,-1-1-16,0 22 0,-20-21 0,20 0 15,-21 0-15,21 0 0,-20 0 16,-1-1-16,0 22 0,0-21 0,-21 42 47,0 22-32,-21-22-15,21 0 0,0 21 16,0 1-16,0-1 0,0 0 16,0 1-16,0-1 0,0 0 0,0 22 15,0-1-15,0 1 0,0 21 16,0-22-16,0 1 0,0 20 0,0-20 15,21-1-15,-21 22 0,0-22 0,0 22 16,21-21-16,-21 20 0,0-20 16,0 20-16,0-20 0,0-1 0,0 1 15,0-1-15,0-20 0,0-1 0,0 0 16,0 1-16,0-1 0,0-21 16,0 0-16,0 1 0,-21-22 0,0 0 15,0 0-15,0 0 16,-1-22-1,22-20-15,-21 21 0,0-21 0,0-1 16,0-20-16,21-1 0,-21 1 0,-1-22 16,22 22-16,0-22 0,-21 0 15,21 1-15,-21-1 0,21 0 0,0 22 16,0-22-16,0 22 0,0-1 0,21 1 16,0-1-16,1 22 0,20-1 15,-21 1-15,0 0 0,22-1 0,-22 22 16,21 0-16,0-21 0,-20 21 15,20-1-15,0 1 0,-21 21 16,22-21-16,-1 0 0,0 0 0,-20 21 16</inkml:trace>
  <inkml:trace contextRef="#ctx0" brushRef="#br0" timeOffset="13868.32">10181 12129 0,'0'-22'0,"0"44"0,-21-65 0,0 22 16,21-21-16,-21 21 0,-1-1 0,22 1 16,-21 0-16,0 21 0,0-21 15,0 21-15,0 21 16,21 0-16,-22 0 0,22 22 0,-21-1 16,0 0-16,21 22 15,0-22-15,0 22 0,-21-22 0,21 22 16,-21-22-16,21 0 0,0 1 0,0 20 15,0-42-15,-21 22 0,21-1 16,0-21-16,0 21 0,0-20 0,0-1 16,0-42 15,0-1-31,0 1 0,0 0 16,0 0-16,0 0 0</inkml:trace>
  <inkml:trace contextRef="#ctx0" brushRef="#br0" timeOffset="14503.96">9461 12361 0,'0'22'31,"43"-22"-31,-22 0 0,0 21 16,21-21-16,1 0 0,-1 0 0,0 0 15,1 0-15,20 0 0,-20-21 16,20 21-16,1-22 0,-1 1 0,1 21 15,-1-21-15,1 0 0,-22 0 16,0 0-16,1-22 0,-1 22 0,-21 0 16,21 0-16,-20 0 0,-22-1 0,0 1 15,0 0-15,0 0 0,0 0 16,-22 0 0,1 21-16,0 0 15,0 21-15,0 0 0,0 0 0,21 0 16,-22 22-16,22-22 0,-21 21 0,21 0 15,0 1-15,-21-1 0,21 0 16,0 1-16,0-1 0,0 0 0,0 1 16,0-22-16,0 21 0,0-21 0,0 22 15,0-22-15,0 0 0,0 0 16,0 0-16,-21 1 0,21-1 0,-21-21 16,21-21 15,0-1-31,0 1 15,0 0-15,0 0 0,0-21 16,0 20-16,21 1 0,0-21 0,-21 0 16,21 20-16,0-20 0,22 21 0,-22-21 15,0 20-15,21 1 0,-20-21 16,-1 42-16,21-21 0,-21 21 0,0 0 16,1 0-16,20 21 0,-21-21 15,0 21-15,-21 21 0,21-20 0,-21-1 16,0 21-16,0-21 0,0 0 0,0 22 15,0-22-15,0 21 0,0-21 16,-21 1-16,0-1 0,21 0 16,-21 0-16,21 0 0,-21 0 0,21 1 15,0-1 1,21-21 0,0-21-16,0-1 0,-21 1 15,21 0-15</inkml:trace>
  <inkml:trace contextRef="#ctx0" brushRef="#br0" timeOffset="14879.89">10922 12552 0,'0'0'0,"21"0"31,0 0-31,0 0 16,1 0-16,-1 0 0,0 0 0,21-21 15,-21 21-15,1-21 0,-1 21 16,21-22-16,-21 1 0,0 0 0,-21 0 16,22 0-16,-22 0 0,21-1 0,-21 1 15,0 0-15,0 0 16,-21 0-16,-1 21 0,1 0 0,0 0 16,0 0-16,0 21 0,-22 0 15,22-21-15,-21 42 0,21-20 0,-22 20 16,22-21-16,0 21 0,0 1 15,0-22-15,21 21 0,0 1 16,0-22-16,0 21 0,0-21 0,0 0 16,21 1-16,0-1 0,0 0 0,22 0 15,-22-21-15,0 0 0,21 0 16,1 0-16,-1 0 0,-21 0 0,21 0 16,1-21-16,-1 0 0,0 0 0,-20-1 15,20 1-15</inkml:trace>
  <inkml:trace contextRef="#ctx0" brushRef="#br0" timeOffset="15319.43">12509 12086 0,'0'-21'32,"22"21"-32,-1 0 15,0 0-15,0 0 0,0-21 0,22 21 16,-1 0-16,-21 0 0,21 0 0,22-21 16,-22 21-16,1 0 0,-1 0 15,21-21-15,-20 21 0,-1 0 16,0 0-16,-20 0 0,20 0 15,-21 0-15,0 0 0,-63 0 16,21 0 0,-22 0-16,22 0 0</inkml:trace>
  <inkml:trace contextRef="#ctx0" brushRef="#br0" timeOffset="15585.28">12806 12002 0,'0'21'32,"0"0"-32,0 0 0,0 0 15,0 22-15,0-22 0,0 21 0,0-21 16,0 22-16,0-1 0,0-21 16,0 21-16,0 1 0,0-22 0,-21 21 15,21-21-15,0 22 0,-22-22 0,22 0 16,0 0-16,0 0 0,0 1 15,-21-1-15,21-42 47,0-1-47</inkml:trace>
  <inkml:trace contextRef="#ctx0" brushRef="#br0" timeOffset="15976.05">13081 12404 0,'21'0'16,"0"0"-16,-21-21 15,21 21-15,1 0 16,-1-22-16,0 22 0,-21-21 0,21 21 16,0-21-16,0 21 0,1-21 0,-1 0 15,0 0-15,0 21 16,-21-22-16,0 1 0,21 0 0,-21 0 15,0 0-15,-21 21 32,0 21-32,0 0 15,21 0-15,-21 0 0,-1 22 16,1-22-16,0 21 0,0-21 0,0 22 16,21-1-16,0-21 0,0 0 0,0 22 15,0-22-15,0 0 0,0 0 16,0 0-16,0 1 0,21-22 15,0 0 1,21 0-16,-20 0 0,-1 0 16,21 0-16,-21 0 0,22 0 0,-1-22 15,-21 22-15,21-21 0,-20 0 16,-1 0-16,21 0 0,-21 0 0</inkml:trace>
  <inkml:trace contextRef="#ctx0" brushRef="#br0" timeOffset="16736.62">13695 12340 0,'0'0'0,"0"-21"0,0 0 15,0 0-15,0 0 16,0-1 0,21 1-16,0 21 0,0 0 15,0 0-15,1 0 0,-1 0 16,0 0-16,0 0 0,0 0 16,0 0-16,1 21 0,-1 1 0,0-1 15,0 0-15,0 0 0,-21 21 16,0-20-16,0-1 0,0 0 0,0 0 15,-21 0-15,0 0 0,0 1 0,0-1 16,-1 0-16,1-21 0,0 21 16,0 0-16,0-21 0,0 0 15,21-21 17,21 21-32,0-21 0,-21 0 15,21 0-15,0-1 0,0 1 0,1 0 16,20-21-16,-21 21 0,0-22 15,0 1-15,1 21 0,-1-22 0,0 22 16,0-21-16,0 21 0,0 0 16,1-1-16,-22 44 31,-22-1-31,1 0 16,0 21-16,21-21 0,-21 1 0,0 20 15,21-21-15,-21 21 0,21-20 16,0-1-16,0 0 0,0 21 15,0-21-15,0 1 0,0-1 16,0 0-16,21-21 0,0 0 16,0 21-16,21-21 0,-20 0 0,20 0 15,-21 0-15,21 0 0,1 0 0,-1-21 16,-21 0-16,22 21 0,-1-21 16,-21-1-16,21 1 0,-20-21 0,20 21 15,-21-22-15,0 22 0,0-21 16,1 0-16,-1-1 0,-21 1 0,0 0 15,21-22-15,-21 22 0,0-1 0,0 1 16,21 21-16,-21 0 0,0-22 16,0 22-16,0 42 31,0 22-31,-21-22 0,21 21 16,-21 1-16,0-1 0,21 0 0,0 22 15,0-22-15,-22 0 0,1 1 16,21-22-16,-21 21 0,21 1 0,0-22 15,0 21-15,0-21 0,0 0 0,-21 1 16,21-1-16,0 0 16,0 0-16,21-21 15,0 0-15,0 0 0,1 0 16,-1-21 0,-21 0-16</inkml:trace>
  <inkml:trace contextRef="#ctx0" brushRef="#br0" timeOffset="16939.5">14499 12192 0,'0'0'0,"0"-21"16,21 21 0,0 0-16,1 0 0,-1 0 0,0 0 15,0 0-15,0 0 0,22 0 0,-22 0 16,0-21-16,21 21 0,-21 0 15,1 0-15,-1 0 0,0-21 16,0 21-16,0 0 0,0 0 0</inkml:trace>
  <inkml:trace contextRef="#ctx0" brushRef="#br0" timeOffset="17440.21">16065 12023 0,'0'0'0,"0"-64"31,0 85 1,0 1-32,0-1 0,0 0 15,0 0-15,0 21 0,0-20 0,0 20 16,0 0-16,0-21 0,-21 1 0,21 20 16,-21-21-16,0 0 0,21 0 15,0 1-15,0-1 0,-21 0 0,21 0 16,21-21 15,0-21-15,0 0-16</inkml:trace>
  <inkml:trace contextRef="#ctx0" brushRef="#br0" timeOffset="17911.93">16722 11959 0,'0'-21'31,"-22"21"-31,1 0 16,0 0-16,0 0 16,0 0-16,0 21 0,-1-21 0,22 21 15,-21 1-15,0-22 0,21 21 0,-21 0 16,21 0-1,0 0-15,21 0 32,0-21-32,0 0 0,22 22 15,-22-22-15,0 21 0,0-21 0,0 21 16,22 0-16,-22-21 0,0 21 16,0 0-16,0-21 0,-21 22 15,0-1-15,0 0 0,0 0 16,0 0-16,-21-21 15,0 21-15,0-21 0,-21 22 16,20-22-16,-20 0 0,0 0 16,21 0-16,-22 0 0,22 0 0,-21 0 15,21 0-15,-1 0 0,1 0 0,0 0 16,0-22-16,0 1 0,0 21 16,21-21-16,0 0 0,0 0 15,0 0-15,0-1 16,0 1-16,0 0 15,0 0-15,0 0 0</inkml:trace>
  <inkml:trace contextRef="#ctx0" brushRef="#br0" timeOffset="18243.75">16129 11621 0,'0'0'0,"-21"0"0,21 21 16,0 0-1,21-21-15,0 0 16,0 0-16,0 0 0,1 0 16,20 0-16,-21 0 0,0 0 15,22-21-15,-22 21 0,0-21 0,0 21 16,-21-22-16,0 1 0,0 0 15,-21 0-15,0 21 16,0 0-16,-1 0 0,1-21 0,-21 21 16,21 0-16,0 0 0,-1 0 0,1 21 15,0-21-15,21 21 0,0 0 16,0 0-16,0 1 0,0-1 16,0 0-16,21 0 0,0 0 15</inkml:trace>
  <inkml:trace contextRef="#ctx0" brushRef="#br0" timeOffset="18743.46">18330 11557 0,'0'0'0,"0"-21"0,0 42 47,0 0-47,-21 22 0,0-22 0,21 21 15,-21-21-15,21 22 0,0-1 16,0 0-16,-21 1 0,21-1 0,0 21 15,-22-20-15,22-22 0,0 21 16,0 1-16,-21-22 0,21 21 0,0-21 16,0 0-16,0 1 0,0-1 15,21-21 1,1 0 0,-22-21-16,0-1 0</inkml:trace>
  <inkml:trace contextRef="#ctx0" brushRef="#br0" timeOffset="19683.93">17928 11959 0,'21'0'31,"0"0"-31,1 0 0,20 0 16,-21 0-16,21 0 0,1 0 0,-1-21 15,0 21-15,22-21 0,-22 21 0,22-21 16,-22 21-16,22-21 16,-22 21-16,21 0 0,-20 0 0,-1-22 15,-21 22-15,0 0 0,1 0 0,-1 0 16,-21 22 0,0-1-16,-21-21 15,-1 21-15,1 0 0,21 21 16,-21-20-16,0-1 0,0 0 0,21 0 15,-21 21-15,21-20 0,-22-1 16,22 0-16,0 0 0,0 0 0,0 0 16,0 1-16,0-1 0,0 0 15,0 0 1,22-21-16,-1 0 16,0 0-16,0 0 0,0 0 0,0 0 15,1 0-15,-1-21 0,0 0 16,0 0-16,0 21 0,0-43 0,1 22 15,-1 0-15,0 0 0,-21-22 16,0 22-16,0-21 0,0 0 0,0 20 16,0 1-16,0-21 0,-21 21 0,0 21 15,-22-21-15,22-1 0,-21 22 16,21 0-16,-22 0 0,22 0 0,-21 0 16,21 0-16,-1 0 0,44 0 31,-1 0-31,0 0 15,21 0-15,1 0 0,-1 0 16,-21 0-16,43 0 0,-22 0 0,0-21 16,1 21-16,-1 0 0,0 0 0,1 0 15,-1 0-15,0-21 0,1 21 16,-22 0-16,21 0 0,-21 0 0,0 0 16,1 0-16,-1 0 15,-21 21-15,-21 0 16,-1 1-16,1-1 0,0 21 15,0-21-15,0 0 0,0 1 16,-1 20-16,1-21 0,21 0 16,-21 22-16,21-22 0,0 0 0,0 0 15,0 0-15,0 0 0,0 1 16,21-1-16,0-21 0,1 0 16,20 0-16,-21 0 0,21 0 15,-20 0-15,20 0 0,0 0 0,1 0 16,-22 0-16,21-21 0,0-1 0,-20 1 15,20 0-15,-21 0 0,0 0 16,0 0-16,1-22 0,-1 22 0,-21-21 16,0-1-16,0 22 0,0-21 15,0 21-15,0-22 0,0 22 0,-21-21 16,-1 21-16,1 21 0,-21-21 16,21 21-16,-22 0 0,1 0 15,0 0-15,-1 0 0,1 21 0,21-21 16,-21 21-16,20 0 0,1 0 0,0 0 15,0 1-15,21-1 0,0 0 16,0 0-16,0 0 0,0 0 16</inkml:trace>
  <inkml:trace contextRef="#ctx0" brushRef="#br0" timeOffset="20523.47">20976 11451 0,'0'0'0,"0"-21"0,0-42 32,-21 63-32,0 0 15,21 21-15,-21 0 0,21 0 16,0 0-16,0 0 0,0 22 16,0-1-16,0 0 0,0 1 0,0-1 15,0 0-15,0 1 0,0-1 16,0 0-16,0 1 0,0-1 0,-22 0 15,22 1-15,0-1 0,-21-21 16,21 0-16,0 22 0,-21-22 16,21 0-16,-21 0 0,0-21 15,0 0 1,-1 0-16,22-21 16,0 0-16,0 0 0,0 0 15,0-1-15,0 1 0,0-21 0,0 21 16,22-22-16,-1 22 0,0-21 15,0 21-15,21-22 0,-20 22 16,-1 0-16,21 0 0,0 0 0,-20 21 16,20 0-16,0-21 0,1 21 0,-1 0 15,0 0-15,-21 21 0,22-21 16,-1 21-16,-21 0 0,22 0 0,-22 22 16,-21-22-16,0 21 0,0-21 15,0 0-15,0 22 0,-21-22 0,-1 21 16,1-21-16,-21 1 0,0-1 0,-1 0 15,1 0-15,0-21 0,-1 21 16,1-21-16,0 0 0,-1 0 16,22 0-16,-21 0 0,21 0 0,-1 0 15,1 0-15,21-21 16,0 0 0,0 0-1,21 21-15,1-21 0,-1-1 16,0 22-16,0-21 0,21 21 0</inkml:trace>
  <inkml:trace contextRef="#ctx0" brushRef="#br0" timeOffset="20800.31">21780 11790 0,'-21'0'15,"0"0"-15,0 0 0,21 21 16,-21-21-16,0 21 16,21 0-16,-22 1 0,22-1 0,0 0 15,0 21-15,0-21 0,0 1 16,0-1-16,-21 0 0,21 0 0,0 0 16,0 0-16,-21 1 0,21-1 31,0-42-16,0-1 1,21 22-16</inkml:trace>
  <inkml:trace contextRef="#ctx0" brushRef="#br0" timeOffset="21188.11">21802 11515 0,'0'0'0,"0"-21"15,-85 21 1,64 0-16,0 21 16,21 0-1,0 0-15,0 0 0,0 0 16,21-21 0,-21 22-16,21-22 0,0 0 0,0 0 15,0 0-15,1 0 0,-1 0 0,0 0 16,0 0-16,0 0 0,0-22 15,-21 1-15,22 0 0,-22 0 16,0 0-16,0 0 16,-22-1-16,1 1 0,0 0 15,0 21-15,0 0 0,-22 0 0,22 0 16,0 0-16,0 0 16,0 0-16,0 21 0,-1 0 15,22 1-15,0-1 16,0 0-16,0 0 0,0 0 0,0 0 15,22 1-15,-1-22 0,0 21 0,0 0 16,21 0-16,-20-21 0,-1 21 16,21 0-16</inkml:trace>
  <inkml:trace contextRef="#ctx0" brushRef="#br0" timeOffset="22139.57">22564 11790 0,'21'-21'0,"0"-43"32,-21 43-32,0 0 0,0 0 15,0 0-15,-21 21 0,0 0 16,-1-22-16,1 22 0,-21 0 0,21 0 16,-22 0-16,22 0 0,-21 0 0,0 22 15,20-1-15,-20 0 0,0 0 16,21 0-16,-1 0 0,-20 1 0,21-1 15,21 0-15,-21 0 0,21 0 16,0 0-16,0 1 0,0-1 0,0 0 16,21 0-16,0-21 15,0 0-15,0 21 0,22-21 16,-22 0-16,21 0 0,1 0 0,-22 0 16,21-21-16,0 21 0,-20-21 15,-1 21-15,21-21 0,-21 0 0,0-1 16,1 1-16,-22 0 0,0 0 15,0 0-15,0 0 16,0-1 0,-22 22-1,22 22 1,-21-22-16,21 21 0,-21 0 16,21 0-16,0 0 0,0 0 0,0 22 15,-21-1-15,21 0 0,0 1 16,-21-1-16,21 0 0,0 1 0,0 20 15,0-20-15,0-1 0,0 21 16,0-20-16,0 20 0,0-20 0,21 20 16,0 1-16,0-1 0,-21 1 0,0-1 15,21 1-15,-21-1 0,22 1 16,-22-1-16,0 1 0,0-22 0,0 21 16,0-20-16,0-1 0,0 0 15,0 1-15,0-22 0,0 21 0,0 1 16,0-22-16,0 0 0,-22 21 15,1-21-15,0 1 0,0-1 0,0-21 16,0 21-16,-22 0 0,22-21 16,0 0-16,-21 0 0,20 0 0,-20 0 15,21 0-15,-21-21 0,-1 0 0,22 0 16,-21-1-16,21-20 0,-22 0 16,22-1-16,-21 1 0,21 0 0,-1-22 15,1 1-15,21-1 0,-21 1 0,21-22 16,0 0-16,0 1 0,21-1 15,0 22-15,22-22 0,-22 0 16,21 22-16,-21-1 0,22-20 0,-1 41 16,-21-20-16,22 20 0,-1 1 15,0 0-15,1-1 0,-22 22 0,21 0 16,0 0-16,-20 0 0,-1 0 16,21 21-16,-21-22 0,0 22 15,-21-21-15,22 0 0,-1 21 16,-21-21-16,0 0 78,-21 21-47,-1 0-31,1 0 0,0 21 16</inkml:trace>
  <inkml:trace contextRef="#ctx0" brushRef="#br0" timeOffset="39407.62">1037 14817 0,'0'0'0,"-21"-21"0,21-1 15,-21 1-15,0 0 0,-1 0 16,22 0-16,0 0 0,0-1 16,0 1-16,0 0 0,0 0 0,0 0 15,0 0-15,22 21 16,-1 0-16,0 0 0,0 0 15,21 0-15,-20 21 0,20 0 0,-21 0 16,21 21-16,-20-20 0,-1 20 16,0 0-16,-21-21 0,0 22 0,0-1 15,0 0-15,0 1 16,-21-1-16,0 0 0,-1 1 16,-20-1-16,21 0 0,-21 1 0,20-1 15,-20 0-15,21 1 0,-21-22 16,-1 21-16,22-21 0,0 1 0,0-22 15,-22 0-15,22 0 0,0 0 16,0 0-16,0 0 0,0-22 16,-1 1-16,1 0 0,0 0 0,21 0 15,-21-22-15,21 1 0,-21 21 16,21-21-16,0 20 0,0-20 0,0 21 16,0 0-16,21 0 15,0-1-15,0 22 0,0 0 16,1 0-16,-1 0 0,0 0 0,0 0 15,0 0-15,0 22 0,22-1 16,-22 0-16,0 0 0,0 0 0,0 0 16,1 1-16,-22-1 0,21 0 15,-21 21-15,21-21 0,0 1 16,-21-1-16,0 0 0,21 0 16,0 0-16,1-21 31,-1 0-31</inkml:trace>
  <inkml:trace contextRef="#ctx0" brushRef="#br0" timeOffset="39636.51">1524 14986 0,'0'-21'94</inkml:trace>
  <inkml:trace contextRef="#ctx0" brushRef="#br0" timeOffset="40077.26">2519 14499 0,'0'0'0,"-43"0"0,22 0 0,0-21 0,0 21 15,-21 0-15,20 0 16,22-21 15,22 21-31,20 0 0,-21 0 16,21-21-16,22 21 0,-22 0 16,22 0-16,-22-21 0,22 21 0,-22-22 15,0 22-15,22 0 0,-22 0 16,-21 0-16,22 0 0,-22 0 0,21 0 15,-21 0-15,-21 22 16,-21-22 0,0 21-16,0-21 15</inkml:trace>
  <inkml:trace contextRef="#ctx0" brushRef="#br0" timeOffset="40348.07">2752 14436 0,'0'21'32,"0"21"-17,0-21-15,0 1 0,0 20 16,0 0-16,0 1 0,0-1 0,0 0 16,-22 1-16,22-1 0,0-21 15,0 21-15,-21 1 0,21-22 16,0 21-16,0-21 0,0 22 15,-21-22-15,21 0 0,0 0 0,-21 0 16,21 1-16,21-22 31,0-22-31,-21 1 0,21 0 16,1 0-16,-1 0 0</inkml:trace>
  <inkml:trace contextRef="#ctx0" brushRef="#br0" timeOffset="40740.01">3111 14901 0,'22'0'0,"-1"0"0,0 0 16,0 0-16,0-21 15,0 0-15,1 21 0,-1-21 0,0 0 16,0 0-16,21-1 0,-20 1 15,-1 0-15,-21 0 0,0 0 16,0 0-16,0-1 16,-21 22-16,-1 0 15,1 0-15,-21 0 0,21 0 16,0 0-16,-1 22 0,1-1 16,0 0-16,0 0 0,21 21 15,-21-20-15,21-1 0,-21 21 0,21-21 16,0 22-16,0-22 0,0 0 15,0 0-15,0 0 0,0 0 0,21 1 16,0-1-16,0-21 0,0 0 16,0 21-16,1-21 0,20 0 0,-21 0 15,0 0-15,22 0 0,-22 0 16,0-21-16,21 0 0,-21 21 0,1-22 16,-1 1-16</inkml:trace>
  <inkml:trace contextRef="#ctx0" brushRef="#br0" timeOffset="41539.62">3662 14796 0,'0'0'0,"0"-22"16,0 1-1,0 0-15,21 0 0,0 0 16,0 21-16,-21-21 0,21 21 16,1 0-16,-1-22 15,0 22-15,0 0 0,0 0 0,0 0 16,1 0-16,-1 22 0,0-1 0,0 0 15,0-21-15,-21 21 16,0 0-16,21 22 0,-21-22 0,0 0 16,0 0-16,0 0 0,-21 0 15,0 1-15,0-1 0,0 0 0,0 0 16,-1 0-16,22 0 0,-21-21 16,21 22-16,-21-22 0,21-22 31,0 1-16,21 0-15,0 0 0,1 0 16,-22 0-16,21-1 0,0 1 0,0-21 16,0 21-16,0 0 0,1-1 0,-22-20 15,21 21-15,0 0 16,-21 0-16,0-1 0,21 1 16,-21 42 15,0 1-31,-21-1 15,21 0-15,0 0 0,0 0 0,-21 22 16,21-22-16,0 0 0,0 21 16,0-21-16,0 1 0,0-1 0,0 0 15,0 0-15,0 0 0,0 0 0,21-21 16,0 22-16,0-22 0,0 0 16,1 0-16,-1 0 0,21 0 0,-21 0 15,22-22-15,-22 1 16,21 0-16,0 0 0,-20 21 0,20-42 15,-21 20-15,0 1 0,22 0 16,-22-21-16,0 21 0,-21-22 0,0 22 16,21-21-16,-21-1 0,0 1 0,0 0 15,0-1-15,0 1 0,0 21 16,0-21-16,0 20 0,0 1 0,0 0 16,-21 21-1,21 21 1,0 0-16,0 1 0,0 20 15,0 0-15,0-21 0,0 22 16,0-1-16,0 0 0,0 1 16,0-1-16,0 0 0,0 1 0,0-22 15,0 21-15,0-21 0,0 1 16,0 20-16,0-21 0,0 0 16,0 0-16,21-21 15,0 0 1,0 0-16,1-21 0,-1 0 15,0 0-15</inkml:trace>
  <inkml:trace contextRef="#ctx0" brushRef="#br0" timeOffset="41751.9">4487 14690 0,'0'21'0,"-21"-21"15,42 0 1,0 0 0,1 0-16,-1 0 0,0 0 15,21 0-15,-21 0 0,1 0 0,20-21 16,-21 21-16,21 0 0,-20-21 16,-1-1-16,0 22 0,0 0 0,-21-21 15,21 21-15</inkml:trace>
  <inkml:trace contextRef="#ctx0" brushRef="#br0" timeOffset="43124.94">6286 14034 0,'0'0'0,"0"-22"0,-21 22 16,0 0-16,0 0 15,0 0-15,0 0 0,-1 0 16,-20 0-16,21 22 0,-21-1 0,20 0 16,-20 0-16,0 21 0,-1-20 15,1 20-15,21 21 0,-21-20 0,20 20 16,1-20-16,0 20 0,0 1 16,21-22-16,-21 0 0,21 22 0,0-22 15,0 0-15,0-20 0,21 20 16,0-21-16,0 0 0,22 22 15,-22-43-15,21 21 0,-21 0 0,22-21 16,-1 0-16,-21 0 0,21 0 16,1 0-16,-1 0 0,0 0 0,1-21 15,-22 21-15,21-21 0,1-1 16,-1 1-16,0 0 0,-21 0 0,22-21 16,-1 20-16,0-20 0,-20 21 0,-1-21 15,21 20-15,-21-20 0,0 0 16,-21 21-16,22-22 0,-22 22 0,21 0 15,-21 0-15,0 0 16,0-1-16,-21 22 31,-1 22-31,1-1 0,0 21 0,0-21 16,21 0-16,-21 22 0,21-1 0,-21-21 16,21 22-16,0-22 0,0 21 15,0-21-15,0 0 0,0 1 0,0-1 16,0 0-16,0 0 0,0 0 15,21-21-15,0 21 0,0-21 16,0 0-16,0 0 0,1 0 0,20 0 16,-21-21-16,0 0 0,0 21 15,1-21-15,-22 0 0,0 0 0,0-1 16,0-20 0,0 21-16,0 0 0,0 0 0,-22-1 15,1 1-15,0-21 0,0 21 0,21 0 16,-21-1-16,21 1 0,-21 21 15,21-21-15,0 0 0,0 0 0,0 0 16,21 21-16,0-22 16,0 22-16,0-21 0,22 21 0,-22 0 15,0 0-15,21 0 0,-21 0 16,22 21-16,-1-21 0,-21 22 0,22-1 16,-22 0-16,0 0 0,0 21 0,0-20 15,0-1-15,1 0 16,-1 21-16,-21-21 0,0 1 0,0-1 15,0 0-15,0 0 0,0 0 16,0 0-16,0 1 0,0-1 0,-21-21 16,21 21-16,-22-21 0,22 21 0,-21-21 15,21-21 17,0 0-32,0 0 0,0-1 15,21-20-15,1 21 16,-22 0-16,21-22 0,0 1 0,0 21 15,0-21-15,0-1 0,1 1 16,-1 0-16,0 20 0,21-20 16,-21 21-16,1 0 0,-1 21 0,0 0 15,21 0-15,-21 0 0,1 0 16,-1 21-16,0 0 0,-21 0 0,21 0 16,0 22-16,0-1 0,-21-21 15,0 22-15,22-22 0,-22 21 0,0 0 16,0-20-16,0-1 0,0 21 15,0-21-15,0 0 0,-22 1 0,22-1 16,0 0-16,0 0 16,0-42 15,0 0-31,22 0 16,-1-1-16,-21 1 0,21-21 15,0 21-15</inkml:trace>
  <inkml:trace contextRef="#ctx0" brushRef="#br0" timeOffset="43371.79">8128 14097 0,'0'-21'15,"0"42"-15,0-63 0,21 42 0,-21 21 32,0 0-32,0 21 15,0-20-15,0 20 0,0 0 0,0 1 16,-21-1-16,21 21 0,0-20 15,0-1-15,-21 0 0,0 1 0,21-1 16,0 0-16,0-20 0,0 20 16,0-21-16,0 0 0,0 0 0,0 1 15,0-1-15,21-21 16,0 0 0,-21-21-16,21 21 0,-21-22 15</inkml:trace>
  <inkml:trace contextRef="#ctx0" brushRef="#br0" timeOffset="43567.68">7959 14499 0,'0'0'0,"21"-21"31,0 21-31,0 0 0,0 0 16,0-21-16,22 21 0,-22 0 15,0-21-15,0 21 0,22-21 0,-22 21 16,0 0-16,0-22 0,21 1 16,-20 21-16,-1 0 0</inkml:trace>
  <inkml:trace contextRef="#ctx0" brushRef="#br0" timeOffset="44376.23">8848 14563 0,'21'0'16,"0"0"-1,0 0-15,-21-21 0,21 21 0,-21-22 16,21 1-16,-21 0 0,0 0 16,0-21-16,0 20 15,0 1-15,0 0 0,0 0 0,0 0 16,-21 0-16,0-1 0,-21 1 15,21 0-15,-1 21 0,-20 0 0,21 0 16,-21 0-16,20 0 0,1 0 16,-21 21-16,21 0 0,-22 1 0,22 20 15,0 0-15,0-21 0,0 22 0,0-1 16,-1 0-16,22 1 0,0-1 16,0 0-16,0-20 0,0 20 0,0-21 15,0 21-15,0-20 0,0-1 16,22 0-16,-22 0 0,21-21 15,0 0-15,0 0 0,0 0 16,0 0-16,22 0 0,-22 0 16,0-21-16,21 21 0,-20-21 0,-1 0 15,21-1-15,-21 1 0,0-21 16,22 21-16,-22-22 0,0 22 0,0-21 16,0-22-16,1 22 0,-1 0 15,0-1-15,-21 1 0,0 0 0,21-1 16,-21 22-16,0 0 0,21 0 0,-21 42 31,0 21-31,-21-20 16,21 20-16,-21-21 0,21 21 15,-21 1-15,21-1 0,0 0 16,0-20-16,0 20 0,0 0 0,0-21 16,0 1-16,0-1 0,21 0 15,0 0-15,0-21 0,0 21 0,1-21 16,-1 0-16,0 0 0,0 0 15,0 0-15,22 0 0,-22 0 0,0-21 16,0 21-16,0-21 0,0 0 0,1 0 16,-1-22-16,0 22 0,0-21 15,0 21-15,-21-22 0,21 22 0,-21-21 16,22 21-16,-22-1 0,0 1 16,0 0-16,0 42 15,0 0 1,0 1-16,0-1 0,0 0 15,0 0-15,0 0 0,0 0 0,0 22 16,0-22-16,0 0 16,0 0-16,0 0 0,0 1 15,21-22 17,0 0-32,-21-22 0,0 1 15</inkml:trace>
  <inkml:trace contextRef="#ctx0" brushRef="#br0" timeOffset="44552.13">9525 14182 0,'0'-21'0,"0"42"0,0-64 0,-21 22 16,0 21-16,-1 0 31,22 21-15,0 1-1,22-22-15,-1 0 16,0 0-16</inkml:trace>
  <inkml:trace contextRef="#ctx0" brushRef="#br0" timeOffset="45059.84">9864 14182 0,'0'21'31,"0"0"-31,0 0 0,0 22 16,0-22-16,0 0 0,0 0 15,0 0-15,0 22 0,0-22 0,0 0 16,0 0-16,0 0 0,0 22 16,0-22-16,-22 0 0,22 0 0,-21 0 15,21 0-15,0 1 0,0-1 31,-21-21-31,0-21 32,21-1-32,0 1 0,0 0 15,0 0-15,0 0 0,0-22 0,0 1 16,0 21-16,21-21 0,0-1 16,0 1-16,22 21 0,-22-22 0,21 22 15,1 0-15,-1 0 0,21 0 16,-20 21-16,-1 0 0,0 0 0,1 0 15,-1 0-15,0 0 0,1 0 0,-22 21 16,0 0-16,0 21 16,-21-20-16,0 20 0,0-21 0,0 21 15,0 1-15,0-22 0,0 21 16,0-21-16,0 1 0,0-1 0,0 0 16,-21 0-16,0 0 0,21 0 0,-21-21 15,21 22-15,-21-1 16,21-42 15,0-1-31,21 1 0,0 0 16</inkml:trace>
  <inkml:trace contextRef="#ctx0" brushRef="#br0" timeOffset="45539.56">10901 14224 0,'0'0'16,"21"0"-16,-21-21 0,0 0 0,0 0 0,21 21 15,-21-22-15,21 1 0,-21 0 16,0 0-16,-21 21 16,0 0-16,0 0 15,0 0-15,-1 0 16,1 0-16,0 21 0,0 0 0,0 0 15,0 1-15,-1-1 0,1-21 0,0 21 16,21 0-16,-21 0 0,21 0 16,0 1-16,0-1 0,21 0 15,0-21-15,22 0 16,-22 0-16,0 21 0,21-21 0,-21 0 16,22 0-16,-22 0 0,21 21 15,-21-21-15,1 0 0,-1 21 0,0-21 16,0 0-16,-21 22 0,21-1 0,-21 0 15,0 0 1,-21 0-16,0-21 0,0 21 16,-22 1-16,22-22 0,0 21 0,0-21 15,-21 21-15,20-21 0,1 0 16,0 21-16,0-21 0,0 0 0,0 0 16,-1 0-16,1 0 15,0 0-15,0 0 0,0 0 16,0 0-16,-1-21 0,1 0 15,21 0-15</inkml:trace>
  <inkml:trace contextRef="#ctx0" brushRef="#br0" timeOffset="46319.99">12488 14118 0,'0'0'0,"21"0"0,1 0 0,-1 0 16,0 0-16,0-21 15,0 21-15,0-21 0,1 21 16,-1-21-16,0 0 0,0 21 16,0-22-16,0 1 0,1 21 0,-1-21 15,-21 0-15,0 0 0,0 0 16,0-1-16,0 1 0,-21 21 16,-1 0-16,1 0 0,-21 0 0,21 0 15,-22 0-15,22 21 0,-21 1 16,21-1-16,-22-21 0,22 21 0,0 0 15,0 0-15,21 0 0,0 1 16,0-1-16,0 0 0,0 0 16,21 0-16,0-21 0,0 21 0,1 1 15,-1-1-15,21 0 0,-21-21 16,0 21-16,22 0 0,-22 0 16,0 1-16,0-22 0,22 21 15,-43 0-15,0 0 0,0 0 0,0 0 16,0 1-16,0-1 0,0 0 0,-43 0 15,22 0-15,-21-21 0,-1 21 16,1-21-16,0 22 0,-1-22 0,1 0 16,0 0-16,-1 0 0,1 0 15,0 0-15,21 0 0,-22-22 0,22 22 16,0-21-16,0 0 0,0 0 16,-1-21-16,22 20 0,-21 1 0,21-21 15,0 21-15,0 0 0,0-1 0,0 1 16,21 0-16,1 0 15,-1 0-15,21 21 0,-21-21 0,22 21 16,-1 0-16,-21-22 0,21 22 0,1 0 16,-1 0-16,0-21 0</inkml:trace>
  <inkml:trace contextRef="#ctx0" brushRef="#br0" timeOffset="46653.16">13017 14034 0,'22'0'0,"-44"0"16,86 21 15,-43 0-31,-21 0 0,0 0 16,21 0-16,-21 1 0,0 20 0,0-21 15,0 21-15,0 1 0,21 20 0,-21-20 16,0 20-16,0 1 0,0-22 16,0 21-16,0 1 0,0-1 0,0 22 15,0-21-15,-21 20 0,0 1 16,0 21-16,-21-22 0,20 22 0,-20-21 15,21 21-15,-21-22 0,-1 22 0,1-21 16,0 0-16,20-1 0,-20-20 16,21-1-16,0 1 0,0-22 0,-1 0 15,22-20-15,-21-1 0,21 0 0,0-42 32,0-22-32,0 22 0,21-21 15,1-22-15,-1 22 0,0-21 0,0-22 16,0 21-16,0-20 0,1-1 15</inkml:trace>
  <inkml:trace contextRef="#ctx0" brushRef="#br0" timeOffset="47004.07">12869 14288 0,'0'0'0,"-21"-22"0,0 1 0,21 0 0,0 0 16,0 0-16,0 0 15,0-1-15,0 1 0,21 0 16,21 21-16,-20-21 0,20 21 16,-21-21-16,21 21 0,1 0 0,-1 0 15,0 0-15,1 0 0,-1 0 0,0 21 16,1 0-16,-22 0 0,21 0 16,-21 1-16,-21-1 0,22 0 0,-22 0 15,0 0-15,0 0 0,0 22 16,-22-22-16,1 0 0,0 0 15,0 0-15,-21 1 0,-1-1 0,1 0 0,21-21 16,-22 21-16,1-21 16,21 0-16,0 0 0,0 0 0,-1 0 15,44 0 17,-1-21-32,0 0 15,21 21-15</inkml:trace>
  <inkml:trace contextRef="#ctx0" brushRef="#br0" timeOffset="47500.45">13928 14097 0,'0'0'0,"21"-21"0,-21 0 16,0 0-16,0-1 0,0 1 15,0 0-15,-21 21 16,-1 0-16,1-21 0,0 21 0,0 0 15,0 0-15,0 0 0,-1 0 16,1 0-16,0 21 0,0 0 0,0 0 16,-22 1-16,22-1 0,0 21 0,0-21 15,0 22-15,0-1 0,-1 0 16,1 1-16,21-22 0,0 21 0,0 0 16,0 1-16,0-22 0,21 0 15,1 0-15,-1 0 0,0 1 0,0-1 16,0-21-16,0 0 0,1 0 15,20 0-15,-21 0 0,0-21 16,22-1-16,-22 1 0,0 0 0,21 0 16,-21 0-16,1-22 0,-1 22 15,0-21-15,0 0 0,0-1 0,0 22 16,-21-21-16,0 21 0,0-22 0,0 22 16,0 0-16,0 0 0,-21 42 31,0 0-16,0 0-15,21 0 0,0 1 16,-21-1-16,21 0 0,0 21 0,0-21 16,0 22-16,0-22 0,0 21 15,0-21-15,0 1 0,21-1 0,0 0 16,0 0-16,0 0 0,1-21 16,-1 0-16,0 0 0,0 0 0,0 0 15,0 0-15</inkml:trace>
  <inkml:trace contextRef="#ctx0" brushRef="#br0" timeOffset="47811.78">14647 14055 0,'0'-21'0,"0"42"0,21-64 0,-21 22 0,0 0 16,0 0-16,0 0 0,-21 21 15,0 0 1,0 0-16,0 21 0,0 0 15,-1 0-15,-20 0 0,21 1 0,0 20 16,0-21-16,-1 21 0,1-20 16,21 20-16,0-21 0,-21 21 0,21-20 15,0 20-15,0-21 0,0 0 0,0 0 16,0 1-16,0-1 0,0 0 16,21 0-16,0-21 0,-21 21 0,22-21 15,-1 0-15,0 0 16,0 0-16,0 0 0,0 0 0,1 0 15,-1 0-15,0-21 0,0 0 16,0 21-16,-21-21 0,21 0 16,1 21-16</inkml:trace>
  <inkml:trace contextRef="#ctx0" brushRef="#br0" timeOffset="48239.89">14901 14203 0,'0'21'0,"0"0"16,0 0 0,21-21-1,1 0-15,-1 0 16,0 0-16,0-21 0,0 21 16,0-21-16,1 21 0,-1-21 15,0 0-15,0 0 0,0-1 16,-21 1-16,0 0 0,21 0 15,-21 0-15,0 0 0,0-1 0,0 1 16,0 0-16,-21 21 16,0 0-16,0 0 15,0 0-15,0 21 0,-22-21 0,22 43 0,0-22 16,0 0-16,0 21 16,-1-21-16,1 22 0,21-1 0,0-21 15,0 22-15,0-22 0,0 21 0,0-21 16,0 0-16,21 1 0,1-1 15,-22 0-15,21-21 0,0 0 0,0 0 16,0 0-16,22 0 0,-22 0 16,0 0-16,0 0 0,21-21 0,-20 0 15,-1 21-15,21-22 0,-21 1 0,0 0 16,1 0-16,-1 0 0,0 0 16,0-1-16</inkml:trace>
  <inkml:trace contextRef="#ctx0" brushRef="#br0" timeOffset="48467.75">15769 14351 0,'0'-21'78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2:13:10.2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2180 3704 0,'64'-42'31,"-43"21"-31,0 21 16,-21 21-1,0 0 1,0 0-16,0 0 16,-21 22-16,0-22 0,-22 21 0,1 22 15,0-22-15,-1 22 0,-20-1 16,-1 1-16,-20-1 0,-1 1 0,0-22 15,1 0-15,-1 1 0,0-1 16,22-21-16,20 0 0,-20 0 16,42 1-16,-22-22 0,22 0 0,0 0 15,21-22 1,0 1-16,21 21 16,0-21-16,1 0 0,20 21 0,-21-21 15,21 0-15,1 21 0,20 0 16,-20 0-16,-1 0 0,21 0 15,-20 0-15,-1 0 0,0 0 16,1 21-16,-1 0 0,0 0 0,1 0 16,-22 0-16,0 1 0,0-1 15,0 0-15,1-21 0,-1 21 16,0 0-16,0-21 0,0 21 0,0-21 16,1 22-16,-1-22 15,0 0-15,0 0 16,0 0-16,0-22 15</inkml:trace>
  <inkml:trace contextRef="#ctx0" brushRef="#br0" timeOffset="499.71">3238 3958 0,'0'0'0,"0"-42"32,0 21-32,0 0 0,0-1 15,-21 22 1,0 0-16,0 0 16,0 0-16,-22 0 0,22 22 15,-21-1-15,0 0 0,-22 0 0,22 21 16,-1 1-16,1-22 0,0 21 15,21-21-15,-1 22 0,22-22 16,0 0-16,0 0 0,0 0 0,22 1 16,-1-1-16,0 0 0,21-21 15,-21 21-15,22-21 0,-1 21 0,-21 0 16,22-21-16,-1 22 0,-21-1 16,21-21-16,-20 21 0,-1 0 0,0 0 15,0-21-15,-21 21 16,0 1-16,0-1 0,-21 0 15,0 0-15,-22-21 0,22 21 16,-21 0-16,0-21 0,-1 0 0,1 22 16,-22-22-16,22 0 0,0 0 15,-1 0-15,22 0 0,0 0 0,0 0 16,0 0-16,21-22 0,-21 22 16,21-21-16,0 0 0,21 0 15,0 0-15,0 21 0,0-21 16,22-1-16,-22 1 0,21 21 0,0-21 15</inkml:trace>
  <inkml:trace contextRef="#ctx0" brushRef="#br0" timeOffset="812.53">3323 4191 0,'0'21'16,"0"0"-1,0 1-15,0-1 0,0 0 0,0 21 16,0 1-16,0-22 0,0 42 16,0-20-16,21 20 0,-21 1 0,0-1 15,0 22-15,0-1 16,0 1-16,0 0 0,0-1 0,0 1 16,-21 21-16,0-21 0,0-1 15,0 22-15,21-21 0,-22-1 0,1-20 16,0 21-16,0-22 0,0-21 0,21 22 15,-21-22-15,21-21 0,-22 1 16,22-1-16,0-42 16,0-1-1,22-20-15,-1 0 0,-21-22 0,21 1 16</inkml:trace>
  <inkml:trace contextRef="#ctx0" brushRef="#br0" timeOffset="1145.33">3302 4572 0,'0'-42'0,"0"84"0,0-127 0,-21 64 16,21-21-16,0 0 0,-21 20 15,21-20-15,0 21 0,0-21 0,0 20 16,21-20-16,0 21 0,21-21 16,1 20-16,-1 1 0,0 0 15,1 0-15,20 21 0,-21 0 0,1 0 16,-1 21-16,0 0 0,-20 0 15,-1 22-15,0-22 0,-21 21 0,0 1 16,0-1-16,-21 0 0,-22 1 16,1-1-16,0-21 0,-1 21 15,1-20-15,0-1 0,-1 0 0,1 0 16,0 0-16,-1 0 0,22-21 16,0 0-16,0 22 0,0-22 0,42 0 31,0 0-31,0 0 15,0-22-15,22 22 0,-1-21 16,0 0-16</inkml:trace>
  <inkml:trace contextRef="#ctx0" brushRef="#br0" timeOffset="2068.28">4276 4297 0,'0'-21'0,"0"42"0,0-63 16,0 20-16,0 1 0,0 0 15,-22 0-15,1 21 16,0 0-16,0 0 0,0 0 0,0 0 16,-1 0-16,-20 21 0,21-21 0,-21 21 15,20 0-15,-20 1 0,0 20 16,-1-21-16,22 21 0,-21 1 0,21-22 16,-22 21-16,43 1 0,0-22 15,0 0-15,0 21 0,0-21 16,0 1-16,22-22 0,-1 21 15,0-21-15,0 0 0,0 0 0,0 0 16,22 0-16,-22 0 0,21 0 16,-21 0-16,1-21 0,20-1 0,-21 1 15,0 21-15,0-21 0,1-21 16,-1 21-16,0-1 0,0 1 0,-21-21 16,0 21-16,0-22 0,0 22 15,0-21-15,0 21 0,0 0 0,0-1 16,0 44-1,0-1-15,0 0 0,-21 0 16,21 21-16,0-20 16,0 20-16,0-21 0,0 21 0,0-20 15,0-1-15,0 0 0,21 0 16,-21 0-16,21 0 0,0 1 0,1-22 16,-1 0-16,0 0 0,0 0 0,21 0 15,-20 0-15,20 0 0,0 0 16,1-22-16,-1 1 0,0 21 0,1-21 15,-1 0-15,0 0 0,-21-22 16,22 22-16,-22 0 0,0-21 0,-21 21 16,0-22-16,0 1 0,0 21 15,0-22-15,0 22 0,0 0 0,-21 21 32,0 21-32,0 22 15,21-22-15,0 0 16,0 0-16,0 21 0,0-20 0,0-1 15,-22 21-15,22-21 0,0 0 0,0 1 16,0-1-16,0 0 0,-21-21 16,21 21-16,-21-21 47,21-21-47,-21 0 0,21 0 15,0-1-15,0 1 0,0 0 16,0-21-16,21 21 0,0-22 15,0 1-15,1 0 0,-1-1 0,0 1 16,21 0-16,1-1 0,-1 22 16,0-21-16,1 42 0,-1 0 0,21 0 15,-41 0-15,20 0 0,0 42 16,-21-21-16,1 22 0,-1-1 0,0 0 16,-21 1-16,0-1 0,0 0 0,0 1 15,0-1-15,0-21 0,-21 21 16,0-20-16,21-1 0,0 0 0,-22 0 15,1 0-15,21-42 47,21 0-47,1-21 16,-22 20-16,21 1 0</inkml:trace>
  <inkml:trace contextRef="#ctx0" brushRef="#br0" timeOffset="2424.08">5503 3916 0,'0'0'0,"0"-21"0,0-22 0,0 22 16,-21 21-16,0-21 0,0 21 31,21 21-31,0 0 0,0 1 0,21-1 16,-21 0-16,42 0 16,-21 21-16,1-20 0,20-1 0,-21 0 15,21 21-15,1-21 0,-1-21 16,0 22-16,1-1 0,-1-21 0,22 0 15,-22 21-15,0-21 0,1 0 16,-1 0-16,-21 0 0,0 0 0,0 0 16,1 0-16,-22 21 0,0 0 15,0 0-15,0 1 16,-22-1-16,1 0 0,-21 0 0,0 0 16,-1 22-16,1-1 0,0-21 15,-1 21-15,1-20 0,0 20 0,-1-21 16,1 21-16,21-20 15,-22-1-15,22 0 0,0 0 0,0 0 16,0 0-16,21 1 16</inkml:trace>
  <inkml:trace contextRef="#ctx0" brushRef="#br0" timeOffset="2820.89">7451 4572 0,'0'0'15,"-22"0"-15,22-21 31,22 21-15,-1 0-16,0 0 16,21 0-16,1 0 0,-1-21 0,0 21 15,1 0-15,-1 0 0,64-21 16,-43 21-16</inkml:trace>
  <inkml:trace contextRef="#ctx0" brushRef="#br0" timeOffset="2984.11">9080 4509 0,'43'0'0,"-86"0"0,128 0 0,-43 0 0,1 0 15,-1 0-15,0 0 0,1 0 16,-1 0-16,0 0 0,22 0 0,-22 0 16,22 0-16,-1 0 0,1 0 15,-1 0-15,1 0 0,-1 0 0,1 0 16</inkml:trace>
  <inkml:trace contextRef="#ctx0" brushRef="#br0" timeOffset="3136.02">11155 4487 0,'0'0'0,"84"0"16,-62 0-16,-1-21 0,21 21 15,0 0-15,1 0 0</inkml:trace>
  <inkml:trace contextRef="#ctx0" brushRef="#br0" timeOffset="3344.9">13398 4424 0,'0'0'15,"43"0"-15,-22 0 0,21 0 0,-21 0 16,22 0-16,-22 0 0,21 0 0,-21 0 16,22 0-16,-1 0 0,0 0 15,-20 0-15,41 0 0,-21 0 0,1 0 16,-1 0-16,22 0 0,-22 0 16,0 0-16,22 0 0,-1 0 15,-20 0-15</inkml:trace>
  <inkml:trace contextRef="#ctx0" brushRef="#br0" timeOffset="3496.13">14732 4424 0,'0'0'0,"63"0"0,1 0 0,-1 0 0,1-21 16,-22 21-16,22 0 0,-1 0 16,1 0-16,-1-21 0,-20 21 0,20 0 15,-21 0-15,1 0 0,-22 0 16,21 0-16,-21 0 0,1 0 0,-1 0 16,-42 0 15</inkml:trace>
  <inkml:trace contextRef="#ctx0" brushRef="#br0" timeOffset="3984.07">3725 7133 0,'21'0'62,"22"0"-46,-22 0-16,21 0 0,1 0 0,20 0 16,-21 0-16,43 0 0,-21-21 0,41 21 15,-20-21-15,21 21 0,0-21 16</inkml:trace>
  <inkml:trace contextRef="#ctx0" brushRef="#br0" timeOffset="4159.96">6646 6964 0,'0'0'0,"85"0"0,-22 0 0,1 0 0,-1 0 15,1 0-15,-1 0 0,1 0 16,-1 0-16,-20 0 0,20 0 0,1 0 15,20-21-15,1 21 0,-21-21 0,41 21 16,-20-22-16,0 22 0,21 0 16,-22-21-16</inkml:trace>
  <inkml:trace contextRef="#ctx0" brushRef="#br0" timeOffset="4360.85">10943 6858 0,'85'0'0,"-170"0"0,254 0 16,-105 0-16,21 0 0,-22 0 15,1 0-15,-1 0 0,-21 0 0,22 0 16,-1 0-16,1 0 0,-1-21 16,1 21-16,21 0 0,-1 0 15,1-21-15,0 0 0,-1 21 0,1-22 16,21 22-16</inkml:trace>
  <inkml:trace contextRef="#ctx0" brushRef="#br0" timeOffset="4539.75">14711 6773 0,'84'0'0,"-168"0"0,253 0 0,-84 0 16,-22 0-16,-20 0 0,-1 0 15,0 0-15,1 0 0,-22 0 0,0 0 16,0 0-16,0 0 0,0 0 15,1 0-15,-1 0 0,0 0 16,0 0-16,0 0 16</inkml:trace>
  <inkml:trace contextRef="#ctx0" brushRef="#br0" timeOffset="5104.54">3344 8890 0,'0'0'16,"-21"0"-16,0 0 0,-21 21 0,20-21 15,44 0 1,-1 0 0,21 0-16,22 0 0,-1 0 15,1 0-15,20 0 0,1 0 0,-22 0 16,22 0-16,0 0 0,-22 0 0,1 0 16,20 0-16,-20 0 0,-1 0 15,22-21-15,-21 21 0,-22 0 0</inkml:trace>
  <inkml:trace contextRef="#ctx0" brushRef="#br0" timeOffset="5243.46">4932 8869 0,'0'0'0,"21"0"0,0 0 16,0 0 0,0 0-1,1 0-15,20 0 0,-21 0 0,21-21 16,1 21-16,-1-21 0</inkml:trace>
  <inkml:trace contextRef="#ctx0" brushRef="#br0" timeOffset="5752.25">7175 8530 0,'22'-21'0,"-44"42"0,44-63 0,-22 21 16,21 0-16,-21-1 0,21 1 15,-21 0-15,0 0 0,0 0 16,0 0-16,-21 21 0,0 0 16,-1 0-16,-20 0 0,21 0 15,-21 0-15,-1 0 0,-20 21 0,-1 0 16,22 0-16,-22 0 0,22 0 0,0 1 15,-1 20-15,1-21 0,21 0 16,0 22-16,21-22 0,0 0 16,0 21-16,63 1 15,-42-1-15,22-21 0,-1 0 0,0 22 16,1-22-16,20 0 0,-20 0 0,-1 0 16,0 0-16,1 22 0,-1-22 15,-21 0-15,0 0 0,0 0 0,-21 1 16,0-1-16,-21 0 15,-21 0-15,0 0 0,-22 0 0,1 1 16,-1-22-16,1 21 0,-1-21 0,-21 0 16,22 0-16,21 0 0,-22 0 15,22 0-15,-1 0 0,22 0 0,0-21 16,0-1-16,0 1 0,21 0 16,0 0-16,0 0 0,0 0 15,0-22-15,0 22 0,21-21 0,21-1 16,-21 1-16,43 0 0,-22-1 15,22 1-15</inkml:trace>
  <inkml:trace contextRef="#ctx0" brushRef="#br0" timeOffset="6467.84">7726 8340 0,'0'0'0,"0"21"15,-21-21 1,-1 21-16,1 0 0,0 22 0,0-22 15,0 21-15,21-21 0,0 22 0,-21-1 16,21 0-16,0 22 0,-22-22 16,22 22-16,0-22 0,0 21 0,0-20 15,-21-1-15,0 0 0,21 1 16,-21-1-16,21-21 0,0 0 0,0 1 16,-21-1-16,21 0 0,0-42 31,0 0-31,0-1 15,21 1-15,-21-21 0,0 21 16,21-22-16,0 1 0,0 0 16,1-1-16,-1-20 0,0 21 0,0 20 15,21-20-15,-20 21 0,20-21 16,0 20-16,-21 1 0,22 21 0,-22-21 16,0 21-16,0 0 0,0 0 0,1 0 15,-44 0 1,1 21-16,-21-21 15,0 21-15,20-21 0,-20 22 16,0-1-16,-1-21 0,1 21 0,0-21 16,-1 21-16,22 0 0,0-21 0,0 21 15,0 1-15,21-1 0,-21 0 16,21 0-16,0 0 0,0 0 16,21 22-16,0-22 0,0 0 15,0 0-15,0 22 0,22-22 0,-22 0 16,21-21-16,1 21 0,-22 0 15,21-21-15,0 0 0,1 0 0,-1 0 16,0 0-16,1 0 0,-1 0 0,-21-21 16,22 0-16,-1 0 0,0 0 0,-21-1 15,22 1-15,-22 0 0,0-21 16,0 21-16,0-22 0,-21 1 0,0 21 16,22-22-16,-22 22 15,0 0-15,0 0 0,0 0 0,0 42 31,0 0-31,0 0 0,0 0 16,0 22-16,0-22 0,-22 0 0,22 21 16,0-20-16,0-1 0,0 21 0,0-21 15,0 0-15,0 1 16,0-1-16</inkml:trace>
  <inkml:trace contextRef="#ctx0" brushRef="#br0" timeOffset="6636.75">8403 8573 0,'0'0'16,"-21"0"-16,21-22 0,-21 22 0,42 0 62,0-21-62,0 21 0,0 0 0</inkml:trace>
  <inkml:trace contextRef="#ctx0" brushRef="#br0" timeOffset="6871.61">8890 8276 0,'0'0'15,"0"21"-15,0 1 16,0-1-16,-21 21 0,0-21 15,-1 22-15,1-1 0,0 21 0,0-20 16,0 20-16,0-20 0,-1 20 0,1 1 16,21-22-16,-21 21 0,0-20 15,21-1-15,0 0 0,0-20 0,0-1 16,0 0-16,0 0 0,21-21 16,21 0-1,-20-21-15,20 21 0,-21-42 0,21 20 16,1-20-16,-1 0 0,0-1 15</inkml:trace>
  <inkml:trace contextRef="#ctx0" brushRef="#br0" timeOffset="7072.5">9313 8297 0,'0'0'0,"0"-21"0,0 0 16,-21 21 0,0 21-16,0 0 15,0 22-15,-1-1 0,1 0 0,0 1 16,21-1-16,-21 22 0,0-22 15,0 21-15,21 1 0,0-22 16,0 22-16,0-22 0,0 22 0,0-22 16,0 0-16,0-21 0,0 22 15,0-22-15,21 0 0,0-21 0,0 0 16,21 0-16,-20 0 0,20 0 0</inkml:trace>
  <inkml:trace contextRef="#ctx0" brushRef="#br0" timeOffset="7460.2">9440 8827 0,'0'-22'16,"0"44"-16,0-65 0,-21 43 0,21-21 15,-21 0-15,21 0 0,0 0 16,0-1-16,0 1 0,21 21 16,-21-21-16,21 21 0,0-21 15,1 21-15,-1-21 0,0 21 0,0 0 16,0 0-16,0 0 0,1 21 0,20 0 15,-21 0-15,0 0 0,-21 1 16,21 20-16,1 0 0,-22 1 0,0-22 16,0 21-16,0 0 0,0 1 0,0-22 15,0 0-15,0 21 0,0-20 16,-22-1-16,1-21 0,0 0 16,21-21 15,0-1-31,0 1 0,0 0 0,21 0 15,0 0-15,1-22 0,-1 1 16,0 21-16,0-21 0,0-1 0,0 22 16,1-21-16,-1 21 0,0-1 0,21 1 15,-21 0-15,1 0 0,-1 21 16,0 0-16,0-21 0,0 21 0,0 0 16,1 0-16,-1 0 0</inkml:trace>
  <inkml:trace contextRef="#ctx0" brushRef="#br0" timeOffset="7967.91">10689 8721 0,'21'0'0,"0"0"0,-21-21 16,0-1-16,0 1 0,0 0 16,0 0-16,0 0 15,-21 0-15,21-1 0,-21 1 0,0 0 16,0 21-1,0 0-15,-1 0 0,1 0 0,0 0 16,0 0-16,0 21 0,0 0 0,-1 1 16,1-1-16,0 21 0,-21-21 15,21 22-15,-1-1 0,1 0 0,0 1 16,0-1-16,0 0 0,21 1 16,-21-1-16,21-21 0,0 0 15,0 0-15,0 1 0,21-1 0,0-21 16,0 0-16,0 0 0,22 0 15,-22 0-15,0-21 0,0-1 16,0 1-16,0 0 0,1 0 0,-1 0 16,0-22-16,0 22 0,0-21 15,-21 0-15,21 20 0,1-20 0,-22 21 16,21 0-16,-21-22 0,0 22 16,0 42-1,0 1-15,0-1 16,0 0-16,0 0 0,21 21 15,-21-20-15,0 20 0,21-21 16,-21 21-16,0-20 0,21-1 0,-21 0 16,21 0-16,1 0 0,-1 0 15,0-21-15,0 0 0,0 22 0,0-22 16,1 0-16,20 0 0,-21 0 0,0 0 16,22 0-16,-22-22 0,0 22 15</inkml:trace>
  <inkml:trace contextRef="#ctx0" brushRef="#br0" timeOffset="8279.73">11070 8911 0,'0'0'0,"0"-21"0,0 0 0,0-21 0,21 20 16,-21-20-16,21 21 0,-21-21 16,22 20-16,-1 1 0,-21 0 15,21 0-15,0 0 0,0 0 0,0-1 16,1 22-16,20-21 0,-21 21 0,0 0 16,22 0-16,-1 0 0,-21 0 15,21 21-15,-20 1 0,20-1 0,-21 0 16,0 21-16,0-21 0,-21 22 0,0-1 15,0 0-15,0 1 0,0-22 16,0 21-16,0-21 0,-21 1 0,0 20 16,0-21-16,21 0 0,-21-21 15,0 0-15,21-21 32,0 0-17,0 0-15,21 0 0,0-1 0,0 1 16,-21-21-16,21 0 0,0 20 0,1-20 15,-1 0-15,21-1 0,-21 22 16,0-21-16,22 0 0,-22 20 0,21-20 16</inkml:trace>
  <inkml:trace contextRef="#ctx0" brushRef="#br0" timeOffset="8692.51">12107 8424 0,'0'0'16,"0"22"-16,0-1 0,0 0 15,-21 21-15,0-21 0,21 1 16,0-1-16,-21 21 0,21 0 0,-21-20 15,21 20-15,0-21 0,0 21 16,0-20-16,0-1 0,0 0 0,21 0 16,0 0-16,0-21 0,0 0 0,0 0 15,22 0-15,-22 0 0,21 0 16,-21-21-16,22 0 0,-1 0 0,-21-22 16,22 22-16,-1 0 0,0-21 15,-21 21-15,22-22 0,-1 1 0,-21 21 16,0 0-16,22-22 0,-22 22 0,0 21 15,-21-21-15,0 42 16,0 0 0,0 0-16,-21 1 0,0 20 0,0 0 15,-1 1-15,-20 20 0,21 1 16,0-1-16,0 1 0,-1 20 0,22-20 16,0-1-16,0 22 0,0-22 0,0 22 15,0-21-15,0 20 0,0-20 16,0-1-16,-21 1 0,0-1 0,0 1 15,21-1-15,-21-20 0,0 20 0,-1-21 16,1 1-16,-21-22 0,21 21 16,0-21-16,-1 1 0,-20-1 0,21-21 15,0 0-15,0 0 0,-1 0 16,22-21-16,0-1 0</inkml:trace>
  <inkml:trace contextRef="#ctx0" brushRef="#br0" timeOffset="8992.34">13801 8742 0,'0'0'0,"-22"0"16,1 0-16,42 0 31,1 0-31,-1 0 0,21 0 16,0 0-16,1 0 0,-1 0 0,22 0 15,-22 0-15,21 0 0,1 0 16,21 0-16,-22 0 0</inkml:trace>
  <inkml:trace contextRef="#ctx0" brushRef="#br0" timeOffset="9140.25">16489 8805 0,'84'0'0,"-168"0"0,253 0 15,-105 0-15,20 0 0,-20 0 16,-1 0-16,1 0 0,-1 0 0,22 0 15,-22 0-15,1-21 0,21 21 16</inkml:trace>
  <inkml:trace contextRef="#ctx0" brushRef="#br0" timeOffset="9272.17">18203 8805 0,'0'0'0,"21"0"0,1 0 0,-1 0 0,0 0 15,0 0-15,-21 22 16,0-1-1,-21-21 1,0 0-16,-22 21 0</inkml:trace>
  <inkml:trace contextRef="#ctx0" brushRef="#br0" timeOffset="9716.16">3789 11028 0,'-64'0'0,"128"0"0,-191 0 0,63 0 15,22 0-15,0 0 0,20 0 16,1 0-16,0 0 0,0 21 15,21 0-15,0 0 16,21-21-16,0 0 0,22 22 16,-22-22-16,21 0 0,22 21 15,-22-21-15,21 21 0,22-21 0,-21 0 16,20 0-16,1 0 0,21 0 16,0 0-16,-1 0 0,22 0 15</inkml:trace>
  <inkml:trace contextRef="#ctx0" brushRef="#br0" timeOffset="9848.07">6032 11155 0,'64'0'0,"-128"0"0,213 0 0,-65 0 0,-20 0 15,20 0-15,-20 0 0,-1 0 16,22 0-16,-21 0 0,-1 0 16,1 0-16,20-21 0,-20 21 0,-1-21 0,22 21 15</inkml:trace>
  <inkml:trace contextRef="#ctx0" brushRef="#br0" timeOffset="10019.9">9229 10986 0,'0'0'15,"148"-22"-15,-21 22 0,21-21 0,-21 21 0,21 0 16,-21 0-16,0-21 0,0 21 16,0 0-16,0 0 0,0 0 0,0-21 15,21 21-15,-21 0 0,0 0 0,-21 0 16,21 0-16,0 0 0,21 0 15,-21 0-15,21-21 0,1 21 16,-1 0-16,-21-21 0</inkml:trace>
  <inkml:trace contextRef="#ctx0" brushRef="#br0" timeOffset="10204.29">14965 10732 0,'84'0'16,"-168"0"-16,253 0 0,-105 0 0,20 0 0,-41 0 15,20 0-15,1 0 0,-22 0 16,0 0-16,-21 0 0,22 0 0,-1 0 16,-21 0-16,0-22 0,1 22 15,-1-21-15,21 21 0,-21-21 0,0 0 16,22 21-16,-22-21 0,0 0 16,0-1-16</inkml:trace>
  <inkml:trace contextRef="#ctx0" brushRef="#br0" timeOffset="10620.3">4297 12446 0,'0'0'0,"-43"0"0,22 21 0,0-21 16,0 0-16,0 21 15,42-21 1,0 22-16,21-22 0,1 0 0,-1 0 16,0 0-16,22 0 0,21 0 15,-22 0-15,22 0 0,-1 0 0,1-22 16,0 22-16,-1 0 0</inkml:trace>
  <inkml:trace contextRef="#ctx0" brushRef="#br0" timeOffset="10808.11">7387 12404 0,'0'0'0,"148"0"16,466 0-1,-529 0-15,21 0 16,-1 21-16,1-21 0,-21 0 0,21 0 15,-22 0-15,22 0 0,-21 0 0,21 0 16,-22 0-16,1 0 0,21 0 16,0 0-16,0 0 0,-1 0 0,1-21 15,0 21-15,0 0 0,0 0 0</inkml:trace>
  <inkml:trace contextRef="#ctx0" brushRef="#br0" timeOffset="10977.01">11853 12383 0,'0'0'0,"254"42"31,-211-42-31,20 0 0,-21 0 0,22 0 16,-22 0-16,22 21 0,-1-21 16,22 0-16,-22 0 0,43 0 0,-21 0 15,21 0-15,21 0 0</inkml:trace>
  <inkml:trace contextRef="#ctx0" brushRef="#br0" timeOffset="11120.14">14414 12446 0,'106'0'16,"-212"0"-16,318 0 0,-106 0 0,-21 0 15,-1 0-15,1 0 0,-22 0 0,1 0 16,-1 0-16,-20 0 0,-1 0 16,-21 0-16,0 0 0,1 0 0,-1 0 15,0 0 1</inkml:trace>
  <inkml:trace contextRef="#ctx0" brushRef="#br0" timeOffset="11807.74">17462 12213 0,'0'0'0,"22"-21"0,-22 0 15,21 0-15,-21 0 0,21-22 0,-21 22 16,0 0-16,0-21 0,0 20 16,21 1-16,-21 0 0,0 0 0,0 0 15,0 0-15,0-1 16,0 44-1,-21-1 1,0 21-16,0-21 0,-22 22 16,22-1-16,-21 0 0,-64 43 15,42-43-15,22 1 0,-21-1 16,-1-21-16,22 21 0,-22 1 0,1-22 16,20 21-16,1-21 0,0 1 0,-1-1 15,1 0-15,21 0 0,0-21 16,0 0-16,42 0 31,0-21-31,21 21 0,-21-21 0,22 21 16,-22 0-16,21 0 0,1-21 15,-1 21-15,21 0 0,-20 0 0,20 0 16,-20 0-16,20 21 0,1-21 16,-1 21-16,1-21 0,-1 21 15,-21-21-15,1 21 0,-1-21 0,0 0 16,1 0-16,-22 21 0,0-21 0,0 0 15,0 0 17,1-21-32,-22 0 15,21 21-15,0-21 0</inkml:trace>
  <inkml:trace contextRef="#ctx0" brushRef="#br0" timeOffset="12071.59">18500 11790 0,'0'0'0,"42"-21"0,-21 0 0,-21-1 16,0 44-1,-21-1-15,0 0 0,0 21 16,-22 1-16,1-1 0,21 21 0,-22 1 16,1-1-16,21 1 0,-21-1 15,20-20-15,-20 20 0,21-20 0,-21 20 16,20-21-16,-20 1 0,21-1 0,0 0 15,0 1-15,-22-1 16,22 0-16,0 1 0,0-22 0,0 21 16,21-21-16,0 1 0,0-1 15,21-21 1,0-21-16,21-1 0,1 1 0</inkml:trace>
  <inkml:trace contextRef="#ctx0" brushRef="#br0" timeOffset="12488.15">19050 12277 0,'0'0'0,"21"-21"0,0 21 0,-21-22 15,0 1-15,0 0 0,0 0 16,-21 0-16,0 21 0,0 0 16,0-21-16,-22 21 0,22 0 15,-21 0-15,-1 0 0,1 0 0,21 21 16,-21-21-16,-1 21 0,1 0 15,21 0-15,-22 0 0,22 1 0,21-1 16,0 0-16,0 0 0,0 0 16,0 0-16,21 1 0,1-1 15,-1-21-15,21 21 0,0-21 0,1 21 16,-1-21-16,0 21 16,1-21-16,-1 21 0,-21-21 0,0 22 15,1-22-15,-22 21 0,0 0 16,-22-21-1,1 0-15,0 21 0,-21-21 0,-1 0 16,1 0-16,-21 0 0,20 0 16,1 0-16,0 0 0,-1 0 0,22 0 15,0 0-15,0 0 0,21-21 16,0 0 0,21 21-16,0-21 0,21-1 15,1 22-15,-1-21 0,0 0 16,1 0-16</inkml:trace>
  <inkml:trace contextRef="#ctx0" brushRef="#br0" timeOffset="12748">19346 12213 0,'43'0'15,"-86"0"-15,86-21 0,-22 21 0,-21 21 32,-21 0-32,21 1 0,0 20 15,-22-21-15,22 21 0,-21 22 16,0-22-16,21 22 0,0-22 0,-21 43 15,21-22-15,-21 1 0,21-1 0,-21 22 16,21-22-16,0 1 0,-22-1 16,1-20-16,0 20 0,0-20 0,0 20 15,21-21-15,-21 1 0,-1-1 16,1 0-16,21 1 0,0-22 16,-21 21-16,21-21 0,0 1 0,-21-22 15,42-22 16</inkml:trace>
  <inkml:trace contextRef="#ctx0" brushRef="#br0" timeOffset="13080.36">19346 12637 0,'0'0'0,"0"-276"31,0 234-31,0 21 0,0-21 15,0 20-15,21 1 0,1 0 16,-1 0-16,0 0 0,21 21 0,-21-21 16,22 21-16,-22 0 0,21 0 15,1 0-15,-22 21 0,21 0 0,-21 0 16,0 0-16,1 22 0,-22-1 16,0-21-16,0 21 0,0 1 0,-22-22 15,1 21-15,-21-21 0,21 1 0,-22-1 16,1 0-16,0 0 0,21 0 15,-22-21-15,1 0 0,21 21 0,0-21 16,-1 0-16,1 0 0,0 0 16,42-21 15,22 21-31,-22-21 0,21 21 16,0-21-16</inkml:trace>
  <inkml:trace contextRef="#ctx0" brushRef="#br0" timeOffset="13536">20341 12213 0,'0'0'0,"0"-21"0,-21-21 31,0 42-31,-22 0 0,22 0 16,0 0-16,-21 0 0,21 21 15,-22 0-15,22 0 0,-21 22 0,-1-22 16,22 21-16,-21-21 0,21 22 15,0-22-15,-1 0 0,22 0 0,-21 0 16,21 0-16,0 1 0,0-1 0,0 0 16,21-21-16,1 0 0,-1 21 15,21-21-15,-21 0 0,0 0 0,22 0 16,-22 0-16,21 0 0,-21-21 16,22 0-16,-22 21 0,21-21 15,-21-1-15,1 1 0,-1-21 0,0 21 0,0-22 16,0 22-16,-21-21 15,21 21-15,-21 0 0,0-1 0,0 1 16,-21 21 0,0 21-16,0 1 0,0 20 15,21-21-15,-21 0 0,-1 0 0,22 22 16,0-22-16,0 0 0,0 0 16,0 0-16,0 1 0,0-1 15,22-21-15,-1 0 0,0 21 0,0-21 16,0 0-16,22 0 15,-22 0-15,0 0 0,21 0 0,1-21 16,-22 0-16,21 21 0,0-22 16,-20 1-16</inkml:trace>
  <inkml:trace contextRef="#ctx0" brushRef="#br0" timeOffset="13979.74">20997 12171 0,'0'0'0,"21"-21"0,1 0 0,-1 21 15,-21 21 1,0 0-16,0 21 15,-21-21-15,-1 22 0,22-22 16,-21 21-16,0-21 0,21 22 0,0-22 16,-21 0-16,21 21 0,0-20 0,0-1 15,0 0-15,0 0 0,0 0 16,0 0-16,0 1 0,-21-22 47,0 0-47,-1-22 0,1 1 15,21 0-15,-21-21 16,21 21-16,0-1 0,0-20 0,0 0 16,0-1-16,42 1 0,-20 0 15,20-22-15,0 22 0,1-22 0,-1 22 16,0 0-16,22 21 0,-1-22 16,1 43-16,-22 0 0,22 0 15,-1 0-15,-21 43 0,1-22 0,-1 21 16,0 0-16,-20 1 0,-1 20 15,0-20-15,-21-1 0,0-21 0,0 21 16,0-20-16,-21 20 0,21-21 16,-21 0-16,-1 0 0,1-21 0,0 22 15,21-44 17,21 1-17,0 0-15</inkml:trace>
  <inkml:trace contextRef="#ctx0" brushRef="#br0" timeOffset="14344.53">22161 11853 0,'0'-63'16,"0"84"0,-21-21-1,21 21-15,0 0 0,0 1 16,0 20-16,0-21 0,21 0 0,22 22 15,-22-22-15,21 0 0,22 21 16,-22-21-16,22 1 0,-1-1 0,1 0 16,20 0-16,-20-21 0,-22 0 0,22 0 15,-22 0-15,0 0 16,1 0-16,-1 0 0,-21 0 0,0 0 16,0-21-16,-21 0 15,-21 21-15,0 0 16,-21 0-16,-1 0 0,22 21 15,-42 21-15,20-21 0,-20 22 0,21-22 16,-22 21-16,1 1 0,20-22 0,-20 21 16,20 0-16,-20-20 0,21-1 15,-1 0-15,1 0 0,21 0 0,-22-21 16,22 21-16,0-21 0,0 0 16,0 0-16,0 0 0,-1 0 0,1 0 15</inkml:trace>
  <inkml:trace contextRef="#ctx0" brushRef="#br0" timeOffset="15687.78">7175 3260 0,'-42'0'0,"84"0"0,-147 0 0,62-21 0,1-1 16,0 22-16,20 0 0,1 0 16,0-21-16,21 0 15,21 21 1,22 0-16,-22 0 0,42 0 0,-20 0 16,-1 0-16,0 0 0,1 0 15,20 0-15,-21 0 0,1 0 16,-22 0-16,21 0 0,1 0 15,-22 0-15,21 0 0,-21 0 0,-21 21 32,-21-21-32,-21 0 15,21 0-15,-22 21 0,1-21 16,0 22-16,-1-22 0,-20 21 16,20-21-16,1 21 0,-21 0 0,20-21 15,1 21-15,0 0 0,-1 1 16,1 20-16,0-21 0,-1 21 15,22-20-15,-21 20 0,21 0 0,-1 1 0,-20-1 16,21 21-16,0-20 16,0 20-16,-1 1 0,1 20 0,0 1 15,21 0-15,0-1 0,-21 1 16,21-21-16,0 20 0,0 22 0,0-21 16,0-1-16,0 1 0,21 21 15,0-21-15,0-1 0,1-20 0,20 20 16,-21-20-16,43-1 0,-22 1 0,21-1 15,1 1-15,-1-1 0,22-20 16,-21 20-16,-1-20 0,1-1 0,-1-21 16,22 21-16,-22-20 15,1-1-15,-1 0 0,22-21 0,-22 0 16,22 0-16</inkml:trace>
  <inkml:trace contextRef="#ctx0" brushRef="#br0" timeOffset="16852.09">15960 11494 0,'0'0'0,"-22"0"16,44 0 15,-1 0-16,0 0-15,21 0 0,22 0 16,-1 0-16,-20 0 0,41 0 16,-20 0-16,-1 0 0,1 0 0,-1 0 15,-20 0-15,-1-22 0,0 22 16,1 0-16,-22 0 0,0 0 0,-21 22 16,0-1-16,0 0 0,0 0 15,0 0-15,0 22 0,-21-22 0,0 21 16,-1 0-16,1 1 0,0-1 15,21 22-15,-21-1 0,21-21 0,0 22 16,-21-1-16,21 1 0,0 21 0,0-43 16,0 21-16,0 1 0,21-1 15,0 1-15,0-1 0,0 1 0,1-1 16,-1 1-16,-21-1 0,21-20 16,-21 20-16,0 1 0,0-22 15,0 0-15,0 1 0,0 20 0,-21-20 16,0-22-16,-1 21 0,1 0 0,-21-20 15,21 20-15,-22-21 0,1 21 16,-21-20-16,20-1 0,-20 0 0,-1 0 16,1-21-16,-1 21 0,22-21 0,-22 0 15,1 0-15,21 0 0,-1 0 16,1 0-16,0 0 0,20 0 16,-20-21-16,21 0 0,0 0 0,0 0 15,-1-22-15,1 22 0,21-21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02:14:20.9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318 0,'0'-22'0,"0"44"0,0-65 16,-21 22-16,21 0 16,21 21 15,0 0-31,1 21 0,-1 0 15,0 0-15,0 1 0,0-1 16,0 21-16,22 0 0,-22 1 16,0-1-16,0 0 0,0 1 0,1-1 15,-1 0-15,0 1 0,-21 20 16,0-20-16,21-1 0,-21 0 16,0-21-16,21 22 0,-21-22 0,0 0 15,0 0-15,0 0 0,0 1 16</inkml:trace>
  <inkml:trace contextRef="#ctx0" brushRef="#br0" timeOffset="291.83">1947 169 0,'-63'64'31,"42"-43"-31,-22 21 0,22 1 0,-21-1 16,-22 0-16,22 1 16,-22 20-16,22-20 0,-21 20 0,20-21 15,-20 22-15,20-22 0,1 22 16,21-22-16,-21 0 0,20 1 15,1-1-15,0 0 0,0 1 16,21-22-16,0 0 0,0 0 0,21-21 16,0 0-1</inkml:trace>
  <inkml:trace contextRef="#ctx0" brushRef="#br0" timeOffset="643.63">2074 656 0,'0'21'16,"0"22"-16,0-22 0,0 21 15,0 1-15,-21-1 0,21 21 0,-21-20 16,21 20-16,0 1 0,-21-1 15,21 22-15,-21-22 0,-1 22 0,22-21 16,-21 20-16,0 1 16,0 0-16,21-1 0,-21 1 0,0-22 0,21 1 15,-22 21-15,22-22 0,-21 1 16,21-22-16,0 21 0,-21-20 16,21-1-16,0 0 0,0 1 15,0-22-15,0 0 0,0-42 31,21 0-31,-21 0 0,21-22 16,1 1-16,-1 0 0</inkml:trace>
  <inkml:trace contextRef="#ctx0" brushRef="#br0" timeOffset="1024.41">2011 953 0,'0'0'0,"0"-43"0,-21 22 16,21 0-16,-22-21 0,22 20 0,0 1 16,0 0-16,0 0 0,0 0 15,0 0-15,22-1 0,-1 22 16,0-21-16,21 21 0,-21 0 16,1 0-16,20 0 0,0 0 15,-21 0-15,22 0 0,-1 0 0,0 21 16,-20 1-16,-1-1 0,21 0 15,-42 0-15,0 21 0,0-20 0,0 20 16,0-21-16,-21 21 0,0 1 16,0-22-16,-22 21 0,1-21 15,0 1-15,20-1 0,-20 0 16,21 0-16,-21 0 0,20-21 16,1 0-16,0 21 0,42-21 46,0-21-46,1 0 16,20 0-16,0 21 0,-21-21 0</inkml:trace>
  <inkml:trace contextRef="#ctx0" brushRef="#br0" timeOffset="1544.11">3048 720 0,'0'0'0,"0"-21"16,0-1-16,-21 22 0,0-21 0,-1 21 16,1-21-16,-21 21 15,21 0-15,0 0 0,-1 0 0,1 0 16,0 0-16,0 0 0,0 0 16,0 21-16,-1 0 0,-20 1 15,21 20-15,0-21 0,0 21 16,-1-20-16,1 20 0,21 0 15,0-21-15,0 22 0,0-22 0,0 21 16,0-21-16,0 1 0,0-1 16,21 0-16,1-21 0,-1 21 0,0-21 15,0 0-15,0 0 0,0 0 16,1 0-16,-1 0 0,0-21 0,21 0 16,-21 0-16,22-1 0,-22 1 15,0-21-15,0 21 0,0-22 16,1 1-16,-1 0 0,-21-1 0,0 22 15,21 0-15,-21 0 16,0 0-16,21 0 0,-21 42 31,-21 0-15,0 21-16,21-21 0,-21 22 16,21-22-16,0 21 0,0 1 0,-22-22 15,22 21-15,0-21 0,0 0 16,0 22-16,0-22 0,0 0 15,22 0-15,-1-21 0,0 0 16,0 0-16,0 0 0,0 0 16,1 0-16,-1-21 0,0 0 0,0 0 15</inkml:trace>
  <inkml:trace contextRef="#ctx0" brushRef="#br0" timeOffset="1803.96">3514 445 0,'0'0'0,"0"21"15,-22 0-15,22 0 0,0 21 16,-21-20-16,21 20 0,-21 0 0,21 1 16,0-1-16,-21 0 0,0 1 15,21-1-15,-21 0 0,21 1 16,0-1-16,0-21 0,0 21 15,0-20-15,0-1 0,0 0 0,0 0 16,21-21 0,0-21-16,0 0 15,0 0-15,0-1 0</inkml:trace>
  <inkml:trace contextRef="#ctx0" brushRef="#br0" timeOffset="2315.67">3895 508 0,'0'0'0,"0"21"0,0 22 16,-22-1-16,22 0 0,0 1 15,0-1-15,0 0 0,0 1 0,0-1 16,-21 0-16,21-21 0,0 22 15,-21-22-15,21 21 0,0-21 16,0 1-16,0-1 0,0 0 0,-21-21 16,21 21-16,-21-21 31,21-21-31,0 0 16,0 0-16,0-1 0,0 1 0,0-21 15,0 21-15,0-22 0,21 1 16,0 0-16,0-1 0,22 22 0,-22-21 15,21 21-15,-21-22 0,22 22 16,-1 0-16,0 0 0,1 21 0,-22 0 16,21 0-16,-21 0 0,22 0 15,-22 0-15,0 21 0,-21 0 0,21 22 16,-21-22-16,0 21 0,0-21 16,0 22-16,0-1 0,0 0 0,0-21 15,0 22-15,-21-22 16,0 21-16,21-21 0,0 1 0,-21-1 15,21 0-15,-22 0 0,22 0 16,0-42 15,0 0-31,0-21 16,0 20-16</inkml:trace>
  <inkml:trace contextRef="#ctx0" brushRef="#br0" timeOffset="2539.54">3196 656 0,'0'0'15,"21"0"-15,0 0 0,1 0 0,-1 0 16,0 0-16,21 0 0,1 0 16,-22-21-16,21 0 0,0 21 0</inkml:trace>
  <inkml:trace contextRef="#ctx0" brushRef="#br0" timeOffset="3424.04">5863 466 0,'0'0'0,"-21"0"31,21 21-15,0 21-16,0-21 0,0 1 16,0 20-16,0 0 0,0-21 15,0 22-15,0-1 0,0 0 16,0 1-16,0-1 0,0 0 16,0 1-16,0-22 0,-21 21 0,21-21 15,0 1-15,-21-1 0,21 0 16,0 0-16,0-42 47,0 0-47,0 0 0,0-1 15,0 1-15,0 0 0,0 0 0,21-21 16,0 20-16,0 1 0,0-21 16,0 21-16,1 0 0,-1-1 15,21 1-15,-21 21 0,22-21 16,-1 21-16,-21 0 0,21 0 0,-20 0 15,-1 0-15,21 0 0,-21 21 16,0 0-16,1 1 0,-1-1 16,-21 0-16,21 0 0,-21 21 0,0-20 15,0-1-15,-21 21 0,0-21 16,-22 0-16,22 1 0,-21-1 0,21 0 16,-22 0-16,1 0 0,0 0 15,20-21-15,1 22 0,-21-22 0,21 0 16,0 0-16,-1 0 15,22-22 1,0 1 0,22 0-16,-1 0 0,0 0 15,21 0-15,-21-1 0</inkml:trace>
  <inkml:trace contextRef="#ctx0" brushRef="#br0" timeOffset="4067.66">6625 741 0,'-21'21'0,"0"-21"0,21 21 15,-21 0-15,-1 1 0,22 20 16,0-21-16,-21 0 0,0 0 16,21 22-16,-21-22 0,21 0 0,0 0 15,0 0-15,0 22 0,0-22 16,0 0-16,0 0 0,21-21 15,0 21-15,0-21 16,22 0-16,-22 0 0,21 0 0,-21 0 16,22-21-16,-1 0 0,0 21 15,1-21-15,-1-21 0,0 20 0,1 1 16,-22-21-16,21 21 0,-21-22 16,1 22-16,-22-21 0,0 21 0,21 0 15,-21-1-15,0 1 16,0 0-16,0 42 31,0 0-31,-21 1 16,21 20-16,0 0 0,-22-21 15,22 22-15,-21 20 0,21-20 0,-21-1 16,21 0-16,0 22 0,0-22 16,0 22-16,0-22 0,0 21 0,0-20 15,0 20-15,0 1 0,0-1 16,0 1-16,21-1 0,-21 1 0,0-1 15,0 1-15,0-22 0,0 22 0,0-22 16,0 0-16,0 22 16,0-22-16,0 0 0,0 1 0,-21-1 15,21 0-15,-21-20 0,-21 20 0,20-21 16,1 0-16,-21 0 0,21-21 16,-22 0-16,1 0 0,0 0 0,-1 0 15,1 0-15,-21 0 0,20-21 16,1 0-16,0 0 0,-22 0 0,43-22 15,-21 22-15,-1-21 0,22 21 0,0 0 16,0-22-16,0 22 16,21 0-16,0 0 0,0 0 0,0-22 0,0 22 15,0 0-15,0-21 0,0 20 16,0-20-16,21 0 0</inkml:trace>
  <inkml:trace contextRef="#ctx0" brushRef="#br0" timeOffset="4631.34">8890 529 0,'0'0'0,"0"-21"0,21 21 0,-21-21 15,0 0-15,0 0 0,0-1 16,-21 22-16,0 0 16,0 0-16,-1 0 0,1 0 0,0 0 15,-21 22-15,21-1 0,-22 0 16,22 0-16,-21 0 0,21 22 0,-1-22 15,-20 21-15,21 0 0,0 22 16,0-22-16,-1 22 0,22-1 0,-21-20 16,21 20-16,-21-21 15,21 1-15,0-1 0,0-21 0,0 22 16,0-22-16,0 0 0,21 0 16,0 0-16,1-21 0,-1 0 0,0 21 15,21-21-15,1 0 0,-22 0 16,21 0-16,0-21 0,22 21 0,-22-21 15,1 0-15,-1 0 0</inkml:trace>
  <inkml:trace contextRef="#ctx0" brushRef="#br0" timeOffset="5382.91">9356 847 0,'0'0'0,"-22"0"31,1 0-31,0 0 0,0 21 0,0 0 15,0 0-15,-22 0 0,22 1 16,0 20-16,0-21 0,0 0 0,-1 22 16,1-22-16,0 0 0,21 0 15,0 0-15,0 0 0,0 1 0,0-1 16,21-21-16,0 0 0,1 21 16,-1-21-16,0 0 0,0 0 0,21 0 15,-20 0-15,20 0 0,-21 0 0,0-21 16,0 21-16,1-21 0,-1-1 15,-21 1-15,0 0 16,0 0-16,0 0 16,-21 0-16,-1-1 0,1 1 0,21 0 15,-21 0-15,21-21 0,-21 20 16,21 1-16,0 0 0,0 0 0,0 0 16,0 0-16,21 21 15,0-22-15,0 22 0,1 0 0,-1 0 16,21 0-16,-21 0 0,0 0 15,22 22-15,-22-22 0,21 21 16,-21 0-16,1 21 0,-1-21 0,0 1 16,0 20-16,0-21 0,-21 0 0,0 22 15,0-22-15,0 0 16,0 0-16,0 0 0,0 0 0,0 1 16,0-1-16,-21 0 0,0 0 15,0-21-15,21 21 0,-21-21 16,-1 0-1,22-21 1,0 0 0,0 0-16,0 0 0,22-1 0,-1-20 15,0 21-15,0-21 0,0 20 16,0-20-16,22 0 0,-22 21 0,21-22 16,1 22-16,-22 0 0,21 21 15,-21-21-15,22 21 0,-1 0 16,-21 0-16,21 21 0,-20 0 15,-1 0-15,0 0 0,0 1 0,-21-1 16,0 21-16,0-21 0,0 22 0,0-22 16,0 0-16,0 21 0,-21-21 15,0 1-15,21-1 0,-21 0 0,-1 0 16,1 0-16,21 0 16,21-42 15,1 0-16,-1 0-15,0-21 0</inkml:trace>
  <inkml:trace contextRef="#ctx0" brushRef="#br0" timeOffset="5639.76">10647 529 0,'0'0'0,"0"-21"16,0 42-1,-21 0-15,21 1 0,-22-1 16,1 0-16,21 21 0,0 1 0,-21-1 16,0 0-16,0 22 0,21-22 15,-21 0-15,-1 22 0,22-22 16,-21 1-16,21-1 0,0-21 16,-21 21-16,21-20 0,0-1 0,0 0 15,0 0-15,0 0 16,21-21-1,0-21-15,1 0 16,-1 21-16</inkml:trace>
  <inkml:trace contextRef="#ctx0" brushRef="#br0" timeOffset="5843.65">10393 868 0,'0'0'15,"-21"0"-15,21 21 16,21-21 0,0 0-1,0 0-15,0 0 0,0 0 16,1 0-16,-1 0 0,0 0 0,21-21 16,-21 21-16,1 0 0,20-21 15,-21 0-15</inkml:trace>
  <inkml:trace contextRef="#ctx0" brushRef="#br0" timeOffset="6675.35">11345 1143 0,'0'0'0,"21"0"0,22-42 32,-22 21-32,-21-1 0,0 1 15,0 0-15,0 0 0,0 0 0,0 0 16,0-1-16,0-20 0,-21 21 16,0 0-16,-1 0 0,1-1 15,-21 1-15,21 21 0,-22 0 0,22 0 16,-21 0-16,0 0 0,20 0 15,-20 0-15,0 21 0,21 1 0,-22-1 16,22 0-16,-21 21 0,21-21 16,-1 22-16,1-1 0,0 0 0,21-20 15,0 20-15,0-21 0,0 21 16,0-20-16,0-1 0,0 0 0,0 0 16,0 0-16,21-21 0,0 21 15,1-21-15,-1 0 0,21 0 16,-21 0-16,0 0 0,22 0 0,-1 0 15,-21-21-15,22 21 0,-1-21 16,0 0-16,-21 0 0,22 0 0,-22-1 16,21-20-16,-21 21 0,1-21 15,-1 20-15,-21-20 0,0 0 0,21 21 16,-21-22-16,0 22 0,0 0 16,0 0-16,0 0 15,0 42 1,-21 0-16,21 0 0,0 0 15,-21 0-15,21 22 16,-22-22-16,22 21 0,0-21 0,0 1 16,0-1-16,0 21 0,0-21 15,0 0-15,22 1 0,-1-1 16,0-21-16,0 0 16,0 0-16,0 0 0,1 0 0,-1 0 15,0 0-15,0 0 0,0-21 16,0-1-16,1 22 0,-1-21 0,0 0 15,-21 0-15,21 0 0,-21 0 0,21-22 16,-21 22-16,21 0 0,-21 0 16,0 0-1,0 42 1,0 0-16,0 0 0,0 0 16,0 0-16,-21 1 0,21-1 15,-21 0-15,21 0 0,0 0 0,-21 0 16,21 1-16,0-1 0,0 0 15,21-21 32,-21-21-47,21 0 0</inkml:trace>
  <inkml:trace contextRef="#ctx0" brushRef="#br0" timeOffset="6876.24">11853 656 0,'0'-21'0,"-63"21"31,42 21-15,21 0-16,-22 1 0,22-1 16,0 0-1,0 0-15,0 0 16,22-21-1,-1 0-15</inkml:trace>
  <inkml:trace contextRef="#ctx0" brushRef="#br0" timeOffset="7388.77">12023 889 0,'0'0'0,"0"21"0,0 0 16,0 1-16,0-1 0,0 0 0,0 0 16,0 0-16,0 0 0,0 1 15,0-1-15,0 0 0,0 0 16,0 0-16,0 0 0,0 1 16,-22-22-1,1 0 16,21-22-31,0 1 16,0 0 0,0 0-16,0 0 0,0-22 0,21 22 15,1 0-15,-1-21 0,0 21 16,0-22-16,0 1 0,22 21 0,-1 0 16,-21-1-16,21 1 0,1 0 15,-1 21-15,-21 0 0,22 0 16,-22 0-16,0 0 0,0 21 0,0 0 15,0 22-15,-21-22 16,0 0-16,0 0 0,0 22 0,0-22 16,0 21-16,0-21 0,0 0 15,0 1-15,-21-1 0,21 0 0,-21 0 16,0 0-16,21 0 0,0 1 16,-21-22-16,21 21 15,-21-21-15,21-21 31,21-1-15</inkml:trace>
  <inkml:trace contextRef="#ctx0" brushRef="#br0" timeOffset="7851.51">13187 826 0,'0'0'0,"-21"0"0,-1 0 0,1 0 0,0 0 15,0 0-15,0 0 0,0 0 0,-1 0 16,1 0-16,0 0 0,0 0 16,0 21-16,0 0 0,-1-21 15,1 21-15,0 0 0,21 0 16,0 1-16,0-1 15,0 0-15,21-21 16,0 21-16,1-21 16,20 0-16,-21 0 0,21 21 0,1-21 15,-22 0-15,21 0 0,-21 21 16,22-21-16,-22 22 0,0-22 0,0 21 16,-21 0-16,0 0 15,0 0-15,0 0 16,-21-21-16,0 0 15,-21 22-15,20-22 0,-20 21 16,21-21-16,-21 0 0,-1 0 0,22 0 16,-21 21-16,21-21 0,-1 0 15,1 0-15,0 0 0,0 0 0,0 0 32,21-21-32,0 0 0,0-1 15,21 1-15,0 0 0</inkml:trace>
  <inkml:trace contextRef="#ctx0" brushRef="#br0" timeOffset="8172.32">13906 677 0,'0'0'16,"-42"0"0,21 0-1,0 0-15,0 0 0,-1 22 16,1-1-16,0 0 0,21 0 0,-21 21 16,0 1-16,0-22 15,-1 21-15,1 1 0,0-1 0,21 0 16,0-21-16,0 22 0,0-22 15,0 21-15,0-21 0,0 1 0,0-1 16,0 0-16,21-21 0,0 21 0,22-21 16,-22 0-16,0 0 15,0 0-15</inkml:trace>
  <inkml:trace contextRef="#ctx0" brushRef="#br0" timeOffset="8539.11">14414 699 0,'0'0'0,"22"0"0,-1 0 16,0 0-16,0 0 0,0 0 16,0 21-16,1 0 15,-1-21-15,0 21 0,0 21 0,-21-20 16,21-1-16,-21 21 0,21-21 16,-21 22-16,0-1 0,0-21 0,0 21 15,0-20-15,-21-1 0,0 21 16,0-21-16,0 0 0,-22 1 0,22-1 15,0-21-15,-21 21 0,21 0 16,-22-21-16,22 0 0,-21 21 0,21-21 16,-22 0-16,22 0 0,0 0 0</inkml:trace>
  <inkml:trace contextRef="#ctx0" brushRef="#br0" timeOffset="10039.52">1164 1672 0,'0'0'0,"21"0"0,0 0 16,1 0-16,-1 0 0,0 0 0,0 0 16,21 0-16,1 0 0,-22 0 15,21 21-15,1-21 0,-1 0 16,0 0-16,1 0 0,-1 0 0,0 0 15,22 0-15,-22 0 0,0 0 16,1 0-16,-1 0 0,0 0 16,22 0-16,-22 0 0,22 0 15,-1 0-15,1 0 0,-1 0 16,22 0-16,-22 0 0,43 0 0,-21 0 16,0 0-16,-1 0 0,1-21 15,0 21-15,-1-21 0,22 21 0,-21 0 16,21 0-16,-1-21 0,-20 21 15,21 0-15,0 0 0,0-21 0,-1 21 16,1 0-16,0 0 0,0-21 16,21 21-16,-21 0 0,21 0 0,0 0 15,-21 0-15,21 0 0,-22 0 16,22 0-16,-21 0 0,21-22 16,0 22-16,0 0 0,21 0 15,-21 0-15,0 0 0,0 0 0,0 0 16,22 0-16,-1 0 0,0 0 15,-21 0-15,0-21 0,21 21 0,-21 0 16,21 0-16,0 0 0,1 0 16,-1 0-16,0 0 0,0 0 0,0-21 15,0 21-15,22 0 0,-22 0 16,21 0-16,-21 0 0,1 0 0,20 0 16,0 0-16,1 0 0,-22 0 15,21 0-15,-21 0 0,22 0 16,-22 0-16,21 0 0,-21 0 15,22 0-15,-22 0 0,-21 0 0,21 0 16,-21 0-16,21 0 0,-21 0 0,21 0 16,-21 0-16,0 0 0,-21 0 15,21 0-15,-21 0 0,0 0 0,0 0 16,-1 0-16,1 0 0,-21 0 16,0-21-16,20 21 0,-41 0 0,21 0 15,-22 0-15,1 0 0,-22 0 16,0 0-16,1 0 0,-22 0 0,21 0 15,-21 0-15,0 0 0,-21-21 16,22 21-16,-1 0 0,0 0 16,0 0-1,0 0 17,-21-21 14,0-1-30</inkml:trace>
  <inkml:trace contextRef="#ctx0" brushRef="#br0" timeOffset="18703.66">1355 3196 0,'0'-21'0,"0"42"0,0-63 0,0 21 15,0 0-15,0-1 16,-22 1 0,22 0-1,0 42 32,0 0-31,0 1-16,0-1 0,0 21 15,0-21-15,0 22 0,0-1 0,0 0 16,0 1-16,0-1 0,0 0 16,0 1-16,0-1 0,0 0 15,0 1-15,0-1 0,0 0 16,0 1-16,0-22 0,-21 21 0,21-21 15,0 22-15,0-22 0,0 0 16,0 0-16,0 0 0,0-42 47,0 0-47,0 0 0,0 0 16,0-1-16</inkml:trace>
  <inkml:trace contextRef="#ctx0" brushRef="#br0" timeOffset="19207.38">1863 3662 0,'0'0'15,"21"0"17,0 0-17,-21-21-15,0 0 16,0-1-16,0 1 16,0 0-16,0 0 31,-21 21-16,21 21 1,-21-21-16,21 21 0,0 0 0,0 1 16,0-1-1</inkml:trace>
  <inkml:trace contextRef="#ctx0" brushRef="#br0" timeOffset="19788.59">3302 3027 0,'0'0'0,"0"-21"0,0 0 16,0-1-1,0 44 16,0-1-31,0 0 0,0 0 16,0 0-16,21 22 0,-21-1 0,0 0 16,0 1-16,0-1 0,0 0 15,0 1-15,0-1 0,0 0 0,-21 1 16,21-1-16,0 0 0,-21-21 16,21 1-16,-21 20 0,21-21 0,-22 0 15,22 0-15,0 1 16,0-44 15,0 1-15,0 0-16</inkml:trace>
  <inkml:trace contextRef="#ctx0" brushRef="#br0" timeOffset="20076.41">3704 2963 0,'0'0'0,"0"22"31,0-1-15,0 0-16,0 0 0,0 0 0,0 0 16,0 22-16,0-1 0,0 0 15,0 1-15,0-1 0,0 0 0,0 1 16,-21-1-16,21 0 0,0-20 15,0 20-15,-21-21 0,21 0 0,0 22 16,-21-22-16,21 0 16,0 0-16,0 0 15,-22-21-15,1 0 16,21-21 0</inkml:trace>
  <inkml:trace contextRef="#ctx0" brushRef="#br0" timeOffset="20287.3">3323 3514 0,'0'0'0,"-21"0"31,21-21-31,21 21 31,0 0-31,0 0 0,1 0 0,20 0 0,-21-22 16,21 22-16,1-21 15,-22 21-15,21 0 0,1 0 0,-22 0 16,0-21-16,21 21 0,-21 0 16,1 0-16,-1 0 0,0-21 0</inkml:trace>
  <inkml:trace contextRef="#ctx0" brushRef="#br0" timeOffset="20908.98">4466 3387 0,'0'0'0,"21"-21"0,-21-1 0,0 1 16,0 0-16,0 0 15,0 0-15,0 0 0,0-1 0,-21 1 16,0 0-16,0 0 0,0 21 15,-1-21-15,1 21 0,0 0 0,-21 0 16,21 0-16,-1 0 0,1 0 16,0 0-16,0 0 0,0 21 0,0 0 15,-1 0-15,1 0 16,0 1-16,0 20 0,21 0 0,-21-21 16,0 22-16,21-1 0,-22 0 15,22 1-15,0-22 0,0 21 0,0-21 16,0 1-16,0-1 0,0 0 0,0 0 15,22-21-15,-1 21 0,0-21 16,0 0-16,0 0 0,0 0 0,22 0 16,-22 0-16,0-21 15,0 0-15,22 21 0,-22-21 0,0-22 16,21 22-16,-21 0 0,1 0 16,-1-21-16,0 20 0,0-20 0,0 21 15,0-21-15,-21 20 16,0 1-16,0 0 0,0 0 0,22 0 15,-22 0-15,-22 42 32,1 0-32,21 0 15,0 21-15,0-20 0,-21-1 16,21 21-16,0-21 0,0 0 0,0 1 16,0 20-16,0-21 0,0 0 15,0 0-15,21 1 0,0-22 16,1 0-16,-1 21 15,0-21-15,0 0 0,21 0 0,-20 0 16,20-21-16,-21-1 16,21 1-16,-20 21 0</inkml:trace>
  <inkml:trace contextRef="#ctx0" brushRef="#br0" timeOffset="21417.07">5038 3217 0,'-43'43'16,"43"-22"0,0 0-16,0 0 0,0 22 15,0-22-15,0 0 0,0 0 0,0 0 16,0 0-16,0 1 0,0-1 16,0 0-16,-21 0 0,21 0 15,0 0-15,-21 1 0,21-1 16,-21 0-1,0-21 1,-1 0 0,22-21-16,0 0 15,0-1-15,0 1 0,0 0 16,0 0-16,0-21 0,22 20 16,-22 1-16,21 0 0,0-21 0,21 21 15,-21-1-15,1-20 16,20 21-16,0 0 0,-21 0 0,22-1 15,-1 22-15,0 0 0,-20 0 16,20 0-16,-21 0 0,21 0 0,-20 22 16,20-1-16,-21 0 0,0 0 15,0 0-15,1 0 0,-22 1 0,0-1 16,0 0-16,0 21 0,0-21 0,0 1 16,0-1-16,0 0 0,0 0 15,-22 0-15,1-21 0,21 21 16,-21-21-16,42 0 62</inkml:trace>
  <inkml:trace contextRef="#ctx0" brushRef="#br0" timeOffset="22043.75">6181 3281 0,'0'0'16,"21"-21"-16,-21 0 0,0-1 15,0 1-15,0 0 16,0 0-16,-21 21 16,-1 0-16,1-21 0,0 21 15,0 0-15,0 0 0,0 0 16,-1 21-16,-20 0 0,21 0 15,0 0-15,0 1 0,-22 20 0,22-21 16,0 21-16,0-20 0,0 20 16,21 0-16,-22-21 0,22 22 0,-21-22 15,21 21-15,0-21 0,0 1 16,0-1-16,0 0 0,0 0 0,21 0 16,1-21-16,-1 0 15,0 0-15,0 0 16,0 0-16,22 0 0,-22 0 0,0 0 15,21-21-15,-21 0 0,1 0 16,20 0-16,-21-1 0,0-20 0,0 21 16,1-21-16,-1-1 0,0 1 15,-21 0-15,0-22 0,21 22 0,0-1 16,-21 1-16,0 0 0,0-1 16,21 22-16,-21-21 0,0 21 0,22 0 15,-22-1-15,0 1 0,0 42 31,-22 1-31,22-1 16,-21 21-16,21-21 16,0 22-16,0-1 0,0 0 0,0 1 15,0-1-15,0 21 0,0-20 16,-21-22-16,21 21 0,0 1 0,0-22 16,0 21-16,0-21 0,0 0 0,0 1 15,21-22-15,-21 21 0,21-21 16,1 0-16,-1 0 0,0 0 0,0 0 15,0 0-15,0 0 0,1 0 16,-1 0-16,0-21 0,0-1 0,0 1 16,0 0-16,1 0 0,-1-21 15</inkml:trace>
  <inkml:trace contextRef="#ctx0" brushRef="#br0" timeOffset="22315.6">6837 2921 0,'0'0'0,"0"-63"15,0 84 17,-21 0-32,21 0 0,-22 0 15,22 0-15,-21 22 0,21-1 0,0-21 16,0 22-16,0-1 0,-21 0 16,21 1-16,0-1 0,-21 0 0,21 1 15,0-22-15,0 21 0,0-21 16,0 0-16,0 22 0,0-22 15,0 0-15,0 0 0,0 0 16,21-21 15,-21-21-15,21 21-16,0-21 0</inkml:trace>
  <inkml:trace contextRef="#ctx0" brushRef="#br0" timeOffset="22739.37">7133 3344 0,'21'0'0,"22"0"15,-22 0 1,0 0-16,0 0 0,0-21 0,0 0 15,1 0-15,-1 21 16,0-21-16,0 0 0,-21-1 16,0 1-16,0 0 15,0 0-15,0 0 16,-21 21-16,0 0 16,0 0-16,-1 0 15,1 21-15,0 0 0,0 0 0,0 0 16,0 1-16,-1 20 0,22-21 15,-21 21-15,21 1 0,-21-22 0,21 21 16,-21-21-16,21 1 0,0 20 16,0-21-16,0 0 0,0 0 15,21 1-15,0-22 0,0 0 16,1 21-16,-1-21 0,0 0 16,0 0-16,0 0 0,0 0 15,1-21-15,-1-1 0,0 1 16,0 0-16,-21 0 0</inkml:trace>
  <inkml:trace contextRef="#ctx0" brushRef="#br0" timeOffset="23587.89">9461 3006 0,'0'0'0,"106"-64"32,-85 43-32,1 21 0,-1-21 15,0 0-15,0 0 0,0-1 0,0 1 16,1 0-16,-22 0 16,21 0-16,-21 0 0,0-1 0,0 1 15,-21 21-15,-1-21 16,1 21-16,-21 0 0,21 0 15,-22 0-15,1 0 0,0 21 0,-1-21 16,1 21-16,0 1 0,-1-1 16,1 0-16,0-21 0,21 21 0,-1 0 15,1 0-15,0 1 0,21-1 16,0 0-16,0 0 0,0 0 16,21 0-16,0 1 15,22-22-15,-22 21 0,0 0 0,21-21 16,-20 21-16,20 0 0,-21-21 0,21 21 15,-20 1-15,20-1 0,-21 0 16,21-21-16,-20 21 0,-1 0 16,0 0-16,-21 1 0,0-1 15,0 0-15,0 0 0,-21 0 0,0 0 16,-1-21-16,-20 22 0,21-1 0,-21-21 16,-1 21-16,1-21 0,0 0 15,-1 0-15,1 0 0,0 0 0,-1 0 16,22-21-16,0 21 0,-21-21 15,20-1-15,22 1 0,-21 0 0,21-21 16,-21 21-16,21-22 0,0 22 16,0 0-16,0-21 0,0 20 0,0 1 15,0 0-15,21 0 0,0 21 0,-21-21 16,22 21-16,-1 0 16,0-21-16,21 21 0,-21 0 0,1 0 15</inkml:trace>
  <inkml:trace contextRef="#ctx0" brushRef="#br0" timeOffset="23964.66">9906 2963 0,'0'22'31,"0"-1"-31,0 0 15,0 0-15,0 0 0,0 0 16,0 22-16,0-22 0,21 21 0,-21 1 16,0-1-16,21 21 0,-21-20 15,0 20-15,0-20 0,0 20 0,0-21 16,-21 22-16,0-22 0,0 22 0,0-1 16,-1 1-16,1-1 0,0 1 15,0-1-15,0 1 0,0-22 0,-1 22 16,22-22-16,0 0 0,-21 1 15,21-22-15,-21 21 0,21-21 0,0 0 16,-21-21-16,21-21 31,0 0-31,0-21 16,21 21-16,-21-22 0,21 1 0,-21 0 16,0-22-16,21 1 0,1-1 15</inkml:trace>
  <inkml:trace contextRef="#ctx0" brushRef="#br0" timeOffset="24315.46">9906 3133 0,'0'-21'0,"0"42"0,0-64 0,0 22 15,0 0-15,0 0 0,0 0 16,0 0-16,0-1 0,0 1 16,21 0-16,0 21 15,0 0-15,22-21 0,-22 21 16,0 0-16,21-21 0,-20 21 0,20 0 15,-21 0-15,0 0 0,22 21 16,-22 0-16,0-21 0,0 21 0,0 0 16,0 1-16,-21-1 0,0 0 15,0 0-15,0 0 0,0 0 16,0 1-16,0-1 0,-21 0 0,0 0 16,0 0-16,0 0 0,0-21 15,-1 22-15,-20-22 0,21 0 0,0 21 16,-22-21-16,22 0 15,0 0-15,0 0 0,0 0 0,42 0 47,0 0-47,0 0 0,0-21 16,1 21-16</inkml:trace>
  <inkml:trace contextRef="#ctx0" brushRef="#br0" timeOffset="24865.8">11155 2879 0,'0'0'0,"0"-21"0,0-1 16,-21 1-16,-1 21 0,1-21 16,0 0-16,-21 21 0,21 0 15,-1 0-15,-20 0 0,21 0 0,-21 0 16,20 0-16,-20 21 0,21-21 15,0 42-15,-22-20 0,22-1 0,-21 0 16,21 21-16,-22 1 0,22-22 0,0 21 16,0-21-16,0 22 0,0-1 15,21-21-15,0 21 0,0-20 16,0-1-16,0 0 0,0 0 16,0 0-16,21 0 0,0-21 0,0 0 15,0 0-15,0 0 0,1 0 0,-1 0 16,21 0-16,-21-21 0,22 0 15,-1 21-15,0-21 0,1-21 0,-1 20 16,-21 1-16,21-21 0,1 21 16,-22-22-16,21 22 0,-21-21 0,1 21 15,-1-22-15,0 22 0,-21 0 16,0 0-16,0 0 0,0 0 16,-21 42 15,0 0-31,-1 0 0,1 0 0,0 0 15,21 1-15,-21-1 0,21 0 0,-21 21 16,21-21-16,0 1 0,0-1 16,0 21-16,0-21 0,0 0 0,0 1 15,0-1-15,21 0 0,0-21 16,0 21-16,0-21 0,22 0 0,-22 0 16,0 0-16,21 0 0,-20 0 15,20 0-15,-21 0 0,21-21 0,1 0 16,-1 21-16,-21-21 0</inkml:trace>
  <inkml:trace contextRef="#ctx0" brushRef="#br0" timeOffset="25159.63">11853 2879 0,'0'-21'16,"0"42"-16,0-64 0,0 22 0,0 0 16,-21 21-1,0 0 1,0 0-16,0 0 0,21 21 15,-22 0-15,1 1 0,0-1 16,0 21-16,0-21 0,21 0 0,-21 1 16,21 20-16,-22-21 0,22 0 15,0 22-15,0-22 0,0 0 0,0 0 16,0 21-16,0-20 0,0-1 16,0 0-16,22-21 15,-1 0-15,0 0 16,0 0-16,0 0 0,0 0 15,22 0-15,-22-21 0,0 0 0,21 21 16,-20-22-16,20 1 0,0 0 0,-21 0 16,22 0-16</inkml:trace>
  <inkml:trace contextRef="#ctx0" brushRef="#br0" timeOffset="25991.35">12277 2985 0,'-22'0'15,"22"21"1,22-21 0,-1 0-1,0 0-15,0 0 0,0 0 0,0 0 16,1 0-16,-22-21 0,21 21 16,0-22-16,0 22 0,0-21 0,0 0 15,-21 0-15,22 21 16,-22-21-16,21 0 0,-21-1 0,0 1 15,0 0-15,0 0 16,-21 21 0,-1 0-16,1 0 0,0 0 15,-21 21-15,21 0 0,-1-21 16,1 21-16,0 1 0,0-1 0,0 21 16,0-21-16,-1 0 0,1 1 15,21-1-15,0 21 0,-21-21 0,21 0 16,0 1-16,0-1 0,0 21 0,0-21 15,0 0-15,0 1 0,0-1 16,0 0-16,21 0 0,0 0 0,1 0 16,-1 1-16,0-22 0,0 0 15,21 0-15,-20 0 0,20 0 0,0 0 16,-21 0-16,22 0 0,-1-22 16,0 22-16,1-21 0,-1 0 15,0 0-15,-20-21 0,20 20 0,0 1 16,1-21-16,-22 21 0,21-22 15,-21 22-15,0 0 0,1-21 0,-1 21 16,0-1-16,-21 1 0,21 0 0,-21 0 16,0 0-16,-21 21 15,0 0 1,0 0-16,-1 0 0,1 0 16,0 21-16,0-21 0,0 21 0,21 0 15,-21-21-15,21 21 0,-22 1 16,22-1-16,-21 0 0,21 0 15,0 0-15,0 0 0,0 1 16,0-1-16,0 0 16,0 0-16,0 0 0,21 0 15,1-21-15,-1 22 0,-21-1 0,21 0 16,0-21 0,-21 21-16,0 0 15,0 0 1,-21-21-1,0 0 1,0 0-16,21 22 16,-22-22-16,1 0 0,0 0 78</inkml:trace>
  <inkml:trace contextRef="#ctx0" brushRef="#br0" timeOffset="28259.28">1355 4868 0,'-64'0'16,"43"0"-16,0 0 0,0 0 0,-1 0 15,1 0-15,0 0 0,21-21 16,0 0 0,0 0-1,21 0-15,0 21 0,1-21 16,-1-1-16,21 22 0,-21-21 0,22 21 15,-22 0-15,21 0 16,-21 0-16,22 0 0,-1 0 0,-21 0 16,0 21-16,22 22 0,-22-1 15,0 0-15,-21 1 0,0-1 0,0 22 16,0-1-16,-42-21 0,20 22 16,-20-22-16,0 22 0,-1-22 15,1 22-15,0-22 0,-1 0 0,1 1 16,0-1-16,21-21 0,-22 21 15,22-20-15,0-1 0,-21-21 0,20 0 16,1 0-16,0 0 16,0 0-16,21-21 15,0-1-15,-21-20 0,21 21 0,0 0 16,0-22-16,0 22 16,0-21-16,0 21 0,21-22 0,0 22 15,0-21-15,-21 21 0,21 0 16,1-1-16,-1 22 0,0 0 0,0 0 15,0 0-15,0 0 0,1 22 16,-1-1-16,-21 0 0,21 0 16,0 21-16,0-20 0,0-1 0,1 21 15,-1-21-15,0 22 0,0-22 16,-21 0-16,21 0 0,0 0 0,1 0 16,-22 1-16,21-1 15,0-21-15,0-21 47</inkml:trace>
  <inkml:trace contextRef="#ctx0" brushRef="#br0" timeOffset="28443.2">1947 5207 0,'21'-21'15,"1"21"32,-1-21-31,0 21-16</inkml:trace>
  <inkml:trace contextRef="#ctx0" brushRef="#br0" timeOffset="28871.26">3556 4657 0,'0'0'0,"0"-21"0,-21 21 0,21-22 0,-21 1 15,-1 21-15,1 0 32,21 43-32,0-22 0,-21 21 15,21 0-15,0 1 16,0 20-16,0-20 0,0 20 0,0 1 0,0-1 15,0-21-15,0 22 16,0-22-16,-21 1 0,0-1 0,21 0 16,0 1-16,0-22 0,-21 0 15,21 21-15,0-21 0,0 1 16,0-44 0,0 1-1,0 0-15,21 0 0,0 0 0,0-22 16,0 1-16,0 21 0,1-21 15</inkml:trace>
  <inkml:trace contextRef="#ctx0" brushRef="#br0" timeOffset="29120.21">3873 4551 0,'0'0'0,"22"-21"0,-22 42 31,0 21-31,0-21 16,0 22-16,0-22 0,0 42 0,0-20 15,0 20-15,0-20 0,0 20 16,0 1-16,0-22 0,0 0 0,-22 22 16,22-22-16,0 0 0,-21-20 15,21 20-15,-21-21 0,21 0 16,0 0-16,0 1 0,0-1 0,0-42 47,0-1-47,0 1 15</inkml:trace>
  <inkml:trace contextRef="#ctx0" brushRef="#br0" timeOffset="29308.1">3492 5122 0,'0'0'0,"0"22"47,22-22-47,-1 0 0,0 0 15,0 0-15,21 0 0,-20 0 0,20 0 16,0 0-16,-21 0 0,22 0 16,-1-22-16,0 22 0,-20-21 0,20 21 15,0-21-15,-21 21 0,22-21 0,-22 21 16</inkml:trace>
  <inkml:trace contextRef="#ctx0" brushRef="#br0" timeOffset="30339.36">4572 5144 0,'0'0'0,"21"0"16,0-22-16,0 22 16,-21-21-16,22 0 0,-1 21 0,-21-21 15,21 0-15,-21 0 0,21-22 16,-21 22-16,0 0 0,0 0 0,0-22 15,0 22-15,-21-21 0,0 21 16,0 0-16,-1-1 0,-20 1 0,21 21 16,-21 0-16,20 0 0,-20 0 15,21 0-15,-21 0 0,20 21 16,-20 1-16,21-1 0,-21 21 0,20 0 16,1 1-16,0-1 0,21 0 15,0 1-15,0 20 0,-21-20 0,21-1 16,0 0-16,0 1 0,0-22 15,0 21-15,0-21 0,21 0 0,-21 1 16,21-22-16,0 21 0,22-21 16,-22 0-16,0 0 0,21 0 0,-20 0 15,20-21-15,-21-1 0,21 22 16,-20-21-16,20 0 0,-21 0 0,21 0 16,-20-22-16,20 22 0,-21-21 0,0 21 15,0-22-15,1 1 0,-1 0 16,-21 21-16,0-22 0,0 1 0,0 0 15,0-1-15,0 22 16,0 0-16,0 0 0,0 42 31,0 0-31,0 0 0,0 22 16,0-1-16,0-21 0,0 21 0,21 1 16,0-1-16,0 0 0,0-20 15,1 20-15,-1-21 0,0 0 0,21 0 16,-21 1-16,22-1 0,-22-21 15,0 0-15,21 0 0,-20 0 16,-1 0-16,21 0 0,-21-21 0,0 21 16,1-22-16,-1 1 0,0 0 15,0 0-15,0 0 0,-21-22 0,0 22 16,0-21-16,21 21 0,-21-22 16,0 1-16,0 21 0,0-21 0,0 20 15,0 1-15,0 0 0,0 42 31,0 22-15,0-22-16,-21 0 0,21 21 0,0 1 16,0-22-16,0 21 0,0-21 15,0 22-15,-21-22 0,21 0 0,0 0 16,0 0-16,0 0 0,0 1 16,0-1-1,0-42 1,0-1-1,21 1-15,-21 0 0,21 0 16,1 0-16,-22-22 0,21 1 16,0 0-16,0-1 0,21 1 0,-20 0 15,20-22-15,-21 22 0,21 21 0,1-22 16,-1 22-16,0 0 0,1 21 16,-1 0-16,-21 0 0,22 0 0,-22 0 15,0 0-15,0 42 0,0-20 16,0-1-16,1 21 0,-22-21 15,21 22-15,-21-1 0,0-21 0,0 21 16,0 1-16,0-22 0,-21 21 16,-1-21-16,22 1 0,-21-1 0,0 0 15,21 0-15,0 0 16</inkml:trace>
  <inkml:trace contextRef="#ctx0" brushRef="#br0" timeOffset="30935.48">6667 4784 0,'0'0'15,"0"-21"-15,0-1 0,-21 22 16,0-21-16,0 21 0,21-21 15,-21 21-15,0-21 0,-1 21 16,1 0-16,0 0 16,0 0-16,0 0 15,0 21-15,21 0 0,-22 0 16,1 22-16,21-1 0,0 0 16,-21 1-16,21-1 0,-21 0 0,21 1 15,-21-22-15,21 21 0,0 1 16,0-22-16,0 0 0,0 21 0,0-21 15,0 1-15,21-22 16,0 0-16,0 0 0,0 0 0,1 0 16,-1 0-16,0 0 0,0 0 0,0 0 15,0-22-15,1 1 0,-1 0 16,0 0-16,0 0 0,0-22 0,0 22 16,1-21-16,-1 0 0,-21-22 15,21 22-15,-21-1 0,21-20 16,-21 21-16,21-1 0,-21 1 0,0 0 0,0-1 15,0 1-15,0 21 16,0-22-16,0 22 0,0 0 0,0 42 31,0 0-31,0 1 0,0 20 16,0 0-16,0 1 0,-21-1 0,21 21 16,0-20-16,0 20 0,0-20 15,0-1-15,0 0 0,0-21 0,0 22 16,0-22-16,0 0 0,21 0 15,-21 0-15,21 1 0,1-1 16,-1-21-16,0 0 0,0 0 16,0 0-16,0 0 0,1 0 15,-1-21-15,0-1 0,21 1 0,-21 0 16,1-21-16</inkml:trace>
  <inkml:trace contextRef="#ctx0" brushRef="#br0" timeOffset="31195.79">7345 4403 0,'0'0'16,"0"-21"-16,0-22 0,0 22 0,-21 42 31,21 0-15,0 22-16,-22-1 0,22-21 0,0 22 16,0-1-16,0 0 0,0 1 15,-21-1-15,21 0 0,0 22 0,-21-22 16,21 0-16,0 1 0,0-22 15,0 21-15,-21-21 0,21 22 0,0-22 16,0 0-16,0 0 0,0 0 16,21-21-1,0 0-15,0-21 16,-21 0-16,22 21 0</inkml:trace>
  <inkml:trace contextRef="#ctx0" brushRef="#br0" timeOffset="31595.56">7599 4826 0,'21'21'0,"-42"-42"0,63 42 0,-21-21 15,22 0-15,-1 0 0,-21 0 0,21 0 16,1-21-16,-22 0 15,21 21-15,-21-21 0,22 21 0,-22-21 0,-21-1 16,21 22-16,-21-21 16,0 0-16,0 0 0,0 0 15,-21 21-15,0 0 16,0 0-16,-1 0 0,1 0 16,-21 0-16,21 21 0,0 21 0,-22-21 15,22 22-15,0-1 0,-21 0 16,20 1-16,1-1 0,0-21 0,0 22 15,21-1-15,0-21 0,0 0 0,0 0 16,0 1-16,0-1 0,0 0 16,21-21-16,0 0 0,0 21 0,1-21 15,20 0-15,-21 0 0,21 0 0,1 0 16,-1 0-16,0-21 16,1 21-16,-1-21 0,0 0 0,-20-1 15,20 1-15,-21 0 0</inkml:trace>
  <inkml:trace contextRef="#ctx0" brushRef="#br0" timeOffset="32188.3">9419 4360 0,'0'0'0,"-21"0"16,21 22 15,21-22-31,0 0 16,0 0-16,1 0 0,20 0 0,21 0 15,-20 0-15,20 0 0,1 0 16,-22 0-16,22 0 0,-1 0 0,1 0 15,-22 0-15,0 0 0,1 0 0,-22-22 16,0 22-16,0 0 0,-42 0 31,0 0-31,0 0 0,-1 0 16,-20 0-16</inkml:trace>
  <inkml:trace contextRef="#ctx0" brushRef="#br0" timeOffset="32447.76">9737 4360 0,'0'22'15,"0"-1"-15,0 0 16,0 0-16,-22 0 0,22 22 16,0-22-16,0 21 0,-21-21 0,21 22 15,-21-1-15,21-21 0,-21 21 16,0 1-16,21-1 0,-21-21 0,21 22 15,0-22-15,0 0 0,0 0 0,0 0 16,0 0-16,0 1 16,21-22-1,-21-22 1,21 1-16,0 21 0,0-21 16</inkml:trace>
  <inkml:trace contextRef="#ctx0" brushRef="#br0" timeOffset="32836.54">10096 4763 0,'0'21'31,"22"-21"0,-1 0-31,0 0 0,0 0 0,0-21 16,22 21-16,-22-22 0,0 22 15,0-21-15,21 0 0,-20 21 0,-1-21 16,0 21-16,0-21 0,-21 0 16,0-1-16,0 1 15,-21 21-15,0 0 16,0 0-16,-22 0 16,22 0-16,0 21 0,0 1 0,-22-1 15,22 0-15,0 0 0,0 0 16,0 22-16,0-22 0,-1 21 15,22-21-15,-21 0 0,21 22 0,0-22 16,0 0-16,0 0 0,0 0 16,21 1-16,1-1 0,-1-21 0,0 0 15,0 21-15,21-21 0,-20 0 16,-1 0-16,21 0 0,-21 0 0,0-21 16,22 0-16,-22 21 0,21-22 0</inkml:trace>
  <inkml:trace contextRef="#ctx0" brushRef="#br0" timeOffset="33359.28">10731 4593 0,'0'0'0,"22"0"16,-1 0-16,0-21 0,0 21 16,0 0-16,0 0 15,1 0-15,-1 0 0,0 0 0,0 21 16,0 0-16,0-21 0,-21 22 0,0-1 15,0 0-15,0 0 0,0 21 16,0-20-16,0-1 0,0 21 0,-21-21 16,0 22-16,0-22 0,0 0 15,0 0-15,-1 0 0,1 0 16,0-21-16,21 22 0,-21-22 16,42-22 15,0 1-31,0 0 0,1-21 15,20 21-15,-21-1 0,21-20 16,-20 21-16,20-21 0,-21 20 0,21-20 16,-20 21-16,-1 0 0,0-22 15,0 22-15,0 0 0,0 21 0,-21-21 16,-21 21 15,21 21-31,-21 0 0,0 0 0,0 1 16,0-1-16,21 21 15,-22-21-15,1 22 0,21-22 0,0 21 16,0-21-16,0 22 0,0-22 0,0 0 16,0 0-16,0 0 0,21 0 15,1 1-15,-1-22 0,0 0 0,21 0 16,1 0-16,-22 0 0,21 0 16,0 0-16,1 0 0,-22-22 0,21 1 15,1 0-15,-22 0 0,21 0 0,-21-22 16</inkml:trace>
  <inkml:trace contextRef="#ctx0" brushRef="#br0" timeOffset="33607.37">11832 4276 0,'0'0'16,"0"-21"-16,0-1 0,-21 44 16,21-1-1,0 0-15,-21 0 0,21 21 16,-21 1-16,21-1 0,0 0 0,-22 1 15,22-1-15,-21 0 0,21 1 0,-21-1 16,21 0-16,0 1 0,0-1 16,0 0-16,0-20 0,0 20 0,0-21 15,0 0-15,0 0 0,0 1 16,21-22-16,0 0 16,1 0-16,-1 0 0,0 0 0,0 0 15,0-22-15,0 22 0,22-21 16,-22 0-16</inkml:trace>
  <inkml:trace contextRef="#ctx0" brushRef="#br0" timeOffset="33815.55">11642 4551 0,'0'0'0,"21"0"31,0 0-31,0 21 0,0-21 0,0 0 16,22 0-16,-22 0 0,21 0 16,1 0-16,-1 0 0,0 0 0,1 0 15,-1 0-15,21-21 0,-20 21 16,-1-21-16,22 21 0</inkml:trace>
  <inkml:trace contextRef="#ctx0" brushRef="#br0" timeOffset="34155.36">13462 4445 0,'0'21'16,"0"0"-16,-21-21 16,0 22-16,21-1 0,-22 0 15,22 0-15,-21 21 0,0-20 0,21-1 16,-21 0-16,0 21 0,21-21 16,-21 1-16,21-1 0,0 0 0,-22 0 15,22 0-15,-21 0 0,21 1 16,0-1-16,21-21 31,1 0-31,-1 0 0,0 0 0,21-21 16,-21-1-16</inkml:trace>
  <inkml:trace contextRef="#ctx0" brushRef="#br0" timeOffset="34559.06">13991 4445 0,'0'0'0,"21"-21"0,-21 0 0,0 0 15,0-1-15,-21 22 32,0 0-32,0 0 0,0 22 0,-1-22 15,-20 21-15,21 0 0,0 0 0,0 0 16,-1 22-16,1-22 0,21 0 16,-21 0-16,21 0 0,0 0 15,0 1-15,21-22 0,0 0 16,1 21-16,-1-21 0,21 0 0,-21 0 15,0 0-15,22 0 0,-22 0 16,0 0-16,21 21 0,-20-21 16,-1 0-16,0 0 0,0 21 0,0-21 15,-21 21-15,21-21 0,-21 21 16,0 1-16,0-1 16,0 0-16,-21-21 0,0 21 15,0-21-15,0 0 0,-22 21 16,22-21-16,-21 0 0,21 0 0,-22 0 15,22 0-15,-21 0 0,21 0 16,0 0-16,-1 0 0,1 0 0,0 0 16,0 0-16,0 0 0,21-21 0,0 0 15,-21 0 1,21 0-16</inkml:trace>
  <inkml:trace contextRef="#ctx0" brushRef="#br0" timeOffset="34768.94">13187 4170 0,'0'0'0,"-21"-21"16,42 21 46,0 0-62</inkml:trace>
  <inkml:trace contextRef="#ctx0" brushRef="#br0" timeOffset="35243.78">15303 4001 0,'0'0'0,"22"0"0,-22-22 16,0 44-1,0-1-15,0 21 16,-22-21-16,1 22 0,21-1 15,-21 0-15,0 1 0,0-1 0,21 0 16,-21 1-16,-1-1 0,22 0 16,-21 1-16,0-1 0,21-21 0,-21 21 15,21-20-15,0-1 0,0 0 0,0 0 16,0 0-16,0 0 0,0 1 16,0-1-16,21-21 15,0 0 1,-21-21-16,21-1 15</inkml:trace>
  <inkml:trace contextRef="#ctx0" brushRef="#br0" timeOffset="36136.12">14965 4466 0,'-21'0'0,"42"0"0,-64 0 16,22-21-16,0 21 0,42 0 31,0 0-31,22 0 15,-22 0-15,21 0 0,1-21 16,20 21-16,-21-21 0,22 21 16,-1-21-16,1 21 0,-1-22 0,-20 22 15,20 0-15,-20-21 0,-1 21 16,0 0-16,-21 0 0,22 0 0,-22 0 16,-21 21-1,0 1-15,0-1 16,0 0-16,-21 0 0,21 0 0,-21 22 15,-1-22-15,1 0 0,21 0 16,-21 0-16,0 0 0,21 1 0,-21-1 16,21 0-16,0 0 15,0 0-15,0 0 16,21-21 15,0 0-31,0 0 0,0 0 0,1-21 16,-1 21-16,0-21 0,0 21 15,0-21-15,0 0 0,1 0 0,-22-1 16,0 1-16,0 0 16,0 0-16,0 0 0,0 0 0,-22-1 15,1 1-15,0 21 0,-21-21 0,21 21 16,-1 0-16,1 0 0,0-21 16,0 21-16,0 0 0,21-21 31,21 21-31,0 0 0,0 0 15,0-21-15,1-1 0,20 22 0,-21 0 16,21-21-16,1 21 0,-22-21 16,21 21-16,1 0 0,-22-21 0,21 21 15,-21 0-15,22 0 0,-22 0 16,0 0-16,21 0 0,-21 21 16,-21 0-16,0 0 15,0 1-15,0-1 0,0 0 0,-21 0 16,21 0-16,-21 0 0,0 1 0,21-1 15,0 0-15,0 0 16,0 0-16,0 0 0,0 1 0,0-1 16,0 0-16,21-21 15,0 21-15,0-21 0,1 0 16,-1 0-16,0 0 0,21 0 0,-21 0 16,1 0-16,20-21 0,-21 0 15,21 21-15,-20-21 0,20-1 0,-21 1 16,0 0-16,22 0 0,-22 0 0,0-22 15,-21 22-15,0-21 0,0 0 16,0 20-16,0-20 0,0 0 0,0 21 16,-21-1-16,0 1 0,-1 21 15,-20 0-15,21 0 0,-21 0 16,-1 0-16,1 0 0,21 0 0,-22 21 16,1 1-16,21-1 0,0 0 15,-22 0-15,22 0 0,21 0 0,0 1 16,-21-1-16,21 0 0,0 0 15,0 0-15,21-21 0,0 0 16</inkml:trace>
  <inkml:trace contextRef="#ctx0" brushRef="#br0" timeOffset="36899.62">17822 3852 0,'0'0'0,"-21"0"0,0 0 32,21 22-17,-21-1-15,21 0 0,0 21 0,0 1 16,0-1-16,0 0 0,0 1 15,-21 20-15,21-21 0,0 1 0,0-1 16,-22 0-16,22 1 0,-21-1 16,21-21-16,0 0 0,0 1 15,-21-1-15,21 0 0,0 0 0,-21-21 16,21 21-16,0-42 47,0 0-47,21 0 15,0 0-15,0-1 0,-21 1 16,22 0-16,-1-21 0,21 21 0,-21-1 16,0-20-16,22 21 0,-22 0 15,21-22-15,-21 22 0,22 0 0,-22 21 16,21-21-16,-21 21 0,22 0 0,-1 0 16,-21 0-16,22 21 15,-22-21-15,21 42 0,-21-20 0,0-1 0,1 21 16,-22-21-16,0 22 15,0-22-15,0 0 0,0 21 0,-22-21 16,-20 1-16,21-1 0,-21 0 16,-1 0-16,22 0 0,-21-21 0,-1 21 15,1 1-15,0-22 0,-1 0 0,1 0 16,0 0-16,-1 0 0,1 0 16,0 0-16,-1 0 0,22 0 0,0 0 15,0-22-15,0 22 0,21-21 16,-21 21-16,21-21 15,0 0-15,21 21 0,0-21 0,0 0 16,21 21-16,-20-22 0,20 1 16</inkml:trace>
  <inkml:trace contextRef="#ctx0" brushRef="#br0" timeOffset="37171.48">18648 4149 0,'-21'127'31,"21"-106"-31,0 0 0,-22 0 0,22 0 0,-21 1 16,21-1-16,-21 0 16,21 0-16,0 0 0,0 0 15,-21 1-15,21-44 63,0 1-63,0 0 0,0 0 15,0 0-15</inkml:trace>
  <inkml:trace contextRef="#ctx0" brushRef="#br0" timeOffset="37359.37">18669 3895 0,'0'0'0,"0"-21"0,0-1 0,0 1 32,21 42 15,0-21-47,-21 22 15,21-22-15,1 21 16</inkml:trace>
  <inkml:trace contextRef="#ctx0" brushRef="#br0" timeOffset="38239.55">19812 4128 0,'0'0'0,"0"-22"0,0 1 0,-21 0 16,0 0 0,-1 21-16,1 0 0,-21-21 0,21 21 15,0 0-15,-22 0 0,1 0 16,0 0-16,20 21 0,-20 0 16,0-21-16,-1 21 0,22 22 15,-21-22-15,21 0 0,0 21 0,-1-21 16,1 22-16,0-22 0,21 21 15,0-21-15,0 1 0,0-1 0,0 0 16,0 0-16,21 0 0,0-21 0,22 21 16,-22-21-16,21 0 0,-21 0 15,22 0-15,-1 0 0,0 0 0,1 0 16,-1-21-16,0 21 0,-20-21 16,20 0-16,-21 21 0,21-21 0,-20 0 15,-1-1-15,0 22 16,0-21-16,-21 0 0,0 0 0,21 0 15,-21 0-15,21 21 0,-21-22 0,0 1 16,0 42 15,0 22-31,-21-22 16,21 21-16,0-21 0,-21 22 0,0-1 16,0 0-16,21 1 0,0-1 15,0 0-15,0 22 0,0-22 0,0 22 16,0-1-16,0-20 0,0 20 15,0 1-15,0-22 0,0 21 16,0-20-16,0-1 0,0 22 0,0-22 16,0 0-16,21 1 0,-21 20 15,21-21-15,-21 1 0,0-1 0,0 0 16,0 1-16,0-1 0,0 0 0,0 1 16,0-1-16,0 0 0,0 1 15,0-22-15,0 21 0,-21-21 0,21 1 16,-21-1-16,21 0 0,-21-21 15,-1 0 1,1 0-16,21-21 0,-21 0 16,0-1-16,0 1 0,0-21 15,-1 0-15,1-1 16,0 1-16,0-22 0,0 1 0,0-1 16,21 1-16,0-1 0,0 1 15,0-1-15,0 1 0,21-22 0,21 22 16,-21-1-16,0 1 0,22-1 0,-1 1 15,0-1-15,1 22 0,-1 0 16,0-1-16,1 1 0,-1 0 0,0 20 16,1-20-16,-22 21 0,21 0 15,-21 0-15,1-1 0,-1 1 0,0 0 16,0 21-16,0 0 0,-21-21 16,-42 21 15,21 0-31</inkml:trace>
  <inkml:trace contextRef="#ctx0" brushRef="#br0" timeOffset="39591.76">1460 6837 0,'0'0'0,"-21"-21"31,21 0-15,0-1-16,0 1 0,0 0 15,21 0 1,1 0-16,-1 21 0,0 0 0,0-21 16,0 21-16,0 0 0,22 0 15,-22 0-15,0 21 0,0 0 0,0-21 16,1 21-16,-22 0 0,21 22 16,-21-22-16,0 0 0,0 0 0,-21 0 15,-1 0-15,1 1 16,0-1-16,0 0 0,0 0 0,-22 0 15,22-21-15,0 21 0,0-21 16,0 0-16,0 0 0,-1 0 16,1 0-1,21-21 1,0 0-16,21 21 16,1-21-16,-1 21 0,0-21 15,21 21-15,-21-21 0,22 21 0,-22-22 16,21 22-16,1 0 0,-22 0 15,21 0-15,0 0 0,1 22 0,-22-1 16,21-21-16,-21 21 16,1 0-16,-1 0 0,0 0 0,-21 22 15,0-22-15,0 0 0,0 21 16,0-20-16,-42 20 0,20-21 0,1 21 16,-21-20-16,0 20 0,-1-21 15,1 0-15,0 0 0,-22 1 0,22-22 16,-1 0-16,1 0 0,0 0 15,21 0-15,-22 0 0,1 0 0,21 0 16,0-22-16,-22 22 0,22-21 16,0 0-16,21 0 0,0 0 15,0 0-15,0-1 16,0 1-16,21 21 16,0-21-16,0 0 0,22 0 15,-22 0-15</inkml:trace>
  <inkml:trace contextRef="#ctx0" brushRef="#br0" timeOffset="39772.67">2371 6985 0,'0'0'0,"0"21"31</inkml:trace>
  <inkml:trace contextRef="#ctx0" brushRef="#br0" timeOffset="40243.4">3535 6519 0,'0'43'0,"0"-86"0,0 149 15,0-63-15,0-1 0,-21 0 16,21 22-16,-22-22 0,22 0 0,0 1 16,-21-1-16,0 0 0,21 1 15,-21-1-15,21 0 0,0-20 0,0 20 16,0-21-16,0 0 0,0 0 0,0 1 16,21-44-1,-21 1 1,21 0-16,22 0 15</inkml:trace>
  <inkml:trace contextRef="#ctx0" brushRef="#br0" timeOffset="40503.25">4085 6477 0,'0'0'0,"21"-21"0,-21-21 0,0 20 15,0 1-15,0 42 16,0 1-16,0 20 15,0-21-15,0 21 0,0 1 16,0-1-16,-21 22 0,21-22 0,0 0 16,0 1-16,-21-1 0,21 0 15,-21 1-15,21-1 0,0 0 0,0 1 16,-21-1-16,21-21 0,-22 21 16,22-20-16,-21-1 0,21 0 0,0 0 15,0-42 16</inkml:trace>
  <inkml:trace contextRef="#ctx0" brushRef="#br0" timeOffset="40707.14">3577 7006 0,'21'0'15,"0"0"1,1 0-16,-1 0 0,0 0 0,0 0 16,21 0-16,-20 0 0,20-21 0,0 21 15,1 0-15,-1-21 0,0 21 0,1-21 16,-1 21-16,0-21 0,1 21 16,-1 0-16,0 0 0</inkml:trace>
  <inkml:trace contextRef="#ctx0" brushRef="#br0" timeOffset="41771.54">4868 6964 0,'21'0'15,"1"0"1,-22-21-16,0 0 0,0-1 15,0 1 1,0 0-16,0 0 16,-22 0-16,1 21 0,0-21 15,0-1-15,0 1 0,0 21 0,-1-21 16,1 21-16,0 0 0,0 0 0,0 0 16,0 0-16,-1 0 0,-20 21 15,21 0-15,0 1 0,0-1 0,-1 0 16,22 0-16,-21 0 0,0 0 15,0 22-15,21-22 0,-21 21 0,21-21 16,0 22-16,0-22 0,0 21 16,0-21-16,0 1 0,0-1 0,0 21 15,0-21-15,21 0 0,0-21 16,0 0-16,0 0 16,1 0-16,-1 0 0,0 0 0,0 0 15,21-21-15,-20 0 0,20 0 0,-21 0 16,0 0-16,22-1 0,-22 1 15,0 0-15,21-21 0,-21 21 0,1-1 16,-1 1-16,-21 0 0,21-21 16,-21 21-16,21-1 0,-21 1 0,0 0 15,0 0-15,0 0 0,0 42 32,0 0-17,0 0-15,0 0 0,0 1 16,0-1-16,0 0 0,0 0 15,0 0-15,0 0 0,0 1 0,21-1 16,0 0-16,1 0 16,-1-21-16,0 0 0,0 0 0,0 0 15,0 0-15,1 0 0,-1 0 16,0-21-16,0 21 0,0-21 0,22 0 16,-22-1-16,0 22 0,0-21 0,0 0 15,-21 0-15,21 0 0,-21 0 16,22-1-16,-22 1 0,0 0 0,0 0 15,0 0-15,0 0 0,0-1 0,0 44 32,0-1-17,0 0-15,0 0 16,-22 21-16,22-20 0,0-1 0,-21 0 16,21 0-16,0 0 0,0 22 0,0-22 15,-21 0-15,21 0 0,0 0 16,0 0-16,0 1 0,0-1 15,-21-21-15,21-21 32,0-1-17,0 1-15,0 0 16,0 0-16,21 0 0,-21-22 16,21 22-16,0 0 0,1-21 0,-1 21 15,0-22-15,21 22 0,-21-21 16,22 21-16,-1-1 0,0 1 0,22 0 15,-22 0-15,1 21 0,-1 0 16,0 0-16,1 21 0,-1 0 0,-21 0 16,0 1-16,0-1 0,1 0 0,-1 21 15,-21-21-15,0 1 0,0-1 16,0 0-16,0 21 0,0-21 0,0 1 16,-21-22-16,21 21 0,-22 0 0,1 0 15,0 0-15,42-21 47,0-21-47</inkml:trace>
  <inkml:trace contextRef="#ctx0" brushRef="#br0" timeOffset="42375.21">6985 6710 0,'0'0'0,"0"-21"0,0 0 0,0-1 16,0 1-16,-21 21 0,0 0 15,-1-21-15,-20 21 0,21 0 16,-21 0-16,-1 0 0,1 0 0,0 21 16,-1 0-16,1 1 0,0-1 15,-1 0-15,22 0 0,-21 21 0,21-20 16,-1 20-16,1 0 0,21-21 0,0 22 15,0-22-15,0 21 0,0-21 16,0 1-16,0-1 0,0 0 0,0 0 16,21 0-16,1 0 0,-1-21 15,0 0-15,0 0 0,21 0 16,-20 0-16,20 0 0,-21 0 0,21 0 0,-20-21 16,20 0-16,-21 21 15,21-21-15,-20 0 0,20 0 0,-21-1 16,0 1-16,0 0 0,1-21 0,-1 21 15,0-22-15,0 22 0,0-21 16,-21-1-16,0 1 0,0-21 0,0 20 16,0 1-16,0-22 0,0 22 15,0 0-15,0 21 0,0-22 0,0 22 16,0 0-16,0 42 31,0 0-31,0 0 0,0 1 0,0 20 16,-21 21-16,21-20 0,0-1 0,-21 0 15,21 22-15,0-22 0,0 1 16,0-1-16,0 0 0,0-21 0,0 22 16,0-22-16,0 21 0,0-21 15,0 1-15,0-1 0,0 0 16,21-21-16,0 0 16,0 0-16,1 0 0,-1 0 15,0 0-15,0 0 0,0-21 16,0 0-16,1 21 0,-1-22 0,0 1 15,0 0-15</inkml:trace>
  <inkml:trace contextRef="#ctx0" brushRef="#br0" timeOffset="42636.06">7535 6456 0,'0'0'0,"0"-42"0,0-1 16,0 22-16,0 0 0,0 0 0,0 0 15,-21 21-15,0 21 16,21 21-16,0-21 15,0 22-15,0-1 0,0 0 16,-21 1-16,21 20 0,-21-21 0,21 1 16,0-1-16,0 0 0,0 1 15,-22-22-15,22 21 0,0-21 16,-21 22-16,21-22 0,0 0 0,0 0 16,0 0-16,0 1 0,0-1 15,21-21-15,-21 21 0,22-21 16,-1 0-16,0 0 15,0-21-15,0 0 16</inkml:trace>
  <inkml:trace contextRef="#ctx0" brushRef="#br0" timeOffset="43019.84">7620 6858 0,'0'21'15,"0"0"1,0 1-1,21-22-15,0 0 0,0 0 16,1 0-16,-1 0 0,0 0 0,0 0 16,21 0-16,-20 0 0,-1 0 15,21-22-15,-21 22 0,22-21 0,-22 21 16,21-21-16,-21 0 0,0 21 0,1-21 16,-22 0-16,0-1 0,0 1 15,0 0-15,0 0 0,0 0 16,0 0-16,-22 21 15,1 0-15,0 0 0,-21 0 0,21 0 16,-22 21-16,22 0 0,-21 21 16,21-21-16,-22 1 0,22 20 15,0 0-15,0-21 0,21 22 0,-21-22 16,21 0-16,0 0 0,0 22 0,0-22 16,21 0-16,0 0 15,0-21-15,0 0 0,22 21 0,-22-21 16,21 0-16,-21 0 0,22 0 15,-1 0-15,-21-21 0,21 21 0,-20-21 16,-1 21-16,0-21 0</inkml:trace>
  <inkml:trace contextRef="#ctx0" brushRef="#br0" timeOffset="43687.89">9842 6646 0,'0'-21'0,"0"42"0,22-84 15,-1 42-15,-21-22 0,21 1 16,0 21-16,-21-21 0,21 20 0,-21 1 16,21 0-16,-21 0 0,0 63 31,0 1-31,0-1 15,0 21-15,0-20 0,0 41 16,0-20-16,0-1 0,0 22 0,0-21 16,0 20-16,0 1 0,0 0 0,0-22 15,0 22-15,0-1 16,0-20-16,0 21 0,0-1 0,-21-20 16,0-1-16,0 22 0,0-22 0,21 22 15,-21-21-15,-1-22 0,22 21 16,-21-20-16,21-1 0,0 0 0,0-20 15,0-1-15,0 0 0,21-42 32,1 0-32,-22-22 0,21 22 0,-21-21 15,21-1-15,-21-20 0,0 21 0,0-22 16,21 22-16</inkml:trace>
  <inkml:trace contextRef="#ctx0" brushRef="#br0" timeOffset="44028.7">9779 7049 0,'-21'-64'0,"42"128"0,-63-170 16,20 63-16,22 1 0,0 0 0,0 21 16,0-22-16,0 1 0,0 21 0,0-22 15,0 1-15,43 21 0,-22-21 16,21 20-16,-21 1 0,43 0 0,-22-21 16,1 42-16,20-21 0,1 21 15,-22 0-15,21 0 0,-20 0 0,20 21 16,-20 0-16,-1 0 0,-21 21 15,21-20-15,-42 20 0,22 0 16,-22 1-16,0-1 0,0 0 0,-22-21 16,1 22-16,0-1 0,-21-21 15,-1 0-15,1 22 0,-21-22 0,20 0 16,1 0-16,0-21 0,-1 21 0,1-21 16,0 0-16,20 0 0,1 22 15,0-22-15,0 0 0,21-22 16,21 1-1,0 21-15,22-21 16,-22 0-16,21 21 0,0-21 0,1 0 16</inkml:trace>
  <inkml:trace contextRef="#ctx0" brushRef="#br0" timeOffset="45311.5">10985 6456 0,'0'0'0,"0"-21"0,0 0 16,0-1-16,-21 22 0,21-21 0,-42 21 15,21 0-15,0 0 0,-1 0 16,1 0-16,0 21 0,0 1 0,-21-1 16,20 0-16,1 21 0,0-21 15,0 22-15,21-1 0,-21-21 16,0 22-16,-1-1 0,22 0 0,0 1 15,0-22-15,-21 21 0,21-21 16,0 0-16,0 22 0,0-22 0,0 0 16,0 0-16,21-21 15,1 0-15,-1 0 0,0 0 16,0 0-16,0 0 0,0 0 0,1-21 16,20 0-16,-21 21 0,0-21 0,22 0 15,-22-1-15,0-20 0,0 21 16,0-21-16,0 20 0,1-20 15,-1 21-15,-21-21 0,0-1 0,0 1 16,0 0-16,21 20 0,-21 1 16,0 0-16,0 0 0,0 0 0,0 42 31,0 0-15,0 0-16,0 0 0,0 22 15,0-22-15,0 21 0,0 1 0,0-22 16,0 21-16,0-21 0,0 22 0,0-22 15,0 0-15,0 0 0,0 0 16,21 0-16,-21 1 0,21-1 0,0-21 16,1 0-16,-1 0 0,0 0 15,0 0-15,0 0 16,0 0-16,22 0 0,-22 0 0,0-21 0,0-1 16,0 22-16,1-21 0,20 0 15,-21-21-15,0 21 0,22-22 16,-22 22-16,0-21 0,0-1 0,0 1 15,0 0-15,-21-1 0,0 22 16,0-21-16,0 21 0,0 0 0,0-1 16,0 1-16,-21 21 15,0 0-15,0 21 0,0 1 16,21-1-16,0 0 0,-21 0 16,21 21-16,0-20 0,0 20 15,0 0-15,0-21 0,0 22 0,21-22 16,0 0-16,-21 21 0,21-20 15,0-1-15,-21 0 0,21-21 0,1 21 16,-22 0-16,21-21 0,0 21 16,0-21-1,0 0-15,0 0 0,1 0 16,-1 0-16,0 0 0,-21-21 16,21 21-16,21-21 0,-20 0 15,20 0-15,-21 0 0,21-1 16,1 1-16,-22-21 0,21 21 0,-21-22 15,22 1-15,-22 0 0,0-22 16,0 22-16,-21 0 0,0-1 0,21 1 16,-21 0-16,0-1 0,0 22 15,0-21-15,0 21 0,0-1 0,0 1 16,-21 21 0,0 0-16,0 0 15,0 21-15,21 1 0,-21-1 16,21 21-16,0-21 0,0 22 15,0 20-15,0-21 0,0 1 0,0 20 16,0-20-16,0-1 0,0 21 16,0-20-16,0-22 0,0 21 0,0 1 15,0-22-15,21 0 0,0 0 16,0 0-16,21 0 0,-20-21 16,20 0-16,-21 22 0,21-22 0,1 0 15,-1 0-15,-21 0 0,22 0 0,-22-22 16,21 22-16,-21-21 0,22 0 15,-22 0-15,0 0 0,21 0 0,-21-1 16,1 1-16,-22-21 0,21 21 0,-21-22 16,21 22-16,-21-21 0,0 21 15,0 0-15,0-1 0,0 44 32,0-1-32,0 0 0,0 21 15,-21-21-15,21 1 0,-21-1 16,21 21-16,0-21 0,0 0 15,0 1-15,0-1 0,0 0 16,21-21 0,0 0-16,0 0 15,0-21-15,-21 0 0,21 21 16,1-22-16</inkml:trace>
  <inkml:trace contextRef="#ctx0" brushRef="#br0" timeOffset="45519.38">13081 6181 0,'-21'0'0,"42"0"0,-63 0 15,20 0-15,1 0 0,0 0 0,0 0 16,0 0-16,0 0 16</inkml:trace>
  <inkml:trace contextRef="#ctx0" brushRef="#br0" timeOffset="45727.57">12044 6435 0,'0'0'0,"0"21"16,21-21 0,0 0-16,0 0 0,22 0 15,-1 0-15,-21 0 0,21-21 16,1 21-16,-1-21 0,0 21 0,1-22 16,-1 22-16,0-21 0,-20 21 15,-1 0-15,21-21 0,-21 0 0</inkml:trace>
  <inkml:trace contextRef="#ctx0" brushRef="#br0" timeOffset="47859.97">13779 6308 0,'0'0'0,"22"-21"0,-1 21 16,-21-22-16,0 1 0,21 21 15,-21-21-15,0 0 0,0 0 16,-21 21-1,0 0-15,-1 0 0,-20 0 16,21 0-16,-21 0 0,20 21 0,-20 0 16,21 0-16,-21 0 0,20 22 15,-20-1-15,21 0 0,0 1 0,0-1 16,-1 0-16,22 1 0,0-1 0,0 0 16,0 1-16,0-1 15,0-21-15,22 22 0,-1-22 0,0 0 16,0 0-16,21 0 0,-20 0 0,20-21 15,0 0-15,1 0 0,20 0 16,-21 0-16,22 0 0,-1 0 0,-20 0 16,20-21-16,1 0 0,-1 0 15,1 0-15,-1 0 0,1-1 0,-1 1 16,-20-21-16,20 21 0,-21-22 0,-20 1 16,20 0-16,-21-1 0,0 1 15,0 0-15,-21-1 0,0 22 16,0-21-16,0 21 0,0 0 0,0-1 15,-21 1-15,0 21 0,0 0 16,0 0-16,0 0 0,-1 0 0,-20 0 16,0 0-16,21 0 0,-22 21 15,22 1-15,-21-1 0,21 21 0,-22-21 16,22 22-16,0-1 0,0 0 16,0 1-16,21-1 0,0 0 0,0 1 15,0-1-15,0-21 0,0 21 0,0-20 16,0-1-16,0 0 0,21-21 15,0 21-15,0-21 0,21 0 0,-20 0 16,-1 0-16,21 0 0,-21 0 16,0 0-16,22 0 0,-22-21 0,21 0 15,-21 0-15,1-1 0,-1 1 16,0 0-16,0 0 0,0-21 16,-21 20-16,21-20 0,-21 0 0,22-1 15,-22 1-15,0 0 0,0 21 16,0-22-16,0 22 0,0 0 0,0 0 15,0 0-15,0-1 0,0 44 32,0-1-32,0 0 0,-22 21 0,22 1 15,-21-1-15,21 0 0,0 1 16,0-1-16,0 0 0,0 1 0,0-22 16,0 21-16,0-21 0,21 0 0,-21 1 15,22-1-15,-1 0 16,0 0-16,0-21 0,0 0 15,0 0-15,22 0 0,-22 0 16,0 0-16,0 0 0,0-21 0,1 21 16,20-21-16,-21 0 0,0-1 0,0-20 15,1 21-15,-1-21 0,21-1 16,-21 1-16,0 0 0,1-1 0,-1-20 16,0 20-16,0 1 0,-21 0 15,21-1-15,0 1 0,-21 0 0,22 21 16,-22-22-16,0 22 0,0 0 15,-22 21 1,1 21 0,0 0-16,21 0 0,-21 22 0,21-22 15,-21 21-15,0 1 0,21-1 16,0 0-16,0 22 0,-22-22 0,22 0 16,0 22-16,-21-22 0,21 1 15,0-22-15,0 21 0,0 0 0,0-20 16,0-1-16,21 0 0,1 0 0,-1-21 15,21 0-15,-21 21 0,22-21 16,-1 0-16,0 0 0,1 0 0,-22 0 16,21-21-16,0 0 0,-20 0 15,20 0-15,-21-1 0,21-20 0,-20 0 16,-1-1-16,0 1 16,0-21-16,-21 20 0,21-20 0,-21 20 15,21-20-15,-21 21 0,22-1 0,-22 1 16,0 0-16,0-1 0,0 22 15,0 0-15,0 0 0,0 0 0,-22 42 32,22 0-17,-21 0-15,21 0 0,-21 22 0,21-22 16,0 21-16,-21 22 0,0-22 16,21 0-16,-21 22 0,21-22 15,0 22-15,0-22 0,-22 0 0,22 1 16,0-1-16,0-21 0,0 21 15,0-20-15,0-1 0,0 0 0,22 0 16,-1-21-16,0 0 0,0 0 16,0 0-16,0 0 0,22 0 0,-22 0 15,0 0-15,21-21 0,-20 0 0,-1 21 16,0-43-16,0 22 0,0 0 16,22-21-16,-22-1 0,0 22 0,-21-21 15,21 0-15,0-1 0,-21 1 16,0 21-16,21 0 0,-21-1 15,0 1-15,0 42 16,0 1-16,-21-1 16,21 0-16,-21 21 0,21-21 15,-21 22-15,21-22 0,0 0 16,0 21-16,0-20 0,0-1 0,0 0 16,0 0-16,0 0 0,21 0 0,-21 1 15,21-22-15,0 0 0,1 21 16,20-21-16,-21 0 0,21 0 0,-20 0 15,20 0-15,0 0 0,-21 0 16,22-21-16,-22-1 0,0 1 0,0 0 16,0 0-16,1 0 0,-22-22 15,21 22-15,-21-21 0,21 21 16,-21-22-16,0 22 0,0-42 16,0 42-16,21-1 15,-21 44 1,0-1-16,0 21 0,-21-21 15,21 22-15,-21-1 0,0 0 16,-1 1-16,22-1 0,-21 0 0,0 1 16,0-1-16,21 21 0,0-20 0,0-1 15,0 22-15,0-1 0,0-21 16,0 22-16,21-1 0,21 1 0,-20-1 16,-1 1-16,0-1 0,0 1 15,-21-22-15,21 22 0,0-22 16,1 22-16,-22-22 0,0 0 0,0 22 15,0-22-15,0 0 0,0-20 0,0 20 16,-43-21-16,22 21 0,-21-20 16,21-22-16,-22 21 0,1 0 0,0-21 15,-1 0-15,1 0 0,0 0 0,20 0 16,-20 0-16,21 0 0,0 0 16,-22-21-16,22 0 0,0-1 0,0 1 15,0 0-15,0-21 0,21-1 16,0 22-16,0-42 0</inkml:trace>
  <inkml:trace contextRef="#ctx0" brushRef="#br0" timeOffset="50291.85">18055 6096 0,'0'-21'0,"0"-21"32,-21 42-32,0 0 15,0 0-15,-1 0 16,1 21-16,0 0 0,0 0 0,21 0 15,-21 0-15,0 22 0,-1-22 0,22 21 16,0 1-16,-21-1 0,21 0 16,-21 1-16,21-1 0,0 0 0,0 1 15,0-1-15,0-21 0,0 0 16,21 22-16,0-22 0,1-21 0,-1 21 16,0-21-16,21 21 0,-21-21 15,22 0-15,-1 0 0,-21 0 0,43-21 16,-22 0-16,0 0 0,1-1 15,20-20-15,-20 21 0,20-21 16,-21-1-16,1 1 0,-1 0 0,0-1 16,-20 1-16,-1-22 0,0 22 0,-21 0 15,0-1-15,0 1 0,0 0 16,0-1-16,0 22 0,0-21 0,-21 21 16,0 0-16,-1 21 15,1 0-15,0 0 0,21 21 16,0 21-16,-21-21 0,0 22 15,21-1-15,-21 0 0,21 1 0,0-1 16,0 0-16,-22 1 0,22 20 0,0-21 16,-21 1-16,21-1 0,0 0 15,0-20-15,0-1 0,0 21 16,0-21-16,0 0 16,21-21-16,1 0 15,-1 0-15,0 0 0,0-21 0,0 21 16,0-21-16,-21 0 0,22 0 15,-1-22-15,0 22 0,0 0 0,0-21 16,-21 21-16,21-1 0,1-20 16,-22 21-16,21 0 0,0 21 15,0 0 1,-21 21-16,21 0 0,-21 0 16,21 0-16,-21 1 0,0 20 0,22-21 15,-22 21-15,21-20 16,0-1-16,-21 0 0,21 0 0,0 0 15,0 0-15,1 1 0,-1-22 16,21 21-16,-21-21 0,0 0 0,22 0 16,-22 0-16,21 0 0,1 0 0,-1 0 15,0 0-15,1-21 0,-1 21 16,0-22-16,1 1 0,-22-21 0,21 21 16,-21 0-16,0-22 0,1 1 15,-1 0-15,-21 20 0,0-20 16,0 0-16,0 21 0,0-22 0,0 22 0,-21 0 15,-1 0-15,1 0 0,0-1 16,0 22-16,-21 0 0,20 0 16,-20 0-16,21 0 0,-21 22 15,-1-1-15,22 0 0,-21 0 0,21 0 16,-1 22-16,1-22 0,0 21 0,21 0 16,-21 1-16,21-1 0,0 0 15,0-20-15,21 20 0,0-21 0,0 21 16,1-20-16,-1-22 0,0 21 15,0 0-15,0-21 0,22 0 0,-22 0 16,0 0-16,0 0 0,21 0 0,-20 0 16,-1-21-16,21 0 0,-21 21 15,0-22-15,1 1 0,-1-21 0,-21 21 16,21-22-16,-21 22 0,21-21 16,-21 0-16,0 20 0,0-20 15,0 21-15,0 0 0,0 0 0,0-1 16,-21 44 15,21-1-31,-21 0 0,21 21 16,0-21-16,0 22 0,0-22 0,0 21 15,0-21-15,21 1 0,0-1 0,0 0 16,0 0-16,1 0 0,-1-21 16,21 0-16,-21 21 0,22-21 0,-1 0 15,-21 0-15,21 0 0,-20 0 16,20-21-16,-21 21 0,0-21 15,22 0-15,-22 0 0,0 0 0,0-1 16,0-20-16,-21 21 0,21-21 16,-21-1-16,22 22 0,-22-21 0,0 21 15,0-1-15,0 1 0,0 0 16,0 0-16,0 42 16,0 0-16,0 0 15,0 1-15,0-1 0,-22 21 16,22-21-16,-21 22 0,21-22 15,-21 21-15,21-21 0,-21 22 0,21-22 16,0 0-16,0 0 0,0 0 16,0 0-1,0-42 1,21 21 0,-21-21-16,21 0 0,0 0 0,-21 0 15,22-1-15,-1 1 0,0-21 16,0 21-16,0-22 0,0 22 0,1-21 15,20 21-15,-21 0 0,21-1 16,-20 1-16,-1 0 0,21 0 16,-21 21-16,0 0 0,1 0 0,-1 21 15,-21 0 1,0 0-16,21 1 0,-21 20 0,0-21 16,0 21-16,0-20 0,0 20 15,0-21-15,21 21 0,0-20 0,0-1 16,1 21-16,-1-21 0,0 0 15,21-21-15,-21 22 0,22-1 0,-1-21 16,0 0-16,1 0 0,-22 0 0,21 0 16,1 0-16,-22 0 0,21 0 15,0-21-15,-20-1 0,20 1 0,-21 0 16,21-21-16,-20 21 0,-1-22 16,21 1-16,-21 21 0,0-22 15,1 1-15,-1 0 0,0 21 0,0-22 16,-21 22-16,0 0 0,0 0 15,0 0-15,-21 21 0,-21 0 0,20 0 16,1 0-16,-21 0 0,0 0 16,20 21-16,-20 0 0,0 0 0,21 0 15,-22 22-15,22-22 0,0 21 0,0 0 16,0 1-16,21-22 0,-22 21 16,22-21-16,0 22 0,0-22 0,0 0 15,0 0-15,0 0 0,22-21 16,-1 22-16,0-22 0,0 21 0,0-21 15,0 0-15,1 0 0,-1 0 16,0 0-16,0-21 0,0-1 16,0 1-16,1 0 0,-1 0 0,0 0 15,0-22-15,0 22 0,0-21 16,1 21-16,-22-22 0,0 22 0,21 0 16,-21 0-16,0 0 0,0 0 0,0 42 31,-21 0-16,-1 0-15,22 0 0,0 22 16,-21-22-16,0 21 0,0 0 0,21-20 16,-21 20-16,21 0 0,0 1 0,0-1 15,0 21-15,0-20 16,0 20-16,0-20 0,0 20 0,21 1 16,0-1-16,-21 1 0,21-1 15,0 1-15,1-1 0,-22 1 0,0-1 16,0 1-16,0-1 0,0 1 0,0-1 15,0 1-15,0-22 0,0 21 16,-22 1-16,-20-22 0,21 1 0,-21-1 16,-1 0-16,1 1 0,0-22 0,-1 0 15,1 0-15,0-21 0,-1 0 0,1 0 16,21 0-16,-22 0 0,1-21 16,21 0-16,0 0 0,-22 21 0,22-22 15,0-20-15,21 21 0,0 0 16,-21 0-16,21-22 0,0 22 15,0-21-15,0-1 0,0 1 0,21 0 16,0-1-16,0 1 0,1 0 0,-1-22 16,21 1-16,0-22 0,-20 22 15</inkml:trace>
  <inkml:trace contextRef="#ctx0" brushRef="#br0" timeOffset="51915.54">21717 6477 0,'-21'0'15,"42"0"-15,-42-21 16,21 0 0,21 21-16,0-21 0,0 21 15,0-22-15,1 1 0,20 21 16,-21-21-16,0 0 0,0 0 0,1 21 15,-1-21-15,-21-1 0,0 1 16,21 21-16,-21-21 0,0 0 0,0 0 16,-21 21-1,0 0-15,-1 0 0,1 0 16,0 0-16,0 0 0,0 21 16,0-21-16,-1 21 0,1 0 15,0 22-15,0-22 0,0 0 0,21 21 16,0-21-16,0 22 0,0-22 0,0 0 15,0 21-15,0-20 0,0-1 16,21 0-16,0 0 0,0-21 16,0 0-16,22 0 0,-22 0 15,21 0-15,-21 0 0,22 0 0,-1 0 16,-21-21-16,22 0 0,-22 0 16,21-1-16,-21 1 0,22 0 0,-22 0 15,0-21-15,0 20 0,0 1 0,0-21 16,-21 21-16,0 0 15,22-1-15,-22 1 0,0 0 0,0 0 16,0 42 15,0 0-31,-22 0 0,22 1 16,-21-1-16,21 0 0,0 0 16,0 0-16,0 22 0,0-22 0,0 0 15,0 0-15,0 0 0,21 0 0,1 1 16,-1-1-16,0 0 15,0-21-15,0 0 0,22 21 0,-22-21 16,21 0-16,0 0 0,1 0 16,-22 0-16,21-21 0,1 21 0,-1-21 15,0 0-15,-21-1 0,22 1 0,-22-21 16,0 21-16,21-22 0,-42 22 16,22 0-16,-1-21 0,-21 21 0,21-1 15,-21 1-15,-21 42 31,0 1-31,-1-1 0,1 0 16,0 0-16,21 21 0,-21-20 16,0-1-16,0 21 0,21-21 15,0 0-15,-22 1 0,22-1 16,-21 0-16,21 0 0,-21 0 0,42-42 47,0 0-32,1 0-15,-1 21 0,0-21 16,0-22-16,0 22 0,0 0 0,1-21 16,-1 20-16,0 1 0,21 0 15,-21-21-15,22 21 0,-22-1 0,0 22 16,0-21-16,0 21 0,1 0 0,-1 0 16,0 21-1,-21 1-15,0-1 16,0 0-16,0 0 0,0 21 15,0-20-15,0 20 0,0-21 0,21 0 16,0 22-16,-21-22 0,43 0 16,-22 0-16,0 0 0,21 0 0,1 1 15,-22-22-15,21 0 0,0 21 0,1-21 16,-22 0-16,21 0 0,1 0 16,-1 0-16,0 0 0,1-21 0,-1 21 15,-21-22-15,21 1 0,-20-21 16,-1 21-16,0-22 0,0 22 0,0-21 15,0 0-15,-21 20 0,22-20 16,-22 21-16,0-21 0,0 20 16,0 1-16,0 0 0,-22 0 0,1 21 15,0 0-15,0 0 0,-21 0 16,20 0-16,-20 0 0,21 21 0,-21-21 16,20 21-16,-20 0 0,21 1 0,0-1 15,0 0-15,21 0 0,0 21 16,0-20-16,0-1 0,0 0 0,0 0 15,0 0-15,0 0 16,21-21-16,0 0 0,0 22 0,0-22 16,0 0-16,1 0 0,-1 0 15,0 0-15,0 0 0,0 0 0,0-22 16,1 22-16,-1-21 0,0 0 16,0 0-16,0 0 15,-21 0-15,21-1 0,-21 1 16,22 0-16,-22 0 0,21 21 15,-21 21 17,0 0-32,0 22 0,-21-22 0,-1 21 15,1 0-15,21 1 0,-21-1 0,0 0 16,21 1-16,-21-1 0,0 0 16,21 22-16,-22-22 0,22 1 0,0-1 15,0 21-15,0-20 0,0 20 16,0 1-16,0-22 0,0 22 15,-21-22-15,21 21 0,0-20 0,0 20 16,0-20-16,0-1 0,0 0 16,0 1-16,0-1 0,0-21 0,0 21 15,-21-20-15,21 20 0,0-21 0,-21 0 16,21 0-16,-21 1 0,0-1 16,-1 0-16,1-21 0,0 0 15,0 21-15,0-21 0,0 0 16,-1-21-1,1 21-15,21-21 0,-21 0 0,0-1 16,21 1-16,-21-21 0,0 21 0,-1-22 16,1 1-16,0 0 15</inkml:trace>
  <inkml:trace contextRef="#ctx0" brushRef="#br0" timeOffset="52184.38">22500 5821 0,'0'0'0,"0"-21"16,-21 21-16,0 0 47,0 0-32,-1 0-15,1 0 16</inkml:trace>
  <inkml:trace contextRef="#ctx0" brushRef="#br0" timeOffset="55359.63">7705 8382 0,'0'0'0,"-22"0"0,1 0 0,21-21 47,21 21-32,1-21-15,20 0 0,-21 21 16,21-22-16,1 1 0,-1 0 16,0 0-16,1 0 0,-1 0 0,0-1 15,1 1-15,-22 0 0,21 0 16,-21 21-16,1-21 0,-22 0 0,0-1 16,0 1-16,-22 21 15,-20 0-15,21 0 0,-21 0 16,-1 0-16,1 0 0,0 21 0,-1 1 15,-20-1-15,20 0 0,1 0 16,0 0-16,-1 22 0,22-22 16,0 21-16,-21 0 0,42-20 0,0 20 15,-21-21-15,21 0 0,0 0 16,0 1-16,0-1 0,21 0 0,0 0 16,0-21-16,0 0 0,0 0 15,22 0-15,-22 0 0,0 0 0,21 0 16,1 0-16,-22 0 0,21 0 0,-21-21 15,22 21-15,-22 0 0,0-21 16,0 0-16,-42 21 16,0 0-1,-21 0-15,20 0 0,-20 0 16,0 21-16,21 0 0,-22-21 16,1 21-16,21 0 0,-22 22 15,22-22-15,-21 0 0,21 21 0,0 1 16,21-1-16,0-21 0,-22 21 0,22 1 15,0-22-15,0 21 0,0-21 16,0 1-16,22-1 0,-22 0 0,21-21 16,0 0-16,0 0 0,21 0 0,-20 0 15,20 0-15,-21 0 0,21 0 16,1-21-16,-1 0 0,0-1 0,1 1 16,-1-21-16,0 21 0,22-22 15,-22 22-15,1-21 0,-1 0 0,0 20 16,1-20-16,-22 0 0,0-1 15,0 1-15,0 0 0,0 21 16,-21-22-16,22 1 0,-22 0 0,0-1 16,0 1-16,0 0 0,0 20 15,0-20-15,0 21 0,0 42 32,-22 21-32,22-20 0,0 20 15,0 0-15,-21 1 0,21-1 0,0 0 16,0 1-16,0-1 0,0 0 15,0 1-15,0-1 0,0 0 0,0 1 16,0-1-16,0 0 0,0-21 16,0 22-16,0-22 0,21 0 15,1 0-15,-1 0 0,0-21 0,21 0 16,-21 0-16,22 0 0,-22 0 0,21 0 16,1 0-16,-1-21 0,-21 0 15,21 0-15,1 0 0,-1 0 0,0-1 16,1 1-16,-22 0 0,21-21 15,-21 21-15,-21-1 0,0 1 0,22-21 16,-22 21-16,0 0 0,0-1 0,0 1 16,-22 0-16,22 0 0,-21 21 15,0 0-15,0 0 0,0 0 16,0 0-16,-1 0 0,1 21 16,21 0-16,-21 0 0,21 1 15,0-1-15,0 21 0,0-21 0,0 0 16,0 22-16,0-22 0,21 21 0,0-21 15,1 1-15,20-1 0,-21 0 16,0 0-16,22 0 0,-22-21 0,21 0 16,0 0-16,1 0 0,-22 0 15,21 0-15,1-21 0,-1 0 0,-21 0 16,21 0-16,1-1 0,-1 1 0,0-21 16,-20 21-16,20 0 0,-21-22 15,0 22-15,0 0 0,-21-21 16,22 20-16,-22 1 0,0-21 0,0 21 15,0 0-15,-22-1 0,22 1 16,-21 21-16,0 0 16,0 21-16,21 1 15,0-1-15,0 0 0,0 0 0,0 0 16,0 0-16,0 1 0,0 20 0,0-21 16,0 0-16,0 22 0,0-22 15,0 0-15,0 0 0,0 0 0,0 0 16,0 1-16,0-1 0,0 0 15,0-42 17,0 0-32,0-1 15,0 1-15,21 0 0,0-21 16,-21 21-16,21-1 0,-21-20 0,22 21 16,-1 0-16,-21-22 0,21 22 15,0-21-15,0 21 0,-21 0 0,21-1 16,1 22-16,-1 0 0,0 0 0,0 0 15,0 0-15,0 0 0,-21 22 16,22-1-16,-1 0 0,0 0 0,0 0 16,0 22-16,0-22 0,1 0 15,-1 0-15,-21 21 0,0-20 16,21-1-16,-21 21 0,21-21 0,-21 0 16,0 1-16,0-1 15,21-21 1,0 0-16,1 0 0,-22-21 15,21 21-15,0-22 0,-21 1 16,21 0-16,0 0 0,0-21 0,-21 20 16,22-20-16,-1 21 0,0-21 0,0 20 15,0-20-15,0 0 0,1 21 16,-1-22-16,0 22 0,0 0 0,-21 0 16,21 0-16,0 21 15,-21 21 1,0 0-16,0 0 0,0 0 15,0 0-15,0 22 0,0-22 16,0 0-16,22 0 0,-22 22 0,21-22 16,-21 0-16,0 0 0,21 0 0,0 0 15,-21 1-15,21-1 0,0 0 16,1 0-16,-1 0 0,0-21 0,0 21 16,0-21-16,0 0 0,22 0 0,-1 0 15,0 0-15,1 0 0,-1-21 16,22 0-16,-22 21 0,0-21 0,22 0 15,-22 0-15,0-1 16,1 1-16,-22 0 0,21 0 0,-21-21 16,1 20-16,-1 1 0,-21-21 0,0 21 15,0 0-15,0-1 0,0 1 16,-21 21-16,-1 0 16,-20 0-16,21 0 15,0 21-15,0-21 0,-1 22 0,1-1 16,0 0-16,21 0 0,0 21 0,0-20 15,0-1-15,0 0 0,0 0 16,0 0-16,21 0 0,0 1 0,1-1 16,-1-21-16,21 21 0,-21-21 0,22 0 15,-22 21-15,21-21 16,0 0-16,-20 0 0,20 0 0,-21 0 16,21-21-16,-20 21 0,20-21 0,-21 21 15,0-21-15,0-1 0,1 22 16,-1-21-16,0 0 0,0 0 0,0 0 15,-21-22-15,0 22 0,21 0 0,-21 0 16,0 0-16,0 0 0,0-1 16,0 44 15,-21-1-31,21 0 0,0 0 0,0 0 16,-21 0-16,21 1 0,-21 20 15,21-21-15,0 0 0,-21 0 16,21 1-16,0-1 0,0 0 0,0 0 15,0 0-15,0 0 0,-21-21 0,21 22 16,0-44 15,0 1-31,0 0 0,21 0 0,0 0 16,-21 0-16,21-1 0,0 1 16,0 0-16,1 0 0,-1-21 0,0 20 15,21 1-15,-21-21 0,22 0 16,-1 20-16,-21-20 0,22 21 0,-22 0 15,21 0-15,-21 21 0,0 0 0,1 0 16,-1 0 0,0 21-16,-21 0 0,0 21 15,0-21-15,0 1 0,0 20 0,0-21 16,0 21-16,0-20 0,0-1 16,21 21-16,-21-21 0,21 0 0,-21 1 15,21-1-15,-21 0 0,22 0 16,-1-21-16,-21 21 0,21-21 0,0 0 15,0 0-15,0 0 0,1 0 0,-1 0 16,0-21-16,0 0 0,0 0 16,0 0-16,1-1 0,-1 1 15,0 0-15,0 0 0,0 0 0,0-22 16,1 1-16,-1-21 16,0 20-16,0-20 0,-21 20 0,21 1 15,-21 0-15,0-22 0,0 22 16,21-22-16,-21 22 0,0 21 0,22-21 15,-22 20-15,0 1 0,0 42 32,0 1-32,-22-1 0,1 21 0,0 0 15,21 1-15,-21-1 0,0 0 16,21 1-16,0-1 0,-21 0 0,-1 1 16,22-1-16,-21-21 0,21 22 0,0-1 15,0-21-15,0 0 16,0 22-16,0-22 0,0 0 0,0 0 15,0 0-15,0 0 0,0 1 16,0-1-16,21-21 0,1 0 16,-1 0-16,0 0 0,0 0 15,0 0-15,0-21 0,1 21 16,-1-22-16,0 22 0,0-21 16,0 0-16,22 21 0,-22-21 0,0 0 15,-21 0-15,21-22 0,0 22 16,-21 0-16</inkml:trace>
  <inkml:trace contextRef="#ctx0" brushRef="#br0" timeOffset="55623.48">12848 8213 0,'0'0'0,"-21"0"0,42 0 47,0 0-47,0 0 0,1 0 0,-1 0 15,21 0-15,-21 0 0,22 0 16,-22 0-16,0 0 0,21 0 0,1 0 16,-1 0-16,-21 0 0,21 0 15,-20 0-15,-1 0 0,0 0 0,0 0 16,0 0-16</inkml:trace>
  <inkml:trace contextRef="#ctx0" brushRef="#br0" timeOffset="55867.08">13822 8636 0,'0'0'0,"0"-21"78</inkml:trace>
  <inkml:trace contextRef="#ctx0" brushRef="#br1" timeOffset="206706.9">1799 9504 0,'0'21'0,"0"-42"0,21 42 0,0-21 15,1 0 1,-1 0-16,0 0 16,0 0-16,0-21 15,0 21-15,1-21 0,-1 0 16,0-1-16,0 22 0,-21-21 16,0 0-16,21 0 15,-21 0-15,0 0 16,0-1-16,-21 22 15,0 0-15,0 0 16,0 0-16,-1 0 0,1 0 0,0 0 16,0 0-16,0 0 0,0 0 15,-1 22-15,-20-22 0,21 21 16,0-21-16,0 21 0,-22 0 0,22-21 16,0 21-16,0-21 0,0 21 15,21 1-15,0-1 0,0 0 16,21-21-1,0 0-15,21 0 0,-21 21 16,1-21-16,-1 0 0,0 0 16,0 0-16,21 21 0,-20-21 0,-1 0 15,0 0-15,0 0 0,0 21 16,0 1-16,1-22 0,-1 21 0,0-21 16,-21 21-16,21 0 0,0 0 15,-21 0-15,0 1 0,0-1 0,0 21 16,0-21-16,0 0 0,0 22 15,0-22-15,0 0 0,-21 21 0,0-20 16,-21-1-16,20 0 0,-20 0 16,21 0-16,-21 0 0,-1 1 0,1-22 15,0 0-15,20 21 16,-20-21-16,0 0 0,-1 0 0,1 0 16,0 0-16,21-21 0,-22-1 15,22 22-15,0-21 0,-21 0 0,20 0 16,1-21-16,0 20 0,0 1 15,0 0-15,0-21 0,21 21 16,0-1-16,0 1 0,0 0 0,0 0 16,0 0-16,21 0 0,0-1 15,0 22-15,0-21 0,22 21 0,-22 0 16,21 0-16,0 0 0,-20 0 16,20 0-16,0 0 0</inkml:trace>
  <inkml:trace contextRef="#ctx0" brushRef="#br1" timeOffset="207483.6">2476 9546 0,'0'-21'16,"0"42"31,0 0-47,-21 1 0,21-1 0,-21 21 15,21-21-15,0 0 0,0 22 16,0-22-16,0 0 0,0 21 0,0-20 16,0-1-16,0 21 0,0-21 15,0 0-15,21 1 0,0-1 16,1-21-16,20 21 15,-21-21-15,0 0 0,0 0 0,1 0 16,20 0-16,-21-21 0,0 21 16,0-21-16,1-1 0,-1 1 0,0 0 15,0 0-15,0 0 0,0-22 16,-21 22-16,22-21 0,-22 21 16,0 0-16,0-1 0,0-20 0,0 21 15,0 0-15,0 0 16,0 42 15,0 0-31,0 0 0,0 0 16,0 0-16,0 1 0,0 20 15,0-21-15,0 21 0,0 1 0,0-1 16,0-21-16,0 22 0,0-1 16,0 0-16,0 22 0,21-22 0,-21 22 15,0-1-15,21 1 0,-21-1 16,0 1-16,0-1 0,0 1 15,0-1-15,0 1 0,0-22 0,0 21 16,0-20-16,0-1 0,0 22 16,0-22-16,0 0 0,-21 1 0,0-1 15,-1 0-15,1-21 0,21 22 16,-21-1-16,0-21 0,0 0 0,-22 1 16,22-1-16,0 0 0,-21-21 0,21 0 15,-22 0-15,1 0 0,0 0 16,-1-21-16,1 0 0,0-1 0,-1 1 15,1-21-15,0 0 0,-1-1 16,1 1-16,21 0 0,-22-1 0,22 1 16,0 0-16,0 20 15,21-20-15,0 0 0,0-1 0,0 22 16,0-21-16,0 21 0,0-22 16,0 1-16,21 0 0,0-1 0,0 1 15,22 0-15,-22-1 0,21 1 16,1 0-16</inkml:trace>
  <inkml:trace contextRef="#ctx0" brushRef="#br1" timeOffset="208043.57">3069 9631 0,'0'0'0,"0"-21"16,0 42 15,0 0-15,21 0-16,-21 0 0,0 1 15,0 20-15,0-21 0,21 21 0,-21-20 16,0 20-16,0-21 16,0 21-16,0-20 0,0-1 0,0 0 0,0 0 15,0 0-15,0 0 0,0 1 16,0-1-16,0-42 47,0-1-47,0 1 15,0 0-15,0 0 0,22-21 16,-22 20-16,21-20 0,0 21 0,-21-21 16,21-1-16,0 1 0,0 21 15,1-22-15,-1 22 0,0 0 0,21 0 16,-21 0-16,22 21 0,-22 0 15,0 0-15,0 0 0,22 0 16,-22 21-16,0 0 0,-21 21 0,21-20 16,0-1-16,-21 21 0,0 0 15,0-20-15,0 20 0,0-21 0,0 21 16,0-20-16,0-1 0,0 0 16,0 0-16,0 0 0,-21 0 0,21 1 15,-21-1-15,21 0 0,0 0 16,21-21 15,-21-21-15,21 21-16,0-21 0,1 0 0,-1-1 15</inkml:trace>
  <inkml:trace contextRef="#ctx0" brushRef="#br1" timeOffset="208339.4">4085 9292 0,'0'0'0,"0"-21"0,0 42 31,0 0-15,-21 1-16,21-1 0,-21 21 0,21 0 16,-21-20-16,21 41 0,0-21 15,0 1-15,0 20 0,0-20 0,0-1 16,0 0-16,0 1 0,0-1 15,0 0-15,0-21 0,0 1 16,0 20-16,0-21 0,0 0 16,0 0-16,21-21 31,0-21-15,-21 0-16,21 0 0,-21 0 15</inkml:trace>
  <inkml:trace contextRef="#ctx0" brushRef="#br1" timeOffset="208595.25">3895 9694 0,'0'0'0,"-22"0"0,22 22 15,22-22 1,-1 0-16,0 0 0,0 0 15,0 0-15,22 0 0,-22 0 0,0 0 16,-21-22-16,21 22 0,0 0 16,0 0-16,1 0 0,-22-21 0,21 21 15,0 0 1,0 0-16,-21-21 16,21 21-1</inkml:trace>
  <inkml:trace contextRef="#ctx0" brushRef="#br1" timeOffset="209219.89">4678 9843 0,'63'-64'31,"-42"64"-31,-21-21 16,22 0-16,-22 0 0,21-1 16,-21-20-16,0 21 0,0 0 0,0 0 15,0-1-15,0 1 0,-21 0 16,-1 0-16,1 21 0,0 0 0,0 0 16,0 0-16,-22 0 0,22 0 0,-21 0 15,0 0-15,-1 21 0,22 21 16,-21-20-16,21-1 0,-1 21 0,1 0 15,0 1-15,0-1 16,21 0-16,-21 22 0,21-43 0,0 21 16,0 1-16,0-22 0,0 21 0,0-21 15,0 1-15,0-1 0,21 0 16,0-21-16,0 0 0,0 21 0,1-21 16,-1 0-16,0 0 0,0 0 15,21 0-15,-20-21 0,-1 0 0,0 21 16,21-21-16,-21-1 0,1 1 0,-1 0 15,0-21-15,0 21 0,0-22 16,0 1-16,1 21 0,-22-22 0,0 1 16,21 0-16,-21-1 0,21 1 15,-21 21-15,0 0 0,0 0 16,0 42 0,0 0-1,0 0-15,0 21 0,0-20 0,0 20 16,0 0-16,0-21 0,0 22 15,0-22-15,0 21 0,0-21 0,0 1 16,0 20-16,0-21 0,0 0 16,21 0-16,0-21 15,0 22-15,1-22 0,-1 0 0,0 0 16,0 0-16,0 0 16,0 0-16,1-22 0,-1 22 0,0-21 15,0 0-15</inkml:trace>
  <inkml:trace contextRef="#ctx0" brushRef="#br1" timeOffset="209839.85">5207 9673 0,'0'0'0,"0"-63"31,21 42-31,0 21 0,-21-22 0,21 1 16,1 21-16,-1-21 0,0 21 0,0 0 15,0 0-15,0 0 0,1 0 0,-1 0 16,0 0-16,-21 21 16,21 0-16,-21 1 0,0-1 15,0 21-15,0-21 0,0 22 16,0-22-16,0 0 0,0 21 0,-21-21 16,21 22-16,-21-22 0,0 0 0,-1 0 15,1 0-15,21 1 0,-21-1 16,0 0-16,0 0 0,21 0 15,-21-21-15,-1 21 16,22-42 15,22 0-31,-1 21 0,0-21 16,0-21-16,0 20 0,0 1 16,1 0-16,-1-21 0,0 21 0,0-22 15,0 22-15,0 0 0,1-21 16,-1 20-16,0 1 0,0 0 0,-21 0 15,0 0-15,21 0 0,-21-1 16,0 1-16,21 21 0,-21-21 0,0 0 16,0 42 15,-21 21-31,21-20 0,-21-1 16,0 21-16,21-21 0,0 22 15,-21-1-15,0 0 0,21-21 0,-22 22 16,22-1-16,0-21 0,-21 0 15,21 22-15,0-22 0,0 0 16,0 0-16,0 0 0,0 1 16,21-22-16,1 0 0,-1 0 15,21 21-15,-21-21 0,22 0 0,-1 0 16,-21 0-16,21 0 0,1-21 0,-22-1 16,21 1-16,-21 21 0,22-21 15</inkml:trace>
  <inkml:trace contextRef="#ctx0" brushRef="#br1" timeOffset="210728.34">1333 10605 0,'0'0'16,"22"0"47,-1 0-63,0 0 0,0 0 15,21 0-15,22 0 0,-22 0 0,22 0 16,-1 0-16,1 0 0,-1 0 15,1 0-15,-1 0 0,1 0 16,-1 0-16,1 0 0,-1 0 0,22 0 16,0 0-16,20 0 0,-20 0 15,21 0-15,0 0 0,-22 0 16,22 0-16,0 0 0,0 0 0,21 0 16,0 0-16,0-22 0,0 22 15,0 0-15,0 0 0,0 0 0,0 0 16,0 0-16,0 0 0,0-21 15,0 21-15,-21 0 0,21 0 0,-21 0 16,-1 0-16,1-21 0,0 21 0,-21 0 16,-1 0-16,1 0 0,0-21 15,-1 21-15,-20 0 0,-1 0 0,1 0 16,-22 0-16,1 0 16,-1 0-16,-21 0 0,21 0 0,-20 0 15,-1 0-15,0 0 0,0 0 16,0 0-1,-42 0 95</inkml:trace>
  <inkml:trace contextRef="#ctx0" brushRef="#br1" timeOffset="210891.62">6223 10562 0,'-21'21'16,"21"-42"46</inkml:trace>
  <inkml:trace contextRef="#ctx0" brushRef="#br1" timeOffset="212396.48">889 11811 0,'0'-21'16,"21"0"-1,0 21 1,-21-21-16,0-1 16,21 1-16,1 21 15,-22-21 1,0 0 0,21 21-16,-21-21 15,-21 21 32,-1 0-31,1 21-16,0-21 15,21 21-15,-21 0 0,0 0 0,0 1 16,-1-1-16,22 0 0,-21 21 16,-21 1-16,21-22 0,0 42 0,-22-20 15,1-1-15,0 0 0,-1 22 16,1-22-16,0 22 15,-22-22-15,22 0 0,-1 1 0,1-1 16,0 0-16,-1 1 0,1-22 16,0 21-16,-1-21 0,22 0 15,0 1-15,0-22 0,21 21 0,21-21 32,-21-21-17,21 21-15,0-22 0,1 1 16,-1 21-16,0-21 15,0 0-15,21 0 0,-20 0 0,20-22 0,-21 22 16,21 0-16</inkml:trace>
  <inkml:trace contextRef="#ctx0" brushRef="#br1" timeOffset="212875.24">1206 11726 0,'22'0'16,"-44"0"-16,65 0 0,-43-21 0,0 0 16,21 21-16,-21-21 15,21 21-15,-21-21 16,-21 42 31,0 0-32,0 0-15,-1 0 0,1 1 16,-21 20-16,21 0 0,0 1 0,-22-1 16,1 21-16,21 1 15,-22-22-15,1 22 0,0-1 0,-1-20 0,1 20 16,0-21-16,-1 1 0,22-1 15,-21 0-15,21 1 0,0-22 16,-22 21-16,22-21 0,0 1 16,21-1-16,-21 0 0,21 0 15,-21-21-15,21 21 0,0-42 47,21 0-31,0 21-16,0-21 0,0 0 15,22-1-15</inkml:trace>
  <inkml:trace contextRef="#ctx0" brushRef="#br1" timeOffset="213755.41">1672 11811 0,'0'0'0,"0"-21"15,-21 42 48,0 0-63,21 0 0,0 1 0,-21 20 15,21 0-15,-22 1 0,22-1 16,0 0-16,-21 1 0,21-1 0,-21 21 16,21-20-16,-21-1 0,21-21 15,0 22-15,0-22 0,0 0 0,0 0 16,0 0-16,0 0 0,21-21 16,0 0-16,0 0 15,1 0-15,-1 0 0,0-21 16,0 21-16,0-21 15,0 0-15,1 0 0,-1-22 0</inkml:trace>
  <inkml:trace contextRef="#ctx0" brushRef="#br1" timeOffset="213975.27">1355 12150 0,'-22'0'15,"44"0"17,-1 0-32,0 0 0,0 0 15,21 0-15,-20 0 0,20-21 0,0-1 16,1 22-16,-1-21 0,0 21 16,1-21-16,-22 0 0,21 21 0,0-21 15,-20 0-15,-1 21 0</inkml:trace>
  <inkml:trace contextRef="#ctx0" brushRef="#br1" timeOffset="-214244.23">2328 12192 0,'43'0'31,"-43"-21"-31,21 0 16,0 0-16,-21-1 16,0 1-16,0 0 0,0 0 0,0 0 15,0 0-15,0-1 0,0-20 16,0 21-16,-21 0 0,0 0 0,-1 21 16,1-22-16,0 1 0,0 21 15,-21 0-15,20 0 0,1 0 16,0 0-16,-21 0 0,21 21 15,-1 1-15,1-1 0,-21 21 0,21-21 16,0 22-16,-1-1 0,1-21 16,0 21-16,21 1 0,0-1 0,0 0 15,0 1-15,0-22 0,0 21 16,0-21-16,0 1 0,21-1 0,-21 0 16,21-21-16,1 0 0,-1 0 15,0 0-15,0 0 0,0 0 16,22 0-16,-22 0 0,0-21 0,21 0 15,-21-1-15,22 1 0,-22 0 16,21 0-16,-21-21 0,1 20 16,-1-20-16,0 0 0,0 21 0,-21-22 15,21 22-15,-21 0 0,0-21 16,0 20-16,0 1 16,-21 21 15,0 21-31,21 1 0,0 20 0,-21-21 15,21 21-15,0-20 0,0 20 16,0-21-16,0 21 0,0-20 0,0-1 16,21 21-16,0-21 0,0 0 15,0 1-15,1-22 0,20 21 0,-21-21 16,21 0-16,-20 0 16,20 0-16,0 0 0,-21 0 0,22 0 15,-22-21-15,21 21 0,1-22 16,-1 1-16,-21 0 0,21 0 0,-20 0 15,20-22-15,-21 22 0,0-21 16,0 21-16,-21-22 0,22 1 0,-22 21 16,0-21-16,21 20 0,-21 1 15,0-21-15,0 21 0,0 0 16,-21 21-16,-1-22 16,1 22-16,0 0 0,0 0 0,-21 0 15,20 0-15,1 22 0,0-1 16,-21 0-16,21 0 0,-1 0 15,22 0-15,-21 1 0,21 20 0,0-21 16,0 21-16,0-20 0,0-1 16,0 0-16,0 0 0,0 0 0,21 0 15,1 1-15,-1-22 0,0 0 16,0 0-16,0 0 0,0 0 0,1 0 16,20 0-16,-21-22 0,0 1 15,0 0-15,1 0 0,-1 0 0,-21 0 16,0-1-16,21 1 0,-21 0 15,0 0-15,0 0 0,0 0 0,0-1 16,0 1-16,0 0 16,0 42 15,0 0-31,-21 1 0,21-1 0,0 0 16,0 0-16,0 0 0,0 22 15,0-22-15,0 21 0,0 0 0,0 1 16,0-1-16,0 0 0,0 1 15,0-1-15,0 0 0,0 1 0,0 20 16,0 1-16,0-1 0,0 1 16,0-1-16,0 1 0,0-1 0,0 1 15,-21-1-15,21 1 0,-22-1 16,1-20-16,0-1 0,21 21 16,-21-20-16,0-1 0,0 0 0,-1-20 15,1 20-15,0-21 0,0 0 16,0-21-16,0 21 0,-22-21 0,22 0 15,-21 0-15,-1-21 0,1 0 16,0 0-16,-22 0 0,22-22 0,-22 22 16,22-21-16,0 21 0,21-22 15,-1 1-15,1 0 0,0-1 0,21 1 16,-21 0-16,21-1 0,0 1 16,0 0-16,0-1 0,0 1 0,21 0 15,0-1-15,0 1 0,22 0 16,-22-1-16,42 1 0,-20 0 15,20 21-15,-20-22 0</inkml:trace>
  <inkml:trace contextRef="#ctx0" brushRef="#br1" timeOffset="-213729.53">3598 11875 0,'0'-22'31,"-21"22"-31,21 22 16,0-1-16,0 0 0,0 0 15,0 0-15,-21 0 0,21 22 0,0-22 16,0 0-16,0 21 0,0-20 16,-21-1-16,21 0 0,0 0 0,0 0 15,0 0-15,0 1 0,0-1 16,0 0-16,0-42 31,0 0-31,0-1 16,0 1-16,0 0 0,0 0 0,0-21 15,0-1-15,0 22 16,21-21-16,0-1 0,0 1 0,0 21 16,1-21-16,20 20 0,-21 1 15,21 0-15,1 0 0,-22 21 0,21 0 16,-21 0-16,1 0 0,20 0 15,-21 0-15,0 21 0,0 0 0,1 22 16,-22-22-16,0 21 0,21-21 0,-21 22 16,0-22-16,0 21 0,0 0 15,0-20-15,0 20 0,-21-21 0,21 0 16,0 0-16,0 1 0,0-1 16,0 0-16,-22-21 0,22 21 15,0-42 16,22 0-31,-22 0 0,0-1 16,21 1-16</inkml:trace>
  <inkml:trace contextRef="#ctx0" brushRef="#br1" timeOffset="-212489.24">4699 11917 0,'0'0'0,"0"-21"0,0 0 16,0-1-16,0 1 16,0 0-16,0 0 0,-21 0 15,0 21-15,-1-21 0,1 21 16,0 0-16,0 0 0,0 0 0,-22 0 16,22 0-16,0 0 0,0 0 15,-21 21-15,20 0 0,1-21 0,0 42 16,0-21-16,0 22 0,0-22 15,-1 21-15,22 1 0,-21-1 0,21 0 16,0 1-16,0-22 0,0 21 0,0-21 16,0 22-16,0-22 0,0 0 15,21 0-15,1-21 0,-1 21 16,0-21-16,0 0 0,0 0 16,0 0-16,1 0 0,-1 0 0,0-21 15,21 21-15,-21-21 0,1 0 0,-1-22 16,0 22-16,0 0 0,0-21 15,0-1-15,1 1 0,-1 0 0,-21-1 16,0 22-16,0-21 0,21 0 16,-21 20-16,0 1 0,0 0 0,21 21 15,-21 21 17,-21 22-32,21-22 0,-21 0 0,21 21 15,0 1-15,0-1 16,0-21-16,0 21 0,0 1 0,0-22 15,0 21-15,0-21 0,21 1 16,0-1-16,0 0 0,0-21 0,1 0 16,-1 21-16,0-21 0,21 0 0,-21 0 15,1-21-15,-1 0 0,21 21 16,-21-21-16,0-1 0,1 1 0,-1-21 16,0 21-16,0-22 0,-21 1 15,0 21-15,21-21 0,-21-1 0,0 22 16,0-21-16,0 21 0,0-1 15,0 1-15,0 0 16,-21 21-16,0 21 16,21 0-16,0 1 15,0 20-15,-21-21 0,21 0 16,0 22-16,0-22 0,0 21 16,0-21-16,0 0 0,0 1 0,0 20 15,0-21-15,-21 0 0,21 0 0,0 1 16,0-1-16,0-42 47,0-1-47,0 1 0,0 0 15,0-21-15,21 21 0,-21-22 0,21 1 16,-21 21-16,0-22 16,21 1-16,-21 21 0,21-21 0,0 20 15,-21 1-15,22 0 0,-1 0 16,0 0-16,0 21 15,0 0-15,0 0 0,1 21 16,-1-21-16,-21 21 0,21 0 16,0 22-16,-21-22 0,21 0 0,-21 21 15,21-21-15,-21 1 0,0 20 16,22-21-16,-1 0 0,0 22 0,-21-22 16,0 0-16,21 0 0,-21 0 0,21-21 15,-21 21-15,0 1 16,0-44 15,21 22-31,-21-21 16,0 0-16,0-21 0,22 21 0,-1-1 15,0-20-15,-21 0 0,21-1 16,0 1-16,22 0 0,-22 21 0,0-22 16,21 1-16,-21 21 0,1 0 15,20-1-15,-21 1 0,0 0 0,22 21 16,-22 0-16,0 0 0,0 0 0,0 0 15,0 21-15,-21 22 16,22-22-16,-22 0 0,0 21 0,0-21 16,0 22-16,0-1 0,0-21 15,0 22-15,-22-1 0,1-21 16,21 21-16,-21-20 0,21-1 0,0 21 16,0-21-16,0 0 15,0-42 1,21 0-1,0 0-15</inkml:trace>
  <inkml:trace contextRef="#ctx0" brushRef="#br1" timeOffset="-212105.46">6329 11875 0,'63'21'32,"-42"-21"-32,1 0 0,-1 0 0,0-21 15,0 21-15,0-22 0,0 22 16,-21-21-16,22 0 0,-1 21 0,-21-21 16,21 0-16,-21 0 0,0-1 15,0 1-15,0 0 0,0 0 0,0 0 16,0 0-16,-21 21 0,0 0 15,-1 0-15,1 0 0,0 21 16,0 0-16,0 0 0,0 21 16,-1 1-16,1-1 0,0 0 0,0 22 15,0-22-15,21 1 0,0-1 16,0-21-16,0 21 0,0-20 0,0 20 16,0-21-16,21 0 15,-21 0-15,42-21 0,-21 0 0,1 0 16,20 0-16,-21 0 0,21 0 0,1-21 15,-1 0-15,0 0 0,1 0 16,-1 0-16</inkml:trace>
  <inkml:trace contextRef="#ctx0" brushRef="#br1" timeOffset="-211325.3">7874 10710 0,'42'0'16,"-84"0"-16,105-21 0,-41 0 0,-1 0 0,-21 0 16,21 0-16,-21-1 15,0 1-15,0 0 0,-21 21 16,0 0 0,-1 0-16,-20 0 0,21 0 15,-21 0-15,-1 21 0,1 0 0,0 22 16,-1-1-16,1 0 0,0 1 15,-1-1-15,1 22 0,-22-1 0,22 1 16,0-1-16,21 22 0,-22-1 16,1 1-16,21-21 0,0 20 15,-1 1-15,22-22 0,0 1 0,0 21 0,0-22 16,0 1-16,22-1 0,-1 1 16,21-1-16,-21 1 0,22-22 15,-22 0-15,21 1 0,0-1 16,1-21-16,20 0 0,-20 0 0,-1 1 15,0-1-15,22 0 0,-22-21 0,0 0 16,22 0-16,-22 0 0,22-21 16,-22 0-16,0-1 0,22-20 0,-22 0 15,1-1-15</inkml:trace>
  <inkml:trace contextRef="#ctx0" brushRef="#br1" timeOffset="-210664.68">8170 11113 0,'0'0'0,"0"-22"0,0 1 16,0 0-1,-21 21-15,0 0 0,0 0 16,0 0-16,-1 0 0,-20 0 0,21 21 16,-21 0-16,20 1 0,-20-1 15,21 21-15,0 0 0,0 1 0,-1 20 16,1-20-16,0-1 0,21 21 16,-21-20-16,21-1 0,0 0 0,0 1 15,0-1-15,0 0 0,0-20 16,0 20-16,21-21 0,0 0 15,0 0-15,1-21 0,-1 22 0,0-22 16,21 0-16,-21 0 0,22 0 16,-22 0-16,21 0 0,-21 0 0,1 0 15,20-22-15,-21 1 0,21 0 16,-20 0-16,20 0 0,-21 0 0,0-1 16,22-20-16,-22 21 0</inkml:trace>
  <inkml:trace contextRef="#ctx0" brushRef="#br1" timeOffset="-209905.09">8488 11409 0,'0'0'0,"0"-21"0,0 0 16,-21 21 0,-1 21-1,22 0-15,-21 0 0,21 0 16,-21 0-16,21 1 0,0-1 0,-21 21 16,21-21-16,-21 0 0,21 22 15,0-22-15,0 0 0,0 0 0,0 0 16,0 1-16,0-1 0,0 0 15,0 0-15,0 0 0,21-21 16,0 0-16,0 0 0,0 0 16,1 0-16,-1 0 15,0-21-15,0 21 0,-21-21 16,0 0-16,21 21 0,-21-21 0,0-1 16,0 1-16,0 0 0,0 0 15,0 0-15,-21 0 0,21-22 0,-21 22 16,0 0-16,21 0 0,-21 0 15,21-1-15,0 1 0,0 0 0,0 0 16,0 0-16,21 21 16,0 0-16,0-21 0,0 21 0,0-22 15,1 22-15,-1 0 0,21 0 16,-21 0-16,22 22 0,-22-1 0,21 0 16,-21 0-16,22 0 0,-22 0 0,0 1 15,-21 20-15,0-21 16,0 0-16,0 0 0,0 1 0,0 20 15,0-21-15,0 0 0,0 0 16,0 1-16,0-1 0,-21-21 16,21 21-16,-21-21 0,-1 0 15,1-21 17,21 0-32,0-1 0,0 1 15,0 0-15,0-21 0,0 21 16,0-1-16,0-20 0,21 21 0,1-21 15,-1 20-15,0-20 0,0 21 16,0 0-16,22 0 0,-22-1 16,21 1-16,0 21 0,-20 0 0,20 0 15,-21 0-15,21 0 0,-20 0 16,-1 21-16,0 1 0,0-1 0,0 21 16,-21-21-16,21 0 0,-21 22 15,0-22-15,0 21 0,0-21 0,0 1 16,0-1-16,-21 0 0,0 0 0,0 0 15,21 0-15,-21 1 0,21-1 16,0-42 31,0-1-47,21 1 16,0-21-16,-21 21 0,21 0 15,0-22-15</inkml:trace>
  <inkml:trace contextRef="#ctx0" brushRef="#br1" timeOffset="-209628.25">9652 10964 0,'0'0'0,"21"-21"16,-21 42 15,0 1-31,0-1 0,0 0 0,0 21 16,0 1-16,-21-1 0,21 21 15,-21-20-15,21-1 0,0 22 16,0-22-16,-21 0 0,21 1 0,-22-1 16,22-21-16,-21 21 0,21-20 15,0-1-15,0 0 0,0 0 0,0 0 16,21-42 15,1 21-31,-1-21 0,-21 0 16,0 0-16,0-1 0,21 1 15</inkml:trace>
  <inkml:trace contextRef="#ctx0" brushRef="#br1" timeOffset="-209409.37">9483 11240 0,'0'0'0,"21"0"31,0 0-31,0 0 15,0 0-15,22 0 16,-22 0-16,0 0 0,0-22 0,0 22 16,0 0-16,1 0 0,-22-21 15,21 21-15,-21-21 16,0 0 0,-21 21-1</inkml:trace>
  <inkml:trace contextRef="#ctx0" brushRef="#br1" timeOffset="-206598.02">7726 10583 0,'0'0'0,"-21"0"0,21-21 32,21 21-17,0 0-15,0 0 16,0 0-16,0 0 0,1-21 15,20 21-15,-21 0 0,0 0 0,22-21 16,-22 21-16,21 0 0,-21 0 16,22-21-16,-22 21 0,21 0 0,-21 0 15,0 0-15,1 0 0,-1 0 16,-42 0 31,-1 0-47,1 21 0,0-21 0,0 0 0,-21 21 15,-1-21-15,22 0 16,-21 21-16,21-21 0,-22 0 0,1 21 16,21-21-16,-22 22 0,22-22 15,-21 0-15,21 21 0,-22-21 0,22 0 16,-21 21-16,21-21 0,0 0 16,-1 21-16,1-21 0,0 0 0,0 0 15,0 21-15,0-21 0,-1 0 16,22 21-16,-21-21 15,0 0 1,0 22-16,21-1 16,-21-21-16,21 21 15,-21-21-15,21 21 0,0 0 16,-22-21-16,22 21 0,-21 1 16,0-1-16,21 0 15,0 0-15,0 0 0,-21-21 16,21 21-16,0 1 0,0-1 0,0 0 15,0 0-15,-21 0 0,21 0 16,0 1-16,0-1 0,0 21 0,0-21 16,0 0-16,0 22 0,0-22 15,0 0-15,0 21 0,0-20 16,21-1-16,-21 21 0,0-21 16,21 0-16,-21 1 0,0-1 0,0 0 15,0 0-15,0 0 0,0 0 0,0 1 16,0-1-16,0 0 0,0 0 15,0 0-15,0 0 0,0 1 0,0-1 16,0 0-16,0 0 0,0 0 16,0 0-16,0 1 0,0-1 0,0 0 15,0 0-15,0 0 0,0 0 16,0 1-16,0-1 0,0 0 16,0 0-16,0 0 0,0 0 15,0 1-15,0-1 16,0 0-16,0 0 0,0 0 15,21 0-15,-21 1 16,0-1-16,21-21 0,-21 21 16,0 0-1,22-21-15,-1 0 16,-21 21-16,21-21 16,0 0-1,-21 21-15,21-21 0,0 0 16,1 0-16,-1 0 15,-21 22-15,21-22 0,0 0 0,21 0 16,-20 0-16,-1 0 0,21 0 16,0 0-16,1 0 0,-1 0 15,0 0-15,1 0 0,20 0 0,-20 0 16,-1 0-16,0 0 0,22 0 0,-22 0 16,0 0-16,1-22 0,-1 22 15,-21 0-15,0 0 0,22 0 0,-22 0 16,0 0-1,0 0-15,-42 0 32,0 0-32,0 0 15,0 0-15,-1 0 0,-20 0 0,21 0 16,0 0-16,-22 0 16,22 0-16,-21 0 0,0 0 0,20 0 15,-20 0-15,0-21 0,-1 21 16,1 0-16,0 0 0,-1 0 0,1 0 15,21 0-15,-21 0 0,-1 0 0,1 0 16,21 0-16,-22 0 0,22 0 16,0 0-16,0 0 0,0 0 0,0 0 15,-1 0-15,1 0 16,21-21 46,-21 21-46,21-21-16,0 0 0,0 0 16,0-1-16,0 1 15,0 0-15,-21-21 0,21 21 16,0-1-16,0-20 0,0 0 0,0-1 16,0 1-16,-21 21 0,21-21 15,-21-1-15,21 1 0,0 21 0,0-22 16,0 1-16,-22 0 0,22-1 15,0 1-15,0 0 0,0-1 0,-21 1 16,21 0-16,0-1 0,0 1 16,0 0-16,0-1 0,0 22 15,0-21-15,0 21 0,0-22 0,0 22 16,0 0-16,0 0 0,0 0 16,0 0-16,0-1 0,0 1 0,0 0 15,0 0-15,0 0 0,0 0 16,0-1-16,0 1 0,0 0 15,0 0-15,21 21 0,-21-21 16,0 0 0,0-1 15,0 1-31,0 0 16,0 0 15,0 0 0,22 21 0,-22-21-31,21 21 16,-21-22 0,21 22-16,0 0 15,0 0-15,0 0 16,1 0-16,-1 0 0,0-21 0,21 21 0,1 0 15,-1 0-15,0 0 16,22 0-16,-22-21 0,22 21 0,-22 0 16,21 0-16,1 0 0,-22 0 15,22 0-15,-22 0 0,0-21 0,-20 21 16,-1 0-16,0 0 0,0 0 16,0 0-16,-42 21 31,0-21-31,0 0 0,0 0 15,-1 21-15,1-21 0,-21 0 16,21 21-16,0-21 16,-1 0-16,-20 0 0,0 22 0,21-22 15,-22 0-15,1 0 0,0 21 16,-1-21-16,1 0 0,0 0 0,-1 0 16,1 0-16,0 21 0,20-21 15,1 0-15,-21 0 0,21 0 0,0 0 16,-1 21-16,1-21 0,0 0 15,0 0 17,42 0 15,0 0-32,0 0-15,1 0 16,-1 0-16,0 0 0,0 0 0,0 0 15,0 0-15,1 0 0,-1 0 16,0 0-16,0 0 0,-42 0 47,0 0-47,0 0 16,-22 0-16,22 0 0,-21 21 0,21-21 15,-1 0-15,1 0 0,0 21 16,0-21-16,0 0 0,0 0 15,21 22-15,-22-22 0,22 21 16,0 0-16,-21-21 16,21 21-16,0 0 0,0 0 15,0 1-15,0-1 16,0 0-16,0 0 0,0 0 16,0 0-16,0 1 15,0-1-15,-21 0 16,0 0-16,0 0 15,0 0-15,-1-21 16</inkml:trace>
  <inkml:trace contextRef="#ctx0" brushRef="#br1" timeOffset="-205484.65">10435 11494 0,'0'0'16,"21"-22"-16,0 1 15,1 0-15,-22 0 0,0 0 16,0 0-16,0-1 16,0 1-16,0 0 0,0 0 15,0 0-15,0-22 0,-22 22 0,1 0 16,0 21-16,0-21 0,0 21 16,-22 0-16,22 0 0,-21 0 0,21 0 15,-22 21-15,1 0 0,0 0 16,-1 1-16,-20 20 0,21-21 0,-1 21 15,1 1-15,0-1 0,20 0 16,1 1-16,0-22 0,21 21 0,0 1 16,0-22-16,0 0 0,0 0 15,0 0-15,21 0 0,0 1 0,1-22 16,20 0-16,0 0 0,-21 0 16,22 0-16,-1 0 0,-21 0 15,22 0-15,-1-22 0,-21 22 0,21-21 16,1 0-16,-22 0 0,21 0 0,-21-22 15,1 22-15,-1-21 0,0 0 16,0-1-16,0 1 0,-21 21 0,21-22 16,-21 1-16,0 0 0,0 21 15,0-1-15,0 1 0,0 42 32,0 1-32,0-1 15,0 21-15,0-21 0,0 22 0,0-22 16,0 21-16,0 0 0,0-20 15,0-1-15,0 21 0,0-21 0,0 0 16,22 1-16,-1-22 0,0 21 16,0-21-16,0 0 0,0 0 15,1 0-15,-1 0 0,0 0 0,21 0 16,-21-21-16,1-1 0,-1 1 16,0 0-16,0 0 0,0 0 0,0 0 15,1-22-15,-22 22 0,21-21 16,-21 21-16,0-1 0,0 1 0,0 0 15,0 0-15,0 42 32,0 0-32,0 0 0,0 1 15,0 20-15,-21-21 0,21 0 16,0 0-16,0 1 0,0-1 0,-22-21 16,22 21-16,0 0 0,0 0 15,0-42 16,22 21-31,-1-21 16</inkml:trace>
  <inkml:trace contextRef="#ctx0" brushRef="#br1" timeOffset="-205301.76">10922 10986 0,'-21'-22'0,"42"44"0,-63-44 16,42 44 31,21-1-32,0-21-15,0 21 0,0-21 16,0 0-16,1 0 0,-1 21 0</inkml:trace>
  <inkml:trace contextRef="#ctx0" brushRef="#br1" timeOffset="-204789.05">11493 11176 0,'0'0'0,"-42"106"31,42-85-31,0 0 0,0 22 16,0-22-16,0 0 0,0 0 15,0 0-15,0 0 0,0 1 0,0-1 16,0 0-16,0 0 16,0-42 31,0 0-47,0 0 15,0-1-15,0 1 0,0 0 0,0-21 16,0 21-16,0-22 0,21 1 15,0 21-15,1-22 0,-1 22 0,21-21 16,-21 21-16,0 0 0,22-22 16,-22 43-16,21-21 0,-21 21 0,22 0 15,-22 0-15,21 0 0,-21 21 0,22 0 16,-22 1-16,0 20 16,0 0-16,0-21 0,1 22 0,-22-1 15,0 0-15,0 1 0,0-1 16,0-21-16,-22 0 0,1 22 0,21-22 15,-21 0-15,0 0 0,0-21 0,21 21 16,0 1 0,-21-22-16,42-22 15,0 1 1,0 21-16,0-42 0,22 21 16,-22 0-16,0-22 0</inkml:trace>
  <inkml:trace contextRef="#ctx0" brushRef="#br1" timeOffset="-204433.26">12573 11113 0,'0'0'16,"21"-22"-16,-21 1 0,21 21 0,-21-21 15,-42 21 1,21 0-16,0 0 16,-22 0-16,22 0 0,-21 21 0,21 0 15,-22 1-15,22-1 0,0 0 0,0 0 16,0 0-16,21 0 0,0 1 15,0-1-15,0 0 0,0 0 0,21-21 16,0 21-16,21 0 0,-21-21 16,22 22-16,-22-1 0,21-21 15,-21 21-15,22-21 0,-22 0 0,21 0 16,-21 21-16,1 0 0,-1-21 16,0 21-16,0-21 0,-21 22 0,0-1 15,0 0 1,-21 0-16,0-21 0,0 0 15,-22 21-15,1-21 0,21 0 16,-22 21-16,1-21 0,21 0 0,-21 0 16,20 0-16,1 0 0,0 0 0,0 0 15,0 0-15,21-21 16,0 0-16</inkml:trace>
  <inkml:trace contextRef="#ctx0" brushRef="#br1" timeOffset="-203789.63">14245 10583 0,'0'0'0,"0"-42"32,0 21-32,0 0 0,-21 0 31,0 21-31,0 0 0,-1 0 16,1 0-16,0 0 0,0 0 0,-21 0 15,20 0-15,1 0 0,-21 21 16,0 0-16,20 0 0,-20 0 0,21 0 15,-21 22-15,-1-22 0,22 21 16,-21 1-16,-1 20 0,1-21 0,0 1 16,-1 20-16,1 1 0,0-1 0,21 1 15,-22 20-15,1-20 16,21 21-16,0-1 0,-1-20 0,1 20 16,21-20-16,0 21 0,0-1 0,0-20 15,21-1-15,1 22 0,20-22 16,-21-20-16,21 20 0,1-20 0,-1-22 15,22 21-15,-22-21 0,0 0 16,22-21-16,-22 0 0,0 0 0,1 0 16,20 0-16,-20-21 0,-1 0 0,0-21 15,1 21-15,-22-1 0,21-20 16,0 0-16,-20 21 0,-1-22 0,0 1 16,0 0-16,0-1 0</inkml:trace>
  <inkml:trace contextRef="#ctx0" brushRef="#br1" timeOffset="-202893.14">14647 11261 0,'0'0'0,"0"-21"0,0-1 16,0 1-16,-21 0 0,0 0 15,21 0-15,-21 0 0,0 21 0,-1-22 16,1 1-16,0 21 0,0 0 16,0 0-16,-22 0 0,22 0 15,0 0-15,0 0 0,0 0 0,0 21 16,-1 1-16,1-1 0,0 21 0,0-21 16,0 22-16,0-1 0,21-21 15,-22 21-15,22-20 0,-21 20 0,21-21 16,0 0-16,0 22 0,0-22 15,0 0-15,0 0 0,21-21 16,1 0-16,-1 0 0,0 0 0,0 0 16,0 0-16,0 0 0,1 0 15,-1 0-15,0-21 0,0 0 0,0 0 16,0-1-16,1-20 16,-1 21-16,0-21 0,0 20 0,0-20 15,0 21-15,-21 0 0,0 0 0,22-1 16,-22 1-16,21 21 0,-21 21 47,0 1-47,0-1 0,0 0 0,0 0 15,0 0-15,0 0 0,0 1 16,0-1-16,0 0 0,0 0 0,0 21 16,21-42-16,0 22 0,0-1 0,-21 0 15,21-21-15,1 0 16,-1 21-16,0-21 0,0 0 15,0 0-15,0 0 0,1 0 16,-1-21-16,0 0 0,0 0 0,0-1 16,-21 1-16,21 0 0,-21-21 0,0 21 15,0-22-15,0 1 0,0 0 16,0-1-16,0 1 0,0 0 0,-21-1 16,0 1-16,0 0 0,0 20 15,-22 1-15,22-21 0,-21 21 0,21 21 16,-22-21-16,1-1 0,0 22 15,-1 0-15,-20 0 0,21 0 0,-22 0 16,1 22-16,-1-1 0,22 21 16,-22-21-16,22 22 0,-22-1 15,22 0-15,21 22 0,-21-1 0,20-20 16,-20 20-16,21 1 0,0-22 0,21 21 16,0-20-16,0-1 0,0 0 15,0 1-15,0-22 0,0 21 0,0-21 16,21 22-16,0-22 0,21 0 0,-20 0 15,20-21-15,0 21 0,1-21 16,-1 0-16,0 0 0,1 0 0,20 0 16,-21 0-16,1 0 0,20-21 15,-20 21-15,-1-21 0,0 0 0,1 0 16,-1 21-16,0-21 0,-21-1 16,22 1-16,-22 0 0,0 0 15,0 0-15,0 0 0,-21-1 0,22 1 16</inkml:trace>
  <inkml:trace contextRef="#ctx0" brushRef="#br1" timeOffset="-201096.63">15325 10943 0,'0'0'0,"0"-21"0,21 21 16,-21-21-16,0 0 15,21 21-15,-21-21 0,21 21 16,-21-22-16,0 44 31,0-1-15,0 0-16,0 21 15,-21-21-15,0 22 0,21-22 0,0 21 16,-21 1-16,-1-1 0,1 0 16,21 1-16,0-1 0,-21 0 0,0-21 15,21 22-15,-21-22 0,21 0 16,-21 0-16,21 0 0,0 1 0,0-1 16,0-42 15,0-1-16,0 1-15,0 0 16,0 0-16,21-21 0,-21 20 0,21-20 16</inkml:trace>
  <inkml:trace contextRef="#ctx0" brushRef="#br1" timeOffset="-200832.78">15430 10880 0,'22'-21'0,"-44"42"0,65-64 0,-22 43 16,0 0-16,21 0 0,-20 0 15,-1 0-15,0 0 0,0 0 0,0 0 16,22 22-16,-22-1 0,0 0 0,-21 21 16,21-21-16,0 22 0,-21-22 15,0 21-15,0 1 0,0-1 16,0 0-16,0 1 0,0-1 16,0-21-16,0 21 0,-21-20 0,0 20 15,21-21-15,-21 0 0,21 0 16,-21-21-1,21 22-15,-22-22 16,22-22-16,-21 22 16,0-21-16,21 0 0,-21 0 0</inkml:trace>
  <inkml:trace contextRef="#ctx0" brushRef="#br1" timeOffset="-200636.89">15240 11240 0,'21'0'15,"-21"-22"-15,21 22 16,22 0-16,-22 0 0,0-21 16,21 21-16,1 0 0,-22 0 0,21-21 15,0 21-15,1-21 0,-1 0 0,0 21 16,1-21-16,-1 21 0,0-22 16,-20 22-16,20-21 0,0 21 0,1-21 15,-22 0-15,21 21 0,0-21 16,-20 0-16</inkml:trace>
  <inkml:trace contextRef="#ctx0" brushRef="#br1" timeOffset="-200417.02">16298 10880 0,'0'0'0,"-21"21"31,0-21-15,21 21-16,-21 0 0,0 22 0,21-22 15,-22 0-15,1 21 0,21 1 16,0-22-16,-21 21 0,21-21 0,-21 22 15,0-22-15,21 21 0,0-21 16,0 0-16,0 1 0,-21-1 0,21 0 16,21-21 15,0-21-31,0 0 16,-21-1-16,21 1 0</inkml:trace>
  <inkml:trace contextRef="#ctx0" brushRef="#br1" timeOffset="-200169.16">16214 11028 0,'0'-21'0,"0"42"0,0-63 16,0 20-16,0 1 0,0 0 16,21 21-16,0 0 15,0 21-15,0 0 16,0-21-16,1 43 0,20-22 0,-21 0 16,0 0-16,22 22 0,-22-22 15,0 21-15,21-21 0,-21 0 16,1 22-16,-1-22 0,0 0 15,0 0-15,0 0 0,-21 1 16,21-22-16,1 0 16,-22-22-1,21 1 1,0 0-16,0 0 0,-21-21 16,21 20-16</inkml:trace>
  <inkml:trace contextRef="#ctx0" brushRef="#br1" timeOffset="-199952.29">16912 10859 0,'0'-22'0,"0"44"0,0-65 0,0 22 0,21 0 16,-21 42 15,0 0-31,0 0 0,0 1 16,0-1-16,-21 21 0,0 0 0,0-20 16,21 20-16,-21 0 0,-1-21 0,1 22 15,0-1-15,0-21 0,0 22 16,21-22-16,-21 0 0,-1 0 0,22 0 15,-21 0-15,21 1 0,21-22 32,1-22-32,-1 22 0,0-21 0,0 0 15</inkml:trace>
  <inkml:trace contextRef="#ctx0" brushRef="#br1" timeOffset="-199437.57">17441 11240 0,'0'21'0,"0"-42"0,0 63 0,0-21 16,-21-21-16,0 0 15,0 0-15,0 0 16,-1 0-16,1 0 16,21-21-1,0 0 1,0 0-16,21 21 0,1-22 15,-1 22-15,0 0 0,0 0 16,0 0-16,0 0 16,1 22-16,-22-1 15,0 0-15,0 0 0,0 0 16,0 0-16,-22 1 16,1-1-16,0-21 0,0 21 0,0-21 15,0 0-15,-1 0 0,1 0 16,0 0-1,21-21 1,0 0-16,0-1 16,0 1-16,0 0 0,21 0 15,0 0-15,1 0 0,-22-1 0,21 22 16,0 0-16,0 0 0,0 0 16,0 0-16,-21 22 0,22-22 0,-1 21 15,0 0-15,-21 21 0,0-21 16,0 22-16,0-22 0,0 21 0,-21-21 15,-22 22-15,1-1 0,0-21 0,-1 22 16,1-22-16,-21 21 16,20-21-16,-20 0 0,20 1 0,1-1 0,0 0 15,21-21-15,-22 0 0,22 0 16</inkml:trace>
  <inkml:trace contextRef="#ctx0" brushRef="#br1" timeOffset="-198799.93">17780 10732 0,'0'21'32,"0"0"-17,0 0-15,0 0 16,21-21-16,0 0 16,0 0-16,1 0 15,-1 0 1,0 0-1,-21-21-15,21 21 0,-21-21 16,0 0-16,0 0 0,0-1 16,-21 22-1,0 0-15,0 0 16,-1 0-16,1 22 16,0-1-1,0 0-15,21 0 0,0 0 0,0 0 16,0 1-16,0-1 15,0 0-15,0 0 16,21-21 0,0 21-16,0-21 0,1 0 15,-1 0-15,0 0 0,0 0 16,0 0-16,22 0 16</inkml:trace>
  <inkml:trace contextRef="#ctx0" brushRef="#br1" timeOffset="-198236.23">18605 10732 0,'-42'0'31,"42"21"-31,-21 0 0,0-21 0,21 21 16,-21 0-16,-1 0 0,1 22 0,0-22 15,21 0-15,-21 0 0,0 0 0,0 22 16,-1-22-16,1 0 16,0 21-16,21-20 0,-21-1 0,0 21 15,0-21-15,21 0 0,0 1 16,-22-1-16,22 0 0,-21-21 16,21-21 15,21 0-31,-21-1 0,22 1 15,-22 0-15,0-21 0,21 21 16,0-22-16,0 22 0,-21-21 0,21 21 16,0-22-16,1 1 0,-1 21 15,0-22-15,0 22 0,0-21 0,22 21 16,-22 0-16,0-1 0,21 1 16,-21 0-16,1 0 0,20 21 15,-21 0-15,0 0 0,0 0 0,22 21 16,-22 0-16,0 0 0,0 1 15,0 20-15,-21-21 0,0 21 0,22 1 16,-22-22-16,0 21 0,0 1 16,0-1-16,0 0 0,0-21 0,0 22 15,0-22-15,0 21 0,0-21 0,-22 1 16,22-1-16,0 0 0,0 0 16,0-42 15,0 0-31,0 0 15,0-1-15,-21 1 0,21 0 0,-21 0 16</inkml:trace>
  <inkml:trace contextRef="#ctx0" brushRef="#br1" timeOffset="-198049.33">18309 11028 0,'0'0'0,"-21"0"0,42 0 31,0 0-31,0 0 15,22 0-15,-22 0 0,21 0 16,1 0-16,-1 0 0,0 0 0,1 0 0,-1 0 16,0 0-16,1 0 15,-1 0-15,0-21 0,-21 21 0,22 0 16,-22-21-16,0 21 0,21-22 0,-20 22 16</inkml:trace>
  <inkml:trace contextRef="#ctx0" brushRef="#br1" timeOffset="-197777.22">19304 10562 0,'0'0'0,"0"21"16,0 1 0,0-1-16,0 0 0,0 21 15,0-21-15,21 22 0,-21-22 16,21 21-16,-21-21 0,0 22 0,0-22 15,21 0-15,-21 0 0,22 0 0,-1 22 16,-21-22-16,21 0 16,-21 0-16,21 0 0,-21 1 15,21-22 1,0 0-16,1 0 16,-22-22-16,21 22 15,0-21-15</inkml:trace>
  <inkml:trace contextRef="#ctx0" brushRef="#br1" timeOffset="-197529.36">19854 10626 0,'0'0'0,"21"-43"0,-21 22 15,0 0-15,0 0 16,0 42 0,0 0-16,-21 0 0,0 1 15,0 20-15,0 0 0,0-21 0,-1 22 16,-20-1-16,21 0 0,0-20 15,-22 20-15,22-21 0,0 21 0,0-20 16,0-1-16,0 0 0,21 0 16,0 0-16,0 0 0,0 1 0,21-22 31,0 0-31,0 0 16,0-22-16,0 1 0,22 21 15,-22-21-15</inkml:trace>
  <inkml:trace contextRef="#ctx0" brushRef="#br1" timeOffset="-196999.46">20383 10647 0,'-42'21'15,"21"0"-15,0 0 16,0-21-16,-1 0 15,1 0 1,21-21 0,0 0-16,0 0 15,0 0-15,21 21 16,-21-21-16,22-1 0,-1 22 0,-21-21 16,21 21-16,0 0 15,0 0 1,-21 21-16,0 1 15,0-1-15,0 0 0,0 0 16,0 0-16,0 0 0,0 1 0,-21-1 16,21 0-16,-21-21 15,0 0-15,0 0 0,21-21 47,0 0-47,0-1 0,0 1 0,0 0 16,0 0-16,21 0 0,0 0 15,-21-1-15,21 1 0,0 0 0,0 0 16,1 21-16,-1 0 0,0 0 16,0 0-16,0 0 15,0 21-15,-21 0 0,0 22 0,0-22 16,0 0-16,0 21 0,0-21 16,0 1-16,0 20 0,-21-21 0,0 0 15,0 0-15,-21 1 0,20-1 0,1 0 16,21 0-16,-21-21 0</inkml:trace>
  <inkml:trace contextRef="#ctx0" brushRef="#br1" timeOffset="-196533.26">20891 10097 0,'0'0'0,"0"-22"16,22 22 0,-1 0-16,0 0 0,0 0 15,21 0-15,-20 0 0,-1 22 16,21-22-16,-21 21 0,0 0 0,1 0 15,-1 0-15,0 0 0,0 1 0,0-1 16,-21 21-16,0 0 0,0 1 16,21-1-16,-21 0 0,0 22 0,0-22 15,0 22-15,0-1 0,0-20 16,-21 20-16,21-21 0,-21 1 0,-21-1 16,21 22-16,-22-22 0,1 0 15,0 1-15,-1-1 0,-20 0 0,20 1 16,1-1-16,-21-21 0,20 21 0,-20-20 15,20-1-15,22 0 16,-21 0-16,21 0 0,-22 0 0,22-21 16,21 22-16,-21-22 15,21-22 1,21 1-16,0 0 0,1 0 16,-1-21-16,21 20 0,0-20 15</inkml:trace>
  <inkml:trace contextRef="#ctx0" brushRef="#br1" timeOffset="-195820.68">21315 9800 0,'0'0'16,"-21"0"-16,-1 0 0,1-21 0,21 0 31,21 21-31,1 0 16,20 0-16,-21-21 0,21 21 0,22-21 16,-22 21-16,22 0 0,-1-22 15,-20 22-15,20-21 0,-21 21 16,1-21-16,20 21 0,-20 0 15,-22-21-15,21 21 0,0-21 0,-20 21 16,-1 0-16,0 0 0,21 0 16,-21 0-16,1 0 0,-1 21 15,-21 21-15,0-21 16,0 1-16,21 20 0,-21-21 0,0 21 16,0-20-16,0 20 0,0 0 15,0 1-15,0-22 0,0 21 0,0 0 16,0 22-16,0-22 0,0 22 15,0-1-15,0 1 0,-21-1 16,21 1-16,0-1 0,0 22 0,0-43 16,-21 22-16,21-1 0,0-20 0,0 20 15,0 1-15,0-22 0,0 0 16,0 22-16,0-22 0,0 22 16,-22-22-16,22 0 0,0 22 0,0-22 15,0 0-15,0-20 0,-21 20 0,21-21 16,-21 21-16,21-20 0,-21-1 15,21 0-15,0 0 0,-21 0 0,0 0 16,-1 1-16,1-1 16,0-21-16,21 21 0,-21-21 0,0 0 15,-22 0-15,1 21 0,21-21 16,-43 0-16,22 0 0,0 0 16,-22 0-16,1 0 0,20 21 0,-20-21 15,21 0-15,-1 0 0,1 0 0,21 0 16,-22 21-16,22-21 0,0 0 15,0 0-15,0 0 0,0 0 16,-1 0-16,1 0 16,0 0-1,0-21-15</inkml:trace>
  <inkml:trace contextRef="#ctx0" brushRef="#br1" timeOffset="-194568.2">825 14118 0,'0'-21'0,"0"42"0,0-63 16,22 42-16,-22 21 31,-22 0-16,1 0-15,-21 1 0,21 20 16,-22 0-16,1 1 0,0-1 16,-22 0-16,22 22 0,-22-22 0,1 22 15,21-22-15,-22 0 0,22 1 16,-1-1-16,1 0 0,0 1 16,21-22-16,-22 21 0,22-21 0,21 0 15,-21 1-15,21-1 16,0 0-1,21-21 1,0-21 0,22 0-16,-22-1 0,21 1 15,0 0-15,1-21 0</inkml:trace>
  <inkml:trace contextRef="#ctx0" brushRef="#br1" timeOffset="-194264.6">1185 14097 0,'-21'21'15,"0"0"1,0 1-16,0 20 0,-22-21 16,22 21-16,0 1 0,-21-1 15,20 0-15,-20 22 0,0-22 16,21 22-16,-22-22 0,1 0 0,0 22 15,-1-22-15,1 1 0,21-22 16,-22 21-16,22 0 0,0-20 16,0-1-16,0 0 0,0 0 0,-1 0 15,44-21 17,20 0-17,-21-21-15,21 0 16,-20 0-16</inkml:trace>
  <inkml:trace contextRef="#ctx0" brushRef="#br1" timeOffset="-193949.11">1736 14161 0,'0'0'15,"-22"0"16,22 21-31,-21 0 0,0 21 16,0-21-16,21 22 16,0-1-16,0 22 0,-21-22 15,0 0-15,21 22 0,-22-22 0,1 22 16,21-22-16,0 0 0,-21 1 16,21-1-16,-21-21 0,21 21 0,0-20 15,0-1-15,0 0 0,0 0 16,21-21-1,0 0-15,0 0 16,1 0-16,-1-21 0,0 0 16,-21 0-16,0-1 0,21 1 0,-21 0 15,21 0-15</inkml:trace>
  <inkml:trace contextRef="#ctx0" brushRef="#br1" timeOffset="-193745.23">1503 14669 0,'0'0'0,"0"-22"32,21 22-32,0 0 0,0-21 15,0 21-15,1-21 0,-1 21 16,0-21-16,0 21 0,21-21 0,-20 0 16,20 21-16,-21-22 15,0 1-15,22 21 0,-22-21 0,0 21 0,0 0 16,0-21-16,0 21 15,1 0-15,20 0 0</inkml:trace>
  <inkml:trace contextRef="#ctx0" brushRef="#br1" timeOffset="-192668.19">2709 14774 0,'0'0'0,"21"0"15,1 0-15,-1-21 0,0 21 0,-21-21 16,21 0-16,-21 0 0,21 0 16,-21-1-16,21 1 0,-21 0 15,0 0-15,0-21 0,0 20 16,0 1-16,-21-21 0,0 21 0,0-22 16,0 22-16,-22 0 0,22 0 15,-21 0-15,21 0 0,-22-1 16,1 22-16,0 0 0,-1 0 0,1 22 15,-21-1-15,41 0 0,-20 21 16,0 1-16,21-22 0,-22 21 0,22 22 16,21-22-16,-21 0 15,21 1-15,0-1 0,-21-21 0,21 21 0,0-20 16,0 20-16,0-21 16,21 0-16,0-21 0,0 0 15,0 0-15,22 0 0,-22 0 16,21 0-16,-21-21 0,22 0 0,-1 21 15,0-21-15,1-22 0,-1 22 16,0 0-16,1-21 0,-1 21 0,-21-22 16,0 1-16,1 21 0,-1-22 15,-21 22-15,21-21 0,-21 21 16,0 0-16,0-1 0,0 1 0,0 42 31,-21 22-15,21-22-16,0 21 0,0 1 15,0-22-15,0 21 0,0 0 0,21 1 16,0-22-16,-21 21 0,21-21 16,0 22-16,1-22 0,-1-21 0,0 21 15,21 0-15,-21-21 0,22 0 16,-1 0-16,0 0 0,1 0 0,-1-21 16,0 0-16,1 0 0,-1 21 15,0-21-15,-20-22 0,20 22 0,-21 0 16,0 0-16,0-22 0,-21 22 0,0-21 15,0 0-15,0 20 16,0-20-16,-21 21 0,0-21 0,0 20 16,0 22-16,-22-21 0,22 21 15,0 0-15,0 0 0,-21 0 0,20 21 16,1 1-16,0-1 0,0 0 16,21 21-16,-21-21 0,21 1 0,-21 20 15,21-21-15,0 21 0,0-20 16,0-1-16,0 0 0,0 0 0,0 0 15,21 0-15,0-21 16,0 22-16,0-22 0,0 21 16,1-21-16,-1 21 15,0-21-15,0 0 0,-21 21 16,21 0-16,0 0 16,-21 1-16,22-1 0,-1 21 0,-21-21 15,0 22-15,0-1 0,0 0 16,0 1-16,0-1 0,0 21 0,0 1 15,0-1-15,0 1 0,0-22 16,0 22-16,0-1 0,0 22 0,0-22 16,0 1-16,0-1 0,-21 1 0,21-22 15,-22 22-15,1-22 0,0 0 16,21 1-16,-21-22 0,0 0 0,0 0 16,-1-21-16,1 0 0,-21 0 15,21 0-15,-22 0 0,1-42 16,0 21-16,-1-22 0,-20 1 0,-1 0 15,-20-1-15,-1-20 0,22-1 16,-22 1-16,21 21 0,1-22 16,21 1-16,20-1 0,1 22 0,21-22 15,0 22-15,0 0 0,21-1 16,22-20-16,-22 20 0,0 1 0,21 0 16,1-1-16</inkml:trace>
  <inkml:trace contextRef="#ctx0" brushRef="#br1" timeOffset="-190733.86">3916 14266 0,'0'-21'0,"-21"0"16,-1 21 15,22 21-31,0 0 0,0 1 15,0-1-15,0 21 0,0-21 16,0 22-16,0-22 0,0 21 0,0-21 16,0 22-16,0-22 0,0 0 15,0 0-15,-21 0 0,21 0 16,-21-21-16,21-21 31,0 0-15,0 0-16,0 0 0,0 0 15,0-22-15,0 22 0,0-21 16,0-1-16,0 1 0,21 21 0,-21-21 16,21-1-16,1 22 0,-1-21 15,0 21-15,0 21 0,0-22 0,0 22 16,1 0-16,-1 0 0,0 22 16,0-22-16,0 21 0,0 21 0,1-21 15,-1 22-15,0-1 0,0-21 16,0 21-16,0 1 0,-21-22 0,22 21 15,-1-21-15,0 1 0,0-1 16,0 0-16,0 0 0,22 0 0,-22-21 16,21 0-16,-21 0 15,22 0-15,-1 0 0,0 0 0,1-21 16,-1 0-16,0 0 0,1 0 0,-1-1 16,0-20-16,1 21 0,-22-21 15,21 20-15,-21-20 0,1 0 0,-1-1 16,-21 22-16,0-21 0,0 0 15,0 20-15,0 1 0,-21-21 0,-22 21 16,22 0-16,-21-1 0,-1 22 16,1 0-16,0 0 0,-1 0 15,1 22-15,0-22 0,-1 21 0,1 21 16,0-21-16,-1 22 0,1-1 0,0 0 16,21 1-16,-1-1 15,22 21-15,0-20 0,0-1 0,0 0 16,0 1-16,0-1 0,22-21 15,-22 0-15,42 22 0,-21-43 0,0 21 16,22-21-16,-22 0 0,21 0 16,0 0-16,1 0 0,-1-21 0,0 21 15,-20-21-15,20-1 0,0 1 0,1-21 16,-22 21-16,21-22 0,-21 22 16,0-21-16,1 0 0,-1-1 15,0 1-15,-21 0 0,0-1 16,0 22-16,0-21 0,0 21 0,0-1 0,0 1 15,0 0-15,-21 21 32,0 21-32,-1 0 0,1 1 15,21-1-15,0 0 0,-21 21 0,21 1 16,0-22-16,0 21 0,0 0 0,0-20 16,21 20-16,0-21 0,1 21 15,-1-20-15,0-1 0,0-21 0,0 21 16,0-21-16,1 0 0,20 0 15,0 0-15,-21 0 0,22-21 0,-1 0 16,-21-1-16,22 1 16,-1 0-16,-21 0 0,0-21 0,22 20 15,-43-20-15,21 0 0,-21 21 16,0-22-16,0 22 0,0-21 0,0 21 16,0-1-16,0 1 0,0 0 0,-21 21 31,21 21-31,0 0 0,-22 1 15,22-1-15,0 0 0,-21 21 16,21 1-16,0-22 0,0 21 0,0 0 16,0 1-16,0-1 0,0-21 15,0 0-15,0 22 0,0-22 16,0 0-16,0 0 0,0 0 16,0-42-1,0 0 1,0 0-16,0 0 15,21-22-15,-21 22 0,22-21 0,-1 21 16,-21-22-16,21 1 0,0 0 16,-21 21-16,21-22 0,0 1 0,-21 21 15,22-22-15,-1 22 0,-21 0 0,21 0 16,0 21-16,0 0 16,0 0-16,1 21 15,-1 0-15,-21 0 0,0 1 0,21-1 16,-21 21-16,21-21 0,-21 22 15,0-1-15,21-21 0,0 21 16,1-20-16,-22 20 0,0-21 0,21 0 16,0 0-16,-21 1 0,21-22 0,0 0 15,0 0 1,1 0-16,-1 0 0,0 0 0,0-22 16,0 1-16,0-21 0,1 21 15,20-22-15,-21 22 0,0-21 0,0 0 16,1 20-16,-1-20 0,0 0 15,-21 21-15,21-22 0,0 22 0,-21 0 16,0 0-16,21 0 0,-21 42 31,0 0-15,0 0-16,0 21 0,0-20 16,0-1-16,0 21 0,0-21 0,0 22 15,0-22-15,0 21 0,0-21 16,22 0-16,-22 1 0,21-1 0,0 0 15,21 0-15,-21-21 0,1 0 0,20 0 16,0 0-16,-21 0 0,22 0 16,-1 0-16,0 0 0,-20-21 0,20 0 15,0 0-15,-21-1 16,22 1-16,-22-21 0,0 21 0,0 0 16,0-22-16,1 22 0,-22 0 0,0-21 15,0 20-15,0-20 0,0 21 16,0 0-16,-22 0 0,1 21 15,-21 0-15,21 0 0,0 0 16,-22 21-16,22 0 0,-21 0 0,21 0 16,-1 0-16,1 22 0,21-1 0,0-21 15,0 22-15,0-1 0,0 0 16,0-21-16,0 22 0,0-22 0,21 21 16,1-21-16,-1 1 0,0-1 15,0-21-15,21 21 0,-20-21 16,-1 0-16,21 0 0,-21 0 0,0 0 15,22-21-15,-22 0 0,21 21 16,-21-22-16</inkml:trace>
  <inkml:trace contextRef="#ctx0" brushRef="#br1" timeOffset="-189993.28">7810 13399 0,'0'0'0,"22"-64"31,-1 64-31,0 0 0,21-21 16,1 21-16,-1 0 0,21 0 0,-20 0 15,20 0-15,-20-21 0,-1 21 0,0 0 16,-21 0-16,22 0 0,-22 0 15,0 0-15,-42 0 32,0 0-32,-22 0 0,22 0 15,0 0-15,-21 21 0,21-21 16,-22 0-16,22 0 0,-21 0 0,21 0 16,-1 0-16,-20 0 0,21 0 0,0 0 15,0 0-15,-22 0 0,22 21 16,-21-21-16,21 0 0,-22 0 15,22 21-15,-21-21 0,21 21 16,-1-21-16,1 22 0,0-1 0,0 0 16,0 0-16,0 21 0,21 1 15,0-1-15,0 0 0,0 22 0,0-22 16,0 22-16,0-1 0,0 1 16,0-1-16,0 1 0,0-1 0,0 1 15,0 20-15,0-20 0,0 21 0,0-1 16,0-20-16,0-1 0,0 1 15,0-1-15,0 1 0,0-1 0,0-20 16,0 20-16,0-21 0,0 1 16,0-1-16,21-21 0,0 0 15,0 22-15,0-22 0,22-21 16,-22 0-16,0 0 0,21-21 16,-21 0-16,22-1 0,-1 1 0,0 0 15,1-21-15,20-1 0,-20 22 16,-1-21-16,0 0 0,22-22 0,-22 22 15,0-22-15,1 1 0</inkml:trace>
  <inkml:trace contextRef="#ctx0" brushRef="#br1" timeOffset="-188993.85">8721 13695 0,'-22'-21'0,"44"42"0,-65-42 16,22 21-16,0 0 0,0 0 0,0 0 15,-1 21-15,1 0 16,0 0-16,21 22 0,-21-1 0,0 0 16,0 1-16,21-1 0,0 0 15,-22 1-15,22 20 0,-21-21 0,21 1 16,-21 20-16,21-20 0,0 20 16,0-21-16,0 1 0,0-1 15,0 0-15,0-20 0,0-1 0,0 21 16,21-21-16,0 0 0,1-21 15,-1 0-15,21 0 0,-21-21 16,22 0-16,-1 0 0,0 0 16,1 0-16,20-22 0,-21 22 0,1-21 15,-1-1-15,22 1 0,-43 0 16,21-1-16,-21 1 0,22 0 0,-43-1 16,0 1-16,21 21 0,-21-21 15,0 20-15,0 1 0,0 0 0,-21 21 16,-1 21-1,22 0 1,-21 22-16,0-22 0,21 0 16,-21 21-16,21-20 0,0 20 15,0 0-15,-21 1 0,21-22 0,0 21 16,0 0-16,0-20 0,0 20 16,21-21-16,0 0 0,0-21 0,0 21 15,22-21-15,-22 0 0,21 0 0,-21 0 16,1 0-16,20-21 0,-21 21 15,0-21-15,0 0 0,-21 0 0,0-22 16,0 22-16,0 0 16,0 0-16,0-21 0,-21 20 0,0 1 15,0-21-15,0 21 0,0 0 16,-1-1-16,1 1 0,21 0 16,0 0-16,0 0 0,0 0 0,0-1 15,0 1-15,21 21 0,1-21 16,-1 0-16,21 21 0,-21 0 0,0 0 15,1 0-15,20 0 0,-21 21 16,0-21-16,22 21 0,-22 0 0,0 1 16,0 20-16,0-21 0,0 0 0,1 22 15,-1-22-15,0 21 0,-21 0 16,21-20-16,-21 20 0,0-21 0,0 21 16,0-20-16,0-1 0,0 0 15,0 0-15,0 0 0,-21 0 16,0-21-16,0 0 15,21-21 1,0 0-16,0 0 16,0 0-16,0-22 0,21 22 15,-21-21-15,21 0 0,21-1 0,-21 1 16,1 0-16,-1-1 0,21 1 16,-21 21-16,22-22 0,-1 22 0,0 0 15,1 21-15,-22 0 0,21 0 0,0 0 16,-20 0-16,-1 21 0,0 0 15,0 1-15,0-1 0,0 21 0,-21-21 16,0 22-16,0-22 16,0 21-16,0-21 0,0 22 0,0-1 15,-21-21-15,0 0 0,0 22 0,0-22 16,21 0-16,-21 0 0,21 0 16,-22-21-16,22 21 0,0-42 31,22 0-31,-1 0 0,0 0 0,0 0 15,21-22-15,-20 1 0</inkml:trace>
  <inkml:trace contextRef="#ctx0" brushRef="#br1" timeOffset="-188757.99">10647 13758 0,'0'0'0,"21"-21"0,-21-21 16,0 21-16,0 0 0,0 42 31,0 0-31,0 21 0,-21-21 0,0 22 15,21-1-15,-22 0 0,22 1 16,-21-1-16,0 0 0,21 1 0,-21-1 16,21 0-16,0 1 0,0-1 0,-21-21 15,21 22-15,0-1 0,0 0 16,0-21-16,0 1 0,0 20 0,0-21 16,0 0-16,21-21 15,-21-21 1,0 0-16,21 0 0</inkml:trace>
  <inkml:trace contextRef="#ctx0" brushRef="#br1" timeOffset="-188569.1">10435 14076 0,'21'0'47,"0"0"-47,1 0 0,-1 0 15,0 0-15,21 0 0,-21 0 0,1 0 16,-1 0-16,21 0 0,-21 0 16,22 0-16,-1-21 0,-21 21 15,21-21-15,-20-1 0,20 22 0</inkml:trace>
  <inkml:trace contextRef="#ctx0" brushRef="#br1" timeOffset="-187633.63">11388 14139 0,'0'0'0,"21"0"0,0 0 0,0 0 16,0 0-16,0 0 0,1 0 0,-22-21 16,21 0-16,0 21 0,0-21 15,-21 0-15,0 0 0,0-1 16,0 1-16,0 0 0,-21-21 15,0 21-15,0-1 0,-22 1 16,22 0-16,-21 0 0,21 21 0,-22 0 16,22 0-16,-21 0 0,-1 0 15,1 0-15,21 21 0,-21 0 0,-1 22 16,1-22-16,21 0 0,0 21 16,-1-21-16,1 22 0,0-1 0,21 0 15,0 1-15,0-22 0,0 21 16,0 1-16,0-1 0,0-21 0,0 0 15,21 22-15,0-22 0,1-21 16,-1 0-16,0 0 0,0 0 16,21 0-16,-20-21 0,20 21 15,-21-22-15,21 1 0,1-21 16,-22 21-16,21 0 0,1-22 0,-22 22 16,21-21-16,-21 21 0,0-22 15,1 1-15,-1 21 0,0-22 0,-21 22 16,0-21-16,21 21 0,-21 0 0,0-1 15,0 44 1,0 20 0,0-21-16,0 0 0,0 0 15,0 22-15,0-22 0,0 21 16,0-21-16,0 1 0,21-1 0,-21 0 16,21 0-16,1 0 0,-1 0 15,0 1-15,0-22 0,0 21 16,22-21-16,-22 0 0,0 0 0,21 0 15,1 0-15,-22-21 0,21 21 0,-21-22 16,22 1-16,-22 21 0,21-21 16,-21 0-16,0 0 0,1 0 0,-22-22 15,0 22-15,21 0 0,-21 0 16,0 0-16,0-1 0,0 1 0,0 0 16,-21 21-1,-1 0-15,22 21 0,-21 0 16,21 1-16,-21-1 0,21 0 0,-21 0 15,21 0-15,0 0 0,0 1 16,0-1-16,0 0 0,0 0 0,0 0 16,0 0-1,0-42 17,0 0-17,0 0-15,21 21 0,-21-21 0,21-22 16,-21 22-16</inkml:trace>
  <inkml:trace contextRef="#ctx0" brushRef="#br1" timeOffset="-187472.72">12128 13907 0,'0'-43'16,"0"149"-16,0-169 0,0-1 0,0 22 0,0 21 15,0-1-15,-21 22 32,21 22-17,0-1 1,21-21-16,1 21 15,-1-21-15,0 0 16,21 0-16,-21 0 0,1 0 0</inkml:trace>
  <inkml:trace contextRef="#ctx0" brushRef="#br1" timeOffset="-186998">12615 13864 0,'0'64'16,"0"-43"-1,0 0-15,0 0 16,0 0-16,0 1 0,0-1 0,0 0 16,-21 0-16,21 0 0,0 22 0,-21-22 15,21 0-15,0 0 0,-21 0 16,21 0-16,0 1 16,0-1-16,0 0 15,0-42 16,0 0-31,0-1 16,0 1-16,21 0 0,0 0 16,-21 0-16,21-22 0,0 22 15,1-21-15,-1 21 0,21-22 0,-21 22 16,0-21-16,22 0 0,-22 20 16,0 1-16,21 0 0,-20 21 0,-1 0 15,0 0-15,0 0 0,0 21 16,-21 0-16,0 22 0,0-22 0,0 0 15,0 21-15,0-20 0,0 20 0,0-21 16,0 0-16,0 22 16,0-22-16,0 0 0,0 0 0,-21 0 15,21 0-15,0 1 0,0-1 16,21-21 15,0-21-15,1 21-16,20-22 0,-21 1 0,0 0 15,22 0-15</inkml:trace>
  <inkml:trace contextRef="#ctx0" brushRef="#br1" timeOffset="-186641.48">13589 13928 0,'42'-21'0,"-84"42"0,105-85 0,-41 43 16,-22 0-16,0 0 0,0 0 16,0-1-16,-22 22 15,-20 0 1,21 0-16,0 0 0,-22 22 15,1-1-15,0 0 0,21 0 0,-22 0 16,22 0-16,0 1 0,21-1 16,0 0-16,0 0 0,0 0 0,0 0 15,21-21-15,0 22 0,0-1 0,22-21 16,-1 0-16,-21 21 0,22-21 16,-1 0-16,-21 21 0,21-21 0,-20 0 15,-1 21-15,0-21 0,0 21 16,0-21-16,0 22 0,1-1 15,-22 0 1,-22 0-16,1-21 16,0 21-16,0-21 0,0 0 0,-22 21 15,1-21-15,0 0 0,-1 0 16,1 22-16,-21-22 0,20 0 0,-20 0 16,20 21-16,1-21 0,0 0 0,21 0 15,-1 0-15,22-21 16</inkml:trace>
  <inkml:trace contextRef="#ctx0" brushRef="#br1" timeOffset="-186097.29">14986 13208 0,'42'-42'16,"-84"84"-16,127-105 0,-64 20 0,21 22 16,-21 0-16,0 0 0,-21 0 0,0-1 15,0 1-15,0 0 0,-21 21 16,0 0-16,-21 0 0,-1 0 0,1 0 16,0 0-16,-1 42 0,1-20 15,21 20-15,-21 0 0,-1 22 16,1-22-16,0 22 0,20 20 0,-20 1 15,0 0-15,21-1 0,-22 1 16,22 0-16,0-1 0,-21 1 0,20 0 16,1-1-16,0-20 0,21 20 15,0 1-15,0 0 0,0-22 0,0 1 16,0-1-16,21-20 0,0-1 16,1 0-16,-1-21 0,0 1 0,21-1 15,-21 0-15,22-21 0,-1 0 0,0 0 16,1-21-16,-1 0 0,0-1 15,1 1-15,20-21 0,-20 21 0,20-43 16,1 22-16,-1-22 0</inkml:trace>
  <inkml:trace contextRef="#ctx0" brushRef="#br1" timeOffset="-185829.44">15684 13462 0,'0'-42'16,"0"84"-16,0-127 0,0 64 0,0 0 15,0 0-15,-21 21 0,0 0 0,0 0 16,0 0-16,0 21 16,-1 21-16,22-20 0,-21 20 0,0 21 15,0-20-15,0 20 0,0 1 16,21-1-16,-22 1 0,1-22 0,0 22 16,21-22-16,0 0 0,-21 1 15,21-1-15,0-21 0,0 21 16,0-20-16,0-1 0,0 0 0,21-21 15,0 0-15,22 0 16,-22 0-16,0 0 0,21-21 0,-21 21 16,22-21-16,-22-1 0,0 1 0,0-21 15</inkml:trace>
  <inkml:trace contextRef="#ctx0" brushRef="#br1" timeOffset="-185629.55">15346 13780 0,'0'0'0,"-64"0"0,22 0 0,21 0 0,-22 21 16,22-21-16,0 0 0,42 0 31,22 0-15,-22 0-16,21 0 0,0 0 0,1 0 16,20 0-16,-20 0 0,20 0 15,-21 0-15,1-21 0,-1 21 0,0 0 16,1 0-16,-1-22 0,-21 22 0</inkml:trace>
  <inkml:trace contextRef="#ctx0" brushRef="#br1" timeOffset="-185285.75">15811 13907 0,'0'0'0,"0"21"0,-21 0 16,21 0-1,21-21 1,1 0-16,-1 0 0,0 0 15,0 0-15,0-21 0,0 0 16,1 21-16,-1-21 0,0-1 0,0 1 16,0 0-16,0 0 0,1 21 15,-22-21-15,21 0 0,-21-1 16,0 1-16,0 0 0,-21 21 16,-1 0-16,1 0 0,0 0 15,0 0-15,0 0 0,0 21 0,-1 0 16,1 1-16,-21 20 0,21-21 15,0 0-15,21 22 0,-22-22 0,22 21 16,0-21-16,0 0 0,0 1 16,0-1-16,0 0 0,22 0 0,-1 0 15,0-21-15,0 0 0,0 21 16,22-21-16,-22 0 0,21 0 16,0 0-16,-20 0 0,20-21 0,0 21 0</inkml:trace>
  <inkml:trace contextRef="#ctx0" brushRef="#br1" timeOffset="-184525.19">16362 13822 0,'0'-21'0,"0"42"0,0-63 0,21 20 15,0 22-15,0-21 0,0 0 16,1 21-16,-1 0 0,0-21 0,0 21 16,0 0-16,0 0 0,1 21 15,-1 0-15,0-21 0,0 43 0,-21-22 16,0 0-16,0 0 0,0 21 15,0-20-15,0-1 0,0 0 0,0 21 16,-21-21-16,0 1 0,0-1 16,-1 0-16,1-21 0,0 21 15,0-21-15,21 21 0,21-42 47,0 0-47,0 21 0,1-21 0,20 0 16,-21-1-16,0-20 0,0 21 15,22-21-15,-22 20 0,0-20 0,0 0 16,0-1-16,1 22 0,-1 0 16,-21 0-16,0 0 0,0 0 0,0 42 15,0 0 1,0 0-16,-21 0 0,-1 0 16,1 1-16,21 20 0,-21-21 15,21 21-15,-21 1 0,21-22 0,-21 21 16,21-21-16,0 1 0,0-1 0,0 0 15,0 21-15,21-42 0,0 21 16,0 1-16,22-1 0,-22-21 0,0 0 16,0 0-16,21 0 0,-20 0 15,20 0-15,0 0 0,-21 0 0,22-21 16,-1 21-16,-21-22 0,22 1 16,-1 0-16,-21 0 0,21-21 15,-20 20-15,-1-20 0,0 0 0,0-1 16,0 1-16,-21-21 0,0-1 15,0 22-15,0-22 0,0 1 0,0 20 16,0-20-16,21 21 0,-21 20 16,0-20-16,0 21 0,0 42 31,0 0-31,0 22 0,-21-1 16,21 0-16,0 1 0,-21 20 0,21 1 15,-21-22-15,0 21 0,21-20 16,-21 20-16,-1-20 0,22-1 0,-21 0 15,21 1-15,0-22 0,0 0 16,0 21-16,0-21 0,0 1 16,21-22-16,1 0 15,-1 0-15,0 0 0,0 0 16,0 0-16,0 0 0,1 0 0,-1-22 16,21 1-16,-21 0 0,-21 0 15,21 0-15,1-22 0</inkml:trace>
  <inkml:trace contextRef="#ctx0" brushRef="#br1" timeOffset="-184345.29">17272 13695 0,'-21'-21'0,"42"42"0,-63-42 15,-1 21-15,64 0 32,1 0-17,-1 0-15,21 0 0,0 0 0,1 0 16,-1 0-16,0 0 0,1 0 15,-1 0-15,0 0 0,1 0 0,-1 0 16,0-21-16,1 21 0,-1-22 16</inkml:trace>
  <inkml:trace contextRef="#ctx0" brushRef="#br1" timeOffset="-184089.03">18267 13377 0,'0'0'0,"0"-21"0,-21 21 31,-1 0-31,1 21 16,0-21-16,21 22 0,0-1 15,-21 21-15,0-21 0,21 22 0,-21-1 16,21 0-16,0 1 0,0-1 16,-22 0-16,22 1 0,0-1 0,0 0 15,0 1-15,0-22 0,0 21 0,0-21 16,0 0-16,0 1 0,22-1 15,-1 0-15,0-21 0,0 21 0,0-21 16,0 0-16,1 0 16,-1 0-16,0 0 0</inkml:trace>
  <inkml:trace contextRef="#ctx0" brushRef="#br1" timeOffset="-183797.19">18669 13441 0,'0'0'0,"0"-21"0,0 0 0,21-1 16,-21 1 0,21 21-16,0 0 0,1 0 0,-1 21 15,0 1-15,0-1 16,0 0-16,0 21 0,1-21 16,-1 22-16,-21-1 0,0 0 15,21 1-15,-21-1 0,0 0 0,0 1 16,0-1-16,0-21 0,0 22 15,0-22-15,-21 0 0,0 0 0,21 0 16,-22 0-16,1 1 0,-21-22 0,21 21 16,0-21-16,-1 0 0,1 0 15,0 0-15</inkml:trace>
  <inkml:trace contextRef="#ctx0" brushRef="#br1" timeOffset="-183457.39">19177 14034 0,'0'21'16,"21"-42"31,-21-1-47,0 1 15,21 0-15,0 21 16,1-21-16,-1 21 16,0 0-1,-21 21 1,0 0-16,0 0 16,0 1-16,0-1 0,0 21 0,-21-21 15,0 0-15,-1 22 0,1-1 0,-21-21 16,21 22-16,-22-22 0,-20 21 15,21 0-15,-22-20 0,22-1 0,-22 21 16,22-42-16,-22 21 0,22 0 16,0-21-16,-1 0 0,22 0 0</inkml:trace>
  <inkml:trace contextRef="#ctx0" brushRef="#br1" timeOffset="-182788.77">19939 12975 0,'0'0'0,"0"-21"0,0 0 0,0 42 47,-21 0-31,21 0-16,0 1 0,0-1 0,0 21 15,0-21-15,0 0 0,0 1 16,0-1-16,0 0 15,21-21-15,0 0 16,0 0-16,0 0 16,1 0-16,-22-21 0,0 0 0,21 21 15,-21-22-15,0 1 16,0 0-16,0 0 0,0 0 16,0 0-16,0-1 15,-21 22-15,21 22 16,-22-1-16,22 0 15,-21 0-15,0 0 0,21 0 0,0 22 16,-21-22-16,21 21 0,-21-21 0,21 1 16,-21 20-16,21-21 0,0 21 15,0-20-15,0-1 0,0 0 16,0 0-16,0 0 0,21 0 0,0-21 16,21 0-16,-21 0 0</inkml:trace>
  <inkml:trace contextRef="#ctx0" brushRef="#br1" timeOffset="-182497.94">20764 13208 0,'0'0'0,"0"-21"0,0 0 16,0 0-16,-21 21 0,0 0 15,0 0-15,0 0 0,0 21 16,-1 0-16,1 0 0,0 21 0,0-20 15,0 20-15,0-21 0,-1 21 16,22 1-16,0-1 0,-21 0 16,0 1-16,21-1 0,-21 0 0,21 1 15,0-1-15,0-21 0,0 22 16,0-22-16,0 21 0,21-21 0,0-21 16,0 21-16,1 1 0,-1-22 15,21 0-15,-21 0 0,0 0 0,22 0 16,-22 0-16,0-22 0,0 22 15,0-21-15</inkml:trace>
  <inkml:trace contextRef="#ctx0" brushRef="#br1" timeOffset="-182309.05">20405 13610 0,'-22'0'0,"44"0"0,-86 0 0,43 0 0,0 0 15,42 0 16,0 0-15,0 0-16,22 0 0,-1-21 0,21 21 16,-20 0-16,20-21 0,1 21 15,-22-21-15,22 21 0,-1-21 0,-21-1 16,1 22-16</inkml:trace>
  <inkml:trace contextRef="#ctx0" brushRef="#br1" timeOffset="-181973.22">21082 13462 0,'-21'0'15,"0"0"-15,-1 0 0,22 21 16,-21-21-16,21 21 16,21-21 15,1 0-31,-1 0 0,0 0 0,0 0 16,0-21-16,0 0 0,1 21 15,-1-21-15,0 21 0,-21-21 16,21 0-16,-21-1 15,0 1 1,-21 21-16,0 0 0,0 0 16,-1 0-16,1 21 0,0 1 15,0-1-15,0 0 0,-22 21 16,22-21-16,0 22 0,21-22 0,-21 21 16,21 1-16,-21-22 0,21 21 15,0-21-15,0 0 0,0 22 0,21-43 16,0 21-16,0 0 0,0-21 15,22 0-15,-22 0 0,21 0 0,-21 0 16,22 0-16,-1 0 0,0-21 0</inkml:trace>
  <inkml:trace contextRef="#ctx0" brushRef="#br1" timeOffset="-181484.5">21590 13483 0,'0'-21'0,"0"42"0,0-63 0,0 21 16,0 0-16,21-1 15,0 22-15,0 0 16,1 0 0,-1 0-16,0 22 0,0-22 0,0 21 15,0 0-15,-21 0 0,22 0 0,-22 0 16,21 22-16,-21-22 0,0 21 16,0-21-16,0 1 0,0 20 0,-21-21 15,-1 0-15,1 0 16,0 1-16,0-22 0,0 21 0,0-21 0,-1 0 15,22 21-15,-21-21 16,21-21 0,21 21-16,1-21 15,-1-1-15,0 1 0,0 0 16,0 0-16,22-21 0,-22 20 0,0-20 16,21 0-16,-21 21 0,1-22 15,-1 22-15,21 0 0,-42 0 0,21 0 16,-21-1-16,21 22 0,-21 22 31,0-1-31,-21-21 0,0 42 0,0-21 16,0 0-16,21 1 0,-21 20 15,-1-21-15,22 21 0,-21-20 0,21-1 16,0 0-16,0 21 0,21-21 16,1 1-16,-1-1 0,0-21 15,21 0-15,1 0 0,-22 0 16,21 0-16,0 0 0,-20 0 0,20 0 15,0-21-15,-21-1 0,22 1 16</inkml:trace>
  <inkml:trace contextRef="#ctx0" brushRef="#br1" timeOffset="-181232.52">22606 13314 0,'0'0'0,"21"-42"0,-21-1 16,0 1-16,0 21 0,0-22 15,0 22-15,-21 21 16,0 0-1,0 43-15,-1-22 0,1 21 0,0-21 16,0 22-16,21-1 0,-21 0 16,0 1-16,21-1 0,-22 21 0,22-20 15,0-1-15,0 0 0,0 1 0,0-22 16,0 21-16,0-21 0,0 1 16,0-1-16,0 0 0,22 0 0,-1-21 15,0 0-15,0 0 16,0 0-16,0 0 0,1 0 15,-1-21-15,21 21 0,-21-21 16,0 0-16</inkml:trace>
  <inkml:trace contextRef="#ctx0" brushRef="#br1" timeOffset="-181021.64">22415 13399 0,'0'0'0,"-21"0"0,42 0 31,1 0-31,-1 0 0,21 0 16,-21 0-16,22 0 0,-1 0 15,0 0-15,22 0 0,-22 0 0,22-22 16,-22 22-16,0 0 0,1 0 16,-1 0-16,0-21 0,1 21 0,-22 0 15</inkml:trace>
  <inkml:trace contextRef="#ctx0" brushRef="#br1" timeOffset="-180381.67">20764 14351 0,'0'-21'0,"0"42"0,0-63 0,0 21 16,0-1-16,0 1 0,0 0 16,22 21-1,-1 21 1,-21 0-16,21 1 0,0 20 0,21 0 15,-20 1-15,-1-1 0,-21 0 16,21 1-16,0-1 0,-21 0 16,0 1-16,0-22 0,0 21 0,0-21 0,0 0 15,0 1-15,0-1 16,0 0-16,-21 0 0,21-42 31,0 0-15,0 0-16,0-1 0,21 1 0,0-21 15,0 0-15,1-1 0,-1 1 16,0-22-16,0 22 0,0-21 0,0 20 16,1-20-16,20 20 0,-21 22 15,0-21-15,0 21 0,1 0 16,-1-1-16,0 22 0,0 0 16,-21 22-16,0-1 15,21 0-15,-21 0 0,0 0 16,0 22-16,0-1 0,0-21 0</inkml:trace>
  <inkml:trace contextRef="#ctx0" brushRef="#br1" timeOffset="-179856.86">21696 14796 0,'42'0'0,"-84"0"0,105-22 0,-20 1 16,-22 0-16,21 0 0,-21 0 15,0 0-15,-21-1 0,0-20 0,0 21 16,0-21-16,0-1 0,-21 22 16,0-21-16,-21 21 0,21-1 0,-22 1 15,22 21-15,-21 0 0,-1 0 16,22 0-16,-21 21 0,21 1 0,0 20 16,-22-21-16,22 21 0,0 1 15,0-22-15,0 21 0,21 1 0,0-22 16,-22 21-16,22-21 0,0 22 15,0-22-15,0 0 0,22 0 16,-1 0-16,0-21 0,0 21 0,0-21 16,22 0-16,-22 0 0,21 0 15,-21 0-15,22-21 0,-1 21 0,-21-21 16,21 0-16,-20 0 0,-1 0 16,0-1-16,0-20 0,0 0 0,0-1 15,-21 22-15,22-42 0,-22 20 16,0 1-16,0 21 0,0-21 0,0 20 15,0 1-15,0 0 0,-22 42 16,1 0-16,0 1 16,0-1-16,0 21 0,0-21 15,21 22-15,0-1 0,-22 0 16,22-21-16,0 22 0,0-22 0,0 0 16,0 0-16,0 22 0,0-22 15,0 0-15,22-21 0,-1 0 16,0 0-16,0 0 0,21 0 15,-20 0-15,20-21 0,-21 0 0,21-1 16,-20 1-16</inkml:trace>
  <inkml:trace contextRef="#ctx0" brushRef="#br1" timeOffset="-179025.2">22246 14372 0,'0'0'0,"0"-42"16,21-43-1,-21 64-15,0 42 16,0 0-16,-21 22 15,0-22-15,21 21 16,0 1-16,0-1 0,-21 0 0,21-21 16,0 22-16,0-1 0,0-21 15,0 22-15,0-22 0,0 0 0,0 0 16,0 0-16,0 0 0,0 1 16,21-22-16,0 0 0,0 0 15,0 0-15,1 0 16,-1 0-16,0-22 0,0 1 15,0 0-15,-21 0 0,21 0 16,1 0-16,-22-1 0,0 1 0,21-21 16,-21 0-16,21 20 0,-21 1 15,0-21-15,0 21 0,0 0 16,0 42 0,0 0-16,0 0 15,0 21-15,0-20 0,0-1 0,0 21 16,0-21-16,0 0 0,0 1 15,0-1-15,0 0 0,0 0 0,0 0 16,0 0-16,21-21 0,0 0 16,0 22-16,1-22 0,-1 0 0,0 0 15,0 0-15,21 0 0,-20 0 16,-1-22-16,21 1 0,-21 21 16,0-21-16,1 0 0,-1 0 0,0 0 15,0-1-15,0-20 0,0 21 16,-21 0-16,0-22 0,0 22 0,22 0 15,-22 0-15,0 42 32,0 0-32,0 22 15,0-22-15,0 0 0,0 0 0,0 0 16,0 0-16,0 1 0,0-1 16,0 0-16,0 0 0,21-21 15,0 0-15,0 21 0,0-21 16,22 0-16,-22 0 0,21 0 15,-21 0-15,22 0 0,-22 0 16,21-21-16,-21 21 0,0-21 0,22 0 16,-22 0-16,0-1 0,0-20 0,0 21 15,-21-21-15,0-1 0,22 1 16,-22 0-16,0-1 0,0 22 0,0 0 16,0 0-16,-22 0 0,1 21 15,0 0-15,0 21 0,0 0 16,0 0-16,-1 21 0,22 1 15,-21-22-15,21 21 0,0-21 0,0 22 16,0-22-16,0 0 0,0 0 16,21 0-16,1 1 0,-1-22 15,0 0-15,0 0 0,0 0 16,0 0-16,1 0 0,-1 0 0,0-22 16,0 22-16,0-21 0,22 0 0,-22 0 15,0-21-15</inkml:trace>
  <inkml:trace contextRef="#ctx0" brushRef="#br1" timeOffset="-178569.46">23728 13314 0,'0'0'15,"-21"0"32,-1 0-31,1 0 15,21-21-15,0 0-1,0-1 1,0 1-16,0 0 16,0 0-16,21 21 15,1-21-15,-1 21 0,0 0 16,0 0-16,0 21 16,-21 0-16,0 0 15,0 0-15,0 1 0,0-1 16,-42 0-16,21 0 0,0 0 15,-1 0-15,-20 1 0,21-1 16,-21 0-16,-1 0 0,22 0 0,0 0 16,-21-21-16,20 22 0,22-1 15</inkml:trace>
  <inkml:trace contextRef="#ctx0" brushRef="#br1" timeOffset="-178188.68">24151 13018 0,'0'0'0,"0"-22"15,21 1-15,0 21 16,1 0-1,-1 0-15,0 0 0,0 21 16,0 1-16,0-1 0,1 0 0,-1 21 16,0 1-16,0-1 0,0 0 15,0 1-15,-21 20 0,0-21 0,0 22 16,0-1-16,0 1 0,0-1 0,0 1 16,-21-1-16,0 1 0,0-22 15,0 22-15,-22-22 0,22 0 16,-21 1-16,0-22 0,-1 21 15,1-21-15,21 1 0,-22-1 0,22 0 16,-21 0-16,21-21 0,0 0 16,-1 0-16,1 0 0,0 0 0,0 0 15,0-21-15,21 0 0,0 0 0,0-22 16</inkml:trace>
  <inkml:trace contextRef="#ctx0" brushRef="#br1" timeOffset="-177589.02">24469 12573 0,'0'0'0,"0"-21"31,21 21-31,0 0 0,0 0 16,0 0-16,22 0 0,-1-21 16,21 21-16,1 0 0,-1 0 0,1-21 15,-1 21-15,-20 0 0,20 0 16,1-22-16,-22 22 0,0 0 16,1 0-16,-22 0 0,21 0 0,-21 0 15,1 0 1,-22 22-1,0-1-15,0 21 16,0-21-16,0 0 0,0 22 16,21 20-16,-21-20 0,21 20 15,-21 1-15,21-1 0,-21 1 16,0-1-16,0 1 0,21-1 0,-21 1 16,0-1-16,0 1 0,0-1 0,0 22 15,0-22-15,0 1 16,0-1-16,0 1 0,0-1 0,0 1 15,0-22-15,0 22 0,0-22 16,0 0-16,-21 1 0,21-1 0,0 0 16,0 1-16,0-1 0,-21-21 15,21 21-15,-21-20 0,0-1 0,-1 0 16,22 0-16,-21-21 0,0 21 0,0-21 16,-21 0-16,20 0 0,-20 0 15,21 0-15,-21 0 0,-1 0 0,22 0 16,-21 0-16,-1 0 0,1 0 15,21-21-15,-21 0 0,-1 21 0,22-21 16,-21 0-16,-1-1 0,22 22 16,-21-21-16</inkml:trace>
  <inkml:trace contextRef="#ctx0" brushRef="#br1" timeOffset="-161549.23">10710 16193 0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1D93-A1E7-4C29-82EF-212504F1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B0CC0-2396-40F2-BB6A-D42C7B311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7F7A-84F2-4C45-9730-915A02F6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98F59-AD70-4A5F-BCF6-958E9B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BDF5-0FA9-4B88-9812-5A1EDF39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2428-094E-4124-941F-A1106A2A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79A97-0E06-4AAC-991C-14B357D61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EF81-4055-4DC7-90B2-15094F5F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F786-BBA4-4FA8-9C10-D445D054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FF36-E30C-46D7-BD6B-42DB8927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7FCE1-F244-4AC3-AC81-D4C990499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3129-F443-4BAB-ACBE-F0B659ACC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5650-8F2E-474D-BB76-C2E03552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5A9C-7ED6-413E-958A-635294CF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D3C0-E074-4609-AF7B-FFC036E5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1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055A-5482-4DD0-BE9B-B4987E2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FB35-5723-431E-A901-459BA740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344A-8674-4776-8B09-3DDEF585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E127-BD16-47EF-9A15-AC409DF6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64F4-4CD7-4826-B7F0-019702B3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7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1A7B-5038-471D-A20B-CE39FB56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71A4-CE8C-43D1-B2A6-7C226437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E3EE5-C13E-4A7B-9A46-EB40B64A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B8EA-A816-4286-8236-C890FD28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BC00-F0A6-4366-A66D-B62499A0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4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BD67-7332-4A0C-96FE-C029817F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D973-C988-44C8-BE20-309C5147A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622B6-F93A-4CDB-A7C5-2B45B953E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AE4C-1B8F-426E-9D36-2AA8D066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2A94-294E-4C3A-98D9-5E3D8CE5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F431-F77B-45AF-90F4-05515236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9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3BD3-29A7-4C20-ADB9-9C4C9DCA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85755-001E-4303-BA82-3E75371A0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F6FA2-72FD-47C3-947D-3DAB32BBA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A561B-D4B7-4428-A2DC-E66E6FE8D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43C9F-2E8A-4F96-B708-BC235F1AA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22BA6-484A-4CBF-8707-CF61751D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74FE-2D38-4A24-990B-B4143302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FCD61-F5A1-4E4A-AB85-9D51E98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0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62E0-B64D-4DA5-B530-DEA3033C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6A116-027C-4620-B0F3-3A62340A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95568-51B2-4885-ABA7-E33E56FA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6CF5D-2E7B-44A3-B80C-D8D80B04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4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760BB-D44A-49CE-8AD0-A988DFA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EDAC8-AFCE-4F3B-BC17-4F83EFF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3758F-0806-4CFE-9C9A-23025F97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42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5F29-5CFB-4265-8F5E-EAB183D4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CDDE-3DA5-4356-AC17-404C61D9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5F2A0-BC98-44E5-B23A-78949D23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0DB1-5186-4B12-A428-F9D1C785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6A8C-A250-4648-AB5C-2BAB91D2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6AB5-18B5-496A-95B5-24357E8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7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35DA-2E75-4371-A357-654F3F87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E3402-15F5-494C-9C16-9B56C85D5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C62FB-B8A2-49A4-835F-146060BF2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6FBBD-3570-4B5E-8DCA-4DF18D5C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EAF4F-534D-4F9E-8781-554E7DB4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7138-7304-437A-BB71-50517141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1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3E8A-E4E8-449D-8726-28403306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4BE3-E2D1-4079-8F82-0755A203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D2FA-3C72-49E4-82C6-14CBB621F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805F-4CE6-4701-8EB2-5DD4BB01D7EE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D5B26-166D-48BF-9E73-3451781D0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D5B58-40F8-47FF-9FDD-67B5EE690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AEF7-3934-4B76-BC20-FAD1BFD2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2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B7-FC69-4272-AF7F-9442164F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F796-83C6-473C-B1FB-342BC4F5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4B4C7B-F2BE-477A-9DDC-2B4774BB0808}"/>
                  </a:ext>
                </a:extLst>
              </p14:cNvPr>
              <p14:cNvContentPartPr/>
              <p14:nvPr/>
            </p14:nvContentPartPr>
            <p14:xfrm>
              <a:off x="137160" y="281880"/>
              <a:ext cx="7429680" cy="565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4B4C7B-F2BE-477A-9DDC-2B4774BB0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72520"/>
                <a:ext cx="7448400" cy="56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75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B7-FC69-4272-AF7F-9442164F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F796-83C6-473C-B1FB-342BC4F5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C74B8A-001D-42D5-B615-3618543B3C39}"/>
                  </a:ext>
                </a:extLst>
              </p14:cNvPr>
              <p14:cNvContentPartPr/>
              <p14:nvPr/>
            </p14:nvContentPartPr>
            <p14:xfrm>
              <a:off x="0" y="228600"/>
              <a:ext cx="899208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C74B8A-001D-42D5-B615-3618543B3C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901080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9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B7-FC69-4272-AF7F-9442164F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F796-83C6-473C-B1FB-342BC4F5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F1B50-5726-496C-BFD8-2BC3253D225B}"/>
                  </a:ext>
                </a:extLst>
              </p14:cNvPr>
              <p14:cNvContentPartPr/>
              <p14:nvPr/>
            </p14:nvContentPartPr>
            <p14:xfrm>
              <a:off x="122040" y="175320"/>
              <a:ext cx="8618400" cy="50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F1B50-5726-496C-BFD8-2BC3253D22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65960"/>
                <a:ext cx="863712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0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B7-FC69-4272-AF7F-9442164F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F796-83C6-473C-B1FB-342BC4F5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03891A-CBE3-49D4-99D5-336650D7E941}"/>
                  </a:ext>
                </a:extLst>
              </p14:cNvPr>
              <p14:cNvContentPartPr/>
              <p14:nvPr/>
            </p14:nvContentPartPr>
            <p14:xfrm>
              <a:off x="0" y="236160"/>
              <a:ext cx="8930880" cy="24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03891A-CBE3-49D4-99D5-336650D7E9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6800"/>
                <a:ext cx="8949600" cy="24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65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B7-FC69-4272-AF7F-9442164F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F796-83C6-473C-B1FB-342BC4F5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DD2E40-0204-4EDA-8E68-4C0D81DFD72F}"/>
                  </a:ext>
                </a:extLst>
              </p14:cNvPr>
              <p14:cNvContentPartPr/>
              <p14:nvPr/>
            </p14:nvContentPartPr>
            <p14:xfrm>
              <a:off x="228600" y="99000"/>
              <a:ext cx="1184940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DD2E40-0204-4EDA-8E68-4C0D81DFD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89640"/>
                <a:ext cx="1186812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39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B7-FC69-4272-AF7F-9442164F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F796-83C6-473C-B1FB-342BC4F5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DB59EB-E3CF-43D6-9C90-BDC522B89A18}"/>
                  </a:ext>
                </a:extLst>
              </p14:cNvPr>
              <p14:cNvContentPartPr/>
              <p14:nvPr/>
            </p14:nvContentPartPr>
            <p14:xfrm>
              <a:off x="129600" y="30600"/>
              <a:ext cx="848880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DB59EB-E3CF-43D6-9C90-BDC522B89A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1240"/>
                <a:ext cx="850752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79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B7-FC69-4272-AF7F-9442164F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F796-83C6-473C-B1FB-342BC4F5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25279E-F022-4E0C-9E3B-8BE3FC1340D5}"/>
                  </a:ext>
                </a:extLst>
              </p14:cNvPr>
              <p14:cNvContentPartPr/>
              <p14:nvPr/>
            </p14:nvContentPartPr>
            <p14:xfrm>
              <a:off x="182880" y="274320"/>
              <a:ext cx="876348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25279E-F022-4E0C-9E3B-8BE3FC1340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64960"/>
                <a:ext cx="8782200" cy="36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B0259F-3F50-4014-B3F0-6E7E8C4F713D}"/>
                  </a:ext>
                </a:extLst>
              </p14:cNvPr>
              <p14:cNvContentPartPr/>
              <p14:nvPr/>
            </p14:nvContentPartPr>
            <p14:xfrm>
              <a:off x="221040" y="1912680"/>
              <a:ext cx="7917480" cy="397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B0259F-3F50-4014-B3F0-6E7E8C4F71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80" y="1903320"/>
                <a:ext cx="793620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9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B7-FC69-4272-AF7F-9442164F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F796-83C6-473C-B1FB-342BC4F5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003CAD-826F-46C7-9843-2504610CCA4F}"/>
                  </a:ext>
                </a:extLst>
              </p14:cNvPr>
              <p14:cNvContentPartPr/>
              <p14:nvPr/>
            </p14:nvContentPartPr>
            <p14:xfrm>
              <a:off x="419040" y="1143000"/>
              <a:ext cx="7879320" cy="377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003CAD-826F-46C7-9843-2504610CC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133640"/>
                <a:ext cx="789804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8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B7-FC69-4272-AF7F-9442164F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F796-83C6-473C-B1FB-342BC4F5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BAC303-E485-45C6-9E4B-BDEE94DBC99E}"/>
                  </a:ext>
                </a:extLst>
              </p14:cNvPr>
              <p14:cNvContentPartPr/>
              <p14:nvPr/>
            </p14:nvContentPartPr>
            <p14:xfrm>
              <a:off x="0" y="60840"/>
              <a:ext cx="915948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BAC303-E485-45C6-9E4B-BDEE94DBC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917820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69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B7-FC69-4272-AF7F-9442164F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F796-83C6-473C-B1FB-342BC4F5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179667-BBFD-4B21-93F4-65982B0546A4}"/>
                  </a:ext>
                </a:extLst>
              </p14:cNvPr>
              <p14:cNvContentPartPr/>
              <p14:nvPr/>
            </p14:nvContentPartPr>
            <p14:xfrm>
              <a:off x="716400" y="472320"/>
              <a:ext cx="7581960" cy="41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179667-BBFD-4B21-93F4-65982B0546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462960"/>
                <a:ext cx="760068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14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2022-03-24T02:26:19Z</dcterms:created>
  <dcterms:modified xsi:type="dcterms:W3CDTF">2022-03-24T02:26:55Z</dcterms:modified>
</cp:coreProperties>
</file>