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36:2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1926 0,'0'-21'78,"-43"0"-47</inkml:trace>
  <inkml:trace contextRef="#ctx0" brushRef="#br0" timeOffset="1886.21">1503 699 0,'0'0'0,"-21"-22"0,21 1 16,0 0-1,-22 0-15,44 42 63,-1 0-63,0 0 0,0 22 16,21-1-16,1 0 0,-22 1 15,21 20-15,1-20 0,-1 20 0,-21-21 16,0 22-16,22-22 0,-22 1 15,0-22-15,0 21 0,0-21 0,-21 0 16,0 1-16,21-1 0,-21 0 16,0 0-1,0-42 1,-21 0 0,0 0-16,21-22 0</inkml:trace>
  <inkml:trace contextRef="#ctx0" brushRef="#br0" timeOffset="2162.06">2053 656 0,'0'0'0,"0"-21"15,21 0-15,-21 0 0,0 0 16,-21 42 0,0 0-1,-21 0-15,20 0 16,1 22-16,-21-1 0,21 0 0,-22 22 15,1-1-15,-21-20 0,20 20 16,1 1-16,0-22 0,-22 21 16,22-20-16,21-1 0,-22 0 0,22-20 15,-21 20-15,42-21 0,0 0 16,-21-21-16,21 21 0,21-21 16,0 0-1,0 0-15,0-21 16,22 21-16</inkml:trace>
  <inkml:trace contextRef="#ctx0" brushRef="#br0" timeOffset="2481.87">2053 1080 0,'21'0'15,"-21"21"1,0 0-16,0 0 15,0 21-15,0-20 0,0 20 0,0-21 16,0 21-16,0 22 0,21-22 16,-21 22-16,0 20 0,0-20 15,0 21-15,0-1 0,0 1 16,0 21-16,0-22 0,0 1 0,0 0 16,0-1-16,0 1 0,0-21 15,0 20-15,0-20 0,0-1 16,0-20-16,0-1 0,0 0 0,0 1 15,0-22-15,0 0 0,0-42 32,0-22-32,0 1 15,0 0-15,22-22 0,-1 1 0</inkml:trace>
  <inkml:trace contextRef="#ctx0" brushRef="#br0" timeOffset="2798.69">2180 1355 0,'-21'-21'16,"42"42"-16,-63-85 0,42 43 0,0 0 16,-21 0-16,21 0 0,0-1 15,0 1-15,0 0 0,21 0 16,0 21-16,21-21 0,-21 0 16,22 21-16,-1 0 0,0 0 0,1 0 15,-1 0-15,0 0 0,1 21 16,-22 0-16,0 0 0,0 0 15,-21 0-15,0 1 0,0-1 16,-21 0-16,0 0 0,0 0 0,-22 0 16,1 1-16,0-1 0,-22 0 15,22 0-15,21 0 0,-22-21 16,22 21-16,0-21 0,0 0 0,42 0 31,0 0-15,0 0-16,1-21 0,20 0 15</inkml:trace>
  <inkml:trace contextRef="#ctx0" brushRef="#br0" timeOffset="3261.94">2984 1058 0,'0'0'16,"22"-21"-16,-22 0 0,-22 21 31,1 0-31,0 0 0,0 0 15,0 21-15,0 0 0,-1 1 16,-20 20-16,21-21 0,0 21 0,0 1 16,-1-1-16,1-21 0,0 22 15,0-1-15,0 0 0,21-21 0,0 22 16,0-22-16,0 0 0,0 0 16,21 0-16,0-21 15,0 0-15,0 0 0,1 0 16,20 0-16,-21-21 0,21 0 15,-20 0-15,-1 0 0,0 0 0,0-22 16,0 22-16,0-21 0,-21-1 16,22 1-16,-22 0 0,0-1 0,0 1 15,0 21-15,0-21 0,0 20 16,21 1-16,-21 42 16,0 1-1,0-1-15,0 21 0,0-21 16,0 22-16,0-1 0,0-21 0,0 21 15,0-20-15,0 20 16,0-21-16,0 0 0,21 0 0,-21 1 16,0-1-16,0 0 0,21-21 15,0 21-15,0-21 16,1 0-16,-1-21 16,0 0-16,0 0 0,0-22 0</inkml:trace>
  <inkml:trace contextRef="#ctx0" brushRef="#br0" timeOffset="3501.8">3408 762 0,'0'0'16,"0"-21"-16,0 0 0,0 42 31,-21 0-31,21 0 0,-22 22 16,22-1-16,0 0 0,0 1 15,0 20-15,0-21 0,0 22 0,0-22 16,0 1-16,0-1 0,0 0 15,0 1-15,0-22 0,0 21 0,0-21 16,0 0-16,0 1 0,0-1 16,22-21-1,-1-21 1,0 21-16,0-22 0,0-20 0,0 21 16</inkml:trace>
  <inkml:trace contextRef="#ctx0" brushRef="#br0" timeOffset="3959.54">3683 741 0,'0'0'0,"0"-21"0,0 0 0,0-1 16,0 44-1,0-1 1,0 21-16,0 0 0,0 1 0,0 20 16,0-20-16,21 20 0,-21-21 15,21 22-15,-21-22 0,0 22 16,0-22-16,0-21 0,0 22 0,0-22 15,0 21-15,0-21 0,0 0 16,0 1-16,-21-22 31,21-22-15,0 1-16,0 0 0,0 0 16,0 0-16,0-22 0,21 1 15,0 21-15,1-21 0,20-1 16,-21 22-16,21-21 0,-20 21 0,20-1 15,0 1-15,-21 0 0,22 21 16,-1 0-16,-21 0 0,0 21 0,22 0 16,-22 1-16,0 20 15,0-21-15,-21 0 0,0 22 0,0-22 16,0 21-16,0-21 0,0 0 16,0 1-16,0 20 0,0-21 0,-21 0 15,21 0-15,-21-21 16,21 22-16,-21-22 15,0 0 1,-1-22-16,1 1 0,0 0 16,0 0-16</inkml:trace>
  <inkml:trace contextRef="#ctx0" brushRef="#br0" timeOffset="4138.43">3323 1122 0,'0'0'0,"-21"21"0,0-21 15,0 0-15,42 0 32,0 0-32,21 0 0,1-21 15,-1 21-15,0-21 0,1 0 16,20 21-16,-21-22 0,1 1 0,-1 21 16,-21-21-16,22 0 0</inkml:trace>
  <inkml:trace contextRef="#ctx0" brushRef="#br0" timeOffset="4818.77">5270 804 0,'-21'-21'0,"42"42"0,-42-63 16,21 0-16,-21 21 0,21-1 15,0 1-15,0 0 0,-21 21 16,21-21-16,-21 21 15,21 21-15,0 0 16,-21 0-16,21 1 0,0 20 16,0 0-16,0 1 0,0-1 0,0 21 15,0 1-15,0-22 0,0 22 16,0-22-16,0 0 0,0 1 0,0-1 16,0 0-16,0-20 15,0-1-15,-22 0 0,22 0 0,0 0 16,0-42 15,0 0-31,0 0 16,0 0-16,0-1 0,0-20 0,0 0 15,22 21-15,-22-22 0,21 1 16,0 0-16,0 20 0,0-20 0,0 21 16,22 0-16,-22 0 0,21 21 15,1 0-15,-22 0 0,21 21 0,0 0 16,-20 0-16,-1 21 15,0-20-15,0 20 0,-21 0 0,0-21 16,0 22-16,-21-1 0,0-21 16,-22 22-16,1-22 0,21 0 0,-21 0 15,20 0-15,-20 0 0,21 1 16,0-22-16,0 0 0,-1 0 16,1 0-16,0 0 0,21-22 15,0 1 1,0 0-1,0 0-15,21 0 0,0 0 0,1-1 16,-1 1-16</inkml:trace>
  <inkml:trace contextRef="#ctx0" brushRef="#br0" timeOffset="5457.9">5694 1058 0,'21'-21'16,"-42"42"-16,63-42 15,-42 42-15,0 1 16,0-1-16,0 0 15,0 0-15,-21 0 0,21 0 0,-21 1 16,21 20-16,0-21 0,0 0 16,0 0-16,0 1 0,0-1 0,0 0 15,0 0-15,0 0 0,0 0 16,21-21-16,0 0 16,0 0-16,0 0 15,22 0-15,-22 0 0,21-21 0,-21 0 16,1 0-16,20-21 0,-21 20 15,0 1-15,0-21 0,1 0 0,-1 20 16,-21-20-16,0 0 0,21 21 16,-21-1-16,0 1 0,0 0 0,21 21 15,-21-21-15,0 42 16,0 0 0,0 0-16,0 22 0,0-22 15,0 21-15,0 1 0,0-1 0,0 0 16,0 1-16,0-1 15,0 21-15,0 1 0,21-1 0,-21 1 16,21 21-16,-21-22 0,0 22 16,22-22-16,-22 22 0,0-22 0,0 22 15,21 0-15,-21-1 0,0 1 0,0 0 16,0-1-16,0-20 0,0 21 16,0-22-16,0 1 0,0-1 0,0-21 15,0 22-15,0-22 0,0 1 16,0-1-16,-21-21 0,-1 0 0,22 0 15,-21 1-15,0-22 0,0 0 16,0-22-16,0 1 0,-1 0 16,1-21-16,0-22 0,0 22 15,0-43-15,21 1 0,-21-1 0,21-21 16,0 21-16,0-20 0,0-1 16,0 0-16,0 0 0,0 0 0,21 22 15,0-1-15,0 0 0,0 22 16,0-1-16,22 22 0,-22 0 0,0-1 15,21 1-15,-20 0 0,-1 20 16,0-20-16,0 21 0,0 0 0,0 0 16,-21-1-16</inkml:trace>
  <inkml:trace contextRef="#ctx0" brushRef="#br0" timeOffset="6126">7218 1207 0,'0'0'0,"21"21"31,0-21-31,0-21 16,0 21-16,-21-22 0,0 1 16,0 0-16,0 0 0,22-21 0,-22 20 15,0-20-15,0 21 0,0-21 16,-22-1-16,22 22 0,-21 0 0,0 0 16,0 21-16,0 0 0,0 0 15,-1 0-15,1 0 0,0 42 0,0-21 16,0 22-16,-22-1 0,22 0 15,0 1-15,0-1 0,0 0 0,0 22 16,-1-22-16,22 0 0,0-20 16,0 20-16,0-21 0,0 21 15,0-20-15,22-1 16,-1 0-16,0-21 0,0 0 0,0 0 16,0 0-16,1 0 0,20 0 15,-21-21-15,0 0 0,0-1 0,1 1 16,-1-21-16,0 21 0,0-22 15,0 1-15,-21 0 0,0-1 0,21-20 16,-21 21-16,0-1 0,0 1 16,0 0-16,0 20 0,0 1 0,0 42 31,0 22-31,0-22 0,0 21 16,0 1-16,0-1 0,0 0 15,0 1-15,0-1 0,0 0 0,0 1 16,0-22-16,0 21 0,0-21 15,0 0-15,0 1 0,22-1 0,-1-21 16,-21 21-16,21-21 16,0 0-16,0 0 0,0-21 15,1 0-15,-1-1 0,0 1 16,-21 0-16,21-21 0,0-1 0,0 1 16</inkml:trace>
  <inkml:trace contextRef="#ctx0" brushRef="#br0" timeOffset="6353.97">7599 677 0,'0'0'0,"0"22"16,-21 20-1,21-21-15,-22 21 0,22 1 16,0 20-16,0-20 0,0 20 0,0 1 16,0-22-16,0 21 0,0-20 15,0-1-15,0 0 0,0 1 0,0-22 16,0 0-16,22 21 0,-1-20 15,-21-1-15,21-21 0,0 0 16,0 0-16,0 0 16,1-21-1,-22-1-15,21-20 0,-21 21 0</inkml:trace>
  <inkml:trace contextRef="#ctx0" brushRef="#br0" timeOffset="6581.94">7853 699 0,'0'-43'0,"0"86"0,0-107 15,0 85 1,0 0 0,0 1-16,0 20 0,0 0 15,0 22-15,0-22 0,0 22 0,0-1 16,0 1-16,0-22 16,0 21-16,0-20 0,0-1 0,0 0 15,0 1-15,0-22 0,0 0 16,0 0-16,0 0 0,0 1 0,0-44 47</inkml:trace>
  <inkml:trace contextRef="#ctx0" brushRef="#br0" timeOffset="6757.84">7387 1185 0,'-21'0'15,"42"0"-15,-42 22 0,42-22 32,0 0-32,0 0 15,22 0-15,-1 0 0,0 0 0,1-22 16,20 1-16,1 21 0,-22-21 16,22 21-16,-22 0 0</inkml:trace>
  <inkml:trace contextRef="#ctx0" brushRef="#br0" timeOffset="7201.75">8128 1270 0,'0'0'0,"0"21"0,-64-21 16,43 0-16,0 0 16,0-21-16,21 0 15,0 0-15,0 0 0,0-1 16,0 1-16,0 0 0,0 0 0,21 0 15,0 0-15,0-1 0,22 1 16,-22 0-16,21 0 0,1 21 16,-22 0-16,21 0 0,0 0 0,1 0 15,-22 0-15,21 21 0,-21 0 16,1 22-16,-1-22 0,0 0 0,0 21 16,-21 1-16,0-22 0,0 21 15,0-21-15,0 22 0,0-22 16,0 0-16,0 0 0,-21 0 0,21 0 15,-21 1-15,0-22 16,21 21-16,0-42 31,0-1-31,0 1 0,0 0 16,0 0-16,21 0 0,-21 0 16,21-22-16,0 1 0,0 21 0,22-22 15,-22 1-15,21 21 0,0-21 16,1 20-16,-1-20 0,0 21 15,1 0-15,-1 21 0,-21 0 16,22 0-16,-22 0 0,0 0 0,0 21 16</inkml:trace>
  <inkml:trace contextRef="#ctx0" brushRef="#br0" timeOffset="7346.79">9038 1016 0,'0'21'0,"0"-42"0,0 63 15,0 1-15,0-22 0,0 21 0,0-21 16,0 22-16,0-22 0,-21 0 16,21 0-16,0 0 0,0 1 0,0-1 15,0 0-15,0 0 0,-21-21 0,21 21 16,0-42 15,0 0-15,0 0-16,0 0 0,0-22 15,0 22-15</inkml:trace>
  <inkml:trace contextRef="#ctx0" brushRef="#br0" timeOffset="7489.75">9017 783 0,'0'0'16,"-21"-21"-16,21 0 0,-21 21 0,-1 0 15,1 0 1,21 21 15,21-21-31,22 0 0,-22 0 0,0 0 16,0 0-16</inkml:trace>
  <inkml:trace contextRef="#ctx0" brushRef="#br0" timeOffset="7969.68">9483 656 0,'-22'85'31,"22"-64"-31,-21 21 0,21 1 16,0-1-16,0 0 0,0 22 0,0-22 16,0 1-16,0-1 0,0 21 15,0-20-15,21-22 0,-21 21 0,0 1 16,0-22-16,0 21 0,0-21 15,0 0-15,0 1 0,0-1 16,0 0-16,0 0 16,0-42 15,0 0-31,0 0 0,0-1 16,0 1-16,0-21 0,0 21 0,0-22 15,22 22-15,-1-21 0,21 21 16,-21-22-16,22 22 0,-1 0 0,0 0 15,22 21-15,-22 0 16,22 0-16,-22 0 0,21 0 0,-20 21 0,-1 0 16,-21 0-16,0 1 15,1 20-15,-22-21 0,0 0 0,0 22 16,-22-22-16,-20 0 0,21 0 16,-21 0-16,-1 0 0,1 1 0,0-1 15,-22-21-15,43 21 0,-21 0 0,-1-21 16,22 0-16,0 0 0,0 0 15,21-21 1,0 0 0,21 0-16,21-22 0,-21 22 0,22 0 15</inkml:trace>
  <inkml:trace contextRef="#ctx0" brushRef="#br0" timeOffset="8617.78">10223 1143 0,'0'0'0,"22"0"0,-22-21 0,21 21 15,-21 21 1,0 0 0,0 22-16,0-22 0,0 0 0,0 0 15,0 21-15,0-20 0,0-1 16,0 0-16,0 0 0,0 0 0,0 0 16,0 1-16,21-1 15,-21 0-15,21-21 0,0 0 16,0 0-16,1 0 15,-1-21-15,0 0 16,0-1-16,0 1 0,0 0 0,-21 0 16,22-21-16,-1-1 0,0 1 15,-21 0-15,21-22 0,0 22 0,-21 21 16,0-22-16,21 22 0,-21 0 16,22 21-16,-22 21 15,0 0-15,0 22 0,0-22 16,0 21-16,0-21 0,0 22 0,0-22 15,-22 21-15,22-21 0,0 22 16,-21-22-16,21 0 0,0 21 0,0-21 16,0 1-1,0-1-15,21-21 0,1 0 0,-1 0 16,0 0-16,21 0 0,-21 0 0,22-21 16,-22-1-16,21 1 0,-21 0 15,22 0-15,-1-21 0,-21-1 0,22 1 16,-1-22-16,-21 1 0,21-1 15,-20 1-15,-22-1 0,0 1 0,0 21 16,0-1-16,0 1 0,0 21 16,0 0-16,0-1 0,-22 22 15,1 0-15,0 22 16,21-1-16,-21 21 0,21 0 0,0 1 16,0 20-16,0-20 15,0 20-15,0-21 0,0 22 0,0-22 16,0 1-16,0-1 0,0 0 15,21-21-15,0 1 0,-21 20 0,21-21 16,1 0-16,-22 0 0,21-21 0,0 22 16,0-22-16,0 0 0,0 0 15,1 0-15,-1 0 0,21 0 0,-21-22 16,0 1-16</inkml:trace>
  <inkml:trace contextRef="#ctx0" brushRef="#br0" timeOffset="9217.83">11493 1249 0,'22'0'47,"-1"-21"-47,0 21 0,0-21 0,0 21 16,22-22-16,-22 1 0,0 21 15,0-21-15,0 0 0,0 0 0,-21 0 16,0-1-16,-21 22 31,0 22-31,0-1 16,0 0-16,-22 0 0,22 21 15,0-20-15,0 20 0,0-21 0,21 0 16,-21 22-16,21-22 0,0 0 16,0 0-16,0 0 0,0 0 15,0 1-15,21-22 0,0 0 16,0 0-16,21 0 0,-20 0 15,-1 0-15,21 0 0,-21 0 16,22-22-16,-1 1 0,-21 0 0,21 0 16,1 0-16,-1-22 0,0 1 15,1 0-15,-1-1 0,-21 1 0,22 0 16,-22-1-16,0 22 0,-21-21 16,0 21-16,0 0 0,-21 21 15,0 0-15,-22 21 16,22-21-16,0 42 0,0-21 15,0 0-15,21 22 0,0-22 0,0 0 16,0 21-16,0-20 0,0-1 16,21 21-16,-21-21 0,21 0 0,0 1 15,0-1-15,-21 0 0,21-21 16,1 21-16,-22 0 0,0 0 0,21-21 16,-21 22-16,0-1 15,-21-21 1,-1 0-16,1 0 0,0 0 15,0 0-15,0 0 16,0-21-16,-1-1 0,1 22 0,0-21 16,0 0-16,-21 0 0,20 0 15</inkml:trace>
  <inkml:trace contextRef="#ctx0" brushRef="#br0" timeOffset="9433.81">10647 910 0,'-21'0'16,"42"0"-16,-64 0 0,65-21 15,20 21 1,0 0-16,22-21 0,-1 21 16,1 0-16,-1-21 0,1 0 0,20 21 15,-20 0-15,-1 0 0,1 0 16,-1 0-16,-20 0 0,-1 0 0,-21 0 15,-21 21-15</inkml:trace>
  <inkml:trace contextRef="#ctx0" brushRef="#br0" timeOffset="10245.82">1206 2561 0,'-42'-21'0,"84"42"0,-84-63 0,21 42 16,0-21-16,21 0 0,0-1 16,21 22-1,0 0-15,21 0 16,1 22-16,-22-1 0,21 21 0,22 0 16,-22 1-16,0-1 0,1 0 15,-1 22-15,0-22 0,1 22 0,-1-22 16,-21 0-16,0 1 15,1-1-15,-1-21 0,0 22 0,-21-22 16,21 0-16,-21 0 0,0 0 16,0-42 15,0 0-31</inkml:trace>
  <inkml:trace contextRef="#ctx0" brushRef="#br0" timeOffset="10498.33">1905 2328 0,'0'0'0,"0"-21"0,0 0 16,0 42-1,-42 0-15,20 22 0,1-1 16,-21 0-16,21 22 0,-22-22 16,1 22-16,0-1 0,-1 1 15,-20-22-15,21 22 0,-1-22 0,1 0 16,21 1-16,-22-1 0,22-21 15,0 21-15,0-20 0,0-1 0,21 0 16,21-21 0,0 0-1,21 0-15,-20-21 0,20 0 16,0-1-16,22 1 0,-22 0 0</inkml:trace>
  <inkml:trace contextRef="#ctx0" brushRef="#br0" timeOffset="10794.16">2032 2731 0,'0'0'0,"21"-22"16,0 44-1,-21-1-15,0 0 0,0 0 0,0 21 16,21 1-16,1-1 0,-1 0 16,-21 22-16,21-1 0,0 1 0,0-1 15,0 1-15,1 21 0,-1-22 16,0 1-16,0-1 0,-21 22 0,0-22 15,21 1-15,-21-1 16,0 22-16,0-22 0,0 1 0,0-1 16,0 1-16,0-22 0,0 1 15,0-1-15,0 0 0,0-21 0,0 1 16,0-44 0,0 1-16,0 0 0,0-21 15,0-1-15,0-20 0,21-1 16,-21 1-16,22-22 0,-22 22 0</inkml:trace>
  <inkml:trace contextRef="#ctx0" brushRef="#br0" timeOffset="11078.04">2349 3450 0,'0'0'0,"-21"-84"0,0-1 16,0 0-16,0 22 0,0 20 15,-1-20-15,1 21 0,21 20 0,0-20 16,0 21-16,0 0 0,0 0 16,0-1-16,0 1 0,0 0 0,21 0 15,1 0-15,-1 0 0,0 21 16,21 0-16,-21 0 0,22 0 0,-1 0 15,-21 0-15,22 21 0,-22 21 16,0-21-16,0 0 0,0 1 0,-21 20 16,0-21-16,0 21 0,0-20 15,-21-1-15,0 0 0,-21 0 16,20 0-16,-20 0 0,21 1 16,-21-22-16,20 21 0,1-21 0,0 0 15,0 0-15,21-21 31,0-1-31,21 22 0,21-21 0,-20 0 16,20-21-16,0 21 0,1-1 16</inkml:trace>
  <inkml:trace contextRef="#ctx0" brushRef="#br0" timeOffset="11501.99">3027 2688 0,'0'0'0,"0"-21"0,21 21 0,-21-21 15,-21 21 1,0 0-16,-1 0 15,1 0-15,0 21 0,0 0 16,0 0-16,0 1 0,-1 20 0,-20-21 16,21 21-16,0 1 0,21-1 15,0-21-15,-21 22 0,21-1 0,0-21 16,0 0-16,0 0 0,0 1 16,21-1-16,0 0 0,0-21 0,0 0 15,0 0-15,1 0 16,-1 0-16,0-21 0,0 21 0,0-21 15,0-1-15,1 1 0,-1 0 16,-21-21-16,0 21 0,21-22 0,-21 1 16,21 0-16,-21-1 0,0-20 15,0 42-15,0-22 0,0 22 16,0 0-16,0 0 0,0 42 16,0 0-16,0 21 15,0 1-15,0-22 0,0 21 16,0 1-16,0-1 0,21 0 0,-21-21 15,0 1-15,21 20 0,-21-21 16,0 0-16,0 0 0,22-21 0,-1 22 16,0-22-16,0 0 15,0 0-15,0 0 0,1-22 16,-1 22-16,0-21 0,21-21 16</inkml:trace>
  <inkml:trace contextRef="#ctx0" brushRef="#br0" timeOffset="11719">3535 2498 0,'0'0'0,"0"-43"0,0 1 0,0 0 16,0 21-16,-21 21 16,-1 0-16,22 21 0,0 0 15,-21 0-15,21 21 0,-21 1 16,21 20-16,0-20 0,0 20 0,0-21 16,0 1-16,0-1 0,0 0 15,21 1-15,-21-1 0,21-21 0,-21 22 16,22-22-16,-22 0 0,21 0 15,0-21-15,-21 21 0,21-21 16,0 0-16,0 0 16,1-21-16,-1 0 0,0 21 15</inkml:trace>
  <inkml:trace contextRef="#ctx0" brushRef="#br0" timeOffset="12150.01">3831 2413 0,'0'0'16,"0"-42"-16,0-1 0,0 22 0,0 0 0,0 0 15,0 42 1,0 21-16,0 1 16,0-1-16,0 22 0,0-22 0,0 21 15,0 1-15,0-1 0,21-20 16,-21-1-16,21 0 0,-21 1 16,22-1-16,-1-21 0,-21 22 0,0-22 15,0 0-15,0 0 0,0 0 16,0-42 15,0 0-31,0 0 16,0 0-16,0-22 0,0 22 0,21-21 15,-21-1-15,21 22 0,0-21 16,0 0-16,1 20 0,20 1 0,-21 0 16,0 0-16,0 21 0,1 0 15,-1 0-15,0 21 0,0 0 0,0 0 16,0 1-16,1-1 15,-1 0-15,0 21 0,0-21 0,-21 1 16,0 20-16,0-21 0,0 0 0,0 0 16,0 1-16,0-1 0,0 0 15,0 0-15,0 0 0,-21-21 16,0 0-16,0 0 16,-1 0-16,1 0 0,0 0 15,0 0-15,-21-21 0</inkml:trace>
  <inkml:trace contextRef="#ctx0" brushRef="#br0" timeOffset="12318.01">3429 2752 0,'0'0'0,"-64"0"32,86 0-17,-1 0 1,21 0-16,-21-21 0,22-1 15,-1 22-15,0-21 0,22 0 0,-22 0 16,0 21-16</inkml:trace>
  <inkml:trace contextRef="#ctx0" brushRef="#br0" timeOffset="12937.86">5567 2159 0,'0'0'0,"0"-21"0,0 0 16,0 84 15,0-42-31,0 22 0,0-1 16,0 0-16,0 22 0,0-22 0,0 22 15,0-1-15,0 1 0,0-22 16,0 22-16,0-22 0,0 0 0,0-21 16,-21 22-16,21-1 0,-22-21 15,22 0-15,0 1 0,0-1 16,0-42-1,0-1 1,0 1-16,0 0 0,0 0 0,0 0 16,22-64-1,-1 43-15,0-1 0,0 22 0,21-21 16,-20 0-16,20 20 0,0-20 16,1 21-16,-1 0 0,0 21 0,1 0 15,-22 0-15,21 21 0,-21 0 16,0 0-16,1 0 0,-22 22 0,0-1 15,0-21-15,0 22 0,0-1 0,-22 0 16,-20-21-16,21 22 0,-21-22 16,-1 0-16,1 0 0,21 0 15,-22 1-15,22-1 0,-21-21 16,21 0-16,0 21 0,21-42 31,0 0-31,21 21 16,0-22-16,0 1 0,21 0 0,-20 0 15,20 0-15,0 0 0,1-1 16</inkml:trace>
  <inkml:trace contextRef="#ctx0" brushRef="#br0" timeOffset="13527.78">6138 2709 0,'0'0'0,"21"0"0,1 0 16,-22-21-16,0 42 31,0 1-31,0-1 0,-22 0 16,22 0-16,-21 0 0,21 0 15,0 1-15,0-1 0,0 0 0,-21 0 16,21 0-16,0 0 16,21-21-16,0 0 15,1 0-15,-1 0 0,0 0 0,21 0 16,-21 0-16,22-21 0,-1 0 16,-21 0-16,22 0 0,-22 0 0,0-1 15,0-20-15,0 21 0,0-21 16,1 20-16,-22 1 0,0 0 15,0 0-15,0 0 0,0 0 16,21 21-16,-21 21 16,0 0-16,0 0 15,0 0-15,0 0 0,0 22 16,0-22-16,0 21 0,0 1 0,0-1 16,0 0-16,0 1 0,21 20 15,-21-21-15,0 22 0,21-1 0,0 1 16,-21-1-16,21 1 0,1-1 15,-22 1-15,21-1 0,0 1 16,0-1-16,0 1 0,0-1 0,-21 1 0,22-22 16,-1 22-16,-21-1 0,21-20 15,-21-1-15,0 0 0,0 1 16,0-22-16,0 0 0,-21 0 0,0-21 16,-1 0-16,-20 0 0,21 0 0,0-21 15,-22 0-15,22-22 0,0 22 16,-21-42-16,21 20 0,-1-20 0,1 21 15,0-22-15,0 1 0,21-22 16,0 21-16,0-20 0,0 20 0,0-20 16,0 20-16,21 1 0,0-1 15,22 1-15,-22 20 0,21-20 0,-21 20 16,22 1-16,-1 21 0,0-21 0,1-1 16,-1 22-16,-21-21 15,21-1-15,-20 22 0,20-21 0</inkml:trace>
  <inkml:trace contextRef="#ctx0" brushRef="#br0" timeOffset="13888.74">7853 2223 0,'0'0'0,"-21"0"0,-1 0 0,1-22 15,0 22-15,0 0 0,0 0 16,0 0-16,-1 0 0,1 0 0,0 0 16,21-21-16,0 0 15,42 21-15,-20 0 16,41-21-16,-21 21 0,22 0 15,21 0-15,-22-21 0,1 21 0,-1 0 16,1 0-16,-1 0 0,1 0 0,-22 0 16,-21 0-16,21 0 15,-20 0-15,-1 0 0,-42 0 32,-1 0-32,1 0 0,-21 0 0</inkml:trace>
  <inkml:trace contextRef="#ctx0" brushRef="#br0" timeOffset="14118.21">8064 2117 0,'0'0'0,"-21"0"16,0 0-1,21 21-15,0 0 16,-21 0-16,21 0 0,0 22 0,0-1 16,-21 0-16,21 1 0,-21 20 15,21 1-15,-22-1 0,22-20 16,0 20-16,0-21 0,0 1 0,0-1 15,0 0-15,0 1 0,0-22 16,0 0-16,0 0 0,0 0 0,0 1 16,22-22-1,-1-22 1,0 22-16,0-21 0</inkml:trace>
  <inkml:trace contextRef="#ctx0" brushRef="#br0" timeOffset="14450.54">8318 2667 0,'0'-21'47,"22"0"-47,-1 0 16,0 21-16,0-22 0,-21 1 15,21 0-15,0 0 0,1 0 0,-1 21 16,-21-21-16,0-1 0,21 1 15,-21 0-15,-21 21 16,0 0 0,21 21-16,-22-21 0,1 21 0,0 1 15,-21 20-15,21-21 0,-1 21 16,22 1-16,-21-1 0,0-21 16,21 22-16,0-1 0,-21-21 0,21 21 15,0-20-15,0-1 0,0 0 16,21-21-16,0 21 0,0-21 0,1 0 15,-1 0-15,21 0 0,-21 0 16,0-21-16,22 21 0,-22-21 0</inkml:trace>
  <inkml:trace contextRef="#ctx0" brushRef="#br0" timeOffset="14953.79">8678 2540 0,'0'0'0,"0"-21"15,0-21-15,21 20 0,-21 1 16,0 0-16,0 0 0,22 0 0,-1 0 15,0 21-15,0-22 16,0 22-16,0 0 0,1 0 0,-1 0 16,0 0-16,21 22 0,-21-1 0,1 21 15,-1-21-15,0 22 0,-21-1 16,0 0-16,0 1 0,0-1 0,0-21 16,-21 21-16,0 1 0,-1-22 15,1 21-15,-21-21 0,21 1 0,0-1 16,-1-21-16,1 21 0,21-42 31,0 0-15,21-1-16,1-20 15,-1 21-15,0-21 0,0-1 0,21 1 16,-20 0-16,-1-1 0,0 1 16,0 0-16,21-1 0,-42 22 0,22-21 15,-1 42-15,-21-21 0,21 21 0,-21 21 16,0 0-1,0 0-15,0 21 0,0-20 0,-21 20 16,0 0-16,21 1 0,-22-1 16,22 0-16,0 1 0,0-22 15,0 21-15,0-21 0,0 0 16,0 1-16,0-1 0,0 0 0,22 0 16,-1-21-16,0 0 0,0 21 0,0-21 15,0 0-15,1 0 0,20 0 16,-21 0-16,21-21 0,-20 0 0,20 21 15,0-21-15,-21-22 0,22 22 16,-1-21-16,0 0 0,1-1 0,-1-20 16</inkml:trace>
  <inkml:trace contextRef="#ctx0" brushRef="#br0" timeOffset="15210.15">9842 2223 0,'0'0'0,"0"-43"0,0 1 0,0 21 0,0-22 16,0 22-16,0 0 15,-21 21 1,21 21-16,0 0 0,-21 1 15,21-1-15,0 21 0,0 0 0,0 1 16,0-1-16,0 22 0,0-22 16,0 21-16,0-20 0,0 20 0,0-20 15,0-1-15,0 0 0,0 1 0,21-1 16,-21 0-16,0-21 0,0 1 16,21 20-16,1-42 0,-22 21 0,21 0 15,0-21-15,0 0 16,0 0-16,0 0 15,1 0-15,-1 0 0,0 0 0,0-21 0,0 0 16,0 0-16,1-22 16,-1 22-16,-21-21 0</inkml:trace>
  <inkml:trace contextRef="#ctx0" brushRef="#br0" timeOffset="15438.06">9673 2350 0,'-21'0'0,"42"0"0,-42-22 15,42 1 1,0 21-16,0 0 0,22 0 16,-22-21-16,21 21 15,1 0-15,-1-21 0,0 21 0,1-21 16,-1 21-16,0 0 0,1-21 16,-22 21-16,21 0 0,-21 0 0,0-22 15,1 22-15,-1 0 0,0 0 0,-42 0 31,0 22-31,-22-22 16</inkml:trace>
  <inkml:trace contextRef="#ctx0" brushRef="#br0" timeOffset="16090.6">1270 4487 0,'0'-21'0,"0"42"0,-21-63 0,21 21 0,-21 0 15,21 0-15,0-1 0,0 1 16,0 0-16,0 42 16,21 0-1,0 22-15,21-22 16,22 42-16,-22-20 0,22 20 0,-1-20 0,1 20 16,-22 1-16,21-1 15,-20 1-15,-1-1 0,-21-21 0,0 1 16,1-1-16,-1 0 0,-21-20 15,21 20-15,-21-21 0,0 0 16,0-42 0,0 0-16,0 0 0</inkml:trace>
  <inkml:trace contextRef="#ctx0" brushRef="#br0" timeOffset="16322.51">1905 4318 0,'0'0'0,"0"-42"0,-42-43 15,20 85 1,1 21-16,0 0 0,-21 22 16,21-1-16,-22 0 0,-20 22 15,20-1-15,1-20 0,0 20 0,-22 22 16,22-22-16,21 1 0,-22-1 16,22 1-16,-21-1 0,42 1 0,-21-22 15,21 1-15,0-22 0,0 21 16,0-21-16,21-21 15,0 0-15,21 0 0,1 0 0,-1-21 16,0 0-16,22 0 0</inkml:trace>
  <inkml:trace contextRef="#ctx0" brushRef="#br0" timeOffset="16598.36">2222 4614 0,'0'0'0,"0"22"16,0-1-16,0 0 0,-21 21 0,0 1 15,0-1-15,21 21 0,-21-20 16,21 20-16,-21 1 0,21-1 0,0 1 16,0-1-16,0 1 0,0-1 15,0 22-15,0-22 0,0 1 0,0 21 16,0-22-16,0 22 0,0-22 16,0 1-16,0-22 0,21 22 0,-21-22 15,0 0-15,21 1 16,-21-22-16,0 0 0,21 0 0,-21 0 15,21-21-15,0 0 0,-21-21 16,22 0-16,-1-21 0,0 20 16,-21-20-16,21-21 0,-21-1 0,21 1 15</inkml:trace>
  <inkml:trace contextRef="#ctx0" brushRef="#br0" timeOffset="16894.18">2307 5186 0,'0'0'15,"-21"-85"-15,0 22 0,0-22 0,-1 43 16,1-22-16,0 22 0,21 0 0,-21 20 15,21-20-15,0 21 0,0 0 16,0 0-16,21-1 0,21 22 16,-20-21-16,-1 0 0,21 21 15,-21 0-15,22 0 0,-1 0 0,0 0 16,1 21-16,-1 0 0,-21 1 16,0-1-16,0 21 0,-21 0 0,0-20 15,0 20-15,-21 0 0,0 1 16,-21-1-16,-1-21 0,1 21 0,0-20 15,-1-1-15,22 0 0,0 0 16,0 0-16,0-21 0,21-21 31,21 0-31,21 0 0,-21-22 16,22 22-16,-1 0 16,0-21-16,1 21 0,20-1 0,-20-20 15,-1 21-15</inkml:trace>
  <inkml:trace contextRef="#ctx0" brushRef="#br0" timeOffset="17313.95">2942 4636 0,'42'-22'0,"-84"44"0,106-65 0,-43 22 16,0 21-16,-21-21 0,0 0 0,-21 21 31,0 0-31,-1 0 0,1 0 0,0 21 16,0-21-16,0 21 0,0 21 16,-1-20-16,1-1 0,0 21 15,0 0-15,0 1 0,21-1 0,0-21 16,0 22-16,0-1 0,0-21 15,0 21-15,0-20 0,0-1 0,0 0 16,21-21-16,0 0 0,0 0 16,0 0-16,1-21 0,-1 0 15,0-22-15,0 22 0,0-21 16,0-1-16,1 1 0,-1 0 0,-21-1 16,0 1-16,0 0 0,21-1 15,-21 1-15,21 0 0,-21 21 0,0-1 16,0 44-1,0-1-15,0 0 16,0 0-16,0 21 0,0 1 16,21-1-16,-21 0 0,21 1 0,-21-1 15,0-21-15,0 22 0,22-22 16,-22 21-16,21-21 0,-21 0 0,21 1 16,0-22-1,0 0-15,0 0 0,1-22 16,-1 1-16,-21 0 0,21 0 15,0-21-15,-21-1 0,0 22 0,21-21 16</inkml:trace>
  <inkml:trace contextRef="#ctx0" brushRef="#br0" timeOffset="17542.82">3429 4233 0,'0'0'0,"0"-42"0,0 21 0,0-21 16,0 63-1,0 21-15,0 0 16,0 1-16,0-1 0,0 0 0,0 22 15,0-22-15,0 1 0,0 20 16,0-21-16,0 1 0,0-1 0,0 0 16,21 1-16,-21-1 0,0-21 15,0 22-15,21-22 0,-21 0 0,21 0 16,1-21 0,-1 0-1,0-21-15,0 0 0,0 0 0,-21-1 16,21-20-16,1 0 0</inkml:trace>
  <inkml:trace contextRef="#ctx0" brushRef="#br0" timeOffset="17966.57">3810 4170 0,'0'-42'15,"0"84"-15,0-127 0,0 64 0,0 0 16,21 21-16,-21 21 0,0 0 16,0 0-16,0 22 0,0 20 15,21-20-15,-21 20 0,0-21 0,0 1 16,21 20-16,-21-20 15,0-1-15,22 0 0,-22 1 0,0-1 16,0 0-16,0-21 0,0 22 0,0-22 16,0 0-16,0 0 0,0 0 15,0-42 17,0 0-32,0-21 0,0 21 15,0-22-15,0 1 0,0 0 16,0-1-16,21 1 0,0 0 0,0-1 15,0-20-15,22 20 0,-22 22 16,21-21-16,0 21 0,-20 0 0,20 21 16,-21 0-16,21 0 15,-20 21-15,-1 21 0,0-21 0,0 22 16,0-1-16,-21 0 0,0 1 0,0-1 16,0 0-16,0-21 0,0 22 15,0-1-15,-21-21 0,21 0 0,-21 22 16,21-22-16,-21 0 15,0-21-15,21-21 32,-22 0-32,1 0 0,0-1 0</inkml:trace>
  <inkml:trace contextRef="#ctx0" brushRef="#br0" timeOffset="18145.47">3323 4276 0,'-21'0'0,"42"0"0,-63 0 0,21 21 16,21 0-16,21-21 16,0 0-16,21 0 15,-21 0-15,43 0 0,-22 0 16,22 0-16,-1 0 0,1-21 0,-1 0 16,1 21-16,-1-21 0,-20-1 15</inkml:trace>
  <inkml:trace contextRef="#ctx0" brushRef="#br0" timeOffset="18798.09">5546 4106 0,'0'-21'0,"0"42"0,0-84 0,0 42 0,-22 0 15,1-22-15,21 22 0,-21 0 16,21 0-16,0 42 31,0 21-31,0 1 0,21-1 0,-21 21 16,21-20-16,1 20 0,-1 1 0,-21-1 15,21 1-15,0-22 0,-21 22 16,0-22-16,0 0 0,0 22 0,0-43 16,0 21-16,0 1 0,0-22 15,0 0-15,0 0 0,0-42 32,0 0-17,0-22-15,0 22 0,0-21 16,0 21-16,0-22 0,0 1 15,0 0-15,0-1 0,21 1 0,0 0 16,1-1-16,20 1 0,0 21 16,1 0-16,-1 0 0,21-1 0,-20 22 15,-1 0-15,0 22 0,1-1 0,-1 0 16,0 0-16,-20 21 0,-1-20 16,0 20-16,-21-21 0,0 21 0,0 1 15,0-22-15,-21 21 0,-22-21 16,22 1-16,-21 20 0,-22-21 15,22 0-15,0 0 0,-1 1 0,1-1 16,0 0-16,21-21 0,-1 0 16,1 0-16,0 0 0,21-21 15,0 0-15,0-1 16,0 1-16,21 0 0,0-21 0,1 21 16,20-1-16,-21 1 0,21-21 15,1 21-15,-1 0 0,0-1 0,1-20 16,-1 21-16,0 0 0,1 0 0,-1-1 15</inkml:trace>
  <inkml:trace contextRef="#ctx0" brushRef="#br0" timeOffset="19365.77">6329 4339 0,'-21'0'0,"42"0"0,-21-21 0,21 21 0,-21 21 16,0 0-1,0 1-15,0-1 0,0 21 16,-21-21-16,21 0 0,0 1 0,0-1 16,-21 21-16,21-21 0,0 0 15,0 1-15,0-1 0,0 0 16,21-21-1,0 0-15,0 0 0,0 0 16,0 0-16,1-21 0,20 21 0,-21-21 16,0-1-16,0 1 0,22 0 15,-22-21-15,0 21 0,0-1 0,0-20 16,1 21-16,-22-21 0,21 20 16,-21 1-16,21 0 0,-21 42 31,0 0-16,0 22-15,-21-22 0,21 21 0,-21-21 16,21 22-16,0-1 0,0 0 0,0 22 16,0-22-16,0 22 0,21-1 15,0 1-15,0-1 0,-21 1 0,21-1 16,0 1-16,-21 20 0,0-20 16,0-1-16,0 1 0,0 21 0,0-22 15,0 22-15,0-22 0,0 22 0,0-22 16,0 1-16,0-1 0,0 1 0,0-1 15,0-20-15,0 20 16,0-20-16,0-1 0,0-21 0,0 0 16,0 0-16,-21-21 0,0 0 15,0-21-15,0 0 16,0-21-16,-1 21 0,1-22 0,0-20 16,0-1-16,0 1 0,0-22 0,-22 0 15,22 1-15,0-1 0,21-21 16,0 0-16,-21 22 0,21-22 0,0 21 15,0 1-15,21 20 0,0-21 0,0 22 16,22 21-16,-22-1 16,42-20-16,-20 20 0,-1 22 0,21-21 15,1 0-15,-22-1 0,22 22 0,-22-21 16,0-1-16</inkml:trace>
  <inkml:trace contextRef="#ctx0" brushRef="#br0" timeOffset="20518.11">8234 3937 0,'0'-21'16,"0"42"-16,0-63 0,21 42 0,-21-21 0,0-1 15,21 1-15,-21 0 0,21 0 16,-21 0-16,0 0 0,0-1 16,0 1-16,0 0 0,-21 21 15,0 0-15,0 0 0,0 0 16,-1 0-16,1 21 0,0 0 0,0 1 16,-21-1-16,20 21 0,1 0 15,0 22-15,21-1 0,0 1 0,-21-1 16,21 1-16,-21-1 0,21 1 15,0-22-15,0 22 0,0-22 16,0 0-16,21 1 0,0-1 0,0-21 16,0 0-16,1 1 0,20-1 15,-21-21-15,21 0 0,-20 0 0,20 0 16,-21 0-16,21 0 0,1-21 0,-1-1 16,-21 1-16,22 0 0,-1-21 15,-21-1-15,21 22 0,-20-21 0,20 0 16,-21-1-16,0-20 0,0 20 15,1 1-15,-22 0 0,0-1 0,0 22 16,0 0-16,0 0 0,0 42 16,0 0-16,-22 0 15,1 1-15,21 20 0,-21 0 16,21-21-16,0 22 0,0-1 16,0 0-16,-21-20 0,21 20 0,0 0 15,0-21-15,0 1 0,0-1 0,0 0 16,0 0-16,0 0 0,21-21 15,0 0-15,0 0 16,1 0-16,-1 0 0,0 0 16,0-21-16,21 21 0,-20-21 0,-1 0 15,0 0-15,0-22 0,-21 22 0,0 0 16,0-21-16,0 20 0,0-20 16,0 21-16,-21-21 0,0 20 0,0 1 15,-1 21-15,1 0 0,0-21 16,0 21-16,0 0 0,0 0 15,-1 0-15,44-21 32,-1 21-32,0 0 0,0-21 15,0 0-15,22 21 0,-1 0 16,0 0-16,-21-22 0,22 22 0,-1 0 16,-21 0-16,22 0 0,-22 22 0,21-1 15,-21 0-15,0 0 16,1 21-16,-22-20 0,0 20 0,0-21 0,21 21 15,-21-20-15,0 20 0,0-21 16,0 0-16,0 0 0,0 1 16,-21-1-16,21 0 0,0 0 15,-22-21 1,22-21 0,0 0-1,0 0-15,0-1 0,0 1 16,0-21-16,0 21 0,0-22 0,22 1 15,-22 0-15,21-1 0,0-20 16,0 21-16,0-1 0,0 22 16,22 0-16,-22 0 0,0 21 15,21 0-15,-20 21 0,20 0 0,-21 21 0,0 1 16,0-1-16,1 0 0,-22 1 16,0-1-16,0 0 0,0 1 15,0-22-15,0 21 0,0-21 0,0 1 16,0 20-16,0-21 0,-22-21 0,22 21 15,-21 0-15,0-21 16,21 22-16,0-44 31,0 1-31,21 0 16,0-21-16,1 21 0,-1-22 16,0 1-16,0 0 0,0-22 0,22 1 15</inkml:trace>
  <inkml:trace contextRef="#ctx0" brushRef="#br0" timeOffset="20721.99">10033 3789 0,'0'0'16,"21"-21"-16,0 0 0,0 21 0,-21 21 16,0 0-16,0 21 0,0-21 15,0 43-15,0-22 0,0 22 0,-21-22 16,21 22-16,-21-1 0,21-21 0,-21 1 16,21 20-16,0-42 0,0 22 15,0-1-15,-21-21 0,21 0 0,0 1 16,0-1-16,0 0 0,0 0 15,0-42 17,0 0-17,0 0-15</inkml:trace>
  <inkml:trace contextRef="#ctx0" brushRef="#br0" timeOffset="20885.9">9821 4233 0,'-21'-21'0,"42"42"0,-42-63 0,0 42 16,21-21-16,0 0 31,21 21-15,0 0-16,0 0 0,22-21 15,-1 21-15,-21 0 0,22 0 0,20-22 16,-21 22-16,1 0 0,-1 0 0,0 0 16,1 0-16,-1 0 0</inkml:trace>
  <inkml:trace contextRef="#ctx0" brushRef="#br0" timeOffset="21562.51">10753 4191 0,'0'0'0,"21"0"15,-21-21-15,0 0 0,0 0 16,0-1-16,0 1 0,0-21 16,0 21-16,-21 0 15,-1-1-15,22 1 0,-21 0 0,0 21 16,0 0-16,0 21 15,0 0-15,-1 22 0,1-1 16,0 0-16,0 1 0,0-1 0,0 0 16,-1 22-16,1-22 0,0 1 15,21-1-15,-21-21 0,21 21 0,0-20 16,0-1-16,0 0 0,21 0 0,0-21 16,0 21-16,1-21 0,-1 0 15,0 0-15,0 0 0,0 0 0,0 0 16,1-21-16,-1 0 0,0 21 15,0-21-15,0-22 0,0 22 16,1 0-16,-1-21 0,-21-1 0,21 1 16,0 0-16,0-1 0,0 1 15,1 21-15,-22-21 0,0 20 0,21 1 16,-21 42 0,0 1-16,0 20 15,-21-21-15,21 0 0,0 22 0,0-22 16,-22 0-16,22 0 0,0 0 15,0 0-15,0 1 0,0-1 0,0 0 16,22-21-16,-1 21 16,0-21-16,0 0 15,0 0-15,0 0 0,22 0 0,-22-21 16,0 0-16,0 21 0,0-21 0,22-22 16,-22 22-16,0-21 0,0-1 15,0 22-15,1-21 0,-1 0 0,0 20 16,-21 1-16,0 0 0,0 42 15,0 0 1,0 1-16,0 20 0,0-21 16,0 21-16,0 1 0,-21-22 0,21 0 15,-21 21-15,21-20 0,0-1 0,-22 0 16,22 0-16,0 0 16,0 0-1,0-42 1,22 21-1,-22-21-15,21 0 0,-21 0 0,21-22 16</inkml:trace>
  <inkml:trace contextRef="#ctx0" brushRef="#br0" timeOffset="21725.41">11324 3895 0,'0'0'0,"-21"-21"31,0 21-31,0 0 16,-1 0-1,22 21 1,22 0 0,-1-21-16,0 0 15,0 0-15,0 0 0</inkml:trace>
  <inkml:trace contextRef="#ctx0" brushRef="#br0" timeOffset="22179.15">11684 3916 0,'0'0'15,"0"21"-15,0 0 16,0 0-16,0 1 0,0 20 0,-21-21 16,21 0-16,-21 22 0,21-22 15,0 21-15,0 0 0,0-20 16,0 20-16,0-21 0,0 0 0,0 22 16,0-22-16,0 0 0,0 0 15,0 0-15,0 0 16,0-42 15,0 0-31,0 0 0,0 0 16,0 0-16,0-1 0,0-20 15,0 21-15,0-21 0,0-1 16,21-20-16,0 20 0,0 1 0,21 0 16,-20-1-16,20 22 0,0 0 0,1 0 15,-1 0-15,0 21 0,1 0 16,-1 0-16,-21 21 0,21 0 15,-20 21-15,-22-20 0,0 20 0,0 0 16,0 1-16,0-1 0,0 0 0,0 1 16,0-1-16,-22-21 0,1 0 15,21 0-15,-21 1 0,21-1 0,-21 0 16,21 0 0,0-42-1,21 0 1,21 0-16,-20-1 15,20 1-15</inkml:trace>
  <inkml:trace contextRef="#ctx0" brushRef="#br0" timeOffset="22549.97">12827 4001 0,'0'0'0,"21"-22"16,0 1-16,-21-21 31,-21 42-31,-21 0 0,21 0 0,-1 21 16,-20 0-16,21 0 0,0 1 15,-22-1-15,22 0 0,0 0 0,0 0 16,0 0-16,21 1 0,0-1 16,0 0-16,0 0 0,0 0 0,21 0 15,0 1-15,0-22 16,0 0-16,1 21 0,-1-21 16,21 0-16,-21 21 0,0-21 0,1 0 15,-1 21-15,0 0 16,0 0-16,-21 1 15,0-1-15,0 0 16,-21-21-16,0 21 16,0-21-16,-1 21 0,1-21 15,0 21-15,0-21 0,0 0 16,0 0-16,-1 0 16</inkml:trace>
  <inkml:trace contextRef="#ctx0" brushRef="#br0" timeOffset="22705.88">13039 4466 0,'-22'21'15,"1"-21"1,21-21 31,21 21-47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06:0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0 0,'0'0'0,"-84"0"0,-1 0 0,0 0 0,1 0 16,-1 0-16,0 0 0,1 0 0,-1 0 15,21 0-15,-20 0 0,20 0 0,1 0 16,-1 0-16,22 0 0,0 0 0,-1 0 16,1 0-16,21 0 0</inkml:trace>
  <inkml:trace contextRef="#ctx0" brushRef="#br0" timeOffset="12223.59">1630 275 0,'0'-21'15,"0"0"1,0 0-16,0 0 16,21-1-16,-21 1 0,0 0 15,0 0-15,0 0 0,0 0 16,0-1 0,0 44 15,0 20-16,0 0-15,0 1 0,0-1 0,-21 21 16,21-20-16,-21 20 0,-1-20 16,1 20-16,0-21 0,0 22 15,0-1-15,0-20 0,-1 20 16,1-20-16,0-1 0,0 0 0,0 1 16,0-1-16,-1-21 0,1 21 15,21-20-15,0-1 0,-21 0 0,0-21 16,0-21 15,21 0-31,0-1 0,0-20 16,0 21-16,0-21 0,0 20 15,0-20-15,0 0 0,0 21 16,0-1-16,0 1 0,0 0 16,21 0-16,-21 0 0,21 21 15,0 0 1,0 21-16,1-21 15,-1 42-15,0-21 0,0 1 0,0 20 16,0-21-16,1 21 0,-1-20 16,0-1-16,0 21 0,0-21 15,0 0-15,1 1 0,-1-1 0,0-21 16,21 21-16,-21-21 0,1 0 16,20 0-16,-21 0 0,21 0 15,1-21-15,-22 0 0,21 21 0,-21-43 16,22 22-16,-22 0 0,21-21 15,-21 20-15,1-20 0,-1 0 16,0-1-16,0 22 0,0-21 16,-21 21-16,0 0 0,0-22 0,0 22 15,21 21 1,-21 21 15,-21 0-31,0 1 0,21-1 16,0 0-16,0 21 0,-21-21 0,21 22 15,0-1-15,0 0 16,0-20-16,0 20 0,0-21 0,0 21 16,0-20-16,21-1 0,-21 0 15,42 0-15,-20-21 0,20 0 0,-21 0 16,21 0-16,22 0 0,-22 0 16,1 0-16,-1 0 0,0-21 0,22 0 15,-22 0-15,-21-1 0,22-20 16,-22 21-16,0-21 0,0-1 15,0 1-15,-21 21 0,0-22 0,0 1 16,0 0-16,0-1 0,-21 22 16,0-21-16,-21 21 0,20 0 0,1-1 15,-21 1-15,21 0 16,-22 21-16,1 0 0,21 0 0,-21 0 16,-1 0-16,1 21 0,21 0 15,-22 1-15,22-1 0,-21 0 0,21 0 16,0 21-16,-1-20 0,22 20 15,-21 0-15,21-21 0,0 22 16,0-1-16,0-21 0,0 22 0,21-22 16,1 0-16,-1 0 0,0 0 15,21 0-15,1-21 0,-1 0 16,0 0-16</inkml:trace>
  <inkml:trace contextRef="#ctx0" brushRef="#br0" timeOffset="12959.61">3619 741 0,'0'0'0,"0"-21"0,22-43 31,-44 64-31,1-21 0,-21 21 0,21 0 16,0 0-16,-22 0 0,1 0 15,21 0-15,-22 0 0,1 0 0,21 0 16,-21 21-16,-1 0 0,22 1 15,-21-1-15,21 21 0,-1-21 0,1 22 16,21-22-16,0 21 16,-21-21-16,21 0 0,0 1 0,0-1 15,0 0-15,0 0 0,21 0 16,0-21-16,22 0 0,-22 0 16,0 0-16,21 0 0,1 0 15,-22-21-15,21 0 0,1 0 16,-22 0-16,21-1 0,-21 1 0,0-21 15,22 21-15,-22 0 0,-21-1 16,21-20-16,0 21 0,-21 0 16,0 0-16,0 42 47,0 0-32,0 0-15,0 0 0,0 0 16,0 1-16,0 20 0,0-21 0,0 21 15,0 1-15,0-1 0,0 0 16,0 1-16,0-1 0,0 22 0,0-22 16,0 21-16,0-20 0,0 20 15,0 1-15,0 20 0,0-20 0,0-1 16,0 1-16,0-1 0,0 1 16,-21-1-16,21-20 0,-21 20 0,21-20 15,0-1-15,-21 0 0,21 1 16,-21-1-16,-1-21 0,1 21 15,0 1-15,0-22 0,0 0 0,0 0 16,-1 0-16,-20 1 0,21-22 16,-21 0-16,-1 0 0,1 0 0,0 0 15,-1-22-15,-20 1 0,20 0 16,1-21-16,-21-1 0,20 22 0,1-21 16,0 0-16,-1-22 0,22 22 15,0-1-15,0 1 0,21 0 0,0-1 16,0 1-16,0 0 0,0-1 15,21 1-15,0 0 0,0-1 16,22 1-16,-22 0 0,21-1 0,0 1 16,22 0-16,-22-1 0,22 1 15,-22 0-15</inkml:trace>
  <inkml:trace contextRef="#ctx0" brushRef="#br0" timeOffset="13215.46">3937 677 0,'0'-21'31,"-21"42"-31,0 1 16,21 20-16,-22-21 0,1 0 16,21 22-16,0-22 0,0 0 15,-21 21-15,21-21 0,-21 1 0,21-1 16,0 0-16,-21 0 0,21 0 15,0 0-15,0-42 32,0 0-32,0 0 15,21 0-15</inkml:trace>
  <inkml:trace contextRef="#ctx0" brushRef="#br0" timeOffset="13379.46">3852 529 0,'0'0'16,"-21"0"-16,0 0 16,42 0 31,0 21-47,-21 1 15</inkml:trace>
  <inkml:trace contextRef="#ctx0" brushRef="#br0" timeOffset="13832.19">4191 741 0,'0'21'0,"0"-42"0,0 63 0,0-21 0,0 22 16,21-22-16,-21 21 0,0-21 15,0 1-15,0 20 0,0-21 0,0 0 16,0 0-16,0 1 16,0-1-16,0 0 0,0 0 15,-21-42 17,21 0-32,0 0 15,0-22-15,0 22 0,0 0 16,0-21-16,0 20 0,0-20 15,0 0-15,21-1 0,0 22 0,22-21 16,-1 21-16,0-22 0,22 22 16,-1 0-16,1 0 0,-1 21 0,1 0 15,-22 0-15,22 0 0,-22 0 16,0 0-16,-21 21 0,1 21 16,-1-20-16,-21 20 0,0-21 15,0 21-15,0 1 0,-21-22 0,-1 21 0,-20-21 16,21 22-16,0-22 15,0 0-15,-22 0 0,22 0 0,0-21 16,21 22-16,0-44 31</inkml:trace>
  <inkml:trace contextRef="#ctx0" brushRef="#br0" timeOffset="17023.09">6181 656 0,'0'0'0,"21"0"16,-21-21-16,21 21 0,0 0 0,0 0 15,-21-21-15,21 21 0,1-21 16,-1 21-16,0-21 0,0-1 0,0 1 16,22 0-16,-22 21 0,0-21 15,0 0-15,0 0 0,0-1 0,-21 1 16,0 0-16,0 0 0,0 0 16,-21 21-16,-21 0 0,21 0 15,-22 0-15,1 0 0,0 0 16,-1 21-16,1 0 0,0 0 0,-1 0 15,1 1-15,0-1 0,21 21 16,-1-21-16,1 0 0,21 1 0,0 20 16,0-21-16,0 0 0,0 0 15,21 22-15,1-22 0,-1 21 0,21-21 16,-21 1-16,0 20 0,22-21 16,-22 21-16,0-20 0,0-1 0,0 0 15,1 0-15,-1 0 0,-21 0 16,0 1-16,0-1 0,0 0 0,0 0 15,-21-21-15,-22 21 0,22-21 16,0 0-16,-21 0 0,20 0 16,-20 0-16,21 0 0,-21-21 0,20 0 15,1 0-15,0 0 0,0-1 16,0-20-16,0 21 0,-1-21 0,22-1 16,0 22-16,0-21 0,0 21 15,0-22-15,0 22 0,22 42 31,-22 0-31,21 1 16,0-1-16,0 21 0,0 0 0,0 1 16,-21-22-16,22 21 0,-1 1 0,0-22 15,-21 21-15,21-21 16,0 0-16,0 1 0,1-1 0,-1-21 16,0 0-16,0 21 0,0-21 15,0 0-15,1 0 0,20 0 0,-21-21 16,21 0-16,1-1 0,-1 1 15,0 0-15,1 0 0,-22-21 0,21-1 16,1 1-16,-1 0 0,-21-1 16,0 22-16,22-21 0,-22-1 0,0 22 15,0 0-15,-21 0 0,0 0 16,21 21-16,0 0 16,-21 21-1,0 0-15,0 0 16,0 0-16,0 1 15,0-44 32,0 1-47,0 0 16,0 0-16,0 0 0,0 0 16,0-1-16,-21 1 15,0 21 1,0 0-16,0 0 15,0 0-15,21 21 0,-22-21 16,1 22-16,0 20 0,21-21 16,-21 21-16,0-20 0,0 20 0,21 0 15,0 1-15,0-1 0,-22 0 16,22-21-16,0 22 0,0-22 0,0 21 16,22-21-16,-1 1 0,0-1 15,0 0-15,21-21 0,1 21 0,-1-21 16,0 0-16,1 0 0,-1 0 0,0 0 15,1 0-15,-1-21 0,0 21 16,1-21-16,-1 0 0,-21-1 0,22 1 16,-22-21-16,21 0 0,-21 20 15,0-20-15,1 0 0,-1-1 16,0 1-16,-21 0 0,0-1 16,0 22-16,0-21 0,0 21 0,0 0 15,0-1 1,-21 22-16,0 0 0,-1 22 15,1-1-15,0 0 0,0 21 16,0-21-16,21 22 0,-21-1 0,21 0 16,-22 1-16,22-22 0,0 21 15,0 1-15,0-22 0,0 0 0,0 21 16,22-21-16,-1-21 0,0 22 16,0-1-16,21-21 0,-20 0 0,20 0 15,0 0-15,-21 0 16,22 0-16,-1-21 0,0-1 0,1 22 15,-1-21-15,0 0 0,1-21 0,-22 21 16,21-22-16,-21 22 0,1-21 16,-1-1-16,0 1 0,0 21 0,-21-21 15,0 20-15,0 1 0,0 0 16,0 42 15,0 0-31,-21 22 0,0-22 0,21 21 16,-21-21-16,21 22 0,-22-22 15,22 21-15,0-21 0,0 22 0,-21-22 16,21 0-16,0 0 16,0 0-16,-21 1 0,21-1 15,0-42 17,21-1-32,0 1 15,-21 0-15,22-21 0,-1 21 16,0-22-16,0 1 0,0 0 0,0-1 15,1 1-15,20 21 16,-21-22-16,21 22 0,-20 0 0,-1 21 0,21 0 16,-21 0-16,0 0 0,1 0 15,-22 21-15,21 0 16,-21 22-16,0-22 0,0 21 16,0-21-16,0 22 0,0-22 0,0 21 15,0-21-15,0 1 0,0-1 16,0 0-16,21 0 0,0 0 0,-21 0 15,21 1-15,0-22 0,1 0 16,-1 21-16,0-21 0,0 0 0,0 0 16,22 0-16,-22 0 0,21 0 15,-21 0-15,22-21 0,-22-1 0,21 1 16,0 0-16,1 0 0,-22 0 16,21 0-16,1-22 0,-22 22 15,0-21-15,0 21 0,0-22 0,-21 1 16,0 21-16,0 0 0,0-22 15,0 22-15,0 0 0,-21 0 0,0 21 16,0-21-16,0 21 0,-22 0 16,22 0-16,0 0 0,-21 0 0,20 0 15,1 0-15,-21 21 0,21 0 16,0 0-16,-1 0 0,1 22 0,0-22 16,0 21-16,21 0 0,-21 1 15,21-22-15,0 21 0,0 1 0,0-22 16,0 0-16,0 21 0,0-21 15,0 1-15,21-1 0,0-21 0,-21 21 16,21-21-16,0 0 0,1 0 16,-1 0-16,0 0 0,21 0 15,-21 0-15,1-21 0,-1 0 0,0-1 16,21 1-16,-21 0 0,1-21 16,-1-1-16,0 22 0,0-21 0,0-22 15,0 22-15,1 0 0,-22 21 16,21-22-16,-21 22 0,21 0 0,-21 0 15,0 0-15,0 42 32,0 0-32,-21 0 15,21 21-15,-21 1 0,21-1 16,-22-21-16,22 22 0,0-1 0,0 0 16,0-21-16,0 22 0,0-22 15,0 0-15,0 0 0,22 0 0,-1 1 16,0-1-16,0-21 0,0 0 0,0 0 15,1 0-15,-1 0 0,0 0 16,0 0-16,21 0 0,-20-21 0,-1-1 16,0 1-16,21-21 0,-21 21 15,1-22-15,20 1 0,-21 0 16,-21-1-16,0 1 0,0 21 16,0-21-16,0 20 0,0 1 0,0 0 0,-21 21 15,0 0 1,0 0-16,-1 21 0,22 0 15,0 1-15,0-1 0,0 0 16,0 0-16,0 0 0,0 22 0,0-22 16,0 0-16,0 0 0,22 0 15,-1 0-15,-21 1 0,0-1 16,0 0-16,0 0 0,0 0 16,0 0-16,0 1 15,21-22-15,-21 21 0,21-21 16,0 0-1,0 0-15,1 0 0,-1 0 16,0 0-16,0 0 0,0-21 16,0-1-16,22 1 0,-22 0 0,0 0 15,0-21-15,22 20 0,-22-20 16,0 0-16,0-1 0,0 22 0,0-21 16,1 21-16,-1 0 0,-21-1 0,0 1 15,21 21-15,-21 21 16,0 1-16,0-1 15,0 0-15,0 21 0,-21-21 16,21 22-16,0-22 0,-21 21 0,21-21 16,-22 1-16,22 20 15,0-21-15,0 0 0,0 0 0,0 1 16,22-22-16,-1 0 16,21 21-16,-21-21 0,0 0 0,22 0 15,-22 0-15,21 0 0,-21 0 0,22 0 16,-22-21-16,21 21 0,-21-22 15,22 1-15,-22 0 0,0-21 0,0 21 16,0-1-16,1-20 0,-1 21 16,-21 0-16,0 0 0,0-1 0,0 1 15,21 21-15,-21 21 16,0 1-16,0-1 16,-21 0-16,21 0 15,-21 21-15,21-20 0,-22-1 0,22 21 16,-21-21-16,21 0 0,0 1 15,0-1-15,0 0 0,0 0 0,21 0 16,1-21-16,-1 0 0,0 0 16,21 0-16,-21 0 0,1 0 15,-1 0-15,21-21 0,-21 0 0,0 0 16,22 0-16,-22-1 0,0 1 16,0-21-16,0 0 0,-21-1 0,0 1 15,0 0-15,0-1 0,0 1 16,0 21-16,0-22 0,0 22 15,0 0-15,-21 21 0,0 0 16,0 0-16,0 0 0,0 21 16,-22 22-16,22-22 0,0 0 0,-21 21 15,20-21-15,1 22 0,0-22 16,-21 0-16,42 0 0,-21 0 0,-1 1 16,22-1-16</inkml:trace>
  <inkml:trace contextRef="#ctx0" brushRef="#br0" timeOffset="17231.98">10181 487 0,'0'0'0,"-21"0"0,0 0 16,0 0-16,-1 0 31,22 21-31,0 0 31,-21-21-15,0 21-16,0-21 0</inkml:trace>
  <inkml:trace contextRef="#ctx0" brushRef="#br0" timeOffset="17963.56">1778 1672 0,'0'0'0,"-42"21"16,20-21-16,-20 0 0,21 0 16,-21 22-16,20-22 0,1 0 0,0 0 15,0 0-15,0 0 0,21 21 16,21 0 15,0-21-31,21 21 0,1-21 0,-1 0 16,22 0-16,-1 21 0,1-21 15,20 0-15,22 0 0,0 0 16,21 0-16,21 0 0,0 0 0,0 0 16,1 0-16,20 0 0,21 0 15,1 0-15,21 0 0,20 0 16,1 0-16,21 0 0,0 0 0,21 0 15,-21-21-15,22 0 0,20 21 16,-21 0-16,21-21 0,1 21 0,-1 0 16,0 0-16,1-21 0,-22 21 15,0 0-15,0 0 0,-21 0 0,-21 0 16,0 0-16,-21 0 0,-1 0 16,-20-22-16,-22 22 0,-21 0 0,-21 0 15,0 0-15,-42 0 0,0-21 16,-22 21-16,-21 0 0,1 0 0,-22 0 15,0 0-15,0 0 0,-42 0 32,0 0-17,0 0-15,-22 0 0</inkml:trace>
  <inkml:trace contextRef="#ctx0" brushRef="#br0" timeOffset="18549.53">1947 3048 0,'-63'-42'15,"126"84"-15,-126-105 0,63 41 0,-21 1 0,-1 0 16,22 42-1,0 0-15,0 1 16,0-1-16,0 0 16,0 21-16,0 1 0,0-1 0,0 0 15,0 1-15,-21-1 0,21-21 16,-21 21-16,21 1 0,0-22 16,0 0-16,0 21 0,0-20 0,0-1 15,0 0-15</inkml:trace>
  <inkml:trace contextRef="#ctx0" brushRef="#br0" timeOffset="18707.43">2117 3260 0,'21'0'0,"-42"0"0,42-21 16,0 21 31,0 0-47,0 0 15</inkml:trace>
  <inkml:trace contextRef="#ctx0" brushRef="#br0" timeOffset="19311.32">3704 3069 0,'0'-21'0,"0"42"0,0-63 0,-21 21 15,21-22-15,0 22 0,0 0 0,-21 21 16,21-21-16,-21 0 0,-1 21 16,1 0-1,0 0-15,0 0 0,0 42 0,0-21 16,-1 0-16,1 22 0,-21-1 16,21 22-16,0-22 0,-1 21 0,-20 1 15,21-22-15,0 22 0,21-22 16,0 22-16,0-22 0,0-21 0,0 21 15,0-20-15,0 20 0,21-42 16,0 21-16,21-21 0,1 0 16,-1 0-16,0 0 0,1-21 15,20 0-15,1 0 0,-22-1 0,22-20 0,-1 0 16,-21-1-16,1 1 16,-1-21-16,0 20 0,-20 1 0,-1-22 15,-21 22-15,0 0 0,0-1 16,0 1-16,-21 21 0,-22-21 0,22 20 15,-21 1-15,-1 21 0,1 0 0,0 0 16,-22 0-16,22 0 0,-22 0 16,22 21-16,-21 1 0,20-1 0,1 21 15,0-21-15,-1 0 0,22 22 16,0-1-16,0 0 0,21-20 16,0 20-16,0 0 0,0-21 0,0 1 15,21 20-15,0-21 16,21-21-16,1 0 0,-1 0 0,0 0 15,22 0-15,-1 0 0,1-21 0,-1 0 16,22 0-16,-21-22 0</inkml:trace>
  <inkml:trace contextRef="#ctx0" brushRef="#br0" timeOffset="19611.15">4445 2921 0,'0'-21'15,"0"42"-15,-21-21 31,21 21-31,-21 0 0,-1 22 0,1-22 16,21 21-16,0 22 0,0-22 0,-21 22 16,21-1-16,0 1 15,0 20-15,0-20 0,-21-1 0,21 22 16,0 0-16,-21-1 0,21 1 16,-21 21-16,-1 0 0,1-1 0,0 1 15,0 0-15,0 0 0,0-21 0,-1-1 16,1 1-16,21 0 0,-21-22 15,21-21-15,0 1 0,0-1 0,0-21 16,0 0-16,0-42 16,21 0-1,0-21-15,-21-1 0,0-20 0,22 21 16,-1-22-16,0-21 0,-21 22 16</inkml:trace>
  <inkml:trace contextRef="#ctx0" brushRef="#br0" timeOffset="19919.55">4276 3196 0,'0'0'0,"0"-63"0,0-64 31,0 106-31,0-1 0,0 1 0,0 0 16,21 0-16,0 0 0,0 21 16,21-21-16,1 21 0,-1 0 15,22 0-15,-22 0 0,0 21 0,1-21 16,-1 21-16,-21 21 0,0-21 15,-21 1-15,0 20 0,0-21 0,0 21 16,-21-20-16,-21 20 0,-1-21 16,22 0-16,-21 22 0,0-22 0,-1 0 15,1 0-15,0-21 0,20 21 16,-20-21-16,21 0 0,0 21 0,42-21 47,0-21-47,0 21 0,22-21 0,-1 21 15,0-21-15</inkml:trace>
  <inkml:trace contextRef="#ctx0" brushRef="#br0" timeOffset="20652.14">4995 3239 0,'0'0'0,"85"-64"31,-64 43-31,0 0 0,0 0 15,1-1-15,-22 1 0,21 0 0,0 0 16,-21 0-16,0 0 0,0-1 16,0 1-16,0 0 15,-21 21-15,0 0 0,-1 21 16,1 0-16,-21-21 0,21 22 16,0 20-16,-1-21 0,1 21 15,0-20-15,0 20 0,0 0 0,21-21 16,0 22-16,0-1 0,0-21 15,0 22-15,0-22 0,21 0 0,0 0 16,21-21-16,-20 0 0,20 0 16,-21 0-16,21 0 0,1 0 0,-22 0 15,21-21-15,1 0 0,-1 0 0,0-1 16,-21-20-16,22 21 16,-1-21-16,-21-1 0,0 22 0,1-21 15,-1-1-15,0 22 0,-21-21 0,0 21 16,0 0-16,0-1 0,-21 22 31,21 22-31,-21-1 16,21 0-16,0 0 0,0 0 0,0 22 15,-22-22-15,22 21 0,0 0 16,0-20-16,-21 20 0,21-21 0,0 21 16,0-20-16,0-1 0,0 0 15,0 0-15,0 0 0,-21-21 16,0 0-1,21-21 1,0 0-16,0 0 0,0 0 16,0-22-16,0 22 15,0-21-15,21-1 0,0 1 0,0 0 16,22-1-16,-1 1 0,0 0 0,1-1 16,-1 22-16,0 0 0,22 0 15,-22 21-15,22 0 0,-22 21 0,0 0 16,1 0-16,-22 22 0,21-1 15,-21 0-15,1 1 0,-22-1 0,0 0 16,0 1-16,0-1 0,0 0 16,0 1-16,-22-22 0,22 21 15,-21-21-15,0 1 0,0-22 0,21 21 16,0 0-16,-21-21 0,21-21 31,21-22-31,0 22 0,0 0 16,22-21-16</inkml:trace>
  <inkml:trace contextRef="#ctx0" brushRef="#br0" timeOffset="20900">7324 2688 0,'0'-21'0,"0"42"0,0-63 0,0 21 15,0 0-15,0-1 0,0 44 16,0-1-1,-22 0-15,22 21 0,-21 1 0,0-1 16,21 0-16,-21 1 0,0 20 16,0-21-16,-1 22 0,1-22 0,21 1 15,-21-1-15,0 0 0,0 1 16,21-1-16,0-21 0,0 21 0,0-20 16,0-1-16,21-21 15,0 0-15,0 0 0,0-21 16</inkml:trace>
  <inkml:trace contextRef="#ctx0" brushRef="#br0" timeOffset="21359.74">7578 2604 0,'0'0'0,"0"-43"0,0 22 0,0 63 31,0-20-31,0 20 0,0 21 15,-22-20-15,1-1 0,0 0 16,21 22-16,-21-22 0,0 1 0,21-1 16,-21 0-16,-1 1 15,1-22-15,21 21 0,-21-21 0,21 0 16,-21 1-16,21-1 0,-21 0 0,21-42 31,21 0-15,0-1-16,0-20 0,0 21 15,1-21-15,20 20 0,-21-20 0,0 0 16,0 21-16,1-22 0,20 22 0,-21 0 16,0 21-16,0-21 0,1 21 15,-1 0-15,0 0 0,0 21 0,-21 0 16,0 0-16,0 0 16,0 22-16,0-22 0,0 0 15,0 0-15,0 22 0,-21-22 0,0 0 16,21 0-16,-21 0 0,21 0 15,-22 1-15,22-1 0,-21-21 0,21 21 16,21-21 0,1 0-1,-1 0-15,0-21 0,0 0 0,0-1 16,22 1-16,-22 0 0</inkml:trace>
  <inkml:trace contextRef="#ctx0" brushRef="#br0" timeOffset="21695.54">8128 2985 0,'0'21'32,"21"-21"-17,0 0-15,0 0 0,1 0 16,-1 0-16,0 0 0,0 0 16,0 0-16,-21-21 0,21 21 0,1-22 15,-1 1-15,-21 0 0,0 0 16,0 0-16,0 0 15,0-1-15,-21 1 16,-1 21-16,-20 0 16,21 0-16,0 0 0,0 0 0,-22 21 0,22 1 15,0-1-15,0 21 0,0-21 16,-1 22-16,22-22 0,0 21 16,0-21-16,0 0 0,0 22 0,0-22 15,0 0-15,22 0 0,-1-21 16,21 21-16,-21-21 0,22 0 0,-22 0 15,21 0-15,-21 0 0,22 0 0,-22-21 16,21 21-16,-21-21 0,22 0 16,-22 21-16</inkml:trace>
  <inkml:trace contextRef="#ctx0" brushRef="#br0" timeOffset="21917.41">6985 2858 0,'0'0'0,"-21"21"0,21 0 16,0 0-16,21-21 16,0 0-16,0 0 0,22 0 15,-1 0-15,0 0 0,1 0 0,-1 0 16,0-21-16,1 0 0,-1 21 15,0-21-15</inkml:trace>
  <inkml:trace contextRef="#ctx0" brushRef="#br0" timeOffset="22599.02">9377 2752 0,'0'-21'15,"0"42"-15,0-85 0,0 22 0,0 21 16,0-22-16,21 1 0,-21 0 0,21 21 16,0-22-16,-21 22 0,0 42 31,0 22-31,0-1 16,0 0-16,0 1 0,-21 20 15,21 1-15,0-22 0,-21 21 0,0-20 16,21-1-16,-21 22 0,21-22 15,0-21-15,0 21 0,-22 1 0,22-22 16,-21 21-16,21-21 0,0 1 0,-21-22 16,21 21-16,-21-21 15,21-21 1,0-1-16,0 1 16,0 0-16,0-21 0,0 21 0,0-1 15,21-20-15,0 21 0,0-21 0,1 20 16,-1-20-16,0 21 15,0-21-15,21 20 0,-20 1 0,20 21 16,0 0-16,1 0 0,-22 0 16,21 0-16,0 21 0,1 1 0,-1-1 15,-21 0-15,0 21 0,1-21 0,-22 1 16,0 20-16,0-21 0,0 21 16,-22-20-16,1-1 0,-21 21 0,0-21 15,20 0-15,-20 1 0,0-1 16,-1-21-16,1 21 0,21-21 0,0 21 15,0-21-15,21-21 16,0 0 0,0 0-16,21-1 0,-21 1 15,21 0-15,21 0 0,-21 21 16,1-21-16</inkml:trace>
  <inkml:trace contextRef="#ctx0" brushRef="#br0" timeOffset="22974.81">10012 2900 0,'0'0'0,"0"-21"0,0 0 0,0-1 16,0 1-16,21 21 16,-21-21-16,21 0 0,0 0 15,0 21 1,1 0-16,-1 0 0,0 0 0,0 0 16,0 21-16,22 0 0,-22 0 15,0 0-15,21 22 0,-21-22 16,1 0-16,-1 21 0,0-20 0,0-1 15,-21 21-15,0-21 0,0 0 16,0 1-16,0-1 0,0 0 0,0 0 16,-21 0-16,0 0 0,0-21 0,-1 0 15,1 0-15,0 0 0,0 0 16,0 0-16,21-21 0,0 0 16,0 0-16,0 0 0,0 0 15,0-1-15,0 1 0,0 0 0,21-21 16,-21 21-16,21-1 0,0-20 0,0 21 15,1 0-15,-1 0 16,0-1-16,0 1 0,0 0 0,0 21 16,1 0-16,20-21 0,-21 21 15,0 0-15,0 0 0,22 0 0,-22-21 16,0 21-16</inkml:trace>
  <inkml:trace contextRef="#ctx0" brushRef="#br0" timeOffset="23367.58">10964 2709 0,'0'0'0,"-21"22"31,0-1-31,0 0 0,0 0 16,-1 0-16,1 22 0,0-22 15,21 21-15,-21 0 0,21-20 16,-21 20-16,21 0 0,0-21 0,0 1 16,0 20-16,0-21 0,0 0 15,0 0-15,21 1 0,0-22 0,0 0 16,0 0-16,1 0 0,20 0 15,0 0-15,1 0 0,-1 0 0,0-22 16,1 1-16,-1 0 0,0 0 0,1 0 16,-22 0-16,0-22 0,0 22 15,-21-21-15,0-1 0,0 1 0,0 0 16,0-1-16,-21 1 0,0 21 16,0-21-16,-1 20 0,-20 1 0,0 0 15,21 21-15,-22 0 0,1 0 16,0 0-16,-1 21 0,22 0 15,-21 1-15,21 20 0,-22-21 0,22 21 16,0 1-16,0-22 0,0 21 16,21-21-16,0 22 0,0-22 0,0 0 15,0 0-15,21 0 0,0 1 0,0-1 16,21-21-16,-20 0 0,20 0 16,21 0-16</inkml:trace>
  <inkml:trace contextRef="#ctx0" brushRef="#br0" timeOffset="23943.29">11599 2773 0,'0'-42'0,"0"84"0,0-106 0,0 22 0,0 21 15,0 42 1,-21 21 0,21-20-16,-21 20 0,21 0 15,0 1-15,0-1 0,-21 0 0,21-21 16,0 22-16,0-22 0,0 21 0,0-21 15,0 1-15,0-1 0,0 0 16,21 0-16,0-21 0,0 0 16,0 0-16,1 0 15,-1 0-15,0-21 0,-21 0 16,21 21-16,0-21 0,0-1 0,1 1 16,-1 0-16,-21 0 0,21-21 15,0 20-15,0-20 0,-21 21 0,21 0 16,-21 0-16,22-1 0,-22 44 31,0-1-31,0 0 0,0 0 0,0 0 16,-22 0-16,22 22 0,0-22 15,-21 0-15,21 0 0,0 0 0,0 1 16,21-1-16,1-21 0,-1 21 0,0-21 16,0 0-16,0 0 0,22 0 15,-22 0-15,0 0 0,21 0 16,-21 0-16,22-21 0,-22 0 0,0-1 15,0 1-15,22 0 0,-22-21 16,0 21-16,-21-22 0,21 1 0,-21 0 16,0-1-16,0-20 0,0 20 15,0 1-15,0-21 0,0 41 0,0-20 16,-21 21-16,0 0 0,21 0 16,-21 21-16,-1 0 0,1 0 0,0 0 15,-21 21-15,21-21 0,-1 21 0,1 0 16,21 21-16,0-20 0,0-1 15,0 0-15,0 21 0,21-21 16,1 1-16,-1-22 0,0 21 16,21 0-16</inkml:trace>
  <inkml:trace contextRef="#ctx0" brushRef="#br0" timeOffset="24319.08">12763 2709 0,'0'0'0,"22"-21"0,-1 0 0,0 0 16,-21 0-16,0 0 0,0-1 0,0 1 15,-21 21 1,0 0-16,-22 21 0,22 1 16,0-1-16,0 0 0,-22 21 15,22-21-15,0 1 0,21 20 16,0-21-16,-21 0 0,21 0 0,0 1 16,0-1-16,0 0 0,21 0 0,0-21 15,0 21-15,1-21 0,20 0 16,-21 0-16,0 21 0,0-21 0,1 0 15,20 0-15,-21 0 0,0 0 16,0 0-16,-21 22 16,-21-1-1,0-21-15,-21 0 16,21 0-16,-22 21 0,22-21 0,-21 21 16,-1-21-16,1 0 0,0 0 15,21 0-15,-1 0 0,-20 0 16,21 0-16,42 0 31,0 0-31,0 0 0,1 0 16,-1 0-16</inkml:trace>
  <inkml:trace contextRef="#ctx0" brushRef="#br0" timeOffset="24995.69">12933 2942 0,'0'0'0,"21"0"0,0 0 15,0-21 1,-21 0-16,21 21 0,22-21 0,-22 0 16,0 21-16,0-22 0,0 1 0,1-21 15,20 21-15,-42 0 0,21-22 16,0 22-16,-21 0 0,0 0 0,0 0 16,-21 21-1,0 0-15,0 21 0,0-21 16,-1 42-16,1-21 0,-21 0 15,21 22-15,0-22 0,-1 21 0,1-21 16,21 22-16,0-22 0,0 21 0,0-21 16,0 1-16,0-1 15,0 0-15,21-21 0,1 21 0,-1-21 16,0 0-16,-21 21 0,42-21 0,-21 0 16,1 0-16,-1 0 0,0 0 15,0 0-15,0 0 0,0-21 0,1 21 16,-22-21-16,0 0 0,21 21 0,0-21 15,-21-1-15,21 1 0,-21-21 16,21 21-16,0 0 0,1-22 0,-1 22 16,0-21-16,21-1 0,-21 22 15,22 0-15,-22 0 0,21 0 0,-21 0 16,1 21-16,20 0 0,-21 0 16,0 21-16,0 0 0,-21 0 15,0 0-15,0 22 0,0-22 0,0 21 16,0-21-16,0 22 0,0-22 15,0 0-15,0 21 0,0-21 0,0 1 16,0-1-16,0 0 0,-21-21 16,0 0-16,21 21 15,-21-21-15,0 0 16,21-21-16,-21 0 16,21 0-16,0-22 0,0 22 15,0 0-15,21-21 0,0 20 0,0-20 16,0 0-16,22-1 0,-22 1 15,0 0-15,21 21 0,-21-22 16,1 22-16,20-21 0,-21 21 16,0-1-16,0 22 0,1-21 0,-1 21 15,0 0-15,-21 21 16,0 1-16,0-1 16,-21 21-16,0-21 0</inkml:trace>
  <inkml:trace contextRef="#ctx0" brushRef="#br0" timeOffset="26007.81">1778 4805 0,'0'0'16,"-127"21"-1,85-21-15,20 0 0,1 0 16,-21 0-16,21-21 0,21 0 16,0 0-16,-21-1 0,21 1 15,0 0-15,0 0 0,0 0 0,0 0 16,21-22-16,0 22 0,0 21 15,21-21-15,-20 0 0,20 21 0,0 0 16,-21 0-16,22 0 0,-1 0 16,-21 21-16,22 0 0,-22 0 0,21 22 15,-21-1-15,0 0 0,-21 22 16,0-22-16,0 22 0,0-1 0,-21-21 16,-21 22-16,0-22 15,-1 22-15,1-22 0,0 0 0,-22 1 16,1-1-16,20-21 0,-20 0 15,-1 1-15,22-1 0,-22-21 0,22 0 16,21 0-16,-21 0 0,20-21 16,1 21-16,21-22 0,0-20 0,0 21 15,0-21-15,0-1 0,0 1 16,21 0-16,1-1 0,20 1 16,-21 21-16,21-22 0,-20 43 0,20 0 15,0 0-15,1 0 0,-22 22 16,21-1-16,0 0 0,1 21 0,-22 1 15,21-1-15,-21-21 16,1 21-16,-1 1 0,0-1 0,-21-21 16,0 22-16,0-22 0,0 0 15,0 0-15,0 0 0,21 0 0,-21 1 16,0-1-16,21-21 16,0 0-16,1-21 15,-1-1-15</inkml:trace>
  <inkml:trace contextRef="#ctx0" brushRef="#br0" timeOffset="26163.72">2392 5017 0,'0'0'15,"0"-22"1,21 22 31,0 0-32</inkml:trace>
  <inkml:trace contextRef="#ctx0" brushRef="#br0" timeOffset="27325.05">3514 4699 0,'0'0'0,"-43"0"0,22 0 0,-21 0 15,-1 0-15,22 21 0,0-21 16,0 21-16,0 1 0,0-22 16,-1 21-16,1 0 15,42-21 17,22 0-32,-22-21 0,21 0 0,1-1 15,-1 1-15,0 0 0,22 0 16,-22 0-16,22 0 0,-43-1 0,21 1 15,-21 0-15,0 0 0,-21-21 16,0 20-16,-21 1 0,0 0 16,0 21-16,-21 0 0,-22 0 15,22 0-15,-22 21 0,22-21 16,-22 21-16,22 1 0,0 20 16,-1-21-16,1 21 0,21 1 0,0-1 15,0-21-15,-1 22 0,1-1 0,21 0 16,0 1-16,0-1 0,0-21 15,0 0-15,0 0 0,21 1 0,1-1 16,-1-21-16,21 0 0,-21 0 16,22 0-16,-1 0 0,0 0 0,1 0 15,-1-21-15,-21 21 0,0 0 16,0-22-16,-21 1 16,-21 21-1,0 0-15,0 0 0,-21 21 0,20 1 16,-20-1-16,0 0 0,21 21 15,-22 1-15,22-22 0,0 21 0,0 0 16,0 1-16,-1-22 0,22 21 16,0-21-16,0 22 0,0-22 0,0 0 15,0 0-15,22 0 0,20-21 16,-21 0-16,21 0 0,1 0 0,-1 0 16,0 0-16,22-21 0,-22 21 0,22-21 15,-1 0-15,-20-21 0,20 20 16,1 1-16,-22-21 0,0 21 0,1-22 15,-1 1-15,-21 0 16,0 21-16,0-22 0,-21 1 0,22 0 16,-22-1-16,0 22 0,0 0 15,0 0-15,0 0 0,-22 42 16,1 0-16,21 0 16,-21 0-16,21 22 0,0-1 15,-21 0-15,0 1 0,21-1 0,-21 0 16,21-21-16,0 22 0,0-22 15,-22 21-15,22-21 0,0 1 0,0-1 16,0 0 0,0-42-1,0 0 1,22-1-16,-1 1 0,0 0 16,0-21-16,-21-1 0,21 22 0,0-42 15,1 20-15,20 1 0,-21 0 16,0-22-16,0 22 0,22 21 0,-22-22 15,21 22-15,1 21 0,-22 0 16,21 0-16,-21 21 0,22 1 0,-22-1 16,0 21-16,0 0 0,-21 1 0,0-1 15,0 0-15,0 1 0,0-22 16,0 21-16,-21 1 0,0-22 16,0 0-16,-1 21 0,22-21 0,-21 1 15,21-1-15,21-42 47,1-1-47,-1 1 0,0 0 0,0-21 16,21 21-16,-20-22 0</inkml:trace>
  <inkml:trace contextRef="#ctx0" brushRef="#br0" timeOffset="27558.83">4868 4551 0,'0'0'0,"0"-21"0,21 0 16,-21-1-16,0 44 15,0-1-15,22 0 16,-22 21-16,0 1 0,0-1 0,0 21 16,0 1-16,0-1 0,0 1 15,0-1-15,0-20 0,-22 20 0,1-20 16,21-1-16,0 0 0,-21 1 0,0-1 16,21-21-16,0 0 0,-21 0 15,21 1-15,21-44 31,0 1-31,0 0 16,-21 0-16,0-21 0</inkml:trace>
  <inkml:trace contextRef="#ctx0" brushRef="#br0" timeOffset="27743.14">4699 4974 0,'0'0'0,"-21"0"0,0 21 31,42-21-15,0 0-16,0 0 0,0 0 16,22 0-16,-22 0 0,21-21 0,-21 21 15,22-21-15,-1 21 0,-21-21 16,0 21-16,0-21 0,1 21 16,-1 0-16,0-21 0</inkml:trace>
  <inkml:trace contextRef="#ctx0" brushRef="#br0" timeOffset="28387.73">5122 5080 0,'0'0'16,"0"21"-16,-21 0 0,21 1 15,21-22 1,0 0 0,1 0-16,-1 0 0,0-22 15,0 1-15,0 21 0,22-21 0,-22 0 16,0 0-16,0 0 15,0-22-15,0 22 0,1 0 0,-22 0 16,0 0-16,0-1 0,0 1 16,0 0-16,-22 42 15,1 0-15,0 1 16,0-1-16,0 21 0,21 0 0,-21 1 16,-1-22-16,1 21 0,0 1 0,21-1 15,0 0-15,0-21 0,0 22 16,0-22-16,0 0 0,0 0 0,0 0 15,0 1-15,0-1 0,21-21 16,0 0-16,1 0 16,20 0-16,-21 0 0,0 0 0,0 0 15,1 0-15,20-21 0,-21-1 16,0 1-16,0 0 0,1 0 0,-1 0 16,-21-22-16,21 22 0,0-21 0,0 0 15,0 20-15,22-20 0,-22 0 16,0 21-16,0-1 0,22 1 0,-22 0 15,21 0-15,-21 21 0,22 0 16,-22 0-16,0 21 0,21-21 0,-21 21 16,1 22-16,-1-22 0,0 0 0,0 21 15,-21-21-15,0 22 16,0-22-16,0 21 0,0-21 0,0 1 0,0-1 16,-21 0-16,0 0 0,21 0 15,-21-21-15,-1 21 16,1-21-16,21-21 15,0 0-15,0 0 16,0 0-16,0 0 0,0-1 16,0-20-16,0 21 0,21-21 0,-21-1 15,22 1-15,-1 21 0,0-22 16,-21 1-16,21 21 0,0 0 0,0-22 16,1 22-16,-22 0 0,21 0 0,0 21 15,-21-21-15,21 0 0</inkml:trace>
  <inkml:trace contextRef="#ctx0" brushRef="#br0" timeOffset="28800.57">6985 4530 0,'0'0'16,"0"-21"-16,0-1 0,0-20 0,0 21 0,0 0 16,0 0-16,0 42 31,0 0-31,0 21 0,0-21 15,0 22-15,0 20 0,0-20 0,0 20 16,-21 1-16,21-1 0,-21-21 0,21 22 16,-22-1-16,22-20 0,-21-1 15,21 0-15,-21 1 0,21-1 0,0-21 16,-21 0-16,21 1 0,0-1 0,21-21 31,0 0-15,0-21-16,1-1 0,-1-20 0,0 21 15,0-21-15,21-1 0,-20-20 16</inkml:trace>
  <inkml:trace contextRef="#ctx0" brushRef="#br0" timeOffset="29452.58">7324 4424 0,'0'-21'0,"0"42"0,0-21 31,0 21-31,0 21 0,0 1 16,0-1-16,0 0 15,0 1-15,0 20 0,0-20 0,0 20 0,0 1 16,0-22-16,0 0 0,0 1 16,-22-1-16,22 0 0,-21 1 15,21-22-15,0 0 0,0 0 0,0 0 16,-21-21-16,21-21 31,0 0-31,0-21 16,21 20-16,-21-20 0,21 21 15,1-21-15,-22-1 0,21 1 0,0 0 16,-21-1-16,21 1 0,0 0 0,0 20 16,1 1-16,-1 0 0,0 21 15,0 0-15,0 0 0,0 0 16,1 21-16,-1 0 0,0 1 0,0 20 16,-21 0-16,0 1 0,0-22 15,0 21-15,0 0 0,0 1 0,0-1 16,0 0-16,0-20 0,0-1 15,0 0-15,0 0 0,21 0 0,-21 0 16,21-21-16,1 0 0,-1 0 0,0 0 16,0 0-16,0 0 0,22 0 15,-1 0-15,-21-21 0,21 0 0,-20 0 16,20 0-16,0 0 0,-21-1 16,22-20-16,-22 0 0,0 21 0,0-22 15,-21 1-15,0 0 0,21 20 16,-21-20-16,0 21 0,0 0 0,0 0 15,0-1-15,-21 22 16,0 22-16,0-1 0,0 0 16,0 0-16,-1 21 0,1-20 15,0 20-15,21 0 0,0 1 0,-21-1 16,21-21-16,0 21 0,0-20 0,0 20 16,0-21-16,0 0 0,0 0 15,21-21-15,0 22 0,0-22 0,1 0 16,20 0-16,-21 0 0,21 0 0,1 0 15,-22 0-15,21-22 0,1 1 16,-22 0-16,21 0 0,-21 0 16,0-22-16,1 22 0,-1-21 0</inkml:trace>
  <inkml:trace contextRef="#ctx0" brushRef="#br0" timeOffset="29671.53">6921 4763 0,'0'0'0,"-21"0"0,-21 21 0,42 0 15,21-21 17,21 0-32,-20 0 0,20 0 15,0 0-15,1-21 0,-1 21 16,21-21-16,-20 21 0,-1-22 0,0 22 15,22-21-15,-22 21 0,1-21 0</inkml:trace>
  <inkml:trace contextRef="#ctx0" brushRef="#br0" timeOffset="30271.41">9652 4509 0,'0'-22'0,"0"44"0,-21-65 0,21 22 15,-21 21-15,21-21 0,-22 21 32,1 0-32,0 21 0,21 0 15,0 22-15,-21-22 0,21 21 16,-21 0-16,21 1 0,0 20 0,0-20 15,0 20-15,0-21 0,0 22 0,0-22 16,0 1-16,0-1 0,0-21 16,0 21-16,21-20 0,0-1 0,0 0 15,0-21-15,22 0 0,-22 0 16,21 0-16,1 0 0,-1 0 16,0 0-16,1-21 0,-1 0 0,-21-22 15,21 22-15,1-21 0,-22-1 16,21 1-16,-21 0 0,1-1 0,-22 1 15,0 0-15,0-22 0,0 22 0,0 0 16,0 20-16,0-20 0,-22 21 16,22 0-16,-21 0 0,21-1 0,0 44 31,0-1-15,0 0-16,21 0 15,1-21-15,20 0 16,-21 21-16</inkml:trace>
  <inkml:trace contextRef="#ctx0" brushRef="#br0" timeOffset="30839.52">10583 4509 0,'0'0'0,"0"-22"0,-21 22 16,0 0-16,0 22 15,0-1-15,-1 21 0,22-21 16,-21 22-16,0-1 0,21 0 15,-21 1-15,0-1 0,21 21 0,-21-20 16,21-1-16,-22 0 0,1 1 16,21-1-16,0-21 0,0 0 0,0 1 15,0-1-15,0-42 32,0-1-17,21 1-15,-21 0 0,22-21 16,-22 21-16,21-22 0,-21-20 0,21 20 15,0 1-15,0 0 0,-21-22 16,21 22-16,22 0 0,-22-1 0,0 1 16,21 0-16,-20 20 0,20 1 0,0 21 15,-21 0-15,22 0 16,-22 0-16,21 0 0,-21 0 0,1 0 16,-22 21-16,0 1 0,0-1 15,0 0-15,-22 0 0,-20 0 16,21 0-16,-21 1 0,-1-1 0,1-21 15,-22 21-15,22 0 0,-21-21 16,20 21-16,1-21 0,0 0 0,20 0 16,-20 0-16,21 0 0,0 21 0,21 1 15,0-1 1,0 0-16,42 0 0,-21 0 0,0 22 16,22-22-16,-1 21 0,-21-21 15,22 0-15,-1 22 0,0-22 16,-21 0-16,22 0 0,-22 0 0,21 1 15,-21-1-15,1-21 0,-1 21 0,0-21 16,0 0 0,0 0-16,0 0 15,1-21-15,-22 0 0</inkml:trace>
  <inkml:trace contextRef="#ctx0" brushRef="#br0" timeOffset="31319.04">11557 4466 0,'0'0'0,"0"-21"0,0 42 15,0 22 1,0-22-16,0 0 0,-21 21 16,21 1-16,-21-1 0,-1 0 0,1 1 15,21-1-15,-21 21 0,0-20 16,0-1-16,0-21 0,-1 22 0,-20-1 15,21-21-15,0 0 0,0 0 0,-1 1 16,1-22-16,21 21 16,-21-21-16,21-21 15,0-1-15,0 1 0,0 0 16,0 0-16,0-21 16,21-1-16,0 1 0,1 21 0,-1-22 15,0 1-15,0 21 0,0 0 0,-21 0 16,21 21-16,1 0 0,-22 21 15,21 0-15,0 0 0,-21 21 16,21-20-16,-21 20 0,0 0 16,21-21-16,0 22 0,1-22 0,-22 21 15,21-21-15,0 1 0,0-1 16,21 0-16,-20-21 0,20 0 0,-21 21 16,21-21-16,1 0 0,-22 0 15,21 0-15,1-21 0,-22 0 0,0 21 16,0-21-16,0-1 0,0 1 15,1 0-15,-22-21 0,0 21 0,0-1 16,0-20-16,0 21 0,0-21 0,0 20 16,0 1-16</inkml:trace>
  <inkml:trace contextRef="#ctx0" brushRef="#br0" timeOffset="31855.74">13017 4953 0,'0'21'0,"0"0"15,0-42 16,0 0-15,22 21-16,-22-21 16,0 0-16,0 0 15,0-1 1,21 1 0,0 21-1,0 0 79</inkml:trace>
  <inkml:trace contextRef="#ctx0" brushRef="#br0" timeOffset="33670.83">1693 6773 0,'0'-21'31,"-21"21"-15,0 0 0,21-21-16,0 0 15,0 0 1,0 0-16,21 21 16,0-22-16,0 22 15,22 0-15,-22 0 16,0 0-16,0 0 0,22 22 0,-22-1 15,0 0-15,0 0 0,-21 0 16,0 0-16,0 1 0,0-1 0,0 0 16,0 0-16,0 0 0,-21 0 15,0 1-15,0-1 0,-1 0 0,1 0 16,-21 0-16,21 0 0,0 1 16,-22-22-16,22 0 0,0 0 0,0 0 15,21-22 16,21 1-15,0 21-16,0 0 16,0 0-16,1 0 0,20 0 15,-21 0-15,21 0 0,-20 0 16,20 0-16,0 21 0,-21-21 0,22 22 16,-22-1-16,0 21 0,0-21 15,-21 22-15,0-1 0,0 0 0,-21 1 16,0-1-16,0-21 0,-22 21 15,1 1-15,-21-22 0,20 0 0,-20 21 16,-1-42-16,1 22 0,-1-22 16,22 0-16,0 0 0,-1 0 15,1 0-15,0 0 0,20 0 0,1-22 16,0 1-16,0 0 0,0 0 16,21 0-16,-21 0 0,21-1 15,0 1-15,0 0 0,0 0 0,21 0 16,21 21-16,-21-21 0,22-1 15,-1 1-15,0 0 0,1 0 0</inkml:trace>
  <inkml:trace contextRef="#ctx0" brushRef="#br0" timeOffset="33835.75">2561 7006 0,'0'0'0,"42"0"15,-42 21 17</inkml:trace>
  <inkml:trace contextRef="#ctx0" brushRef="#br0" timeOffset="35563.47">3768 6879 0,'0'0'0,"-22"0"0,1 0 0,42 0 62,1 0-62,-1 0 0,0-21 0,0 0 16,0 0-16,22 21 0,-22-21 0,0-1 15,21-20-15,-21 21 0,1 0 16,20 0-16,-21-22 0,-21 22 0,0 0 16,0 0-16,0-22 0,0 22 15,0 0-15,-21 21 0,0-21 16,0 21-16,-22 0 0,1 0 0,0 21 16,-1-21-16,1 21 0,0 0 0,-1 1 15,1 20-15,21-21 16,-22 0-16,22 22 0,-21-22 0,21 21 15,21-21-15,0 0 0,0 22 16,0-22-16,42 0 0,-21 0 16,0-21-16,22 0 0,-22 21 0,21-21 15,1 0-15,-22 0 0,21 0 16,0 0-16,-20 0 0,-1 0 0,0 0 16,0 0-16,-42 0 31,0 22-31,0-22 0,-1 21 15,1 0-15,-21 0 0,21 0 0,-22 0 16,22 1-16,-21 20 0,21-21 16,0 21-16,21 1 0,0-1 15,0 0-15,0 1 0,0-1 0,0 0 16,0-20-16,0-1 0,21 0 16,0 0-16,0 0 0,0-21 0,22 0 15,-22 0-15,21 0 0,0-21 0,-20 0 16,20 0-16,0 0 0,-21-1 15,22 1-15,-1-21 0,0 0 16,-20-1-16,20 22 0,-21-21 0,0-1 16,22 22-16,-43-21 0,21 21 15,-21 0-15,0-1 0,0-20 0,0 21 16,0 0-16,-21 21 16,-1 0-16,1 21 15,0 0-15,21 0 16,0 0-16,0 22 0,0-22 0,-21 21 15,21-21-15,0 22 0,0-22 16,0 21-16,0-21 0,0 1 0,0-1 16,0 0-16,0 0 0,21-21 31,-21-21-15,21 0-16,0 0 0,1-22 15,-1 22-15,0-21 0,0 21 0,0-22 0,0 1 16,1 21-16,-1-22 0,0 1 15,0 21-15,0 0 0,0-22 16,1 43-16,-1-21 0,0 21 0,0 0 16,0 0-16,-21 21 15,0 1-15,21-1 0,1 0 0,-22 21 16,21-21-16,-21 22 0,0-22 0,21 21 16,0 1-16,-21-22 0,21 21 15,0-21-15,1 22 0,-1-22 0,0 0 16,0 0-16,0-21 15,22 0-15,-22 0 0,21 0 0,0 0 0,-20 0 16,20-21-16,-21 21 0,21-42 16,1 20-16,-22 1 0,21 0 15,-21-21-15,1-1 0,20 22 0,-21-21 16,0 0-16,-21-1 0,0 1 0,21 0 16,-21-1-16,0 1 0,0-22 15,0 22-15,0 0 0,0-1 0,0 1 16,0 21-16,0 0 0,-21 0 15,0 42 1,21 0-16,-21 21 0,21-21 16,0 43-16,-21-22 0,21 1 15,-21-1-15,21 0 0,0 22 0,0-22 16,0 0-16,0 22 0,0-22 16,0 1-16,0-1 0,0 0 0,0-21 15,0 22-15,21-22 0,0 0 0,0-21 16,0 21-16,22-21 0,-22 0 15,21 0-15,0 0 0,1-21 0,-1 0 16,0 21-16,1-42 0,-1 20 16,-21 1-16,22 0 0,-22 0 0,21-21 15,-21 20-15,-21 1 0,0 0 0,21 0 16,-21 0-16,0 0 0,0-1 16,-21 22-1,21 22-15,-21-1 16,21 0-16,0 0 0,-21 21 15,21-20-15,-21 20 0,21-21 0,0 0 16,0 0-16,0 1 0,0-1 16,0 0-16,21-21 15,0 0-15,0 0 0,0 0 0,22 0 16,-22-21-16,0 0 0,21-1 16,-20 1-16,20 0 0,-21-21 0,0 21 15,22-1-15,-22-20 0,-21 21 16,21-21-16,0 20 0,-21 1 0,21 0 15,-21 0-15,0 0 0,0 0 0,0 42 32,0 0-32,0 0 15,0 0-15,0 0 0,0 22 0,0-22 16,0 0-16,0 21 0,0-20 16,0-1-16,0 21 0,0-21 0,0 0 15,21 1-15,1-1 0,-1-21 16,0 0-16,0 0 15,0 0-15,0 0 0,-21-21 16,22-1-16,-22 1 0,21 0 0</inkml:trace>
  <inkml:trace contextRef="#ctx0" brushRef="#br0" timeOffset="35775.35">5228 6795 0,'0'0'0,"-42"21"0,21-21 16,21 21-16,-22-21 15,44 0 17,-1 0-32,0 0 0,0 0 0,21 0 15,1-21-15,20 0 0,-20 21 0,20-22 16,1 1-16</inkml:trace>
  <inkml:trace contextRef="#ctx0" brushRef="#br0" timeOffset="36168.18">7514 6498 0,'0'0'0,"-21"-21"0,21 0 0,0 0 0,0 0 16,-21-1-16,21 1 0,-21 0 16,21 0-16,0 0 0,-22 21 15,1 0-15,0 0 16,0 0-16,0 21 0,21 21 15,0 1-15,-21-1 0,21 21 16,-22 1-16,22-22 0,0 22 16,0-1-16,-21 1 0,0-1 0,21-20 15,-21 20-15,21-21 0,-21 22 16,21-22-16,-21-21 0,21 22 0,0-22 16,0 0-16,0 0 0,0-42 31,0 0-31,21 0 15,-21-22-15,0 22 0</inkml:trace>
  <inkml:trace contextRef="#ctx0" brushRef="#br0" timeOffset="36923.37">6858 6837 0,'0'0'0,"0"21"15,0 0-15,0 0 16,21-21-16,0 22 0,0-22 0,22 0 15,-1 0-15,0 0 0,1 0 16,-1 0-16,0 0 0,1 0 0,20-22 16,-20 1-16,20 21 0,1-21 0,-1-21 15,1 21-15,-1-1 0,1-20 16,-1 0-16,-21-1 0,1 1 16,-1 0-16,0-1 0,-20 1 0,-22 0 15,0-1-15,0 1 0,0 0 0,0 21 16,0-1-16,0 1 0,-22 21 0,1 0 15,0 0-15,0 21 16,21 22-16,-21-1 0,21 0 16,0 1-16,-21 20 0,-1 1 15,22-22-15,-21 22 0,21-22 0,0 0 16,0 22-16,-21-22 0,21 0 0,-21-20 16,21 20-16,0 0 0,0-21 15,0 1-15,0-1 0,0 0 0,0 0 16,0 0-16,21-21 15,0 0-15,0 0 16,1-21-16,-1 21 16,0-21-16,0 0 0,0 0 0,0-1 15,1 1-15,-1 0 0,-21 0 16,21 21-16,0-21 0,0 21 16,0 0-1,1 0-15,-1 21 0,-21 0 16,0 0-16,21 0 0,0 1 15,-21-1-15,21 0 0,-21 0 16,21-21-16,1 21 0,-1 0 0,0-21 16,0 22-16,21-22 0,-20 0 15,-1 0-15,21 0 0,-21 0 16,22-22-16,-1 1 0,-21 21 16,21-21-16,1 0 0,-1 0 0,-21 0 15,22-1-15,-22 1 0,21 0 16,-21 0-16,0 0 0,-21-22 0,0 22 15,0 0-15,0-21 0,0 21 0,0-1 16,0 1-16,-21 21 16,0 0-16,0 21 0,0 1 15,0-1-15,21 0 0,0 21 16,-22-21-16,22 22 0,0-22 0,0 0 16,0 21-16,0-20 0,0-1 0,0 0 15,0 0-15,0 0 0,22-21 16,-1 0-16,0 21 0,0-21 15,0 0-15,0 0 0,22-21 0,-22 0 16</inkml:trace>
  <inkml:trace contextRef="#ctx0" brushRef="#br0" timeOffset="40064.58">9927 6392 0,'0'0'0,"0"-21"0,0-21 16,0 21-16,21 0 0,-21-1 16,21 1-16,-21 0 0,0 42 31,0 22-31,0-22 0,0 21 16,0 22-16,0-22 0,0 21 0,0 1 15,0-1-15,0 1 16,0-1-16,0-20 0,0 20 0,0-20 15,0-1-15,0 0 0,0 1 0,0-1 16,0 0-16,0-21 0,0 1 16,0-1-16,22 0 0,-1-21 0,0 0 15,0 0-15,21 0 0,-20-21 16,20 0-16,0-1 0,1 1 0,-1-21 16,0 21-16,1-22 0,-1 1 0,-21 0 15,21-1-15,1-20 0,-22-1 16,21 1-16,-21-1 0,1 1 15,-1 21-15,0-22 0,0 22 0,-21-1 16,0 22-16,0 0 0,0 0 0,0 0 16,-21 42-1,0 0-15,21 21 0,-21-20 16,-1 20-16,1 21 0,0-20 16,0 20-16,21-20 0,-21-1 0,0 21 15,21-20-15,0-1 0,0 0 16,0 1-16,0-1 0,0 0 0,0-20 15,0-1-15,0 21 0,21-21 0,0-21 16,0 21-16,0-21 0,0 0 16,22 0-16,-1 0 0,-21 0 15,22-21-15,-1 0 0,21 21 0,-20-21 16,-1-21-16,0 20 0,22 1 16,-22-21-16,1 21 0,-1-22 0,0 1 15,-21 0-15,1-1 0,20 22 0,-42-21 16,21 0-16,-21 20 0,0 1 15,0 0-15,-21 21 16,0 21 0,0 0-16,-1 1 0,1-1 0,0 0 15,0 21-15,21-21 0,0 1 0,0-1 16,0 0-16,0 21 0,0-21 16,0 1-16,21-1 0,0-21 15,0 21-15,1 0 0,-22 0 0,21 0 16,0-21-1,-21 22-15,-21-22 32,0-22-32,-1 1 0,1 21 15,0-21-15,0 0 0,0 0 0,0 0 16,-1-1-16,-20 1 0,21 0 0,0 21 16,0 0-16,-1 0 15,22 21-15,0 0 16,0 1-16,0-1 0,0 0 0,0 0 15,22 0 1,-1 0-16,0 1 0,21-22 0,1 21 16,-22 0-16,21-21 0,0 0 0,1 0 15,-1 0-15,0 0 0,1 0 16,-1 0-16,0 0 0,-20-21 0,20 0 16,0 21-16,-21-22 0,22 1 0,-1 0 15,-21 0-15,0-21 0,22 20 16,-22-20-16,0 21 0,-21-21 15,21-1-15,-21-20 0,0 20 0,0 1 16,0 0-16,0 21 0,0-1 0,0 1 16,0 0-16,-21 21 0,0 21 15,0 0-15,0 1 16,-1 20-16,1-21 0,0 21 0,21 1 16,0-1-16,-21-21 0,21 22 0,0-1 15,0-21-15,0 0 0,0 22 16,0-22-16,0 0 0,0 0 0,21-21 15,-21 21-15,21-21 0,0 0 0,1 21 16,-1-21-16,0 0 0,21 0 16,1 0-16,-22 0 0,21 0 0,0-21 15,1 0-15,-1 21 0,-21-21 0,22 0 16,-1-22-16,0 22 16,-21-21-16,22 0 0,-22 20 0,21-41 15,-21 21-15,1 20 0,-1-20 16,-21 21-16,0 0 0,0 0 0,-21 21 15,-1 21-15,-20 0 0,21 0 16,0 0-16,0 0 0,-1 22 16,1-22-16,0 21 0,21-21 0,0 22 15,0-22-15,0 21 0,0-21 0,0 1 16,21-1-16,0 0 0,1 0 16,-1 0-16,21-21 0,-21 21 0,0 1 15,22-22-15,-22 0 0,0 0 0,21 0 16,-20 0-16,-1 0 0,21 0 15,-21 0-15,0-22 0,22 22 16,-22-21-16,0 0 0,21 0 0,-20 0 16,-1 0-16,0-22 0,21 22 15,-21-21-15,-21 21 0,22-22 0,-1 1 16,-21 0-16,0 20 0,21-20 16,-21 21-16,-21 21 15,0 21-15,21 0 16,-22 0-16,1 1 0,0 20 15,21-21-15,-21 21 0,0-20 0,21-1 16,0 21-16,-21-21 0,21 0 16,-22 1-16,22-1 0,0 0 0,0 0 15,0 0-15,0-42 47,22 21-47,-1-21 0,-21 0 16,21 21-16,0-21 0,0-1 0,-21-20 15,21 21-15,1 0 0,-1 0 16,0-22-16,-21 22 0,21 0 16,0 0-16,0 21 15,-21 21-15,0 0 0,0 0 16,22 22-16,-22-22 0,0 0 16,21 0-16,-21 0 0,0 0 15,21 1-15,0-22 0,0 21 16,0-21-16,1 21 0,-1-21 0,0 0 15,21 0-15,1 0 0,-22 0 16,21 0-16,0 0 0,1 0 0,-1-21 16,-21 21-16,22-21 0,-1-1 0,-21 1 15,21 0-15,-20-21 0,-1 21 16,21-22-16,-21 1 0,0 0 0,1-1 16,-22-20-16,0 20 0,0 1 15,0 0-15,0 21 0,0-1 0,-22 1 16,1 0-16,0 21 0,0 0 0,-21 21 15,20 0-15,-20 1 0,0 20 16,-1 0-16,22 1 0,-21-1 16,21 0-16,-22 1 0,22-1 15,0 0-15,21 1 0,0-1 0,0-21 16,0 0-16,0 0 0,0 1 0,0-1 16,21 0-16,0-21 0,1 0 15,-1 0-15,0 0 0,0 0 0,21 0 16,-20 0-16,-1 0 0,21-21 0,-21 0 15,0-1-15,1 1 16,-1 0-16,0 0 0,0 0 0,0-22 0,-21 1 16,21 0-16,-21-1 0,0 22 15,0-21-15,0 21 0,0 0 16,0-1-16,0 1 0,0 42 16,0 1-1,-21-1-15,21 21 0,0-21 0,0 22 16,0-22-16,-21 21 0,21-21 15,0 0-15,0 22 0,0-22 0,0 0 16,0 0-16,21-21 0,0 21 0,1-21 16,-1 0-16,0 0 15,0 0-15,0 0 0,0 0 0,1 0 16,-1 0-16,0 0 0,0-21 0,0 0 16,22 0-16,-22 0 15,0-22-15,-21 1 0,21 21 0,0-21 16,0-1-16,-21 1 0,0 0 0,22-1 15,-22 22-15,0 0 0,0 0 16,0 42-16,0 21 16,-22-21-16,1 22 15,21-22-15,-21 21 0,0 1 0,21-22 16,0 21-16,-21-21 0,21 0 0,-21 22 16,21-22-16,0 0 0,-22-21 15,22 21-15,22-21 47,-1-21-47,-21 0 0,21 0 0,-21 0 16,21-1-16,0-20 0,-21 21 15,21-21-15,1-1 0,-22 1 0,21 21 16,0-22-16,-21 22 0,0 0 0,0 0 16,21 0-16,0 21 15,-21 21-15,21 0 0,-21 0 16,0 0-16,0 1 0,0-1 15,0 21-15,0-21 0,0 0 0,22 22 16,-22-22-16,21 0 0,-21 0 16,0 0-16,21 1 0,0-1 0,0 0 15,0 0-15,1-21 16,-1 0-16,0 0 0,0 0 0,0 0 16,0 0-16,22 0 0,-22 0 15,0-21-15,21 0 0,-20 0 0,-1-1 16,0 1-16,0 0 0,21-21 15,-20-1-15,-1 22 0,0-21 0,0 0 16,0 20-16,-21-20 0,21 21 0,-21 0 16,22 21-16,-22 21 15,0 0-15,0 0 0,0 22 16,0-22-16,0 21 0,-22 0 0,22-20 16,0 20-16,0-21 0,0 0 15,0 0-15,0 1 0,0-1 16,22 0-16,-22 0 0,21 0 0,0-21 15,0 0-15,21 21 0,-20-21 16,20 0-16,-21 0 0,21 0 0,1 0 16,-22-21-16,21 0 0,1 21 15,-22-21-15,21 0 0,-21-22 0,0 1 16,22 21-16,-22-43 0,0 22 0,0 0 16,0-22-16,-21 22 0,0 0 15,0-1-15,0 1 0,0 21 0,-21 0 16,0 21-16,0 0 0,0 0 15,-22 0-15,1 42 0,21-21 16,-21 21-16,20 22 0,1-22 16,0 1-16,21-1 0,0 0 0,0 1 15,0-1-15,21-21 0,22 0 0,-22 22 16,21-43-16,0 21 0,1 0 0,20-21 16,-20 0-16,20 0 0,-21 0 15,1 0-15,-1-21 0,0 21 0,1-21 16,-22-1-16,21 1 0,-21 0 15,1 0-15,-1 0 0,0-22 0,0 22 16,-21-21-16,0 21 0,0-22 16</inkml:trace>
  <inkml:trace contextRef="#ctx0" brushRef="#br0" timeOffset="40919.14">1333 8657 0,'0'0'0,"22"-21"0,20-21 16,-21 42 15,-21 21-31,0 0 0,21 21 16,-21-20-16,0 41 0,0-21 0,0 1 15,0 20-15,0-20 0,-21 20 16,0-21-16,21 1 0,-21-1 15,21-21-15,0 0 0,0 22 0,0-22 16,0 0-16,21-21 16,0 0-16,0 0 0,0 0 0,1 0 15,-1 0-15,0-21 0,0 0 16,0 0-16,0-1 0,1 1 16,-1 0-16,0-21 0,21 21 15,-21-22-15,1 22 0,-1-21 0,0 21 16,0-1-16,0 22 0,0 0 15,1 0-15,-22 22 0,0-1 16,0 21-16,0-21 0,0 22 16,0-1-16,0-21 0,0 21 0,0 1 15,0-1-15,-22-21 0,1 22 16,0-22-16,0 21 0,21-21 0,0 0 16,0 1-16,0-1 15,0 0-15,0-42 31,21 0-31,0-1 0</inkml:trace>
  <inkml:trace contextRef="#ctx0" brushRef="#br0" timeOffset="41071.05">2159 9059 0,'21'-21'15,"-42"42"-15,63-42 0,-42 0 16,21 21 15,1 0-15,-22-21-16</inkml:trace>
  <inkml:trace contextRef="#ctx0" brushRef="#br0" timeOffset="42919.51">4149 8573 0,'0'0'0,"-43"0"0,1 21 15,0 0-15,-1-21 0,1 21 16,0 0-16,20-21 0,-20 21 0,21 1 16,21-1-16,0 0 15,21-21 1,0 0-16,0 0 0,22-21 16,-22 21-16,21-21 0,1-1 15,-22 1-15,21 0 0,0 0 0,-20 0 16,20 0-16,0-1 15,-21 1-15,1 0 0,-1-21 0,0 21 16,-21-1-16,0 1 0,0 0 0,0 0 16,-21 0-16,0 0 0,-1 21 15,-20 0-15,21 0 0,-21 0 0,-1 0 16,1 0-16,0 21 0,-1 0 16,1 0-16,0 21 0,-1-20 0,1 20 15,0-21-15,20 21 0,1 1 0,21-22 16,0 21-16,0-21 0,0 22 15,0-1-15,21-21 0,22 0 0,-22 1 16,0-1-16,21 0 0,1-21 16,-22 0-16,21 21 0,1-21 15,-22 0-15,21 0 0,0 0 16,-20 0-16,-1-21 0,21 21 0,-21-21 16,-21 0-16,0-1 15,-21 1 1,0 21-16,0 0 0,-22 0 0,22 0 15,-21 0-15,21 0 0,-22 21 16,1 1-16,21-1 0,-21 0 0,-1 21 16,1-21-16,21 1 0,-22 20 15,22 0-15,0-21 0,0 22 0,21-22 16,0 21-16,0-21 0,0 1 16,21-1-16,0 0 0,22 0 15,-1-21-15,-21 0 0,21 21 0,22-21 16,-22 0-16,1 0 0,-1 0 15,0-21-15,1 21 0,20-21 0,-21 0 16,1 0-16,-1-1 0,22 1 0,-22 0 16,0-21-16,1 21 0,-22-1 15,21-20-15,-21 0 0,0 21 0,-21-22 16,0 22-16,22-21 0,-22 21 16,0-1-16,0 1 0,0 42 31,0 1-31,-22-1 0,22 0 0,-21 0 15,0 21-15,21-20 0,-21 20 16,21-21-16,0 21 0,-21-20 16,21-1-16,-21 21 0,21-21 0,0 0 15,0 1-15,21-44 47,0 22-47,0-21 0,-21 0 16,21-21-16,0 21 0,1-22 0,-1 22 15,0-21-15,0-1 0,0 1 16,0 21-16,1-21 0,-22 20 0,21 1 16,-21 0-16,21 0 0,-21 42 31,0 0-31,21 22 0,-21-22 16,0 0-16,0 21 0,0-21 0,0 22 15,21-22-15,-21 0 0,0 0 16,21 22-16,1-22 0,-22 0 0,21-21 15,0 21-15,0 0 0,21-21 16,-20 0-16,-1 0 0,21 0 0,-21 0 16,0 0-16,22 0 0,-1-21 0,-21 21 15,22-21-15,-22 0 0,21 0 16,-21-1-16,22 1 0,-22-21 16,21 0-16,-21 20 0,0-20 0,1-21 15,-1 20-15,0 1 0,-21 0 16,0-1-16,0-20 0,0 20 0,0 1 15,0-21-15,0 20 0,0 1 16,0 0-16,0-1 0,0 1 0,0 21 16,0 0-16,0-1 0,-21 22 0,0 0 15,-1 0-15,1 0 0,21 22 16,-21-1-16,0 21 0,0-21 0,0 22 16,21-1-16,0 0 0,-22 22 15,22-22-15,0 22 0,0-22 0,0 21 16,0 1-16,0-1 0,0-20 0,0 20 15,0-20-15,0-1 16,22 0-16,-1 1 0,0-22 0,0 21 16,0-21-16,0 0 0,22 1 0,-1-22 15,0 0-15,1 0 0,-1 0 16,0 0-16,1 0 0,-1 0 0,0 0 16,1-22-16,-22 1 0,21 0 0,-21 0 15,1-21-15,20 20 0,-42-20 16,21 21-16,0-21 0,-21-1 0,0 1 15,0 0-15,0-1 0,0 22 16,0 0-16,0 0 0,0 0 0,-21 21 16,0 21-1,0 0-15,21 0 16,0 21-16,0-20 0,-21 20 0,21-21 16,0 21-16,0-20 0,0 20 0,0-21 15,0 0-15,0 22 0,21-22 16,0 0-16,0-21 0,0 0 15,0 0-15,1 0 0,-1 0 16,0 0-16,0 0 0,0 0 16,22-21-16,-22 0 0,0 21 0,0-22 15,0-20-15,0 21 0,-21 0 16,22-22-16,-22 22 0,21-21 16,-21 0-16,0 20 0,0-20 0,0 21 0,0 0 15,21 0-15,-21 42 31,0 21-31,0-21 0,0 22 0,0-22 16,0 21-16,0-21 0,0 22 16,0-22-16,0 21 0,21-21 0,0 0 15,0 1-15,1-22 0,-1 0 16,0 0-16,0 0 0,21 0 16,-20 0-16,-1 0 0,21-22 0,-21 1 15,0 0-15,1 0 0,-1 0 0,0 0 16,-21-1-16,0-20 0,0 21 15,0-21-15,0 20 0</inkml:trace>
  <inkml:trace contextRef="#ctx0" brushRef="#br0" timeOffset="43127.64">5292 8551 0,'0'0'0,"-22"0"0,1 0 0,42 0 32,1 0-17,20 0-15,0 0 0,-21 0 0,43 0 16,-22 0-16,22-21 0,-1 21 0,-20-21 16,20 21-16,1-21 0,-1 21 15</inkml:trace>
  <inkml:trace contextRef="#ctx0" brushRef="#br0" timeOffset="43539.58">7705 8446 0,'0'-22'0,"0"44"0,-22-65 15,22 22-15,0 0 0,0 0 0,-21 0 16,21-1-16,-21-20 0,21 21 16,0 0-16,0 0 0,-21 21 15,21 21-15,0 0 16,0 0-16,0 21 0,0 1 15,0-1-15,0 0 0,0 22 16,0-22-16,0 1 0,0 20 0,0 1 16,0-22-16,0 21 0,0-20 15,0-1-15,0 22 0,0-22 0,0-21 16,0 21-16,-21-20 0,21-1 0,0 0 16,0 0-16,0-42 31,-21 0-31,-1 0 0,22-1 15</inkml:trace>
  <inkml:trace contextRef="#ctx0" brushRef="#br0" timeOffset="44288.15">7324 8763 0,'0'0'15,"-22"-21"-15,1 0 0,0 0 0,21-1 16,-21 22-16,42 0 31,0 0-31,0 0 0,1 0 16,-1 0-16,21 0 0,0 0 0,1 0 15,-1-21-15,22 0 0,-1 21 0,22-21 16,-22 0-16,22 0 0,-22 21 16,1-22-16,21 1 0,-22-21 0,-21 21 15,1 0-15,-1-1 0,0-20 16,-20 21-16,-1-21 0,0 20 0,-21-20 16,0 21-16,0 0 0,0 0 0,-21 21 15,0 0 1,-1 0-16,1 0 0,0 21 0,0 21 15,21-21-15,-21 22 0,0-1 0,-1 0 16,22 1-16,-21-1 0,21 0 16,0 1-16,-21 20 0,0-21 0,21 1 15,0 20-15,-21-20 0,21-1 0,-21 0 16,21 1-16,-22-22 0,22 21 16,0-21-16,0 0 0,0 1 0,0-1 15,22-42 16,-1 21-31,0-22 0,0 1 0,0-21 16,0 21-16,1 0 0,-1-22 16,0 1-16,0 0 0,0 20 15,0-20-15,1 21 0,-1 0 0,0 0 16,-21-1-16,21 22 16,0 22-16,-21-1 0,0 0 15,0 0-15,0 0 0,0 22 0,0-1 16,0-21-16,0 21 0,0-20 15,0-1-15,21 21 0,-21-21 0,22-21 16,-1 21-16,21 1 0,-21-22 0,0 0 16,22 0-16,-1 0 15,0 0-15,1 0 0,-22-22 0,21 1 16,22 21-16,-22-21 0,-21 0 0,22 0 16,-1 0-16,0-22 0,-21 22 15,22-21-15,-22-1 0,0 22 0,-21-21 16,0 0-16,0 20 0,0-20 0,0 21 15,0 0-15,0 0 0,-21 21 16,0 0-16,0 0 0,-1 21 16,1 0-16,-21 0 0,21 21 0,0-20 15,-1 20-15,1 0 0,21 1 16,0-22-16,0 21 0,0-21 16,0 22-16,0-22 0,21 0 0,22 0 15,-22 0-15,21-21 0,1 0 0,-1 0 16,21 0-16,-20 0 0,20 0 15,-20 0-15</inkml:trace>
  <inkml:trace contextRef="#ctx0" brushRef="#br0" timeOffset="44763.65">10287 8530 0,'0'0'0,"0"-21"0,0 0 16,0 42 0,0 0-1,0 22-15,0-22 0,0 42 16,0-20-16,0 20 0,-21 22 0,0-22 16,-1 22-16,1-22 0,0 22 0,0-21 15,0 20-15,0 1 0,-1 0 16,1-1-16,-21 1 0,21 0 0,0-1 15,-1 1-15,-20 0 0,21-22 0,0 1 16,0 20-16,-1-20 0,1-1 16,21-20-16,0-1 0,-21 21 0,21-41 15,0 20-15,0-21 0,0 0 0,0-42 16,0 0 0,0-21-16,0-1 0,0 1 15,21 0-15,0-22 0</inkml:trace>
  <inkml:trace contextRef="#ctx0" brushRef="#br0" timeOffset="46159.52">9969 9144 0,'0'0'0,"0"-63"0,0-22 15,0 0-15,0 22 0,22-1 16,-1 1-16,0-1 0,0 22 0,0-22 16,0 22-16,1 0 0,20-1 0,-21 1 15,21 21-15,1 0 0,-1 0 16,0-1-16,1 22 0,-1 0 0,-21 0 15,22 22-15,-1 20 0,-21-21 16,0 21-16,0 1 0,-21-1 16,0 0-16,0-20 0,0 20 0,-21 0 15,0 1-15,-21-1 0,21-21 16,-22 21-16,1 1 0,21-22 0,-22 0 16,22 0-16,0 0 0,0 1 0,0-22 15,42-22 16,0 22-31,21-21 0,-20 0 16,20 0-16,-21 0 0,21 21 16,1-21-16,20-1 0,-20 1 15,20-21-15,1 21 0,-22 0 0,21-1 16,1 1-16,-1 0 0,-20 0 16,20 0-16,-20 0 0,-1-1 0,-21 1 15,0 0-15,0 0 0,-21 0 16,0 0-16,0-1 0,0 1 0,0 0 15,-21 21-15,0-21 0,0 0 0,-21 21 16,20 0-16,-20 0 0,21 0 16,-21 0-16,-1 21 0,22 0 0,-21 0 15,21 22-15,-1-22 0,1 21 0,0-21 16,0 22-16,21-1 16,0-21-16,0 21 0,0 1 0,0-22 0,0 21 15,0-21-15,0 1 0,0-1 16,21 0-16,0-21 0,0 0 15,1 0-15,20 0 0,-21 0 0,21 0 16,-20-21-16,20 0 0,0-1 16,-21 1-16,22 0 0,-22 0 0,21-21 15,-21 20-15,1 1 0,-22-21 0,21 21 16,-21 0-16,0-1 0,21 1 16,-21 0-16,0 0 0,0 42 31,0 0-31,0 0 15,-21 1-15,21-1 0,-21 0 0,21 21 0,0-21 16,-22 1-16,22-1 0,0 21 16,0-21-16,0 0 0,0 1 15,0-1-15,22 0 0,-1-21 0,0 0 16,21 0-16,1 0 0,-1 0 0,-21 0 16,21 0-16,1-21 0,-22 0 15,21-1-15,-21 1 0,22 0 0,-22 0 16,21 0-16,-21 0 0,1-1 0,-1-20 15,0 21-15,0 0 0,-21-22 16,0 22-16,0 0 0,0 0 0,0 0 16,0 0-16,0-1 0,-21 22 31,0 0-31,21 22 0,-21-1 16,21 0-16,-22 0 0,22 0 0,0 22 15,0-22-15,0 0 0,0 0 16,22 0-16,-1 0 0,-21 1 0,0-1 15,21 0-15,0 0 16,-21 0-16,0 0 16,-21-42 15,0 0-31,21 0 0,-21 21 16,-1-21-16,22 0 0,-21 21 15,21-22-15,-21 22 16,21-21-16,-21 21 0,21 21 15,0 1 1,0-1-16,0 0 0,0 0 16,21 0-16,0 0 0,0 1 15,1-22-15,-1 21 0,0-21 0,0 0 16,0 0-16,22 0 0,-22 0 16,21 0-16,-21 0 0,22 0 0,-1-21 15,0-1-15,1 1 0,20 0 0,-21 0 16,1 0-16,-22 0 15,21-1-15,-21 1 0,22-21 0,-22 21 16,0-22-16,0 22 0,-21-21 0,0 0 16,0 20-16,0-20 0,0 21 15,0 0-15,0 0 0,-21 21 16,0 0-16,0 21 0,0 0 16,-1 0-16,22 0 0,0 0 0,0 1 15,-21 20-15,21-21 0,0 0 0,0 0 16,21 22-16,-21-22 0,22 0 15,-1 0-15,0 0 0,0 1 0,0-22 16,0 21-16,1 0 0,-1 0 0,-21 0 16,0 0-1,0 1-15,-43-1 16,22-21-16,0 0 0,-21 0 16,21 0-16,-1 0 0,-20 0 0,21 0 15,21-21-15,0-1 0,-21 1 0,21 0 16,0 0-16,0 0 0,21-22 15</inkml:trace>
  <inkml:trace contextRef="#ctx0" brushRef="#br0" timeOffset="46724.14">12763 8403 0,'0'0'0,"0"21"16,0 1-16,0-1 15,0 0-15,0 0 16,0 0-16,0 0 0,0 22 0,-21-22 15,21 0-15,0 0 0,0 0 0,-21 22 16,21-22-16,0 0 0,-21-21 16,21 21-16,0 0 0,21-21 31,0-21-31,0 21 16,1-21-16,-1 0 0,0 0 0,0 0 15,0-1-15,0 1 0,1 0 16,-1 0-16,0-21 0,0 20 15,0 1-15,0 0 0,1 21 0,-22 21 32,0 0-32,0 1 0,0-1 15,0 0-15,0 0 0,0 0 0,0 0 16,0 1-16,0 20 0,0-21 16,0 0-16,21 0 0,21 1 0,-21-22 15,43 21-15,-22-21 0,0 0 0,22 0 16,-22 0-16,22 0 0,-22 0 15,0 0-15,1-21 0,-1-1 0,0 1 16,-20 0-16,-1-21 0,0 21 16,0-22-16,-21 22 0,0-21 15,0-1-15,0 1 0,0 0 0,0-1 16,-21 1-16,0 0 0,0 21 16,-1-22-16,1 22 0,0 0 0,0 21 15,0 0-15,-22 0 0,22 0 0,0 21 16,-21-21-16,21 21 0,-1 22 15,-20-22-15,42 0 0,0 0 0,0 21 16,0-20-16,0-1 0,0 0 0,21 0 16,22 0-16,-1-21 0,-21 0 15,21 0-15,1 21 0,-1-21 0,0 0 16</inkml:trace>
  <inkml:trace contextRef="#ctx0" brushRef="#br0" timeOffset="47115.49">14245 8297 0,'0'0'0,"0"-21"0,0 0 16,-21 0-16,0 21 0,0-21 16,-1 21-16,1 0 0,0 0 0,0 21 15,0 0-15,-22 0 0,22 22 16,-21-22-16,21 21 0,0-21 0,-1 22 16,1-1-16,0-21 0,21 21 0,0-20 15,0 20-15,0-21 0,0 0 16,21 22-16,0-22 0,1-21 0,-1 21 15,0-21-15,0 0 0,21 0 16,-20 0-16,20 0 0,0 0 16,-21 0-16,22-21 0,-22 21 0,21-21 15,-21-1-15,22 1 0,-22 0 16,0-21-16,-21 21 0,0-22 0,0 22 16,0-21-16,0-1 0,0 22 0,0-21 15,-21 21-15,0 0 0,0 21 16,-22 0-16,22-22 0,-21 22 0,21 0 15,-22 0-15,1 22 0,21-22 0,0 21 16,-22 0-16,43 0 0,-21 0 16,21 0-16,0 1 0,0-1 0,0 0 15,0 0-15,21-21 0,0 21 16,1-21-16,20 0 0,0 0 16,-21 0-16</inkml:trace>
  <inkml:trace contextRef="#ctx0" brushRef="#br0" timeOffset="47467.23">14499 8446 0,'0'0'0,"21"-106"31,0 85-31,1-1 0,-1 1 0,0 0 16,0 21-16,0 0 0,0-21 16,1 21-16,-1 0 0,0 0 0,0 21 15,0 0-15,-21 0 0,0 1 16,21 20-16,-21-21 0,0 21 0,22-20 15,-22 20-15,0-21 0,0 0 16,0 22-16,0-22 0,0 0 0,0 0 16,0 0-16,-22 0 0,1-21 31,21-21-15,0 0-16,0 0 15,0 0-15,0 0 0,0-1 0,0 1 16,21 0-16,1 0 0,-1-21 0,0 20 15,0 1-15,0-21 0,0 21 16,1 0-16,20-1 0,-21 1 0,21 21 16,-20-21-16,20 21 0,-21 0 15,21 0-15,-20 0 0</inkml:trace>
  <inkml:trace contextRef="#ctx0" brushRef="#br0" timeOffset="48035.4">15938 8297 0,'0'0'16,"0"-21"-16,0 0 0,0 0 15,-21 0-15,0-22 0,0 22 16,0 0-16,0 0 0,-22 21 0,22-21 16,-21 21-16,-1 0 0,22 0 15,-21 0-15,0 21 0,-1 0 0,1 21 16,0-20-16,-1 20 0,22 0 0,-21 1 15,21-1-15,-22 0 0,22 1 16,0-22-16,21 21 0,0-21 0,0 22 16,0-22-16,0 0 0,0 0 0,21 0 15,0 0-15,0-21 0,1 22 16,20-22-16,-21 0 0,21 0 0,-20 0 16,20 0-16,-21 0 15,21-22-15,-20 22 0,20-21 0,-21 0 16,0 0-16,0 0 0,22-22 0,-22 22 15,0-21-15,0 0 0,0-1 16,1 1-16,-1-22 0,0 1 0,0-1 16,0 1-16,0-1 0,1 1 15,-1 21-15,0-22 0,0 22 0,0-1 16,0 1-16,-21 0 0,0 21 0,22-22 16,-22 22-16,0 42 15,0 0-15,0 22 16,-22-1-16,1 0 0,0 43 15,0-21-15,0 20 0,0-20 16,21 20-16,0-20 0,0-1 0,0-20 16,0 20-16,0-20 0,0-1 15,0-21-15,21 0 0,0 22 0,0-22 16,0-21-16,0 21 0,1-21 0,20 0 16,0 0-16,1 0 0,-1 0 15,0 0-15,1 0 0,20-21 0,-21 21 16,22-21-16,-22-1 0,1 1 0,20 0 15</inkml:trace>
  <inkml:trace contextRef="#ctx0" brushRef="#br0" timeOffset="48699.83">2392 10393 0,'21'0'47,"0"0"-47,21 0 0,-20-21 16,-1 21-16,0 0 0,21 0 15,-21-21-15,1 21 0,-1 0 0,0-22 16,0 22-16,-42-21 31,0 21-15,-22 0-16,22 0 0</inkml:trace>
  <inkml:trace contextRef="#ctx0" brushRef="#br0" timeOffset="49080.92">2222 10414 0,'0'0'0,"-84"148"31,63-127-31,21 1 15,0-1-15,0 0 0,0 0 16,21-21 15,0-21-31,0 21 16,0-21-16,0 21 0,1-21 16,-1 21-16,21 0 0,-21 0 0,22 0 15,-1 0-15,0 0 0,1 0 16,-1 21-16,0-21 0,1 21 15,-1 0-15,0 0 0,-21 0 0,1 1 16,20-1-16,-42 0 0,0 0 16,0 0-16,0 0 0,0 22 0,0-22 15,-42 0-15,20 0 0,-20 0 0,0-21 16,-22 22-16,22-1 0,-22-21 16,22 0-16,-21 0 0,-1 0 0,22 0 15,-1 0-15,1 0 0,0 0 16,-1 0-16,22-21 0,-21 21 0,42-22 15,0 1 1,0 0-16,42 0 16,-21 0-16,43 21 0,-22-21 15</inkml:trace>
  <inkml:trace contextRef="#ctx0" brushRef="#br0" timeOffset="49231.83">3408 10647 0,'0'0'0</inkml:trace>
  <inkml:trace contextRef="#ctx0" brushRef="#br0" timeOffset="50059.48">4381 10541 0,'0'0'0,"0"-21"0,0 0 0,0 0 0,0-22 16,22 22-16,-1-21 0,-21 21 15,21-22-15,-21 22 0,21 0 0,-21-21 16,0 20-16,0 1 0,0 0 16,0 0-16,-21 21 15,0 0-15,0 0 0,-1 0 0,-20 21 16,21-21-16,-21 21 0,20 22 15,-20-1-15,21 0 0,-21 1 16,20 20-16,1-21 0,0 22 0,0-1 0,21 1 16,-21-22-16,21 22 0,0-22 15,0 0-15,0 1 0,0-1 16,21-21-16,0 0 0,0 1 0,22-1 16,-22 0-16,21-21 0,-21 0 15,22 0-15,-1 0 0,21 0 0,-20-21 16,-1 0-16,22-1 0,-22 1 15,21 0-15,1-21 0,-22-1 0,22 1 16,-22 0-16,0-22 0,1 22 0,-1-22 16,-21 1-16,0-1 0,1 1 15,-1-1-15,-21 22 0,21-21 0,-21 20 16,0 22-16,0-21 0,0 21 0,0 42 31,0 0-31,0 21 16,-21 1-16,0-1 0,-1 0 0,1 22 15,0-22-15,21 22 0,-21-1 16,0 1-16,0-22 0,21 0 0,0 22 16,0-22-16,0-21 0,0 22 0,21-22 15,0 0-15,0 0 0,0 0 16,22-21-16,-22 0 0,21 0 0,-21 0 16,22 0-16,-22-21 0,21 21 0,0-21 15,-20 0-15,20 0 0,-21-22 16,0 22-16,22 0 0,-22-21 0,0 20 15,-21-20-15,0 21 0,21 0 16,-21 0-16,-21 42 31,21 0-31,-21 21 16,21-21-16,-21 1 0,21 20 0,0-21 16,-22 0-16,22 0 0,0 1 0,-21-1 15,21 0-15,0 0 16,21-21-1,1-21-15,-1 0 16,0 21-16,0-21 0</inkml:trace>
  <inkml:trace contextRef="#ctx0" brushRef="#br0" timeOffset="50215.39">5609 10499 0,'0'-43'0,"0"86"0,0-107 0,-21 43 15,21 0-15,0 0 0,0 0 0,-21 21 16,21 21 15,0 0-31,21 0 16,0-21-16,0 21 0,0-21 15,1 0-15,20 21 0</inkml:trace>
  <inkml:trace contextRef="#ctx0" brushRef="#br0" timeOffset="50959.08">6308 10351 0,'0'-22'0,"0"1"0,-22 21 32,1 0-32,0 0 0,0 21 15,0 1-15,0-1 0,-1 21 0,1 0 16,0 1-16,21-1 0,-21 0 16,21 1-16,-21-1 0,21 0 0,-21 1 15,21-22-15,0 21 0,0 1 0,0-22 16,0 0-16,0 0 15,21 0-15,0 0 0,21 1 0,-21-22 0,1 0 16,20 0-16,0 0 0,-21 0 16,22-22-16,-1 22 0,0-21 15,1 0-15,-1-21 0,0 21 0,1-22 16,-1 22-16,0-21 0,-20-22 0,20 22 16,-21-22-16,0 1 0,0-22 15,1 22-15,-22-1 0,0 1 0,0-1 16,0 22-16,0 0 0,0-1 0,0 1 15,0 21-15,0 42 16,0 0 0,0 21-16,0-20 0,0 20 0,0 21 0,-22-20 15,1 20-15,21-20 16,-21 20-16,0-21 0,21 22 0,-21-22 16,0 1-16,-1-1 0,22-21 0,0 21 15,-21-20-15,21-1 0,0 0 16,21-21-1,1-21-15,-1 21 16,0-21-16,21-1 0,-21-20 16,22 21-16,-1-21 0,0 20 0,-20-20 15,20 0-15,0 21 0,-21-22 0,1 22 16,20 0-16,-42 0 0,21 21 16,-42 0-1,0 21 1,-22 0-16,22-21 15,-21 21-15,0 0 0,20-21 0,-20 22 16,0-1-16,-1-21 0,22 21 0,0-21 16,0 21-16,0 0 0,0 0 15,21 1-15,0-1 0,0 0 16,0 0-16,21 0 0,0 0 0,-21 1 16,21-1-16,0 0 0,0 0 15,1 0-15,-1 0 0,0 1 0,0-22 16,21 21-16,-20 0 0,-1-21 15,0 0-15,0 0 0,0 0 16,0 0-16,1 0 0,-1 0 0,0 0 16,21 0-16,-21 0 0,1-21 0,-1 0 15,21-1-15</inkml:trace>
  <inkml:trace contextRef="#ctx0" brushRef="#br0" timeOffset="51163.97">8001 10668 0</inkml:trace>
  <inkml:trace contextRef="#ctx0" brushRef="#br0" timeOffset="51931.85">8001 10647 0,'-21'-21'16,"21"0"-16,-21-1 0,21 1 15,0-21-15,0 0 0,0 20 0,0-20 16,0 0-16,0-22 16,0 22-16,0 0 0,21 20 0,0-20 15,-21 21-15,0 0 0,0 0 0,0-1 16,21 22-16,-21 22 15,0-1-15,0 21 0,0 0 16,0 1-16,0-1 0,0 0 0,-21 22 16,21-22-16,0 22 0,0-22 15,0 0-15,0 1 0,0-22 0,0 21 16,0-21-16,21 1 0,0-1 0,0 0 16,22 0-16,-22-21 0,0 0 15,21 0-15,-20 0 0,20 0 0,-21 0 16,21 0-16,-20-21 0,-1 0 15,21 0-15,-42-1 0,21 1 16,0-21-16,-21 21 0,0-22 0,0 1 16,0 0-16,0-1 0,-21 1 15,-21 0-15,21 21 0,-22-22 0,22 22 16,-21 0-16,0 0 0,-1 0 0,22 21 16,-21 0-16,21 0 0,-1 0 15,44 0 1,-1 0-1,21 0-15,-21-22 0,22 1 16,-1 21-16,0-21 0,22 21 16,-22-21-16,22 21 0,-22-21 0,21 21 15,-20-21-15,-1 21 0,22 0 16,-22 0-16,-21 0 0,21 21 0,-20 0 16,-1 0-16,0 21 0,-21-20 0,0 20 15,0 0-15,0 1 0,0-1 16,0 0-16,0 1 0,-21-1 0,0 0 15,-1 1-15,22-22 0,0 21 0,-21-21 16,21 0-16,-21 1 0,21-1 16,-21-21-16,21 21 0,-21-21 31,21-21-31,0 0 0,-21 21 16,21-43-16,0 22 0,0 0 15,0-21-15,0-1 0,0 1 0,21 0 16,0-1-16,21-20 0,-21 20 15,22 1-15,-1 0 0,0-1 0,1 1 16,-1 21-16,0-21 0,22 42 0,-22 0 16,1 0-16,-1 0 0,0 21 15,1 0-15,-22 21 0,0 1 0,0-1 16,0 0-16,0 22 0,-21-22 0,0 22 16,0-22-16,0 0 0,0 1 15,0-1-15,-21-21 0,0 21 0,21-20 16,-21-1-16,21 0 0</inkml:trace>
  <inkml:trace contextRef="#ctx0" brushRef="#br0" timeOffset="53000.24">11663 9991 0,'0'0'0,"21"-275"31,-21 253-31,0-20 0,0 21 0,0 42 16,0 21-1,0 1-15,0-1 0,0 22 16,0-22-16,-21 21 0,21 1 15,-21-1-15,21 1 0,-22-1 0,1 1 16,0-1-16,0 1 0,0-1 0,0-20 16,-1-1-16,1 0 0,0 1 15,-21-1-15,21-21 0,-1 0 0,1 1 16,0-22-16,0 0 0,0 0 0,-22 0 16,22 0-16,0 0 0,0 0 15,-21-22-15,20-20 0,1 21 0,-21-21 16,21-1-16,0 1 0,21 0 15,0-1-15,-22-20 0,22 20 0,0 1 16,0-21-16,0 20 0,22 22 16,-1-21-16,0 21 0,0-1 15,0 22-15,0 0 0,22 0 0,-22 0 16,0 0-16,0 22 0,22 20 0,-22-21 16,0 21-16,0 1 0,0-1 15,0 0-15,-21 1 0,22 20 0,-22-20 16,21-1-16,-21 0 0,0-21 0,0 22 15,21-22-15,0 21 0,0-21 16,-21 1-16,21-22 0,1 21 0,20-21 16,-21 0-16,0 0 0,22 0 0,-22 0 15,21-21-15,0-1 0,-20 22 16,20-21-16,0-21 0,1 21 16,-1-22-16,0 22 0,1-21 0,-1 0 15,0-1-15,-21-20 0,22 20 16,-22 1-16,0 21 0,-21-21 0,21 20 15,-21 1-15,0 0 0,0 42 32,-21 0-32,0 1 0,0 20 15,21 0-15,-21-21 0,-1 22 0,1-1 16,21 0-16,0-20 0,0 20 16,0-21-16,0 21 0,0-20 0,0-1 15,0 0-15,21 0 0,1-21 16,-1 21-16,0-21 0,21 0 15,-21 0-15,22 0 0,-22 0 0,21 0 16,-21-21-16,22 0 0,-22 0 0,0 0 16,21-1-16,-20-20 0,-1 21 15,-21-21-15,21-1 0,-21 1 0,0 0 16,0 20-16,0-20 0,0 0 0,-21 21 16,0-22-16,-1 22 0,-20 0 15,0 0-15,21 21 0,-22 0 0,1 0 16,0 0-16,-1 0 0,1 0 0,0 21 15,20 0-15,-20-21 0,21 21 16,0 22-16,0-22 0,21 0 16,0 0-16,0 21 0,0-20 0,0-1 15,21 21-15,0-21 0,21 0 16,1 1-16,-1-1 0,0-21 0,1 0 16,20 21-16,-21-21 0,22 0 0</inkml:trace>
  <inkml:trace contextRef="#ctx0" brushRef="#br0" timeOffset="54231.54">13293 10287 0,'0'0'0,"42"-21"0,-21 0 0,-21-22 0,0 22 15,0 0-15,0 0 0,0 0 16,-42 0-16,21-1 0,-1 22 16,-20 0-16,0 0 0,21 0 0,-22 0 15,1 22-15,0-1 0,20-21 0,-20 21 16,21 21-16,0-21 0,0 1 15,-1 20-15,1 0 0,0-21 0,21 22 16,-21-22-16,21 21 0,0-21 0,0 1 16,0-1-16,0 0 0,0 0 15,0 0-15,42-21 0,-21 0 0,1 0 16,20 0-16,0 0 0,1 0 0,-1 0 16,0-21-16,1 21 0,-1-21 15,0 0-15,1 0 0,-22-22 16,21 22-16,-42 0 0,21 0 0,-21 0 15,21-1-15,-21 1 0,0 0 16,-21 42 0,21 0-1,0 1-15,-21-1 0,0 21 16,21 0-16,-21-20 0,21 20 0,0 0 16,0 1-16,0-1 0,0 21 0,0-20 15,0-1-15,0 22 0,0-22 0,0 21 16,0 1-16,0-1 15,0 1-15,0 21 0,0-22 0,21 22 16,-21-22-16,0 22 0,0-22 0,0 1 16,0 21-16,0-22 0,-21 1 0,0-1 15,-1 1-15,1-22 0,0 0 16,-21 1-16,21-1 0,-1 0 0,-20-21 16,21 1-16,-21-1 0,-1-21 0,22 0 15,-21 0-15,21 0 0,-22 0 16,1-21-16,21-1 0,-22-20 0,1 21 15,0-43-15,-1 22 0,22-21 0,-21-1 16,21 1-16,21-1 0,0 1 0,0-22 16,0 21-16,21-20 15,0-1-15,21 0 0,1 22 0,20-22 16,-20 22-16,20-1 0,22 1 0,-22-1 16,22 1-16,-22-22 0,22 22 15,0-1-15,-22-21 0,22 22 0,-22-1 16,1 1-16,-1-1 0,1 22 0,-22-21 15,1 20-15,-1 22 0,-21 0 16,0 0-16,0 0 0,-21 42 16,-21-21-16,0 21 15,0 0-15,0 0 0,0 0 16,-1 1-16,1 20 0,0-21 0,21 0 16,0 0-16,0 1 0,0-1 15,0 0-15,0 0 0,0 0 16,0 0-16,21-21 0,0 0 0,1 0 15,-1 0-15,21 0 0,-21 0 0,22 0 16,-1 0-16,0-21 0,22 0 16,-22 0-16,0 0 0,1 0 0,-1-1 15,0 1-15,1-21 0,-1 21 0,-21 0 16,0 21-16,1-22 0,-22 1 16,-22 21-1,22 21 1,-21 1-16,0-1 0,0 0 15,21 0-15,-21 21 0,21-20 16,-21 20-16,21-21 0,0 0 0,-22 22 16,22-22-16,-21 0 0,21 0 15,0 0-15,0 0 16,-21-21 0,21-21-1,0 0-15,0 0 0,0 0 16,0-22-16,0 22 0,0-21 0,21 0 15,0-1-15,1 22 0,-1-21 16,0-1-16,0 1 0,21 21 16,1-21-16,-22 20 0,21 1 0,1 0 0,-22 0 15,21 21-15,-21 0 16,22 0-16,-22 0 0,0 21 0,0 0 16,0 0-16,-21 22 0,0-22 0,0 21 15,0 1-15,0-22 0,0 21 16,0 0-16,0-20 0,0 20 0,0-21 15,-21 0-15,0 0 0,0 1 0,0-22 16,21 21-16,-22-21 0,1 0 16,0 0-16,0 0 0,0 0 0,0 0 15,-1-21-15,1 21 0,0-22 16,0 1-16,-21 0 0</inkml:trace>
  <inkml:trace contextRef="#ctx0" brushRef="#br0" timeOffset="54434.94">13843 9610 0,'-21'-21'31,"21"-1"-31,-21 22 16,21 22-1,0-1-15,0 0 0,0 0 16,-22 0-16,1 0 0,0 1 0</inkml:trace>
  <inkml:trace contextRef="#ctx0" brushRef="#br0" timeOffset="55383.4">2667 12277 0,'0'0'0,"0"-21"0,0-1 16,0 1-16,0 0 0,0-21 15,0 21-15,0-1 0,0 1 0,0 0 16,-21 0-16,0 0 0,-1 21 16,1 0-16,0 0 0,-21 0 15,-1 21-15,1 0 0,0 21 0,-1 1 16,1-1-16,0 22 0,21-22 16,-22 0-16,22 22 0,0-22 0,0 0 15,0 22-15,21-22 0,0 1 16,0-1-16,0 0 0,0 1 0,21-22 15,21 21-15,-21-21 0,22 0 16,-1-21-16,0 0 0,22 0 0,-22 0 16,22 0-16,-22 0 0,21-21 15,-20 0-15,-1 0 0,0 0 0,-20 0 16,-1-1-16,0-20 0,-21 21 16,0 0-16,0 0 0,-21-1 0,0 1 15,-1 0-15,-20 0 0,0 0 16,-1 21-16,-20 0 0,21 0 15,-1 0-15,1 0 0,0 0 0,-1 21 16,22 0-16,-21 0 0,21-21 16,-1 21-16,1 1 0,21-1 0,0 0 15,0 0-15,0 0 16,21-21-16,1 0 0,20 0 0,-21 0 16,21 0-16,1-21 0,20 21 15,-20-21-15</inkml:trace>
  <inkml:trace contextRef="#ctx0" brushRef="#br0" timeOffset="55547.31">3111 12446 0,'22'-21'31,"-1"21"31</inkml:trace>
  <inkml:trace contextRef="#ctx0" brushRef="#br0" timeOffset="56786.83">4424 12573 0,'21'0'15,"-42"0"-15,63 0 0,-21 0 0,0 0 16,1-21-16,-1 21 0,0-21 16,0 21-16,0-21 0,22-1 0,-22 1 15,0 0-15,0 0 0,-21 0 16,21-22-16,-21 22 0,0 0 0,0-21 16,0 21-16,0-1 0,-21 1 0,0 0 15,-21 21-15,-1 0 0,1 0 16,0 0-16,-1 21 0,1 0 15,-22 1-15,22-1 0,0 0 16,-1 0-16,22 0 0,-21 22 0,21-22 16,21 0-16,-21-21 0,21 21 0,0 0 15,0 0 1,21-21-16,0 0 0,0 0 16,0 0-16,22-21 0,-1 0 15,0 21-15,1-21 0,-1 0 0,21 0 16,-20-1-16,-1 1 0,0 0 0,1 0 15,-1 0-15,0 21 16,1-21-16,-22 21 0,0 0 0,-21 21 31,0 0-31,0 0 0,0 21 0,-21-20 16,21 20-16,0 0 0,0 22 0,0-22 16,0 22-16,0-1 0,0 1 15,21-1-15,0 22 0,0-22 0,1 22 16,-1-22-16,0 1 0,0-1 0,0 22 15,0-21-15,1-1 0,-1 1 16,-21-1-16,0 1 0,21-1 0,-21-21 16,0 22-16,0-22 0,0 1 15,0-1-15,0-21 0,-21 0 0,0 0 16,-1 1-16,1-1 0,-21-21 0,21 0 16,-22 0-16,1 0 0,0-21 15,-22-1-15,22 1 0,0 0 16,-1-21-16,22-1 0,-21 1 0,21 0 15,-1-22-15,22 1 0,0-1 16,0 1-16,0-1 0,0 1 0,43-22 16,-22 22-16,21-22 0,1 0 0,20 1 15,1-1-15,-1 0 0,1 22 16,-1-22-16,1 22 0,-1-1 0,1 1 16,-1-1-16,1 1 0,-22 20 15,0 1-15,1 0 0,-22-1 0,0 22 16,-21 0-16,0 0 0,-21 42 15,0 0 1,-22 0-16,22 22 0,0-1 0,0 0 16,21 1-16,-21-1 0,21 0 0,-22 1 15,22-22-15,0 21 0,0 0 16,0-20-16,0 20 0,0-21 0,22 0 16,-1 0-16,0 1 0,21-22 15,-21 0-15,22 0 0,-1 0 0,-21 0 16,22-22-16,20 1 0,-21-21 0,1 21 15,-1 0-15,22-22 0,-22 22 16,0-21-16,1-1 0,-1-20 16,0 21-16,-21-22 0,22 1 15,-22-1-15,0 1 0,0-1 0,-21 1 16,21 20-16,-21-20 0,0 20 0,0 22 16,0-21-16,0 21 0,0 42 31,0 0-31,-21 21 0,0 1 0,0-1 15,21 22-15,-21-1 0,21 1 16,0-22-16,0 21 0,0-20 0,0 20 16,0-20-16,0-1 0,0-21 0,0 21 15,21-20-15,0-1 0,0 0 16,0 0-16,1 0 0,-1-21 16,0 0-16,0 0 0,0 0 15,0 0-15,1 0 0,-22-21 16,21 21-16,-21-21 0,21 0 0,-21 0 15,0-22-15</inkml:trace>
  <inkml:trace contextRef="#ctx0" brushRef="#br0" timeOffset="56946.74">5927 12171 0,'0'0'0,"42"0"31,-21 0-31,0 0 0,0 0 15,22 0-15,-1 0 16,0 0-16,1 0 0,-1 0 0,0-21 16,1 0-16,20 21 0</inkml:trace>
  <inkml:trace contextRef="#ctx0" brushRef="#br0" timeOffset="57212.59">7366 11748 0,'-21'42'32,"21"0"-32,-21 1 0,21-1 15,-22 21-15,1-20 0,21 41 16,-21-41-16,0 20 0,21 1 16,-21-1-16,21-20 0,0-1 0,0 0 15,-21 1-15,21-1 0,0 0 16,0-21-16,0 1 0,0-1 0,0 0 15,0 0-15,0 0 0,0 0 0,-22-21 32,1-21-17,21 0-15</inkml:trace>
  <inkml:trace contextRef="#ctx0" brushRef="#br0" timeOffset="57938.85">6858 12510 0,'0'0'0,"-42"-43"0,-1 22 0,22 0 0,0 0 16,0 21-16,0 0 0,42 0 15,0 0 1,21 0-16,1 0 0,-1 0 0,0 0 16,22 0-16,-1 0 0,1 0 15,-1 0-15,1 0 0,-1-21 0,1-1 16,-1 1-16,22 0 0,-22 0 0,1 0 16,-1-22-16,1 22 0,-22-21 15,1 0-15,-1-1 0,-21 1 16,0 0-16,-21 20 0,0-20 0,0 0 15,0 21-15,0-1 0,-21 1 0,0 0 16,0 21-16,0 0 0,-1 0 16,1 0-16,0 21 0,0 0 15,0 22-15,0-1 0,21 0 0,0 22 16,0-22-16,0 22 0,0-22 0,0 22 16,0-22-16,0 21 0,0-20 15,0-1-15,0-21 0,-22 22 0,22-22 16,0 21-16,0-21 0,0 0 0,0 1 15,0-1-15,22-42 32,-1-1-17,0 1-15,0 0 16,0 0-16,0-21 0,1 20 0,-1 1 16,0-21-16,0 21 0,0-22 0,0 22 15,1 21-15,-1-21 0,0 21 16,0 0-16,-21 21 0,0 0 15,21 1-15,-21-1 0,21 21 16,-21-21-16,0 0 0,0 1 16,22-1-16,-1 0 0,0 0 0,0-21 15,0 21-15,0-21 0,1 0 0,20 0 16,-21 0-16,21 0 0,-20 0 16,20 0-16,-21 0 0,21 0 0,-20-21 15,-1 21-15,21-21 0,-21 0 16,0 0-16,1-1 0,-1 1 15,0 0-15,0-21 0,-21 21 0,0-22 16,21 1-16,-21 21 0,0-22 0,0 22 16,0 0-16,-21 21 15,0 0-15,0 21 0,21 0 16,-21 22-16,21-22 0,-22 21 0,22-21 16,0 22-16,-21-22 0,21 0 15,0 21-15,0-20 0,0-1 0,0 0 16,21-21-1,1 0-15,-1 0 16,0 0-16,0 0 0,0 0 0,0-21 16</inkml:trace>
  <inkml:trace contextRef="#ctx0" brushRef="#br0" timeOffset="58338.84">9461 11938 0,'0'0'16,"-21"-21"-16,21 0 0,0 0 0,0-1 0,0 1 15,21 0-15,1 0 16,20 21-16,-21 0 0,21-21 16,1 21-16,20 0 0,-20 0 15,-1-21-15,21 21 0,-20 0 0,20 0 16,-20 0-16,-1 0 0,0 0 15,1 0-15,-22 0 0,0 0 0,0 0 16,0 0-16,-42 0 16,0 0-1,-21 0-15,20 0 0</inkml:trace>
  <inkml:trace contextRef="#ctx0" brushRef="#br0" timeOffset="58583.03">9800 11769 0,'0'0'0,"-21"0"0,0 0 15,0 21 1,-1 0-16,22 0 0,0 0 16,-21 1-16,21 20 0,-21-21 15,21 21-15,0 22 0,0-22 0,-21 1 16,21 20-16,-21-21 0,21 1 0,0-1 16,0 0-16,-21 1 0,21-22 15,-22 21-15,22-21 0,-21 1 0,21-1 16,0 0-16,0 0 0,0 0 15,21-21 17,1-21-32,-1 0 15,0 21-15</inkml:trace>
  <inkml:trace contextRef="#ctx0" brushRef="#br0" timeOffset="58794.93">10139 12192 0,'0'0'0,"21"0"0,0 0 0,-21 21 31,0 0-31,0 1 0,0-1 16,0 0-16,-21 0 0,21 0 0,-21 0 15,0 22-15,-1-22 16,1 0-16,21 0 0,-21-21 0,0 21 16,21 1-16,-21-22 15,21-22 16,0 1-31</inkml:trace>
  <inkml:trace contextRef="#ctx0" brushRef="#br0" timeOffset="58956.49">10160 12107 0,'0'0'0,"0"-42"0,0 21 16,0 0-16,-21 21 46,42 0-30,0 0 0,0-21-16,0 21 0,22 0 0,-22-22 15</inkml:trace>
  <inkml:trace contextRef="#ctx0" brushRef="#br0" timeOffset="59183.36">10753 11748 0,'0'0'0,"0"21"31,-22 0-31,22 21 0,-21-21 0,0 22 16,21-1-16,0 0 0,-21 22 15,21-22-15,-21 1 0,0-1 16,21 0-16,0 1 0,-22-1 0,22 0 16,-21-21-16,21 22 0,0-22 15,0 0-15,0 0 0,0 0 16,0-42 15,21 21-31,-21-21 0</inkml:trace>
  <inkml:trace contextRef="#ctx0" brushRef="#br0" timeOffset="59579.44">10541 12256 0,'-21'-22'16,"42"44"-16,-63-44 0,42 1 15,21 21 1,0-21-16,21 21 15,-21 0-15,22-21 0,-22 0 16,21 0-16,22 21 0,-22-22 0,22-20 16,-22 21-16,21 0 0,1-22 0,-1 22 15,-20-21-15,20 21 0,-20-22 16,-22 22-16,21 0 0,-21-21 0,0 21 16,-21-1-16,0 1 0,0 0 15,0 0-15,0 0 0,-21 21 16,0-21-16,0 21 0,0 0 15,0 0-15,-1 21 0,1 0 0,0 0 16,0 0-16,0 22 0,0-1 0,-1 21 16,1 1-16,21-22 0,0 22 15,0-1-15,-21 1 0,21-1 16,-21 1-16,21-22 0,0 0 0,0 1 16,0-1-16,0-21 0,0 22 0,0-22 15,0 0-15,0 0 0,0 0 16,21-21-16,0 0 0,0 0 0,1 0 15,-1 0-15,0 0 0,0 0 0,21 0 16,-20-21-16,-1 0 0,21 0 16,-21 0-16,0-1 0,22 1 0</inkml:trace>
  <inkml:trace contextRef="#ctx0" brushRef="#br0" timeOffset="59912.25">11515 12277 0,'21'0'47,"0"0"-47,0 0 16,0 0-16,0 0 0,1-21 0,-1 21 15,0-22-15,0 22 0,0-21 0,0 0 16,1 21-16,-1-21 0,0 0 16,-21 0-16,0-1 0,0 1 15,0 0-15,0 0 0,0 0 0,-21 21 16,0 0-16,-1 0 15,1 0-15,0 21 0,0 0 0,0 0 16,0 22-16,-1-22 0,1 21 0,21-21 16,-21 22-16,21-1 0,0-21 15,0 0-15,0 22 0,0-22 0,0 0 16,21 0-16,0-21 0,1 21 16,20-21-16,-21 0 0,21 0 0,1 0 15,-1 0-15,0 0 0,1 0 0,20 0 16,1 0-16,-22 0 0,22 0 15</inkml:trace>
  <inkml:trace contextRef="#ctx0" brushRef="#br0" timeOffset="60671.81">2201 13885 0,'0'0'16,"0"-21"-16,-21 21 0,0 0 15,21 21 1,0 1-16,0-1 0,0 0 15,21 0-15,0 0 0,0 0 16,1 1-16,20-1 0,-21 0 16,21-21-16,-20 0 0,20 21 0,0-21 15,1 0-15,-1 0 0,0-21 16,1 21-16,-1-21 0,0 0 0,1-1 16,-22 1-16,21 0 0,-21 0 15,0 0-15,-21 0 0,0-1 0,0 1 16,0 0-16,0 0 0,-21 21 15,0 0-15,0 0 0,0 0 16,0 21-16,-1 21 0,22-20 16,-21 20-16,0 0 0,21-21 0,-21 43 15,0-22-15,21 1 16,-21-1-16,21 0 0,-22 1 0,22-1 16,0 0-16,-21 1 0,21-1 15,0-21-15,-21 21 0,21-20 0,0-1 16,0 0-16,-21-21 15</inkml:trace>
  <inkml:trace contextRef="#ctx0" brushRef="#br0" timeOffset="60862.7">2180 14499 0,'21'0'0,"0"0"0,1 0 15,-1 0-15,0-21 0,21 21 16,1-21-16,-1 0 0,0 21 0,1-21 16,-1-1-16,0 1 0,1 21 15,-1-21-15,0 0 0,-21 0 0,22 21 16,-22-21-16,0 21 0,0 0 16</inkml:trace>
  <inkml:trace contextRef="#ctx0" brushRef="#br0" timeOffset="60998.63">3006 14266 0,'0'0'0,"21"0"16,0 0-1,0 0 1,0-21 0,0 21-16,-21-21 0</inkml:trace>
  <inkml:trace contextRef="#ctx0" brushRef="#br0" timeOffset="62115.61">5419 14076 0,'21'0'32,"0"0"-17,-21-21-15,0 0 16,0-1-16,21 1 16,-21 0-16,0 0 0,0 0 0,0 0 15,0-1-15,0 1 16,0 0-16,0 0 0,0 0 0,-21 0 15,21-1-15,-21 22 0,-22 0 16,22 0-16,0 0 0,-21 22 0,-1-1 16,22 0-16,-21 0 0,0 21 0,-1-20 15,22 20-15,0-21 0,0 21 16,0-20-16,21-1 0,0 0 0,0 0 16,0 0-16,0 0 0,21-21 15,0 0-15,0 0 0,0 0 0,0 0 16,1 0-16,-1 0 0,21-21 0,-21 0 15,22 21-15,-1-21 0,-21 0 16,21 0-16,-20-1 0,-1 22 16,0-21-16,0 21 0,0 0 15,-21 43 1,0-22-16,0 21 16,0 0-16,0 1 0,0-1 15,0 22-15,0-1 0,0 1 0,0-1 16,0 1-16,0-1 0,0 1 15,0-1-15,0 1 0,0-1 0,0-21 16,0 22-16,0-1 0,0 1 0,-21-1 16,0-20-16,-21 20 0,20-20 15,1-1-15,-21 0 0,21-21 16,-22 22-16,22-22 0,-21-21 0,0 21 16,-1-21-16,1 0 0,0 0 15,-1-21-15,1 0 0,21 0 0,-22-22 16,22 22-16,0-42 0,0 20 0,21-20 15,0-1-15,0 1 0,0-1 16,21-20-16,0 20 0,22 1 0,-1-22 16,0 0-16,1 22 0,-1-22 15,21 22-15,1-1 0,-1 1 0,1-1 16,-1 1-16,1-1 0,-1 1 0,1 20 16,-1 1-16,-41 0 15,20 20-15,-21 1 0,0 0 0,-42 42 16,0 0-1,-21 1-15,20 20 0,1-21 16,-21 21-16,21-20 0,0 20 0,-1-21 16,1 21-16,0-20 0,21-1 15,0 0-15,0 0 0,21-21 16,0 0-16,1 0 0,20 0 0,-21 0 16,21 0-16,1-21 0,20 21 15,-20-21-15,20 0 0,-21-1 0,22-20 16,-22 21-16,1-21 0,20-1 15,-42 1-15,22 0 0,-1-22 16,-21 22-16,0-22 0,-21 1 0,0 20 16,0 1-16,0 0 0,0-1 15,0 22-15,0 0 0,0 0 0,0 42 16,0 0 0,-21 22-16,21-1 0,-21 0 15,0 1-15,21 20 0,0-21 0,0 22 16,-21-22-16,21 22 0,-22-22 15,22 0-15,0 1 0,-21-22 0,21 21 16,0-21-16,0 1 0,0-1 0,0 0 16,21 0-16,1-21 15,-1 0-15,0 0 0,0 0 0,21 0 16,-20-21-16,-1 0 0,0 21 0,0-21 16,0-1-16</inkml:trace>
  <inkml:trace contextRef="#ctx0" brushRef="#br0" timeOffset="62276.52">6096 13864 0,'0'0'16,"0"-21"-1,21 21 1,0 0-16,0-21 0,1 21 16,20-21-16,0 21 0,1-21 0,-1 21 15,0-22-15,22 1 0,-1 0 16,22 0-16,0 0 0</inkml:trace>
  <inkml:trace contextRef="#ctx0" brushRef="#br0" timeOffset="62511.4">7916 13314 0,'0'0'0,"-42"42"31,21-21-31,0 22 0,-1-1 0,1 0 16,0 22-16,21-1 0,-21 1 15,0-1-15,21-20 0,0 20 0,-21 1 16,-1-22-16,22 0 0,-21 1 16,21-1-16,0-21 0,0 22 15,0-22-15,0 0 0,0 0 0,0 0 16,21-21 0,1-21-16,-1 0 15,0 0-15,21 0 0</inkml:trace>
  <inkml:trace contextRef="#ctx0" brushRef="#br0" timeOffset="63112.05">8128 13504 0,'0'-42'0,"0"84"0,0-105 15,0 42-15,-21 42 16,21 21 0,-21 1-16,-1-1 0,22 0 0,-21 1 15,0 20-15,21-21 0,-21 1 16,21 20-16,0-20 0,0-1 0,-21-21 15,21 21-15,0-20 0,0-1 16,0 0-16,0 0 0,0 0 0,21-21 31,0 0-15,0-21-16,0 0 0,-21 0 0,22 0 16,-1-1-16,0 1 0,0-21 0,0 21 15,-21 0-15,21-1 16,-21 1-16,22 0 0,-1 21 15,-21 21-15,0 0 16,0 1-16,0-1 0,0 0 16,0 0-16,0 21 0,0-20 0,0-1 15,21 0-15,-21 0 0,21 0 0,0 0 16,0-21-16,1 22 0,-1-22 16,0 0-16,0 0 0,21 0 0,-20 0 15,20 0-15,-21 0 0,21 0 16,-20 0-16,20-22 0,-21 1 0,127-106 31,-127 106-31,-21-21 0,0-1 16,22 1-16,-22 0 0,0-1 15,0 1-15,0 0 0,0 21 0,-22-1 16,22 1-16,-21 21 0,0 0 16,0 21-16,0 1 0,0-1 0,-1 21 15,1 0-15,0 1 0,21-22 0,-21 21 16,21 1-16,0-1 0,0-21 15,0 21-15,0-20 0,0-1 0,21 0 16,0-21-16,22 21 0,-22-21 16,0 0-16,0 0 0,21 0 15,-20 0-15,20 0 0,-21 0 0,21-21 16,-20 0-16,20 0 0,-21-1 0,21 1 16</inkml:trace>
  <inkml:trace contextRef="#ctx0" brushRef="#br0" timeOffset="63322.92">7620 13653 0,'0'0'0,"-42"21"0,-64 42 31,127-63-16,0 0-15,0 0 0,22 0 0,-1 0 16,0 0-16,1-21 0,20 0 0,1 0 16,-22 0-16</inkml:trace>
  <inkml:trace contextRef="#ctx0" brushRef="#br0" timeOffset="64487.31">10393 13399 0,'0'0'0,"0"-43"0,0 22 0,0 0 16,-21 0-16,-1 0 0,1-1 0,0 1 16,0 0-16,-21 21 0,20 0 15,-20 0-15,0 0 0,-1 21 0,22 0 16,-21 1-16,0-1 0,20 21 15,-20 22-15,21-22 0,0 21 0,0 1 16,21 21-16,0-22 0,0 1 0,0-1 16,0-21-16,0 22 0,0-22 15,0 1-15,21-1 0,0-21 0,0 0 16,21 0-16,1 1 0,-22-1 16,21-21-16,1 0 0,-1 0 15,0 0-15,1 0 0,-1 0 0,0-21 0,1-1 16,-22 1-16,21 0 15,0 0-15,-20-21 0,-1 20 0,0 1 16,0-21-16,0 0 0,-21-1 0,21 1 16,-21 21-16,0-22 0,0 1 15,0 21-15,0 0 0,0 0 0,-21 21 32,0 21-32,21 0 0,0 0 15,0 0-15,0 22 0,-21-22 0,21 21 16,0-21-16,0 22 0,0-22 15,0 0-15,0 0 0,0 0 16,0 0-16,21 1 0,0-22 16,0 21-16,1-21 0,-1 0 15,0 0-15,0 0 0,21 0 0,-20-21 16,-1-1-16,21 22 0,-21-21 16,0 0-16,1-21 0,-1 21 0,0-1 15,0-20-15,-21 21 0,0-21 0,0 20 16,0-20-16,0 21 0,0 0 15,-21 21 1,21 21-16,-21 21 0,21-21 16,0 1-16,0 20 0,0-21 15,0 21-15,0-20 0,0 20 16,0-21-16,0 0 0,21 0 16,0 1-16,0-22 0,0 21 0,1-21 15,-1 21-15,0-21 0,0 0 0,0 0 16,0 0-16,1 0 0,-1-21 15,0 0-15,0 21 0,-21-22 0,0 1 16,21 0-16,-21 0 0,21 0 0,-21-22 16,0 22-16,0-21 0,22 0 15,-1 20-15,-21-20 0,21 0 0,0-1 16,0 22-16,0 0 0,1 0 16,-1 0-16,0 21 0,0 0 0,0 0 15,0 21-15,1 0 0,-1 0 16,0 0-16,0 22 0,0-1 15,0-21-15,-21 22 0,0-22 0,22 21 16,-22 0-16,0-20 0,0-1 16,0 0-16,0 0 0,0 0 0,0 0 15,0 1-15,-22-22 0,1 0 32,21-22-32,0 1 15,0 0-15,0 0 0,0-21 16,0 20-16,0 1 0,21-21 15,-21 0-15,0 20 0,22-20 0,-1 0 16,0 21-16,0-22 16,0 22-16,0 0 0,1 0 0,-1 0 15,0-1-15,0 22 0,21 0 0,-20 0 16,-1 0-16,0 0 0,0 0 16</inkml:trace>
  <inkml:trace contextRef="#ctx0" brushRef="#br0" timeOffset="64879.51">12065 13653 0,'-21'0'0,"0"0"0,21-22 16,0 1-16,0 0 15,0 0-15,0 0 0,0 0 16,21-1-16,-21 1 16,21 0-16,0 21 0,21 0 0,-20-21 15,-1 21-15,0 0 0,0 0 0,0 21 16,22 0-16,-22 0 0,0 1 15,0 20-15,-21-21 0,21 21 0,0 1 16,1-22-16,-1 21 0,-21 1 16,0-22-16,21 21 0,-21-21 0,0 0 15,0 1-15,0-1 0,0 0 0,0 0 32,0-42-17,0 0-15,0 0 0,0-22 16,0 22-1,21 0-15,-21-21 0,0 20 0,21-20 16,0 21-16,-21-21 0,22-1 16,-1 1-16,0 21 0,0 0 0,0-1 15,0 1-15,1 0 0,20 0 0,-21 21 16,0 0-16,0 0 0,1 0 16,-1 0-16,0 0 0,0 21 0,-21 0 15</inkml:trace>
  <inkml:trace contextRef="#ctx0" brushRef="#br0" timeOffset="65823.03">12890 13716 0,'0'0'0,"0"21"0,0 0 0,22-21 0,-22 22 16,21-22-16,0 0 15,0 0 1,0 0-16,0 0 0,-21-22 16,22 1-16,-1 21 0,0-21 0,0 0 15,0-21-15,0 20 0,-21 1 0,22-21 16,-22 21-16,21-22 0,-21 22 15,0-21-15,0 21 0,0 0 0,-21 21 16,-1 0-16,1 0 0,0 0 16,0 21-16,0 0 15,0 0-15,-1 0 0,22 22 0,0-1 0,-21 0 16,21 1-16,0-1 16,0 0-16,0-21 0,0 22 0,0-22 15,21 21-15,-21-21 0,22 1 0,20-1 16,-21-21-16,21 21 0,1-21 15,-1 0-15,22 0 0,-22 0 0,0 0 16,1 0-16,-1-21 0,-21 0 0,21-1 16,-20 1-16,-1 0 0,21 0 15,-21-21-15,-21 20 0,21-20 0,1 0 16,-22-1-16,0 1 0,0 0 16,0 21-16,0-22 0,0 22 0,0 0 15,0 42 1,-22 0-1,22 0-15,-21 1 0,0 20 0,21 0 16,-21-21-16,0 22 0,21-1 16,0-21-16,0 0 0,-21 22 0,21-22 15,0 0-15,-22 0 0,22 0 0,0 1 16,0-44 15,0 1-31,0 0 16,22-21-16,-1 21 0,0-22 15,-21 22-15,21-21 0,0-1 16,22-20-16,-22 21 0,0-1 16,0 1-16,21 21 0,-20-22 0,-1 22 15,21 0-15,-21 21 0,0 0 16,1 0-16,-22 21 0,21 0 16,-21 22-16,0-22 0,0 21 0,0-21 15,0 22-15,0-1 0,0 0 16,0-20-16,0-1 0,0 21 0,0-21 15,0 0-15,21 1 0,0-22 0,0 21 16,0-21-16,1 0 16,-1 0-16,0 0 15,0 0-15,0 0 0,0-21 16,1-1-16,-22 1 0,21 0 0,0 0 16,0-21-16,0 20 0,-21-20 0,21 0 15,-21-1-15,22 1 0,-22 0 16,0-22-16,21 22 0,0 0 0,-21-1 15,21 1-15,-21 0 0,0 20 16,0 1-16,0 0 0,0 42 16,-21 0-16,21 1 15,-21 20-15,0 0 0,-1 1 16,22-1-16,-21 0 0,21 1 0,-21-1 16,21 21-16,0-20 0,0-1 15,0 0-15,0 1 0,0-22 16,0 21-16,21-21 0,0 1 0,-21-1 15,22 0-15,-1-21 0,0 0 16,0 0-16,0 0 0,0 0 0,1 0 16,-1 0-16,0-21 0</inkml:trace>
  <inkml:trace contextRef="#ctx0" brushRef="#br0" timeOffset="65994.94">14245 13420 0,'0'0'0,"-42"0"0,21 0 0,21-21 15,-22 21-15,44 0 32,-1 0-32,0 0 15,0 0-15,0 0 0,22 0 0,-22 0 16,21 0-16,0 0 0,1 0 0,-22 0 16,21-22-16</inkml:trace>
  <inkml:trace contextRef="#ctx0" brushRef="#br0" timeOffset="66611.58">14690 13293 0,'21'-21'0,"-42"42"0,63-85 0,-21 43 15,-21 0-15,21 0 0,0-22 0,1 22 16,-1 0-16,-21 0 0,21 0 16,-21 42-1,0 0-15,0 0 16,0 0-16,0 22 0,-21-22 16,0 21-16,21 1 0,-22 20 0,1-21 15,0 1-15,21 20 0,0-20 0,-21-1 16,21 0-16,0 1 0,0-1 15,0 0-15,21-21 0,-21 1 16,42-1-16,-20 0 0,-1-21 16,0 0-16,21 0 0,-21 0 0,22 0 15,-22 0-15,21 0 0,1-21 0,-1 0 16,-21-22-16,21 22 0,1-21 16,-1-1-16,-21 1 0,22 0 0,-22-1 15,0 1-15,0 0 0,0-1 16,-21 1-16,0 0 0,0-1 0,0 1 15,0 21-15,0 0 0,0 0 0,0-1 16,-21 22 0,0 0-16,21 22 31,21-1-15</inkml:trace>
  <inkml:trace contextRef="#ctx0" brushRef="#br0" timeOffset="67210.92">15917 13060 0,'0'0'0,"-84"0"31,62 21-31,1 0 0,0 0 16,0 1-16,0 20 0,21 0 15,-21 1-15,-1-1 0,1 0 16,21 1-16,0 20 0,0-21 0,0 1 15,-21-1-15,21 0 0,0 1 16,0-1-16,0-21 0,0 0 0,0 1 16,0-1-16,0-42 31,0-1-15,0 1-16,0 0 0,0 0 0,0-21 15,0 20-15,0-20 0,0 0 0,21-1 16,-21 1-16,21 0 15,22-1-15,-22 1 0,0 0 0,21-1 16,-20 1-16,20 0 0,-21 21 16,21-1-16,-20 1 0,20 21 0,-21 0 15,0 0-15,22 0 0,-22 0 0,0 0 16,-21 21-16,0 1 0,0-1 16,0 0-16,0 0 0,-21 0 15,0 0-15,-1-21 0,-20 22 16,21-22-16,-21 21 0,-1-21 0,1 0 15,0 21-15,-1-21 0,22 21 0,-21-21 16,-1 0-16,22 0 0,0 0 16,0 21-16,0-21 0,0 0 15,21 21-15,0 1 0,0-1 16,0 0-16,0 0 0,21 21 16,21-20-16,-21-1 0,0 0 0,22 21 15,-1-21-15,-21 1 0,0-1 16,22 0-16,-22 0 0,0-21 0,0 21 15,-21 0-15,21-21 0,1 0 16,-1 0 0,0 0-16,0 0 0,0-21 15,0 21-15</inkml:trace>
  <inkml:trace contextRef="#ctx0" brushRef="#br0" timeOffset="67690.64">16849 13250 0,'0'-21'0,"0"42"0,0-84 16,0 42-16,0 0 0,0-1 15,0 1-15,0 0 0,-22 21 16,1 21 0,0 0-16,21 1 0,-21 20 0,0-21 15,0 21-15,-1 1 0,1 20 0,0-20 16,0 20-16,0-21 0,0 22 15,-1-22-15,1 22 0,0-22 16,0 0-16,0 1 0,0-22 16,-1 0-16,22 0 0,0 0 0,-21 1 15,21-1-15,-21-21 0,21-21 32,0-1-32,0 1 15,0 0-15,21 0 0,0-21 16,-21 20-16,22-20 0,-1 0 0,21 21 15,-21-22-15,0 22 0,1 0 0,-1 0 16,0 0-16,0 21 0,0 0 16,-21 21-16,0 0 0,21 0 15,-21 21-15,0-20 16,22-1-16,-22 21 0,0-21 0,0 0 16,0 1-16,0-1 0,21 0 0,-21 0 15,21-21-15,-21 21 0,0 0 16,21-21-16,0 0 0,0 0 15,1 0-15,-1-21 16,0 0-16,0 0 16</inkml:trace>
  <inkml:trace contextRef="#ctx0" brushRef="#br0" timeOffset="67868.22">17145 13822 0,'0'21'31,"-21"-21"16,0 0-31</inkml:trace>
  <inkml:trace contextRef="#ctx0" brushRef="#br0" timeOffset="69111.21">2752 15536 0,'-22'0'31,"1"0"-15,0 0-16,0 0 15,0 0-15,0 0 0,-1 0 0,1-21 16,-21 21-16,21-21 0,0 0 16,-1 21-16,1-21 0,0 0 0,21-22 15,0 22-15,0-21 0,0 21 16,0-22-16,21 1 0,22 0 16,-1 20-16,0-20 0,1 21 0,20 0 15,-21 0-15,22 21 0,-22 0 16,1 0-16,-1 0 0,0 21 15,-21 0-15,-21 0 0,0 21 0,0 1 16,0 20-16,-21-20 0,-21 20 16,21 1-16,-22-1 0,-20 1 0,21-22 15,-1 21-15,1 1 0,0-22 16,-1 22-16,1-22 0,21 0 0,0-20 16,21 20-16,0-21 0,0 0 15,21 0-15,0-21 0,21 0 0,1 0 16,-22 0-16,42-21 0,-20 0 15,-1 0-15,0 0 0,1 0 16,-1-22-16,0 22 0,1 0 16,-1-21-16,0 20 0,-21-20 0,1 21 15,-1 0-15,-21-22 0,0 22 16,0 0-16,0 0 0,-21 0 0,-1 0 16,-20 21-16,21 0 0,-21 0 15,-1 0-15,1 0 0,0 0 0,-1 21 16,1 0-16,0 0 0,-1 0 15,22 22-15,-21-22 0,21 0 0,-1 21 16,1-21-16,21 22 0,0-22 16,0 0-16,0 21 0,21-20 15,1-22-15,-1 21 0,21-21 16,-21 0-16,22 0 0,-1 0 0,0-21 16</inkml:trace>
  <inkml:trace contextRef="#ctx0" brushRef="#br0" timeOffset="69490.59">3704 15621 0,'0'64'15,"0"-43"1,-21-21-16,21 21 15,21-21 17,-21-21-32,21 0 0,0 21 15,-21-22-15,0 1 0,22 0 16,-22 0-16,0 0 0,0 0 16,0-1-16,-22 22 15,1 0 1,0 22-16,0-1 0,0 0 15,21 0-15,0 0 0,-21-21 16,21 21-16,0 1 16,0-1-16,-22 0 0</inkml:trace>
  <inkml:trace contextRef="#ctx0" brushRef="#br0" timeOffset="70314.91">3006 17060 0,'0'0'0,"21"0"16,0 0-16,0-21 0,0 0 0,0 0 16,1 0-16,-1 0 0,21-1 15,-21-20-15,22 0 0,-22 21 0,0-22 16,21 22-16,-21-21 0,-21 21 16,0-22-16,0 22 0,0 0 0,-42 0 15,21 0-15,-21-1 0,-22 22 16,22 0-16,-1-21 0,1 21 0,-21 0 15,20 0-15,1 21 0,21-21 16,-22 22-16,22-1 0,-21 0 0,21 0 16,21 0-16,0 0 15,0 1-15,0-1 0,0 0 16,21-21-16,0 0 16,0 0-16,0 0 0,22 0 0,-1 0 15,0-21-15,1 0 0,-1-1 16,0 1-16,1 21 0,20-21 0,-20 21 15,-1 0-15,0 0 0,1 21 16,-1 22-16,0-1 0,-21 0 0,1 1 16,-1 20-16,-21-21 0,0 22 15,0-1-15,0-20 0,-21 20 0,-1-20 16,1-1-16,0 0 0,0 1 16,21-22-16,-21 21 0,21-21 15,-21-21-15,21 21 0,0-42 31,0 0-31,21-21 16,0 21-16,0-1 0,0-20 0,0 0 16</inkml:trace>
  <inkml:trace contextRef="#ctx0" brushRef="#br0" timeOffset="70466.82">4085 16806 0,'21'-21'0,"-42"42"0,63-42 16,-20 0-16,-1 21 0,-21-21 0,0 0 62,0 0-62</inkml:trace>
  <inkml:trace contextRef="#ctx0" brushRef="#br0" timeOffset="70822.62">5778 16235 0,'0'0'0,"-21"-21"16,0 21-16,21-21 0,-21-1 15,21 1-15,-21 0 0,21 0 0,0 0 16,-21 0-16,-1-1 0,1 22 15,0 0-15,0 0 0,0 0 0,-22 22 16,22-1-16,-21 21 0,0 0 16,-1 1-16,22-1 0,0 22 0,-21-22 15,20 21-15,22 1 0,-21-1 0,21 1 16,-21-1-16,21 1 0,0-22 16,0 22-16,0-22 0,0 0 0,0 1 15,0-1-15,21-21 16,0 0-16,1 1 0,-1-22 0,0 0 15,21 0-15,-21 0 0,22-22 16,-1 1-16,0-21 0,22 21 0,-22-22 16,22-20-16,-22 21 0</inkml:trace>
  <inkml:trace contextRef="#ctx0" brushRef="#br0" timeOffset="71935.41">6181 16235 0,'0'0'0,"63"-148"15,-63 105-15,0 22 16,0 0-16,0 42 15,0 0-15,0 22 0,0-1 16,0 0-16,0 1 0,0 20 0,0-20 16,0-1-16,0 21 0,0-20 15,-21 20-15,21-20 0,0-1 0,-21 21 16,21-20-16,0-1 0,0 0 16,0-20-16,0 20 0,0-21 0,0 0 15,0 0-15,21-21 16,0-21-1,0 0-15,0-21 0,1 21 0,-1-22 16,21 22-16,-21-21 0,0-1 16,22 1-16,-22 0 0,0 21 15,0-22-15,0 22 0,-21 0 0,0 42 32,0 0-32,0 0 15,0 1-15,0 20 0,0 0 16,0 1-16,0-22 0,0 21 0,0 0 15,0-20-15,0-1 0,0 21 16,0-21-16,22-21 0,-1 21 0,0-21 16,0 0-16,0 0 0,22 0 15,-22-21-15,0 21 0,21-21 0,1 0 16,-22-21-16,0 20 0,21 1 0,-21-21 16,1 0-16,-1 20 15,-21-20-15,0 21 0,0-21 0,0-1 16,-21 22-16,-1-21 0,-20 21 15,21-22-15,-21 22 0,-1 0 0,1 21 16,0 0-16,20 0 0,-20 0 0,0 21 16,21 0-16,-1 0 0,1 1 15,0 20-15,21-21 0,-21 0 0,21 0 16,0 22-16,0-22 0,21 0 16,0 0-16,0-21 0,22 0 0,-22 0 15,42 0-15,-20 0 0,20 0 16,-20-21-16,20 0 0,1 0 0,-1 0 15,-21-1-15,1 1 0,20 0 16,-42 0-16,22 0 0,-22 21 16,21-21-16,-21 21 0,-21 21 31,0 0-31,0 0 0,0 0 16,0 22-16,0-22 0,0 0 0,0 21 15,0-21-15,0 1 0,0-1 16,0 21-16,0-21 0,0 0 0,0 1 15,0-1-15,0 0 0,0 0 16,-21-21 0,0 0-16,0 0 0,0 0 15,0 0-15,-1-21 16,1 0-16,0 0 0,21-1 0,-21 1 16,0 0-16,21 0 0,0 0 15,-21 0-15,21 42 31,21-21-31,0 21 0,0 0 16,0 0-16,0 0 0,1 1 16,-1-1-16,0-21 0,0 21 0,0-21 15,0 0-15,1 0 0,20 0 0,-21 0 16,21 0-16,-20 0 0,20-21 16,0 0-16,1-1 0,-1 1 15,0 0-15,1 0 0,-1-21 16,0 20-16,1 1 0,-22 0 0,-21-21 15,0 21-15,0-1 0,0-20 0,0 21 16,-21 0-16,-1 0 0,1-1 16,21 1-16,-21 21 0,0 0 0,21 21 15,-21 1-15,21 20 16,0-21-16,0 0 0,0 0 0,0 22 16,0-22-16,0 0 0,21 21 0,0-20 15,-21-1-15,21 0 0,0 0 16,1 0-16,-1-21 0,21 0 0,-21 0 15,22 0-15,-1 0 16,0 0-16,1-21 0,-1 0 0</inkml:trace>
  <inkml:trace contextRef="#ctx0" brushRef="#br0" timeOffset="72220.25">9080 16023 0,'43'-42'0,"-86"84"0,149-148 15,-106 85-15,0 42 16,0 22 0,-21-22-16,0 21 15,0 1-15,21 20 0,-21-21 0,-1 22 0,22-22 16,-21 1-16,0 20 0,21-21 16,-21 1-16,21-1 0,-21 0 15,0 22-15,21-43 0,0 21 0,0 1 16,0-22-16,0 0 0,0 0 0,0 0 15,0-42 1,21 21-16,0-21 16,0-21-16,21 21 0,-20-22 15,20 1-15,-21 21 0,21-22 0</inkml:trace>
  <inkml:trace contextRef="#ctx0" brushRef="#br0" timeOffset="72794.8">9377 16171 0,'0'0'0,"0"-42"0,0 0 0,0-1 0,0 22 16,0 0-16,0 0 0,0 42 15,0 0-15,0 22 16,0-1-16,0 0 0,0 1 0,0-1 16,0 0-16,0 1 0,0-1 15,0 0-15,0 1 0,-21-1 0,21-21 16,-22 21-16,22-20 0,0-1 0,0 0 16,0 0-16,0 0 0,0-42 46,22 0-46,-1 0 0,0 0 0,0-1 16,0 1-16,0 0 0,1-21 0,-1 21 16,0-1-16,0 22 0,0-21 15,0 21-15,1 0 0,-1 0 16,-21 21-16,21 1 0,-21-1 16,0 0-16,0 0 0,0 0 15,0 0-15,0 1 0,21-1 0,-21 0 16,21-21-16,-21 21 0,21 0 15,-21 0-15,22 1 0,-1-22 0,0 0 16,0 0-16,21 0 0,-20 0 0,20 0 16,-21 0-16,21-22 0,1 22 15,-22-21-15,21 0 0,1 0 16,-22 0-16,0-22 0,0 22 0,0-21 16,0 21-16,-21-22 0,0 1 15,0 21-15,0-21 0,0 20 0,0 1 16,0 42-1,-21 22 1,21-22-16,-21 0 0,21 21 0,-21-20 16,21 20-16,0-21 0,0 21 15,0-20-15,0-1 0,0 21 0,0-21 16,0 0-16,21-21 16,0 0-16,0 0 0,1 0 0,20 0 15,-21 0-15,0-21 0,22 0 16,-22 0-16,21 21 0,-21-42 15,0 20-15,1 1 0,-22 0 0</inkml:trace>
  <inkml:trace contextRef="#ctx0" brushRef="#br0" timeOffset="73003.12">8467 16298 0,'0'0'0,"-22"0"0,1 22 16,0-22-16,42 0 16,0 0-1,22 0-15,-1 0 0,22 0 16,-22-22-16,21 22 0,22-21 0,-21 0 16,20 0-16,-20 0 0,-1 0 0,22-1 15</inkml:trace>
  <inkml:trace contextRef="#ctx0" brushRef="#br0" timeOffset="73805.72">11409 16447 0,'0'0'0,"0"21"0,21-21 16,0 0 0,0 0-16,0-21 0,1 21 0,-1-22 15,21 1-15,-21 0 0,0 0 0,1 0 16,-1 0-16,-21-1 0,0-20 16,0 21-16,0 0 0,0-22 0,-21 22 15,-1-21-15,1 21 0,-21 0 16,0 21-16,-1 0 0,1 0 15,-22 0-15,22 21 0,-21 0 0,20 0 16,-20 21-16,20-20 0,1 20 16,0 0-16,21-21 0,-22 22 0,22-22 15,21 21-15,0-21 0,0 22 0,0-22 16,21 0-16,0 0 0,22-21 16,-1 21-16,0-21 0,1 0 0,-1 0 15,0 0-15,1 0 0,-1-21 16,0 21-16,1-21 0,-1 0 0,0 0 15,-20 0-15,20-1 0,-21 1 0,0-21 16,0 21-16,1 0 16,-22-22-16,0 22 0,0 0 0,0 42 31,0 0-31,0 0 16,0 22-16,21-22 0,-21 0 0,21 0 15,0 22-15,-21-22 0,21 0 16,22 0-16,-22 0 0,21-21 0,-21 0 15,22 21-15,-1-21 0,0 0 0,1 0 16,-1 0-16,21-21 0,-20 0 16,-1 21-16,0-21 0,1 0 0,-1 0 15,0-1-15,-20 1 0,-1-21 16,0 21-16,-21 0 0,0-22 16,0 22-16,0 0 0,0 0 0,0 0 15,-21 21-15,0 0 16,-1 42-16,22-21 0,0 21 15,0 1-15,0-1 0,-21 0 0,21 1 16,0-1-16,0 22 0,0-22 16,0 21-16,0-20 0,0 20 0,0-20 15,-21-1-15,21 0 0,0 1 16,0-1-16,0 0 0,0 1 0,-21-22 16,21 0-16,0 0 0,-21 0 0,21 0 15,0-42 1,0 0-1,0 0-15,0 0 0,0 0 0,21-22 16</inkml:trace>
  <inkml:trace contextRef="#ctx0" brushRef="#br0" timeOffset="74070.57">12319 16658 0,'0'212'0,"0"-424"0,0 170 0,0-22 16,0 22-16,0 0 0,0-22 0,0 22 16,0 0-16,0-1 0,0 1 0,0 0 15,0 20-15,21-20 0,0 21 16,0 0-16,1 0 0,-1-1 0,0 22 15,21 0-15,-21 0 16,22 0-16,-22 22 0,21-1 0,-21 0 16,1 0-16,20 0 0,-21 22 0,0-22 15,-21 0-15,0 21 0,0-21 16,0 1-16,0-1 0,0 0 0,0 0 16,-21 0-16,0 0 0,-21 1 15,-1-1-15,22-21 0,-21 21 0,-1-21 16,1 0-16,0 21 0,21-21 0,-1 0 15,44-21 1,-1 0-16,0 21 0,21-21 16,1-1-16</inkml:trace>
  <inkml:trace contextRef="#ctx0" brushRef="#br0" timeOffset="74319.42">13081 16171 0,'21'0'0,"-42"0"0,84 0 0,-41 0 16,-22 22-16,0-1 0,0 0 15,0 21-15,0-21 0,0 22 16,0-1-16,0 0 0,0 1 0,-22-1 16,22 0-16,0 1 0,0 20 0,-21-20 15,21 20-15,-21-21 0,0 22 16,21-22-16,-21 22 0,0-22 0,21 0 16,-22 1-16,1-1 0,0-21 15,0 22-15,21-22 0,-21 0 16,0 0-16,21 0 0,0-42 31,0 0-31,21-21 0,-21 20 0,21-20 16,0 0-16</inkml:trace>
  <inkml:trace contextRef="#ctx0" brushRef="#br0" timeOffset="74855.28">13060 16658 0,'0'-63'16,"0"126"-16,0-169 0,0 43 0,0 21 0,0-1 15,0 22-15,0-21 0,0 21 0,21-1 16,0 1-16,0 0 0,0 0 0,1 0 15,20 21-15,-21-21 16,21-1-16,1 22 0,-1 0 0,0 0 16,1 0-16,-1 0 0,0 0 15,1 0-15,-1 22 0,-21-1 0,0 0 16,1 0-16,-22 0 0,0 0 0,-22 1 16,-20-1-16,21 0 15,0 0-15,-22 0 0,1-21 0,0 21 16,-1 1-16,1-1 0,21-21 0,0 21 15,0-21-15,-1 0 0,22 21 16,22 0 0,-1-21-16,21 0 15,-21 0-15,22 0 0,-1 0 0,0 0 16,-21 0-16,22-21 0,-1 21 16,0-21-16,1 0 0,-1 0 15,-21 21-15,22-22 0,-1 1 0,-21-21 16,21 21-16,-20-22 0,-1 22 0,0-21 15,0 0-15,-21-1 0,0 22 16,21-21-16,-21-1 0,0 1 0,0 0 16,0 21-16,0-1 0,-21 22 15,0 22-15,0-1 16,0 0-16,-1 21 0,1-21 0,0 22 16,21 20-16,-21-20 0,21-1 15,-21-21-15,21 21 0,0 1 16,0-22-16,0 21 0,0-21 0,0 1 15,0-1-15,0 0 0,21-21 16,0 21-16,0-21 0,0 0 16,22 0-16,-22 0 0,0-21 0,21 21 15,-20-21-15,20 0 0,-21-1 16,21 1-16,1-21 0</inkml:trace>
  <inkml:trace contextRef="#ctx0" brushRef="#br0" timeOffset="75295.3">14563 15790 0,'0'0'0,"0"22"31,0-1-15,0 0-16,0 0 0,0 0 0,0 22 16,0-22-16,0 0 0,0 21 15,0-21-15,-22 1 0,22 20 0,0-21 16,0 0-16,0 0 0,0 1 15,0-1 1,0-42 15,0-1-31,0 1 16,0 0-16,0 0 0,0 0 0,0-22 16,0 1-16,0 21 0,22-21 15,-1-1-15,0 22 0,0-21 0,0 21 16,0-1-16,22 1 0,-22 0 0,0 21 15,21 0-15,1 0 0,-22 0 16,21 0-16,1 0 0,-22 21 0,0 0 16,21 1-16,-42-1 0,21 0 0,-21 21 15,0-21-15,0 22 0,0-22 16,0 0-16,0 21 0,0-20 0,-21-1 16,21 0-16,-21 0 0,0 0 15,21 0-15,0 1 16,-21-22-16,0 0 0</inkml:trace>
  <inkml:trace contextRef="#ctx0" brushRef="#br0" timeOffset="75436.19">15452 16320 0,'0'0'0,"21"0"16,0 0-1,-21-22-15,0 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16:3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15028 0,'0'22'15,"-21"-22"-15,0 0 32,21 21-17,0 0 1,-21-21-16,0 0 15,0 0-15,-1 0 16,1 0 0</inkml:trace>
  <inkml:trace contextRef="#ctx0" brushRef="#br0" timeOffset="636.88">6689 15028 0,'0'0'0,"-22"-21"0,1 21 15,21-21-15,-21 21 0,21-21 16,-21 21-16,21-21 15,0 0-15,0-1 0,0 1 16,0 0 0,0 0-16,0 0 0,21 21 15,0 0-15,0 0 16,1 0-16,-1 0 0,0 0 0,0 0 16,21 0-16,-20 21 0,20 0 15,-21 0-15,21 0 0,-20 22 0,20-1 16,-21 0-16,21 22 0,-20-22 15,-1 22-15,0-1 0,0-20 16,0 20-16,-21-21 0,0 22 0,0-22 16,0 1-16,0-22 0,0 21 15,0-21-15,0 0 0,0 1 0,0-1 16,0-42 15,0-1-31,0 1 0,0-21 0,0 21 16,0-43-16,0 22 0,21-22 15,1-20-15,-1 20 0,0 1 0,0-22 16,0 22-16,22-1 0,-22 1 16,21-1-16,-21 22 0,22-1 15,-22 1-15,21 21 0,-21-21 16,0 42-16,1-22 0,-22 1 0,0 42 31,0 1-15,0-1-16,0 0 15,0 0-15,0 0 0,0 0 16,0 1-16,0-1 16,0 0-16,0 0 0</inkml:trace>
  <inkml:trace contextRef="#ctx0" brushRef="#br0" timeOffset="1023.65">7726 15452 0,'0'0'0,"0"21"0,21-21 31,0 0-31,0-21 0,-21 0 16,21-1-16,1 1 0,-1-21 0,0 21 15,0-22-15,0 22 0,0-21 16,1 0-16,-1 20 0,-21 1 0,0-21 15,0 21-15,0 0 16,-21 21 0,-1 0-16,-20 21 0,21 0 15,0 0-15,-22 21 0,22-20 0,0 20 16,0 0-16,0 1 0,0-1 16,21-21-16,-22 21 0,22 1 15,0-22-15,0 0 0,0 0 0,0 0 16,22 1-16,-1-1 0,0-21 0,0 0 15,0 21-15,0-21 0,1 0 0,20 0 16,-21 0-16,0 0 0,22 0 16,-22-21-16,0 21 0,0-21 0,0 21 15,0-22-15</inkml:trace>
  <inkml:trace contextRef="#ctx0" brushRef="#br0" timeOffset="1396.44">8213 15367 0,'21'-21'0,"-42"42"0,42-63 0,-21 21 16,0-1-16,0 1 0,0 0 0,0 0 15,0 0-15,0 0 0,0-1 16,0 1-16,0 0 0,21 0 0,0 0 16,0 0-16,0 21 0,1-22 15,-1 1-15,21 21 0,0 0 0,1 0 16,-1 0-16,0 0 0,1 0 16,-1 21-16,0 1 0,1-1 0,-1 0 15,-21 0-15,22 0 16,-22 22-16,-21-22 0,0 21 0,0-21 15,0 22-15,0-22 0,-21 21 0,-1-21 16,1 0-16,-21 1 0,0-1 16,20 0-16,-20 0 0,21-21 0,0 0 15,0 21-15,21-42 16,0 0 0,21 0-16,0 0 0,0-22 15,0 22-15,22-21 0,-22-1 16,0 1-16,21 21 0,1-21 0,-22-1 15,21 22-15,0 0 0,-20 0 16,20 0-16,-21 21 0,21-22 0,-20 22 16,-1 0-16,0 0 0,0 0 15,0 0-15</inkml:trace>
  <inkml:trace contextRef="#ctx0" brushRef="#br0" timeOffset="1652.29">9673 15007 0,'21'0'0,"-42"0"0,42 21 16,-21 1 0,0-1-16,-21 0 15,0 0-15,21 0 0,0 22 16,-21-22-16,0 0 0,21 0 16,-22 21-16,22-20 0,0-1 0,0 0 15,0 0-15,-21 0 16,21 0-16,0 1 15,-21-22 17,21-22-32,0 1 0,0 0 0,0 0 15,0 0-15,0-22 0</inkml:trace>
  <inkml:trace contextRef="#ctx0" brushRef="#br0" timeOffset="1728.25">9588 14817 0,'0'-21'0,"0"42"0</inkml:trace>
  <inkml:trace contextRef="#ctx0" brushRef="#br0" timeOffset="1935.7">9673 14880 0,'21'-21'15,"-21"0"-15,0 0 16,0 0-16,0-1 15,0 1-15,-21 21 16,0-21-16,0 21 0,0 0 0,-1 0 16,1 0-16,0 0 15,0 0-15,0 0 0,21 21 0,21-21 47</inkml:trace>
  <inkml:trace contextRef="#ctx0" brushRef="#br0" timeOffset="2816.83">10414 15050 0,'-21'0'0,"21"-22"62,21 1-62,0 21 0,0-21 16,22 0-16,-22 0 0,21 0 16,0-1-16,1 1 0,-22 0 15,21 0-15,1-21 0,-22 20 0,21-20 16,-21 0-16,0 21 0,-21-22 15,0 22-15,0-21 0,0 21 0,0-1 16,0 1-16,0 0 0,-21 21 16,0 0-16,0 0 15,0 21-15,0 0 0,-22 1 16,22 20-16,0 0 0,0 1 0,0 20 16,21-21-16,-22 22 0,1-1 15,0 22-15,21-21 0,0 20 0,-21 1 16,21 0-16,-21-1 0,21-20 0,-21 20 15,21 1-15,0-21 0,0-1 16,-22 22-16,22-22 0,0 1 16,-21-1-16,21-20 0,0-1 15,0 0-15,0 1 0,0-22 0,0 0 16,0 0-16,21-21 0,1 0 16,-1 0-16,0-21 0,0 0 0,21 0 15,-20-22-15,-1 1 0,21 0 0,0-1 16,-20-20-16,-1 20 0,21-20 15,-21-1-15,-21 1 0,21-1 0,-21 1 16,0-1-16,0 1 0,0 21 16,0-22-16,-21 22 0,-21-1 15,21 1-15,-22 21 0,1-21 16,21 20-16,-21 22 0,20-21 0,-20 21 16,21 0-16,0 0 0,0 0 0,-1 0 15,44 0 1,-1 0-1,21 0-15,-21-21 0,22 21 16,20-21-16,-21 21 0,22-21 0,-1 0 16,1 21-16,-1-22 0,-20 1 15,20 0-15,-20 0 0,20 0 0,-21 21 16,-20-21-16,20-1 0,-21 22 16,0 0-16,-21-21 0,-42 42 31,21 1-31,0-1 15,-1 0-15,1 0 0,0 21 0,0-20 16,0-1-16,21 0 0,0 0 16,-21 0-16,21 0 0,0 1 0,0-1 15,0-42 17,21-1-17,0 1-15</inkml:trace>
  <inkml:trace contextRef="#ctx0" brushRef="#br0" timeOffset="3136.55">11345 14647 0,'-42'43'16,"42"-22"-16,0 0 15,21-21 16,0-21-15,0 21-16,1-21 0,-1 0 0,0 21 16,-21-22-16,0 1 0,0 0 15,0 0-15,0 0 16,-21 21-16,0 0 16,-1 0-16,1 0 0,0 0 15,0 21-15,0 0 0,0 0 0,-1 0 16,22 1-16,-21-1 0,21 0 0,0 0 15,0 21-15,0-20 0,0-1 16,21 0-16,1-21 0,-1 21 0,0 0 16,0-21-16,0 0 0</inkml:trace>
  <inkml:trace contextRef="#ctx0" brushRef="#br0" timeOffset="3416.63">11959 14838 0,'-42'-64'16,"21"64"-16,-1 0 16,1 0-16,0 0 15,0 0-15,0 22 0,0-1 16,-1 0-16,-20 0 0,21 0 0,0 0 16,0 22-16,-1-22 0,1 0 15,0 0-15,0 0 0,21 22 0,0-22 16,0 0-16,0 0 0,0 0 15,0 1-15,0-1 0,21 0 16,0-21-16,0 21 0,1-21 16,20 21-16,-21-21 0,21 0 0,1 0 15,-1 0-15,22 0 0,-22 0 0,21-21 16,-20 0-16,20 0 0</inkml:trace>
  <inkml:trace contextRef="#ctx0" brushRef="#br0" timeOffset="3479.59">12552 14965 0,'0'0'0,"21"-42"0,-21 20 15,0 1-15,21-21 0</inkml:trace>
  <inkml:trace contextRef="#ctx0" brushRef="#br0" timeOffset="5211.74">12531 14753 0,'0'0'0,"-22"0"15,1 0-15,0 21 16,0-21-16,0 22 0,-22-1 0,22 0 16,0 21-16,0-21 0,-21 1 15,20 20-15,1 0 0,21-21 0,0 22 16,0-1-16,0-21 0,0 22 15,0-22-15,0 0 0,0 0 0,0 0 16,21 0-16,1-21 0,-1 0 0,0 0 16,0 0-16,0 0 15,0-21-15,1 0 0,-1 0 0,0-21 16,-21 20-16,21-20 0,0 0 16,-21 21-16,0-22 0,21 1 15,-21 21-15,22 0 0,-22-1 0,0 1 16,0 0-16,0 42 31,0 0-31,0 22 16,-22-22-16,22 0 0,0 21 0,0-20 15,0-1-15,0 21 0,0-21 16,0 22-16,0-22 0,22 0 0,-1 0 16,0 0-16,0-21 0,0 0 0,22 21 15,-22-21-15,21 0 0,0 0 16,1-21-16,-1 0 0,0 0 0,1 0 15,-22 0-15,21-22 0,-21 22 16,22-21-16,-22-1 0,0 1 16,0-21-16,0 20 0,1-20 0,-1 20 15,0-20-15,-21-1 0,0 22 16,0 0-16,21-1 0,-21 1 0,0 21 16,0-21-16,0 20 15,0 44-15,0-1 16,-21 0-16,21 21 0,-21 1 15,0-1-15,21 0 0,-22 22 0,22-22 16,0 22-16,0-22 0,0 21 16,0-20-16,0-1 0,0 22 0,0-22 15,0 0-15,22-21 0,-22 22 16,21-1-16,0-21 0,0 0 16,0 1-16,0-22 0,1 0 0,20 0 15,-21 0-15,0 0 0,0-22 16,1 1-16,-1 0 0,0 0 0,21 0 15,-21-22-15,1 22 0,20-21 0,-21 0 16,0 20-16,0-20 0,1 21 16,-1-21-16,0 20 0,0 1 0,0 0 15,-21 42 1,0 0 0,0 1-16,0-1 0,0 0 15,0 0-15,0 0 0,0 0 16,0 1-16,0-1 0,0 0 0,0 0 15,0 0-15,0 0 0,0 1 16,0-1-16,21-21 0,1 0 0,-1 21 16,0-21-16,0 0 0,21 0 15,-20 0-15,20-21 0,-21 0 0,21-1 16,1 1-16,-1 0 0,-21 0 16,22 0-16,-1-22 0,0 22 0,1 0 15,-22-21-15,21 21 0,-21-1 0,22 22 16,-22-21-16,0 21 0,0 0 15,-21 21 1,0 1-16,0-1 16,0 0-16,0 21 0,0-21 15,0 1-15,0 20 0,0-21 0,0 0 16,0 22-16,21-22 0,0 0 16,-21 0-16,22-21 0,-1 21 0,0 0 15,0-21-15,0 0 0,0 0 0,1 0 16,-1 0-16,0 0 0,21-21 15,-21 0-15,1 0 0,-1 0 0,0 0 16,0-22-16,-21 22 0,21-21 16,-21 21-16,0-22 0,0 1 15,0 0-15,0-1 0,0 22 0,0-21 0,-21 21 16,0-1-16,0 1 16,0 0-16,-22 0 0,22 21 0,0 0 15,-21 0-15,20 0 0,1 21 16,-21 0-16,21 0 0,0 1 0,-22 20 15,22-21-15,0 0 0,0 22 0,21-22 16,0 21-16,0-21 0,0 22 16,0-22-16,0 21 0,0-21 0,21 0 15,0 1-15,0-1 0,0 0 16,22 0-16,-22 0 0,21-21 16,-21 0-16,22 0 0,-1 0 0,22 0 15,-22 0-15,0-21 0,1 0 16,20 0-16,-21 0 0,1-22 0,20 22 15,-20 0-15,-1-21 0,0 20 0,1-20 16,-22 21-16,21 0 0,-21 0 16,0 21-16,1-22 0,-1 22 15,-21 22 1,0-1-16,-21 0 16,-1 0-16,22 0 0,-21 0 15,21 22-15,0-22 0,0 0 16,-21 0-16,21 0 0,-21 1 15,21-1-15,-21 0 0,21 0 0,0 0 16,-21 0-16,21-42 31,0 0-15,0 0-16,21-21 16,0 20-16,-21-20 0,21 21 0,0-21 15,0-1-15,1 22 0,20-21 16,-21-1-16,0 22 0,0-21 15,22 21-15,-22 0 0,0-1 0,21 22 0,-20 0 16,-1 0-16,0 0 0,0 0 16,0 22-16,-21-1 0,0 0 15,0 21-15,0-21 0,21 22 0,-21-22 16,0 21-16,0-21 0,0 22 16,0-1-16,0-21 0,0 0 0,0 22 15,22-22-15,-22 0 0,21-21 16,0 21-16,0 0 0,0-21 0,0 0 15,1 0-15,20 0 0,-21 0 0,0-21 16,0 0-16,22 0 0,-22 0 16,0 0-16,21-22 0,-20 22 0,-1-21 15,21 21-15,-21-22 0,0 22 0,1-21 16,-1-1-16,0 22 16,0 0-16,-21-21 0,0 21 0,0-1 15,0 1-15,-21 0 0,0 0 0,-22 0 16,1 0-16,0-1 0</inkml:trace>
  <inkml:trace contextRef="#ctx0" brushRef="#br0" timeOffset="5401.63">14033 14457 0</inkml:trace>
  <inkml:trace contextRef="#ctx0" brushRef="#br0" timeOffset="5500.57">14012 14393 0,'0'22'0,"0"-44"31,-21 22 0,0 0-15,0 0-16,0 0 0,-1 22 0,1-22 16</inkml:trace>
  <inkml:trace contextRef="#ctx0" brushRef="#br0" timeOffset="5719.83">12996 14753 0,'0'0'0,"-21"0"0,0 0 0,42 0 32,21 0-32,-20 0 15,20 0-15,0 0 0,1 0 16,-1 0-16,0-21 0,-21 21 0,22-21 16,-1 21-16,0 0 0,1-21 15,-22 21-15,21 0 0,-21 0 16,1-21-16,-1 21 0,0 0 0,-21-22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14:23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4508 3768 0</inkml:trace>
  <inkml:trace contextRef="#ctx0" brushRef="#br0" timeOffset="4139.53">2498 2519 0,'-22'-85'16,"22"64"0,0 0-16,-21 21 0,21-21 15,-21 21-15,0 0 31,0 0-31,21 21 16,0 0-16,0 0 16,0 22-16,0-22 0,0 21 0,0 0 15,0 1-15,0-1 0,0 0 16,21 1-16,0 20 0,-21-20 0,0-1 16,21 21-16,0-20 0,-21 20 15,22 1-15,-1-1 0,0 22 16,0 0-16,-21-22 0,21 22 0,0-1 15,1 1-15,-1 0 16,-21 21-16,0-1 0,21 1 0,0 0 16,-21-21-16,0 21 0,0-1 15,21 22-15,0-21 0,-21 0 0,0 0 16,0 21-16,0-21 0,0 0 16,0-1-16,0 1 0,0 0 0,0 0 15,0-21-15,0 20 0,0-20 16,-21 0-16,21 21 0,-21-22 0,21-20 15,0 20-15,0-20 0,0 21 0,0-43 16,0 0-16,0 1 16,0-1-16,0-21 0,0-42 15,0-21 1,0-1-16,0-20 0,0-1 0,0-20 16</inkml:trace>
  <inkml:trace contextRef="#ctx0" brushRef="#br0" timeOffset="5531.95">2752 2519 0,'0'-21'0,"0"0"31,21-1 0,0 22-31,0 0 0,0 0 16,0-21-16,1 21 0,20-21 15,-21 21-15,21 0 0,1 0 0,-1 0 16,22 0-16,-1 0 0,22 0 16,21 0-16,-1 0 0,1 0 15,0 0-15,21 0 0,0 0 0,21 0 16,0 0-16,22 0 0,20 0 16,1 0-16,-1 0 0,1 0 15,20 0-15,-20 0 0,21 0 0,-1 0 16,1 0-16,0 21 0,-1-21 15,-20 0-15,-1 0 0,1 0 0,-22 21 16,0-21-16,1 22 0,-22-22 16,0 0-16,-21 0 0,-21 0 0,0 0 15,-22 0-15,1 0 0,0 0 16,-22 0-16,1 0 0,-22 0 16,0 0-16,1 0 0,-22 0 15,0 0-15,0 0 0,0 0 16,-21 21-16,0 0 15,0 0-15,0 0 0,0 0 16,0 1-16,0-1 0,0 0 16,0 21-16,0-21 0,22 22 0,-22-22 15,0 21-15,0 1 0,0-1 16,0 0-16,0 22 0,0-22 0,0 22 16,21-1-16,-21 22 0,0-22 15,21 22-15,0-22 0,-21 22 16,21-21-16,0 20 0,1 1 0,-22 0 15,21-1-15,0 22 0,-21-21 16,0-1-16,21 1 0,0 21 16,-21-21-16,0 20 0,0-20 0,0 21 15,21 0-15,-21-22 0,0 22 0,0-21 16,0 0-16,0 20 0,0-20 16,0 21-16,0-21 0,0-1 0,0 1 15,0 0-15,0-1 0,0 1 16,0-22-16,0 22 0,0-21 0,0 20 15,0-20-15,0-1 0,0 1 0,0-22 16,0 22-16,-21-22 16,0 0-16,21 1 0,-21-22 0,21 0 15,-21 0-15,21 0 0,-21 0 0,-1 1 16,1-22-16,0 0 16,0 0-16,0 0 0,0 0 0,-22 0 15,22 0-15,0 0 0,-21 0 0,-1 0 16,1 0-16,0 0 0,-22 0 15,22-22-15,-22 22 0,1 0 0,20 0 16,-20 0-16,-22-21 0,22 21 0,-22 0 16,22 0-16,-22 0 0,0 0 15,1 0-15,-22 0 0,21 0 0,0-21 16,-20 21-16,-1 0 0,0 0 16,-21 0-16,21 0 0,-21 0 15,0 0-15,21 0 0,-21 0 0,0 0 16,0 0-16,0 0 0,0 0 15,-21 0-15,21 0 0,-21 0 0,0-21 16,0 21-16,-1 0 0,1 0 0,-21 0 16,21 0-16,0 0 0,21-21 15,-22 21-15,22 0 0,22 0 0,-22 0 16,21 0-16,21 0 0,-21 0 16,43 0-16,-22 0 0,0 0 0,22 0 15,-1 0-15,1 0 0,-1 0 16,1 0-16,-1 0 0,1 0 15,21 0-15,-1 0 0,22 0 0,-21 0 16,21 0-16,-1 0 0,44 0 47,-1 0-47,0-21 16,0 21-16,21-22 0,-20 22 15</inkml:trace>
  <inkml:trace contextRef="#ctx0" brushRef="#br0" timeOffset="8499.39">3260 3006 0,'0'0'0,"0"-21"0,0-1 16,0 1-16,0 0 15,0 0 1,0 42 15,0 0-31,0 0 0,0 22 16,0-22-16,0 42 0,0-20 15,0-1-15,0 22 0,0-22 0,0 21 16,0-20-16,0 20 0,0-20 16,0-1-16,0-21 0,21 21 0,0-20 15,-21-1-15,21 0 16,21-21-16,-20 0 0,-1 0 0,21 0 15,-21 0-15,22 0 0,-1 0 16,-21-21-16,21 0 0,-20-1 0,20 1 16,-21-21-16,0 0 0,0 20 15,1-41-15,-1 21 0,-21-1 16,0 1-16,0-22 0,0 22 0,0 0 16,0 21-16,0-22 0,0 22 15,0 0-15,0 0 0,0 0 16,0 42 31,0 0-47,0 0 15,0 0-15</inkml:trace>
  <inkml:trace contextRef="#ctx0" brushRef="#br0" timeOffset="8919.17">4254 3069 0,'0'0'0,"22"0"0,-1 0 16,-21-21-16,21 0 0,0 21 16,-21-21-16,-21 21 31,0 0-15,0 0-16,-1 0 0,1 0 15,0 21-15,21 0 0,-21 0 0,0-21 16,0 21-16,21 1 0,0-1 15,0 0-15,0 0 0,0 0 16,21 0-16,0 1 0,0-22 16,21 21-16,-20 0 0,20-21 15,-21 21-15,21 0 0,-20-21 0,20 21 16,-21 1-16,0-22 16,0 21-16,1 0 0,-22 0 0,0 0 15,0 0-15,-22 1 16,-20-1-16,21 0 0,-21-21 0,-1 21 15,1 0-15,21-21 0,-22 0 16,22 0-16,-21 0 0,21 0 0,0 0 16,-1 0-16,1 0 15,0 0-15,21-21 0,0 0 16,0 0-16,0 0 16,0-1-16,21 1 15,0 0-15,1 0 0,-1 0 0</inkml:trace>
  <inkml:trace contextRef="#ctx0" brushRef="#br0" timeOffset="9131.25">5249 3069 0,'0'-21'16,"-21"21"-16,0 0 31,21 21-15,0 0-1,0 1-15,0-1 16,0 0-16</inkml:trace>
  <inkml:trace contextRef="#ctx0" brushRef="#br0" timeOffset="9314.94">5228 3429 0,'0'21'31,"0"-42"16,0 0-47,21 0 16,0 21-16,1-21 15,-1-1-15</inkml:trace>
  <inkml:trace contextRef="#ctx0" brushRef="#br0" timeOffset="9577.48">5863 2963 0,'0'0'15,"0"22"16,0-1-15,0 0-16,0 21 0,0-21 0,0 22 16,0-1-16,0 0 0,0 1 15,-21-1-15,21 0 0,-21 1 0,21-22 16,-21 21-16,21-21 0,0 22 16,0-22-16,0 0 0,-22-21 0,22 21 15,0 0-15,22-42 31,-1 0-31,-21 0 0</inkml:trace>
  <inkml:trace contextRef="#ctx0" brushRef="#br0" timeOffset="10167.15">5863 2879 0,'0'0'16,"0"-21"-1,21 21-15,0 0 16,1 0-16,20 0 0,-21 0 0,21 0 16,1 0-16,20-22 0,1 22 15,20 0-15,1 0 0,21 0 0,0 0 16,0-21-16,21 21 16,0 0-16,0 0 0,-22 0 0,1 0 0,0 0 15,0 0-15,0 0 16,-22 0-16,-20 0 0,-1 0 0,1 0 15,-22 0-15,1 0 0,-1 0 16,-21-21-16,0 21 0,0 0 0,1 0 16,-1 0-16,0 0 15,-21 21 1,21 0-16,-21 1 0,0-1 16,0 0-16,0 0 0,0 21 0,0-20 15,-21 20-15,0-21 16,0 21-16,21 1 0,-22-1 0,1 0 15,21 1-15,-21-1 0,21 0 16,0 1-16,0-22 0,0 21 0,-21-21 16,21 22-16,-21-22 0,21 0 0,0 0 15,-21 0-15,-1-21 0,1 22 16,0-22-16,0 0 0,0 0 0,-22 0 16,1 0-16,0 0 0,-1 0 15,1 0-15,-21 0 0,-1 0 0,1 0 16,-22 0-16,0 0 15,-21-22-15,1 22 0,-22 0 0,21 0 0,-21 0 16,0 0-16,0 0 16,21 0-16,0 0 0,0 0 0,22 0 15,20 0-15,1 0 0,20 22 16,1-22-16,0 0 0,-1 21 0,22-21 16,0 0-16,0 21 0,0 0 15,-1 0-15</inkml:trace>
  <inkml:trace contextRef="#ctx0" brushRef="#br0" timeOffset="10643.24">2963 4255 0,'0'21'31,"0"0"-15,21 0-16,-21 21 0,0 1 15,0-22-15,0 21 0,0 1 0,0-1 16,0-21-16,0 21 0,0 1 15,0-1-15,0-21 0,0 22 0,0-22 16,0 21-16,0-21 16,0 0-16,0 1 0,-21-22 0,21-22 31,0 1-15,0 0-16</inkml:trace>
  <inkml:trace contextRef="#ctx0" brushRef="#br0" timeOffset="10947.07">2879 4424 0,'0'-21'16,"0"42"-16,-22-85 0,22 43 0,0-21 16,0 21-16,0 0 0,0-1 0,0 1 15,22 0-15,-1 21 0,-21-21 16,21 21-16,0 0 0,21 0 16,-20 0-16,-1 0 0,0 0 15,21 21-15,-21 0 0,1 0 0,-1 22 16,0-22-16,0 21 0,-21-21 15,0 22-15,0-22 0,0 21 0,0-21 16,-21 1-16,0 20 0,-22-21 16,22 0-16,-21 0 0,21 1 0,0-22 15,-1 21-15,1-21 0,0 0 16,0 0-16,21-21 31,21-1-31,0 22 16,0-21-16,1 0 15,-1 0-15,0 0 0,0 0 0</inkml:trace>
  <inkml:trace contextRef="#ctx0" brushRef="#br0" timeOffset="11459.78">3408 4382 0,'0'0'0,"21"0"0,0 0 0,0 0 0,-21 21 16,0 0-16,0 0 0,0 0 15,0 0-15,0 1 0,0 20 0,-21-21 16,21 21-16,-21-20 0,0 20 15,21 0-15,-21-21 0,21 22 0,0-22 16,-22 0-16,22 21 0,0-20 16,0-1-16,22-21 31,-1-21-31,-21-1 16,21 1-16,0-21 0,0 21 15,0-22-15,1 22 0,-1 0 0,-21-21 16,21 21-16,0-1 0,0 1 15,-21 0-15,21 21 0,1 0 16,-1 0 0,-21 21-16,0 0 0,21 1 0,0-1 15,-21 21-15,21-21 0,-21 0 16,0 1-16,21-1 0,1 0 0,-22 0 16,0 0-16,21-21 15,0 0-15,0 21 0,0-21 0,0 0 16,1-21-16,-1 21 15,0-21-15,0 0 0,-21 0 0,21-22 16,0 22-16,-21 0 0,0-21 16,0 21-16,0-22 0,0 1 0,0 0 15,0 20-15,0-20 0,-21 21 16,0-21-16,21 20 0,0 1 0,-21 0 16,0 21-1,21 21 1,21-21 15</inkml:trace>
  <inkml:trace contextRef="#ctx0" brushRef="#br0" timeOffset="11717.65">4297 4233 0,'-21'0'0,"21"22"15,-22-1-15,22 0 0,0 0 16,0 21-16,0-20 0,0 20 0,0-21 16,0 21-16,0 1 0,0-22 0,0 21 15,0-21-15,0 22 16,0-22-16,0 21 0,0-21 0,0 1 16,-21-1-16,21 0 0,0 0 15,0 0-15,0 0 0,0-42 31,0 0-15,0 0-16,0-21 0</inkml:trace>
  <inkml:trace contextRef="#ctx0" brushRef="#br0" timeOffset="12047.46">4085 4297 0,'-21'-42'0,"42"84"0,-63-106 15,42 43-15,0 0 0,0 0 16,0 0-1,21 0-15,0 21 16,0 0-16,0 0 0,22 0 0,-22 0 16,21 0-16,-21 0 0,22 0 15,-1 21-15,-21 0 0,22 0 0,-1 21 16,0-20-16,-21 20 0,22 0 16,-1 1-16,-21-1 0,22-21 0,-22 21 15,-21 1-15,0-22 0,0 21 16,0-21-16,0 22 0,-21-22 0,-1 0 15,1 0-15,0-21 16,0 21-16,0 1 0,-22-22 0,22 0 16,0 21-16,-21-21 0,21 0 15,-1 0-15,1 0 0,0 0 0,0 0 16,0 0-16,0 0 16,21-21-16,0-1 15,21 22-15,0-21 16</inkml:trace>
  <inkml:trace contextRef="#ctx0" brushRef="#br0" timeOffset="12255.5">5313 4318 0,'-21'0'15,"-1"-21"-15,1 21 16,21 21 31,0 0-47,0 0 15,0 1-15,0-1 16,0 0-16</inkml:trace>
  <inkml:trace contextRef="#ctx0" brushRef="#br0" timeOffset="12432.37">5249 4657 0,'0'0'0,"0"21"0,0 0 31,21-42 16,1 21-31,-22-21-16,21 0 0,0 21 0</inkml:trace>
  <inkml:trace contextRef="#ctx0" brushRef="#br0" timeOffset="12728.72">6265 4149 0,'-42'63'31,"42"-42"-31,0 22 16,0-1-16,0 0 0,0 1 15,0-1-15,0 0 0,0 1 0,0-1 16,0 22-16,0-22 0,0 0 16,0 1-16,0-1 0,-21-21 0,21 21 15,0-20-15,0-1 0,-21 0 16,21 0-16,21-42 31,0 0-31,-21-22 16,21 22-16,0-21 0</inkml:trace>
  <inkml:trace contextRef="#ctx0" brushRef="#br0" timeOffset="13275.56">6244 4085 0,'0'0'0,"-21"0"0,0 0 16,42 0 0,0 0-16,0 0 0,22 0 15,-1 0-15,0 0 0,43-21 16,-22 21-16,22 0 0,21 0 0,0 0 16,0-21-16,-1 21 0,1 0 15,0 0-15,0 0 0,0 0 0,0-21 16,-1 21-16,-20 0 0,0 0 15,-1 0-15,1-21 0,-21 21 16,-22 0-16,21 0 0,-41 0 16,20 0-16,-21 0 0,0 0 0,0 0 15,-21 21-15,0 0 16,0 0-16,0 0 0,0 0 16,0 1-16,0-1 0,0 0 0,0 21 15,0-21-15,0 22 0,0-22 16,0 21-16,0-21 0,0 22 0,0-22 15,0 21-15,0-21 16,0 22-16,0-22 0,0 0 0,0 0 0,0 22 16,0-22-16,-21 0 0,0 0 15,21 0-15,-21 0 0,0 1 16,0-1-16,-1 0 0,1 0 0,0-21 16,0 21-16,0-21 0,-22 0 15,22 21-15,-21-21 0,-22 0 0,22 0 16,-21 0-16,-1 0 0,-21 0 15,22 0-15,-22 0 0,-21 0 0,22 0 16,-22 0-16,0 0 0,0 0 16,0 0-16,1 0 0,20 0 0,21 22 15,-20-22-15,20 0 0,1 21 0,20-21 16,1 0-16,0 0 0,-1 21 16,1-21-16,0 21 0</inkml:trace>
  <inkml:trace contextRef="#ctx0" brushRef="#br0" timeOffset="13782.86">4106 5673 0,'0'21'16,"0"-42"-16,0 84 0,0-42 0,-21 22 0,21-1 15,0 22-15,0-22 0,0 0 16,0 1-16,0 20 0,-21-21 0,21 1 15,0-1-15,0-21 0,-21 22 16,21-1-16,0-21 0,0 21 0,0-20 16,-21-1-16,21 0 0,-22-21 15,22 21-15,0-42 16,0 0 0,0 0-16,0-1 0,0-20 15,0 21-15</inkml:trace>
  <inkml:trace contextRef="#ctx0" brushRef="#br0" timeOffset="14466.88">4043 5652 0,'0'-22'15,"0"44"-15,0-65 0,0 22 16,21 21-16,0 0 0,0 0 16,0 0-16,1 0 0,20 0 15,21 0-15,1 0 0,-1 0 0,22 0 16,21 0-16,0-21 15,0 21-15,21 0 0,-22 0 0,22 0 16,22-21-16,-1 21 0,0-21 16,0 21-16,21 0 0,-20 0 0,-1 0 15,21 0-15,0 0 0,-20 0 16,-1 0-16,0 0 0,-21 0 0,-21 0 16,0 0-16,-1 0 0,-20 0 15,0 0-15,-1-22 0,-41 22 0,20 0 16,-20 0-16,-22 0 0,0 0 0,0 0 15,0 0-15,-21 22 16,0-1-16,0 21 16,0-21-16,0 0 15,0 22-15,0-22 0,0 21 0,0 1 16,0-1-16,0 0 0,0 1 16,0-1-16,0 0 0,21 1 0,-21-1 15,22 0-15,-22 1 0,0-1 0,21-21 16,-21 21-16,21 1 0,-21-1 15,0 0-15,21 1 0,-21-1 0,21-21 16,-21 22-16,21-22 0,-21 0 16,0 0-16,0 0 0,0 0 15,-21 1-15,0-22 16,-21 0-16,-1 0 0,1 0 16,-21 0-16,-1 0 0,1 0 15,-22 0-15,0 0 0,-21 0 16,-21 0-16,-21 0 0,0 0 0,-21 0 15,-1 0-15,-20 0 0,-22 0 0,1 0 16,-1 0-16,0 0 0,1 0 16,-1 0-16,21 0 0,22 0 0,0 21 15,42-21-15,21 21 0,0-21 16,21 0-16,22 0 0,-1 0 0,1 21 16,-1-21-16,22 0 0,21 0 15,-21 0-15,20 0 0,22-21 16,0 0-16,0 0 15,43-1-15,-22 22 16,0-21-16,21 0 0,-20 0 0,20-21 16</inkml:trace>
  <inkml:trace contextRef="#ctx0" brushRef="#br0" timeOffset="15371.36">4593 5927 0,'0'0'16,"0"-21"-16,0-1 0,0 1 0,0 0 16,0 42 31,0 0-47,0 22 0,0-22 0,0 21 15,0-21-15,0 22 0,0-1 16,0 0-16,0 1 0,0-1 0,0 0 15,-21 1-15,0-22 0,0 21 16,-1 1-16,1-1 0,0-21 0,0 0 16,0 0-16,0 1 0,-1-22 15,1 0-15,0 0 16,0 0-16,21-22 16,0 1-16,-21 0 0,21 0 15,0-21-15,0 20 0,0-20 0,0 21 16,0-21-16,0 20 0,0-20 15,0 21-15,0 0 0,21 0 0,0-1 16,0 22-16,0 0 16,1 0-16,-1 0 0,0 22 15,0-1-15,0 0 0,-21 0 16,21 0-16,1 22 0,-22-22 0,21 21 16,0-21-16,-21 22 0,21-22 15,0 0-15,0 0 0,1 0 0,-1 0 16,0-21-16,0 0 0,0 0 15,0 0-15,1 0 0,-1 0 16,0 0-16,21 0 0,-21-21 0,1 21 16,20-21-16,-21 0 0,0-21 15,0 20-15,1 1 0,-1 0 0,0-21 16,0 21-16,-21-1 0,0 1 16,21 0-16,-21-21 0,0 21 0,0-1 15,0 1-15,-21 42 31,0-21-15,21 22-16,0-1 0,-21 0 0,21 0 16,0 21-16,0-20 0,0-1 0,0 21 15,0-21-15,0 0 16,0 1-16,0-1 0,0 0 0,21 0 16,0-21-16,0 0 0,-21 21 15,21-21-15,1 0 0,-1 0 0,0 0 16,0-21-16,0 0 0,22 21 15,-22-21-15,0 0 0,0-1 0,-21 1 16,21 0-16,0 0 0,-21-21 0,0 20 16,0 1-16,0 0 0,0-21 15,0 21-15,-21-1 0,0 1 0,0 0 16,0 21-16,0 0 0,-1 0 16,1 0-16,0 0 0,0 0 0,0 0 15,0 21-15,-1-21 16,22 21-16,0 1 0,-21-1 0,21 0 15,0 0-15,0 0 0,0 0 0,0 1 16,0-1-16,21-21 16,1 21-16,-1-21 0,0 0 0,21 0 15,-21 0-15,22 0 0</inkml:trace>
  <inkml:trace contextRef="#ctx0" brushRef="#br0" timeOffset="16011.35">5948 6160 0,'0'0'0,"0"-22"0,-43 22 32,22 0-32,0 0 15,-21 22-15,21-22 0,-1 21 0,-20-21 16,21 21-16,0 0 0,0-21 16,-1 21-16,22 0 0,0 1 15,22-22 16,-1 0-31,0 0 0,0 0 0,0 0 16,0 0-16,1-22 0,-1 22 16,0 0-16,0-21 0,0 21 15,-21-21-15,21 21 0,1 0 16,-1 0 15,-21 21-15,0 0-16,0 1 0,0-1 15,0 0-15,0 0 0,0 21 0,0-20 16,0 20-16,0 0 0,0 1 16,0-1-16,0 0 0,0 22 0,21-22 15,-21 0-15,0 22 0,0-22 16,21 22-16,-21-1 0,21 1 16,-21-1-16,0 1 0,0-1 0,0 1 15,0-1-15,0 1 0,0-1 0,0-20 16,0 20-16,0-21 0,-21 1 15,0-1-15,0-21 0,0 22 0,-22-22 16,22 21-16,0-21 0,0-21 0,0 21 16,-22-21-16,22 0 0,-21 0 15,21-21-15,-22 0 0,1 0 0,21 0 16,-22-22-16,1 1 0,21 0 0,-21-1 16,20-20-16,1-1 0,0 1 15,0-1-15,21 1 0,0-1 0,0 1 16,0 21-16,0-22 15,0 22-15,0-1 0,21 1 0,0 0 0,22-1 16,-22 1-16,21 0 0,0 21 16,1-22-16,20 1 0,-20 0 15,20-1-15,1 1 0,-22 21 0,21-22 16,1 22-16,-22-21 0</inkml:trace>
  <inkml:trace contextRef="#ctx0" brushRef="#br0" timeOffset="16231.55">6392 6265 0,'0'0'0,"21"0"0,-21 22 32,0-1-17,-21 0 1,21 0-16,0 0 0,0 0 0,-21 1 16,21-1-16,0 0 15,-21 0-15,21-42 47,0 0-47,0-22 0,0 22 16,0 0-16,21 0 0</inkml:trace>
  <inkml:trace contextRef="#ctx0" brushRef="#br0" timeOffset="16528.38">6413 5969 0,'0'0'0,"-21"0"0,0 0 0,0 0 15,0 21-15,0-21 0,21 21 16,-22-21-16,22 22 0,0-1 16,22-21 15,-1 0-15,0-21-16,0 21 0,-21-22 15,21 22-15,-21-21 0,0 0 16,0 0-16,-21 21 15,0 0-15,0 0 16,0 0-16,-1 0 16,1 21-16,21 0 15,0 0-15,0 1 16,0-1-16,0 0 16,21 0-16,1-21 0,-1 0 0</inkml:trace>
  <inkml:trace contextRef="#ctx0" brushRef="#br0" timeOffset="16967.49">6858 6160 0,'0'0'0,"0"21"0,0 0 0,0 0 16,0 0-16,0 0 15,0 1-15,0-1 0,0 0 16,0 0-16,0 0 0,0 0 15,0 1-15,0-1 0,0 0 16,0 0-16,-21-21 0,21 21 16,-21-21-1,-1-21 1,22 0 0,0 0-16,0 0 0,0-1 15,0 1-15,0-21 0,0 21 16,22-22-16,-1 22 0,0-21 0,21 21 15,-21-22-15,22 22 0,-1 0 0,0 0 16,1 21-16,-1 0 0,0 0 16,1 0-16,-22 0 0,21 0 0,-21 21 15,1 21-15,-1-20 0,0-1 16,-21 0-16,0 21 0,0-21 0,0 1 16,0 20-16,0-21 0,0 0 15,0 22-15,-21-43 0,0 21 0,21 0 16,-22 0-16,1-21 0,0 0 15,0 0-15,0 0 16,0 0-16,-1-21 16</inkml:trace>
  <inkml:trace contextRef="#ctx0" brushRef="#br0" timeOffset="33895.72">11938 2519 0,'0'0'0,"0"-21"0,0 0 16,0-1-16,0 1 16,0 0-16,0 0 0,0 0 15,0 0-15,0-1 0,21 22 0,0-21 16,-21 0-16,21 21 0,-21-21 15,0 0 1,0 42 15,-21-21-31,0 21 16,0 0-16,0 22 0,21-1 16,-21 0-16,-1 1 0,1 20 15,21-21-15,-21 22 0,21-1 0,0-20 16,0 20-16,0 1 0,0-1 15,0 22-15,0-22 0,0 22 0,21 0 16,0-1-16,-21 1 0,22 0 16,-1-22-16,-21 22 0,21-22 15,-21 1-15,21 21 0,0-22 0,-21 22 16,21-1-16,1-20 0,-22 21 16,0-1-16,21-20 0,-21 20 0,21-20 15,-21 21-15,0-1 0,0 1 16,0 0-16,0-1 0,0 1 0,-21 0 15,0-1-15,-1 1 0,1 0 16,0-1-16,0 1 0,0 0 0,0-22 16,-1 22-16,1-1 0,0-20 0,0-1 15,0 22-15,0-21 0,-1-1 16,1 1-16,0-1 0,0 22 0,0-22 16,0-20-16,-1 20 0,22 1 15,0-22-15,-21 0 0,0 1 16,21-22-16,0 0 0,-21 0 0,21 0 15,0-42 1,0 0 0,0 0-16,21 0 0,0-22 15,0 22-15,-21-21 0,22-1 16,-1 1-16,0-21 0,0 20 0,-21-20 16,21-1-16</inkml:trace>
  <inkml:trace contextRef="#ctx0" brushRef="#br0" timeOffset="35188.48">12234 2582 0,'0'-21'15,"0"0"17,21 21-17,1 0-15,-1 0 16,21-21-16,0 21 0,1 0 15,20 0-15,22-21 0,0 0 0,20 21 16,22 0-16,0-22 0,22 22 16,-1 0-16,0 0 0,0-21 15,0 21-15,22 0 0,-1 0 0,-21-21 16,21 21-16,1 0 0,20 0 16,1 0-16,-1-21 0,1 21 0,-22 0 15,43 0-15,-22 0 0,-20 0 16,20 21-16,-42-21 0,0 0 0,1 0 15,-22 21-15,0-21 0,0 0 16,-22 0-16,1 0 0,-21 0 16,21 0-16,-22 0 0,-20 0 15,-1 0-15,1 0 0,-1 0 16,-20 0-16,-1 0 0,-21 0 0,22 0 16,-22 0-16,0 0 15,-21 21 1,0 1-16,0-1 15,0 0-15,0 0 0,0 21 0,0-20 16,0 20-16,0-21 0,0 21 16,0 1-16,21-22 0,-21 21 15,0 1-15,0-1 0,0 0 16,0 22-16,0-22 0,0 22 0,0-1 16,0 1-16,21-1 0,-21 1 15,0 20-15,0-20 0,0-1 0,0 22 16,0-22-16,0 22 0,0-21 15,0 20-15,0 22 0,0-21 0,0-1 16,0 1-16,0 0 0,0-1 16,0 22-16,0-21 0,0 21 0,21 0 15,-21-22-15,22 22 0,-22-21 16,0-1-16,21 22 0,0-21 0,-21 0 16,21-1-16,-21 1 0,0 0 15,21-22-15,-21 1 0,21 20 16,-21-41-16,0 20 0,0-21 0,0 22 15,0-22-15,0 1 0,0-1 0,0 0 16,0 1-16,-21-22 0,0 0 16,0 21-16,0-21 0,0 1 0,-22-22 15,22 21-15,-21 0 0,21-21 16,-22 21-16,1-21 0,0 0 0,-1 21 16,1-21-16,-22 0 0,1 21 0,-1-21 15,-20 0-15,20 0 0,-20 0 16,-1 22-16,-21-22 0,21 0 0,-20 0 15,-1 0-15,0 0 16,-21 0-16,0 0 0,0 0 0,0 0 16,0 0-16,0 0 0,0 0 0,0 0 15,-21-22-15,21 22 0,-21-21 16,-1 21-16,22-21 0,0 21 0,-21 0 16,21-21-16,-21 21 0,21 0 0,-21 0 15,21 0-15,-21 0 0,21 0 16,-21 0-16,-1 0 0,-20 0 0,42 0 15,-21 0-15,21 0 0,0 21 16,0-21-16,0 21 0,21-21 16,-21 0-16,21 21 0,0-21 0,1 0 0,20 0 15,0 0-15,1 0 16,-1 0-16,21 0 0,22 0 0,0 0 16,-1 0-16,1 0 0,0-21 0,21 0 15,-1 0-15,22-21 0,0-1 16,0 1-16,0 0 0,0-1 0,0-20 15</inkml:trace>
  <inkml:trace contextRef="#ctx0" brushRef="#br0" timeOffset="35619.3">12679 3662 0,'0'0'0,"0"-21"16,0 0-16,0-1 15,0 44 32,0-1-47,0 21 0,0-21 16,0 22-16,0-1 0,0 0 0,0 1 16,0 20-16,0-21 0,0 22 15,0-22-15,0 22 0,0-22 0,0 0 16,0 1-16,0-1 0,-21-21 0,21 22 15,0-22-15,-22 21 0,22-21 16,0 0-16,0 1 0,0-44 31,0 1-31</inkml:trace>
  <inkml:trace contextRef="#ctx0" brushRef="#br0" timeOffset="35904.12">13144 3556 0,'0'0'15,"0"21"1,0 0 0,0 1-16,-21-1 0,21 21 0,0 0 15,-21 1-15,0-1 0,0 22 16,21-22-16,-21 21 0,-1-20 0,1 20 15,0 1-15,21-22 0,0 0 16,-21 1-16,21-1 0,0 0 0,0-20 16,0 20-16,0-21 0,0 0 15,0 0-15,21-21 0,0 0 16,0-21 0,-21 0-16,22 0 0</inkml:trace>
  <inkml:trace contextRef="#ctx0" brushRef="#br0" timeOffset="37223.37">12573 4043 0,'0'0'0,"-21"63"31,42-63-15,0 0-16,0 0 0,22 0 15,-1 0-15,0 0 0,22-21 0,-22 0 16,43 0-16,-22 0 0,1 0 15,20-1-15,-20 1 0,-1 0 0,1 0 16,-22 0-16,1 21 0,-1-21 16,-21 21-16,0 0 0,0 0 15,-21 21 1,0 0-16,-21 0 0,0 0 16,0 0-16,0 22 0,0-22 0,-1 21 15,1 1-15,21-1 0,-21 0 16,0-21-16,21 22 0,0-1 0,0-21 15,0 0-15,0 1 0,0-1 16,0 0-16,0 0 0,21 0 0,0-21 16,0 0-16,1 0 0,-1 0 15,0 0-15,0 0 0,21 0 0,-20-21 16,-1 0-16,0 0 0,0 0 0,0-1 16,0 1-16,-21-21 15,0 0-15,0 20 0,0-20 0,0 0 16,0 21-16,-21-22 0,0 22 15,0 0-15,-21 21 0,20 0 0,-20-21 16,21 21-16,0 0 0,0 0 16,-1 0-16,1 0 0,0 0 15,42 0 1,0 0-16,22 0 16,-22 0-16,21-21 0,1-1 15,-22 22-15,21 0 0,0 0 0,1-21 16,-22 21-16,21 0 0,-21 0 15,22 0-15,-22 0 0,21 0 16,-21 21-16,1 1 0,-1-1 0,0 0 16,-21 0-16,0 21 0,21-20 15,-21-1-15,0 21 0,0-21 0,0 0 16,0 22-16,0-22 0,0 0 16,0 0-16,0 0 0,0 1 0,0-1 15,0 0-15,-21 0 16,21-42 15,0 0-15,0 0-16,0-1 0,0 1 0,0-21 15,0 0-15,21 20 16,0-20-16,0 21 0,1-21 0,-22 20 16,21 1-16,0 0 0,-21 0 15,21 0-15,0 21 0,0 0 16,1 21-1,-1 0-15,-21 0 0,21 0 0,-21 22 16,0-22-16,0 21 0,0-21 16,0 1-16,0 20 0,0-21 0,21 0 15,-21 22-15,0-22 0,0 0 16,21-21-16,-21 21 0,0 0 0,21-21 16,1 0-16,-1 0 15,0-21 1,0 21-16,0-21 0,0 0 0,1 0 15,-1-1-15,-21-20 0,21 0 16,0 21-16,0-22 0,0 1 0,1 0 16,-1-1-16,-21 22 0,21 0 15,0 0-15,-21 0 0,0-1 0,0 44 32,0-1-32,0 0 0,0 21 15,0-21-15,0 1 0,0 20 0,0 0 16,0-21-16,0 1 0,0 20 15,0-21-15,0 0 0,21 0 0,0 1 16,-21-1-16,22-21 16,-1 21-16,0-21 0,0 0 0,0 0 15,22 0-15,-22 0 0,0 0 0,21 0 16,-21-21-16,22 0 0,-22-1 16,0 1-16,0 0 0,22 0 0,-43-21 15,21-1-15,0 1 0,-21 21 16,0-22-16,0 22 0,0-21 0,0 21 15,0 0-15,-21 21 16,0 0-16,-1 0 0,1 21 16,0 0-16,0 0 15,21 21-15,-21-20 0,21 20 0,0 0 16,0-21-16,0 22 0,0-22 0,0 21 16,0-21-16,0 1 0,21-1 15,0 0-15,0 0 0,0 0 16,1-21-16,-1 0 0,21 0 15,-21 0-15,0 0 0,22 0 0,-1 0 16,-21-21-16,22 21 0,-1-21 16,0 0-16</inkml:trace>
  <inkml:trace contextRef="#ctx0" brushRef="#br0" timeOffset="37479.23">15875 3683 0,'0'0'0,"0"21"31,-21 0-31,21 22 0,0-22 16,-21 21-16,21 1 0,0-1 0,0 0 15,0 22-15,0-22 0,0 22 0,0-22 16,0 0-16,0 1 0,0-1 16,0 0-16,0-21 0,-22 22 0,22-22 15,0 0-15,0 0 16,0 0-16,0-42 31,22 0-15,-22 0-16,21-21 0,-21 20 0</inkml:trace>
  <inkml:trace contextRef="#ctx0" brushRef="#br0" timeOffset="37775.06">15769 3937 0,'0'0'15,"-21"-42"-15,0-1 0,0 22 0,21 0 0,0 0 16,0 0-16,0-22 0,0 22 15,0 0-15,0 0 0,0 0 0,21 0 16,0-1-16,21 22 16,1-21-16,-1 0 0,0 21 0,1 0 15,20 0-15,-21 0 0,22 0 16,-22 21-16,1 0 0,-1 1 0,-21 20 16,0 0-16,-21-21 0,0 22 15,0-1-15,-21 0 0,0 1 0,-21-22 16,20 21-16,-20 1 0,0-22 0,-1 0 15,1 21-15,0-21 0,-1 1 16,22-1-16,-21-21 0,21 21 0,0-21 16,-1 0-16,22 21 0,22-21 47,-1 0-47,0 0 0,0 0 0</inkml:trace>
  <inkml:trace contextRef="#ctx0" brushRef="#br0" timeOffset="38731.51">16616 4106 0,'0'0'0,"21"-21"0,-21-42 16,-21 42-16,0 21 16,-1-22-16,1 22 0,0 0 15,0 0-15,0 0 0,-22 0 0,22 0 16,-21 0-16,21 22 0,0-1 15,-22 0-15,22 21 0,0-21 16,-21 22-16,20-22 0,1 21 0,0-21 16,21 1-16,0 20 0,0-21 15,0 0-15,0 0 0,0 1 0,0-1 16,21-21 0,0 0-16,22 0 0,-22 0 0,0 0 15,21 0-15,1-21 0,-22-1 0,21 1 16,-21 0-16,22 0 0,-22 0 15,0-22-15,0 22 0,0-21 0,1 21 16,-1 0-16,-21-1 0,0 1 16,0 0-16,-21 21 31,-1 21-31,1 0 0,0 1 16,0-1-16,0 0 0,21 0 15,0 0-15,-21 0 0,21 1 0,0-1 16,0 0-16,0 0 0,21-21 15,0 21-15,0-21 0,21 0 0,-20 0 16,20 0-16,-21 0 0,21 0 16,1 0-16,-22 0 0,21-21 0,1 0 15,-22 0-15,21 0 0,-21-1 0,0-20 16,1 21-16,-1-21 0,-21-1 16,21 22-16,-21-21 0,0 21 15,0-1-15,0 1 0,-21 21 16,0 0-16,-1 0 0,-20 0 0,21 0 15,0 0-15,0 21 0,-22 1 16,22-1-16,0 21 0,0-21 0,0 0 16,-1 1-16,22-1 0,0 0 15,0 0-15,0 0 0,22 0 16,-1-21-16,0 0 0,0 0 16,21 0-16,-20 0 0,-1-21 0,0 21 15,21-21-15,-21 0 0,1 0 16,-1 0-16,0-1 0,0 22 0,-21-21 15,21 0-15,-21 42 32,0 0-17,-21 1-15,21 20 0,-21-21 16,0 21-16,21 1 0,-21-1 0,21 0 16,-22 1-16,22-1 0,0 0 15,0 22-15,0-22 0,0 22 0,0-22 16,0 22-16,0-1 0,0 1 15,0-1-15,22 1 0,-22-1 0,0 1 16,0-22-16,0 21 0,0-20 16,0 20-16,0-20 0,-22-22 0,22 21 15,-21-21-15,0 0 0,0 1 16,-21-1-16,20-21 0,1 0 0,-21 0 16,21 0-16,0-21 0,-22-1 15,22 1-15,0 0 0,0 0 0,0-21 16,-1-1-16,22 1 0,0 0 15,0-1-15,0 1 0,0 0 0,43-22 16,-22 22-16,0-22 0,21 22 16,-20-22-16,20 22 0,0 0 0</inkml:trace>
  <inkml:trace contextRef="#ctx0" brushRef="#br0" timeOffset="39067.32">17420 4339 0,'0'-21'16,"0"0"0,21 21-16,0-21 0,1 21 15,-22-21-15,21 21 0,0-22 16,0 22-16,0-21 0,0 0 0,1 0 16,-1 0-16,-21 0 0,0-1 15,0 1-15,0 0 0,-21 21 16,-1 0-16,1 0 15,0 0-15,-21 21 0,21-21 0,-22 43 16,22-22-16,0 21 0,0-21 16,21 22-16,0-1 0,0-21 15,0 21-15,0-20 0,21 20 0,0-21 16,21 0-16,-20-21 0,20 21 16,0 1-16,1-22 0,-1 0 0,0 0 15,1 0-15,-1 0 0,0 0 16,1-22-16,-1 1 0,0 0 0,1-21 15,-1 21-15</inkml:trace>
  <inkml:trace contextRef="#ctx0" brushRef="#br0" timeOffset="39950.81">6181 2688 0,'0'0'0,"21"0"16,0 0-16,0 0 0,0 0 15,0-21 1,-21 0-1,0 0-15,0 0 0,0-1 16,0-20-16,0 0 0,0 21 16,22-22-16,-22 1 0,21 0 15,0-1-15,0-20 0,0 20 16,0-20-16,22-1 0,-22 1 0,42-1 16,-20 1-16,41-1 0,-20 1 15,42-1-15,-22 22 0,22-21 0,21 20 16,0-20-16,21 20 0,22 1 15,-1 0-15,22-1 0,-1 1 16,22 21-16,-1-21 0,1 20 0,42-20 16,-21 42-16,21-21 0,0 21 15,-21 0-15,21 0 0,0 0 0,-21 21 16,-1 0-16,1 0 0,0 22 16,0-22-16,-21 21 0,-1 1 15,-20-1-15,-22 0 0,0 22 16,1-22-16,-22 22 0,0-1 0,-42 1 15,0-1-15,0 1 0,-43-22 16,1 21-16,-22-20 0,0 20 0,-21-20 16,1-22-16,-22 21 0,0 0 0,0-20 15,0-1-15,0 0 0,0 0 16,-22-21-16,22 21 0,-21-21 16,0 0-1,0 0 1,0-21-1,0 21-15,-1-21 16</inkml:trace>
  <inkml:trace contextRef="#ctx0" brushRef="#br0" timeOffset="40383.56">13081 2096 0,'0'0'0,"-21"-22"0,21 1 15,-21 21-15,21-21 16,21 42-1,0 0 1,0 1-16,0-1 16,0 0-16,1 0 0,-1 0 0,0 0 15,0 1-15,0-22 0,0 21 16,64 63 0,-64-62-16,-21-1 15,21 0-15,1 0 0,-1 0 16,0-21-16,0 0 15,0 0-15,0-21 16,1 0-16,-1 0 0,21 0 0,-21-1 16,0 1-16,22 0 0,-22-21 15,21-1-15,-21 1 0,22 0 0,-1-1 16,-21 1-16,22-21 0,-1 20 16,-21 1-16,21 0 0,-20-1 0,-1 22 15,-21 0-15,0 0 16,0 42-1,-21 0-15,21 0 0,-22 0 16,1 22-16,0-22 0,0 21 0,0-21 16,0 22-16,-1-1 0,1-21 15,-21 22-15,42-22 0,-21 21 0,0-21 16,-1 0-16,22 1 0</inkml:trace>
  <inkml:trace contextRef="#ctx0" brushRef="#br0" timeOffset="41291.04">18986 5525 0,'0'-43'16,"0"64"30,0 1-30,0-1-16,0 21 0,0-21 0,0 22 16,0-1-16,0 0 0,0 1 15,0-1-15,0 0 0,0 1 0,0-1 16,0 0-16,0 1 0,0-22 0,0 21 16,0-21-16,0 0 0,0 1 15,0-1-15,0 0 0,22-21 16,-1 0-16,0 0 15,0 0-15,0 0 0,22 0 0,20-21 16,-21 0-16,22-1 0,21 1 16,-1-21-16,1 0 0,0-1 15,-1-20-15,22-1 0,0 1 0,0-1 16,21 1-16,-21 20 0,21-20 16,-22 21-16,-20-1 0,21 1 0,-43 21 15,1 0-15,-22-1 0,1 1 16,-1 21-16,-21 0 0,-21-21 15,21 21-15,0 0 16,-21 21 31,0 0-16,-21-21-31,0 0 0,0 22 0</inkml:trace>
  <inkml:trace contextRef="#ctx0" brushRef="#br0" timeOffset="50355.44">3006 9948 0,'0'0'0,"0"-21"0,-22 0 15,22 0-15,0 0 0,-21 0 16,0 21-16,0 0 15,0 0 1,0 0-16,21 21 16,0 0-16,0 0 0,0 0 15,0 22-15,0-1 0,0 0 16,0 1-16,0 20 0,0 1 16,0 20-16,0 1 0,0 0 0,21-1 15,-21 1-15,0 0 0,0 20 16,21-20-16,-21 21 0,21-21 0,-21 20 15,0 1-15,0 0 0,0 0 0,0 0 16,0 0-16,0-1 0,0 1 16,0 0-16,-21-21 0,0 21 0,0-1 15,-1-20-15,1 0 16,0 21-16,0-22 0,-21 1 0,20-22 0,1 22 16,0-21-16,0-22 0,21 21 15,-21-20-15,0-22 0,21 21 16,-22-21-16,1-21 0,21-21 15,0 0 1,0-21-16,0-1 0,0-20 0,0-1 16,21-20-16,1 20 0</inkml:trace>
  <inkml:trace contextRef="#ctx0" brushRef="#br0" timeOffset="51454.92">2942 9991 0,'0'-21'0,"0"42"0,0-64 0,-21 22 16,21 0-16,0 0 0,0 0 15,0 0-15,0-1 0,0 1 16,21 0-16,0 0 0,0 0 16,22 0-16,-22-1 0,42 1 15,1 21-15,-1-21 0,1 0 16,21 0-16,20 21 0,-20-21 16,21 21-16,0-22 0,0 1 0,21 21 15,0 0-15,21-21 0,21 21 16,-21 0-16,22-21 0,-22 21 0,42 0 15,-20 0-15,20-21 0,-21 21 0,1 0 16,-1 0-16,22 0 0,-22-21 16,0 21-16,1 0 0,-22 0 0,21 0 15,-21 0-15,-21 0 0,21 0 16,1 0-16,-22 0 0,0 0 0,-22 0 16,1 0-16,-21 0 0,0-22 15,-1 22-15,-20 0 0,-1 0 16,-20 0-16,20 0 0,-21 0 0,1 0 15,-1 0-15,-21 0 0,22 0 16,-22 0-16,0 0 0,0 22 16,-21-1-16,0 0 15,0 0-15,0 21 0,21-20 16,-21 20-16,0-21 0,0 21 0,0 1 16,0-1-16,0 0 0,0 1 15,0-1-15,0 0 0,0 22 0,0-22 16,0 22-16,0-1 0,0 1 15,0-1-15,0 22 0,0-22 16,0 22-16,0-21 0,0 20 0,0-20 16,0 20-16,0 1 0,0 0 0,0-1 15,0 1-15,0 0 0,0-22 16,0 22-16,0 0 0,0-1 0,0-20 16,0 20-16,0 1 0,0-21 0,0 20 15,-21 1-15,21-22 0,-21 1 16,21 21-16,-21-22 0,21-21 0,0 22 15,-21-1-15,21-20 0,-22 20 0,1-20 16,21-1-16,-21 0 0,0 1 16,21-1-16,-21 0 0,0-21 15,-1 22-15,1-22 0,21 21 0,-21-21 16,0 1-16,0-1 0,0 0 16,-1 0-16,1-21 0,-21 21 0,21 0 15,-22-21-15,1 22 0,0-22 0,-22 0 16,-20 21-16,20-21 0,-42 21 15,22-21-15,-22 0 0,0 0 0,-21 21 16,0-21-16,0 0 0,0 21 0,0-21 16,0 0-16,-21 21 0,0-21 15,-1 22-15,1-22 0,-21 21 0,-22-21 16,22 0-16,-21 21 0,-1-21 0,-21 0 16,22 21-16,-1 0 15,1-21-15,21 0 0,-1 0 0,22 0 16,0 0-16,0 0 0,21 0 15,0 0-15,0 0 0,0 0 0,0 0 16,0 0-16,21 0 0,-21 0 0,21 0 16,0 0-16,22 0 0,-1 0 15,21 0-15,22 0 0,0 0 0,-1 0 16,22 0-16,0 0 0,21-21 31,21 21-31,0 0 0,1-21 16,-1 21-16,0 0 0,0-21 15,21 0-15,-20 21 0,-22-22 16,21 22-16</inkml:trace>
  <inkml:trace contextRef="#ctx0" brushRef="#br0" timeOffset="59811.33">3535 10097 0,'0'0'0,"0"-22"0,0 1 15,0 0-15,0 0 0,0 0 16,-21 21-16,21 21 31,0 0-31,0 0 0,0 0 16,0 1-16,-22 20 0,22-21 15,-21 21-15,21 1 0,0-1 0,0 0 16,0 22-16,0-22 16,0 1-16,0-1 0,0 0 0,0-21 15,0 22-15,21-22 0,1 0 0,-1-21 16,0 0-16,0 0 0,0 0 16,22 0-16,-22 0 0,21-21 0,-21-21 15,22 20-15,-22 1 0,21-21 16,-21 0-16,22-1 0,-22 1 0,0 0 15,-21-1-15,0 22 0,21-21 0,-21-1 16,0 22-16,0-21 0,0 21 16,0 0-16,0-1 0,0 1 0,0 0 15,-21 21 1,21 21 15,21-21-15,0 0-16,0 0 0,1 0 0,-1 0 15</inkml:trace>
  <inkml:trace contextRef="#ctx0" brushRef="#br0" timeOffset="60199.1">4487 10012 0,'21'-21'0,"-42"42"0,64-42 16,-65 21 15,1 0-31,0 0 15,0 0-15,0 21 0,0 0 0,-1-21 16,1 21-16,0 0 0,0 1 16,0-22-16,21 21 0,0 0 0,0 0 15,0 0-15,0 0 16,42 1-16,-21-1 0,22-21 0,-22 21 16,21 0-16,0 0 0,1-21 0,-1 21 15,0 1-15,-20-1 0,20-21 16,-21 21-16,0 0 0,-21 0 0,0 0 15,0 1-15,-21-1 16,0 0-16,-21 0 0,20-21 0,-20 21 16,0-21-16,-1 0 0,1 0 15,0 0-15,-1 0 0,1 0 16,21 0-16,0 0 0,0-21 0,-1 21 16,1 0-16,21-21 0,0 0 15,0 0-15,0-1 16,0 1-16,21 21 0,1-21 15,-1 0-15,0 0 0</inkml:trace>
  <inkml:trace contextRef="#ctx0" brushRef="#br0" timeOffset="60386.99">4974 10097 0,'0'-22'16,"0"44"46,21-22-62,-21 21 0,0 0 0,0 0 16,0 0-16</inkml:trace>
  <inkml:trace contextRef="#ctx0" brushRef="#br0" timeOffset="60543.9">5059 10308 0,'0'0'16,"0"21"0,21-42 31,0 21-32,-21-21-15,21 21 0,0-21 0</inkml:trace>
  <inkml:trace contextRef="#ctx0" brushRef="#br0" timeOffset="60834.74">6054 9885 0,'0'0'0,"-43"0"16,22 0-16,0 0 15,21 21-15,0 0 0,-21 22 0,21-22 16,0 0-16,0 21 0,0 1 16,0-22-16,0 21 0,0 0 0,0 1 15,-21-1-15,21 0 0,0 1 16,-22-22-16,22 21 0,0-21 0,0 22 16,0-22-16,0 0 0,0 0 15,0 0-15,22-42 31,-1 0-31,0 0 0,0 0 16,-21-22-16</inkml:trace>
  <inkml:trace contextRef="#ctx0" brushRef="#br0" timeOffset="61383.62">6032 9927 0,'0'0'15,"22"-63"1,-1 63-16,0-21 0,0 21 15,21-22-15,1 22 0,-1-21 16,0 21-16,1-21 0,20 21 0,1-21 16,20 0-16,1 21 0,21-21 15,0 21-15,0 0 0,21-22 0,-22 22 16,22 0-16,-21 0 0,0 0 16,0 0-16,0 0 0,-22 0 0,22 0 15,-42 0-15,20 0 0,-41 0 16,20 0-16,-20 0 0,-22 0 0,0 0 15,0 0-15,-21 22 16,0-1-16,0 0 16,0 0-16,0 0 0,-21 0 15,0 1-15,21 20 0,-21-21 0,21 0 16,-22 22-16,1-22 0,21 0 16,-21 21-16,21-21 0,0 22 0,0-22 15,0 21-15,0-21 0,0 1 16,0 20-16,0-21 0,0 21 0,0-20 15,0 20-15,0-21 0,0 0 0,0 22 16,0-22-16,0 0 0,0 0 16,-21 0-16,0-21 0,-22 21 15,22-21-15,-21 22 0,21-22 0,-43 0 16,22 0-16,-22 0 0,1 0 16,-22 0-16,1 0 0,-22 0 15,0 0-15,-21 0 0,0-22 0,0 22 16,0 0-16,21 0 0,0 0 15,22 0-15,-1 0 0,0 0 0,22 0 16,20 0-16,-20 0 0,21 22 16,-1-22-16,1 0 0,21 0 0,0 21 15,-22-21-15,43 21 0,-21-21 0,0 0 16,0 0-16,0 0 0</inkml:trace>
  <inkml:trace contextRef="#ctx0" brushRef="#br0" timeOffset="61760.4">3619 11240 0,'0'0'0,"0"-22"0,0-83 32,0 83-32,0 1 0,0 0 15,0 42 1,0 0-16,0 1 16,0 20-16,0 0 0,22 1 0,-22-1 15,0 21-15,0-20 0,0-1 16,0 22-16,0-22 0,0 0 0,-22 1 15,1-1-15,21-21 0,0 21 0,-21-20 16,0-1-16,21 0 0,-21-21 16,0 0-1,21-21-15,0 0 16,0-1-16</inkml:trace>
  <inkml:trace contextRef="#ctx0" brushRef="#br0" timeOffset="62020.51">3492 11155 0,'0'-21'0,"0"42"0,0-63 0,22 42 0,-1-22 16,0 22-16,0-21 0,0 21 15,0 0-15,22 0 0,-22 0 0,21 0 16,1 0-16,-1 0 0,-21 21 16,21 1-16,1-1 0,-22 0 0,0 0 15,-21 0-15,0 0 0,0 1 0,0 20 16,-21-21-16,0 21 0,-22-20 15,1-1-15,0 21 0,-1-21 16,1 0-16,0 1 0,21-1 16,-1-21-16,1 0 0,0 0 0,42-21 31,0-1-31,1 1 0,20-21 16,-21 21-16</inkml:trace>
  <inkml:trace contextRef="#ctx0" brushRef="#br0" timeOffset="62495.24">4276 11176 0,'0'0'0,"0"42"0,0-20 15,0 20-15,-22-21 0,1 21 0,21 1 16,-21-1-16,0-21 0,0 22 16,21-22-16,0 21 0,-21-21 0,21 0 15,-22 1-15,22-1 0,0 0 0,22-21 31,-1-21-15,0 0-16,0-1 0,0 1 16,0-21-16,1 21 0,20-22 0,-21 22 15,0 0-15,0-21 0,1 21 0,-1-1 16,0 22-16,0 0 0,0 0 16,0 0-16,-21 22 15,22-1-15,-22 0 0,21 0 0,-21 0 16,21 22-16,-21-22 0,0 0 15,0 0-15,21-21 0,0 21 0,-21 0 16,21-21-16,1 0 0,-1 0 16,0 0-16,0 0 0,0 0 15,0-21-15,22 0 0,-22 0 0,0 0 16,0 0-16,-21-22 0,0 22 16,0-21-16,0-1 0,0 22 0,0-21 15,-21 0-15,0 20 0,0 1 0,0 0 16,-1 0-16,22 0 0,-21 21 15,0 0-15,0 0 16,21 21-16,0 0 16,0 0-16,21-21 15,0 0-15,22 0 0,-22 0 0</inkml:trace>
  <inkml:trace contextRef="#ctx0" brushRef="#br0" timeOffset="62712.19">5292 11028 0,'-22'106'31,"22"-85"-31,0 21 0,0-21 0,-21 22 16,21-1-16,0-21 0,-21 22 16,21-22-16,0 0 0,0 21 0,0-21 15,0 1-15,0-1 0,0 0 16,0-42 15,0 0-31,0-1 0</inkml:trace>
  <inkml:trace contextRef="#ctx0" brushRef="#br0" timeOffset="62967.04">5207 11091 0,'0'0'0,"63"-84"31,-41 84-31,-1 0 0,21 0 15,-21 0-15,22 0 0,-1 0 16,-21 21-16,21 0 0,-20 0 0,-1 0 16,0 22-16,-21-22 0,0 21 0,0-21 15,0 22-15,0-22 0,-21 21 16,0-21-16,-22 22 0,1-22 16,21 0-16,-22 0 0,1 22 0,0-22 0,-1-21 15,22 21-15,0 0 0,0-21 16,0 0-16,42 0 15,0-21 1,0 0-16,0 0 0,1-1 16</inkml:trace>
  <inkml:trace contextRef="#ctx0" brushRef="#br0" timeOffset="63131.94">5969 11134 0,'0'-21'0,"-21"21"31,21 21-15,-21-21-16,21 21 0,0 0 15,0 0-15,0 0 16</inkml:trace>
  <inkml:trace contextRef="#ctx0" brushRef="#br0" timeOffset="63275.86">5969 11494 0,'0'42'16,"-21"-42"-16,21-21 31,0 0-31,0-1 16,21 1-16,0 0 0</inkml:trace>
  <inkml:trace contextRef="#ctx0" brushRef="#br0" timeOffset="63499.34">6498 11049 0,'0'21'15,"0"22"1,0-22-16,0 0 16,0 21-16,0 1 0,0-22 0,0 21 15,0 0-15,0 1 0,0-22 16,0 21-16,0-21 0,0 22 0,0-22 0,0 0 15,0 0-15,0 0 0,0 1 16,21-22 0,0-22-1,-21 1-15,22 0 0,-22 0 16</inkml:trace>
  <inkml:trace contextRef="#ctx0" brushRef="#br0" timeOffset="63916.1">6498 11028 0,'0'-21'15,"0"42"-15,0-63 0,0 20 0,0 1 0,21 0 16,0 21-16,22-21 0,-22 21 0,21 0 16,22-21-16,-1 21 0,22 0 15,21-21-15,-22 21 0,22 0 16,0-22-16,0 22 0,21 0 0,-21 0 16,0 0-16,-1 0 0,-20 0 15,0 0-15,-1 22 0,-20-22 0,-22 21 16,1-21-16,-22 21 0,21-21 0,-42 21 15,0 0-15,0 0 16,-21-21-16,21 22 0,-21-1 0,-22 0 16,22 0-16,0-21 0,0 21 0,0 22 15,0-22-15,21 0 0,0 0 16,-22 0-16,22 22 0,0-22 16,0 0-16,0 21 0,0-21 0,0 22 15,0-22-15,0 0 0,0 21 16,0-20-16,0-1 0,-21 0 0,0 0 15,21 0-15,-21 0 0,-21 1 0,20-1 16,-20 0-16,0 0 0,-1-21 16,-20 21-16,-1-21 0,1 0 0,-22 21 15,1-21-15,-22 0 0,0 0 0,21 0 16,-21 22-16,22-22 0,-1 0 16,0 0-16,22 0 0,-1 0 0,22 0 15,0 0-15,-1 0 0</inkml:trace>
  <inkml:trace contextRef="#ctx0" brushRef="#br0" timeOffset="64859.55">4593 12658 0,'-42'-21'0,"84"42"0,-105-64 0,41 22 0,1 0 16,0-21-16,0 21 0,0-22 15,21 22-15,0-21 0,0 21 16,-21-1-16,21 1 0,0 0 0,-22 21 16,22 21-1,0 0-15,0 1 0,22 20 16,-22-21-16,21 21 0,-21 1 0,0 20 15,21-20-15,-21 20 0,0-21 0,0 22 16,0-22-16,0 22 0,0-22 16,0 0-16,0 1 0,0-22 0,-21 21 15,21-21-15,-21-21 0,21 22 16,0-44 0,0 1-16,0-21 15,0 21-15,0-22 0,0 1 16,0 0-16,0-22 0,0 22 0,0-22 15,0 22-15,0-21 0,0 20 0,-22 1 16,22-22-16,-21 22 0,21 0 16,0 21-16,0-22 0,0 22 0,0 0 15,0 0-15,21 21 16,22 0-16,-22 0 0,21 0 16,22 0-16,-1 0 0,1 0 15,20 0-15,22 0 0,-21-21 0,21 21 16,21 0-16,21-22 0,-21 22 15,42-21-15,-21 21 0,22-21 0,-22 21 16,21-21-16,1 21 0,-22-21 16,0 21-16,0-21 0,-21 21 0,0 0 15,-21-22-15,0 22 0,-43 0 0,22 0 16,-43 0-16,22-21 0,-43 21 16,21 0-16,-21 0 0,1 0 0,-22 21 15,21 1-15,-21-1 0,21-21 16,-21 21-16,0 21 0,0-21 15,0 1-15,0-1 0,0 21 0,0-21 16,0 22-16,0-22 0,0 21 0,-21 0 16,21-20-16,0 20 0,0 0 15,0 1-15,0-1 0,0 0 16,0-21-16,0 22 0,0-1 0,0-21 16,0 22-16,0-22 0,0 0 15,-21 0-15,21 0 0,-22 0 0,1 1 16,0-1-16,0-21 0,0 21 0,-22 0 15,22-21-15,-21 21 0,-22-21 0,1 21 16,-1-21-16,-20 22 0,-1-22 16,-42 0-16,21 21 0,-21-21 0,-21 0 15,0 0-15,-21 0 0,-1 21 0,1-21 16,0 0-16,-1 0 0,22 0 16,0 21-16,21-21 0,0 0 0,21 0 15,21 0-15,1 0 0,-1 0 16,22 0-16,20-21 0,1 21 15,21-21-15,0 0 0,21-1 16,0 1-16,0 0 0,21 0 0,-21 0 16,42 0-16,-21-1 0,0 1 15</inkml:trace>
  <inkml:trace contextRef="#ctx0" brushRef="#br0" timeOffset="65631.53">5122 12383 0,'0'0'0,"0"-22"16,-21 22 0,0 22-16,21-1 0,0 0 15,0 21-15,0-21 0,0 1 16,0 20-16,0 0 0,0 1 0,0-1 16,0 0-16,-21 1 0,21-1 15,-21 0-15,21 1 0,-22-22 0,1 21 16,0-21-16,0 22 0,21-22 0,-21 0 15,0 0-15,-1-21 0,1 0 16,0 0-16,0-21 16,0 0-16,21 0 0,0-1 15,-21-20-15,-1 21 0,22-21 16,0-1-16,0 1 0,0 0 0,0 20 16,0-20-16,0 21 0,0 0 0,0 0 15,22 21-15,-1 0 0,0 0 16,0 0-16,0 0 0,-21 21 0,21 21 15,1-21-15,-1 0 0,0 22 0,0-22 16,0 21-16,-21-21 0,21 22 16,1-22-16,-22 0 0,21 0 0,-21 0 15,21 1-15,0-1 0,0-21 16,0 0-16,1 0 0,-1 0 16,0 0-16,0-21 15,0-1-15,0 1 0,1 0 0,-1 0 16,0 0-16,0-22 0,0 22 15,-21-21-15,0 21 0,0 0 0,0-1 16,21 1-16,-21 0 0,0 0 16,0 42-1,0 0-15,0 0 0,0 1 16,0-1-16,0 21 0,0-21 16,0 0-16,0 22 0,0-22 0,0 0 15,0 0-15,0 0 0,0 1 0,22-22 16,-1 21-1,0-21-15,0 0 0,0 0 0,22 0 16,-22-21-16,0-1 0,0 1 0,21 21 16,-20-42-16,-1 21 0,0 0 15,-21-22-15,0 22 0,0-21 0,0 21 16,0-22-16,0 22 0,-21 0 0,0-21 16,-1 20-16,1 22 0,0-21 15,-21 21-15,21 0 0,-1 0 0,1 0 16,0 0-16,0 21 0,0-21 0,0 22 15,21-1-15,0 0 0,0 0 16,0 0-16,0 22 0,0-22 0,0 0 16,0 0-16,21 0 0,0 0 0,0-21 15,21 0-15,1 0 16,-22 0-16,21 0 0</inkml:trace>
  <inkml:trace contextRef="#ctx0" brushRef="#br0" timeOffset="66123.25">6223 12637 0,'0'0'16,"0"-22"-16,-21 22 0,0 0 16,-1 0-16,1 0 0,0 22 15,0-1-15,-21 0 0,20-21 0,-20 21 16,21 0-16,0 0 0,0 1 0,-1-1 16,22 0-16,0 0 15,0 0-15,0 0 16,22-21-16,-1 0 0,0 0 0,21 0 15,-21-21-15,22 21 0,-22-21 16,0 0-16,21 0 0,-20 0 0,-1 21 16,0-22-16,0 22 0,0 0 15,0 22 1,-21-1-16,0 0 16,0 0-16,0 21 0,0-20 0,0 20 15,0 0-15,0 1 0,0-1 16,0 0-16,0 1 0,0-1 0,0 0 15,0 22-15,0-22 0,0 0 0,0 1 16,0 20-16,0-20 16,0 20-16,0-21 0,0 1 0,-21-1 15,0 0-15,-21 1 0,21-1 0,-1-21 16,-20 22-16,0-22 0,-1 0 16,1 0-16,0 0 0,-1-21 0,1 0 15,0 0-15,-1 0 0,1 0 0,0-21 16,21 0-16,-22-21 0,22 20 0,-21-20 15,21 0-15,-1-22 0,1 22 16,21-22-16,0 1 0,0-1 0,21 22 16,1-21-16,20 20 0,-21-20 0,21 20 15,22 1-15,-22 0 16</inkml:trace>
  <inkml:trace contextRef="#ctx0" brushRef="#br0" timeOffset="66327.23">6519 12764 0,'0'0'0,"0"21"0,0 0 16,0 0-16,0 0 0,0 0 0,-21 1 15,21-1-15,-21 0 0,0 0 0,21 0 16,0 0-16,-21 1 16,21-1-16,0-42 31,0-1-16,0 1-15,0 0 0,21 0 16</inkml:trace>
  <inkml:trace contextRef="#ctx0" brushRef="#br0" timeOffset="66463.14">6456 12573 0,'0'0'0,"0"-21"0,-21 0 0,21 42 47,0 0-47,21 0 15,0 0-15,0 1 0,0-1 0,0 0 16,1-21-16,-1 21 0,0 0 0</inkml:trace>
  <inkml:trace contextRef="#ctx0" brushRef="#br0" timeOffset="66863.92">6837 12764 0,'0'21'31,"0"0"-31,0 0 0,-21 0 15,21 0-15,0 1 0,-22 20 16,22-21-16,0 0 0,0 0 0,0 1 16,0-1-16,0 0 0,-21 0 15,21 0-15,0 0 0,-21-21 16,21 22-16,0-44 31,0 1-31,0 0 16,0 0-16,0-21 0,21 20 0,0-20 15,1 0-15,-1-1 0,0 1 0,21 0 16,-21-1-16,22 1 0,-1 21 16,0-21-16,1 20 0,-1 22 0,0 0 15,1 0-15,-1 0 0,0 0 0,-20 0 16,20 43-16,0-22 0,-21 0 0,1 21 16,-1-20-16,-21 20 15,0 0-15,0-21 0,0 22 0,0-22 16,-21 21-16,-1-21 0,1 1 0,0-1 15,0 0-15,0-21 0,0 21 16,-1-21-16,1 0 0,0 0 16,21-21-16,0 0 0,0 0 15,0-1-15</inkml:trace>
  <inkml:trace contextRef="#ctx0" brushRef="#br0" timeOffset="67671.71">6773 9419 0,'0'0'0,"-21"21"15,-42-21 1,41 0-16,1 0 0,0 0 16,0-21-1,21 0-15,0 0 16,0 0-16,0 0 0,0-1 16,0 1-16,21 0 0,0 0 15,22-21-15,-1 20 0,0-20 0,22 0 16,-1-1-16,22 1 0,0-21 0,20 20 15,1-20-15,42-1 0,1 22 16,-1 0-16,21-22 0,0 22 16,1-1-16,20 22 0,-20-21 0,20 21 15,1 0-15,-22 21 0,21 0 0,22 0 16,-21 0-16,20 0 0,1 0 16,0 21-16,-1 0 0,1 21 0,-22-21 15,-20 22-15,-1 20 0,-42-20 0,-21 20 16,0-21-16,-43 22 0,1-1 15,-43-20-15,21-1 0,-42 0 0,0 1 16,0-1-16,0 0 0,0-20 0,0-1 16,0 21-16,0-21 0,0 0 15,0 1-15,-21-22 16,21 21-16,-21-21 31,21-21-31,-21-1 16</inkml:trace>
  <inkml:trace contextRef="#ctx0" brushRef="#br0" timeOffset="68011.5">11303 9144 0,'0'0'0,"-21"0"0,0 21 15,21 0-15,0 1 16,0-1-16,0 0 15,21 0-15,0 0 0,0 0 0,0 1 16,0-1-16,1 0 0,20 0 0,-21 0 16,21 0-16,-20-21 0,-1 22 15,21-1-15,-21-21 0,0 0 0,1 21 16,-1-21-16,0 0 0,0 0 16,0-21-16,0 21 0,1-21 15,-1-1-15,0 1 0,0-21 0,0 21 16,0-22-16,1 1 0,-1 0 0,0-1 15,0 1-15,0 0 16,0-1-16,1 1 0,-1 0 0,0 21 16,-21-1-16,0 1 0,0 42 31,0 1-31,0-1 0</inkml:trace>
  <inkml:trace contextRef="#ctx0" brushRef="#br0" timeOffset="68583.23">12192 9970 0,'0'-22'0,"0"44"0,0-65 0,0 22 15,-21 0-15,21 0 0,0 0 0,0-1 16,0 65 15,0-22-31,21 21 0,0 1 16,-21-1-16,21 0 0,-21 22 0,21-1 16,-21 22-16,0 0 0,22-1 15,-22 1-15,21 0 0,-21 20 0,0 1 16,0 0-16,0 21 0,0-21 15,0 21-15,0-21 0,0 21 16,-21-21-16,-1 21 0,1-22 0,0 1 16,0-21-16,0 21 0,0-22 0,-1 1 15,1-21-15,0-1 0,0 1 0,0-22 16,0 21-16,-1-20 0,1-22 16,21 0-16,-21 0 0,21 0 0,-21-21 15,21-21-15,0-21 16,0 21-16,21-22 0,0 1 15,-21-21-15,43-1 0,-22 1 0,0-22 16,21 0-16</inkml:trace>
  <inkml:trace contextRef="#ctx0" brushRef="#br0" timeOffset="69587.64">12531 9970 0,'0'0'0,"0"-22"15,21 22-15,-21-21 0,21 21 16,21-21-16,-21 21 0,22-21 0,-1 21 16,0-21-16,43 21 0,-21 0 15,41-21-15,1-1 0,0 22 0,21 0 16,0-21-16,0 21 0,21-21 0,0 21 16,22 0-16,-22 0 0,21-21 15,-21 21-15,22 0 0,20 0 0,-20 0 16,-1 0-16,0 0 15,1 0-15,-1 0 0,0 0 0,-21 0 16,22 0-16,-22 0 0,-21 0 16,0-21-16,0 21 0,-21 0 0,-22-21 15,1 21-15,0-22 0,-22 22 0,1-21 16,-22 21-16,0 0 0,1-21 16,-22 21-16,21 0 0,-21 0 0,1 0 15,-1 0-15,-21 21 16,21-21-16,-21 21 0,0 1 0,0 20 15,0-21-15,0 0 0,0 22 16,0-1-16,0-21 0,0 21 0,0 1 16,0-1-16,0 0 0,0 22 15,0-22-15,0 22 0,0-1 16,0 1-16,0-1 0,0 22 0,0-22 16,0 1-16,0 21 0,0-22 0,0 1 15,0-1-15,0 22 0,0-22 16,0 22-16,0 0 0,0-22 0,0 22 15,21-22-15,-21 1 0,0-1 0,21 1 16,-21-1-16,0 1 0,0-1 16,0-20-16,0 20 0,0 1 0,0-22 15,21 0-15,-21 22 0,0-22 16,0-21-16,0 22 0,0-1 0,0-21 16,0 0-16,-21 0 0,0 1 15,0-1-15,0 0 0,0 0 16,-1-21-16,-20 21 0,21 0 0,-21-21 15,-1 22-15,22-22 0,-21 0 0,-1 21 16,1-21-16,0 21 0,-1-21 16,-20 0-16,21 21 0,-22-21 0,1 0 15,-1 0-15,-21 21 0,1-21 0,-1 0 16,-21 0-16,0 0 0,1 0 0,-1 0 16,0 0-16,-21 0 15,0 0-15,-21 0 0,21 0 0,-21 0 0,-1 0 16,22 0-16,-21 0 0,0 0 0,-21 0 15,21 0-15,-1-21 16,1 21-16,-21 0 0,21 0 0,-22 0 16,22 0-16,0 0 0,-21 0 0,21 0 15,-1 0-15,1 0 0,0 0 16,21 0-16,0 0 0,0 0 0,21 0 16,22 0-16,-1 0 0,21 0 0,22 0 15,0 0-15,-1 0 0,22 0 0,21-21 31,0 0-31,21 21 0,-21-21 16,22-1-16,-1 1 0</inkml:trace>
  <inkml:trace contextRef="#ctx0" brushRef="#br0" timeOffset="70039.71">12996 10859 0,'0'-22'0,"0"44"0,0-65 0,0 22 16,0 0-16,0 0 0,21 21 31,-21 21-31,0 21 16,22-21-16,-22 22 0,21-1 0,-21 0 0,0 1 15,0-1-15,0 22 16,0-22-16,0 0 0,0 1 0,0-1 16,0 0-16,0 1 0,-21-1 0,21-21 15,-22 21-15,22-20 0,-21-22 16,21 21-16,-21-21 0,21-21 16,0-1-16,-21 1 15,21 0-15</inkml:trace>
  <inkml:trace contextRef="#ctx0" brushRef="#br0" timeOffset="70523.14">12890 10880 0,'0'-43'0,"0"86"0,0-107 0,0 22 0,0 21 15,0-22-15,0 22 0,0 0 16,0 0-16,22 0 0,-1 21 16,0-21-16,0-1 0,0 22 0,22 0 15,-22 0-15,21 0 0,0 0 0,1 22 16,-1-1-16,-21 0 0,22 0 15,-22 0-15,0 22 0,-21-22 0,0 0 16,0 0-16,-21 21 0,0-20 0,-1-1 16,-20 0-16,0 0 0,-1 0 15,1 0-15,21 1 0,-21-1 0,-1-21 16,22 0-16,21 21 0,21-21 31,0 0-15,1 0-16,20 0 0,-21 0 0,43 0 15,-22 0-15,0 0 0,22 21 16,-22 0-16,22-21 0,-22 21 0,0 1 16,1-1-16,-1 0 0,-21 21 0,21-21 15,-42 1-15,0-1 0,0 0 16,0 21-16,0-21 0,-21 1 0,-21-1 16,0 0-16,-1 0 0,1-21 0,-22 21 15,1-21-15,21 0 0,-22 0 16,22 0-16,-1 0 0,1 0 15,0-21-15,-1 21 0,22-21 0,0 0 16,0 21-16,21-21 0,0-1 16,0 1-16,0 0 0,0 0 0,0 0 15,21 0-15,21-1 0,-20 1 0,20 0 16,-21-21-16,21 21 0,22-22 16,-22 22-16,1-21 0</inkml:trace>
  <inkml:trace contextRef="#ctx0" brushRef="#br0" timeOffset="70742.85">13801 10689 0,'42'-21'0,"-84"42"0,105-42 0,-42 21 16,-21 21 0,0 0-1,0 22-15,0-22 0,0 21 0,0-21 16,0 22-16,0-1 0,0-21 0,0 22 16,0-1-16,0 0 0,0 1 15,0-22-15,0 21 0,0 0 0,0 1 16,0-22-16,0 21 0,-21-21 0,21 22 15,0-22-15,0 0 0,0 0 16,21-21 0,0-21-16,1 21 15,20-42-15,-21 21 0</inkml:trace>
  <inkml:trace contextRef="#ctx0" brushRef="#br0" timeOffset="71983.14">14414 11007 0,'0'0'0,"0"-21"15,0-1-15,0 1 0,0 0 16,-21 21 0,-21 0-16,21 0 0,0 0 15,-22 21-15,22 0 0,0 1 0,-21-1 16,20 0-16,-20 0 0,21 0 0,0 22 16,0-22-16,-1 21 0,1-21 15,21 22-15,-21-22 0,21 0 0,0 0 16,0 0-16,0 0 0,21-21 15,0 0 1,1 0-16,-1 0 0,0 0 0,21-21 16,-21 21-16,1-21 0,-1 0 0,21 0 15,-21-22-15,0 22 0,1-21 16,-1 21-16,0 0 0,-21-1 0,0 1 16,0 0-16,0 0 0,21 21 15,-21 21 1,0 0-1,0 0-15,0 22 0,-21-22 16,21 0-16,0 21 0,0-20 0,0-1 16,0 0-16,0 0 0,0 0 0,21 0 15,0-21-15,0 0 16,1 0-16,20 0 0,-21 0 0,0 0 16,22 0-16,-22 0 0,21-21 0,-21 0 15,22 0-15,-22 0 0,21 0 16,-21-22-16,22 22 0,-22-21 0,0 21 15,0-22-15,0 22 0,-21 0 0,0 0 16,0 0-16,0 42 31,0 0-31,-21 0 16,21 0-16,0 0 0,0 22 16,-21-22-16,21 0 0,0 21 0,-21-20 0,21-1 15,0 0-15,0 0 16,0 0-16,0 0 0,0-42 47,0 0-47,0 0 0,0-21 15,0 20-15,21 1 0,0-21 16,0 21-16,-21-22 0,21 22 0,1-21 16,-22 21-16,21 0 0,0-1 15,-21 44 1,0-1-16,0 21 15,0-21-15,0 0 16,0 1-16,21 20 0,-21-21 16,21 21-16,-21-20 0,21-1 0,1 0 15,-1 0-15,0 0 0,21 0 0,1-21 16,-1 0-16,0 0 0,1 0 16,-1 0-16,0 0 0,-21 0 0,22-21 15,-1 0-15,-21-21 0,22 21 16,-22-22-16,21 22 0,-21-21 0,0-1 15,1 1-15,-1 0 0,0-1 16,0-20-16,-21 21 0,0-22 16,21 22-16,-21-22 0,21 22 0,-21 21 0,0-22 15,0 22-15,0 42 16,0 1 0,0-1-16,0 21 0,-21 0 0,21 1 15,-21-1-15,21 0 0,0 1 16,-21-1-16,0 0 0,21-20 0,-21 20 15,21 0-15,0 1 0,0-22 0,-22 21 16,22-21-16,0 0 0,-21 1 16,21-1-16,0-42 31,0-1-31,21 1 16,1 0-16,-1-21 0,21 21 0,-21-1 15,0 1-15,1-21 0,20 21 16,-21 0-16,0-1 0,0 22 15,-21-21-15,22 21 0,-44 21 32,1-21-32,-21 22 0,21-1 15,0 0-15,-22 0 0,22 0 0,0 0 16,0 1-16,0-1 0,21 0 16,0 0-16,0 0 0,0 0 0,0 1 15,0-1-15,21-21 0,0 0 16,0 21-16,0-21 15,0 0-15,22 0 0,-22 0 16,0 21-16,0-21 0,0 21 16,-21 0-16,22-21 0,-22 22 15</inkml:trace>
  <inkml:trace contextRef="#ctx0" brushRef="#br0" timeOffset="72279.23">14626 11896 0,'0'0'0,"-42"-21"16,21 21-1,21 21-15,0 21 0,0-21 16,0 22-16,0-1 0,0 0 0,0 1 15,0-1-15,0 0 0,0 1 16,0-1-16,0 21 0,0-41 0,0 20 16,-22 0-16,22-21 0,0 22 0,-21-22 15,21 0-15,0 0 0,21-42 32,1 0-32,-22 0 0,0 0 15</inkml:trace>
  <inkml:trace contextRef="#ctx0" brushRef="#br0" timeOffset="72535.08">14541 12065 0,'0'0'0,"-21"-42"0,21-1 16,0 1-16,0 0 0,0-1 16,0 22-16,0 0 0,21 0 0,1 0 15,-1 21-15,0 0 0,0 0 0,0 0 16,22 0-16,-22 0 0,0 0 16,0 0-16,0 21 0,0-21 0,1 21 15,-22 0-15,21 0 0,-21 1 0,0-1 16,0 0-16,-21 0 15,-1 0-15,1 0 0,0 1 0,-21-1 16,21-21-16,-22 21 0,22-21 0,-21 0 16,21 21-16,-1-21 0,-20 0 15,21 0-15,0 0 0,42 0 32,0 0-32,0 0 0,22 0 15,-1 0-15</inkml:trace>
  <inkml:trace contextRef="#ctx0" brushRef="#br0" timeOffset="73176.33">15092 12065 0,'0'0'0,"42"-21"0,85-43 31,-127 43-15,-21 21-16,0 0 0,-22 0 0,22 0 16,0 0-16,0 0 0,-21 21 15,20 1-15,1-1 0,-21-21 0,21 21 16,21 0-16,-21 0 0,21 0 0,-22-21 15,22 22-15,0-1 0,22-21 16,-1 0 0,0 0-16,0 0 0,21 0 0,-20 0 15,20-21-15,-21 21 0,21-22 16,-20 1-16,-1 21 0,21-21 0,-21 0 16,0 21-16,-21-21 0,22 21 15,-44 21 16,22 0-15,-21 0-16,21 0 0,0 1 16,0-1-16,21 0 15,1-21-15,-1 0 0,21 0 0,-21 0 16,22 0-16,20 0 0,-21 0 16,1 0-16,-1-21 0,0 21 0,1-21 15,-1-1-15,0 1 0,1 0 16,-22 0-16,0 0 0,0 0 0,-21-1 15,0 1-15,0 0 0,0 0 0,-21 0 16,0 0-16,0-1 0,-22 22 16,22 0-16,-21 0 0,21 0 15,0 0-15,-1 0 0,1 0 0,0 0 16,21 22-16,0-1 0,0 0 0,0 0 16,0 21-16,0-20 0,0 20 15,0-21-15,0 21 0,21 1 0,0-1 16,1 0-16,-22-20 0,0 20 0,0 0 15,0 1-15,0-22 0,0 21 16,0 0-16,0-20 0,-22-1 16,1 21-16,0-21 0,-21 0 0,21-21 0,-1 22 15,-20-22-15,21 0 0,0 0 16,0 0-16,-1 0 0,22-22 16,-21 1-16,21 0 0,0 0 0,21 0 15,1-22-15,20 1 0,0 0 16,1-22-16</inkml:trace>
  <inkml:trace contextRef="#ctx0" brushRef="#br0" timeOffset="73515.38">16235 11938 0,'0'0'0,"63"42"32,-42-42-32,1 0 15,-1 0-15,0 0 0,0-21 16,0 0-16,0 0 15,1 0-15,-1 21 0,-21-21 16,0-1-16,21 1 0,-21 0 0,0 0 16,0 0-16,-21 21 15,0 21 1,-1-21-16,1 42 0,0-21 16,0 22-16,0-1 0,0 0 15,21 1-15,0-1 0,0-21 0,0 22 16,0-22-16,0 0 0,21 0 15,0 0-15,0 0 0,0-21 0,22 0 0,-22 0 16,21 0-16,-21 0 16,22 0-16,-22-21 0,21 0 0,0 0 15,-20 21-15,-1-21 0,21 0 0,-42-1 16,0 1-16,0 0 16</inkml:trace>
  <inkml:trace contextRef="#ctx0" brushRef="#br0" timeOffset="74338.89">13102 13272 0,'0'-22'31,"-21"22"0,21 22 16,0-1-47,0 0 16,0 0-16,0 0 0,0 0 0,0 22 15,0-22-15,0 21 0,0 1 16,21-1-16,-21 0 0,21 1 0,-21 20 16,0-21-16,0 1 0,21-1 0,1-21 15,-1 22-15,0-1 0,-21-21 0,42 0 16,-21 0-16,1 1 0,-1-22 15,21 0-15,-21 0 0,22 0 0,-1 0 16,0 0-16,22-22 0,-22 1 0,22-21 16,20 0-16,-20-1 15,42 1-15,-22-22 0,1 22 0,21-21 16,-22-1-16,1 22 0,0-1 0,-22 1 16,1 0-16,-22-1 0,0 22 15,-20 0-15,20 21 0,-42-21 0,21 21 16,0 0-1,-21 21 32,-21-21 31,0 0-62,0 0-16</inkml:trace>
  <inkml:trace contextRef="#ctx0" brushRef="#br0" timeOffset="76147.66">7302 9059 0,'0'0'0,"-21"0"16,0 0-1,21-21 1,-21 21-16,21-21 16,0 0-1,0 0-15,0 0 16,0-1-16,21 1 0,21 0 15,-20-21-15,20 21 0,21-22 0,1 22 16,21-21-16,-1-1 0,22 1 0,0 0 16,0-1-16,0 1 0,21 0 15,21-22-15,0 22 0,21-22 0,1 1 16,-1 21-16,21-22 0,22 22 16,21-1-16,-21 1 0,42 0 0,0-1 15,0 22-15,21 0 0,-21 0 0,21 21 16,0 0-16,-21 0 0,21 0 15,0 0-15,-21 21 0,22 0 16,-1 0-16,21 22 0,-21-1 16,0 0-16,22 1 0,-1 20 0,-21-20 15,22 20-15,-22 1 0,0-1 0,0-21 16,-21 22-16,-21-22 0,21 22 16,-42-1-16,-1 1 0,-20-1 0,-1-20 15,-20 20-15,-22 1 0,0-22 16,0 0-16,-42 1 0,0-1 0,0-21 15,-22 21-15,-20-20 0,-22-1 16,22 0-16,-43 0 0,21-21 16,-21 21-16,0-21 0,-21 21 0,-21-21 47,0 0-47,0 0 0</inkml:trace>
  <inkml:trace contextRef="#ctx0" brushRef="#br0" timeOffset="76513.45">18330 9292 0,'0'0'0,"0"21"0,0 1 16,0-1-16,0 0 0,21 0 15,1 0-15,-1 0 16,21 1-16,0-1 0,1 0 0,-1 0 15,22 0-15,-22 0 0,0 1 0,22-1 16,-22-21-16,0 21 0,1-21 16,-1 21-16,0-21 0,1 0 0,-1 0 15,-21 0-15,22 0 0,-22 0 16,0 0-16,21-21 0,-21 0 0,1 0 16,-22-1-16,21 1 0,0 0 0,-21-21 15,21 21-15,0-22 0,-21 22 16,21-21-16,1-1 0,-22 1 15,21 21-15,-21-21 0,21 20 0,-21 1 16,0 0-16,21 21 16,-21 21-1,0 0-15,-21 1 0,0-1 16,0 0-16,-1 21 0,1-21 0</inkml:trace>
  <inkml:trace contextRef="#ctx0" brushRef="#br0" timeOffset="76936.2">19558 10710 0,'0'0'0,"0"-21"16,0 0-16,0-21 0,0 21 0,-21-22 15,21 1-15,-21 0 0,-22-1 16,22 1-16,0 21 0,0-22 0,-22 22 16,22 21-16,0 0 0,0 0 0,0 21 15,21 1-15,-21 41 0,21-21 16,0 43-16,0 0 0,0-1 16,0 1-16,0 21 0,0 0 0,0 21 0,0-21 15,0 21-15,0-22 0,0 1 16,0 0-16,0 0 0,-22 0 15,22-22-15,-21 22 0,21-21 0,-21-22 16,21 22-16,0-21 0,0-1 0,0-21 16,0 22-16,0-22 0,-21-21 15,21 22-15,0-22 0,0 0 0,0-63 32,0 21-32,0-1 15,0-20-15,0-21 0,21 20 0,0-20 16,0-22-16,1 22 0,-1-22 15</inkml:trace>
  <inkml:trace contextRef="#ctx0" brushRef="#br0" timeOffset="77542.85">19643 10732 0,'0'0'0,"0"-64"0,0 1 0,0 20 16,0-20-16,0 20 0,0 22 0,0-21 15,0 21-15,0 0 0,42-22 16,-21 43-16,21-21 0,22 0 0,-22 0 15,43 0-15,-22 21 0,22-22 0,21 1 16,0 21-16,21-21 0,0 0 16,21 0-16,0 0 0,0-1 15,22 1-15,20 0 0,-21 21 16,22-21-16,-1 0 0,1 21 0,-1 0 16,1 0-16,-1 0 0,-20 0 0,-1 0 15,0 0-15,-20 0 0,20 0 16,-42 21-16,0 0 0,0-21 0,-21 0 15,0 21-15,-22-21 0,-20 21 16,-1 1-16,-20-22 0,-1 21 0,0 0 16,-21 0-16,1 21 0,-22-20 0,0 20 15,0 21-15,0-20 0,0 20 16,0 1-16,0-1 0,0 22 0,0-22 16,0 1-16,0 21 0,0-22 15,0 22-15,0-1 0,0 1 16,21-21-16,-21 20 0,0 1 0,0-22 15,21 22-15,-21-21 0,0 20 16,21-20-16,0 20 0,-21-20 0,21 21 16,-21-22-16,22 1 0,-22 20 0,0-41 15,21 20-15,-21 1 0,21-22 16,-21 0-16,0 1 0,0-1 0,0 0 16,0-21-16,0 22 0,0-22 15,-42 0-15,20 0 0,-20 0 0,0 1 16,-22-22-16,-20 0 0,-22 0 15,0 0-15,-21 0 0,-21 0 16,0-22-16,-43 22 0,1-21 0,-1 0 16,-21 0-16,1 21 0,-1-21 0,0 0 15,1 21-15,-1 0 0,22 0 16,20 0-16,1 0 0,21 0 0,21 0 16,0 0-16,21 0 0,0 0 0,21-22 15,22 1-15,-1 21 0,22-21 0</inkml:trace>
  <inkml:trace contextRef="#ctx0" brushRef="#br0" timeOffset="77806.7">20405 11028 0,'0'0'0,"-64"-21"16,64 42-16,0 0 16,0 43-16,0-22 0,0 21 15,0 1-15,0-1 0,0-20 0,0 20 16,0 1-16,0-22 0,0 22 0,0-22 16,-21 0-16,21-21 15,0 22-15,0-22 0,0 0 0,0 0 16</inkml:trace>
  <inkml:trace contextRef="#ctx0" brushRef="#br0" timeOffset="78090.8">20341 11282 0,'0'0'0,"0"-64"0,0 22 16,0-21-16,0-1 0,0 22 0,0-1 15,0 22-15,0-21 0,0 21 0,21 0 16,0-1-16,1 1 0,-1 0 15,0 21-15,21-21 0,1 21 16,-22 0-16,21 0 0,0 0 0,22 0 16,-22 21-16,1 0 0,-22 0 15,21 1-15,0-1 0,-20 21 0,-22 0 16,0-20-16,0 20 0,0 0 16,-43 1-16,22-22 0,-21 21 0,-22-21 15,1 22-15,-1-22 0,1 0 0,-1 0 16,22 0-16,0-21 0,-1 21 15,1-21-15,21 0 0,0 0 0,42 0 16</inkml:trace>
  <inkml:trace contextRef="#ctx0" brushRef="#br0" timeOffset="79031.24">20955 11409 0,'42'-21'0,"-84"42"0,127-63 16,-64 42-16,0-22 0,0-20 15,0 21-15,-21 0 0,0 0 0,0-1 16,0 1-16,-21 0 0,0 0 0,0 0 16,0 21-16,-1 0 0,1 0 15,0 21-15,-21 0 0,21 0 0,-1 0 16,-20 22-16,21-1 0,0 0 16,0-20-16,-1 20 0,1 0 15,0-21-15,0 1 0,0 20 0,21-21 16,0 0-16,0 0 15,21-21 1,0-21-16,0 0 16,0 21-16,1-21 0,-1-21 15,0 20-15,0 1 0,21-21 0,-20 0 16,-1 20-16,0-20 0,0 21 16,-21 0-16,21 0 0,-21-1 0,21 22 15,-21 22 1,0-1-16,0 0 15,0 0-15,0 21 0,0-20 0,0-1 16,0 21-16,0-21 0,0 0 16,0 1-16,0-1 0,22 0 0,-1 0 15,0-21-15,0 0 0,-21 21 0,21-21 16,22 0-16,-22 0 0,0 0 16,21 0-16,-21-21 0,1 0 0,20 21 15,-21-21-15,0 0 0,22-1 16,-22-20-16,0 21 0,-21 0 0,21-22 15,-21 1-15,21 21 0,-21-21 0,0 20 16,0 1-16,0 0 0,0 42 31,0 0-31,-21 1 16,21-1-16,-21 0 0,21 21 16,-21-21-16,21 1 0,0-1 0,0 21 15,0-21-15,0 0 16,0 1-16,21-22 0,0 0 0,0 21 15,22-21-15,-22 0 0,21 0 0,-21 0 16,22 0-16,-22 0 0,0-21 16,21-1-16,-21 1 0,1 0 0,-1 0 15,0 0-15,0 0 0,-21-1 16,0-20-16,0 21 0,0-21 0,0 20 16,0 1-16,0 0 0,0 42 31,0 22-31,-21-22 15,0 21-15,21 0 0,0 22 16,0-22-16,-21 22 0,21-22 0,-22 22 16,22-1-16,0 1 0,0-1 0,0 1 15,0-1-15,-21 1 0,21-1 16,0 1-16,0 20 0,0-20 0,-21-22 16,21 22-16,-21-22 0,21 21 0,-21-20 15,-22-1-15,22-21 16,0 22-16,-21-22 0,-1 0 0,1-21 15,0 0-15,-1 0 0,1 0 0,0 0 0,-1-21 16,1 0-16,0-1 16,-22-20-16,22 0 0,0 21 0,-1-22 15,1-20-15,21 20 0,0 1 0,21-21 16,0 20-16,0-20 0,0 20 16,21-20-16,0 21 0,21-1 0,1 1 15</inkml:trace>
  <inkml:trace contextRef="#ctx0" brushRef="#br0" timeOffset="80398.99">21992 11261 0,'0'0'0,"0"-21"0,0-1 16,0 1-16,0 0 0,0 42 31,-21 0-31,0 1 0,21 20 16,0-21-16,-21 0 0,21 22 0,-22-22 15,22 0-15,0 0 0,0 0 0,-21 0 16,21 1-16,0-1 0,0 0 16,0-42 15,0 0-15,0-1-16,0 1 0,0 0 0,0 0 15,0 0-15,0 0 0,21-22 16,1 22-16,-22-21 0,21 21 0,0-1 15,-21 1-15,21 0 0,0 21 16,-21 21 0,21 0-16,-21 1 0,0-1 15,0 0-15,22 21 0,-22-21 16,0 1-16,0-1 0,0 0 0,0 0 16,0 0-16,0 0 0,0 1 15,21-22-15,0-22 47,-21 1-47,21 21 0,0-42 16,-21 21-16,0 0 0,21-22 0,1 22 15,-1-21-15,-21 21 0,21-22 16,0 22-16,-21 0 0,21 0 0,0 21 16,1 0-1,-22 21-15,0 0 0,0 0 16,0 0-16,0 1 0,0-1 0,0 21 15,0-21-15,0 0 0,0 1 16,0-1-16,0 0 0,0 0 16,21 0-16,0-21 15,0 0-15,0 0 16,0 0-16,1 0 0,-1 0 0,0 0 16,0 0-16,0 0 0,22-21 0,-22 0 15,0 0-15,21 0 0,-21-1 16,1 1-16,-1 0 0,0 0 0,0 0 15,-21 0-15,21-1 0,-21 1 16,0 0-16,-21 21 16,0 0-16,0 0 0,-22 21 15,22 0-15,0 1 0,0-1 0,0 0 16,21 0-16,0 0 0,0 0 16,0 1-16,0-1 0,0 0 15,0 0-15,0 0 0,0 0 0,21-21 16,0 22-16,0-22 0,0 0 15,1 0-15,-1 0 0,0 0 16,21 0-16,-21 0 0,1-22 0,-1 1 16,21 21-16,-21-21 0,0 0 15,1-21-15,-1 20 0,0 1 0,0 0 16,0 0-16,-21 0 0,0 0 0,0 42 31,0 0-31,-21 0 16,0 0-16,21 0 0,-21 1 15,21-1-15,0 0 16,21-21 15,0-21-31,-21 0 0,21 21 16,0-22-16,1 1 0,-22 0 16,21 21-16,0-21 0,0 21 15,-21 21 1,0 0-1,0 0-15,0 1 0,0-1 16,21-21-16,-21 21 0,21 0 16,-21 0-16,22-21 15,-1 0-15,0 0 16,0 0-16,0-21 16,0 0-16,1 0 15,-22 0-15,21-22 0,0 22 16,0-21-16,-21-22 0,21 22 0,-21 0 15,21-22-15,1 1 0,-22 20 0,21-20 16,-21 20-16,0 1 0,0 0 16,21-1-16,-21 22 0,0 0 0,0 0 15,-21 42 1,0 21-16,21 1 16,-22-22-16,1 21 0,0 22 0,21-22 15,0 0-15,0 22 0,0-22 16,0 22-16,0-22 0,0 0 0,0 22 15,0-22-15,0 1 0,0-22 0,0 21 16,0-21-16,0 22 0,0-22 16,21 0-16,0 0 0,1-21 15,-1 0 1,0 0-16,-21-21 0,0 0 16,0 0-16,21-1 0</inkml:trace>
  <inkml:trace contextRef="#ctx0" brushRef="#br0" timeOffset="80594.88">23114 11091 0,'-21'0'0,"42"0"0,-42-21 31,42 21-31,21 0 0,1 0 16,-1 0-16,0 0 0,1 0 0,-1-21 15,0 21-15,22 0 0,-22 0 16,22 0-16,-1 0 0,-21-21 0,22 21 15,-22 0-15,1 0 0,-22 0 16,21 0-16,-21 0 0</inkml:trace>
  <inkml:trace contextRef="#ctx0" brushRef="#br0" timeOffset="81139.81">20108 13229 0,'0'0'16,"21"0"-16,1 0 0,-1 0 0,0 0 16,0 0-16,0 0 0,0 0 15,-21 21-15,0 1 16,22-1-16,-22 0 0,0 0 15,0 0-15,0 0 0,0 22 0,0-22 16,0 0-16,-22 0 0,22 0 16,-21 1-16,21-1 0,0 0 15,21-21 1,22 0-16,-22 0 16,21-21-16,1 21 0,20-43 0,1 22 15,-1 0-15,22-21 0,-1 21 0,1-22 16,0 1-16,-1 0 0,1-1 15,21 1-15,-21 0 0,20-1 0,-20 1 16,-21 21-16,20 0 0,-20-1 0,-22 1 16,0 21-16,-20 0 15,-1 0-15,-42 0 16,-1 0-16,1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19:51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656 0,'21'0'15,"-42"0"-15,63 0 0,-21-21 0,0 42 47,-21 0-47,0 1 0,0 20 0,0 0 0,0 1 16,0-1-16,-21 21 15,0 1-15,0-22 0,0 22 0,-22-1 16,22-20-16,-21 20 0,0 1 16,20-22-16,-20 0 0,0 22 0,-1-22 15,1 0-15,21 1 0,-21-1 16,20 0-16,1-20 0,0-1 0,0 0 15,0 0-15,21-42 16,0 0-16,0-22 16,0 22-16,0-21 15,0 0-15,21 20 0,0-20 0,0 0 16,-21-1-16,21 1 0,1 0 16,-1-1-16,0 1 0,0 21 0,0 0 15,-21 0-15,0-1 0,21 22 16,1 0-1,-22 22-15,21-1 16,-21 21-16,0-21 0,0 0 16,0 22-16,0-22 0,0 21 0,21-21 15,-21 1-15,0 20 0,21-21 16,0 21-16,-21-20 0,0-1 0,21 0 16,1 0-16,-1 0 15,0 0-15,0-21 0,0 0 0,0 22 16,1-22-16,20 0 0,-21 0 15,21 0-15,-20-22 0,20 1 0,0 0 16,1 0-16,-1-21 0,0 20 16,22-20-16,-22 21 0,0-21 0,1-1 15,-1 1-15,0 0 0,1-1 16,-22-20-16,21 42 0,-21-22 0,1 22 16,-1 0-16,-21 0 0,0 0 15,0-1-15,0 44 16,0-1-1,0 0-15,0 0 0,-21 21 16,-1-20-16,1-1 0,0 21 16,21 0-16,-21-20 0,0 20 0,21 0 15,0-21-15,-21 1 0,21 20 16,0-21-16,0 21 0,0-20 0,0-1 16,21 0-16,0-21 0,0 21 15,0-21-15,0 0 0,22 0 0,-1 0 16,-21-21-16,22 21 0,-1-21 15,21 0-15,-20-1 0,-1-20 0,0 21 16,1-21-16,-1 20 0,0-20 16,-20 0-16,-1-1 0,0 1 0,-21 0 15,0 21-15,0-22 16,-21 22-16,-22-21 0,22 21 0,-21-1 16,0 22-16,-1 0 0,1 0 15,0 0-15,-1 0 0,1 0 0,0 22 16,20-22-16,-20 21 0,21 0 15,-21 21-15,20-21 0,1 1 0,0-1 16,21 0-16,0 0 0,0 21 16,0-20-16,0-1 0,0 0 15,21-21-15,22 0 0,-22 21 16,21-21-16</inkml:trace>
  <inkml:trace contextRef="#ctx0" brushRef="#br0" timeOffset="655.62">5228 1185 0,'21'-21'0,"-42"42"0,63-63 0,-42 21 15,0 0-15,-21 21 16,0 0-16,0 0 16,0 0-16,0 0 0,-22 21 15,22 0-15,0 0 0,-21 0 0,20 1 16,1-1-16,-21 0 0,21 0 15,0 0-15,-1 0 0,22 1 16,0-1-16,0 0 0,0 0 16,22-21-1,-1 0-15,0 0 0,21 0 16,-21 0-16,22 0 0,-1-21 16,-21 21-16,22-21 0,-22 0 0,0 21 15,0-22-15,0 1 0,0 21 16,-21-21-16,22 21 15,-22 21 32,0 0-47,0 1 0,0-1 16,0 21-16,0-21 0,0 22 16,0-1-16,0 0 0,0 22 15,0-1-15,0 1 0,-22 20 16,22-20-16,0 21 0,0-22 0,0 1 15,-21 20-15,21-20 0,-21-1 0,21 22 16,-21-22-16,0 1 0,0-1 16,-1-20-16,1 20 0,-21-20 0,21-1 15,-22-21-15,1 21 0,0-20 16,-22-22-16,22 21 0,-22-21 0,22 0 16,-21 0-16,-1-21 0,1 21 15,-1-43-15,22 22 0,-22-21 16,22-1-16,0 1 0,20-21 0,1-1 15,0 1-15,21 20 0,0-20 16,0-1-16,0 22 0,21-22 0,0 22 16,1 0-16,-1-22 0,21 22 15,0 0-15,22-1 0,-22 1 0,22 0 16,20-22-16,-20 22 0,21-1 16,-1 1-16,1 0 0,-22-1 15,22 1-15,0 0 0</inkml:trace>
  <inkml:trace contextRef="#ctx0" brushRef="#br0" timeOffset="864.5">5884 1207 0,'0'0'0,"-21"21"31,21 0-31,-21 0 0,0 0 0,0 0 16,21 1-16,-22 20 0,1-21 15,0 21-15,21-20 0,0-1 0,0 0 16,-21 21-16,21-21 0,0 1 15,0-1-15,0-42 32,0-1-17,21 1-15,-21-21 0</inkml:trace>
  <inkml:trace contextRef="#ctx0" brushRef="#br0" timeOffset="1039.4">5715 974 0,'0'0'0,"-21"-21"0,-64-1 16,64 22-16,42 22 47,0-1-47,0-21 0,22 21 16,-22 0-16,21-21 0,-21 21 15,1 0-15,20-21 0,-21 22 16</inkml:trace>
  <inkml:trace contextRef="#ctx0" brushRef="#br0" timeOffset="1432.17">6138 1249 0,'0'85'16,"0"-64"-16,0 0 0,0 0 15,0 21-15,0-20 0,0-1 16,0 0-16,0 0 0,0 0 0,0 0 15,0 1-15,0-1 16,0 0 0,-21-21-16,0 0 0,0 0 15,21-21-15,0 0 16,-21-1-16,21-20 0,-22 21 16,22 0-16,0-22 0,0 22 15,22-21-15,-1 0 0,21-1 0,-21 1 16,22 0-16,-1 20 0,21-20 15,1 21-15,-1 0 0,22 21 0,-21 0 16,-1 0-16,22 0 0,-22 21 16,-20 0-16,-1 0 0,0 22 0,1-22 15,-22 21-15,-21 0 0,0-20 16,0 20-16,0 0 0,-21-21 16,-1 1-16,1-1 0,0 21 0,-21-21 15,21 0-15,-1-21 0,-20 22 16,21-1-16,0-21 0,0 0 0</inkml:trace>
  <inkml:trace contextRef="#ctx0" brushRef="#br0" timeOffset="2163.75">8318 1122 0,'0'0'0,"0"-21"47,0 0-47,22-1 0,-1 1 16,0 0-16,0-21 0,0 21 0,0-22 15,1 22-15,-1-21 0,0 21 16,-21-1-16,0 1 0,0 0 0,0 0 15,-21 21 1,0 0-16,-1 0 0,-20 0 0,0 0 16,21 21-16,-22 0 0,1 0 15,0 1-15,-1-1 0,1 0 0,21 21 16,0-21-16,-1 1 0,1-1 16,21 0-16,0 21 0,0-21 15,0 1-15,0-1 0,21 0 16,1 0-16,-1 21 0,21-20 0,-21-1 15,0 0-15,22 21 0,-22-21 0,21 1 16,-21 20-16,22-21 0,-22 0 16,0 0-16,-21 22 0,0-22 0,0 0 15,0 0-15,-21 0 0,0 1 16,-22-1-16,1-21 0,-21 0 0,-1 21 16,1-21-16,-22 0 0,21 0 15,1-21-15,-1 0 0,1 21 16,21-22-16,-1 1 0,1 0 15,21 0-15,0-21 0,-1 20 0,22 1 16,0 0-16,0 0 0,0 0 16,0 0-16,22-1 0,-1 1 0,21 0 15,0 0-15,1 21 0,-1-21 16,0 21-16,22 0 0,-22-21 0,22 21 16,-22 0-16,22 0 0,-22 0 0,0-22 15,22 22-15,-22 0 0</inkml:trace>
  <inkml:trace contextRef="#ctx0" brushRef="#br0" timeOffset="2875.34">8805 1185 0,'0'0'0,"-21"0"32,0 22-32,0-22 0,0 21 15,-1 0-15,1 0 0,0 0 0,0 0 16,0 1-16,0-1 0,-1 21 15,1-21-15,0 0 0,0 22 0,21-22 16,0 21-16,0-21 0,0 1 16,0-1-16,0 0 0,0 0 0,0 0 15,21-21-15,0 0 16,0 0-16,22 0 0,-1 0 0,0 0 16,22 0-16,-22-21 0,22 0 15,-1 0-15,1 0 0,-22-1 0,22-20 16,-22 21-16,0-21 0,1 20 0,-1-20 15,-21 21-15,0-21 0,0 20 16,-21 1-16,0 0 0,0 0 0,-21 21 16,0 0-16,-21 0 0,21 0 15,-22 0-15,1 0 0,-22 0 0,43 0 16,-21 21-16,0-21 0,20 21 16,1-21-16,21 21 0,0 1 15,0-1-15,21 0 16,1-21-16,-1 21 0,21 0 0,-21-21 15,22 21-15,-22 1 0,21-1 0,-21 0 16,0 0-16,22-21 0,-43 21 16,21 0-16,0 1 0,0-1 0,0 0 15,-21 0-15,22 0 16,-1-21-16,0 0 16,0 0-16,0 0 15,0 0-15,1-21 0,-1 0 16,0 0-16,0 0 0,0-1 15,22 1-15,-22-21 0,0 21 16,21 0-16,-21-22 0,1 22 0,-1 0 16,0 0-16,0 0 0,0-1 15,-21 1-15,0 42 32,0 1-32,-21-1 0,0 0 15,0 0-15,21 0 0,-21 0 16,-1 1-16,1-1 0,0-21 0,0 21 15,0 0-15,21 0 0,0 0 16,-21-21-16,21-21 47,0 0-47</inkml:trace>
  <inkml:trace contextRef="#ctx0" brushRef="#br0" timeOffset="3052.25">9715 1164 0,'0'0'0,"0"-21"0,-21 0 16,0 0 0,0 21-16,21-21 15,21 21 17,0 0-17,0 0-15,1 21 0,-1 0 16,21-21-16,-21 21 0</inkml:trace>
  <inkml:trace contextRef="#ctx0" brushRef="#br0" timeOffset="3388.05">10266 1397 0,'0'21'15,"0"-42"-15,0 85 0,0-22 0,0 0 0,-21 1 16,21 20-16,-22 1 0,1-22 16,0 21-16,0 1 0,0-1 15,0 1-15,-1-1 0,-20 1 0,21-1 16,0 22-16,0-21 0,-1-1 0,1 22 16,0-22-16,0 1 0,0-1 15,0 1-15,-1-22 0,1 0 0,0 1 16,0-1-16,0 0 0,0-20 0,-1-1 15,1-21-15,0 0 0,0 0 16,21-21 0,0-1-16,0-20 0,0 0 0,21-22 15,21 22-15,-20-43 0,-1 22 16,21-22-16,0 0 0,1 22 16,-1-22-16</inkml:trace>
  <inkml:trace contextRef="#ctx0" brushRef="#br0" timeOffset="3643.9">10266 1566 0,'0'0'0,"21"-169"32,0 148-32,0 0 0,0 0 15,1 21-15,-1 0 0,0-22 0,0 22 16,0 0-16,22 0 0,-22 0 0,0 22 16,21-1-16,-21-21 0,1 21 15,-22 21-15,0-21 0,0 1 0,0 20 16,0-21-16,0 21 15,-22-20-15,1 20 0,0-21 0,-21 0 16,21 22-16,-22-22 0,22-21 0,-21 21 16,21 0-16,-22-21 0,22 0 15,21-21 1,0-21 0,0 20-16,21-20 0</inkml:trace>
  <inkml:trace contextRef="#ctx0" brushRef="#br0" timeOffset="3912.75">11134 868 0,'21'-21'15,"-42"42"-15,42-63 0,0 20 0,-21 1 16,0 42 0,-21-21-16,0 43 0,-1-22 15,1 21-15,0 1 0,0 20 16,0-21-16,0 22 0,-22-1 0,22-20 15,0 20-15,21-20 0,-21-1 16,21 0-16,-21 1 0,21-1 0,0-21 16,0 21-16,0-20 0,0 20 0,21-21 15,0 0-15,0-21 0,0 21 16,0-21-16,1 0 0,-1 0 16,0 0-16,0 0 0,0-21 15,0 0-15,1 0 0,-22 0 0</inkml:trace>
  <inkml:trace contextRef="#ctx0" brushRef="#br0" timeOffset="4131.62">10731 1101 0,'-21'0'16,"42"0"-16,-42-21 0,42 21 15,1-22-15,20 22 0,-21 0 16,21-21-16,1 21 0,-1 0 0,0 0 15,1 0-15,-1 0 0,0 0 16,1 0-16,-22 0 0,21 0 16,-21 0-16,22 0 0,-22 0 15,-42 21 1,0-21-16,-22 0 0</inkml:trace>
  <inkml:trace contextRef="#ctx0" brushRef="#br0" timeOffset="4675.31">2942 2858 0,'-42'0'16,"84"0"-16,-105 0 0,41 0 0,44 0 31,20 0-31,-21 0 16,21 0-16,22 0 0,-1 0 0,1 0 15,21 0-15,20 0 0,1 0 0,0-22 16,42 22-16,-21-21 0,43 21 16,-1-21-16,43 21 0,-22-21 0,43 0 15,-21 21-15,20-21 0,1-1 16,21 1-16,-21 0 0,21 0 0,0-21 16,21 20-16,-21 1 0,21-21 0,-21 21 15,22 0-15,-22-1 16,21 1-16,-21 0 0,21 0 0,-21 21 15,0-21-15,-21 21 0,0-21 16,-43 21-16,22 0 0,-43 0 0,0-22 16,-20 22-16,-22 0 0,0 0 0,-43 0 15,1 0-15,-43-21 0,22 21 16,-43 0-16,0 0 0,0 0 0,0 0 16,1 0-16,-44 0 31,-20 0-31</inkml:trace>
  <inkml:trace contextRef="#ctx0" brushRef="#br0" timeOffset="5416.54">5778 4636 0,'0'0'0,"0"-22"0,0 1 0,-21 21 16,0-21-16,0 21 15,0 0-15,0 0 0,-1 21 16,1 0-16,0 22 0,-21-1 16,21 0-16,-22 22 0,22-1 0,-21 1 15,21-1-15,-22 22 0,22-21 16,0-1-16,0 1 0,0-1 0,-1 1 16,22-22-16,0 21 0,0-20 0,0-1 15,0 0-15,0-20 0,0 20 16,22-21-16,20 0 0,-21-21 0,0 0 15,22 0-15,-1 0 16,0 0-16,1 0 0,20-21 0,-21 0 16,1 0-16,20-22 0,-20 1 0,-1 0 15,21-1-15,-41 1 0,20-21 16,0-1-16,-21 1 0,1-1 0,-22 1 16,0-22-16,0 21 0,0-20 0,0 20 15,0 1-15,-22-1 0,-20 1 16,21 20-16,-21 1 0,20 21 0,-20 0 15,0 21-15,-1 0 0,1 0 16,-21 21-16,20 0 0,1 0 0,0 0 16,-1 22-16,1-22 0,21 21 15,-22-21-15,43 22 0,0-22 16,0 21-16,0-21 0,0 1 16,22-22-16,-1 21 0,0-21 0,21 0 15,1 0-15,-1 0 0,21 0 0,-20-21 16</inkml:trace>
  <inkml:trace contextRef="#ctx0" brushRef="#br0" timeOffset="5659.52">6286 4678 0,'-21'0'16,"0"0"-16,42 0 31,0 0-31,22 0 0,-1 0 15,0 0-15,22 0 0,-1-21 0,1 21 16,-1 0-16,22-21 0,-21-1 0,-1 22 16,1 0-16,-22 0 0,21-21 15,-20 21-15,-1 0 0,-21 0 0,0 0 16,1 0-16,-44 0 16,1 0-1,0 0-15,-21 21 0</inkml:trace>
  <inkml:trace contextRef="#ctx0" brushRef="#br0" timeOffset="5916.38">6752 4826 0,'21'21'0,"-42"-42"0,42 106 0,-21-43 16,0 0-16,0 22 0,0-22 0,-21 22 15,0-22-15,21 22 0,-21-22 0,0 0 16,-1 1-16,1 20 0,21-21 16,-21 1-16,21-1 0,-21 0 0,0-20 15,21 20-15,0-21 16,0 0-16,0 0 0,21-21 16,0 0-16,0 0 15,22-21-15,-22 0 0,21-21 16</inkml:trace>
  <inkml:trace contextRef="#ctx0" brushRef="#br0" timeOffset="6188.22">7705 4614 0,'0'0'0,"0"22"31,-22-1-31,22 21 0,-21 0 0,21 1 15,-21 20-15,0-20 0,0 20 0,21 1 16,-21-1-16,-1 1 0,1-22 16,0 21-16,0-20 0,21-1 0,-21 0 15,0-20-15,21 20 0,-22-21 0,22 21 16,0-20-16,0-1 0,0 0 16,0-42 15,0 0-31,22-22 0,-22 22 15,21-21-15</inkml:trace>
  <inkml:trace contextRef="#ctx0" brushRef="#br0" timeOffset="6480.05">7599 4763 0,'0'0'0,"0"-22"0,0-20 0,0 21 16,-21 0-16,21 0 0,0-1 15,0 1-15,0 0 0,21 0 16,0 21-16,0-21 0,21 21 15,-20 0-15,20 0 0,0-21 0,1 21 16,-1 0-16,0 0 0,1 21 0,-1 0 16,0 0-16,-21 0 0,1 0 15,-1 22-15,-21-22 0,0 21 0,0 1 16,0-1-16,-21 0 0,-1 1 16,-20-1-16,0 0 0,-22 1 15,22-1-15,-22-21 0,1 21 0,-1-20 16,22-1-16,0 0 0,21-21 15,-22 21-15,22 0 0,42-21 16,22 0 0,-22 0-16,21-21 0,-21 21 15</inkml:trace>
  <inkml:trace contextRef="#ctx0" brushRef="#br0" timeOffset="6683.94">8488 5271 0,'0'0'0,"21"21"0,21 0 16,-21-21-16,1 21 0,-1 0 0,-21 0 16,0 1-16,0-1 0,0 0 15,0 21-15,0 1 0,-21-1 0,-1 0 16,-20 1-16,0-1 0,-1 21 0,-20-20 16,21-1-16,-22 22 0,1-22 0,-1 0 15,1 1-15,-22-22 0,21 21 16,1-21-16,21 0 0,-1-21 15,1 0-15</inkml:trace>
  <inkml:trace contextRef="#ctx0" brushRef="#br0" timeOffset="7447.9">10456 4614 0,'0'0'0,"21"-21"0,1 21 0,20-21 16,-21 0-16,0 21 0,0-21 0,1 0 16,-22-1-16,0 1 0,0-21 15,0 21-15,0 0 0,-22-1 0,1 1 16,-21 0-16,0 0 0,20 21 16,-41 0-16,21 0 0,-1 0 0,-20 21 15,20 0-15,-20 22 0,-1-1 16,22 21-16,0-20 0,-1 41 0,1-20 15,21 21-15,-21-22 0,20 22 0,22-1 16,0 1-16,0-21 0,0-1 16,0 1-16,22-1 0,-1-21 0,21 1 15,0-1-15,1 0 0,20-20 0,1-1 16,-1 0-16,1 0 16,-1-21-16,1 0 0,-1 0 0,22-21 15,-22 0-15,22 0 0,0-1 0,-1-20 16,1 0-16,0 21 0,-22-22 15,1 1-15,-1-22 0,1 22 0,-43 0 16</inkml:trace>
  <inkml:trace contextRef="#ctx0" brushRef="#br0" timeOffset="8075.55">11366 4953 0,'0'0'0,"0"-21"0,0-21 0,-21 20 15,-21 1-15,0 0 0,-1 21 0,1 0 16,0 0-16,-22 0 0,22 0 16,-1 21-16,-20 22 0,21-22 0,-1 21 15,1 0-15,21 1 0,-22-1 0,22 0 16,0 1-16,0-1 15,0 0-15,21 1 0,0-22 0,0 0 16,0 21-16,0-20 0,21-22 0,0 21 16,21 0-16,-20-21 0,20 0 15,0 0-15,1 0 0,-1 0 0,21-21 16,-20 0-16,-1-1 0,0 22 0,1-21 16,-22 0-16,21-21 0,-21 21 15,1-1-15,-22 1 0,0-21 0,0 21 16,0 0-16,0-1 0,0 44 31,0-1-31,0 0 0,0 0 16,0 0-16,0 0 0,0 1 0,0-1 15,0 0-15,0 0 0,0 0 16,21 0-16,0-21 0,0 0 16,0 0-16,22 0 0,-22 0 15,0 0-15,0-21 0,0 0 16,22 0-16,-22 0 0,0-22 0,0 22 15,0-21-15,0 0 0,1-1 16,-1 1-16,-21 0 0,0-1 0,21 1 16,-21 21-16,0-22 0,21 22 0,-21 0 15,0 42 1,0 22-16,0-1 16,0 0-16,0 22 0,-21-1 15,0 1-15,21-1 0,-21 1 16,21-1-16,-22 1 0,22 20 0,-21 1 15,21-21-15,-21 20 0,21 1 0,0 0 16,0-1-16,-21 1 0,0-22 16,0 22-16,-1 0 0,22-1 0,-21-20 15,0 21-15,0-22 0,0 1 0,0-1 16,-1-21-16,22 1 0,0-1 0,-21-21 16,21 22-16,-21-43 15,21 21-15,0-42 16,0-1-16,0-20 0,21 21 15,0-43-15,-21 1 0,22-1 0,20 1 16,-21-22-16</inkml:trace>
  <inkml:trace contextRef="#ctx0" brushRef="#br0" timeOffset="8340.39">11790 5165 0,'0'0'15,"0"-43"-15,0 1 0,0 21 0,0-21 0,0 20 16,0 1-16,21 0 0,0 21 15,0 0-15,0 0 16,1 0-16,20 0 0,-21 0 0,21 0 16,-20 0-16,20 21 0,-21 0 0,0 1 15,-21-1-15,0 21 0,0-21 16,0 22-16,0-22 0,-21 21 0,-21-21 16,-1 0-16,22 1 0,-21-1 0,0 0 15,-1 0-15,1-21 0,21 0 16,0 21-16,-1-21 0,44-21 15,-22 0 1,42 0-16,-21 0 0,21-22 0,-20 22 16</inkml:trace>
  <inkml:trace contextRef="#ctx0" brushRef="#br0" timeOffset="8565.26">12679 4445 0,'0'0'0,"21"0"0,-21 21 15,0 0-15,0 22 0,0-22 16,-21 21-16,21 1 0,-21-1 16,-1 0-16,1 22 0,21-22 0,-21 0 15,0 22-15,21-22 0,-21 1 0,21-1 16,0 0-16,0-21 0,-21 22 16,21-22-16,0 0 0,0 0 0,0 0 15</inkml:trace>
  <inkml:trace contextRef="#ctx0" brushRef="#br0" timeOffset="8731.17">12382 4974 0,'0'0'0,"22"0"31,-1-21-31,0 21 15,0 0-15,21-21 0,-20 21 16,20-21-16,-21 21 0,21-21 16,1 21-16,20-22 0,-20 1 0,-1 0 15</inkml:trace>
  <inkml:trace contextRef="#ctx0" brushRef="#br0" timeOffset="8944.04">13166 4720 0,'0'0'0,"-22"0"0,-105 43 31,85-1-31,21-21 0,0 21 0,-22 1 16,22-1-16,0 0 0,0-20 0,0 20 15,0 0-15,21 1 0,0-22 16,0 21-16,0-21 0,0 0 16,0 1-16,21-1 0,21-21 15,-21 0-15,22 0 0,-1 0 16,0 0-16,1-21 0,20 21 0,-21-22 15,22 1-15,-22-21 0,22 21 0</inkml:trace>
  <inkml:trace contextRef="#ctx0" brushRef="#br0" timeOffset="9715.6">13652 4466 0,'0'0'0,"0"-21"0,0 0 0,-21 21 15,0 0-15,0 21 0,0 21 16,0-20-16,21 20 0,-22-21 15,1 21-15,0 22 0,0-22 0,21 22 16,0-1-16,-21-20 0,0 20 16,21-21-16,-22 1 0,22-1 0,0 0 15,0-20-15,0 20 0,-21-21 0,21 0 16,0 0-16,21-21 16,1-21-1,-1 0-15,0 0 0,0 0 16,0 0-16,-21-22 0,21 22 15,1-21-15,-1-1 0,0 22 0,0-21 16,0 21-16,-21 0 0,0-1 16,21 1-16,-21 42 15,0 1-15,0-1 16,0 0-16,0 21 0,0-21 16,0 22-16,0-22 0,0 0 0,22 21 15,-1-20-15,-21-1 0,21 0 0,0-21 16,21 21-16,-20-21 0,20 0 15,0 0-15,-21 0 0,22 0 0,20 0 16,-20 0-16,-1 0 0,0 0 0,1-21 16,-1 0-16,0 0 15,1-1-15,-22-20 0,21 21 0,-21-21 0,0-1 16,-21 1-16,0 0 0,0-1 0,0 1 16,0 0-16,0 20 15,-21 1-15,0 0 0,0 21 0,0 0 16,0 0-16,-1 21 0,-20 0 0,21 22 15,-21-1-15,20 0 0,-20 1 16,21-1-16,0 0 0,0 1 0,-1-1 16,22 0-16,0-20 0,0 20 15,0-21-15,0 0 0,22 0 16,-1-21-16,0 0 0,0 0 0,0 0 16,0 0-16,1 0 0,-1 0 15,0-21-15,0 0 0,0 0 0,0 0 16,22 0-16,-22-1 0,0 1 0,0-21 15,0 21-15,1-22 16,-1 22-16,0 0 0,0 0 0,-21 0 16,0 42-16,0 0 15,0 0-15,0 0 0,0 22 16,0-22-16,0 21 0,0-21 0,-21 1 16,21 20-16,0-21 0,0 0 0,0 0 15,0 1-15,0-1 16,21 0-16,0-21 0,0 0 15,1 0-15,-1 0 0,0 0 0,0 0 16,21 0-16,-20-21 0,-1 0 16,21 21-16</inkml:trace>
  <inkml:trace contextRef="#ctx0" brushRef="#br0" timeOffset="9920.49">15388 5122 0,'0'0'0,"0"22"0,0-1 47,-21-21-47,0 0 32,0 0-32,-1 0 15,1 0-15,-21 0 0,21 0 16,0 0-16</inkml:trace>
  <inkml:trace contextRef="#ctx0" brushRef="#br0" timeOffset="10516.14">15473 5059 0,'0'0'0,"0"-21"15,0 42 1,0 0-16,0 0 15,0 0-15,0 22 0,0-22 0,0 21 16,0-21-16,0 22 0,-21-22 16,-1 0-16,22 21 0,-21-20 0,0-1 15,-21 0-15,-1 0 0,1 0 0,-21 0 16,-1-21-16,-21 0 0,22 22 16,-22-22-16</inkml:trace>
  <inkml:trace contextRef="#ctx0" brushRef="#br0" timeOffset="10791.99">16933 4551 0,'-21'0'0,"42"0"0,-63 0 16,21 0-16,21 21 15,0 0-15</inkml:trace>
  <inkml:trace contextRef="#ctx0" brushRef="#br0" timeOffset="12080.27">17145 4614 0,'0'0'0,"0"-21"0,0 0 0,0 0 0,0 0 15,0 0-15,-21-1 0,0 1 0,-1-21 16,1 21-16,-21 0 0,0-1 15,20 1-15,-20 0 0,21 21 0,-21 0 16,20 0-16,-20 21 0,0 0 16,21 1-16,-22 20 0,1 0 0,21 1 15,-22-1-15,22 0 0,0 1 0,0 20 16,21-21-16,0 22 0,0-22 16,0 1-16,0-1 0,0 0 0,21 1 15,0-22-15,0 0 16,1 0-16,-1 0 0,21-21 0,-21 0 15,0 0-15,22 0 0,-22 0 0,21-21 16,1 0-16,-22 0 0,21-22 16,0 22-16,1-21 0,-1-22 0,0 22 15,1-21-15,-1 20 0,0-20 16,-20-1-16,20 1 0,-21-22 0,21 22 16,-20-22-16,-1 21 0,0-20 0,-21 20 15,0 22-15,0 0 0,0-1 16,0 22-16,0 0 0,0 0 0,-21 21 15,0 21-15,-1 0 16,-20 0-16,21 43 0,-21-1 16,20 1-16,-20-1 0,21 1 15,0 20-15,0-20 0,-1 21 0,1-22 16,21 22-16,0-22 0,0 1 0,0-1 16,0 1-16,0-22 0,21 0 15,1 1-15,-1-1 0,21-21 0,-21 0 16,22 1-16,-22-1 0,21-21 15,0 0-15,1 0 0,-22 0 0,21-21 16,1-1-16,-1 1 0,-21 0 0,21 0 16,-20-21-16,20-1 0,-21 1 15,0 0-15,0-22 0,1 22 0,-1-1 16,0 1-16,0 0 0,0 21 16,-21-1-16,0 1 0,0 42 15,0 1-15,0-1 16,0 21-16,0-21 0,-21 22 15,21-1-15,-21 0 0,21-21 0,0 22 16,0-22-16,0 0 0,0 0 16,0 0-16,0 1 0,21-22 15,0 0-15,0 0 0,1 0 16,-1 0-16,21 0 0,-21-22 16,0 1-16,1 0 0,20-21 15,-21 21-15,21-22 0,-20 1 0,20 21 16,-21-22-16,0 1 0,0 21 15,1 0-15,-1 0 0,-21-1 0,0 44 32,0-1-32,-21 0 0,21 0 0,-22 21 15,1-20-15,0 20 0,0 0 0,21 1 16,0-22-16,0 21 0,0-21 16,0 0-16,0 1 0,0-1 0,0 0 15,21-21-15,21 21 0,-20-21 16,20 0-16,0 0 0,-21 0 0,22 0 15,-1 0-15,0 0 0,-20-21 16,20 0-16,-21 0 0,0-1 16,0-20-16,-21 21 0,0-21 0,0-1 15,0 1-15,-21 0 0,0-1 16,-21 1-16,-1 21 0,1-22 0,0 22 16,-22 0-16,22 21 0,0-21 0,-1 21 15,22 0-15,-21 0 0,21 0 16,-1 0-16,44 0 31,20 0-31,0 0 0,-21 0 16,22 0-16,20 0 0,-20 0 15,-1 0-15,0 0 0,22 0 16,-22 0-16,0 0 0,1 0 0,-22 0 16,0 0-16,0 21 0,0-21 15,1 21-15,-22 0 0,0 22 0,0-1 16,0 0-16,0 22 0,0-1 0,0 1 15,0-1-15,0 1 0,0-1 16,0 1-16,-22-1 0,1 1 0,0-1 16,0-20-16,0 20 0,0-20 15,-1 20-15,1-21 0,0 1 0,0-1 16,0 0-16,0 1 0,21-22 0,0 0 16,-22 0-16,22 0 0,-21-21 15,42 0 1,1 0-16,-22-21 15,21-21-15,0 21 0,0-22 16,0 22-16,0-21 0</inkml:trace>
  <inkml:trace contextRef="#ctx0" brushRef="#br0" timeOffset="12339.12">18838 4826 0,'0'0'0,"21"-63"0,-21 20 0,22-20 15,-22 20-15,21 1 0,0 0 16,-21-1-16,21 22 0,0 0 0,0 21 15,1 0-15,-1 0 0,0 0 16,0 0-16,0 0 0,22 21 16,-22 0-16,0 1 0,0-1 0,-21 0 15,0 0-15,0 21 0,0-20 16,0 20-16,-21-21 0,0 21 0,-22-20 16,1-1-16,21 21 0,-21-21 0,-1 0 15,1-21-15,0 22 0,-1-1 16,22-21-16,-21 0 0,21 0 0,-1 0 15,65 0 1,-22-21-16,0-1 16</inkml:trace>
  <inkml:trace contextRef="#ctx0" brushRef="#br0" timeOffset="12867.82">19981 4530 0,'0'0'16,"0"-21"-16,0-1 0,-21 1 0,0 21 16,0-21-16,0 21 0,-22 0 15,22 0-15,-21 0 0,-22 0 0,22 0 16,-22 21-16,22-21 0,0 21 0,-22 22 16,22-22-16,0 0 0,20 21 15,-20-20-15,21 20 0,0-21 0,21 21 16,0 1-16,0-22 15,0 21-15,0-21 0,21 1 0,21-1 16,-21 0-16,22 0 0,-22-21 0,21 0 16,1 0-16,-1 0 0,0 0 15,1 0-15,-1 0 0,0-21 0,1 0 16,-1-22-16,-21 22 0,21-21 16,-20 0-16,-1-1 0,0 1 0,0-22 15,-21 22-15,0-21 0,21-1 0,0-21 16,-21 22-16,0-22 0,0 22 15,22-1-15,-22 22 0,21-22 0,-21 43 16,0-21-16,0 21 0,0 42 31,0 0-31,0 43 16,0-22-16,0 21 0,-21 1 0,21-1 16,-22 1-16,1-1 0,21-20 0,0 20 15,-21 1-15,21-22 0,-21 22 16,21-22-16,0 0 0,0 1 0,0-22 15,0 21-15,0-21 0,0 22 16,0-22-16,21-21 0,-21 21 0,21-21 16,0 0-16,1 0 0,20 0 15,-21-21-15,0 21 0</inkml:trace>
  <inkml:trace contextRef="#ctx0" brushRef="#br0" timeOffset="14051.73">20595 4572 0,'0'0'0,"0"-21"15,-21 21 1,0 0-16,0 0 16,-1 0-16,1 0 0,-21 21 0,21-21 15,0 21-15,-1 0 0,1 1 16,0-1-16,21 0 0,-21 21 0,21-21 16,-21 1-16,21 20 15,-21-21-15,21 0 0,0 0 0,0 1 0,0-1 16,0 0-16,42-21 0,-21 0 15,0 0-15,0 0 0,1 0 16,20 0-16,-21 0 0,21-21 0,1 0 16,-22-1-16,0-20 0,21 21 15,-20-21-15,-1-1 0,-21 1 0,0 21 16,0-22-16,0 1 0,0 21 0,0-21 16,-21 20-16,-1 1 15,1 21-15,-21 0 0,21 0 0,0 21 16,-22-21-16,22 22 0,0-1 15,0 0-15,0-21 0,21 21 16,0 0-16,0 0 0,0 1 16,21-1-16,0-21 0,21 0 15,-21 0-15,22 0 0,-22 0 0,21 0 16,1 0-16,-1 0 0,-21 0 0,21-21 16,1-1-16,-1 22 0,-21-21 15,22 0-15,-22 0 0,21 21 0,-21-21 16,0 0-16,-21 42 31,0 0-31,0 0 0,-21 0 16,0 0-16,0 22 0,0-22 15,0 0-15,-1 21 0,1-20 16,0 20-16,21-21 0,0 0 16,0 0-16,0 1 0,0-1 0,0 0 15,21-21-15,0 0 0,22 0 16,-22 0-16,0-21 0,21 0 15,-20-1-15,20 1 0,-21 0 0,0 0 16,22-21-16,-22 20 0,0-20 16,0 21-16,0 0 0,0 0 0,1-1 15,-22 1-15,21 21 0,-21 21 32,0 1-32,-21-1 0,-1 0 0,22 0 15,-21 21-15,21-20 16,0-1-16,0 21 0,0-21 0,0 0 15,0 1-15,0-1 0,0 0 16,21 0-16,1-21 0,-1 0 16,0 0-16,0 0 0,0 0 15,-21-21-15,21 0 16,-21 0-16,22-22 0,-22 22 0,0-21 16,0 21-16,0-22 0,0 22 0,0-21 15,0 21-15,0-1 0,0-20 16,0 21-16,0 0 0,0 0 15,21 21-15,0 0 16,0 0-16,0 0 0,22 0 0,-22 0 16,0 0-16,21 0 0,-21 21 15,22-21-15,-22 21 0,21 0 16,-21 0-16,22 0 0,-22 1 0,21-1 16,-21 0-16,-21 0 0,0 0 15,0 0-15,0 1 0,0-1 0,0 0 16,0 0-16,0 0 0,-21-21 15,0 0-15,21 21 0,-21-21 16,0 0-16,0 0 0,-1-21 16,22 0-16,-21 0 0,21 0 15,-21 0-15,21-1 0,0 1 16,0-21-16,0 21 0,0-22 0,21 22 16,0-21-16,1 0 0,20 20 15,0-20-15,-21 21 0,22 0 0,-1 0 16,22-1-16,-22 22 0,0 0 15,22 0-15,-22 22 0,0-1 0,1 0 16,-22 21-16,21-21 0,-42 22 16,0-1-16,0 0 0,0 1 0,0-1 15,0 0-15,-21 1 0,-21-1 0,21-21 16,-1 22-16,1-22 0,-21 21 16,21-21-16,0 0 0,-1 1 0,1-22 15,-21 21-15,21-21 16,0 0-16,-22 0 0,22 0 0</inkml:trace>
  <inkml:trace contextRef="#ctx0" brushRef="#br0" timeOffset="14487.71">17060 5503 0,'0'0'15,"-21"0"-15,42 0 16,22-21-16,41 21 15,1 0-15,21-21 0,21 0 0,21 21 16,21-21-16,22 21 0,20 0 16,1-21-16,42 21 0,-21 0 0,21 0 15,21-22-15,-21 22 0,21 0 16,-21-21-16,-21 21 0,0-21 16,-21 21-16,-22 0 0,1-21 0,-22 21 15,-21 0-15,-21 0 0,-21 0 16,0 0-16,-22 0 0,1 0 0,0 0 15,-22 0-15,-20 0 0,20 0 0,-21 0 16,1 0-16,-22 0 0,21 0 16,1 0-16,-22 0 0,21 0 0,-21-21 15,22 21-15,-1-21 0</inkml:trace>
  <inkml:trace contextRef="#ctx0" brushRef="#br0" timeOffset="14803.53">23791 4424 0,'0'85'16,"0"-64"-16,21 0 0,1 21 15,-1-21-15,-21 1 0,21-1 0,0 0 16,0 0-16,0 0 0,1 0 16,-1 1-16,-21-1 0,21 0 0,0-21 15,0 0 1,0 0-16</inkml:trace>
  <inkml:trace contextRef="#ctx0" brushRef="#br0" timeOffset="14963.59">24193 4572 0,'0'0'0,"0"-21"16,0 0-16,0 0 0,-21 21 16,0 0-16,0 0 0,0 0 15,-22 21-15,1-21 0,0 21 16,-1 21-16,-20-21 0,21 1 0,-22 20 15,1-21-15,-1 21 0,22-20 16,-1 20-16,-20-21 0,42 0 0,-22 22 16</inkml:trace>
  <inkml:trace contextRef="#ctx0" brushRef="#br0" timeOffset="18647.34">16954 6435 0,'0'0'0,"0"-21"15,0-1-15,0 1 0,-21 0 16,21 0-16,-21 21 0,0 0 31,0 21-31,0 0 0,21 22 0,-22-1 16,22-21-16,0 21 0,-21 1 0,21-1 15,-21 0-15,21 1 0,-21-1 16,21-21-16,0 22 0,0-22 0,-21 0 16,21 0-16,-21 0 0,21 0 15,0 1-15,0-44 47,0 1-47,0 0 0,21 0 16,0 0-16,0-22 0,-21 22 0,21-21 15,0 0-15,1-1 0,-1 1 16,-21 0-16,21-1 0,21 22 0,-21-21 16,1 21-16,-1-1 0,0 22 15,21 0-15,-21 0 0,1 0 0,-1 22 16,0-1-16,0 21 0,0-21 16,-21 22-16,0-1 0,21 0 0,-21-21 15,0 22-15,0-1 0,0-21 16,0 0-16,0 22 0,0-22 0,0 0 15,0 0-15,0 0 32,22-21-17,-1-21-15,-21 0 0,21 0 0,0 0 16,0 0-16,0-1 0,1-20 16,-1 21-16,21-21 0,-21-1 15,0 1-15,1 21 0,-1-22 0,21 1 16,-21 21-16,0 0 0,1 0 0,-1 21 15,0 0 1,-21 21-16,21 0 0,-21 21 16,0-21-16,0 22 0,0-22 0,0 21 15,0-21-15,0 22 0,0-22 16,0 0-16,0 0 0,0 0 0,0 1 16,0-1-16,0 0 0,21-21 15,0 0-15,1 0 16,-1 0-16,0 0 0,0 0 0,0 0 15,0-21-15,1 21 0,-1-21 16,21-1-16,-21 1 0,22-21 0,-22 21 16,21 0-16,0-22 0,-20 1 15,20 21-15,-21-22 0,0 22 16,0 0-16,1 0 0,-22 42 31,-22 0-31,1 0 0,0 22 16,0-22-16,0 21 0,21-21 15,-21 22-15,-1-1 0,1-21 0,21 0 16,0 22-16,0-22 0,0 0 16,0 0-16,0 0 0,21-21 15,22 0-15,-22 0 16,21 0-16,-21 0 0,22 0 0,-1 0 16,22-21-16,-22 0 0,0 0 0,1 0 15,-1 0-15,-21-1 16,21-20-16,-20 21 0,-1-21 0,-21-1 15,0 1-15,0 0 0,0-1 16,0 1-16,0 0 0,-43 20 0,22-20 16,0 21-16,0 0 0,-21 21 0,-1 0 15,1 0-15,21 0 0,-22 21 16,1 0-16,21 21 0,-21 1 0,20-1 16,1 0-16,0 1 0,21-1 15,0 0-15,0 1 0,0-22 0,0 21 16,21-21-16,0 1 0,1-1 0,20 0 15,-21 0-15,21-21 16,1 0-16,-1 0 0,0 0 0,1 0 16,-1 0-16,0 0 0,1-21 15,-1 0-15,-21 0 0,22-1 0,-1 1 16,-21-21-16,0 0 0,0-1 0,1 1 16,-1 0-16,0 20 0,-21-20 15,0 21-15,0 0 0,0 0 0,0 42 31,0 0-31,0 21 0,0-21 16,0 22-16,0-22 0,0 21 16,0-21-16,0 1 0,0 20 0,0-21 15,0 0-15,0 0 0,0 1 0,0-1 16,21-21 0,0 0-16,0 0 0,1 0 15,-1 0-15,0 0 0,0 0 16,0-21-16,0-1 0,1 1 15,-1 0-15,-21 0 0,21 0 0,0-22 16,0 22-16,-21-21 0,21 21 16,-21 0-16,22-1 0,-22 1 0,0 0 15,0 42 1,0 0-16,0 1 0,0-1 16,0 21-16,0-21 0,0 0 0,0 1 15,0-1-15,0 0 16,0 0-16,0 0 0,0 0 0,0 1 15,21-22-15,0 0 16,21 0-16,-21 0 0,22 0 16,-22 0-16,21 0 0,1 0 0,-1-22 15,0 1-15,1 0 0,-1 0 16,0 0-16,1-22 0,-1 22 0,-21-21 16,0 0-16,0 20 0,1-20 15,-1 21-15,-21 0 0,21 0 0,-21 42 31,0 0-31,0 0 16,0 0-16,0 22 0,0-22 0,0 0 16,0 21-16,0-21 0,0 1 15,-21 20-15,0-21 0,21 0 0,-22 0 16,22 1-16,-21-1 0,0-21 16,0 0-16,0 0 15,0 0 1,-1 0-16,22-21 15,-21-1-15,21 1 0,0 0 16,-21 21 0,21 21-1,0 0-15,0 1 16,21-1-16,0-21 0,1 21 16,-1-21-16,0 0 0,0 0 15,0 0-15,0 0 0,22 0 0,-1 0 16,0 0-16,1 0 0,-1 0 15,0 0-15,22-21 0,-22 21 0,1-21 16,-1-1-16,0 1 0,-21 0 0,1 0 16,20-21-16,-42-1 0,21 22 15,-21-21-15,21-1 0,-21 1 0,0 0 16,0 21-16,0-1 0,-21 1 16,0 21-16,0 0 0,0 0 0,-1 0 15,1 21-15,0 1 0,0 20 16,-21-21-16,20 21 0,1 1 15,21-22-15,-21 21 0,21 1 0,0-22 16,0 0-16,0 21 0,0-21 16,0 1-16,0-1 0,21-21 15,0 0-15,1 0 0,-1 0 16,0 0-16,21 0 0,-21 0 0,22 0 16,-1-21-16,0-1 0,1 1 0</inkml:trace>
  <inkml:trace contextRef="#ctx0" brushRef="#br0" timeOffset="18903.41">21040 6096 0,'0'0'0,"0"21"32,0 22-32,-22-22 0,22 21 15,-21 0-15,21 1 0,-21-1 0,0 22 16,21-22-16,-21 21 0,0-20 0,-1-1 15,22 22-15,-21-43 0,0 21 16,21 0-16,0-20 0,-21-1 0,21 0 16,0 0-16,0 0 0,21-21 31,0-21-15,0 0-16,1 0 0,-1 0 15,0-22-15</inkml:trace>
  <inkml:trace contextRef="#ctx0" brushRef="#br0" timeOffset="19128.29">21294 6096 0,'0'0'0,"21"0"0,-21 21 0,0 0 16,0 1-16,0-1 0,0 21 16,0-21-16,0 22 0,-21 20 0,-1-21 15,22 1-15,-21 20 0,0-20 16,21-1-16,0 0 0,-21 1 15,21-1-15,-21-21 0,21 0 0,0 22 16,0-22-16,0 0 16,0 0-16,-21-42 31</inkml:trace>
  <inkml:trace contextRef="#ctx0" brushRef="#br0" timeOffset="19615.47">20807 6604 0,'21'0'31,"0"0"-31,21 0 0,-20 0 16,20 0-16,-21 0 0,21 0 0,1 0 16,-1 0-16,0 0 0,1 0 15,-1-21-15,0 0 0,1 21 0,20-21 16,-20 21-16,-1-22 0,0 22 15,1-21-15,-22 0 0,0 21 0,0-21 16,0 21-16,-42 0 16,0 0-1,0 21-15,-22 0 0,22 0 16,-21 1-16,21-1 0,-22 21 16,22-21-16,0 22 0,0-22 0,0 0 15,0 21-15,21-21 0,0 1 0,0-1 16,0 0-16,0 0 15,21-21-15,0 0 0,0 0 16,0 0-16,0 0 0,22 0 16,-1 0-16,-21 0 0,22-21 0,-1 0 15,0 0-15,1-1 0,-22-20 0,0 0 16,0 21-16,0-22 0,0 1 16,-21 0-16,0 20 0,0-20 0,0 21 15,0-21-15,0 20 16,-21 22-16,0-21 0,0 21 0,0 0 15,0 0-15,-1 0 0,1 0 16,0 21-16,0 1 0,21-1 16,0 0-16,0 0 0,0 0 15,0 0-15</inkml:trace>
  <inkml:trace contextRef="#ctx0" brushRef="#br0" timeOffset="20003.28">22077 6435 0,'0'0'0,"0"-21"0,0-1 31,21 22-31,0 22 16,-21-1-16,21 0 15,-21 0-15,21 21 0,-21-20 16,22-1-16,-22 21 0,0-21 0,0 0 15,0 1-15,0-1 0,0 0 0,0 0 16,0 0-16,0 0 0,0 1 16,0-44 15,0 1-15,21 0-16,-21 0 0,21 0 15,-21-22-15,21 22 0,-21-21 16,21 21-16,0-22 0,-21 22 0,22 0 15,-1-21-15,0 21 0,0-1 16,0 1-16,0 21 16,1 0-16,-1 0 15,0 0-15,-21 21 16,0 1-16</inkml:trace>
  <inkml:trace contextRef="#ctx0" brushRef="#br0" timeOffset="20299.62">22585 6562 0,'0'0'0,"21"0"15,-21-21-15,21 21 0,-21-22 0,21 22 16,0-21-16,-21 0 0,22 21 16,-22-21-16,21 21 0,-21-21 15,-21 21 1,-1 0-1,1 21-15,0 0 0,0 0 0,0 0 16,0 1-16,-1-1 16,1 0-16,21 0 0,0 0 0,-21 0 15,21 1-15,0-1 0,0 0 16,0 0-16,21-21 0,0 21 16,1-21-16,-1 0 0,0 0 0,0 0 15,0 0-15,22 0 0,-22 0 16,0 0-16,21 0 0</inkml:trace>
  <inkml:trace contextRef="#ctx0" brushRef="#br0" timeOffset="20683.98">22966 6456 0,'0'0'0,"0"-42"0,0 20 0,0 1 0,0 0 15,21 21-15,0-21 0,-21 0 16,21 0-16,0 21 0,1-22 0,-1 22 15,0 0-15,0 0 0,0 0 16,0 0-16,1 0 16,-1 0-16,0 22 0,-21-1 15,21 21-15,-21-21 0,21 0 16,-21 22-16,0-22 0,0 21 0,0-21 16,0 22-16,0-22 0,0 0 15,0 0-15,0 0 0,0 1 0,-21-22 16,21 21-16,-21-21 0,0 0 31,21-21 0,0-1-31,21 1 16,-21 0-16,21 0 0,0-21 0,0 20 16,1 1-16,-1 0 0,0-21 15,0 21-15,21-1 0,1 1 0,-1 0 16,0 0-16,22 0 0,-22 0 15</inkml:trace>
  <inkml:trace contextRef="#ctx0" brushRef="#br0" timeOffset="20975.81">24045 6223 0,'0'0'0,"0"21"0,21 0 0,1 1 16,-1-1-16,-21 0 0,21 0 16,0 0-16,0 0 0,0 1 15,1-1-15,-1 0 0,-21 0 16,0 0-16,21-21 15,0 0 17,-21-21-32,0 0 0</inkml:trace>
  <inkml:trace contextRef="#ctx0" brushRef="#br0" timeOffset="21135.71">24299 6202 0,'-21'21'16,"42"-42"-16,-84 63 0,42-21 0,-22 1 16,1-1-16,0 21 0,-22-21 0,22 22 15,-22-1-15,22 0 0,-22-21 16,1 22-16,-1-22 0,22 21 0,-21-21 16</inkml:trace>
  <inkml:trace contextRef="#ctx0" brushRef="#br0" timeOffset="48831.97">1651 8721 0,'0'0'0,"0"-21"16,21 21-16,-21-22 0,0 1 16,21 21-16,-21-21 15,0 0 17,0 42-1,0 0-31,0 0 0,0 1 15,0 20-15,0 0 0,0 1 0,21-1 16,-21 21-16,0-20 0,0 20 16,0-20-16,0-1 0,0 21 15,0-20-15,0-1 0,0 0 16,0-20-16,-21 20 0,0-21 0,21 21 16,0-20-16,-21-1 0,21 0 15,-21 0-15,21 0 0,0 0 16,-21-21-16,-1 0 15,22-21-15,0 0 16,0 0-16,-21 0 0</inkml:trace>
  <inkml:trace contextRef="#ctx0" brushRef="#br0" timeOffset="49476.6">1397 8932 0,'0'0'0,"-21"0"0,0-21 16,21 0-16,0 0 15,-22 0-15,22 0 0,0-1 16,0 1-16,0 0 0,0 0 0,0 0 16,0 0-16,22-1 15,-1 1-15,0 21 0,21-21 0,-21 0 16,22 21-16,-1 0 0,22 0 15,-22 0-15,0 0 0,22 0 0,-22 0 16,0 42-16,22-21 0,-22 22 16,-21-1-16,22 0 0,-1 22 0,-21-22 15,0 22-15,1-22 0,-1 0 16,-21 1-16,0 20 0,0-20 0,0-1 16,0-21-16,-21 21 0,21-20 15,-22-1-15,22 0 0,-21 0 0,21 0 16,-21-21-1,21-21 1,-21 21-16,21-21 0,0 0 16,0-22-16,0 1 0,0 0 15,0-1-15,0 1 0,0-21 16,21-1-16,0 1 0,0-1 0,22 1 16,-1-1-16,0 1 0,1 20 15,-1 1-15,22 0 0,-1 20 0,-21 1 16,22 0-16,-22 21 0,1 0 15,-1 21-15,0 0 0,-21 1 0,1 20 16,-1 0-16,0 1 0,-21 20 0,0 1 16,0-22-16,0 21 0,-21 1 15,0-22-15,-1 22 0,1-22 16,0 0-16,0 1 0,0-1 16,0 0-16,-1-20 0,22-1 0,0 0 15,0 0-15,0 0 0,-21 0 16,21 1-16,21-22 47,-21-22-47,22 1 0,-1 21 0</inkml:trace>
  <inkml:trace contextRef="#ctx0" brushRef="#br0" timeOffset="50179.51">3217 8954 0,'0'0'0,"0"21"16,-21-21-16,21 21 15,-21 0-15,0 0 0,0 22 0,-1-22 16,1 21-16,0-21 0,0 22 16,-21-22-16,20 21 0,1-21 0,0 22 15,21-22-15,0 0 0,-21 0 16,21 0-16,0 0 0,0 1 15,0-1-15,21-21 0,0 0 16,0 0-16,1 0 0,-1 0 16,0 0-16,0-21 15,0 21-15,-21-22 0,21 1 16,-21 0-16,0 0 0,0 0 0,0 0 16,0-1-16,0-20 0,0 21 15,0-21-15,0 20 0,-21 1 0,21-21 16,0 21-16,0 0 0,0-22 0,0 22 15,0 0-15,0 0 0,21 21 16,1-21-16,-1-1 0,0 1 0,21 21 16,-21 0-16,22 0 15,-1 0-15,0 0 0,22 0 0,-22 21 0,1 1 16,-22-1-16,21 0 0,-21 21 16,0-21-16,1 22 0,-1-22 15,-21 21-15,0 1 0,0-22 0,0 0 16,0 21-16,0-21 0,-21 1 15,21-1-15,-22 0 0,1 0 16,0 0-16,21-42 31,0 0-31,0 0 16,0 0-16,0-22 0,0 22 0,21-21 16,0-1-16,22-20 0,-22 21 15,0-1-15,21 1 0,1 0 0,-22-1 16,21 22-16,-21 0 0,22 21 15,-22 0-15,0 0 0,0 21 16,0 0-16,1 0 0,-1 1 0,-21 20 16,21 0-16,-21-21 0,0 22 0,0-1 15,0-21-15,0 22 0,0-1 16,-21-21-16,0 0 0,-1 22 0,1-22 16,0 0-16,0 0 0,21 0 0,-21 0 15</inkml:trace>
  <inkml:trace contextRef="#ctx0" brushRef="#br0" timeOffset="50555.3">4911 8615 0,'21'-21'15,"-42"42"-15,42-63 0,0-1 0,0 22 0,-21 0 16,21 0-16,0 0 0,1 21 16,-22 21-1,0 0-15,0 21 16,0-21-16,0 22 0,-22-1 15,22 22-15,-21-1 0,0-21 0,0 22 16,21-1-16,-21-20 0,0 20 16,-1-20-16,22-1 0,-21 0 0,0 1 15,21-1-15,0-21 0,0 0 16,-21 0-16,21 1 0,0-1 0,21-21 31,0-21-15,0-1-16,1 1 0,-1 0 15</inkml:trace>
  <inkml:trace contextRef="#ctx0" brushRef="#br0" timeOffset="50884.11">5334 8827 0,'0'0'0,"0"21"0,0 0 15,0 21-15,0 1 0,-21-1 0,21 0 16,-21 1-16,21-1 0,0 0 0,0 1 15,0-22-15,-22 21 0,22-21 16,0 22-16,0-22 0,0 0 16,0 0-16,22-21 0,-1 21 0,0-21 15,0 0-15,0 0 0,22 0 16,-22 0-16,21 0 0,-21-21 0,22 0 16,-22 0-16,21 0 0,-21-1 15,0-20-15,1 0 0,-22 21 0,0-22 16,0 1-16,0 0 0,-22-1 0,1 1 15,0 21-15,-21 0 0,-1-1 16,1 22-16,0 0 0,-1 0 0,1 0 16,0 0-16,21 0 0,-22 0 15,22 0-15,0 22 0,0-22 0,0 0 16,-1 0-16,1 0 0,0 0 16</inkml:trace>
  <inkml:trace contextRef="#ctx0" brushRef="#br0" timeOffset="51060.12">4678 8890 0,'0'0'0,"-21"0"0,42 0 31,21 0-31,0 0 16,1 0-16,-1 0 0,22-21 0,-1 21 15,1-21-15,-1 0 0,22-1 16,-22 22-16,22-21 0,-22 0 15,22 0-15</inkml:trace>
  <inkml:trace contextRef="#ctx0" brushRef="#br0" timeOffset="51492.88">6964 8530 0,'0'0'0,"0"-21"0,0 0 16,-21 21-16,-1 0 16,22 42-1,-21-21-15,21 22 0,-21-1 0,21 0 16,-21 1-16,0 20 0,0 1 16,-1-1-16,1-20 0,0 20 15,0 1-15,21-22 0,-21 0 0,0 1 16,21-1-16,-22 0 0,22-21 0,0 22 15,0-22-15,0 0 16,0 0-16,22-21 16,-1 0-16,-21-21 0,21 0 0,0 0 15,-21 0-15,21-22 0</inkml:trace>
  <inkml:trace contextRef="#ctx0" brushRef="#br0" timeOffset="51703.11">6773 8551 0,'0'0'0,"0"-21"0,0 0 31,21 21-31,1-21 0,20 21 16,-21 0-16,21 0 0,1-21 16,-1 21-16,0 0 0,1 0 0,-1 0 15,0 0-15,-20 0 0,20 0 0,-21 0 16,0 0-16,0 0 0,-21 21 15,-42 0 1,21-21-16</inkml:trace>
  <inkml:trace contextRef="#ctx0" brushRef="#br0" timeOffset="51876.01">6794 8954 0,'0'0'0,"0"21"0,0 0 16,22-21-1,-1 0-15,0 0 0,0 0 16,0 0-16,0 0 0,22-21 0,-22 21 16,21-21-16,1 21 0,-22-22 15,21 1-15,0 21 0,-20-21 0,20 21 16,-21 0-16</inkml:trace>
  <inkml:trace contextRef="#ctx0" brushRef="#br0" timeOffset="52480.87">7408 9017 0,'0'0'0,"-21"0"0,0 0 0,0 0 16,0 0-16,-1 0 0,1 0 16,21-21-16,0 0 0,0 0 15,0-1-15,0 1 0,0 0 16,0 0-16,0 0 0,21 0 15,1-1-15,20 1 0,-21 0 0,21 21 16,1-21-16,-1 21 0,0 0 16,1 0-16,-1 0 0,22 21 0,-22 0 15,-21 0-15,21 1 0,-20-1 16,-1 21-16,-21-21 0,0 22 0,0-1 16,0 0-16,-21-21 0,-22 22 0,22-22 15,-21 21-15,-1-21 0,1 1 16,21-1-16,-21 0 0,20-21 0,1 0 15,0 21-15,0-21 16,21-21 0,0 0-16,0 0 0,21-1 15,0 1-15,0 0 0,22 0 16,-22 0-16,21-22 0,1 22 0,-1-21 16,21 21-16,-20-22 0,20 22 0,-20 0 15,20-21-15,-21 21 0,22-22 16,-22 22-16,1 21 0,-1-21 0,-21 0 15,21 21-15,-20 0 0,-1 0 0,-21 21 16,0 0 0,0 0-16,0 22 0,0-22 0,0 21 15,-21-21-15,-1 22 0,1-22 16,0 21-16,21 0 0,-21-20 0,21-1 16,-21 0-16,21 21 0,0-21 15,0 1-15,0-1 0,-21-21 16,21 21-16,0-42 31,0 0-31,0-22 16,0 22-16,0 0 15</inkml:trace>
  <inkml:trace contextRef="#ctx0" brushRef="#br0" timeOffset="52651.77">8318 8551 0,'0'0'0,"0"-21"0,0 0 0,0 0 15,0 42 17,0 0-32,0 0 15,0 1 1,0-1-16,22 0 0,-1-21 16,-21 21-16,0 0 0,21-21 0,0 21 15</inkml:trace>
  <inkml:trace contextRef="#ctx0" brushRef="#br0" timeOffset="53228.66">9250 8975 0,'0'-21'16,"0"-1"-1,0 1-15,0 0 0,0 0 0,0 0 0,0 0 16,-21-1-16,-1 1 0,1 0 0,21 0 15,-21 0-15,0 0 0,0 21 16,0 0-16,-1 0 0,-20 0 16,21 0-16,0 0 0,-22 21 0,1 21 15,21-21-15,-21 22 0,20-1 16,-20 0-16,21 1 0,0-1 0,0 0 16,21 1-16,0-22 0,0 21 15,0-21-15,0 22 0,0-22 16,0 0-16,21 0 0,0-21 0,0 21 15,0-21-15,0 0 0,22 0 16,-22 0-16,21 0 0,1 0 0,-22-21 16,21 0-16,0 21 0,1-21 0,-22-22 15,21 22-15,-21-21 0,1 0 16,-1-1-16,21-20 0,-21 20 0,0-20 16,1-1-16,-1 1 0,0-1 15,0 1-15,-21 21 0,0-1 0,21-20 16,-21 42-16,0-22 0,0 22 0,0 0 15,0 0-15,-21 21 16,0 21-16,0 0 16,21 0-16,-21 22 0,21-22 0,-22 21 15,22 0-15,0 22 0,0-22 0,0 1 16,0 20-16,0-21 0,0 22 16,0-22-16,0 1 0,0-1 0,0 0 15,0-21-15,0 22 0,22-22 16,-1 0-16,0 0 0,0 0 0,0-21 15,0 22-15,1-22 0,20 0 0,-21 0 16,21 0-16,1 0 0,-1-22 16,0 1-16,1 0 0,-1 0 15</inkml:trace>
  <inkml:trace contextRef="#ctx0" brushRef="#br0" timeOffset="54243.58">10308 8721 0,'0'0'0,"0"-43"31,0 22-31,-21 21 0,0 0 0,0 0 16,-1 0-16,1 0 0,-21 21 0,0 1 16,20-1-16,-20 0 0,0 21 15,21-21-15,-22 22 0,22-1 0,0 0 16,-21-20-16,20 20 0,22-21 0,0 21 16,0-20-16,0-1 15,0 0-15,0 0 0,0 0 0,22-21 16,-1 0-16,0 0 15,21 0-15,-21 0 0,1 0 16,20-21-16,-21 0 0,0 0 0,22-22 16,-22 22-16,21-21 0,-21 0 0,0-1 15,1 1-15,-1 0 0,0-1 16,-21 1-16,21 21 0,-21 0 0,21-1 16,-21 44-1,-21-1 1,0 0-16,0 21 0,21-21 15,-21 22-15,21-22 0,-22 21 0,22-21 16,0 22-16,0-22 0,0 0 16,0 21-16,0-20 0,0-1 0,22-21 15,-1 21-15,0 0 0,0-21 16,0 0-16,0 0 0,22 0 0,-22 0 16,21 0-16,-21-21 0,22 0 0,-22 0 15,21-22-15,1 22 0,-22-21 16,21 21-16,-21-22 0,0 1 0,1 0 15,20 20-15,-42-20 0,21 21 0,0 0 16,-21 0-16,0 42 31,0 0-31,0 0 0,0 0 16,0 0-16,-21 1 0,21-1 16,-21 0-16,21 0 0,0 0 0,0 0 15,0 1-15,0-1 0,0 0 0,21 0 16,0-21-16,0 21 15,1-21-15,-1 0 0,0 0 0,0 0 16,0 0-16,22-21 0,-22 0 16,21 0-16,-21 0 0,22-22 0,-22 1 15,21 21-15,-21-22 0,22 1 16,-22 21-16,0 0 0,0 0 16,0-1-16,0 1 0,1 21 0,-1 0 15,-21 21 1,0 1-16,0-1 0,0 0 15,0 0-15,-21 21 0,-1 1 0,1-22 16,0 21-16,0 1 0,21-1 0,-21 0 16,0 1-16,-1-1 0,22 0 0,-21 1 15,0-1-15,21 0 0,-21 1 16,21 20-16,0-21 0,0 22 16,0-1-16,-21 1 0,21-1 0,0 1 0,0-1 15,0 1-15,-21-1 0,21 1 16,0-1-16,0 1 0,0-22 0,0 22 15,0-1-15,0 1 0,0-1 16,0-20-16,0-1 0,0 0 0,0 1 16,0-1-16,-22-21 0,22 0 15,-21 0-15,0 1 0,0-22 0,0 0 16,0 0-16,-1 0 0,-20 0 0,21-22 16,-21-20-16,-1 21 0,22-21 0,-21-22 15,21 1-15,-1-1 0,22 1 16,0-1-16,0-21 0,0 1 0,22-1 15,-1 0-15,0 1 0,0-1 0,0 0 16,22 22-16,-22-1 16,0 1-16,0 21 0,0-22 0,0 22 15,1-1-15,-1 1 0,0-21 0,0 20 16</inkml:trace>
  <inkml:trace contextRef="#ctx0" brushRef="#br0" timeOffset="54819.25">14012 8678 0,'21'0'0,"-42"0"0,42-21 0,-21 0 16,0 0-16,22 21 0,-22-42 15,0 20-15,0 1 16,-22 0-16,1 21 15,0 0-15,-21 0 0,-1 0 0,1 0 16,0 0-16,21 0 0,-22 0 0,1 21 16,21-21-16,0 21 0,-1 1 15,22-1-15,0 0 0,0 0 16,0 0-16,22 0 0,-1 1 16,0-1-16,21 21 0,-21-21 0,22 0 15,-1 22-15,-21-22 0,43 42 16,-22-41-16,-21-1 0,-21 0 15,0 0-15,0 0 0,0 0 0,-21 1 16,0-22-16,-21 21 0,-1-21 16,1 21-16,0-21 0,-1 0 15,1 0-15,-22 0 0,22 0 0,0 0 16,-1 0-16,22 0 0,0-21 0,0 0 16,0 21-16,21-22 0,0 1 15,0 0-15,0 0 0,0 0 0,0-22 16,21 22-16,0 0 0,21 0 15,-20 0-15,20 0 0,0 21 0</inkml:trace>
  <inkml:trace contextRef="#ctx0" brushRef="#br0" timeOffset="55463.88">14478 8721 0,'0'0'0,"-21"21"0,0 0 15,-22 0-15,22 0 0,-21 1 0,21 20 16,-1-21-16,-20 0 0,21 22 16,0-22-16,0 0 0,21 0 0,0 0 15,-22 0-15,22 1 0,0-1 16,22-21 0,-1 0-16,0 0 0,0 0 15,0 0-15,0-21 0,22 21 0,-22-22 16,0 1-16,21 0 0,-20-21 15,-1 21-15,21-22 0,-21 1 0,0 0 16,1-1-16,-22 22 0,21-21 16,-21 21-16,21-1 0,-21 1 0,0 42 31,-21 1-31,0-1 0,21 21 16,0-21-16,-22 22 0,1-22 0,21 21 15,0-21-15,0 22 0,0-22 0,0 0 16,0 0-16,0 0 0,0 0 15,21-21-15,1 22 0,-1-22 16,0 0-16,0 0 16,0 0-16,0-22 0,22 1 15,-22 0-15,0-21 0,0 21 0,0-22 16,1 1-16,-1 0 0,21-22 16,-21 22-16,0-22 0,1 22 0,-1-22 15,0 22-15,0-21 0,0 20 0,0 1 16,1 0-16,-1 20 0,-21 1 15,0 0-15,0 42 16,0 0-16,0 1 0,-21 20 16,-1 0-16,1 1 0,21-1 0,0 21 15,0 1-15,-21-22 0,21 22 0,0-1 16,-21-20-16,21 20 16,0-21-16,0 1 0,0-22 0,0 21 15,0-21-15,0 1 0,0-1 0,0 0 16,21-21-1,0 0-15,0 0 16,1-21-16,-22 0 0,21-1 0,0 1 16</inkml:trace>
  <inkml:trace contextRef="#ctx0" brushRef="#br0" timeOffset="55659.77">14753 8573 0,'0'0'0,"-21"0"0,42 0 32,21-22-32,-20 22 0,-1 0 15,21 0-15,0-21 0,1 21 0,-1 0 16,0 0-16,1-21 0,-1 21 0,0 0 16,1-21-16,-1 21 0,0-21 15,1 21-15,-1 0 0</inkml:trace>
  <inkml:trace contextRef="#ctx0" brushRef="#br0" timeOffset="56239.88">16044 8551 0,'21'22'47,"-21"-1"-47,0 0 16,0 0-16,0 0 0,22 0 0,-22 1 16,0-1-16,21 21 0,-21-21 15,0 0-15,0 1 0,0 20 16,0-21-16,21 0 0,-21 0 0,0 1 15,0-1-15,21-21 0,-21 21 16,0 0-16,0 0 0,0 0 31,21-21-15,0 0-16,-21-21 0,22 0 16,-1 0-16,0 21 0,0-42 15,0 20-15,0-20 0,22 21 0,20-21 16,-20-22-16,20 22 0,1-1 0,-1 1 15,22-21-15,-1 20 16,1 1-16,21 0 0,0-1 0,-22 1 0,1 21 16,0 0-16,-22-1 0,-20 1 15,-1 21-15,0 0 0</inkml:trace>
  <inkml:trace contextRef="#ctx0" brushRef="#br0" timeOffset="56520.07">17081 8657 0,'-21'0'0,"21"21"32,0-42 15</inkml:trace>
  <inkml:trace contextRef="#ctx0" brushRef="#br0" timeOffset="58455.96">7197 10795 0,'0'21'0,"21"-21"0,0 0 31,0 0-31,0 0 16,0-21-16,1 0 0,-1 21 15,0-21-15,21 0 0,-21-1 16,1 1-16,-1 0 0,0 21 0,0-21 15,-21 0-15,0 0 0,0-1 0,0 1 16,-21 0 0,0 21-16,0 0 0,-22 0 0,22 0 15,-21 0-15,-1 0 0,1 0 0,21 21 16,-21-21-16,-1 21 0,1 1 16,21-1-16,0 0 0,-22-21 0,22 21 15,21 0-15,0 22 0,0-22 0,0 0 16,0 0-16,42 0 0,-20 22 15,-1-22-15,21 0 0,-21 21 16,22-21-16,-22 1 0,21-1 0,0 21 16,-20-21-16,20 0 0,-21 22 0,0-22 15,0 21-15,-21-21 0,0 22 16,0-22-16,0 21 0,-21-21 16,0 1-16,0-1 0,-21 0 0,20 0 15,-20 0-15,0-21 0,-1 0 0,22 0 16,-21 0-16,0 0 0,20-21 15,-20 0-15,0 0 0,21-22 0,-22 22 16,22-21-16,-21 0 0,21-1 0,-1-20 16,1 20-16,21 1 0,0 0 15,0-1-15,0 22 0,0-21 0,0 21 16,0 0-16,0-1 0,21 22 16,1 0-16,-1 22 15,0-1-15,0 0 16,0 0-16,0 21 0,1-20 0,-1 20 15,-21-21-15,21 21 0,0 1 16,0-22-16,0 21 0,1 1 0,-22-1 16,21-21-16,0 0 0,0 0 0,0 1 15,0-1-15,1-21 0,-1 0 16,0 0-16,0 0 0,21 0 0,-20 0 16,-1-21-16,21-1 0,-21 1 15,22 0-15,-22 0 0,21-21 0,-21 20 16,22-20-16,-22 0 0,0 21 0,0-22 15,0 22-15,0-21 0,1 21 16,-1-1-16,-21 1 0,0 0 16,21 21-16,-21-21 0,0 42 31,0 0-31,-21-21 0,21 21 16,-21 1-16,21-1 0,0 21 0,0-21 15,0 0-15,0 22 0,0-22 16,0 0-16,0 21 0,0-20 0,0-1 15,21 0-15,0 0 0,21-21 16,-21 0-16,1 0 0,-1 0 16,21 0-16,-21 0 0,22-21 0,-22 0 15,21 0-15,-21-1 0,22 1 16,-22 0-16,0-21 0,0 21 16,0-1-16,0-20 0,-21 21 0,22 0 15,-22-22-15,0 22 0,0 0 16,0 0-16,-22 21 15,22 21 1,-21 0-16,0 0 0,21 1 16,0-1-16,0 21 0,0-21 15,0 0-15,0 1 0,0 20 0,0-21 16,0 0-16,21 0 0,0 1 0,1-1 16,-1-21-16,0 0 15,0 0-15,0 0 0,0 0 0,1 0 16,-1 0-16,0 0 0,0-21 0,0-1 15,0 22-15,1-42 0,-1 21 16,0 0-16,0 0 0,0-1 0,-21 1 16,21-21-16,-21 21 0,0 0 0,0-1 15,0 1-15,0 0 16,0 42 0,0 0-1,-21 1-15,21-1 0,0 0 16,0 21-16,-21-21 0,21 1 0,-21-1 15,21 0-15,0 21 0,0-21 0,0 1 16,0-1 0,0-42 15,0-1-31,0 1 16,0 0-16,0 0 0,21-21 0,0 20 15,0-20-15,-21 21 0,22-21 0,-1 20 16,21-20-16,-21 21 0,0 0 15,22 0-15,-22 21 0,21 0 0,1 0 16,-22 0-16,21 0 0,0 0 16,1 0-16,-1 21 0,-21 0 0,22 0 15,-22-21-15,0 21 0,0 0 0,-21 1 16,0-1-16,0 21 0,0-21 16,0 0-16,0 1 0,0-1 15,0 0-15,0 0 0,-21 0 0,0 0 16,21 1-16,-21-22 0,21 21 0,0 0 15</inkml:trace>
  <inkml:trace contextRef="#ctx0" brushRef="#br0" timeOffset="59027.62">9800 10922 0,'-63'-63'15,"41"63"-15,1-22 16,0 22-16,-21 0 0,21 0 0,-1 0 16,1 0-16,0 0 0,-21 22 15,21-1-15,-1 0 0,22 0 0,-21 21 16,0-20-16,0-1 0,21 21 15,-21 0-15,21 1 0,0-22 0,0 21 16,0-21-16,0 22 0,0-22 0,0 0 16,0 0-16,0 0 0,21 1 15,0-22-15,0 0 0,0 0 16,1 0-16,-1 0 0,0 0 0,21-22 16,-21 1-16,1 0 0,-1 0 0,0-21 15,0 20-15,21-20 0,-20 0 16,20-1-16,-21 1 0,0 0 0,22-1 15,-22-20-15,0 21 0,0-22 0,0 22 16,0-1-16,-21 1 0,22 21 16,-22-21-16,0 20 0,-22 22 15,1 22 1,0-1-16,0 21 16,21-21-16,-21 22 0,21-1 0,-21-21 15,21 21-15,0 1 0,0-1 0,0-21 16,0 22-16,0-1 0,0-21 15,0 21-15,0-20 0,0 20 0,0-21 16,0 0-16,0 0 0,0 1 0,21-1 16,0 0-16,0-21 0,0 21 15,22-21-15,-22 0 0,0 0 16,21 0-16,-21 0 0,22-21 0,-1 0 16,-21 0-16,22-1 0,-22 1 15</inkml:trace>
  <inkml:trace contextRef="#ctx0" brushRef="#br0" timeOffset="60072.02">10583 10880 0,'0'0'16,"0"-21"-16,-21 21 15,0 0-15,0 0 16,0 0-16,-1 0 0,1 0 16,0 21-16,0-21 0,0 21 0,0 0 15,-1 0-15,1 0 0,0 1 0,0-1 16,21 21-16,0-21 0,0 0 15,0 1-15,0-1 0,0 0 16,0 0-16,0 0 0,21-21 16,0 0-1,0 0-15,1 0 0,20 0 0,-21-21 16,0 0-16,0 0 0,1 0 0,-1-1 16,0 1-16,0 0 0,0 0 15,0 0-15,1 0 0,-22-1 0,0 1 16,0 0-16,0 42 31,-22 0-15,1 1-16,21-1 0,0 0 0,0 0 15,0 0-15,0 0 0,-21 1 16,21-1-16,0 0 0,0 0 16,0 0-16,0 0 0,21-21 15,0 0-15,1 0 16,-1 0-16,0 0 0,21-21 15,-21 0-15,22 21 0,-22-21 0,21 0 16,-21-22-16,22 22 0,-22 0 0,0 0 16,0 0-16,0 0 0,1-1 15,-1 1-15,-21 0 0,21 21 16,-42 0 15,0 21-31,-1 0 0,22 1 16,0-1-16,-21 0 0,21 0 15,0 0-15,0 0 0,0 1 16,0-1-16,0 0 16,21-21-16,1 0 0,-1 0 15,0 0-15,0 0 0,0 0 0,0 0 16,1 0-16,20 0 0,-21-21 16,0 0-16,0 21 0,1-22 0,-1 1 15,21 0-15,-42 0 0,21 0 0,0 0 16,1-1-16,-1 1 0,0 0 15,-21 0-15,21 21 0,0 0 16,-21 21 15,0 0-31,0 0 16,0 1-16,0-1 0,0 0 16,0 0-16,-21 0 0,21 22 0,-21-22 15,0 21-15,21-21 0,-21 22 16,-1-1-16,1 0 0,21 1 0,0-1 15,-21 0-15,21 1 0,0-1 0,0 21 16,0-20-16,0-1 0,21 22 0,-21-22 16,21 21-16,1-20 0,-1 20 15,0 1-15,0-22 0,-21 22 0,21-22 16,-21 21-16,21-20 0,-21-1 16,0 0-16,0 1 0,0-1 0,0-21 15,0 0-15,-21 22 0,0-22 16,0-21-16,0 21 0,0-21 0,-1 0 15,1 0-15,0 0 0,0 0 0,0-21 16,21 0-16,0 0 0,-21-22 0,21-20 16,0 20-16,0-20 0,0-22 15,0 1-15,21-1 0,0 0 0,21 1 16,-21-1-16,22 0 0,-22 1 16,21-1-16,1 0 0,-1 22 0,0-22 15,1 43-15,-1-1 0,0 1 0,-21 0 16,22 21-16,-22-22 0,0 22 15,0 0-15,0 0 0,-21 0 16</inkml:trace>
  <inkml:trace contextRef="#ctx0" brushRef="#br0" timeOffset="60835.58">3408 9864 0,'-64'0'0,"128"0"0,-170 0 16,64 0-16,20 0 0,-20 0 0,21 0 15,0 0-15,0 0 0,42 0 47,0 0-47,0 0 0,21 0 16,1 0-16,-1 0 0,22 0 0,-1 0 15,22 0-15,-1 0 0,1 0 16,21 0-16,-21 0 0,20 0 16,22 0-16,0 0 0,0 0 0,0 0 15,22 0-15,-1 0 0,0 0 0,0 0 16,21 0-16,1 0 0,-1 0 16,0 0-16,1 0 0,20 0 0,1 0 15,20 0-15,-20 0 0,21 0 0,-1 0 16,22 0-16,-21 0 0,-1 0 15,1-21-15,21 21 0,-21 0 0,-1 0 16,-20 0-16,-1 0 0,-20 0 16,20 0-16,-21-22 0,-20 22 15,-1 0-15,-21 0 0,0 0 0,-21 0 16,-1 0-16,-20 0 0,0 0 0,-22 0 16,1 0-16,-22 0 0,0 0 15,1 0-15,-22 0 0,0 0 0,0 0 16,-42 0-1,-21 0 1,21 0-16,-22 22 0,1-22 0</inkml:trace>
  <inkml:trace contextRef="#ctx0" brushRef="#br0" timeOffset="61463.75">7302 11980 0,'0'22'0,"0"-44"0,22 44 47,-1-22-47,21 0 0,-21 0 15,22 0-15,20 0 0,1 0 16,-1 0-16,22 0 0,-1 0 0,1 0 16,0 0-16,21 0 0,-1-22 0,1 22 15,0 0-15,0-21 0,21 21 0,-21 0 16,21-21-16,0 21 0,0 0 15,-21-21-15,21 0 0,0 21 0,-22 0 16,22 0-16,-21-21 0,21 21 0,-21 0 16,-21 0-16,21-22 0,-22 22 0,1 0 15,0 0-15,-22 0 0,1 0 16,-1 0-16,1 0 0,-22 0 0,0 0 16,1 0-16,-1 0 0,-21 0 15,21 22-15,-20-22 0,-1 0 0,0 0 16,-21 21-16,21-21 15,0 0-15,0 0 0</inkml:trace>
  <inkml:trace contextRef="#ctx0" brushRef="#br0" timeOffset="66704.59">16573 8361 0,'-21'-42'0,"42"84"0,-42-106 0,0 43 15,21-21-15,0 21 0,-21 0 16,21-1-16,0 1 0,-21 0 0,21 0 16,21 42 15,0 21-31,0 1 0,0-1 15,1 22-15,-1-1 0,21 1 0,-21 20 16,22 22-16,-1-21 0,0 21 16,22-1-16,-22-20 0,22 21 0,-1 0 15,1-22-15,-1 22 0,1-21 0,-22 0 16,21-1-16,-41 1 0,20-22 16,-21 1-16,0-22 0,-21 1 0,0-1 15,0 0-15,0-21 0,0 1 0,0-1 16,-21 0-16,0-21 0,0 0 0,0 0 15,-1 0-15,1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37:1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720 656 0,'0'0'0,"0"21"31,0 1 0,0-1-15</inkml:trace>
  <inkml:trace contextRef="#ctx0" brushRef="#br0" timeOffset="1378.66">466 572 0,'0'0'0,"-22"0"0,1-22 0,21 1 16,0 0-16,-21 21 16,21-21-1,0 42 16,21 0-31,0 0 0,1 1 16,-1-1-16,0 21 0,21 0 16,-21 1-16,22-22 0,-22 21 15,21 22-15,-21-22 0,22 0 0,-22 1 16,0-22-16,21 21 0,-20 1 16,-1-22-16,-21 21 0,21-21 15,-21 0-15,21 1 0,-21-1 0,21-21 16,-21 21-16,-21-21 47,0-21-47,21-22 0,0 22 0,-21-21 15</inkml:trace>
  <inkml:trace contextRef="#ctx0" brushRef="#br0" timeOffset="1687.79">974 423 0,'0'22'15,"-22"-1"1,-20 0-16,21 21 0,0 1 0,-22-1 16,22 21-16,-21 1 15,0-1-15,-1 1 0,1-1 0,0 1 16,-1 21-16,1-43 0,21 21 15,-22-20-15,1 20 0,21-42 16,0 22-16,0-22 0,-1 0 0,22 0 16,-21 0-16,21 1 0,21-22 31,1 0-31,-1 0 0,0-22 16,0 1-16,0 0 0,22 21 15,-22-21-15,0 0 0,21 0 16</inkml:trace>
  <inkml:trace contextRef="#ctx0" brushRef="#br0" timeOffset="2018.6">1164 847 0,'0'0'16,"21"-21"-16,0 21 0,-21-22 0,0 44 31,0 20-31,0-21 16,0 0-16,0 22 0,0-1 15,0 0-15,0 22 0,0-22 16,0 22-16,0-22 0,0 21 0,0 1 16,0-1-16,22 22 0,-22 0 15,0-1-15,0 22 0,0-21 16,0 0-16,0-1 0,0 1 16,0 0-16,0-1 0,0-20 0,0-1 15,0 1-15,0-1 0,0-20 16,0-1-16,0 0 0,0 1 15,0-22-15,0 0 0,21-42 32,-21 0-32,0-1 0,0-20 0,0 0 15,0-22-15,21 1 0,-21-1 16,0-20-16</inkml:trace>
  <inkml:trace contextRef="#ctx0" brushRef="#br0" timeOffset="2362.41">1291 1270 0,'0'0'0,"-21"-42"0,0-1 0,21 22 0,-21-21 16,-1 21-16,22-22 0,0 1 15,0 21-15,0 0 0,0-22 16,0 22-16,0 0 0,0 0 0,22 0 16,-1 0-16,21-1 0,-21 1 15,22 21-15,-1 0 0,0 0 16,1 0-16,-22 0 0,21 0 0,0 21 15,-20 1-15,-1 20 0,0-21 16,-21 21-16,0 1 0,0-1 16,-21 0-16,0 1 0,-22-22 15,1 21-15,0 1 0,-22-22 16,22 0-16,-1 21 0,1-42 0,21 21 16,0 1-16,0-22 0,-1 0 15,22 21-15,-21-21 0,42 0 31,1-21-31,-1 21 16,0-22-16,21 1 0,1 21 16,-22-21-16</inkml:trace>
  <inkml:trace contextRef="#ctx0" brushRef="#br0" timeOffset="2887.11">2180 931 0,'0'0'16,"0"-21"-16,0 0 0,0 0 0,0 0 16,0 0-16,0-1 0,-21 22 15,0 0-15,0 0 0,-1 0 16,1 0-16,0 22 0,0-1 16,0 0-16,0 0 0,-1 21 15,1-20-15,-21 20 0,21 0 16,0 1-16,-1-1 0,22 0 0,0-21 15,-21 22-15,21-22 0,0 0 16,0 0-16,0 0 0,0 1 0,0-1 16,21-21-16,1 0 15,-1 0-15,0 0 0,0 0 0,0 0 16,0-21-16,1-1 0,-1 1 16,0 0-16,0 0 0,0-21 15,0-1-15,1 22 0,-1-21 0,0-1 16,0 1-16,-21 0 15,0 21-15,0-22 0,0 22 0,0 0 16,0 42 15,-21 0-31,21 22 0,0-22 16,-21 21-16,21 0 0,-21 1 16,21-1-16,0 0 0,0-20 0,0 20 15,0 0-15,0-21 0,0 1 16,0-1-16,0 0 0,21 0 15,0-21-15,0 21 0,0-21 16,0 0-16,1 0 0,20 0 16,-21-21-16,0 0 0,22 0 15,-22 0-15,21-1 0,-21-20 16</inkml:trace>
  <inkml:trace contextRef="#ctx0" brushRef="#br0" timeOffset="3154.95">2773 614 0,'0'0'0,"-21"0"32,-1 21-32,22 0 0,0 0 15,-21 1-15,0 20 0,21 0 16,-21 1-16,21-1 0,0 21 0,0-20 16,0-1-16,0 22 15,0-22-15,0 0 0,-21 1 0,21-1 16,0-21-16,0 21 0,0-20 15,0-1-15,0 0 0,0 0 16,0 0-16,21-21 16,0 0-1,0-21-15,0 0 0,1 0 0,-1-22 16,0 1-16,21 0 0,-21-22 16</inkml:trace>
  <inkml:trace contextRef="#ctx0" brushRef="#br0" timeOffset="3626.68">3111 508 0,'0'21'31,"0"0"-31,-21 22 16,21-22-16,0 21 0,0 1 16,0 20-16,0-21 0,0 22 0,0-22 15,0 22-15,0-22 0,-21 0 16,21 1-16,0-1 0,0 0 15,0 1-15,0-22 0,0 0 0,0 0 16,0 0-16,0 1 16,-21-22-16,21-22 31,0 1-31,0 0 16,0 0-16,0-21 0,0-1 15,0 22-15,0-21 0,21-1 0,0-20 16,0 21-16,1 20 0,20-20 15,-21 0-15,0 21 0,22-1 16,-22 1-16,21 0 0,-21 21 0,22 0 16,-22 0-16,0 21 0,21 22 15,-21-22-15,1 21 0,-22 0 0,0 1 16,0-1-16,0 0 0,0 22 16,0-43-16,0 21 0,0 1 0,0-22 15,0 21-15,0-21 16,-22-21-16,22 22 0,0-1 0,-21-21 15,0-21 1,21-1 0,-21 1-16,0 0 0,21-21 15,-21-1-15</inkml:trace>
  <inkml:trace contextRef="#ctx0" brushRef="#br0" timeOffset="3810.58">2582 847 0,'0'0'0,"-21"21"0,0-21 16,42 0-1,0 0-15,0 0 16,1 0-16,-1 0 0,21 0 16,-21 0-16,22-21 0,-22 21 0,21-21 15,-21 21-15,22-22 0,-22 22 16</inkml:trace>
  <inkml:trace contextRef="#ctx0" brushRef="#br0" timeOffset="5210.77">4614 1355 0,'0'21'0,"0"-42"0,0 21 31,21-21-15,1-1-16,-22 1 0,21 0 0,0 0 15,0-21-15,0-1 0,0 1 16,1 0-16,-1-22 0,0 1 16,0-1-16,0 22 0,-21-22 0,0 22 15,0-22-15,0 22 0,0 21 16,0-21-16,0 20 0,-21 22 15,0 0-15,0 0 16,0 0-16,21 22 0,-22-1 16,1 0-16,0 21 0,21 1 0,0-1 15,-21 21-15,21-20 0,0 20 16,0 1-16,0-1 0,0 1 16,0-22-16,0 22 0,0-22 0,0 0 15,0 1-15,21-1 0,0-21 16,0 21-16,1-20 0,-1-1 0,0-21 15,0 21-15,21-21 0,-20 0 0,20 0 16,-21 0-16,21-21 0,-20 21 16,20-21-16,-21-1 0,21-20 15,-20 21-15,-1-21 0,0 20 16,0-20-16,0 0 0,-21-1 0,21 1 16,-21 0-16,0-1 0,0 22 15,0 0-15,0 0 0,-21 42 31,21 0-31,-21-21 0,21 21 16,-21 1-16,21-1 0,0 0 16,0 0-16,0 0 15,21 0 1,0-21-16,0 0 0,1 0 16,-1 0-16,0-21 0,0 0 15,21 0-15,-20 0 0,-1 0 0,21-1 16,-21 1-16,0 0 0,1 0 15,-1 0-15,-21 0 0,21 21 16,-21-22-16,21 22 16,-21 22 15,0-1-31,-21 0 16,21 0-16,-21 21 0,21-20 0,0-1 15,0 0-15,0 0 0,0 21 16,0-20-16,0-1 0,0 0 0,0 0 15,0 0-15,0 0 16,21-21-16,0 0 0,0 0 16,0 0-16,1 0 0,-1 0 0,0 0 15,0-21-15,21 21 0,-20-21 16,20 0-16,-21 0 0,0 0 0,0-22 16,22 22-16,-43 0 0,21 0 15,0-22-15,0 22 0,-21 0 0,0 0 16,0 0-16,21 21 0,-21-21 15,0-1-15,0 44 47,0-1-47,0 0 0,0 0 16,0 21-16,0 1 0,0-1 0,0 0 16,0 1-16,22-1 0,-22 22 15,0-1-15,21 1 0,0-1 0,0 1 16,0-1-16,-21 22 0,21-1 15,1-20-15,-22 21 0,0-22 0,21 22 16,0-22-16,-21 22 0,0-22 16,0 22-16,0 0 0,0-22 0,0 1 15,0 20-15,0-20 0,-21-1 0,0-20 16,-1 20-16,1-20 0,0-1 16,0-21-16,0 21 0,0-20 15,-1-22-15,1 21 0,0-21 16,0 0-16,0-21 0,21-1 15,0-20-15,0 0 0,0-22 0,0-20 16,0-1-16,0 0 0,0-21 0,0-21 16,21 22-16,-21-1 0,21-21 15,0 21-15,-21-21 0,21 42 0,1-21 16,-22 43-16,0-22 0,21 43 16,-21-22-16,21 22 0,-21-21 0,21 20 15,-21 1-15,0 21 0,0-22 16,0 1-16,0 21 0,0 0 0,21-22 15,-21 22-15,0 0 0</inkml:trace>
  <inkml:trace contextRef="#ctx0" brushRef="#br0" timeOffset="6666.64">7366 677 0,'0'0'0,"-21"0"15,0-21-15,-1 21 16,22 21 15,-21-21-31,21 22 0,0-1 16,0 0-16,0 0 15,0 0-15,0 0 0,0 1 16,21-1-16,1-21 0,-1 0 16,0 0-16,0 0 15,0 0-15,22-21 0,-22 21 0,21-22 16,0 1-16,1 0 0,-1 0 15,0 0-15,1-22 0,-1 22 16,-21 0-16,22-21 0,-22 21 0,0-22 16,-21 22-16,0 0 0,0 0 15,0 0-15,0-1 0,0 1 16,-21 21-16,0 0 16,-1 21-16,1 22 15,0-22-15,21 0 0,-21 21 0,0 1 16,21-1-16,-21 22 0,21-1 15,0 1-15,0-22 0,-22 21 0,22 1 16,0-1-16,0 1 0,0-22 16,0 1-16,0-1 0,0 0 0,0 1 15,0-22-15,0 21 0,0-21 16,0 0-16,0 1 0,0-1 16,-21-21-16,0 0 15,0 0-15,0 0 16,0-21-16,-1-1 0,-20 1 0,21 0 15,0 0-15,-22-21 0,22 20 16,-21-20-16,21 21 0,0 0 0,-1 0 16,1-1-16,0 22 0,0 0 15,0 0-15,21 22 16,0-1-16,0 0 16,0 0-16,0 0 0,0 0 0,0 1 15,21-1-15,0 0 16,21 0-16,-20 0 0,-1 0 0,21 1 15,0-22-15,1 0 0,-1 21 16,0-21-16,1 0 0,-1 0 0,22 0 16,-22 0-16,21-21 0,-20-1 15,20 22-15,-20-21 0,-1 0 0,-21 0 16,21-21-16,-20 20 0,-1 1 16,0-21-16,-21 21 0,0-22 0,0 22 15,0-21-15,0 21 0,0 0 16,0-1-16,0 1 15,-21 21 1,0 21 0,21 1-16,0-1 15,-22 0-15,1 0 0,21 0 16,0 0-16,-21 1 0,21-1 16,0 0-16,0 0 0,0 0 0,0 0 15,0 1-15,0-1 0,0 0 0,0 0 16,0 0-16,0 0 15,0 1-15,0-1 0,0 0 16,0-42 47,0 0-63,0-1 15,0 1-15,21 0 0,-21-21 0,21-1 16,1 22-16,-1-21 0,0 0 15,0-1-15,0 1 0,0 0 0,1 20 16,-1 1-16,21 0 0,-21 0 16,0 21-16,22 0 0,-22 0 0,21 21 15,-21 0-15,1 22 0,-1-1 16,21-21-16,-42 21 0,21 1 16,-21-1-16,0-21 0,0 22 0,0-22 15,0 21-15,0-21 0,0 0 16,0 1-16,0-1 0,0 0 15,-21-21 1,21-21 15,0 0-15,0-1-16,0 1 16,0 0-16</inkml:trace>
  <inkml:trace contextRef="#ctx0" brushRef="#br0" timeOffset="7815.32">9250 1270 0,'21'-21'0,"-42"42"0,63-42 0,-21 0 16,-21 0-16,0-1 0,0 1 15,0 0-15,0 0 0,0-21 0,0 20 16,-21 1-16,0-21 0,0 21 15,-22 21-15,22-21 0,-21 21 0,21 0 16,-22 0-16,1 0 0,0 0 16,-1 21-16,22 0 0,-21 0 0,0 21 15,-1-20-15,22 20 16,0-21-16,0 21 0,0 1 0,21-22 16,-22 21-16,22-21 0,0 22 15,0-22-15,0 0 0,22 0 0,-1 0 16,0 1-16,0-22 0,0 21 15,22-21-15,-22 0 0,0 0 0,21 0 16,-21 0-16,22 0 0,-22 0 16,21-21-16,-21-1 0,22 22 0,-22-42 15,21 21-15,-21 0 0,1-22 0,-1 1 16,0 0-16,-21-22 0,0 1 16,21-1-16,-21 1 0,0-1 15,0 1-15,0-1 0,0 22 16,0 0-16,0-1 0,0 1 0,0 21 15,0 0-15,0-1 0,-21 22 16,21 22 0,0-1-16,-21 0 15,21 21-15,0 1 0,0-1 0,0 21 16,0 1-16,0-22 0,0 22 16,0-1-16,0 1 0,0-22 0,0 0 15,0 22-15,0-22 0,0-21 16,0 22-16,21-22 0,0 0 0,-21 0 15,42 0-15,-20 1 16,-1-22-16,0 0 0,0 0 0,21 0 16,-20 0-16,20 0 0,-21 0 0,0-22 15,22 1-15,-22 0 0,21 0 16,-21 0-16,0-22 0,1 22 0,-1 0 16,-21-21-16,0 21 0,0-22 15,0 22-15,0 0 0,0 0 0,0 0 16,-21 21-16,-1 0 15,1 0-15,0 0 0,0 0 0,0 0 16,0 21-16,-1 0 0,1 0 16,0 0-16,21 0 0,0 22 15,-21-22-15,21 0 0,0 0 16,0 0-16,0 1 0,0-1 0,21 0 16,0-21-16,-21 21 0,21-21 15,22 0-15,-22 0 0,0 0 0,21 0 16,-20 0-16,20 0 0,0 0 0,1 0 15,-1-21-15,-21 0 0,21 0 16,1-1-16,-22 1 0,21 0 0,-21 0 16,1-21-16,-1 20 0,-21-20 15,0 21-15,21-21 0,-21 20 0,0 1 16,0 0-16,21 0 0,-21 42 47,0 0-47,0 0 0,0 22 15,0-22-15,-21 0 0,21 21 16,0 1-16,0-1 0,0 0 0,0 1 16,0-1-16,0 22 0,0-1 15,0 1-15,0-1 0,-21 22 0,21-1 16,0-20-16,0 21 0,-21-1 0,21 1 16,-22 0-16,22-1 0,0 22 15,0-21-15,0-1 0,0 1 0,0 0 16,0-1-16,0-20 15,0-1-15,0 1 0,0-1 0,0-20 16,-21 20-16,21-42 0,0 22 0,-21-22 16,21 0-16,-21-21 0,21-21 15,0 0-15,0 0 16,0-1-16,0-20 0,0 0 0,0-1 16,0-20-16,0-1 0,21-20 15,-21 20-15,0-42 0,21 22 0,-21-1 16,21-21-16</inkml:trace>
  <inkml:trace contextRef="#ctx0" brushRef="#br0" timeOffset="8144.15">10054 1291 0,'-21'-42'0,"42"84"0,-42-126 16,21 41-16,0 22 0,0 0 16,0 0-16,0 0 0,0-1 0,21 1 15,0 0-15,0 0 0,1 0 16,20 0-16,-21 21 0,21 0 0,1 0 15,-1 0-15,0 0 0,1 21 16,-1-21-16,-21 42 0,22-21 0,-22 0 16,-21 22-16,0-1 0,0-21 15,0 22-15,0-22 0,0 21 0,-21-21 16,-22 0-16,22 1 0,-21-1 16,-1 0-16,1 0 0,0 0 0,-1-21 15,22 0-15,-21 21 16,21-21-16,0 0 0,-1 0 0,1 0 15,42-21 17,1 21-32,20-21 0,-21 21 15,0-21-15,22 0 0,-22 21 16,0-21-16</inkml:trace>
  <inkml:trace contextRef="#ctx0" brushRef="#br0" timeOffset="10209.96">10477 1312 0,'0'22'0,"22"-22"16,-1 0-1,0-22-15,0 22 0,-21-21 16,21 0-16,0 0 0,1 21 16,-1-21-16,0-22 0,0 22 0,0 0 15,0 0-15,1 0 0,-22 0 16,0-1-16,-22 22 31,1 0-31,0 0 0,0 22 16,0-1-16,0 0 0,-1-21 15,1 42-15,21-21 0,0 1 16,-21-1-16,21 21 0,0-21 0,0 0 16,0 1-16,0-1 0,0 0 15,0 0-15,21 0 0,-21 0 0,21-21 16,1 0-16,-1 22 0,0-22 15,0 0-15,21 0 0,-20 0 0,20 0 16,0-22-16,1 22 0,-1-21 0,0 0 16,1 0-16,-22 0 0,21-22 15,-21 22-15,0 0 0,1-21 0,-1 21 16,-21-1-16,0 1 0,0 0 16,0 0-16,0 42 31,-21 0-31,21 0 0,0 1 15,-22-1-15,22 0 0,-21 0 16,21 0-16,0 0 0,0 1 0,0-1 16,0 0-16,0 0 0,0 0 15,0 0-15,0-42 47,0 0-47,21 0 16,1-21-16,-1 20 0,-21-20 15,21 21-15,0-21 0,0 20 16,0 1-16,1 0 0,-22 0 16,21 21-16,0 0 0,0 0 0,0 0 15,0 0-15,1 21 16,-22 0-16,21 0 0,0 1 16,-21-1-16,21 0 0,-21 0 0,21 0 15,0 0-15,1 1 0,-1-1 16,-21 0-16,21 0 0,0-21 0,21 21 15,-20-21-15,-1 0 0,0 0 16,21 0-16,-21 0 0,22 0 0,-22 0 16,21 0-16,1 0 0,-22-21 15,21 0-15,-21 0 0,0 0 16,22-22-16,-22 22 0,0-21 0,-21-1 16,0 1-16,0 0 0,0-1 15,0 1-15,0 21 0,0 0 0,-21 0 16,0-1-16,0 22 0,-1 0 15,1 0-15,0 0 0,0 22 0,-21-1 16,20 0-16,1 0 0,0 0 16,0 22-16,0-22 0,0 21 0,-1-21 15,22 22-15,0-22 0,0 0 16,0 21-16,0-21 0,0 1 0,0-1 16,0 0-16,0 0 15,22-21-15,-1 0 0,0 21 16,0-21-16,0 0 0,0 0 15,1-21-15,-1 0 16,0 0-16,0 0 0,0-1 0,22-20 16,-22 0-16,0-22 0,0 1 15,0-1-15,0 1 0,-21-1 0,22 22 16,-22-22-16,21 22 0,-21 0 16,0-1-16,21 22 0,-21 0 0,0 0 15,-21 42 16,0 0-31,21 0 0,-22 22 16,1-1-16,21 0 0,0 22 16,0-22-16,0 22 0,0-22 0,0 22 15,0-22-15,0 0 0,0 1 16,0-1-16,0-21 0,21 21 0,1-20 16,-1-1-16,0 0 0,0 0 15,21 0-15,-20-21 0,-1 0 0,21 0 16,0 0-16,1 0 0,-22 0 15,21 0-15,1-21 0,-22 0 0,21 0 16,-21 0-16,0-1 0,22-20 16,-22 0-16,-21 21 0,21-22 0,-21 1 15,21 21-15,-21 0 0,0-1 16,0 1-16,0 0 0,-21 21 16,0 0-16,0 0 0,21 21 15,-21 0-15,-1 1 0,1-1 16,21 0-16,0 21 0,-21-21 0,21 1 15,0 20-15,0-21 0,0 0 16,0 0-16,0 1 0,0-1 0,0 0 16,21 0-16,0 0 0,1-21 15,-1 21-15,21-21 0,-21 0 16,0 0-16,1 0 0,20 0 16,-21-21-16,0 0 0,22 21 15,-22-21-15,0-21 0,0 20 0,0 1 16,0-21-16,1 0 0,-22-1 15,0 22-15,0 0 0,21 0 0,-21 0 16,0-1-16,-21 44 16,21-1-1,-22 0-15,1 21 0,21-21 16,-21 1-16,21 20 0,0-21 0,-21 0 16,21 0-16,0 1 0,-21-1 15,21 0-15,0 0 0,0 0 16,0-42 31,21 0-47,0 0 0,-21 0 15,21-1-15,0 1 0,1-21 0,-1 0 16,0 20-16,0-20 0,0 0 16,0 21-16,1-1 0,-1 1 0,0 0 15,0 21-15,0 0 0,0 21 16,1 0-16,-1 1 0,-21-1 15,0 0-15,21 0 0,-21 21 0,21-20 16,-21 20-16,21-21 0,-21 0 16,0 0-16,21 1 0,1-1 15,-22 0-15,21-21 0,0 21 16,0 0-16,0-21 0,0 0 0,22 0 16,-22 0-1,0 0-15,0-21 0,0 0 0,1 21 16,-1-42-16,0 20 0,0-20 0,-21 0 15,21-1-15,0-20 0,-21-1 16,0 1-16,0-1 0,22 1 0,-22-1 16,21 22-16,-21 0 0,0-1 15,0 22-15,0 0 0,0 0 0,0 0 16,-21 42 0,-1 0-1,22 0-15,-21 22 0,21-1 16,-21 21-16,21-20 0,-21 20 0,21-20 15,0 20-15,0 1 0,0-22 16,0 0-16,0 1 0,0-1 0,0 0 16,0 1-16,21-22 0,-21 0 15,21 0-15,0 0 0,-21 0 0,22-21 16,-1 0-16,-21 22 0,21-22 0,0 0 16,0 0-16,0 0 0,1 0 15,-1-22-15,0 1 0,21 21 0,-21-21 16,1 0-16,20-21 0,-21 20 15,0 1-15,0-21 0</inkml:trace>
  <inkml:trace contextRef="#ctx0" brushRef="#br0" timeOffset="10417.85">13547 995 0,'0'0'0,"-22"0"0,22 21 31,22 0-31,-1-21 0,21 0 16,-21 0-16,0 0 0,22 0 0,-22 0 16,21 0-16,-21 0 0,22-21 15,-22 21-15,21-21 0,-21 21 16,1 0-16,-1-21 0,0 21 0,0 0 16,-21-21-16</inkml:trace>
  <inkml:trace contextRef="#ctx0" brushRef="#br0" timeOffset="11378.3">15367 1037 0,'-21'-42'31,"21"21"-31,0 0 0,0-1 16,0 1-16,21 0 0,-21 0 15,0 0-15,0 0 0,0-1 16,0 1-16,0 0 0,0 0 16,-21 21-16,0 0 15,-22 0-15,1 0 0,0 0 0,-1 21 16,1 0-16,21 0 0,-22 1 16,1-1-16,21 0 0,0 0 15,0 21-15,-1-20 0,22-1 0,0 0 16,0 21-16,0-21 0,0 1 15,22-1-15,-1 0 0,21 0 0,0-21 16,1 21-16,-1 0 0,22-21 16,-22 0-16,0 22 0,22-22 0,-22 0 15,0 0-15,-20 0 0,20 0 16,-21 0-16,-42 0 31,-21 0-31,-1 0 16,1 21-16,-22-21 0,1 21 15,21-21-15,-22 21 0,1 0 0,20-21 16,1 21-16,0 1 0,20-1 16,1-21-16,0 21 0,21 0 0,-21-21 15,21 21-15,21-21 16,0 0-16,22 0 16,-22 0-16,21 0 0,-21 0 0,22-21 15,-1 21-15,0-21 0,1 21 16,-1-21-16,0 21 0,-21 0 0,22-21 15,-22 21-15,0 0 16,0 0-16,-21 21 16,0 0-16,0 0 0,0 21 15,-21-20-15,0-1 0,0 21 16,0 0-16,-1 1 0,1-1 0,0 22 16,0-22-16,0 0 0,0 22 15,-1-22-15,1 0 0,21-20 0,0 20 16,0-21-16,-21 21 0,21-20 15,-21-1-15,21 0 0,-21-21 32,21-21-32,0 0 0,0-22 15,0 1-15</inkml:trace>
  <inkml:trace contextRef="#ctx0" brushRef="#br0" timeOffset="15046.96">16912 1312 0,'0'-21'47,"0"0"-47,0 0 15,0 0-15,0 0 16,0-22-16,0 22 0,0 0 0,0 0 16,0 0-16,0-22 0,-21 22 15,0 0-15,-22 0 0,22 21 0,-21 0 16,21 0-16,-22 0 0,1 0 15,-21 0-15,20 21 0,1 21 0,0-21 16,-1 22-16,1-1 0,0-21 16,20 22-16,-20-1 0,21 0 15,21 1-15,0-1 0,0 0 16,0-21-16,0 22 0,0-22 0,21 0 16,0 0-16,22 0 0,-22-21 15,21 0-15,0 0 0,1 0 0,-1 0 16,0-21-16,1 21 0,-1-21 15,0 0-15,1-21 0,-22 20 0,21 1 16,-21-21-16,22 0 0,-22-1 16,0 1-16,0-22 0,-21 22 0,21-21 15,1-1-15,-22 1 0,0-1 16,0 1-16,0-1 0,21 22 0,-21-1 16,0 22-16,0-21 15,0 84 1,0-21-1,-21 22-15,21-1 0,-22 22 0,22-1 16,-21 1-16,21-1 0,-21 1 16,21-22-16,0 21 0,0 1 0,0-22 15,0 1-15,0-1 0,0 0 16,21-21-16,0 22 0,1-22 0,-1 0 16,0 0-16,0-21 0,0 0 15,0 0-15,22 0 0,-22 0 0,21 0 16,1 0-16,-22-21 0,21 0 15,0 0-15,-20 0 0,20-1 16,-21-20-16,21 21 0,-20-21 16,-22 20-16,0-20 0,21 21 0,-21 0 15,0 0-15,0-1 0,0 1 16,-21 21-16,-1 0 0,1 0 16,0 21-16,0 1 0,0-1 15,0 0-15,-1 0 0,1 0 0,0 0 16,0 1-16,21 20 0,-21-21 15,21 0-15,0 0 0,0 1 0,0-1 16,21 0-16,0 0 16,0-21-16,22 0 0,-22 0 0,0 0 15,21 0-15,1 0 0,-1-21 16,-21 0-16,21 21 0,1-21 16,-1-1-16,0-20 0,1 21 0,-22 0 15,21-22-15,-21 22 0,1-21 16,-1 0-16,0 20 0,-21-20 0,21 21 15,-21 0-15,0 0 16,0 42 0,0 0-16,0 0 15,0 21-15,0-20 0,0 20 0,0 0 16,0 1-16,0 20 0,0-21 16,0 22-16,-21 21 0,21-22 15,-21 22-15,21-1 0,-21 1 0,21 21 16,0-21-16,-22 20 0,1 1 15,0 0-15,21 0 0,-21 0 0,0-22 16,0-20-16,21-1 0,0 1 16,0-22-16,0 1 0,0-1 0,0-21 15,0 0-15,21-42 32,-21 0-32,0-21 0,21-1 0,0 1 15,-21-22-15,21 1 0,0-1 16,-21-20-16,0-22 0,22 21 15,-1-21-15,-21 1 0,21-22 0,-21 0 16,0 21-16,21-21 0,-21 21 16,0 0-16,21 21 0,-21-20 0,0 20 15,0 21-15,21-20 0,-21 20 16,22 22-16,-1-22 0,-21 22 0,21 21 16,0-21-16,0 20 0,0 22 15,1 0-15,-1 0 0,21 0 0,-21 0 16,22 22-16,-22-1 0,21 21 15,-21-21-15,0 22 0,1 20 0,-22-21 16,0 1-16,0-1 0,0 0 16,0 1-16,-22-1 0,1-21 15,-21 0-15,21 22 0,0-22 0,-22-21 16,22 21-16,0-21 0,0 0 16,0 0-16,-1 0 0,1 0 15,0-21-15,0 0 0,21 0 16,0-22-16,-21 22 0,21 0 15,0 0-15,-21 0 0,21-1 0,0 1 16,0 42 0,0 1-1,0-1-15,0 0 0,0 0 16,0 21-16,21-20 0,0-1 16,0 0-16,0 0 0,-21 0 15,43-21-15,-22 21 0,0-21 0,21 0 16,1 0-16,-1 0 15,0 0-15,1 0 0,20 0 0,-21 0 16,22-21-16,-22 0 0,1 0 16,-1 0-16,0 0 0,1-1 0,-22-20 15,0 0-15,0 21 0,0-22 16,-21 1-16,21 21 0,-21 0 0,0-1 16,0 1-16,0 0 0,0 0 15,-21 21-15,0 0 0,0 0 16,0 21-16,0 0 15,-1 0-15,22 1 0,-21-1 0,21 21 16,-21-21-16,21 22 0,0-22 16,0 21-16,0-21 0,0 0 0,21 22 15,0-22-15,1-21 0,-1 21 0,0 0 16,0-21-16,0 0 0,0 0 16,1 0-16,-1 0 0,21 0 0,-21 0 15,0 0-15,1-21 0,20 0 16,-21 0-16,0 0 0,0-1 0,1-20 15,-1 0-15,-21 21 0,21-22 16,-21 1-16,21 21 0,-21-22 0,0 22 16,0 42-1,0 1 1,0-1-16,0 0 0,0 21 16,0-21-16,0 22 0,0-22 0,0 21 15,0-21-15,0 1 0,-21-1 16,21 0-16,0 0 0,0 0 0,0 0 15,0-42 17,0 0-17,21 0-15,-21 0 0,0 0 16,21-1-16,0-20 0,1 0 0,-1 21 16,0-22-16,0 22 15,0 0-15,-21 0 0,21 0 0,1-1 16,-1 22-16,0 0 0,-21 22 15,21-1-15,-21 0 16,0 0-16,0 21 0,21-20 16,-21-1-16,0 0 0,0 21 0,0-21 15,0 1-15,21-1 0,1 0 16,-1 0-16,0 0 0,0 0 0,0 1 16,22-22-16,-22 0 0,21 21 15,0-21-15,1 0 0,-1 0 0,0 0 16,1 0-16,-1-21 0,-21-1 15,22 1-15,-22 21 0,21-21 16,-21-21-16,22 21 0,-22-1 0,0-20 16,0 0-16,0-1 0,-21 1 15,0 0-15,0-1 0,0 22 0,0-21 16,-21 21-16,0 0 0,0-1 16,0 22-16,-1 0 0,1 0 15,0 22-15,-21-1 0,21 0 0,-1 21 16,-20-21-16,21 22 0,0-1 15,0 0-15,-1 1 0,1-1 0,21-21 16,0 22-16,0-22 0,0 0 16,0 0-16,0 0 0,0 0 15,21 1-15,1-22 0,-1 0 0,0 0 16,0 0-16,0 0 16,0 0-16,1 0 0,-1-22 0,0 1 15,0 0-15,-21 0 0,21-21 16,0 20-16,1-41 0,-1 21 0,-21-22 15,21 1-15,-21-1 0,21 1 16,-21-1-16,0 22 0,0-1 0,0 1 16,0 21-16,0-21 0,0 20 15,0 44 17,0 20-32,-21-21 0,21 21 0,0 22 15,0-22-15,0 22 0,0-22 16,0 0-16,0 22 0,0-22 0,0 1 15,0-22-15,0 21 0,21-21 16,0 22-16,0-22 0,1 0 0,20 0 16,-21-21-16,21 21 0,1-21 15,-1 0-15,0 0 0,1 0 0,-1 0 16,0 0-16,1-21 0,-1 0 16,0 0-16,-20 0 0,20-1 15,-21 1-15,0-21 0,0 0 16,1-1-16,-22 1 0,21 0 0,-21-1 15,0 22-15,0 0 0,0 0 16,-21 0-16,-1 21 0,1 0 0,0 0 16,21 21-16,-42-21 0,42 42 15,-21-21-15,-1 0 0,1 22 0,0-22 16,21 21-16,-21-21 0,21 22 16,0-22-16,0 0 0,0 21 0,0-20 15,21-22-15,0 21 0,0 0 16,1-21-16,20 0 0,-21 0 0,21 0 15,-20 0-15,20 0 0,0 0 16,1 0-16,-1 0 0,-21-21 16,21 0-16,-20-1 0,20 1 0,-21-21 15,0 21-15,0-22 0,1 1 16,-1 21-16,0-21 0,-21 20 16,0 1-16,0 0 0,0 42 31,0 0-31,0 1 0,0-1 0,-21 0 15,0 0-15,21 21 0,-22-20 16,22-1-16,0 0 0,0 21 0,0-21 16,-21-21-16,21 22 0,0-1 15,0 0-15,21-21 47,-21-21-47,22 0 0,-1-1 16,-21 1-16,21 0 0,0-21 15,0 21-15,0-22 0,1 1 16,-1 21-16,0 0 0,-21-1 0,21 1 16,0 0-16,0 21 0,-21 21 15,22 0 1,-22 1-16,0-1 0,0 21 0,21-21 16,-21 0-16,0 1 0,21-1 15,0 21-15,-21-21 0,21 0 16,22-21-16,-22 22 0,0-1 15,21-21-15,-21 0 0,22 21 0,-22-21 16,21 0-16,-21 0 0,22 0 16,-22 0-16,0 0 0,21-21 0,-20 21 15,-1-21-15,0-1 0,0-20 16,21 0-16,-20-1 0,-1 1 0,0-21 16,-21 20-16,21-20 0,0-1 15,22 1-15,-43-1 0,21 22 0,0 0 16,-21-1-16,21 22 0,-21-21 15,0 21-15,0-1 0,-21 22 16,21 22 0,-21-1-16,0 0 0,21 0 15,0 21-15,-22 1 0,1-1 16,21 22-16,-21-22 0,21 21 0,0 1 16,-21-22-16,21 22 0,0-22 15,0 0-15,0 1 0,0-22 0,0 21 16,0-21-16,0 1 0,21-1 15,0 0-15,-21 0 0,21-21 0,1 0 16,-1 0-16,0 0 0,21 0 16,-21 0-16,1 0 0,-1 0 0,21 0 15,-21-21-15,0 21 0,22-21 16,-22 0-16,0-1 0,21 1 0,-20 0 16,-1 0-16,0-21 15,0 20-15</inkml:trace>
  <inkml:trace contextRef="#ctx0" brushRef="#br0" timeOffset="15326.02">22225 910 0,'0'0'0,"0"-21"16,0 0-16,0 0 15,0 0-15,21 21 0,0-22 16,0 22-16,1-21 0,-1 21 0,0-21 15,21 21-15,1 0 16,-22 0-16,21 0 0,-21-21 0,22 21 16,-22 0-16,21 0 0,-21 0 15,0 0-15,1 0 0,-1 0 16,-42 0 46</inkml:trace>
  <inkml:trace contextRef="#ctx0" brushRef="#br0" timeOffset="21510">1799 2561 0,'0'0'0,"0"-21"0,-21 21 0,21-21 16,0 0-16,-21 0 0,21-1 15,0 1 1,-21 0-16,21 0 16,0 0-16,-22 21 0,22-21 15,0 42 16,22 0-15,20 0-16,-21 21 0,21 1 16,1-1-16,-1 22 0,0-22 15,1 21-15,-1-20 0,0-1 16,-20 22-16,20-22 0,-21 0 0,21 1 16,-20-1-16,-1 0 0,0-21 15,-21 22-15,21-1 0,-21-21 0,21 22 16,-21-22-16,21 0 0,-21 0 15,0 0-15,0-42 32,0 0-32,-21 0 0,0 0 15,0-22-15,0 22 0,0-21 0</inkml:trace>
  <inkml:trace contextRef="#ctx0" brushRef="#br0" timeOffset="21798.39">2307 2477 0,'0'0'16,"21"-43"-16,0 22 0,-21 0 0,0 0 0,0 0 16,0-1-16,-21 22 15,-21 22 1,21-1-16,0 21 0,-22 0 16,22 1-16,-21-1 0,21 0 15,-22 1-15,22 20 0,0 1 0,-21-22 16,20 0-16,1 22 0,0-22 15,-21 1-15,21-1 0,21 0 16,-22 1-16,1-1 0,21-21 16,-21 0-16,21 22 0,0-22 0,0 0 15,21-21 17,0-21-32,1 0 0,-1-1 0,0 1 15,0 0-15</inkml:trace>
  <inkml:trace contextRef="#ctx0" brushRef="#br0" timeOffset="22102.22">2752 2773 0,'0'0'0,"0"21"0,0 148 31,0-126-31,0-1 0,0 0 15,-22 22-15,22-1 0,-21 1 0,21 21 16,0-22-16,-21 22 0,21-22 16,-21 22-16,21 0 0,0-22 0,-21 43 15,0-43-15,21 22 0,-22 0 16,22-22-16,-21 1 0,21-1 16,0-20-16,0-1 0,0 0 15,0-21-15,0-42 16,0 0-1,0-21-15,0-1 0,0-20 0,-21-1 16,21-20-16,-21-1 0,0 0 0</inkml:trace>
  <inkml:trace contextRef="#ctx0" brushRef="#br0" timeOffset="22399.05">2413 3048 0,'0'-21'0,"0"42"0,0-84 15,0 20-15,0 22 0,0-21 16,21 21-16,0-22 0,-21 22 15,21 0-15,1 21 0,-22-21 16,21 21-16,0 0 0,21 0 16,-21 0-16,1 0 0,20 21 0,-21 0 15,0 0-15,0 0 0,1 1 16,-1-1-16,-21 21 0,21-21 0,-21 0 16,0 22-16,0-22 0,0 0 15,-21 21-15,0-20 0,-1-1 0,22 0 16,-21 0-16,0 0 0,0-21 15,0 21-15,21 1 16,-21-22-16,21-22 31,21 1-31,0 0 16,0 0-16,21 0 0</inkml:trace>
  <inkml:trace contextRef="#ctx0" brushRef="#br0" timeOffset="22882.77">3344 2879 0,'0'0'16,"0"-21"-16,0-1 0,0 1 15,-21 21-15,21-21 0,-21 21 16,0 0-16,0-21 0,-1 21 16,1 0-16,0 0 0,0 0 15,0 21-15,0 0 16,-1 0-16,22 1 0,-21-1 0,21 0 15,-21 21-15,21-21 0,0 22 16,0-22-16,0 0 0,0 21 0,0-20 16,0-1-16,0 0 0,0 0 15,21 0-15,0-21 0,1 0 16,-1 0-16,0 0 0,0 0 16,0-21-16,0 0 0,22 0 0,-22 0 15,0-1-15,0 1 0,0 0 16,-21-21-16,0 21 0,0-22 0,0 22 15,0-21-15,0 21 16,0-22-16,0 22 0,0 0 0,0 42 31,0 0-15,0 22-16,0-22 0,0 21 16,0-21-16,0 22 0,0-22 0,0 0 15,0 21-15,0-21 0,0 22 16,0-22-16,0 0 0,22 0 0,-1 0 15,0 1-15,0-22 16,0 0-16,0 0 0,1 0 0,-1-22 16,0 1-16,0 0 0,0 0 15,0 0-15,1-22 0</inkml:trace>
  <inkml:trace contextRef="#ctx0" brushRef="#br0" timeOffset="23126.63">3852 2392 0,'0'0'0,"0"-21"0,0 42 16,0 0 0,0 21-16,-21-20 0,21 20 0,0 0 15,0 1-15,0-1 0,0 21 16,0-20-16,0-1 0,0-21 0,0 22 16,0-1-16,0 0 0,0-21 0,0 22 15,0-22-15,0 0 16,0 21-16,0-20 0,0-1 0,0 0 15,0 0-15,21-21 16,0 0-16,1-21 16,-1 0-16,0 0 15,-21-22-15</inkml:trace>
  <inkml:trace contextRef="#ctx0" brushRef="#br0" timeOffset="23566.84">4149 2307 0,'0'0'0,"21"-21"0,-21 42 16,0 0 0,0 1-16,0-1 0,0 21 0,0 0 15,0 22-15,0-22 0,0 1 16,0 20-16,0-21 0,0 1 0,0-1 16,0 0-16,0 1 0,0-1 0,0 0 15,0-20-15,0 20 0,0-21 16,0 0-16,0 0 0,0 1 15,0-44 1,0 1 0,0 0-16,0 0 0,0 0 15,21 0-15,0-22 0,-21 22 16,21-21-16,0-1 0,-21 1 16,22 21-16,-1-21 0,0 20 0,0 1 15,0 0-15,22 21 0,-22 0 0,0 0 16,0 0-16,0 21 0,0 0 15,1 1-15,-1-1 0,0 0 0,0 21 16,-21-21-16,0 22 0,0-22 16,0 0-16,0 0 0,0 22 0,0-22 15,-21 0-15,0 0 0,21 0 16,-21 0-16,-1 1 0,1-22 0,21 21 16,-21-21-16,0 0 15,0 0-15,0 0 16,21-21-16</inkml:trace>
  <inkml:trace contextRef="#ctx0" brushRef="#br0" timeOffset="23746.78">3789 2836 0,'21'0'31,"0"0"-31,0 0 0,0 0 0,1 0 15,-1-21-15,0 0 0,21 21 16,-21-21-16,22 21 0,-1-21 0,-21 0 16,22-1-16,-1 1 0,-21 0 15</inkml:trace>
  <inkml:trace contextRef="#ctx0" brushRef="#br0" timeOffset="25106.62">6519 3048 0,'0'0'0,"21"0"0,1 0 0,-1 0 0,0-21 16,-21 0-16,21 21 0,0-21 0,-21-1 15,21 1-15,1 0 16,-22 0-16,21-21 0,-21-1 0,21 1 15,-21 0-15,0-1 0,21-20 0,-21 20 16,0-20-16,0-1 0,0 22 16,0-21-16,0 20 0,0 1 0,0 21 15,0-22-15,0 22 0,0 0 16,-21 21-16,0 0 16,0 21-16,-1 0 15,22 22-15,-21-22 0,21 42 16,-21-20-16,21 20 0,0 1 15,-21-1-15,21 1 0,0-1 0,0 1 16,0-1-16,0-20 0,0-1 16,0 0-16,0 1 0,21-1 0,0-21 15,0 21-15,-21-20 0,22-22 0,20 21 16,-21-21-16,0 0 0,22 0 16,-22 0-16,21-21 0,-21 21 0,22-22 15,-22 1-15,21 0 0,-21-21 16,22 21-16,-22-22 0,0 22 0,0-21 15,-21-1-15,0 22 0,21-21 16,-21 21-16,0 0 0,0-1 16,0 1-16,0 42 31,-21 1-31,21-1 16,-21 0-16,21 0 0,0 21 15,0-20-15,0-1 0,0 0 16,0 0-16,21 0 15,0-21-15,0 0 16,1 0-16,-1 0 0,21-21 0,-21 0 16,0 21-16,1-21 0,-1 0 15,21-1-15,-21 1 0,-21 0 0,21 0 16,1 0-16,-22 0 0,21-1 16,-21 1-16,21 21 0,-21-21 0,0 0 15,0 42 16,0 0-31,0 0 0,-21 1 16,21-1-16,-21 0 0,21 0 16,0 21-16,0-20 0,0-1 0,0 0 15,0 0-15,0 0 0,0 0 16,0 1-16,0-1 0,0 0 0,0 0 16,21-21-16,0 0 0,0 0 15,0 0-15,0 0 0,1 0 16,20 0-16,-21-21 0,21 0 15,-20 0-15,20-1 0,-21 1 16,0 0-16,0 0 0,1-21 0,-1 20 16,0-20-16,-21 0 0,21 21 0,-21-1 15,0 1-15,0 0 0,0 0 16,0 0-16,0 42 31,0 0-31,-21 0 0,21 0 16,0 1-16,-21-1 0,21 21 15,0 0-15,0 1 0,-21-1 0,21 0 16,0 1-16,0 20 0,0-20 16,0 20-16,21 22 0,0-22 0,0 1 15,0 20-15,0-20 0,1-1 0,20 22 16,-21 0-16,0-22 16,0 22-16,1 0 0,-1-1 0,0 1 15,-21-22-15,0 22 0,21-21 0,-21-1 16,0 1-16,0-1 0,0 1 0,0-22 15,0 0-15,0 1 0,0-22 16,-21 21-16,0-42 0,0 0 16,21-21-16,-22-21 15,22-1-15,0 1 0,0-22 16,0 1-16,0-22 0,0 1 0,0-22 16,0 21-16,0-21 0,0 0 0,22 1 15,-1-1-15,0 0 16,0 21-16,21 1 0,-20-1 0,-1 21 15,21 1-15,-21-1 0,22 1 16,-22 21-16,21-1 0,-21 1 0,0 0 16</inkml:trace>
  <inkml:trace contextRef="#ctx0" brushRef="#br0" timeOffset="25548.34">9292 2286 0,'0'0'0,"-21"0"0,0 0 16,42 0 15,0 0-31,0 0 0,22 0 15,-1 0-15,0 0 0,1-21 16,20 21-16,1 0 0,-1 0 0,1-21 16,20 21-16,-20 0 0,-22 0 15,22 0-15,-22 0 0,0 0 0,-21 0 16,1 0-16,-1 0 0,-42 0 16,-22 0-1</inkml:trace>
  <inkml:trace contextRef="#ctx0" brushRef="#br0" timeOffset="25819.21">9610 2244 0,'0'0'0,"-22"0"0,22-21 31,0 42-15,0 0-16,0 0 15,0 21-15,0 1 0,0-1 16,0 22-16,0-22 0,0 21 0,0 1 15,0-1-15,0 1 16,0-22-16,0 22 0,-21-22 0,21 0 16,-21 1-16,21-22 0,0 21 0,0 1 15,0-22-15,0 0 0,0 0 16,-21 0-16,21 0 0,0 1 16,0-44-1,0 1 1,0 0-16,21 0 0</inkml:trace>
  <inkml:trace contextRef="#ctx0" brushRef="#br0" timeOffset="26302.15">9864 2794 0,'0'0'0,"0"-21"15,0 0-15,0 0 16,0-1 0,21 1-1,0 0-15,0 21 0,0 0 16,0 0-16,1 0 16,-1 0-16,0 0 0,21 21 0,-21 0 15,22 1-15,-22-1 0,0 0 0,21 21 16,-20-21-16,-1 22 0,-21-1 15,0-21-15,0 22 0,0-22 0,0 21 16,0 0-16,0-20 0,-21 20 16,-1-21-16,22 0 0,-21 0 0,0 1 15,21-44 1,0 1 0,0 0-16,0 0 0,21 0 0,-21 0 15,21-1-15,1-20 0,-1 21 16,-21-21-16,21-1 0,0 22 15,0-21-15,0-1 0,-21 22 16,22-21-16,-1 21 0,0-22 0,-21 22 16,0 0-16,21 21 0,-21-21 0,21 21 15,0 0 1,1 0-16,-22 21 0,21-21 16,0 21-16,-21 0 0,21 1 15,0-1-15,0 0 0</inkml:trace>
  <inkml:trace contextRef="#ctx0" brushRef="#br0" timeOffset="26822.6">11091 2900 0,'0'0'0,"0"-21"16,0 0-16,0-1 15,0 1-15,0 0 0,0-21 0,0 21 16,0-22-16,-21 22 0,0-21 15,0 21-15,0-1 0,-22 1 0,22 21 16,0 0-16,0 0 0,-22 0 0,22 0 16,0 0-16,0 21 0,0 1 15,-22 20-15,22 0 0,0-21 0,0 22 16,21-1-16,-21 0 0,21 1 16,-21-22-16,21 21 0,0 1 0,0-22 15,0 21-15,0-21 0,0 0 16,0 1-16,21-1 0,0-21 15,0 0-15,0 21 0,0-21 0,1 0 16,-1 0-16,0 0 0,0 0 16,21-21-16,-20 0 0,-1 21 0,0-22 15,21 1-15,-21 0 0,1 0 16,-1-21-16,0 20 0,0-20 0,0 21 16,-21-21-16,0-1 0,21 22 0,-21-21 15,22 21-15,-22-1 0,0 1 16,0 0-16,0 42 31,0 0-31,0 22 0,0-22 0,0 0 16,0 21-16,0-20 0,0-1 0,0 21 15,0-21-15,0 0 0,0 1 16,0-1-16,21 0 0,-21 0 0,0 0 16,21-21-16,-21 21 0,21-21 15,0 0-15,0 0 16,1 0-16,-1 0 0,0-21 0</inkml:trace>
  <inkml:trace contextRef="#ctx0" brushRef="#br0" timeOffset="27226.5">11515 2709 0,'0'0'0,"0"22"47,0-1-47,0 0 15,0 0-15,0 21 0,0-20 16,21-1-16,-21 0 0,21 21 0,-21-21 16,0 1-16,21-1 0,0 0 15,-21 0-15,21 0 0,-21 0 0,0 1 16,22-22-16,-22 21 0,21-21 16,0 0-1,0 0-15,0-21 16,-21-1-16,21 1 0,-21 0 15,22 0-15,-22 0 0,21-22 0,-21 22 16,21-21-16,-21 0 0,21-1 0,0 1 16,-21 21-16,0-22 0,21 22 15,1-21-15,-22 21 0,21 0 0,-21-1 16,21 22 0,-21 22-1,0-1-15,0 0 16,0 0-16,0 0 15,0 0-15,0 1 0,0-1 0,0 0 16,21 0-16</inkml:trace>
  <inkml:trace contextRef="#ctx0" brushRef="#br0" timeOffset="27890.68">12277 2985 0,'0'0'0,"21"0"0,0-22 0,0 22 16,-21-21-16,21 0 0,0 0 16,-21 0-16,0 0 0,22-1 0,-22 1 15,0 0-15,0 0 16,0 0-16,0 0 0,-22 21 16,1 0-16,0 0 0,0 0 15,0 0-15,0 21 0,-1-21 16,-20 21-16,21 0 0,0 0 0,0 22 15,-1-22-15,22 0 0,-21 21 16,21-21-16,0 1 0,0-1 0,0 21 16,21-21-16,1 0 0,-1-21 0,0 22 15,0-1-15,21-21 0,-20 0 16,20 0-16,-21 0 0,21 0 0,-20 0 16,-1 0-16,21 0 15,-21 0-15,0-21 0,1-1 16,-1 1-16,-21 0 0,21 0 0,-21 0 15,0-22-15,0 22 0,21 0 16,-21-21-16,21-1 0,-21 22 0,0-21 16,0 21-16,21 0 0,1-1 15,-22 1-15,21 21 0,0 0 16,0 0-16,0 0 16,0 21-16,-21 1 0,22-1 0,-22 0 15,21 21-15,0-21 0,-21 22 16,0-22-16,0 21 0,21-21 0,-21 22 15,21-22-15,-21 21 0,21-21 16,-21 1-16,0-1 0,0 0 16,0 0-16,0-42 31,0 0-15,22 0-16,-1-22 0,-21 22 15,0 0-15,21 0 0,0-22 16,0 22-16,-21-21 0,21 0 0,1-1 15,-1 22-15,0-21 0,-21 21 0,21-1 16,0 1-16,-21 0 0,21 21 16,1-21-16,-1 21 15</inkml:trace>
  <inkml:trace contextRef="#ctx0" brushRef="#br0" timeOffset="30758.71">13589 2815 0,'21'0'15,"-21"-21"-15,21 0 0,-21 0 16,0 0-16,21 21 16,-21-22-16,0 1 15,-21 21-15,0-21 16,0 21-16,0 0 0,0 0 16,-1 0-16,-20 0 0,21 21 0,-21 0 15,20-21-15,-20 22 0,21-1 16,0 0-16,21 0 0,0 0 15,0 0-15,0 1 16,0-1-16,21-21 0,0 0 16,21 21-16,-20 0 0,-1-21 15,0 21-15,0-21 0,0 21 16,0-21-16,1 22 0,-1-1 0,-21 0 16,0 0-16,0 0 15,0 0-15,0 1 0,-21-1 16,-1 0-16,1-21 0,-21 21 0,21 0 15,-22-21-15,22 0 0,-21 0 16,21 0-16,-22 0 0,22 0 0,0-21 16,-21 0-16,21 21 0,-1-21 15,1 0-15,0-1 0,0 22 16,21-21-16,0 0 0,0 0 16,-21 0-16,21 0 15,0 42 16,21 0-15,-21 0-16,21 0 16,0 0-16,0 1 0,1-22 0,-22 21 15,42 0-15,-21-21 0,0 21 16,0-21-16,22 0 0,-22 0 0,21 0 16,-21 0-16,22 0 0,-1 0 15,0 0-15,-20 0 0,20-21 0,0 0 16,-21 0-16,22 21 0,-1-22 15,-21 1-15,22 0 0,-22 0 16,21-21-16,-21 20 0,0 1 0,1 0 16,-1-21-16,0 21 0,0-1 15,-21 1-15,0 0 0,0 0 16,0 42 0,0 0-1,-21 0-15,0 1 0,0-1 0,21 0 16,-22 0-16,22 0 15,-21 0-15,21 22 0,0-22 0,0 0 16,0 0-16,21 0 0,1 1 16,-1-22-16,0 21 0,21-21 15,-21 21-15,22-21 0,-22 0 0,21 0 16,1 0-16,-1 0 0,0-21 16,1 0-16,-1 21 0,-21-22 0,21 1 15,1 0-15,-22 0 0,0 0 16,0-22-16,0 22 0,1 0 0,-22-21 15,0 21-15,0-1 0,0 1 0,0 0 16,-22 21 15,22 21-31,-21 0 16,21 1-16,0-1 0,0 0 0,-21 0 16,21 0-16,0 0 0,-21 22 15,21-22-15,0 0 0,0 0 0,0 0 16,0 1-16,-21-1 0,21 0 15,-21-21 1,21-21 15,0 0-15,0-1-16,0 1 16,0 0-16,21-21 0,0 21 15,0-1-15,0-20 0,0 21 0,1-21 16,-1-1-16,21 22 0,-21 0 15,22 0-15,-1 0 0,0 21 0,-21 0 16,22 0-16,-1 21 0,-21 0 16,22 0-16,-22 0 0,0 22 0,0-22 15,0 21-15,0 0 0,1-20 16,-22 20-16,0-21 0,0 21 0,0-20 16,0-1-16,0 0 0,0 0 15,0 0-15,-22 0 0,1-21 16,21 22-16,-21-22 0,0 0 31,21-22-15,21 1-1,0 0-15,0 0 0,1 0 0</inkml:trace>
  <inkml:trace contextRef="#ctx0" brushRef="#br0" timeOffset="31615.87">15833 2815 0,'0'0'16,"0"-21"-16,0 0 0,0-21 0,0 20 0,0 1 15,-22 0 1,1 0-16,0 21 0,0 0 0,0 0 16,0 0-16,-22 0 0,22 0 15,-21 21-15,-1 0 0,22 22 0,-21-22 16,0 0-16,20 21 0,-20 1 15,21-22-15,0 21 0,0-21 0,-1 22 16,1-22-16,21 0 0,0 21 16,0-21-16,0 1 0,0-1 0,0 0 15,21 0-15,1-21 0,-1 0 16,0 0-16,21 0 0,-21 0 16,1 0-16,20-21 0,-21 0 0,21 21 15,-20-21-15,-1-1 16,0 1-16,0 0 0,0 0 0,0-21 15,1 20-15,-1 1 0,-21 0 16,21 0-16,-21 0 0,21 0 0,-21-1 16,0 1-16,0 42 47,0 1-47,0-1 0,0 0 15,0 0-15,0 0 0,-21 0 0,0 22 16,21-22-16,-21 21 15,21 1-15,0-1 0,-22 0 0,1 22 16,21-1-16,-21-20 0,21 20 0,-21 1 16,0-1-16,0-21 0,21 22 15,-22-1-15,1-20 0,0 20 0,0 1 16,0-1-16,21 1 0,0-1 16,0 1-16,0 20 0,0-20 0,0-1 15,0 1-15,0-22 0,0 22 0,0-1 16,0 1-16,0-1 0,0 22 15,0-22-15,0 1 0,0-1 0,21 1 16,-21-1-16,21-20 0,-21 20 0,0-20 16,0-1-16,0 0 0,0 1 15,0-22-15,0 21 0,0-21 16,0 0-16,0 1 0,-21-22 0,0 0 16,0 0-16,-1 0 0,1 0 0,0 0 15,0-22-15,0 1 16,0-21-16,-1 21 0,1-22 0,0-20 15,0 21-15,21-43 0,-21 21 0,0-20 16,21-1-16,-22 22 0,22-22 16,0 0-16,0 1 0,0-22 0,0 21 15,0 0-15,0 1 0,0-1 16,0 22-16,22-1 0,-1 1 0,0-1 16,0 1-16,0 20 0,22 1 15,-22 0-15,21-1 0,-21 22 16,0-21-16,22 21 0,-22-22 0,0 22 15,0 0-15,0 0 0,1-22 16,-1 22-16,-21 0 0,0 0 0,0-21 16,0 20-16,0 1 0</inkml:trace>
  <inkml:trace contextRef="#ctx0" brushRef="#br0" timeOffset="31928.06">13991 2413 0,'0'-21'31,"0"0"-31,-21 42 94</inkml:trace>
  <inkml:trace contextRef="#ctx0" brushRef="#br0" timeOffset="33270.51">2413 1990 0,'0'0'0,"0"-21"16,21 21 31,0-22-47,0 22 15,22 0-15,-1 0 0,0 0 0,1 0 16,-1 0-16,0 0 0,22 0 15,-22 0-15,1 0 0,20 0 0,-21 0 16,22 0-16,-22 0 0,22 0 16,-1 0-16,1-21 0,-1 21 0,1 0 15,-1 0-15,22 0 0,-22 0 16,22 0-16,-21 0 0,20 0 0,1 0 16,0 0-16,-1 0 0,1 0 15,21 0-15,0 0 0,-1 0 0,1 0 16,21 0-16,-21 0 0,21 0 15,-21 0-15,21 0 0,0 0 16,0 0-16,0 0 0,0 0 16,0 0-16,-21 0 0,21 0 0,0 0 15,0 0-15,0 0 0,21 0 16,-21 0-16,21 0 0,-21 0 0,0 21 16,0-21-16,21 0 0,-21 0 15,21 0-15,1 22 0,-22-22 0,21 0 16,-21 0-16,21 0 0,-21 0 15,21 21-15,-21-21 0,21 0 0,-21 0 16,0 0-16,0 0 0,21 0 16,-21 0-16,22 0 0,-1 0 0,-21 0 15,21 0-15,-21 0 0,0 0 16,21 0-16,-21 0 0,21 0 16,-21 0-16,21 0 0,-21 0 0,0 0 15,0 0-15,0 0 0,0 0 16,22 0-16,-22-21 0,0 21 0,0 0 15,0 0-15,0 0 0,0 0 16,0 0-16,21 0 0,-21 0 0,21 0 16,0 0-16,-21 0 0,21 0 15,0 0-15,22 0 0,-22 0 0,0 0 16,21 0-16,-20 0 0,-1 0 16,21 0-16,0 0 0,-20 0 0,20 0 15,-21 0-15,-21 0 16,21 0-16,0 0 0,1 0 0,-1 0 15,-21 0-15,0 0 0,0-22 16,0 22-16,0 0 0,0 0 0,-21 0 16,21 0-16,0 0 0,-22 0 15,22 0-15,-21 0 0,0 0 0,-21-21 16,21 21-16,-1 0 0,1 0 16,-21 0-16,21 0 0,-22 0 0,1 0 15,-21 0-15,-1 0 0,1 0 16,-1-21-16,-21 21 0,-20 0 15,-1 0-15,0 0 0,0 0 0,0 0 16,-42 0 31,-21 0-47</inkml:trace>
  <inkml:trace contextRef="#ctx0" brushRef="#br0" timeOffset="34601.76">1926 3747 0,'0'0'0,"-21"0"16,0 0-16,0 0 0,21-22 0,-22 22 15,1 0-15,0-21 16,42 21 31,0 0-47,1 0 16,-1 0-16,21 0 0,-21 0 15,22 0-15,-1 0 0,0 0 16,1 0-16,-1 0 0,21 0 0,-20 0 15,41 0-15,-20 0 0,-1 0 16,22 0-16,-21 0 0,20 0 0,-20 0 16,20 0-16,-20 21 0,21-21 15,-1 0-15,1 0 0,21 0 0,0 0 16,-1 0-16,22 0 0,-21 0 16,21 0-16,0 0 0,21 0 0,-21 0 15,43 0-15,-22 0 0,0 0 16,21 0-16,-20 0 0,-1 0 0,21 0 15,0 0-15,-20 0 0,20-21 16,0 21-16,1 0 0,-1 0 16,21 0-16,-20 0 0,-1 0 0,22 0 15,-1 0-15,1 0 0,20 0 16,-20 0-16,-1 0 0,22 0 0,0-21 16,-1 21-16,1 0 0,-22 0 15,43 0-15,-21 0 0,0 0 0,-1 0 16,1 0-16,0 0 0,-1 0 15,1 0-15,-22 0 0,22 0 0,-21 0 16,20 0-16,-20 0 0,-1 0 16,1 0-16,-1 0 0,1 0 0,-1 0 15,1 0-15,-1 0 0,-20 0 16,-1 0-16,0 0 0,-21 0 16,22 0-16,-22 0 0,21 0 0,-42 0 15,21 0-15,-21 0 0,0 0 16,-21 0-16,21 0 0,0 0 0,-21 0 15,21 0-15,-42 0 0,-1 0 16,1 0-16,0 0 0,-43 0 0,22 0 16,-22 0-16,0 0 0,-21 0 15,1 0-15,-1 0 0,-21-21 78,-21 21-62,-1 0-16</inkml:trace>
  <inkml:trace contextRef="#ctx0" brushRef="#br0" timeOffset="34750.69">15896 3683 0,'0'21'0,"-21"-21"0,0 0 16,0 0-16,21 21 15,-22-21 17,22 22-32,-21-22 0,0 0 15</inkml:trace>
  <inkml:trace contextRef="#ctx0" brushRef="#br0" timeOffset="49794.41">1736 5482 0,'0'-21'31,"0"0"63,21 21-78</inkml:trace>
  <inkml:trace contextRef="#ctx0" brushRef="#br0" timeOffset="51534.41">1799 5440 0,'0'-21'63,"21"21"-63,-21-21 0,0-1 15,0 1 1,0 0-1,0 0 1,0 0 0,0 42 31,0 0-47,-21 0 15,21 0-15,0 1 0,0-1 16,0 21-16,0-21 0,-21 22 0,0-1 15,0 0-15,-1 22 16,-20-22-16,21 0 0,0 22 0,-22-22 16,1 1-16,21-1 0,0 0 15,-22 1-15,22-22 0,0 21 0,0-21 16,0 0-16,0 1 0,-1-1 16,22 0-16,0 0 15,-21-21-15,21-21 16,0 0-1,0 0-15,0-1 0,0 1 0,0 0 16,0-21-16,0 21 0,0-22 16,0 22-16,0 0 0,21-21 15,-21 20-15,22 1 0,-1 0 16,0 0-16,-21 0 0,21 21 0,0 0 16,0 0-16,1 0 15,-1 0-15,0 0 16,0 21-16,0 0 0,0 0 0,1 0 15,-1 1-15,0-1 0,0 0 16,-21 0-16,21-21 0,0 21 0,1 0 16,-1 1-16,0-1 0,0 0 15,0-21-15,0 0 0,1 21 16,-1-21-16,0 0 16,0 0-16,0 0 0,0-21 15,1 21-15,-1-21 16,0 0-16,0-1 0,0 1 0,-21-21 15,21 21-15,1-22 0,-22 1 16,0 0-16,0-1 0,0 1 16,0 0-16,0-1 0,0 1 0,0 0 15,0-1-15,0 1 0,-22 21 16,1-21-16,21 20 0,-21-20 0,0 21 16,0 0-16,0 21 0,-1 0 15,1 0-15,-21 0 0,21 0 0,0 0 16,-22 0-16,22 21 0,0 0 15,-21 0-15,20 0 0,22 22 16,0-22-16,-21 21 0,21 1 16,0 20-16,0-21 0,0 1 15,0-1-15,0 0 0,0 1 0,21-1 16,-21 0-16,22-20 0,-1 20 16,0-21-16,-21 0 0,21 0 0,0 1 15,0-22-15,1 21 0,-1-21 16,21 0-16,-21 0 0,0 0 0,1 0 15,-1 0-15,0-21 0,0 21 16,0-22-16,0 1 0,1 0 0,-1 0 16,0 0-16,0 0 0,0-1 15,0 1-15,1 0 0,-1 0 16,-21 0-16,21 0 0,-21-1 16,21 1-16,-21 0 0,0 42 46,0 0-46,0 1 16,0-1-16,0 0 0,0 21 16,0-21-16,0 1 0,0-1 0,0 21 15,0-21-15,0 0 0,0 1 16,0-1-16,21-21 0,0 21 0,1-21 16,-1 0-16,0 0 15,0 0-15,0 0 0,0 0 16,22 0-16,-22 0 0,0-21 15,0 0-15,0-1 0,1 1 0,-1 0 16,0-21-16,0 21 0,0-1 16,-21 1-16,0 0 0,21 0 0,-21 0 15,22 0-15,-22-1 0,0 1 16,0 0-16,0 0 0,0 42 47,0 0-47,0 0 15,0 22-15,0-22 0,0 21 0,-22 1 16,22-1-16,0 0 16,0 1-16,0 20 0,0-21 0,0 22 15,0-22-15,0 22 0,0-1 16,0 1-16,0-1 0,0 1 0,0-1 16,0 1-16,0-1 0,22 1 0,-22-22 15,21 22-15,-21-22 0,0 21 16,0-20-16,0 20 0,0-20 0,0-1 15,0 0-15,0 22 0,0-22 16,0-21-16,-21 22 0,-1-1 0,1-21 16,-21 21-16,21-20 0,-22-1 15,1 0-15,0-21 0,-1 0 0,-20 0 16,21 0-16,-22 0 0,22-21 16,-1 0-16,-20-1 0,21-20 15,-1 0-15,1-1 0,21 1 0,0 0 16,-1-1-16,1 1 0,21 0 15,0-1-15,0 1 0,0 21 0,0-21 16,0 20-16,0-20 0,0 21 16,21-21-16,1 20 0,-22-20 0,21 0 15,0-1-15,0 1 0,0 0 16,0-22-16,22 22 0,-22 0 16,21-1-16,1 1 0</inkml:trace>
  <inkml:trace contextRef="#ctx0" brushRef="#br0" timeOffset="54085.95">2963 5630 0,'0'-42'31,"-21"42"-31,21 21 15,0 0-15,0 1 16,-21-1-16,21 0 0,0 0 16,0 21-16,0-20 0,0 20 15,0-21-15,0 21 0,0-20 16,0-1-16,0 0 0,0 0 0,0 0 16,0 0-16,0 1 15,0-1-15,-21-21 31,21-21-15,0-1-16,0 1 0,0 0 16,0 0-16,0 0 15,21 0-15,0-1 0,-21 1 0,21-21 0,0 21 16,1 0-16,-22-1 16,21 1-16,0 0 0,0 21 15,0 0-15,0 0 16,1 21-16,-1 0 15,-21 1-15,0 20 0,0-21 16,21 0-16,-21 22 0,21-22 0,-21 0 16,21 0-16,-21 0 0,0 0 15,0 1-15,21-1 0,1 0 16,-1-21-16,0 0 16,0 0-1,0 0-15,-21-21 0,21 21 16,-21-21-16,22-1 0,-22 1 0,21-21 15,0 0-15,-21 20 0,21-20 0,0 0 16,0-1-16,1 1 0,-1 0 16,0 21-16,21-1 0,-21 1 15,1 0-15,20 0 0,-21 21 0,0 0 16,0 0-16,1 0 0,-1 0 0,0 21 16,0 0-16,-21 0 0,21 1 15,-21-1-15,21 0 0,-21 0 0,22 21 16,-22-20-16,0-1 0,0 0 15,0 0-15,0 0 16,0 0 0,21-21-1,-21-21 1,0 0-16,0 0 0,0 0 16,0 0-16,0-1 0,0 1 0,0 0 15,0 0-15,0 0 0,0 0 16,-21-1-16,-1 1 0,22 0 0,-21 0 15,0 21-15,0 0 0,0 0 16,0 0-16,-1 0 0,-20 0 16,21 21-16,0-21 0,0 21 15,-1 0-15,1 1 0,0 20 16,0-21-16,0 21 0,21-20 16,0 20-16,-21 0 0,21-21 0,0 22 15,0-22-15,0 21 0,0-21 16,0 1-16,0-1 0,0 0 0,21 0 15,-21 0-15,21-21 0,0 0 0,-21 21 16,21-21-16,0 0 0,1 0 16,-1 0-16,0-21 0,0 21 0,0-21 15,0 0-15,1 0 0,-1 0 16,0-22-16,0 22 0,0-21 0,-21-1 16,0 22-16,0-21 0,21 21 15,-21-22-15,0 22 0,0 0 16,0 0-16,0 0 0,0 0 15,0 42 17,0 0-32,0 0 15,0 0-15,0 22 0,0-22 0,0 0 16,0 21-16,0-21 0,0 1 16,0 20-16,0-21 0,0 0 0,0 0 15,22 1-15,-22-1 16,21-21-16,0 0 0,0 0 0,0 0 15,0 0-15,1 0 16,-1 0-16,21 0 0,-21-21 0,0-1 16,1 1-16,-1 0 0,0 0 0,0 0 15,0-22-15,0 1 0,-21 21 16,0-21-16,0-1 0,22 22 0,-22 0 16,0 0-16,21 0 0,-21-1 15,0 1-15,0 42 31,0 1-31,0-1 0,0 0 16,0 0-16,-21 0 0,21 22 16,0-22-16,0 21 0,0-21 0,0 0 15,0 1-15,0-1 0,0 0 16,0 0-16,-22 0 0,22 0 16,0 1-16,0-1 15,0-42 16,0-1-31,0 1 16,0 0-16,0 0 0,22-21 0,-22 20 16,0-20-16,21 0 0,-21 21 15,21-1-15,0-20 0,-21 21 0,21 0 16,0 0-16,-21-1 0,22 22 16,-1 0-16,0 0 15,0 22 1,-21-1-16,21 0 0,-21 0 15,0 21-15,0-20 0,0-1 0,0 21 16,0-21-16,0 22 0,21-22 16,-21 0-16,22 21 0,-22-21 0,0 1 15,21-1-15,0-21 16,0 0-16,0 0 16,0 0-16,1 0 0,-1 0 15,-21-21-15,21-1 0,0 22 16,0-21-16,-21-21 0,21 21 0,1-22 15,-1 22-15,0-21 0,0 0 16,0-1-16,0 1 0,1 0 16,-22 20-16,21 1 0,0 0 0,0 0 15,-21 0-15,21 21 16,0 0 0,-21 21-16,0 0 0,0 0 15,0 0-15,0 1 0,0 20 0,0-21 16,0 21-16,0-20 0,0-1 0,0 21 15,0-21-15,0 0 0,0 1 16,0-1-16,0 0 0,22 0 0,-1-21 16,-21 21-16,21-21 0,0 0 15,0 0-15,0 0 0,1 0 16,-1 0-16,0 0 0,0 0 16,0-21-16,0 0 0,1 0 15,-1 0-15,0-1 0,-21 1 0,21-21 16,0 21-16,0-22 0,-21 1 15,22 21-15,-1 0 0,-21 0 0,0-1 16,0 1-16,21 0 0,-21 42 31,0 0-31,0 1 16,0-1-16,0 21 0,0-21 0,0 0 16,0 1-16,0 20 0,0-21 15,0 0-15,0 0 0,0 1 16,0-1-16,21 0 0,0 0 15,0-21-15,1 0 0,-1 0 0,0 21 16,0-21-16,0 0 0,0 0 16,1 0-16,-1-21 0,0 0 0,21 21 15,-21-21-15,1 0 0,-1-22 16,0 22-16,21-21 0,-21-1 0,1 22 16,20-21-16,-21 0 0,0-1 15,0 22-15,1 0 0,-1 0 0,-21 0 16,21 21-16,-21-22 15,0 44 1,0-1 0,0 0-16,0 0 15,0 0 1,21-21 15,-21-21-15,0 0-1,0 0-15,0 0 16,0-1 0,-21 22-1,0 0-15,0 0 16,-1 0-16,22 22 16,-21-1-16,0 0 0,0 0 0,0 21 15,0-20-15,21 20 0,-22-21 0,1 21 16,0 1-16,21-22 0,0 21 15,0-21-15,0 22 0,0-22 0,0 0 16,0 0-16,0 0 0,0 1 16,21-22-16,0 21 0,1-21 0,-1 0 15,0 0-15,0 0 0,21 0 16,-20 0-16,-1 0 0,0 0 0,21 0 16,-21-21-16,1-1 0,-1 1 15,0 0-15,0 0 0,0 0 16,0 0-16,1-1 0,-1 1 0,0-21 15,-21 21-15,0-22 0,0 1 0</inkml:trace>
  <inkml:trace contextRef="#ctx0" brushRef="#br0" timeOffset="54442.74">5355 5186 0,'-21'21'0,"42"-42"0,-42 63 0,21-21 15,21-21 17,0 0-32,0 0 15,1-21-15,-1 21 0,0-21 0,-21 0 16,21 21-16,-21-21 15,0 0-15,0-1 0,-21 22 16,0 0-16,0 0 16,-1 0-16,1 0 15,21 22 1,0-1-16,0 0 16,0 0-16,0 0 15,0 0-15,0 1 16</inkml:trace>
  <inkml:trace contextRef="#ctx0" brushRef="#br0" timeOffset="57734.93">7535 5927 0,'0'0'0,"-21"0"15,0 21 1,0-21 15,21-21-15,0 0-16,0-1 15,0 1-15,0 0 0,0 0 0,0-21 16,0 20-16,21-20 0,-21 0 16,21-1-16,0 1 0,-21 0 15,21-1-15,1 22 0,-1-21 0,0 21 16,0 0-16,0-1 0,0 1 15,1 21-15,-1 0 16,0 0-16,-21 21 16,0 1-16,0-1 15,0 0-15,0 0 16,21-21 15,0 0-15,-21-21-1,0 0-15,21 21 0,-21-21 16,0-1-16,0 1 16,0 0-16,-21 0 15,0 21-15,0 0 16,0 0-16,0 0 0,-1 0 16,1 21-16,0 0 0,21 0 15,-21 22-15,0-22 0,21 21 16,-21 1-16,21-1 0,0 0 15,0 1-15,0-1 0,0 21 0,0-20 16,0-1-16,0-21 0,0 22 16,0-22-16,21 21 0,0-21 15,0 0-15,0-21 0,22 22 0,-22-22 16,0 0-16,21 0 0,1 0 0,-1 0 16,0 0-16,1-22 0,-1 1 15,0 0-15,1 0 0,-1-21 0,0 20 16,1-20-16,-22 0 0,21-1 15,-21-20-15,0 21 0,1-22 0,-22 22 16,0-1-16,0 1 0,0-21 0,0 20 16,0 1-16,0 21 0,0-22 15,0 22-15,0 0 0,0 0 16,-22 42 0,22 0-16,0 0 15,0 1-15,-21 20 0,21 0 16,0-21-16,0 22 0,0 20 0,0-20 15,0-1-15,0 21 0,0-20 0,0-1 16,0 0-16,0 1 0,0-22 16,0 21-16,0-21 0,0 1 0,0-1 15,0 0-15,0 0 16,0-42 0,21 0-1,-21 0-15,22-1 0,-22-20 16,21 21-16,-21-21 0,0-1 0,21 1 15,0 21-15,-21-22 0,21 22 16,0 0-16,-21 0 0,0 0 0,22 21 16,-1 0-16,0 21 0,-21 0 15,0 0-15,21 0 0,0 1 16,0-1-16,-21 21 0,22-21 0,-22 0 16,21 1-16,0-1 0,0 0 15,-21 0-15,21 0 0,0 0 0,1-21 16,-1 0-16,0 22 0,0-22 0,0 0 15,0 0-15,1 0 16,-1 0-16,0 0 0,0-22 0,0 1 16,0 0-16,-21 0 0,22 0 15,-1 0-15,0-22 0,-21 1 0,21 21 16,0-22-16,0 1 0,1 0 0,-22-1 16,21 22-16,21-21 0,-21 21 15,0 0-15,1-1 0,-1 22 16,0-21-16,0 21 0,0 0 0,0 0 15,1 21-15,-1 1 16,-21-1-16,0 0 0,0 0 0,0 0 16,0 0-16,0 1 0,0-1 15,0 0-15,0 0 16,0 0-16,0 0 16,21-42 15,-21 0-31,0 0 0,0 0 15,0 0-15,0-1 0,0 1 16,0 0-16,0-21 0,0 21 16,0-1-16,-21 1 0,21 0 15,-21 21-15,-1 0 0,1 0 16,0 0-16,0 0 0,-21 0 16,20 21-16,1 0 0,0 1 0,-21-1 15,21 0-15,-1 21 16,1 1-16,-21-22 0,21 21 0,21 0 15,-21 1-15,21-1 0,0 0 16,0 1-16,0-22 0,0 21 0,0-21 16,0 1-16,21-1 0,-21 0 0,21-21 15,0 21-15,0-21 0,0 0 16,1 0-16,20 0 0,-21 0 0,0 0 16,0-21-16,1 21 0,-1-21 15,0 0-15,0-1 0,0 1 0,0-21 16,-21 21-16,22-22 0,-1 22 15,-21-21-15,0 0 0,0 20 16,21-20-16,-21 21 0,21 0 0,-21 0 16,0-1-16,0 1 15,0 42 1,0 1 0,0-1-16,0 0 0,0 0 15,0 0-15,0 0 0,0 22 0,0-22 16,0 21-16,0-21 0,0 1 15,0-1-15,0 0 0,0 0 0,0 0 16,0 0-16,21-21 0,0 22 16,1-22-16,20 0 15,-21 0-15,0 0 0,22-22 16,-22 1-16,21 21 0,0-21 16,-20-21-16,20 21 0,-21-1 0,0-20 15,22 0-15,-22 21 0,0-22 0,-21 1 16,21 21-16,-21 0 0,21-1 15,-21 1-15,0 0 0,0 42 32,-21 0-32,21 1 15,-21-1-15,21 21 0,0-21 16,0 22-16,0-22 0,-21 21 0,21-21 16,0 0-16,-21 22 0,21-22 15,0 0-15,0 0 0,0 0 0,0 1 16,0-1-16,0 0 15,21-21-15,0 0 16,0-21 0,0 21-16,-21-21 0,21-1 0,-21 1 15,22-21-15,-1 21 0,-21-22 0,21 22 16,0-21-16,-21 0 0,21-1 16,0 22-16,1-21 0,-1 21 0,-21-1 15,21 1-15,0 21 0,0-21 16,0 21-16,1 0 0,-1 0 15,0 21-15,0 0 0,0 1 16,-21-1-16,21 21 16,1-21-16,-1 22 0,-21-22 0,21 0 15,0 21-15,0-21 0,0 1 16,-21-1-16,22 0 0,-1 0 0,0 0 16,0-21-16,0 0 0,0 0 15,1 0-15,-1 0 16,0-21-16,0 0 15,-21 0-15,21 0 0,0-1 16,1-20-16,-1 21 0,0-21 16,0-1-16,0 1 0,64-43 15,-43 64-15,-21 0 16,22 0-16,-22 0 0,0 21 0,0 0 16,0 0-16,1 0 0,-1 0 15,-21 21-15,0 0 16,0 0-16,0 0 0,0 0 0,0 1 15,0-1-15,0 0 16,0 0-16,0 0 0,0 0 16,0-42 15,0 0-15,0 0-16,0 0 15,0 0-15,0-1 0,0 1 16,0 0-16,0 0 15,0 0-15,-21 21 0,-1 0 0,1 0 16,0 0-16,0 0 0,0 0 0,0 0 16,-1 0-16,-20 21 0,21 0 15,0 0-15,-22 0 0,22 1 16,0-1-16,0 21 0,0-21 0,0 22 16,-1-22-16,22 21 0,0 0 15,0-20-15,0-1 0,0 21 0,0-21 16,0 0-16,0 1 0,22-1 15,-1 0-15,0-21 0,0 0 0,0 0 16,22 0-16,-22 0 0,0 0 16,21 0-16,-21-21 0,1 0 15,20-1-15,-21 22 0,0-42 0,0 21 16,1 0-16,-1 0 0,-21-22 16,0 22-16,21-21 0,-21 21 0,0-22 15,0 22-15,21 0 0,-21 0 0,0 0 16,0 42 15,0 0-15,0 0-16,0 0 0,0 0 15,-21 22-15,21-1 0,0 0 0,0-20 16,0 20-16,0 0 0,0 1 16,0 20-16,0-21 0,0 1 0,0-1 15,0 0-15,0 22 0,0-1 0,21-20 16,0 20-16,-21 1 0,21-1 15,1 1-15,-22-1 0,0 22 0,21-43 16,-21 22-16,21-1 0,-21 1 0,0-1 16,0 1-16,0-1 0,0 1 15,0-1-15,0-20 0,0 20 0,0-21 16,0 22-16,0-22 0,-21-21 0,21 22 16,-21-22-16,-1 0 0,22 0 15,0 0-15,-21-21 0,0 0 16,0 0-16,21-21 15,-21 0-15,21-21 0,-21-1 0,-1 1 16,22 0-16,-21-22 0,0-20 0,21 20 16,-21-21-16,0 1 0,21-1 15,-21 0-15,21-20 0,0 20 16,0 0-16,0 1 0,0-1 0,0 21 0,0 1 16,21-1-16,-21 22 0,21 0 15,0-1-15,0 1 0,-21 21 16,21-21-16,1 20 0,-1-20 0,0 21 15,21-43-15,1 43 16,-1-42-16,-21 20 0,0 1 16</inkml:trace>
  <inkml:trace contextRef="#ctx0" brushRef="#br0" timeOffset="59695.45">11578 5567 0,'-21'0'0,"21"-21"31,21 0-15,0-1 0,0 22-16,1-21 0,-22 0 15,21 0-15,0 21 0,-21-21 16,0 0-16,0-1 0,0 1 15,0 0-15,0 0 16,-21 21-16,0 0 16,-1 0-16,1 0 15,21 21-15,-21 0 0,0 0 0,0 1 16,21-1-16,0 0 0,0 21 16,-21-21-16,21 1 0,0 20 15,0-21-15,0 0 0,0 22 0,0-22 16,0 0-16,0 0 0,21 0 15,0-21-15,0 21 0,0-21 0,0 0 16,1 0-16,-1 0 0,0 0 16,0 0-16,21 0 0,-20 0 0,-1 0 15,21-21-15,-21 0 0,22 0 0,-22 0 16,0 0-16,21-22 0,-21 22 16,1-21-16,-1 21 0,0-1 0,-21 1 15,0-21-15,0 21 16,0 0-16,-21 21 15,0 0-15,-1 21 32,22 0-32,0 0 0,-21 0 0,21 0 15,0 1-15,0-1 0,0 21 16,0-21-16,0 0 0,0 1 0,21 20 16,1-21-16,-22 0 0,21-21 0,0 21 15,0 1-15,0-22 0,0 0 16,1 0-16,20 0 0,-21 0 0,21 0 15,1 0-15,-1 0 0,0-22 16,1 1-16,-22 0 0,21 0 0,-21 0 16,22-22-16,-22 22 0,0-21 0,-21 21 15,21 0-15,-21-22 16,0 22-16,21 21 0,-21-21 0,0 0 16,-21 21-1,0 0-15,0 21 16,21 0-16,0 0 0,-21 0 0,0 1 15,21-1-15,0 0 0,0 0 16,0 21-16,-22-20 0,22-1 0,0 0 16,0 0-16,0 0 0,0 0 0,0 1 15,0-1 1,0-42 15,0-1-31,0 1 0,22 0 0,-22 0 16,0 0-16,21 0 0,0-22 15,-21 22-15,21-21 0,0 21 16,-21-1-16,21 1 0,1 0 0,-22 0 16,21 21-16,0-21 15,0 21-15,0 21 16,-21 0-16,21 0 0,-21 0 16,0 1-16,0-1 0,22 0 15,-22 21-15,21-21 0,-21 1 0,21-1 16,0 0-16,0 0 0,0 0 0,-21 0 15,22-21-15,-1 0 16,0 22-16,0-22 0,0 0 0,0 0 16,1 0-16,20 0 0,-21-22 15,0 1-15,22 0 0,-22 0 0,21 0 16,-21 0-16,22-22 0,-1 22 16,-21-21-16,21 21 0,1-22 0,-22 22 15,21 0-15,-21 0 0,1 0 0,-1-1 16,0 1-16,0 21 0,0 0 15,-21 21 1,0 1-16,0-1 16,0 0-16,0 0 0,0 0 15,0 0-15,0 1 0,0-1 16,21 0-16,-21 0 16,22-21-1,-22-21 1,0 0-16,0 0 15,0-1-15,0 1 16,0 0-16,0 0 0,0 0 16,-22 0-16,1-1 0,0 22 15,0 0-15,0 0 16,0 0-16,-1 0 0,-20 22 16,21-1-16,0 0 0,-22 0 0,1 0 15,21 0-15,-21 22 0,20-22 16,1 21-16,0-21 0,0 22 0,0-22 15,21 0-15,0 21 0,0-20 16,0-1-16,0 0 0,0 0 0,0 0 16,0 0-16,21 1 0,0-22 0,0 0 15,0 0-15,1 0 0,-1 0 16,0 0-16,0 0 0,0 0 0,22-22 16,-22 1-16,0 0 0,0 0 15,0 0-15,0-22 0,1 22 0,-1-21 16,21-22-16,-42 43 15,0 0-15,21 0 0,-21 0 16,0 0-16,21 21 16,-21 21 15,0 0-31,0 0 16,-21 0-16,21 0 0,0 22 0,-21-22 15,21 21-15,0 1 0,0-1 0,-21 0 16,21 1-16,0-1 0,0 0 15,0 1-15,0-1 0,0 0 0,0 1 16,21-1-16,-21 0 0,0 22 16,0-22-16,0 22 0,0-22 0,0 21 15,0 1-15,0-22 0,0 22 0,0-1 16,0-20-16,0 20 0,0-21 16,0 22-16,0-22 0,0 1 15,0 20-15,0-21 0,0 1 0,0 20 16,0-20-16,0-1 0,0 0 0,0-21 15,0 22-15,0-22 0,0 21 16,0-21-16,0 1 0,-21-22 31,21-22-31,-21-20 0,0 21 0,-1-21 16,22-1-16,0-20 16,-21-1-16,21 1 0,0-1 0,0-20 0,0 20 15,21-21-15,-21 1 0,22-1 16,-1 0-16,0 22 0,0-22 15,0 22-15,0-1 0,1 1 0,-22 20 16,0 1-16,21 0 0,-21-1 0,21 1 16,-21 0-16,0-1 0,0 22 15,0-21-15,0 0 0,0 20 0,21-20 16,-21 21-16,0-21 0,0 20 16,0 1-16,0-21 0,21 21 0,-21 0 15,0-1-15,0 1 0,0 0 0,-21 0 16,0 0-16</inkml:trace>
  <inkml:trace contextRef="#ctx0" brushRef="#br0" timeOffset="59918.33">12509 5038 0,'-21'0'32,"42"0"-1,-21 21-15,22-21-16</inkml:trace>
  <inkml:trace contextRef="#ctx0" brushRef="#br0" timeOffset="62943.63">15811 5144 0,'0'0'16,"0"21"-16,-21-21 16,42 0 15,1-21-16,-1 21-15,0-22 0,21 1 0,-21 0 16,1 0-16,20 0 0,0 0 16,-21-1-16,1 1 0,20 0 0,-21 0 15,-21-21-15,0 20 0,0 1 16,0 0-16,0 0 0,-21 21 16,-21 0-16,20 0 0,-20 0 15,21 21-15,-21-21 0,20 21 0,1 22 16,0-22-16,-21 21 0,42 0 15,0 1-15,-21-1 0,21 0 0,0 1 16,0-22-16,0 21 0,21-21 16,0 1-16,0-1 0,21 0 0,-20 0 15,20-21-15,-21 21 0,21-21 16,-20 0-16,-1 0 0,21 0 0,-21 0 16,0 0-1,-42 0 1,-21 0-16,21 0 15,-22 0-15,22 0 0,-21 0 0,0 21 16,20-21-16,-20 22 0,21-22 16,-21 21-16,20 0 0,1 0 0,0 0 15,-21 0-15,42 22 0,-21-22 16,-1 21-16,22-21 0,-21 1 0,21 20 16,0-21-16,0 0 0,0 22 0,0-22 15,21 0-15,1-21 0,-1 21 16,0 0-16,0-21 0,0 0 0,0 0 15,22 0-15,-22 0 0,21 0 16,-21 0-16,22 0 0,-22 0 16,21-21-16,1 0 0,-22 0 0,21 0 15,0-22-15,1 1 0,-1 21 16,0-22-16,22 1 0,-22-21 16,1 20-16,-22 1 0,21-22 0,0 1 15,-20 21-15,-1-22 0,0 1 0,-21-1 16,0 22-16,0-1 0,0 1 0,0 0 15,0 21-15,0-1 0,0 1 16,-21 21-16,0 0 16,21 21-16,-22 1 0,22-1 0,0 21 15,-21 0-15,0 1 0,21-1 16,-21 0-16,21 1 0,0-1 16,-21 0-16,21 22 0,-21-43 0,21 21 15,0 1-15,0-1 0,0 0 0,0 1 16,0-22-16,0 21 0,0-21 15,0 1-15,21-1 0,0 0 0,0 0 16,0-21-16,0 21 0,1-21 16,-1 0-16,0 0 0,21 0 15,-21 0-15,1 0 0,20-21 0,-21 21 16,0-21-16,22 0 0,-22 0 0,21-1 16,-21 1-16,0-21 0,1 21 15,-1 0-15,-21-22 0,0 22 16,21 0-16,-21 0 0,0 0 0,0-1 15,-21 22 17,0 22-32,-1-22 0,1 21 15,21 0-15,0 0 0,-21 0 16,21 0-16,0 22 0,0-22 0,0 0 16,0 0-16,0 0 0,0 1 15,0-1-15,21 0 0,0 0 0,1-21 16,-22 21-16,42-21 0,-21 0 0,0 0 15,0 0-15,1 0 16,20 0-16,-21 0 0,21 0 0,-20-21 16,20 21-16,-21-21 0,21 0 0,-20 0 15,-1-22-15,21 22 0,-21-21 16,0 21-16,-21-22 0,22 22 0,-22 0 16,21 0-16,-21 0 0,0-1 15,0 1-15,0 0 0,0 42 31,0 0-31,0 1 16,-21-1-16,21 0 0,0 0 0,0 0 16,0 0-16,0 22 0,0-22 15,0 0-15,0 0 0,0 0 16,0 1-16,0-1 0,0 0 16,0 0-16,21-21 15,0 0 1,0-21-1,-21 0-15,0 0 16,21-22-16,0 22 0,-21 0 16,22-21-16,-1 20 0,0-20 0,0 21 15,-21-21-15,21 20 0,0 1 0,1 0 16,-1 0-16,0 21 0,0 0 16,0-21-16,0 21 15,1 0-15,-22 21 16,0 0-16,21-21 0,-21 21 0,0 0 15,21 1-15,-21-1 0,0 21 0,0-21 16,0 0-16,21 1 0,-21-1 16,21 0-16,-21 0 0,0 0 0,0 0 15,21-21-15,-21 22 16,22-22 0,-22-22-1,0 1-15,21 0 0,-21 0 16,21 0-16,0 0 0,-21-1 0,21 1 15,0-21-15,1 21 16,-22 0-16,21-22 0,0 22 0,0 0 16,0-21-16,0 42 0,1-22 15,-22 1-15,21 21 0,0 0 16,-21 21-16,0 1 16,0-1-16,0 21 15,0-21-15,0 0 0,0 1 0,0-1 16,0 0-16,0 21 0,0-21 15,0 1-15,21-1 0,-21 0 0,21 0 16,-21 0-16,0 0 0,21-21 0,1 22 16,-1-1-16,0-21 15,21 0-15,-21 21 0,1-21 16,-1 0-16,21 0 0,-21 0 16,22-21-16,-22 21 0,21-21 0,-21-1 15,22 1-15,-22 0 0,21 0 0,-21-21 16,0 20-16,1 1 0,-1-21 15,0 21-15,-21 0 0,0-22 0,0 22 16,0 0-16,0 0 16,0 0-16,-21 21 0,0 0 15,-1 0-15,1 0 0,0 0 16,21 21-16,-21 0 0,21 0 0,-21 0 16,21 0-16,0 1 0,0-1 15,0 0-15,0 0 0,0 0 16,0 0-16,0 1 0,0-1 0,21 21 15,0-42-15,-21 21 0,21 0 16,0 1-16,1-22 0,-1 0 0,21 21 16,-21-21-16,0 0 0,1 0 0,-1 0 15,21 0-15,-21 0 0,0-21 16,1 21-16,-1-22 0,0 1 0,0 0 16,0 0-16,0 0 0,1 0 15,-22-22-15,0 22 0,21 0 16,-21-21-16,21 20 0,-21 1 0,0 0 0,0 0 15,0 42 17,0 0-32,0 0 15,0 1-15,0-1 0,-21 0 0,21 0 16,0 0-16,0 0 0,-21 1 0,21-1 16,0 0-16,0 0 15,-22 0-15,22 0 0,0 1 16,0-44 15,0 1-31,0 0 16,22 0-16,-22 0 15,21 0-15,0-1 0,-21-20 16,21 21-16,0-21 0,0 20 0,1-20 16,-1 21-16,21-21 0,-21 20 15,0 1-15,1 0 0,-1 0 0,0 21 16,0 0-16,0 0 15,-21 21-15,21 0 0,-21 0 16,0 1-16,0-1 0,0 0 16,0 21-16,0-21 0,0 1 0,0-1 15,0 0-15,22 0 0,-1 0 0,0 0 16,-21 1-16,21-1 0,0-21 16,0 21-16,1-21 0,-1 0 15,0 21-15,0-21 0,0 0 16,0 0-16,1 0 0,-1 0 0,0 0 15,0-21-15,0 0 0,0 0 16,1-1-16,-1 1 0,0 0 0,0-21 16,0 21-16,0-22 0,-21 1 15,22-22-15,-22 22 0,21-21 0,-21 20 16,0-20-16,21 20 0,-21-20 0,0 21 16,0-1-16,0 22 0,0-21 15,0 21-15,0-1 0,0 1 16,0 42 15,0 1-31,-21-1 0,21 21 0,0 0 16,0 1-16,0-1 0,0 0 15,0 1-15,0 20 0,0-20 0,0-1 16,0 0-16,0 1 0,0-1 16,0-21-16,0 21 0,0 1 0,0-22 15,0 21-15,0-21 0,0 1 0,0-1 16,0 0-16,0 0 0,0 0 15,0 0-15,21-21 0,0 0 16,0 0-16,0 0 16,1 0-16,-1 0 15,0 0-15,0-21 0,-21 0 0,21 21 16,0-21-16,1 0 0,-1 0 16,0-1-16,0 1 0,0 0 0,0 0 15,1 0-15,-1-22 0,-21 22 16,0-21-16</inkml:trace>
  <inkml:trace contextRef="#ctx0" brushRef="#br0" timeOffset="63215.03">20172 5059 0,'0'0'0,"-21"0"16,21 21-16,21-21 15,0 0 1,0 0-16,0 0 0,22 0 0,-22 0 16,21 0-16,-21 0 0,22 0 15,-1 0-15,-21 0 0,21 0 0,-20 0 16,-1 0-16,0 0 0,0 0 0,0 0 16,-21-21 15,21 21-16</inkml:trace>
  <inkml:trace contextRef="#ctx0" brushRef="#br0" timeOffset="63478.88">21336 5630 0,'-21'0'31,"0"0"16,-1 0-47</inkml:trace>
  <inkml:trace contextRef="#ctx0" brushRef="#br0" timeOffset="92338">3852 9144 0,'0'-21'0,"0"0"15,0 0 1,0 42 0,0 0-1,0 0-15,0 21 0,0-20 16,0-1-16,0 21 0,21 0 15,1-20-15,-22 20 0,21 21 16,-21-20-16,0 20 0,0-20 0,0 20 16,21-21-16,-21 22 0,0-22 15,0 22-15,0-22 0,0 0 0,0 1 16,0-22-16,0 21 0,0-21 16,0 1-16,0-1 0,0 0 0,0 0 15,0 0-15,-21-21 16,0-21-1,21 0-15,-22 0 0,1-22 0</inkml:trace>
  <inkml:trace contextRef="#ctx0" brushRef="#br0" timeOffset="92739.55">3641 9271 0,'0'0'0,"-22"-85"32,22 64-32,22 0 15,20 0-15,-21 0 0,0 0 16,22 21-16,-1-22 0,0 22 16,1 0-16,20 0 0,-21 0 15,1 0-15,20 22 0,-20-1 0,-1 0 16,-21 0-16,21 0 0,-20 22 15,-1-22-15,-21 0 0,0 21 0,0 1 16,-43-22-16,22 21 0,0-21 16,-21 22-16,-1-1 0,22-21 0,-21 21 15,0-20-15,-1-1 0,22 0 16,-21 0-16,21 0 0,-1-21 0,22 21 16,-21-21-16,21-21 31,0 0-31,0 0 0,21 0 15,1 0-15,-1-1 0,0 1 16,21-21-16,-21 21 0,22-22 16,-22 22-16,21-21 0</inkml:trace>
  <inkml:trace contextRef="#ctx0" brushRef="#br0" timeOffset="93255.24">4487 8954 0,'0'0'16,"0"-22"-16,0 1 0,0 42 47,0 1-47,0-1 15,0 0-15,0 21 0,0-21 0,0 22 0,0-1 16,0 0-16,0 1 0,0-22 16,0 21-16,0 1 0,0-1 15,0-21-15,0 21 0,0 1 0,0-22 16,0 21-16,0-21 0,0 22 15,0-22-15,0 0 0,0 0 0,0 0 16,-21-21 0,21-21-1,0 0-15,0 0 0,0 0 16,0 0-16,0-22 0,0 22 16,21-21-16,-21 21 0,21-1 15,1-20-15,-1 21 0,0 0 0,21-22 0,-21 22 16,1 0-16,20 0 15,-21 21-15,21-21 0,-20 21 0,20 0 16,-21 0-16,0 0 0,0 0 0,1 21 16,-1 0-16,0-21 0,-21 21 15,0 0-15,0 22 0,0-22 0,0 0 16,0 0-16,-21 22 0,0-22 16,-1 0-16,1 21 0,0-21 0,0 1 15,21-1-15,0 0 0,-21 0 0,0 0 16,21-42 31,0 0-32,21 0-15,0 0 0</inkml:trace>
  <inkml:trace contextRef="#ctx0" brushRef="#br0" timeOffset="94010.02">5334 9208 0,'-21'21'31,"21"0"-15,-21 0-16,-1-21 0,22 21 0,0 0 16,0 1-16,-21-1 0,21 0 0,0 0 15,-21 0-15,21 0 0,0 1 16,0-1-16,0 0 0,0 0 0,0 0 15,0 0-15,0 1 0,0-1 16,0 0-16,21-21 0,0 0 16,1 0-16,-1 0 15,0 0-15,0-21 16,-21 0-16,0-1 0,0 1 16,21-21-16,-21 21 0,0 0 15,0-1-15,0 1 0,21-21 16,-21 21-16,22 0 0,-22-1 0,0 1 15,21 21-15,-21-21 0,21 0 0,0 21 16,-21-21-16,21 21 0,0 0 16,1-21-16,-1 21 0,0 0 15,0 0-15,0 0 0,0 0 16,1 21-16,-1 0 0,0-21 0,-21 21 16,21 0-16,0 0 0,-21 22 0,0-22 15,21 0-15,-21 0 0,0 0 16,0 1-16,0 20 0,0-21 0,0 0 15,0 0-15,0 1 0,0-1 16,0 0-16,0 0 0,-21-21 16,21 21-16,-21-21 0,21-21 31,0 0-31,0 0 16,0 0-16,0-22 0,0 22 0,0-21 15,0 21-15,21-22 0,0 1 16,1 21-16,-1-22 0,0 22 0,21-21 15,-21 21-15,22 0 0,-22-1 16,21 22-16,1 0 0,-22 0 0,21 0 16,-21 0-16,0 22 0,22-1 15,-22 0-15,-21 0 0,21 0 0,-21 0 16,21 1-16,-21-1 0,0 0 16,0 0-16,0 0 0,0 22 0,0-22 15,0 0-15,-21 0 16,21 0-16,-21 0 0,0 1 15,21-44 17,0 1-32,0 0 15,0 0-15,0 0 0,0 0 0</inkml:trace>
  <inkml:trace contextRef="#ctx0" brushRef="#br0" timeOffset="94402.55">6371 9398 0,'21'21'31,"0"-21"-31,1 0 16,-1 0-16,0 0 15,0 0-15,-21-21 0,21 0 0,0 21 0,1-21 16,-22 0-16,21-1 0,-21 1 0,21 0 15,-21 0-15,0 0 16,0 0-16,0-1 0,0 1 16,-21 21-1,0 0-15,-1 0 0,1 21 16,0 1-16,0-1 0,0 0 16,21 0-16,0 21 0,-21-20 0,21-1 15,0 21-15,0-21 0,0 22 16,0-22-16,0 0 0,0 0 0,0 21 15,0-20-15,21-1 0,-21 0 0,21-21 16,0 21-16,0-21 0,0 0 16,1 0-16,-1 0 0,21 0 0,-21 0 15,0 0-15,1 0 0,-1-21 0,0 0 16,0 0-16,0-1 16</inkml:trace>
  <inkml:trace contextRef="#ctx0" brushRef="#br0" timeOffset="94878.3">9419 8890 0,'0'0'0,"0"-21"0,21 21 15,0-21-15,1 21 0,20 0 16,-21 0-16,21 0 0,1-21 16,-1 21-16,0 0 0,22 0 0,-22 0 15,1-22-15,20 22 0,-21 0 0,1 0 16,-22-21-16,21 21 0,-21 0 15,1 0-15,-1 0 0,-21-21 16,-43 21 0,22 0-16,0 0 15,-21 0-15,-1 0 0</inkml:trace>
  <inkml:trace contextRef="#ctx0" brushRef="#br0" timeOffset="95366.07">9567 8869 0,'-21'0'16,"42"0"-16,-42 21 0,0-21 0,21 21 16,0 0-16,0 1 0,-21-1 0,21 0 15,-21 0-15,21 0 0,-22 0 16,22 1-16,-21-22 0,21 21 0,0 0 16,0 0-16,0 0 15,0-42 32,0 0-47,21 21 0,1-21 16,-1 21-16,-21-21 0,21 21 0,0 0 15,21-22-15,-20 22 0,-1-21 16,0 21-16,21 0 0,-21 0 0,22 0 16,-1 0-16,-21 0 0,22 21 0,-1 1 15,-21-1-15,21-21 0,-20 21 16,-1 0-16,0 0 0,0 0 0,-21 1 15,0-1-15,0 0 0,0 0 0,-21-21 16,0 21-16,0 0 16,-22 1-16,1-1 0,0-21 0,20 21 15,-20-21-15,0 21 0,-1-21 0,1 0 16,0 0-16,-1 0 0,1 0 16,21 0-16,0 0 0,-22 0 0,22 0 15,0 0-15,0 0 16,21-21-16,0 0 15,21 0-15,0 21 16,0-22-16,1 1 0,-1 21 0,21-21 16,0 0-16</inkml:trace>
  <inkml:trace contextRef="#ctx0" brushRef="#br0" timeOffset="96010.19">10753 8954 0,'0'0'0,"21"-22"0,-21 1 0,21 0 15,-21 0-15,0 0 0,0-22 0,0 22 16,0 0-16,0 0 0,-21 0 16,0 0-16,-1 21 0,1 0 0,0-22 15,0 22-15,0 0 0,0 0 0,-1 0 16,-20 22-16,21-22 15,0 21-15,0 0 0,-1 0 0,22 0 16,-21 22-16,0-22 0,21 0 0,-21 0 16,21 21-16,0-20 0,0-1 15,0 0-15,0 0 0,0 0 16,21-21-16,0 0 16,0 0-16,1 0 0,-1 0 0,0 0 15,0 0-15,0 0 0,0-21 0,1 0 16,20 21-16,-21-21 0,0 0 15,-21-1-15,21 1 0,1 0 0,-1 0 16,-21 0-16,0 42 47,0 0-47,0 0 0,0 0 16,-21 1-16,21 20 0,0-21 0,0 0 15,0 22-15,0-22 0,0 21 0,0-21 16,0 0-16,0 22 0,0-22 15,0 0-15,0 21 0,0-20 0,0-1 16,-22 0-16,22 0 0,0 0 0,-21 0 16,21 1-1,-21-22-15,0 21 0,0 0 0,0-21 16,-1 0-16,1 0 16,0 0-16,0 0 15,0 0-15,0-21 0,-1 21 0,1-21 16,0 21-16,0-22 0,21 1 0,-21 21 15,21-21-15,0 0 16,0 0 0,21 0-16,0 21 0,0-22 15,0 1-15,1 21 0</inkml:trace>
  <inkml:trace contextRef="#ctx0" brushRef="#br0" timeOffset="96685.88">11726 8763 0,'0'0'0,"0"-21"0,0 0 15,0 0-15,0-1 0,0 1 0,0 0 16,-21 21-16,-21 0 15,21 0-15,-1 0 0,-20 0 16,0 0-16,21 0 0,-22 0 0,1 21 16,21 0-16,-22 1 0,1-1 15,21 0-15,0 0 0,0 0 0,-1 22 16,1-22-16,21 0 0,0 0 16,0 0-16,0 0 0,0 1 15,21-1-15,1-21 0,-1 0 16,21 0-16,-21 0 0,22 0 0,-1 0 15,-21 0-15,21 0 0,1 0 0,-22 0 16,0-21-16,21-1 0,-20 1 16,-1 0-16,0 21 0,0-21 15,-21 0-15,0 0 0,0-1 16,21 1-16,-21 42 31,0 1-31,0-1 0,0 0 16,0 0-16,0 0 0,0 22 15,0-22-15,0 21 0,0-21 0,0 22 16,0-22-16,0 21 0,0-21 0,0 22 16,0-22-16,0 21 0,0-21 15,0 0-15,0 22 0,0-22 0,0 0 16,-21 21-16,21-20 0,-21-1 0,21 21 16,0-21-16,0 0 15,-21 1-15,0-1 0,-1 0 0,1 0 16,0-21-16,0 0 0,21 21 15,-21-21-15,0 0 0,-1 0 16,1 0-16,0-21 0,21 0 16,-21 0-16,21 0 0,-21 21 15,21-22-15,0 1 0,0 0 16,0 0 0,21 0-1</inkml:trace>
  <inkml:trace contextRef="#ctx0" brushRef="#br0" timeOffset="96865.78">11620 9589 0,'0'21'16,"-21"-21"31,0 0-47</inkml:trace>
  <inkml:trace contextRef="#ctx0" brushRef="#br0" timeOffset="113047.58">12531 8932 0,'0'0'0,"21"0"16,0 0-16,0-21 16,-21 0-16,21 21 15,0-21-15,-21 0 16,22 0-16,-22-1 0,0 1 16,0 0-1,0 0-15,0 0 0,0 0 0,-22-1 16,1 1-16,0 21 0,21-21 15,-21 21-15,0 0 0,-22 0 16,22 0-16,0 0 0,0 0 0,0 0 16,0 21-16,-22-21 0,22 21 15,0 1-15,0-1 0,21 21 0,-21-21 16,21 0-16,-22 1 0,22 20 16,0-21-16,0 0 0,0 0 0,0 1 15,22-22-15,-1 21 0,0-21 0,0 0 16,0 0-16,0 0 0,1 0 15,20 0-15,-21 0 0,0 0 16,0 0-16,22-21 0,-22-1 16,0 22-16,0-21 0,0 0 0,-21 0 15,22 0-15,-22 0 0,21-1 16,-21 1-16,0 0 0,21 21 0,-21-21 16,-21 42 15,21 0-31,0 0 15,0 22-15,0-22 0,0 21 16,0-21-16,0 22 0,0-1 0,0 0 16,0-20-16,0 20 0,0 0 15,0-21-15,0 22 0,0-22 16,0 0-16,0 21 0,0-20 0,0-1 16,0 0-16,0 0 0,0 0 15,0 0-15,0 1 16,0-1-16,-21-21 15,-1 0-15,1 0 0,0 0 16,-21 0-16,21 0 0,-1 0 16,1 0-16,0 0 0,0 0 0,0 0 15,0 0 1,-1 0-16,22-21 16</inkml:trace>
  <inkml:trace contextRef="#ctx0" brushRef="#br0" timeOffset="114794.04">9631 8954 0,'0'-22'16,"-21"22"-1,21-21-15,0 0 16,0 0-16,0 0 15,0 0 1,21-1 0,0 22-16,0-21 0,21 21 0,1-21 15,-1 0-15,0 21 0,1-21 16,-1 21-16,0-21 0,1 21 0,-1 0 16,-21 0-16,22-22 0,-22 22 0,0 0 15,0 0-15,0 0 16,-42 0-1,0 0 1,0 0-16,0 0 0,-1 0 0,-20 0 16,21 0-16,0 0 0,-22 0 0,22 0 15,0 0-15,0 0 16,0 0-16,-22 0 0,22 0 0,0 0 16,0 22-16,0-22 0,-22 21 15,22 0-15,0 0 0,0 0 0,0 0 16,0 22-16,-1-22 0,1 21 0,0 1 15,21-1-15,0-21 0,-21 21 16,0 1-16,21-1 0,0 0 0,0-20 16,0 20-16,-21 0 0,21-21 15,0 1-15,0 20 0,0-21 0,0 0 16,0 0-16,0 1 0,0-1 16,21 0-16,0 0 0,0-21 15,21 21-15,-20-21 0,-1 0 16,21 0-16,-21 0 0,22-21 15,-1 21-15,0-21 0,1 0 0,-1 0 16,0 21-16,-21-22 0,22 1 0,-22 0 16,0 0-16,0 0 0,-21 0 15,0-1-15,0 1 0,0 0 0,-21 0 16,0 21-16,0-21 0,-22 0 16,1-1-16,0 22 0,-1 0 0,1 0 15,21 0-15,-21 0 0,-1 0 0,1 22 16,21-1-16,-22 0 0,22-21 15,0 21-15,0 0 0,0 22 16,0-22-16,-1 0 0,22 0 0,0 0 16,0 0-16,-21 1 0,21-1 15,0 0-15,0 0 0,0 0 16,21 0-16,1-21 16,-22 22-16,21-22 15</inkml:trace>
  <inkml:trace contextRef="#ctx0" brushRef="#br0" timeOffset="116590.55">9631 8932 0,'0'0'0,"-21"0"15,21-21-15,-22 21 16,22-21-16,0 0 15,0 0-15,0 0 32,0-1-17,0 1-15,22 21 16,-1 0-16,-21-21 16,21 21-16,0 0 0,0 0 15,0-21-15,22 21 0,-22 0 16,0-21-16,0 21 0,0 0 15,22 0-15,-22 0 0,0 0 0,21 0 16,-20 0-16,-1 0 0,21 0 0,-21 0 16,0 0-16,1 21 15,-22 0-15,21 0 0,-21 0 0,0 22 16,0-22-16,-21 0 0,-22 21 16,1-20-16,-22 20 0,1-21 0,-1 21 15,-20-20-15,20 20 16,-20-21-16,-1 0 0,0 22 0,22-22 15,-1 0-15,22-21 0,0 21 0,20-21 16</inkml:trace>
  <inkml:trace contextRef="#ctx0" brushRef="#br0" timeOffset="117919.79">9398 10668 0,'0'-21'0,"0"42"0,0-63 15,0 21-15,0-1 0,0 1 16,0 0-16,0 0 16,21 0-16,0 0 0,0 21 15,1 0-15,-1 0 16,21 0-16,-21 0 0,0 0 0,1 0 15,-1 21-15,0-21 0,0 21 0,-21 0 16,0 0-16,0 0 0,0 1 16,0 20-16,0-21 0,0 0 0,-21 0 15,0 1-15,0-22 0,-1 21 16,1 0-16,0 0 0,0 0 0,0 0 16,0-21-1,42 0 16,0 0-31,21 0 16,-21 0-16,22 22 0,-1-22 16,0 21-16,-20-21 0,20 21 0,0-21 15,1 21-15,-22-21 0,0 21 16,-21 0-16,0 1 0,-21-1 16,0 21-16,-22-21 0,1 0 15,0 22-15,-1-22 0,-20 21 0,-1-21 16,1 1-16,20 20 0,-20-21 0,21-21 15,-1 21-15,22 0 0,-21-21 0,21 0 16,-1 0-16,1 0 0,0 0 16,21-21-16,0 0 0,0 0 0,0 0 15,0 0-15,0-1 16,0-20-16,0 21 0,42 0 0,-20 0 16,-1-1-16,0 1 0,0 0 0,21 0 15</inkml:trace>
  <inkml:trace contextRef="#ctx0" brushRef="#br0" timeOffset="118406.1">10414 10732 0,'21'-22'0,"-42"44"0,84-44 0,-41 1 16,-1 21-16,0-21 0,-21 0 15,0 0-15,0 0 16,0-1-16,-21 1 0,0 21 15,-22 0-15,22-21 0,-21 21 16,-1 0-16,1 0 0,0 0 0,-1 0 16,1 0-16,0 21 0,-1 0 15,1 1-15,21-1 0,-21 0 0,20-21 16,22 21-16,0 21 0,0-20 16,0-1-16,0 0 0,0 0 15,22-21-15,-1 0 0,0 0 0,0 0 16,21 0-16,1 0 0,-22 0 15,21 0-15,1 0 0,-1-21 0,-21 21 16,21-21-16,1 0 0,-22 21 16,21-22-16,-21 1 0,1 0 15,-1 21-15,-21 21 16,0 0 0,0 22-16,0-22 0,0 21 0,0 1 15,-21-1-15,-1 0 0,22 1 0,-21-1 16,0 21-16,21-20 0,-21-1 15,0 0-15,0 1 0,21-1 0,-22-21 16,22 0-16,0 1 0,0-1 16,0 0-16,22-21 15,-1-21-15,21 0 16,-21-22-16,0 22 0,22-21 16,-22-1-16</inkml:trace>
  <inkml:trace contextRef="#ctx0" brushRef="#br0" timeOffset="118866.31">11345 10753 0,'0'0'0,"21"-21"0,1 21 0,-1-22 0,-21 1 15,0 0-15,0 0 16,-21 21-16,-1 0 0,-20 0 16,21-21-16,-21 21 0,-1 0 15,1 0-15,0 0 0,-1 0 16,22 0-16,-21 21 0,21-21 0,-1 21 15,1 0-15,0 0 0,21 1 16,0-1-16,0 0 0,0 0 16,0 0-16,0 0 0,21-21 15,-21 22-15,43-22 0,-22 0 16,0 0-16,21 0 0,1 0 0,-1 0 16,0 0-16,-21-22 0,22 22 0,-1-21 15,-21 21-15,22 0 0,-22 0 16,0 0-16,0 0 0,-21 21 31,0 1-31,0-1 0,0 0 16,0 0-16,-21 0 0,21 22 0,-21-22 15,0 21-15,-1 0 0,1 1 16,0-22-16,21 21 0,-21 1 0,0-22 16,21 21-16,-21-21 0,21 0 0,0 1 15,-22-1-15,1 0 16,21-42 15,0 0-31,0-22 0,0 22 16,21-21-16,1-1 0</inkml:trace>
  <inkml:trace contextRef="#ctx0" brushRef="#br0" timeOffset="119295.07">11790 10816 0,'21'-42'0,"-42"84"0,84-105 16,-20 42-16,-22-22 0,0 22 0,21 0 15,-42-21-15,21 20 0,-21 1 16,0-21-16,0 21 0,0 0 0,0-1 16,-21 1-16,0 21 15,0 0-15,-21 0 0,20 0 0,1 0 16,0 21-16,0 1 0,-21-1 16,42 0-16,-22 0 0,1 0 15,21 0-15,0 1 0,0-1 0,0 0 16,0 0-16,21-21 15,1 0-15,-1 0 0,0 0 16,0 0-16,21 0 0,-20 0 16,20-21-16,0 21 0,-21-21 0,22 21 15,-22-21-15,0 21 0,0 0 0,-21 21 32,0 0-17,0 21-15,0-21 0,0 22 16,-21-1-16,21 0 0,0 1 0,0-22 15,-21 21-15,21 1 0,-21-1 16,21-21-16,0 21 0,0-20 0,-21 20 16,21-21-16,-22 0 0,22 0 15,0 1-15,-21-1 0,21 0 16,-21-21 0,0 0-16,21-21 0,-21 21 15</inkml:trace>
  <inkml:trace contextRef="#ctx0" brushRef="#br0" timeOffset="124861.52">12531 10393 0,'0'-21'0,"0"0"16,0-1-1,0 1 1,0 0-16,0 0 15,0 0 1,0 0 0,0-1-16,0 1 15,-22 0-15,1 21 16,0-21-16,0 21 0,0 0 16,21-21-16,-21 21 0,-1 0 0,-20-21 15,21-1-15,0 22 0,0 0 16,-1-21-16,-20 21 0,21 0 0,0-21 15,-22 21-15,22 0 0,-21-21 16,21 21-16,-22-21 0,22 21 0,-21 0 16,21-21-16,-22 21 0,22 0 15,0 0-15,-21-22 0,21 22 0,-1 0 16,-20 0-16,21-21 0,-21 21 0,20 0 16,-20 0-16,0 0 0,21 0 15,-22 0-15,1-21 0,21 21 0,-22 0 16,1 0-16,21 0 15,-21 0-15,-1 0 0,22 0 0,-21 0 16,-1 0-16,1 0 0,0 0 16,-1 0-16,1 0 0,0 0 0,-1 0 15,-20 0-15,21 21 0,-1-21 16,1 0-16,0 0 0,-1 0 0,1 0 16,21 0-16,-22 21 0,1-21 0,0 0 15,21 0-15,-22 0 0,1 0 16,0 0-16,-1 0 0,1 0 0,0 22 15,-1-22-15,1 0 16,0 0-16,-22 21 0,22-21 0,-1 0 0,-20 21 16,21-21-16,-1 0 0,1 21 15,21-21-15,-22 0 0,22 21 16,-21-21-16,21 21 0,-22-21 0,22 22 16,-21-22-16,21 21 0,-22-21 15,22 21-15,-21-21 0,21 21 0,-22 0 16,1-21-16,21 21 0,-21 1 0,-1-1 15,1-21-15,0 21 0,-1 0 16,1 0-16,21 0 0,-22 1 0,22-1 16,-21 0-16,21 0 15,0 0-15,-1 0 0,1 1 0,0-1 16,0 0-16,0 0 0,0 0 16,21 22-16,0-22 0,-22 0 0,1 0 15,21 21-15,-21-20 0,21-1 0,-21 0 16,21 0-16,0 0 0,0 0 15,-21 1-15,21-1 0,0 0 0,0 0 16,0 0-16,0 0 0,0 1 16,0-1-16,0 0 0,0 0 15,0 0-15,0 0 0,0 1 0,0 20 16,0-21-16,0 21 0,0-20 16,0 20-16,0 0 0,0-21 15,0 22-15,0-22 0,0 21 0,21-21 16,-21 1-16,0-1 0,21 0 15,0 0-15,-21 0 0,21-21 0,1 21 16,-1 1-16,0-22 0,0 21 16,0-21-16,0 21 0,22-21 0,-22 21 15,21-21-15,-21 21 0,22-21 0,-1 21 16,0-21-16,-20 22 0,20-1 16,0-21-16,-21 21 0,22-21 15,-22 0-15,21 21 0,-21-21 0,1 0 0,-1 0 16,21 21-16,-21-21 0,0 0 15,1 0-15,20 0 0,-21 0 16,0 0-16,22 21 0,-22-21 0,21 0 16,0 0-16,1 0 0,-1 22 15,0-22-15,1 0 0,-1 0 0,22 21 16,-22-21-16,0 0 0,22 21 0,-22 0 16,0-21-16,22 0 0,-22 0 15,1 0-15,-1 21 0,0-21 0,1 0 16,-1 0-16,0 0 0,1 0 0,-1 0 15,0 0-15,-21 0 0,22 0 16,-1 0-16,0-21 0,1 21 0,-1-21 16,22 21-16,-22 0 0,0-21 15,22 21-15,-22-21 0,0 21 16,22-22-16,-22 22 0,1-21 0,-1 21 16,0 0-16,1-21 0,-1 0 15,0 21-15,-21 0 0,22-21 0,-1 21 16,-21-21-16,0 21 0,22 0 0,-22-22 15,0 1-15,0 21 0,22-21 16,-22 21-16,0-21 0,21 21 0,-21-21 16,22 21-16,-22-21 0,0-1 0,21 22 15,-20-21-15,-1 21 0,21-21 16,-21 21-16,0-21 0,1 21 0,-1-21 16,0 21-16,0 0 0,0-21 0,0 21 15,1 0-15,-1-22 16,-21 1-16,21 21 0,0-21 0,0 21 15,0-21-15,1 0 0,-1 21 0,0-21 16,0-1-16,0 1 0,0 21 16,1-21-16,20 0 0,-21 0 0,0 21 15,0-21-15,1-1 0,-1 1 16,0 21-16,-21-21 0,0 0 0,21 21 16,-21-21-16,21 0 0,-21-1 15,0 1-15,0 0 16,0 0-16,0 0 0,0 0 0,0-1 15,0 1-15,0 0 16,0 0-16,0 0 0,0 0 16,0-1-16,0 1 0,0 0 15,0 0-15,0 0 0,0 0 16,0-1-16,0 1 0,0 0 16,0 0-16,0 0 0,0 0 15,0-1-15,0 1 0,0 0 0,0 0 16,0 0-16,0-22 0,0 22 15,0 0-15,0 0 0,0 0 0,0 0 16,0-1-16,0 1 0,0 0 16,0 0-16,0 0 15,0 0-15,-21-1 16,0 22-16,0 0 0,0-21 16,-1 21-16,22-21 0,-21 21 15,0 0-15,0 0 0,21-21 0,-21 21 16,0 0-16,21-21 15,-22 21-15,1 0 0,0 0 16,21-21-16,-21 21 0,0 0 16,0 0-16,-1 0 0,1-22 15,0 22-15,0 0 0,0 0 16,0 0-16,21-21 16,-22 21-16,1 0 0,0 0 31,0 0-16,0 0 1,0 0 0,-1 0 31,1 0-32,0 0 141,0 0-156,0 0 0,0 0 16,-1 0-16,1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39:59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931 804 0,'0'-21'31,"0"0"0,0 0 1,-21 21 46</inkml:trace>
  <inkml:trace contextRef="#ctx0" brushRef="#br0" timeOffset="752.74">889 699 0,'0'-22'0,"0"1"31,0 0-16,0 0 1,-21 21 15,21 21 16,0 0-47,0 0 16,0 1-16,21-1 0,-21 0 15,0 0-15,0 0 0,0 0 0,21 1 16,-21-1-16,0 21 0,21-21 16,-21 0-16,0 1 0,0 20 0,0-21 15,0 0-15,21 22 0,-21-22 16,22 0-16,-22 21 0,0-21 16,0 1-16,21 20 0,-21-21 15,21 21-15,-21-20 0,0-1 0,0 21 16,21-21-16,-21 22 0,0-22 15,0 21-15,0 0 0,21 1 16,-21-22-16,0 21 0,21 1 0,-21-1 16,0 0-16,22 1 0,-22-1 15,0-21-15,0 21 0,0 1 16,0-22-16,21 21 0,-21 1 0,0-22 16,0 21-16,0-21 0,0 22 15,21-22-15,-21 0 0,0 21 16,0-21-16,21 22 0,-21-1 15,0-21-15,0 22 0,0-22 0,0 21 16,0-21-16,0 22 0,0-22 16,21 0-16,-21 21 0,21-21 15,-21 22-15,0-22 0,0 0 0,0 21 16,0-20-16,22 20 0,-22-21 16,0 21-16,21-20 0,-21-1 0,0 21 15,0-21-15,0 22 0,0-22 16,0 0-16,0 21 0,0-21 0,21 1 15,-21 20-15,0-21 0,0 0 16,0 0-16,21 1 0,-21-1 16,0 0-16,0 0 15,0 0-15,0-42 32,0 0-17,0 0-15,0 0 0,0-22 16,0 1-16</inkml:trace>
  <inkml:trace contextRef="#ctx0" brushRef="#br0" timeOffset="1916.07">825 720 0,'0'0'0,"0"-21"32,22 21-1,-1 0-15,-21-22-16,21 22 0,0 0 0,0 0 15,0 0-15,1 0 0,20 0 16,-21 0-16,21 0 0,1 0 0,20 0 15,-20 0-15,20 0 0,-21 0 16,22 0-16,-1 0 0,-20 0 16,20 0-16,1 0 0,-22 0 0,22 0 15,-22 0-15,21-21 0,-20 21 16,20 0-16,-20 0 0,20 0 0,1 0 16,20 0-16,1 0 15,0-21-15,-1 21 0,1 0 0,-22 0 16,22-21-16,0 21 0,-22 0 15,22 0-15,-22 0 0,1-21 0,-1 21 16,22 0-16,-21 0 0,20-21 16,1 21-16,0 0 0,-1 0 0,1-22 15,0 22-15,-1 0 0,1-21 16,0 21-16,-1 0 0,1 0 0,0 0 16,-1 0-16,1 0 0,0 0 15,-1 0-15,-20 0 0,-1 0 0,22 0 16,-22 0-16,1 0 0,-22 0 15,22 0-15,-1-21 0,-20 21 16,20 0-16,1 0 0,-1 0 16,22 0-16,-1-21 0,1 21 0,0 0 15,-1 0-15,1-21 0,0 21 16,-1 0-16,1 0 0,0-21 0,-1 21 16,-20 0-16,21 0 0,-1 0 15,-20-22-15,20 22 0,-20 0 0,21 0 16,-22 0-16,1-21 0,-1 21 15,-21 0-15,22 0 0,-22 0 16,22-21-16,-22 21 0,0 0 0,1 0 16,20 0-16,-20-21 0,-1 21 15,21 0-15,-20 0 0,20 0 0,1 0 16,-22 0-16,22-21 0,-1 21 16,-21 0-16,22 0 0,-22 0 0,1 0 15,20 0-15,-21 0 0,1 0 16,-1 0-16,-21 0 0,22 0 0,-1 0 15,0 0-15,1 0 0,-1 0 16,0 0-16,1 0 0,-1 0 0,21 0 16,-20 0-16,-1-21 0,22 21 15,-22 0-15,0 0 0,1 0 16,-1 0-16,0 0 0,1 0 0,-22 0 16,21 0-16,-21 0 0,0 0 15,1-22-15,-1 22 0,-21-21 47</inkml:trace>
  <inkml:trace contextRef="#ctx0" brushRef="#br0" timeOffset="3124.41">9059 318 0,'21'0'31,"1"0"-15,-1 0-16,0 0 15,0 0-15,0 0 0,0 0 0,1 0 16,-1 0-16,21 0 0,-21 0 15,0 0-15,22 0 0,-22 0 16,0 0-16,21 0 0,1 0 16,-22 0-16,21 0 0,-21 0 0,22-22 15,-1 22-15,-21 0 0,22 0 16,-22 0-16,0 0 0,21 0 0,-21 0 16,1 0-16,-1 0 15,0 0-15,0 0 16,-21 22-1,21-22-15,-21 21 16,0 0-16,21 0 0,-21 0 16,22 0-16,-22 1 0,21-1 15,-21 0-15,0 0 0,0 0 0,21 0 16,0 22-16,-21-22 0,0 21 16,0-21-16,21 22 0,-21-22 0,0 21 15,21 1-15,-21-1 0,22 21 16,-22-20-16,0-1 0,21 0 0,0 1 15,-21-1-15,21 0 0,-21 1 0,0-1 16,21-21-16,-21 22 0,0-22 16,0 21-16,0 0 0,0-20 0,0 20 15,0-21-15,0 21 0,0 1 16,0-22-16,0 21 0,0 1 16,0-1-16,-21-21 0,21 21 0,-21 1 15,21-22-15,0 21 0,-21 1 0,0-22 16,21 21-16,-22-21 0,22 22 15,0-22-15,0 21 0,0-21 0,0 0 16,0 22-16,0-22 0,0 0 0,0 0 16,0 22-16,0-22 0,0 0 15,0 0-15,0 21 0,0-20 0,-21-1 16,21 0-16,0 0 0,0 21 0,0-20 16,-21-1-16,21 0 0,0 0 15,0 0-15,0 0 0,0 1 0,0-1 16,0 0-16,0 0 15,0 0-15,0 0 32,0 1-17,0-44 17,-21 22-17,21-21-15,-21 0 0,0 21 0,21-21 16</inkml:trace>
  <inkml:trace contextRef="#ctx0" brushRef="#br0" timeOffset="4396.18">1482 3196 0,'-22'0'0,"44"0"0,-44 21 16,1-21-16,21 22 31,0-1-15,21-21 0,1 0-16,-1 21 15,0-21-15,0 0 0,0 0 16,0 0-16,22 0 0,-1 0 0,-21 0 15,22 0-15,-1 0 0,0 0 16,1 0-16,-1 0 0,0 0 0,1 0 16,-1 0-16,0 0 0,1 0 15,20 0-15,-21 0 0,22 0 0,-1 0 16,1 0-16,21-21 16,-22 21-16,22-21 0,-22 21 0,22 0 15,0-22-15,-1 22 0,1-21 0,0 21 16,20-21-16,-20 21 0,21 0 15,21-21-15,-21 21 0,0-21 0,-1 21 16,22 0-16,-21-21 0,21-1 16,0 22-16,21 0 0,-21-21 0,0 21 15,0 0-15,0-21 0,0 21 0,0 0 16,0-21-16,0 0 0,0 21 16,0 0-16,0-21 0,0 21 0,0 0 15,-21 0-15,21-22 0,0 22 16,0 0-16,0 0 0,-21-21 15,21 21-15,-21 0 0,0 0 0,0-21 16,-1 21-16,1 0 0,0 0 16,21 0-16,-21-21 0,-21 21 0,20-21 15,-20 21-15,0 0 0,-1 0 0,1 0 16,0-21-16,-22 21 0,22 0 16,-22 0-16,1 0 0,-1-22 0,1 22 15,-1 0-15,1 0 0,-22 0 0,1-21 16,-1 21-16,0 0 0,1 0 15,-1 0-15,-21 0 0,21 0 0,-20-21 16,-1 21-16,21 0 0,-21 0 16,0 0-16,1 0 0,20 0 15,-21 0-15,0 0 0,0 0 0,1 0 16,-1 0-16,0 0 0,21 0 16,-21 0-16,1 0 0,-1-21 0,0 21 15,0 0-15,0 0 0,0 0 0,1 0 16,20 0-16,-21 0 0,0 0 15,0 0-15,22 0 0,-22 0 0,0 0 16,0 0-16,0 0 0,22 0 0,-22 0 16,0 0-16,-21-21 15,21 21-15,0 0 0,1 0 0,-22-21 32,-43-1-1,22 22-31,0 0 0,0-21 15,-22 21-15</inkml:trace>
  <inkml:trace contextRef="#ctx0" brushRef="#br0" timeOffset="5256.22">3641 762 0,'0'-21'31,"0"0"-31,-22 0 16,22-1-1,-21 22-15,21-21 0,0 0 16,-21 21 31,21 21-16,0 22-31,0-22 0,0 21 0,0 0 16,0 22-16,0-1 0,0 1 15,0-1-15,0 1 0,0-1 0,0 22 16,0 0-16,0-1 0,0 1 16,0 0-16,0 21 0,21-22 0,0 22 15,1-21-15,-1-1 0,0 1 16,21 21-16,-21-21 0,1-1 0,-1 1 15,21 0-15,-21-1 16,-21-20-16,21 20 0,1-20 0,-22-1 16,21 1-16,-21-22 0,0 22 0,0-22 15,0 22-15,0-22 0,21-21 16,-21 21-16,0-20 0,0-1 0,0-42 31,0-1-31,-21-20 16,21 21-16,0-21 0</inkml:trace>
  <inkml:trace contextRef="#ctx0" brushRef="#br0" timeOffset="5960.35">6667 529 0,'-21'-42'31,"21"21"-15,0 0 0,0 42 15,0 0-15,0 0-16,0 21 0,21-20 15,1 41-15,-22-21 0,21 22 16,-21-1-16,21 1 0,0 21 0,0-22 15,-21 22-15,21-1 0,1 1 16,-1 0-16,21-1 0,-21 1 0,0 0 16,1-1-16,20 1 0,-21 0 0,0-22 15,0 22-15,1-22 16,-1 1-16,0-1 0,-21 22 0,21-21 16,-21-1-16,0-21 0,0 22 0,0-1 15,0-20-15,0-1 0,0 0 16,0 1-16,-21-1 0,21-21 0,0 0 15,0 1-15,0-1 0,0-42 47,0-1-47,0 1 0,0 0 0,0-21 16,0 21-16</inkml:trace>
  <inkml:trace contextRef="#ctx0" brushRef="#br0" timeOffset="7992.18">1206 1524 0,'-42'0'16,"21"0"-1,0 0 1,0 0-1,21 21-15,21-21 79,0 0-79,0 0 0,0 0 15,0 0-15,22 0 0,-22 0 16,21 0-16,1 0 0,-1 0 15,0-21-15,1 21 0,-1 0 0,0 0 16,1 0-16,20 0 0,-21 0 16,1 0-16,-1-21 0,0 21 0,1 0 15,-1 0-15,0 0 0,1 0 16,20 0-16,-20 0 0,41-21 16,-20 21-16,20 0 0,1 0 15,0-21-15,21 21 0,-22-22 0,22 22 16,-21 0-16,21-21 0,-22 21 15,22-21-15,-21 21 0,21 0 0,-22-21 16,1 21-16,0 0 0,-1 0 0,1-21 16,-22 21-16,22 0 0,-21 0 15,-1-21-15,22 21 0,-22 0 0,22 0 16,0-22-16,-22 22 0,22 0 16,-1-21-16,22 21 0,-21 0 0,0 0 15,-1-21-15,-20 0 0,20 21 16,1 0-16,0 0 0,-1-21 15,-20 21-15,21 0 0,-1 0 16,-20-21-16,20 21 0,-20 0 0,21 0 16,-22 0-16,1-22 0,-1 22 15,1 0-15,-1 0 0,-21-21 0,22 21 16,-1 0-16,1 0 0,-1-21 0,1 21 16,-1 0-16,1 0 0,-1-21 15,22 21-15,-21 0 0,-1 0 0,1 0 16,-1-21-16,1 21 0,-1 0 15,-21 0-15,22 0 0,-1-21 0,-20 21 16,20 0-16,-20 0 0,20 0 16,-21 0-16,22 0 0,-22-22 15,22 22-15,-22 0 0,22 0 16,-22 0-16,21 0 0,-20-21 0,-1 21 16,22 0-16,-22 0 0,0 0 0,1 0 15,-1 0-15,0-21 0,1 21 16,-1 0-16,0 0 0,22-21 0,-22 21 15,0 0-15,1-21 0,20 21 16,-20 0-16,20 0 0,1-21 0,-22 21 16,21 0-16,-20 0 0,20-22 15,-20 22-15,-1 0 0,0 0 0,22 0 16,-22 0-16,-21-21 0,22 21 16,-1 0-16,0 0 0,-21 0 15,22 0-15,-22 0 0,21 0 16,-21-21-16,1 21 0,-1 0 0,0 0 15,0 0-15,0 0 0,0 0 16,1 0-16,-1 0 0,0 0 16,0 0-1,-21-21 17,0 0-17,-21 0-15</inkml:trace>
  <inkml:trace contextRef="#ctx0" brushRef="#br0" timeOffset="8948.89">1693 931 0,'0'0'0,"21"0"15,-21-21 1,22 21-16,-22-21 16,21 0-16,-42 21 31,-1 0-16,1 0-15,0 21 0,-21-21 16,21 21-16,-22-21 0,22 21 16,0 1-16,0-22 0,0 21 0,-1-21 15,22 21-15,0 0 16,0 0-16,22 0 16,-1-21-16,0 0 0,0 22 15,21-22-15,-20 21 0,20-21 16,-21 21-16,21-21 0,-20 21 0,-1-21 15,0 21-15,0-21 0,-21 21 16,0 1-16,0-1 0,0 0 16,-21 0-16,0-21 0,-22 21 15,1 0-15,0-21 0,-1 22 16,1-22-16,21 21 0,-21-21 16,-1 0-16,1 0 0,21 0 0,-22 0 15,22 0-15,0 0 0,-21 0 16,21-21-16,-1-1 0,1 22 15,21-21-15,0 0 16,0 0-16,0 0 16,21 21-16,-21-21 0,43-1 15,-22 22-15,21-21 0</inkml:trace>
  <inkml:trace contextRef="#ctx0" brushRef="#br0" timeOffset="9180.76">1841 1101 0,'0'0'0,"0"-21"125,22-1-109,-1 22-16,-21-21 0</inkml:trace>
  <inkml:trace contextRef="#ctx0" brushRef="#br0" timeOffset="9687.46">2117 910 0,'0'-21'31,"0"42"-15,0 0-16,0 1 15,-22-1-15,22 0 0,0 0 16,0 0-16,0 0 0,0 1 16,0 20-16,0-21 0,0 0 15,0 0-15,0 1 0,0-1 16,-21-21-16,21 21 0,0 0 31,0-42 0,0 0-31,0 0 16,0-1-16,0 1 0,0 0 16,0-21-16,0 21 0,0-1 15,0 1-15,21-21 0,1 21 16,-1 0-16,0-1 0,-21 1 15,21 0-15,0 0 0,0 21 16,1 0-16,-1 0 0,0 0 0,0 21 16,0 0-16,0 0 0,-21 1 15,0 20-15,22-21 0,-22 0 0,0 0 16,0 22-16,0-22 0,0 0 16,0 0-16,0 0 0,0 1 15,0-1-15,-22-21 16,22 21-16,0-42 47,0 0-47,0-1 15</inkml:trace>
  <inkml:trace contextRef="#ctx0" brushRef="#br0" timeOffset="10112.21">2625 910 0,'0'0'0,"0"-21"0,21 21 16,-21 21 15,0 0-31,0 1 0,-21-1 16,21 0-16,-22 0 0,22 21 16,0-20-16,0-1 0,0 0 15,0 21-15,0-21 0,0 1 16,0-1-16,0 0 0,0 0 15,22-21 1,-1 0-16,0 0 0,0 0 16,0 0-16,0-21 0,1 21 15,-1-21-15,0 0 0,0-1 0,0 1 16,0 0-16,1-21 0,-22 21 16,0-22-16,0 22 0,0-21 15,0 21-15,0-22 0,0 22 0,-22 0 16,1 0-16,0 21 15,0 0-15,0 0 0,0 0 16,-1 0-16,1 0 0,0 21 16,21 0-16,-21 0 0,0 0 0,21 1 15,-21-1-15,21 0 0,0 0 16,0 0-16,0 0 0,0 1 0,0-1 16,0 0-16</inkml:trace>
  <inkml:trace contextRef="#ctx0" brushRef="#br0" timeOffset="10297.78">2942 1207 0,'21'21'32,"-21"-42"30</inkml:trace>
  <inkml:trace contextRef="#ctx0" brushRef="#br0" timeOffset="11051.95">4360 762 0,'0'0'0,"-21"0"0,21-21 16,-21 0-16,21 0 15,-21 21 16,21 21-31,0 0 16,0 0-16,0 21 0,0-20 16,0 20-16,0 0 0,0 1 0,0-1 15,0 0-15,0 1 0,0-22 16,0 21-16,0-21 0,0 22 0,0-22 16,0 0-16,0 0 0,0 0 15,0-42 32,0 0-47,0-21 16,0 20-16,0 1 0</inkml:trace>
  <inkml:trace contextRef="#ctx0" brushRef="#br0" timeOffset="11368.04">4170 720 0,'0'-21'31,"0"-1"-31,21 1 16,0 21-1,0-21-15,0 21 0,1 0 0,-1 0 16,0 0-16,0 0 0,21 0 16,-20 0-16,-1 21 0,0-21 0,0 21 15,0 1-15,-21-1 0,21 0 0,-21 0 16,0 21-16,0-20 0,-21 20 15,0-21-15,-21 21 0,21-20 16,-1-1-16,1 0 0,0 0 0,0 0 16,21 0-16,-21-21 15,21 22-15,0-44 32,0 1-17,21 21-15,0-21 0,0 0 0</inkml:trace>
  <inkml:trace contextRef="#ctx0" brushRef="#br0" timeOffset="11788.66">4572 953 0,'-21'0'0,"0"0"31,21-22-16,0 1 1,21 0-16,0 21 16,0 0-16,0 0 0,0 0 15,1 0-15,-1 21 0,0 0 16,0-21-16,0 22 0,0-1 16,-21 0-16,0 0 0,0 0 0,0 0 15,0 1-15,0-1 16,0 0-16,0 0 0,0 0 15,-21-21-15,21-21 47,0 0-47,0 0 16,0 0-16,0-1 0,0 1 0,0 0 16,0 0-16,0 0 0,0 0 15,21-1-15,-21 1 0,22 0 16,-1 21-16,0-21 15,0 21-15,0 0 16,-21-21-16,21 21 0</inkml:trace>
  <inkml:trace contextRef="#ctx0" brushRef="#br0" timeOffset="12204.41">5059 847 0,'0'21'0,"-21"0"16,21 0-16,0 0 16,-22 1-16,22-1 0,-21-21 15,21 21-15,0 0 0,-21 0 16,21 0-16,0 1 0,0-1 0,0 0 16,0 0-16,0 0 15,0 0-15,21 1 16,0-22-16,1 0 15,-1 0-15,0 0 0,21 0 16,-21-22-16,1 1 0,-1 21 0,0-21 16,0 0-16,-21 0 0,21 0 15,-21-1-15,0 1 0,0 0 0,0 0 16,0 0-16,0-22 0,0 22 16,0 0-16,-21 0 0,0 21 15,0 0-15,0 0 16,-1 0-16,1 0 0,0 0 0,21 21 15,-21-21-15,0 21 0,0 0 16,21 1-16,-22-22 0,22 21 0,0 0 16,0 0-16,0 0 15,22-21-15,-1 0 16,0 0-16</inkml:trace>
  <inkml:trace contextRef="#ctx0" brushRef="#br0" timeOffset="13107.9">5546 931 0,'0'0'0,"0"-21"16,0 0-16,-22 21 0,1 0 15,0 0-15,0 0 16,0 0-16,0 0 0,-1 0 0,1 0 16,0 21-16,0-21 0,0 21 15,21 1-15,0-1 0,-21 0 16,21 0-16,-22 21 0,22-20 0,0-1 15,0 0-15,0 0 0,0 0 16,0 0-16,0 1 0,22-1 16,-1-21-16,0 0 0,0 0 15,0 0-15,0 0 0,1 0 0,-1-21 16,0-1-16,0 22 0,0-21 16,0-21-16,1 21 0,-22 0 15,0-22-15,21 22 0,-21-21 0,0-1 16,0 1-16,0 0 0,0-1 0,0 22 15,0-21-15,0 0 0,-21 20 16,21 1-16,-22 0 0,22 0 16,-21 42 15,21 0-31,0 0 0,0 1 0,0 20 16,0-21-16,0 21 0,0 1 15,0-22-15,0 21 0,0 1 0,0-22 16,21 21-16,-21-21 0,0 22 0,0-22 15,22 0-15,-22 0 16,21-21-16,0 21 0,0-21 16,0 0-16,0 0 15,1 0-15,-1 0 0,0 0 16,0-21-16,0 0 16,-21 0-16,0 0 0,21-1 0,-21 1 15,0 0-15,0 0 0,0 0 16,0 0-16,0-1 0,0 44 47,0-1-47,0 0 15,0 0-15,0 0 16,0 0-16,0 1 0,0-1 0,0 0 16,0 0-16,22-21 31,-1 0-16,0 0-15,0 0 0,0 0 16,-21-21-16,21 0 0,-21 0 16,22 21-16,-22-22 0,0-20 0,0 21 15,0 0-15,0 0 0,21-1 16,-21 1-16,0 42 47,0 1-47,0-1 15,0 0-15,0 0 16,0 0-16,0 0 0,0 1 16,0-1-1,0 0-15,21-21 16,0 0 0,0-21-16</inkml:trace>
  <inkml:trace contextRef="#ctx0" brushRef="#br0" timeOffset="13349.76">6138 826 0,'0'0'0,"0"21"47,0 0-47,-21 0 0,21 0 16,0 0-16,0 1 0,-21-1 15,21 0-15,0 0 0,0 0 0,0 0 16,0 1-16,0-1 0,0 0 16,21-21-1,0 0-15,0 0 16,1 0-16,-1-21 16,0 21-16</inkml:trace>
  <inkml:trace contextRef="#ctx0" brushRef="#br0" timeOffset="13588.62">6308 699 0,'0'0'0,"0"-22"0,0 1 16,0-21-16,0 21 15,0 0-15,0 42 16,0 0 0,0 0-16,0 0 0,0 22 0,0-22 15,0 21-15,0 0 0,0 1 0,0-22 16,0 21-16,0 1 15,0-22-15,0 21 0,0-21 0,0 0 16,0 1-16,0-1 16,21 0-16,0-21 0,0 0 15,0 0 1,-21-21-16,21 21 0,-21-21 0</inkml:trace>
  <inkml:trace contextRef="#ctx0" brushRef="#br0" timeOffset="13756.52">6265 741 0,'0'0'0,"21"0"16,1 0-1,-1 0-15,0 0 0,21 0 0,-21 0 16,1-21-16,20 21 0</inkml:trace>
  <inkml:trace contextRef="#ctx0" brushRef="#br0" timeOffset="14273.23">7281 487 0,'0'0'0,"0"-21"0,0 42 16,0 0-1,0 0-15,0 0 0,0 22 0,0-22 16,0 21-16,0 1 0,0-1 16,0 0-16,0 22 0,0-22 15,0 0-15,0 1 0,0-22 16,0 21-16,0-21 0,0 1 0,0-1 16,0 0-16,0 0 0,0-42 46,21 0-46</inkml:trace>
  <inkml:trace contextRef="#ctx0" brushRef="#br0" timeOffset="14609.03">7175 614 0,'0'0'0,"-21"0"15,21-21-15,0 0 16,0-1-1,0 1-15,21 21 0,1-21 16,-1 21-16,0 0 0,0-21 16,0 21-16,0 0 0,1 0 0,-1 0 15,21 0-15,-21 0 0,0 21 16,1 0-16,-22 0 0,0 1 0,0-1 16,0 0-16,0 0 0,0 0 15,-22 22-15,1-22 0,0 0 16,0 0-16,0 0 0,0 0 0,-1 1 15,22-1-15,-21-21 16,0 0-16,21-21 47,21 21-47,0-22 0,1 1 16,-1 21-16,0 0 0,0 0 15</inkml:trace>
  <inkml:trace contextRef="#ctx0" brushRef="#br0" timeOffset="15193.7">7493 804 0,'0'0'16,"-21"0"-16,0 0 0,21-21 31,0 0-15,21 0-1,0 21-15,0-21 16,0 21-16,0 0 0,1 0 16,-1 0-16,0 0 0,0 0 0,0 0 15,0 0-15,1 21 0,-1-21 16,0 21-16,0 0 0,0 0 16,-21 1-16,0-1 0,0 0 0,0 0 15,0 0-15,0 0 16,0 1-16,-21-22 0,0 21 0,0 0 15,0-21 1,21-21 0,0 0-1,0-1-15,0 1 0,0 0 16,0 0-16,21 21 0,-21-42 16,21 42-16,0-22 0,0 1 0,0 0 15,1 0-15,20 0 0,-21 0 16,0-1-16,22 22 0,-22-21 15,0 0-15,0 21 0,0 0 0,0 0 16,1 0 0,-22 21-16,0 0 15,0 1-15,0-1 0,0 0 16,0 0-16,0 0 0,0 0 16,0 1-16,0-1 0,0 0 15,0 0-15,0 0 16,0-42 31,0 0-32,0 0-15,0 0 0</inkml:trace>
  <inkml:trace contextRef="#ctx0" brushRef="#br0" timeOffset="15364.6">8086 508 0,'0'0'15,"0"-21"-15,21 21 79,0 0-64,0 21-15</inkml:trace>
  <inkml:trace contextRef="#ctx0" brushRef="#br0" timeOffset="15648.44">8467 572 0,'0'0'16,"-22"0"31,1 21-32,0 0-15,0 0 16,21 0-16,0 22 0,0-22 16,0 0-16,0 0 0,0 21 0,0-20 15,0-1-15,0 21 0,0-21 16,0 0-16,21 1 0,-21-1 16,21-21-16,0 0 0,1 21 15,-1-21-15,0 0 16,0-21-16,0 0 15,0 21-15,22-22 0</inkml:trace>
  <inkml:trace contextRef="#ctx0" brushRef="#br0" timeOffset="16066.1">8805 699 0,'0'0'0,"-21"0"0,0 0 16,0 0-16,21 21 15,21-21 17,0 0-32,0 0 0,0 0 15,1 0-15,-1-21 0,0 21 16,0 0-16,0-22 0,0 1 0,1 21 16,-1-21-16,-21 0 15,21 21-15,-21-21 0,0 0 16,0-1-16,-21 1 15,0 21 1,-22 0-16,22 21 0,0-21 16,0 22-16,0-1 0,-22 21 15,22-21-15,21 0 0,-21 22 0,21-22 16,0 21-16,0-21 0,0 1 0,0 20 16,0-21-16,21-21 15,0 21-15,0 0 0,1-21 0,-1 0 16,21 0-16,-21 0 0,0 0 15,22 0-15,-22 0 0,21 0 0,-21-21 16,22 0-16,-22 21 0,0-21 16,0 0-16,-21 0 0,0-1 0,21 22 15,-21-21-15</inkml:trace>
  <inkml:trace contextRef="#ctx0" brushRef="#br0" timeOffset="17368.34">2074 2371 0,'0'-21'16,"0"-1"0,0 1-1,0 0-15,21 0 16,1 0-16,-22 0 0,21-1 15,-21 1-15,0 0 16,0 0-16,0 0 0,0 0 16,0-1-16,0 44 47,0-1-47,0 21 15,0-21-15,0 22 0,21-22 0,0 21 16,-21 0-16,0-20 15,0 20-15,21 0 0,-21-21 0,0 22 16,21-22-16,-21 0 0,0 0 16,0 0-16,0 1 0,22-1 15,-22 0 1,0 0 0,-22-21-1,1 0-15,-21 0 0,21 0 16,0 21-16,-1-21 0,1 0 0,0 0 15,0 21-15,0-21 16,0 22-16,-1-22 0,1 0 0,42 0 63,1 0-63,20-22 0,-21 22 15,21-21-15,1 21 0,-1 0 0,0-21 16,1 21-16,-22 0 0,21 0 15,1-21-15,-1 21 0,-21 0 0,21-21 16,-20 21-16,-1 0 0,0 0 16,0 0-16,0 0 31,-21-21-15,0-1-1,0 1-15</inkml:trace>
  <inkml:trace contextRef="#ctx0" brushRef="#br0" timeOffset="18111.91">4508 1926 0,'0'0'16,"-21"0"-16,21-21 0,-21 21 0,21-21 15,0 0-15,-21 21 16,0 0 0,21 21-1,0 0 1,0 0-16,0 22 0,0-22 0,0 21 16,0 0-16,0-20 0,0 20 15,0 0-15,21 1 0,-21-22 16,0 21-16,0 0 0,0 1 0,0-1 15,0-21-15,0 22 0,0-22 16,0 21-16,0-21 0,0 0 0,0 1 16,0-1-16,0-42 47,21-1-47,-21 1 0,0-21 0,0 21 15,21-22-15</inkml:trace>
  <inkml:trace contextRef="#ctx0" brushRef="#br0" timeOffset="18448.46">4403 2074 0,'0'-21'15,"0"42"-15,-22-63 0,1 42 0,21-21 0,0 0 16,0 0 0,0-1-16,0 1 0,0 0 15,0 0-15,21 0 0,1 21 16,-1-21-16,0-1 0,21 1 15,-21 21-15,22-21 0,-1 21 0,-21 0 16,22 0-16,-1 0 0,-21 0 16,21 21-16,-20 0 0,-1 1 0,0-1 15,0 21-15,-21-21 0,0 0 0,0 22 16,0-22-16,0 21 16,-21-21-16,0 1 0,-22-1 0,22 0 15,-21 0-15,0 0 0,20 0 16,-20-21-16,0 22 0,21-22 0,-22 0 15,22 21-15,0-21 0,0 0 16,0 0-16,42 0 16,0-21-1,0-1-15,0 22 0,22-21 0</inkml:trace>
  <inkml:trace contextRef="#ctx0" brushRef="#br0" timeOffset="19036.14">5165 1672 0,'0'0'0,"-22"0"0,1 0 0,0 0 16,21 21-16,-21 1 16,21-1-16,-21 0 0,21 0 0,0 21 15,0-20-15,0 20 0,0 0 16,0-21-16,0 22 0,0-1 15,0-21-15,0 22 0,0-1 0,0-21 16,0 21-16,0-20 0,0 20 0,0-21 16,0 21-16,0-20 15,0-1-15,0 21 0,0-21 0,0 0 16,0 1-16,0-1 16,0-42 15,0-1-16,0 1-15,0 0 0,0-21 0,0 21 16,0-1-16,0 1 0,21-21 16,0 21-16,-21-22 0,21 22 0,0 0 15,1-21-15,-1 21 16,0-1-16,21 1 0,-21 0 0,1 21 16,-1 0-16,0-21 0,21 21 15,-21 0-15,1 0 0,-1 21 0,0 0 16,0 0-16,0 1 0,0-1 0,-21 0 15,0 0-15,0 0 0,0 0 16,0 1-16,0-1 0,0 0 0,0 0 16,-21 0-16,21 0 0,-21 1 15,0-1-15,21 0 0,-21 0 16,0-21-16,21 21 16,-22-21-16,22-21 46,22 0-30,-1 21-16,0-21 0</inkml:trace>
  <inkml:trace contextRef="#ctx0" brushRef="#br0" timeOffset="19863.66">5969 1947 0,'0'0'16,"-21"0"-1,0 0-15,-1 22 16,1-22-16,0 21 0,0 0 0,0 0 16,0 0-16,-1 0 0,1 22 0,0-22 15,0 0-15,21 21 0,-21-20 16,21-1-16,-21 0 0,21 21 0,0-21 16,0 1-16,0-1 0,0 0 15,0 0-15,21 0 0,0-21 16,0 0-16,0 0 0,0 0 15,1 0-15,-1 0 0,0 0 0,0-21 16,0 21-16,0-21 0,1 0 16,-1 0-16,0 21 0,-21-22 0,0 1 15,0 0-15,0 0 0,0-21 16,0 20-16,0 1 0,0 0 16,-21 0-16,0 0 0,-1 0 0,22-1 15,-21 1-15,21 0 0,0 0 16,0 0-16,0 0 15,0-1-15,21 22 0,1-21 16,-1 21-16,0 0 0,0-21 0,0 21 16,0 0-16,1 0 0,-1 0 15,0 21-15,0-21 0,0 21 0,-21 1 16,21-1-16,-21 0 0,22 0 0,-22 0 16,0 22-16,0-22 0,0 0 15,0 0-15,0 0 0,0 0 16,0 1-16,0-1 15,0 0-15,0 0 0,0 0 16,0 0-16,0 1 16,0-1-1,-22-21 1,22-21 0,0-1-16,0 1 0,0 0 15,0 0-15,0 0 0,0 0 16,0-1-16,0 1 0,22 0 15,-22 0-15,21 0 0,-21-22 0,21 22 0,0 0 16,0 0-16,0 0 16,-21 0-16,22 21 0,-1 0 0,0-22 15,0 22-15,0 0 16,0 22-16,1-1 0,-22 0 0,0 0 16,0 0-16,0 0 0,0 1 15,0-1-15,0 0 0,0 0 0,0 0 16,0 0-16,0 1 0,0-1 0,-22 0 15,1-21-15,21 21 0,-21 0 16,21 0 0,0-42 31,0 0-47,0 0 15,21 0-15,0 0 0</inkml:trace>
  <inkml:trace contextRef="#ctx0" brushRef="#br0" timeOffset="20220.47">6498 2117 0,'21'0'16,"0"0"-1,1 0-15,-22-21 0,21 21 16,0-22-16,-21 1 15,21 0-15,0 21 0,-21-21 16,0 0-16,0 0 0,-21 21 47,0 21-47,0-21 0,0 21 16,-1 0-16,22 0 0,-21 0 0,21 22 15,-21-22-15,21 0 0,0 0 16,0 0-16,0 1 0,0-1 0,0 0 15,21 0-15,0-21 0,1 0 16,-1 21-16,21-21 16,-21 0-16,0 0 0,1 0 15,20 0-15,-21-21 0,0 21 0,0-21 16,1 0-16,-22 0 0,21 21 16,0-22-16</inkml:trace>
  <inkml:trace contextRef="#ctx0" brushRef="#br0" timeOffset="21264.37">7535 1609 0,'-21'0'16,"42"0"-16,-42-21 0,21-1 15,0 1 17,21 21-32,0-21 0,1 21 15,-1 0-15,0 0 0,0 0 0,0 0 16,0 0-16,1 0 15,-22 21-15,0 0 0,0 1 16,0-1-16,0 0 16,-22 0-16,1 0 0,0 22 0,0-22 15,-21 0-15,20-21 0,1 21 16,0 0-16,0-21 0,0 0 16,21 21-16,-21-21 0,42 0 46,0-21-46,0 21 16,0 0-16,22 0 0,-22 0 16,21 0-16,-21 0 0,22 0 0,-1 0 15,0 0-15,1 0 0,-1 0 16,-21 21-16,21-21 0,-20 22 0,-1-1 16,0 0-16,-21 0 0,0 0 15,-21 0-15,0 1 0,-22-1 16,1 0-16,0 0 0,-1 0 0,-20 0 15,20 1-15,1-22 0,0 0 16,-1 21-16,1-21 0,21 0 16,-21 0-16,20 0 0,1 0 15,0 0-15,0-21 0,0-1 16,21 1-16,0 0 16,0 0-1,0 0-15,21 21 0,0-21 16,-21-1-16,21 22 0,22-21 15</inkml:trace>
  <inkml:trace contextRef="#ctx0" brushRef="#br0" timeOffset="21921">8572 1672 0,'0'0'0,"0"-21"0,0 0 16,22 21-16,-22-21 0,0 0 0,0-1 16,0 1-16,0 0 15,0 0-15,-22 0 0,1 0 0,0 21 16,0-22-16,0 22 0,0 0 16,-1 0-16,1 0 0,0 0 0,0 0 15,-21 22-15,20-22 0,1 21 16,-21 0-16,21 0 0,0 0 0,21 22 15,0-22-15,-22 0 0,22 0 16,0 0-16,0 0 0,0 1 16,22-1-16,-1-21 0,0 0 15,0 0-15,0 0 0,0 0 16,1 0-16,-1 0 0,0-21 0,0 21 16,0-22-16,0 1 0,1 0 15,-1 0-15,0 21 0,0-21 0,0 0 16,0-1-16,-21 1 15,0 42 17,0 1-32,0-1 15,0 0-15,0 21 0,0-21 16,0 1-16,0 20 0,0-21 16,0 0-16,0 22 0,0-22 0,0 0 15,22 0-15,-22 0 0,21 0 16,-21 1-16,0-1 0,0 0 0,0 0 15,0 0-15,0 0 16,-21-21-16,-1 0 0,1 0 16,0 22-16,0-22 0,0 0 0,0 0 15,-1 0-15,-20 0 16,21 0-16,0 0 0,0 0 0,-1-22 16,1 22-16,0 0 0,0-21 15,0 0-15,21 0 16,0 0-16,0 0 15,21-1-15,0 22 16,0-21-16,0 0 0,22 0 0,-22 0 16</inkml:trace>
  <inkml:trace contextRef="#ctx0" brushRef="#br0" timeOffset="22509.66">9059 1545 0,'21'0'15,"-42"0"-15,42-21 0,-21 0 0,0 0 16,0 0-16,0-1 16,0 1-16,0 0 0,0 0 15,-21 21 1,0 0-16,0 0 0,0 0 0,0 0 16,-1 0-16,1 21 0,-21-21 15,21 21-15,0 0 0,21 1 16,-22-22-16,22 21 0,-21 0 0,21 0 15,0 0-15,0 0 16,21-21 0,1 0-16,-1 0 15,0 0-15,0 0 0,0 0 16,0 0-16,1 0 16,-1-21-16,0 21 0,0 0 0,0-21 15,0 21 1,-21 21 15,0 0-31,0 1 0,0-1 16,0 0-16,0 0 15,0 21-15,0-20 0,0-1 0,0 0 16,0 0-16,0 0 0,0 0 16,0 1-16,0-1 0,0 0 15,0 0-15,0 0 0,0 0 0,0 1 16,-21-1-16,0-21 15,21 21-15,-21-21 0,0 0 0,0 0 16,-1 0-16,1 0 0,0 0 16,0 0-16,0 0 0,0 0 15,-1-21-15,22 0 16,-21-1-16,21 1 16,0 0-16,0 0 15,0 0-15,0 0 16,21-1-16,1 22 0</inkml:trace>
  <inkml:trace contextRef="#ctx0" brushRef="#br0" timeOffset="23072.26">9779 1439 0,'0'0'0,"-21"-21"16,0 21-16,-85-63 31,85 63-31,-1 0 0,1 0 0,0 0 16,0 0-16,0 0 0,-22 21 16,22-21-16,0 21 0,21 0 0,-21 0 15,0 1-15,21-1 16,-21 0-16,21 0 0,0 0 15,0 0-15,21-21 16,0 0-16,0 0 0,0 0 16,0 0-16,1 0 0,-1 0 15,0 0-15,0 0 0,0-21 16,0 0-16,1 21 0,-1-21 16,0 0-16,0 0 15,-21-1-15,21 22 0,-21-21 0,0 42 47,0 1-47,0-1 16,0 0-16,0 0 0,0 0 15,0 22-15,0-22 0,0 21 0,0-21 16,0 22-16,0-1 0,0-21 16,0 0-16,0 22 0,0-22 0,0 0 15,0 0-15,0 0 16,0 0-16,-21 1 31,0-22-31,0 0 0,0 0 16,-1 0-16,1 0 0,0 0 0,0 0 15,-21-22-15,-1 22 0,1 0 0</inkml:trace>
  <inkml:trace contextRef="#ctx0" brushRef="#br0" timeOffset="23621.17">8170 2201 0,'0'22'63,"0"-1"-47,0 0-16,0 0 0,-42 0 15,21-21-15,-43 21 0,22-21 16</inkml:trace>
  <inkml:trace contextRef="#ctx0" brushRef="#br0" timeOffset="26268.52">571 4360 0,'22'0'16,"-1"-21"-1,-21 0-15,21 0 0,0 21 16,0-21-16,-21 0 0,21-1 0,-21 1 15,22 0-15,-22 0 0,0 0 16,0 0-16,0-1 0,0 1 16,-22 21-16,1 0 0,0 0 15,-21 0-15,21 0 0,-22 0 16,22 0-16,-21 21 0,-1 1 0,1-1 16,21 0-16,-21 0 0,20 21 15,1-20-15,21-1 0,0 0 0,0 0 16,0 0-16,21 0 15,1 1-15,20-1 16,-21 0-16,21 0 0,1-21 0,-22 21 16,21 0-16,1 1 0,-22-1 15,21 0-15,-21-21 0,22 21 0,-22 0 16,0 0-16,-21 1 0,0-1 16,0 0-16,0 21 0,-21-21 15,0 1-15,-1-1 0,-20 21 0,0-21 16,-1 0-16,1 1 0,0-1 15,-1-21-15,1 0 0,0 0 0,-1 0 16,1 0-16,0 0 16,21-21-16,-22 21 0,22-22 0,0-20 15,-21 21-15,20 0 0,1 0 16,0-1-16,21 1 0,0 0 16,0 0-16,0 0 0,0 0 15,0-1-15,21 22 0,0-21 16,1 21-16,-1-21 0,21 21 0,-21-21 15</inkml:trace>
  <inkml:trace contextRef="#ctx0" brushRef="#br0" timeOffset="26572.34">974 4085 0,'0'0'0,"0"-42"16,0 63 0,0 0-16,0 0 0,0 1 15,0 20-15,0 0 0,0 1 0,0-1 16,0 0-16,0 1 0,0-1 0,0 0 16,0 1-16,0-1 15,0 0-15,0 1 0,0-1 0,-22 0 16,22 1-16,-21-22 0,21 0 15,0 21-15,0-21 0,0 1 16,0-44 15,0 1-31,0 0 0,0 0 0</inkml:trace>
  <inkml:trace contextRef="#ctx0" brushRef="#br0" timeOffset="26776.23">783 4530 0,'0'0'0,"0"21"31,21-21-15,0 0-16,1 0 16,-1 0-16,0 0 0,0 0 0,0-21 15,0 21-15,1-21 0,-1 21 16,0 0-16,0-22 0,0 22 0,0 0 15,1 0-15,-1-21 0</inkml:trace>
  <inkml:trace contextRef="#ctx0" brushRef="#br0" timeOffset="27164">1143 4551 0,'0'21'16,"21"-21"-1,0 0-15,0 0 16,1-21-16,-1 0 16,0 0-16,0 21 0,-21-22 15,21 1 1,-21 0-16,0 0 16,-21 21-1,0 0 1,0 0-16,0 21 0,-1 0 0,1 0 15,0 1-15,0-22 0,21 42 16,0-21-16,-21 0 0,21 0 0,-21 1 16,21-1-16,0 0 0,0 0 15,0 21-15,0-20 0,21-1 16,0 0-16,0-21 16,0 0-16,0 0 0,1 0 15,20 0-15,-21 0 0,0-21 0,22 21 16,-22-21-16,21-1 0,0 1 15,-20 0-15,20-21 0,0 21 16,-21-22-16,22 22 0</inkml:trace>
  <inkml:trace contextRef="#ctx0" brushRef="#br0" timeOffset="27452.35">1714 4382 0,'0'0'16,"0"-22"-16,0 44 31,-21-1-31,21 0 16,0 0-16,-21 0 0,21 22 0,0-1 15,0-21-15,0 21 0,0 22 16,0-22-16,0 22 0,0-1 0,0 1 16,0-22-16,-21 22 0,21-1 15,0 1-15,-21-1 0,21 1 0,0-22 16,0 21-16,-21-20 0,21 20 16,-22-20-16,22-1 0,0 0 15,0 1-15,0-1 0,0-21 16,0 0-16,0 0 0,0 1 0,0-44 31,0 1-31,0 0 0,0-21 16,22 21-16,-1-22 0,-21 1 15,0-22-15,21 22 0,-21-21 0,21-1 16</inkml:trace>
  <inkml:trace contextRef="#ctx0" brushRef="#br0" timeOffset="27781.7">1609 4572 0,'0'0'0,"0"-21"0,0-21 31,0 20-31,21 1 0,0 0 16,0 21-16,0-21 0,0 21 0,1-21 16,-1 21-16,0 0 0,0 0 15,0 0-15,0 0 0,1 0 16,-1 0-16,0 21 0,-21 0 0,0 0 15,0 0-15,0 1 0,0-1 16,0 21-16,0-21 0,-21 22 0,0-22 16,-1 21-16,-20-21 0,21 22 15,-21-22-15,20 0 0,-20 0 16,21 0-16,0 0 0,0-21 16,-1 0-16,22 22 0,0-44 31,22 1-31,-1 0 15,0 21-15,0-21 0,21 0 16</inkml:trace>
  <inkml:trace contextRef="#ctx0" brushRef="#br0" timeOffset="28376.87">2180 4593 0,'0'0'0,"0"-42"31,0 21-31,21 21 0,-21-21 16,21-1-16,-21 1 0,0 0 15,0 0-15,22 0 0,-1 0 16,-21-1-16,0 1 0,0 42 47,0 1-47,0-1 15,0 0-15,0 0 0,0 21 0,0-20 16,0 20-16,0-21 0,0 21 16,0-20-16,0 20 0,0 0 0,0-21 15,0 22-15,0-22 0,0 0 16,0 0-16,0 22 0,0-22 0,0 0 16,0 0-16,0 0 15,-21-21-15,-1 21 16,1-21-16,0 0 15,0 0-15,0 22 0,0-22 16,-1 0-16,1 0 0,-21 0 16,21 0-16,0 0 0,-1 0 15,1 0-15,0 0 16,42 0 15,0 0-31,1 0 0,-1 0 0,0 0 16,0 0-16,21 0 0,-20 0 15,-1 0-15,0 0 0,0-22 0,21 22 16,-20 0-16,-1 0 16,0 0-16,0 0 0,0 0 0,0 0 15,1 0 1,-22-21 0,0 0-1,0 0 1</inkml:trace>
  <inkml:trace contextRef="#ctx0" brushRef="#br0" timeOffset="28661.21">3175 4487 0,'-21'0'16,"0"0"0,-1 0-1,22-21-15,22 21 47,-1 0-31,-21 21-16,0 1 0,0-1 15,0 0-15,0 0 16</inkml:trace>
  <inkml:trace contextRef="#ctx0" brushRef="#br0" timeOffset="28845.11">3154 4847 0,'0'0'0,"-21"0"16,21 21-16,0-42 62,0 0-46,21 21-16,-21-21 0,0 0 16</inkml:trace>
  <inkml:trace contextRef="#ctx0" brushRef="#br0" timeOffset="31344.67">4106 4339 0,'0'0'0,"0"21"0,0 43 31,0-43-15,21-21-16,1 0 16,-1 0-16,0 0 0,0-21 0,0 0 15,22 21-15,-22-21 0,21-1 16,0 1-16,-20 0 0,20-21 16,-21 21-16,0-1 0,-21 1 0,0 0 15,0 0-15,0 0 0,-21 0 16,0-1-16,0 22 0,0 0 15,-1 0-15,1 22 16,21-1-16,0 21 0,0-21 16,0 22-16,0-1 0,0 0 15,0 1-15,0-1 0,0-21 0,0 21 16,0 1-16,0-1 0,0 0 16,0 1-16,0-22 0,21 21 0,-21-21 15,0 22-15,0-22 0,0 0 16,0 0-16,0 0 0,0 1 15,-21-22-15,0 0 16,0 0-16,0 0 0,0 0 16,-1 0-16,1-22 0,0 1 0,0 0 15,0 0-15,0 0 0,-1 0 0,-20-1 16,21 1-16,0 0 0,0 0 16,-1 21-16,22 21 31,22 0-16,-1 0-15,0 22 0,0-22 16,0 0-16,0 0 0,1 0 16,-1 22-16,21-22 0,-21 0 0,22 0 15,-1 0-15,0-21 0,1 22 16,-1-22-16,0 21 0,22-21 0,-22 0 16,0 0-16,22-21 0,-22-1 15,1 22-15,-1-21 0,0-21 0,1 21 16,-1 0-16,0-22 0,-21 22 0,1 0 15,-1-21-15,0 20 0,0-20 16,-21 21-16,0-21 0,0 20 0,0 1 16,0-21-16,0 21 0,-21 0 15,0-1-15,0 1 0,-1 21 0,1 0 16,-21 0-16,21 0 0,0 0 16,-22 0-16,22 0 0,-21 21 15,21 1-15,-1-1 0,-20 0 0,21 0 16,21 0-16,0 22 0,-21-22 15,21 21-15,0-21 0,0 22 0,0-22 16,0 21-16,0-21 0,21 0 0,0 1 16,0-1-16,0-21 0,1 21 15,-1-21-15,0 0 0,0 0 0,0 0 16,0 0-16,1-21 0,-1 21 16,0-21-16,0-1 0,0 1 0,0 0 15,-21-21-15,22 21 0,-1-22 0,0 22 16,-21-21-16,0-1 15,21 1-15,-21 0 0,21-1 0,-21-20 16,0 21-16,0-1 0,0 1 16,0 0-16,0-1 0,0 22 0,0-21 15,0 21-15,0-1 0,-21 44 32,0 20-32,21-21 15,0 21-15,0-20 0,0 20 16,0 0-16,0 22 0,0-22 0,0 0 15,0 1-15,0-1 0,0 0 0,0 1 16,0-1-16,0 0 0,0 1 16,21-1-16,0-21 0,-21 0 15,21 22-15,1-43 0,-1 21 16,0-21-16,0 0 0,21 0 16,-20 0-16,-1-21 0,0 0 0,0-1 15,21 1-15,-20 0 0,-1 0 16,0-21-16,0 20 0,0 1 0,0-21 15,1 21-15,-22-22 0,0 22 16,0 0-16,0 0 0,0 0 0,0 0 16,0-1-16,-22 22 15,1 0 1,0 22-16,21-1 0,0 0 0,-21 0 16,21 0-16,-21 0 15,21 1-15,0-1 0,0 21 0,0-21 16,0 0-16,0 1 0,0-1 0,0 0 15,21 0-15,0 0 0,0-21 16,0 0-16,1 0 0,20 0 16,-21 0-16,0 0 0,22-21 15,-22 0-15,0 0 0,21 0 16,1-22-16,-22 22 0,0 0 16,0 0-16,0 0 0,-21-1 15,21 1-15,-21-21 0,0 21 0,0 0 16,0-1-16,0 1 0,0 0 15,0 42 1,0 0 0,0 1-16,0-1 15,0 0-15,-21 21 0,21-21 0,0 1 16,0-1-16,0 0 0,-21 0 0,21 0 16,0 0-16,-21 1 0,21-1 15,0 0-15,0 0 0,0 0 16,0-42 15,0 0-31,0 0 16,0-22-16,0 22 15,21 0-15,0 0 0,-21-21 0,21 20 16,1-20-16,-1 21 0,0-21 0,0-1 16,0 22-16,0 0 0,1 0 15,-1 0-15,0-1 0,0 1 16,0 21-16,0 0 0,1 0 0,-1 21 15,-21 1-15,21-1 0,-21 0 16,0 0-16,0 21 0,0-20 0,0-1 16,0 21-16,21-21 0,-21 0 15,0 22-15,21-22 0,0 0 16,-21 0-16,0 0 0,22 1 0,-1-1 16,0 0-16,0-21 15,0 0-15,0 0 0,1 0 0,-1 0 16,-21-21-16,21 21 0,0-21 15,0-1-15,0 1 0,1 0 0,-1 0 16,-21 0-16,21-22 0,0 22 16,-21-21-16,0 0 0,21-1 0,-21 1 15,21 0-15,-21-1 0,0 1 0,0 0 16,0-1-16,0 1 0,0 21 0,0 0 16,0-1-16,0 1 0,0 42 46,0 22-46,0-22 0,0 21 0,-21 1 16,21-22-16,0 21 0,-21 0 0,21 1 16,0-1-16,0 0 0,-21 1 15,21-1-15,-21 0 0,21-20 0,0 20 16,0-21-16,0 21 0,0-20 0,0-1 16,0 0-16,0 0 0,0 0 15,21-21-15,0 0 0,0 0 16,0 0-16,22 0 0,-22 0 0,21-21 0,-21 0 15,1 0-15,20 0 0,-21-1 16,21-20-16,-20 21 0,-1 0 16,0 0-16,0-22 0,-21 22 15,0 0-15,0 0 0,0 0 0,0-1 16,0 44 15,0-1-31,0 0 0,0 0 16,0 0-16,-21 0 0,21 1 0,0-1 15,-21 0-15,21 0 0,0 0 16,0 0-16,0 1 0,0-1 0,0 0 16,21-42 15,0 21-31,-21-21 16,21-1-16</inkml:trace>
  <inkml:trace contextRef="#ctx0" brushRef="#br0" timeOffset="31552.55">7133 4212 0,'0'0'0,"0"-21"0,-21 0 15,21 42 63,-21-21-46,0 21-32,-1-21 0</inkml:trace>
  <inkml:trace contextRef="#ctx0" brushRef="#br0" timeOffset="31748.44">6477 4466 0,'0'0'0,"21"0"47,0 0-47,0 0 0,1-21 16,-1 21-16,0-21 0,0 0 15,0 0-15,0-1 0,1 22 16</inkml:trace>
  <inkml:trace contextRef="#ctx0" brushRef="#br0" timeOffset="33216.6">7197 4657 0,'0'0'0,"0"21"0,-22-21 0,1 0 15,42 0 17,1-21-32,-1 21 15,-21-21-15,21-1 0,0 22 16,21-21-16,-20 0 0,-1 0 0,0 0 16,0 0-16,0-1 0,0-20 0,1 0 15,-1 21-15,0-22 0,-21 1 16,0 21-16,21-22 0,-21 22 0,0 0 15,0 0-15,0 0 0,0 0 16,-21 21 0,21 21-16,0 0 0,-21 0 15,21 0-15,-21 22 0,21-22 16,0 21-16,0 0 0,0 1 0,0-1 16,0 0-16,0 1 0,0-1 0,0 22 15,0-22-15,0 21 0,0-20 16,0 20-16,0 1 0,0-1 0,0-20 15,0 20-15,0 1 0,0-1 0,0-21 16,0 22-16,0-22 0,0 22 16,0-1-16,0-20 0,0-1 0,0 21 15,0-20-15,0-22 0,0 21 16,0-21-16,0 1 0,0-1 16,21-21-16,0 0 15,0-21-15,0-1 0,-21 1 0,21 0 16,1-21-16,-1-1 0,0 1 0,0 0 15,0-1-15,0 1 0,1-21 16,-1-1-16,-21 22 0,0-22 0,0 1 16,0-1-16,0 1 0,-43-1 0,22 22 15,0-22-15,0 22 0,-21 21 16,20 0-16,1 0 0,-21-1 0,21 1 16,0 21-16,-1 0 15,44 0 16,-1 0-31,0 0 0,0 0 16,0 0-16,22-21 0,-22 21 16,21-21-16,-21 0 0,22 21 0,-22-21 15,0-1-15,21 1 0,-21 0 0,1 0 16,-22-21-16,0 20 0,21 1 16,-21 0-16,0 0 0,21 0 0,-21 0 15,0-1-15,0 44 31,0-1-15,-21-21-16,21 21 16,0 0-16,0 0 0,0 0 0,0 1 15,0-1-15,0 0 0,0 0 16,21 0-16,-21 0 16,21-21-16,0 0 0,0 0 0,1 0 15,-1 0-15,21 0 0,-21 0 16,0 0-16,1-21 0,-1 21 15,0-21-15,0 0 0,0 0 0,-21 0 16,0-1-16,21 22 0,-21-21 16,22 0-16,-22 0 0,0 0 0,0 0 15,0-1-15,0 1 16,0 42 15,0 1-15,0-1-16,0 0 0,0 0 15,0 0-15,0 0 0,0 22 0,0-1 16,0-21-16,0 22 0,0-1 0,0 0 16,0 1-16,0 20 0,0-21 15,0 1-15,0 20 0,0-20 0,0 20 16,0-21-16,0 1 0,0 20 0,0-20 16,0-1-16,0 0 0,0 1 15,0-1-15,0 0 0,0 1 16,-22-1-16,22-21 0,-21 21 0,21-20 15,0 20-15,0-21 0,-21 0 0,21 0 16,-21 1-16,21-1 0,-21-21 16,21 21-16,0-42 15,-21 0-15,21-1 16,0 1-16,-22-21 0,22 0 0,0-1 16,0 1-16,-21 0 0,21-22 15,0 1-15,0-1 0,0 1 0,0-22 16,0 21-16,0-20 0,0 20 0,21 1 15,1-1-15,-1 1 0,-21 20 16,21 1-16,0 0 0,0-1 16,0 22-16,1-21 0,-1 21 0,0 0 15,0-1-15,0 1 0,-21 0 16,21 0-16,1 0 0,-22 0 0,21-1 16</inkml:trace>
  <inkml:trace contextRef="#ctx0" brushRef="#br0" timeOffset="33684.37">9377 3874 0,'0'0'0,"0"-22"15,-21 22 1,-1 22 0,22-1-16,-21 0 0,21 21 15,0 1-15,0-1 0,0 0 0,0 22 16,-21-22-16,21 0 0,-21 22 0,21-22 16,0 1-16,0-1 0,-21-21 15,0 21-15,21-20 0,0-1 0,-22 0 16,22 0-16,0 0 0,22-21 31,-1 0-31,0-21 16,0 0-16,0 0 0,0 0 15</inkml:trace>
  <inkml:trace contextRef="#ctx0" brushRef="#br0" timeOffset="34177.47">9588 3852 0,'0'-21'0,"0"42"0,0-63 15,-21 42-15,0 21 32,21 0-32,-21 1 0,21 20 0,0 0 15,0 1-15,0-1 0,0 0 0,0 1 16,0 20-16,0-21 16,0 1-16,0-1 0,0-21 0,0 22 15,0-1-15,0-21 0,0 0 0,0 0 16,0 1-16,0-1 0,0 0 15,-21-21-15,0 0 16,21-21 0,0 0-1,0-1-15,0 1 0,0 0 0,0-21 16,0 21-16,0-22 0,21 1 16,0 21-16,0-22 0,0 1 0,0 0 15,22-1-15,-22 22 0,0-21 16,21 21-16,-20 0 0,-1 21 15,21 0-15,-21 0 0,0 0 0,1 21 16,-22 0-16,21 0 0,-21 21 0,0-20 16,21 20-16,-21 0 0,0 1 15,0-22-15,0 21 0,-21 0 0,0-20 16,-1 20-16,1-21 0,21 0 0,-21 0 16,0 1-16,21-1 0,-21 0 15,21 0-15,21-42 31,0 0-15,0 0-16,0-1 0,1 1 16,-1 0-16,0 0 0</inkml:trace>
  <inkml:trace contextRef="#ctx0" brushRef="#br0" timeOffset="34544.26">10096 4233 0,'0'43'31,"22"-43"-15,-1 0-16,0 0 0,0 0 15,0 0-15,-21-21 0,21-1 0,1 1 16,-1 21-16,0-21 0,-21 0 0,0 0 16,21 0-16,-21-1 15,0 1-15,0 0 0,0 0 0,0 0 16,-21 21-1,0 0-15,0 0 0,-1 0 0,1 21 16,0 0-16,0 21 0,0-20 0,0 20 16,-1-21-16,22 21 0,0-20 15,-21 20-15,21 0 0,0-21 0,0 22 16,0-22-16,0 0 0,0 0 0,0 0 16,21-21-16,1 22 15,-1-22-15,0 0 0,0 0 0,0 0 0,22 0 16,-22 0-16,0 0 0,21 0 15,-21-22-15,1 1 0,-1 0 16,21 0-16,-42 0 0,21 0 0,0-1 16</inkml:trace>
  <inkml:trace contextRef="#ctx0" brushRef="#br0" timeOffset="34788.12">8869 4128 0,'0'21'15,"0"-42"-15,21 42 32,0-21-32,21 0 0,-20-21 0,20 21 15,-21-22-15,21 22 0,1-21 16,-1 21-16,0 0 0,-20-21 0,20 0 15,-21 21-15,0 0 0,0-21 16,1 21-16,-1 0 0</inkml:trace>
  <inkml:trace contextRef="#ctx0" brushRef="#br0" timeOffset="35780.53">11620 4085 0,'0'0'0,"22"0"31,-1 0-31,0 0 15,0 0-15,0 0 16,-21-21-16,21 0 0,1 21 16,-1-21-16,0 0 0,0-1 15,0 1-15,-21 0 0,0 0 16,0 0 0,0 0-16,-21 21 0,-21 0 15,21 0-15,-1 0 0,1 0 16,-21 0-16,21 0 0,-22 0 15,22 21-15,0 0 0,0 0 0,0 0 16,0 0-16,-1 1 0,22 20 0,0-21 16,0 21-16,0-20 0,0-1 15,22 0-15,-1 21 0,21-21 0,-21 1 16,22-1-16,-22 0 0,21 0 16,-21-21-16,22 21 0,-22 0 0,0 1 15,0-1-15,0-21 0,-21 21 0,0 0 16,0 0-16,0 0 15,-21 1-15,-21-22 0,21 21 0,-22-21 16,22 21-16,-21-21 0,-1 0 16,1 0-16,0 0 0,21 0 0,-22 0 15,22 0-15,0 0 0,0 0 16,0 0-16,21-21 0,-22 21 0,22-21 16,0-1-16,0 1 0,0 0 15,0 0-15,0 0 0,22 0 16,-1-1-16,0-20 0,0 21 0,0 0 15,22 0-15,-22-1 0,21 1 16</inkml:trace>
  <inkml:trace contextRef="#ctx0" brushRef="#br0" timeOffset="36029.39">12171 3810 0,'0'21'31,"0"0"-31,-21 1 16,21-1-16,0 21 0,-22-21 0,22 22 16,0-1-16,0 0 0,-21 1 0,0-1 15,21 21-15,-21-20 0,21-22 16,0 21-16,0 1 0,-21-22 16,21 21-16,-21-21 0,21 0 0,0 1 0,0-1 15,21-21 16,0 0-31,-21-21 0,0-1 16</inkml:trace>
  <inkml:trace contextRef="#ctx0" brushRef="#br0" timeOffset="36228.28">11896 4255 0,'0'0'16,"21"0"-1,0 0 1,0 0-16,0 0 0,0 0 0,1 0 16,20-22-16,-21 22 15,0 0-15,22-21 0,-22 0 0,21 21 16,-21-21-16,22 21 0,-22 0 0,0-21 16,0 21-16,0 0 0</inkml:trace>
  <inkml:trace contextRef="#ctx0" brushRef="#br0" timeOffset="36804.49">12658 4360 0,'0'0'0,"21"0"15,0-21-15,0 0 0,-21 0 16,0 0-16,21 0 0,-21-1 15,0 1-15,0 0 0,0 0 0,0-21 16,0 20-16,0 1 0,0 0 0,0 0 16,0 0-16,-21 0 0,0 21 15,0 0-15,0 0 0,-1 0 0,1 0 16,0 21-16,0 0 0,0 21 16,-22-21-16,22 22 0,0-1 15,0 0-15,0 1 0,21-1 0,0 0 16,-21-20-16,21 20 0,0-21 15,0 21-15,0-20 0,0-1 0,0 0 16,21-21-16,-21 21 0,21-21 0,0 0 16,0 0-16,0 0 15,1 0-15,-1-21 0,-21 0 0,21 21 16,0-21-16,0-1 0,0 1 0,-21 0 16,22-21-16,-1 21 0,0-22 15,-21 22-15,21-21 0,-21-1 0,0 1 16,21 0-16,-21-1 0,21 1 0,-21 21 15,0 0-15,0 0 0,0-1 16,0 44 0,0 20-16,0-21 15,-21 21-15,21-20 0,-21 20 16,21 0-16,0 1 0,0-22 0,0 21 16,0 0-16,0-20 0,0 20 15,0-21-15,0 0 0,0 0 0,0 1 16,21-22-1,0 0-15,1 0 0,-1 0 16,0-22-16,0 1 0,0 0 16,22 0-16,-22 0 0</inkml:trace>
  <inkml:trace contextRef="#ctx0" brushRef="#br0" timeOffset="37667.99">13187 3789 0,'0'-21'0,"0"42"0,0-63 0,-21 42 15,-1 0-15,1 21 16,21 0-16,0 21 16,0-21-16,-21 22 0,21-22 0,-21 21 15,21 1-15,-21 20 0,21-21 0,0 1 16,0-1-16,0 0 0,0 1 16,0-1-16,-21 0 0,21-20 15,0-1-15,0 21 0,0-21 0,0 0 0,21-21 16,0 22-16,0-22 15,0 0-15,0 0 0,1 0 16,-1 0-16,0 0 0,0-22 0,0 1 16,0 0-16,1 0 0,-1 0 15,0-22-15,0 22 0,0-21 0,-21 0 16,21 20-16,-21-20 0,22 21 16,-22 0-16,0 0 0,0-1 0,0 44 31,0-1-31,0 0 0,0 0 15,0 21-15,-22-20 0,22-1 0,0 21 16,0-21-16,0 0 0,0 1 0,0 20 16,0-21-1,0 0-15,0 0 0,22-21 16,-1 0-16,0 0 0,0 0 0,0 0 16,0 0-16,1 0 0,-1 0 15,0-21-15,0 0 0,0 0 0,0 0 16,1-22-16,-1 22 0,21-21 0,-21 21 15,0-22-15,1 1 0,-1 0 16,0 21-16,-21-22 0,21 22 0,0 0 16,0 0-16,-21 0 0,22 21 15,-22 21 1,0 0-16,0 0 16,0 0-1,0 0-15,0 1 0,0-1 16,0-42 31,0-1-47,-22 22 0,22-21 15,0 0 1,-21 21-16,0 0 16,0 0-1,0 21-15,21 0 16,-21 1-16,21-1 0,-22 21 0,1-21 15,21 22-15,-21-22 0,21 21 16,0-21-16,0 22 0,0-22 0,0 0 16,0 0-16,0 0 0,0 0 0,0 1 15,21-1-15,0-21 0,1 0 16,-1 0-16,0 0 0,21 0 0,-21 0 16,1 0-16,-1 0 0,21-21 0,-21-1 15,0 22-15,1-21 0,20 0 16,-21 0-16,0 0 0,0-22 0,1 22 15,-1-21-15,-21 0 0,21 20 16,-21-20-16,0 0 0,21-1 16</inkml:trace>
  <inkml:trace contextRef="#ctx0" brushRef="#br0" timeOffset="37872.04">13949 3768 0,'0'0'0,"-21"-21"15,-1 21 17,1 0 30</inkml:trace>
  <inkml:trace contextRef="#ctx0" brushRef="#br0" timeOffset="38068.92">13123 3916 0,'0'0'0,"0"21"0,0 0 15,21-21 16,1 0-31,-1 0 0,21 0 16,-21 0-16,0 0 0,22 0 0,-1-21 16,-21 21-16,22 0 0,-22-21 0,21 21 15,-21-21-15</inkml:trace>
  <inkml:trace contextRef="#ctx0" brushRef="#br0" timeOffset="39128.72">14944 4001 0,'0'0'0,"21"0"0,0 0 16,0 0-16,0 0 15,0 0-15,1 0 0,20 0 16,-21-22-16,0 1 0,0 21 16,1-21-16,20 21 0,-21-21 15,0 0-15,0 21 0,-21-21 0,0-1 16,0 1-16,0 0 15,-21 21-15,0 0 16,-21 0-16,21 0 0,-22 0 16,1 0-16,21 0 0,-22 21 0,1 0 15,21-21-15,-21 22 0,20-1 0,1 21 16,0-21-16,21 0 0,0 22 16,0-22-16,0 21 0,0-21 0,0 1 15,21-1-15,0 0 0,1 0 0,-1 0 16,0 0-16,0-21 0,21 0 15,-20 0-15,-1 0 0,21 0 16,-21 0-16,0 0 0,1 0 0,-1 0 16,-21-21-1,0 0-15,-21 21 16,-1 0-16,1-21 0,-21 21 16,0 0-16,20 0 0,-20 0 0,21 0 15,-21 21-15,-1 0 0,22 0 0,0 1 16,0-1-16,0 0 0,-1 21 15,1-21-15,21 1 0,0 20 0,0-21 16,0 0-16,0 22 0,0-22 0,0 0 16,21 0-16,1-21 0,-1 21 15,0 0-15,0-21 0,0 0 16,22 0-16,-22 0 0,21 0 0,0 0 16,1 0-16,-1-21 0,0 0 15,1 0-15,-1 21 0,22-42 0,-22 20 16,0 1-16,1-21 0,-1 21 0,0-22 15,-21 1-15,22-21 0,-22 20 16,0-20-16,0 20 0,0-20 0,-21 21 16,0-1-16,0-20 0,0 20 15,0 22-15,0-21 0,0 21 0,0 0 16,0-1-16,0 1 0,-21 42 16,21 1-1,-21-1-15,21 21 0,0-21 16,0 22-16,-21 20 0,21-21 0,-21 22 15,21-22-15,-21 22 0,21-1 16,-22-20-16,22-1 0,-21 0 0,21 1 16,-21-1-16,21 0 0,0-21 15,0 1-15,0-1 0,0 0 0,0 0 16,21-21 0,0 0-16,1 0 0,-1 0 15,-21-21-15,42 0 0,-21 0 0,0-1 16,1 1-16</inkml:trace>
  <inkml:trace contextRef="#ctx0" brushRef="#br0" timeOffset="39517.69">15833 4276 0,'0'0'0,"0"21"0,0 0 15,21-21 16,0 0-31,0 0 0,0 0 16,0-21-16,1 0 0,-1 0 16,0 21-16,0-22 0,0 1 0,-21 0 15,21 0-15,-21 0 0,22 0 16,-22-1-16,0 1 0,0 0 16,0 0-16,-22 21 15,1 0-15,0 0 0,0 0 16,0 21-16,0 0 0,-1 0 0,1 22 15,0-22-15,0 21 0,0-21 0,21 1 16,0 20-16,-21-21 0,21 21 16,0-20-16,0-1 0,0 0 0,0 0 15,0 0-15,21 0 0,-21 1 16,21-22-16,0 0 0,0 21 0,0-21 16,22 0-16,-22 0 0,21 0 0,1 0 15,-1-21-15,-21-1 0,21 1 16,1 0-16,-1 0 0,0 0 15,-20 0-15</inkml:trace>
  <inkml:trace contextRef="#ctx0" brushRef="#br0" timeOffset="40153.06">16468 4170 0,'0'0'0,"0"-21"0,0-22 0,0 22 0,0 0 15,0 0-15,-22 21 16,1 21 0,21 0-16,-21 0 0,21 22 15,-21-22-15,21 21 0,0-21 16,0 22-16,0-22 0,-21 0 0,21 21 15,-21-20-15,21-1 0,0 0 16,0 0-16,0 0 0,0 0 16,0 1-16,0-44 47,21 1-47,-21 0 0,21 0 0,0 0 15,-21-22-15,21 22 0,0-21 0,-21 21 16,22-22-16,-1 1 0,0 0 15,-21 21-15,21-1 0,0-20 0,0 42 16,-21-21-16,22 21 16,-1 0-16,-21 21 0,0 0 15,0 0-15,0 1 0,0-1 0,0 0 16,0 21-16,0-21 16,0 1-16,0-1 0,0 0 0,0 0 15,0 0-15,0 0 0,0 1 0,0-1 16,21-21 31,-21-21-47,21-1 0,-21 1 15,21 0-15,0-21 0,-21-1 0,22 1 16,-1 21-16,0-21 0,21-1 16,-21 1-16,1 0 0,20 20 15,-21 1-15,0 0 0,22 0 0,-22 21 16,0 0-16,21 0 0,-21 0 15,1 21-15,-1 0 0,0 22 0,-21-22 16,21 21-16,-21 0 0,0-20 16,0 20-16,0 0 0,0-21 0,0 22 15,-21-1-15,21-21 0,-21 0 0,21 1 16,0-1-16,0 0 0,0 0 16,0 0-16,0-42 31,0 0-16,21 0-15,0 0 0,-21-1 16</inkml:trace>
  <inkml:trace contextRef="#ctx0" brushRef="#br0" timeOffset="40988.58">17399 4276 0,'0'0'0,"0"21"0,21-21 31,0 0-31,0-21 16,1 21-16,-1-21 0,21-1 15,-21 1-15,0 0 0,1 0 16,-1 0-16,0 0 0,0-1 0,0-20 16,-21 21-16,0 0 0,0 0 15,0-1-15,0 1 0,-21 21 16,0 0-16,0 0 0,-22 0 15,22 0-15,0 21 0,0 1 16,0 20-16,0-21 0,-1 0 0,22 22 16,0-22-16,-21 21 0,21-21 15,0 22-15,0-22 0,0 0 0,0 0 16,0 0-16,0 0 0,21 1 0,1-22 16,-1 21-16,0-21 15,0 0-15,21 0 0,-20 0 0,-1 0 16,21 0-16,-21 0 0,0 0 0,22-21 15,-22-1-15,0 22 0,21-21 16,-20 0-16,-1-21 0,0 21 0,0-1 16,-21-20-16,0 0 0,21 21 0,-21-22 15,21 1-15,-21 21 0,0-22 16,0 22-16,0 0 0,0 63 31,0-20-15,0-1-16,0 0 0,0 21 0,-21-21 15,21 22-15,0-22 0,-21 21 16,21-21-16,0 1 0,0 20 16,0-21-16,0 0 0,0 0 15,0 1-15,0-1 0,0 0 16,0 0-16,21-21 16,0 0-1,-21-21-15,0 0 16,22 0-16,-22-22 0,21 22 15,0 0-15,-21-21 0,21 20 16,0-20-16,0 0 0,1-1 16,-1 1-16,21 21 0,-21-21 0,22 20 15,-22-20-15,21 21 0,-21 21 0,22-21 16,-1 21-16,-21 0 0,21 0 16,-20 21-16,-1 0 0,21 0 15,-42 0-15,21 1 0,-21 20 0,0 0 16,0-21-16,0 22 0,0-1 0,0 0 15,0-20-15,0 20 0,0-21 16,0 0-16,0 0 0,0 1 0,0-1 16,0 0-16,0 0 15,21-42 17,1 0-32,-1 0 15,-21-1-15</inkml:trace>
  <inkml:trace contextRef="#ctx0" brushRef="#br0" timeOffset="41273.36">19008 3747 0,'0'0'0,"0"-43"0,0 22 0,0 0 16,0 0-16,0 0 0,0 42 31,0 0-31,0 0 16,0 21-16,0-20 0,-22 20 0,22 0 15,-21 1-15,21 20 0,0-21 16,-21 1-16,21 20 0,-21-20 16,21 20-16,-21-21 0,21 1 0,0-1 15,0-21-15,0 22 0,0-22 16,0 0-16,0 0 0,0 0 0,0 0 16,21-21-16,0 0 0,0 0 15,0 0-15,1 0 16,-1 0-16,0-21 0,0 0 15,0 0-15,0 0 0</inkml:trace>
  <inkml:trace contextRef="#ctx0" brushRef="#br0" timeOffset="41516.22">18796 3789 0,'0'0'0,"-85"21"31,106-21-31,1 0 0,20 0 16,0 0-16,1 0 0,-1 0 16,21 0-16,-20 0 0,20 0 0,-20 0 15,20 0-15,1 0 0,-22 0 16,0 0-16,1 0 0,-1 0 0,-21 0 16,0 0-16,-42 0 31,0 0-31,0 0 0,-22 0 0,1 0 15</inkml:trace>
  <inkml:trace contextRef="#ctx0" brushRef="#br0" timeOffset="43932.8">1058 6498 0,'0'-21'0,"21"21"15,-21-21-15,22 0 0,-1 0 16,-21-1-16,21 1 0,0 0 15,-21 0-15,0 0 0,0 0 16,0-1-16,0 1 0,0 0 16,0 0-16,-21 0 0,21 0 0,-42-1 15,20 1-15,1 21 0,0-21 16,-21 0-16,21 21 0,-1 0 16,-20 0-16,21 0 0,-21 0 0,20 0 15,-20 21-15,21 0 0,-21 0 16,20 1-16,-20-1 0,21 21 15,0 0-15,-22-20 0,43 20 16,-21 0-16,21 1 0,-21-1 0,21 0 16,0 1-16,0-22 0,0 21 15,0-21-15,21 0 16,0 1-16,1-22 0,-1 0 0,0 0 16,0 0-16,0 0 0,0-22 15,1 1-15,20 0 0,-21 0 0,0 0 16,22-22-16,-22 22 0,0-21 15,21 0-15,-21 20 0,1-20 0,-1 0 16,0 21-16,0-22 16,0 22-16,-21 0 0,0 0 15,0 0-15,0-1 16,0 44 0,0-1-16,0 0 15,0 0-15,0 0 0,0 22 16,0-22-16,0 21 0,0-21 15,0 22-15,0-22 0,0 0 0,0 21 16,21-21-16,-21 1 0,22-22 16,-22 21-16,21-21 0,0 0 15,0 0-15,0 0 0,0 0 0,1 0 16,-1-21-16,21-1 0,-21 1 16,0 0-16,1 0 0,-1 0 15,21 0-15,-21-22 0,-21 22 16,21-21-16,1 21 0,-22-1 0,0 1 15,0 0-15,0 0 0,0 0 16,0 0-16,-22 42 31,22 0-31,0 0 0,0 0 16,0 0-16,0 1 0,0 20 16,0-21-16,0 21 15,0-20-15,0 20 0,0-21 0,0 0 16,0 0-16,0 1 0,0-1 15,0 0-15,22-21 16,-1 0 0,-21-21-16,0 0 0,21-1 0,0 1 15,0 0-15,-21 0 0,21-21 16,-21 20-16,22-20 0,-1 21 0,-21-21 16,21 20-16,0-20 0,-21 21 15,21 0-15,0 0 0,1 21 16,-1 0-16,0 0 0,0 0 0,0 0 15,0 0-15,1 21 16,-1 0-16,0 0 0,0 0 0,0 0 16,-21 22-16,21-22 0,-21 0 15,22 0-15,-22 0 0,0 1 16,21-22-16,-21 21 0,21 0 16,0-21-16,0 0 15,0-21 1,1 0-16,-1-1 0,0 1 15,-21 0-15,21-21 0,0 21 16,0-1-16,1 1 0,-22-21 0,21 21 16,0 0-16,21-1 0,-21 1 15,1 21-15,-1-21 0,0 21 16,0 0-16,0 0 0,0 0 0,1 0 16,-1 21-16,0-21 0,0 21 15,0-21-15,-21 22 0,21-1 0,1 0 16,-22 0-1,21-21 1,-21-21 31,-21 0-47,-1 0 16,1 21-16,0-22 15,0 22-15,0-21 0,0 21 0,-1 0 16,-20 0-16,21 0 0,0 0 15,0 0-15,-22 0 0,22 0 0,0 0 16,0 21-16,0 1 0,-1-1 16,1 0-16,0 0 0,0 0 0,21 22 15,0-22-15,0 21 0,0-21 16,0 22-16,0-22 0,0 0 0,0 21 16,0-21-16,21 1 15,0-1-15,0-21 0,1 0 0,-1 0 16,0 0-16,0 0 0,0 0 15,0 0-15,1 0 0,-1-21 16,21-1-16,-21 1 0,0 0 16,1-21-16,-1 21 0,21-22 0,-21 22 15,0-21-15,1-1 0,-1 1 16,0 0-16,0-1 0,-21-20 0,21 21 16,-21-22-16,0 22 0,0-1 15,0-20-15,0 21 0,0-1 0,0 1 16,0 21-16,0-22 0,0 22 15,0 42 1,0 1-16,0 20 0,0 0 16,0 22-16,-21-22 0,21 22 0,-21-1 15,21 1-15,0-22 16,0 21-16,0-20 0,0 20 0,0-20 16,0-1-16,21 0 0,0 1 0,0-22 15,1 0-15,-1 0 0,0 0 16,0 0-16,0-21 0,0 0 0,22 0 15,-22 0-15,21-21 0,-21 0 16,1 0-16,20 0 0,-21 0 0,0-22 16,22 22-16,-22-21 0</inkml:trace>
  <inkml:trace contextRef="#ctx0" brushRef="#br0" timeOffset="46076.16">4318 5948 0,'0'0'0,"0"-21"0,0 0 0,0-1 0,-21 1 15,21 0-15,0-21 0,0 21 0,0-1 16,-21 1-16,21 0 0,0 0 15,0 0-15,0 0 0,0 42 32,-22-21-32,22 42 0,0-21 15,0 0-15,-21 22 0,21-1 16,0 0-16,0 1 0,0-1 0,0-21 16,0 22-16,0-1 15,0-21-15,0 0 0,0 0 0,0 1 16,0-1-16,0 0 0,0 0 15,0-42 17,21 0-32,1 0 15,-1-1-15,-21 1 0,21-21 0,0 21 16,0-22-16,0 1 16,-21 21-16,22-21 0,-1-1 0,0 1 15,0 21-15,-21 0 0,0-1 0,21 1 16,0 21-16,-21 21 15,22 1-15,-22 20 16,21-21-16,-21 21 0,0-20 16,0 20-16,21-21 0,-21 21 0,0-20 15,21 20-15,-21-21 0,21 0 16,-21 0-16,0 1 0,21-1 0,1 0 16,-1-21-16,0 0 0,0 0 15,0 0-15,0 0 0,1 0 16,20 0-16,-21-21 0,0 21 0,22-21 15,-22-1-15,0-20 16,21 21-16,-21 0 0,1-22 0,-1 1 16,-21 21-16,21-21 0,-21-1 0,21 1 15,-21 0-15,0-1 0,0 1 16,0 0-16,0 20 0,0 1 0,0 0 16,0 0-16,0 0 0,0 42 31,-21 0-16,21 0-15,0 22 0,0-1 0,0-21 16,0 21-16,0 1 0,0-1 0,0 0 16,0 1-16,0-22 0,0 21 15,0 1-15,0-22 0,0 0 16,0 0-16,0 0 0,21 0 16,-21 1-16,21-22 0,0 0 0,1 0 15,-1 0-15,21 0 0,-21 0 16,0 0-16,1-22 0,-1 22 15,0-21-15,0 0 0,21 0 0,-20 0 16,-1-22-16,0 22 0,-21 0 16,0-21-16,21 21 0,-21-22 0,0 22 15,0 0-15,0 0 0,0 0 0,-21 21 16,0 0-16,0 0 16,-1 0-16,1 0 0,0 0 15,0 0 1,21 21-16,21-21 31,0 0-31,22 0 0,-22-21 16,0 21-16,0-22 0,21 22 0,-20-21 15,-1 21-15,0-21 0,0 21 16,0 0-16,0 0 0,1-21 0,-1 21 16,-21 21 15,0 0-16,0 0-15,0 1 0,0 20 16,0-21-16,0 0 0,-21 22 16,21-22-16,0 0 0,-22 21 15,22-21-15,-21 1 0,21 20 0,0-21 16,0 0-16,0 0 0,0 1 0,0-1 16,21-21-16,1 0 15,-1 0-15,0 0 0,21 0 16,-21 0-16,1 0 0,-1 0 15,21 0-15,-21-21 0,0-1 0,22 1 16,-22 0-16,0 0 0,0 0 16,0 0-16,1-22 0,-1 22 0,0-21 15,0 21-15,-21-22 0,0 22 0,0-21 16,0 21-16,21-1 0,-21 1 16,0 0-16,0 0 15,-21 42 16,0 0-31,21 0 0,0 1 16,-21 20-16,21-21 0,0 0 16,0 22-16,0-22 0,0 21 0,0-21 15,0 0-15,0 1 0,0-1 0,0 0 16,0 0-16,21 0 0,0-21 16,0 21-16,0-21 15,1 0-15,-1 0 0,0 0 0,0 0 16,21 0-16,-20-21 15,-1 0-15,0 21 0,0-21 0,0 0 16,0 0-16,-21-22 0,22 22 16,-1-21-16,0-1 0,-21 1 0,0 0 15,0-22-15,21 22 0,-21 0 0,0-1 16,0 1-16,0 0 0,0 20 16,0 1-16,0-21 0,0 21 15,0 0-15,0 42 31,0 0-15,-21 0-16,21 0 0,0 0 0,0 22 16,0-1-16,0 0 0,0 1 15,0-1-15,0 0 0,0 1 16,0-1-16,0 0 0,0-20 0,0 20 16,0-21-16,0 21 0,0-20 15,0-1-15,21 0 0,0-21 0,0 21 16,1-21-16,-1 0 0,0 0 0,21 0 15,-21 0-15,22 0 0,-22 0 16,21 0-16,1 0 0,-1-21 0,-21 0 16,21 0-16,1-1 0,-22 1 15,0 0-15,0 0 0,0-21 0,1 20 16,-1-62-16,-21 63 16,0-22-16,0 22 0,0 0 15,0 0-15,0 0 0,0-1 0,-21 22 16,-1 0-16,1 22 15,21-1-15,-21 0 16,21 0-16,-21 0 0,0 22 0,21-22 16,0 21-16,0-21 0,0 22 15,0-22-15,0 21 0,0-21 0,0 0 16,0 1-16,0-1 0,21 0 0,0-21 16,-21 21-16,21-21 0,22 0 15,-22 0-15,0 0 0,0 0 16,21 0-16,-20 0 0,-1 0 0,21-21 15,-21 0-15,0 21 0,22-21 16,-22-1-16,0 1 0,0 0 0,0 0 16,-21 0-16,0-22 0,22 22 15,-22 0-15,0-21 0,0 21 0,0-1 16</inkml:trace>
  <inkml:trace contextRef="#ctx0" brushRef="#br0" timeOffset="46337">6435 5630 0,'0'0'0,"21"0"31,0 0-31,21 0 0,-21-21 0,1 0 16,20 21-16,0-21 0,-21 21 15,22-21-15,-1 21 0,-21 0 0,22-21 16,-22 21-16,0 0 0,0 0 0,0 0 16,-21-22-16,0 1 31,-21 21-31,0 0 0,0 0 0</inkml:trace>
  <inkml:trace contextRef="#ctx0" brushRef="#br0" timeOffset="46527.9">5884 5503 0,'0'22'32,"21"-22"14,1 0-46,-1 0 0</inkml:trace>
  <inkml:trace contextRef="#ctx0" brushRef="#br0" timeOffset="47944.52">8721 5906 0,'0'21'16,"-22"-21"-1,22-21 1,0-1-16,0 1 16,0 0-16,0 0 0,0 0 15,0 0-15,0-22 0,22 22 0,-22-21 16,0-1-16,21 22 0,-21-21 0,21 0 16,0-1-16,-21 1 15,0-22-15,21 22 0,0 0 0,-21-1 16,0 22-16,0-21 0,0 21 0,0-22 15,0 22-15,0 0 16,0 42 0,0 0-16,-21 22 15,21-22-15,-21 21 0,21 1 0,-21-1 16,21 0-16,0 1 0,0-1 0,0 0 16,-21 22-16,21-22 0,0 0 15,0 1-15,0-1 0,0 0 0,0 1 16,21-22-16,-21 0 0,21 0 15,0 0-15,0 1 0,1-22 16,-1 0-16,0 0 0,21 0 16,-21 0-16,1-22 0,-1 22 15,21-21-15,-21 0 0,0 0 0,22 0 16,-22-22-16,0 1 0,0 0 0,0 21 16,1-43-16,-1 22 0,-21-1 15,0 1-15,21 0 0,-21-1 0,0 1 16,21 0-16,-21-1 0,0 22 15,0-21-15,0 21 0,0 0 0,0-1 16,-21 22 0,0 22-16,21 20 15,0-21-15,-21 21 0,-1-20 16,22 20-16,0 0 0,0 1 16,-21-1-16,21 0 0,0 1 0,-21-1 15,21 0-15,0 1 0,0-1 0,-21-21 16,21 21-16,0-20 0,-21-1 15,21 0-15,0 0 0,0 0 0,0-42 47,0 0-47,21 0 0,0 0 16,0-1-16,-21-20 0,21 0 16,1 21-16,-1-22 0,-21 22 0,21-21 15,0 21-15,0-1 0,0 1 16,1 0-16,-22 0 0,21 0 15,0 21-15,0 0 16,-21 21 0,21 0-16,-21 0 0,21-21 0,-21 21 15,22 22-15,-22-22 0,0 0 0,0 0 16,0 0-16,0 22 0,0-22 16,21 0-16,-21 0 0,0 0 0,0 1 15,21-1-15,-21 0 0,21-21 16,0 21-16,0-21 15,1 0-15,-1 0 0,21 0 0,-21-21 16,0 0-16,22 21 0,-22-21 16,21-1-16,1 1 0,-22 0 15,21-21-15,-21 21 0,22-22 0,-22 22 16,0-21-16,0 21 0,-21-22 16,0 22-16,0 0 0,0-43 15,0 43-15,0 0 0,0 0 0,-21 21 31,0 0-31,0 0 0,-1 21 16,1-21-16,-21 21 0,42 22 16,-21-22-16,0 0 0,-1 21 0,22-21 15,0 22-15,0-22 0,0 21 0,0-21 16,0 1-16,22 20 16,-1-21-16,0-21 0,0 21 0,0 0 15,0-21-15,22 0 0,-22 0 0,21 0 16,1 0-16,-22 0 0,21-21 15,0 21-15,-20-21 0,20 0 0,-21 0 16,0 0-16,0-1 0,1 1 16,-1 0-16,-21 0 0,0 0 0,0 0 15,0-22-15,0 22 0</inkml:trace>
  <inkml:trace contextRef="#ctx0" brushRef="#br0" timeOffset="48192.43">8784 5398 0,'0'0'0,"-21"0"0,0 0 0,42 0 47,0 0-47,0 0 0,22 0 15,-22 0-15,21-22 0,-21 22 0,22 0 16,-1-21-16,-21 21 0,21 0 0,-20-21 16,-1 0-16,0 21 15,21-21-15,-21 21 0</inkml:trace>
  <inkml:trace contextRef="#ctx0" brushRef="#br0" timeOffset="48733.13">11515 5249 0,'0'-21'0,"0"42"0,-22-63 16,22 21-16,-21 21 0,21-21 15,0 0-15,0-1 16,21 22 15,1 22-31,-1-1 0,0 0 16,21 0-16,-21 21 0,22-20 0,-22 20 16,21-21-16,-21 21 0,22-20 15,-22 20-15,0 0 0,21 1 0,-20-22 16,-22 21-16,21-21 0,-21 22 0,0-22 15,21 0-15,-21 0 16,0 0-16,0 0 0,-21-21 31,21-21-15,0 0-16,0 0 0,0-21 16,0 20-16,0-20 0,0 21 15</inkml:trace>
  <inkml:trace contextRef="#ctx0" brushRef="#br0" timeOffset="48990.97">12001 5038 0,'-148'127'16,"127"-106"0,-21 21-16,21-21 0,-1 22 15,-20-1-15,21 0 0,0 1 0,0-1 16,-22 0-16,22 1 0,0-22 15,0 21-15,0 1 0,-1-22 0,22 21 16,0-21-16,0 0 0,0 1 16,22-22 15,-1-22-31,0 22 0,0-21 16,21 0-16,-20 0 0,-1 0 0,0 0 15,21-1-15</inkml:trace>
  <inkml:trace contextRef="#ctx0" brushRef="#br0" timeOffset="49319.78">12319 5271 0,'-42'105'31,"42"-83"-31,-22 20 0,1-21 0,21 21 16,0-20-16,-21 20 0,0 0 0,21 1 15,-21 20-15,21-21 0,0 1 0,0 20 16,0-20-16,0 20 16,0 1-16,0-1 0,0 1 0,-21-1 15,21 1-15,-22-1 0,1 22 0,21-22 16,-21 22-16,0-22 0,0 1 16,21-22-16,-21 22 0,21-22 0,-22 0 15,22-20-15,0-1 0,0 0 0,0-42 31,0 0-15,0-1-16,0 1 0,22-21 0,-1 0 16,0-1-16,-21 1 0,21-22 0,0 1 15,0 21-15,1-22 0</inkml:trace>
  <inkml:trace contextRef="#ctx0" brushRef="#br0" timeOffset="49672.58">12192 5609 0,'0'0'15,"-21"-42"-15,21 0 0,-21-1 0,-1 22 0,22-21 16,0 21-16,0-1 0,0 1 16,0 0-16,0 0 0,0 0 15,22 21-15,-1-21 0,21-1 0,-21 22 16,0-21-16,1 0 16,20 21-16,-21 0 0,21 0 0,1 0 0,-22 0 15,21 21-15,1 0 0,-22 1 16,0-1-16,0 0 0,0 0 15,-21 21-15,0-20 0,0 20 0,0-21 16,0 21-16,-21-20 0,-21 20 16,-1-21-16,1 0 0,0 22 0,-1-22 15,1 0-15,0 0 0,-1 0 0,1-21 16,0 21-16,21-21 0,-22 0 16,22 0-16,0 0 15,21-21 1,21 0-16,0 21 15,0-21-15,22 21 0,-22-21 0,21 0 16,1-1-16,-1 1 0,0 0 16</inkml:trace>
  <inkml:trace contextRef="#ctx0" brushRef="#br0" timeOffset="50196.99">13039 5334 0,'21'-21'0,"-42"42"0,63-63 15,-42 21-15,0-1 0,0 1 0,0 0 16,0 0-16,0 0 0,-21 0 0,0 21 16,-1-22-16,1 22 0,0 0 15,0 0-15,-21 0 0,20 22 0,1-22 16,0 21-16,-21 21 16,21-21-16,-1 22 0,1-22 0,0 21 15,0-21-15,0 22 0,21-1 0,0-21 16,0 21-16,0-20 0,0 20 15,0-21-15,0 0 0,0 0 0,0 1 16,21-22-16,-21 21 0,21-21 16,0 0-16,0 0 0,1 0 15,20-21-15,-21-1 0,0 22 0,22-21 16,-22 0-16,0 0 0,21 0 16,-21-22-16,1 22 0,-1 0 15,-21-21-15,0 21 0,0-1 0,0-20 16,0 0-16,0 21 0,0-1 15,0 1-15,0 0 0,0 0 0,-21 21 32,-1 21-32,22 0 0,-21 0 15,21 1-15,0 20 0,0-21 0,0 21 16,-21 1-16,21-22 0,0 21 16,0 1-16,0-22 0,0 21 0,0-21 15,0 0-15,0 1 0,0-1 0,21-21 16,0 21-16,1-21 0,20 0 15,-21 0-15,0 0 16,0-21-16,22 21 0,-22-21 0,0-1 16,21 1-16,-20 0 0,-1-21 15,0 21-15,0-22 0,21 1 0</inkml:trace>
  <inkml:trace contextRef="#ctx0" brushRef="#br0" timeOffset="50459.84">13547 4932 0,'0'-21'0,"0"42"0,0-21 31,0 21-31,0 0 0,0 22 16,0-22-16,0 21 0,0 0 0,0 1 15,0-1-15,0 0 0,0 1 16,-22-1-16,22 0 0,0-20 16,-21 20-16,21 0 0,0-21 0,0 22 15,0-22-15,0 21 0,0-21 16,0 1-16,0-1 0,0 0 15,21-42 17,-21 0-32,22 21 0,-1-43 0,0 22 15,0 0-15,-21-21 0,21-1 16,0 22-16,1-21 0</inkml:trace>
  <inkml:trace contextRef="#ctx0" brushRef="#br0" timeOffset="50924.57">13737 4953 0,'0'-21'0,"0"42"0,0-63 15,0 63 1,0 0 0,0 21-16,0-20 0,0 20 0,0-21 15,0 21-15,0 1 0,0-1 16,0 0-16,0-20 0,0 20 0,0 0 16,0-21-16,0 22 0,0-22 15,0 21-15,0-21 0,0 1 0,0-1 16,0 0-16,0 0 0,0 0 0,0 0 15,0-42 17,0 0-17,0 0-15,0 0 0,0 0 16,0-1-16,0-20 0,21 21 0,-21-21 16,21 20-16,1-20 0,-1 0 15,0-1-15,0 1 0,0 0 0,0 21 16,22-22-16,-22 22 0,21 21 0,1 0 15,-1 0-15,-21 0 0,21 21 16,1 0-16,-22 22 0,0-22 0,0 21 16,0 1-16,1-1 0,-22-21 15,21 21-15,-21-20 0,0 20 16,0-21-16,0 0 0,-21 22 0,-1-22 16,1 0-16,0 0 0,0 0 15,21 0-15,-21-21 0,0 0 31,21-21-31,0 0 16,-22 0-16,22 0 0,0 0 0,0-1 16,-21 1-16</inkml:trace>
  <inkml:trace contextRef="#ctx0" brushRef="#br0" timeOffset="51113.49">13356 5122 0,'0'0'0,"-21"0"0,21 22 16,42-22 0,-21 0-16,1 0 0,-1 0 15,21 0-15,0-22 0,-20 22 0,20 0 16,0-21-16,-21 21 0,22-21 16,-22 21-16,21-21 0,-21 21 0,1 0 15,-1-21-15</inkml:trace>
  <inkml:trace contextRef="#ctx0" brushRef="#br0" timeOffset="51924.07">15452 5207 0,'0'0'0,"0"21"0,0 0 31,21-21-15,0-21-16,0 21 15,21-21-15,-20 0 0,20 21 16,-21-21-16,21 0 0,-20-1 15,20 1-15,-21 0 0,0 0 0,0 0 16,1 0-16,-22-1 0,0 1 16,0 0-16,0 0 0,0 0 15,-22 21-15,-20 0 0,21 0 16,0 0-16,-22 0 0,1 21 0,21-21 16,-21 42-16,-1-21 0,22 1 15,-21 20-15,21-21 0,-1 21 0,1-20 16,21 20-16,0-21 0,0 0 0,0 0 15,21 1-15,22-1 16,-22 0-16,21-21 0,1 0 0,-22 0 0,21 0 16,0 0-16,1 0 15,-1 0-15,0 0 0,1 0 0,-22 0 16,0-21-16,0 21 0,-42 0 31,0 0-31,0 0 0,-22 21 0,1-21 16,0 21-16,-1 0 0,1 0 15,0 1-15,-1-1 0,1 0 0,0 0 16,21 0-16,-1 0 0,1 1 0,0 20 16,21-21-16,-21 0 0,21 0 15,0 1-15,0-1 0,21 0 16,0 0-16,0-21 0,22 0 16,-22 0-16,21 0 0,1 0 15,-22 0-15,21 0 0,0 0 0,1 0 16,-1-21-16,0 21 0,-20-21 15,20 0-15,-21 21 0,21-22 0,-20 1 16,-1 0-16,0 0 0,-21 0 0,21-22 16</inkml:trace>
  <inkml:trace contextRef="#ctx0" brushRef="#br0" timeOffset="52124.96">16108 5228 0,'21'0'15,"0"21"1,0 1-16,-21-1 15,0 0-15,21 0 0,1 0 0,-1 22 16,-21-22-16,21 0 0,0 0 0,-21 0 16,21 0-16,0 1 0,-21-1 15,22 0-15,-1 0 0,0 0 16,0-21 0,0-21-1,-21 0-15,21 0 0,1 0 16</inkml:trace>
  <inkml:trace contextRef="#ctx0" brushRef="#br0" timeOffset="52352.82">16552 5207 0,'0'0'0,"0"-21"0,-21 21 16,0 21-16,0 0 16,0 0-16,-1 1 0,-20-1 0,21 0 15,-21 0-15,-1 21 0,22-20 0,-21-1 16,-1 21-16,22-21 0,-21 22 15,21-22-15,0 0 0,-1 21 16,1-21-16,0 1 0,21-1 0,-21 0 16,42-21-1,21 0-15,-20 0 16,20-21-16,0 21 0,1-21 16,-1-1-16,0 1 0,1-21 0</inkml:trace>
  <inkml:trace contextRef="#ctx0" brushRef="#br0" timeOffset="52655.65">16785 5249 0,'0'0'15,"0"22"1,0-1-16,0 21 0,0-21 16,0 22-16,0-22 0,0 21 15,-21 0-15,21 22 0,0-22 16,0 22-16,-21-22 0,0 22 0,21-1 15,-22 1-15,22 20 0,-21-20 16,0 20-16,0 1 0,0 0 0,21-1 16,-21 22-16,-1-21 0,1 0 0,0-1 15,0-20-15,0-1 0,21-20 16,0-1-16,0 0 0,0 1 0,0-22 16,0 0-16,0 0 0,0-42 15,21 0-15,-21 0 16,21-1-16,0-20 0,0 21 15,1-21-15,-22-22 0,21 22 0,0-22 16</inkml:trace>
  <inkml:trace contextRef="#ctx0" brushRef="#br0" timeOffset="53023.96">16743 5567 0,'-21'-21'0,"42"42"0,-42-85 16,21 43-16,0-21 0,0 21 15,-22 0-15,22-1 0,0 1 0,0-21 16,0 21-16,0 0 0,22-1 16,-1 22-16,0-21 0,0 0 0,0 0 15,22 21-15,-22 0 0,21-21 16,0 21-16,-20 0 0,20 0 16,0 21-16,1 0 0,-22 0 0,21 0 15,-21 1-15,0-1 0,-21 21 16,0-21-16,0 22 0,0-22 0,0 21 15,-21-21-15,0 22 0,-21-22 0,21 0 16,-22 21-16,1-21 0,21 1 16,-22-22-16,22 21 0,-21 0 0,21-21 15,0 0-15,-1 0 16,22-21 0,22 0-1,-1-1 1,0 22-16,0-21 0,0 0 15,0 0-15,1 21 0,-1-21 0</inkml:trace>
  <inkml:trace contextRef="#ctx0" brushRef="#br0" timeOffset="53452.25">17293 5355 0,'0'-21'16,"0"42"-16,-21-63 0,21 21 0,0 0 15,0-1-15,0 1 16,0 0 0,21 0-16,0 21 0,0-21 15,22 21-15,-22 0 0,0 0 16,21 0-16,-20 0 0,20 0 0,-21 0 16,21 21-16,1-21 0,-22 21 15,0 0-15,0 0 0,0 1 0,1-1 16,-22 0-16,21 21 0,-21-21 0,0 1 15,0-1-15,-21 0 0,-1-21 16,1 21-16,21 0 0,-21-21 16,0 0-16,21 21 0,-21-21 0,21-21 31,0 0-15,0 0-16,21 0 15,-21 0-15,21-22 0,0 22 0,0 0 16,-21-21-16,22 20 0,-1-20 0,0 21 15,0 0-15,0 0 0,-21-1 16,21 22-16,1 0 0,-1-21 0,0 21 16,0 0-1,0 0-15</inkml:trace>
  <inkml:trace contextRef="#ctx0" brushRef="#br0" timeOffset="55723.76">18013 5355 0,'0'0'16,"21"0"-16,0 0 16,0 0-16,0 0 15,1-21-15,-1 21 0,-21-21 16,21 0-16,0 0 0,0-1 16,-21-20-16,21 21 0,-21 0 15,0 0-15,0-1 0,0 1 0,0 0 16,0 0-16,-21 21 15,0 0-15,0 0 0,0 0 16,0 21-16,-1 0 16,22 22-16,-21-22 0,21 21 15,-21-21-15,21 22 0,0-22 0,0 0 16,0 21-16,0-21 0,0 1 16,0-1-16,0 0 0,0 0 0,0 0 15,21 0-15,0-21 16,1 0-16,-1 0 15,0 0-15,0 0 0,21 0 0,-20 0 16,-1-21-16,21 21 0,-21-21 0,22 0 16,-22 0-16,21 0 0,-21-1 15,22-20-15,-1 0 0,-21 21 16,0-22-16,22 1 0,-22 0 0,0 20 16,-21 1-16,0 0 0,0 0 15,0 0-15,-21 21 16,-22 21-1,22 0-15,0 0 0,21 0 0,-21 1 16,21-1-16,-21 21 0,21-21 16,0 0-16,0 1 0,0-1 0,0 0 15,0 0-15,21 0 0,-21 0 0,21-21 16,-21 22-16,21-22 16,-21 21-16,21-21 0,-42 0 46,0 0-46,0 0 16,0 0-16,21-21 0,-21-1 16,-1 1-16,22 0 15,0 42 17,0 0-17,0 1-15,0-1 0,0 0 16,0 0-16,0 0 15,22 0-15,-1-21 0,0 0 16,0 0-16,0 0 16,0 0-16,22 0 15,-22 0-15,21 0 0,-21 0 0,22-21 16,-22 0-16,21 21 0,-21-21 16,22 0-16,-22 0 0,0-1 0,0 1 15,0-21-15,1 21 0,-1-22 0,0 22 16,-21-21-16,21 0 0,-21 20 15,0 1-15,0 0 0,0 0 0,0 0 16,-21 21-16,0 0 16,0 0-16,-1 0 0,22 21 0,-21 0 15,21 0-15,-21 0 0,21 22 16,0-22-16,0 0 0,0 21 16,0-20-16,0-1 0,0 0 0,0 0 15,0 0-15,21 0 0,-21 1 16,21-1-16,1 0 0,-22 0 15,21-21-15,-21 21 0,21-21 16,-42 0 15,0-21-15,-1 21-16,1-21 0,0 21 16,21 21 30,0 0-30,21-21-16,0 21 16,1-21-16,-1 0 0,0 0 15,0 0-15,0 0 0,0 0 16,1 0-16,-1 0 0,0 0 16,21 0-16,-21 0 0,1-21 0,-1 0 15,0 21-15,0-21 0,0 0 0,0 0 16,1-1-16,-1-20 0,0 21 15,0 0-15,-21-22 0,0 22 0,0 0 16,0-21-16,0 21 16,0-1-16,0 1 0,-21 21 31,21 21-31,-21 1 16,21-1-16,-21 0 0,21 0 0,0 0 15,0 22-15,0-22 0,0 0 16,0 0-16,0 0 0,0 0 0,0 1 15,0-1-15,0 0 0,0 0 16,21-21-16,0 0 16,0 0-16,0 0 0,0 0 0,1 0 15,-1 0-15,21 0 0,-21 0 16,0 0-16,1-21 0,-1 21 16,0-21-16,0 0 0,0-1 0,0 1 15,1 0-15,-1-21 0,0 21 0,0-1 16,-21-20-16,0 21 0,0 0 15,0 0-15,21-1 0,-21 1 16,0 42 0,-21 1-16,0-22 15,21 42-15,0-21 0,-21 0 16,21 0-16,-21 1 0,21 20 16,0-21-16,0 0 0,0 0 0,0 1 0,0-1 15,0 0 1,21 0-16,0-21 15,0 0-15,0 0 0,0 0 0,22 0 16,-22 0-16,0 0 0,0 0 16,0 0-16,1-21 0,-22 0 0,21 0 15,0-1-15,-21-20 16,0 21-16,0 0 0,0 0 0,0-22 16,0 22-16,0 0 0,-21 0 0,0 0 15,-1-1-15,1 1 0,0 21 16,0 0-16,-21-21 0,20 21 0,1 0 15,0 0-15,0 0 0,0 0 16,21 21 0,21-21-1,0 0-15,0 0 0,0 0 16,1 0-16,20 0 0,-21 0 0,21-21 16,-20 21-16,-1 0 0,21-21 15,-21 0-15,0 21 0,1 0 0,20 0 16,-21 0-16,0 0 0,0 0 15,1 0-15,-22 21 0,21-21 16,-21 21-16,0 0 0,0 0 0,0 1 16,0-1-16,0 0 15,0 0-15,0 21 0,0-20 0,0-1 0,0 0 16,0 0-16,0 0 0,0 0 16,0 1-16,0-1 15,0 0-15,-21-21 0,21 21 16,0 0-1,0-42 32,0 0-47,0 0 0,21 0 16,-21-1-16,21 1 0,0 0 16,0-21-16,0 21 0,1-22 0,-1 1 15,0 0-15,21 20 0,-21-20 16,22 21-16,-22-21 0,21 20 0,-21 22 15,22-21-15,-22 21 0,0 0 16,0 21-16,-21 22 16,0-22-16,0 0 0,0 21 15,0 1-15,0-22 0,-21 21 0,21-21 16,0 1-16,0-1 0,0 0 16,0 0-16,0 0 0,0 0 0,0 1 15,0-1-15,21-21 16,0 0-16,1 0 0,-1 0 15,0 0-15,0 0 0,0 0 0,0 0 16,1-21-16,-1 21 0,0-22 16,-21 1-16,21 0 15,0 0-15,-21 0 0,0 0 0,0-1 16,0 1-16,0 0 0,0 0 16,0-21-16,0 20 0</inkml:trace>
  <inkml:trace contextRef="#ctx0" brushRef="#br0" timeOffset="56012.6">19664 4699 0,'0'0'0,"-21"0"0,-1 0 16,1 0 0,21 21 46,-21-21-62,0 0 16,0 0-16,0 0 15</inkml:trace>
  <inkml:trace contextRef="#ctx0" brushRef="#br0" timeOffset="104737.53">24807 0 0,'-21'0'31,"42"0"47,0 0-62</inkml:trace>
  <inkml:trace contextRef="#ctx0" brushRef="#br0" timeOffset="107152.42">24320 550 0,'0'0'0,"0"-21"141</inkml:trace>
  <inkml:trace contextRef="#ctx0" brushRef="#br0" timeOffset="107628.48">24363 466 0,'0'-21'0,"0"-1"16,0 1 0,0 0-16,0 0 15,0 0 1,0 0 0,0 42 46,0 0-62,0 0 0,0 0 16,-21 0-16,21 1 0,0 20 0,-22-21 15,22 21-15,0-20 0,-21 20 16,21-21-16,0 21 0,0 1 0,0-1 16,0 0-16,0 1 0,0-1 15,0 0-15,0 1 0,0-1 0,0 0 16,0 1-16,0-1 0,0-21 15,0 22-15,0-22 0,0 0 16,0 0-16,21 0 0,1 0 0,-1-21 16,-21 22-16,21-22 0,0 0 15,0 0-15,0 0 0,1 0 16,-1 0-16,0 0 0,0 0 16,0 0-16,0-22 0,1 1 0,-1 0 15,0 0-15,-21 0 16,21 0-16</inkml:trace>
  <inkml:trace contextRef="#ctx0" brushRef="#br0" timeOffset="107967.78">24130 847 0,'0'0'0,"-21"21"31,42-21 1,0 0-32,0 0 0,0-21 15,1 21-15,20-21 0,-21 21 16,0 0-16,0 0 0,1 0 0,-1-22 15,0 22-15,0 0 0,0 0 16,0-21 0,1 21-1,-1 0 1,0 0 0,0 0-16</inkml:trace>
  <inkml:trace contextRef="#ctx0" brushRef="#br0" timeOffset="108636.4">24828 804 0,'0'0'0,"-21"0"0,0 0 16,0 0-16,0 0 15,21-21 1,0 0 0,21 21-1,0 0-15,0 0 0,0-21 16,1 21-16,-1 0 16,0 0-16,0 0 0,0 0 0,0 0 15,1 0-15,-1 0 0,0 0 16,0 21-16,-21 0 0,21 0 0,0 1 15,1-1-15,-22 0 0,0 0 16,21 21-16,-21-20 0,0 20 0,0-21 16,0 0-16,0 22 0,0-22 15,0 0-15,0 0 0,0 0 0,0 0 16,0 1-16,0-1 0,0 0 16,-21 0-16,21 0 15,0-42 16,0 0-15,0 0-16,0 0 0,0-1 16,0 1-16,0-21 0,21 21 0,0 0 15,-21-22-15,21 22 0,0-21 16,0 21-16,1-22 0,-1 22 0,0 0 16,0-21-16,0 20 0,0 1 15,1 21-15,-22-21 0,21 0 0,0 21 16,-21-21-1,21 21-15,-42 0 110</inkml:trace>
  <inkml:trace contextRef="#ctx0" brushRef="#br0" timeOffset="114164.44">24871 1757 0,'0'0'0,"0"-21"16,0 0-16,0-1 16,0 1-16,-21 21 15,21-21-15,0 0 0,0 0 16,0 0-16,0-1 16,0 1 15,0 42 0,0 1-15,0-1-16,0 0 15,0 21-15,0-21 0,0 1 0,0 20 16,0-21-16,0 21 0,0-20 16,0 20-16,0 0 0,0-21 0,0 22 15,0-22-15,0 21 0,0-21 16,0 22-16,0-22 0,0 21 0,0-21 15,0 1-15,0-1 0,0 0 0,0 0 16,0 21-16,0-20 0,0-1 16,0 0-16,0 0 0,0 0 15,0 0-15,0 1 16,0-1 0,0 0-16,21-21 31,0 0-16,0 0 1,0 0-16,0 0 16,1 0-16,-1 0 15,0 0-15,0 0 0,0 0 16,22 0-16,-22 0 0,21 0 0,-21 0 16,22 0-16,-1 0 0,0 0 15,22 0-15,-22-21 0,22 21 16,-1 0-16,1 0 0,20 0 0,-20 0 15,-1-21-15,1 21 0,-1 0 16,1 0-16,-1 0 0,-20 0 0,-1-22 16,0 22-16,1 0 0,-22 0 15,21 0-15,-21 0 0,0-21 0,1 21 16,-1-21-16,0 21 0,0 0 16,0 0-16,0 0 0,1 0 0,-22-21 15,21 21 1,0 0-16,-21-21 0,0 0 31,0-1-15,-21 22-16,21-21 15,-21 21-15,21-21 0,-22 0 16,1 21-16,0-21 0,0 21 16,0-21-16,0 21 15,-1-22-15,1 22 0,0 0 0,0 0 16,0 0-16,0-21 0,-1 21 15,1 0-15,0 0 0,0 0 16,42 0 47,0 21-63,0-21 0,1 0 0,-1 0 15,0 22-15,21-22 0,-21 0 16,1 0-16,-1 0 0,21 0 0,-21 0 15,0 0-15,1 0 0,-1 0 0,0 0 16,0 0-16,-21 21 16,21-21-16,0 0 15,-21 21 1,0 0 0,0 0-1,-21 0-15,0 1 0,0-1 16,21 0-16,-21 0 0,0 0 15,-1 0-15,22 1 0,-21-1 16,0 21-16,0-21 0,0 0 0,21 22 16,-21-22-16,21 0 0,-22 0 15,1 0-15,21 1 0,0-1 0,0 0 16,-21 0-16,21 0 16,-21-21-16,21 21 15,0-42 16,0 0-31,0 0 16,0 0-16,0 0 0</inkml:trace>
  <inkml:trace contextRef="#ctx0" brushRef="#br0" timeOffset="115121.4">26860 2011 0,'22'0'0,"-22"-21"0,0 0 16,0-1-1,21 1 1,0 0 0,-21 0-16,21 21 15,-21-21-15,21 21 0,-21-21 31,0 42-15,0 0-16,0 0 16,0 0-16,0 0 0,0 22 15,0-22-15,0 0 0,0 21 0,0 1 16,0-22-16,0 21 0,0-21 16,0 22-16,0-22 0,0 21 0,0 1 15,0-22-15,0 21 0,0-21 16,0 22-16,0-22 0,-21 0 15,21 0-15,0 43 16,0-43-16,0 0 16,21-21-1,0 0 1,1 0-16,-1 0 0,0 0 16,-21-21-16,21 0 0,0-1 15,0 1-15,1 0 0,-22 0 16</inkml:trace>
  <inkml:trace contextRef="#ctx0" brushRef="#br0" timeOffset="115400.34">26797 2244 0,'0'0'0,"-42"0"31,63 0 1,0 0-32,0 0 0,0 0 0,0-21 15,22 21-15,-1 0 0,-21 0 16,22-22-16,-22 22 0,0 0 0,0 0 16,0 0-16,0 0 0,1 0 15,-1 0 16</inkml:trace>
  <inkml:trace contextRef="#ctx0" brushRef="#br0" timeOffset="116232.32">27644 2286 0,'0'0'0,"21"0"0,0 0 16,-21-21-1,21 21-15,-21-21 0,21 0 16,-21-1-16,0 1 16,0 0-16,0 0 15,-21 21 1,0 0-16,0 0 0,0 0 15,-1 0-15,1 0 16,0 0-16,0 0 0,0 0 16,0 21-16,-1-21 15,1 21-15,0 0 0,21 1 16,-21-22-16,21 21 0,-21 0 0,21 0 16,0 21-16,0-20 0,-21-1 15,21 0-15,0 0 0,0 0 0,0 0 16,0 1-16,0-1 0,0 0 15,0 0-15,0 0 16,21-21-16,0 21 16,0-21-16,0 0 0,0 0 15,1 0-15,-1 0 16,0 0-16,0-21 0,0 21 16,0-21-16,1 0 0,-1 0 15,-21 0-15,21-1 0,0 1 0,-21 0 16,0-21-16,21 21 0,0-1 0,-21-20 15,0 0-15,0 21 0,22-22 16,-22 1-16,21 21 0,-21-22 0,0 1 16,0 21-16,0-21 0,0 20 15,0 1-15,0-21 0,0 21 0,0 0 16,0-1-16,0 1 16,0 0-16,0 42 31,0 0-31,-21 22 15,21-22-15,0 0 16,-22 21-16,22-20 0,0 20 0,0 0 16,0-21-16,0 22 0,0-1 15,0-21-15,0 22 0,0-22 0,0 0 16,0 21-16,0-21 0,0 22 16,0-22-16,0 0 0,0 0 0,0 0 15,0 1-15,22-1 0,-1-21 16,-21 21-16,21 0 0,0-21 15,0 0-15,0 0 0,1 0 0,-1 0 16,0 0-16,0 0 0,0 0 16,0 0-16,1 0 0,-1-21 0,0 21 15,0-21-15,0 0 16,0 21-16,-21-22 0,22 22 0,-22-21 16,0 0-16,21 0 15</inkml:trace>
  <inkml:trace contextRef="#ctx0" brushRef="#br0" timeOffset="117872.27">29104 2011 0,'21'-21'16,"-21"0"-1,21-1 1,-21 1-16,22 0 0,-22 0 16,21 0-16,-21 0 0,21-1 15,-21 1-15,21 0 16,-21 0-16,0 0 0,0 0 16,0 42 30,0 0-46,0 0 0,0 21 0,0-20 16,0 20-16,0 0 0,0-21 16,0 22-16,0-1 0,0-21 0,0 22 15,0-1-15,0-21 0,0 21 16,0-20-16,0-1 0,0 0 0,0 0 16,0 0-16,21 0 0,-21 1 15,0-1-15,0 0 0,0 0 16,0 0-1,0 0 1,-21-21 0,0 0-16,0 0 0,-22 0 15,22 0-15,0 0 0,0 0 16,0 0-16,0 0 0,-22 0 0,22 0 16,0 0-16,0 0 0,0 0 15,-1 0-15,44 0 63,-1 0-63,0 0 0,0 0 15,0 0-15,22 0 0,-22 0 16,21 0-16,0 0 0,1-21 0,-1 21 16,22 0-16,-22 0 0,0 0 15,-21-21-15,22 21 0,-22 0 0,0 0 16,0 0-16,0 0 15,-42 0 79,0 0-94,0 0 16</inkml:trace>
  <inkml:trace contextRef="#ctx0" brushRef="#br0" timeOffset="118887.46">24850 2731 0,'0'-22'15,"0"1"-15,0 0 16,0 0 0,0 42 46,0 0-62,0 0 16,0 1-16,0 20 15,0-21-15,0 0 0,0 22 16,0-22-16,0 21 0,0 0 0,21-20 16,-21 20-16,0 0 0,21 1 15,-21-1-15,0 0 0,0 22 0,0-22 16,0 0-16,21 1 0,-21-1 16,0 0-16,0 1 0,21-1 0,-21-21 15,0 22-15,0-22 0,0 21 16,0-21-16,0 0 0,0 1 0,0-1 15,0 0-15,0 0 0,0 0 16,0 0-16,0 1 16,21-22 62,1 0-78,-22-22 15</inkml:trace>
  <inkml:trace contextRef="#ctx0" brushRef="#br0" timeOffset="119420.39">25019 3916 0,'-21'0'31,"42"0"47,0 0-62,0 0-16,0 0 0,1 0 16,-1 0-16,21 0 0,-21 0 15,22 0-15,-1 0 0,0 0 0,22 0 16,-22 0-16,22 0 0,20 0 16,-20 0-16,20 0 0,-20 0 0,21 0 15,-22 0-15,1 0 0,-1 0 0,-21 0 16,1 0-16,-1 0 0,0 0 15,-20 0-15,-1 0 0,0 0 0,0 0 16,0 0-16,0 0 31,-21-21 32,0 0-32,0-1-31,0 1 16</inkml:trace>
  <inkml:trace contextRef="#ctx0" brushRef="#br0" timeOffset="119875.59">26247 3641 0,'-22'0'0,"44"0"0,-65 0 15,22 0 1,21 21-16,0 0 16,0 0-1,0 0-15,21-21 16,0 0-16,1 22 0,-1-22 0,0 0 16,0 21-16,0-21 0,0 0 15,1 0-15,-1 0 0,0 0 0,0 0 16,0 0-16,0 0 15,1 0 1,-1 0 0,-21 21-1,0 0 1,-21 0 0,-1 0-16,1 1 15,0-22-15,0 21 0,0 0 0,0 0 16,-1 0-16,1 0 0,0 22 15,0-22-15,0 0 0,0 0 0,-1 22 16,1-22-16,21 0 0,-21 0 0,21 0 16,-21 0-16,21 1 0,-21-22 15,21 21-15,0 0 0,0 0 16,21-21 15,0-21-31,0 0 0,-21 0 16,21-1-16</inkml:trace>
  <inkml:trace contextRef="#ctx0" brushRef="#br0" timeOffset="120247.77">27009 3302 0,'0'0'0,"0"21"16,-22 0-16,22 1 0,0-1 15,0 21-15,-21-21 0,21 0 0,0 22 16,0-22-16,0 21 0,0-21 16,-21 22-16,21-22 0,-21 21 0,0-21 15,21 1-15,-21 20 0,21-21 16,0 21-16,-22-20 0,22-1 0,-21 0 15,21 0-15,0 0 0,0 0 0,0 1 16,0-1-16,0 0 16,21-21-1,1 0-15,-1 0 16,0 0-16,0 0 0,-21-21 0,21 21 16,0-21-16,1 21 0,-1-22 0,0 1 15,0 0-15,0 21 0,0-21 16</inkml:trace>
  <inkml:trace contextRef="#ctx0" brushRef="#br0" timeOffset="120475.64">26882 3641 0,'0'0'16,"-22"0"-16,1 21 0,42-21 31,1 0-15,-1 0-16,0 0 0,0 0 15,0 0-15,0 0 0,1 0 16,-1-21-16,0 21 0,0-21 16,0 21-16,0-22 0,22 22 0</inkml:trace>
  <inkml:trace contextRef="#ctx0" brushRef="#br0" timeOffset="121196.23">27749 3641 0,'0'-21'15,"0"-1"1,22 1-16,-22 0 0,0 0 0,0 0 16,0 0-16,0-1 15,-22 22-15,1 0 0,21-21 16,-21 21-16,0 0 0,0 0 16,0 0-16,-1 0 0,1 21 0,-21-21 15,21 22-15,0-1 0,-1 0 16,1 0-16,0 0 0,0 0 0,0 22 15,21-22-15,0 0 0,-21 21 0,21-20 16,0-1-16,0 0 0,0 0 16,0 0-16,0 0 0,21 1 15,0-22-15,-21 21 0,21-21 16,0 0-16,0 0 0,1 0 16,-1 0-16,0 0 0,0 0 15,0 0-15,0 0 16,1-21-16,-22-1 0,21 1 0,0 21 15,0-21-15,0-21 0,-21 21 0,21-1 16,-21-20-16,0 21 0,22-21 16,-1-22-16,-21 22 0,21-1 0,-21 1 15,0 0-15,21-1 0,-21 1 16,0 0-16,0 21 0,21-1 0,-21 1 16,0 0-16,0 0 15,0 42 1,0 0-1,0 0-15,-21 22 0,21-22 16,0 21-16,-21 1 0,21-1 0,0 0 16,0 1-16,-21-1 0,21-21 15,0 21-15,0 1 0,0-1 0,0-21 16,0 22-16,0-22 0,0 0 0,0 0 16,21 0-16,-21 0 0,21-21 15,0 22-15,0-22 0,1 0 0,-1 0 16,21 0-16,-21 0 0,0 0 15,1 0-15,-1 0 0,21-22 0,-21 22 16,0-21-16,1 21 0,-22-21 0,21 0 16,0 21-16,0-21 15,-21 0-15,0-1 0</inkml:trace>
  <inkml:trace contextRef="#ctx0" brushRef="#br0" timeOffset="121951.8">29083 3281 0,'0'0'0,"-21"-21"0,21 0 0,-21 21 15,21-22-15,-22 22 0,22-21 16,-21 21-1,0 0 1,21 21-16,0 22 16,0-22-16,0 21 0,0 1 15,0-1-15,0 0 0,0 1 16,0-1-16,0 0 0,0 1 0,0-1 16,0 0-16,0-21 0,0 22 15,0-22-15,0 21 0,0-21 0,0 1 16,0-1-16,0 0 0,0 0 15,0 0-15,0-42 32,0 0-17,0 0-15,0 0 0,0-22 16</inkml:trace>
  <inkml:trace contextRef="#ctx0" brushRef="#br0" timeOffset="122319.59">28892 3366 0,'0'-106'31,"0"85"-31,0-1 16,0 1-16,22 0 0,-1 21 0,0-21 16,0 0-16,0 21 0,0 0 15,1-21-15,20 21 0,-21 0 0,21 0 16,-20 0-16,-1 0 15,21 21-15,-21 0 0,0 0 0,1 0 0,-22 22 16,0-22-16,0 21 16,0 0-16,0-20 0,0 20 0,-22-21 15,1 21-15,0-20 0,-21-1 16,21 21-16,-1-42 0,1 21 0,0 0 16,0-21-16,0 0 0,21 22 15,-21-22-15,21-22 63,0 1-63,21 0 15,0 21-15,0-21 0</inkml:trace>
  <inkml:trace contextRef="#ctx0" brushRef="#br0" timeOffset="122899.25">29527 3133 0,'0'-21'15,"0"42"1,-21 0 0,21 0-16,-21 0 0,21 0 15,-21 1-15,21 20 0,0 0 0,0-21 16,0 22-16,0-1 0,0 0 15,0 1-15,0-1 0,0-21 16,0 22-16,0-1 0,0-21 0,0 21 16,0-20-16,0-1 0,0 0 15,0 0-15,0 0 0,0 0 0,0 1 16,0-44 31,0 1-47,0 0 15,0 0-15,0 0 0,0-22 0,21 22 16,-21 0-16,21 0 0,-21-21 16,21 20-16,1 1 0,-1 0 15,0 0-15,0 0 0,0 0 16,0-1-16,1 22 0,-1 0 0,0 0 16,21 0-16,-21 0 0,1 0 15,-1 22-15,0-22 0,0 21 0,0 21 16,-21-21-16,0 0 0,0 1 15,0-1-15,0 0 0,0 21 0,0-21 16,0 1-16,-21-1 0,0 0 16,0-21-16,21 21 0,0 0 0,-21-21 15,-1 21-15,22-42 63,0 0-48,22 21-15,-1-21 0</inkml:trace>
  <inkml:trace contextRef="#ctx0" brushRef="#br0" timeOffset="123788.74">30162 3429 0,'0'0'0,"-21"0"16,0 0-16,0 0 15,0 0-15,0 21 16,-1 0-16,1-21 0,0 22 0,21-1 16,-21 0-16,0 0 0,0 21 15,21-20-15,0-1 0,0 0 0,0 0 16,0 0-16,0 0 0,0 1 16,0-1-16,0 0 0,21-21 15,0 0 1,0 0-16,0 0 0,0 0 15,1 0-15,-1 0 0,0 0 0,0 0 16,-21-21-16,21 21 0,-21-21 0,0-1 16,0 1-16,0 0 15,0 0-15,0 0 0,-21 0 16,0-1-16,0 1 0,0 0 0,21 0 16,-22 21-16,1-21 0,21 0 15,0-1 1,0 1-1,21 21-15,1 0 0,-1 0 16,0 0-16,21 0 0,-21 0 16,1-21-16,20 21 0,-21 0 0,0 0 15,22 0-15,-22 21 16,0-21-16,0 21 0,0 1 0,-21-1 16,0 0-16,21 0 0,-21 0 0,0 0 15,0 1-15,0-1 0,0 0 16,0 0-16,0 0 0,0 0 15,0 1-15,0-1 0,0 0 16,-21-21-16,21 21 0,0 0 16,-21-21-1,21-21 17,0 0-17,0 0-15,0 0 16,0-1-16,0 1 0,0 0 0,0 0 15,0-21-15,21 20 0,0 1 16,-21-21-16,22 21 0,-1 0 0,0-1 16,-21 1-16,21 0 0,0 0 15,0 0-15,1 21 0,-1 0 0,0 0 16,0 0-16,0 0 0,0 21 16,1-21-16,-22 21 0,0 21 15,0-20-15,0-1 0,0 0 16,0 21-16,0-21 0,0 1 0,0-1 15,0 21-15,0-21 0,0 0 16,0 1-16,0-1 0,0 0 16,-22 0-16,22 0 15,-21-21-15,21 21 16,0-42 31,0 0-47,21 0 15,1 0-15,-22 0 0,21-1 16,0 1-16</inkml:trace>
  <inkml:trace contextRef="#ctx0" brushRef="#br0" timeOffset="124228.49">30946 3535 0,'21'0'62,"0"-21"-62,0 0 0,0-1 16,0 22-16,1-21 0,-1 0 16,0 0-16,-21 0 0,21 0 15,-21-1-15,0 1 0,0 0 16,0 0-16,-21 0 15,0 21 1,0 0-16,-1 0 0,1 0 0,0 21 16,0 0-16,0 0 0,0 0 15,-1 1-15,1-1 0,21 21 0,-21 0 16,21-20-16,-21 20 0,21 0 16,-21-21-16,21 22 0,0-22 0,0 21 15,0-21-15,0 1 0,0-1 16,21 0-16,0-21 0,0 21 0,0-21 15,1 0-15,-1 0 0,0 0 16,0 0-16,0 0 0,22 0 0,-22 0 16,0-21-16,0 21 15,0-21-15,0 0 0,1 21 0,-1-22 16,0 22-16,0-21 0,-21 0 16,21 21-16,-21-21 0,21 21 0</inkml:trace>
  <inkml:trace contextRef="#ctx0" brushRef="#br0" timeOffset="125303.87">24892 4022 0,'-21'0'0,"0"-21"0,-1 21 15,22-22 1,-21 22-16,0 0 15,21-21-15,-21 42 32,21 1-17,-21-1-15,21 0 0,0 0 0,0 21 16,0 1-16,0-1 0,0 0 16,0 1-16,0 20 0,21-20 0,-21 20 15,21-21-15,-21 22 0,21-22 0,-21 22 16,21-1-16,1 1 0,-22-1 15,21 1-15,-21-1 0,0 1 16,21-22-16,-21 0 0,0 1 16,0-1-16,21-21 0,-21 22 0,0-22 15,21 0-15,-21 0 0,0 0 16,21-42 46,1 21-62,-1-21 16,0 0 0,0 21-16,-21-21 0</inkml:trace>
  <inkml:trace contextRef="#ctx0" brushRef="#br0" timeOffset="126117.41">25040 5313 0,'0'0'0,"-21"0"15,21 21-15,-21-21 0,21 21 32,21-21-1,0 0-31,0 0 0,0 0 0,22 0 15,-22 0-15,21 0 0,-21 0 16,22 0-16,-1 0 0,0 0 0,1 0 16,20 0-16,-20-21 0,20 21 0,1 0 15,-1 0-15,1-21 0,-1 21 16,1 0-16,-22 0 0,21 0 0,-20 0 16,-22 0-16,21 0 0,-21 0 0,1-21 15,-1 21-15,0 0 16,-21-21-1,0-1 17,0 1-17,-21 21 1,0-21-16,-1 21 16,1 0-16,0-21 15,0 21-15,0 0 0,0-21 0,-1 21 16,1 0-16,0-21 0,0 21 0,0 0 15,0-22-15,-1 22 16,1 0-16,0 0 16,21 22-1,0-1 1,21-21 0,-21 21-16,21-21 0,22 0 15,-22 0-15,0 0 0,21 0 0,1 0 16,-22 0-16,21 0 0,-21 0 0,1 0 15,-1 0-15,21 0 0,-21 0 16,0 0-16,-21 21 31,0 0-15,0 0-16,0 1 0,-21-22 16,21 21-16,-21 0 0,0-21 15,21 21-15,-21 0 0,0 0 0,-1 1 16,1 20-16,0-21 0,-21 0 15,21 0-15,-1 1 0,1 20 16,0-21-16,0 0 0,0-21 0,0 21 16,21 1-16,21-44 31,0 1-15,0 0-16,21 0 15,-20-21-15,-1 20 0</inkml:trace>
  <inkml:trace contextRef="#ctx0" brushRef="#br0" timeOffset="126480.2">26691 4741 0,'0'0'0,"0"-21"16,0 42 15,0 1-31,0-1 16,0 0-16,0 0 0,0 21 0,0 1 15,0-22-15,0 21 0,0 1 16,0-1-16,0-21 0,-21 21 0,21 1 16,-21-22-16,0 21 0,21-21 15,0 1-15,0-1 0,0 0 16,0 0-16,0 0 0,0 0 0,0 1 15,21-1 1,0-21-16,0 0 16,0 0-16,0 0 0,1-21 15,-22-1-15,21 22 0,0-21 16,-21 0-16,21 0 0,0 0 16,-21 0-16,0-1 0,0 1 0</inkml:trace>
  <inkml:trace contextRef="#ctx0" brushRef="#br0" timeOffset="126696.07">26564 5080 0,'0'0'16,"-21"0"-16,21 21 0,21-21 31,0 0-31,0 0 16,1 0-16,-1 0 0,0 0 15,0 0-15,0 0 0,22 0 16,-22 0-16,0 0 0,0-21 0,0 21 0,0 0 16,1-21-16,-1 0 15,0 21-15,0 0 0,21-21 0</inkml:trace>
  <inkml:trace contextRef="#ctx0" brushRef="#br0" timeOffset="127388.69">27538 5038 0,'0'0'0,"21"0"0,0-21 16,-21-1 0,0 1-16,0 0 15,0 0-15,0 0 16,-21 0-16,21-1 0,-21 22 0,0-21 15,-1 21-15,1 0 16,0 0-16,0 0 16,0 0-16,0 21 0,-1 1 15,1-1-15,0 21 0,0-21 16,0 0-16,0 1 0,21 20 0,-22-21 16,22 21-16,-21-20 0,21-1 15,0 0-15,0 0 0,0 0 16,0 0-16,0 1 0,21-1 0,1-21 15,-1 21-15,0-21 16,0 0-16,0 0 0,0 0 0,1 0 16,-1 0-16,0-21 15,0 0-15,0 21 0,0-22 0,-21 1 16,22 0-16,-1 0 0,-21-21 0,21 20 16,-21 1-16,21-21 0,-21 0 15,0-1-15,21 1 0,0 0 0,-21-1 16,22 1-16,-22 0 0,0-1 15,0 22-15,0 0 0,21 0 0,-21 0 16,0-1-16,0 44 47,0-1-47,0 21 0,0-21 16,0 22-16,0-22 0,0 21 0,0 106 15,0-105 1,0-1-16,0-21 0,0 21 15,0-20-15,0-1 0,0 0 0,21 0 16,0 0-16,-21 0 0,21-21 16,0 22-16,1-22 0,-1 0 15,0 0-15,0 0 0,0 0 0,0 0 16,1 0 0,-1 0-16,-21-22 0,21 1 15,0 21-15,-21-21 0,0 0 16,21 21-16,0-21 15</inkml:trace>
  <inkml:trace contextRef="#ctx0" brushRef="#br0" timeOffset="127543.6">28025 5144 0</inkml:trace>
  <inkml:trace contextRef="#ctx0" brushRef="#br0" timeOffset="130695.59">29168 4699 0,'-22'0'31,"1"0"-15,21-21-16,0 0 47,0 0-47,0-1 16,21 22-16,1 0 15,-1-21-15,0 21 0,0 0 16,0 0-16,0-21 0,1 21 0,20 0 15,-21 0-15,0 0 0,0 0 16,1 0-16,-22 21 16,0 0-16,0 1 15,0-1-15,-22 0 0,1 0 16,0 0-16,-21 0 0,-1 22 16,22-22-16,-21 0 0,21 0 0,-22 0 15,22-21-15,0 22 0,42-22 47,0-22-47,1 22 0,-1-21 16,21 0-16,-21 21 0,22-21 0,-1 21 15,-21 0-15,21 0 0,1 0 16,-22 0-16,21 0 0,-21 0 0,1 0 16,-1 0-16,0 21 0,0 0 15,0 0-15,-21 22 16,0-22-16,0 0 0,0 0 15,0 0-15,-21 1 0,21-1 0,-42 0 16,21 0-16,-1 0 0,1 0 0,-21 1 16,0-1-16,20 0 0,-20-21 15,21 21-15,-21-21 0,20 0 0,-20 0 16,21 0-16,0 0 0,0 0 16,-1 0-16,1 0 0,0 0 0,21-21 15,0 0 1,0 0-1,21 21 17,0 0-32,1-22 0,-1 22 0,-21-21 15,42 21-15,-21 0 0</inkml:trace>
  <inkml:trace contextRef="#ctx0" brushRef="#br0" timeOffset="131384.76">30205 4741 0,'0'0'0,"0"-21"0,21 0 0,0 21 16,-21-21-16,0 0 15,0 0-15,0-1 16,0 1-1,-21 21-15,0-21 0,0 21 0,-1 0 16,1 0-16,0 0 16,0 0-16,0 21 0,0 0 15,-1-21-15,1 22 0,0-1 16,21 0-16,-21-21 0,0 21 16,21 0-16,0 0 15,0 1-15,21-22 31,0 0-31,0 0 0,0 0 16,1 0-16,-1 0 0,0-22 0,0 22 16,0 0-16,0-21 0,1 21 15,-22-21-15,21 21 0,-21-21 16,0 42 31,0 0-47,0 0 15,0 1-15,0-1 16,0 0-16,0 0 0,0 0 16,0 0-16,0 1 0,0-1 0,0 0 15,0 0-15,0 0 0,0 0 16,0 1-16,0-1 0,0 0 16,0 0-16,0 0 15,0 0-15,-21 1 16,-1-22-16,1 0 15,-21 0-15,21 0 0,0 0 0,-22 0 16,22 0-16,0 0 0,0 0 16,0 0-16,-1 0 0,1 0 0,0-22 31,21 1-15,21 0-1,0 21-15,1-21 0,-1 21 16,0-21-16,0 0 0,21 21 0</inkml:trace>
  <inkml:trace contextRef="#ctx0" brushRef="#br0" timeOffset="132036.01">30755 4678 0,'0'0'0,"21"-21"16,-21 0-16,0-1 15,0 1-15,0 0 0,0 0 16,-21 21 0,0 0-16,0 0 15,0 0-15,-1 0 16,1 0-16,0 21 0,0 0 16,0-21-16,21 21 0,0 1 15,-21-1-15,21 0 0,0 0 16,0 0-1,21-21 1,0 0 0,0 0-16,0 0 0,0 0 15,1-21-15,-1 21 0,0-21 16,0 21-16,-21-21 0,21 21 16,-21-21-16,21 21 15,-21 21 16,0 0-15,-21-21-16,21 21 0,0 0 0,0 0 16,0 1-16,0-1 15,0 0-15,0 0 0,0 0 16,0 0-16,0 1 0,0-1 16,0 0-16,0 0 0,0 0 0,0 0 15,0 1-15,0-1 0,0 0 16,0 0-16,0 0 15,0 0 1,-21-21-16,0 0 0,0 0 16,0 0-16,-1 22 0,-20-22 0,21 0 15,0 0-15,0 0 0,-1 0 16,1 0-16,0 0 0,0 0 16,21-22-16,-21 22 15,21-21-15,0 0 16,21 0-1,0 0-15,0 21 0,0-21 16,1-1-16,-1 22 0</inkml:trace>
  <inkml:trace contextRef="#ctx0" brushRef="#br0" timeOffset="132664.41">31348 4614 0,'0'0'0,"42"-63"31,-42 42-31,-21 21 16,0 0-16,0 0 16,-1 0-16,1 0 0,0 0 15,-21 0-15,21 0 0,-1 0 0,-20 21 16,21-21-16,0 21 0,0 0 15,-1 0-15,1-21 0,21 22 0,0-1 16,0 0-16,0 0 16,21-21-1,1 0-15,-1 0 0,0 0 16,0 0-16,0 0 0,22 0 16,-22-21-16,0 21 0,0 0 0,0-21 15,0 21-15,1-21 0,-22-1 16,21 22-1,-21 22 17,0-1-32,0 0 15,21 0-15,-21 0 0,0 0 16,0 1-16,0-1 0,0 0 16,0 0-16,0 0 0,0 0 15,0 1-15,0-1 0,0 0 0,0 0 16,-21-21-16,0 21 0,-1 0 15,1 1-15,0-22 0,0 21 16,0-21-16,0 0 0,-1 21 16,1-21-16,0 0 15,0 0-15,0 0 16,0 0 0</inkml:trace>
  <inkml:trace contextRef="#ctx0" brushRef="#br1" timeOffset="150508.03">2455 7197 0,'0'0'0,"0"-21"16,21 21-16,-21-22 0,0 1 15,0 0 1,0 0-16,22 21 0,-22-21 0,21 21 15,-21-21-15,0-1 16,0 1 0,0 42 15,0 1-15,-21 20-16,-1 0 15,1 1-15,21-1 0,-21 0 16,0 22-16,0-1 0,0-20 0,-22 20 15,22-21-15,0 22 0,0-22 16,0 1-16,-1-1 0,1 0 0,0 1 16,21-22-16,0 0 0,0 0 15,0 0-15,-21 0 0,21-42 32,0 0-17,0 0 1,0 0-16,21-22 0,-21 22 0</inkml:trace>
  <inkml:trace contextRef="#ctx0" brushRef="#br1" timeOffset="150816.32">2794 7027 0,'0'0'0,"0"-21"0,21 21 0,-21 21 47,0 1-31,-21-1-16,0 21 0,21 0 15,-21 1-15,-1 20 0,1 1 16,0-22-16,0 22 0,0-1 0,0 1 16,-22-22-16,22 21 0,0-20 0,0-1 15,21 0-15,-21 1 0,21-1 16,-22-21-16,22 0 0,0 22 0,-21-22 15,21 0-15,0 0 16,0 0-16</inkml:trace>
  <inkml:trace contextRef="#ctx0" brushRef="#br1" timeOffset="151648.01">3577 7408 0,'42'-63'16,"-20"63"-16,-1-21 0,-21 0 15,0-1-15,0 1 0,21 0 16,-21 0-16,0 0 0,0 0 16,-21 21-1,0 0-15,-22 21 0,22 0 16,0 0-16,-21 0 0,20 0 16,-20 1-16,21-1 0,0 0 15,0 0-15,-1 21 0,1-20 16,21-1-16,0 0 0,0 0 15,0 0-15,21-21 16,1 0-16,-1 21 0,21-21 0,-21 0 16,0 0-16,22 22 0,-22-22 0,21 0 15,-21 21-15,1 0 0,-1-21 16,0 21-16,0-21 0,0 21 0,-21 0 16,0 1-1,0-1-15,-21-21 0,0 21 0,-21 0 16,20 0-16,-20 0 0,0 1 0,-1-1 15,1-21-15,0 21 0,-1-21 16,1 0-16,0 0 0,21 0 0,-22 0 16,1 0-16,21 0 0,-22 0 15,22 0-15,0-21 0,0 21 0,0-21 16,0 21-16,-1 0 0,1-22 16,21 1-16,21 0 31,1 21-31,20 0 0,-21 0 0,21-21 15,-20 21-15,20 0 0</inkml:trace>
  <inkml:trace contextRef="#ctx0" brushRef="#br1" timeOffset="151988.82">3937 7387 0,'0'0'0,"0"-21"0,0 42 31,0 0-31,0 1 16,0-1-16,0 21 0,0-21 0,0 22 15,0-22-15,0 21 0,0 0 16,0 1-16,0-1 0,0 22 16,21-22-16,-21 21 0,0 1 0,0-1 15,0 1-15,0-1 0,0 1 0,0-1 16,0 1-16,0-1 0,0 1 15,0-1-15,0-20 0,0 20 0,0-20 16,0-1-16,0-21 0,0 21 16,0-20-16,0-1 0,0-42 31,0-1-31,0-20 0,0 21 16,0-21-16,0-1 0,0 1 0,0 0 15,0-22-15</inkml:trace>
  <inkml:trace contextRef="#ctx0" brushRef="#br1" timeOffset="152301.64">3831 7662 0,'0'0'0,"0"-42"0,-21 21 15,21-21-15,0 20 0,0 1 0,0 0 16,0 0-16,0 0 0,0 0 0,0-1 16,21 1-16,0 0 0,0 0 15,22 0-15,-22 21 0,0 0 0,21 0 16,-20 0-16,20 0 0,-21 0 15,0 21-15,22-21 0,-22 42 0,0-21 16,0 1-16,-21-1 16,0 21-16,0-21 0,0 22 0,-42-22 15,21 21-15,-1-21 0,-20 22 0,0-22 16,-1 0-16,22 0 0,-21 0 16,0 0-16,20 1 0,1-22 0,0 0 15,0 21-15,0-21 16,42-21-1,0-1-15,0 22 0,0-21 16,1 0-16,20 21 0,0-21 16,-21 0-16</inkml:trace>
  <inkml:trace contextRef="#ctx0" brushRef="#br1" timeOffset="153187.43">4720 7324 0,'0'0'0,"0"-43"16,0 22-16,-21 0 0,0 21 0,0 0 16,21-21-16,-43 21 0,22 0 15,0 0-15,0 0 0,0 21 0,-22-21 16,22 21-16,0 0 0,0 1 0,0 20 16,-1-21-16,1 21 0,0-20 15,0 20-15,0 0 0,0-21 16,21 22-16,-22-22 0,22 0 15,0 0-15,0 0 0,0 1 0,0-1 16,22-21-16,-1 0 16,0 0-16,0 0 0,0 0 15,22-21-15,-22 21 0,0-22 0,21 1 16,-21 0-16,22-21 0,-22 21 16,21-22-16,-21 22 0,1-21 0,-1 21 15,-21-22-15,0 22 0,21 0 0,-21 0 16,0 0-16,0 42 31,-21 0-15,0 0-16,21 0 0,0 0 0,0 1 15,0-1-15,-22 21 0,22-21 0,0 0 16,0 1-16,0-1 0,0 0 16,0 0-16,0 0 0,22 0 0,-1-21 15,0 0-15,0 22 0,0-22 16,0 0-16,1 0 0,-1 0 0,21 0 15,-21-22-15,0 1 0,1 21 0,-1-21 16,0 0-16,0-21 0,0 20 16,-21 1-16,0-21 0,21 21 0,-21-22 15,0 22-15,22 0 0,-22 0 16,0 0-16,0 0 0,0-1 16,0 44 15,0-1-31,0 0 0,0 0 15,0 0-15,0 0 0,0 22 0,0-22 16,0 0-16,0 0 0,0 0 16,0 1-16,0-1 0,0 0 0,0 0 15,0 0-15,0 0 16,-22-21 15,22-21-31,0 0 16,0 0-16,0 0 0,0-22 15,0 22-15,0-21 0,0 0 0,22-1 16,-1 1-16,0 21 0,0-22 16,0 22-16,22-21 0,-22 21 0,21 21 15,0 0-15,1 0 0,-1 0 16,0 0-16,1 21 0,-22 0 0,21 21 16,-21-20-16,1-1 0,-22 21 0,0-21 15,0 22-15,0-22 0,0 0 16,0 0-16,0 21 0,0-20 15,-22-1-15,22 0 0,-21-21 0,0 21 16,21 0-16,-21-21 0,0 0 16</inkml:trace>
  <inkml:trace contextRef="#ctx0" brushRef="#br1" timeOffset="153874.65">5863 6731 0,'0'0'16,"-21"0"-16,0 0 16,42 0-1,0 0 1,21 0-16,-20 0 0,20 0 15,0-21-15,1 21 0,-1 0 0,0-21 16,1 0-16,-22 21 0,21 0 16,0 0-16,-20-22 0,-1 22 0,0 0 15,-42 0 1,0 0 0,-1 22-16,1-22 0,-21 0 0,0 0 15,20 0-15,-20 21 0,21-21 16,-21 0-16,20 0 0,1 0 0,0 0 15,0 0-15,0 0 0,0 0 16,-1 21-16,1 0 16,0-21-16,21 21 0,-21 0 15,21 1-15,-21-1 16,21 21-16,0-21 0,0 22 0,0-1 16,0 0-16,0 1 0,0 20 15,0 1-15,0-22 0,0 21 0,0 1 16,0-1-16,0-20 0,0 20 0,0-20 15,0-1-15,0 0 0,0 1 16,0-1-16,0-21 0,0 21 0,0-20 16,21-1-16,-21 0 0,21-21 15,0 21-15,0-21 0,1 0 0,-1 0 16,0 0-16,0 0 0,21 0 16,-20 0-16,-1-21 0,21 0 15,-21 0-15,0-1 0,22 1 0,-22 0 16</inkml:trace>
  <inkml:trace contextRef="#ctx0" brushRef="#br1" timeOffset="154148.49">6583 6837 0,'-21'-21'16,"42"42"-16,-64-42 0,22 21 0,0 0 15,0 0-15,21 21 0,-21 0 16,0 0-16,21 0 15,0 22-15,-22-1 0,22 0 0,-21 1 16,21-1-16,-21 22 0,21-22 0,0 0 16,0 22-16,0-22 0,0 0 15,0 1-15,0-22 0,0 0 0,0 21 16,21-20-16,0-22 0,1 21 16,-1-21-16,0 0 0,0 0 0,0 0 15,0 0-15,1-21 0,-1-1 0,0 1 16,0 0-16,0 0 0,0 0 15,-21-22-15,0 22 0</inkml:trace>
  <inkml:trace contextRef="#ctx0" brushRef="#br1" timeOffset="154332.38">6329 7197 0,'-43'21'0,"86"-42"0,-107 63 15,64-21 1,21-21 15,1 0-31,20 0 0,-21 0 16,0 0-16,22-21 0,-22 21 0,21-21 15,0 0-15,-20 21 0,20-21 16,-21-1-16</inkml:trace>
  <inkml:trace contextRef="#ctx0" brushRef="#br1" timeOffset="154703.69">6773 7260 0,'0'0'16,"-21"21"-16,21 1 0,0-1 15,21-21 1,0 0-16,1 0 16,-1-21-16,0-1 0,0 22 15,0-21-15,22 0 0,-22 0 16,0 0-16,0 0 0,0-1 0,0 1 15,-21 0-15,0 0 16,22 21-16,-22-21 0,-22 21 16,1 0-16,-21 0 15,21 0-15,0 21 0,-1 0 16,-20 0-16,21 0 0,0 22 0,0-22 16,-1 21-16,1-21 0,21 22 15,0-22-15,0 21 0,0-21 0,0 1 16,0-1-16,0 0 0,0 0 0,0 0 15,0 0-15,21-21 0,1 0 16,-1 22-16,0-22 0,0 0 16,0 0-16,22 0 0,-22 0 0,21 0 15,-21-22-15,0 22 0,1-21 16,20 0-16</inkml:trace>
  <inkml:trace contextRef="#ctx0" brushRef="#br1" timeOffset="155196.4">7239 7154 0,'0'-63'32,"0"126"-32,21-126 0,0 42 0,0 21 15,-21-21-15,22 21 0,-1 0 0,0 0 16,0 0-16,0 0 16,0 0-16,1 21 0,-1 0 15,0-21-15,0 21 0,-21 0 16,21 22-16,-21-22 0,0 0 0,0 0 15,0 21-15,-21-20 0,0-1 0,0 21 16,21-21-16,-21 0 0,-1 1 16,1-1-16,0 0 0,21 0 15,0-42 1,0 0 0,21 0-16,0-22 0,1 22 15,-1 0-15,0-21 0,0 20 16,0-20-16,0 0 0,1 21 15,-1-22-15,21 22 0,-21 0 0,0-21 16,1 20-16,-22 1 16,0 42-1,0 1-15,-22-1 16,1 21-16,0-21 0,0 0 16,0 22-16,21-1 0,-21-21 0,21 22 15,-22-22-15,22 21 0,0 0 16,0-20-16,0-1 0,0 0 0,0 0 15,0 0-15,0 0 0,22-21 0,-1 0 16,0 0-16,0 0 0,0 0 16,22 0-16,-22 0 0,21-21 15,-21 0-15,22 0 0,-1 0 0</inkml:trace>
  <inkml:trace contextRef="#ctx0" brushRef="#br1" timeOffset="155447.71">8149 6879 0,'0'0'0,"0"-21"0,0 0 0,0-21 32,-21 42-32,21 21 15,0 0-15,0 0 0,-21 21 16,21-20-16,0 20 0,-21-21 16,21 21-16,0 1 0,-22 20 15,1-20-15,0-1 0,21 0 0,-21 1 16,21-1-16,-21 0 0,21-21 0,0 22 15,0-22-15,0 0 0,21-21 16,0 0-16,0 0 16,0 0-16,1 0 0,-1-21 15,0 0-15,0 0 0,0-1 0</inkml:trace>
  <inkml:trace contextRef="#ctx0" brushRef="#br1" timeOffset="155620.6">7980 7133 0,'0'0'16,"-21"0"-16,21 21 0,21-21 15,0 0-15,0 0 16,0 0-16,0 0 0,22 0 0,-22 0 16,0 0-16,21-21 0,-20 21 15,20-21-15,-21 21 0,0-21 0</inkml:trace>
  <inkml:trace contextRef="#ctx0" brushRef="#br1" timeOffset="155888.46">8594 6922 0,'-22'0'31,"1"0"-15,21 21-16,-21 0 15,21 0-15,-21 0 0,0 0 0,21 1 16,0 20-16,0-21 0,-21 21 16,-1 1-16,22-22 0,-21 21 0,21 1 15,0-1-15,0-21 0,0 21 0,0-20 16,0-1-16,0 0 16,0 0-16,0 0 0,21-21 0,1 0 15,-1 0-15,21 0 0,-21 0 0,0 0 16,1 0-16,20-21 0,-21 0 15</inkml:trace>
  <inkml:trace contextRef="#ctx0" brushRef="#br1" timeOffset="156144.32">8953 6879 0,'64'-21'31,"-43"21"-31,0 0 0,0 0 15,1 21-15,-1-21 0,0 21 0,0 1 16,0-1-16,0 0 0,1 0 16,-1 0-16,-21 0 0,21 1 0,-21 20 15,0-21-15,0 21 0,0 1 0,0-22 16,-21 21-16,0 1 0,-22-22 16,22 21-16,-21-21 0,21 0 0,-22 1 15,1-1-15,21 0 0,0-21 0,-1 0 16,1 0-1</inkml:trace>
  <inkml:trace contextRef="#ctx0" brushRef="#br1" timeOffset="156632.93">9588 7027 0,'0'0'0,"-21"0"0,42 0 47,1 0-47,-1 0 0,0 0 0,0 0 15,0 0-15,22 0 0,-22-21 16,21 21-16,-21 0 0,0 0 0,1 0 16,-1 0-16,0 0 0,-42 0 31,0 0-31,-22 21 0</inkml:trace>
  <inkml:trace contextRef="#ctx0" brushRef="#br1" timeOffset="156796.43">9546 7197 0,'0'0'0,"21"42"32,0-42-32,1 0 15,-1 0-15,0 0 0,21 0 16,-21 0-16,1-21 0,20 21 15,-21-21-15,21 21 0,-20-21 0,20-1 16,-21 1-16,0 0 0,22 0 0,-22 0 16</inkml:trace>
  <inkml:trace contextRef="#ctx0" brushRef="#br1" timeOffset="157168.04">10393 6689 0,'0'21'0,"-21"0"16,-1-21-16,1 21 0,0 0 15,0-21 1,42 0 15,0 0-31,0 0 0,1 0 16,-1 0-16,0-21 0,0 0 15,-21 0 1,0 0-16,0 0 16,-21 21-16,0 0 15,0 0-15,21 21 16,-22 0-16,22 0 0,-21-21 0,21 21 16,-21 0-16,21 1 0,0-1 15,0 0-15,0 0 0,0 0 0,0 0 16,0 1-16,0-1 0,0 0 15,21-21 1,0 0-16,1 0 0,-1 0 0,0 0 16</inkml:trace>
  <inkml:trace contextRef="#ctx0" brushRef="#br1" timeOffset="157431.9">11028 6646 0,'0'0'0,"-21"0"0,-1 0 0,1 0 16,0 0-16,21 22 0,0-1 15,-21 0-15,21 0 0,-21 0 0,21 22 16,0-22-16,0 21 0,0-21 0,0 22 16,0-22-16,-21 21 15,21 0-15,0-20 0,-22-1 0,22 21 16,0-21-16,0 0 0,0 1 0,0-1 15,0 0-15,0 0 0,22-21 16,-1 0-16,0 0 0,0 0 16,0 0-16,-21-21 0,21 0 0</inkml:trace>
  <inkml:trace contextRef="#ctx0" brushRef="#br1" timeOffset="157720.85">10922 6858 0,'-21'-21'0,"42"42"0,-42-63 15,0 21-15,21-1 0,0 1 0,0 0 16,0 0-16,21 0 0,0 0 0,0 21 16,0-22-16,22 1 0,-22 21 15,21 0-15,0-21 0,1 21 0,-1 0 16,0 0-16,1 0 0,-1 21 16,0 0-16,-20 1 0,-1-1 0,0 0 15,-21 0-15,0 0 0,0 0 0,0 1 16,-21 20-16,-22-21 0,1 0 15,0 0-15,-1 1 0,-20-1 0,21 0 16,-1-21-16,1 21 0,0-21 16,20 21-16,1-21 0,0 21 15,42-21 1,0 0-16,1 0 0,20-21 0,-21 0 16,21 21-16</inkml:trace>
  <inkml:trace contextRef="#ctx0" brushRef="#br1" timeOffset="158212.01">11726 6456 0,'0'0'0,"0"-21"0,0 0 0,-21-1 0,0 22 16,0 0 0,0 22-16,21 20 15,0-21-15,0 21 0,0-20 16,0 20-16,0 0 0,0 1 15,0-1-15,0 0 0,0 1 0,0-1 16,0 0-16,0 1 0,0-22 0,-22 21 16,22-21-16,0 0 0,0 1 15,-21 20-15,21-21 0,0 0 16,0-42 31,0 0-47,0 0 0,0 0 15,0-1-15,0 1 0,21-21 0,1 21 16,-1 0-16,0-1 0,21-20 0,-21 21 16,1 0-16,20 0 0,-21-1 15,21 22-15,1-21 0,-22 21 0,21 0 16,-21 0-16,1 0 0,-1 21 0,0-21 16,0 22-16,-21-1 0,21 0 15,-21 0-15,0 0 0,0 0 0,0 1 16,-21-1-16,0 21 0,0-21 0,0 0 15,-1 1-15,1-1 0,0 0 16,21 0-16,21-21 31,0 0-15,1-21-16,-1 0 0,0 0 0</inkml:trace>
  <inkml:trace contextRef="#ctx0" brushRef="#br1" timeOffset="158997.03">12531 6795 0,'0'0'0,"21"-22"0,-21 1 0,0 0 16,0 0-1,-21 21-15,-1 0 0,1 0 16,0 0-16,0 21 16,0 0-16,0 0 0,-1 1 0,1-1 15,21 0-15,-21 0 0,0 0 16,21 0-16,-21 22 0,21-22 15,0 0-15,0 0 0,0 0 0,0 1 16,0-1-16,21-21 0,0 0 16,0 0-16,0 0 0,1 0 15,-1 0-15,0 0 0,0 0 0,0-21 16,0 21-16,1-22 0,-1 1 0,-21 0 16,21 21-16,-21-21 0,0 0 15,0 0-15,0-1 0,0-20 0,0 21 16,0 0-16,-21 0 0,0-1 0,-1 1 15,1 0-15,0 0 16,21 0 0,21 0-1,0 21-15,1 0 16,-1-22-16,21 22 0,-21 0 0,0 0 16,22 0-16,-22 0 0,0 0 15,0 0-15,0 0 0,1 0 0,-1 22 16,0-1-16,0 0 0,-21 0 0,0 0 15,21 0-15,-21 1 0,21-1 16,-21 0-16,0 0 0,0 0 0,0 0 16,0 1-16,0-1 0,0 0 15,22-21-15,-22 21 16,0 0-16,-22-21 31,1 0-15,21-21-1,0 0-15,0 0 0,0 0 0,0-1 16,0 1-16,0 0 0,0-21 16,21 21-16,-21-22 0,22 1 0,-1 21 15,0-22-15,21 22 0,-21 0 16,22-21-16,-22 42 0,21-21 16,1 21-16,-1 0 0,0 0 0,1 21 15,-1 0-15,-21 0 0,0 0 16,0 22-16,1-1 0,-1-21 0,-21 21 15,21 1-15,-21-22 0,0 21 0,0-21 16,0 22-16,0-22 0,0 0 16,0 0-16,-21 0 0,0-21 15,-1 0-15,22-21 32,0 0-17,22 21-15,-1-21 0,0 0 16</inkml:trace>
  <inkml:trace contextRef="#ctx0" brushRef="#br1" timeOffset="159384.92">13822 6710 0,'0'0'15,"-21"0"-15,21 21 0,-22-21 0,22 21 16,0 0-1,22-21 1,-1 0 0,0 0-16,0 0 0,0-21 0,0 0 15,1 0-15,-1 21 16,0-21-16,0 0 0,0-1 0,-21-20 16,0 21-16,0 0 0,0 0 0,0-1 15,0 1-15,-21 21 16,0 0-16,0 0 0,0 0 15,-1 21-15,1 1 0,0-1 16,0 21-16,0-21 0,0 22 0,21-1 16,0-21-16,-22 21 0,22 1 0,0-22 15,0 21-15,0-21 16,0 1-16,0-1 0,22-21 0,-22 21 16,21-21-16,0 0 0,21 0 0,-21 0 0,1 0 15,20-21-15,-21 21 16,21-21-16,-20-1 0,20 1 0</inkml:trace>
  <inkml:trace contextRef="#ctx0" brushRef="#br1" timeOffset="160012.03">14393 6223 0,'0'21'31,"-21"-21"0,0 0-15,0 0-1,21-21 17,0 0-32,21 21 15,0-21-15,0 21 16,0 0-16,-21-21 0,22 21 0,-1 0 16,0 0-1,0 21-15,-21 0 16,0 0-16,0 0 15,-21-21 1,0 0-16,21 21 0,-21-21 16,-1 0-16,1 0 15,0 0-15,21-21 47,21 0-31,0 21-16,1-21 15,-1 21-15,0 0 0,-21-21 0,21 21 16,0 0-16,0 0 0,1 21 16,-22 0-16,21 0 0,-21 0 15,0 1-15,0-1 0,0 0 16,0 0-16,-21 0 0,-1 0 0,1 22 16,-21-22-16,21-21 0,0 21 0,-1 0 15,1-21-15</inkml:trace>
  <inkml:trace contextRef="#ctx0" brushRef="#br1" timeOffset="160608.98">14774 6011 0,'21'0'31,"1"0"-15,-1 0-16,0-21 16,0 21-16,0 0 0,22-21 0,-22 21 15,0-21-15,21 21 0,1 0 0,-22 0 16,21-21-16,-21 21 0,0 0 15,22 0-15,-22 0 0,0 0 16,-21 21 0,0 0-16,0 0 0,0 0 15,0 1-15,0-1 0,0 0 16,-21 0-16,21 0 0,0 0 16,0 1-16,0-1 0,-21 21 0,21-21 15,0 22-15,0-22 0,-21 21 16,21 0-16,0 1 0,0-22 0,0 21 15,0 1-15,0-1 0,-22 0 0,22 1 16,0-22-16,0 21 0,0 0 16,0-20-16,0-1 0,0 21 0,0-21 15,0 0-15,22 1 0,-22-1 16,21 0-16,-21 0 0,0 0 0,0 0 16,0 1-1,-21-22-15,-1 0 16,1 21-16,0-21 0,0 0 0,0 0 15,-22 0-15,22 0 0,0 0 16,-21 21-16,21-21 0,-1 0 0,1 0 16,0 0-16,0 0 0,0 0 15,0 0-15,-1 0 0,1 0 16,0 0 0,21-21-16,-21 21 15</inkml:trace>
  <inkml:trace contextRef="#ctx0" brushRef="#br1" timeOffset="167192.21">24320 2709 0,'0'22'125,"0"-1"-125,0 0 32,0 0-17,0 0 16,0 0 1</inkml:trace>
  <inkml:trace contextRef="#ctx0" brushRef="#br1" timeOffset="167528.01">24426 3027 0,'0'0'0,"0"21"47,0 0-16,0 0 1,0 1-1,0-1-16</inkml:trace>
  <inkml:trace contextRef="#ctx0" brushRef="#br1" timeOffset="167799.85">24426 3323 0,'0'43'31,"0"-22"-15,0 0-1,0 0 1,0 0-16,0 0 16,0 1-1,0-1-15,0 0 16,0 0-1,0 0-15,0 0 16,0 1 0</inkml:trace>
  <inkml:trace contextRef="#ctx0" brushRef="#br1" timeOffset="168003.73">24426 3768 0,'0'0'16,"0"21"-16,0 0 15,0 0 17,0 0-17,0 1 1,0-1 0,0 0-1,0 0 1</inkml:trace>
  <inkml:trace contextRef="#ctx0" brushRef="#br1" timeOffset="168188.63">24426 4085 0,'0'21'31,"-21"-21"-31,0 0 31,21-21 1,0 0-32,0 0 15</inkml:trace>
  <inkml:trace contextRef="#ctx0" brushRef="#br1" timeOffset="168828.6">24701 2773 0,'0'21'16,"0"0"0,22-21 15,-1 0-31,0 0 15,0 0-15,0 0 0,0 0 16,1 0-16,-1 0 0,21 0 16,-21 0-16,0 0 0,22 0 15,-1 0-15,-21 0 0,22-21 0,-1 21 16</inkml:trace>
  <inkml:trace contextRef="#ctx0" brushRef="#br1" timeOffset="169047.47">25590 2773 0,'0'0'0,"43"0"31,-22 0-31,0 0 16,0 0 0,0 0-16,1 0 0,-1 0 0,0 0 15,21 0-15,-21 0 0,22 0 16,-1 0-16,0 0 0,1 0 15,20 0-15,-20-21 0,-1 21 16,0-21-16,1 21 0,-1 0 0,0 0 16,1-22-16</inkml:trace>
  <inkml:trace contextRef="#ctx0" brushRef="#br1" timeOffset="169232.36">26712 2709 0,'0'0'0,"21"0"0,1 0 0,-1 0 16,0 0-16,0 0 0,0 0 15,0 0-15,1 0 16,-1 0-16,0 0 0,0-21 16,0 21-16,22 0 15,-22 0-15,21 0 0,0 0 0,1 0 16,-1 0-16,22 0 0,-22 0 16,0 0-16,22 0 0,-22 0 0,0 0 15</inkml:trace>
  <inkml:trace contextRef="#ctx0" brushRef="#br1" timeOffset="169388.27">28025 2667 0,'0'0'0,"21"0"0,0 0 47,0 0-47,0 0 15,0 0-15,1-21 0,-1 21 16,0-21-16,21 21 0,-21 0 0,22 0 15</inkml:trace>
  <inkml:trace contextRef="#ctx0" brushRef="#br1" timeOffset="169572.17">28956 2582 0,'0'-21'46,"21"21"-30,0 0-16,0 0 0,1 0 16,-1 0-16,21 0 15,-21-21-15,0 21 0,22 0 0</inkml:trace>
  <inkml:trace contextRef="#ctx0" brushRef="#br1" timeOffset="169752.07">29803 2519 0,'0'-21'16,"21"21"15,0 0-15,0 0-16,0 0 15,0 0-15,1 0 0,-1-21 16,21 21-16</inkml:trace>
  <inkml:trace contextRef="#ctx0" brushRef="#br1" timeOffset="169955.95">31009 2477 0,'21'0'31,"-21"-22"-31,21 22 15,1 0 1,-1 0-16,0 0 16,0 0-16,0 0 0,0 0 15,1 0-15,20 0 0,-21 0 16,21 0-16</inkml:trace>
  <inkml:trace contextRef="#ctx0" brushRef="#br1" timeOffset="170148.84">31729 2413 0,'21'0'0,"-42"0"0,42-21 16,0 21 0,0 0-1,-21-21-15,21 21 16,1 0 15,-1 0-15,0 0-1</inkml:trace>
  <inkml:trace contextRef="#ctx0" brushRef="#br1" timeOffset="170403.69">32152 2413 0,'0'21'47,"0"0"-47,0 1 16,0-1-16,0 0 15,0 0-15,0 0 0,0 0 16,-21 1-16,21-1 0,0 0 16,-21 21-16,21-21 0,0 1 15,0-1-15,0 0 0,0 0 0,0 0 16,0 0-16,0 22 0,21-22 15,0 0-15,0 0 0,0 0 16</inkml:trace>
  <inkml:trace contextRef="#ctx0" brushRef="#br1" timeOffset="170571.6">32343 3090 0,'0'22'0,"-43"-65"0,86 107 0,-43-107 0,21 86 0,-21-22 16,21 0 0,-21 0 15,0 0-16,0 1 1,21-22 0,-21 21-1,0 0-15</inkml:trace>
  <inkml:trace contextRef="#ctx0" brushRef="#br1" timeOffset="170752.49">32406 3493 0,'0'0'15,"-21"0"-15,21 21 0,0 0 0,-21 0 16,0-21-16,21 21 16,0 0 15,0 1-15,0-1-1,0 0 1</inkml:trace>
  <inkml:trace contextRef="#ctx0" brushRef="#br1" timeOffset="170935.39">32427 3831 0,'0'21'0,"0"1"32,-21-22-17,21 21 1,0 0 31</inkml:trace>
  <inkml:trace contextRef="#ctx0" brushRef="#br1" timeOffset="171112.29">32406 3958 0,'-21'0'15,"21"21"1,21-21 46,0 0-62,-21-21 16,-21 0 0,0 21-1,0 0-15</inkml:trace>
  <inkml:trace contextRef="#ctx0" brushRef="#br1" timeOffset="172003.49">24828 4318 0,'0'0'0,"0"21"15,22-21 32,-1 0-47,0 0 16,0 0-16,0 0 0,0 0 16,1 0-16,-1 0 0,0 0 15,0 0-15,0 0 0,0 0 0,1-21 16,-1 21-16</inkml:trace>
  <inkml:trace contextRef="#ctx0" brushRef="#br1" timeOffset="172192.38">25358 4297 0,'0'0'0,"21"0"16,0 0-16,0 0 0,0 0 16,0 0-16,1-21 15,-1 21-15,0 0 0,0 0 16,0 0-16,0 0 0,1 0 15,-1 0-15,0 0 0,0 0 16,21 0-16,-20 0 0,-1 0 0,0-21 16,21 21-16,-21 0 15,1 0-15,-1 0 0</inkml:trace>
  <inkml:trace contextRef="#ctx0" brushRef="#br1" timeOffset="172380.31">26310 4212 0,'0'0'0,"21"0"0,0 0 0,1 0 15,-1 0-15,0 0 16,0 0 0,0 0-16,0 0 15,1 0-15,-1 0 16,0 0-16,21 0 0,-21 0 16,1 0-16,20 0 0,-21 0 15,21 0-15,1 0 0,-1-21 16,0 21-16,1 0 0</inkml:trace>
  <inkml:trace contextRef="#ctx0" brushRef="#br1" timeOffset="172536.22">27241 4170 0,'22'0'16,"-171"0"-16,276 0 0,-63 0 0,-43 0 0,0 0 0,-21-21 15,21 21-15,1 0 0,-1 0 16,0-21-16,0 21 16,0 0-1,0-22-15,1 22 0,-1 0 16,0 0-16,0 0 15,0 0-15,0 0 0,1 0 0,20 0 16,-21 0-16,0 0 0</inkml:trace>
  <inkml:trace contextRef="#ctx0" brushRef="#br1" timeOffset="172719.76">28257 4064 0,'22'0'0,"-44"0"0,65 0 0,-22 0 15,-21-21 1,21 21 31,0 0-47,0 0 15,1 0-15,-1 0 0,0 0 16,0-21-16,0 21 0,22 0 0,-22 0 16</inkml:trace>
  <inkml:trace contextRef="#ctx0" brushRef="#br1" timeOffset="172891.69">28892 4001 0,'22'-22'16,"-44"44"-16,65-44 0,-43 1 16,21 21-16,0 0 31,0 0-31,0 0 16,1 0-16,-1 0 0,0 0 15,0 0-15,0 0 0,0 0 16,1 0-16,-1 0 0,21-21 0,-21 21 15,0 0-15</inkml:trace>
  <inkml:trace contextRef="#ctx0" brushRef="#br1" timeOffset="173071.59">29697 3937 0,'0'0'0,"21"0"0,-21-21 16,21 0 15,0 21-31,0 0 15,1 0-15,-1 0 16,0 0-16,0 0 0,0 0 16,22 0-16,-22 0 0,0 0 15,0-21-15,21 21 0,-20 0 0</inkml:trace>
  <inkml:trace contextRef="#ctx0" brushRef="#br1" timeOffset="173257.48">30374 3874 0,'21'0'0,"-42"0"0,63 0 0,-20-22 0,-1 22 15,0 0 1,0 0 0,-21-21-1,21 21-15,0 0 32,1 0-32,-1 0 0,0 0 15,0 0-15,0 0 16,0 0-16,1 0 0</inkml:trace>
  <inkml:trace contextRef="#ctx0" brushRef="#br1" timeOffset="173440.37">31157 3831 0,'0'0'0,"0"-21"16,0 0 0,21 21 30,1 0-30,-1 0-16,0 0 0,0 0 0,0 0 16,0 0-16,22 0 0,-22 0 15,0 0-15</inkml:trace>
  <inkml:trace contextRef="#ctx0" brushRef="#br1" timeOffset="173628.27">31686 3789 0,'0'0'0,"22"0"47,-1 0-16,0 0-31,-21 21 16,21-21-16,0 0 15,0 0-15,1 0 16,-1 0-16</inkml:trace>
  <inkml:trace contextRef="#ctx0" brushRef="#br1" timeOffset="173808.16">32046 3810 0,'0'0'0,"21"0"109,1 0-109,-1 0 0,0 0 16,0 0-16</inkml:trace>
  <inkml:trace contextRef="#ctx0" brushRef="#br1" timeOffset="173972.07">32258 3810 0,'-21'0'16,"42"0"-16,-42 0 46,42 0 17,0 0-47</inkml:trace>
  <inkml:trace contextRef="#ctx0" brushRef="#br1" timeOffset="174135.97">32385 3810 0,'-21'0'31,"0"0"16,-1 0-31</inkml:trace>
  <inkml:trace contextRef="#ctx0" brushRef="#br0" timeOffset="188887.27">868 9546 0,'0'21'0,"0"-42"0,0 64 16,0-65 15,21 22-15,0-21-16,-21 0 0,21 0 15,0 0-15,-21 0 0,0-1 0,22 1 16,-22-21-16,21 21 0,-21 0 16,0-1-16,-21 22 15,-1 0-15,1 0 0,-21 0 16,0 0-16,-1 22 0,1-22 16,0 21-16,-1 0 0,22 0 0,-21 0 15,-1 0-15,22 1 0,0 20 16,21-21-16,0 0 0,0 0 15,0 1-15,21-1 0,0 0 0,1 0 16,20-21-16,-21 21 0,21 0 16,-20-21-16,20 22 0,-21-1 15,21-21-15,-20 21 0,-1 0 16,0 0-16,0 0 0,-21 1 0,0-1 16,0 0-16,0 0 0,0 0 15,-21 22-15,0-22 0,-22 0 0,1 0 16,0 0-16,-1 0 0,-20 1 15,-1-22-15,1 0 0,-1 21 0,1-21 16,21 0-16,-22 0 0,1-21 16,20 21-16,1-22 0,0 1 15,-22 0-15,43 0 0,21-21 0,0 20 16,0 1-16,0 0 0,0 0 16,0 0-16,0 0 0,0-1 15,0 1-15,42 0 0,22 0 16,-22 0-16,22 0 0,-1-1 0,1 1 15</inkml:trace>
  <inkml:trace contextRef="#ctx0" brushRef="#br0" timeOffset="189156.12">1355 9335 0,'-22'42'31,"22"-21"-15,-21 0-16,0 0 0,0 22 16,21-22-16,-21 21 0,0 1 0,21-22 15,0 21-15,-22 0 0,1 1 16,0-1-16,21-21 0,0 22 0,0-22 16,0 21-16,0-21 0,0 0 15,21-21 1,0 0-16,1-21 15,-1 0-15,0 0 0,-21 0 16</inkml:trace>
  <inkml:trace contextRef="#ctx0" brushRef="#br0" timeOffset="189348.01">1122 9631 0,'0'0'0,"-21"0"0,21 21 0,-22-21 0,44 0 47,-1 0-47,0 0 16,0 0-16,0 0 0,22-21 15,-22 21-15,21-21 0,0 0 16,-20 21-16,20-22 0,-21 1 16,21 21-16,-20-21 0</inkml:trace>
  <inkml:trace contextRef="#ctx0" brushRef="#br0" timeOffset="189731.79">1609 9631 0,'-22'63'15,"44"-126"-15,-44 148 0,44-85 32,-1 0-32,0 0 15,0-22-15,0 1 16,0 0-16,1 0 0,-1 0 0,0 0 15,0-1-15,0 22 0,0-21 16,-21 0-16,0 0 0,0 0 16,-21 21-1,0 0-15,0 0 0,0 21 16,0 0-16,-1 0 0,1 0 16,-21 1-16,21 20 0,0-21 15,-1 21-15,1-20 0,21 20 0,0 0 16,0-21-16,0 1 0,0 20 15,0-21-15,0 0 0,21-21 0,1 21 16,-1 1-16,0-22 0,0 0 16,21 0-16,-20 0 0,20 0 15,0-22-15,-21 1 0,22 21 16,-22-21-16,21 0 0,-21-21 0,22 20 16,-22-20-16,21 0 0,-21 21 15</inkml:trace>
  <inkml:trace contextRef="#ctx0" brushRef="#br0" timeOffset="189991.68">2222 9440 0,'0'0'0,"-21"0"16,21 22-16,-21-1 0,21 0 15,-21 21-15,21-21 0,0 22 16,0-1-16,0 0 0,0 22 16,-21-22-16,21 22 0,0-22 15,-21 22-15,21-22 0,0 21 0,0-20 16,0 20-16,-22 1 0,22-22 15,-21 22-15,21-1 0,-21 1 0,21-1 16,0 1-16,0-22 0,0 0 16,0 1-16,0-1 0,0-21 0,0 0 15,0 0-15,0-42 32,0 0-32,0-21 0,21-1 0,-21 1 15,0 0-15</inkml:trace>
  <inkml:trace contextRef="#ctx0" brushRef="#br0" timeOffset="190312.54">2095 9694 0,'0'0'0,"-21"-21"0,21 0 16,0-21-16,0 21 0,0-1 0,0 1 16,0 0-16,21 0 15,1 0-15,-1 21 0,0-21 0,0 21 16,0 0-16,22 0 0,-22 0 15,0 0-15,21 0 0,-21 0 0,22 0 16,-22 21-16,0 0 16,-21 0-16,0 21 0,0-20 0,0 20 15,0-21-15,-21 21 0,0-20 16,0 20-16,-22-21 0,22 21 0,-21-20 16,21-1-16,-22 0 0,22-21 15,0 21-15,0-21 0,0 0 16,21-21-1,0 0 1,21 0-16,0-1 0,0 1 16,0 0-16,0 0 0,22 0 0,-22-22 15</inkml:trace>
  <inkml:trace contextRef="#ctx0" brushRef="#br0" timeOffset="190836.23">2921 9462 0,'0'0'0,"-21"0"0,21-22 15,-21 22-15,21-21 0,0 0 16,0 0 0,0 0-16,21 21 15,-21-21-15,21 21 0,0 0 0,0 0 16,0 0-16,1 0 15,-1 0-15,0 21 0,0 0 0,0 0 16,-21 0-16,0 0 0,21 22 16,-21-1-16,0-21 0,0 22 0,0-1 15,-21 0-15,0-21 0,0 22 16,-21-1-16,20-21 0,-20 22 0,21-22 16,-21 0-16,20 0 0,1 0 0,0-21 15,0 0-15,0 0 0,0 0 16,-1 0-16,1 0 0,0-21 15,21 0-15,-21 0 16,21-22-16,0 22 0,0 0 0,0 0 16,0 0-16,0 0 15,0-1-15,21 1 0,0 21 0,0 0 16,1 0-16,-1 0 0,0 0 16,0 0-16,0 21 0,22 1 0,-22-1 15,0 0-15,-21 0 0,21 0 16,0 0-16,-21 1 0,21-1 0,-21 0 15,0 0-15,0 0 0,22-21 16,-22 21-16,21-21 16,0 0-1,0 0-15,-21-21 0,21 0 16,0-21-16</inkml:trace>
  <inkml:trace contextRef="#ctx0" brushRef="#br0" timeOffset="191032.12">3556 9483 0,'0'0'0,"0"21"109,0 0-109</inkml:trace>
  <inkml:trace contextRef="#ctx0" brushRef="#br0" timeOffset="191212.33">3514 9843 0,'-43'42'31,"43"-63"32,0 0-63,21-1 0,-21 1 0</inkml:trace>
  <inkml:trace contextRef="#ctx0" brushRef="#br0" timeOffset="193584.82">4508 9250 0,'0'0'0,"-21"0"0,0 0 0,0 0 15,21 21 1,-21-21-16,21 21 0,-21 0 0,21 1 16,0-1-16,0 0 15,0 0-15,21 0 16,0-21-16,0 0 0,0 0 16,22 0-16,-22 0 0,21 0 0,0 0 15,-20 0-15,20-21 0,0 0 0,1 0 16,-1 21-16,0-21 0,-21-1 15,22 1-15,-22 0 0,0 0 0,-21 0 16,0 0-16,0-1 0,0 1 16,-21 21-1,0 21 1,21 1-16,-21-1 0,21 0 16,0 21-16,-22-21 0,22 22 0,0-1 15,0 0-15,0 1 0,0-1 16,0 0-16,0 1 0,0-1 0,0 0 15,0 1-15,0-1 0,0-21 0,0 22 16,0-22-16,0 0 0,-21 0 16,21 0-16,0 0 0,-21-21 31,0 0-31,0 0 0,0 0 16,-1-21-16,1 0 0,0 0 0,0 0 15,-21 0-15,20-1 0,1 1 16,-21 0-16,21 0 0,0 0 0,-1 0 15,22-1-15,-21 22 16,21 22 0,21-1-1,-21 0-15,22 0 0,-1 0 16,0 0-16,0 1 0,0-1 0,22 0 16,-22 0-16,21 0 15,-21-21-15,22 21 0,-1-21 0,0 0 0,1 0 16,-1 0-16,0 0 0,22 0 15,-22 0-15,0 0 0,22-21 16,-22 0-16,22 0 0,-22 0 0,0-22 16,22 22-16,-22-21 0,-21 21 15,22-22-15,-22 1 0,0 21 0,-21-21 16,0 20-16,0-20 0,0 21 0,0-21 16,0 20-16,-21 1 0,0 21 15,0-21-15,-1 21 0,1 0 0,0 0 16,0 0-16,-21 0 0,20 0 15,1 21-15,-21 0 0,21 1 0,0 20 16,-1-21-16,22 21 0,-21 1 0,21-1 16,-21-21-16,21 22 15,0-1-15,0-21 0,0 21 0,0-20 16,0-1-16,0 0 0,21 0 16,0-21-16,1 0 0,-1 0 15,0 0-15,0 0 0,0-21 0,0 0 16,22 21-16,-22-43 0,0 22 15,21-21-15,-20 21 0,-1-22 0,21 1 16,-21-21-16,0 20 0,1 1 16,-22 0-16,21-1 0,-21 1 15,21 0-15,-21-1 0,0 22 0,0-21 0,0 21 16,0-1-16,0 1 0,0 42 31,-21 1-15,0-1-16,21 0 0,0 21 0,0-21 15,-22 22-15,22-1 0,0 0 0,0 1 16,0-1-16,0 0 0,0 1 16,0-1-16,0 0 0,0-20 0,22 20 15,-1 0-15,0-21 0,0 1 16,0-1-16,22-21 0,-22 21 0,0-21 16,21 0-16,1 0 0,-22 0 0,21-21 15,-21 21-15,22-21 0,-22-1 16,21 1-16,-21-21 0,0 21 15,22-22-15,-43 22 0,21-21 0,0 0 16,-21 20-16,0-20 0,0 21 16,0-21-16,0 20 0,0 1 15,0 0-15,-21 21 16,0 0-16,0 0 0,-1 21 16,22 0-16,-21-21 0,21 22 0,-21-1 15,21 21-15,-21-21 0,21 0 16,0 22-16,0-22 0,0 21 0,0-21 15,0 1-15,21 20 0,0-21 0,0 0 16,1 0-16,-1 1 0,0-22 16,0 21-16,0-21 0,0 0 0,1 0 15,-1 0-15,21 0 16,-21 0-16,22-21 0,-22 21 0,21-22 16,-21-20-16,22 21 0,-22 0 0,0-22 15,0 22-15,0-21 0,0 0 16,-21 20-16,0-20 0,0 21 0,0 0 15,0 0-15,0-1 0,0 1 0,-21 42 47,21 1-47,0-1 0,-21 0 16,21 0-16,0 21 0,0-20 0,0 20 16,0-21-16,0 0 0,0 22 15,0-22-15,0 0 0,0 0 16,0 0-16,21-21 0,-21 21 0,21-21 15,-21 22-15,0-44 32,22 1-32,-22 0 15,21-21-15,-21 21 0,0-1 0,0-20 16,0 21-16,21-21 0,0 20 16,0-20-16,-21 21 0,21 0 0,1 0 15,20-1-15,-21 1 0,0 0 16,0 21-16,1 0 0,-1 0 0,0 0 15,0 0-15,0 0 0,0 21 16,1 0-16,-22 1 0,0-1 16,0 0-16,0 0 0,21 21 0,-21-20 15,0-1-15,0 21 0,0-21 0,21 0 16,-21 1-16,0-1 0,21 0 16,0 0-16,0 0 0,1-21 15,-1 0-15,0 0 0,0 0 16,0 0-16,0 0 0,1 0 0,-1-21 15,0 0-15,0 0 0,0 0 0,0-1 16,1-20-16,-1 0 16,0 21-16,0-22 0,-21 1 0,21 0 0,-21-1 15,21 22-15,-21-21 0,0-1 16,0 1-16,0 21 0,0 0 16,0 0-16,0-1 0,0 1 0,0 0 15,0 42 16,-21 0-31,21 1 0,0-1 0,0 21 16,0-21-16,0 0 0,0 22 16,0-1-16,0-21 0,0 22 0,0-1 15,0 0-15,0-21 0,0 22 16,0-1-16,0-21 0,0 0 16,0 22-16,0-22 0,21 0 0,1-21 15,-1 21-15,0-21 0,0 0 16,0 0-16,22 0 0,-22-21 15,0 0-15,0 0 0,21 0 0,-20-1 16,-1-20-16,0 0 0,0 21 0,0-22 16,0 22-16,1-21 0,-1 21 15,0-1-15,-21 1 0,21 21 16,-21 21 0,0 1-16,0-1 15,0 0-15,0 21 0,-21-21 16,21 1-16,0-1 0,0 0 15,0 0-15,0 0 0,0 0 0,0 1 16,0-1-16,21-21 0,0 0 16,0 0-16,1 0 0,-1 0 15,0 0-15,0-21 0,0 21 0,0-22 16,-21 1-16,22-21 0</inkml:trace>
  <inkml:trace contextRef="#ctx0" brushRef="#br0" timeOffset="193764.72">8255 9144 0,'0'0'0,"-21"-21"0,0 21 16,-1 0-16,1 0 0,0 0 31,42 0 0</inkml:trace>
  <inkml:trace contextRef="#ctx0" brushRef="#br0" timeOffset="193931.62">7324 9356 0,'0'21'0,"21"-21"16,0 0-16,0 0 15,0 0-15,0 0 16,1 0-16,20 0 0,-21 0 0,0 0 16,22-21-16,-22 0 0,21 21 0</inkml:trace>
  <inkml:trace contextRef="#ctx0" brushRef="#br0" timeOffset="195271.85">8234 9589 0,'0'0'0,"-43"21"31,65-21 1,-1 0-32,0-21 0,21-1 15,-21 22-15,22-21 0,-1 0 0,-21 0 16,22 0-16,-1-22 0,0 22 15,-21 0-15,1-21 0,20 21 0,-42-1 16,0-20-16,0 21 0,0 0 16,0-22-16,0 22 0,0 0 0,-21 21 15,0 0-15,-1 0 0,1 0 16,0 21-16,0 0 16,21 22-16,-21-22 0,21 21 15,0 1-15,0-1 0,0 21 0,-21 1 16,21-1-16,-22 1 0,22-1 15,-21 1-15,21-1 0,-21 1 0,0-1 16,0 1-16,21-1 0,0 1 0,-21-1 16,21 1-16,-22-1 0,22 1 15,0-1-15,0-20 0,0-1 0,0 0 16,0 1-16,0-22 0,0 0 16,22 0-16,-1-21 0,0 0 15,0 0-15,0-21 0,0 0 0,1 0 16,-1 0-16,0-22 0,-21 1 0,21 0 15,0-1-15,-21 1 0,0 0 16,0-1-16,0-20 0,0 20 0,0 1 16,0-21-16,0 20 0,-21 1 0,0-22 15,0 22-15,0 0 0,-1-1 16,1 1-16,0 21 0,0 0 0,-21 0 16,20-1-16,1 1 0,0 21 15,0 0-15,21-21 16,21 0-1,0 21 1,0-21-16,22 21 0,-22-21 0,21 21 16,1-22-16,-22 1 0,21 0 15,0 0-15,1 0 0,-1 0 16,0-1-16,-20 1 0,20 0 0,-21 0 16,0 21-16,0-21 0,1 21 15,-44 0 1,1 21-1,0 0-15,0 0 16,21 0-16,-21 1 0,21-1 16,0 0-16,0 0 0,0 0 15,0 0-15,0 1 0,21-1 16,0 0-16,0-21 0,0 0 0,1 0 16,-1 0-16,21 0 15,-21 0-15,22 0 0,-22-21 0,21 21 16,-21-21-16,0-1 0,22 1 0,-22 21 15,-21-21-15,21 0 0,-21 0 16,21 0-16,-21-1 0,21 1 0,-21 0 16,0 0-16,0 42 47,-21 0-47,21 0 0,-21 1 15,21 20-15,0-21 0,0 21 16,0 22-16,0-22 0,0 22 0,0-22 15,0 22-15,0-1 0,0-21 16,0 22-16,0-1 0,0 1 0,0-22 16,0 22-16,0-1 0,0 1 0,0-1 15,0 1-15,0-1 0,0 1 16,0-22-16,0 22 0,0-22 0,-21 0 16,21-21-16,0 22 0,0-22 0,-21-21 31,0 0-31,21-21 0,-22 0 15,1-22-15,0 1 0,0 0 0,0-22 16,0 22-16,-1-43 0,1 22 16,21-1-16,-21 1 0,21-22 0,0 21 15,0 1-15,0-1 0,0 22 16,0-21-16,0-1 0,0 22 0,21-1 16,0 1-16,1 0 0,-1-1 15,0 1-15,0 0 0,0 21 0,22-22 16,-22 1-16,21 21 0,-21 0 0,22-22 15,-22 22-15</inkml:trace>
  <inkml:trace contextRef="#ctx0" brushRef="#br0" timeOffset="195564.68">10223 9017 0,'0'0'0,"22"0"0,-22-21 15,0 0-15,0 42 16,0 0 0,-22 0-16,22 0 0,0 22 15,0-22-15,-21 21 0,21-21 0,0 22 16,-21-1-16,21-21 0,0 22 16,0-22-16,0 21 0,0-21 0,0 0 15,0 22-15,0-22 0,0 0 16,0 0-16,0 0 0,0 1 15,21-22 1,0 0-16,1 0 0,-1-22 16,-21 1-16,21 0 0,0 0 15,21 0-15</inkml:trace>
  <inkml:trace contextRef="#ctx0" brushRef="#br0" timeOffset="195983.39">10520 9017 0,'0'-21'0,"0"42"0,0-63 0,0 21 16,0 42-1,0 21 1,0-21-16,0 0 0,0 22 16,0-1-16,0-21 0,0 22 15,0-1-15,0-21 0,0 21 0,0-20 16,-21-1-16,21 21 0,0-21 16,0 0-16,0 1 0,-22-1 0,22 0 15,-21 0-15,21-42 47,0 0-47,0 0 0,21-1 0,1 1 16,-22-21-16,21 21 0,0 0 15,0-1-15,0-20 0,-21 21 0,21 0 16,22 0-16,-22-1 16,0 1-16,0 0 0,0 21 0,1 0 15,-1 0-15,0 21 0,0 0 0,-21 1 16,0-1-16,0 21 0,0-21 15,0 0-15,0 22 0,0-22 0,0 21 16,0-21-16,-21 1 0,21-1 0,0 0 16,-21 0-16,21 0 0,0 0 15,21-21 17,0-21-17,0 0-15</inkml:trace>
  <inkml:trace contextRef="#ctx0" brushRef="#br0" timeOffset="196331.19">11091 9313 0,'-21'0'31,"42"0"0,0 0-31,1 0 0,-1-21 16,0 21-16,0-21 0,0 21 0,0-21 15,1 0-15,-1 0 0,0-1 0,0 1 16,-21 0-16,21 0 0,-21 0 16,-21 21-1,0 0-15,0 0 16,0 0-16,-22 0 0,22 21 16,0 0-16,-21 0 0,20 22 0,1-22 15,0 0-15,0 21 0,21 1 0,0-22 16,0 21-16,0-21 0,0 0 15,21 1-15,0-1 0,0 0 0,1 0 16,-1 0-16,21-21 0,-21 0 16,0 0-16,22 0 0,-22 0 0,21 0 15,-21 0-15,22-21 0,-22 0 0,21 0 16,-21 0-16</inkml:trace>
  <inkml:trace contextRef="#ctx0" brushRef="#br0" timeOffset="196576.05">9927 9186 0,'0'0'0,"-42"0"0,21 22 0,-1-22 0,44 0 31,-1 0-31,0 0 16,21 0-16,1 0 0,-1 0 0,0 0 16,22 0-16,-22-22 0,0 1 15,1 21-15,-1-21 0,0 21 0,1-21 16</inkml:trace>
  <inkml:trace contextRef="#ctx0" brushRef="#br0" timeOffset="197092.49">12742 8954 0,'0'0'0,"0"-22"0,0 1 0,0 0 15,0 0-15,-21 0 0,0 21 16,0-21-16,0-1 0,-1 1 0,-20 21 16,21 0-16,-21 0 0,20 0 15,-20 0-15,0 21 0,21 1 0,-22-1 16,22 21-16,-21 0 0,21 1 16,-1-1-16,1 22 0,0-22 0,21 0 15,-21 1-15,21 20 0,-21-21 16,21 1-16,0-1 0,0-21 15,0 22-15,0-1 0,21-21 0,0 0 16,0 0-16,0 1 0,22-22 0,-22 0 16,21 0-16,1 0 0,-1 0 15,0 0-15,1 0 0,-1 0 0,0-22 16,22 1-16,-22 0 0,0 0 0,1-21 16</inkml:trace>
  <inkml:trace contextRef="#ctx0" brushRef="#br0" timeOffset="197961.56">13187 9123 0,'0'0'0,"0"-21"0,0 0 16,-21 21-16,-22 0 16,22 0-16,0 21 15,0 0-15,-22 0 0,22 0 16,-21 22-16,21-22 0,0 0 0,-1 21 16,1-21-16,21 1 0,0-1 15,0 0-15,0 0 0,0 0 0,0 0 16,0 1-16,21-22 0,1 21 0,-1-21 15,0 0-15,0 0 0,21 0 16,-20 0-16,-1 0 0,0 0 0,0 0 16,0 0-16,0-21 0,1 21 15,-1-22-15,-21 1 0,0 0 0,0 0 16,0 0-16,0-22 0,0 22 16,0 0-16,0 0 0,0 0 15,0-22-15,0 22 0,0 0 16,0 0-16,0 0 0,21 21 0,0-21 15,0 21-15,0 0 0,22 0 0,-22 0 16,0 0-16,0 0 0,0 21 16,22 0-16,-22 0 0,0 0 0,0 22 15,-21-22-15,21 0 0,-21 0 0,22 21 16,-22-20-16,0-1 0,0 0 16,0 0-16,0 0 0,0 0 0,0 1 15,0-1 1,-22-21-16,1 0 15,21-21 1,0-1 0,0 1-16,0 0 0,21 0 15,1-21-15,-22 20 0,21-20 0,0 21 16,0-21-16,0 20 0,0-20 0,1 21 16,-1-21-16,0 20 0,0 22 15,0 0-15,0 0 0,1 0 0,-1 0 16,0 0-16,0 22 0,0 20 15,-21-21-15,0 0 0,0 22 0,0-22 16,0 0-16,0 21 0,0-21 0,0 1 16,0-1-16,0 0 0,0 0 15,0 0-15,0 0 0,0 1 16,-21-22-16,0 0 16,21-22-1,0 1 1,0 0-16,0 0 0,21-21 15,0 20-15,0 1 0,1-21 16,-1 0-16,0 20 0,0-20 0,0 0 16,22 21-16,-22-1 0,0 1 0,0 0 15,0 21-15,0 0 0,1 0 16,-1 21-16,0 0 0,-21 1 16,0-1-16,0 0 0,0 21 0,0-21 15,0 1-15,0 20 0,0-21 16,0 0-16,0 0 0,-21 1 0,21-1 15,0 0-15,-21 0 0,21 0 16,21-21 15,0-21-31,0 0 0,0 21 16,0-21-16</inkml:trace>
  <inkml:trace contextRef="#ctx0" brushRef="#br0" timeOffset="198603.72">14541 9059 0,'0'0'0,"0"-21"0,0 42 32,0 1-17,0-1-15,0 0 0,0 21 16,0-21-16,0 1 0,0-1 16,0 0-16,-21 0 0,21 0 0,0 0 15,0 1-15,-21-1 0,21 0 16,0 0-16,0 0 15,0-42 17,0 0-17,0 0-15,0 0 0,0-1 16,21-20-16,-21 21 0,21-21 0,1 20 16,-22 1-16,21-21 0,0 21 15,0 0-15,0-1 0,-21 1 0,21 21 16,1 0-16,-1 0 0,0 0 15,0 0-15,-21 21 0,21 1 16,-21-1-16,0 0 0,21 0 0,-21 0 16,22 0-16,-22 1 0,0 20 15,0-21-15,0 0 0,0 0 16,0 1-16,0-44 47,0 1-32,0 0-15,0 0 16,21-21-16,0 20 0,0 1 0,-21-21 16,21 0-16,22 20 0,-22-20 0,0 21 15,0-21-15,21 20 0,-20 1 16,20 21-16,-21 0 0,0 0 0,22 0 16,-22 21-16,0 1 0,-21-1 0,21 0 15,-21 21-15,0-21 16,0 1-16,0 20 0,0-21 0,0 21 15,0-20-15,0-1 0,-21 0 0,0 21 16,21-21-16,-21-21 0,-1 22 16,1-1-16,21 0 0,21-21 47,1 0-47,20 0 0,-21-21 0</inkml:trace>
  <inkml:trace contextRef="#ctx0" brushRef="#br0" timeOffset="199235.49">15642 9017 0,'0'0'16,"0"-21"-16,0 0 0,-21 21 15,0 0-15,0 21 0,-1 0 16,1 0-16,0 0 0,0 1 16,0-1-16,0 21 0,-1-21 0,22 0 15,0 1-15,-21 20 0,21-21 16,0 0-16,0 0 0,0 1 15,21-22-15,1 0 0,-1 0 16,0 0-16,0 0 0,0 0 16,0 0-16,-21-22 15,0 1-15,0 0 0,22 0 16,-22 0-16,0 0 0,0-1 16,0-20-16,0 21 0,0-21 15,0-1-15,21 22 0,0 0 0,0-21 16,0 20-16,0 1 0,1 0 15,-1 0-15,0 0 0,0 21 0,0 0 16,0 0-16,1 21 0,-1-21 16,0 42-16,0-21 0,0 1 0,0 20 15,-21-21-15,22 21 0,-22 1 0,0-22 16,0 0-16,0 21 0,0-20 16,0-1-16,0 0 0,0 0 0,0 0 15,0 0-15,0 1 16,-22-22-1,22-22 1,0 1-16,0 0 0,0 0 16,0 0-16,0 0 0,0-22 15,0 22-15,22-21 0,-1-1 0,21 1 16,-21 0-16,0-1 0,22 1 0,-22 21 16,21-21-16,1 20 0,-1 1 15,-21 21-15,21 0 0,1 0 0,-22 21 16,21 1-16,-21 20 0,1-21 15,-22 21-15,0 1 0,0-1 0,0 0 16,0 1-16,0-1 0,0-21 0,0 22 16,0-22-16,0 0 15,-22 0-15,1 0 0,0-21 0,21 21 16,-21-21-16,0 0 16,0 0-16,21-21 15</inkml:trace>
  <inkml:trace contextRef="#ctx0" brushRef="#br0" timeOffset="199779.53">16997 8657 0,'0'-21'16,"0"42"-16,21-42 0,-21 0 0,21 21 15,-21-21-15,0 42 16,21 0-1,-21 0-15,0 0 0,0 43 0,0-22 16,0 1-16,0 20 16,0-21-16,0 22 0,0-22 0,0 1 15,0 20-15,0-21 0,0-20 0,0 20 16,0 0-16,-21-21 0,21 1 16,0-1-16,0 0 0,0 0 15,0-42 1,0 0-1,0 0-15,0-1 0,0-20 16</inkml:trace>
  <inkml:trace contextRef="#ctx0" brushRef="#br0" timeOffset="200100.45">16933 8678 0,'0'0'0,"0"-21"0,0 0 15,0-21-15,0 21 0,0-1 0,0 1 16,0 0-16,0 0 0,21 0 15,1 21-15,-1-21 0,21-1 0,0 1 16,1 21-16,-1-21 0,22 21 0,-1 0 16,1 0-16,-1 0 0,1 21 15,-22 0-15,0 1 0,1 20 0,-1-21 16,-21 21-16,-21 1 0,0-1 16,0 22-16,-21-22 0,-21 0 0,-1 1 15,-20-1-15,20 0 0,-20 1 0,-1-22 16,22 21-16,-21-21 15,20 0-15,22 1 0,0-22 0,0 21 16,0-21-16,42 0 31,0 0-31,0-21 16,0 21-16,0-22 0,1 1 16,-1 21-16,0-21 0</inkml:trace>
  <inkml:trace contextRef="#ctx0" brushRef="#br0" timeOffset="200616.15">17949 9081 0,'0'0'0,"21"0"16,1 0 0,-1-22-16,-21 1 0,0 0 15,0 0-15,21 0 16,-21 0-16,0-1 0,0 1 0,0 0 15,0 0-15,0 0 0,0 0 16,-21 21-16,0 0 0,-1 0 16,1 0-16,0 21 0,0-21 0,-21 42 15,20-21-15,-20 0 16,21 22-16,-21-22 0,20 21 0,1 1 0,0-22 16,0 21-16,0-21 15,21 0-15,0 1 0,0-1 0,0 0 16,0 0-16,21-21 0,0 0 15,0 0-15,0 0 0,1 0 16,-1 0-16,0 0 0,21-21 0,-21 21 16,1-21-16,-1 0 0,0-1 0,0 1 15,21 0-15,-20-21 0,-1 21 16,0-22-16,0 22 0,0-21 0,-21 21 16,21-22-16,-21 22 0,22 0 15,-22 42 1,0 0-16,-22 22 0,1-22 15,21 0-15,0 21 16,-21-21-16,21 22 0,0-22 0,0 21 16,0-21-16,0 1 0,0-1 15,0 0-15,0 0 0,21-21 0,0 21 16,1-21-16,-1 0 0,0 0 0,0 0 16,0 0-16,22 0 0,-22 0 15,21 0-15,-21 0 0</inkml:trace>
  <inkml:trace contextRef="#ctx0" brushRef="#br0" timeOffset="201015.92">18478 9038 0,'0'0'0,"0"-21"0,0 0 15,0 0-15,0 0 0,0-1 0,0 1 16,0 0-16,0 0 0,22 21 16,-1-21-16,-21 0 0,21-1 0,0 22 15,21-21-15,-20 21 0,-1 0 16,21 0-16,-21 0 0,0 21 0,22 1 15,-22-1-15,0 0 0,-21 21 16,21 1-16,-21-22 0,0 21 0,21 0 16,-21 1-16,0-22 0,0 21 0,0-21 15,0 1-15,0-1 16,-21 0-16,0 0 0,0-21 0,21 21 16,0-42 15,0 0-31,0 0 0,0 0 15,0-1-15,21 1 0,-21-21 16,21 21-16,0-22 0,1 1 0,20 0 16,-21-1-16,0 1 0,0 0 0,22-1 15,-22 22-15,0 0 0,0 0 16,22 21-16,-22 0 0,0 0 0,0 0 16,0 0-1,-21 21-15,0 0 0,0 0 16,0 1-16,0-1 0,0 21 0,0-21 0,0 0 15</inkml:trace>
  <inkml:trace contextRef="#ctx0" brushRef="#br0" timeOffset="202029.34">19325 9186 0,'0'0'0,"21"0"0,0 0 0,1 0 16,-1 0-16,0-21 0,0 0 15,0 0-15,0 0 0,1 0 16,-22-22-16,21 22 0,0-21 0,-21 21 15,0-1-15,0-20 0,0 21 16,0 0-16,-21 21 16,0 0-16,-1 0 0,1 0 15,0 21-15,0 0 0,-21 21 16,20-20-16,1-1 0,0 21 0,21-21 16,0 0-16,-21 22 0,21-22 15,0 0-15,0 0 0,0 0 0,0 1 16,21-1-16,-21 0 0,42 0 0,-20 0 15,-1-21-15,21 21 0,0-21 16,1 0-16,-1 0 0,0 0 0,1 0 16,-1 0-16,0 0 0,1-21 0,-1 0 15,-21 0-15,22 21 0,-22-42 16,21 20-16,-21 1 0,0-21 16,1 21-16,-1-22 0,-21 1 15,0 0-15,0 21 0,0-22 0,0 22 16,0 0-16,-21 21 15,-1 0-15,1 21 16,21 0-16,-21 22 0,21-22 0,-21 0 16,21 21-16,-21-21 0,21 22 15,0-22-15,0 0 0,0 0 0,0 22 16,0-22-16,0 0 0,0 0 16,0 0-16,0 0 15,21-21-15,0 0 16,-21-21-1,21 0 1,-21 0-16,0 0 0,0 0 0,21-22 16,-21 22-16,0-21 0,22-1 15,-1 22-15,0-21 0,0 0 0,0 20 16,0-20-16,1 21 0,-1 0 0,0 0 16,0 21-16,0 0 0,0 0 15,-21 21-15,22 0 0,-22 0 16,0 0-16,0 22 0,0-22 15,0 21-15,0-21 0,0 0 0,0 22 16,0-22-16,21 0 0,-21 0 0,0 0 16,21 1-16,-21-1 15,21 0-15,0 0 0,0-21 0,1 21 16,-1-21-16,0 0 0,0 0 0,0 0 16,0 0-16,1 0 0,-1 0 15,21 0-15,-21-21 0,0 0 0,1 0 16,-1 0-16,0-22 0,0 22 0,0-42 15,0 20-15,-21-20 0,22 20 16,-1-20-16,0-1 0,-21 1 0,21-1 16,0 22-16,0-21 15,1 20-15,-22 1 0,0 21 0,0-22 0,0 22 16,-22 42 15,1 22-31,0-22 0,0 21 0,21 1 16,-21 20-16,0-21 0,-1 22 15,22-22-15,0 22 0,0-22 0,0 22 16,0-22-16,0 0 0,0 1 0,0-1 16,0-21-16,0 21 0,22-20 15,-1-1-15,0 0 0,0 0 0,0-21 16,0 21-16,1-21 16,-1 0-16,0 0 0,0 0 0,0 0 15,0 0-15,1-21 0,-1 21 0,0-21 16,0 0-16,0 0 15,0-1-15,1 1 0,-1-21 0,0 21 16</inkml:trace>
  <inkml:trace contextRef="#ctx0" brushRef="#br0" timeOffset="202279.32">20722 8636 0,'0'0'0,"-21"0"0,0 0 0,21 21 16,21 0-1,21-21-15,-21 0 16,22 0-16,-1 0 0,0 0 0,1 0 16,-1 0-16,0 0 15,1 0-15,-1 0 0,-21 0 0,22 0 16,-22 0-16,0 0 0,0 0 0,0 0 16,0 0-16,-21-21 31</inkml:trace>
  <inkml:trace contextRef="#ctx0" brushRef="#br0" timeOffset="202428.23">21230 8805 0,'0'43'16,"21"-170"-16,-42 275 0,21-212 0,0 149 16,0-64-16,0 0 31,-21-21 16,0 0-47</inkml:trace>
  <inkml:trace contextRef="#ctx0" brushRef="#br2" timeOffset="209724.01">23749 3514 0,'0'-21'31,"0"-1"16,0 44-16,0-1-31,0 0 0,0 0 0,0 0 16,0 0-16,0 1 0,0-1 16,0 0-16,0 21 0,0-21 0,0 1 15,0-1-15,0 0 0,0 0 16,0 0-16,0 0 0,0 1 0,0-1 15,0 0-15,0 0 16,0-42 31,0 0-47,0 0 0,0-1 16,0 1-16</inkml:trace>
  <inkml:trace contextRef="#ctx0" brushRef="#br2" timeOffset="210592.68">24045 3281 0,'0'0'0,"0"-21"0,0 0 15,-21 21-15,0 0 16,0-22-16,0 22 0,-1 0 0,1-21 16,0 21-16,0 0 0,0 0 15,0 0-15,-22 0 0,22 0 16,0 0-16,0 0 0,-22 0 0,22 21 16,-21 1-16,21-22 0,-22 21 15,22 0-15,0 0 0,-21 0 16,21 0-16,-1 1 0,1 20 0,0-21 15,0 0-15,0 0 0,0 22 16,21-22-16,0 0 0,-22 21 0,22-20 16,-21 20-16,21-21 0,0 0 15,0 0-15,0 22 0,0-22 0,0 0 16,0 0-16,0 22 0,0-22 16,0 0-16,0 0 0,0 21 0,0-20 15,0-1-15,0 0 0,21 0 16,1 21-16,-1-20 0,0-1 0,0 0 15,0-21-15,0 21 0,1 0 16,-1 0-16,0-21 0,0 22 16,21-22-16,-20 0 0,20 21 15,-21-21-15,21 0 0,-20 0 0,20 0 16,-21 0-16,21 0 0,1 0 16,-22 0-16,21 0 0,-21 0 0,1 0 15,20-21-15,-21 21 0,0-22 0,0 22 16,1-21-16,-1 21 0,0-21 15,0 0-15,0 0 0,0 0 0,-21-1 16,22 1-16,-1 0 16,0-21-16,-21 21 0,21-1 0,-21-20 15,21 21-15,-21 0 0,0 0 0,21-1 16,-21 1-16,0-21 0,0 21 16,0 0-16,0-1 0,0 1 15,0-21-15,0 21 0,0 0 0,0-1 16,0-20-16,0 21 0,-21 0 15,21 0-15,-21-1 0,21-20 0,-21 21 16,0 21-16,21-21 0,-21 0 16,-1-1-16,1 1 0,0 0 0,0 0 15,0 0-15,0 21 16,-1-21-16,-20 21 0,21 0 0,0 0 16,0-22-16,-1 22 15,1 0-15,-21 0 0,21 0 0,0 0 0,-22 0 16,22 0-16,-21 0 15,21 0-15,-1 0 0,1 22 0,0-22 16,0 0-16,0 21 0,0-21 16,-1 0-16,1 21 0,21 0 15,0 0 1,0 0 0</inkml:trace>
  <inkml:trace contextRef="#ctx0" brushRef="#br2" timeOffset="-197135.6">23177 4064 0,'0'-21'781</inkml:trace>
  <inkml:trace contextRef="#ctx0" brushRef="#br2" timeOffset="-189363.39">23304 4085 0,'22'0'31,"-22"-21"547,0 0-547,21 21-15,-21-21 0,0 42 156,-21-21-157,21 21-15,-22-21 16,22 21-16,-21-21 31,21 21-31,-21-21 0,0 0 47,21 22-47,-21-22 16,0 0-16,-1 0 15,1 21 1,0-21-16,0 0 15,0 0 1,0 0 0,21 21-1,-22-21 1,1 0 0,0 0 15,21 21-16,-21-21-15,0 0 32,0 0-17,-1 0 1,1 21 0,0-21-16,0 0 15,0 0 1,0 0-16,-1 0 15,1 0 1,0 0-16,0 0 16,0 0-1,0 0-15,-1 0 0,1 0 16,0 0-16,0 0 16,0 0-16,0 0 15,-1 0 1,1 0-16,0 0 15,0 0-15,21-21 0,-21 21 16,0 0-16,-1 0 0,1 0 16,0 0-16,21-21 0,-21 21 0,0 0 15,0 0 1,-1-21-16,1 21 16,0-21-1,0 21-15,0 0 16,21-22-16,-21 22 15,-1-21-15,1 21 16,21-21-16,-21 21 0,21-21 16,0 0-16,-21 21 0,0-21 15,0-1 1,-1 22 0,1 0-16,21-21 15,-21 21-15,21-21 0,-21 21 0,0 0 16,21-21-16,-21 21 15,-1 0-15,1-21 0,0 21 16,0 0-16,0-21 0,0-1 16,-1 22-16,1 0 0,21-21 15,-21 21-15,0 0 0,0-21 16,0 0-16,-1 0 16,1 21-16,21-21 15,-21-1-15,0 1 0,0 21 16,21-21-16,0 0 0,-21 0 15,-1 21-15,1-21 0,21-1 16,-21 1-16,0 0 16,0 21-16,0-21 0,21 0 0,-22 21 15,22-21-15,-21-1 0,0 1 16,21 0-16,-21 21 0,21-21 0,0 0 16,-21 0-16,21-1 0,-21 1 15,21 0-15,0 0 16,-22 0-16,22 0 0,0-1 0,-21 1 15,21 0-15,0 0 0,-21 21 0,21-21 16,0 0-16,0-1 0,0 1 16,0 0-16,-21 0 0,21 0 15,0 0-15,0-1 16,0 1 0,0 0-16,0 0 0,0 0 15,0 0-15,0-1 16,0 1-16,0 0 15,0 0-15,0 0 0,0 0 16,21-1-16,-21 1 0,0-21 16,0 21-16,0-22 15,21 22-15,-21 0 16,21 0-16,-21 0 0,0 0 16,0-1-16,0 1 0,22 21 15,-22-21-15,21 0 0,-21 0 16,0 0-16,21 21 0,-21-22 15,21 22-15,-21-21 0,21 0 0,-21 0 16,21 0 0,1 0-16,-22-1 15,21 1-15,0 0 16,-21 0-16,21 0 16,0 0-16,0-1 15,1 22 1,-1-21-16,0 21 15,-21-21-15,21 0 0,0 21 16,-21-21-16,21 21 0,1-21 16,-1 21-16,-21-22 0,21 22 0,0-21 15,0 0-15,0 21 16,-21-21-16,22 21 0,-1-21 16,-21 0-16,21 21 0,0-22 15,0 1-15,-21 0 16,21 21-16,1-21 0,-22 0 0,21 21 15,-21-21-15,21-1 16,0 22-16,-21-21 0,21 0 16,0 0-1,1 0-15,-1 0 16,0 21-16,-21-22 0,21 22 16,-21-21-16,21 21 0,0 0 15,-21-21-15,22 0 0,-1 21 16,0 0-16,-21-21 0,21 21 15,0 0-15,-21-21 0,21 21 0,1-22 16,-1 22-16,0 0 0,-21-21 16,21 21-16,0 0 0,0-21 0,1 21 15,-1 0-15,0-21 0,0 21 16,0 0-16,22 0 0,-22-21 16,0 21-16,0-21 0,0 21 15,0 0-15,1 0 0,-1-22 0,0 22 16,0 0-16,0 0 0,-21-21 15,21 21-15,1 0 0,-1 0 0,0-21 16,0 21-16,0 0 16,0-21-1,1 21-15,-1 0 16,0 0-16,-21-21 16,21 21-16,0 0 15,0 0 1,-21-21-1,0-1 95</inkml:trace>
  <inkml:trace contextRef="#ctx0" brushRef="#br2" timeOffset="-188477.42">22775 1080 0,'0'0'0,"-21"0"31,42 0 47,0 0-62,1 0-16,-1 0 15,-21 21-15,21-21 0,0 0 16,21 0-16,-20 0 0,-1 0 0,0 0 16,21 0-16,-21 0 0,1 21 15,-1-21-15,0 0 0,0 0 16,0 0-16,0 0 0,1 0 16,-1 0-16,0 0 0,0 0 15,0 0-15,0 0 16,1 0-1,-1 0 1,0 0 0,-21 21 62,0 0-63,0 0 1,-21-21-16,21 22 16,-21-1-16,-1 0 15,22 0-15,-21 0 16,21 0-16,-21-21 0,21 22 16,0-1-1,-21-21-15,21 21 0,-21 0 0,0 0 16,21 0-1,-22-21-15,1 22 16,21-1 0,-21-21-16,21 21 15,-21-21-15,21 21 32,21-21 14,0 0-46</inkml:trace>
  <inkml:trace contextRef="#ctx0" brushRef="#br2" timeOffset="-187229.14">23283 381 0,'-21'0'16,"0"0"-16,0 0 16,21-21 15,0 0-15,0 0-1,21-1 1,0 22-16,0 0 0,-21-21 15,21 21-15,1 0 0,-1 0 16,0 0-16,0 0 16,0 0-1,0 0-15,-21 21 0,0 1 16,0-1-16,0 0 16,0 0-16,-21 0 15,0 0-15,0-21 0,21 22 16,-21-1-16,0 0 0,-1-21 15,1 21-15,0 0 0,0-21 0,0 0 16,21 21-16,-21-21 16,-1 0-16,22 22 0,22-22 62,-1 0-62,0 0 0,0 0 16,0 0-16,0 0 0,1 0 15,-1 0-15,0 0 0,21 0 0,-21 0 16,1 0-16,20 0 16,-21 0-16,0 0 0,0 0 15,1 0-15,-22-22 63,0 1-48</inkml:trace>
  <inkml:trace contextRef="#ctx0" brushRef="#br2" timeOffset="-186104.78">23601 0 0,'0'0'0,"-43"0"31,22 0-31,0 0 15,0 0-15,0 0 0,0 0 16,-1 0-16,1 0 16,0 0-16,0 0 0,0 0 0,0 0 15,-1 0-15,1 0 16,-21 0-16,21 0 0,0 0 0,-1 0 16,1 0-16,0 0 0,-21 0 15,21 0-15,-1 0 0,1 0 0,0 0 16,0 0-16,0 0 0,0 0 15,-1 21-15,1 0 0,0 1 0,21 20 16,0-21-16,0 0 0,-21 0 16,21 1-16,-21-1 0,21 0 15,0 0-15,0 0 0,-21 22 16,21-22-16,0 0 0,-22 0 0,22 0 16,0 0-16,0 1 15,0-1-15,0 0 0,0 0 0,0 0 16,0 0-16,0 1 15,0-1-15,0 0 16,22 0-16,-1-21 0,0 21 16,0-21-16,-21 21 0,21 1 0,0-22 15,1 0-15,-1 0 0,0 21 16,0 0-16,0-21 16,0 21-16,1-21 0,-1 0 15,0 21-15,0-21 0,0 0 16,0 0-16,1 21 0,-1-21 0,0 0 15,0 0-15,0 0 0,22 0 16,-1 0-16,-21 0 16,0 0-16,0 0 0,1 0 15,-1 0-15,0 0 0,21 0 16,-21 0-16,1 0 0,20-21 0,-21 21 16,0 0-16,0-21 0,22 21 15,-22 0-15,0-21 0,0 0 0,0 21 16,-21-21-16,22 21 0,-1-22 15,0 22-15,-21-21 0,21 0 16,0 0-16,0 0 0,-21 0 16,22-1-1,-22 1-15,21 21 0,-21-21 16,0 0-16,21 0 0,-21 0 16,0-1-1,0 1-15,0 0 0,0 0 16,0 0-16,0 0 15,0-1-15,0 1 0,0 0 0,0 0 16,-21 0-16,0 0 16,21-1-16,-22 1 0,22 0 0,-21 0 15,0 0-15,0 0 16,21-1-16,-21 1 0,21 0 0,-21 21 16,-1 0-16,1 0 0,0 0 15,0 0-15,-21 0 0,20 0 0,1 0 16,-21 0-16,21 0 0,0 0 15,-1 0-15,1 0 0,0 0 0,0 0 16,0 0-16,0 0 0,-1 0 16,1 0-16,0 0 0,0 0 0,0 0 15,0 0-15,-1 0 16,1 0-16,0 0 16,0 0-16,0 0 0,0 0 15,-1 0-15,1 0 16,0 0-16,0 0 0,0 0 15</inkml:trace>
  <inkml:trace contextRef="#ctx0" brushRef="#br2" timeOffset="-184252.85">22288 2286 0,'0'21'15,"22"-42"48,-1 0-48,-21 0-15,0 0 16,0-1-16,21 22 16,-21-21-16,0 42 46,-21-21-30,21 22-16,-21-1 0,-1 0 16,22 0-16,-21 21 0,0-20 0,0 20 15,21-21-15,-21 21 0,0 1 16,-1-1-16,1 0 0,0 1 0,0-1 16,0-21-16,0 22 0,-1-22 15,1 21-15,21-21 0,-21 0 0,0 1 16,21-1-16,-21 0 0,21 0 15,-21-21 1,21-21 47,21 0-63,-21 0 15,21 21-15,-21-22 0,21 22 0</inkml:trace>
  <inkml:trace contextRef="#ctx0" brushRef="#br2" timeOffset="-183465.3">22394 2752 0,'0'0'0,"0"21"0,-21 0 15,0-21 1,21 21-16,0 0 31,21-21-15,0 0-1,-21-21-15,21 21 16,1-21-16,-22 0 16,0 0-16,0 0 15,-22 21 32,1 21-31,21 0-16,-21-21 0,21 21 0,0 0 15,0 0 1,21-21 15,0 0-15,1 0 0,-22-21-16,0 0 0,21 0 15,-21 0-15,0 0 16,0-1-16,-21 22 47,21 22-47,-22-22 0,22 21 15,0 0-15,0 0 0,0 0 16,0 0 0,22-21 30,-1-21-30</inkml:trace>
  <inkml:trace contextRef="#ctx0" brushRef="#br2" timeOffset="-182413.22">22923 2731 0,'0'0'0,"-21"21"62,0 0-62,21 0 16,0 0 0,21-21 30,0 0-30,-21-21-16,0 0 16,0 0-1,0 0 1,-21 21 0,21 21-1,-21-21-15,21 21 0,-21-21 0,21 21 16,0 0-1,0 0 1,21-21 0,0 0-16,0 0 15,1 0 1,-22-21-16,21 21 0,-21-21 0,0 0 16,0 0-16,0 0 31,-21 21-16,21 21 1,-22-21-16,22 21 0,-21 0 16,21 0-1,0 0 1,21-21 0,1 0-1,-1 0 1,-21-21-16,0 0 15,0 0 1,-21 21 15,-1 0-31,22 21 16,0 0 0,0 0-1,0-42 48,22 21-63,-22-21 15,0 0 1,-22 21 46,22 21-62</inkml:trace>
  <inkml:trace contextRef="#ctx0" brushRef="#br1" timeOffset="-167073.42">2773 10795 0,'0'0'0,"21"-21"16,-21 0-16,0 0 16,0-1-1,-21 22 16,0 0-31,-1 22 0,1 20 16,-21-21-16,21 0 0,0 22 0,-22-1 16,1 0-16,0 1 0,20 20 15,-20 1-15,0-22 0,-1 21 0,1-20 16,21 20-16,-21-20 0,20 20 16,1-21-16,0-20 0,0 20 15,0 0-15,0-21 0,21 1 16,-22-1-16,22 0 15,0-42 1,0 0-16,22-1 16,-1-20-16</inkml:trace>
  <inkml:trace contextRef="#ctx0" brushRef="#br1" timeOffset="-166776.58">2857 10816 0,'0'-21'16,"0"42"-16,22-42 0,-22 42 31,0 22-31,-22-22 16,1 0-16,-21 21 0,21 1 16,-22-1-16,1 0 0,0 1 0,-1 20 15,1-21-15,0 22 0,-1-22 16,1 22-16,0-22 0,21 0 0,-1 1 15,1-22-15,0 21 16,0-21-16,21 1 0,0-1 0,21-21 47,0-21-47,0-1 0,1 1 0,20 0 16</inkml:trace>
  <inkml:trace contextRef="#ctx0" brushRef="#br1" timeOffset="-166259.89">3746 10837 0,'0'0'0,"22"0"0,-1-21 0,-21 0 31,0 0-31,-21 21 15,-1 0-15,-20 0 0,21 0 16,-21 0-16,20 0 0,-20 21 0,0 0 16,-1-21-16,1 21 0,0 1 0,-1-1 15,22 0-15,-21 0 0,21 0 0,0 0 16,-1 1-16,1-1 0,21 0 16,0 0-16,0 0 0,0 0 15,21-21-15,1 0 16,20 22-16,-21-1 0,0-21 0,22 21 15,-1-21-15,0 21 16,-21-21-16,22 21 0,-1 0 0,-21 1 16,0-22-16,1 21 0,-1 0 0,-21 0 15,0 21-15,0-20 0,-21-1 16,-1 0-16,-20 0 0,21 0 0,-21 0 16,-1 1-16,1-22 0,-22 21 15,22-21-15,0 0 0,-22 0 0,22 0 16,21 0-16,-22 0 0,1 0 15,21-21-15,0-1 0,0 22 0,-1-21 16,1 0-16,0 0 0,21 0 16,0 0-16,0-1 15,21 1-15,0 21 0,1-21 16,20 0-16,-21 21 0,21-21 16,1 0-16,-1-1 0,0 22 0,1-21 15,-1 0-15</inkml:trace>
  <inkml:trace contextRef="#ctx0" brushRef="#br1" timeOffset="-165929.08">3831 11049 0,'0'-21'0,"0"42"31,0 0-31,0 0 16,0 22-16,0-22 0,0 21 0,0 1 15,0-1-15,0 0 0,0 1 16,0 20-16,0 1 0,0-22 0,0 21 16,0 22-16,0-21 0,0-1 15,-21 22-15,0-22 0,21 22 0,-21 0 16,-1-22-16,22 1 0,-21-1 0,0 1 16,21-22-16,-21 0 0,21 1 15,0-1-15,0 0 0,0-21 16,0 1-16,0-1 0,0-42 31,0-1-31,0 1 0,0-21 16,21 0-16,-21-1 0,21 1 15,-21-22-15,0 1 0</inkml:trace>
  <inkml:trace contextRef="#ctx0" brushRef="#br1" timeOffset="-165605.27">3746 11240 0,'0'-43'0,"0"86"0,0-128 0,0 43 16,0 20-16,0-20 0,0 21 16,0 0-16,22 0 0,-1-1 0,-21 1 15,21 21-15,21-21 0,-21 0 16,1 21-16,-1-21 0,0 21 0,21 0 16,-21 0-16,1 0 0,-1 0 0,0 0 15,0 21-15,0 0 0,0 0 16,1 0-16,-22 1 0,0 20 0,0 0 15,0 1-15,0 20 0,-22-21 16,1 1-16,-21-1 0,21 0 0,-22 1 16,22-22-16,-21 21 0,21-21 0,-22 1 15,22-22-15,0 0 0,21 21 16,-21-21-16,21-21 16,0-1-16,21 1 15,0 0-15,-21 0 16,21 21-16,1-21 0,-1 0 0,0-1 15,0 1-15</inkml:trace>
  <inkml:trace contextRef="#ctx0" brushRef="#br1" timeOffset="-164700.64">4699 10986 0,'0'0'0,"0"-22"0,0 1 15,-21 21-15,0-21 0,-1 21 16,1 0-16,0 0 0,-21 0 0,21 0 16,-1 0-16,-20 0 0,21 0 15,-21 0-15,20 21 0,-20 0 0,21 1 16,0 20-16,-22-21 0,43 21 16,-21 1-16,21-1 0,-21 0 0,21-20 15,0 20-15,0 0 0,0-21 0,0 22 16,0-22-16,0 0 0,21-21 15,0 21-15,1-21 0,-1 0 0,0 0 16,0 0-16,0 0 0,0 0 16,22-21-16,-22 21 0,21-21 15,-21 0-15,22 0 0,-22-22 0,0 22 16,0 0-16,22-21 0,-43-1 16,21 22-16,-21-21 0,21 21 0,-21-22 15,0 22-15,0 0 0,0 0 0,0 0 16,0 42-1,-21-21 1,0 21-16,-1 0 0,22 21 16,0-20-16,0-1 0,0 21 0,0-21 15,0 0-15,0 64 16,0-64-16,22-21 0,-1 21 16,0-21-16,0 0 0,0 0 15,0 0-15,22 0 0,-22 0 0,0 0 16,0-21-16,0 21 0,1-21 15,-1 0-15,21-21 0,-21 20 0,0 1 16,-21-21-16,22 21 0,-22-22 16,21 22-16,-21 0 0,0 0 0,21 0 15,-21 0-15,0-1 0,0 44 32,0-1-32,0 0 15,0 0-15,0 0 0,0 0 0,0 22 16,-21-22-16,21 0 0,0 21 15,-21-20-15,21-1 0,0 0 16,0 0-16,0 0 0,0 0 0,0 1 16,-22-22-16,22 21 15,-21-21 1,21-21 0,0-1-16,0 1 0,0 0 0,0 0 15,0-21-15,0-1 0,0 22 0,0-21 16,21-1-16,1 22 0,-1-21 15,0 21-15,0 0 0,0-1 0,0 1 16,22 0-16,-22 21 0,0 0 0,21 0 16,-20 0-16,-1 21 15,21 0-15,-21 1 0,0-1 0,-21 0 16,22 21-16,-1-21 0,-21 1 0,0 20 16,0-21-16,0 21 0,0-20 15,0-1-15,0 0 0,0 0 0,0 0 16,-21 0-16,-1 1 0,22-1 15,-21-21-15,0 21 0,0-21 16,21-21 0</inkml:trace>
  <inkml:trace contextRef="#ctx0" brushRef="#br1" timeOffset="-164259.89">6096 10499 0,'0'0'0,"-21"-21"16,42 21 15,0-22-31,0 22 0,22 0 15,-22 0-15,21-21 0,-21 21 0,22 0 16,-1-21-16,0 21 0,1 0 16,-1-21-16,-21 21 0,21 0 15,-20 0-15,-1 0 0,0 0 0,-42 0 32,0 0-32,-1 0 0,-20 21 0,0-21 15,-1 21-15</inkml:trace>
  <inkml:trace contextRef="#ctx0" brushRef="#br1" timeOffset="-163957.05">6054 10520 0,'-22'127'15,"22"-85"-15,0-21 16,0 22-16,0-1 0,0-21 15,0 22-15,0-1 0,-21 0 0,21 22 16,0-22-16,0 22 0,-21-22 0,21 21 16,0-20-16,-21-1 0,21 22 15,0-22-15,0 0 0,0-21 0,0 22 16,0-22-16,0 0 0,0 0 16,21 0-16,0-21 0,0 0 0,-21 22 15,22-22-15,-1 0 0,0 0 16,0 0-16,0 0 0,0-22 15,22 1-15,-43 0 0,42 0 0,-21 0 16,0-22-16,1 22 0,-1-21 0</inkml:trace>
  <inkml:trace contextRef="#ctx0" brushRef="#br1" timeOffset="-163701.2">6625 10732 0,'-42'21'31,"42"0"-31,0 21 0,0-21 0,-21 1 16,21 20-16,0 0 0,0-21 0,-22 22 15,22-1-15,0 0 0,0 1 16,0-1-16,0 0 0,0 1 0,0-1 16,0-21-16,0 0 0,0 1 0,0-1 15,0 0-15,0 0 0,22-21 16,-1 0-16,0 0 0,0 0 15,0-21-15,0 0 0,1 21 16,-22-21-16,21-22 0,0 22 16</inkml:trace>
  <inkml:trace contextRef="#ctx0" brushRef="#br1" timeOffset="-163496.33">6519 11134 0,'0'0'0,"-21"0"0,0 21 32,42-21-32,0 0 15,0-21-15,22 21 0,-22-21 16,0 21-16,21-22 0,1 22 0,-22-21 16,21 21-16,1-21 0,-1 0 15,-21 21-15,21-21 0,-20 21 0,-1-21 16</inkml:trace>
  <inkml:trace contextRef="#ctx0" brushRef="#br1" timeOffset="-163132.53">7048 11113 0,'22'0'31,"-1"0"-31,0-22 0,-21 1 15,21 21-15,0-21 0,0 0 0,1 21 16,-22-21-16,21 0 0,0-1 0,0 22 16,-21-21-16,0 0 15,0 0-15,-21 21 32,0 0-32,21 21 15,-21 0-15,-1 0 0,1 1 0,0-1 16,0 0-16,21 21 0,0-21 0,-21 22 15,21-22-15,0 21 0,0-21 16,0 1-16,0 20 0,0-21 0,0 0 16,21-21-16,-21 21 0,21-21 15,0 0-15,0 0 0,1 0 0,-1 0 16,0 0-16,0 0 0,0 0 0,0 0 16,22-21-16,-22 0 15,0 0-15,0 0 0</inkml:trace>
  <inkml:trace contextRef="#ctx0" brushRef="#br1" timeOffset="-162648.8">7493 10964 0,'0'0'0,"0"-21"15,21 21-15,0-21 0,0 21 16,-21-21-16,22 21 16,-1 0-16,0 0 0,0 0 15,0 0-15,0 21 16,1-21-16,-22 21 0,21 0 0,0 1 15,-21-1-15,0 0 0,0 0 16,0 0-16,0 22 0,0-22 0,0 0 16,0 21-16,-21-21 0,0 1 15,21 20-15,-22-21 0,1 0 0,0 0 16,42-42 15,0 0-15,-21 0-16,22-21 0,-1 20 15,0-20-15,0 21 0,0-21 0,22-1 16,-22 22-16,0-21 0,0 21 16,0-22-16,0 22 0,22 0 0,-22 0 15,-21 0-15,21-1 0,-21 44 32,0-1-32,-21 0 15,21 0-15,-21 0 0,0 0 0,-1 22 16,22-22-16,0 21 0,-21-21 0,21 22 15,0-1-15,0-21 0,0 22 16,0-22-16,0 0 0,0 0 0,21 0 16,-21 0-16,22-21 0,-1 0 0,0 22 15,21-22-15,-21 0 0,1 0 16,-1 0-16,21-22 0,-21 1 16,0 0-16,22 0 0</inkml:trace>
  <inkml:trace contextRef="#ctx0" brushRef="#br1" timeOffset="-162391.95">8530 10753 0,'0'-21'16,"0"42"-16,0-64 0,0 22 0,-21 21 31,21 21-31,-21 1 16,21-1-16,-21 21 0,21-21 15,0 22-15,0-1 0,0-21 0,0 21 16,-22 1-16,22-22 0,0 21 0,0 1 15,-21-1-15,21 0 0,0-21 16,0 1-16,0 20 0,0-21 16,0 0-16,0 0 0,21-21 0,1 0 15,-1 0-15,0 0 16,0 0-16,0 0 0,-21-21 0,21 21 16,1-21-16,-22 0 0,0 0 0</inkml:trace>
  <inkml:trace contextRef="#ctx0" brushRef="#br1" timeOffset="-162213.06">8340 10986 0,'0'0'15,"0"21"1,21-21 0,0 0-16,0 0 0,21 0 15,-20 0-15,-1 0 0,21 0 16,-21 0-16,0-21 0,22 21 0,-22-22 15,21 22-15,-21-21 0,1 21 0,-1-21 16,21 21-16</inkml:trace>
  <inkml:trace contextRef="#ctx0" brushRef="#br1" timeOffset="-161933.22">9123 10732 0,'0'0'15,"0"-22"-15,0 44 32,0-1-32,-21 0 15,-1 21-15,22-21 0,-21 1 0,0 20 16,21-21-16,0 21 0,-21-20 0,0 20 16,21-21-16,0 21 0,-21-20 15,21 20-15,0-21 0,0 0 0,0 0 16,0 1-16,0-1 0,21 0 15,0-21-15,0 0 0,0 0 16,0 0-16,1 0 0,-1 0 0,0 0 16,21-21-16,-21 21 0,1-21 15,-1-1-15</inkml:trace>
  <inkml:trace contextRef="#ctx0" brushRef="#br1" timeOffset="-161656.37">9440 10753 0,'0'0'15,"0"-21"-15,21-1 0,1 22 16,-1 0-16,0 0 16,0 0-16,0 0 15,0 0-15,1 0 0,-1 22 0,0-1 16,0 0-16,0 0 0,0 0 0,-21 0 16,0 22-16,22-22 0,-22 0 15,0 21-15,0-20 0,0 20 0,0-21 16,0 0-16,0 22 0,-22-22 0,1 21 15,0-21-15,0 0 0,0 1 16,0-1-16,-1 0 0,1 0 0,0-21 16,21 21-16,-21-21 0,21-21 31,0 0-31,0 0 0</inkml:trace>
  <inkml:trace contextRef="#ctx0" brushRef="#br1" timeOffset="-161376.54">10266 10774 0,'0'0'0,"0"21"0,21-21 31,0 0-31,0 0 16,0 0-16,1 0 15,-1 0-15,0 0 0,0 0 16,0 0-16,0 0 16</inkml:trace>
  <inkml:trace contextRef="#ctx0" brushRef="#br1" timeOffset="-161200.64">10266 10922 0,'-21'0'16,"42"0"-16,-42 21 0,21 0 16,21-21 15,0 0-31,0 0 0,0 0 0,0 0 15,1 0-15,-1 0 0,0 0 16,0-21-16,0 21 0,-21-21 16</inkml:trace>
  <inkml:trace contextRef="#ctx0" brushRef="#br1" timeOffset="-160631.96">11155 10456 0,'0'0'0,"-21"0"0,21 22 15,-22-1-15,22 0 0,0 0 16,22-42 31,-1 21-47,0-21 0,-21 0 16,21-1-16,0 1 15,-21 0-15,0 0 16,0 0-16,-21 21 15,0 21 1,0 0-16,0 0 0,21 22 16,-22-22-16,1 21 0,0-21 0,0 22 15,21-22-15,-21 21 0,21-21 16,0 22-16,0-22 0,0 0 0,0 0 16,21-21-16,0 21 0,0-21 15,22 0-15,-22 0 0</inkml:trace>
  <inkml:trace contextRef="#ctx0" brushRef="#br1" timeOffset="-160328.14">11726 10414 0,'0'0'15,"-21"-21"-15,0 21 16,0 0-16,0 0 15,21 21-15,-22 0 0,22 0 16,-21 1-16,21 20 0,-21 0 0,21 1 16,0-1-16,0 0 0,0 1 0,-21-1 15,21 0-15,0 1 0,-21-22 16,21 21-16,0 0 0,0 1 0,0-1 16,-21 0-16,21-20 0,0-1 0,0 21 15,0-21-15,0 0 16,21-21-16,0 0 15,0 0-15,-21-21 0,21 0 16,-21 0-16,0 0 16</inkml:trace>
  <inkml:trace contextRef="#ctx0" brushRef="#br1" timeOffset="-160037.05">11557 10689 0,'0'0'15,"-21"-21"-15,21-21 0,0 21 0,0-22 0,0 22 16,0 0-16,0 0 0,0 0 15,21-1-15,-21 1 0,21 0 0,21 21 16,-20-21-16,20 21 0,-21 0 16,21 0-16,1 0 0,-1 0 0,0 21 15,-20 0-15,20 0 0,-21 22 0,0-22 16,-21 21-16,0 1 16,0-22-16,0 21 0,-42 0 0,21-20 15,-22-1-15,22 21 0,-21-21 0,0 0 16,-1 1-16,22-1 0,-21 0 15,21-21-15,-1 21 0,1-21 0,21-21 47,0 0-47,21 0 0,1-1 16,-1 1-16,0 0 0</inkml:trace>
  <inkml:trace contextRef="#ctx0" brushRef="#br1" timeOffset="-159536.34">12234 10329 0,'0'22'31,"0"-1"-31,0 0 0,0 0 16,0 21-16,0-20 0,0 20 0,0-21 15,0 21-15,0 1 0,0-1 0,0-21 16,0 22-16,0-1 0,0-21 15,0 21-15,0-20 0,-21 20 0,21-21 16,0 0-16,0 0 0,-21 1 0,21-1 16,-21 0-16,21 0 0,0 0 15,0-42 17,0 0-32,0 0 15,0 0-15,0-1 0,0-20 16,0 21-16,0 0 0,0-22 0,21 22 15,0-21-15,0 21 0,0-22 0,22 22 16,-22 0-16,21 0 0,-21 21 16,22-21-16,-22 21 0,0 0 0,21 0 15,-20 0-15,-1 21 0,0-21 0,0 21 16,0 0-16,0 0 16,-21 22-16,0-22 0,0 0 0,0 0 15,0 0-15,0 1 0,0 20 0,0-21 16,-21 0-16,0 0 0,0 1 15,0-22-15,0 21 0,21 0 0,-22-21 16,22 21-16,-21-21 0,42 0 31,1-21-31,-1 0 0,0 0 16,21-1-16,-21 1 0</inkml:trace>
  <inkml:trace contextRef="#ctx0" brushRef="#br1" timeOffset="-158828.79">13102 10668 0,'-21'-21'16,"42"42"-16,-63-42 0,21 21 15,-1 0-15,1 0 0,0 21 0,0 0 16,0 0-16,0-21 0,21 22 0,0-1 16,-22 21-16,22-21 0,-21 0 15,21 1-15,0-1 0,0 0 0,0 0 16,0 0-16,0 0 0,0 1 0,0-1 15,21 0 1,1-21 0,-1 0-16,0 0 0,-21-21 15,21 0 1,-21-1-16,0 1 0,0 0 16,0 0-16,21 0 0,-21-22 0,0 22 15,21-21-15,1 21 0,-1-22 16,0 22-16,0-21 0,0 21 0,22 0 15,-22-1-15,21 1 0,-21 0 0,0 21 16,22 0-16,-22 0 0,0 0 16,0 21-16,0-21 0,1 21 0,-1 1 15,0 20-15,0-21 0,-21 0 0,0 22 16,21-22-16,-21 0 0,0 21 16,0-21-16,0 1 0,0-1 15,0 0-15,0 0 0,0 0 0,0 0 16,-21 1-16,21-1 0,-21-21 15,0 0 1,21-21 0,0-1-16,0 1 15,0 0-15,0-21 0,21 21 16,0-1-16,0-20 0,0 21 0,1-21 16,-1-1-16,21 1 0,-21 21 0,0-22 15,22 22-15,-22 0 0,0 0 16,21 21-16,-20 0 0,20 0 15,-21 21-15,0 0 0,0 0 0,1 1 16,-22-1-16,21 21 0,-21-21 16,0 22-16,0-22 0,0 21 0,0-21 15,0 0-15,0 22 0,-21-22 0,-1 0 16,22 0-16,-21 0 0,21 1 16,-21-22-16,21 21 15,-21-21-15,21-21 31,21-1-31,0 1 16,0 0-16,1 0 0,-1 0 0</inkml:trace>
  <inkml:trace contextRef="#ctx0" brushRef="#br1" timeOffset="-158460.31">14097 10753 0,'0'0'0,"0"21"15,0 0 1,21-21 0,0 0-1,0 0-15,1 0 0,-1-21 0,0 21 16,0-21-16,0 0 0,0 21 16,-21-22-16,22 1 0,-1-21 15,-21 21-15,0 0 0,0-1 0,0 1 16,0 0-16,-21 21 15,-1 0-15,1 0 16,0 21-16,0 0 0,-21 1 16,20 20-16,1-21 0,21 21 0,-21-20 15,21-1-15,-21 21 0,21-21 0,0 0 16,0 22-16,0-22 0,0 0 16,0 0-16,21 0 0,0-21 15,0 0-15,1 0 0,-1 0 0,0 0 16,0 0-16,21 0 0,-20 0 15,-1-21-15,0 21 0,21-21 16,-21 0-16,1 0 0</inkml:trace>
  <inkml:trace contextRef="#ctx0" brushRef="#br1" timeOffset="-158111.52">14795 10308 0,'0'0'0,"-21"0"0,21 21 16,0 1-16,-21-22 0,0 21 0,21 0 16,-21-21-16,21 21 15,0 0-15,0-42 47,0 0-47,0 0 16,21 0-16,0-1 15,0 22-15,-21-21 0,0 0 0,21 21 16,-21-21-16,22 21 0,-1 0 16,-21 21-1,0 0-15,0 0 0,0 1 16,0-1-16,0 0 0,0 0 0,0 21 16,0-20-16,-21-1 15,-1 0-15,-20 0 0,21 0 0,0 0 16,-22 1-16,22-22 0,0 0 0</inkml:trace>
  <inkml:trace contextRef="#ctx0" brushRef="#br1" timeOffset="-157530.55">15092 10118 0,'0'0'0,"-21"-21"0,21-1 16,21 22 0,-21-21-16,21 21 0,21 0 15,-21 0-15,1-21 0,20 21 0,0 0 16,-21 0-16,22 0 0,-1-21 15,0 21-15,-20 0 0,-1 0 0,21 0 16,-21 0-16,0 0 16,1 0-16,-1 0 0,0 0 15,0 0 1,-21 21-16,0 0 0,21-21 16,-21 21-16,0 1 0,0-1 0,0 0 15,0 0-15,0 0 0,0 0 16,0 22-16,0-22 0,-21 0 15,21 21-15,-21 1 0,21-1 0,0 0 16,0 1-16,0-1 0,-21 0 0,21 1 16,0-1-16,0 0 0,0 1 15,0-1-15,0 0 0,0 1 0,0-22 16,0 21-16,0 1 0,0-22 0,0 21 16,0-21-16,0 0 15,0 22-15,0-22 0,-21 0 0,-1 0 16,1 0-16,0 1 0,-21-22 0,21 21 15,-22-21-15,1 0 0,21 21 16,-22-21-16,1 0 0,0 0 0,-1 0 16,22 0-16,-21 0 0,0 0 0,20 0 15,1 0-15,-21 0 0,21-21 16,21 0-16</inkml:trace>
  <inkml:trace contextRef="#ctx0" brushRef="#br1" timeOffset="-156876.5">16933 9991 0,'0'-21'0,"0"42"0,0-64 0,21 22 16,-21 0-16,0 42 47,0 0-47,-21 1 0,0 20 0,21-21 15,-21 21-15,0 1 0,0-1 16,-1 22-16,1-1 0,0 1 0,-21-1 16,-1 1-16,22 20 0,-21-20 15,21-1-15,-22-20 0,22 20 16,0-21-16,-21 1 0,21-1 0,-1 0 0,1-20 15,21-1-15,0 21 16,-21-21-16,0 0 0,21 1 16,0-44 15,0 1-15,21 0-16,0 0 0,-21 0 0,21 0 15,1-22-15,-1 22 0</inkml:trace>
  <inkml:trace contextRef="#ctx0" brushRef="#br1" timeOffset="-155936.95">17081 10605 0,'0'21'15,"0"0"-15,0 0 16,0 0-16,0 0 16,0 1-16,0-1 15,0 0-15,0 0 16,22-21 15,-1 0-15,-21-21-16,0 0 15,0 0-15,0-1 16,0 1-16,-21 21 16,-1 0-1,1 0-15,0 21 16,21 1-16,0-1 0,-21-21 16,21 21-16,0 0 0,0 0 15,0 0 1,21-21-16,0 0 15,0 0-15,1 0 16,-1 0-16,-21-21 16,21 21-16,-21-21 0,0 0 15,0 0-15,0 0 0,0-1 16,0 1-16,0 0 16,-21 21-16,21-21 0,-21 21 15,-1 0 1,1 21-16,21 0 15,0 0-15,0 1 0,0-1 16,0 0 0,0 0-16,21-21 15,1 0 1,-1 0 0,0 0-16,0 0 0,-21-21 15,0 0-15,0 0 16,0-1-16,0 1 15,-21 0-15,0 21 16,0 0-16,-1 0 16,1 0-16,21 21 15,-21 0-15,21 1 16,0-1-16,0 0 0,0 0 16,21-21-1,0 0 1,1 0-16,-1 0 0,0 0 15,0 0 1,-21-21-16,21 0 0,-21 0 16,0-1-16,0 1 15,-21 21-15,0 0 0,0-21 16,0 21-16,-1 0 0,1 0 16,21 21-1,-21-21-15,21 21 0,-21-21 0,21 22 16,-21-1-16,21 0 15,0 0 1,21-21-16,0 0 16,0 0-16,0 0 0,1 0 0,20 0 15</inkml:trace>
  <inkml:trace contextRef="#ctx0" brushRef="#br1" timeOffset="-154876.48">17992 10626 0,'0'0'0,"-22"0"62,1 21-62,21 0 0,-21-21 16,21 21-16,0 0 0,-21-21 0,21 22 15,0-1-15,-21-21 0,21 21 16,0 0-16,0 0 16,21-21-1,0 0-15,0 0 16,0 0-16,1 0 15,-1 0-15,-21-21 0,0 0 16,0 0-16,0 0 16,0-1-16,0 1 15,-21 0-15,-1 21 16,1 0-16,0 0 16,0 0-16,0 0 0,21 21 15,-21-21-15,-1 21 0,22 1 16,0-1-1,0 0-15,0 0 16,0 0-16,22-21 16,-1 0-16,0 0 15,0 0-15,0 0 0,0 0 16,1 0 0,-1-21-16,-21 0 15,0 0-15,0 0 16,0-1-16,0 1 0,-21 0 15,-1 21 1,1 0-16,0 0 16,0 0-16,0 0 15,21 21-15,0 0 16,-21 1-16,21-1 0,0 0 16,0 0-16,0 0 15,0 0-15,21-21 16,-21 22-16,21-22 15,0 0-15,0 0 16,0 0-16,1 0 16,-22-22-16,0 1 0,0 0 15,0 0 1,0 0-16,-22 21 16,1 0-1,0 0-15,0 0 16,21 21-1,-21-21-15,21 21 0,0 0 16,21-21 0,0 0-1,0 0 1,0 0 0,-21-21-1,0 0-15,0 0 16,0 0-1,-21 21-15,21-22 0,-21 22 16,0 0-16,0 0 31,21 22-31,-21-22 0,21 21 16,0 0 0</inkml:trace>
  <inkml:trace contextRef="#ctx0" brushRef="#br0" timeOffset="-140533.46">847 13272 0,'-22'0'16,"22"-22"31,22 1-32,-1 21-15,0-21 0,-21 0 16,21 0-16,0 21 0,-21-21 16,0-1-16,0 1 0,0 0 0,0 0 15,0 0-15,0 0 16,0-1-16,-21 22 0,0 0 16,-21 0-16,20 0 0,-20 0 15,21 0-15,-21 22 0,-1-22 16,1 21-16,0 0 0,20 0 0,-20-21 15,21 21-15,0 0 0,0 1 16,21-1-16,0 0 0,0 0 16,21-21-16,0 0 15,0 21-15,21-21 16,-20 21-16,-1-21 0,21 0 0,-21 22 16,22-22-16,-1 0 0,-21 21 15,0-21-15,22 21 0,-22 0 0,0-21 16,0 21-16,0 0 0,0-21 15,-21 22-15,0-1 0,0 0 0,0 0 16,0 0-16,0 22 0,-21-22 16,0 0-16,0 0 0,0 21 15,-22-20-15,22-1 0,-21-21 0,0 21 16,-1 0-16,1-21 0,0 0 16,-1 0-16,1 0 0,21 0 0,-22-21 15,1 0-15,0 0 16,-1-1-16,22 1 0,0-21 15,-21 21-15,21 0 0,-1-1 0,22-20 16,0 21-16,0 0 16,0 0-1,22 21-15,-1 0 0,0 0 0,0 0 16,0-22-16,22 22 0</inkml:trace>
  <inkml:trace contextRef="#ctx0" brushRef="#br0" timeOffset="-140202.65">1312 12975 0,'0'0'0,"0"-21"15,0 42 1,-21 0-1,0 1-15,21 20 16,-21-21-16,21 0 0,0 22 16,0-1-16,-21-21 0,21 21 0,-22 1 15,22-22-15,-21 21 16,21 1-16,0-22 0,0 21 0,0-21 16,0 0-16,0 22 0,0-22 15,0 0-15,0 0 16,21-21-16,1 0 15,-1 0-15,0-21 16,-21 0-16,0 0 0,0 0 0</inkml:trace>
  <inkml:trace contextRef="#ctx0" brushRef="#br0" timeOffset="-139995.77">1037 13335 0,'-21'0'15,"42"0"-15,-42 21 0,42-21 47,0 0-47,0 0 0,1 0 0,20 0 16,-21-21-16,21 21 0,-20-21 16,-1 21-16,21-21 0,-21 21 15,22-21-15,-22-1 0,0 22 0,0-21 16</inkml:trace>
  <inkml:trace contextRef="#ctx0" brushRef="#br0" timeOffset="-139612.99">1503 13272 0,'0'21'0,"21"-21"16,0 0-1,0 0-15,0 0 0,1 0 16,-1 0-16,0 0 15,0-21-15,0 21 0,0-22 0,1 1 16,-1 0-16,0 0 16,-21 0-16,-21 21 31,0 0-15,-1 0-16,-20 21 0,21-21 15,0 21-15,0 0 0,-22 0 0,22 1 16,0-1-16,21 21 0,0-21 15,-21 0-15,21 1 0,0 20 16,0-21-16,0 0 0,21 0 0,0-21 16,0 22-16,0-22 0,1 0 15,-1 0-15,21 0 0,-21 0 0,22 0 16,-1 0-16,-21-22 0,21 1 16,1 0-16,-22 0 0,0 0 0,21 0 15,-20-1-15,-1 1 16,0 0-16,-21 0 0,21 0 0</inkml:trace>
  <inkml:trace contextRef="#ctx0" brushRef="#br0" timeOffset="-139332.15">2074 13145 0,'0'-22'16,"0"44"-1,0-22 1,0 21-16,0 0 16,0 0-16,0 0 0,0 0 0,0 1 15,0 20-15,0-21 0,0 21 16,0 1-16,0 20 0,0-20 15,0 20-15,0 1 0,0 20 16,0-20-16,0-1 0,0 1 0,0-1 16,0 22-16,0-22 0,0 1 15,0-22-15,0 22 0,0-1 0,0-20 16,0 20-16,0-21 0,0-20 16,0 20-16,0-21 0,0 0 0,0-42 31,0 0-31,0 0 15,0-22-15,0 1 0,0 0 16,0-1-16,21-20 0</inkml:trace>
  <inkml:trace contextRef="#ctx0" brushRef="#br0" timeOffset="-138984.35">2095 13420 0,'0'0'0,"0"-21"0,-21-22 16,21 22-16,-21 0 0,21 0 15,0 0-15,0-1 0,0 1 16,0 0-16,0 0 0,21 21 16,0-21-16,22 0 0,-22 21 0,0-22 15,21 22-15,-20 0 0,20 0 16,-21 0-16,21 0 0,-20 0 16,20 22-16,-21-1 0,0 0 15,-21 0-15,0 0 0,0 0 0,0 22 16,0-22-16,-21 0 0,0 21 15,0-20-15,-22-1 0,22 0 0,-21 21 16,0-21-16,20 1 0,-20-1 16,21-21-16,0 21 0,0-21 0,-1 0 15,22-21 17,0 0-32,22 21 15,-1-22-15,0 1 0,-21 0 0,42 0 16,-21 0-16,1 0 15</inkml:trace>
  <inkml:trace contextRef="#ctx0" brushRef="#br0" timeOffset="-138404.7">2836 13081 0,'0'0'0,"0"-21"15,0 0-15,0 0 16,0-1 0,43 1 15,-22 21-31,0 0 0,0 0 0,0 21 16,0 1-16,-21-1 15,22 0-15,-22 0 0,0 0 16,0 22-16,0-22 0,0 0 0,-22 0 15,1 0-15,0-21 0,21 21 16,-21 1-16,0-1 0,0-21 0,-1 0 16,22-21 31,22 21-47,-1-22 15,0 22-15,0-21 16,0 21-16,0 0 0,1 0 0,-1 0 15,0 0-15,0 0 0,0 0 16,-21 21-16,21 1 16,1-1-16,-22 0 0,0 0 15,0 0-15,0 0 0,0 1 16,0 20-16,-22-21 0,1 0 16,0 0-16,0 1 0,-21-1 0,20 0 15,1 0-15,-21 0 0,21 0 16,0-21-16,-1 0 0,1 22 0,0-22 15,0 0-15,0 0 16,0 0-16,21-22 16,0 1-16,0 0 0,0 0 15,0 0-15,0 0 16,0-1-16,0 1 0,0 0 16</inkml:trace>
  <inkml:trace contextRef="#ctx0" brushRef="#br0" timeOffset="-137840.49">3895 12912 0,'0'84'15,"0"-62"1,0-1-16,0 0 16,21-21 15,0 0-31,-21-21 15,21 0-15,-21-1 0,0 1 16,0 0-16,0 0 16,-21 0-1,21 0-15,-21 21 0,0 0 16,-1 0 0,22 21-16,0 0 0,-21 0 15,21 0 1,0 0-16</inkml:trace>
  <inkml:trace contextRef="#ctx0" brushRef="#br0" timeOffset="-137477.7">3873 13335 0,'0'0'0,"-21"42"32,21-20-17,21-22 1,1 0 15,-1-22-31,-21 1 16,0 0-1,-21 21 17,-1 0-17,22 21-15,0 0 16,0 1 0</inkml:trace>
  <inkml:trace contextRef="#ctx0" brushRef="#br0" timeOffset="-134879.58">4953 12806 0,'0'0'0,"-21"0"31,21 21-31,0 0 0,0 0 16,0 1-16,0-1 0,0 0 16,0 0-16,0 0 0,0 0 15,21 1-15,0-22 16,0 0-16,0 0 15,1 0-15,-1 0 0,0 0 0,0-22 16,21 22-16,-20-21 0,-1 0 16,21 0-16,-21-21 0,0 20 0,1 1 15,-1 0-15,-21-21 0,0 21 0,0-1 16,0 1-16,0 0 0,0 0 16,0 0-16,-21 21 15,-1 0 1,22 21-16,0 21 0,0-21 0,0 22 15,0-1-15,0 0 0,0 1 16,0 20-16,0-20 0,0-1 16,0 0-16,0 1 0,0-1 0,0 0 15,-21 1-15,21-22 0,0 21 16,0-21-16,0 0 0,-21 1 0,21-1 16,0 0-16,-21 0 0,21 0 15,-21 0-15,0-21 16,-1 0-16,1 0 0,0 0 0,0 0 15,0-21-15,0 0 0,-1 0 16,-20 0-16,21 0 0,0-1 0,0 1 16,-22 0-16,22 0 0,0 0 15,0 0-15,21-1 0,-21 22 16,21 22 15,21-1-31,0 0 0,-21 0 16,21 0-16,0 0 0,0 22 15,1-22-15,-1 0 0,0 0 0,0 0 16,0 1-16,22-1 0,-22 0 16,21-21-16,0 0 0,-20 0 0,20 0 15,0 0-15,22 0 0,-22 0 0,22-21 16,-1 21-16,1-21 0,-22-1 16,21 1-16,1-21 0,-1 21 15,-20 0-15,20-1 0,-42-20 0,22 21 16,-22 0-16,0-22 0,0 22 15,-21 0-15,0 0 0,0-21 0,-21 20 16,0 1-16,0 0 16,-22 21-16,22 0 0,-21 0 0,0 0 15,20 0-15,-20 0 0,0 21 16,-1 0-16,22-21 0,-21 22 0,21-1 16,-22 21-16,22-21 0,0 0 0,0 1 15,21 20-15,0-21 0,-21 0 16,21 0-16,0 22 0,0-22 0,0 0 15,21-21-15,0 21 16,0 0-16,0-21 0,1 0 0,20 0 16,-21 0-16,21 0 0,1 0 0,-22-21 15,21 0-15,1 21 0,-1-21 16,0 0-16,1-22 0,-22 22 0,21 0 16,-21-21-16,0-1 0,1 1 15,-1 0-15,0-1 0,0 1 0,-21 0 16,0-22-16,0 22 0,0 0 0,0-1 15,0 1-15,0 0 0,0 20 16,0 1-16,0 0 0,0 0 0,-21 21 16,0 0-1,0 21-15,21 0 0,-22 0 0,22 22 16,0-1-16,0 0 0,-21 1 0,21-1 16,0 0-16,0 22 15,0-22-15,0 1 0,0-22 0,0 21 16,21 0-16,-21-20 0,22 20 0,-1-21 15,0 0-15,0 0 0,0 1 16,0-1-16,1 0 0,-1-21 0,0 21 16,0-21-16,0 0 0,0 0 15,22 0-15,-22 0 0,0 0 0,21-21 16,-20 0-16,-1 0 0,21 21 0,-21-22 16,0-20-16,1 21 0,-1 0 15,0 0-15,-21-22 0,0 22 0,0 0 16,21 0-16,-21-22 0,0 22 15,0 0-15,0 0 16,0 0-16,-21 21 0,0 0 16,0 0-16,21 21 15,-22 0-15,1 0 0,0 0 16,21 22-16,0-22 0,0 0 0,0 0 16,0 0-16,0 1 0,0-1 15,0 0-15,0 0 0,0 0 0,0 0 16,21-21-16,0 22 0,1-22 0,-1 0 15,0 21-15,0-21 0,0 0 16,22 0-16,-1 0 0,-21 0 0,21 0 16,1-21-16,-1-1 0,0 22 15,1-21-15,-22 0 0,21 0 16,-21-21-16,1 20 0,-1 1 0,0-21 16,0 21-16,-21 0 0,21-22 15,-21 22-15,0 0 0,0 0 0,0 0 16,0-1-16,0 44 31,0-1-31,-21 0 0,21 0 16,0 0-16,-21 22 0,21-22 15,0 0-15,0 0 0,0 21 0,0-20 16,-21-1-16,21 0 0,0 0 0,0 0 16,-21 0-16,21 1 0,0-1 15,0 0-15,0 0 16,0-42 15,0 0-31,21 21 16,-21-21-16,21-1 0,-21 1 0,0-21 15,21 21-15,0 0 0,-21-22 16,21 1-16,1 21 0,-1-22 0,0 1 16,0 21-16,21-21 0,-20 20 15,-1 1-15,0 21 0,0-21 0,0 21 16,0 0-16,1 0 0,-1 21 0,-21 0 15,0 1-15,21-1 16,-21 0-16,0 21 0,0-21 0,0 1 16,0 20-16,0-21 0,0 0 0,0 0 15,0 22-15,0-22 0,0 0 16,21 0-16,0 0 0,-21 1 16,21-22-16,1 0 0,-1 21 0,0-21 15,0 0-15,0 0 0,0 0 16,1 0-16,20 0 0,-21-21 0,0-1 15,0 22-15,22-21 0,-22 0 16,0 0-16,0-21 0,22-22 16,-22 43-16,-21-21 0,21-1 0,0 1 15,-21 0-15,0-22 0,0 22 16,0-1-16,0 1 0,21 0 16,-21 21-16,0-22 0,0 22 0,0 0 15,0 0-15,0 42 31,0 0-31,0 0 0,0 22 0,-21-22 16,21 21-16,0 0 0,0 1 16,0-1-16,0 0 0,-21 1 0,21-1 15,0 0-15,-21 1 0,21-1 16,0-21-16,0 22 0,0-22 0,0 21 16,0-21-16,0 0 0,0 1 15,21-1-15,0-21 0,0 21 16,0-21-16,1 0 0,-1 0 0,21 0 15,-21 0-15,0 0 0,22 0 0,-22-21 16,0 0-16,0-1 0,0 1 16,1 0-16,-1 0 0,0 0 15,21-43-15,-42 43 0,21 0 0,-21-21 16,0 20-16,0 1 0,0 0 16,0 42-1,0 0-15,0 1 16,0-1-16,0 0 0,0 0 15,0 0-15,0 0 0,0 1 16,0-1-16,0 0 0,0 0 16,22-21-1,-1 0-15,0 0 16,0-21 0,-21 0-16,21 21 0,-21-21 15,0-1-15,0 1 0</inkml:trace>
  <inkml:trace contextRef="#ctx0" brushRef="#br0" timeOffset="-134700.68">8551 12806 0,'-21'-21'0,"42"42"0,-63-42 0,42 0 16,-21 21-16,0 0 94</inkml:trace>
  <inkml:trace contextRef="#ctx0" brushRef="#br0" timeOffset="-134520.78">7768 12996 0,'0'0'0,"-21"22"31,42-22-31,0 0 0,0 0 16,1 0-16,20 0 0,-21 0 15,0 0-15,22 0 0,-22-22 0,0 22 16,21-21-16,-21 21 0,1-21 0,20 0 16,-21 21-16</inkml:trace>
  <inkml:trace contextRef="#ctx0" brushRef="#br0" timeOffset="-133128.29">8805 13272 0,'0'0'0,"0"21"0,21-21 31,1-21-31,-1-1 16,0 22-16,21-21 0,-21 0 0,22 0 16,-22 0-16,0 0 0,21-22 0,-20 22 15,-1-21-15,0-1 0,-21 1 16,0 0-16,0-1 0,0 1 0,0 0 16,0 21-16,0-22 15,-21 22-15,21 0 0,0 0 0,-21 21 16,-1 0-16,1 0 0,21 21 15,0 0-15,-21 21 16,21 1-16,-21-1 0,21 22 0,-21-22 16,21 21-16,0 1 0,0-22 0,0 22 15,0-22-15,0 22 0,0-1 16,-21-21-16,21 22 0,0-1 0,0 1 16,-22-1-16,22 1 0,0-22 15,0 22-15,0-1 0,0-20 0,-21-1 16,21 0-16,0 1 0,0-1 0,-21-21 15,21 0-15,0 0 16,0 1-16,21-22 16,0 0-16,1 0 0,-1 0 0,0-22 15,21 1-15,-21-21 0,1 21 16,20-22-16,-21 1 0,0 0 0,0-1 16,1 1-16,-1-21 0,-21-1 0,21 22 15,-21-22-15,0 1 0,0 20 16,-21 1-16,0 0 0,-1 21 0,-20-22 15,21 22-15,-21 0 0,20 21 0,-20-21 16,21 21-16,-21 0 16,20 0-16,1 0 0,0 0 0,0 0 0,42 0 31,0-21-15,0-1-16,22 22 0,-1-21 0,0 21 15,1-21-15,-1 21 0,0-21 16,1 0-16,-22 0 0,21-1 0,1 1 15,-22 0-15,0 21 0,0-21 0,0 0 16,0 0-16,-21-1 16,0 44 15,0-1-15,0 0-16,-21 0 0,21 0 0,0 0 15,0 1-15,0-1 16,0 0-16,0 0 0,0 0 0,0 0 15,0 1-15,21-1 0,1-21 16,-1 21-16,0-21 0,21 0 16,-21 0-16,1 0 0,-1 0 0,0 0 15,21 0-15,-21-21 0,1 21 16,-1-21-16,0-1 0,0 1 0,0 0 16,0 0-16,-21 0 0,22 0 0,-22-22 15,0 22-15,0 0 0,0 0 16,0 0-16,0-22 0,0 22 15,0 0-15,0 42 32,0 0-17,0 0-15,0 22 0,0-22 16,0 21-16,0-21 0,0 22 0,0-1 16,0 0-16,0 1 0,21-1 0,-21 22 15,0-22-15,21 0 0,-21 22 16,21-1-16,-21-20 0,21 20 0,0 1 15,1-1-15,-22-21 0,21 22 0,-21-22 16,21 22-16,0-22 0,-21 0 16,0 22-16,0-22 0,21 1 15,-21-1-15,0 21 0,0-41 0,0 20 16,0 0-16,0-21 0,0 1 0,0-1 16,-21 0-16,0 0 0,0-21 15,0 0-15,-1 0 0,1 0 0,0-21 16,21 0-16,-21-22 0,0 1 0,0 0 15,21-1-15,0 1 0,0-21 16,0-1-16,0 1 0,0-1 0,0 1 16,0-1-16,0-21 0,21 22 0,0-1 15,-21 1-15,21-1 0,21 22 16,-20-21-16,-1 20 0,0 22 16,21-21-16,-21-1 0,22 1 0,-22 21 15,21-21-15,1 20 0</inkml:trace>
  <inkml:trace contextRef="#ctx0" brushRef="#br0" timeOffset="-132657.53">11176 12658 0,'0'0'0,"0"-21"0,0-1 0,0 1 15,0 0-15,0 42 32,0 0-17,0 1-15,0-1 0,0 21 0,0 0 16,0 1-16,0-1 0,0 22 16,0-22-16,0 0 0,-21 22 0,21-22 15,-21-21-15,-1 22 0,22-1 0,0-21 16,0 0-16,0 0 0,0 1 15,0-1-15,22-42 32,-1-1-17,0 1-15,0 0 0,-21 0 0,21-21 16,0 20-16,1-20 0</inkml:trace>
  <inkml:trace contextRef="#ctx0" brushRef="#br0" timeOffset="-132208.79">11472 12531 0,'21'0'16,"-63"127"-16,63-254 0,0 106 0,-21 42 16,0 0-16,0 0 15,0 21-15,0-20 0,0 20 0,-21 0 16,21 1-16,-21 20 0,21-21 16,-21 1-16,21-1 0,0 0 0,0 1 15,0-22-15,-21 21 0,21-21 0,0 1 16,-21-1-16,21 0 0,0 0 15,0-42 32,0 0-47,0 0 0,0-1 0,0 1 16,21 0-16,-21-21 0,21 21 0,-21-22 16,21 1-16,-21 21 0,21-22 15,0 1-15,-21 21 0,22 0 0,-1 0 16,0-1-16,0 22 0,0 0 15,0 0-15,1 0 0,-22 22 0,21-1 16,0 0-16,0 0 0,0 21 16,-21-20-16,0 20 0,0-21 0,0 21 15,0-20-15,0 20 0,0-21 16,0 0-16,0 0 0,-21 22 0,0-22 16,21 0-16,0 0 15,-21-21-15,21-21 31,21 0-31,-21 0 16,21 0-16,0-22 0</inkml:trace>
  <inkml:trace contextRef="#ctx0" brushRef="#br0" timeOffset="-131821.02">11896 12975 0,'0'0'16,"21"21"-16,-21 1 0,21-22 15,0 0-15,0 0 16,0 0-16,1 0 16,-1 0-16,0-22 0,21 22 0,-21-21 15,1 0-15,20 0 0,-21 21 16,0-21-16,0 0 0,1-1 0,-1 1 16,-21-21-16,21 21 0,-21 0 0,0-1 15,0 1-15,-21 21 16,0 0-16,-1 0 15,-20 21-15,21 1 0,0-1 0,-22 0 16,22 21-16,0-21 0,0 22 16,0-22-16,0 21 0,-1 1 0,22-22 15,0 21-15,0-21 0,0 0 16,0 1-16,0-1 0,22-21 0,-1 21 16,0 0-16,21-21 0,-21 0 0,1 0 15,20 0-15,0 0 0,-21 0 16,22 0-16,-22 0 0,21-21 0,-21 0 15,22 0-15,-22 21 0,0-22 0,0 1 16,0 0-16,1 0 0,-1 0 16,-21 0-16</inkml:trace>
  <inkml:trace contextRef="#ctx0" brushRef="#br0" timeOffset="-131569.12">11112 12806 0,'-21'0'0,"42"0"0,-63 0 0,21 21 16,42-21 15,21 0-31,-20 0 0,20 0 16,0 0-16,1-21 0,-1 0 15,0 21-15,1 0 0,-1-21 0,-21 21 16,21 0-16,1-22 0,-22 22 0,0 0 16,0-21-16</inkml:trace>
  <inkml:trace contextRef="#ctx0" brushRef="#br0" timeOffset="-130124.95">14033 13039 0,'0'-21'16,"0"-1"-1,0 1-15,22 0 16,-22 0-16,0 0 0,0 0 16,0-1-16,0 1 0,0-21 0,0 21 15,0 0-15,0-1 0,-22 1 0,1 0 16,0 0-16,0 0 0,21 0 16,-42 21-16,-1 0 15,22 0-15,0 0 0,0 0 16,0 21-16,-1 0 0,1 0 0,-21 0 15,21 22-15,0-1 0,-1-21 0,1 21 16,21 1-16,0-1 0,-21 0 16,21 1-16,0-22 0,0 21 0,0-21 15,0 1-15,0-1 0,21 0 16,0 0-16,1-21 0,-1 0 0,0 0 16,0 0-16,0 0 0,0 0 0,1 0 15,-1 0-15,21-21 16,-21 0-16,0 0 0,1 21 0,20-43 0,-21 22 15,0 0-15,0 0 0,1-22 16,20 1-16,-42 0 0,21-1 16,0 1-16,0 0 0,-21-1 0,0 1 15,0-21-15,0 20 0,0 1 16,0 0-16,0 20 0,0-20 0,0 0 16,0 21-16,0-1 0,0 1 0,0 0 15,0 42 1,-21 0-1,21 1-15,-21-1 0,21 21 16,0 0-16,0 1 0,0-1 0,0 0 16,0 1-16,0 20 0,0-20 0,0-1 15,0 0-15,0 22 16,0-22-16,0-21 0,21 22 0,0-22 16,1 21-16,-22-21 0,21 0 0,0-21 15,0 22-15,0-22 0,0 0 16,22 0-16,-22 0 0,0 0 0,21 0 15,-20-22-15,-1 1 0,21 21 16,-21-21-16,0 0 0,1 0 0,-1-22 16,0 22-16,0-21 0,0 21 0,-21-22 15,0 22-15,0 0 16,0-21-16,21 21 0,-21-1 0,0 1 16,0 42-1,0 1 1,-21-1-16,21 0 0,-21 0 0,21 0 15,0 22-15,0-22 0,0 0 16,0 21-16,0-21 0,0 1 0,0-1 16,0 0-16,0 0 0,0 0 0,0 0 15,21-21-15,0 22 16,1-22-16,-1 0 0,0 0 0,0 0 16,0-22-16,0 22 0,22-21 0,-22 0 15,0 0-15,21 0 16,-20 0-16,-1-1 0,0-20 0,0 21 15,0-21-15,0 20 0,-21-20 16,0 21-16,0-21 0,0 20 0,0-20 16,0 21-16,0 0 0,0 0 15,0-1-15,-21 44 32,0 20-32,21-21 0,-21 21 0,21 1 15,0-1-15,0 0 0,0 1 16,0 20-16,-21-20 0,21-1 0,0 0 15,0 22-15,0-22 0,0 0 0,0 1 16,0-1-16,0 22 0,0-22 16,0 0-16,0 1 0,0-1 15,0 21-15,0-20 0,0-1 0,0-21 16,0 22-16,0-1 0,0-21 16,-21 21-16,21-20 0,-22-1 0,1 0 15,0 0-15,0-21 0,-21 0 0,20 21 16,-20-21-16,21 0 0,-21 0 15,-1-21-15,-20 21 0,20-21 0,1 0 16,0 0-16,-1-1 0,1 1 16,0 21-16,21-21 0,-1 0 0,22 0 15,0 0-15,0-1 0,0 1 16,22 0 0,-1 21-16,0-21 0,21 0 0,-21 0 15,22-1-15,-1-20 0,-21 21 0,22 0 16</inkml:trace>
  <inkml:trace contextRef="#ctx0" brushRef="#br0" timeOffset="-127688.83">15388 12742 0,'0'0'0,"-21"0"16,0 0-1,21 22 1,0-1-16,-21 0 0,21 0 0,-22 0 16,22 0-16,-21 1 0,21-1 0,0 0 15,0 0-15,0 0 0,-21 0 16,21 1-16,0-1 0,0 0 0,-21 0 16,21 0-1,0-42 16,0 0-31,0 0 16,0 0-16,0-1 0,21 1 16,-21 0-16,21 0 0,-21 0 0,0 0 15,0-1-15,21 22 0,-21-21 16,22 21-16,-1 0 0,0 0 16,0 21-16,0 1 15,0-1-15,-21 0 0,22 0 16,-1 21-16,-21-20 0,21-1 0,-21 0 15,21 0-15,0 0 0,0 0 16,1 1-16,-1-22 16,0 0-16,-21 21 0,21-21 15,0 0-15,0-21 16,1-1-16,-1 1 16,-21 0-16,0 0 15,0 0-15,21 0 0,0-22 0,-21 1 16,21 21-16,0-22 0,1 1 15,-1 0-15,0-1 0,21 22 0,-21 0 16,1 0-16,20 0 0,-21 0 0,21-1 16,-20 22-16,-1 0 0,0 0 15,0 0-15,0 0 0,0 22 0,1-1 16,-22 0-16,0 0 0,0 21 0,0-20 16,0-1-16,0 0 0,0 0 15,0 0-15,0 0 0,0 1 16,0-44 31,0 1-47,0 0 15,0 0-15,0 0 0,0 0 16,0-1-16,0 1 0,-22 0 0,1 0 16,0 0-16,21 0 0,-21 21 15,0-22-15,0 22 0,-1 0 16,1 0-16,0 0 0,0 0 15,0 22-15,0-1 0,-1 0 0,1 0 16,0 21-16,0-20 0,0 20 16,0 0-16,-1-21 0,22 22 15,0-1-15,0-21 0,0 22 0,0-22 16,0 0-16,0 0 0,0 0 0,0 0 16,0 1-16,22-22 15,-1 0-15,0 0 0,0 0 16,0 0-16,0 0 0,22 0 15,-22-22-15,0 1 0,0 0 0,0 0 16,1 0-16,-1 0 0,0-1 0,0-20 16,-21 0-16,0 21 0,21-22 15,-21 1-15,0 0 0,21 20 0,-21-20 16,0 21-16,0 0 0,0 0 16,0-1-16,0 44 31,-21-1-31,21 0 0,-21 0 15,21 21-15,0 1 0,0-22 0,0 21 16,0-21-16,0 22 0,0-22 0,0 21 16,0-21-16,0 1 0,0-1 15,21 0-15,0-21 0,1 21 0,20-21 16,-21 0-16,0 0 0,0 0 16,22 0-16,-22 0 0,0-21 15,21 0-15,-20 0 0,-1-1 0,0 1 16,0 0-16,0-21 15,-21 21-15,21-22 0,-21 1 0,0 0 16,0 20-16,0-20 0,22 21 0,-22 0 16,0 0-16,0 42 31,0 0-31,0 0 0,0 0 16,0 0-16,0 22 0,0-22 15,-22 0-15,22 21 0,0-20 0,0-1 16,0 0-16,0 0 0,0 0 15,0 0-15,0 1 0,0-1 16,0 0 0,0-42 15,0 0-31,0-1 16,22 1-16,-22-21 0,21 21 0,-21-22 15,0 22-15,21-21 0,-21 21 0,21-22 16,0 1-16,-21 21 0,0 0 15,21 0-15,1-1 0,-22 1 0,21 21 32,0 0-32,-21 21 15,0 22-15,0-22 0,0 0 0,21 21 16,-21-20-16,21 20 16,-21-21-16,21 0 0,-21 0 0,22 22 15,-1-22-15,-21 0 0,21 0 16,0-21-16,0 0 15,0 0 1,1 0-16,-1 0 0,-21-21 16,21 0-16,0 0 0,0 0 0,0-1 15,-21 1-15,22-21 0,-1 21 16,0-22-16,0 22 0,0-21 0,-21 21 16,21 0-16,1-1 0,-22 1 0,0 0 15,0 0-15,0 42 31,0 0-15,-22 0-16,22 22 0,0-22 0,0 0 16,0 21-16,0-20 0,0 20 15,0-21-15,0 0 0,0 0 0,0 1 16,0-1-16,0 0 0,22 0 16,-22 0-16,21-21 0,0 0 0,0 0 15,0 0-15,0 0 0,1 0 16,-1 0-16,0 0 0,0-21 15,21 0-15,-20 21 0,-1-42 0,21 20 16,-21 1-16,0-21 0,1 21 16,20-22-16,-21 22 0,0 0 15,0-21-15,-21 21 0,22-1 0,-22 1 16,21 21-16,-21-21 0,0 42 31,-21 0-31,21 1 16,-22-1-16,22 0 0,-21 0 0,21 0 15,0 0-15,0 1 0,0 20 0,0-21 16,0 0-16,0 0 16,21 1-16,1-1 0,-1-21 0,0 21 15,0-21-15,0 0 16,0 0-16,1 0 0,-1 0 16,0-21-16,0 0 15,0-1-15,0 1 16,1-21-16,-22 21 0,21 0 0,-21-22 15,21 22-15,0-21 0,-21 21 0,21-1 16,0-20-16,-21 21 0,0 0 16,22 21-16,-1-21 0,-21-1 0,21 22 15,0 0 1,0 0 0,0 0-1,-21-21 63,0 0-78,-21 21 16,0 0 0,0 0-16,0 0 15,0 0-15,-1 21 0,22 0 16,-21 1-16,0-1 0,0 0 0,21 0 15,-21 21-15,0-20 0,21 20 0,-22-21 16,22 21-16,0 1 0,0-22 16,0 21-16,0-21 0,0 1 0,22-1 15,-1 0-15,-21 0 0,21 0 16,0 0-16,0-21 0,0 0 16,1 0-16,-1 0 0,0 0 0,21 0 15,-21 0-15,1 0 0,-1-21 16,0 0-16,21 21 0,-21-21 0,1 0 15,-1-22-15,0 22 0,0 0 0,0-21 16,0-1-16,-21 22 0,22-21 16,-22 0-16,0 20 0,0 1 0</inkml:trace>
  <inkml:trace contextRef="#ctx0" brushRef="#br0" timeOffset="-127452.96">17589 12277 0,'-21'21'32,"42"-21"-1,1 0-31,-1 0 15,0 0-15</inkml:trace>
  <inkml:trace contextRef="#ctx0" brushRef="#br0" timeOffset="-124273.25">19156 12404 0,'0'0'15,"-21"21"1,21 0-16,21-21 31,0 0-31,0 0 16,0 0-16,0 0 0,22 0 0,-22-21 16,21 0-16,-21 21 0,22-21 15,-22 21-15,0-22 0,0 1 0,0 0 16,1 21-16,-22-21 0,0 0 15,0 0-15,0-1 0,0 1 16,-22 21-16,1 0 0,-21 0 0,21 0 16,0 0-16,-22 0 15,22 0-15,-21 21 0,21-21 0,-22 22 16,22-1-16,0 0 0,-21 0 16,20 21-16,22-20 0,-21-1 0,21 0 15,-21 0-15,21 0 0,0 0 0,0 1 16,0-1-16,0 0 15,21-21-15,0 21 0,1-21 16,-1 0-16,0 0 0,0 0 0,0 0 16,0 0-16,1 0 0,-1 0 15,0 0-15,-42 0 32,0 0-32,-1 0 15,1 0-15,0 0 0,0 0 0,0 21 16,0-21-16,-1 21 0,1 1 15,0-22-15,21 21 0,-21 0 0,0 0 16,21 21-16,0-20 0,0-1 16,-21 21-16,21-21 0,0 22 0,0-22 15,0 0-15,0 0 0,0 0 0,0 0 16,21 1-16,0-22 0,0 21 16,0-21-16,0 0 0,22 0 15,-22 0-15,21 0 0,-21 0 0,22 0 16,-1 0-16,22-21 0,-22-1 0,0 1 15,1 0-15,20 0 0,-21-21 16,1 20-16,-1-20 0,-21 0 16,22-1-16,-22 22 0,0-21 0,0 0 15,0-1-15,0 1 0,1 0 0,-22-1 16,0 1-16,0 0 0,0 20 16,0-20-16,0 0 0,0 21 0,0-1 15,0 1-15,0 0 0,0 42 31,0 0-31,0 22 16,0-22-16,0 21 0,0 1 0,0-22 16,0 21-16,-22 0 0,22 1 15,-21-1-15,21-21 0,0 22 16,0-1-16,0-21 0,0 21 0,0 1 16,0-22-16,0 0 0,21 0 0,1 0 15,-1 1-15,0-1 0,0 0 16,0-21-16,0 0 0,1 21 0,-1-21 15,0 0-15,0 0 0,0 0 16,0 0-16,1 0 0,-1-21 0,0 21 16,21-21-16,-21 0 0,1-1 0,-1 1 15,0 0-15,0 0 0,0 0 16,-21-22-16,0 22 0,0 0 16,21 0-16,-21 0 0,0 0 15,0-1-15,0 1 0,0 0 0,-21 21 16,0 0-16,0 0 15,0 0-15,0 21 16,-1-21-16,22 21 0,-21 1 16,21-1-16,0 21 0,0-21 0,0 0 15,0 1-15,0-1 0,0 21 16,0-21-16,21 0 0,1 1 0,-1-1 16,0 0-16,21-21 15,-21 0-15,1 0 0,20 0 0,-21 0 16,21 0-16,-20 0 0,20-21 15,-21 21-15,21-21 0,-20-1 16,20 1-16,-21 0 0,0 0 0,0 0 16,1 0-16,-22-1 0,0 1 15,21 0-15,-21-21 0,0 21 0,0-1 16,0 1-16,0 0 0,0 0 16,0 42-1,0 0 1,-21 0-16,21 1 0,0-1 15,-22 0-15,22 21 0,0-21 0,0 1 16,0 20-16,0-21 0,-21 0 0,21 0 16,0 1-16,0-1 15,0 0-15,0 0 0,21-21 47,-21-21-47,0 0 0,0 0 0,22-1 16,-22 1-16,21 0 0,0 0 15,-21-21-15,0 20 0,21-20 0,0 21 16,-21-21-16,21 20 0,1 1 0,-1 0 16,-21 0-16,21 21 0,0 0 15,-21-21-15,21 21 0,0 0 0,1 21 16,-1 0 0,-21 0-16,0 0 0,0 1 15,21 20-15,-21-21 0,0 0 0,0 0 16,21 22-16,-21-22 0,0 0 15,0 0-15,21 0 0,-21 1 0,21-22 16,1 21-16,-1-21 16,0 0-16,0 0 15,0 0-15,0 0 0,-21-21 16,22-1-16,-1 1 0,-21 0 16,21 0-16,0 0 0,0 0 0,0-22 15,1 22-15,-1-21 0,0 21 16,-21-22-16,21 22 0,0 0 0,0-21 15,1 20-15,-1 1 0,-21 0 16,21 21-16,-21 21 31,0 0-15,0 1-16,0-1 0,0 0 0,0 0 16,-21 21-16,21-20 0,0 20 0,0-21 15,0 0-15,0 22 0,0-22 16,0 0-16,21 0 0,0 0 0,21 0 15,-20 1-15,-1-1 0,21-21 16,-21 0-16,0 0 0,22 0 0,-1 0 16,-21 0-16,22 0 0,-22 0 15,21-21-15,-21-1 0,22 1 16,-22 0-16,0 0 0,0 0 0,0-22 16,22-41-1,-22 63-15,-21-22 0,0 22 0,0 0 16,0 0-16,0 0 0,0-1 0,-21 22 15,-1 0-15,1 0 16,0 0-16,0 0 0,0 0 0,0 22 16,-1-1-16,22 0 0,0 0 15,-21 0-15,21 0 0,0 22 0,0-22 16,0 21-16,0-21 0,21 1 16,-21-1-16,22 21 0,-1-42 15,0 21-15,0 0 0,0 1 0,0-22 16,1 0-16,-1 0 0,21 0 15,-21 0-15,0 0 0,22 0 0,-22 0 16,21 0-16,-21-22 0,22 1 0,-22 0 16,0 0-16,0 0 0,0 0 15,1-22-15,-1 22 0,0-21 0,0 21 16,0-22-16,0 22 0,1 0 16,-22 0-16,0 0 0,21-1 15,-21 44 16,-21-1-31,21 0 0,-22 0 0,22 0 16,0 0-16,-21 22 0,21-22 0,-21 0 16,21 0-16,0 22 0,0-22 15,-21 0-15,21 0 0,0 0 0,0 0 16,0 1-16,0-44 47,21 22-47,0-21 15,-21 0-15,21-21 0,1 21 0,-1-1 16,0-20-16,0 21 0,0-21 16,0 20-16,1 1 0,-1 0 15,21 0-15,-21 0 0,0 0 0,1-1 16,-1 22-16,0 0 16,0 0-16,-21 22 0,0-1 15,0 0-15,0 0 0,0 0 16,0 0-16,0 1 0,0-1 0,0 0 15,0 21-15,0-21 0,21 1 0,0-1 16,-21 0-16,22 0 0,-1 0 16,0 0-16,0-21 0,0 22 0,0-22 15,1 0-15,-1 0 0,0 0 16,0 0-16,0 0 0,22 0 0,-43-22 16,21 1-16,0 0 0,0 0 15,0-21-15,0 20 0,1-20 16,-1 0-16,0-1 0,0 1 0,-21 0 15,21-1-15,0 1 0,1 0 16,-22-1-16,0-20 0,21 21 0,-21-1 16,21 22-16,-21-21 0,0 21 0,0-22 15,0 22-15,0 0 0,-21 21 32,0 0-32,-1 21 0,1 0 15,21 0-15,-21 1 0,0 20 16,21 0-16,0-21 0,0 22 0,-21-1 0,21 0 15,0 1-15,-21-1 16,21 0-16,0-20 0,0 20 0,0 0 16,0-21-16,0 22 0,0-1 15,0-21-15,0 0 0,0 22 0,21-22 16,-21 0-16,21 0 0,-21 0 16,21-21-16,0 0 15,-21 22-15,21-22 0,1 0 0,-1 0 16,0-22-16,0 22 15,0-21-15,0 21 0,-21-21 0,22 0 16,-1 0-16,0 21 0,0-21 0,0-1 16,-21 1-16,21 0 15,1 0-15,-1 0 0,-21 0 16,0-1-16,0 1 0,0 0 16</inkml:trace>
  <inkml:trace contextRef="#ctx0" brushRef="#br0" timeOffset="-123979.42">23347 12361 0,'0'0'0,"21"0"31,0 0-31,0 0 15,0 0-15,22 0 0,-22 0 16,21 0-16,1 0 0,-22 0 0,21 0 16,-21 0-16,22 0 0,-22 0 15,0-21-15,0 21 0,21 0 0,-20 0 16,-1-21-16,0 21 0,0 0 16,-42 0 15,0 0-16</inkml:trace>
  <inkml:trace contextRef="#ctx0" brushRef="#br0" timeOffset="-118430.12">3048 14563 0,'0'0'0,"21"0"0,-21 21 16,0 0 0,21-21-16,0 0 15,1 0 1,-22-21-16,21 0 0,-21 0 0,21-1 15,-21 1-15,0 0 16,0 0-16,0 0 0,0-22 0,0 22 16,0 0-16,0 0 0,0 0 15,0 0-15,-21-1 0,0 1 0,-1 0 16,-20 21-16,21-21 0,-21 21 16,20 0-16,-20 0 0,0 0 0,-1 0 15,1 21-15,21 0 0,-21 0 16,-1 1-16,1 20 0,21-21 0,-22 21 15,22 1-15,0-1 0,21 0 16,0 1-16,0-1 0,0 0 0,0 1 16,0-1-16,0-21 0,0 0 15,21 1-15,22-1 0,-22 0 16,0 0-16,0-21 0,21 0 16,-20 0-16,-1 0 0,21 0 0,-21 0 15,22 0-15,-22-21 0,0 0 16,21 0-16,-21-1 0,1 1 0,-1 0 15,0 0-15,0-21 0,21 20 16,-42-20-16,22 0 0,-1-1 0,0 1 16,-21 21-16,21-21 0,-21-1 15,0 22-15,0 0 0,0 0 0,0 0 16,0 42 0,0 21-1,0-21-15,0 0 16,0 22-16,0-1 0,0-21 0,0 22 15,0-1-15,0-21 0,0 0 16,0 22-16,0-22 0,21 0 0,0 0 16,1-21-16,-22 21 0,21-21 15,0 0-15,0 0 0,21 0 0,-20 0 16,-1 0-16,21-21 0,-21 21 16,22-21-16,-22 0 0,21-22 0,-21 22 15,22 0-15,-22-21 16,0 21-16,0-22 0,0 22 0,-21-21 15,0 21-15,0-1 0,0 1 16,0 0-16,0 0 0,-21 42 31,0 0-31,21 0 0,0 1 0,-21 20 16,21-21-16,-21 21 0,21-20 0,0 20 16,0 0-16,0-21 0,0 1 15,0 20-15,0-21 0,0 0 0,0 0 16,0 1-16,0-1 15,21-42 17,-21-1-32,21 1 0,0 0 15,-21 0-15,21 0 16,-21-22-16,21 22 0,-21-21 0,22 21 16,-22-22-16,21 1 0,0 0 15,-21 21-15,21-1 0,0 1 0,-21 0 16,21 21-16,1 0 0,-1 0 15,0 21-15,0 0 0,-21 1 16,21-1-16,0 21 0,1-21 0,-22 22 16,0-22-16,21 21 0,0-21 15,-21 0-15,21 22 0,0-22 16,-21 0-16,21-21 0,1 21 0,-22 0 16,21-21-16,0 0 0,0 0 15,0 0-15,0 0 16,-21-21-16,22 0 0,-1 21 0,0-21 15,0 0-15,0 0 0,-21-22 0,21 22 16,1-21-16,-1-1 0,0 1 16,0 0-16,21 21 0,-20-22 0,-1 1 15,0 21-15,21 0 0,-21 21 16,1-22-16,-1 22 0,0 0 0,0 0 16,0 0-16,0 22 0,1-1 15,-1 0-15,0 0 0,-21 0 16,0 0-16,21 1 0,-21 20 0,21-21 15,-21 0-15,21 0 16,-21 1-16,0-44 31,0 1-15,0 0-16,0 0 16,0 0-16,-21 0 0,0-1 15,0 1-15,0 0 0,0 0 16,-1 0-16,1 0 0,0 21 15,0 0-15,0 0 0,0 0 0,-1 0 0,1 0 16,-21 0-16,21 21 0,0 0 16,-1 21-16,1-21 0,0 22 15,0-22-15,0 21 0,0 1 16,21-1-16,0 0 0,0-21 0,0 22 16,0-22-16,0 21 0,0-21 15,0 1-15,0-1 0,0 0 0,21-21 16,-21 21-16,21-21 0,0 0 0,0 0 15,0 0-15,22 0 0,-22 0 16,0 0-16,21-21 0,-20 0 0,20 0 16,-21-1-16,21 1 0,-20 0 15,-1-21-15,21-1 0,-21 1 0,0 0 16,1-1-16,-1 1 0,0-21 16,0 20-16,-21 1 0,0 0 15,0-1-15,0 1 0,0 0 0,0-1 16,0 22-16,0 0 0,0 0 15,-21 21 1,0 21-16,21 0 16,0 21-16,-21-20 0,21 20 15,0 0-15,0 1 0,0-1 0,0 21 16,0-20-16,0-1 16,0 0-16,21-20 0,-21 20 0,0-21 0,21 21 15,0-20-15,0-1 0,0 0 16,1-21-16,-1 0 15,0 0-15,21 0 0,-21 0 0,1 0 16,-1-21-16,0 0 0,0-1 16,0 1-16,22 0 0,-22 0 0,0-21 15,0 20-15</inkml:trace>
  <inkml:trace contextRef="#ctx0" brushRef="#br0" timeOffset="-116343.68">6477 14161 0,'0'0'0,"-21"0"0,21-22 16,0 1-16,0 0 15,0 42 17,0 0-32,-21 1 0,21-1 15,0 21-15,-22-21 0,22 22 16,0-1-16,0 21 0,0-20 0,0-1 16,0-21-16,0 22 0,0-1 15,0-21-15,0 0 0,0 0 0,0 1 16,0-1-16,0 0 0,22-21 31,-1 0-31,-21-21 0,21 0 16,0-1-16,0 1 0,-21 0 0,21-21 15,1 21-15,-1-22 0,0 1 16,-21 0-16,21-1 0,0 22 0,0-21 16,-21-1-16,0 22 0,22-21 15,-22 21-15,21 0 0,-21 42 31,0 0-15,0 0-16,0 21 0,0-20 0,0 20 16,0-21-16,0 21 0,21 1 15,-21-22-15,21 21 0,0-21 0,-21 1 16,21-1-16,1 0 0,-22 0 16,21-21-16,0 21 0,0-21 15,0 0-15,0 0 0,1 0 0,-1 0 16,21 0-16,-21-21 0,0 21 15,1-21-15,-1 0 0,21 0 0,-21-22 16,0 22-16,1-21 0,-22 21 0,21-22 16,0 1-16,0 0 0,-21-1 15,0 22-15,0-21 0,0 21 0,21-1 16,-21 1-16,0 0 0,0 0 16,0 42-1,0 0 1,0 0-16,0 1 15,0 20-15,0-21 0,0 0 0,-21 22 16,21-1-16,0-21 0,0 21 0,0-20 16,0 20-16,0-21 0,0 0 15,0 22-15,0-22 0,21-21 0,0 21 16,-21 0-16,22-21 0,-1 0 0,0 0 16,0 0-16,0 0 15,0 0-15,1-21 0,-1 0 0,21 0 16,-21-1-16,0 1 0,1-21 15,-1 21-15,0-22 0,0 22 0,0-21 16,0 0-16,1 20 0,-22 1 16,21 0-16,-21 0 0,0 0 15,0 0-15,-21 21 16,-1 0-16,1 0 0,0 0 16,0 21-16,21 0 0,-21-21 15,21 21-15,0 0 0,0 0 16,0 1-16,0-1 0,21 0 15,0-21-15,0 21 0,0 0 0,1 0 16,-22 1-16,21-1 0,0 0 16,0-21-16,-21 21 0,0 0 0,21 0 15,-21 1-15,21-22 0,-21 21 0,22 0 16,-1-21-16,0 21 16,0-21-16,0 0 15,0 0-15,1 0 0,-1 0 0,0-21 16,0 21-16,0-21 0,22 0 15,-22-1-15,0 1 0,0 0 0,0-21 16,-21 21-16,21-1 0,1-20 16,-22 21-16,0-21 0,0 20 0,0 1 15,21-21-15,-21 21 0,0 0 16,0-1-16,0 44 47,0-1-47,0 0 0,-21 0 15,21 21-15,0-20 0,0-1 16,0 21-16,0-21 0,0 0 16,0 1-16,0-1 0,0 21 0,0-21 15,0 0-15,0 1 0,21-22 16,0 21-16,0-21 16,0 0-16,0 0 0,1 0 0,-1 0 15,0-21-15,0-1 0,0 1 16,0 0-16,1 0 0,-1 0 0,0 0 15,0-1-15,0-20 0,0 0 16,1 21-16,-22-22 0,0 22 0,0-21 16,21 21-16,-21-22 0,21 22 0,-21-21 15,0 21-15,0-1 16,0 1-16,0 0 0,0 0 16,0 42 15,-21 0-31,21 0 0,-21 1 15,21-1-15,0 0 0,0 21 0,0-21 16,0 22-16,0-22 0,0 21 16,0 1-16,0-1 0,0-21 0,0 21 15,0-20-15,0 20 0,0-21 16,0 21-16,21-20 0,0-1 0,0 0 16,0-21-16,-21 21 0,21-21 15,1 21-15,20-21 0,-21 0 16,0 0-16,0 0 0,22 0 0,-22-21 15,21 0-15,-21 0 0,22 0 0,-22-1 16,21 1-16,-21 0 0,1-21 16,-1 21-16,0-22 0,0 22 0,-21-21 15,0 21-15,0-1 0,0 1 16,0 0-16,0 0 0,-21 21 31,0 0-31,0 0 0,-1 21 16,22 0-16,-21 22 0,21-22 15,0 0-15,0 0 0,0 21 0,0-20 16,0-1-16,0 0 0,21 0 16,1 0-16,-22 0 0,21 1 0,0-22 15,0 0-15,0 21 0,0-21 16,1 0-16,20 0 0,-21 0 0,0 0 16,0-21-16,22 21 0,-22-22 0,0 1 15,0 0-15,0 0 0,1 0 16,-1 0-16,0-1 0,0 1 0,-21-21 15,0 21-15,21 0 0,-21-1 0</inkml:trace>
  <inkml:trace contextRef="#ctx0" brushRef="#br0" timeOffset="-116068.84">8594 14118 0,'0'0'0,"21"0"31,0 0-31,0 0 16,0 0-16,0 0 0,22 0 0,-1 0 15,-21-21-15,22 0 16,-1 21-16,0-21 0,-21 21 0,22 0 15,-22-21-15,21 21 0,-21-22 0,-21 1 16,0 0 0</inkml:trace>
  <inkml:trace contextRef="#ctx0" brushRef="#br0" timeOffset="-115868.95">8234 13949 0,'-21'21'16,"21"0"-1,21-21 48,0 0-63</inkml:trace>
  <inkml:trace contextRef="#ctx0" brushRef="#br0" timeOffset="-115401.21">11155 13843 0,'0'0'0,"0"-21"0,-21-64 31,21 64-31,0 0 0,0 42 31,-22 0-31,22 0 0,0 22 0,0-1 16,0 0-16,0 1 0,0-1 0,0 0 16,0 1-16,0-1 0,0 22 15,0-22-15,0 0 0,0 1 0,0-1 16,0 0-16,0 1 15,0-22-15,0 21 0,0-21 0,0 0 16,0 1-16,0-1 0,0 0 16,22-21-1,-22-21-15,0 0 16,0-1-16,0 1 0,0-21 0,0 21 16</inkml:trace>
  <inkml:trace contextRef="#ctx0" brushRef="#br0" timeOffset="-115077.39">10901 13949 0,'0'0'0,"-21"-21"0,21 0 0,-22-1 0,22 1 16,0-21-16,0 21 0,0 0 15,0-1-15,0 1 0,0 0 16,22 0-16,-1 0 0,21 0 0,-21 21 16,22-22-16,-1 1 0,0 21 15,1 0-15,-1 0 0,0 0 0,1 0 16,-1 21-16,0 1 0,-21-1 15,1 21-15,-1 0 0,0 1 0,-21-1 16,0 0-16,0-20 0,0 20 0,0 0 16,-21 1-16,-22-22 0,22 21 15,0-21-15,-21 22 0,21-22 0,-22 0 16,22 0-16,0-21 0,0 21 0,0-21 16,42 0 15,0 0-16,0 0-15,0-21 0,22 0 0,-22 21 16,0-21-16,0 0 0,21-1 0,-20 1 16</inkml:trace>
  <inkml:trace contextRef="#ctx0" brushRef="#br0" timeOffset="-112569.83">11684 13949 0,'-21'42'16,"21"-21"-1,-21 1-15,21-1 16,-22 0-16,22 0 0,0 21 0,0-20 16,-21-1-16,21 0 0,-21 21 0,21-21 15,0 22-15,0-22 0,0 0 16,0 21-16,0-20 0,0-1 0,0 0 16,0 0-16,21-21 15,0 0-15,1 0 0,-1 0 0,0 0 16,21 0-16,-21-21 0,1 0 0,20 0 15,-21-1-15,0 1 0,0 0 16,22-21-16,-22 21 0,-21-22 16,21 22-16,0-21 0,-21 21 0,0-22 15,0 1-15,0 21 0,0-22 16,0 22-16,0 0 0,-21 0 0,0 21 16,0 0-16,0 0 0,-22 0 15,22 0-15,0 0 0,-21 0 0,20 0 16,1 21-16,0 0 0,0 0 0,0 1 15,0-1-15,21 0 0,-22 0 16,22 0-16,0 0 0,0 1 0,0-1 16,0 0-16,0 0 0,22-21 15,-1 21-15,0 0 0,0-21 0,21 0 16,-20 22-16,-1-22 0,21 0 0,0 0 16,1 0-16,-1 0 15,0 0-15,1-22 0,-1 1 0,0 21 16,1-21-16,-1 0 0,0 0 0,1 0 15,-1-1-15,-21 1 0,0 0 16,1 0-16,-1 0 0,-21 0 0,0-1 16,0 1-1,-21 21-15,-1 0 0,1 0 0,0 0 16,0 0-16,0 21 0,0 1 0,-1-22 16,22 21-16,0 0 0,0 0 15,0 0-15,0 0 0,22 1 16,-1-1-16,0 0 0,0 0 15,0-21-15,0 21 0,1 0 16,-22 1-16,21-22 0,0 21 0,-21 0 16,21-21-16,-21 21 0,0 0 15,-21-21 17,0 0-32,0 0 0,-1 0 15,1-21-15,21 0 0,-21 21 0,0-21 16,21 0-16,-21 21 15,21-22-15,-21 22 0,21 22 32,0-1-32,0 0 15,0 0 1,21 0-16,0-21 0,-21 21 0,21-21 16,0 0-16,0 0 0,1 0 15,-1 0-15,0 0 0,0 0 0,0 0 16,0 0-16,22 0 0,-22-21 15,0 0-15,0 21 0,0-21 0,1 0 16,-1 0-16,0-1 0,0 1 16,0 0-16,0 0 0,-21 0 0,0-22 15,0 22-15,22 0 0,-22 0 0,0 0 16,0 0-16,0-1 0,-22 22 31,22 22-15,0-1-16,-21 0 0,21 0 15,0 0-15,0 0 0,-21 1 16,21-1-16,0 0 0,0 0 0,0 0 16,0 0-16,0 1 0,0-1 15,21 0-15,0-21 0,1 21 0,-1-21 16,0 0-16,0 0 0,0 0 0,0 0 16,1 0-16,20 0 0,-21 0 15,21-21-15,-20 0 0,20 0 16,-21-1-16,21 1 0,-20 0 0,20 0 15,-21-21-15,0-1 0,22 22 16,-22-21-16,21-22 0,-21 22 0,0 0 16,1-22-16,-1 22 0,0-1 15,-21-20-15,21 21 0,-21 20 0,0-20 16,0 21-16,0 0 0,-21 21 16,0 0-16,0 21 15,-1-21-15,1 42 0,0-21 0,0 22 16,0-1-16,0 0 0,-1 1 15,22-1-15,-21 0 0,21 1 16,0-1-16,0 0 0,0 1 0,0-1 16,0-21-16,0 22 0,0-22 15,0 21-15,0-21 0,0 22 0,21-22 16,1 0-16,-1 0 0,0-21 16,-21 21-16,21-21 0,21 0 0,-20 0 15,-1 0-15,0 0 0,0 0 0,0-21 16,22 0-16,-22 0 0,0 21 15,0-21-15,0-22 0,0 22 0,1 0 16,-1 0-16,0 0 0,-21-22 16,0 22-16,21 0 0,-21 0 0,21 0 15,-21-1-15,0 44 32,0-1-32,0 0 15,0 0-15,0 0 0,0 0 0,0 1 16,0-1-16,0 0 0,0 0 15,0 0-15,0 0 0,0 1 0,0-1 16,0 0-16,21 0 16,1-21-16,-1 0 0,0 0 0,0 0 15,0 0-15,0 0 0,1 0 0,-1 0 16,0-21-16,21 21 0,-21-21 16,1 0-16,-1-1 0,0 1 0,0 0 15,0 0-15,0 0 0,1-22 16,-1 22-16,0 0 0,-21 0 15,21 0-15,-21 0 0,21-1 0,-21 1 16,0 42 15,0 1-31,0-1 0,0 0 0,-21-21 16,21 21-16,-21 0 0,21 0 16,0 1-16,0-1 0,0 0 0,0 0 15,0 0-15,0 0 0,0 1 16,21-22-16,0 0 0,-21 21 15,21-21-15,1 0 0,-1 0 0,0 0 16,21 0-16,-21 0 0,1 0 16,20 0-16,-21-21 0,0 21 15,22-22-15,-22 1 0,0 0 0,0 0 16,0 0-16,0 0 0,1-1 0,-22 1 16,0-21-16,21 21 0,-21-22 15,0 22-15,0-21 0,0 21 0,-21 0 16,-1-22-16,1 43 0,0-21 15,-21 0-15,21 21 0,-1 0 0,-20 0 16,21 21-16,-21 0 0,20 0 0,1 1 16,0-1-16,0 0 0,0 0 15,21 21-15,0-20 0,0-1 0,0 21 16,0-21-16,0 0 0,0 1 0,21-1 16,0 0-16,21 0 15,-20-21-15,-1 21 0,21-21 0,0 0 16,1 0-16,-22 0 0,21 0 15,1 0-15,-1 0 0,0 0 0,1 0 16,-22 0-16,21-21 0,-21 21 0,0-21 16,1 0-16,-1 0 0,0-1 15,0 1-15,0 0 0,0 0 16,-21 0-16,0-22 0,22 43 0,-22-21 0,0 0 16,0 0-1,0 42 1,0 0-16,0 0 15,0 1-15,0-1 16,-22 0-16,22 0 0,0 0 0,0 0 16,0 1-16,-21-22 0,21 21 0,0 0 15,-21-21-15,21 21 0,0-42 63,0 0-63,0 0 0,21-22 15,0 22-15,1 0 0,-1 0 16,0-22-16,0 1 0,21 21 16,1-21-16,-22 20 0,21-20 15,1 21-15,-1 0 0,0 21 16,64 0 0,-106 21-16,21 21 0,-21-21 15,0 22-15,0-22 0,0 21 16,0-21-16,0 1 0,0 20 0,0-21 15,0 0-15,0 0 0,0 1 0,0-1 16,0 0-16,0 0 0,21 0 16,1-21-16,-1 0 0,0 0 15,0 0-15,0 0 0,0 0 16,22 0-16,-1 0 16,-21-21-16,-21 0 0,21 21 0,1-21 15,-1 0-15,0-1 0,-21 1 16,21 0-16,0 0 0,-21 0 15,0 0-15,0-1 0,0-20 0,0 21 16,0-21-16,0 20 0,0-20 0,0 21 16</inkml:trace>
  <inkml:trace contextRef="#ctx0" brushRef="#br0" timeOffset="-112329.23">14584 13631 0,'0'0'0,"-21"0"0,-22 0 15,64 0 17,1 0-17,-1 0-15,-42-21 31,-1 21-15,1 0-16,-21-21 0,21 21 0</inkml:trace>
  <inkml:trace contextRef="#ctx0" brushRef="#br0" timeOffset="-112100.36">13398 13843 0,'0'0'0,"-21"0"0,0 0 16,42 0 0,0 0-16,1 0 0,20 0 15,-21 0-15,21 0 0,1-21 0,-22 21 16,21-21-16,1 21 0,-22 0 16,21-21-16,-21 21 0,22 0 15,-22-22-15,0 22 0,-21-21 16,0 0-16,-21 0 15,0 21-15</inkml:trace>
  <inkml:trace contextRef="#ctx0" brushRef="#br0" timeOffset="-111932.45">12975 13737 0,'0'0'0,"-21"0"15,0 0-15,0 0 0,21 21 0,-22-21 16,1 0-16,42 0 62,1 0-62</inkml:trace>
  <inkml:trace contextRef="#ctx0" brushRef="#br0" timeOffset="-111224.09">16764 13758 0,'0'0'0,"0"-21"0,-21 21 16,21-21-16,0 0 0,0 0 0,0 0 16,0-1-16,0 1 15,0 0-15,0 0 0,21 21 16,0 0-16,0 0 0,0 0 0,1 21 16,-1 0-16,0 22 0,0-22 15,0 21-15,0 0 0,1 1 0,-1-1 16,-21 0-16,0 1 15,0-1-15,0 0 0,0-20 0,0 20 16,0-21-16,0 21 0,-21-20 0,-1-1 16,22 0-16,-21 0 15,21 0-15,-21-21 0,21-21 32,0 0-32,0 0 15,0-22-15,21 22 0,0 0 0,1-21 16,-22-1-16,21 1 0,0 0 15,0-22-15,0 22 0,22-22 0,-22 22 16,0-21-16,0 20 0,0 1 16,22 0-16,-43 20 0,21 1 15,0 21-15,-21 21 16,0 1-16,0-1 16,0 0-16,0 21 0,0-21 0,0 22 15,0-22-15,0 0 0,0 21 0,0-20 16,0-1-16,0 0 0,0 0 15,21 0-15</inkml:trace>
  <inkml:trace contextRef="#ctx0" brushRef="#br0" timeOffset="-109777.31">17822 14118 0,'0'0'0,"43"0"0,-22 0 0,0 0 16,0 0-16,0 0 0,0 0 15,1 0-15,-1-21 0,0 0 0,0 21 16,-21-21-16,0 0 0,0-1 0,0 1 16,0 0-16,0-21 0,0 21 15,0-22-15,-21 22 0,21-21 0,-21 21 16,0-1-16,-1 1 0,1 21 16,0 0-16,0 0 0,0 0 0,0 0 15,-1 21-15,-20 1 0,21-1 0,0 0 16,-22 21-16,22-21 15,0 22-15,0-1 0,21-21 0,0 22 16,0-22-16,0 21 0,0-21 0,0 0 16,0 1-16,21-1 0,0 0 15,0 0-15,1-21 0,-1 0 0,21 21 16,-21-21-16,0 0 0,22 0 16,-22 0-16,0 0 0,0-21 0,0 21 15,1-21-15,-1 0 0,0 0 0,0-1 16,0 1-16,0 0 0,1-21 15,-22 21-15,0-22 0,0 22 0,0-21 16,0 21-16,0-22 0,0 22 16,0 0-16,0 0 0,-22 21 15,22 21 1,-21 0-16,0 0 0,21 0 16,0 22-16,0-22 0,-21 0 0,21 0 15,0 22-15,0-22 0,0 0 0,0 0 16,0 0-16,21 0 0,0 1 15,-21-1-15,21-21 0,1 21 0,20-21 16,-21 0-16,0 0 0,22 0 0,-22 0 16,21 0-16,-21 0 0,22 0 15,-1-21-15,0 0 0,-21-1 0,22 1 16,-1 0-16,-21 0 0,22-21 16,-22-1-16,0 22 0,0-21 15,0-1-15,-21-20 0,0 21 0,0-43 16,0 43-16,0-1 15,0 22-15,-21 0 0,21 0 0,-21 21 16,0 0-16,0 0 0,-1 21 16,1 0-16,0 0 0,0 0 0,21 22 15,0-1-15,-21 0 0,21 1 16,0-22-16,0 21 0,0 1 0,0-1 16,0-21-16,0 21 0,21-20 0,0-1 15,0 21-15,0-21 0,1 0 16,-1-21-16,21 22 0,-21-1 15,0-21-15,22 0 0,-22 0 16,0 0-16,21 0 0,-20 0 0,-1 0 16,0 0-16,0 0 0,0-21 0,0-1 15,1 22-15,-1-21 0,-21 0 16,0 0-16,21-21 0,-21 20 0,21 1 16,-21-21-16,0 21 0,0 0 15,0-1-15,21 22 16,-21 22-16,0-1 15,0 0-15,0 0 16,0 0-16,0 0 0,0 1 0,0-1 16,0 0-16,0 0 0,21 0 15,-21 0-15,22 1 16,-1-22 0,0 0-16,0 0 0,0 0 15,0 0-15,1 0 0,-1-22 16,0 1-16,0 21 0,0-21 0,0 0 15,1 0-15,-1 0 0,0-1 16,0 1-16,0-21 0,0 21 16,1 0-16,-22-1 0,0 1 0,21 0 0,0 21 15,-21-21-15,0 42 32,0 0-32,0 0 15,0 1-15,0-1 0,0 0 0,0 21 16,0-21-16,0 1 0,0-1 0,0 21 15,0-21-15,21 0 0,0 1 16,0-22-16,1 21 0,-1 0 0,0-21 16,21 0-16,1 21 0,-22-21 0,21 0 15,0 0-15,1 0 0,-1 0 16,0 0-16,1 0 0,-1-21 0,0 0 16,1 21-16,-1-21 0,-21-1 15,22 1-15,-1-21 0,-21 21 0,0 0 16,0-22-16,1 22 0,-1-21 15,-21 21-15,0-22 0,0 1 16,0 21-16,0 0 0,0-1 0,-21 22 16,-1 0-16,1 0 0,0 0 0,0 0 15,0 22-15,0-1 0,21 0 16,-22 21-16,22-21 0,0 1 0,-21-1 16,21 21-16,0-21 0,0 0 15,0 1-15,0-1 0,0 0 0,21 0 16,1-21-16,-22 21 0,21 0 0,0-21 15,0 0-15,0 0 0,0 0 16,1 0-16,-1 0 0,0 0 0,0 0 16,0 0-16,22 0 0,-22-21 15,0 21-15,0-21 0,0 21 16,0-21-16,1 21 0,-1-21 16</inkml:trace>
  <inkml:trace contextRef="#ctx0" brushRef="#br0" timeOffset="-109584.33">20976 14266 0,'-21'0'31,"0"0"-31,0 0 16,-1 0-16</inkml:trace>
  <inkml:trace contextRef="#ctx0" brushRef="#br2" timeOffset="-98788.11">32279 4636 0,'0'0'0,"-21"0"15,0 0 1,0 0 0,-1 0-16,1 0 15,21-22 17,0 1-17,21 21 1,1 0-16,-1 0 0,0 0 15,21-21-15,-21 21 0,1 0 16,-1 0-16,21 0 0,-21 0 0,0 0 16,1 0-16,-1 0 0,0 21 15,0-21-15,-21 21 0,0 1 16,0-1-16,0 0 0,0 0 16,-21 0-16,0 0 0,-22 1 15,22-1-15,-21 0 0,21 0 16,0 0-16,-1 0 0,-20-21 15,21 22-15,0-22 16,21-22 0,0 1-1,21 21-15,0-21 0,0 0 16,0 21-16,-21-21 16,22 21-16,-1 0 0,0 0 15,0 0-15,0 0 0,0 0 16,1 0-16,-1 0 0,0 0 0,0 0 15,-21 21-15,21-21 0,-21 21 16,21 0-16,1 0 16,-22 1-16,0-1 0,0 0 0,0 0 15,0 0-15,0 0 16,-22-21-16,1 22 0,0-1 16,0-21-16,0 21 0,0-21 0,-1 0 15,1 0-15,0 21 0,0-21 16,0 0-16,0 0 0,-1 0 0,1 0 15,0 0 1,21-21 0,0 0-1,0 0-15,0-1 0,0 1 16</inkml:trace>
  <inkml:trace contextRef="#ctx0" brushRef="#br2" timeOffset="-97900.55">32639 4509 0,'0'0'0,"-21"-22"0,0 22 0,-1-21 16,1 21-16,0-21 15,0 21-15,0 0 0,0-21 0,-1 0 16,1 21-16,0 0 0,-21 0 16,21 0-16,-1 0 0,-20 0 15,21 0-15,-21 0 0,-1 0 0,22 21 16,-21 0-16,21-21 0,-22 21 16,22 0-16,-21-21 0,21 22 0,-1-1 15,1 0-15,-21 0 0,21 0 16,21 0-16,-21 1 0,-1-1 15,1 0-15,21 21 0,0-21 16,0 22-16,-21-22 0,21 21 0,0-21 16,0 22-16,0-22 0,0 21 15,0-21-15,0 1 0,0 20 0,21 43 32,-21-64-32,21 0 0,1 0 0,-1 0 15,0 0-15,0-21 0,0 22 16,0-22-16,1 21 0,-1-21 0,0 0 15,0 21-15,21-21 0,-20 21 16,-1-21-16,0 0 0,21 0 0,-21 0 16,22 0-16,-22 0 15,0 0-15,21 0 0,-20 0 0,-1 0 16,21 0-16,-21-21 0,22 21 16,-22 0-16,0-21 0,0 21 0,21 0 15,-20-21-15,-1 21 0,0-22 16,0 1-16,0 21 0,-21-21 15,21 0-15,1 21 0,-1-21 0,-21 0 16,21-1-16,0 1 16,-21 0-16,21 0 0,-21 0 0,21 0 15,-21-1-15,22 1 0,-22 0 16,0-21-16,0 21 0,0-1 0,0 1 16,0 0-16,0 0 15,0-21-15,0 20 0,0 1 0,0 0 16,0 0-16,0 0 0,-22 0 15,22-1-15,-21 22 0,21-21 16,-21 0-16,21 0 0,0 0 0,0 0 16,-21 21-16,21-22 0,-21 1 15,0 21-15,21-21 0,-22 21 0,1 0 16,0-21-16,0 21 0,0 0 16,0 0-16,-22 0 0,22 0 15,0 0-15,0 0 0,0 0 0,-1 0 16,1 0-16,0 0 0,0 0 15,0 0-15,0 0 0,-1 0 16,1 21-16,0-21 0,0 0 16,0 0-16,0 0 15,-1 0-15,1 0 0,0 0 16,0 0-16,0 0 16,0 0-16</inkml:trace>
  <inkml:trace contextRef="#ctx0" brushRef="#br2" timeOffset="-95576.73">25654 656 0,'-21'0'0,"42"0"0,-63 0 15,20 0 1,1 0-16,0 0 31,21-21 32,21 21-48,0-21-15,1 21 16,-1-21-16,0 21 0,21 0 16,1-21-16,-22 21 0,21 0 0,0 0 15,1-22-15,-1 22 0,-21-21 16,22 21-16,-1-21 0,-21 21 0,21 0 16,-20-21-16,20 21 0,-21-21 15,0 21-15,22 0 0,-22-21 0,21 21 16,-21 0-16,22-22 15,-1 1-15,0 21 0,1 0 0,-1-21 16,0 21-16,1 0 0,-1 0 16,0-21-16,1 21 0,-1 0 0,21 0 15,-20 0-15,-1-21 0,0 21 16,1 0-16,-1 0 0,0 0 0,22 0 16,-22-21-16,1 21 0,-1 0 15,0 0-15,1 0 0,-1 0 16,0 0-16,1 0 0,-1 0 0,0 0 15,22 0-15,-22 0 0,0 0 16,1 0-16,-1 0 0,0 0 16,1 0-16,-1 0 0,0 0 0,1 0 15,-1 0-15,0 0 0,22 0 16,-22 0-16,1 0 0,-1 0 16,0 0-16,1 0 0,-1 0 0,0 21 15,1-21-15,-1 0 0,0 0 16,-21 0-16,22 0 0,-1 21 0,0-21 15,1 0-15,-1 0 0,0 0 16,1 0-16,-1 21 0,22-21 0,-22 0 16,21 0-16,-20 0 0,-1 0 15,22 0-15,-22 21 0,0-21 16,1 0-16,-1 0 0,0 0 16,1 21-16,-1-21 0,0 0 15,-21 0-15,22 22 0,-1-22 0,0 0 16,1 21-16,-1-21 0,0 0 15,1 21-15,-1-21 0,22 0 0,-22 21 16,0-21-16,1 0 0,20 21 16,-21 0-16,1-21 0,-1 22 0,0-22 15,-20 21-15,20-21 0,0 21 16,-21-21-16,22 21 0,-1-21 0,-21 21 16,22-21-16,-1 21 15,0 1-15,1-1 0,-1-21 0,21 21 16,-20 0-16,20 0 0,1 0 15,-22 1-15,22 20 0,-1-21 16,-21 0-16,22 0 0,-22 1 0,22-1 16,-22 21-16,0-21 0,1 0 15,-1 1-15,0-1 0,-20 0 0,20 0 16,0 21-16,-21-20 0,22-1 16,-22 0-16,21 0 0,1 0 15,-1 0-15,0 1 0,1-1 0,-22 0 16,21 0-16,0 0 0,1 0 15,-1 1-15,0-1 0,1 0 0,-1 0 16,-21 0-16,22 22 0,-1-22 16,-21 0-16,21 21 0,-20-21 15,20 22-15,-21-22 0,21 21 16,-20 1-16,20-22 0,-21 21 16,0-21-16,22 22 0,-22-22 0,0 21 15,21-21-15,-21 0 0,1 22 16,20-22-16,-21 21 0,0-21 0,22 22 15,-1-22-15,-21 21 0,21 1 16,1-1-16,-22 0 0,21 1 16,1-1-16,-1 0 0,-21 1 0,21-1 15,1 0-15,-22 1 0,21-1 16,-21 0-16,1 1 0,-1-1 16,21 0-16,-21-21 0,-21 22 15,21-1-15,1 0 0,-22 1 16,21-1-16,-21 0 0,21 1 0,-21-1 15,0 0-15,0 1 0,0-1 16,21 0-16,-21 1 0,0-1 0,0 0 16,0 1-16,21-1 0,-21 0 15,21-20-15,-21 20 0,0-21 16,0 21-16,0-20 0,0 20 0,0-21 16,0 21-16,0-20 0,0-1 15,0 21-15,0-21 0,0 0 0,0 1 16,0-1-16,-21 0 15,0 0-15,0 0 16,0-21-16,21 21 0,-21-21 16,-1 22-16,1-1 0,0 0 15,0 0-15,0-21 16,21 21-16,-21 0 0,-1-21 16,22 22-16,-21-22 0,21 21 0,-21 0 15,0-21-15,0 21 0,0 0 16,-1 0-16,1-21 0,0 22 15,0-22-15,0 21 0,0-21 16,-1 21-16,1-21 0,0 21 16,0-21-16,0 0 0,0 21 0,-1 0 15,1-21 1,0 0-16,0 22 0,0-22 0,0 0 16,-1 21-16,1 0 0,0-21 15,0 21-15,0-21 0,0 0 16,-1 21-16,1-21 15,21 21-15,-21-21 16,0 22-16,0-22 16,21 21 15,0-42 31,0-1-62,0 1 16,0 0-16,21 21 16</inkml:trace>
  <inkml:trace contextRef="#ctx0" brushRef="#br2" timeOffset="-93896.91">33105 4318 0,'0'-21'0,"0"0"16,0 42 31,0 0-32,0 0-15,0 0 0,-22 1 16,1-1-16,21 0 0,-21 0 16,0 0-16,0 0 0,21 1 15,-21-1-15,-1 0 0,1 0 16,0 0-16,0 0 0,0 1 0,0-1 16,-1 0-16,1 0 0,0 0 15,0 0-15,0-21 16,21 22-16,21-22 62,0 0-46,0 0 0,0 0-16,1 0 0,-1 0 0,21 0 15,-21 0-15,0 0 0,1 21 16,20-21-16,-21 0 0,21 0 0,-20 0 15,20 0-15,-21 21 0,0-21 16,0 0-16,1 0 0,-1 21 0,0-21 16,0 0-16,0 0 0,-21 21 15,21 0-15,1-21 16,-22 22-16,21-22 31,-42 0 47,-1-22-78,1 22 16,0 0-16,0 0 0,21-21 16,-21 0-16,-22 21 0,22 0 0,0-21 15,0 21-15,0 0 0,0-21 16,-22 21-16,22 0 0,0 0 0,0 0 15,0-21-15,-1 21 0,1 0 16,0 0-16,0 0 0,0 0 0,0-22 16,-1 1-1,1 21-15,0 0 16,0 0-16,0 0 16,0 0-16,-1 0 31,22-21 78,22 21-93,-22-21-16,21 21 15,0 0-15,0-21 0,0 21 0,-21-21 16,21-1-16,1 22 0,-1-21 16,0 0-16,0 0 0,0 0 0,0 0 15,1-1-15,-22 1 0,21 0 16,0 0-16,0 0 0,-21 0 16,21-1-16,-21 1 15,21 21-15,-21-21 0,22 21 0,-22-21 16,0 0-1,21 21 1,-21-21 0,0 42 15,0 0-31,-21-21 16,-1 21-16,22 0 0,0 0 15,-21 1-15,0-1 0,0 0 16,21 0-16,0 0 0,-21 0 15,0 1-15,21-1 0,-22 0 0,1 0 16,0 0-16,0 0 0,0 1 16,21-1-16,-21 0 0,-1 0 0,1 0 15,0 0-15,0 1 16,21-1-16,-21-21 0,21 21 16,0-42 46,21 21-46,0 0-16,0 0 15,0 0-15,1 0 0,-1 0 16,0 0-16,0 0 0,0 0 16,22 0-16,-22 0 0,21 0 0,-21 21 15,0-21-15,22 0 16,-22 0-16,0 21 0,21-21 0,-20 0 15,-1 0-15,0 0 16,0 21-16,0-21 16,-42 0 109,0 0-110,0 0 1,21-21 0</inkml:trace>
  <inkml:trace contextRef="#ctx0" brushRef="#br1" timeOffset="-81872.26">3556 15981 0,'0'-21'0,"0"-22"31,0 22-31,0 0 16,-21 21-1,0 0-15,21-21 16,-22 21-16,1 0 16,0 21-16,0 0 0,0 22 15,0-1-15,-1 21 0,-20-20 0,21 20 16,-21 1-16,-1-1 15,22 1-15,-21-22 0,21 22 0,-22-1 16,22 1-16,-21-22 0,21 21 16,-1-20-16,1-1 0,0 0 0,0-20 15,0 20-15,21-21 16,0-42 0,0 0-16,21-22 0,0 22 15,0-21-15,0-22 0,22 22 16</inkml:trace>
  <inkml:trace contextRef="#ctx0" brushRef="#br1" timeOffset="-81624.4">3810 15875 0,'0'0'0,"-21"21"0,0 22 0,-1-1 0,1 0 16,-21 1-16,21 20 0,0-21 15,-22 1-15,22-1 0,-21 0 0,21 1 16,-22-1-16,22 0 0,-21-20 16,21 20-16,-1-21 0,1 0 15,21 0-15,0 1 0,-21-1 0,42-42 47,0-1-47,22 1 16</inkml:trace>
  <inkml:trace contextRef="#ctx0" brushRef="#br1" timeOffset="-81195.65">4508 15833 0,'0'0'15,"-21"0"-15,0 21 16,0 0-16,-21-21 0,-1 21 0,22 0 15,-21 1-15,21-1 16,-22 0-16,22 0 0,-21 0 0,21 0 16,21 1-16,-22-1 0,22 0 15,-21-21-15,21 21 0,0 0 16,21-21-16,1 21 16,-1-21-16,0 22 0,21-22 0,1 21 15,-1 0-15,-21-21 0,21 21 16,1 0-16,-22 0 0,0 1 0,0-1 15,-21 21-15,0-21 0,0 0 16,-21 1-16,0-1 0,-21 0 0,-1 0 16,1 0-16,0 0 0,-1 1 15,1-22-15,0 0 0,-1 21 16,22-21-16,0 0 0,-21 0 0,20 0 16,1 0-16,21-21 0,-21 21 15,21-22-15,0 1 0,0 0 16,0 0-16,21 21 0,-21-21 15,43 0-15,-22-1 0,21 1 0,-21 0 16,22-21-16,-1 21 16,0-1-16,22 1 0</inkml:trace>
  <inkml:trace contextRef="#ctx0" brushRef="#br1" timeOffset="-80936.8">4741 16108 0,'21'42'31,"-21"1"-31,0-22 0,0 21 0,0 0 16,0 1-16,0 20 0,0 1 0,0-1 16,0 22-16,0 21 0,-21-22 15,21 22-15,0 0 0,0 0 0,0 0 16,-21 0-16,21-1 0,-21 1 16,21 0-16,-21-21 0,21-1 15,0 1-15,0-21 0,0-22 0,0 0 16,0-21-16,0 1 0,0-44 31,0-20-31,0 0 0,0-1 16,0-41-16,0-1 0,0 0 0,0-20 15</inkml:trace>
  <inkml:trace contextRef="#ctx0" brushRef="#br1" timeOffset="-80661.08">4762 16574 0,'0'-85'0,"-42"381"16,84-634-16,-42 465 0,0-297 0,0 128 0,0 21 0,0-22 15,0 22-15,0 0 0,0 0 16,22 0-16,-1 0 0,-21-1 0,42 1 16,-21 0-16,0 21 0,1 0 15,20 0-15,-21 0 0,0 21 16,0 0-16,1 1 0,-22 20 0,0-21 16,0 21-16,0-20 0,-22 20 15,1 0-15,-21 1 0,0-22 0,-1 21 16,1-21-16,0 22 0,-1-22 15,1 0-15,21 0 0,0 0 0,-1-21 16,1 0-16,21-21 16,0 0-16,21 0 15,1-22-15,20 22 0,-21 0 16,21-21-16,1 21 0</inkml:trace>
  <inkml:trace contextRef="#ctx0" brushRef="#br1" timeOffset="-79869.54">5588 15917 0,'0'0'16,"0"-21"-16,0 0 0,-42 21 15,20 0-15,1 0 0,-21 0 16,0 21-16,-1 0 0,1 22 16,21-22-16,-22 21 0,22 1 0,0-1 15,0 21-15,0-20 0,0-1 0,21-21 16,-22 22-16,22-22 15,0 21-15,0-21 0,0 0 16,22-21-16,-1 0 0,0 0 16,21 0-16,-21 0 0,1-21 0,20 0 15,-21 0-15,21 0 0,-20-22 16,-1 22-16,21-21 0,-42 0 0,21 20 16,-21-20-16,0 0 0,0-1 15,0 1-15,0 21 0,0 0 0,0 0 16,-21 42-1,21 0-15,-21 0 0,21 21 16,0-20-16,0 20 0,0 0 0,0 1 16,0-1-16,0-21 15,0 21-15,21-20 0,0-1 0,0 0 16,22 0-16,-22-21 0,21 0 16,1 0-16,-1 0 0,-21 0 0,21 0 15,1-21-15,-1 21 0,-21-21 0,22 0 16,-1-22-16,-21 22 0,21-21 15,-20 21-15,-1-22 0,0 1 0,-21 0 16,0 20-16,0-20 0,0 21 16,21 0-16,-42 42 31,0 21-31,21-21 0,0 1 0,-21 20 16,21-21-16,-22 21 0,22-20 15,0-1-15,0 0 0,0 0 16,0 0-16,0 0 0,0 1 15,0-44 17,0 1-32,0 0 15,0-21-15,0 21 0,0-1 0,0-20 16,0 0-16,0-1 0,22 1 16,-1 0-16,0 21 0,0-22 0,21 22 15,-20 21-15,20-21 0,-21 21 0,21 0 16,-20 0-16,20 21 0,-21 0 15,21 0-15,1 22 0,-22-22 16,0 21-16,0-21 0,0 22 16,-21-1-16,0 0 0,0-20 0,0-1 15,0 21-15,0-21 0,-21 0 0,0 1 16,21-1 0,0-42-1,0-1-15,21 1 0,0 0 16,1-21-16</inkml:trace>
  <inkml:trace contextRef="#ctx0" brushRef="#br1" timeOffset="-79408.77">7133 15367 0,'21'0'31,"0"0"-31,1 0 15,-1 0-15,0 0 0,0 0 16,0 0-16,22-21 0,-22 21 0,0-21 16,0 21-16,0 0 0,0 0 15,1 0-15,-22-21 0,-22 21 32,1 0-32,0 0 0,-21 0 15,21 0-15,-22 0 0,1 0 16,0 21-16,-1-21 0,1 0 15,0 0-15,-1 21 0,22-21 0,-21 21 16,21-21-16,-1 21 0,1 0 16,0 1-16,0-1 0,21 0 0,0 21 15,0 1-15,0-1 0,0 0 0,0 1 16,0-1-16,0 21 0,0 1 16,0-1-16,0 1 0,0-1 0,21 1 15,-21-1-15,21 1 0,0-1 16,-21-20-16,22-1 0,-1 0 0,-21 1 15,21-1-15,0-21 0,-21 22 16,21-22-16,0-21 0,1 21 16,-1-21-16,0 0 0,0 0 0,0 0 15,0-21-15,22 0 0,-22-1 16,0-20-16,21 21 0,-20-21 0</inkml:trace>
  <inkml:trace contextRef="#ctx0" brushRef="#br1" timeOffset="-79180.9">7493 15558 0,'-21'-22'16,"0"22"-16,84 318 0,-84-614 0,-43 296 15,64 21-15,0 21 0,0-21 16,-21 22-16,21-1 0,0 0 16,-21 22-16,21-22 0,0 22 0,0-22 15,0 0-15,0 1 0,0-1 16,0 0-16,0 1 0,0-22 0,0 0 15,0 0-15,21 0 0,0-21 16,1 0-16,-1 0 0,0 0 0,0 0 16,0-21-16,0 0 0,1 0 15,-1-22-15</inkml:trace>
  <inkml:trace contextRef="#ctx0" brushRef="#br1" timeOffset="-79013">7324 15875 0,'-22'0'16,"44"0"-16,-65 0 0,43 21 16,21-21-1,1 0 1,-1 0-16,21 0 16,-21-21-16,0 0 0,22 21 0,-22-21 15</inkml:trace>
  <inkml:trace contextRef="#ctx0" brushRef="#br1" timeOffset="-78637.21">7662 15939 0,'0'0'0,"0"21"16,-21 0-16,21 0 0,21-21 31,0 0-31,1 0 0,-1 0 16,0-21-16,0 0 0,21 0 0,-20-1 15,-1 1-15,21 0 0,-21 0 16,0 0-16,-21 0 0,0-1 0,0 1 16,0 0-16,-21 21 31,0 0-31,0 21 0,0 0 0,0 1 16,-1-1-16,1 21 0,0-21 15,21 22-15,-21-1 0,21 0 0,0-21 16,0 22-16,0-22 0,0 21 0,0-21 15,21 1-15,0-1 0,0 0 16,1-21-16,20 0 0,0 0 0,-21 0 16,22 0-16,-1 0 0,0 0 15,1-21-15,-22 0 0,21-1 0,-21 1 16,1 0-16,-1 0 0,0-21 16,-21 20-16,21-20 0,-21 21 15</inkml:trace>
  <inkml:trace contextRef="#ctx0" brushRef="#br1" timeOffset="-78233.58">8276 15854 0,'64'-106'15,"20"106"17,-232 106-32,317-191 0,-169 106 15,0 22-15,0-22 0,0 21 0,0-21 16,0 22-16,0-1 0,0-21 16,0 22-16,0-22 0,0 21 0,0-21 15,0 0-15,0 1 0,0-1 16,22-42 15,-1-1-31,0 1 16,-21 0-16,21-21 0,0 21 0,0-22 15,-21 1-15,0 0 0,22 20 0,-22-20 16,21 21-16,-21-21 0,0 20 16,0 1-16,0 42 31,-21 1-31,21-1 0,-22 0 0,22 21 15,0 1-15,-21-22 0,21 21 0,0 0 16,0 1-16,0-22 0,0 21 16,0-21-16,0 22 0,0-22 15,21 0-15,1 0 0,-1 0 16,0-21-16,21 0 0,-21 22 0,22-22 16,-1 0-16,0 0 0,-20-22 0,20 1 15,0 0-15,-21 0 0,22 0 16,-22-22-16,21 1 0,-21 0 0</inkml:trace>
  <inkml:trace contextRef="#ctx0" brushRef="#br1" timeOffset="-78020.7">9229 15706 0,'63'-191'16,"-63"128"15,-63 317-31,105-508 0,-63 275 16,0 21-16,21-21 0,0 22 15,-22-1-15,22 0 0,-21 1 16,21 20-16,0-20 0,0-1 0,0 21 15,0-20-15,0-1 0,0 0 0,0 1 16,0-1-16,0 0 0,0-20 16,21-1-16,1 0 0,-22 0 0,21 0 15,0-21-15,0 0 16,0 0-16,0 0 0,1 0 0,-1-21 16,-21 0-16,21 0 0</inkml:trace>
  <inkml:trace contextRef="#ctx0" brushRef="#br1" timeOffset="-77855.8">9144 15875 0,'-21'0'0,"232"42"0,-401-84 0,148 42 0,20 0 15,44 0 17,-1 0-32,0 0 0,0 0 0,21 0 15,-20-21-15,20 21 0,-21-21 0,21 0 16,1 21-16,-1-22 0,-21 1 15</inkml:trace>
  <inkml:trace contextRef="#ctx0" brushRef="#br1" timeOffset="-77644.92">9842 15579 0,'-21'42'0,"21"-84"16,21 42-16,-63 0 0,21 0 0,21 21 0,-21 0 15,0 0-15,-1 0 0,22 22 16,-21-22-16,0 21 0,21-21 0,-21 22 15,21-1-15,0 0 0,0 1 16,0-1-16,0 0 0,0-20 0,0-1 16,0 21-16,0-21 0,0 0 0,21 1 15,0-22-15,0 21 16,1-21-16,-1 0 0,21 0 0,-21 0 0,0 0 16,1-21-16,20 21 0</inkml:trace>
  <inkml:trace contextRef="#ctx0" brushRef="#br1" timeOffset="-77389.07">10139 15685 0,'0'-43'0,"0"86"0,21-107 0,0 43 0,0-21 15,0 20-15,1 22 0,-1-21 0,0 21 16,21 0-16,-21 0 0,22 0 16,-22 21-16,21 1 0,-21-1 0,1 0 15,-1 0-15,0 21 0,-21-20 16,0 20-16,0-21 0,0 21 15,0 1-15,0-22 0,0 21 0,0 1 16,-21-1-16,0-21 0,-22 21 16,22-20-16,0 20 0,0-21 0,-22 0 15,22 0-15,0-21 0,0 22 0,21-44 32,21 1-17</inkml:trace>
  <inkml:trace contextRef="#ctx0" brushRef="#br1" timeOffset="-77155.2">10901 15642 0,'0'-21'15,"21"21"1,0 0 15,0 0-15,-42 0 31</inkml:trace>
  <inkml:trace contextRef="#ctx0" brushRef="#br1" timeOffset="-77013.28">10816 15833 0,'0'42'16,"0"-127"-16,0 128 0,21-1 31,0-42-31,1 0 0,-1-21 16,0 21-16,0 0 0,-21-21 0,21 21 16,0-21-16</inkml:trace>
  <inkml:trace contextRef="#ctx0" brushRef="#br1" timeOffset="-76568.54">12277 6710 0,'-85'0'31,"64"0"-31,0 0 16,-22 0-16,22 0 0,0 0 15,42 0 32,0 0-47,0 0 16,1 0-16</inkml:trace>
  <inkml:trace contextRef="#ctx0" brushRef="#br1" timeOffset="-76292.7">12742 6710 0,'-63'0'16,"42"0"-1,-1 0-15,1 0 0,0-21 16,0 21-16,0-21 0,21-1 0,-21 1 16,-1-127-16,1-296 0,0-22 0,0 64 15,0 63-15,0 64 0,-1 42 16,1 85-16,0 21 0,0 21 0,21 21 15,-21 43-15,21 0 0,-21-1 16,21 22-16,0 0 0,0 0 16,21 21-16,0 0 15,0 0-15,0 0 0,0 0 16,1 0-16</inkml:trace>
  <inkml:trace contextRef="#ctx0" brushRef="#br1" timeOffset="-76101.01">12509 2074 0,'0'-21'0,"0"42"0,0-63 0,-21 21 0,21 0 16,-21 21 0,42 0 46,0 0-46,1 0-1</inkml:trace>
  <inkml:trace contextRef="#ctx0" brushRef="#br1" timeOffset="-73044.86">11896 15452 0,'0'0'0,"-22"0"15,1 0-15,0 21 16,0-21-16,21 21 0,0 0 16,0 0-1,21-21 16,0 0-15,0 0-16,-21-21 16,0 0-16,0 0 0,0 0 15,0 0-15,0-1 16,-21 22-16,0-21 0,0 21 16,0 0-16,0 21 15,21 1-15,-22-22 16,1 21-16,21 0 0,0 0 15,0 0-15,0 0 0,0 1 0,0-1 16,0 0-16,0 0 0,0 0 0,0 0 16,21-21-16,1 0 15,-1 0-15,0 0 0,0 0 0,0 0 16</inkml:trace>
  <inkml:trace contextRef="#ctx0" brushRef="#br1" timeOffset="-72784.01">12298 15452 0,'0'0'0,"-21"0"31,-1 21-31,22 0 16,-21 0-16,0 0 0,0 1 0,21 20 16,-21-21-16,0 21 0,21 1 15,0-1-15,-22 0 0,1 22 0,21-22 16,-21 22-16,21-1 0,0-20 15,-21 20-15,21-21 0,-21 1 0,21-1 16,0-21-16,0 22 0,0-22 16,0 0-16,21-21 0,0 0 15,0-21-15,0 21 0,-21-43 16,22 22-16</inkml:trace>
  <inkml:trace contextRef="#ctx0" brushRef="#br1" timeOffset="-72512.16">12213 15642 0,'0'-127'16,"0"487"-16,0-593 0,0 85 0,21 106 16,-21 21-16,21-1 0,1 1 0,-22 0 15,21 21-15,0-21 0,0 21 16,21 0-16,-20 0 0,-1 0 16,21 0-16,-21 21 0,22 0 0,-22 0 15,0 1-15,0-1 0,-21 21 16,0-21-16,0 22 0,0-22 0,-21 21 15,0-21-15,-22 22 0,22-22 16,-21 0-16,0 21 0,-1-21 0,22 1 16,-21-1-16,21-21 0,-1 21 0,1 0 15,21-42 1,21 0 0,1 0-16,-1-1 0,21 1 15</inkml:trace>
  <inkml:trace contextRef="#ctx0" brushRef="#br1" timeOffset="-71413.62">12954 15282 0,'0'0'16,"-21"0"-16,0 22 0,-1-1 16,1 0-16,21 21 0,-21-21 0,0 22 15,0-1-15,21 0 0,0 1 16,-21-1-16,-1 0 0,22 1 0,-21-1 15,21 0-15,-21 1 0,21-1 16,0-21-16,0 22 0,0-1 0,0-21 16,0 0-16,0 0 0,0 1 15,0-44 17,0 1-32,0 0 0,0-21 15,0 21-15,21-22 0,0 22 0,1-21 16,-1 21-16,-21-22 0,21 22 15,0-21-15,0 21 0,0-1 0,1 1 16,-1 0-16,0 21 0,0 0 0,0 0 16,0 0-16,1 21 15,-1-21-15,-21 21 0,0 1 0,0-1 0,21 21 16,-21-21-16,0 0 0,0 22 16,0-22-16,0 21 0,0-21 15,0 1-15,0-1 0,0 0 0,0 0 16,0 0-16,0 0 0,21-21 15,0 0-15,0 0 16,1 0-16,-1 0 0,0 0 16,0-21-16,-21 0 0,21 0 0,22 0 15,-22-22-15,0 22 0,0-21 0,0 21 16,0-22-16,22 1 0,-22 21 16,0-21-16,0 20 0,-21 1 0,0 0 15,-21 42 16,0 0-31,21 1 16,-21-1-16,0 0 0,21 21 16,0-21-16,0 1 0,0-1 0,0 21 15,0-21-15,0 0 0,0 1 0,0-1 16,0 0-16,0 0 16,21-21-16,0 0 0,0 0 15,0 0-15,-21-21 16,21 21-16,-21-21 0,0 0 15,0-1-15,0 1 0,0 0 0,0 0 16,0 0-16,0 0 0,-21-1 16,21 1-16,0 0 0,-21 0 0,21 0 15,0 0-15,0-1 16,0 1-16,21 0 16,0 21-16,1-21 0,-1 21 15,0 0-15,0 0 0,0 0 16,0 0-16,1 21 0,-1-21 15,0 21-15,-21 0 0,21 1 16,-21 20-16,0-21 0,0 0 0,0 22 16,0-22-16,0 21 0,0-21 0,0 22 15,0-22-15,0 0 0,0 0 16,0 0-16,0 0 0,-21-21 0,21 22 16,-21-22-1,21-22 1,0 1-16,0 0 0,0 0 15,0 0-15,0 0 0,0-22 16,21 22-16,0-21 0,0 21 0,-21-22 16,21 22-16,1 0 0,20-21 0,-21 20 15,0 1-15,22 21 0,-22 0 16,0 0-16,21 0 0,-21 0 0,1 21 16,-1 1-16,0-1 0,0 0 15,-21 0-15,0 0 0,0 0 0,0 22 16,0-22-16,-21 0 0,0 0 0,0 0 15,21 1-15,-22-1 16,22 0-16,-21-21 0,21 21 0,0-42 31,0 0-15,0 0-16</inkml:trace>
  <inkml:trace contextRef="#ctx0" brushRef="#br1" timeOffset="-71100.8">14097 15769 0,'21'0'0,"0"0"16,0 0-16,1-21 0,-1 21 15,0 0-15,0-21 0,0 21 16,0-21-16,1 0 0,-1 21 16,0-22-16,0 1 0,21 21 0,-42-21 15,22-21 1,-22 21-16,-22 21 15,1 21-15,0 0 16,-21 0-16,21 0 0,-1 0 16,1 1-16,0-1 0,0 0 0,0 21 15,0-21-15,21 1 0,0-1 16,0 21-16,0-21 0,0 0 16,21 1-16,0-22 0,0 0 15,0 0-15,0 0 0,22 0 16,-22 0-16,0 0 0,21 0 0,-20-22 15,20 1-15,-21 0 0</inkml:trace>
  <inkml:trace contextRef="#ctx0" brushRef="#br1" timeOffset="-70773.98">14880 15388 0,'0'0'0,"-63"64"31,63-85 16,0-1-47,0 1 16,21 0-16,0 21 15,0 0 1,-21 21-1,0 0-15,0 1 0,0-1 16,0 0-16,0 0 0,-21 21 16,0-20-16,0-1 0,-1 0 0,1 0 0,0 0 15,0-21-15,0 21 0,0-21 16</inkml:trace>
  <inkml:trace contextRef="#ctx0" brushRef="#br1" timeOffset="-70272.28">14944 15134 0,'0'0'0,"0"-21"0,0 0 16,21 0-16,0 21 15,21 0-15,-21-21 0,1 21 0,20-22 16,0 22-16,-21-21 0,1 21 0,20 0 16,-21-21-16,0 21 0,0 0 15,1 0-15,-1 0 0,-21 21 32,0 0-32,0 1 0,0-1 15,0 21-15,0-21 0,0 22 0,-21-22 16,21 21-16,-22 0 15,22 1-15,0-1 0,0 0 0,0-20 16,0 20-16,0 0 0,0 1 0,0-1 16,0-21-16,0 21 0,0 1 15,0-22-15,0 21 0,0 1 0,0-22 16,0 21-16,0 0 0,0-20 16,0 20-16,0-21 0,0 21 0,0-20 15,-21-1-15,0 0 0,0 0 0,0 0 16,-43 22-16,22-43 15,0 0-15,20 21 0,-20-21 0,0 0 16,21 0-16,-22 0 0,22 0 0,0 0 16,0 0-16,0-21 15,-1 21-15,1-22 0,21 1 0,0 0 16,0 0-16,0 0 0,0-22 16,21 22-16,1-21 0</inkml:trace>
  <inkml:trace contextRef="#ctx0" brushRef="#br1" timeOffset="-69924.9">16171 15092 0,'0'-21'0,"0"42"0,0-63 0,0 20 16,0 1-16,0 0 15,0 42 17,0 0-32,0 22 0,0-1 0,0 0 15,-21 1-15,0 20 0,21-20 0,-42 20 16,20 1-16,1-22 0,0 21 16,-21 1-16,21-22 0,-1 22 0,-20-22 15,21 0-15,0 1 0,0-1 0,-1 0 16,22 1-16,-21-22 0,21 21 15,-21-21-15,21 1 0,0-1 16,0-42 15,0-1-31,21 1 0,0 0 0</inkml:trace>
  <inkml:trace contextRef="#ctx0" brushRef="#br1" timeOffset="-69372.2">16425 15621 0,'0'21'15,"0"0"16,21-21 1,-21-21-17,-21 21 32,21 21-31,0 1 15,21-22 0,1-22-15,-1 22-16,-21-21 0,0 0 16,0 0-16,0 0 0,0 0 15,-21 21 16,-1 0-15,1 0-16,21 21 0,0 0 16,0 0-16,-21 0 0,21 0 15,0 1 1,0-1 0,21-21-1,0 0 1</inkml:trace>
  <inkml:trace contextRef="#ctx0" brushRef="#br1" timeOffset="-68749.56">16933 15558 0,'-21'0'16,"0"0"15,21 21-31,-21-21 0,21 21 16,0 0-16,0 0 31,21-21 0,0 0-15,-21-21-16,0 0 15,0 0-15,0 0 16,0-1 0,-21 22-1,21 22 1,-21-1-16,0-21 0,21 21 0,-22 0 15,22 0 1,0 0-16,0 1 16,22-22-1,-1 0 1,0 0-16,-21-22 16,21 1-16,0 0 0,-21 0 15,0 0-15,0 0 16,0-1-16,-21 22 31,0 22-15,21-1-16,-21 0 0,21 0 15,-21-21-15,21 21 0,0 0 16,0 1-16</inkml:trace>
  <inkml:trace contextRef="#ctx0" brushRef="#br1" timeOffset="-66681.11">17759 15092 0</inkml:trace>
  <inkml:trace contextRef="#ctx0" brushRef="#br1" timeOffset="-65245.35">17759 15113 0</inkml:trace>
  <inkml:trace contextRef="#ctx0" brushRef="#br1" timeOffset="-61392.86">698 14182 0,'0'-21'0,"0"-1"16,0 1-16,-21 21 31,0 0-15,21 21-16,-21 1 0,21-1 0,0 0 15,0 21-15,-21 1 0,21-1 16,0 0-16,-21 1 0,21-1 0,0 0 16,-22 1-16,22-1 0,0 0 15,-21 1-15,21-1 0,-21 0 16,21-21-16,0 1 0,0-1 0,0 0 15,0 0-15,0 0 16,0 0-16,21-42 31,0 0-15,1 0-16,-1 0 16,-21 0-16,0-1 0,0-20 0</inkml:trace>
  <inkml:trace contextRef="#ctx0" brushRef="#br1" timeOffset="-61184.98">275 14605 0,'0'0'0,"21"0"31,0 0-31,1 0 0,-1-21 16,0 0-16,21 21 0,1-21 0,-22 21 15,21-22-15,0 22 0,1-21 16,-22 21-16,21 0 0,-21-21 16,1 0-16,-1 21 0,0 0 0,0 0 15</inkml:trace>
  <inkml:trace contextRef="#ctx0" brushRef="#br1" timeOffset="-60200.52">1079 14647 0,'22'0'15,"-1"-21"1,-21 0-16,0 0 0,0 0 16,0 0-16,0-1 15,0 1-15,-21 0 0,-1 0 16,1 21-16,0 0 15,0 0-15,0 0 16,0 0-16,-1 21 0,22 0 0,-21 0 16,0 1-16,0-1 0,0 0 15,21 21-15,0-21 0,-21 1 0,21-1 16,-22 21-16,22-21 0,0 0 16,0 1-16,0-1 0,22-21 31,-1 0-31,0 0 0,0 0 0,-21-21 15,21 21-15,0-22 0,1 1 16,-1 0-16,0 0 0,-21 0 16,21 0-16,0-1 15,-21 1-15,0 0 16,0 42 31,0 0-47,0 1 15,0-1-15,0 0 16,0 0-16,0 0 0,21-21 0,-21 21 16,22-21-16,-1 22 0,0-22 15,0 0-15,0 0 16,0 0-16,1 0 0,-1 0 16,0 0-16,0 0 0,0 0 0,0-22 15,22 1-15,-22 0 0,0 0 16,0 0-16,0 0 0,1-1 15,-22 1-15,0 0 0,0 0 0,0 0 16,0 0-16,0-1 16,-22 22-16,1 0 0,0 0 15,0 0-15,0 0 16,0 22-16,-1-1 0,1-21 0,0 21 16,0 0-16,0 0 0,21 0 15,0 1-15,0-1 0,0 0 16,0 0-16,0 0 15,21-21-15,0 0 0,0 21 16,0-21-16,1 0 0,-1 22 0,0-22 16,0 21-16,0 0 0,0-21 15,1 21-15,-22 0 0,21 0 0,0 1 16,-21-1-16,0 0 0,21 0 16,-21 21-16,0-20 0,21 20 0,-21-21 15,0 21-15,0 1 0,0-1 16,-21 0-16,0 22 0,0-22 0,0 1 15,-1-22-15,-20 21 0,21-21 16,0 22-16,-22-22 0,22-21 0,0 21 16,0-21-16,-21 0 15,20 0-15,-20 0 0,21-21 0,0 0 16,-22-1-16,22 1 0,-21 0 16,21-21-16,0-1 0,-1 1 0,1 21 15,0-21-15,21-1 0,0 1 16,0 0-16,0 20 0,0-20 15,0 21-15,21-21 0,0 20 0,1 1 16,-1 0-16,21-21 0,-21 21 16</inkml:trace>
  <inkml:trace contextRef="#ctx0" brushRef="#br1" timeOffset="-59109.15">1630 14563 0,'-21'21'0,"21"0"0,0 0 16,0 0-16,0 1 0,0-1 16,0 0-16,0 0 0,0 0 15,0 0-15,0-42 63,0 0-63,0 0 15,0 0-15,0 0 16,0-1-16,21 22 16,0 0 15,-21 22-31,21-1 0,0 0 15,-21 0-15,21 0 16,1-21-16,-1 21 16,0-21-16,0 0 15,0 0 1,0 0-16,1-21 16,-22 0-16,21 0 15,0 0-15,-21 0 0,0-1 16,0 1-16,0 0 0,0 0 15,0 0-15,-21 21 32,0 21-32,21 0 0,-22-21 15,22 21-15,-21 0 0,21 1 16,0-1-16,0 0 0,0 0 16,0 0-1,21-21 16,-21-21-31,22 21 16,-22-21-16,0 0 16,21 21-16,-21-21 15,21 21-15,0 21 47,-21 0-47,21-21 16,-21 21-16,0 0 15,21-21 17,1-21-17,-22 0 1,0 0-16,0 0 16,0-1-1,21 44 16,-21-1-31,0 0 16,0 0-16,0 0 16,21-21 15,-21-21-15,21 21-16,-21-21 15,0 0-15,0 0 16,0-1-16,0 1 15,21 21 1,0 21 0,-21 1-1,0-1-15,0 0 16,0 0 0,22-21-1,-1 0 1,-21-21-16,21 21 15</inkml:trace>
  <inkml:trace contextRef="#ctx0" brushRef="#br1" timeOffset="-56516.84">18119 15050 0,'-22'0'16,"22"-22"-1,-21 22-15,21-21 16,0 0-1,0 0-15,0 0 16,0 0-16,0-1 16,0 1-1,0 0 1,0 42 31,0 0-47,-21 1 0,21-1 15,-21 0-15,21 21 0,0-21 16,-21 22-16,0-1 0,-1 0 0,22 1 16,-21-1-16,0 0 0,21 22 0,-21-22 15,0 1-15,0-1 16,-1 0-16,1 1 0,0-22 0,0 21 0,-21 0 16,20-20-16,1-1 0,0 0 15,0 21-15,0-42 0,0 21 16,-1 1-16,22-1 15,0-42 17,0-1-32,22 22 15,-1-21-15,0 0 0,21 21 16,-21-21-16,1 0 0,-1 0 0,0-1 16,21 1-16,-21 0 0,1 0 0</inkml:trace>
  <inkml:trace contextRef="#ctx0" brushRef="#br1" timeOffset="-56181.04">18542 15007 0,'0'0'0,"21"-21"16,0 0-1,-21 42 16,0 0-31,-21 22 0,21-1 16,-21 0-16,21 1 0,-21-1 16,0 0-16,21 22 0,-22-22 0,1 0 15,0 1-15,21-1 0,-21 0 0,0 1 16,0-22-16,-1 21 16,22-21-16,0 22 0,-21-22 0,21 0 15,0 0-15,0 0 0,64-21 31,-43 0-31,-21-21 16,21 21-16,0-21 0,0 0 0,1 0 16,-1 0-16,0-1 0,-21-20 15,0 21-15</inkml:trace>
  <inkml:trace contextRef="#ctx0" brushRef="#br1" timeOffset="-55961.16">18330 15388 0,'0'0'0,"0"21"15,21-21 17,1 0-32,-1 0 15,0 0-15,0 0 0,0 0 0,0 0 16,22 0-16,-22 0 15,0 0-15,21-21 0,-20 21 0,-1-21 16,0 21-16,21-21 0</inkml:trace>
  <inkml:trace contextRef="#ctx0" brushRef="#br1" timeOffset="-55269.75">19367 15494 0,'22'0'16,"-44"0"-16,44-21 47,-22 0-47,-22 0 15,1-1-15,0 22 0,0-21 16,0 0-16,0 21 0,-1-21 0,1 21 15,0 0-15,0 0 0,0 0 16,0 0-16,-1 0 0,1 21 0,0-21 16,0 21-16,0 0 0,0 22 0,-1-22 15,22 0-15,-21 0 0,21 22 16,-21-22-16,21 0 0,0 0 0,0 0 16,0 0-16,0 1 15,0-1-15,0 0 0,0 0 16,21-21-1,0 0-15,1 0 0,-1 0 16,0 0-16,0 0 0,0-21 0,0 21 16,1-21-16,-1 21 0,-21-21 0,21-1 15,0 1-15,0 0 0,0 0 16,1 0-16,-1-22 0,0 1 0,-21 0 16,21-1-16,0 1 0,-21 0 15,21-1-15,-21-20 0,22 21 0,-22-1 16,0 1-16,0 0 0,0 20 15,0 1-15,0-21 0,0 21 16,0 0-16,0-1 16,0 44-1,0-1-15,0 0 0,0 21 16,0 1-16,-22-1 0,1 0 0,21 22 16,0-22-16,0 22 0,-21-22 15,21 0-15,0 22 0,0-22 0,0 0 16,0 1-16,0-22 0,21 0 15,-21 21-15,21-20 0,1-1 16,20-21-16,-21 21 0,0-21 0,0 0 0,22 0 16,-22 0-16,0 0 0,21 0 15,-20 0-15,-1 0 0,21 0 16,-21 0-16,0-21 0,22 0 0,-22-1 16,0-20-16,0 21 0</inkml:trace>
  <inkml:trace contextRef="#ctx0" brushRef="#br1" timeOffset="-54609.13">20193 14923 0,'0'0'0,"-21"0"15,42 0 1,0 0 0,21 0-16,-20 0 0,20-22 15,-21 22-15,21 0 0,1 0 0,-1-21 16,-21 21-16,22 0 0,-1 0 16,-21 0-16,0 0 0,0 0 0,1-21 15,-44 21 16,1 0-31,0 0 0,0 0 16,-21 0-16,20-21 0,-20 21 16,0 0-16,21 0 0,-22 0 0,22 0 15,-21 0-15,21 0 0,-1 0 0,1 0 16,0 0-16,0 21 0,0-21 16,21 21-16,-21 0 15,-1-21-15,22 22 16,-21-1-16,21 0 15,0 0-15,0 0 16,0 0-16,0 1 16,0-1-16,0 0 0,-21 21 0,21-21 15,0 22-15,-21-22 0,21 21 0,0 1 16,0-1-16,0 0 0,0 1 16,0-22-16,0 21 0,0 0 15,0 1-15,0-22 0,0 21 0,0-21 16,0 22-16,0-22 0,0 0 0,0 0 15,0 0-15,0 1 0,0-1 16,0 0-16,21-21 0,0 21 0,0-21 16,1 21-16,-1-21 15,0 0-15,0 0 0,0 0 0,0 0 16,1-21-16,20 21 0,-21-21 16,0 0-16,0 21 0,1-21 15,-1-1-15,0 1 0,0 0 0,0 0 16,0 0-16,1 0 0,-1-1 15</inkml:trace>
  <inkml:trace contextRef="#ctx0" brushRef="#br1" timeOffset="-53905.53">20997 15028 0,'0'-21'15,"0"0"1,0 0-16,0 0 16,21 21-1,1 0-15,-1 0 0,0 0 16,0 0-16,0 0 0,0 0 15,1 21 1,-22 0-16,0 0 0,0 22 16,0-22-16,0 0 0,-22 0 15,1 21-15,0-20 0,0-1 16,0 21-16,-22-21 0,22 0 0,0 1 16,0-1-16,0 0 0,21 0 15,-21-21-15,42 0 31,0 0-15,-21-21-16,21 21 0,0-21 0,0 21 16,1 0-16,-1-21 0,0-1 15,0 22-15,0 0 0,0 0 16,1 0-16,-1 0 0,0 0 0,0 22 16,-21-1-1,21 0-15,-21 0 0,21-21 16,-21 21-16,0 0 0,22 1 15,-22-1-15,0 0 0,0 0 16,0 0-16,-22 0 16,1-21-16,0 22 0,0-22 15,-21 21-15,20 0 0,1-21 16,0 0-16,-21 0 0,21 21 0,-1-21 16,1 0-16,0 0 0,0 0 15,0 0-15,0 0 0,-1 0 16,1 0-16,21-21 47,0 0-32,0 0-15,21 21 16,-21-22-16,22 22 0,-1-21 0,0 0 16</inkml:trace>
  <inkml:trace contextRef="#ctx0" brushRef="#br1" timeOffset="-53256.3">21463 14859 0,'0'0'0,"0"-21"0,-21 21 15,42 0 1,0 0-16,0-21 15,0 21-15,1 0 0,-1-21 0,21 21 16,-21 0-16,0-22 0,22 1 16,-22 21-16,21 0 0,-21-21 0,1 21 15,-1 0-15,21 0 0,-21 0 16,0 0-16,1 0 0,-1 0 16,0 0-16,-21 21 15,0 0 1,0 1-16,0-1 0,0 0 0,0 0 15,-21 0-15,21 0 0,-21 22 16,-1-22-16,22 0 0,0 21 0,0-20 16,-21 20-16,21-21 0,0 21 0,0 1 15,0-1-15,0-21 0,0 22 16,0-1-16,0 0 0,0-21 0,0 22 16,0-22-16,0 21 0,21 1 15,-21-22-15,22 21 0,-22-21 0,0 0 16,0 22-16,0-22 0,0 21 0,0-21 15,0 1-15,0 20 16,0-21-16,0 0 0,0 22 0,0-22 16,-22 0-16,1 0 0,0 0 0,0 0 15,0-21-15,0 0 16,-1 0-16,1 22 0,0-22 0,-21 0 16,21 0-16,-1 0 0,1 0 15,0 0-15,0 0 0,0-22 0,0 22 16,-1 0-16,22-21 0,-21 21 15,21-21-15,-21 21 0,42 0 79,0 0-79,1 0 15,-1-21-15</inkml:trace>
  <inkml:trace contextRef="#ctx0" brushRef="#br1" timeOffset="-53064.41">21780 16023 0,'0'21'31,"0"-42"16,-21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50:05.8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1334 0,'21'0'62,"-21"-22"-46,21 1-16,1 0 16</inkml:trace>
  <inkml:trace contextRef="#ctx0" brushRef="#br0" timeOffset="755.55">1990 1249 0,'0'-21'0,"0"0"31,0-1-15,0 1-1,0 42 17,0 1-17,0-1-15,0 21 0,0-21 16,0 0-16,0 1 0,0 20 16,0-21-16,0 21 0,0 1 15,0-1-15,0 0 0,0 1 0,0 20 16,0 1-16,0-1 0,0 1 15,0-1-15,0-20 0,0 20 0,0 1 16,0-1-16,0 1 0,0-1 16,0 1-16,0-1 0,0 1 15,0-1-15,0-21 0,0 22 16,-22-22-16,1 1 0,21-1 0,0-21 16,0 21-16,-21-20 0,21-1 15,0 0-15,-21-21 16,21-21-1,0 0-15,0-1 16,0 1-16,0-21 0,0 0 0,0-1 16,0 1-16</inkml:trace>
  <inkml:trace contextRef="#ctx0" brushRef="#br0" timeOffset="2507.54">1905 1355 0,'0'0'0,"0"-21"31,21 21 48,0 0-79,0 0 15,1 0-15,-1 0 0,0 0 16,21 0-16,-21 0 0,1 0 15,20 0-15,0 0 16,1 0-16,-1 0 0,0 0 0,1 0 16,20 0-16,-21 0 0,22 21 15,-22-21-15,22 0 0,-1 0 0,-20 0 16,20 0-16,1 0 0,-1 0 16,1 21-16,20-21 0,1 0 15,0 0-15,-1 0 0,22 0 0,0 0 16,0 0-16,21 0 0,-21 0 15,-1 21-15,1-21 0,0 0 0,21 0 16,-21 0-16,21 0 0,0 21 16,-21-21-16,0 0 0,-1 0 0,1 0 15,0 0-15,0 0 16,0 21-16,0-21 0,21 0 0,-22 0 16,1 0-16,0 0 0,21 0 0,0 0 15,0 0-15,0 22 0,21-22 16,-21 0-16,0 0 0,0 0 0,21 0 15,-21 21-15,0-21 0,22 0 16,-22 0-16,0 0 0,0 21 0,0-21 16,0 0-16,0 0 0,0 0 15,0 21-15,0-21 0,0 0 0,0 0 16,-22 21-16,22-21 0,-21 0 16,21 0-16,-21 21 0,21-21 0,0 0 15,-21 22-15,21-22 16,-21 0-16,0 0 0,-1 21 0,1-21 15,0 0-15,0 21 0,0-21 16,0 0-16,-1 0 0,1 0 0,-21 0 16,0 0-16,-1 0 0,-20 0 15,-1 0-15,1 0 0,-1 0 0,-20 0 16,-1 0-16,0 0 0,1 0 16,-1 0-16,-21 0 0,0 0 0,0 0 15,1 0-15,-1 0 0,0 0 31,-21 21 32,0 0-63,0 0 16,0 1-16,0-1 0,0 21 15,21-21-15,-21 0 0,0 22 16,0-22-16,0 0 0,0 21 0,0 1 15,0-22-15,0 21 0,0 1 16,0-1-16,0-21 0,0 21 0,0 1 16,0-1-16,0 0 0,-21 1 0,21-1 15,0 0-15,-21 1 0,21-1 16,0 0-16,-21 1 0,21-22 16,0 21-16,0 1 0,0-22 0,0 21 15,0-21-15,0 22 0,0-22 16,0 0-16,0 0 0,0 0 0,0 0 15,0 1-15,0-1 16,-22-21-16,22 21 16,-21-21-16,0 0 0,0 0 15,0 0-15,0 0 0,-22 0 16,22 0-16,0 0 16,0 0-16,0 0 0,-22 0 0,22 0 15,-21 0-15,-1 0 0,1 0 0,0 0 16,-1 0-16,-20 0 0,-1 0 15,1 0-15,-1 0 0,-20 0 16,20 0-16,-42 0 0,22 0 0,-1-21 16,-42 21-16,21 0 0,-21 0 0,0 0 15,0 0-15,0-21 0,0 21 16,-21 0-16,21 0 0,-21 0 0,21 0 16,-21-22-16,21 22 0,-21 0 15,21 0-15,-22 0 0,1 0 0,0 0 16,0-21-16,0 21 0,0 0 0,-1 0 15,1 0-15,0 0 0,0 0 16,0 0-16,0 0 0,-1 0 0,1 0 16,21 0-16,-21 0 0,21 0 15,-21 0-15,21 0 0,0 0 16,-21 0-16,21 0 0,0 0 0,21 0 16,-21 0-16,0 0 0,0 0 15,0 0-15,0 0 0,21 0 0,-21 0 16,42 21-16,-20-21 0,-1 0 15,0 0-15,0 0 0,21 0 0,-20 22 16,20-22-16,-21 0 0,21 0 0,1 0 16,-1 21-16,22-21 0,-22 0 15,0 0-15,1 0 0,20 0 0,-21 0 16,22 0-16,-22 0 16,22 0-16,-1 0 0,1 0 0,-1 0 15,1 0-15,-1 21 0,22-21 16,-22 0-16,22 0 0,0 0 0,-22 0 15,22 0-15,21 0 0,-22 0 16,1 0-16,21 0 0,0 0 16,0 0-16,-1 0 0,1 0 0,0 0 15,0 0-15,0 0 16,0 0-16,-1 0 16,1 0-1,21-21 32,21 0-31,1-1-16,-1 1 0</inkml:trace>
  <inkml:trace contextRef="#ctx0" brushRef="#br0" timeOffset="3092.21">2773 2117 0,'0'0'0,"0"-21"15,0-1 1,-21 22-1,-1 0-15,1 0 16,21 22-16,-21-1 16,0 0-16,21 0 0,0 0 15,0 0-15,0 22 0,0-22 16,0 0-16,0 21 0,0 1 16,0-22-16,0 21 0,0-21 15,0 22-15,0-22 0,0 0 16,21 0-16,0 0 0,0 1 0,1-1 15,-1-21-15,21 0 0,-21 0 16,0 0-16,22 0 0,-22 0 0,21 0 16,-21 0-16,1-21 0,20-1 15,-21 1-15,0 0 0,0 0 0,-21-21 16,22 20-16,-1-20 0,-21 0 16,0 21-16,0-22 0,0 1 15,0 0-15,0-1 0,0 22 16,0-21-16,-21-1 0,-1 22 0,1 0 15,0 0-15,0 0 0,0 21 16,-22 0-16,22 0 0,-21 0 0,21 0 16,-22 0-16,22 21 0,-21 0 15,0 0-15,20 0 0,1 1 0,0-1 16,0 0-16,0 0 0,21 21 16,0-20-16,0-1 0,0 0 0,0 0 15,21-21-15,0 21 0,0 0 16,0-21-16,22 0 0,-1 0 0</inkml:trace>
  <inkml:trace contextRef="#ctx0" brushRef="#br0" timeOffset="3831.78">4741 2117 0,'-21'-43'16,"0"43"0,0 0-16,0 0 15,-1 0-15,1 0 16,0 0-16,0 22 16,0-22-16,0 21 0,-1 0 0,1 0 15,0 0-15,0 0 0,0 1 16,0-1-16,21 0 0,-22 21 15,22-21-15,-21 1 0,21-1 16,-21 21-16,21-21 0,0 0 0,0 1 16,0-1-16,0 21 0,0-21 0,0 0 15,21 1-15,0-1 16,1-21-16,-1 21 0,0-21 0,0 0 16,21 0-16,-20 0 0,20 0 15,0 0-15,-21 0 0,22 0 0,-1-21 16,0 0-16,1-1 0,-1 1 15,0 0-15,-20 0 0,20-21 16,-21 20-16,0-20 0,0 21 16,1-21-16,-22 20 0,0-20 0,0 21 15,0-21-15,0 20 0,-22-20 16,1 21-16,0 0 0,-21 0 0,21-1 16,-22 1-16,22 21 0,-21 0 15,21 0-15,-22 0 0,1 0 0,21 0 16,-22 21-16,1 1 0,21-22 15,-21 21-15,-1 0 0,22 21 0,0-21 16,0 1-16,0-1 0,-1 21 16,1-21-16,21 0 0,-21 22 0,21-22 15,0 0-15,0 0 0,0 0 16,0 1-16,21-1 0,0 0 16,22 0-16,-1-21 0,0 0 0,1 0 15,20 0-15,1 0 0,-1 0 16,22-21-16</inkml:trace>
  <inkml:trace contextRef="#ctx0" brushRef="#br0" timeOffset="4451.43">6456 2159 0,'0'0'16,"0"-21"-16,0 0 16,0 0-16,0-1 15,-21 22 1,-1 0-16,1 0 16,0 0-16,0 0 15,0 22-15,21-1 0,-21-21 0,-1 21 16,22 0-16,-21 21 0,21-20 15,-21-1-15,0 0 0,21 0 0,0 21 16,-21-20-16,21 20 0,-21-21 16,21 21-16,0-20 0,0-1 15,0 21-15,0-21 0,0 0 0,0 1 16,21-1-16,0 0 0,0-21 16,0 21-16,0 0 0,1-21 0,-1 0 15,0 0-15,21 0 0,-21 0 16,1 0-16,-1 0 0,0 0 0,0-21 15,21 21-15,-20-21 0,-1 0 16,21 0-16,-21-22 0,0 22 0,1-21 16,-1-1-16,0 22 0,-21-21 15,0 0-15,0 20 0,0-20 0,0 21 16,0-21-16,0 20 0,0 1 0,-21 0 16,0 0-16,-22 0 15,22 0-15,-21 21 0,21-22 0,-22 22 16,22 0-16,-21 0 0,21 0 15,-22 0-15,22 0 0,0 0 0,0 22 16,0-22-16,-1 21 0,1 0 16,0 0-16,0 0 0,21 0 0,0 1 15,-21-1-15,21 0 0,0 0 16,0 0-16,0 0 0,0 1 0,0-1 16,0 0-16,21 0 0,0-21 0,0 0 15,22 0-15,-1 0 16</inkml:trace>
  <inkml:trace contextRef="#ctx0" brushRef="#br0" timeOffset="5015.52">7747 2223 0,'0'0'0,"0"-22"15,0 1 1,-21 21 15,0 0-15,-1 21-16,22 1 16,-21-22-16,0 21 0,0 0 0,21 0 15,-21 0-15,0 22 0,-1-22 0,1 0 16,21 21-16,-21-21 0,21 22 15,-21-22-15,21 21 0,0-21 0,0 1 16,0-1-16,0 21 0,0-21 16,0 0-16,0 1 0,21-22 0,0 21 15,0 0-15,1-21 0,-1 0 16,21 21-16,-21-21 0,22 0 16,-22 0-16,21 0 0,0 0 0,1 0 15,-22-21-15,21 0 0,1 0 16,-22-1-16,21 1 0,0 0 0,-20-21 15,-1-1-15,0 22 0,0-21 16,0 0-16,-21-1 0,0 22 0,0-21 16,0 21-16,0-1 0,0 1 15,-21 0-15,0 0 0,-21 0 0,20 0 16,-20 21-16,21 0 0,-21 0 0,20 0 16,-20 0-16,0 0 0,-1 0 15,22 0-15,-21 0 0,0 0 0,20 21 16,1-21-16,-21 21 15,21-21-15,0 21 0,-1-21 0,22 21 16</inkml:trace>
  <inkml:trace contextRef="#ctx0" brushRef="#br0" timeOffset="5756.1">9652 2223 0,'0'0'0,"0"-22"31,-21 22-16,0 22 1,21-1-16,-22-21 0,1 21 16,21 0-16,0 0 0,-21 0 0,0 1 15,21-1-15,-21 21 0,21-21 16,0 22-16,0-22 0,0 21 0,0-21 16,0 0-16,0 1 0,0 20 0,0-21 15,21 0-15,-21 0 16,21-21-16,0 22 0,22-1 0,-22-21 15,21 0-15,-21 21 0,22-21 16,-22 0-16,21 0 0,0 0 0,1 0 16,-22 0-16,21-21 0,1 0 0,-1 21 15,0-22-15,-21-20 0,22 21 16,-22-21-16,0 20 0,0-20 0,0 0 16,-21-1-16,0 1 0,0 0 15,0-1-15,0 1 0,-21 0 0,0 21 16,-21-1-16,-1-20 0,1 21 15,0 21-15,-1-21 0,1 21 16,0 0-16,-1 0 0,-20 0 0,21 21 16,-1-21-16,22 21 0,-21 21 15,-1-20-15,22-1 0,0 21 0,-21-21 16,42 22-16,-21-1 0,21 0 16,0-21-16,0 22 0,0-1 0,0-21 15,21 22-15,0-22 0,0 21 16,0-21-16,22 0 0,-1-21 0,0 22 15,-21-1-15,22-21 0,-1 0 16,-21 0-16,22 0 0,-1 0 0,-21-21 16,21-1-16</inkml:trace>
  <inkml:trace contextRef="#ctx0" brushRef="#br0" timeOffset="20086.95">1206 3874 0,'22'-22'0,"-1"22"0,-21-21 0,21 21 15,-21-21-15,21 0 0,0 0 16,0 0 0,-21-1-16,0 1 15,0 0-15,0 0 0,0 0 0,0 0 16,0-1-16,0 1 16,0 0-16,-21 21 15,0 21 1,0 0-1,0 1-15,-22 20 0,22-21 0,-21 21 16,0 1-16,-1-1 0,1 22 16,0-1-16,-1 1 0,-20-22 15,20 21-15,-20 1 0,-1-1 0,1-20 16,21-1-16,-22 0 16,1 1-16,20-1 0,1-21 0,0 0 15,-1 1-15,22-22 0,0 0 16,0 0-16,0-22 15,21 1 1,0 0-16,0 0 0,0 0 16,21 0-16,0 21 0,0-22 0,21 1 15,1 21-15,-1 0 0,22 0 16,-22 0-16,21 0 0,-20 0 16,20 21-16,-20 1 0,20-22 0,-21 21 15,1 0-15,-22 0 16,21 0-16,-21 0 0,22 1 0,-22-1 15,0 0-15,21 0 0,-20 0 16,-1-21-16,0 21 0,0-21 0,0 0 31,-21 22-31,0-44 32,0 1-17,0 0-15,0 0 0,0 0 16,21-22-16</inkml:trace>
  <inkml:trace contextRef="#ctx0" brushRef="#br0" timeOffset="20523.71">1714 4085 0,'0'21'47,"0"1"-47,0-1 0,0 0 0,0 21 16,0-21-16,0 22 0,0-1 16,0-21-16,0 22 0,0-22 0,0 21 15,0-21-15,0 0 0,-21 1 16,21-1-16,-21-21 31,21-21-15,0-1-16,0-20 15,0 21-15,0-21 0</inkml:trace>
  <inkml:trace contextRef="#ctx0" brushRef="#br0" timeOffset="20868.5">1672 3768 0,'0'21'0,"0"0"16,-21 0-16,21 0 15,-21 1-15,21-1 16,0 0-16,21-21 31,-21-21-31,21 0 16,0 21-16,0-22 0,1 1 15,-1 0-15,-21 0 0,0 0 0,0 0 16,0-1-16,0 1 0,0 0 16,-21 21-1,-1 0-15,1 21 0,0-21 16,0 21-16,0 1 16,0-1-16,-1 0 0,22 0 0,0 21 15,0-20-15,0-1 0,0 0 16,0 0-16,0 21 0,0-20 0,22-1 15,-1 0-15,0 0 0,21-21 16,-21 0-16,22 0 0</inkml:trace>
  <inkml:trace contextRef="#ctx0" brushRef="#br0" timeOffset="21307.25">2117 4064 0,'0'0'15,"0"21"-15,-22 0 0,22 22 0,0-22 16,0 0-16,0 21 0,0-20 0,0 20 16,0-21-16,0 0 0,0 0 15,0 1-15,0-1 0,0 0 16,0 0-16,0 0 0,0 0 0,0 1 16,-21-22 15,21-22-16,-21 1-15,21 0 0,0 0 16,0-21-16,0-1 0,0 1 16,0 0-16,0-1 0,21 1 0,0 0 15,1-1-15,-1 1 0,21 21 16,-21 0-16,22-1 0,-1 1 0,0 21 16,1 0-16,-1 0 0,0 21 15,1 1-15,-22 20 0,0-21 0,0 0 16,0 22-16,-21-1 0,0-21 15,0 21-15,0-20 0,0 20 0,0-21 16,-21 0-16,21 0 0,0 1 16,0-1-16,0 0 15,0-42 1,0 0-16,21 21 16,0-43-16,1 22 0</inkml:trace>
  <inkml:trace contextRef="#ctx0" brushRef="#br0" timeOffset="21596.09">2942 4001 0,'0'21'15,"0"0"1,0 21-16,0-21 0,-21 22 0,21-1 16,-21 0-16,21 22 0,0-22 15,0 22-15,0-1 0,0 1 16,-21-1-16,21 22 0,0 0 15,0-22-15,0 22 0,0-1 0,0-20 16,0 21-16,0-22 0,-22 1 0,22 20 16,0-41-16,0 20 0,0-21 15,0 22-15,0-43 0,0 21 0,0-20 16,0-1-16,0 0 0,0-42 16,22 0-1,-22-1-15,21-20 0,-21 0 16,21-1-16,-21-20 0,21-1 0,-21 1 15</inkml:trace>
  <inkml:trace contextRef="#ctx0" brushRef="#br0" timeOffset="21917.06">2879 4255 0,'-22'-43'0,"44"86"0,-44-128 16,22 43-16,-21 20 0,21-20 0,0 21 15,0 0-15,0 0 0,0-1 16,21 1-16,-21 0 0,22 0 0,20 21 15,-21 0-15,0 0 0,22 0 16,-22 0-16,0 0 0,21 0 0,-21 21 16,1 0-16,20 22 0,-42-22 15,21 21-15,-21 0 0,0 1 16,0-22-16,-106 169 16,64-168-1,21-1-15,-22 0 0,22 0 16,-21 0-16,21-21 0,0 0 0,-1 0 15,22-21 1,22 0 0,-1 0-16,-21 0 0,42-1 0,-21 1 15,0 0-15,1 0 0,20 0 16,-21 0-16,21-22 0</inkml:trace>
  <inkml:trace contextRef="#ctx0" brushRef="#br0" timeOffset="22587.72">3387 4043 0,'21'0'15,"-21"21"1,0 21 0,0-20-16,0-1 0,0 21 0,0-21 15,-21 22-15,21-1 0,-22-21 16,22 21-16,0-20 0,0-1 0,0 0 16,0 0-16,0 0 0,0 0 15,22-21-15,-1 0 0,0 0 16,0 0-16,0 0 0,0 0 15,1 0-15,-1 0 0,0-21 0,0 0 16,0 0-16,22-21 0,-22 20 16,-21-20-16,21 21 0,0-21 15,-21-1-15,21 1 0,-21 0 0,0-1 16,0 22-16,0 0 0,0 0 16,21 0-16,-21 42 31,0 0-31,-21 0 0,21 0 0,0 22 15,0-1-15,-21 0 0,21 1 16,0-22-16,0 21 0,0 0 0,0 1 16,0-1-16,0-21 0,0 0 15,21 22-15,0-43 0,1 21 0,20 0 16,-21-21-16,0 0 0,22 0 16,-22 0-16,21 0 0,-21-21 15,22 21-15,-22-21 0,0 0 0,21-1 16,-21-20-16,1 21 0,-1-21 15,0-1-15,0-20 0,0 20 0,-21-20 16,21-1-16,-21 1 0,0 21 16,0-22-16,0 22 0,0-22 0,0 43 15,0-21-15,0 21 0,0-1 16,0 1-16,-21 42 31,21 22-31,-21-22 0,21 21 16,-21 1-16,21 20 0,0-21 0,0 22 15,0-1-15,0-20 0,0 20 16,0-20-16,0-1 0,0 0 0,0 1 16,0-1-16,0-21 0,0 0 15,0 0-15,0 1 0,0-1 0,21-21 16,0 0-16,0 0 0,1 0 16,-1 0-16,0-21 15,0-1-15,0 1 0,-21 0 0,0-21 16,0 21-16</inkml:trace>
  <inkml:trace contextRef="#ctx0" brushRef="#br0" timeOffset="22767.61">4127 3958 0,'-21'0'0,"42"0"0,-63 0 16,21 21-16,42-21 31,0 0-31,0 0 0,1 0 15,20 0-15,-21 0 0,21-21 16,1 21-16,-1-21 0,0 21 0,1-21 16,-22 0-16,21 21 0,1-21 15</inkml:trace>
  <inkml:trace contextRef="#ctx0" brushRef="#br0" timeOffset="23241.34">6731 3598 0,'0'-21'0,"0"42"0,21-63 0,-21 0 15,0 21-15,0-1 0,0 1 16,-21 21-1,0 0-15,0 21 0,-1 1 16,1-1-16,0 21 0,0 0 16,0 1-16,0-1 0,-1 0 0,1 1 0,0 20 15,21-20-15,-21-1 16,0 0-16,0 1 0,21-1 0,-22 0 16,22 1-16,0-22 0,0 0 15,0 0-15,0 0 0,0 0 0,22-21 16,-1 0-1,0 0-15,0 0 0,0-21 0,22 0 16,-22 0-16</inkml:trace>
  <inkml:trace contextRef="#ctx0" brushRef="#br0" timeOffset="23954.96">6350 3852 0,'-64'22'15,"128"-44"-15,-128 65 16,86-43 0,-1 0-16,0 0 0,0 0 15,21 0-15,1 0 0,-1 0 16,0 0-16,22-21 0,-1 21 0,-20-22 16,20 22-16,1-21 0,-22 21 0,0 0 15,1-21-15,-1 21 16,-21 0-16,0 0 0,1 0 0,-22 21 31,0 0-31,-22 1 0,1-1 16,0 21-16,0-21 0,0 0 0,21 1 15,-21-1-15,-1 21 0,22-21 16,0 0-16,0 1 0,22-22 31,20 0-31,-21 0 0,0 0 16,22-22-16,-22 1 0,21 0 15,-21 0-15,22 0 0,-22 0 0,21-1 16,-21 1-16,0 0 0,1 0 16,-1 0-16,0 0 0,0-1 15,0 1-15,-21 0 16,-21 21 15,0 0-31,0 0 0,21 21 0,0 0 16,-21 1-16,21-1 0,-22 21 15,1 22-15,21-22 0,0 21 0,0 1 16,0-1-16,0 1 0,-21-1 16,21-20-16,0 20 0,0 1 0,0-1 15,-21 1-15,21-1 0,0-20 0,0 20 16,0 1-16,-21-1 16,21-21-16,-21 1 0,21-1 0,-22 0 15,1 1-15,21-22 0,-21 0 0,0 0 16,0 0-16,0-21 0,-1 0 15,1 0-15,0 0 0,0 0 0,-21-21 16,20 0-16,-20-21 0,0 21 0,21-22 16,-22 1-16,22 0 0,0-1 15,0 1-15,21 0 0,0-1 0,0 22 16,0-21-16,0-1 0,21 22 16,0-21-16,0 21 0,22-22 15,-22 22-15,21-21 0,0 0 0,1 20 16,-1-20-16</inkml:trace>
  <inkml:trace contextRef="#ctx0" brushRef="#br0" timeOffset="24246.79">7789 3725 0,'0'0'0,"-21"0"0,0 22 0,21-1 0,-21 0 16,0 0-16,21 21 0,-22 1 15,22 20-15,-21 1 0,21-1 0,-21 1 16,21-1-16,0 22 0,0-22 16,-21 1-16,21-1 0,-21 1 15,0-22-15,21 22 0,-22-1 0,1 1 16,21-22-16,-21 22 0,21-22 0,0 0 16,-21 1-16,21-1 0,0-21 15,-21 0-15,21 0 0,0-42 16,21 0-1,-21 0-15,0-21 0,0-1 16,21 1-16,-21 0 0,21-22 0</inkml:trace>
  <inkml:trace contextRef="#ctx0" brushRef="#br0" timeOffset="24535.63">7556 3937 0,'22'-21'0,"-44"42"0,44-63 0,-1-1 16,-21 22-16,21 0 0,0 0 0,0 0 15,0 21-15,1-21 0,20-1 16,-21 22-16,21 0 0,-20 0 0,20 0 16,0 0-16,-21 0 0,22 0 15,-22 22-15,0-1 0,0 0 0,-21 0 16,0 21-16,0-20 0,0 20 0,-21-21 16,0 21-16,0-20 15,-22 20-15,1-21 0,0 21 0,-1-20 0,1-1 16,21 0-16,-21 0 15,20 0-15,1-21 0,21-21 32,21 0-17,1 0-15,-1 0 0,0-1 0,0 1 16,21 0-16</inkml:trace>
  <inkml:trace contextRef="#ctx0" brushRef="#br0" timeOffset="24892.42">8149 3937 0,'0'21'15,"21"-21"1,0 0-16,1 0 0,-1 0 16,0-21-16,0 21 0,0-21 15,0 0-15,1 21 0,-1-21 0,0-1 16,0 1-16,0 0 0,0 0 15,-21 0-15,-21 21 16,0 0-16,-21 0 16,21 0-16,-1 0 0,-20 21 15,21 0-15,-21 0 0,20 0 0,1 22 16,0-22-16,0 21 0,21 1 16,0-22-16,0 21 0,0 0 15,0-20-15,0 20 0,21-21 0,0 0 16,0 0-16,1-21 0,-1 22 15,0-22-15,21 0 0,-21 0 0,22 0 16,-22 0-16,21 0 0,-21-22 0,22 1 16,-22 0-16,21 0 15,1-21-15</inkml:trace>
  <inkml:trace contextRef="#ctx0" brushRef="#br0" timeOffset="25112.29">9059 3768 0,'21'0'31,"1"0"-31,-1 0 16,0 0 0,0 0-16,0 0 0,0 0 15,1 0-15,-1 0 0,0 0 16,0 0-16,-21 21 31</inkml:trace>
  <inkml:trace contextRef="#ctx0" brushRef="#br0" timeOffset="25243.22">9123 3937 0,'0'0'0,"0"21"0,0 0 16,0 1-16,21-22 31,0 0-16,0 0-15,0 0 0,1-22 16,-1 1-16,0 0 0</inkml:trace>
  <inkml:trace contextRef="#ctx0" brushRef="#br0" timeOffset="25719.11">10266 3704 0,'0'0'0,"21"0"16,0 0-16,0 0 0,0-21 16,1 0-16,-1 0 15,0 21-15,0-21 0,-21-1 0,0 1 16,0 0-16,0 0 0,0 0 15,0 0-15,0-1 16,0 1-16,-21 21 0,0 0 16,0 0-16,-1 21 0,22 1 15,-21-1-15,0 0 0,0 21 0,21-21 16,0 22-16,-21-22 0,21 21 16,-21 1-16,21-22 0,0 21 0,0-21 15,0 0-15,0 1 0,0 20 0,0-21 16,21-21-16,0 21 0,0 0 15</inkml:trace>
  <inkml:trace contextRef="#ctx0" brushRef="#br0" timeOffset="26003.95">11049 3789 0,'0'0'0,"-21"0"0,0 0 15,-1 0-15,1 0 0,0 0 16,0 0-16,0 0 0,0 0 0,-1 21 16,1-21-16,0 21 0,0 0 0,0 22 15,0-22-15,-1 21 0,1-21 16,0 22-16,21-1 0,-21 0 0,21 1 16,-21-22-16,21 21 0,0 1 15,0-22-15,0 0 0,0 0 16,21 0-16,0 0 0,0-21 0,22 0 15,-22 0-15,21 0 0,0 0 16,1 0-16,-1-21 0,22 21 0,-22-21 16,0 0-16</inkml:trace>
  <inkml:trace contextRef="#ctx0" brushRef="#br0" timeOffset="26331.76">11536 3514 0,'0'-21'0,"0"42"0,0-64 0,0 22 0,-21 21 15,-1 0-15,1 21 16,21 22-16,-21-22 16,0 21-16,21-21 0,-21 22 0,21-1 15,0 22-15,-21-22 0,-1 0 0,22 1 16,-21 20-16,21-21 0,0 1 16,-21-1-16,0 0 0,21 1 0,0-1 15,0-21-15,0 0 0,-21 1 16,21-1-16,0 0 0,0-42 47,0 0-47,21-22 0,-21 22 0,21-21 15,0-1-15,-21 1 0,21 0 16,1-1-16,-1 22 0,0-21 16,0 21-16,0-22 0,0 22 0,1 0 15,-1 21-15,0-21 0,0 21 16,0 0-16</inkml:trace>
  <inkml:trace contextRef="#ctx0" brushRef="#br0" timeOffset="26472.68">11663 3831 0,'21'85'16,"-21"-43"-16,0 1 16,0-22-16,0 21 0,0-21 0,-21 0 15,0 22-15,21-22 0,0 0 16,-22 0-16,22 0 0,-21-21 16,21 22-16,0-44 31,21 22-31,1-21 15,-22-21-15</inkml:trace>
  <inkml:trace contextRef="#ctx0" brushRef="#br0" timeOffset="26836.48">11853 3937 0,'0'21'15,"0"0"1,21-21-1,1 0-15,20 0 16,-21-21-16,0 21 0,0-21 16,1 21-16,20-21 0,-21 0 0,0 21 15,22-21-15,-22-1 0,0 1 16,-21 0-16,0 0 0,0 0 16,0 0-16,-42 21 15,20 0-15,1 0 0,-21 0 16,0 21-16,20 0 0,-20 0 0,0 0 15,21 0-15,-22 22 0,22-22 16,0 21-16,0-21 0,0 22 0,21-1 16,0-21-16,0 0 0,0 22 15,0-22-15,0 0 0,21 0 0,0-21 16,21 21-16,-21-21 0,22 0 0,-22 0 16,21 0-16,1 0 15,-1 0-15,0-21 0,1 0 0,-1 21 16,0-21-16,1-21 0</inkml:trace>
  <inkml:trace contextRef="#ctx0" brushRef="#br0" timeOffset="27063.34">12615 3810 0,'0'-21'15,"0"42"-15,-21-63 16,0 42-16,0 0 16,0 21-16,-1-21 0,22 21 15,-21 0-15,0 0 0,0 22 0,21-22 16,0 0-16,0 21 0,0-20 15,-21 20-15,21-21 0,0 21 16,0-20-16,0-1 0,0 0 0,0 0 16,21 0-16,0-21 0,-21 21 0,21-21 15,0 0-15,1 0 0,20 0 16,-21 0-16,0 0 0,22-21 0,-22 0 16,21 0-16,-21 0 0,22 0 15</inkml:trace>
  <inkml:trace contextRef="#ctx0" brushRef="#br0" timeOffset="27575.05">13060 3471 0,'0'0'0,"0"-42"16,0-64-1,-21 106-15,-1 0 16,1 21-16,0 22 0,0-22 16,21 21-16,-21 1 0,0 20 15,21-21-15,-22 1 0,1 20 0,0-20 16,21-1-16,-21 0 0,0 1 15,0 20-15,21-21 0,0-20 0,0 20 16,-22 0-16,22-21 0,0 1 0,0-1 16,-21 0-16,21 0 0,0-42 31,0 0-15,0 0-16,21-1 0,-21 1 15,22-21-15,-1 0 0,0 20 0,0-20 16,0 0-16,22 21 0,-1-22 15,-21 22-15,21 0 0,1 0 0,-1 0 16,-21-1-16,22 22 0,-22 0 0,0 0 16,0 0-1,-42 0 1,0 0-16,0 0 16,-1 22-16,-20-22 0,21 21 0,-21-21 15,20 21-15,1-21 0,-21 21 16,21 0-16,0-21 0,-1 21 15,1 1-15,0-1 0,21 0 0,0 21 16,0-21-16,0 22 0,0-22 0,0 21 16,0-21-16,0 1 0,21 20 15,0-21-15,1 0 0,-1 0 0,21 1 16,-21-1-16,22 0 0,-1-21 16,0 0-16,1 0 0,-1 0 0,0 0 15,1 0-15,-22-21 0,21 21 0</inkml:trace>
  <inkml:trace contextRef="#ctx0" brushRef="#br0" timeOffset="28064.1">13652 3514 0,'0'0'0,"0"-43"0,0 22 0,0 0 0,0 0 16,-21 42-1,21 21-15,-21-20 16,0 20-16,21 0 0,-21 1 15,21-1-15,-21 0 0,-1 22 0,22-22 16,0 0-16,0 22 0,-21-22 0,21 1 16,-21-1-16,21 0 0,-21-21 15,21 22-15,0-22 0,0 21 16,0-21-16,0 1 16,0-1-16,-21-21 0,0 0 31,21-21-31,0-1 0,0 1 15,0-21-15,0 21 0,21-22 0,0 22 16,0-21-16,21 21 0,-20-22 16,20 22-16,-21-21 0,21 21 0,-20 0 15,20 21-15,-21-22 0,21 22 0,-20 0 16,-1 0-16,0 0 0,0 0 16,0 22-16,0-1 0,-21 21 15,0-21-15,0 0 0,0 1 16,0-1-16,-21 21 0,0-21 15,0 0-15,-21 1 0,20-1 0,-20 0 16,21 0-16,-21 0 0,20 0 16,1 1-16,0-22 0,0 0 0,0 21 15,21-42 1,0-1 0,21 22-16,0-42 0,21 21 0,-20 0 15</inkml:trace>
  <inkml:trace contextRef="#ctx0" brushRef="#br0" timeOffset="28731.11">14393 3768 0,'-42'0'32,"0"0"-32,20 21 0,1 0 0,0 0 15,-21 22-15,21-22 0,-22 0 0,22 21 16,0 1-16,-21-22 0,20 21 15,1-21-15,21 22 0,0-22 0,-21 0 16,21 0-16,0 0 0,0 0 0,0 1 16,21-22-1,0 0-15,1 0 16,-1 0-16,0-22 0,0 22 16,0-21-16,-21 0 0,21-21 15,1 21-15,-22-22 0,0 22 0,21-21 16,0-1-16,0 22 0,-21-21 15,21 21-15,0-22 0,1 22 0,-1 0 16,21 21-16,-21-21 0,0 21 16,22 0-16,-22 0 0,0 0 0,21 0 15,-20 0-15,-1 21 0,0 0 0,0-21 16,-21 21-16,0 1 0,0 20 16,0-21-16,0 0 0,0 22 15,0-22-15,0 0 0,-21 0 0,0 0 16,0 22-16,-1-22 0,1-21 15,0 21-15,-21 0 0,21-21 16,-1 21-16,1-21 16,42-21-1,1 21-15,-1-21 0,0 0 16,0-22-16,21 22 0,-20-21 16,20 0-16,-21 20 0,21-20 0,-20 0 15,20 21-15,-21-22 0,0 22 16,0 0-16,-21 0 0,0 0 0,0 42 31,0 0-31,-21 0 0,0 0 16,21 0-16,-42 22 0,42-22 0,-21 21 15,-1 1-15,1-22 0,0 21 0,21-21 16,0 0-16,0 1 0,0-1 16,0 0-16,0 0 0,0 0 0,21-21 31,0 0-31,1 0 0,-1-21 0,0 21 15,0-21-15,0 0 0,0 0 0</inkml:trace>
  <inkml:trace contextRef="#ctx0" brushRef="#br0" timeOffset="29059.93">15240 3471 0,'0'0'0,"-21"0"0,0 0 16,21 22 15,0-44 0,0 1-31,21 21 0,-21-21 16,21 21-16,-21-21 0,21 21 15,-21 21 1,0 0 0,0 0-16,0 1 0,0 20 0,-21-21 15,0 0-15,0 22 0,-1-22 0,1 0 16,0 0-16,0 0 0,21 0 16,0 1-16</inkml:trace>
  <inkml:trace contextRef="#ctx0" brushRef="#br0" timeOffset="29499.9">15938 3387 0,'0'-21'0,"0"42"0,0-21 31,0 21-31,0 0 16,0 0-16,0 0 0,0 22 15,0-22-15,22 0 0,-22 21 0,21-20 16,0-1-16,0 0 0,0 21 16,22-21-16,-22-21 0,0 22 15,21-1-15,-21 0 0,1-21 0,20 0 16,-21 21-16,0-21 0,0 0 15,1 0-15,-1 0 0,0 0 0,-21 21 32,-21 0-17,0-21-15,-1 22 0,-20-1 0,0 0 16,-1 0-16,1 0 16,0 22-16,-1-22 0,-20 0 0,21 21 0,-1-21 15,1 1-15,21-1 0,-22 0 16,22 0-16,0 0 0,0-21 15,0 21-15,0-21 0,-1 0 32</inkml:trace>
  <inkml:trace contextRef="#ctx0" brushRef="#br0" timeOffset="32675.11">3852 5842 0,'0'-21'31,"0"0"1,21 0-17,-21-1-15,22 22 16,-22-21-16,0 0 15,21 21-15,-21-21 16,21 0-16,-21 0 16,21-1-16,-21 1 15,21 0 1,0 21 0,-21-21-16,0 42 31,0 0-16,0 0-15,0 1 0,-21-1 0,0 0 16,0 21-16,0-21 0,0 22 16,-1-22-16,-20 21 0,21 1 0,-21-1 15,-1-21-15,22 21 0,-21 1 16,-1-22-16,22 21 0,-21-21 0,0 22 16,20-22-16,-20 0 0,21 21 15,0-20-15,-22-1 0,22 0 0,21 0 16,-21 0-16,21 0 0,-21-21 15,21 22-15,0-44 32,21 1-17,0 0-15,0 0 0,-21 0 0,22 0 16,-1-1-16,0 1 0,0 0 16,0 0-16</inkml:trace>
  <inkml:trace contextRef="#ctx0" brushRef="#br0" timeOffset="33139.83">4233 5546 0,'0'0'0,"0"21"62,0 0-62,-21 0 16,0 0-16,0 22 0,0-1 0,-1 0 15,1 1-15,0-1 0,-21 0 16,21 1-16,-22-1 0,1 0 0,21 1 16,-22-22-16,1 21 0,0 1 15,21-22-15,-22 21 0,22-21 0,-21 0 16,21 22-16,-1-22 0,1 0 0,21 0 16,-21 0-16,21 1 15,0-44 32,21 22-47,0-21 16,-21 0-16,22 21 0,-1-21 0,0 0 15</inkml:trace>
  <inkml:trace contextRef="#ctx0" brushRef="#br0" timeOffset="33670.94">4445 6011 0,'0'22'31,"-21"-1"-15,21 0-16,-21 0 0,21 0 15,0 0-15,-22 1 0,22-1 16,-21 0-16,21 0 0,-21 0 0,21 0 15,0 1-15,0-44 63,0 1-63,21 21 0,-21-21 16</inkml:trace>
  <inkml:trace contextRef="#ctx0" brushRef="#br0" timeOffset="33871.83">4487 5694 0,'0'0'0,"-21"0"31,21 21 31,21 0-46,0-21-16,-21 21 0,22-21 0</inkml:trace>
  <inkml:trace contextRef="#ctx0" brushRef="#br0" timeOffset="34369.69">4826 5990 0,'-21'21'16,"21"1"-16,0-1 0,-21-21 16,21 21-16,0 0 0,-22 0 15,22 0-15,0 1 0,0-1 16,0 0-16,0 0 16,0 0-16,-21 0 0,21 1 15,0-1-15,0 0 16,0 0-1,0-42 17,0 0-17,0 0-15,0-1 0,0 1 0,21 0 16,1 0-16,-22-21 0,21 20 16,0-20-16,21 21 0,-21 0 0,1-22 15,20 22-15,0 0 0,1 0 16,-22 0-16,21 21 0,-21 0 0,22 0 15,-22 0-15,0 0 0,0 0 0,0 21 16,0 0-16,-21 0 16,22 0-16,-22 1 0,0-1 0,0 0 15,0 0-15,0 0 0,0 0 16,0 1-16,0-1 0,-22 0 16,22 0-16,0 0 0,-21-21 0,21 21 15,-21-21-15,21 22 16,0-44 15</inkml:trace>
  <inkml:trace contextRef="#ctx0" brushRef="#br0" timeOffset="34711.53">5588 5927 0,'-21'0'31,"21"21"-31,0 0 0,-21 0 16,21 0-16,0 1 0,0 20 15,0-21-15,0 0 0,0 22 16,-22-1-16,22 0 0,-21 1 0,0-1 16,21 21-16,-21 1 0,0-1 0,0-20 15,21 41-15,0-20 0,0-1 16,-22 1-16,1 105 15,21-105-15,0-1 0,-21 1 0,21-22 16,0 22-16,-21-22 0,21 0 16,0-21-16,0 22 0,0-22 15,0 0-15,0-42 16,0 0 0,0-22-16,0 22 15,0-21-15,0 0 0,0-22 0,21 22 16,-21-22-16,21 1 0</inkml:trace>
  <inkml:trace contextRef="#ctx0" brushRef="#br0" timeOffset="35027.33">5461 6202 0,'0'0'0,"-21"-21"16,-22-64 0,43 64-16,0 0 0,0 0 15,0-1-15,0 1 0,22 0 16,-1 21-16,0-21 0,21 0 15,-21 21-15,22 0 0,-1-21 0,-21 21 16,22 0-16,-1 0 0,-21 21 16,0 0-16,22-21 0,-22 21 0,0 21 15,-21-20-15,0-1 0,0 21 0,0-21 16,0 0-16,-21 1 0,0 20 16,-1-21-16,1 0 0,-21 0 15,21 1-15,-22-22 0,22 21 0,0-21 16,0 21-16,0-21 0,0 0 15,21-21 17,21 0-17,0 21-15,0-22 0,0 1 0</inkml:trace>
  <inkml:trace contextRef="#ctx0" brushRef="#br0" timeOffset="35720.55">6117 5906 0,'21'0'0,"-42"0"0,42 21 47,-21 0-47,0 0 16,-21 0-16,21 22 0,-21-22 0,21 0 16,0 0-16,-21 0 0,21 22 0,0-22 15,0 0-15,0 0 0,0 0 16,0 0-16,0 1 0,0-1 15,21-21-15,-21 21 0,21-21 16,0 0-16,0 0 16,1 0-16,-1-21 0,-21 0 0,21 21 15,0-22-15,0 1 0,0 0 0,-21-21 16,22 21-16,-22-1 0,21-20 16,-21 0-16,0 21 0,21-1 15,-21-20-15,21 21 0,-21 0 16,0 42 15,0 0-31,0 0 0,0 0 16,0 22-16,0-22 0,0 0 0,0 0 15,0 0-15,0 1 0,0-1 16,0 0-16,21 0 0,-21 0 16,0 0-16,21-21 0,1 22 0,-1-22 15,0 0-15,0 0 0,0 0 16,0 0-16,1 0 0,-1 0 15,21-22-15,-21 1 0,0 0 0,1 0 16,-1 0-16,0 0 0,21-22 16,-42 22-16,21-21 0,1-22 0,-1 22 15,-21 0-15,0-1 0,0-20 0,0 20 16,0 22-16,0-21 0,0 21 16,0 0-16,0-1 0,0 1 0,0 42 31,0 1-31,0 20 0,0-21 15,0 21-15,0 1 0,0-1 0,0 22 0,0-22 16,0 0-16,0 1 0,0-1 16,0-21-16,0 21 0,-21-20 15,21 20-15,0-21 0,0 0 0,0 0 16,0 1-16,21-22 16,0 0-16,0 0 0,0 0 0,0 0 15,1 0-15,-1-22 0,0 1 16,0 0-16,0 0 15</inkml:trace>
  <inkml:trace contextRef="#ctx0" brushRef="#br0" timeOffset="35911.44">6710 5821 0,'0'21'0,"0"-42"0,-21 42 0,21 0 16,21 0-1,21-21-15,-21 0 16,0 0-16,22 0 0,-22 0 0,0 0 16,21 0-16,-20 0 0,-1 0 15,21 0-15,-21-21 0,0 0 0,1 21 16,-22-21-16</inkml:trace>
  <inkml:trace contextRef="#ctx0" brushRef="#br0" timeOffset="36343.79">7683 5165 0,'0'0'16,"-21"0"-16,0 0 0,21-21 15,21 21 1,0 0-16,1-22 0,20 22 0,-21 0 16,21 0-16,22-21 0,-22 0 15,1 21-15,20 0 0,-21 0 0,1-21 16,-1 21-16,0 0 0,1 0 16,-22 0-16,0 0 0,0 0 15,-63 0 1,21 0-1</inkml:trace>
  <inkml:trace contextRef="#ctx0" brushRef="#br0" timeOffset="36671.62">7789 5101 0,'-21'0'0,"42"0"0,-63 0 15,42 21-15,-21-21 0,0 0 0,21 22 16,0-1-16,-22-21 15,1 21-15,21 0 0,-21 0 0,21 0 16,-21 1-16,21 20 0,0-21 0,0 21 16,0 1-16,0-1 0,0 0 15,0 22-15,-21-22 0,21 22 0,-21-1 16,21 1-16,-22-1 0,22 1 0,0-1 16,-21 1-16,21-22 0,-21 22 15,21-22-15,0 0 0,0 1 0,0-1 16,0 0-16,0-21 0,21 22 15,0-22-15,-21 0 0,22-21 0,-1 21 16,0-21-16,0 0 0,0 0 0,0 0 16,22-21-16,-22 21 15,21-21-15,-21 0 0,22 0 0,-1-22 16,0 22-16,1-21 0,-1 21 0,0-22 16</inkml:trace>
  <inkml:trace contextRef="#ctx0" brushRef="#br0" timeOffset="37423.44">8594 5525 0,'0'0'0,"-22"0"16,1 0-16,0 0 0,0 0 0,0 0 16,0 21-16,-1-21 0,1 21 15,0 0-15,0 0 0,0 22 16,0-22-16,-1 21 0,1-21 0,21 22 15,0-22-15,-21 21 0,21-21 16,0 0-16,0 1 0,0-1 0,0 0 16,0 0-16,21-21 15,0 0-15,1 0 16,-1 0-16,0 0 0,0 0 0,0-21 16,22 0-16,-22 0 0,0-1 0,0 1 15,0 0-15,-21-21 16,21 21-16,-21-1 0,22-20 0,-22 21 15,0 0-15,0 0 0,0 42 47,-22 0-47,22 0 0,0 0 16,-21 0-16,21 1 0,0-1 16,0 0-16,0 0 0,0 0 0,0 0 15,0 1-15,0-1 0,21-21 16,1 21-16,-1-21 0,0 0 15,0 0-15,0 0 16,0 0-16,1 0 0,-1 0 0,0-21 16,106-106 15,-127 63-31,0 22 0,0 0 16,0-1-16,0 22 0,0-21 0,0-1 15,-21 22-15,-22-21 0,22 21 0,-21 0 16,21-1-16,-22 1 0,1 0 15,0 21-15,-1 0 0,1 0 0,0 0 16,-22 0-16,22 21 0,0 0 0,-22 1 16,1-1-16,20 0 0,1 21 15,-22 1-15,22 20 0,0-21 16,21 22-16,-1-1 0,1 1 0,21-1 16,0-20-16,0 20 0,0-20 15,21-1-15,1 0 0,20 1 0,0-22 16,-21 0-16,22 0 0,-1 0 15,22 0-15,-22-21 0,0 0 0,1 0 16,-1 0-16,0 0 0,1 0 0,20 0 16,-21 0-16,1 0 0,-1-21 0,0 0 15,1 0-15,-1 21 0,-21-42 16,22 20-16,-1 1 0,-21-21 0,21 21 16</inkml:trace>
  <inkml:trace contextRef="#ctx0" brushRef="#br0" timeOffset="37695.41">9377 5355 0,'0'0'0,"0"-21"0,-21 21 16,-1 0-16,1 0 16,21 21-16,0 0 0,0 1 15,-21 20-15,21 0 0,-21-21 0,21 43 16,-21-22-16,21 1 0,0-1 0,0 21 15,-21-20-15,21-1 16,-22 0-16,22-20 0,0 20 0,-21-21 0,21 21 16,0-20-16,0-1 0,0 0 15,0 0-15,0 0 16,21-21-16,1 0 16,-1 0-16,0-21 0,0 0 15,0 0-15</inkml:trace>
  <inkml:trace contextRef="#ctx0" brushRef="#br0" timeOffset="38419.75">9123 5715 0,'21'0'31,"0"0"-15,21 0-16,-20 0 0,-1 0 0,21 0 15,-21 0-15,22 0 0,-22-21 0,21 0 16,-21 21-16,22-21 0,-22 21 16,0 0-16,0-22 0,0 22 0,0 0 15,1 0-15,-44 22 32,1-1-32,21 0 15,-21 0-15,21 21 16,-21-20-16,0-1 0,21 0 0,0 0 15,0 21-15,0-20 0,0-1 0,0 0 16,0 0-16,21-21 16,0 21-16,0-21 0,22 0 15,-22 0-15,0 0 0,21 0 0,1 0 16,-22-21-16,21 0 0,-21 0 16,22 0-16,-22-1 0,0 1 0,21 0 15,-21 0-15,1-21 0,-22 20 0,0 1 16,21 0-16,-21 0 0,0 0 15,0 0-15,0-1 0,0 44 32,0-1-17,0 0-15,-21 0 0,21 0 0,0 22 16,0-22-16,0 0 0,-22 21 16,22-21-16,-21 22 0,21-1 0,0-21 15,0 22-15,0-22 0,0 21 0,0 0 16,0-20-16,0 20 0,0 0 15,0 1-15,0-1 0,0 0 0,0 1 16,21 20-16,1-21 0,-22 1 0,0-1 16,21 0-16,0 1 0,-21-22 0,0 21 15,0 1-15,0-22 0,0 21 16,0-21-16,0 22 0,-21-22 16,0 0-16,-22 0 0,22-21 0,0 0 15,0 0-15,0 0 0,-1 0 0,-20 0 16,21 0-16,0-21 0,0 21 15,-1-42-15,1 20 0,0 1 0,0-21 16,0 21-16,21 0 0,-21-22 0,21 22 16,0-21-16,0 21 0,0-1 0,0 1 15,0-21-15,0 21 0,0 0 16,21-22-16,21 22 0,-21 0 16</inkml:trace>
  <inkml:trace contextRef="#ctx0" brushRef="#br0" timeOffset="38735.51">10477 5609 0,'0'0'0,"0"-21"16,-21 21-16,21 21 16,0 0-1,0 1-15,0 20 0,0 0 0,0 1 16,0-1-16,0 0 15,0 22-15,0-22 0,0 22 0,0-22 0,0 0 16,-21 22-16,21-22 0,0 0 16,0 22-16,0-22 0,-21 1 15,0 20-15,0-21 0,21 1 0,-22-22 16,1 21-16,21 1 0,-21-22 0,21 0 16,-21 0-16,21 0 0,0-42 46,21 0-46,-21-21 0,21 20 0,0-20 16</inkml:trace>
  <inkml:trace contextRef="#ctx0" brushRef="#br0" timeOffset="39027.29">10393 5779 0,'0'0'0,"21"-22"0,42-105 31,-41 106-31,-1 0 15,0 0-15,0 21 0,0 0 16,0 0-16,1 0 0,-1 0 0,0 0 16,0 0-16,0 21 0,0 21 0,-21-20 15,0 20-15,0-21 0,0 21 16,0 1-16,0-1 0,0-21 0,-21 22 16,0-22-16,0 0 0,0 21 15,-22-21-15,22 1 0,-21-22 16,21 21-16,0 0 0,-1-21 0,1 0 15,0 21-15,0-21 0,21-21 32,0 0-32,21 0 15,0-1-15,0 1 0,1 0 0</inkml:trace>
  <inkml:trace contextRef="#ctx0" brushRef="#br0" timeOffset="39387.17">10795 5757 0,'21'0'0,"0"0"15,0 0-15,1 0 16,-1 0-16,0-21 0,0 0 16,0 21-16,0-21 15,1 0-15,-22 0 0,0-1 0,21 22 16,-21-21-16,0 0 0,0 0 15,0 0-15,-21 21 16,-1 0-16,1 0 16,0 21-16,0 0 0,0 0 15,0 0-15,-1 1 0,22 20 16,0 0-16,-21-21 0,21 22 0,0-1 16,0-21-16,0 0 0,0 22 15,0-22-15,0 0 0,0 0 0,0 0 16,21 1-16,1-22 0,-1 0 15,0 0-15,0 0 16,0 0-16,0 0 0,22 0 0,-22-22 16,0 1-16,21 0 0,1 21 0</inkml:trace>
  <inkml:trace contextRef="#ctx0" brushRef="#br0" timeOffset="39656.01">11811 5567 0,'-21'0'15,"42"0"-15,-63 0 0,20 0 16,22 21-16,-21-21 0,21 21 16,0 0-1,21-21-15,1 0 0,-1 0 16,0 0-16,0 0 0,0 0 15,0 0-15,1 0 0,-1 0 0,0 0 16,0 0-16,0 0 16</inkml:trace>
  <inkml:trace contextRef="#ctx0" brushRef="#br0" timeOffset="39812.93">11811 5715 0,'0'0'0,"-21"64"31,21-43-31,0 0 31,21-21-31,0 0 0,0 0 16,0 0 0,1 0-16,-22-21 0,21 0 15</inkml:trace>
  <inkml:trace contextRef="#ctx0" brushRef="#br0" timeOffset="40431.81">12742 5271 0,'-42'42'31,"21"-42"-15,21 21-16,21-21 31,0 0-15,0 0-16,0-21 0,1 0 15,-1 21 1,-21-21-16,0-1 0,0 1 16,0 0-1,-21 21-15,-1 0 16,1 0-16,0 21 15,0-21-15,21 21 0,0 1 0,-21-1 16,21 0-16,-21 0 0,21 0 16,0 0-16,-22-21 0,22 22 0,0-1 15,0 0-15,0 0 16,22-21-16,-1 0 16,21 21-16,-21-21 0,0 0 0</inkml:trace>
  <inkml:trace contextRef="#ctx0" brushRef="#br0" timeOffset="40728.89">13356 5398 0,'0'0'0,"0"-22"0,0 1 16,0 0-16,0 0 0,-21 21 16,0-21-16,0 21 15,-1 0-15,1 0 0,-21 0 0,21 0 16,-22 21-16,22 0 0,-21 0 0,21 0 15,-22 22-15,22-1 0,0-21 16,-21 22-16,21-1 0,-1 0 16,1 1-16,0-1 0,21 0 0,0 1 15,0-1-15,0-21 0,0 21 16,0-20-16,0-1 0,21 0 0,0 0 16,1-21-16,-1 0 0,21 21 0,0-21 15,1 0-15,-1 0 0,22 0 16,-22-21-16,0 0 0,22 0 0,-22 0 15,0-1-15,1 1 0</inkml:trace>
  <inkml:trace contextRef="#ctx0" brushRef="#br0" timeOffset="41211.15">13801 5334 0,'0'0'0,"0"-21"16,0-43-1,-22 64-15,1 0 0,0 0 16,0 22-16,0-1 15,0 0-15,21 21 0,-22-21 16,22 22-16,0-1 0,0 0 16,-21 1-16,21-1 0,-21 0 0,21 1 15,0-1-15,0-21 0,-21 22 0,21-1 16,-21-21-16,21 21 16,0-20-16,-21-1 0,21 0 0,0 0 15,0-42 16,0 0-15,0 0-16,0-1 0,21 1 0,-21 0 16,21-21-16,0 21 0,-21-22 15,21 1-15,0 0 0,1 20 0,-1-20 16,21 21-16,-21 0 0,22 0 16,-22-1-16,21 22 0,-21 0 0,0 0 15,22 0-15,-22 22 0,0-1 0,0 0 16,-21 21-16,0-21 15,21 22-15,-21-22 0,0 21 0,0-21 16,0 22-16,0-22 0,-21 0 0,21 0 0,-21 0 16,0 1-16,0-1 15,0 0-15,21 0 0,-22-21 16,1 0-16,42-21 31,1 0-15,-1 0-16,0-22 0</inkml:trace>
  <inkml:trace contextRef="#ctx0" brushRef="#br0" timeOffset="41579.01">14182 5652 0,'0'0'0,"21"0"16,0 0-16,0 0 15,0 0-15,0 0 0,1 0 16,-1-22-16,0 22 0,-21-21 0,21 0 16,0 21-16,0-21 0,-21 0 15,22 0-15,-22-1 0,0 1 16,-22 21 0,1 0-16,0 0 15,-21 0-15,21 21 0,-1 1 16,1-1-16,0 0 0,0 21 15,-21-21-15,42 1 0,-22 20 0,1-21 16,21 21-16,0-20 0,0-1 0,0 0 16,0 0-16,0 0 0,0 0 15,21 1-15,1-22 0,-1 0 16,0 0-16,0 0 0,21 0 0,-20 0 16,20 0-16,0 0 0,1 0 15,-1-22-15,-21 1 0,21 0 0,1 21 16</inkml:trace>
  <inkml:trace contextRef="#ctx0" brushRef="#br0" timeOffset="41794.9">14859 5482 0,'0'-21'0,"0"42"0,0-63 15,0 21-15,0 0 16,-21 21-16,0 0 0,-1 0 16,1 0-16,0 21 0,0 0 15,21 0-15,-21 0 0,0 22 0,-1-1 16,22-21-16,-21 21 0,21 1 0,-21-22 15,21 21-15,0-21 0,0 22 16,0-22-16,0 0 0,0 0 0,0 0 16,21-21-16,0 0 0,1 22 0,-1-22 15,21 0-15,-21 0 0,0 0 16,1-22-16,20 22 0,-21-21 16</inkml:trace>
  <inkml:trace contextRef="#ctx0" brushRef="#br0" timeOffset="42340.1">15176 5249 0,'0'0'0,"0"-21"0,22 0 16,-22 0-16,0 0 0,0 42 31,-22 0-31,1 0 0,0 0 16,21 22-16,-21-1 0,0 0 0,0 1 0,21-1 15,-22 0-15,1 1 16,0-1-16,21 0 0,0 1 0,-21-1 15,21 0-15,-21-20 0,21-1 0,0 0 16,0 0-16,0 0 0,0 0 16,0-42 15,0 0-31,21-21 16,0 21-16,0-1 0,0-20 15,1 21-15,-1 0 0,0-22 16,0 22-16,0-21 0,22 21 0,-22 0 15,0-1-15,0 1 0,21 21 16,-20-21-16,-1 21 0,0-21 16,-42 21 15,0 21-31,-1 0 0,1-21 16,0 0-16,0 0 0,0 21 0,0-21 15,-1 0-15,1 22 0,0-1 16,21 0-16,-21 0 0,21 0 15,0 0-15,0 1 0,0-1 16,0 0-16,0 0 0,0 0 16,0 0-16,0 1 0,0-1 0,21-21 15,-21 21-15,21 0 0,0-21 16,1 0-16,-1 21 0,0-21 16,0 0-16,0 0 0,0 0 0,1 0 15,-1 0-15,21 0 0,-21-21 0,0 0 16,1 21-16,20-21 0</inkml:trace>
  <inkml:trace contextRef="#ctx0" brushRef="#br0" timeOffset="42879.72">15769 5080 0,'0'0'0,"0"-21"0,0-21 31,-21 63-31,21 0 16,0 0-16,-21 21 0,21 1 0,-21-1 15,21 0-15,-22 1 0,22-1 16,0 22-16,-21-22 0,0 0 0,0 1 16,21-1-16,-21 0 0,21 1 15,0-1-15,-21-21 0,21 0 0,-22 22 16,22-22-16,0 0 0,0 0 16,0 0-1,0-42 1,0 0-1,0 0-15,0 0 0,0-22 16,0 22-16,22 0 0,-1-21 16,0 20-16,0-20 0,-21 21 15,21 0-15,0 0 0,1-1 0,-1 1 16,21 21-16,-21-21 0,0 0 0,1 21 16,-1 0-16,0 0 0,0 0 15,0 0-15,22 0 0,-22 0 0,0 0 16,21 21-16,-42 0 0,21 0 15,-21 22-15,0-22 0,0 0 0,0 21 16,0-20-16,0 20 0,-21-21 0,0 0 16,0 0-16,-21 1 0,20-1 15,1 0-15,-21-21 0,0 21 0,20-21 16,-20 0-16,0 21 0,21-21 16,-22 0-16,22 21 0,0-21 15,0 0-15,42 0 31,0 0-31,0 0 16,0 0-16,1-21 0,20 21 0,-21-21 16,0 0-16</inkml:trace>
  <inkml:trace contextRef="#ctx0" brushRef="#br0" timeOffset="43614.3">16404 5461 0,'-63'-21'32,"41"21"-32,1 21 0,0-21 15,0 21-15,0 0 0,0 1 16,-1 20-16,1-21 0,0 0 0,21 22 16,-21-22-16,21 21 0,0-21 15,0 0-15,0 22 0,0-22 0,0 0 16,0 0-16,0 0 0,0 1 15,0-1-15,21-21 0,0 0 16,0 0-16,1 0 16,-1-21-1,-21-1 1,21 1-16,-21 0 0,0-21 0,0 21 16,0-22-16,21 22 0,0-21 15,0-1-15,-21 22 0,22-21 0,-1 21 16,21 0-16,-21-22 0,22 43 0,-22-21 15,21 0-15,0 0 0,-20 21 16,20 0-16,-21 0 0,0 0 0,22 0 16,-22 0-16,0 21 0,-21 0 15,21 0-15,-21 22 0,0-22 0,0 0 16,0 21-16,0-21 0,0 1 0,0 20 16,-21-21-16,0 0 15,0 0-15,-1 1 0,1-1 0,0-21 16,21 21-16,-21-21 0,0 0 0,21 21 15,-21-21-15,21-21 32,21 21-32,0-21 15,0 0-15,0-1 0,0 1 0,1-21 16,-1 21-16,0-22 0,21 1 16,-21 21-16,1-21 0,-1-1 15,0 22-15,0 0 0,0 0 0,0 0 0,-21-1 16,0 44-1,0-1 1,0 0-16,0 0 0,-21 21 0,0-20 16,0 20-16,21 0 0,-21 1 15,21-22-15,-21 21 0,21-21 0,0 22 16,0-22-16,0 0 0,0 0 0,0 0 16,0 0-16,21 1 0,0-1 15,0-21-15,21 0 0,-20 0 0,-1 0 16,0 0-16,0 0 0,0-21 15,0 21-15,22-22 0,-22 1 16,21 0-16</inkml:trace>
  <inkml:trace contextRef="#ctx0" brushRef="#br0" timeOffset="44216.96">17399 5101 0,'-21'0'16,"-22"43"-1,22-22-15,0 0 16,21 0 0,0-42 46,0 0-62,0 0 16,0-1-16,21 22 0,0 0 15,-21-21-15,0 0 16,22 21-16,-1 0 0,0 0 16,-21 21 15,0 0-31,0 1 0,0-1 15,-21 0 1,0-21-16,21 21 0,-22-21 16,1 21-16,21-42 62,21 21-62,1-21 16,-1 0-16,0 0 15,0 21-15,0 0 16,0 0 0,-21 21-1,0 0-15,0 0 0,0 0 0,-21 0 16,0 1-16,0-1 0,0 0 16,0 0-16,-1 0 0,1-21 0,0 21 15,0-21-15</inkml:trace>
  <inkml:trace contextRef="#ctx0" brushRef="#br0" timeOffset="44763.7">17970 4741 0,'0'0'0,"-21"0"0,42 0 31,1 0-31,-1 0 16,0 0-16,21 0 0,-21 0 0,1 0 16,20 0-16,-21 0 0,0 0 15,22 0-15,-22 0 0,0 0 16,0 0-16,0 0 15,-21 22 1,0-1-16,0 0 16,0 0-16,0 0 0,0 0 15,0 22-15,0-22 0,0 21 0,0-21 16,0 22-16,-21-1 0,21 0 16,0 1-16,-21-1 0,21-21 0,-21 22 15,21-1-15,0 0 0,0 1 0,-21-1 16,21 0-16,-22-21 0,22 22 15,0-1-15,0 0 0,-21-20 0,21 20 16,-21-21-16,0 21 0,21-20 16,0-1-16,-21 0 0,0 0 15,-1 0-15,1 0 0,0-21 16,0 22-16,0-22 16,0 0-16,-1 0 0,1 21 0,0-21 15,0 0-15,0 21 0,0-21 16,-1 0-16,1 0 15,0 0-15,21 21 0,-21-21 0,0 0 16,21-21 0,0 0-16</inkml:trace>
  <inkml:trace contextRef="#ctx0" brushRef="#br0" timeOffset="45463.78">19558 5207 0,'0'21'0,"-21"-21"31,42 0 0,21 0-31,-21 0 0,22 0 0,-1 0 16,0 0-16,1 0 0,20 0 16,1 0-16,-22 0 0,22 0 15,-1 0-15,1 0 0,-22 0 0,21 0 16,-20 0-16,20 0 0,-20 0 15,-1 0-15,0 0 0,-21 0 0,1 0 16,-1 0-16,0 0 0,-42 0 47,0 0-47,-1 0 16,1 0-16,0 0 0,0 0 15,0 0-15,0 0 0,-1 0 16,1 0-16,-21 21 0</inkml:trace>
  <inkml:trace contextRef="#ctx0" brushRef="#br0" timeOffset="45879.52">19325 5355 0,'-21'0'0,"-21"0"16,63 0 31,0 0-47,21 0 0,-21 0 16,43 0-16,-22 0 0,22 0 15,-1 0-15,1 0 0,20 0 0,-20 0 16,-1 0-16,1 0 0,-1 0 15,1 0-15,-1 0 0,-20 0 0,20 0 16,-20 0-16,-1 0 0,0 0 0,-21 0 16,1 0-16,-1 0 0,0 0 15,-21-21-15,21 21 16,0 0 0,-21-21 30,0 0-30,0 0 0</inkml:trace>
  <inkml:trace contextRef="#ctx0" brushRef="#br0" timeOffset="46418.21">20383 4805 0,'0'0'0,"-21"0"31,21 21-31,0 0 0,0 0 16,0 1-16,21-1 0,1 0 15,-22 0-15,21 21 16,0-20-16,21-1 0,-21 0 0,1 0 16,20 0-16,-21 0 0,21 1 15,-20-1-15,20-21 0,-21 21 0,0-21 16,0 0-16,1 0 0,-1 0 16,0 0-16,0 0 0,0 0 0,0 0 15,1 0-15,-44 0 47,1 0-47,-21 0 0,21 21 16,-22 0-16,1 0 0,0 1 0,-22-1 15,22 0-15,0 0 16,-1 21-16,-20-20 0,20 20 0,1-21 16,0 21-16,-1-20 0,22-1 0,-21 21 15,0-21-15,20 0 0,1 1 16,0-1-16,0 0 0,0 0 0,0 0 15,-1-21-15,22 21 0,-21 1 16,0-22 0,0 0-1,0-22 1</inkml:trace>
  <inkml:trace contextRef="#ctx0" brushRef="#br0" timeOffset="47067.85">19494 5207 0,'-21'0'0,"0"0"16,0 0-16,0 0 0,0 0 15,-1 0-15,22 21 16,-21-21-16,0 0 0,42 0 63,0 0-63,1 0 15,-1 0-15,0 0 0,21 0 0,-21 0 16,1 0-16,-1 0 15,0 0-15,0 0 0,0 0 0,0 0 16,1 0-16,-1 0 0,0 0 16,0 0-16,-42 0 47,0-21-32,0 21-15</inkml:trace>
  <inkml:trace contextRef="#ctx0" brushRef="#br0" timeOffset="53947.71">19304 5228 0,'0'0'0,"-21"21"16,0-21-16,-1 0 15,1 0 1,0 0-16,0 0 16,0 0-1,42 0 48,0 0-48,0 0 1,0 0-16,1 0 16,20 0-16,-21 0 0,0 0 0,22 0 15,-1 0-15,0 0 0,1 0 16,-1 0-16,21 0 0,-20 0 0,-1 0 15,0 0-15,1 0 0,-1 0 16,0 0-16,1 0 0,-22 0 0,0 0 16,21 0-16,-20 0 0,-1 0 15,0 0-15,0 0 0,0 0 16,0 0 0,-42 0 30,0 0-30,0 0-16,0 0 0,-22 0 16,22 22-16,0-22 0,-21 0 0,-1 0 15,1 0-15,0 0 0,-1 21 0,1-21 16,0 0-16,-1 0 0,1 0 16,0 0-16,-1 0 0,1 0 0,21 0 15,-21 0-15,20 0 0,1 0 16,0 0-16,0 0 0,0 0 0,0 0 15,-1 0 17,22 21-1,-21-21-15,42 0 30,1 0-46,-1 0 0,0 0 16,0 0-16,0 0 0,22 0 16,-22 0-16,21 0 0,0 0 0,1 0 15,-1 0-15,22 0 0,-1 0 16,-21 0-16,22 0 0,-1 0 16,-20 0-16,20 0 0,-20 0 15,-1 0-15,0 0 0,-21 0 0,22 0 16,-22 0-16,0 0 0,0 0 15,0 0-15,1 0 16,-22-21-16,-22 21 31,1 0-31,0 0 0,0 0 0,-21 0 16,20 0-16,-20 0 0,21 0 16,-21 0-16,-1 0 0,22 21 0,-21-21 15,-22 0-15,22 0 0,0 0 16,-22 0-16,22 0 0,-22 0 15,22 21-15,0-21 0,-1 0 0,22 0 16,0 0-16,-21 0 0,20 0 16,1 0-16,0 0 0,21 21 0,-21-21 15,0 0-15,0 0 16,42 0 31,0 0-47,21 0 15,-21 0-15,22 0 0,-1 0 0,22 0 16,-22 0-16,21 0 16,1 0-16,-1 0 0,-20 0 0,20 0 15,1 0-15,-22-21 0,22 21 16,-22 0-16,0 0 0,1 0 0,-1 0 16,-21-21-16,21 21 0,-20 0 0,20 0 15,-21 0-15,21 0 0,-20-21 16,-1 21-16,21 0 0,-21 0 0,0 0 15,1 0-15,-1 0 0,0 0 16,0 0-16,0 0 0,0 0 16,-42 0 109,21-21-78,-21 21-47,0 0 0</inkml:trace>
  <inkml:trace contextRef="#ctx0" brushRef="#br0" timeOffset="55619.53">22267 4805 0,'-21'0'15,"42"0"48,0 0-63,1 0 0,-1 0 15,0 0-15,21 0 0,-21 0 16,1 0-16,-1 0 0,0 0 0,21 0 16,-21 0-16,1 0 0,-1 0 15,0 0-15,0 0 0,0 0 16,0 0 0,-42 0 15,0 0-31,0 0 15,0 0-15,0 0 0,-1 0 16,1 0-16,0 0 0</inkml:trace>
  <inkml:trace contextRef="#ctx0" brushRef="#br0" timeOffset="56435.09">22225 4805 0,'0'0'0,"0"21"0,-21-21 16,21 21 0,-21 0-16,21 1 15,-22-1-15,22 0 0,0 0 16,0 0-16,0 0 16,-21 1-16,21 20 0,0-21 15,-21 0-15,21 0 0,0 1 16,-21-1-16,21 0 0,-21 0 15,21 0-15,0 0 0,-21 1 16,42-44 62,0 22-78,-21-21 16,21 21-16,0 0 0,0 0 15,1-21-15,-1 21 0,-21-21 0,21 21 16,0 0-16,0 0 0,0 0 16,1 0-16,-1 0 0,0 0 0,0 0 15,0 0-15,0 0 0,1 0 0,-1 0 16,0 21-16,0 0 0,0-21 16,-21 21-16,21-21 0,1 22 0,-22-1 15,21-21-15,0 21 16,-21 0-16,0 0 0,21 0 15,-21 1-15,0-1 16,0 0-16,-21 0 16,0 0-1,0-21-15,-1 0 0,1 21 0,0-21 16,-21 22-16,21-22 0,-1 0 16,-20 0-16,21 21 0,0-21 0,0 0 15,-22 0-15,22 21 0,0-21 16,0 0-16,0 0 0,-1 0 0,1 0 15,-21 0-15,21 0 0,0 0 16,-1 0-16,1 0 0,0 0 16,21-21 93,0 0-78,21 21-15,-21-22 0</inkml:trace>
  <inkml:trace contextRef="#ctx0" brushRef="#br1" timeOffset="72888.3">6350 2117 0,'-21'21'16,"0"-21"0,42 0 46,0 0-46,0-21-16,0 21 0,0 0 15,1 0-15,-1-21 0,0 21 0,21 0 16,-21-22-16,1 22 0,20 0 16,-21 0-16,0 0 0,0 0 0,-42 0 46,-21 0-46,21 22 0,-22-22 16,1 21-16,0 0 0,-1-21 0,22 21 16,-21-21-16,21 21 0,-22-21 0,22 0 15,0 21-15,0-21 16,42 0 15,0 0-31,0 0 0,1 0 16,-1 0-16,0 0 0,0 0 15,21-21-15,1 21 0,-22 0 0,21-21 16,1 21-16,-1 0 0,0-21 16,-21 21-16,22-21 0,-22 21 15,0 0-15,-42 0 32,-21 0-32,20 0 0,-20 21 0,21-21 15,-21 21-15,-1 0 0,1-21 16,21 21-16,-22-21 0,22 22 0,0-22 15,0 0-15,0 21 0,0-21 16,-1 0-16,22 21 16,22-21 15,-1 0-31,0 0 0,21 0 16,-21 0-16,22-21 0,-22 21 15,21 0-15,-21 0 0,22-21 0,-22 21 16,21 0-16,-21 0 0,1 0 15,-44 0 1,-20 0-16,21 0 16,-21 21-16,20-21 0,-20 21 15,0-21-15,21 0 0,-22 21 0,22-21 16,0 0-16,0 21 0,0-21 16,-1 0-16,44 0 46,-1 0-46,0 0 0,0 0 16,21 0-16,-20 0 0,20 0 16,-21-21-16,21 21 0,1 0 0,-1-21 15,0 21-15,-20 0 0,-1 0 16,0 0-16,-42 0 16,0 0-1,-22 21-15,1-21 0,21 0 0,-22 21 16,1-21-16,0 0 0,21 21 0,-22-21 15,22 0-15,0 0 16,0 22-16,42-22 31,0 0-15,21 0-16,-20 0 0,-1 0 16,21 0-16,0 0 0,1-22 0,-22 22 15,21 0-15,1 0 0,-1 0 0,-21-21 16,0 21-16,-42 0 15,0 0 1,-21 21-16,20-21 0,-20 22 16,0-22-16,-1 21 0,1-21 0,0 21 15,-1-21-15,22 0 16,0 21-16,0-21 0,0 0 0,0 0 16,21 21-16,21-21 31,0 0-31,0 0 0,21 0 15,-20 0-15,20 0 0,-21-21 0,21 21 16,1 0-16,-1-21 0,-21 21 16,22 0-16,-22 0 0,0 0 0,0 0 15,-42 0 1,0 0-16,-22 0 0,1 21 16,21-21-16,-21 21 0,-1-21 15,1 21-15,0-21 0,-1 0 16,22 22-16,-21-22 0,21 0 0,-1 0 15,44 0 17,-1 0-32,0 0 15,0 0-15,21 0 0,-20 0 0,-1 0 16,21-22-16,-21 22 0,22 0 16,-22 0-16,0 0 0,0 0 0,-42 0 31,0 0-31,-22 0 0,1 22 15,21-22-15,-21 21 0,-1-21 16,1 21-16,21-21 0,-22 0 16,22 21-16,0 0 0,0-21 15,0 0-15,42 0 32,0 0-32,0 0 0,0 0 15,22 0-15,-22 0 0,21 0 0,-21 0 16,22-21-16,-1 21 0,0 0 15,-20 0-15,-1 0 0,0 0 0,-42 0 32,0 0-32,-1 21 0,-20-21 15,21 21-15,-21-21 0,-1 22 0,22-1 16,-21-21-16,21 21 0,-1-21 16,1 0-16,0 21 0,0-21 15,42 0 16,0 0-31,0 0 0,1 0 0,-1 0 16,0 0-16,0 0 0,0-21 0,22 0 16,-22 21-16,0 0 0,0 0 15,-42 0 17,0 0-32,0 0 0,-1 21 0,1-21 15,0 21-15,0-21 0,0 0 16,21 21-16,-21-21 15,42 0 17,0 0-32,0-21 15,0 21-15,0-21 0,1 0 16,-1 0-16,0-1 0,0 1 0,21-21 16,-20 21-16,-1-22 0,0 22 15,0-21-15,0 21 0,0-22 0,-21 22 16,0 0-16,0-21 0,0 21 15,-21-1-15,0 1 0,0 0 16,0 21-16,0-21 0,-1 21 16,1 0-16,0 0 0,-21 0 15,21 0-15,-1 0 0,1 0 0,-21 0 16,21 0-16,0 0 0,-1 0 16,-20 21-16,21 0 0,0 0 0,0-21 15,-1 43-15,1-22 0,21 0 16,0 0-16,0 0 0,0 22 0,0-22 15,0 21-15,0-21 0,0 1 16,21-1-16,1 21 0,-1-21 0,0 0 16,0-21-16,0 22 0,0-1 15,1 0-15,20-21 16,-21 0-16,0 0 0,0 0 0,22 0 16,-22 0-16,21 0 0,-21-21 15,22 21-15,-1-21 0,0-1 0,1 1 16,-1 0-16,-21 0 0,22 0 15,-22-22-15,0 22 0,0 0 0,-21-21 16,0 21-16,0-1 0,0-20 16,0 21-16,-21 0 0,0 0 0,-22-1 15,22 1-15,-21 0 0,0 0 16,20 21-16,-20 0 0,0-21 0,21 21 16,-22 0-16,22 0 0,-21 0 15,-1 0-15,22 21 0,0 0 0,-21 0 16,21 0-16,-1 1 0,1-1 15,0 0-15,0 21 0,21-21 16,0 22-16,0-1 0,0-21 0,0 22 16,0-22-16,0 21 0,0-21 15,21 0-15,0 22 0,0-43 0,-21 21 16,22 0-16,-1 0 0,0-21 16,0 0-16,21 0 0,-20 0 0,-1 0 15,21 0-15,-21 0 0,22-21 16,-22 21-16,21-21 0,-21 0 0,22 0 15,-22-22-15,0 22 0,0 0 16,0-21-16,-21-1 0,0 22 0,0-21 16,0-1-16,0 22 0,-21-21 15,0 21-15,0-22 0,0 22 16,-1 0-16,1 0 0,0 0 0,0 0 16,0 21-16,0 0 0,-22 0 15,22 0-15,0 0 0,0 0 0,0 0 16,-22 0-16,22 21 0,0 0 15,0 0-15,-22 0 0,43 22 16,-21-22-16,0 21 0,0-21 0,21 22 16,0-1-16,0 0 0,0-21 15,0 22-15,0-22 0,0 21 0,0-21 16,21 1-16,0-1 0,0 0 16,1 0-16,-1 0 0,0-21 0,0 0 15,0 21-15,22-21 0,-22 0 16,21 0-16,-21 0 0,22 0 0,-22 0 15,21-21-15,0 0 0,-20 0 16,-1 0-16,21 0 0,-21-1 0,-21 1 16,21 0-16,-21-21 0,0 21 15,0-22-15,0 22 0,0-21 0,-21 21 16,0-22-16,0 22 0,0 0 16,-22 0-16,22-22 0,0 43 15,-21-21-15,21 0 0,-1 21 0,1 0 16,0 0-16,-21 0 0,21 0 15,-1 0-15,1 0 0,0 0 0,0 0 16,0 21-16,0 0 0,-1 1 16,22 20-16,-21-21 0,21 21 0,0-20 15,0 20-15,0 0 0,0 1 16,0-22-16,0 21 0,0-21 0,0 22 16,21-22-16,-21 0 0,22 0 0,-1-21 15,0 21-15,21-21 0,-21 0 16,1 0-16,20 0 0,0 0 0,1-21 15,-1 0-15,0 21 0,-21-21 16,22-22-16,-1 22 0,-21 0 16,0-21-16,1-1 0,-1 22 15,-21-21-15,0 0 0,0 20 0,0-20 16,0 0-16,0 21 0,-21-22 16,-1 22-16,1 0 0,0 0 0,0 21 15,-21-21-15,20 21 0,-20 0 16,21 0-16,-21 0 0,20 0 0,-20 0 15,21 0-15,-21 21 0,20-21 0,-20 21 16,21 0-16,0 0 0,21 22 16,-21-22-16,21 0 0,0 21 15,0-21-15,0 22 0,0-1 0,0 0 16,0-20-16,0 20 0,0-21 16,21 0-16,0 0 0,-21 1 15,21-1-15,0-21 0,0 21 0,1-21 16,20 0-16,-21 0 0,0 0 15,0 0-15,22 0 0,-22-21 0,21 21 16,-21-21-16,1-1 0,20 1 0,-21 0 16,0-21-16,0 21 0,-21-22 15,0 22-15,0-21 0,0 21 0,0-22 16,0 22-16,-21 0 0,21 0 16,-21 0-16,0-1 0,0 22 0,-22-21 15,22 21-15,0 0 0,0 0 16,0 0-16,0 0 0,-22 0 15,22 0-15,0 0 0,0 21 16,0 1-16,-1-1 0,1 0 0,0 0 16,0 0-16,21 22 0,0-22 0,0 21 15,0 0-15,0-20 0,0-1 16,0 21-16,0-21 0,0 0 0,21 1 16,0-1-16,0-21 15,1 0-15,-1 0 0,21 0 0,-21 0 16,0 0-16,1 0 0,20-21 15,-21-1-15,0 1 0,22 0 0,-22 0 16,0 0-16,-21 0 0,0-1 16,21-20-16,-21 21 0,0 0 15,0 0-15,0-1 0,-21 22 16,0-21-16,0 21 0,-1 0 0,1 0 16,0 0-16,0 0 0,0 0 0,0 0 15,-22 21-15,22 1 0,0-1 16,0 0-16,21 21 15,-21-21-15,21 1 0,0-1 0,0 0 16,0 0-16,0 0 0,0 0 16,21-21-16,0 0 15,0 0-15,0 0 0,22 0 0,-22 0 16,0 0-16,0 0 0,0-21 16,0 0-16,1 21 0,-22-21 15,0 0-15,21 21 0,-21-21 16,0-1-16,0 1 0,-21 21 31,-1 0-31,1 0 0,0 0 16,0 21-16,0 1 0,21-1 15,-21 0-15,21 0 0,-22-21 16,22 21-16,0 0 0,0 1 16,22-22-1,-1 0-15,0 0 16,0 0-1,0-22-15,0 22 0,-21-21 0,22 0 16,-22 0-16,21 21 16,-21-21-16,0 0 0,0-1 15,-21 22 1,-1 0 0,1 0-16,21 22 15,-21-1-15,21 0 0,-21 0 16,21 0-1,0 0 1,21-21 0,0 0-16,0 0 15,1 0-15,-22-21 0,21 0 16,0 21-16,-21-21 0,0 0 16,21 0-16,-21-1 0,0 1 0,0 0 15,0 0-15,0 0 0,-21 0 16,0-1-16,0 1 0,-1 0 0,1 0 15,0 0-15,0 0 0,0 21 16,0 0-16,-1-22 0,1 22 0,0 0 16,0 0-16,-21 0 0,20 0 0,1 0 15,0 22-15,0-1 16,0-21-16,0 21 0,21 0 0,0 0 16,-22 22-16,22-22 0,0 21 15,0-21-15,0 22 0,0-22 0,0 0 16,0 21-16,0-21 0,22 1 15,-22-1-15,21 0 0,0 0 0,0-21 16,0 21-16,0-21 0,1 0 16,-1 0-16,21 0 0,-21 0 0,0 0 15,1 0-15,-1 0 0,21 0 0,-21 0 16,0-21-16,1 0 0,-1 0 16,0 21-16,0-43 0,0 22 15,0 0-15,-21 0 0,0-21 16,0 20-16,0-20 0,0 21 0,-21-21 15,0 20-15,0-20 0,-21 21 16,20 0-16,-20 0 0,-21-22 16,41 22-16,-20 21 0,21 0 15,0 0-15,0 0 0,-1 0 0,1 0 16,0 0-16,0 0 0,0 0 0,0 21 16,-1 0-16,22 1 0,-21-1 15,21 0-15,-21 0 0,21 21 16,0-20-16,0-1 0,0 21 0,0-21 15,0 0-15,0 22 0,21-22 0,0 0 16,1 0-16,-1 0 16,0 1-16,0-22 0,0 21 0,0-21 15,1 0-15,-1 0 0,21 0 16,-21 0-16,0 0 0,22 0 0,-1 0 16,-21-21-16,22-1 0,-22 1 0,0 21 15,21-21-15,-21 0 0,1-21 16,-22 20-16,0 1 0,0-21 0,0 21 15,0 0-15,-22-1 0,22-20 16,-21 21-16,-21 0 0,21 0 16,0-1-16,-1 1 0,1 0 15,0 21-15,0 0 0,-21-21 0,20 21 0,1 0 16,0 0-16,0 0 16,0 0-16,0 0 0,-22 21 0,22 0 15,0-21-15,21 21 0,-21 1 0,0-1 16,21 0-16,-22 0 0,22 0 15,0 0-15,0 22 0,0-22 0,0 21 16,0-21-16,0 22 0,0-22 16,0 21-16,22-21 0,-1 1 0,0-1 15,0 0-15,0-21 0,0 21 16,1-21-16,20 0 0,-21 0 0,0 0 16,22 0-16,-22 0 0,21 0 15,-21-21-15,22 0 0,-22 21 0,21-21 16,-21-1-16,22 1 0,-22 0 15,0 0-15,0-21 0,0 20 16,-21 1-16,0-21 0,0 21 0,0-22 16,0 22-16,-21 0 0,0-21 15,0 21-15,-22-1 0,22 1 0,-21 0 16,0 0-16,20 0 0,-20 0 16,0 21-16,21 0 0,-22 0 0,22 0 15,0 0-15,-21 0 0,20 0 16,1 0-16,-21 21 0,21 0 0,0 0 15,-1 0-15,1 0 0,21 1 16,-21-1-16,21 21 0,-21-21 0,21 22 16,0-22-16,0 21 0,0-21 15,0 22-15,0-22 0,0 0 16,21 21-16,0-21 0,0-21 0,-21 22 16,22-1-16,-1-21 0,0 21 15,0-21-15,0 0 0,0 0 0,1 0 16,-1 0-16,0 0 0,0 0 15,0 0-15,0 0 0,1-21 0,-1 0 16,0 21-16,0-22 0,0 1 16,-21-21-16,0 21 0,0 0 0,0-22 15,0 22-15,0-21 0,0 21 16,0-1-16,-21-20 0,0 21 0,0 0 16,0 0-16,-1-1 0,-20 1 15,0 0-15,21 21 16,-1-21-16,1 21 0,0 0 0,0 0 15,0 0-15,0 0 0,-1 21 16,1 0-16,0-21 0,0 21 0,21 1 16,-21-1-16,21 21 0,-21-21 15,21 0-15,0 22 0,0-22 0,0 21 16,0-21-16,0 22 0,0-22 0,0 0 16,0 21-16,21-20 0,0-1 15,0-21-15,-21 21 0,21 0 16,0-21-16,1 0 15,-1 21-15,0-21 0,0 0 0,0 0 16,0 0-16,1 0 0,20-21 16,-21 0-16,0 0 0,0 0 0,1 21 15,-1-22-15,0-20 0,0 21 16,0 0-16,-21 0 0,0-22 0,0 22 16,0 0-16,0-21 0,0 20 15,-21 1-15,0 0 0,0 0 0,-22 0 16,22 0-16,0-1 0,0 22 0,0 0 15,-22-21-15,22 21 16,0 0-16,0 0 0,0 0 0,0 0 0,-1 0 16,1 21-16,0-21 15,0 22-15,21-1 0,0 0 0,-21 0 16,21 0-16,0 0 0,0 1 0,0 20 16,0-21-16,0 0 0,0 0 15,0 1-15,0-1 0,0 0 0,0 0 16,21 0-16,-21 0 15,21-21-15,0 0 16,0 0-16,1-21 16,-1 21-16,0-21 0,-21 0 15,0 0-15,21 0 0,-21-1 16,0 1-16,0 0 0,0 0 16,0 0-1,0 42 16,0 0-31,0 0 16,21-21 0,0 0-16</inkml:trace>
  <inkml:trace contextRef="#ctx0" brushRef="#br1" timeOffset="95299.78">2244 7578 0,'0'0'0,"-22"0"0,1-21 15,21-1-15,-21 1 16,0 21-16,0-21 0,21 0 16,-21 21-16,21-21 0,0 0 15,21 42 16,0 0-31,0 0 0,21 21 16,-20 1-16,20-22 0,0 21 0,1 22 16,-1-22-16,0 0 15,1 22-15,-1-22 0,0 22 0,-21-1 16,22 1-16,-1-22 0,-21 22 16,0-22-16,22 0 0,-22 1 0,0-22 15,0 21-15,-21-21 0,21 0 0,-21 1 16,22-1-16,-22 0 0,-22-21 47,1 0-47,0-21 0,0 0 0,0-1 15,0-20-15,-1 21 0,1-21 16,21-1-16,0 1 0,0 0 16,0-1-16</inkml:trace>
  <inkml:trace contextRef="#ctx0" brushRef="#br1" timeOffset="95595.61">2773 7514 0,'0'0'0,"0"-21"0,21 0 15,-21 42 17,-21 0-32,0 0 15,-1 22-15,1-22 0,-21 21 16,21 1-16,-22-1 0,-20 0 15,21 22-15,-1-22 0,-20 22 16,20-1-16,1 1 0,0-1 0,-22 1 16,22-1-16,0 1 0,20-22 15,-20 0-15,21 1 0,0-1 0,0-21 16,-1 0-16,22 0 0,0 1 0,22-22 31,-1-22-31,0 22 16,0-42-16,0 21 15,22 0-15</inkml:trace>
  <inkml:trace contextRef="#ctx0" brushRef="#br1" timeOffset="95946.9">3069 7789 0,'0'22'15,"0"-1"1,0 0-16,0 0 0,0 0 0,-21 22 16,21-1-16,0 0 0,0 1 15,0-1-15,0 21 0,0 1 0,0-1 16,0 1-16,0-1 0,-21 1 16,21-1-16,-21 22 0,21-21 15,0 20-15,-22 1 0,1-22 0,0 22 16,21-21-16,0-1 0,-21 1 15,21-22-15,0 21 0,-21-20 0,21-1 16,0-21-16,0 22 0,0-22 16,0 0-16,0 0 0,0 0 0,21-21 15,0-21 1,-21 0-16,0 0 16,0-22-16,21 22 0,-21-42 0,21 20 15,-21-20-15,0-1 0</inkml:trace>
  <inkml:trace contextRef="#ctx0" brushRef="#br1" timeOffset="96291.7">3048 8043 0,'-21'-105'16,"42"210"-16,-63-232 0,20 85 16,1 21-16,21 0 15,0 0-15,21 21 16,1-22-16,-1 22 15,21 0-15,-21 0 0,22 0 0,-1 0 16,0 0-16,1 22 0,-1-1 16,-21 0-16,21 0 0,-20 0 15,-1 22-15,0-1 0,-21 0 0,0-21 16,0 22-16,-21-1 0,-22 0 16,22-20-16,-21 20 0,21-21 0,-22 0 15,1 0-15,0 1 0,21-22 16,-22 21-16,22-21 0,0 0 0,0 0 15,0 21-15,-1-21 0,1 0 16,21-21 0,0 0-16,21-1 15,1 22-15,-1-21 0,0 0 16,21 0-16,-21 21 0</inkml:trace>
  <inkml:trace contextRef="#ctx0" brushRef="#br1" timeOffset="96795.41">3831 7874 0,'0'0'15,"0"-21"-15,0 0 0,-21 21 16,0 0 0,0 0-16,-1 0 0,1 0 0,0 0 15,0 21-15,-21-21 0,20 21 0,1 0 16,0 22-16,-21-22 15,21 21-15,-1 0 0,1 1 0,0-22 16,0 21-16,21 1 0,0-22 16,0 21-16,0-21 0,0 0 0,0 1 15,0-1-15,0 0 0,21-21 16,0 0-16,0 0 0,1 0 16,20 0-16,-21 0 0,0 0 0,22 0 15,-22-21-15,0 0 0,21-22 16,-21 22-16,1-21 0,-1 21 0,0-22 15,0 1-15,-21 0 0,0-1 16,21 1-16,-21 21 0,0 0 0,21-1 16,-21 1-16,0 0 0,0 42 31,0 0-31,-21 1 16,21 20-16,-21-21 0,21 21 15,0-20-15,0 20 0,0-21 0,0 21 16,0 1-16,0-22 0,0 0 0,0 21 15,0-20-15,0-1 0,21-21 16,0 21-16,1 0 0,-1-21 0,0 0 16,0 0-16,0 0 0,0 0 15,1 0-15,-1-21 0,0 0 0,0 0 16,0-1-16,-21 1 0,21-21 16</inkml:trace>
  <inkml:trace contextRef="#ctx0" brushRef="#br1" timeOffset="97035.27">4233 7747 0,'0'0'0,"0"-21"0,0 0 16,0 0-16,0 42 31,0 0-31,0 0 0,-21 21 16,21-20-16,0 20 0,-21 0 0,21 1 16,0-1-16,0 0 0,0 1 15,0-1-15,0 0 0,0 1 0,0-22 16,0 21-16,0-21 0,0 0 15,0 1-15,0-1 0,0 0 16,0 0-16,21-21 16,0 0-16,0-21 15,1 0-15,-1 0 0,-21-22 16,21 22-16</inkml:trace>
  <inkml:trace contextRef="#ctx0" brushRef="#br1" timeOffset="97499.01">4530 7662 0,'0'0'0,"0"22"32,0-1-17,0 0-15,0 21 0,-22-21 16,22 22-16,0-22 0,-21 21 0,21 1 16,0-1-16,0 0 0,0 1 15,0-1-15,0 0 0,-21 1 0,21-22 16,0 0-16,0 21 0,0-21 15,0 1-15,0-1 0,0 0 16,0-42 15,0 0-31,0-1 0,21-20 16,-21 21-16,0-21 0,21-1 0,1 1 16,-22 0-16,21-22 0,0 22 15,0 21-15,21-22 0,-20 22 0,-1 0 16,21 0-16,-21 0 0,0 21 15,22 0-15,-22 0 0,0 0 0,0 0 16,0 21-16,1 0 0,-22 0 0,0 0 16,21 22-16,-21-22 0,0 21 15,0 0-15,0-20 0,0 20 0,0 0 16,0-21-16,0 1 0,-21 20 0,21-21 16,0 0-16,-22 0 0,1 1 15,0-1-15,0-21 16,0 0-1,0 0-15,-1-21 16,1-1-16,0 1 0,0 0 16</inkml:trace>
  <inkml:trace contextRef="#ctx0" brushRef="#br1" timeOffset="97683.91">4149 7938 0,'0'0'0,"-22"0"15,44 0 1,-1 0 0,0 0-16,0 0 0,21-22 15,-20 22-15,-1 0 0,21 0 0,0-21 16,-20 21-16,-1-21 0,21 21 16,-21 0-16,0-21 0,1 21 0</inkml:trace>
  <inkml:trace contextRef="#ctx0" brushRef="#br1" timeOffset="99007.68">6286 7747 0,'0'0'0,"0"-21"0,0-21 15,0 20-15,-21 1 0,21 0 16,0 0-16,0 0 0,0 42 31,0 0-31,-21-21 16,21 42-16,-21-20 0,21 20 0,0-21 16,0 21-16,-21 1 0,21 20 15,-21-20-15,21 20 0,0-21 0,0 22 16,0-22-16,0 1 0,0-1 0,0 0 15,0-21-15,0 22 0,0-22 16,0 0-16,21 0 0,0 0 16,0-21-16,0 22 0,0-22 15,1 0-15,20 0 0,-21 0 16,0-22-16,0 1 0,22 0 0,-22 0 16,0 0-16,0 0 0,22-1 0,-22-20 15,0 0-15,-21 21 0,0-22 16,0 1-16,0 21 0,0 0 0,0-1 15,0 1-15,0 0 0,-21 21 16,0 0-16,-1 0 0,1 0 0,0 0 16,0 0-16,0 21 0,0 0 0,-1-21 15,1 0-15,21 22 0,21-22 32,1 0-17,-1 0-15,0 0 0,0 0 16,21-22-16,-20 1 0,20 21 0,0-21 15,1 0-15,-22 0 0,21 21 16,0-21-16,1-1 0,-1 22 0,-21-21 16,0 21-16,22-21 0,-22 21 0,0 0 15,0-21 1,-21 42 0,0 0-1,-21 0-15,0 1 0,21 20 16,-21-21-16,0 0 0,21 22 15,-22-22-15,22 21 0,0-21 0,0 0 16,0 1-16,0-1 0,0 0 16,0 0-16,22-21 0,20 0 15,-21 0-15,0 0 0,22 0 0,-22 0 16,21 0-16,-21-21 0,22 0 16,-22 0-16,0-1 0,0 1 0,21 0 15,-20 0-15,-1-21 0,0 20 16,-21-20-16,21 21 0,-21 0 0,21 0 15,-21-1-15,0 1 0,0 0 16,0 0-16,21 21 0,-21-21 16,0 42 15,0 0-15,0 0-16,-21 0 0,21 22 15,0-22-15,0 21 0,0 1 0,0-1 16,0 21-16,0-20 0,0 20 15,0-20-15,0 20 0,0-21 0,0 22 16,0-1-16,0 1 0,0-1 0,0 22 16,0-21-16,0 20 0,0-20 15,0 20-15,0-20 0,0-1 0,0 22 16,0-21-16,0 20 0,0-20 16,0-1-16,0 22 0,0-22 0,0-20 15,0 20-15,-21-20 0,21-1 16,-21 0-16,0 1 0,21-22 0,-21 0 15,-1-21-15,1-21 16,21 0-16,0-1 0,-21-20 0,0 0 16,21-22-16,-21 1 0,21-22 15,0 22-15,-21-22 0,21 0 0,0 22 16,0-22-16,0 0 0,0 1 0,0-1 16,0 0-16,21 22 0,-21-1 15,21 1-15,-21-1 0,21 1 0,-21 21 16,21-1-16,0 1 0,-21 0 15,0-1-15,22 22 0,-1-21 16,-21 21-16,21-22 0,-21 22 0,21 0 16,0-21-16,0 20 0</inkml:trace>
  <inkml:trace contextRef="#ctx0" brushRef="#br1" timeOffset="99918.88">9610 7684 0,'0'0'16,"0"-22"-16,0 1 0,21 0 15,0 0-15,-21 0 0,0 0 16,0-1 0,-21 22-1,0 0-15,-1 22 16,-20-1-16,21 0 0,0 0 0,-22 21 15,1-20-15,21 20 0,-21-21 16,20 21-16,-20 1 0,0-1 0,21 0 16,-1 1-16,1 20 0,0-20 0,0-1 15,21 0-15,-21 1 0,21-1 16,0-21-16,0 21 0,0-20 0,21 20 16,0-21-16,0 0 0,0 0 0,22-21 15,-22 22-15,21-22 0,-21 0 16,22 0-16,-1 0 0,0 0 15,1 0-15,-1 0 0,22 0 0,-22-22 16,0 1-16,1 0 0,-1 0 16,0 0-16,-21 0 0,1-22 0,-1 22 15,-21-21-15,0-1 0,0 22 16,0-21-16,-21 21 0,-1-22 0,-20 22 16,21 21-16,-21-21 0,-1 21 0,22 0 15,-21 0-15,-1 0 0,1 0 16,21 0-16,-21 21 0,20-21 15,1 0-15,0 0 0,0 21 0,42-21 32,21 0-17,-20 0-15,20-21 0,-21 21 16,21 0-16,1 0 0,-22-21 0,21 21 16,1 0-16,-22 0 0,0 0 0,21 0 15,-21 21-15,1-21 0,-1 21 16,0 1-16,0 20 0,0-21 0,-21 0 15,0 22-15,0-1 0,0-21 16,0 21-16,0 1 0,0-1 0,0 0 16,0 1-16,-21-1 0,0 0 0,0 22 15,21-22-15,-21 22 0,-1-1 0,1-20 16,21 20-16,-21 1 16,0-22-16,0 21 0,21-20 0,-21 20 15,-1-20-15,22-22 0,0 21 0,0 0 16,-21-20-16,21-1 0,0 0 15,-21-21-15,21 21 0,0-42 32,0 0-32,0 0 0,0-1 0,0 1 15,0-21-15,21 0 0,-21-1 16,21 1-16,-21-22 0,22 22 0</inkml:trace>
  <inkml:trace contextRef="#ctx0" brushRef="#br1" timeOffset="100351.73">10075 7959 0,'0'0'0,"0"-21"0,0-1 0,0 1 0,0 0 16,0 0-16,0 0 0,21 0 15,1-1-15,-1 22 0,0-21 16,0 21-16,0 0 0,0-21 0,22 21 15,-22 0-15,0 0 0,21 0 0,-20 21 16,-1-21-16,21 21 0,-21 22 16,0-22-16,1 21 0,-22-21 15,0 22-15,0-1 0,0 0 0,0 1 16,0-1-16,0-21 0,-22 22 16,1-22-16,0 0 0,21 0 0,-21 0 15,0-21-15,0 21 0,-1-21 31,22-21-31,0 0 0,0 0 16,0 0-16,0 0 0,0-22 0,0 1 16,22 21-16,-22-22 0,21 1 15,0 21-15,0 0 0,0-22 0,0 22 16,1 0-16,-1 21 0,0-21 16,0 0-16,0 21 0,0-21 15,1 21-15,-1 0 0,0 0 0,0-22 16,0 22-16,0-21 0,1 21 0,-1 0 15,0 0-15</inkml:trace>
  <inkml:trace contextRef="#ctx0" brushRef="#br1" timeOffset="101619.29">10985 7747 0,'43'-21'31,"-64"21"0,-1 21-31,1 0 16,0-21-16,0 21 0,21 22 16,-21-22-16,0 0 0,-1 21 0,22 1 15,0-22-15,0 21 0,0-21 0,0 22 16,0-22-16,0 21 0,0-21 16,0 1-16,0-1 0,22 0 15,-1-21-15,0 0 0,0 21 0,0-21 16,0 0-16,1 0 0,20 0 15,-21 0-15,0 0 0,0-21 0,1 0 16,-1 0-16,0-1 0,0 1 16,0 0-16,0-21 0,1-1 15,-22 22-15,21-21 0,-21 0 0,0-1 16,0 1-16,0 21 0,0-22 0,-21 22 16,-1 0-16,1 0 0,0 0 15,-21 21-15,21 0 0,-22 0 0,22 0 16,-21 0-16,21 0 0,-22 0 0,22 21 15,0 0-15,-21 0 0,20 0 16,1 1-16,0 20 0,0-21 0,21 21 16,0 1-16,-21-1 0,21-21 0,0 22 15,0-1-15,0-21 0,0 0 16,0 0-16,21 22 0,0-43 16,0 21-16,0 0 0,22-21 0,-22 0 15,21 0-15,1 0 0,-1 0 16,0 0-16,1 0 0,-1 0 0,21-21 15,-20 0-15,-22 0 0,21-1 0,1-20 16,-22 21-16,0-21 0,0-1 16,0 1-16,-21 21 0,0-22 0,21 22 15,-21 0-15,22 0 0,-22 0 0,0 0 16,0 42 15,-22-21-31,22 21 0,-21 0 16,21 0-16,0 22 0,0-22 15,0 0-15,-21 21 0,21-21 0,0 1 16,0 20-16,0-21 0,0 0 0,0 0 16,0 1-16,21-1 15,0-21-15,1 0 0,-1 0 16,0 0-16,21 0 0,-21-21 16,1-1-16,-1 22 0,21-21 15,-21 0-15,0-21 0,1 21 0,-1-22 0,-21 22 16,21-21-16,0 21 0,-21-1 15,0 1-15,0 0 0,21 0 0,-21 0 16,-21 21 15,0 21-31,21 0 0,-21 0 16,21 0-16,-21 1 0,21-1 16,0 21-16,0-21 0,0 0 0,0 1 15,0-1-15,0 0 0,0 0 16,0 0-16,0 0 0,21 1 15,0-22-15,0 0 0,0 21 0,0-21 16,22 0-16,-22 0 0,21 0 16,-21 0-16,22-21 0,-22-1 0,21 1 15,-21 0-15,22 0 0,-22 0 0,0-22 16,0 22-16,0-21 16,1 21-16,-22-22 0,0 22 0,21 0 15,-21 0-15,0 0 0,0 0 16,0 42 15,0 0-31,0 0 0,-21 0 16,21 0-16,-22 22 0,22-22 15,0 21-15,0 1 0,-21-1 0,21 0 16,0 1-16,0 20 0,0-21 0,0 1 16,0 20-16,0-20 0,0 20 15,0 1-15,0-1 0,-21 1 16,21 20-16,-21-20 0,0 20 0,0 1 0,21 0 15,-22-1-15,1 1 16,0 0-16,0 21 0,0-22 0,21 1 16,-21 0-16,21-22 0,-22 22 0,22-43 15,-21 22-15,21-22 0,0 0 0,0 1 16,0-22-16,0 0 0,0-42 16,0 0-1,0-22-15,21 22 0,1-21 0,-1-22 16,-21 1-16,21-1 0,0 1 0,0-22 15,0 22-15,1-22 0,-1 0 0,0 22 16,0-22-16</inkml:trace>
  <inkml:trace contextRef="#ctx0" brushRef="#br1" timeOffset="101928.11">12234 8234 0,'0'0'0,"0"-42"0,0-1 16,0 1-16,0 0 0,0-1 0,0 22 15,0-21-15,21 21 0,1-1 16,-22 1-16,21 0 0,0 0 0,0 21 16,21-21-16,-20 0 0,20 21 0,-21 0 15,21-22-15,1 22 16,-1 0-16,0 0 0,-20 0 0,-1 0 16,21 22-16,-21-1 0,0 0 0,-21 0 0,0 0 15,0 0-15,0 22 16,0-22-16,0 21 0,-21-21 0,0 1 15,-21 20-15,-1-21 0,1 0 0,0-21 16,-1 21-16,1 1 0,0-22 16,-1 21-16,22-21 0,-21 0 0,21 21 15,0-21-15,-1 0 0,1 0 0,21-21 16,21 0 0</inkml:trace>
  <inkml:trace contextRef="#ctx0" brushRef="#br1" timeOffset="103568.36">13652 7662 0,'0'0'0,"-21"0"31,0 0-31,21 22 16,21-22 31,0 0-47,1 0 16,-1 0-16,21-22 0,-21 1 0,22 0 15,-22 21-15,21-21 0,-21 0 0,22 0 16,-1-1-16,-21 1 0,0-21 15,0 21-15,-21-22 0,0 22 0,0 0 16,0-21-16,0 21 0,0-1 16,-21 22-16,0 22 15,0-1-15,0 21 16,21-21-16,0 43 0,0-22 16,-21 0-16,21 22 0,-22-22 0,22 22 15,0-22-15,-21 22 0,21-22 16,0 21-16,0-20 0,0-1 15,0 0-15,0 1 0,-21-1 0,21 0 16,0 1-16,0-22 0,-21 0 16,21 0-16,0 0 0,-21-21 15,0 0-15,-1 0 0,1 0 0,0 0 16,0 0-16,0-21 0,-22 0 16,22 0-16,-21-21 0,21 20 0,-22-20 15,22 0-15,0-1 0,-21 22 0,21-21 16,-1 21-16,22 0 0,-21 21 15,21 21 1,0 21-16,0-21 16,0 22-16,0-1 0,21-21 15,-21 21-15,22-20 0,-1 20 0,0-21 16,0 0-16,0 22 0,0-43 0,1 21 16,20 0-16,-21-21 0,0 0 15,22 0-15,-22 0 0,21 0 0,0 0 16,1 0-16,-1 0 0,0-21 15,1 0-15,-1-1 0,0-20 0,-20 21 16,20-21-16,0-1 0,-21 1 0,1 0 16,20 20-16,-21-20 0,-21 0 15,21 21-15,-21-1 0,21 1 0,-21 42 32,-21 1-17,0-1-15,21 0 0,-21 0 0,21 0 16,0 22-16,0-22 0,-21 0 0,21 0 15,0 21-15,0-20 0,0-1 16,0 0-16,0 0 0,21-21 31,0 0-31,-21-21 16,21 0-16,0 0 0,1-1 0,-1 1 16,0 0-16,0-21 0,0 21 15,0-22-15,1 22 0,-1 0 16,0-21-16,-21 20 0,21 22 15,-21 22 1,0-1-16,0 0 0,0 0 0,0 0 16,0 22-16,0-22 0,0 0 0,0 21 15,0-21-15,21 1 0,-21-1 16,21 0-16,-21 0 0,22-21 0,-1 21 16,0-21-16,21 0 0,-21 0 0,22 0 15,-22 0-15,21 0 0,1 0 16,-1 0-16,0 0 0,1-21 0,20 0 15,-21 0-15,1 0 0,-1-1 0,0-20 16,1 0-16,-22 21 16,0-22-16,0 1 0,0 0 0,1 20 15,-22-20-15,0 21 0,0 0 16,0 0-16,-22-1 0,1 22 0,0 0 16,0 0-16,-21 0 0,20 0 0,-20 0 15,0 22-15,21-22 0,-22 21 16,1 0-16,21 21 0,-22-21 0,22 22 15,0-22-15,0 21 0,0-21 0,21 22 16,0-22-16,0 21 0,0-21 16,0 1-16,0-1 0,0 0 0,0 0 15,21-21-15,0 0 0,21 21 16,-20-21-16,-1 0 0,21 0 0,-21 0 16,22-21-16,-1 21 0,0-21 15,1-21-15,-1 20 0,0-20 0,-21 0 16,22-1-16,-1 1 0,-21 0 15,0-22-15,1 22 0,-1-22 0,0 22 16,0-21-16,-21 20 0,21 1 16,-21 0-16,0-1 0,0 22 0,0 0 15,0 0-15,0 0 0,0 42 16,-21 0-16,0 21 16,0-21-16,0 22 0,21-1 15,0 0-15,-22 1 0,22 20 0,-21-20 0,21-1 16,0 0-16,0 22 0,0-22 15,0-21-15,0 22 0,0-1 16,0-21-16,0 0 0,0 22 16,0-22-16,0 0 0,0 0 15,21-21-15,1 21 0,-1-21 16,21 0-16,-21 0 0,0 0 16,1 0-16,-1-21 0,21 0 0,-21 0 15,0 21-15</inkml:trace>
  <inkml:trace contextRef="#ctx0" brushRef="#br1" timeOffset="103932.15">15790 8043 0,'0'0'0,"-21"0"0,42-21 47,0 21-31,1-21-16,-1 21 0,21-21 0,-21 0 15,0 21-15,1-21 0,-1-1 0,0 1 16,0 21-16,0-21 0,-21 0 16,21 21-16,-21-21 0,-21 21 15,0 0-15,0 0 16,0 21-16,-22 0 16,22 0-16,0 0 0,0 22 0,-21-22 15,20 21-15,1-21 0,0 22 16,21-22-16,0 0 0,-21 21 0,21-20 15,0-1-15,0 0 0,21 0 16,0 0-16,0-21 0,1 0 16,-1 21-16,21-21 0,-21 0 0,22 0 15,-22 0-15,21 0 0,0-21 0,-20 0 16,20 0-16,-21 0 0,21 0 16,-20-1-16,-1 1 0</inkml:trace>
  <inkml:trace contextRef="#ctx0" brushRef="#br1" timeOffset="104406.87">16319 7916 0,'0'0'0,"0"-21"15,0-21-15,0 21 0,22 0 0,-1-1 16,0 1-16,0 21 16,0-21-16,0 21 0,1 0 15,-1 0-15,21 0 0,-21 0 0,0 0 16,1 21-16,-1 0 0,-21 1 16,21-1-16,-21 0 0,21 21 0,-21-21 15,0 22-15,0-22 0,0 21 0,0-21 16,-21 1-16,0 20 0,-22-21 15,22 0-15,0 0 0,0-21 0,0 22 16,0-1-16,-1-21 0,1 0 16,42-21 15,1 21-31,-1-22 16,0 1-16,0-21 0,21 21 0,-20-22 15,20 1-15,-21 21 0,21-21 0,-20-1 16,20 1-16,-21 0 0,21 20 15,-20-20-15,-1 21 0,-21 0 0,0 42 32,-21 0-17,-1 0-15,1 22 0,21-22 0,-21 21 16,0-21-16,0 22 16,21-1-16,-21 0 0,21-21 0,0 22 15,0-22-15,0 21 0,0-21 0,0 1 16,0-1-16,21 0 0,0 0 15,0 0-15,0-21 0,0 0 0,1 0 16,-1 0-16,0 0 0,0 0 0,0 0 16,0 0-16,22-21 0,-22 0 15,0 0-15,0 0 0,22-1 0,-1-20 16</inkml:trace>
  <inkml:trace contextRef="#ctx0" brushRef="#br1" timeOffset="105800.68">2222 9017 0,'-21'-21'16,"42"42"-16,-63-63 0,21 42 15,21-21-15,-21-1 0,0 22 0,-1-21 16,1 21-16,0 0 16,21-21-16,-21 21 0,42 0 62,0 0-46,0 0-16,1 0 0,20 0 15,-21 21-15,21-21 0,1 0 16,-1 0-16,0 21 0,22-21 0,-22 0 16,22 0-16,-1 0 0,1 0 15,-1 0-15,22 0 0,-22 0 0,22 0 16,0 0-16,-1 0 0,22 0 0,-21 0 15,21 0-15,0 0 0,21 0 16,-22 0-16,1 0 0,0 0 0,-21 0 16,42 0-16,-21-21 0,-1 21 15,1 0-15,21 0 0,-21 0 16,0 0-16,21 0 0,-21 0 0,0 0 16,21 0-16,0 0 0,0 0 15,0 0-15,0 0 0,21-21 0,-21 21 16,21 0-16,-21 0 0,21 0 0,0 0 15,0 0-15,1 0 0,-1 0 16,0 0-16,0-21 0,0 21 0,0 0 16,1 0-16,20 0 0,-21 0 15,0 0-15,0-21 0,1 21 0,20 0 16,-21 0-16,21-21 0,-20 21 0,20 0 16,0 0-16,1-22 0,-1 22 15,-21 0-15,21 0 0,-20 0 16,20-21-16,0 21 0,1 0 0,-1 0 15,-21-21-15,21 21 0,-20 0 16,-1 0-16,0-21 0,0 21 0,0 0 16,0 0-16,1-21 0,-1 21 15,0 0-15,0 0 0,0 0 0,0 0 16,1-21-16,-22 21 0,21 0 0,-21 0 16,0 0-16,0-22 0,0 22 15,0 0-15,-21 0 0,21 0 0,-22 0 16,1 0-16,0 0 0,-21 0 0,21 0 15,-1 0-15,1 0 0,-21 0 16,21 0-16,-22 0 0,22 0 16,-21 0-16,0 0 0,-22 0 0,22 0 15,-22 0-15,1 0 0,-1 0 16,1 0-16,-1 0 0,-20 0 0,-1 0 16,-21 0-16,21 0 0,-20 0 15,-1 0-15,0 0 16,0 0-1</inkml:trace>
  <inkml:trace contextRef="#ctx0" brushRef="#br1" timeOffset="114088.18">3873 10181 0,'0'0'0,"0"-21"16,0 0-16,0 0 15,0 0 1,0-1-16,0 1 16,0 42 31,22 1-32,-1-1-15,0 0 0,0 0 0,21 0 0,-20 22 16,-1-1-16,21 0 0,-21 1 0,0-1 15,1 0-15,20 1 16,-21-1-16,0 0 0,0 1 0,1-1 16,-1-21-16,-21 21 0,21-20 0,-21-1 15,21 0-15,-21 0 0,0 0 16,0 0-16,0 1 0,0-44 31,0 1-15,-21 21-16,21-21 0</inkml:trace>
  <inkml:trace contextRef="#ctx0" brushRef="#br1" timeOffset="114418.99">4424 10139 0,'0'-64'31,"-21"64"-15,-1 22 0,1-1-16,0 0 0,0 0 15,0 0-15,0 0 0,-22 22 16,22-1-16,-21 0 0,-1 1 16,22 20-16,-21-20 0,0 20 0,20-21 15,-20 1-15,0-1 0,21 0 0,-22 1 16,22-1-16,0-21 0,0 0 15,0 1-15,-1-1 0,22 0 0,0 0 16,0-42 15,22 21-31,-1-21 0,0 0 16,21-1-16,-21 1 0</inkml:trace>
  <inkml:trace contextRef="#ctx0" brushRef="#br1" timeOffset="114763.79">4487 10372 0,'0'0'0,"21"0"16,-21 21 0,0 0-16,0 0 15,0 22-15,0-22 0,0 21 0,0 0 16,0 1-16,0-1 0,0 0 15,0 22-15,0-22 0,0 22 0,0-1 16,0 1-16,0-1 0,0 1 16,0 20-16,0 1 0,0-21 15,-21 20-15,21-20 0,-21 20 0,0-20 16,21-1-16,-21 1 0,21-1 0,0-20 16,-21-1-16,21 0 0,0 1 15,0-22-15,0 0 0,0 0 16,0-42-1,0 0-15,21 0 0,0 0 16,0-22-16,0 22 0,-21-21 0,21-1 16,1-20-16,-1 21 0,0-22 0</inkml:trace>
  <inkml:trace contextRef="#ctx0" brushRef="#br1" timeOffset="115095.6">4508 10605 0,'0'0'15,"0"-43"-15,0 1 0,0 21 0,-21-22 0,21 1 16,0 21-16,0 0 0,0 0 0,0-1 16,21 1-16,1 21 0,-1-21 15,21 21-15,0 0 0,1 0 0,-1 0 16,22 0-16,-22 0 0,0 21 16,1 0-16,-1-21 0,0 22 0,-21 20 15,1-21-15,-1 0 0,-21 0 0,0 22 16,0-22-16,-21 0 15,-1 21-15,1-20 0,-21-1 0,0 21 16,-1-21-16,1 0 0,-22 1 0,22-22 16,0 21-16,21 0 0,-22-21 15,22 0-15,0 21 0,0-21 0,0 0 16,21-21 15,21 21-31,0-21 0,0 0 0,21 21 16,1-22-16,-1 1 0,0 0 15</inkml:trace>
  <inkml:trace contextRef="#ctx0" brushRef="#br1" timeOffset="115575.32">5546 10329 0,'0'-21'0,"-64"21"16,43 0-1,0 0-15,0 0 0,-22 0 16,22 0-16,0 21 0,0 1 0,-22-1 16,22 0-16,0 0 0,0 21 0,0-20 15,0 20-15,-1-21 16,1 21-16,21-20 0,0-1 0,0 0 0,0 21 16,0-21-16,0 1 0,0-1 15,21-21 1,1 0-16,-1 0 0,0 0 15,0 0-15,0 0 0,0 0 16,1-21-16,-1-1 0,0 1 0,0 0 16,0 0-16,-21-21 0,21 20 0,-21-20 15,0 21-15,0-21 0,0 20 16,0 1-16,0 0 0,0 0 0,0 42 31,-21 0-15,21 22-16,0-22 0,0 0 0,0 21 15,0-21-15,0 22 16,0-22-16,0 0 0,0 0 0,0 0 16,0 1-16,0-1 0,21 0 0,1 0 15,-1-21-15,0 0 16,0 0-16,0 0 0,0 0 16,1 0-16,-1-21 0,0 0 0,0 21 15,21-21-15,-20-22 0</inkml:trace>
  <inkml:trace contextRef="#ctx0" brushRef="#br1" timeOffset="115811.19">5927 10118 0,'0'0'0,"0"-21"0,0-1 15,0 44 17,-22-1-32,22 0 15,0 21-15,0-21 0,-21 22 0,21-1 16,0 22-16,-21-22 0,21 0 15,0 1-15,0-1 0,0 0 0,-21 1 16,21-22-16,0 21 0,0-21 16,0 0-16,0 1 0,0-1 0,0 0 15,21-21 1,0 0-16,-21-21 16,21 0-16,1-1 0,-1 1 15</inkml:trace>
  <inkml:trace contextRef="#ctx0" brushRef="#br1" timeOffset="116273.93">6223 10075 0,'0'0'0,"0"-21"0,0 42 31,0 1-15,0-1-16,0 0 0,0 21 0,0-21 15,-21 22-15,21-1 16,0 22-16,0-22 0,0 0 0,-21 1 15,21-1-15,-22-21 0,22 21 0,-21-20 16,21 20-16,0-21 0,0 0 16,0 0-16,-21-21 0,21 22 0,0-44 47,0 1-47,0-21 0,0 21 15,0-22-15,21 1 0,-21 21 16,21-21-16,1-1 0,-1 1 0,0 0 15,21 20-15,-21 1 0,1 0 0,-1 0 16,21 0-16,-21 21 16,0 0-16,1 0 0,-1 0 0,0 21 15,0-21-15,-21 21 0,0 0 0,21 22 16,-21-22-16,0 0 0,0 21 16,0-21-16,0 22 0,0-22 0,0 21 15,0-21-15,-21 1 0,0-1 0,21 0 16,-21 0-16,0 0 0,21 0 15,-22-21-15,1 0 16,21-21 0,-21 0-16,0 0 15</inkml:trace>
  <inkml:trace contextRef="#ctx0" brushRef="#br1" timeOffset="116457.82">5651 10308 0,'0'0'0,"-21"0"0,0-21 0,42 21 31,0 0-31,22-21 0,-22 21 0,21 0 16,1 0-16,20-21 0,-21 21 16,1 0-16,-22 0 0,21 0 0,1-21 15,-22 21-15,0 0 0,0 0 0,0 0 16</inkml:trace>
  <inkml:trace contextRef="#ctx0" brushRef="#br1" timeOffset="117195.39">7133 10287 0,'-21'0'16,"42"0"15,0 0-15,0-21-16,1 21 0,-1-21 0,0 21 16,0-21-16,21-1 0,-20 1 15,-1 21-15,0-21 0,0 21 16,-21-21-16,0 0 15,0 0-15,-21 21 0,0 0 16,0 0-16,-1 0 0,-20 0 16,0 0-16,-1 21 0,1 0 0,21-21 15,-21 21-15,-1 0 0,22 0 0,0 1 16,0-1-16,0 0 0,-1 0 16,22 0-16,0 0 0,0 1 0,0-1 15,0 0-15,22 0 0,20-21 16,-21 0-16,0 21 0,22-21 15,-22 0-15,21 0 0,-21 0 16,22 0-16,-22 0 0,0 0 16,0-21-16,0 21 0,-42 0 15,-21 0 1,-1 0-16,1 0 0,0 0 16,-22 21-16,22 0 0,0 1 0,-22-1 15,22 0-15,21 0 0,-22 21 0,1-20 16,21-1-16,0 0 0,21 0 15,0 0-15,0 0 0,0 1 0,0-1 16,21 0-16,0-21 16,0 0-16,21 0 0,-20 0 15,20 0-15,0 0 0,1 0 0,-1 0 16,21 0-16,-20 0 0,-1-21 0,0 0 16,1-1-16,-1 1 0,0 21 15,1-21-15,-22 0 0</inkml:trace>
  <inkml:trace contextRef="#ctx0" brushRef="#br1" timeOffset="117419.26">7514 10372 0,'0'0'0,"0"-21"0,0-1 16,0 1-1,0 42 1,0 1-16,21-1 16,0 0-16,1 0 15,-22 21-15,21-20 0,0-1 0,0 0 16,0 0-16,0 0 0,1 0 15,-1 1-15,0-1 0,-21 0 16,21-21-16,0 0 16,0 0-1,1 0-15,-22-21 16,0 0-16,21-1 0,0 1 0</inkml:trace>
  <inkml:trace contextRef="#ctx0" brushRef="#br1" timeOffset="117639.14">8001 10266 0,'0'0'0,"0"-21"0,-21 42 32,0 0-32,-22 0 0,22 0 15,0 22-15,-21-22 0,-1 21 16,1 1-16,0-1 0,-1 0 0,1-21 16,21 22-16,-22-1 0,1-21 0,21 22 15,0-22-15,0 0 0,-1 0 16,22 0-16,-21 0 0,42-21 31,1 0-31,20 0 16,-21-21-16,21 0 0,1 0 0,-1 0 15</inkml:trace>
  <inkml:trace contextRef="#ctx0" brushRef="#br1" timeOffset="117974.95">8255 10245 0,'21'-21'32,"-21"42"-32,0 0 0,0 0 15,0 0-15,0 0 16,0 22-16,0-1 0,0 0 0,0 1 16,0-1-16,-21 0 0,0 22 0,0-22 15,-1 22-15,22-1 0,-21 1 16,0-1-16,0 22 0,0-22 0,0 22 15,-1 0-15,1-1 0,0 1 0,0-21 16,0 20-16,21-20 0,0-1 16,-21 1-16,21-1 0,-22-20 0,22 20 15,0-21-15,0-20 0,0 20 0,0-21 16,0 0-16,0-42 31,0 0-31,22-21 0,-1 20 16,-21-20-16,21 0 0,0-22 0,0 1 15,0 20-15,1-41 0</inkml:trace>
  <inkml:trace contextRef="#ctx0" brushRef="#br1" timeOffset="118295.28">8340 10499 0,'0'0'0,"0"-43"0,0 1 0,-22 21 15,22-21-15,0 20 0,0 1 0,0 0 16,0 0-16,0 0 0,0 0 15,22 21-15,-1-22 0,0 22 16,0-21-16,21 21 0,-20 0 16,-1 0-16,21 0 0,-21 0 0,0 0 15,22 21-15,-22-21 0,0 22 16,0-1-16,0 21 0,-21-21 0,0 22 16,0-22-16,0 21 0,0 0 0,-42-20 15,21 20-15,0-21 0,-22 0 16,22 0-16,-21 1 0,21-1 0,-22 0 15,22-21-15,0 21 0,-21-21 0,21 0 16,-1 0 0,22-21-1,0 0-15,22 0 0,-1 21 16,-21-22-16,21 1 0</inkml:trace>
  <inkml:trace contextRef="#ctx0" brushRef="#br1" timeOffset="118723.04">8869 10414 0,'0'-21'0,"0"0"16,-21 21-16,21-21 0,0-1 16,0 1-16,0 0 0,0 0 15,21 0-15,0 0 16,-21-1-16,21 22 0,0-21 15,0 21-15,22 0 0,-22 0 0,0 0 16,0 0-16,22 0 0,-22 0 0,0 0 16,0 21-16,0 1 0,0-1 15,1 21-15,-22 0 0,0-20 0,0 20 16,0 0-16,0 1 0,0-22 0,0 21 16,0-21-16,-22 0 0,1 1 15,0-1-15,0 0 0,0-21 16,21-21-1,0 0 1,0-1-16,0 1 0,0 0 16,0 0-16,0-21 0,0 20 15,21-20-15,0 0 0,0 21 0,-21-22 16,21 22-16,1 0 0,-1 0 0,0 0 16,0-1-16,0 22 0,0 0 15,1 0-15,-1 0 0,0 0 0,0 0 16,0 0-16,0 0 0,-21 22 15,22-22-15</inkml:trace>
  <inkml:trace contextRef="#ctx0" brushRef="#br1" timeOffset="120934.74">9504 10456 0,'0'0'0,"21"0"0,0 0 31,0 0-31,0-21 0,-21 0 0,22 0 15,-1 0-15,0 0 0,-21-1 0,21 1 16,0 0-16,-21 0 0,21 0 16,-21 0-16,0-1 15,-21 22 1,0 0-16,0 0 16,0 22-16,0-22 0,-1 21 0,22 0 15,-21 0-15,21 0 0,-21 22 0,21-22 16,0 21-16,0-21 15,0 22-15,0-22 0,0 0 0,0 21 16,0-21-16,0 1 0,0-1 0,0 0 16,21-21-16,0 0 15,1 0-15,-1 0 0,0 0 0,21 0 16,-21 0-16,22 0 0,-1-21 0,-21 0 16,22-1-16,-1 1 0,0-21 15,1 21-15,-22-22 0,21 1 0,0 21 16,-20-21-16,-1-1 0,0 1 0,0 21 15,0 0-15,-21-22 0,0 22 16,0 0-16,0 0 16,-21 21-16,0 0 0,0 0 0,0 0 15,-1 21-15,22 0 16,-21 0-16,21 0 0,0 1 0,0-1 16,0 0-16,0 0 0,0 21 0,21-20 15,-21-1-15,22 0 0,-22 21 16,0-21-16,21 1 0,-21-1 0,21 0 15,-21 0-15,0 0 0,0 0 16,-21-21 15,0-21-15,-1 0-16,1 21 16,21-21-16,-21 0 0,0 0 0,0-1 15,0 1-15,-1 21 0,1-21 16,0 21-16,0 0 15,21 21-15,0 0 16,0 1-16,0-1 16,0 0-16,21 0 0,-21 0 0,21 0 15,0-21-15,-21 22 0,22-22 0,-1 21 16,0-21-16,0 0 0,0 0 16,22 0-16,-22 0 0,0 0 0,21 0 15,-21 0-15,22 0 0,-1-21 0,-21-1 16,22 22-16,-22-21 15,21-21-15,-21 21 0,22-22 0,-22 22 16,0-21-16,0 0 0,0-1 0,0 22 16,1-21-16,-1-1 0,-21 22 15,0 0-15,0 0 0,0 0 16,-21 21 0,-1 0-16,1 0 0,0 21 0,21 0 15,-21 0-15,21 0 0,0 1 0,0-1 16,0 0-16,0 0 15,0 21-15,0-20 0,0-1 0,0 0 0,0 21 16,0-21-16,0 1 0,21-22 0,-21 21 16,0 0-16,21 0 15,0-21 1,-42 0 15,21-21-15,-21 21-16,0 0 0,0 0 15,0 0 1,-1 0-16,22 21 31,0 0-31,0 0 16,22-21-16,-1 0 16,0 0-16,0 0 15,0 22-15,0-22 0,1 0 0,-1 0 16,0 0-16,0 0 0,0 0 0,22-22 15,-22 1-15,21 0 0,-21 21 16,22-21-16,-22-21 0,21 20 0,0 1 16,-20-21-16,20 21 0,-21-22 0,21 22 15,-20-21-15,-1 21 0,-21 0 16,0-1-16,21 1 0,-21 0 16,-21 21-1,0 0 1,-1 21-16,1-21 0,0 21 0,0 1 15,21-1-15,-21 0 0,21 0 16,0 0-16,-21 22 0,21-22 16,0 0-16,0 0 0,0 0 0,0 0 15,0 1-15,21-1 0,0-21 16,0 0-16,0 21 0,0-21 16,1 0-16,-1 0 0,0 0 0,21 0 15,-21 0-15,22 0 0,-22 0 0,0-21 16,21 0-16,-20-1 0,-1 1 15,0 0-15,21 0 0,-21-21 16,1 20-16,-1 1 0,0 0 0,0 0 0,-21 0 16,0 0-16,21 21 15,-42 0 1,0 21 0,0 0-16,21 0 0,-21 0 15,-1 0-15,22 22 0,-21-22 0,21 0 16,0 0-16,0 0 0,0 1 15,0-1-15,0 0 0,0 0 0,0 0 16,21-21-16,1 21 0,-1-21 0,0 0 16,0 0-16,0 0 0,0 0 15,1 0-15,-1 0 0,0 0 16,0-21-16,0 0 0,-21 0 16,21 0-16,-21-22 15,22 22-15,-22 0 0,0-21 0,0 21 16,0-1-16,0-20 0,0 21 0,-22 0 15,1 0-15,0 21 0,0-22 16,0 22-16,0 0 0,-1 0 0,1 0 16,0 0-1,42 0 1,0 0 0,1 0-16,-1 0 0,21 0 0,-21 0 15,0-21-15,1 21 0,20 0 16,-21-21-16,21 21 0,1 0 15,-22 0-15,21 0 0,-21 0 0,1 0 16,-1 0-16,0 0 0,0 21 16,0 0-16,-21 1 0,0-1 15,0 0-15,0 0 0,0 0 0,0 0 16,0 1-16,0-1 0,0 0 16,0 21-16,0-21 0,0 1 0,-21-22 15,21 21-15,-21 0 0,21 0 0,0 0 16,0 0-16,-21 1 15,21-44 32,0 1-47,0 0 0,21 0 16,-21-21-16,21 20 0,0 1 16,0-21-16,1 21 0,-1-22 15,21 22-15,-21-21 0,0 21 0,22-22 16,-1 22-16,-21 0 0,22 0 15,-22 0-15,21 21 0,-21 0 0,22 0 16,-22 0-16,21 0 0,-21 0 0,-21 21 16,21 0-16,-21 0 0,0 22 0,0-22 15,0 0-15,0 21 0,0 1 16,0-22-16,0 21 0,0-21 16,0 0-16,0 22 0,0-22 0,0 0 15,0 0-15,22-21 31,-1 0-31,0 0 0,0 0 16,0-21-16,0 0 16,1 0-16,-22 0 0,0-1 15,21 1-15,-21 0 0,21 0 0,-21 0 16,0 0-16,0-1 0,0 1 16,0 0-16,0 0 0,-21 0 0</inkml:trace>
  <inkml:trace contextRef="#ctx0" brushRef="#br1" timeOffset="121427.45">11091 9843 0,'-21'0'16,"42"0"-16,-63 0 0,21 0 16,0 0-16,-1 0 0,22 21 15,-21-21-15,21 21 0,0 0 16,21-21 15,1 0-31,-1 0 0,0 0 16,0 0-16,0 0 0,0 0 15,1 0-15,-22-21 0,21 0 16,-21 0-16,0-1 16,0 1-16,-21 21 15,-1 0-15,1 0 0,0 0 16,0 21-16,0 1 15,21-1-15,0 0 0,0 0 16,0 0-16,0 0 0,0 1 16,0-1-1,21-21 1,0 0 0,21 0-16</inkml:trace>
  <inkml:trace contextRef="#ctx0" brushRef="#br1" timeOffset="122218.91">12954 9356 0,'-42'-21'31,"84"21"0,-21 0-31,21 0 16,-20 21-16,20-21 0,0 21 0,1 0 16,-1-21-16,0 21 0,1 0 0,-1 22 15,0-22-15,1 21 16,-1-21-16,0 22 0,1-1 0,-1 22 15,0-22-15,1 0 0,-22 1 0,21 20 16,-21-21-16,0 1 0,1-1 16,20 22-16,-42-22 0,21 0 0,0 22 15,-21-22-15,0 22 0,0-22 0,0 21 16,0 1-16,0-22 0,-21 22 16,0-22-16,0 22 0,-22-22 0,1 0 15,-21 1-15,-1-1 0,1 0 0,-1 1 16,1-22-16,-1 21 15,22 0-15,-22-20 0,22 20 0,-22-21 16,22 21-16,21-20 0,-21-1 0,20 0 16,1 0-16,-21-21 0,42 21 0,-21-21 15,0 0-15,-1 0 32,22-21-17,-21 21-15,21-21 16,-21 0-16,0 0 0,0-1 15</inkml:trace>
  <inkml:trace contextRef="#ctx0" brushRef="#br1" timeOffset="123191.47">4043 9335 0,'21'0'0,"-42"0"0,63 0 0,-42-22 16,21 22-16,-42 0 31,0 0-15,0 22-16,-22-1 0,1 0 15,21 0-15,-21 0 0,-22 22 0,22-22 16,-1 21-16,1 22 0,0-22 16,-1 21-16,1-20 0,0 20 0,-1 1 15,1-1-15,0 1 0,-1-1 0,1 22 16,21-22-16,-21 22 15,20 0-15,1-1 0,0-20 0,0 21 16,21-1-16,0-20 0,0-1 16,0 1-16,21-1 0,0 1 0,22-1 15,-1 1-15,0-1 0,22-20 0,-1 20 16,-20-42-16,20 22 0,1-1 16,-1-21-16,-21 0 0,22 0 0,-22-21 15,-21 22-15,22-22 0,-22 21 0,0-21 16,0 0-16,0 0 0,1 0 15,-22-21-15,21 21 16,-21-22-16,21 22 0,-21-21 0,0 0 16,0 0-1,-21 21 17,0 0-32,-1 0 15,1 0-15</inkml:trace>
  <inkml:trace contextRef="#ctx0" brushRef="#br1" timeOffset="127094.77">14457 9462 0,'-21'0'0,"-1"-22"16,1 22-16,0 0 15,21-21-15,-21 21 0,0 0 16,42 0 15,21 0-31,-21-21 0,22 21 16,-1 0-16,22 0 0,-22 0 0,21-21 15,-20 21-15,20 0 0,1 0 16,-22-21-16,0 21 0,1 0 0,-1 0 16,-21 0-16,22 0 0,-65 0 31,1 0-31,0 0 0,-21 0 15,-1 21-15,1-21 0,21 0 16,-21 0-16,-1 0 0,1 0 0,21 0 16,-22 0-16,1 0 0,21 21 0,-21-21 15,20 0-15,1 0 16,0 0-16,0 0 0,0 0 0,0 0 16,-1 21-1,1-21-15,0 21 16,0-21-1,21 22-15,-21-22 0,21 21 16,0 0-16,-21 0 16,21 0-16,-22 0 0,22 22 0,0-22 15,0 21-15,-21 1 0,0-22 16,0 21-16,0 0 0,21 1 0,-21-1 16,-1 0-16,1 1 0,0-1 0,0-21 15,21 22-15,0-1 0,0 0 16,0 1-16,0-1 0,0-21 15,0 21-15,0 1 0,21-22 0,0 0 16,0 21-16,1-20 0,20-1 16,-21 0-16,0-21 0,22 21 0,-22-21 15,21 0-15,-21 0 0,22 0 0,-22 0 16,0 0-16,21-21 0,-21 0 16,1 21-16,20-21 0,-21-1 0,0 1 15,0-21-15,1 21 0,-1 0 16,0-1-16,0 1 0,21 0 0</inkml:trace>
  <inkml:trace contextRef="#ctx0" brushRef="#br1" timeOffset="127424.59">15007 9948 0,'0'22'46,"0"-1"-46,0 0 0,0 0 0,0 0 16,0 22-16,0-22 0,0 21 16,-21 0-16,21 1 0,0 20 0,-21 1 15,21-1-15,0 22 0,-21-22 0,-1 22 16,1 0-16,21-1 16,-21 22-16,0-21 0,0 21 0,0-22 15,-22 1-15,22 0 0,0-1 0,0-20 16,0-1-16,-1 1 0,22-22 15,-21 1-15,21-1 0,-21 0 0,21-21 16,-21 1-16,21-1 0,0-42 16,0-1-1,0 1-15,0 0 0,21-21 16,0 21-16,0-22 0,1 1 0,-1 0 16</inkml:trace>
  <inkml:trace contextRef="#ctx0" brushRef="#br1" timeOffset="127746.81">14859 10351 0,'-21'-43'0,"42"86"0,-42-107 15,0 22-15,21 21 0,0-22 16,0 22-16,0 0 0,0 0 0,0 0 16,21-1-16,0 1 0,0 21 0,0-21 15,22 21-15,-22-21 0,21 21 16,0 0-16,1 0 0,-22 21 0,21 0 15,-21-21-15,22 21 0,-22 22 0,-21-22 16,0 0-16,0 0 0,0 22 16,0-22-16,-21 0 0,0 0 15,-1 21-15,1-20 0,-21-1 0,0 0 16,20-21-16,1 21 0,-21 0 16,21-21-16,0 0 0,-1 21 0,1-21 15,0 0-15,21-21 31,0 0-31,0 0 0,21 0 16,0 0-16,1 21 0</inkml:trace>
  <inkml:trace contextRef="#ctx0" brushRef="#br1" timeOffset="128171.08">15515 9970 0,'0'0'0,"21"-22"16,-42 44 15,21-1-15,-21 21-16,0-21 0,0 0 0,-1 22 15,1-22-15,0 21 0,21-21 16,-21 22-16,21-22 0,-21 0 0,21 21 16,0-20-16,0-1 0,0 0 15,0 0-15,21 0 0,0-21 16,0 0-16,0 0 0,1 0 0,-1 0 15,0 0-15,21-21 16,-21 0-16,1 0 0,-1 0 0,0-1 16,0-20-16,0 21 0,0-21 0,-21 20 15,22-20-15,-22 0 0,0 21 16,0-22-16,0 1 0,0 21 0,-22 0 16,1-1-16,0 1 0,0 21 0,0 0 15,0 0-15,-1 0 0,1 0 16,0 0-16,-21 0 0,21 21 15,-1-21-15,1 22 0,0-1 0,0 0 16,21 0-16,-21 0 0,21 0 16,0 1-16,21-1 15,0-21-15,21 0 0,-20 0 16,20 0-16,-21 0 0,21 0 0,1 0 16</inkml:trace>
  <inkml:trace contextRef="#ctx0" brushRef="#br1" timeOffset="128872.09">16129 9991 0,'21'0'0,"-42"0"0,42-21 16,-21-1-16,-21 1 16,0 21-1,-22 0-15,22 0 0,-21 0 0,21 0 16,-22 21-16,22-21 16,0 22-16,0-22 0,0 21 0,21 0 15,0 0-15,21 0 16,0-21-16,0 21 0,0-21 15,1 0-15,20 22 0,-21-22 0,0 21 16,22-21-16,-22 21 0,0 0 0,0-21 16,-21 21-16,21 0 0,-21 1 15,0-1-15,0 0 16,-21 0-16,0 0 0,0-21 16,-22 21-16,22-21 0,0 0 15,-21 0-15,21 0 0,-1 0 0,-20 0 16,21 0-16,0 0 0,0 0 15,21-21-15,-22 0 16,22 0-16,0 0 0,0 0 31,0 42 1,0 0-32,22 0 0,-1 0 15,-21 0-15,0 1 0,21-1 16,-21 0-16,21 0 0,0-21 0,-21 21 15,21-21-15,1 0 0,-1 0 16,0 0-16,0 0 0,21 0 16,-20 0-16,-1-21 0,21 0 0,0 21 15,1-21-15,-22 0 0,21-22 16,1 22-16,-1 0 0,-21 0 0,21 0 16,-20-22-16,-1 22 0,0 0 0,0 0 15,-21 0-15,0-1 0,0 1 16,-21 42 15,0 1-31,21-1 16,-21 0-16,21 0 0,0 21 0,0-20 15,0-1-15,0 0 0,0 0 16,0 0-16,0 0 0,0 1 16,0-1-16,0 0 0,21-21 15,0 0-15,0 0 0,0 0 16,0 0-16,-21-21 15,22 0-15,-1-1 0,-21 1 0,0 0 16,21 0-16,0 0 0,-21 0 0</inkml:trace>
  <inkml:trace contextRef="#ctx0" brushRef="#br1" timeOffset="129062.99">16637 9800 0,'0'0'0,"-21"0"16,0 0-16,-1-21 0,1 21 0,0 0 15,0 0-15,0 0 0,0 0 16,21 21 0,0 0-1,0 1 1,0-1-16,21-21 0,0 0 16,0 0-16,0 0 0</inkml:trace>
  <inkml:trace contextRef="#ctx0" brushRef="#br1" timeOffset="130515.27">16870 9694 0,'0'0'0,"21"-21"0,-21 0 16,0 42 15,0 0-31,-21 1 0,21 20 16,-21-21-16,-1 21 0,22 1 15,-21-22-15,0 21 0,21 1 0,-21-1 16,21 0-16,-21-21 0,21 22 0,-21-22 16,21 0-16,0 21 0,0-20 15,0-1-15,0 0 0,0 0 16,21-21 0,0 0-16,0 0 0,0 0 15,0 0-15,1 0 0,-1-21 16,0 0-16,0 21 0,-21-21 0,21-1 15,0 1-15,1 0 0,-22 0 16,21 0-16,0-22 0,-21 22 16,21 0-16,0 21 0,-21 21 47,0 0-47,-21 1 0,21-1 15,0 0-15,-21 0 0,21 0 16,0 0-16,0 1 15,0-1-15,0 0 0,0 0 16,21-21-16,0 0 0,-21 21 16,21-21-16,1 0 0,-1 0 0,0 0 15,0 0-15,0 0 0,0 0 0,1-21 16,-1 0-16,0 21 0,0-21 16,-21 0-16,21-1 0,0 1 0,1 0 15,-1 0-15,0-21 0,0 20 0,0 1 16,-21-21-16,21 21 0,-21 0 15,22 21-15,-22-22 0,0 44 32,0-1-32,-22 0 15,22 0-15,-21 0 0,21 0 0,-21 1 16,0-1-16,21 0 0,-21 21 0,21-21 16,0 1-16,0-1 15,0 0-15,0 0 0,0 0 16,21-21-1,0 0-15,0 0 0,0 0 0,22 0 16,-22 0-16,0 0 0,21-21 0,-20 0 16,-1 21-16,21-21 0,-21 0 15,0-1-15,1 1 0,-1 0 16,0 0-16,-21 0 0,21 0 0,-21-1 16,0 1-16,21 0 0,-21 0 15,0 0-15,-21 21 16,0 0-16,0 0 15,0 21-15,-1-21 16,1 21-16,0 0 0,0 0 0,0 1 16,21-1-16,-21 0 0,21 0 15,21-21 32,-21-21-31,21 21-16,-21-21 0,0 0 0,21-1 0,-21 1 15,0 0-15,0 0 0,0 0 16,0 0-16,0-1 0,0 1 16,0 42 31,21-21-32,0 0-15,1 0 16,-1 0-16,0 0 0,0 0 0,0 0 15,0 0-15,1 0 0,-1 0 16,0 0-16,0 0 0,0 0 16,0 22-16,-21-1 15,0 0-15,0 0 0,0 0 16,0 0-16,0 1 16,0-1-16,0 0 0,0 0 0,0 0 15,0 0-15,0 1 0,0-1 0,0 0 16,0 0-16,0 0 15,0 0-15,0 1 0,0-44 47,0 1-47,0 0 16,22 0-16,-1 0 16,0 0-16,0-22 0,0 22 0,0-21 15,22-1-15,-22 22 0,0-21 0,21 21 16,-20-22-16,-1 22 0,21 0 15,-21 21-15,0-21 0,1 21 0,-1 0 16,0 0-16,0 21 0,0 0 0,-21 0 16,0 1-16,0-1 0,0 21 15,0-21-15,0 0 0,0 22 0,-21-22 16,0 0-16,0 0 0,0 0 0,-1 1 16,22-1-16,-21-21 0,21 21 15,-21 0-15,21 0 16,0-42 15,0 0-31,0 0 16,0 0-16,0-1 0,0 1 15</inkml:trace>
  <inkml:trace contextRef="#ctx0" brushRef="#br1" timeOffset="130763.09">17822 9419 0,'0'0'0,"-21"0"0,0 0 16,0 0-16,21 21 16,0 1 15,-21-22 0,-1 0-15,1 0-16,0 0 0</inkml:trace>
  <inkml:trace contextRef="#ctx0" brushRef="#br1" timeOffset="130959.25">16849 9694 0,'0'0'0,"-22"22"0,22-1 0,-21-21 16,21 21-16,0 0 16,21-21-16,1 0 15,-1 0-15,0 0 16,0 0-16,0 0 0,0 0 0,1 0 16,-1 0-16,21 0 0,-21 0 0,0 0 15,1 0-15,-1 0 0,21-21 16,-21 0-16</inkml:trace>
  <inkml:trace contextRef="#ctx0" brushRef="#br1" timeOffset="131502.94">18817 9821 0,'0'0'16,"0"-21"-16,21 21 0,-21-21 0,0 0 0,0 0 15,0 0-15,0-1 16,0 1-16,0 0 0,0 0 0,21 0 16,-21 0-16,22 21 15,-22 21 1,0 0-16,21 21 0,-21 1 0,21-1 15,-21 0-15,21 1 0,-21 20 16,21-21-16,-21 22 0,0-22 0,0 1 16,0-1-16,0 0 0,21 1 0,-21-22 15,0 21-15,0 0 0,0-20 16,0-1-16,0 0 0,0 0 0,0 0 16,22-21-1,-22-21 1,0 0-16,21 21 15,0-42-15,-21 20 0,21 1 0,0-21 16,0 21-16,1-22 0,-1 22 16,0-21-16</inkml:trace>
  <inkml:trace contextRef="#ctx0" brushRef="#br1" timeOffset="131730.81">19410 9737 0,'0'0'16,"0"-43"-16,0 22 0,0 0 0,-21 42 31,-1 0-31,1 1 15,0 20-15,0 0 0,0 1 16,0-1-16,-22-21 0,22 21 16,0 1-16,0-1 0,0 0 0,-1 1 15,1-22-15,0 21 0,0-21 16,0 22-16,21-22 0,0 0 0,0 0 16,0 0-16,0 1 0,21-22 31,21 0-31,-21 0 0,1 0 0,20-22 15,-21 1-15,21 0 0,1 21 0</inkml:trace>
  <inkml:trace contextRef="#ctx0" brushRef="#br1" timeOffset="133147.01">19897 10054 0,'0'0'0,"21"-21"0,21-106 16,-42 106-1,0 0-15,0 0 0,-21 21 16,0 0-16,0 0 16,-1 0-16,1 0 0,0 21 15,-21-21-15,21 21 0,-22 21 0,22-21 16,0 1-16,-21 20 0,20-21 0,1 21 16,0-20-16,21-1 0,0 21 15,-21-21-15,21 0 0,0 1 0,0-1 16,0 0-16,0 0 15,21 0-15,0-21 0,0 0 16,1 0-16,-1 0 0,0 0 0,0 0 16,0 0-16,0 0 0,1-21 0,-1 21 15,0-21-15,21 0 0,-21 0 16,1-1-16,-1 1 0,0 0 0,0 0 16,0 0-16,0-22 0,1 22 15,-22 0-15,21 0 0,-21 0 0,21 0 16,-21 42 15,0 0-31,0 0 0,-21 0 16,21 0-16,-21 1 0,21-1 0,0 0 15,0 0-15,0 0 0,0 0 16,0 1-16,0-1 0,21-21 0,0 21 16,0-21-16,0 0 0,0 0 0,1 0 15,-1 0-15,0 0 0,0 0 16,0 0-16,0 0 0,1 0 0,-1-21 15,0 0-15,21-1 0,-21 1 0,1 0 16,-1-21-16,0-1 0,0 1 16,0 0-16,22-22 0,-43 22 0,21-22 15,0 1-15,-21-1 0,0 22 0,0 0 16,0-1-16,0 1 16,0 21-16,0 0 0,0 0 0,0 42 31,0 0-31,-21 0 0,21 21 15,-21 1-15,21-1 0,0 22 0,0-22 16,0 0-16,0 22 0,0-22 16,0 0-16,0 1 0,0-1 0,0-21 15,0 22-15,0-1 0,0-21 0,0 0 16,0 0-16,21 1 0,-21-1 16,21 0-16,0-21 0,0 0 15,0 0-15,1 0 0,-1 0 16,0 0-16,0-21 15,0 0-15,0-1 0,1 1 16,-22 0-16,21-21 0,0 21 0,0-22 16,-21 22-16,21-21 0,0-1 15,1 1-15,-1 21 0,-21-21 0,0 20 16,21 1-16,-21 0 0,21 21 16,-21 21-1,0 0-15,0 1 0,0-1 16,-21 21-16,21-21 0,-21 22 15,21-22-15,0 0 0,0 21 16,0-21-16,0 1 0,0-1 0,0 0 0,0 0 16,0 0-16,21 0 15,0-21-15,0 0 16,0 0-16,1 0 0,-1 0 0,0 0 16,0 0-16,0 0 15,0-21-15,1 0 0,-1 0 0,0 0 16,0 0-16,0-1 0,0 1 0,1 0 15,20-21-15,-42 21 0,21-1 16,0-20-16,-21 21 0,21 21 0,-21-21 16,0 42 15,0 0-31,-21-21 0,21 42 0,-21-20 16,21-1-16,-21 0 15,21 0-15,0 0 0,0 0 0,0 1 16,0-1-16,0 0 0,0 0 0,0 0 15,21 0-15,0-21 16,0 0-16,1 22 0,-1-22 0,0 0 16,0 0-16,21 0 0,-20 0 0,-1 0 15,0 0-15,21-22 0,-21 1 16,1 21-16,-1-21 0,0 0 0,0 0 16,21-22-16,-42 22 0,22 0 0,-1-21 15,-21-1-15,21 22 16,-21-21-16,0 21 0,0-22 0,0 22 15,-21 0-15,0 21 0,-1 0 16,1 0-16,0 21 0,0 0 16,0 1-16,21-1 0,0 21 0,-21-21 15,21 22-15,-22-22 0,22 21 16,0-21-16,0 0 0,0 1 0,0-1 16,0 0-16,22 0 0,-1 0 0,0-21 15,0 21-15,0-21 0,0 0 16,1 0-16,-1 0 0,0 0 0,0 0 15,0 0-15,0 0 0,1 0 0,20-21 16,-21 21-16,0-21 16,0 0-16,1 0 0,20-22 0,-21 22 15,0-21-15,22 0 0</inkml:trace>
  <inkml:trace contextRef="#ctx0" brushRef="#br1" timeOffset="133746.68">22352 9186 0,'0'0'0,"-21"0"0,0 0 16,-1 0-16,1 0 0,21-21 15,-21 21-15,42 0 32,0 0-17,1 0-15,-1 0 0,0 0 16,21 0-16,1 0 0,-22 0 0,21 0 15,0 0-15,1 0 0,-22 0 0,21 0 16,-21 0-16,22 0 0,-22 0 16,0-21-16,0 21 0,0 0 0,1 0 15,-22 21 17,0 0-32,0 1 0,0-1 15,0 0-15,-22 0 0,22 0 0,-21 0 16,21 22-16,0-22 0,0 21 15,0 1-15,0-1 0,-21 21 16,21-20-16,-21 20 0,21 1 0,-21-22 16,0 22-16,21-1 0,0-21 0,-22 22 15,1-22-15,21 1 0,0-1 16,-21 0-16,0 1 0,21-1 0,-21 0 16,21 1-16,0-1 0,0 0 0,0 1 15,0-1-15,0-21 0,0 0 16,0 22-16,-21-22 0,21 0 0,-22 0 15,22 0-15,0 0 0,-21 1 0,0-22 16,0 21-16,0 0 16,0-21-16,-1 0 0,1 0 0,-21 21 15,21-21-15,-22 0 0,22 0 0,0 0 16,-21 0-16,21 0 0,-1 0 16,1 0-16,0 0 0,0 0 0,0 0 15,21-21 32,21 21-47,0 0 0</inkml:trace>
  <inkml:trace contextRef="#ctx0" brushRef="#br1" timeOffset="133932.57">22415 10837 0,'-21'22'16,"0"-22"15,0 0-15,0 0-16</inkml:trace>
  <inkml:trace contextRef="#ctx0" brushRef="#br1" timeOffset="137124.47">3133 12891 0,'0'0'0,"0"-22"15,21 1-15,-21 0 16,0 0-16,-21 21 31,-1 0-31,1 21 0,0 21 0,-21-20 16,21 20-16,-22 0 15,1 22-15,-22-22 0,1 22 0,-1-1 16,1 1-16,-1-1 0,1 22 16,-1-22-16,1 22 0,-1-22 0,22 22 15,0-21-15,-1-1 0,1 1 16,0-22-16,21 21 0,-22-20 0,22-22 16,21 21-16,0-21 0,0 1 15,0-44 1,21 22-16,0-21 15,22-21-15,-22 21 0,21-22 16,1 1-16,-1 0 0,21-22 16</inkml:trace>
  <inkml:trace contextRef="#ctx0" brushRef="#br1" timeOffset="137429.29">3260 12912 0,'0'0'0,"21"-21"0,0-1 0,-21 1 15,21 0-15,-42 21 16,0 21-16,0 22 16,-1-22-16,-20 21 0,0 0 0,21 22 15,-22-22-15,1 22 0,0-1 16,-22 1-16,22 20 0,-22-20 0,22 21 16,-22-22-16,22 22 0,-21-22 15,20 22-15,1-22 0,-22-20 16,43 20-16,-21-20 0,21-1 0,-22-21 15,43 21-15,-21-20 0,21-1 16,21-42 15,1 21-31,20-22 0,-21 1 0,21-21 16,1 21-16,-1-22 0,22 22 16,-1-21-16</inkml:trace>
  <inkml:trace contextRef="#ctx0" brushRef="#br1" timeOffset="137647.17">3302 13483 0,'0'0'0,"0"21"16,0 1-16,0-1 0,0 21 15,-21-21-15,0 22 0,21-22 16,-22 21-16,1 0 0,0 1 0,0-22 16,21 21-16,-21-21 0,0 1 15,-1 20-15,22-21 0,-21 0 16,21 0-16,-21-21 0,21-21 31,0 0-15,0-21-16,0 21 0,21-22 15,0 1-15,1 0 0</inkml:trace>
  <inkml:trace contextRef="#ctx0" brushRef="#br1" timeOffset="137804.07">3323 13335 0,'0'0'16,"0"-21"-16,-21 21 47,21 21-47,0 0 31,0 0-15,21-21-16,0 0 0</inkml:trace>
  <inkml:trace contextRef="#ctx0" brushRef="#br1" timeOffset="138214.88">3704 13504 0,'0'0'16,"0"22"-16,0-1 0,0 0 0,0 0 15,0 21-15,-21-20 0,21-1 16,-21 0-16,0 21 0,21-21 0,0 1 16,-22-1-16,22 21 0,-21-21 15,21 0-15,0 1 16,-21-1-16,0 0 0,0-21 15,0 0 1,21-21 0,0 0-16,0-22 15,0 22-15,21-21 0,0 21 0,0-22 16,0-20-16,0 20 0,22 1 16,-1 0-16,0 21 0,1-22 0,-1 22 15,0 21-15,1 0 0,-1 0 16,0 0-16,1 0 0,-1 21 0,0 0 15,-20 22-15,-1-22 0,0 21 0,0 1 16,-21-1-16,0 0 16,0-21-16,0 22 0,0-1 0,0-21 15,-21 22-15,0-22 0,21 0 16,0 0-16,-21-21 0,21-21 31,21 0-31,0 0 16,0-1-16,0-20 0,0 21 0</inkml:trace>
  <inkml:trace contextRef="#ctx0" brushRef="#br1" timeOffset="138511.71">4530 13399 0,'0'21'32,"0"0"-32,0 21 15,-22-21-15,22 22 0,0-1 16,-21 0-16,21 22 0,0-22 0,0 22 15,0-1-15,0 1 0,0-1 16,0 1-16,0 20 0,0 1 0,0 0 16,0-1-16,0 1 0,0 0 0,-21 21 15,0-22-15,0 22 0,0-21 16,21 21-16,-22-22 0,1 1 0,0-22 16,0 22-16,21-43 0,0 1 0,0-1 15,0-21-15,-21 0 0,21-42 16,0 0-1,0-21-15,21-1 0,-21 1 0,0-21 16,21-1-16,0-21 0,0 22 16,1-22-16,-22 1 0,21-22 0</inkml:trace>
  <inkml:trace contextRef="#ctx0" brushRef="#br1" timeOffset="138800.54">4530 13758 0,'0'-63'15,"0"126"-15,-22-190 0,1 85 0,21 0 0,-21-1 16,21 22-16,0-21 0,0 21 15,21 0-15,0-1 0,22 22 0,-22-21 16,42 0-16,-20 21 0,-1 0 16,22 0-16,-22 0 0,0 0 15,22 0-15,-43 21 0,21 0 0,-21 1 16,1-1-16,-22 21 0,0 0 16,0-20-16,-22 20 0,1 0 0,-21 1 15,21-22-15,-22 21 0,1-21 16,0 0-16,-1 22 0,1-43 0,0 21 15,-1 0-15,22-21 0,0 0 0,0 0 16,21-21 0,0 0-16,21 0 0,0-1 15,22 1-15,-22 0 0,21-21 16,-21 21-16,22-1 0,-22-20 16,21 21-16</inkml:trace>
  <inkml:trace contextRef="#ctx0" brushRef="#br1" timeOffset="139391.22">5080 13399 0,'0'0'0,"21"0"15,-21 21 1,0 0-16,0 0 16,0 0-16,0 22 0,0-22 0,0 21 15,0 0-15,0-20 0,0 20 16,0 0-16,0-21 0,21 1 0,-21-1 16,21 0-16,-21 0 0,22-21 15,-1 0-15,0 0 0,0 0 16,21 0-16,-20-21 0,-1 0 0,21 0 15,-21-1-15,22 1 16,-22-21-16,21 0 0,-21 20 0,0-20 16,1 0-16,-1-1 0,0 22 0,0-21 15,-21 21-15,0 0 0,0 42 32,0 0-17,-21 0-15,21 21 0,-21-20 0,21 20 16,-21 0-16,21-21 0,0 22 0,0-1 15,0-21-15,0 0 0,0 22 16,21-22-16,0-21 0,0 21 16,0 0-16,0-21 0,1 0 0,20 0 15,-21 0-15,21 0 0,1-21 16,-22 0-16,21 0 0,1 0 0,-22-22 16,21 1-16,-21 0 0,0-1 15,22 1-15,-22 0 0,0-1 0,-21-20 16,0 20-16,21 1 0,-21 0 0,0-1 15,0 22-15,0 0 0,0 0 16,0 0-16,-21 21 0,0 0 0,0 0 16,0 0-16,21 21 0,-22 0 0,1 0 15,21 0-15,-21 22 0,21-22 16,0 21-16,0 1 0,0-1 0,0 0 16,0 22-16,0-22 0,0 0 15,0 1-15,0-22 0,0 21 16,0-21-16,0 22 0,21-22 0,0-21 15,1 21-15,-22 0 0,21-21 16,0 0-16,0 0 0,0 0 0,22-21 16,-22 0-16,0 0 0,0-22 0,0 22 15</inkml:trace>
  <inkml:trace contextRef="#ctx0" brushRef="#br1" timeOffset="139560.12">6054 13314 0,'0'0'0,"-22"0"0,-20 0 0,63 0 47,22 0-47,-22 0 0,21 0 0,0 0 16,-20 0-16,20 0 0,0 0 16,1-21-16,-22 21 0,21-21 0</inkml:trace>
  <inkml:trace contextRef="#ctx0" brushRef="#br1" timeOffset="139959.89">7091 12891 0,'-21'-22'0,"21"1"16,21 0-1,0 21-15,0 0 16,21-21-16,-20 21 0,20 0 0,0 0 16,1-21-16,-1 21 0,0-21 15,22 21-15,-22 0 0,0 0 0,-20 0 16,20 0-16,-21 0 0,0 0 16,-42 0-1,-21 0-15,21 0 16,-1 0-16</inkml:trace>
  <inkml:trace contextRef="#ctx0" brushRef="#br1" timeOffset="140207.75">7260 12764 0,'0'0'15,"-21"0"-15,0 0 0,0 21 0,-1 0 0,1 0 16,0 0-16,21 0 0,0 22 16,-21-1-16,0 0 0,21 22 0,-21-22 15,-1 1-15,22 20 0,0 1 16,0-22-16,-21 21 0,21 1 0,0-1 15,0 22-15,0-21 0,0-22 0,0 21 16,0 1-16,0-22 16,21 1-16,-21-1 0,22 0 0,-1 1 15,-21-22-15,21 0 0,0 0 0,0-21 16,0 0-16,1 0 0,-1 0 16,0 0-16,21 0 0,-21 0 0,1 0 15,20-21-15,0-21 0,1 20 0,-1 1 16</inkml:trace>
  <inkml:trace contextRef="#ctx0" brushRef="#br1" timeOffset="140867.37">8107 13272 0,'0'0'16,"0"-22"-16,0 1 0,-43 0 0,22 0 16,0 21-16,-21 0 0,21 0 0,-22 0 15,22 0-15,0 21 0,-21 0 16,20 0-16,1 1 0,0-1 0,0 0 15,0 0-15,0 0 0,21 0 16,0 1-16,-22-1 0,22 0 0,0 0 16,0 0-16,0 0 0,22-21 15,-1 0-15,0 0 16,21 0-16,-21-21 0,22 21 0,-1-21 16,0 0-16,1 0 0,-1 0 15,0-1-15,-20-20 0,20 21 16,-21 0-16,0 0 0,0-1 0,1 1 15,-1 0-15,-42 42 32,-1 0-32,1 1 0,0-1 15,0 0-15,21 0 0,-21 0 16,0 0-16,-1 1 0,22 20 0,0-21 16,0 0-16,0 0 0,0 1 0,0-1 15,0 0-15,0 0 0,22-21 16,-1 0-16,0 0 0,21 0 15,-21 0-15,1-21 0,-1 21 16,21-21-16,-21 0 0,0-1 0,1 1 16,-1-21-16,0 21 0,0 0 15,-21-22-15,0 22 0,0-21 16,0-1-16,0 1 0,0 0 0,-42 21 16,21-22-16,-22 22 0,1-21 0,0 21 15,-22-1-15,1 22 0,-1 0 16,1 0-16,-1 0 0,1 0 0,-22 22 15,21-1-15,22 21 0,-21-21 16,20 22-16,-20-1 0,42 21 0,-22-20 16,22-1-16,0 22 0,0-1 15,21 1-15,0-22 0,0 21 16,0-20-16,21-1 0,0 0 0,0 1 16,22-1-16,-22-21 0,21 0 15,0 1-15,1-1 0,-1-21 0,0 0 16,22 0-16,-22 0 0,22 0 0,-22 0 15,22-21-15,-22-1 0,21 1 16,1 0-16,-1-21 0</inkml:trace>
  <inkml:trace contextRef="#ctx0" brushRef="#br1" timeOffset="141127.22">8932 12996 0,'0'-42'0,"0"84"0,0-105 0,0 42 16,0 0-16,-21-1 0,0 1 0,0 21 15,0 21-15,-1 1 16,1-1-16,0 0 0,0 21 16,21 1-16,-21-1 0,0 21 0,-1-20 15,1-1-15,21 22 0,-21-22 0,0 0 16,21 22-16,0-22 0,-21 0 16,21 1-16,-21-1 0,21 0 0,0-20 15,0-1-15,0 0 0,0 0 16,0 0-16,21-21 0,0 0 0,0 0 15,21 0-15,-20-21 0,-1 0 16,0 0-16,0 0 0,21-1 0,-20 1 16</inkml:trace>
  <inkml:trace contextRef="#ctx0" brushRef="#br1" timeOffset="141775.84">8657 13335 0,'0'0'0,"-21"0"0,0 0 16,0 0-16,-1 0 0,44 0 31,-1 0-31,0 0 0,21 0 16,-21 0-16,22 0 0,-1 0 15,0 0-15,1-21 0,-1 21 16,0-21-16,1 21 0,-1 0 0,-21 0 0,22 0 16,-22 0-16,0 0 15,0 0-15,0 0 0,-21 21 16,0 0-16,0 0 0,0 0 0,-21 1 15,0-1-15,0 0 0,21 21 16,-21-21-16,-1 1 0,22 20 0,-21-21 16,21 0-16,0 0 0,0 1 15,21-1-15,1-21 0,20 0 16,-21 0-16,0 0 0,22 0 0,-1 0 16,-21-21-16,21-1 0,1 1 15,-22 0-15,21 0 0,-21 0 16,22 0-16,-22-22 0,0 22 0,0 0 15,0 0-15,1 0 0,-22-1 16,0 1-16,-22 42 31,22 1-31,-21-1 16,0 0-16,21 21 0,-21 1 0,0-1 16,21 0-16,-21 22 0,-1-22 15,22 22-15,-21-1 0,21-21 0,-21 22 16,0-22-16,21 22 0,-21-22 0,21 22 15,-21-22-15,-1 21 0,22-20 16,0 20-16,-21-20 0,0-1 16,0 21-16,21-20 0,-21-1 0,0-21 15,21 22-15,-22-22 0,1 0 0,0 0 16,0 0-16,0-21 0,0 0 16,-1 0-16,1 0 0,0-21 0,0 0 15,-21 0-15,20-22 0,-20 22 0,0-21 16,-1 0-16,22-22 0,-21 22 15,21-1-15,0 1 0,21 0 16,0-1-16,0 1 0,0 21 0,42-21 0,-21-1 16,21 22-16,1-21 0,-1-1 15,22 22-15,-1-21 0</inkml:trace>
  <inkml:trace contextRef="#ctx0" brushRef="#br1" timeOffset="142063.68">10096 13187 0,'0'0'15,"-21"0"-15,21 21 0,-21 0 0,0 0 0,0 1 16,0 20-16,21 0 0,-22 1 0,1-1 16,0 21-16,0 1 15,21-1-15,-21 1 0,0-1 0,-1 1 0,1-1 16,0 1-16,0-22 0,-21 22 15,20-1-15,1-20 0,0-1 16,0 21-16,0-20 0,0-1 0,-1 0 16,1-20-16,21-1 0,0 21 0,0-63 31,21 0-31,1 0 16,-1-1-16,0-20 0,0 0 0,0-1 15</inkml:trace>
  <inkml:trace contextRef="#ctx0" brushRef="#br1" timeOffset="142340.19">9821 13589 0,'0'-42'0,"0"84"0,21-148 16,-21 64-16,22 21 0,-22-22 15,21 22-15,0-21 0,0 21 0,0 0 16,0 21-16,1-22 0,-1 1 16,0 21-16,0 0 0,0 0 0,22 0 15,-22 0-15,0 0 0,0 21 0,0-21 16,0 22-16,1-1 0,-1 21 15,-21-21-15,0 0 0,0 22 0,0-22 16,-21 21-16,-1 1 0,1-22 0,-21 21 16,0-21-16,-1 0 0,1 22 15,21-22-15,-22-21 0,1 21 0,21 0 16,0-21-16,0 0 0,42-21 31,0 0-31,21 0 16,-21 0-16,22-22 0,-1 22 0</inkml:trace>
  <inkml:trace contextRef="#ctx0" brushRef="#br1" timeOffset="142675.65">10435 13420 0,'21'0'46,"0"0"-46,1 0 16,-1-21-16,0-1 0,0 22 16,0-21-16,0 0 0,1 0 0,-1 0 15,0 0-15,-21-1 0,-21 22 32,-22 0-32,22 22 15,0-1-15,0 0 0,0 0 0,21 0 16,-21 0-16,-1 1 0,22-1 15,-21 21-15,21-21 0,0 0 0,0 1 16,0-1-16,0 0 0,0 0 16,0 0-16,21 0 15,1-21-15,-1 0 0,0 0 0,0 0 16,0 0-16,0 0 0,1-21 0,20 0 16,-21 21-16</inkml:trace>
  <inkml:trace contextRef="#ctx0" brushRef="#br1" timeOffset="142887.53">11134 13335 0,'-22'0'0,"44"0"32,-1 0-17,0 0-15,0 0 0,0 0 16,0 0-16,1 0 0,-1 0 0,0 0 15,0 0-15,21-21 0,-20 21 16</inkml:trace>
  <inkml:trace contextRef="#ctx0" brushRef="#br1" timeOffset="143016.45">11197 13399 0,'-63'42'15,"211"-148"-15,-296 233 0,211-190 0,-126 147 0,63-63 16,21-21 15,0 0-31,0 0 0,0 0 0,0 0 16,1 0-16,-1 0 0,0 0 15</inkml:trace>
  <inkml:trace contextRef="#ctx0" brushRef="#br1" timeOffset="143559.71">12319 12785 0,'0'0'0,"-21"0"31,21 21-31,21-21 16,0 0-16,0 0 15,0 0-15,1 0 0,-1-21 16,0 0-16,-21-1 16,0 1-1,-21 21-15,0 0 16,-1 0-16,-20 0 0,21 0 15,0 21-15,-22-21 0,22 22 16,0-1-16,0 21 0,0-21 0,21 0 16,0 22-16,0-22 0,0 21 15,0-21-15,0 1 0,0-1 0,21 0 16,0 0-16,21 0 0,-20-21 0,20 0 16,0 21-16,-21-21 0</inkml:trace>
  <inkml:trace contextRef="#ctx0" brushRef="#br1" timeOffset="144251.54">12996 12869 0,'0'-21'0,"0"42"0,0-63 0,-21 21 0,0 0 16,0 0-16,0 21 0,-1 0 16,1 0-16,0 0 0,0 0 0,0 21 15,0 21-15,-1-21 0,-20 22 16,21-1-16,0 0 0,0 1 0,-1-1 15,1 0-15,0 1 0,0-1 0,0 0 16,21 1-16,0-1 0,-21 0 16,21-21-16,0 22 0,0-22 0,0 21 15,0-21-15,21 1 0,0-1 16,0-21 0,0 0-16,0 0 0,1-21 15,-1-1-15,0 1 0,0 21 0,-21-21 16,0 0-16,21 0 0,-21 0 15,0-22-15,0 22 0,21 0 0,-21 0 16,22-22-16,-22 22 0,0 0 0,21 0 16,-21 0-16,21 0 0,0 21 15,0 0 1,0 0-16,-21 21 16,0 0-16,0 0 0,0 0 0,0 0 15,0 1-15,0-1 0,0 0 0,0 0 16,-21 0-16,21 0 15,-21 1-15,0-1 0,21 0 0,0 0 16,-21-21-16,21-21 47,0 0-47,21 0 16,0-1-16,0 22 15,-21-21-15,21 21 0,1-21 16,-1 21-16,-21-21 15,21 21-15,0 0 0,-21-21 16,21 21-16,-21 21 47,0 0-31,-21-21-1</inkml:trace>
  <inkml:trace contextRef="#ctx0" brushRef="#br1" timeOffset="144640.39">12848 12996 0,'21'0'0,"-42"0"0,63 0 0,-42-21 16,22 21-16,-1 0 0,-21-21 15,0 0-15,0 0 16,0 0-16,0-1 0,-21 22 15,-1 0-15,1 0 16,0 0-16,0 0 0,0 0 0,0 0 16,-1 22-16,1-1 0,0 21 0,0-21 15,0 22-15,0-1 0,-1-21 16,22 21-16,0 1 0,0-1 0,0-21 16,0 22-16,0-22 0,0 0 15,0 0-15,0 0 0,22 0 0,-1 1 16,0-22-16,0 0 0,0 0 0,0 0 15,22 0-15,-22 0 0,21 0 16,1 0-16,-1 0 0,-21-22 0,21 1 16,1 0-16,-1 0 0,0 0 15</inkml:trace>
  <inkml:trace contextRef="#ctx0" brushRef="#br1" timeOffset="145083.04">13377 12848 0,'0'-21'0,"0"42"0,0-84 0,0 42 16,0-22-16,0 22 0,-21 21 31,21 21-31,-21 22 0,0-22 0,0 21 16,21 0-16,0 1 0,-22-1 0,1 0 15,0 1-15,21-1 0,-21 0 16,0 1-16,0-1 0,21-21 0,-22 22 16,22-22-16,-21 0 0,21 0 15,0 0-15,-21 0 0,21 1 16,-21-22-1,21-22 1,0 1 0,0 0-16,21 21 0,0-21 0,0 0 15,1 0-15,-1-22 0,0 22 16,0 0-16,0 0 0,22 0 0,-22-1 16,21 1-16,-21 21 0,0 0 0,1 0 15,-1 0-15,0 0 0,0 0 16,-21 21-16,0 1 0,0-1 15,0 0-15,0 0 0,0 0 0,0 0 16,0 1-16,0-1 0,0 0 16,0 0-16,-21 0 0,0 0 0,21 1 15,-21-22-15,21 21 0,21-21 47,0-21-47,0-1 16,0 22-16</inkml:trace>
  <inkml:trace contextRef="#ctx0" brushRef="#br1" timeOffset="145432.14">13695 13208 0,'0'21'32,"21"-21"-17,0 0 1,0 0-16,0 0 15,1-21-15,-1 21 0,0-21 16,0 21-16,-21-21 0,21 0 16,-21-1-16,0 1 15,0 0-15,-21 21 16,0 0-16,0 0 16,0 0-16,-1 0 0,1 21 0,0 0 15,0 1-15,0-1 0,0 0 16,-1 0-16,22 21 0,-21-20 15,21-1-15,-21 0 0,21 0 0,0 0 16,0 0-16,0 1 0,0-1 0,0 0 16,21-21-16,0 21 15,22-21-15,-22 0 0,21 0 0,-21 0 16,22 0-16,-1 0 0,0 0 0,1-21 16,-1 0-16</inkml:trace>
  <inkml:trace contextRef="#ctx0" brushRef="#br1" timeOffset="145668.32">14330 13166 0,'0'-21'0,"0"42"0,0-64 0,0 22 16,-21 21-16,-1 0 15,1 0-15,0 21 16,0 1-16,0-1 0,0 0 0,-1 0 16,1 0-16,0 0 0,21 1 15,0 20-15,-21-21 0,21 0 0,0 0 16,0 1-16,0-1 0,0 0 0,0 0 15,0 0-15,21 0 0,0-21 16,22 0-16,-22 0 0,21 0 16,-21 0-16,22 0 0,-1 0 0,0 0 15,-21-21-15,22 21 0,-22-21 16,21 0-16,-21 0 0,1 0 0</inkml:trace>
  <inkml:trace contextRef="#ctx0" brushRef="#br1" timeOffset="146141.1">14647 12996 0,'0'0'0,"21"-42"0,-21-21 0,0 20 15,0 1-15,22 21 0,-22-22 16,0 22-16,0 42 16,0 1-16,0 20 15,0-21-15,0 21 0,-22 1 16,22-1-16,-21 0 0,0 1 16,21-1-16,-21 0 0,0-20 0,21 20 0,-21-21 15,21 21-15,-22-20 16,22-1-16,0 0 0,-21-21 0,21 21 15,21-21 17,1-21-32,-1 21 0,0-21 15,0 0-15,0-1 0,22 1 0,-22 0 16,0 0-16,0 0 0,0 0 16,0-1-16,1 22 0,-1-21 0,0 21 15,-42 0 16,0 0-15,-1 0-16,-20 0 0,21 21 16,0-21-16,0 22 0,-1-22 0,22 21 15,-21-21-15,21 21 0,-21 0 0,21 0 16,0 0-16,0 1 16,0-1-16,0 0 0,21 0 0,0-21 15,-21 21-15,22-21 0,-1 0 0,-21 21 16,21-21-16,0 0 0,0 0 15,0 0-15,1 0 0,-1 0 16,0 0-16,0 0 0,0-21 16,0 21-16,1-21 0,20 0 15</inkml:trace>
  <inkml:trace contextRef="#ctx0" brushRef="#br1" timeOffset="146633.82">15282 12785 0,'0'0'0,"0"-43"0,0 22 0,-21 0 15,0 21 1,0 21-16,21 0 0,0 1 0,-21-1 16,-1 21-16,22 0 0,-21 1 0,21-22 15,-21 21-15,21 1 0,0-1 16,0 0-16,-21-21 0,21 22 16,-21-1-16,21-21 0,0 0 0,0 1 15,0-1-15,0 0 0,0 0 16,0 0-16,0 0 15,0-42 17,0 0-32,0 0 0,0 0 15,21 0-15,0-1 0,-21 1 16,21 0-16,22-21 0,-22 21 0,0-1 16,21-20-16,1 21 0,-1 0 0,0 0 15,-21-1-15,22 22 16,-1 0-16,-21 0 0,0 0 0,22 0 15,-22 0-15,0 0 0,-21 22 0,0-1 16,0 0-16,0 0 0,0 0 16,0 0-16,-21 1 0,0-1 0,0 0 15,-22 0-15,22 0 0,-21 0 0,-1-21 16,1 22-16,0-1 0,-22-21 16,43 21-16,-21-21 0,-1 0 0,22 0 15,0 21-15,0-21 0,42 0 31,21 0-15,-20 0-16,20-21 0,0 0 16,-21 0-16</inkml:trace>
  <inkml:trace contextRef="#ctx0" brushRef="#br1" timeOffset="147299.57">15769 13039 0,'0'0'0,"0"-21"0,-21 21 31,0 21-15,0 0-16,-1 0 0,1 0 0,0 0 16,0 1-16,21-1 0,-21 0 15,21 0-15,-21 0 0,21 0 16,-22 1-16,22-1 0,0 0 16,0 0-1,22-21-15,-1 0 0,0 0 16,0 0-16,0 0 15,-21-21-15,21 0 16,-21 0-16,0-1 0,22-20 16,-22 21-16,21 0 0,0 0 0,-21-22 15,21 22-15,0-21 0,0 21 16,1-1-16,-1 1 0,0-21 0,0 42 16,0-21-16,0 21 0,1 0 15,-1 0-15,0 0 0,0 0 0,0 21 16,-21 0-16,0 0 0,0 0 0,0 1 15,0-1-15,0 0 16,0 0-16,0 0 0,0 0 0,0 1 16,-21-1-16,0 0 0,0 0 0,0 0 15,-1-21-15,22 21 0,-21-21 16,0 0-16,42 0 47,-21-21-47,21 0 0,1 0 0,-1 0 15,0 0-15,21-1 0,-21-20 16,1 21-16,-1-21 0,0 20 0,0-20 16,0 21-16,0 0 0,-21 0 15,0-1-15,0 44 16,0 20 0,0-21-16,0 0 0,-21 0 0,0 22 15,21-22-15,-21 21 0,21-21 16,0 1-16,-21 20 0,21-21 0,0 0 15,0 0-15,0 1 0,0-1 16,21-21-16,-21 21 16,21-21-16,0 0 0,0 0 0,1 0 15,-1 0-15,21 0 0,-21 0 0,0-21 16,1 0-16,20 21 0,-21-22 16</inkml:trace>
  <inkml:trace contextRef="#ctx0" brushRef="#br1" timeOffset="147669.35">16531 12637 0,'0'0'16,"-21"0"-16,0 0 46,21-22 1,0 1-31,21 0 0,0 21-16,0 0 15,0 0-15,-21 21 16,0 0-1,0 1-15,0-1 0,0 0 0,0 0 16,0 21-16,-21-20 0,0-1 16,0 0-16,0 0 0,0 0 0,-1 0 15,1-21-15</inkml:trace>
  <inkml:trace contextRef="#ctx0" brushRef="#br1" timeOffset="148178.56">16785 12256 0,'0'0'0,"-21"0"15,0 0-15,42 0 16,0 0-1,0 0-15,22 0 0,-22 0 16,0 0-16,21 0 0,-21 0 0,22-22 16,-22 22-16,21 0 0,-21 0 15,1 0-15,-1 0 0,0 0 16,-21 22 0,0-1-16,0 0 0,0 0 15,0 0-15,0 0 0,0 1 16,0 20-16,0-21 0,0 21 0,0-20 15,0 20-15,0-21 0,0 21 16,0 1-16,0-22 0,0 21 0,0 1 16,0-1-16,-21 0 0,21 1 0,-21-1 15,21 0-15,-22 1 0,1-1 16,0 0-16,0-21 0,0 22 0,0-22 16,-1 21-16,1-21 0,0 22 15,0-22-15,21 0 0,-21 21 0,0-20 16,-1-1-16,1 0 0,21 0 15,-21-21-15,0 21 0,0 0 0,0-21 16,-1 0-16,1 22 0,0-22 0,0 0 16,0 0-16,-22 0 0,22 0 15,-21 0-15,21 0 0,-22 0 16,1 0-16,21-22 0,-21 22 0,-1-21 16,1 21-16,0 0 0</inkml:trace>
  <inkml:trace contextRef="#ctx0" brushRef="#br1" timeOffset="149326.99">2222 11769 0,'22'0'0,"-44"0"0,65-21 15,-22 21-15,0 0 0,0 0 16,-21-22-16,21 22 15,-42 0 32,0 0-47,0 22 0,0-22 16,0 21-16,-22-21 0,1 21 0,21 0 16,-22 0-16,1 22 0,0-22 15,-1 21-15,1-21 0,0 22 16,21-1-16,-22 0 0,1 1 0,21-1 15,-22 0-15,22 1 0,-21-1 16,0 0-16,-1 1 0,1 20 16,0-21-16,-22 22 0,22-22 0,-22 22 15,22 20-15,0-20 0,-1 21 16,1-22-16,0 22 0,20-22 16,-20 22-16,21 0 0,0-22 0,0 22 15,-1-1-15,1 1 0,0 0 16,0-1-16,21 1 0,0-21 0,-21 20 15,21 1-15,0-22 0,-21 22 16,21 0-16,0-1 0,0 1 16,0 0-16,21-22 0,21 22 15,-21-22-15,22 22 0,-1-21 0,0-1 16,22 1-16,-1 20 0,22-41 16,-22 20-16,22 1 0,0-22 0,-1 0 15,1 1-15,0-1 0,-22-21 16,22 21-16,-22-20 0,22-1 0,-21 0 15,-1 0-15,1-21 0,-1 21 0,-21-21 16,1 0-16,-1 21 0,-21-21 16,22 0-16,-22 0 0,-42 0 47,-1-21-47,1 21 0,21-21 15,0 0-15,0-21 0,0 20 16</inkml:trace>
  <inkml:trace contextRef="#ctx0" brushRef="#br1" timeOffset="150468.46">16933 11557 0,'0'0'15,"-21"0"-15,21-21 0,0 0 32,21 21-1,0 0-31,1 0 0,-1 21 15,0 0-15,21-21 0,-21 21 16,22 0-16,-1 1 0,0-1 16,1 0-16,-1 21 0,22-21 15,-1 22-15,1-1 0,-22 0 0,21 22 16,1-1-16,-22-20 0,22 20 0,-22 1 16,0-1-16,-20 1 0,20-1 15,-21 1-15,0-22 0,0 43 0,1-22 16,-1 1-16,-21-1 0,0 22 0,0-22 15,0 1-15,0-1 0,0 1 16,0-1-16,0 1 0,-21-22 0,-1 22 16,1-22-16,0 22 0,0-1 15,-21-21-15,-1 22 0,1-1 0,0-20 16,-22 20-16,1-20 0,-1 20 0,1-21 16,-22 1-16,21-1 15,1 0-15,-1 1 0,1-22 0,-22 21 16,43-21-16,-22 22 0,-20-22 0,20 21 15,1-21-15,-1 22 0,1-22 16,-1 0-16,22 0 0,-22 0 0,22 1 16,0-1-16,-1 0 0,1-21 0,21 0 15,0 0-15,0 0 0,21-21 16,0 0 0,21-22-16,0 22 0,0 0 0,21-21 15,-20 20-15,41-20 0,-21 21 16,1-21-16,20-22 0,1 22 15</inkml:trace>
  <inkml:trace contextRef="#ctx0" brushRef="#br1" timeOffset="150963.6">18542 12023 0,'0'0'15,"21"0"1,0 0-16,0 0 16,1 0-16,-1 0 0,21 0 0,0 0 15,-20 0-15,41 0 0,-21 0 16,1 0-16,-1 0 0,0 0 0,1 0 15,-1 0-15,0 0 0,-20 0 0,20 0 16,-21-21-16,0 21 0,-42 0 31,0 0-31,0-22 16,0 22-16,-22 0 0,1 0 0,21 0 16,-22-21-16,1 21 0,21 0 15,0 0-15,-22 0 0,22 0 0,0 0 16,0 0-16,0 0 0</inkml:trace>
  <inkml:trace contextRef="#ctx0" brushRef="#br1" timeOffset="151395.35">18648 11959 0,'-43'0'16,"86"0"-16,-107 0 0,43 21 0,0-21 15,0 22-15,0-1 16,-1-21-16,22 21 16,-21 0-16,21 0 0,0 0 0,-21 1 15,21-1-15,-21 0 0,21 21 0,-21-21 16,21 22-16,0-22 0,0 21 15,0 1-15,0-1 0,0 0 0,0 1 16,0-1-16,0 0 0,0 1 16,0 20-16,0-21 0,0 22 15,0-1-15,0-20 0,0 20 0,0-20 16,0 20-16,0-21 0,0 1 16,0-1-16,-21 0 0,-1 1 0,22-1 15,-21 0-15,0-20 0,21 20 0,-21 0 16,21-21-16,0 1 0,0 20 15,0-21-15,0 0 0,21-21 0,0 21 16,22-21-16,-22 22 0,21-22 0,0 0 16,1 0-16,-1 0 0,0 0 15,1-22-15,-1 1 0,-21 21 0,22-21 16,-1 0-16,-21 21 0,0-21 16,22 21-16,-22-21 0,0-1 15,0 22-15,-21-21 16,0 0 15,-21 21-15,21-21-16,-21 21 15</inkml:trace>
  <inkml:trace contextRef="#ctx0" brushRef="#br1" timeOffset="153070.79">19643 12340 0,'0'0'0,"21"0"0,-42 0 46,-1 0-30,1 0-16,0 0 16,21-21-16,0 0 15,0 0-15,21 21 16,0-21-16,1 21 0,-1 0 16,21-22-16,0 22 0,-20 0 15,20 0-15,0 0 0,1 0 0,-22 0 16,21 0-16,-21 0 0,22 0 15,-22 22-15,0-22 0,-21 21 0,0 0 16,0 0-16,0 21 0,0-20 16,0-1-16,-21 0 0,0 0 15,-22 0-15,1 0 0,0-21 0,-1 22 16,1-1-16,0-21 0,-1 21 16,22-21-16,-21 21 0,21-21 0,-1 0 15,1 0-15,42 0 31,1 0-31,-1-21 16,0 21-16,0 0 0,21 0 16,-20-21-16,20 21 0,-21 0 0,21 0 15,1 0-15,-22-21 0,21 21 0,1 0 16,-1 0-16,-21 0 16,21 0-16,1 0 0,-22 0 0,0 0 15,21 21-15,-20 0 0,-1 0 16,-21 0-16,0 0 0,0 1 15,0-1-15,0 0 0,0 0 0,-21 0 16,21 22-16,-43-22 0,22 0 0,-21 0 16,21 21-16,-22-20 0,1-1 15,0 0-15,-22-21 0,22 21 0,-1 0 16,1-21-16,21 0 0,-21 0 16,-1 0-16,1 0 0,0 0 0,20 0 15,-20 0-15,0 0 0,21 0 0,-22-21 16,22 21-16,-21-21 15,21 21-15,-1-21 0,1 21 0,21-21 16,-21 21-16,21-22 16,0 1 31,21 21-47,0 0 0,1 0 0,20-21 0,0 0 15,1 21-15,-1-21 0</inkml:trace>
  <inkml:trace contextRef="#ctx0" brushRef="#br1" timeOffset="153926.51">20532 11832 0,'42'0'16,"-21"0"0,0 0-16,0 0 0,1 0 15,20 0-15,-21 0 0,21 0 0,1 0 16,-22 0-16,21 0 0,1 0 0,-1-21 16,21 21-16,-20 0 0,-22 0 15,21 0-15,1 0 0,-22 0 16,21 0-16,-21 0 0,0 0 0,1 0 15,-1 0 1,0 0-16,-21 21 16,21-21-16,-21 21 0,0 1 15,0-1-15,0 0 0,0 21 0,0-21 16,0 22-16,0-22 0,0 21 0,0 1 16,0-1-16,0 0 0,0 1 15,0 20-15,0-21 0,0 1 0,0-1 16,0 0-16,0 1 0,0-1 0,0 0 15,0 1-15,0 20 16,0-20-16,0-1 0,0 21 0,0-20 0,0-1 16,-21 0-16,21 1 0,-21-1 15,21 0-15,-21-20 0,21 20 16,-22 0-16,1-21 0,21 1 0,-21 20 16,0-21-16,21 0 0,-21 0 15,0 1-15,21-1 0,-22 0 0,22 0 16,-21-21-16,0 21 0,0 0 0,0-21 15,0 22-15,-22-22 0,22 0 16,-21 21-16,-1-21 0,-20 0 0,21 0 16,-22 0-16,1 21 0,-1-21 0,22 0 15,-22 0-15,22 0 0,-22 0 16,22 0-16,21 0 0,-21 0 0,20 0 16,1 0-16,0 0 0,0 0 46,0 0-14,0 0-32,-1 0 0,1 0 0,0 0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53:35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1672 0,'21'0'16,"-21"-21"-16,0 0 16,21 21-16,-21-21 0,0 0 15,21-1-15,-21 1 16,21 0 0,-21 0-16,0 0 15,0 0 1,0 42 31,0 0-47,0 0 0,0 0 15,0 0-15,0 1 0,0-1 16,-21 21-16,21-21 0,0 22 0,0-1 16,-21 0-16,21-21 0,0 22 15,-21-1-15,21 0 0,0-20 16,0 20-16,0-21 0,0 0 0,0 0 15,0 1-15,21-1 0,0 0 16,0 0-16,1 0 0,-1-21 16,0 0-16,0 0 0,0 0 15,0 0-15,1 0 0,-1 0 16,0 0-16,0 0 16,0-21-16,-21 0 0,21 0 15,1 0-15,-22-22 0</inkml:trace>
  <inkml:trace contextRef="#ctx0" brushRef="#br0" timeOffset="531.73">698 1164 0,'0'0'0,"-21"21"31,21 1-31,0-1 0,0 0 15,0 0-15,0 0 16,0 0 0,0 1-1,21-22-15,1 0 16,-1 0-16,0 0 0,0 0 16,0-22-1,-21 1-15,21 0 16,-21 0-16,0 0 0,0 0 15,0-1-15,0 1 16,-21 21-16,0 0 16,0 0-1,0 0-15,0 21 0,-1-21 16,22 22-16,-21-1 0,0-21 16,21 21-16,0 0 0,-21 0 15,0 0-15,21 1 0,0-1 16,0 0-1,21-21-15,0 21 0,0-21 0</inkml:trace>
  <inkml:trace contextRef="#ctx0" brushRef="#br0" timeOffset="1663.86">1609 1693 0,'0'-21'15,"0"42"-15,0-63 0,0 21 16,0 0-16,0 0 16,-22 21-16,1-22 0,0 1 0,0 0 15,0 21-15,0 0 16,-1 0-16,1 0 0,0 0 0,-21 0 16,21 0-16,-1 0 0,1 0 15,0 0-15,0 0 0,0 21 16,0-21-16,-1 21 0,1 1 0,0 20 15,0-21-15,0 21 0,0-20 16,-1 20-16,22 0 0,0-21 16,-21 22-16,21-22 0,0 0 15,-21 21-15,21-20 0,0-1 16,0 0-16,0 0 0,0 0 0,0 0 16,0 1-16,21-22 0,-21 21 15,21-21-15,1 0 0,-1 21 0,0-21 16,0 0-16,0 0 15,0 0-15,1 0 0,-1 0 16,0 0-16,0 0 0,0 0 0,0 0 16,1-21-16,-1 0 0,0 21 15,0-22-15,0 1 0,0 0 16,1 0-16,-1-21 0,-21 20 16,21-20-16,0 0 0,-21-1 0,21 1 15,-21 0-15,21-1 0,1 1 16,-22 0-16,0-1 0,0 22 15,21-21-15,-21 21 0,21-22 0,-21 22 16,0-21-16,0 21 0,0 0 16,0-1-16,0 1 0,0 0 0,0 0 15,0 0-15,0 0 0,0-1 16,0 1-16,0 42 78,0 1-78,0-1 16,0 0-16,0 0 15,0 0-15,0 0 0,0 1 16,0-1-16,0 0 0,0 0 0,0 0 16,0 0-16,0 22 0,0-22 15,0 21-15,0-21 0,0 22 0,0-22 16,-21 21-16,21-21 0,0 22 15,0-22-15,0 21 0,0-21 0,-21 1 16,21 20-16,0-21 0,0 0 16,0 0-16,0 1 0,0-1 15,0 0-15,0 0 16,21-21-16,-21 21 0,21-21 16,0 0-16,-21 21 0,21-21 15,0 0-15,1 0 0,-1 0 16,0 0-16,0 0 15,0 0-15,0 0 0,1 0 16,-1 0-16,-21-21 16,21 21-16,0-21 15,0 21-15,-21-21 16,0 0 0,21 21 15,-21-21-31</inkml:trace>
  <inkml:trace contextRef="#ctx0" brushRef="#br0" timeOffset="1827.61">1968 1969 0</inkml:trace>
  <inkml:trace contextRef="#ctx0" brushRef="#br0" timeOffset="13308.11">952 2858 0,'0'0'0,"-21"0"0,21-22 0,0 1 16,0 0-16,0 0 15,0 0-15,0 0 16,0-1-16,-21 22 15,21-21-15,-21 21 32,21 21-1,0 1-31,0-1 16,0 0-16,0 0 15,0 0-15,0 0 16,0 1-16,0-1 0,0 0 0,0 0 15,0 0-15,0 0 0,0 1 16,0 20-16,0-21 0,21 0 16,-21 22-16,21-1 0,0-21 0,-21 21 15,0 1-15,0-1 0,22 0 16,-22 1-16,21-1 0,-21-21 0,21 22 16,-21-1-16,0 0 0,21 1 15,-21-1-15,21-21 0,-21 21 16,0 1-16,0-1 0,21 0 15,-21 1-15,22-1 0,-1 0 16,-21 1-16,0-1 0,21 0 0,0 22 16,0-22-16,-21 1 0,21-22 15,1 21-15,-1 0 0,0 1 0,0-22 16,0 21-16,-21 1 0,21-22 16,1 21-16,-1-21 0,0 22 0,0-22 15,0 21-15,0-21 0,-21 22 16,22-1-16,-1-21 0,0 21 0,0 1 15,0-22-15,0 21 0,1-21 16,-1 22-16,0-22 0,21 21 0,-21-21 16,22 1-16,-22 20 15,0-21-15,21 0 0,-20 0 0,-1 22 16,0-22-16,0 0 0,0 0 16,0 0-16,1 1 0,-1-1 0,0 0 15,0 0-15,0 0 0,0 0 16,22-21-16,-22 22 0,0-1 0,21-21 15,-20 21-15,20 0 0,-21-21 0,21 0 16,-20 21-16,20-21 0,0 0 16,1 0-16,-1 21 0,-21-21 0,21 0 15,1 0-15,-1 22 0,0-22 16,1 0-16,-1 0 0,0 0 16,1 21-16,-22-21 0,21 0 0,1 0 15,-1 0-15,0 0 0,-21 0 16,22 0-16,-1 0 0,0 0 0,1 0 15,-1 0-15,0 0 0,1 0 0,-1 0 16,0 0-16,1 0 0,-1 0 16,0 0-16,1-21 0,-1 21 0,0-22 15,-20 22-15,20-21 0,0 21 0,1-21 16,-1 0-16,0 21 0,-21-21 16,22 0-16,-1-1 0,-21 22 0,22-21 15,-1 0-15,-21 0 0,21 0 0,-20 0 16,20-1-16,0-20 0,-21 21 15,22 0-15,-1-22 0,-21 22 16,22-21-16,-1 21 0,0-22 0,-21 1 16,22 21-16,-1-21 0,0-1 15,-20 1-15,20 21 0,0-22 0,1 1 16,-22 0-16,21-1 0,-21 1 0,22 21 16,-1-21-16,-21-1 0,21 1 15,-20 0-15,20-1 0,-21 1 16,0-22-16,22 22 0,-22 0 0,0-1 0,0 1 15,21 0-15,-20-22 0,-1 22 16,0 0-16,0 20 0,0-20 16,-21 0-16,21 21 0,1-22 0,-1 1 15,0 21-15,0-22 0,0 1 16,0 0-16,1 21 0,-22-22 0,21 1 16,0 0-16,0-1 0,0 1 15,-21 0-15,21 20 0,1-20 0,-22 0 16,21 21-16,0-22 0,-21 22 15,21 0-15,-21 0 0,0-22 0,21 22 16,0 0-16,-21 0 0,22 0 16,-1 0-16,-21-1 0,21 1 15,-21 0-15,21 0 0,-21 0 16,21 0-16,0-1 0,-21 1 16,22 0-16,-22 0 0,21 21 15,-21-21-15,0 0 0,0-1 16,21 1-16,-21 0 15,0 0 32,-21 21-15,0 0-17,-1 21 1,1-21-16,0 0 0,21 21 0,-21-21 15,0 21-15,0-21 16,-1 22-16,1-1 0,-21-21 0,21 21 16,0-21-16,-1 21 0,1 0 15,-21-21-15,21 21 0,0-21 0,-1 22 16,22-1-16,-21-21 0,0 21 0,0-21 16,21 21-16,-21-21 15,0 0-15,21 21 16,21-21 31,0 0-47,0-21 0,0 21 15,0-21-15,1 0 0,20 21 0,-21-21 16,0 21-16,22-22 0,-22 1 16,21 21-16,-21-21 0,0 0 0,22 21 15,-22-21-15,0 0 0,0-1 16,0 22-16,1-21 15,-22 42 64,0 1-64,0-1-15,21-21 0,-21 21 0,0 21 16,0-21-16,0 1 0,0-1 0,0 21 15,0-21-15,21 22 0,-21-22 16,21 21-16,-21-21 0,0 0 0,0 22 16,0-22-16,0 0 0,21 0 15,-21 0-15,0 22 0,21-22 16,-21 0-16,0 0 0,0 0 16,0 1-1,0-44 48</inkml:trace>
  <inkml:trace contextRef="#ctx0" brushRef="#br0" timeOffset="16058.57">1736 3281 0,'0'0'0,"0"21"79,0 0-64,0 0-15,0 22 0,0-22 16,0 0-16,0 21 0,0-20 0,0-1 15,0 21-15,0-21 0,0 0 16,0 1-16,0-1 0,0 0 0,0 0 16,0 0-16,0 0 15,0-42 48,0 0-63,-22 0 0,22 0 0,0 0 15,0-1-15,-21 1 0,21 0 16,0-21-16,0 21 0,0-1 16,0-20-16,21 21 0,1 0 0,-1 0 15,0-22-15,0 22 0,0 0 16,22 0-16,-22 0 0,0-1 0,0 22 16,21-21-16,-20 21 0,-1 0 15,0 0-15,0 0 0,0 0 16,-21 21-16,21 1 0,1-1 0,-22 0 15,21 0-15,-21 0 0,0 22 16,0-22-16,0 0 0,0 21 16,0-21-16,0 1 0,0-1 15,0 0-15,0 0 0,0 0 0,-21 0 16,21 1-16,-22-22 16,22 21-16,0-42 62,0-1-62,0 1 0,22 21 16,-1-21-16</inkml:trace>
  <inkml:trace contextRef="#ctx0" brushRef="#br0" timeOffset="16548.34">2476 3175 0,'0'0'0,"0"-21"16,0 42 15,-21 0-31,21 0 0,-21 1 0,21-1 16,0 0-16,-21 0 0,21 0 15,-21 22-15,0-22 0,21 0 16,0 21-16,0-21 0,-22 1 15,22-1-15,0 0 0,0 0 0,0 0 16,0 0-16,0 1 0,0-1 16,0 0-16,22-21 0,-1 0 15,0 0-15,0 0 16,0 0-16,0 0 0,1 0 0,-1-21 16,0 21-16,0-21 0,0-1 15,22 1-15,-22 0 0,0 0 0,0 0 16,-21 0-16,21-22 0,-21 22 15,21 0-15,-21-21 0,0 20 0,0-20 16,0 21-16,0 0 0,0 0 16,-21-1-16,0 1 0,0 21 15,0 0-15,0-21 0,-1 21 16,-20 0-16,21 0 0,0 0 0,0 0 16,-1 0-16,1 21 0,21 0 15,-21 1-15,21-1 16,0 0-16,21-21 15,0 0-15,1 0 16,-1 0-16,21 0 0</inkml:trace>
  <inkml:trace contextRef="#ctx0" brushRef="#br0" timeOffset="16900.14">3048 2963 0,'0'-21'16,"0"42"-16,0-21 47,0 22-31,0-1-16,0 0 0,0 21 15,0-21-15,0 1 0,0 20 0,0 0 16,0 1-16,0-22 0,0 21 15,-21 0-15,21 1 0,0-1 16,-21-21-16,21 22 0,0-22 0,0 21 16,0-21-16,0 0 0,0 1 15,0-1-15,0 0 16,21-21 0,0 0-16,0-21 15,0 21-15,-21-21 16,0-1-16,21 1 0,-21 0 0,22 0 15,-1-21-15</inkml:trace>
  <inkml:trace contextRef="#ctx0" brushRef="#br0" timeOffset="17167.98">3006 3217 0,'21'0'32,"0"0"-32,0 0 15,0 0-15,-21-21 0,21 21 16,1 0-16,-1-21 0,0 0 16,0 21-16,0-21 15,0 21-15,1 0 31</inkml:trace>
  <inkml:trace contextRef="#ctx0" brushRef="#br0" timeOffset="17732.66">2117 4170 0,'0'21'15,"0"0"-15,0 0 16,0 1-16,0-1 0,0 0 16,0 21-16,0 1 0,0-22 15,0 21-15,-22-21 0,22 22 0,0-1 16,-21-21-16,21 0 0,0 22 15,-21-22-15,21 0 0,0 0 0,0 0 16,0 0-16,0 1 16,0-44 15,0 1-31,0 0 0,21 0 16,-21 0-16,0 0 0</inkml:trace>
  <inkml:trace contextRef="#ctx0" brushRef="#br0" timeOffset="18100.45">1990 4255 0,'0'0'0,"0"-22"0,-22 22 16,22-21-16,0 0 16,0 0-16,0 0 15,0 0-15,22-1 0,-1 1 16,0 21-16,0-21 0,21 0 0,-20 21 15,20 0-15,0 0 0,-21 0 16,22 0-16,-1 0 0,-21 21 16,0 0-16,1 0 0,-1 1 15,-21-1-15,0 0 0,0 0 0,0 0 16,0 22-16,-21-22 0,-1 0 16,-20 21-16,21-21 0,0 1 0,-22-1 15,22 0-15,0 0 0,0 0 16,0 0-16,0 1 0,-1-1 15,44-21 32,-1 0-47,0-21 0,0-1 16,0 22-16,0-21 16,1 21-16</inkml:trace>
  <inkml:trace contextRef="#ctx0" brushRef="#br0" timeOffset="18560.41">2413 4509 0,'-21'0'0,"0"0"16,21-22 15,21 22-16,0-21-15,0 21 16,0 0-16,0-21 0,1 21 16,-1 0-16,0 0 0,0 0 15,0 0-15,0 0 0,1 0 0,-1 0 16,0 21-16,0 0 0,0 1 16,-21-1-16,0 0 0,0 0 15,0 0-15,0 0 0,0 1 16,0-1-16,-21 0 0,0 0 15,21 0 1,-21-21-16,0 0 0,-1 0 16,22-21 15,0 0-31,0 0 0,0 0 0,0-1 16,0 1-16,0 0 0,0 0 15,22 21-15,-1-21 0,0 0 0,0-1 16,0 22-16,0-21 0,1 0 15,-1 21-15,0 0 0,0 0 0,0-21 16,0 21-16,1 0 0,-1 0 16,0-21-16</inkml:trace>
  <inkml:trace contextRef="#ctx0" brushRef="#br0" timeOffset="18976.18">2984 4593 0,'43'-21'16,"-22"0"-16,0 0 15,0 21-15,-21-21 0,0-1 16,21 22-16,-21-21 15,22 0-15,-22 0 0,0 0 16,-22 21 15,1 0-31,0 21 16,0 0-16,0-21 0,0 21 16,21 0-16,0 1 0,-22-1 15,22 0-15,0 0 0,0 0 0,0 0 16,0 1-16,0-1 0,0 0 0,0 0 15,22 0 1,-1-21-16,0 0 16,0 0-1,0 0-15,0 0 16,-21-21-16,22 0 0,-1 21 16,0-21-16</inkml:trace>
  <inkml:trace contextRef="#ctx0" brushRef="#br0" timeOffset="19416.45">3471 4382 0,'0'0'0,"-21"0"16,0 0-16,0 0 16,0 0-16,-1 21 15,22 0-15,-21-21 0,0 21 0,0 0 16,21 0-16,0 1 15,0-1-15,0 0 16,0 0 0,21-21-1,0 0-15,0 0 16,1 21-16,-1-21 0,0 0 16,0 0-16,-21 21 15,21-21-15,0 0 0,-21 22 16,0-1 15,-21-21-15,0 21-16,0-21 0,0 0 15,0 21-15,-1-21 0,1 0 16,0 0-16,0 0 0,0 0 0,0 0 16,-1 0-16,1 0 15,0 0-15,0 0 16,21-21-1,0 0 1</inkml:trace>
  <inkml:trace contextRef="#ctx0" brushRef="#br0" timeOffset="19824.25">3556 4572 0,'0'0'0,"21"0"31,0 0-31,0-21 16,1 21-16,-22-21 0,21 21 0,0-21 15,0-1-15,0 22 0,0-21 16,1 0-16,-22 0 0,21 21 15,-21-21-15,0 0 16,-21 21 0,-1 0-16,1 0 15,-21 21-15,21 0 0,0 0 16,-1 0-16,1 0 0,0 1 0,21-1 16,0 0-16,-21 0 0,21 0 15,0 0-15,0 1 0,0-1 16,0 0-16,21-21 15,-21 21-15,21-21 0,0 0 16,1 0-16,-1 0 0,0 0 0,0 0 16,0 0-16,22-21 0,-22 0 15,0 21-15,0-21 0</inkml:trace>
  <inkml:trace contextRef="#ctx0" brushRef="#br0" timeOffset="20316.03">3958 4360 0,'0'22'31,"-21"-1"-31,21 0 0,0 0 16,0 0-16,0 0 0,0 1 16,0-1-16,0 0 15,0 0-15,0 0 0,0 0 16,0 1-16,-21-1 15,21-42 48,0-1-63,0 1 0,0 0 16,0 0-16,0 0 0,21 0 15,0-1-15,-21 1 0,21-21 0,0 21 16,1 0-16,-1-1 0,0 1 15,0 0-15,21 0 0,-20 0 0,-1 21 16,0 0-16,0 0 0,0 21 16,-21 0-16,21 0 0,-21 0 15,0 1-15,0-1 0,0 0 16,0 0-16,0 0 0,0 0 0,0 1 16,0-1-16,0 0 0,0 0 0,-21 0 15,21 0-15,-21-21 16,21 22-16,0-1 0,0-42 47,0-1-32</inkml:trace>
  <inkml:trace contextRef="#ctx0" brushRef="#br0" timeOffset="20680.41">4487 4022 0,'0'0'16,"-21"0"-1,21 21-15,-21 0 0,21 0 16,0 0-16,-21 1 0,21-1 0,0 21 15,0-21-15,0 0 0,0 22 16,0-22-16,-21 21 0,21-21 0,0 1 16,0-1-16,0 21 0,0-21 0,0 0 15,0 1-15,0-1 0,0 0 16,0 0-16,0 0 16,21-21 15,0 0-31,0 0 15,0 0-15,-21-21 16,21 0-16,1 0 0,-1 0 16,-21-1-16</inkml:trace>
  <inkml:trace contextRef="#ctx0" brushRef="#br0" timeOffset="21012.25">4318 4212 0,'0'0'16,"21"0"0,0 0-1,0 0-15,1 0 0,-1 0 0,0 0 16,21-21-16,-21 21 0,1 0 15,-1-21-15,0 21 0,0-21 0,0 21 16,0 0-16,1 0 16,-22-21-1</inkml:trace>
  <inkml:trace contextRef="#ctx0" brushRef="#br0" timeOffset="26423.36">847 2625 0,'21'0'47,"-21"21"15,0 0-62,-21-21 16,21 21-16,0 0 0,-22 1 15,22-1-15,-21-21 0,21 21 16,0 0-16,0 0 16,-21-21-16,21 21 0,-21 1 15,21-1-15,0 0 16,0 0-16,0 0 0,0 0 15,-21-21-15,21 22 0,0-1 16,0 0-16,0 0 0,0 21 0,0-20 16,0-1-16,0 0 0,0 21 15,0-21-15,0 1 0,0 20 16,0-21-16,0 0 0,0 22 0,0-22 16,0 0-16,0 0 0,0 0 15,0 22-15,0-22 0,0 0 0,0 0 16,0 21-16,0-20 0,0-1 15,21 0-15,-21 0 0,0 21 0,0-20 16,0-1-16,0 0 16,21 0-16,-21 21 0,0-20 0,0-1 15,0 21-15,0-21 0,0 22 16,0-22-16,0 21 0,0 0 0,0-20 16,0 20-16,0 0 0,0 1 15,0-22-15,0 21 0,0-21 16,0 22-16,0-1 0,0-21 0,0 21 15,0-20-15,0 20 0,0-21 16,0 21-16,0-20 0,0 20 0,0-21 16,0 21-16,0 1 0,0-1 15,21 0-15,-21 1 0,0-1 0,0 0 16,0-20-16,0 20 16,0 0-16,21 1 0,-21-1 0,0-21 15,0 21-15,0 1 0,0-22 16,0 21-16,0-21 0,22 1 0,-22 20 15,0-21-15,21 0 0,-21 22 16,0-22-16,0 0 0,0 21 0,0-21 16,0 1-16,0 20 0,0-21 15,0 21-15,21-20 0,-21 20 0,0-21 16,21 0-16,-21 22 0,0-22 16,0 21-16,0-21 0,21 22 0,-21-22 15,21 0-15,-21 0 0,0 21 16,0-20-16,22-1 0,-22 0 15,21 0-15,-21 0 0,21 22 16,-21-22-16,0 0 0,21 0 0,0 0 16,0 0-16,-21 1 0,22-1 15,-1 0-15,-21 0 0,21 21 0,-21-20 16,21-1-16,0 0 0,-21 0 16,21 0-16,1 0 0,-1 1 0,-21-1 15,21 0-15,0 0 0,0 0 16,0 0-16,1 1 0,-22-1 0,21 0 15,0 0-15,0 0 0,21 0 0,-20 1 16,-1-1-16,0 0 0,0 0 16,0 0-16,0 0 0,1 1 15,-1-1-15,21 0 0,-21 0 16,0 0-16,1 0 0,-1 1 0,0-22 16,0 21-16,21 0 0,-20 0 0,-1 0 15,0-21-15,21 21 0,-21 1 16,1-22-16,-1 21 0,21-21 0,-21 21 15,0 0-15,22-21 0,-22 21 0,0-21 16,0 21-16,22-21 0,-22 22 16,0-22-16,21 21 0,-21-21 0,22 21 15,-22-21-15,21 0 0,-21 0 16,22 0-16,-1 0 0,-21 0 0,22 0 16,-1 21-16,0-21 0,-21 0 15,22 0-15,-1 0 0,0 0 0,-20 0 16,20 0-16,0 0 0,1 0 15,-22 0-15,21 0 0,0 0 0,-20 0 16,20 0-16,0 0 0,-21 0 0,22 0 16,-22 0-16,21 0 0,-21 0 15,22 0-15,-22-21 0,21 21 0,-21 0 16,22 0-16,-22 0 0,21-21 0,-21 21 16,1 0-16,20 0 0,-21-21 0,0 21 15,22 0-15,-22-22 0,0 22 16,0-21-16,21 21 0,-20 0 0,-1-21 15,0 21-15,0 0 0,0-21 16,0 21-16,1-21 0,-1 21 0,0 0 16,-21-21-16,21-1 0,0 22 15,0-21-15,1 21 0,-1-21 0,0 21 16,-21-21-16,21 21 0,0-21 0,0 21 16,1-21-16,-1 21 0,0-22 15,-21 1-15,21 21 0,0-21 0,0 21 16,1-21-16,-1 0 0,0 21 15,0-21-15,0-1 0,0 1 16,1 0-16,-1 21 16,-21-21-16,21 0 0,0 21 0,-21-21 15,21-1-15,0 22 0,-21-21 16,22 0-16,-1 21 0,0-21 0,-21 0 16,21 0-16,0 21 0,0-22 15,-21 1-15,22 0 0,-1 0 0,-21 0 16,21 0-16,0-1 0,-21 1 15,21 0-15,-21 0 0,0 0 16,21 0-16,1-1 0,-22 1 0,0 0 16,21 0-16,-21 0 0,21 0 0,0-1 15,-21 1-15,0 0 0,0 0 0,21 21 16,-21-21-16,21 0 0,-21-1 16,0 1-16,0 0 15,0 0-15,22 21 0,-22-21 0,0 0 16,21-1-16,-21 1 15,0 0-15,0 0 0,21 0 16,-21 0-16,21 21 0,-21-22 0,0 1 16,0 0-16,0 0 15,21 21-15,-21-21 0,0 0 0,21 21 16,-21-22-16,0 1 0,0 0 0,0 0 16,0 0-16,22 0 15,-22-1-15,0 1 0,21 0 0,-21 0 16,0 0-16,0 0 0,0-1 15,21 1-15,-21 0 16,0 0-16,0 0 0,21 21 16,-21-21-16,0-1 0,0 1 0,0 0 15,0 0-15,0 0 16,0 0-16,21-1 0,-21 1 16,0 0-16,0 0 0,0 0 15,21 0 1,-21-1-16,0 1 0,0 0 15,22 0-15,-22 0 16,0 0-16,0-1 16,0 1-16,0 0 0,21 21 15,-21-21-15,0 0 16,21 21-16,-21-21 0,0-1 0,0 1 16,0 0-16,21 0 15,-21 0-15,0 0 16,0-1-16,0 1 0,0 0 15,21 21-15,-21-21 0,0 0 16,21 0-16,-21-1 0,22 1 16,-22 0-16,0 0 0,0 0 15,0 0 1,0-1-16,21 22 16,-21-21-16,0 0 15,0 0-15,0 0 16,21 0-1,-21-1-15,21 1 0,-21 0 16,0 0 0,0 0-16,21 21 0,-21-21 0,21-1 15,-21 1 1,0 0-16,22 21 16,-22-21-16,0 0 0,21 21 15,-21-21-15,0-1 16,0 1-16,21 21 15,-21-21-15,0 0 0,21 21 0,-21-21 16,0 0-16,21-1 16,-21 1-16,21 0 15,-21 0-15,0 0 16,22 21-16,-22-21 0,0-1 16,0 1-16,21 21 15,-21-21-15,21 0 16,-21 0-16,0 0 15,21 21-15,0-22 16,-21 1-16,21 21 16,-21-21-16,22 21 0,-22-21 15,21 21-15,-21-21 16,0 0-16,21-1 16,-21 1-1,21 21-15,-21-21 16,0 0-1,21 21 1,-21-21-16,0 0 16,21-1-16,-21 1 15,0 0 1,0 0 0,22 21-16,-22-21 15,0 0 1,0-1-1,0 1-15,21 21 16,-21-21-16,0 0 16,21 21-16,-21-21 0,0 0 15,0-1 17,21 22-32,-21-21 15,0 0 1,0 0-1,21 21 1,-21-21-16,0 0 16,0-1-1,0 1-15,0 0 32,0 0-17,21 21 1,-21-21-16,0 0 15,0-1 17,0 1-17,0 0 1,22 21 0,-22-21-16,0 0 31,0 0-16,0-1 1,0 1 0,0 0-1,0 0 17,0 0-1,0 0 16,0-1 0,21 22-16,-21-21-16,0 0 17,0 0-1,0 0 16,-21 21 0,-1 0-47,1 0 15,0 21-15,0-21 16,0 21-16,0-21 16,-1 0-16,1 21 15,0-21-15,0 0 0,0 0 0,21 21 16,-21-21-16,-1 0 0,1 0 15,0 0-15,21 22 0,-21-22 0,0 0 16,0 0-16,-1 21 16,1-21-16,0 0 0,21 21 15,-21-21-15,0 0 16,0 0 15,42 0 47,0 0-62,0-21-16,0 21 0,0-21 0,1 21 16,-1-22-16,0 22 0,0 0 15,0-21-15,0 21 0,1-21 0,-1 21 16,0 0-16,0-21 15,0 21-15,-21-21 16,21 21-16,1-21 16,-1 21-1,0 0-15,0-22 0,0 22 16,0 0 0,-21 22 62,0-1-78,22-21 0,-22 21 15,0 0-15,21 0 16,-21 0-16,0 1 0,0-1 16,0 0-16,0 0 15,0 0-15,0 0 0,0 1 16,21-1-16,-21 0 0,0 0 0,21 0 15,-21 0-15,0 1 0,0 20 16,21-21-16,-21 0 0,21 0 0,-21 22 16,22-22-16,-22 0 0,0 21 15,0-20-15,21-1 0,-21 0 0,21 0 16,-21 0-16,0 22 16,0-22-16,21 0 0,-21 0 0,0 0 15,21-21-15,-21 21 0,21 1 0,-21-1 16,0 0-16,22 0 15,-22 0 1,0-42 47,0 0-63,0 0 15,0 0-15,0-1 16,-22 1-16,22 0 0,-21 0 15,0 0-15,21 0 0,0-1 16,0 1-16,-21-21 0,21 21 0,-21-22 16,21 22-16,-21-21 0,21 21 15,0 0-15,0-22 0,-22 22 0,22 0 16,-21 0-16,21 0 0,0-1 0,-21 22 16,21-21-16,0 0 15,0 0-15,0 0 31,-21 21-15,0 0-16</inkml:trace>
  <inkml:trace contextRef="#ctx0" brushRef="#br0" timeOffset="33032.33">1609 6265 0,'0'-21'47,"21"21"-47,-21-21 16,0 0-1,0 0 1,0 0-1,-21-1-15,-1 22 16,22-21-16,-21 21 0,0 0 0,21-21 16,-21 21-16,0 0 0,0 0 15,-1 0-15,1 0 0,0 0 0,0 0 16,0 21-16,0 0 0,-1-21 16,1 22-16,0-22 0,0 21 15,0 0-15,21 0 0,0 0 16,-21 0-16,21 1 0,0-1 15,0 0-15,0 0 0,0 0 16,0 0-16,0 1 0,0-1 16,21 0-16,0 0 15,0-21-15,0 0 16,0 0-16,1 0 0,-1 0 16,0 0-16,0 0 0,0 0 15,0 0-15,22-21 0,-22 0 16,0 0-16,21-1 0,-20 1 0,-1 0 15,21-21-15,-21 21 0,0-1 16,1-20-16,20 21 0,-42 0 0,21-22 16,0 22-16,-21-21 0,0 21 15,0-22-15,0 22 0,0 0 0,0 0 16,0 0-16,0 0 0,0-1 16,0 44 15,0-1-31,0 0 0,0 0 15,-21 0-15,21 22 0,-21-22 16,21 21-16,-21 0 0,21-20 0,-21 20 16,21-21-16,0 21 0,0 1 15,0-22-15,0 21 0,0-21 0,0 1 16,0 20-16,0-21 16,0 0-16,21-21 0,0 0 0,0 0 15,0 0-15,0 0 0,1 0 16,-1 0-16,0-21 0,0 0 0,0 0 15,0 0-15,1-1 16,-22 1-16,21 0 0,0 0 0,-21 0 16,21 0-16,-21-1 0,0 1 15,0 0-15,0 0 0,21 21 0,-21-21 16,0 42 31,0 0-47,0 0 0,0 0 15,0 1-15,-21-1 0,21 21 16,0-21-16,0 0 0,0 1 16,0-1-16,0 0 15,0 0-15,21-21 16,0 0-16,1 0 16,-1 0-16,0 0 0,0 0 0,0-21 15,0 0-15,1 0 0,-1-1 16,0 22-16,0-42 0,0 21 0,-21 0 15,21 0-15,1-1 0,-22 1 16,0 0-16,0 0 0,0 0 16,0 42 31,0 0-47,0 0 15,0 0-15,0 1 0,0-1 0,0 0 16,0 0-16,0 0 0,0 0 15,0 1-15,0-1 0,21 0 16,0-21-16,0 21 16,0-21-16,0 0 0,1 0 0,-1 0 15,0 0-15,0-21 0,0 0 16,0 21-16,22-21 0,-22-1 0,0-20 16,0 21-16,0 0 0,1 0 15,-1-1-15,-21 1 0,0-21 0,21 21 16,-21 0-16,21 21 15,-21-22-15,0 1 0,0 42 47,0 1-47,0-1 0,0 0 0,0 0 16,0 21-16,0-20 0,0 20 16,0 0-16,0 1 0,0-1 0,0 21 15,0-20-15,0-1 0,0 0 16,0 1-16,-21-1 0,21 0 0,-21-20 15,21 20-15,0 0 0,0-21 16,0 1-16,-21 20 0,21-21 0,0 0 16,0 0-16,-22-21 0,22 22 15,0-1-15,0 0 16,0-42 15,0 0-31,0-1 0,0 1 16,0 0-16,0-21 0,0 21 0,0-22 15,0 1-15,0 0 0</inkml:trace>
  <inkml:trace contextRef="#ctx0" brushRef="#br0" timeOffset="33331.17">2730 6223 0,'0'0'0,"0"-21"15,0 0-15,0 0 0,0-1 16,22 22-16,-1 0 15,-21-21-15,21 21 0,0 0 0,0 0 16,0 0-16,1 0 0,-1 0 0,0 0 16,0 0-16,-21 21 15,0 1-15,0-1 0,0 0 0,0 0 16,0 0-16,0 22 0,0-22 16,0 0-16,-21 0 0,0 0 0,0 0 15,21 1-15,-22-1 0,1 0 16,0 0-16,21 0 15,0-42 17,0 0-32,0-21 0,21 20 15,0 1-15,1 0 0,-22 0 16</inkml:trace>
  <inkml:trace contextRef="#ctx0" brushRef="#br0" timeOffset="33791.53">3196 5948 0,'0'0'0,"0"21"31,0 0-15,-21 0-16,21 1 0,-21-1 0,21 21 16,-21-21-16,21 0 0,0 22 15,0-22-15,0 0 0,0 21 0,-22-20 16,22-1-16,0 21 0,0-21 15,0 0-15,0 1 0,0-1 16,22-21 0,-1 0-16,0 0 15,0-21-15,0-1 16,0 1-16,-21 0 0,0 0 16,22 0-16,-22 0 0,21-1 15,-21 1-15,21 0 0,-21 0 16,0 42 15,0 0-15,0 0-16,0 1 0,0-1 15,0 0-15,0 0 0,0 0 16,0 0-16,0 1 0,0-1 16,0 0-1,0-42 16,0 0-31,0-1 0,0 1 16,0 0-16,21 0 0</inkml:trace>
  <inkml:trace contextRef="#ctx0" brushRef="#br0" timeOffset="33971.43">3387 6054 0,'0'0'15,"-22"0"16,22 21 1,0 0-17,0 0 1,22-21 0</inkml:trace>
  <inkml:trace contextRef="#ctx0" brushRef="#br0" timeOffset="34253.26">3704 6096 0,'0'0'0,"-21"0"31,0 0-15,0 0-16,-1 0 0,1 0 15,21 21-15,-21-21 0,0 21 0,0 1 16,21-1-16,-21 0 0,21 0 0,0 0 15,0 0-15,0 1 0,0-1 16,0 0-16,0 0 0,0 0 0,0 0 16,0 1-16,0-1 15,0 0-15,21-21 0,0 0 16,0 0-16,0 0 0,0 0 16,1 0-16,20 0 0,0-21 0,-21 21 15,22-21-15,-22-1 0,21 1 0</inkml:trace>
  <inkml:trace contextRef="#ctx0" brushRef="#br0" timeOffset="34980.49">4085 6138 0,'0'0'0,"0"-21"15,0 0-15,-21 21 32,0 0-32,0 0 0,-1 0 15,1 21-15,0-21 0,0 21 16,0 1-16,21-1 0,-21 0 0,21 21 15,-22-21-15,22 1 0,0 20 16,0-21-16,0 0 0,0 0 16,0 1-16,0-1 0,0 0 0,0 0 15,0 0-15,22-21 32,-1 0-32,0 0 0,0-21 0,0 0 15,0-21-15,1 20 16,-1 1-16,-21 0 0,21 0 0,-21-21 15,21 20-15,-21 1 0,0 0 16,0 0-16,0 0 0,0 0 0,0-1 16,21 22-16,-21-21 0,0 42 31,0 1-15,0-1-16,0 0 15,0 0-15,0 0 0,0 0 0,-21 1 16,21-1-16,0 0 0,0 0 0,0 0 15,0 0-15,0 1 0,0-1 16,0 0-16,21-21 16,0 0-16,1 0 15,-1 0-15,0-21 0,0 21 16,0-21-16,0-1 0,-21 1 0,22 0 16,-1-21-16,-21 21 0,0-1 15,21-20-15,-21 21 0,21 0 0,-21-22 16,0 22-16,0-21 0,0 0 15,0 20-15,0 1 0,0 0 16,0 0-16,0 0 0,0 0 0,0 42 31,0 0-31,0 0 16,0 0-16,0 22 0,0-22 0,0 21 16,0-21-16,0 22 0,0-22 15,0 0-15,-21 21 0,21-21 0,0 1 16,0 20-16,0-21 0,0 0 15,0 0-15,0 1 0,0-1 16,0 0-16,0-42 31,21 0-15,0-1-16,-21 1 16,21 21-16,-21-21 0</inkml:trace>
  <inkml:trace contextRef="#ctx0" brushRef="#br0" timeOffset="35375.26">4530 6265 0,'21'0'16,"0"0"0,0 0-1,0 0-15,-21-21 0,21 21 0,1 0 16,-22-21-16,21 21 0,0-21 0,0 21 15,-21-21-15,21 0 0,0-1 16,-21 1-16,-21 21 47,0 0-47,0 21 0,0 1 16,0-1-16,-1 0 0,1 0 15,21 0-15,0 0 0,-21 1 0,21-1 16,0 0-16,0 0 0,0 0 15,0 0-15,0 1 16,0-1-16,21 0 0,0-21 16,1 0-16,-1 0 0,0 0 15,0 0-15,0 0 16,0 0-16,1 0 0,-1-21 0,0 0 16,0 21-16,0-22 0,0 1 15,1 0-15,-1 0 0,-21 0 0</inkml:trace>
  <inkml:trace contextRef="#ctx0" brushRef="#br0" timeOffset="35741.83">4276 6011 0,'84'0'15,"-63"0"1,22 0-16,-22 0 0,0 0 0,0-21 15,0 21-15,22 0 0,-22 0 16,0 0-16,0 0 0,0 0 0,1 0 16,-1 0-1,0 0 1,-21-21-16,21 21 16</inkml:trace>
  <inkml:trace contextRef="#ctx0" brushRef="#br0" timeOffset="80911.48">6244 1799 0,'-21'0'0,"21"-21"78,0 0-62,0 0 0,0 0-1,0-1-15,0 1 0,0 0 16,0 0 0,21 0-16,0 21 15,0-21-15,1 21 16,-1 0-16,0 0 15,0 0-15,0 0 0,-21 21 16,21 0-16,-21 0 0,22 0 0,-22 22 16,0-22-16,0 21 15,0-21-15,0 22 0,0-1 0,0-21 16,0 21-16,0-20 0,0 20 16,0-21-16,0 0 0,0 0 0,0 22 15,0-22-15,-22-21 0,22 21 0,-21 0 16,21 0-16,0 1 15,-21-22-15,21 21 16,-21-21-16,21-21 47,0-1-31,21 1-16,-21 0 0,21 0 15,0 0-15,-21 0 0,22-1 16,-1-20-16,-21 21 0,21-21 0,0-1 15,0 22-15,0-21 0,1-1 16,-1 22-16,-21-21 0,21 21 0,0 0 16,0-1-16,0 1 0,1 21 15,-1 0 1,-21 21-16,21-21 0,0 43 16,-21-22-16,21 0 0,-21 21 15,0-20-15,0 20 0,21-21 16,-21 21-16,22-20 0,-22 20 0,0-21 15,21 0-15,0 0 0,-21 1 16,21-1-16,0 0 0,-21 0 0,21-21 16,1 21-16,-1-21 0,0 0 15,0 0-15,0 0 16,0 0-16,1 0 16,-22-21-16,21 0 15,-21 0-15,0 0 0,0-1 0,21-20 16,0 0-16,0 21 0,-21-22 15,21 1-15,-21 0 0,22-1 16,-1 1-16,0 0 0,0-1 0,0 22 16,0 0-16,1 0 0,-1 0 15,0 21-15,0 0 0,0 0 16,0 0-16,1 0 0,-1 0 0,0 21 16,-21 0-16,21 21 0,-21-21 15,21 22-15,-21-22 0,0 0 0,0 21 16,0-20-16,0-1 0,0 0 15,0 0-15,0 0 0,0 0 0,0 1 16,0-44 31,0 1-47,0 0 16,0 0-16,0 0 0,0 0 15,0-1-15,0 1 0,0 0 16,0-21-16,-21 21 0,0-1 0,0 1 15,21 0-15,-21 21 0,-1-21 16,1 21-16,0 0 16,0 0-16,0 0 0,0 21 15,-1 0-15,1 0 0,0 1 16,21-1-16,-21 21 0,0-21 0,0 22 16,21-1-16,0-21 0,0 21 15,-22-20-15,22-1 0,0 21 0,0-21 16,0 0-16,0 1 0,0-1 15,0 0-15,0 0 0,22 0 16,-22 0-16,21-21 0,0 0 16,0 0-16,0 0 15,0 0-15,1 0 0,-1 0 16,0-21-16,0 21 0,0-21 16,-21 0-16,21 0 0,1 0 0,-1-22 15,-21 22-15,21 0 0,0-21 0,-21 20 16,21-20-16,-21 0 0,0 21 15,21-22-15,-21 22 0,22 0 0,-22 0 16,0 0-16,0 42 47,0 0-47,-22 0 0,22 0 16,0 0-16,-21 22 0,21-22 15,0 21-15,0-21 0,0 22 0,0-22 16,0 0-16,0 0 0,0 0 15,0 1-15,21-1 0,1 0 0,-1 0 16,0 0-16,0-21 16,0 0-16,0 0 0,1 0 15,20 0-15,-21 0 0,0 0 0,0 0 16,1-21-16,-1 0 0,21 0 16,-21 0-16,0-1 0,1-20 0,-1 21 15,0-21-15,0-1 16,0 1-16,0 21 0,-21-22 0,0 1 15,22 21-15,-22 0 0,0 0 16,0-1-16,0 1 0,0 42 31,-22 22-15,22-22-16,-21 0 0,21 0 16,0 22-16,0-22 0,0 0 0,0 21 15,-21-21-15,21 1 0,0 20 16,0-21-16,0 0 0,-21 0 0,21 1 15,0-1-15,0 0 16,0 0-16,0 0 16,0-42 31,0 0-32,0 0-15,21 0 0,-21-1 0,21 1 16,0 0-16,-21-21 0,0 21 0,22-22 15,-1 22-15,0 0 0,-21 0 16,21 0-16,0-1 0,0 1 0,1 0 16,-1 21-16,0-21 15,0 21-15,0 0 0,0 0 16,1 0-16,-1 21 16,-21 0-16,0 0 0,0 1 15,21-1-15,-21 0 0,0 0 16,0 0-16,0 0 0,0 1 0,0-1 15,0 0-15,0 0 0,0 0 16,0 0-16,0 1 0,0-1 0,0 0 16,0 0-1,21-21 32,-21-21-47,0 0 16,21 0-16,0-1 0,-21-20 15,22 21-15,-1-21 0,-21 20 0,21-20 16,0 0-16,0 21 0,0-22 0,1 22 16,-1-21-16,0 21 0,21-1 15,-21 1-15,1 0 0,-1 21 0,0 0 16,21 0-16,-21 0 16,1 0-16,-1 21 0,-21 0 0,21 1 15,-21-1-15,0 0 0,0 0 16,0 0-16,0 0 0,0 1 15,0-1-15,0 21 0,0-21 16,0 0-16,-21 1 0,0-1 0,21 0 16,-22 21-16,22-21 0,-21 1 15,21-1-15,0 0 0,-21-21 16,21 21-16,21-21 47,0-21-47,1 0 15,-22 0-15,21-1 0,0 1 0,0-21 16</inkml:trace>
  <inkml:trace contextRef="#ctx0" brushRef="#br0" timeOffset="81520.17">9229 1926 0,'21'0'31,"0"0"-31,0 0 16,0-21-16,0 0 0,1 0 15,-1 0-15,0-1 0,-21 1 16,21 0-16,0 0 0,-21 0 15,0-22-15,21 22 0,-21 0 0,22 0 16,-22 0-16,0 0 0,0-1 16,0 1-16,0 0 0,0 0 15,-22 21 1,1 0 0,0 0-16,0 0 0,21 21 15,-21 0-15,0 0 0,21 1 16,-22-1-16,1 21 0,0 0 15,21-20-15,-21 20 0,0 0 16,21-21-16,0 22 0,0-22 0,-21 21 16,21-21-16,0 1 0,0 20 15,0-21-15,0 0 0,0 0 16,0 1-16,0-1 0,21 0 16,0-21-16,0 0 15,0 21-15,0-21 0,1 0 16,-1 0-16,0 0 15,0-21-15,0 0 0,0 21 16,1-21-16,-22-1 0,21 22 16,0-21-16,-21 0 0,21 0 15,0 21-15,-21-21 0,0 0 16,21 21-16,-21-22 31</inkml:trace>
  <inkml:trace contextRef="#ctx0" brushRef="#br0" timeOffset="81712.06">9567 2011 0,'-21'21'15</inkml:trace>
  <inkml:trace contextRef="#ctx0" brushRef="#br0" timeOffset="85523.26">7683 2752 0,'0'-21'15,"0"-1"204,0 1-188,0 0 1,0 0-17,0 0 32,0 42 16,0 0-48,0 0-15,0 0 16,0 1-16,0-1 15,0 0-15,0 0 16,0 0-16,0 0 16,0 1-16,0-1 0,0 0 15,0 0-15,0 0 0,0 0 16,0 1-16,0-1 0,0 0 0,0 0 16,0 0-16,0 0 0,0 22 0,22-22 15,-22 0-15,0 21 0,0-20 16,0 20-16,0-21 0,0 21 15,21-20-15,-21-1 0,0 21 16,21-21-16,-21 22 0,0-22 0,0 0 16,21 0-16,-21 21 0,21-20 15,0-1-15,-21 0 0,0 0 0,0 21 16,22-20-16,-22-1 0,21 0 0,-21 0 16,21 0-16,-21 0 0,0 1 15,0-1-15,21 0 0,-21 0 0,21 0 16,0 0-16,-21 1 0,0-1 15,0 0-15,22 0 0,-22 0 0,21 0 16,-21 1-16,21-1 0,-21 0 16,0 21-16,0-21 0,21 1 15,-21-1-15,21 0 0,-21 0 0,21 0 16,-21 0-16,22 1 0,-1-1 16,0 0-16,-21 0 0,21 0 15,0 0-15,-21 1 0,21-1 0,1 0 16,-1-21-16,-21 21 0,21 0 15,0 0-15,0 1 0,0-22 0,-21 21 16,22 0-16,-1 0 0,0 0 0,0-21 16,0 21-16,-21 1 0,21-1 15,1 0-15,-1 0 0,0 0 0,0-21 16,0 21-16,-21 1 0,21-22 0,1 21 16,20 0-16,-21-21 15,0 21-15,0-21 0,1 0 0,-1 21 16,0-21-16,0 0 0,0 21 0,0-21 15,1 0-15,-1 0 0,0 0 16,21 22-16,-21-22 0,1 0 0,-1 0 16,0 0-16,0 0 0,21 0 0,-20 0 15,-1 0-15,21 0 0,-21 0 16,0 0-16,22 0 0,-22 0 0,0 0 16,21 0-16,-20 0 0,-1 0 0,0 0 15,0 0-15,21 0 0,-20-22 16,-1 22-16,21 0 0,-21 0 0,22-21 15,-1 21-15,-21 0 0,21-21 16,1 21-16,-1 0 0,22-21 0,-22 0 16,0 21-16,1 0 0,-1-21 15,0 21-15,1-22 0,-1 22 0,0-21 16,1 21-16,-22-21 0,21 0 0,0 21 16,1-21-16,-1 21 0,-21-21 15,22-1-15,-1 22 0,-21-21 0,21 0 16,1 21-16,-22-21 0,21 0 0,1 21 15,-22-21-15,21-1 16,0 1-16,-20 21 0,20-21 0,0 0 0,-21 0 16,22 0-16,-22-1 0,21 22 0,1-21 15,-22 0-15,21 0 16,-21 0-16,22 0 0,-22-1 0,21 1 16,-21 0-16,0-21 0,22 21 0,-22-1 15,0 1-15,0 0 0,0 0 16,1 0-16,-1 0 0,0-1 0,0 1 15,0-21-15,0 21 0,1 0 0,-1-1 16,0 1-16,0 0 0,0 0 16,0 0-16,-21 0 0,22-1 0,-1 1 15,0 0-15,0 0 0,0 0 16,0-22-16,1 22 0,-1 0 0,0-21 16,0 21-16,0-22 0,22 22 0,-22-21 15,0-1-15,0 22 16,0-21-16,0 0 0,1 20 0,-1-20 15,0 0-15,0 21 0,-21-22 0,21 1 16,0 21-16,-21 0 0,22-22 16,-1 22-16,-21-21 0,21 21 0,0-1 15,-21-20-15,21 21 0,0 0 16,-21 0-16,22-1 0,-1-20 0,-21 21 16,21 0-16,-21 0 0,21-1 15,-21 1-15,0 0 0,21 0 0,0 0 16,1 0-16,-22-1 15,0 1-15,0 0 0,21 21 16,-21-21-16,21 0 0,-21 0 16,21-1-16,-21 1 15,0 0-15,0 0 0,0 0 16,0 0 0,-21 21 77,0 0-93,0 21 16,-1-21-16,1 21 0,0 0 16,0-21-16,0 21 0,0 0 0,-1 1 15,1-22-15,-21 21 0,21 0 16,0 0-16,-22 0 0,22-21 0,0 21 15,0 1-15,-22-22 0,22 21 16,21 0-16,-21-21 0,0 0 0,0 21 16,0-21-1,21 21 1,21-21 31,0 0-32,0-21-15,0 21 0,22 0 16,-22-21-16,0 0 0,0 21 16,21-21-16,-20 21 0,20-22 0,-21 1 15,0 0-15,22 21 0,-22-21 0,0 0 16,0 0-16,0-1 16,0 22-16,1-21 0,-1 0 0,-21 0 15,21 21 1,-21 21 31,0 0-32,0 0-15,0 22 0,0-22 16,0 0-16,0 21 0,21-20 16,-21 20-16,0-21 0,0 21 0,0-20 15,0 20-15,21 0 0,-21-21 16,21 1-16,-21 20 0,0-21 15,0 0-15,22 0 0,-22 1 0,21-1 0,-21 0 16,0 0-16,0 0 0,21 0 16,-21 1-1,21-22-15,-21 21 16,0-42 31,-21 21-32,0 0-15</inkml:trace>
  <inkml:trace contextRef="#ctx0" brushRef="#br0" timeOffset="86691.59">9080 3112 0,'0'0'16,"0"-22"-16,22 22 31,-22 22 1,0-1-32,0 0 15,0 0-15,0 0 0,0 22 0,-22-22 16,22 21-16,0 0 0,0-20 15,-21 20-15,21 0 0,-21 1 0,0-1 16,21-21-16,0 21 0,0 1 16,-21-22-16,21 21 0,-21-21 0,21 22 15,-22-22-15,22 0 0,0 0 0,0 0 16,0 1-16,0-1 16,0 0-16,0 0 15,0-42 16,0 0-15,22 0-16,-22-1 0,0 1 0,21 0 16,0 0-16,-21 0 0,0-22 15</inkml:trace>
  <inkml:trace contextRef="#ctx0" brushRef="#br0" timeOffset="87055.38">9102 3154 0,'0'0'0,"0"-21"0,0 0 0,0-1 16,21 22 15,0 22-15,0-22-16,0 21 0,0 0 16,1 0-16,-22 21 0,21-20 0,0 20 15,0 0-15,0 1 0,0-22 0,1 21 16,-1 0-16,0 1 0,0-22 15,0 21-15,-21-21 0,21 1 0,1 20 16,-1-21-16,-21 0 0,0 0 0,21 1 16,0-1-16,-21 0 15,0 0-15,21-21 0,-21 21 16,21-21-16,-21 21 16,22-21-1,-1 0 1,-21-21-16,0 0 0,0 0 15,0 0-15,0-22 16,21 22-16,-21 0 0,21 0 16,-21-21-16</inkml:trace>
  <inkml:trace contextRef="#ctx0" brushRef="#br0" timeOffset="87415.18">9864 3048 0,'0'0'0,"-22"-21"0,1 21 31,21-21-31,-21 21 16,0 21 0,21 0-16,0 0 15,0 0-15,-21 1 0,21 20 0,-21 0 16,21 1-16,-22-1 0,1 0 15,21 1-15,0 20 0,-21-21 16,0 1-16,21-1 0,0 0 0,-21-20 16,21 20-16,-21-21 0,21 21 0,-22-20 15,22-1-15,0 0 0,0 0 16,0 0-16,0 0 0,0 1 16,0-1-16,22-21 46,-1-21-46,-21-1 0,21 22 0,0-21 16</inkml:trace>
  <inkml:trace contextRef="#ctx0" brushRef="#br0" timeOffset="87816.09">10350 3112 0,'0'0'16,"-21"21"15,21 0-31,0 0 0,0 21 16,0-20-16,0 20 0,0 0 15,-21 1-15,21-1 0,-21 0 0,21 1 16,0-1-16,-21 0 0,0 1 0,21-22 16,-22 21-16,1-21 0,21 22 15,0-22-15,0 0 0,-21 0 0,21 0 16,-21 0-16,21 1 0,0-1 0,0 0 16,0 0-16,0 0 15,21-21 32,0-21-47,-21 0 0,21 0 0,-21 0 16,22 21-16,-1-22 0,-21-20 15</inkml:trace>
  <inkml:trace contextRef="#ctx0" brushRef="#br0" timeOffset="88336.61">10308 3260 0,'0'0'0,"0"-21"0,-21 21 0,0-43 16,21 22-1,-21 0-15,-1 0 0,22 0 32,0-1-32,22 1 15,-1 21-15,0 0 16,0-21-16,21 21 0,-20 0 15,-1 0-15,21-21 0,-21 21 0,0 0 16,22 0-16,-22 0 0,0 0 16,0 0-16,0 0 0,1 0 0,-1 0 15,0 21-15,0-21 0,-21 21 0,0 0 16,21-21-16,-21 22 0,0-1 16,0 0-16,0 0 0,0 0 15,0 22-15,0-22 0,0 0 0,-21 0 16,0 0-16,0 0 0,0 1 15,-1-1-15,1 0 0,0 0 0,-21 0 16,21 0-16,-1-21 0,1 22 0,-21-22 16,21 21-16,0-21 15,-1 0-15,1 21 0,0-21 16,0 0 0,0 0-16,0 0 31</inkml:trace>
  <inkml:trace contextRef="#ctx0" brushRef="#br0" timeOffset="91868.12">7578 2667 0,'0'-21'0,"0"0"32,0 42 15,0 0-47,0 0 15,0 0-15,0 1 0,0-1 0,0 0 16,0 21-16,0-21 0,0 1 15,0-1-15,0 21 0,0-21 0,0 22 16,0-22-16,0 21 0,0 0 16,0 1-16,-22-1 0,22 0 0,0 1 15,-21 20-15,21-20 0,0-1 0,0 0 16,0 22-16,0-22 0,0 0 16,0 1-16,0-1 0,0 0 0,0 1 15,0-1-15,-21 0 0,21 1 16,0 20-16,0-20 0,0-1 15,0 0-15,-21 22 0,21-22 0,-21 0 16,21 1-16,0-1 0,0 0 16,0 22-16,0-22 0,0 1 0,0-1 15,0-21-15,0 21 0,0 1 0,0-1 16,0 22-16,0-22 0,0 0 16,0 1-16,0-1 0,0 0 0,0 22 15,0-22-15,21 0 0,-21 1 0,21-1 16,-21 0-16,0 1 0,0-1 15,21 0-15,-21 1 0,21 20 16,-21-20-16,0-1 0,22 0 0,-1 22 16,-21-22-16,21 0 0,0 22 0,0-22 15,-21 1-15,21-1 0,1 0 16,-1 1-16,21-1 0,-21 0 0,0 1 16,22-1-16,-22 0 0,21 1 0,1-1 15,-22 21-15,21-20 0,0-1 16,1 0-16,-22 1 0,21-1 0,1-21 15,-1 22-15,-21-1 0,21-21 0,1 21 16,-22-20-16,21 20 0,-21-21 0,22 0 16,-22 22-16,21-22 15,-21 0-15,22 0 0,-22 0 0,21 0 16,1 1-16,-22-22 0,21 21 0,0 0 16,1-21-16,-1 21 0,0 0 0,1-21 15,-1 0-15,0 21 0,1-21 16,-1 0-16,0 22 0,1-22 0,-1 0 15,0 0-15,1 0 0,-1 0 0,0 21 16,1-21-16,20 0 0,-20 0 0,-1 0 16,0 0-16,1 0 0,-1-21 0,21 21 15,-20-22-15,-1 22 0,0-21 16,22 21-16,-22-21 0,1 21 0,-1-21 16,0 21-16,1-21 0,-1 0 0,0 21 15,1-22-15,-1 22 0,-21-21 16,21 0-16,1 0 0,-22 21 15,21-21-15,-21 0 0,22-1 0,-1 1 16,-21 0-16,22 0 0,-22 0 0,21 0 16,-21-1-16,22 1 0,-22-21 0,21 21 15,-21-22-15,22 22 0,-22-21 16,0 21-16,21-22 0,-21 22 0,22-21 16,-22 0-16,0 20 0,0-20 15,0 21-15,1 0 0,-1 0 0,0-22 0,-21 22 16,0 0-16,21 0 15,-21-22-15,21 22 0,-21 0 0,21 0 16,-21-21-16,0 20 0,0 1 0,22-21 16,-1 21-16,-21 0 0,0-22 15,0 22-15,21-21 0,-21 21 0,21-22 16,-21 22-16,0-21 0,0 21 0,0-22 16,0 22-16,21 0 0,-21-21 0,21 20 15,-21 1-15,0 0 0,0 0 16,0 0-16,22-22 0,-22 22 0,0 0 15,21 0-15,-21 0 0,0 0 0,0-22 16,0 22-16,0 0 0,0 0 16,0-22-16,0 22 0,21 0 15,-21-21-15,0 21 0,0-22 0,0 22 16,0-21-16,21-1 0,-21 22 16,0 0-16,0-21 0,0 21 0,0-1 15,21-20-15,-21 21 0,0 0 0,21 0 16,-21-1-16,0 1 0,0 0 15,0 0-15,0 0 0,22 0 0,-22-1 16,0 1-16,21 0 0,-21 0 16,0 0-16,0 0 0,0-1 0,21 1 15,-21 0-15,21 0 0,-21 0 0,0 0 16,0-1-16,21 1 0,0-21 16,-21 21-16,0 0 0,22-1 15,-1 1-15,0-21 0,-21 21 0,0 0 16,21-1-16,-21 1 0,21 0 15,-21 0-15,0 0 0,0 0 0,0-1 16,21 1-16,-21 0 0,22 21 16,-22-21-16,0 0 0,21 0 15,0-1-15,-21 1 0,21 0 16,-21 0-16,0 0 0,21 21 16,0-21-16,-21-1 0,0 1 0,22 0 15,-1 0-15,0 0 0,-21 0 16,0-1-16,21 22 0,0-21 0,-21 0 15,21 0-15,-21 0 0,0 0 16,22-1-16,-1 1 0,-21 0 0,0 0 16,0 0-16,21 0 0,-21-22 15,21 22-15,-21 0 0,21 0 16,-21 0-16,21-1 0,-21 1 16,0 0-16,-21 21 15,0 0-15</inkml:trace>
  <inkml:trace contextRef="#ctx0" brushRef="#br0" timeOffset="92531.33">9186 5461 0,'0'-21'0,"0"42"0,0-63 16,0 21-16,21 21 16,-21-22-1,0 44 1,0-1-16,0 0 16,0 21-16,0-21 15,0 1-15,0 20 0,0 0 0,0 1 16,0-22-16,0 21 0,0 0 0,0 1 15,0-1-15,-21-21 0,21 22 16,0-22-16,0 0 0,0 0 0,0 0 16,0 0-16,0 1 0,0-1 15,0-42 48,0-1-63,0 1 15,0 0-15,0 0 0,0 0 0</inkml:trace>
  <inkml:trace contextRef="#ctx0" brushRef="#br0" timeOffset="93075.96">8911 5546 0,'0'0'0,"-21"0"0,0 0 15,21-21-15,0-1 16,0 1 0,0 0-16,21 21 15,0-21-15,21 21 16,-20 0-16,-1 0 0,21-21 16,-21 21-16,22 0 0,-1 0 15,0 0-15,-21 0 0,22 0 0,-1 0 0,0 0 16,1 0-16,-1 0 0,0 21 15,1 0-15,-1-21 0,-21 21 16,22 0-16,-1 1 0,0-1 0,-21 0 16,22 0-16,-22 21 0,0-20 15,0-1-15,0 0 0,1 21 0,-1-21 16,-21 1-16,0-1 0,0 0 0,0 0 16,0 0-16,0 0 0,0 1 15,0-1-15,0 0 0,-21 0 0,-1 0 16,1 0-16,0 1 0,-21-1 0,21-21 15,-22 21-15,22 0 0,-21 0 16,-1-21-16,22 21 0,-21 1 0,0-22 16,-1 21-16,1-21 0,0 0 0,-1 21 15,1-21-15,0 0 0,20 0 16,-20 0-16,21 0 0,0 0 16,-22 0-16,22 0 0,0 0 0,0 0 15,0 0-15,21-21 47,0 0-31,0-1-1,0 1-15</inkml:trace>
  <inkml:trace contextRef="#ctx0" brushRef="#br0" timeOffset="94644.41">13356 1524 0,'21'-21'16,"-21"0"-16,0 0 15,0-1-15,0 1 0,0 0 16,0 42 31,0 0-47,0 1 0,0-1 0,0 0 15,0 0-15,-21 21 0,21 1 16,0-1-16,-21 0 0,0 1 16,0-1-16,-1 0 0,22 1 0,-21-1 0,0 0 15,0 1-15,0-22 16,0 21-16,-1-21 0,1 22 0,21-22 15,0 0-15,-21-21 0,21 21 16,-21 0-16,21-42 31,0 0-15,0 0-16,0 0 0,0-22 16,0 22-16,0-21 0,0 21 15,0-22-15,0 1 0,21 21 16,0 0-16,-21-22 0,0 22 0,21 21 15,1-21-15,-1 21 16,0 0-16,-21 21 0,21-21 16,0 21-16,0 1 0,-21-1 15,22 0-15,-1 21 0,-21-21 0,21 1 16,0-1-16,-21 0 0,21 0 0,0 0 16,-21 0-16,22 1 0,-1-22 15,0 21-15,0-21 0,0 0 0,0 0 16,1 0-16,-1 0 0,21 0 15,-21 0-15,0 0 0,22 0 0,-22 0 16,0-21-16,21-1 0,-20 1 16,-1 0-16,0 0 0,0 0 15,0-22-15,0 22 0,1-21 0,-1 0 16,-21-1-16,21 22 0,-21 0 16,0 0-16,0 0 0,0-1 0,0 44 31,0-1-16,-21 21-15,21-21 0,0 0 0,-21 22 16,21-22-16,-22 0 0,22 0 16,0 0-16,-21 1 0,21-1 0,-21 0 15,21 0-15,0 0 0,-21-21 16,21-21 31,0 0-47,0 0 0,21 0 15</inkml:trace>
  <inkml:trace contextRef="#ctx0" brushRef="#br0" timeOffset="94839.44">13991 1439 0,'0'0'16,"0"-21"-16,0 0 15,-21 21-15,0 0 31,21 21 1,0 0-17,21-21-15,0 0 0,-21 22 0,21-1 16,0-21-16,1 21 0</inkml:trace>
  <inkml:trace contextRef="#ctx0" brushRef="#br0" timeOffset="95353.15">14351 1651 0,'0'0'0,"0"21"0,-21-21 0,0 21 0,-1 1 16,22-1-16,0 0 16,-21-21-16,21 21 0,-21 0 0,21 0 15,-21 1-15,21-1 0,0 0 16,0 0-16,-21 0 0,21 0 0,0 1 15,0-1-15,-21 0 0,21 0 16,0 0-16,0 0 16,0-42 15,0 0-15,21 0-16,-21 0 15,21 0-15,-21-1 0,21-20 16,0 21-16,0-21 0,1 20 0,20-20 15,-21 0-15,0 21 0,22-22 16,-1 22-16,-21 0 0,21 0 0,-20 0 16,20 21-16,-21 0 0,0 0 15,0 0-15,1 21 0,-1 0 0,0 0 16,-21 21-16,0-20 0,0 20 16,21-21-16,-21 21 0,0-20 0,0-1 15,0 21-15,0-21 0,0 0 0,-21 1 16,21-1-16,-21 0 15,21 0-15,0 0 0,-21-21 16,21 21 0,-22-21-16,22-21 31,0 0-31,22 0 0,-1 0 16,0 0-16</inkml:trace>
  <inkml:trace contextRef="#ctx0" brushRef="#br0" timeOffset="95991.97">15113 1397 0,'0'-21'15,"0"42"-15,0-21 32,0 21-32,-21 0 0,21 1 0,-21 20 15,21 0-15,-22-21 0,22 22 0,0-1 16,0 0-16,-21 1 0,21-22 15,-21 21-15,0 1 0,21-22 0,0 0 16,0 21-16,-21-21 0,21 1 16,-21-22-16,21 21 0,0 0 0,-22-21 15,22-21 32,0 0-47,0-1 0,0 1 16,22 0-16,-1 0 0,0-21 0,0 20 15,0-20-15,22 21 0,-22-21 0,0 20 16,0 1-16,21 0 0,-20 0 16,-1 0-16,0 21 0,21 0 0,-21 0 15,-21 21-15,22-21 16,-22 21-16,0 0 0,0 0 16,-22 1-16,1-1 15,0-21-15,0 21 0,0 0 0,0-21 0,-1 21 16,1-21-16,-21 0 0,21 0 15,0 0-15,-1 0 0,1 0 16,0 0-16,0-21 16,21 0-1,21 21 17,-21 21-32,21 0 0,0-21 0,-21 21 15,0 1-15,22-1 0,-22 0 0,21 0 16,-21 0-16,0 0 0,0 1 15,21-1-15,0 0 0,-21 0 16,21-21-16,-21 21 16,21-21-16,1 21 0,-1-21 15,0 0-15,0 0 16,0 0-16,0 0 0,22 0 16,-22 0-16,0-21 0,0 21 0,0-21 15,22 0-15</inkml:trace>
  <inkml:trace contextRef="#ctx0" brushRef="#br0" timeOffset="96284.8">15748 1418 0,'0'0'15,"-42"0"-15,20 0 0,65 0 31,-22 0-15,0 0-16,21 0 0,-20 0 16,20 0-16,0 0 0,-21 0 0,22 0 15,-1 0-15,-21 0 0,0 0 16,1-21-16,-1 21 0,0 0 0,0 0 16,-42 0 15,0 0-31,0 0 0,-1 0 15,1 0-15,0 0 0,0 0 16</inkml:trace>
  <inkml:trace contextRef="#ctx0" brushRef="#br0" timeOffset="96540.1">15833 1418 0,'0'0'0,"-22"43"15,22-22-15,-21-21 16,21 21-16,0 21 0,0-21 0,0 1 15,0 20-15,0-21 0,0 21 16,0-20-16,-21 20 0,21-21 0,0 0 16,-21 22-16,21-22 0,0 0 15,0 0-15,0 0 0,0 0 0,-21 1 16,21-1 0,-21-21-16,21 21 0,0 0 15,0-42 16,21 21-15,0-21-16</inkml:trace>
  <inkml:trace contextRef="#ctx0" brushRef="#br0" timeOffset="96903.89">15960 1820 0,'-22'0'15,"44"0"1,-1 0 0,-21-21-16,21 21 0,0-21 0,0 21 15,0-21-15,1 21 0,-1-21 16,0 0-16,0 21 0,-21-22 0,21 1 16,-21 0-1,-21 21 1,0 0-16,0 0 0,0 0 15,-1 21-15,1 0 0,0 1 16,0-1-16,0 0 0,0 0 0,-1 0 16,22 22-16,-21-22 0,21 0 15,0 0-15,0 0 0,0 0 0,0 1 16,0-1-16,0 0 0,0 0 16,21 0-16,1-21 15,-1 21-15,0-21 16,0 0-16,0 0 0,0 0 0,1-21 15,-1 21-15,0-21 0</inkml:trace>
  <inkml:trace contextRef="#ctx0" brushRef="#br0" timeOffset="97467.58">16468 1778 0,'-22'-42'15,"22"21"-15,0-1 16,0 1-1,0 0-15,22 0 0,-1 21 16,0-21-16,0 21 0,0 0 16,0 0-16,1-21 0,-1 21 0,0 0 15,0 0-15,0 0 0,-21 21 16,0 0-16,21 0 0,-21 0 0,0 0 16,0 1-16,0 20 0,0-21 15,0 0-15,-21 22 0,0-22 16,21 0-16,-42 0 0,42 0 0,-43 0 15,22-21-15,0 22 0,21-1 16,-21-21-16,0 21 0,42-21 31,0-21-15,0 0-16,0-1 0,1 1 16,-1 0-16,0 0 0,0-21 15,21 20-15,-20-20 0,-1 21 16,0-21-16,0 20 0,0-20 0,0 21 15,1 0-15,-1 0 0,-21-1 16,0 44 15,0-1-31,0 0 0,-21 0 16,21 0-16,0 22 0,-22-22 0,1 21 16,21-21-16,-21 0 0,21 22 15,0-22-15,0 0 0,0 0 0,0 0 16,0 1-16,0-1 0,0 0 0,0 0 15,0 0-15,21-21 16,0 0-16,1 0 0,-1 0 0,0 0 16,0 0-16,0 0 15,0 0-15,1 0 0,-1 0 0,0-21 16,0 0-16,0 0 0,22 0 0</inkml:trace>
  <inkml:trace contextRef="#ctx0" brushRef="#br0" timeOffset="97783.48">17441 1185 0,'0'0'0,"0"-21"15,0 0-15,-21 42 32,21 0-32,0 1 0,-21-1 15,0 21-15,0-21 0,21 22 16,-22-1-16,1 0 0,21 1 0,-21-1 15,0 21-15,21-20 0,-21-1 16,21 0-16,-21 1 0,21-1 0,-22 0 16,22 1-16,0-22 0,0 21 0,0-21 15,0 1-15,0-1 0,0 0 16,0 0-16,22-21 0,-1 0 16,0 0-16,0 0 0,0 0 15,0 0-15,22 0 0,-22 0 0,0-21 16,21 21-16,-20-21 0,20 0 15,-21-1-15,0 1 0,0-21 16</inkml:trace>
  <inkml:trace contextRef="#ctx0" brushRef="#br0" timeOffset="98075.52">17230 1524 0,'0'0'0,"-22"0"0,-20 0 31,63 0-31,22 0 16,-22 0-16,21 0 0,0 0 15,1 0-15,-1 0 0,0 0 16,1 0-16,-1 0 0,0 0 0,1 0 16,-22 0-16,21 0 0,-21 0 15,1 0-15,-1 0 0,0 0 0,0 0 16,0 0-16</inkml:trace>
  <inkml:trace contextRef="#ctx0" brushRef="#br0" timeOffset="103435.97">14118 2477 0,'0'-22'16,"0"1"31,0 0-32,0 42 64,0 0-79,0 1 15,0-1-15,0 21 0,0-21 16,0 0-16,0 22 0,0-22 15,0 21-15,0-21 0,0 22 0,0-22 16,0 21-16,0 1 0,0-1 16,0-21-16,0 21 0,-21 1 0,21-1 15,0 0-15,0 1 0,0-1 16,0 0-16,0 1 0,0 20 0,0-20 16,0-1-16,0 0 0,0 22 0,0-22 15,0 0-15,0 1 0,0-1 16,0 0-16,-21-20 0,21 20 15,0 0-15,0 1 0,-21-1 0,21 0 16,-22 1-16,22-1 0,-21 0 16,21 22-16,0-22 0,0 0 0,0 1 15,0-1-15,-21 0 0,21 1 16,0-22-16,-21 21 0,21 1 0,0-1 16,0-21-16,0 21 0,0 1 0,-21-1 15,21 0-15,0 1 0,0-1 16,-21 0-16,21 1 0,0-1 0,0 0 15,0 1-15,0-1 0,0 0 0,0 1 16,0-1-16,0 0 0,-22-20 16,22 20-16,0 0 0,0 1 15,-21-22-15,21 21 0,0 0 0,0 1 16,0-1-16,0 0 0,0 1 16,-21-1-16,21 0 0,0 1 0,0-1 15,-21 0-15,21 1 0,0-1 0,0 0 16,0 1-16,0-1 0,0 0 15,0-20-15,0 20 0,0-21 0,-21 21 16,21 1-16,0-1 0,0 0 0,0 1 16,0-1-16,0 0 0,0 1 15,0-1-15,-21 22 0,21-22 0,0 0 16,-22 1-16,22-1 0,0 0 0,-21 1 16,21-1-16,0 0 15,0 1-15,0-1 0,0 0 0,-21 1 16,21-1-16,0 0 0,0 22 0,-21-22 15,21 0-15,0 1 0,0-1 16,0 0-16,0 1 0,0-1 0,0-21 16,0 22-16,0-1 0,0-21 0,0 21 15,0 1-15,0-22 0,0 21 0,0 1 16,-21-1-16,21-21 0,0 21 16,0 1-16,0-22 0,0 21 0,0 1 15,0-22-15,-21 0 0,21 21 0,0-21 16,0 1-16,0-1 15,0 0-15,0 0 0,0 0 0,0 0 16,0 1-16,0-1 0,0 0 16,0 0-16,0 0 31,-22-42 16,1 0-32,21 0-15,0 0 16,-21 21-16,0-22 0,21 1 0,-21 21 16,21-21-16</inkml:trace>
  <inkml:trace contextRef="#ctx0" brushRef="#br0" timeOffset="103863.6">13017 8192 0,'0'0'0,"0"-22"0,-21 1 15,21 0-15,0 0 16,0 0 0,21 0-16,1 21 15,-1 0-15,0 0 16,0 0-16,0 0 0,0 21 15,1 0-15,-1-21 0,21 21 0,-21 0 16,0 0-16,1 1 0,-1-1 0,0 21 16,0-21-16,0 0 0,0 1 15,1-1-15,-1 21 0,0-21 0,0 0 16,-21 1-16,21-1 0,-21 0 0,21 0 16,-21 0-16,22 0 15,-22 1-15,0-1 0,0 0 16,21-21-1,-21 21-15,21-42 47,-21 0-31,21 0-16,-21-1 16,21 1-16,-21 0 0,21 21 15</inkml:trace>
  <inkml:trace contextRef="#ctx0" brushRef="#br0" timeOffset="104271.34">14266 7980 0,'21'0'0,"-42"0"0,64-21 0,-22 21 16,-21-21-1,21 21-15,-42 21 32,0-21-17,-1 21-15,1 0 0,0 0 0,0 0 16,0 1-16,0-1 0,-1 0 16,1 21-16,-21-21 0,21 22 15,-22-1-15,1-21 0,21 22 0,-21-22 16,-1 21-16,1 0 0,21-20 0,-22-1 15,22 0-15,0 0 0,0 0 16,0 0-16,0 1 0,21-1 16,-22-21-16</inkml:trace>
  <inkml:trace contextRef="#ctx0" brushRef="#br0" timeOffset="105911.88">11303 9419 0,'0'-21'0,"21"0"0,0 0 16,0 0-16,-21-1 15,0 1-15,22 21 0,-22-21 16,21 21-16,-21-21 15,0 42 17,0 0-32,0 0 0,0 1 0,0 20 15,0 0-15,-21 1 0,-1-1 16,22 21-16,-21-20 0,0 20 0,0 1 16,21-22-16,-21 22 0,0-1 0,-1-21 15,1 1-15,21-1 0,-21 0 16,0 1-16,0-1 0,0 0 0,-1-20 15,22 20-15,-21-21 0,0 0 16,0 0-16,0 1 0,21-1 16,-21-21-16,-1 0 15,1 0-15,21-21 16,0-1-16,0 1 0,-21 0 0,21 0 16,-21-21-16,21 20 0,0-20 0,0 0 15,0-1-15,0 1 0,0 0 16,0-1-16,0-20 0,0 21 0,0-1 15,0 22-15,0-21 0,0 21 16,0-1-16,0 1 0,0 0 0,21 42 16,-21 0-1,21 22-15,0-22 0,-21 21 16,22-21-16,-1 22 0,-21-1 0,21 0 16,0-20-16,-21 20 0,21-21 15,0 21-15,1-20 0,-1-1 16,-21 0-16,42 0 0,-21 0 0,0 0 15,1-21-15,-1 0 0,0 22 0,21-22 16,-21 0-16,1 0 0,-1 0 16,21 0-16,-21-22 0,0 22 0,22-21 15,-22 0-15,0 0 0,0 0 0,0 0 16,1-1-16,-1-20 0,0 21 16,0 0-16,-21-22 0,0 22 0,0 0 15,21 0-15,-21 0 0,0 42 47,0 0-47,0 0 0,0 0 0,0 1 16,-21-1-16,21 0 0,0 0 15,0 0-15,-21 0 0,21 1 0,0-1 16,-21-21-16,21 21 0,0 0 16,0 0-16,0-42 46,0 0-46,0 0 0,21 0 16</inkml:trace>
  <inkml:trace contextRef="#ctx0" brushRef="#br0" timeOffset="106275.1">11790 9504 0,'0'-21'0,"0"42"0,0-63 15,-21 42 1,-1 0-16,22 21 0,-21 0 15,21 0-15,-21 0 0,21 0 0,0 1 16,0-1-16,0 0 16,0 0-16,21 0 15,0-21-15,1 0 0,-1 0 16,0 0-16,0 0 0,0 0 0,0-21 16,1 0-16,-1 21 0,-21-21 15,0 0-15,21-1 0,-21 1 16,0 0-16,0 0 0,-21 0 15,0 21-15,-43-21 16,43 21-16,0 0 16,0 0-16,-1 21 0,1 0 0,0 0 15,21 0-15,-21 22 0,21-22 16,-21 21-16,21-21 0,0 0 0,0 22 16,0-22-16,0 0 0,0 0 0,0 0 15,21 1-15,21-1 16,-21-21-16,22 0 0,-22 0 0,21 0 0,1 0 15,20 0-15</inkml:trace>
  <inkml:trace contextRef="#ctx0" brushRef="#br0" timeOffset="106779.33">12340 9800 0,'-21'0'15,"0"0"-15,21 21 16,-21-21-16,-1 22 0,22-1 0,0 0 15,0 0-15,0 0 16,-21 0-16,21 1 0,0-1 16,0 0-16,0 0 0,0 0 0,0 0 15,0 1-15,0-1 16,0 0-16,-21-21 0,21 21 0,0 0 16,0 0-16,-21-21 15,21-21 16,0 0-31,0 0 16,0 0-16,0 0 0,0-22 16,21 22-16,0 0 0,0-21 15,1-1-15,-1 22 0,21-21 0,-21 21 16,0-1-16,22 1 0,-1-21 16,0 21-16,-20 21 15,-1 0-15,21 0 0,-21 0 0,0 21 16,1 0-16,-22 0 0,21 0 0,-21 1 15,0-1-15,0 0 0,0 21 16,0-21-16,0 1 0,0-1 0,0 0 16,0 0-16,-21 0 0,21 0 0,-22 1 15,22-1-15,-21 0 16,0-21-16,21 21 0,21-42 47,0 0-32,1 21-15,-1-21 0,0-1 0</inkml:trace>
  <inkml:trace contextRef="#ctx0" brushRef="#br0" timeOffset="107475.45">13229 9483 0,'0'0'0,"0"-21"15,0-1-15,0 1 0,0 0 16,-21 42 15,0-21-31,21 43 0,-21-22 16,21 21-16,0 0 0,-22 1 0,22-1 15,-21 22-15,0-22 0,21 0 16,-21 1-16,0-1 0,0 0 0,21 1 16,-22-22-16,1 21 0,21-21 0,-21 0 15,21 1-15,-21-1 0,21 0 0,0 0 16,0 0-1,0-42 17,0 0-32,0 0 0,21 0 15,0-1-15,0 1 0,1 0 0,-1 0 16,0-21-16,0 20 0,0 1 0,0-21 16,22 21-16,-22 0 15,21-1-15,-21-20 0,22 42 0,-22-21 16,0 0-16,0 21 0,0 0 0,1 0 15,-1 0-15,0 0 0,-21 21 16,0 0 0,0 0-16,-21-21 0,0 21 15,-1 1-15,-20-22 0,21 21 16,-21-21-16,20 21 0,1-21 0,-21 21 16,21-21-16,0 0 0,-1 0 0,1 0 15,0 0-15,0 0 0,21-21 31,21 21 1,0 0-17,-21 21-15,21-21 0,1 21 0,-1 0 16,-21 1-16,21-22 16,0 21-16,-21 0 0,0 0 0,21 0 15,0-21-15,-21 21 0,22 1 0,-22-1 16,21-21-16,0 21 15,0-21-15,-21 21 0,21-21 16,0 0-16,1 0 16,-1 0-16,0 0 0,0 0 0,0 0 15,0 0-15,1 0 16,-1-21-16,0 0 16,0 0-16</inkml:trace>
  <inkml:trace contextRef="#ctx0" brushRef="#br0" timeOffset="108043.78">14160 9737 0,'0'0'0,"22"-21"0,-1-43 15,0 43-15,-21 0 16,0 0-16,0-1 0,0 1 16,0 0-16,0 0 15,-21 21-15,0 0 0,-1 0 16,1 0-16,-21 21 0,21 0 0,0 0 15,-22 1-15,22 20 0,0-21 0,0 0 16,0 22-16,-1-22 0,1 0 16,21 0-16,0 0 0,0 0 0,0 1 15,0-1-15,21-21 16,1 0-16,-1 0 0,0 21 16,0-21-16,0 0 0,0 0 0,1 0 15,-1 0-15,0 0 0,0 21 0,0-21 16,0 0-16,1 0 15,-1 21-15,0 0 16,-21 1-16,0-1 16,0 0-16,-21 0 15,0-21-15,-1 0 0,1 21 16,0-21-16,0 21 0,-21-21 0,20 0 16,1 0-16,0 0 0,0 0 15,-21 0-15,20 0 0,1 0 0,0 0 16,0 0-16,0 0 0,0 0 15,-1 0-15,1 0 16,0 0 0,21-21 62,-21 21-63,0 0 1,0 0-16</inkml:trace>
  <inkml:trace contextRef="#ctx0" brushRef="#br0" timeOffset="121127.38">12044 11049 0,'21'-21'0,"21"-21"31,-42 20-31,21 22 16,-42 0 15,0 22-15,0-1-16,0 0 15,0 21-15,-1-21 0,-20 22 0,21-1 0,-21 22 16,-1-22-16,-20 0 0,20 22 16,1-22-16,0 0 0,-1 1 15,1-22-15,0 21 0,-1-21 0,22 1 16,0-1-16,0 0 0,0 0 0,0-21 16,-1 0-16,1 0 31,21-21-31,0 0 15,0 0-15,0-1 0,0 1 16,21 21-16,-21-21 0,22 21 0,-1 0 16,0 0-16,0 0 15,0 0-15,0 0 0,1 0 0,20 0 16,-21 21-16,0-21 0,0 21 0,22 1 16,-22-1-16,0 0 0,21 0 15,-20 0-15,-1 0 0,21 1 0,-21-1 16,0-21-16,22 21 0,-22 0 0,0-21 15,0 21-15,0 0 0,1-21 16,-1 0-16,0 22 0,0-22 0,0 0 16,0 0-1,1 0-15,-1 0 16,0 0-16,0 0 16,-21-22-16,21 22 0,0-21 0,1 0 15,-1 21-15,0-21 0,0 0 16</inkml:trace>
  <inkml:trace contextRef="#ctx0" brushRef="#br0" timeOffset="121684.06">13039 11430 0,'0'0'16,"0"-21"-16,21 0 0,-21 0 15,0-1-15,0-20 0,0 21 0,0 0 16,0 0-16,0-1 0,0 1 15,-21 0-15,-1 0 0,1 0 16,0 21-16,0 0 0,0 0 0,0 0 16,-22 0-16,22 0 0,0 21 15,0 0-15,0 0 0,-22 22 0,22-1 16,0 0-16,-21 1 0,20 20 0,1-21 16,-21 1-16,21-1 0,0 0 15,-1 1-15,22-1 0,0-21 0,-21 22 16,21-22-16,0 0 0,0 0 15,0 0-15,21-21 0,1 0 16,-1 0-16,21 0 0,-21 0 16,0-21-16,22 21 0,-22-21 15,21 0-15,1-22 0,-22 22 16,21 0-16,-21-21 0,22-1 0,-22 22 16,0-21-16,0 0 0,0-1 15,0 1-15,-21 0 0,0-1 0,0 1 16,0 21-16,0 0 0,0 63 31,0-21-31,0 21 0,0-20 16,0 20-16,0 0 0,0 1 15,0-1-15,0 0 0,0-21 0,0 22 16,0-22-16,0 0 0,0 0 0,22 0 16,-22 1-16,21-1 15,0-21-15,0 21 0,0-21 16,0 0-16,1 0 0,-1 0 0,0 0 15,0 0-15,0 0 0,0-21 16,1 0-16,-1-1 0,0 1 0,0 0 16,21 0-16,-20-21 0</inkml:trace>
  <inkml:trace contextRef="#ctx0" brushRef="#br0" timeOffset="122151.4">13716 10986 0,'-42'0'16,"42"21"-1,0 0 1,0 0-16,21 0 0,0 0 16,0 1-16,-21-1 0,21 0 0,0 0 15,1 0-15,-1 0 0,0 1 16,0-1-16,0 0 0,0-21 0,1 21 15,-1-21-15,21 0 0,-21 0 16,22 0-16,-1 0 0,-21 0 16,21 0-16,-20 0 0,-1 0 0,0 0 0,0 0 15,0-21-15,0 21 16,1-21-16,-44 21 31,1 21-31,0 0 16,-21 0-16,21 22 0,-22-22 0,1 21 15,21-21-15,-22 22 0,1-22 16,0 21-16,-1-21 0,22 22 0,-21-22 16,21 0-16,0 0 0,-1 0 0,1 0 15,0 1-15,21-1 0,-21 0 16,0-21 0,21 21-16,0-42 31,0 0-16,0 0-15</inkml:trace>
  <inkml:trace contextRef="#ctx0" brushRef="#br0" timeOffset="124608.01">14859 2731 0,'0'-22'16,"0"1"-1,0 0-15,0 0 16,0 0 0,0 0-16,0-1 15,0 1 1,0 0 0,0 42 46,0 0-62,0 1 0,0-1 0,0 0 16,0 0-16,21 21 0,-21-20 15,0-1-15,0 21 0,0-21 0,21 22 16,-21-1-16,21-21 0,-21 21 16,22 1-16,-22-1 0,0 22 0,21-22 15,0 21-15,0-20 16,-21 20-16,21-20 0,0 20 0,1-21 15,-22 22-15,21-22 0,0 1 0,0-1 16,0 0-16,0 1 0,1-1 16,-22 0-16,21 1 0,0-1 0,0 0 15,0 1-15,0-1 0,1 0 16,-1 22-16,0-22 0,0 0 0,-21 1 16,21-1-16,0 0 0,-21 1 15,22-22-15,-1 21 0,0 1 0,-21-1 16,21-21-16,0 21 0,0-20 0,1 20 15,-22 0-15,21 1 0,0-22 16,0 21-16,0 0 0,0 1 0,1-1 16,-1 0-16,0 1 0,0-22 15,0 21-15,0 1 0,1-22 16,20 0-16,-21 21 0,0-21 0,0 1 16,22-1-16,-22 0 0,21 0 0,-21 0 15,22 0-15,-1 1 0,0-1 16,-20-21-16,20 21 0,0-21 15,1 21-15,-1-21 0,0 0 0,1 0 0,-1 21 16,0-21-16,1 0 0,-1 0 16,-21 0-16,21 0 0,1 0 0,-1 0 15,0 0-15,1 0 0,-1 0 0,-21 0 16,22 0-16,-1-21 16,0 21-16,1-21 0,-1 21 0,0-21 0,1 0 15,-1 21-15,21-22 0,-20 1 16,-1 21-16,0-21 0,1 0 15,-1 0-15,0 0 0,1 21 0,-1-22 16,0 1-16,1-21 0,-1 21 0,0 0 16,1-1-16,-1-20 0,0 21 15,1-21-15,-22-1 0,21 22 0,1-21 16,-1-1-16,0 22 0,-21-21 16,22 0-16,-1 20 0,-21-20 0,22 21 15,-1-21-15,0 20 0,-21-20 0,22 21 16,-1-21-16,0 20 15,1-20-15,-22 21 0,21-21 0,1-1 16,-22 22-16,21-21 0,0-1 16,-20 1-16,20 0 0,-21-1 0,21 22 15,1-21-15,-22 0 0,0 20 0,21-20 16,-20 21-16,-1 0 0,21 0 16,-21-22-16,0 22 0,1 0 0,20 0 15,-21-22-15,0 22 0,22-21 16,-22 21-16,0-22 0,21 22 0,-21-21 15,1 21-15,20-22 0,-21 1 16,0 21-16,22-21 0,-22-1 0,0 22 16,21-21-16,-21-1 15,1 22-15,20-21 0,-21 21 0,0-22 16,0 22-16,1-21 0,-1 21 0,0-22 16,0 22-16,21 0 0,-20-21 15,-22 21-15,21-1 0,0-20 0,0 21 16,0 0-16,-21 0 0,21-22 15,1 22-15,-22 0 0,21 0 0,-21 0 16,0-1-16,21 1 0,0 0 16,-21 0-16,0 0 0,21 0 15,-21-1-15,0 1 0,21 21 16,-21-21-16,22 21 0,-22-21 16,-22 21 30,1 0-46,0 21 16,-21-21-16,21 21 0,-1 0 16,-20 1-16,0-1 0,-1 0 0,1 0 15,0 0-15,-1 0 0,1 1 16,-21-1-16,20 0 0,1 0 0,0 0 16,-1 0-16,22-21 0,0 22 15,0-22-15,0 0 0,21 21 16,21-21 15,0 0-15,0-21-16,21-1 0,-20 22 0,20-21 15,0 0-15,1 0 0,-1 0 16,0 21-16,-21-21 0,22-1 0,-1 1 16,-21 0-16,22 0 0,-22 0 15,0 0-15,0-1 0,-21 1 16,21 0-16,0 21 15,-21-21-15,0 42 32,0 0-32,0 0 15,0 22-15,0-22 0,22 21 16,-22 1-16,0-1 0,0 0 0,21 1 16,-21 20-16,0-21 0,0 1 0,21-1 15,-21 0-15,0-20 0,21 20 16,-21 0-16,0-21 0,0 1 0,0 20 15,0-21-15,0 0 0,0 0 16,0 1-16,0-1 0,21-21 31,0 0-15,-21-21 0,22-1-16</inkml:trace>
  <inkml:trace contextRef="#ctx0" brushRef="#br0" timeOffset="125731.68">16891 3217 0,'0'-21'0,"0"0"0,0 0 16,0 0-16,0 42 47,0 0-47,0 0 0,-21 22 15,21-1-15,0 0 0,-21 1 16,21-1-16,0 0 0,0 1 0,-22-1 16,22 0-16,-21 1 0,21-1 0,-21-21 15,21 21-15,0-20 0,0-1 16,-21 0-16,21 0 0,0 0 15,0 0-15,0-42 47,21 0-47,-21 0 0,0 0 0,0 0 16,21-1-16,-21 1 0,21 0 16,-21-21-16,0-1 0</inkml:trace>
  <inkml:trace contextRef="#ctx0" brushRef="#br0" timeOffset="125963.98">16870 3323 0,'0'-21'0,"0"42"0,21-63 0,-21 21 0,0 0 16,21 42 15,-21 0-31,0 0 0,0 0 16,21 22-16,0-22 0,-21 21 0,22 0 16,-1-20-16,0 20 0,-21 0 15,21-21-15,0 22 0,0-22 0,-21 21 16,22-21-16,-1 1 0,-21-1 0,0 0 15,21 0-15,-21 0 0,21-21 16,-21 21-16,21-21 16,0 0-1,-21-21 1,0 0-16</inkml:trace>
  <inkml:trace contextRef="#ctx0" brushRef="#br0" timeOffset="126227.86">17484 3175 0,'0'0'16,"21"0"-16,-21-21 0,0 42 31,-21 0-31,-1 0 0,1 1 0,21 20 16,0 0-16,-21 1 0,0-1 0,21 0 15,-21 1-15,21-1 16,-21 0-16,-1 1 0,22-1 0,0 0 15,-21-21-15,0 1 0,21 20 0,-21-21 16,21 0-16,0 0 16,0 1-16,0-44 31,0 1-31,21 21 16,0-21-16</inkml:trace>
  <inkml:trace contextRef="#ctx0" brushRef="#br0" timeOffset="126507.57">17843 3281 0,'0'0'0,"0"21"16,0 0-16,0 0 15,0 1-15,0 20 0,0-21 0,0 21 16,0 1-16,-21-22 0,21 21 15,0 1-15,-21-1 0,21-21 0,-21 21 16,0-20-16,21-1 0,0 21 16,0-21-16,-21 0 0,21 1 0,0-1 15,0 0-15,0 0 0,0-42 47,0 0-47,21 0 0,0-1 16,-21 1-16</inkml:trace>
  <inkml:trace contextRef="#ctx0" brushRef="#br0" timeOffset="126807.35">17843 3302 0,'0'0'0,"0"-21"0,0 0 15,0 0-15,0-1 16,0 1-16,22 21 0,-1-21 15,0 21-15,0 0 0,21 0 0,-20 0 16,20 0-16,-21 0 0,21 0 16,-20 21-16,-1-21 0,0 21 0,0 22 15,0-22-15,-21 0 0,0 0 16,0 22-16,0-22 0,-21 0 0,0 0 16,0 0-16,0 22 0,-1-43 0,-20 21 15,21 0-15,-21 0 0,20-21 16,1 21-16,-21-21 0,21 0 15,0 0-15,-1 0 0,1 0 16,0 0-16,21-21 16,0 0-16,0-21 0</inkml:trace>
  <inkml:trace contextRef="#ctx0" brushRef="#br0" timeOffset="127515.6">20002 1249 0,'22'-21'0,"20"0"32,-42-1-32,21 22 0,0 0 0,0 22 15,1-1-15,20 21 16,-21-21-16,0 22 0,22-1 0,-1-21 15,-21 21-15,21 22 0,1-22 16,-22 1-16,21-1 0,-21 0 0,1 1 16,-1-1-16,-21 0 15,0 1-15,0-1 0,0-21 0,0 0 16,0 0-16,0 1 0,0-1 16,-21-21-16,21 21 0,-22-21 15,1 0 1,21-21-16,0 0 0,0-1 0</inkml:trace>
  <inkml:trace contextRef="#ctx0" brushRef="#br0" timeOffset="127823.44">20828 1185 0,'0'0'0,"21"-21"0,-21 0 31,-21 21-31,0 0 15,0 21-15,-22 0 0,1 1 16,0-1-16,-1 0 0,-20 21 0,-1-21 16,1 22-16,-1-22 0,22 21 15,-22 1-15,22-1 0,0 0 0,-1 1 16,1-22-16,21 21 0,-85 106 31,106-127-31,0 1 16,21-22 15,0 0-31,1-22 16,-1 1-16,0 21 0,0-21 15,0 0-15,22 21 0</inkml:trace>
  <inkml:trace contextRef="#ctx0" brushRef="#br0" timeOffset="128143.36">20891 1503 0,'0'0'0,"22"21"31,-22 0-31,0 22 16,0-22-16,0 21 0,0 0 0,0 1 16,0-1-16,-22 0 0,22 1 15,0 20-15,0-20 0,0-1 0,-21 0 16,21 22-16,-21-22 0,21 0 15,-21 1-15,21 20 0,-21-20 0,21-1 16,0 21-16,-21-20 0,21-1 0,-22 0 16,22 1-16,-21-1 0,21-21 15,0 22-15,0-22 0,0 0 16,0-42 0,0 0-1,0-1-15,0-20 0,21 0 0,-21-1 16,22 1-16,-22-21 0,21 20 15</inkml:trace>
  <inkml:trace contextRef="#ctx0" brushRef="#br0" timeOffset="128467.55">20891 1799 0,'0'0'0,"22"-169"32,-22 148-32,21 0 0,-21-1 15,21 1-15,0 0 0,-21 0 0,21 0 16,0 21-16,1-21 0,-1-1 15,0 22-15,21 0 0,-21-21 16,22 21-16,-22 0 0,21 0 0,-21 21 16,1 1-16,20-1 0,-21 0 15,-21 21-15,0-21 0,0 22 0,0-1 16,0-21-16,-21 22 0,0-1 16,0-21-16,-22 21 0,22-20 0,-21-1 15,21 0-15,-1 0 0,-20 0 16,21 0-16,0-21 0,0 0 0,21 22 15,-22-22-15,22-22 32,22 1-17,-1 0-15,0 0 0,0 21 16,21-21-16,-20 0 0</inkml:trace>
  <inkml:trace contextRef="#ctx0" brushRef="#br0" timeOffset="129019.6">21992 1524 0,'0'0'0,"0"-21"0,0 0 16,0 0-16,0-1 16,0 1-16,-21 21 0,0 0 15,21-21-15,-21 21 0,-1 0 16,1 0-16,0 0 0,0 21 15,0 0-15,0-21 0,-1 22 16,1 20-16,0-21 0,0 21 0,0-20 16,0 20-16,-1 0 0,22 1 15,-21-1-15,21 0 0,-21-21 0,21 22 16,0-22-16,0 0 0,0 0 16,0 0-16,0 1 0,0-1 0,21-21 15,0 0-15,1 0 0,-1 0 16,0 0-16,0 0 0,0 0 0,0-21 15,22-1-15,-22 1 0,0 0 16,0 0-16,22-21 0,-22 20 16,0-20-16,0 0 0,-21-1 0,21 22 15,-21-21-15,21 0 0,-21 20 16,0-20-16,0 21 0,22 0 0,-22 0 16,0 42-1,0 0 1,0 0-16,0 0 0,0 0 15,0 22-15,0-1 0,0-21 0,0 22 16,0-22-16,0 21 16,0-21-16,0 0 0,0 1 0,0-1 0,0 0 15,0 0-15,0 0 0,21-21 16,0 21 0,0-21-16,0-21 15,0 0-15,1 0 16,-1-21-16,0 20 0,-21 1 0,21-21 15</inkml:trace>
  <inkml:trace contextRef="#ctx0" brushRef="#br0" timeOffset="129303.44">22458 1185 0,'0'0'16,"0"-21"-16,0 0 0,0 0 16,0 42-1,0 0 1,0 0-16,0 1 0,0-1 15,0 21-15,0 0 0,0-20 0,0 20 16,0 0-16,-21 1 0,21-1 16,0 21-16,-22-20 0,22-1 0,0 0 15,0 1-15,0-22 0,0 21 16,-21-21-16,21 22 0,0-22 0,0 0 16,0 0-16,21-42 46,1 0-46,-22 0 16,21-22-16,0 1 0,0 21 0,0-21 16</inkml:trace>
  <inkml:trace contextRef="#ctx0" brushRef="#br0" timeOffset="129843.34">22881 995 0,'0'0'0,"0"42"15,0-21 1,0 1-16,0 20 0,0 0 0,0 1 16,0-1-16,0 0 0,-21 1 15,21-1-15,-21 0 0,0 1 16,21-1-16,0 0 0,-22 1 16,22-1-16,-21-21 0,0 21 0,21 1 15,0-22-15,0 0 0,-21 21 16,21-20-16,-21-1 0,21 0 0,-21 0 15,21-42 17,0 0-17,21 0-15,0-1 0,0-20 16,-21 21-16,21-21 0,0-1 0,1 1 16,-1 0-16,21-1 15,-21 22-15,0-21 0,1 21 0,20-22 0,-21 22 16,0 0-16,0 0 15,22 21-15,-22 0 0,0 0 0,0 0 16,0 0-16,1 21 0,-1-21 16,0 21-16,-21 0 0,0 22 15,0-22-15,0 0 0,0 21 0,0 1 0,0-22 16,0 21-16,0 0 0,0-20 16,0-1-16,0 21 0,0-21 0,0 0 15,0 1-15,0-1 0,0 0 16,0 0-16,-21-21 15,21-21 32,0 0-47,0 0 0,0-1 0,0 1 16,0 0-16,0 0 0,0 0 0</inkml:trace>
  <inkml:trace contextRef="#ctx0" brushRef="#br0" timeOffset="130143.16">22521 1397 0,'0'0'0,"-21"0"0,0 0 0,21 21 16,-21-21-16,0 0 0,42 0 31,21-21-16,-21 21-15,22 0 0,-1 0 0,0 0 16,1-21-16,-22 21 0,21 0 16,-21 0-16,0 0 0,1 0 0,-1 0 15,0 0-15,-21-21 32,-21 21-17,0 0 1,-1 0-16,1 0 15</inkml:trace>
  <inkml:trace contextRef="#ctx0" brushRef="#br0" timeOffset="138607.64">23812 2159 0,'-21'0'0,"21"21"16,-21-21-16,0 0 46,0 0-30</inkml:trace>
  <inkml:trace contextRef="#ctx0" brushRef="#br0" timeOffset="139387.95">23812 2201 0,'0'0'0,"-21"22"0,0-22 0,0 0 15,0 0-15,21 21 0,-21-21 16,42 0 62,21 0-78,-21-21 0,22 21 16,-1-22-16,0 1 0,22 21 15,-1-21-15,1 0 0,-1 0 0,22-22 16,-22 22-16,22-21 0,0 21 0,-1-22 15,1 22-15,0-21 0,-22 21 16,1-22-16,20 22 0,-41-21 16,20 21-16,-20 0 0,-1-1 15,-21 22-15,21-21 0,-20 0 0,-1 21 16,0-21-16,0 21 16,-21-21-1,-21 21 16,0 0-15,0 0-16,-1 0 0,1 0 16,0 0-16,0 0 0,-21 0 0,20 21 15,1-21-15,0 0 0,-21 0 16,21 0-16,-1 0 0,1 0 16,0 0-16,0 0 0,0 0 15,42 0 32,0 0-31,21 0-16,-20 0 0,20 0 15,0 0-15,-21 0 0,22-21 0,-1 21 16,-21 0-16,0 0 0,1 0 16,-1 0-16,0 0 0,0 0 15,-21 21 1,0 0-16,0 0 15,0 0-15,-21-21 16,21 22-16,-21-1 0,0 0 0,21 0 16,0 0-16,-22 0 0,1 1 15,21-1-15,-21-21 0,21 21 16,-21 0 0,0-21-16,0 21 15,-1-21 1,1 0-16</inkml:trace>
  <inkml:trace contextRef="#ctx0" brushRef="#br0" timeOffset="140059.57">23855 2328 0,'0'0'0,"0"22"16,0-1-1,21-21-15,0 21 16,0 0-16,22-21 0,-22 21 15,21 0-15,-21 1 0,22-1 0,-1 0 16,-21 0-16,21 0 0,1 0 16,-1 1-16,0-1 0,1 21 0,-1-21 15,0 0-15,22-21 0,-22 22 0,1-1 16,-1 0-16,0 0 0,1-21 16,20 21-16,-21 0 0,1-21 0,-1 0 15,0 22-15,1-22 0,-22 0 16,21 0-16,-21 0 0,1 0 0,-1 0 15,0 0 1,-21-22-16,0 1 16,0 0-16,-21 21 0,0-21 15,-1 21-15,-20 0 16,21-21-16,0 21 0,0 0 0,-1 0 16,1 0-16,0 0 0,0 0 15,42 0 16,21 0-15,-20 0-16,-1 0 0,21 0 16,0 0-16,-20 0 0,-1 0 0,0 21 15,0 0-15,0-21 0,-21 21 16,0 0-16,-21 1 16,0-1-16,0 0 0,-22-21 15,22 21-15,-21 0 0,0-21 16,-1 21-16,22-21 0,-85 22 15,106-44 1,43 1 0,-22 0-16</inkml:trace>
  <inkml:trace contextRef="#ctx0" brushRef="#br0" timeOffset="140644.23">25887 1651 0,'0'-21'15,"0"42"-15,-21-63 0,-1 21 0,1 21 16,0 0-16,0 0 15,0 0-15,0 21 16,-1 21-16,1-21 0,21 22 0,0-1 16,-21 0-16,21 22 0,-21-22 15,21 0-15,0 1 0,0-1 0,-21-21 16,21 22-16,-21-22 0,21 0 16,0 0-16,0 0 0,0 0 0,0 1 15,0-44 16,0 1-31,0 0 16,0-21-16,0 21 0,21-22 16,-21 22-16,21-21 15,-21-22-15,21 22 0,0 0 0,-21-1 16,21 1-16,1 0 0,-22-1 16,21 22-16,0 0 0,-21 0 0,21 0 15,0 21-15,0 0 16,1 21-16,-1 21 0,-21-21 0,21 22 15,-21-1-15,21 0 0,-21 1 16,0-1-16,0 0 0,0 1 0,0-22 16,0 21-16,0-21 0,0 22 15,0-22-15,0 0 0,0 0 16,0 0-16,0 0 16,-21-42 15,0 21-31,0-21 15</inkml:trace>
  <inkml:trace contextRef="#ctx0" brushRef="#br0" timeOffset="140812.14">25569 2032 0,'0'0'0,"21"0"31,1 0-31,20 0 16,-21 0-16,21-21 0,1 21 15,-1-21-15,22 0 0,-22 21 16,0-22-16,1 1 0,-1 0 16,0 0-16,1 0 0,-22-22 0</inkml:trace>
  <inkml:trace contextRef="#ctx0" brushRef="#br0" timeOffset="141275.94">26268 1630 0,'0'-21'15,"-21"42"1,-1-21-16,22 21 15,-21 0-15,21 0 0,0 22 16,0-22-16,0 21 0,0 1 0,-21-22 16,21 21-16,0 0 0,0-20 0,0 20 15,0-21-15,0 21 16,0-20-16,0-1 0,0 0 0,0 0 16,0 0-16,0 0 0,-21-21 15,21 22-15,0-44 47,0 1-47,0 0 16,0 0-16,0 0 0,21-22 15,-21 22-15,21 0 0,0 0 16,1 0-16,-1 0 0,0-1 0,0 1 16,0 21-16,0 0 0,22 0 15,-22 0-15,0 0 0,0 0 16,0 0-16,1 21 0,-22 1 0,0-1 15,0 0-15,0 0 0,0 0 16,0 0-16,-22 1 0,22-1 0,-21 0 16,-21 0-16,21-21 0,0 21 0,-1 0 15,-20-21-15,21 22 0,0-22 16,0 21-16,-1-21 0,1 0 0,0 0 16,21-21 15,21 21-31,0-22 15,1 22-15</inkml:trace>
  <inkml:trace contextRef="#ctx0" brushRef="#br0" timeOffset="141667.71">26776 1884 0,'0'0'0,"0"-21"0,0 0 31,0-1-31,-21 22 0,-1 0 0,1 0 16,0 0-16,0 0 0,0 0 16,0 22-16,-1-1 0,1-21 15,21 21-15,0 0 0,0 0 16,0 0 0,0 1-16,21-1 0,1 0 15,-1-21-15,0 21 0,0-21 16,0 21-16,0-21 0,1 21 0,-1-21 15,0 22-15,0-1 16,-21 0-16,0 0 16,0 0-16,-21-21 15,0 0-15,0 21 16,-1-21-16,-20 0 0,21 0 0,0 0 16,0 0-16,-1 0 0,1 0 0,0 0 15,0 0-15,0 0 16,21-21-1,0 0-15,0 0 16,0 0-16,21 0 0</inkml:trace>
  <inkml:trace contextRef="#ctx0" brushRef="#br0" timeOffset="141987.53">27136 1630 0,'0'-21'0,"0"42"0,0-63 16,0 20-16,0 1 0,0 0 15,0 42 17,-22 0-32,22 1 0,-21 20 0,21 0 15,0 1-15,-21 20 0,0-21 16,21 1-16,-21-1 0,21 0 0,0 1 15,0-1-15,0-21 0,-21 22 16,21-22-16,0 0 0,0 0 0,0 0 16,-22 0-16,22 1 15,22-22 17,-1 0-32,0-22 0,0 1 0,0 0 15</inkml:trace>
  <inkml:trace contextRef="#ctx0" brushRef="#br0" timeOffset="142416.28">27326 1884 0,'0'0'0,"21"-21"0,-42 42 47,0 0-47,0 0 0,21 0 15,-21 1-15,-1 20 0,22-21 0,0 0 16,0 0-16,-21 22 0,21-22 15,0 0-15,0 0 0,0 0 16,0 1-16,21-22 0,1 0 16,-1 0-16,0 0 0,0 0 15,0 0-15,0 0 0,1 0 0,20 0 16,-21-22-16,0 22 0,0-21 16,1 0-16,-1 0 0,0 0 0,-21-22 15,0 22-15,21-21 0,-21 21 16,0-22-16,0 22 0,0 0 15,0-21-15,0 21 0,-21 21 16,21-22-16,-21 22 0,0 0 0,-1 0 16,1 0-16,0 22 0,0-1 15,0 0-15,0 0 0,-22 0 0,22 0 16,0 1-16,21 20 0,-21-21 16,21 0-16,-21 0 0,21 1 0,0-1 15,0 0-15,0 0 16,21-21-16,0 21 0,0-21 15,0 0-15,0 0 16,1 0-16</inkml:trace>
  <inkml:trace contextRef="#ctx0" brushRef="#br0" timeOffset="143357.01">27898 1947 0,'0'0'15,"0"-21"-15,0 0 0,0 0 0,-22 21 31,1 0-15,0 21-16,0 0 0,21 22 16,0-22-16,0 0 0,-21 0 0,21 0 15,0 22-15,-21-22 0,21 0 16,0 0-16,0 0 0,0 0 16,0 1-16,21-1 15,0-21-15,0 0 16,0 0-16,0 0 0,1 0 15,-22-21-15,21 21 0,0-22 16,0 1-16,0 0 0,0 0 0,1 0 16,-22-22-16,21 22 0,0-21 15,0 21-15,-21-22 0,0 22 0,0 0 16,21 0-16,-21 42 31,0 0-31,-21 0 16,21 22-16,0-22 0,0 0 15,0 0-15,-21 22 0,21-22 16,0 0-16,0 0 0,0 0 16,0 0-16,21-21 0,0 0 15,-21 22-15,21-22 0,1 0 0,-1 0 16,0 0-16,0 0 0,0 0 16,0-22-16,1 22 0,-1-21 0,0 0 15,0 0-15,0 0 0,0-22 0,1 1 16,-22 0-16,0-1 0,21 1 15,-21-21-15,21 20 0,-21-20 16,0 20-16,0 1 0,0 21 16,0 0-16,0 0 0,0-1 0,0 44 47,0-1-47,-21 0 0,0 21 0,21 1 15,0-1-15,0 0 0,0 1 16,-22-1-16,22 0 0,0 1 0,0-22 15,0 21-15,0-21 0,0 0 16,0 22-16,0-22 0,0 0 16,22 0-16,-1-21 15,0 21-15,21-21 0,-21 0 0,22 0 16,-22 0-16,0 0 0,21 0 16,-20 0-16,-1-21 0,0 0 15,0 0-15,0 0 0,0 0 0,-21-1 16,22 1-16,-22-21 0,21 21 15,-21 0-15,0-1 0,0 1 0,0 0 16,0 0-16,-21 21 16,-1 21-16,22 0 15,-21 0-15,0 1 0,21-1 16,-21 0-16,21 0 0,0 0 0,0 0 16,0 1-16,0-1 0,0 0 15,0 0-15,0 0 0,21-21 16,0 21-16,0-21 15,1 0-15,-1 0 0,0 0 16,0 0-16,21 0 0,-20 0 0,-1-21 16,0 0-16,0 21 0,21-21 15,-20 0-15,-1 0 0,0-1 0,0 1 16,0 0-16,-21 0 0,0 0 16,21 21-16,-21-21 0</inkml:trace>
  <inkml:trace contextRef="#ctx0" brushRef="#br0" timeOffset="143663.82">28490 1778 0,'-42'0'0,"84"0"0,-105 0 15,42 0-15,-1 0 0,44 0 31,-1 0-31,0 0 0,0 0 16,21 0-16,-20 0 0,20-21 16,0 21-16,1 0 0,-1 0 0,0 0 15,1 0-15,-22 0 16,21-21-16,0 21 0,-20 0 0,-1 0 0,0 0 16,0 0-16,0 0 15,-21-21-15,21 21 0,-21-22 31,-21 22-15</inkml:trace>
  <inkml:trace contextRef="#ctx0" brushRef="#br0" timeOffset="144303.49">25739 2921 0,'0'0'0,"0"-21"0,0 0 16,-22 21 15,22 21-31,-21 0 0,0 0 0,21 0 16,0 22-16,-21-22 0,0 21 15,0 1-15,21-1 0,0 0 0,-22 22 16,1-22-16,21 0 0,-21-20 16,21 20-16,0-21 0,0 21 0,0-20 15,0-1-15,-21-21 0,21 21 16,0-42 15,0 0-31,0-1 16,21-20-16</inkml:trace>
  <inkml:trace contextRef="#ctx0" brushRef="#br0" timeOffset="144736.25">25590 2942 0,'0'0'0,"0"-21"0,0 0 16,0 0-16,0 0 0,0-1 0,0 1 15,0 0-15,22 21 16,-1-21-16,0 21 0,0 0 0,0 0 16,22 0-16,-1 0 15,0 0-15,1 0 0,-1 0 0,0 21 16,-21-21-16,22 21 0,-22 0 16,0 1-16,0 20 0,-21-21 0,0 0 15,0 0-15,-21 1 0,0-1 0,0 0 16,-22 0-16,-20 21 0,21-20 15,-22-1-15,22-21 0,-1 21 0,1 0 16,0-21-16,21 0 0,-22 0 16,22 0-16,0 0 0,0 0 15,42 21 32,0-21-47,0 43 0,0-22 16,1 0-16,-1 0 0,0 0 15,21 22-15,-21-22 0,1 0 0,-1 0 16,0 0-16,0 0 0,0 1 0,0-22 16,1 21-16,-1-21 0,21 0 15,-21 0-15,0 0 0,1 0 0,-1 0 16,0 0-16,0 0 0,0-21 16,0-1-16,1 1 0,-1 0 0</inkml:trace>
  <inkml:trace contextRef="#ctx0" brushRef="#br0" timeOffset="145099.56">26162 3302 0,'0'21'31,"21"-21"-31,0 0 16,0 0-16,1-21 15,-1 0-15,0 21 0,0-21 0,0 0 16,0-1-16,22 22 0,-22-21 15,0 0-15,-21 0 0,21 0 0,-21 0 16,0-1-16,0 1 16,-21 21-1,0 0 1,0 0-16,0 21 0,-1 1 16,1-1-16,0 0 0,0 21 0,0-21 15,0 22-15,21-22 0,-22 21 16,22-21-16,0 1 0,0 20 0,0-21 15,0 0-15,22 0 16,-1 1-16,0-22 0,0 0 0,0 0 16,0 0-16,1 0 0,-1 0 0,0 0 15,21-22-15,-21 22 0,1-21 16,-1 0-16,21 0 0,-21 0 0,0 0 16</inkml:trace>
  <inkml:trace contextRef="#ctx0" brushRef="#br0" timeOffset="145359.1">26776 2858 0,'0'0'0,"0"-22"16,0-41-1,0 42-15,-21 42 16,21 0-16,0 0 16,0 0-16,-22 22 0,22-22 15,0 21-15,-21 1 0,21-1 0,0 0 16,0 1-16,0-1 0,0 0 15,0 1-15,0-1 0,0 0 16,0-21-16,0 1 0,0 20 16,0-21-16,0 0 0,0 0 15,21-21 1,1 0 0,-1 0-16,0-21 0,0 0 0</inkml:trace>
  <inkml:trace contextRef="#ctx0" brushRef="#br0" timeOffset="145875.79">27305 3090 0,'0'0'0,"21"0"0,-21-63 31,-21 63-31,0-21 0,0 21 16,-1 0-16,1 0 0,0 0 15,0 0-15,0 0 0,0 21 0,-1 0 16,1 0-16,-21 0 0,21 1 16,0 20-16,-1 0 0,1-21 0,21 22 15,0-1-15,-21 0 16,21-20-16,0 20 0,0-21 0,0 0 0,0 0 16,0 1-16,21-1 15,0-21-15,1 0 16,-1 0-16,0 0 0,0 0 0,21-21 15,-20 21-15,-1-22 0,0 1 16,21-21-16,-21 21 0,1-22 0,-1 22 16,0-21-16,0 0 0,0-1 15,0 22-15,-21-21 0,0 21 0,0-1 16,0 1-16,0 0 0,0 42 31,0 0-31,0 1 16,0 20-16,0-21 0,-21 21 0,21-20 15,0 20-15,0-21 0,0 0 16,0 22-16,0-22 0,0 0 16,0 0-16,0 0 0,21 0 15,1-21 1,-1 0-16,0 0 16,0-21-16,0 0 0,0 0 15,1 0-15,20 0 0,-21-1 0</inkml:trace>
  <inkml:trace contextRef="#ctx0" brushRef="#br0" timeOffset="147033.65">27792 2900 0,'0'-21'0,"0"42"0,0-85 15,0 43-15,0 0 0,-21 0 16,21 0 0,-22 21-16,22 21 15,-21 0-15,21 0 0,-21 0 16,21 22-16,0-1 0,0-21 0,0 22 15,0-1-15,0 0 0,0 1 16,0-1-16,0 0 0,0 1 0,0-1 16,0 0-16,0-21 0,0 1 0,0 20 15,0-21-15,0 0 16,21 0-16,0-21 0,1 0 16,-1 0-1,0 0-15,0-21 0,-21 0 0,21 0 16,0 0-16,1 0 0,-1-1 15,-21-20-15,21 21 0,0-21 0,-21 20 16,21-20-16,-21 21 0,0 0 16,21 0-16,-21-1 0,0 1 15,0 42 1,0 1 0,0 20-16,0-21 0,0 0 15,0 0-15,0 22 0,0-22 16,0 0-16,0 0 0,0 0 15,0 1-15,0-1 0,0 0 0,0 0 16,0 0 0,22-21-16,-1 0 0,0 0 15,21 0-15,-21 0 0,22 0 0,-22-21 16,0 21-16,21-21 0,-20 0 16,-1 0-16,0-1 0,0-20 0,-21 21 15,21-21-15,0 20 0,-21 1 16,0-21-16,0 21 0,0 0 0,0-1 15,0 44 17,0-1-17,0 0-15,0 0 0,0 21 16,0-20-16,0-1 0,0 21 0,0-21 16,0 0-16,0 1 0,0-1 15,0 0-15,0 0 0,22-21 31,-1 0-31,0 0 16,0 0-16,0-21 0,0 0 16,1 0-16,-1-1 0,-21-20 0,21 21 15,0 0-15,0-22 0,-21 22 16,21-21-16,-21 21 0,22 0 16,-22-1-16,0 1 0,0 42 31,0 1-16,0-1-15,0 0 0,0 0 16,0 0-16,0 22 0,0-22 0,0 0 16,0 0-16,0 21 0,0-20 15,0-1-15,0 0 0,0 0 0,0 0 16,21-21-16,0 0 16,0 21-16,0-21 0,22 0 0,-22 0 15,21 0-15,-21 0 0,22 0 0,-22-21 16,21 0-16,-21 0 0,0 0 15,1 0-15,-1-1 0,0-20 0,0 21 16,0-21-16,-21 20 16,21-20-16,-21 21 0,0 0 0,0 0 15,0-1-15,0 1 0,-21 21 16,0 0-16,0 0 0,0 0 16,0 0-16,-1 21 0,1 1 15,0-1-15,21 21 0,0-21 0,-21 22 16,21-1-16,0-21 0,0 0 15,0 22-15,0-22 0,0 0 0,0 0 16,21 0-16,0-21 0,-21 21 16,21-21-16,1 0 0,-1 0 0,0 0 15,21 0-15,-21 0 0,1 0 16,20 0-16,-21-21 0,21 0 16,-20 21-16,-1-21 0,0 0 0,0 0 15,0-1-15,0 1 0,1-21 16,-22 21-16,21 0 0,-21-22 0,0 22 15,0 0-15,0 0 0</inkml:trace>
  <inkml:trace contextRef="#ctx0" brushRef="#br0" timeOffset="147272.04">28744 2836 0,'0'0'16,"-21"0"-16,0 0 0,0-21 0,0 21 0,-1 0 94,1 0-94,0 0 15,0 0-15</inkml:trace>
  <inkml:trace contextRef="#ctx0" brushRef="#br0" timeOffset="147545.76">27665 2963 0,'0'0'0,"-21"0"32,42 0-17,0 0-15,0 0 16,0 0-16,0 0 0,1 0 0,-1 0 16,0 0-16,0 0 0,0 0 15</inkml:trace>
  <inkml:trace contextRef="#ctx0" brushRef="#br0" timeOffset="153879.29">29866 1863 0,'0'21'47</inkml:trace>
  <inkml:trace contextRef="#ctx0" brushRef="#br0" timeOffset="154361.01">30099 1778 0,'0'-21'0,"0"42"0,0-63 16,21 21-16,0-1 15,0 1-15,-21 0 16,22 0-16,-1 0 16,-21 0-1,0-1-15,0 44 47,-21-1-47,-1 0 16,1 0-16,0 21 0,-21 1 0,21-1 15,-1 0-15,-20 1 0,21-1 16,-21-21-16,20 22 0,1-1 0,0 0 16,0 1-16,0-1 0,0-21 15,21 21-15,0-20 0,0-1 0,0 0 16,0 0-16,0 0 0,0 0 16,21 1-16,0-1 0,-21 0 0,21-21 15,21 21-15,-20-21 0,-1 0 16,0 0-16,0 0 0,21 0 0,-20 0 15,-1 0-15,0 0 16,0 0-16,0 0 0,0 0 16,1-21-1,-1 0-15,-21 0 16,21-1 0,0 1-16</inkml:trace>
  <inkml:trace contextRef="#ctx0" brushRef="#br0" timeOffset="155047.64">30713 1757 0,'0'0'15,"21"0"-15,-21-21 0,0 0 0,0-1 16,0 1-16,0 0 16,0 42 31,-21 0-47,0 22 0,21-1 15,-22 0-15,1 1 0,0-1 16,0 0-16,0 1 0,0-1 15,-1-21-15,1 22 0,-21-22 0,21 21 16,21-21-16,-21 0 0,-1 1 16,1-1-16,21 0 0,21-42 62,1 21-62,-1-21 0,-21-1 0,21 1 16,0-21-16,0 21 0,0 0 15,1-22-15,20 1 0,-21 0 0,0-1 16,0 1-16,1 0 16,-1-1-16,-21 22 0,21-21 0,-21 21 15,21-1-15,-21 1 0,0 42 47,-21 1-47,0 20 0,0-21 16,-1 21-16,1 1 0,0-1 0,0 0 15,-21 1-15,20-22 0,1 21 16,0-21-16,0 1 0,0 20 0,0-21 16,-1 0-16,1-21 0,21 21 15,-21 1-15,21-1 16,0-42 31,21 21-32,0-22-15,1 1 0,-1 21 0,0-21 16,0 0-16,0 0 0</inkml:trace>
  <inkml:trace contextRef="#ctx0" brushRef="#br0" timeOffset="155583.35">31009 1461 0,'0'0'0,"21"0"47,0 0-31,1 0-16,-1 21 0,0-21 15,21 21-15,-21-21 0,1 21 0,-1 21 16,21-20-16,-21 20 16,0-21-16,-21 21 0,0 1 0,0-1 15,0 0-15,0 1 0,0-1 16,0 0-16,-21 1 0,0-1 16,0-21-16,0 22 0,0-22 0,-1 21 15,-20-21-15,21 0 0,0 1 16,-22-1-16,22 0 0,0 0 0,0-21 15,-21 21-15,20 0 0,1-21 16,0 22-16,0-22 0,0 21 16,0-21-1,21 21-15,-22-21 32</inkml:trace>
  <inkml:trace contextRef="#ctx0" brushRef="#br0" timeOffset="160043.78">30459 2879 0,'0'0'0,"21"0"16,0 0-16,0 0 16,0 0-16,1-21 15,-1 21-15,-21-22 16,-21 22 46,-1 0-62,1 0 16,0 0-16,0 22 0,0-22 16,0 21-16,-1 0 0,1-21 0,-21 21 15,21 0-15,0 0 0,-22 1 16,22-1-16,0 0 0,0 0 0,0 21 15,-1-20-15,1 20 0,0 0 16,0 1-16,0-1 0,21 0 16,-21 1-16,-1-22 0,1 21 0,21 0 15,0 1-15,-21-22 0,0 0 16,21 21-16,0-20 0,-21-1 0,21 0 16,0 0-16,0 0 0,21 0 15,0 1-15,21-22 0,-20 21 16,-1-21-16,21 0 0,-21 0 15,22 21-15,-22-21 0,21 0 0,-21 0 16,22 0-16,-22 0 0,0 0 16,0 0-16,0 0 0,0 0 0,1 0 15,-1 0-15,0 0 32,-21-21-32,0 0 31,0-1-16,21 1-15,-21 0 16,21 0-16</inkml:trace>
  <inkml:trace contextRef="#ctx0" brushRef="#br0" timeOffset="160607.45">31009 3006 0,'0'0'0,"0"-21"15,21 21-15,-21-22 16,21 22-16,-21-21 16,0 0-1,0 42 16,-21 0-15,0 1-16,21-1 16,-42 0-16,21 21 0,-1-21 0,1 22 0,0-1 15,0-21-15,-21 22 16,20-1-16,1 0 0,0-21 0,0 22 16,0-22-16,0 21 0,21-21 15,-22 1-15,22-1 0,-21-21 0,21 21 16,0 0-16,0-42 47,21 0-32,1 0-15,-1-1 16,0 1-16,0 21 0,0-21 16,0 0-16,22 0 0</inkml:trace>
  <inkml:trace contextRef="#ctx0" brushRef="#br0" timeOffset="160984.24">31390 2985 0,'0'0'16,"21"-22"-16,-21 1 16,0 0-16,21 21 0,-21-21 15,0 42 32,0 0-47,-21 0 0,0 1 16,0-1-16,0 0 0,0 21 15,-1-21-15,1 1 0,0 20 0,-21-21 16,21 21-16,-22 1 0,22-22 16,-21 21-16,21-21 0,-22 22 0,22-22 15,0 0-15,0 0 0,0 0 16,-1 1-16,22-1 0,0 0 0,-21-21 15,21 21-15,-21-21 16,42 0 15,0 0-15,1-21-16,-1 21 0,0-21 16,0 0-16,0-1 0,0 1 0</inkml:trace>
  <inkml:trace contextRef="#ctx0" brushRef="#br0" timeOffset="161475.95">31708 2582 0,'0'0'15,"-22"0"1,44 0 0,-1 0-1,0 22-15,0-1 16,21 0-16,-20 0 0,-1 0 0,0 22 16,0-22-16,0 21 0,0-21 15,-21 22-15,22-1 0,-22-21 0,21 21 16,-21 1-16,0-1 0,0-21 15,0 22-15,0-1 0,0 0 16,0 1-16,0-1 0,0 0 16,0 1-16,0-1 0,-21 0 0,-1 1 15,1-1-15,0-21 0,-21 21 16,21-20-16,-22 20 0,22-21 0,-21 21 16,-1-20-16,22-1 0,-21 0 15,0 0-15,20 0 0,1-21 0,-21 21 16,21 1-16,0-22 0,-1 0 15,22 21-15,-21-21 0,0 0 16,42 0 31,0-21-47,1 21 0,-1-22 0,-21 1 16,21 0-16</inkml:trace>
  <inkml:trace contextRef="#ctx0" brushRef="#br0" timeOffset="163115.04">30692 2921 0,'0'0'0,"-22"0"46,1 0-30,0 0 0,0 0-16,0 0 0,0 0 15,-1 0 1,1 0-16,0 0 0,0 21 16,0-21-16,0 21 15,-1-21-15,1 0 0,0 22 16,0-22-16,0 21 0,0-21 15,-1 21-15,1-21 0,0 21 0,0-21 16,0 21-16,0-21 0,-1 21 16,1 1-16,0-1 0,0 0 15,0 21-15,21-21 0,0 1 16,0-1-16,-21 0 0,21 21 0,-22-21 16,22 1-16,0-1 0,-21 21 15,21-21-15,0 0 0,0 1 0,0-1 16,0 0-16,0 0 0,0 0 15,0 0-15,0 1 0,0-1 16,0 0-16,0 0 0,0 0 16,0 0-16,0 1 15,0-1-15,0 0 0,21 0 16,1 0 0,-22 0-1,21-21-15,0 0 16,-21 22-16,21-22 0,0 0 0,0 0 15,1 0-15,-1 0 16,0 0-16,0 0 0,0 0 0,0 0 16,1 0-16,-1 0 15,0 0-15,0 0 0,0 0 16,0 0-16,1 0 31,-44 0 32,1 0-48,0 0-15,0 0 16,0 0 0,0 0-16,-1 0 15,22-22-15,-21 22 0,0 0 16,0-21-16,0 21 15,21-21-15,-21 21 0,-1-21 16,22 0-16,-21 21 0,21-21 16,-21 21-16,21-22 0,-21 22 15,21-21-15,0 0 0,-21 21 16,21-21-16,0 0 0,-21 21 0,21-21 16,0-1-16,0 1 15,-22 0-15,22 0 0,0 0 16,0 0-16,0-1 15,0 1-15,0 0 0,0 0 0,0 0 16,0 0-16,0-1 0,0 1 16,22 0-16,-1 0 0,0 0 0,-21 0 15,21-1-15,-21 1 0,21 0 16,0 21-16,-21-21 0,22 0 0,-1 21 16,-21-21-16,21-1 0,0 22 15,0-21-15,0 0 0,1 0 16,-1 21-16,0-21 0,0 21 15,0 0-15,0-21 0,1 21 16,-1 0 0,-21-22-1,21 22 1,-42 0 109,0 0-109,-1 0-1</inkml:trace>
  <inkml:trace contextRef="#ctx0" brushRef="#br0" timeOffset="175679.62">25760 3895 0,'-21'0'0,"-43"0"31,43 0-31,0 0 16,0 0-1,42 0 64,0 0-79,0 0 0,0 0 0,22 0 15,-1 0-15,21 0 0,-20 0 16,20 0-16,1 0 0,20 0 0,-20 0 15,-1 0-15,1 0 0,21 0 0,-22 0 16,22 0-16,-1 0 16,1 0-16,21 0 0,-21-21 0,20 21 0,-20 0 15,0 0-15,-1-22 16,1 22-16,-21-21 0,-1 21 0,22 0 16,-22 0-16,22-21 0,0 21 15,-22 0-15,22 0 0,-1-21 0,1 21 16,-21 0-16,20 0 0,-20 0 15,-1 0-15,-20 0 0,-1 0 0,0 0 16,1 0-16,-1 0 0,-21 0 16,21 0-16,-20 0 0,-1 0 0,0 0 15,0 0 1,0 0 0,-42 0 15,0 0-31,0 0 15,0 0-15,-1 0 0,1 0 16,-21 0-16,21 0 0,0 0 0,-22 0 16</inkml:trace>
  <inkml:trace contextRef="#ctx0" brushRef="#br0" timeOffset="176399.41">26120 4001 0,'-22'0'0,"44"0"0,-65 0 16,22 0-16,0 0 0,0 0 15,0 0-15,-1 0 0,44 0 110,-1 0-110,0 0 0,0 0 15,0 0-15,0 0 0,1 0 0,20 0 16,-21 0-16,21 0 16,-20 0-16,20 0 0,0 0 0,1 0 15,20 0-15,-21 0 0,22 0 0,21 0 16,-1 0-16,1-22 0,21 22 15,0 0-15,-22 0 0,22 0 16,-21 0-16,-1 0 0,1 0 0,0 0 16,-1 0-16,1 0 0,0 0 15,-1 0-15,-20 0 0,-1-21 0,22 21 16,-43 0-16,22 0 0,-22-21 16,1 21-16,-1 0 0,0 0 0,-21-21 15,1 21-15,-1 0 0,0 0 16,0 0-16,0 0 0,0 0 31,-42 0 32,0 0-48,0 0 1,21-21-16,-21 21 15</inkml:trace>
  <inkml:trace contextRef="#ctx0" brushRef="#br0" timeOffset="177902.94">19071 4974 0,'0'0'0,"-21"0"0,0-21 16,0 21-1,-1 0-15,1 0 16,0 0 0,0 0-16,0 0 15,0 0-15,-1 0 0,1 0 16,0 0-16,0 0 0,0 0 16,0 0-16,-1 0 15,22 21 1,22-21 15,-1 0-31,21 0 0,-21 0 16,22 0-16,20 0 0,-21 0 0,22 0 15,-1 0-15,22 0 0,-21 0 16,20-21-16,1 21 0,0-21 0,-1 21 16,1 0-16,-22 0 0,1 0 0,-22 0 15,22 0-15,-43 0 0,21 0 16,-21 0-16,1 0 0,-1 0 0,0 0 15,-21-21 1,0 0 15,0-1-15,-21 22 0,21-21-16,-21 0 15,-1 21-15,1-21 16,0 0-16,0 21 0,0-21 15,0 21-15,-1-22 0</inkml:trace>
  <inkml:trace contextRef="#ctx0" brushRef="#br0" timeOffset="178283.42">19558 4657 0,'0'0'0,"-21"0"0,0 0 0,-1 0 0,1 0 16,21 21-1,21-21 1,1 0-16,20 21 0,-21-21 0,21 0 15,-20 0-15,20 0 0,0 21 16,1-21-16,-1 0 0,-21 0 0,21 21 16,1-21-16,-22 22 0,0-22 15,21 21-15,-20 0 0,-1 0 16,0-21-16,-21 21 0,0 0 16,0 1-16,0-1 15,0 0 1,-21 0-16,0 0 0,-1-21 0,1 21 15,-21 1-15,21-1 0,0 0 0,-22 0 16,1 0-16,21 22 0,-22-22 16,1 0-16,21 0 0,-21 0 0,20-21 15,-20 21-15,21 1 0,0-1 16,0-21-16,21 21 0,-22-21 16,22 21-16,22-21 31,-1-21-31,0 0 15,0 21-15,21-43 0,1 22 16</inkml:trace>
  <inkml:trace contextRef="#ctx0" brushRef="#br0" timeOffset="178615.23">20722 4445 0,'0'0'16,"0"21"15,0 0-31,21-21 0,0 22 0,1 20 16,-1-21-16,0 0 0,21 0 15,-21 22-15,1-22 0,-1 21 0,0-21 16,0 22-16,0-22 0,0 21 0,1-21 15,-1 1-15,-21 20 0,0-21 16,0 0-16,0 0 0,0 1 16,0-44 15,0-20-15,0 21-16,0 0 15,0-22-15</inkml:trace>
  <inkml:trace contextRef="#ctx0" brushRef="#br0" timeOffset="178880.08">21167 4403 0,'0'0'0,"-22"0"31,1 21-15,0 0-16,0 0 0,0 0 0,0 1 15,-22 20-15,22 0 0,-21-21 16,-1 22-16,1-1 0,-21 22 0,20-22 15,-20 0-15,-1 1 0,22-1 16,0 0-16,-1 1 0,22-22 16,0 21-16,0-21 0,21 0 0,-21 1 15,42-22 1,0 0-16,0 0 0,0 0 16,22-22-16,-1 22 0,-21-21 15,21-21-15,22 21 0,-22 0 0,1-22 16</inkml:trace>
  <inkml:trace contextRef="#ctx0" brushRef="#br0" timeOffset="179195.91">21315 4614 0,'0'22'15,"0"-1"-15,0 0 16,0 0-16,0 0 0,0 22 15,0-22-15,0 21 0,0 0 0,0 22 16,0-22-16,-21 22 0,21-1 16,-22-20-16,1 20 0,21 1 0,-21-1 15,0 22-15,0-22 0,21 1 0,-21 20 16,-1-20-16,1-1 16,0 1-16,0-1 0,21-20 0,-21-1 0,21 0 15,-21-20-15,21 20 0,0-21 16,0 0-16,0-42 15,21 0 1,-21-21-16,21 20 0,0-20 16,0 0-16,-21-1 0,21-20 15,1-1-15</inkml:trace>
  <inkml:trace contextRef="#ctx0" brushRef="#br0" timeOffset="179495.85">21315 4741 0,'0'-21'0,"0"42"0,0-84 16,0 42-16,0 0 0,0-1 16,21-20-16,0 42 0,21-21 0,-20 0 15,20 21-15,-21 0 0,21 0 0,1 0 16,-1 0-16,0 21 0,-20 0 16,-1 0-16,0 0 0,0 22 0,-21-22 15,0 21-15,0-21 0,0 22 16,-21-1-16,0-21 0,-22 22 0,22-22 15,-21 21-15,0-21 0,-1 0 16,1 1-16,0-1 0,20-21 16,-20 21-16,21-21 0,0 0 0,0 0 0,21-21 31,21 0-15,0-1-16,0 1 0,21 0 15,-20 0-15</inkml:trace>
  <inkml:trace contextRef="#ctx0" brushRef="#br0" timeOffset="179979.57">22183 4551 0,'0'0'15,"-22"0"-15,-62-42 16,63 42-16,-1 0 15,1 0-15,0 0 0,0 0 0,0 21 16,0 0-16,-1 0 0,1 0 16,0 22-16,0-22 0,0 21 0,0-21 15,21 22-15,0-1 0,0 0 16,0 1-16,0-22 0,0 21 0,0-21 16,0 0-16,42 43 15,-21-64 1,0 0-16,0 0 0,1 0 0,-1 0 0,0-21 15,0 0-15,0-1 0,0-20 16,1 21-16,-1-21 0,0-1 16,-21 22-16,0-21 0,0-1 0,21 1 15,-21 0-15,0 21 0,21-1 16,-21 1-16,0 0 0,0 42 31,0 0-31,0 1 0,0 20 16,0-21-16,0 21 0,0 1 15,0-22-15,0 21 0,0 1 0,0-22 16,0 21-16,0-21 0,0 0 16,0 1-16,0-1 0,0 0 15,0 0-15,21-21 0,1 0 0,-1 0 0,0-21 16,0 0 0,0 0-16,0-1 0</inkml:trace>
  <inkml:trace contextRef="#ctx0" brushRef="#br0" timeOffset="180211.44">22585 4360 0,'0'0'0,"0"-21"0,0 0 16,0 42-1,-21 0 1,-1 22-16,22-22 16,0 21-16,-21 1 0,0-22 0,21 21 0,-21 0 15,21 1-15,-21-1 16,21 22-16,0-22 0,0-21 0,-21 21 15,21 1-15,0-1 0,0-21 0,0 0 16,0 1-16,0-1 0,0 0 16,21-21-16,0 0 15,0 0-15,0-21 0,0 0 16,1-1-16</inkml:trace>
  <inkml:trace contextRef="#ctx0" brushRef="#br0" timeOffset="180651.19">22923 4360 0,'0'0'0,"22"-21"0,-22 0 16,0 0-16,0 42 16,0 0-1,0 22-15,0-22 0,-22 21 16,22 0-16,-21-20 0,21 41 0,-21-21 16,21 1-16,-21-1 0,0 0 15,21 22-15,-21-22 0,-1 1 0,22-1 16,-21-21-16,21 21 0,0-20 15,-21-1-15,21 0 0,0 0 0,-21-21 16,21 21-16,0-42 31,0 0-31,21 0 0,0-22 16,0 22-16,1-21 0,-1 0 16,0-1-16,21 1 0,-21 0 0,1 20 15,-1-20-15,21 21 0,-21-21 0,22 20 16,-22 1-16,21 0 0,-21 21 15,0 0-15,22 0 0,-22 0 0,0 21 16,0 0-16,-21 1 0,21 20 16,-21-21-16,0 0 0,22 22 0,-22-1 15,0-21-15,0 0 0,0 22 0,0-22 16,-22 0-16,1 0 0,21 0 16,-21 0-16,0 1 15,0-22-15,0 0 16,21-22-1,-22 22-15,22-21 0</inkml:trace>
  <inkml:trace contextRef="#ctx0" brushRef="#br0" timeOffset="180820.09">22479 4657 0,'0'0'0,"21"0"31,0 0-15,22 0-16,-22 0 0,0-21 0,21 21 16,1 0-16,-22-22 0,21 22 15,0 0-15</inkml:trace>
  <inkml:trace contextRef="#ctx0" brushRef="#br0" timeOffset="182167.33">24193 4911 0,'0'0'15,"0"21"-15,0 0 16,0-42-1,0 0 1,0 0-16,0-1 0,22-20 16,-1 21-16,0-21 0,0-1 15,0 22-15,0-21 0,1-1 0,-1 1 16,0-21-16,-21 20 0,0 1 16,0 0-16,0-1 0,0 1 0,0 21 15,0 0-15,0-1 0,-21 22 16,0 0-16,-1 0 0,22 22 15,0 20-15,-21 0 0,0 1 16,21-1-16,-21 0 0,21 1 16,0 20-16,-21 1 0,0-1 0,21 1 15,0-22-15,0 21 0,0-20 16,0 20-16,0-20 0,0-22 0,0 21 16,21-21-16,0 0 0,0 1 0,0-1 15,0-21-15,1 0 0,20 0 16,-21 0-16,21 0 0,-20-21 0,20-1 15,0 1-15,-21 0 0,22-21 16,-22-1-16,0 22 0,21-42 0,-42 20 16,0 1-16,22 21 15,-22-21-15,0-1 0,0 22 0,0 0 16,-22 21-16,1 0 16,0 0-16,0 0 0,0 0 15,21 21-15,-21 0 0,-1 0 0,22 1 16,-21-1-16,21 0 0,0 0 15,0 0-15,0 0 0,0 1 16,21-22-16,22 0 0,-22 0 16,21 0-16,-21 0 0,22-22 15,-1 22-15,0-21 0,1 0 0,-1 0 16,0 0-16,-20 0 0,20 21 16,0-22-16,-21 1 0,1 0 0,-1 21 15,0-21-15,-21 42 47,0 0-31,0 0-16,-21 1 0,21-1 15,0 21-15,0-21 0,0 0 16,0 1-16,0-1 0,0 0 0,0 0 16,0 0-16,21-21 0,0 21 0,0-21 15,22 0-15,-22 0 16,0 0-16,0 0 0,21-21 15,-20 0-15,20 0 0,-21 0 0,0-22 16,22 22-16,-22-21 0,0 21 16,0-22-16,0 22 0,0 0 0,-21 0 15,0 0-15,0 0 0,0-1 16,0 44 15,0-1-31,0 0 16,0 0-16,-21 21 0,21 1 0,0-1 15,0 22-15,0-22 0,0 21 16,0 1-16,0-1 0,0 1 0,0-1 16,0 1-16,0-1 0,0 1 15,0 21-15,0-1 0,0-20 16,-21 20-16,21-20 0,0-1 0,0 22 16,0-21-16,0-1 0,0-21 0,-21 22 15,21-22-15,-21 1 0,21-1 0,0 0 16,0-21-16,0 22 0,-21-22 15,21 0-15,-22-21 0,1 0 0,0 0 16,0-21-16,0 0 16,21 0-16,0-22 0,-21-20 15,21 20-15,-22-20 0,22-22 0,0 22 16,0-43-16,0 21 0,0-21 16,0 22-16,0-1 0,22-21 15,-22 43-15,21-22 0,0 22 0,0-1 16,0 1-16,0 20 0,22 1 0,-22 0 15,0-22-15,21 22 0,1-1 16,-22 1-16,21 0 0</inkml:trace>
  <inkml:trace contextRef="#ctx0" brushRef="#br0" timeOffset="182871.92">27368 4636 0,'0'0'0,"0"-22"0,0 1 16,0 0-16,0 0 16,-21 21-16,21-21 15,-21 0-15,0 21 0,21-22 0,-21 22 16,0-21-16,-1 21 0,1 0 15,0 0-15,0 0 0,0 21 0,-22 1 16,22-1-16,0 0 0,0 0 0,0 21 16,0 1-16,21-1 0,0 0 15,0 1-15,0-1 0,0 22 0,0-22 16,0 0-16,0 1 0,0-22 16,0 21-16,21-21 0,0 0 15,0 1-15,0-22 0,0 0 16,1 0-16,-1 0 0,0 0 15,0 0-15,0-22 0,0 1 0,1 0 16,-1-21-16,0 21 0,-21-22 16,21 1-16,0 0 0,-21-1 0,21-20 15,-21 20-15,0 1 0,0 21 16,0-21-16,0 20 0,22 1 0,-22 0 16,0 0-16,0 42 15,0 0 1,0 0-16,0 22 0,0-22 0,0 21 15,0 1-15,0-22 16,0 21-16,0 0 0,0 1 0,0-22 16,0 0-16,0 21 0,21-20 0,0-1 15,0-21-15,0 21 0,0-21 16,1 0-16,-1 0 0,0 0 0,21-21 16,-21 0-16,1-1 0,20 1 15,-21 0-15,0-21 0</inkml:trace>
  <inkml:trace contextRef="#ctx0" brushRef="#br0" timeOffset="183099.79">27919 4551 0,'0'-42'16,"0"84"-16,0-127 0,21 43 0,-21 21 16,21-22-16,-21 22 0,0 42 31,0 22-31,0-22 16,0 21-16,0 1 0,-21-1 0,21 0 15,-21 1-15,21-1 0,-21 0 16,-1 22-16,22-22 0,-21 0 0,21 1 15,0-1-15,0-21 0,0 22 0,0-22 16,0 0-16,0 0 0,21-21 16,1 0-16,-1 0 0,0 0 15,0 0-15,0-21 0,0 0 16,1 0-16,20-1 0,-21-20 0,0 0 16</inkml:trace>
  <inkml:trace contextRef="#ctx0" brushRef="#br0" timeOffset="183319.67">28279 4466 0,'0'-42'15,"0"84"-15,0-126 0,0 41 0,21 22 16,-21 0-16,0 42 16,0 21-1,0-20-15,0 20 0,0 0 0,0 1 16,-21-1-16,21 0 0,0 1 16,0-1-16,-22 21 0,22-20 0,0-1 15,0 0-15,0 1 0,-21-1 16,21 0-16,0-20 0,0-1 0,0 0 15,0 0-15,0 0 0,0 0 0,21-21 32,-21-21-32,0 0 15,22 0-15</inkml:trace>
  <inkml:trace contextRef="#ctx0" brushRef="#br0" timeOffset="183535.45">27834 4699 0,'0'0'0,"-21"0"0,0 0 0,42 0 31,21 0-15,-21 0-16,22 0 0,-1 0 0,0 0 16,1 0-16,20 0 0,-20 0 15,20-21-15,-21 21 0,1 0 0,20-21 16,-20 21-16,-22 0 0,21 0 15,0 0-15,-20 0 0,-1 0 0,0 0 16</inkml:trace>
  <inkml:trace contextRef="#ctx0" brushRef="#br0" timeOffset="184112.39">28638 4826 0,'-42'-42'16,"42"21"0,0-1-16,0 1 0,21 0 15,0 21-15,1-21 0,-1 0 16,0 21-16,0-21 0,0 21 0,22 0 16,-22 0-16,21 0 0,-21 0 15,22 0-15,-22 0 0,0 21 0,21 0 16,-21-21-16,-21 42 0,0-21 15,22 1-15,-22 20 0,0-21 16,0 21-16,0-20 0,-22 20 0,1-21 16,0 21-16,0-20 0,0-1 15,0 0-15,-1-21 0,22 21 0,-21-21 16,21-21 15,0 0-31,21 0 0,1-1 0,-1 1 16,0-21-16,0 21 15,0-22-15,22 1 0,-22 21 0,21-21 16,-21-1-16,22 22 0,-22-21 0,21 21 16,0-1-16,-20 1 0,20 21 15,-21 0-15,21 0 0,-20 0 16,-1 0-16,0 0 0,-21 21 16,0 1-16,0-1 0,0 0 15,0 0-15,0 0 0,0 22 0,0-22 16,0 0-16,0 0 0,-21 21 0,21-20 15,-21-1-15,21 0 0,-22 0 16,22 0-16,0 0 16,0-42 31,0 0-47,0 0 0,22 0 15</inkml:trace>
  <inkml:trace contextRef="#ctx0" brushRef="#br0" timeOffset="184271.42">29443 4509 0,'-21'0'0,"42"0"0,-64 0 0,43-22 15,-21 22-15,42 0 47,1 0-31,-1 0-1,0 0-15</inkml:trace>
  <inkml:trace contextRef="#ctx0" brushRef="#br0" timeOffset="184759.14">29866 4445 0,'0'0'0,"-21"0"0,0 0 0,0 0 16,-1 0-16,22 21 15,0 0-15,-21 22 0,21-22 16,0 0-16,0 21 0,0 1 16,0-1-16,-21 0 0,21 1 15,0-1-15,-21 0 0,21 1 16,0-1-16,0-21 0,0 0 0,0 1 16,0-1-16,0 0 0,0-42 46,0 0-46,0-1 0,0-20 16,0 21-16,0 0 0,21-22 0,0 22 16,0-21-16,1 21 0,20 0 15,-21-1-15,21 1 0,-20 0 0,20 21 16,0 0-16,-21 0 0,22 0 16,-1 0-16,-21 21 0,0-21 15,22 21-15,-43 1 0,0-1 0,0 21 16,0-21-16,0 0 0,0 1 15,0 20-15,-43-21 0,22 0 0,-21 0 16,21 1-16,-22-1 0,-20 0 16,21 0-16,-1 0 0,1-21 0,21 21 15,-22-21-15,22 0 0,0 0 16,0 0-16,0 0 0,42 0 16,0-21-1,0 0-15,0 0 0,22 0 16,-1 0-16</inkml:trace>
  <inkml:trace contextRef="#ctx0" brushRef="#br0" timeOffset="185403.48">30353 4657 0,'0'0'0,"42"-85"32,-42 106-17,0 0-15,0 1 0,0-1 16,-21 0-16,21 21 0,-21-21 15,21 22-15,0-1 0,-21-21 0,21 22 16,0-22-16,0 21 0,0-21 16,0 0-16,0 1 0,21-1 15,21 0-15,-21-21 0,1 0 16,-1 0-16,0 0 0,0 0 16,21-21-16,-20 0 0,-1-1 0,0 1 15,0 0-15,-21-21 0,21-1 16,0 1-16,1 0 0,-22-1 0,21 22 15,-21-21-15,21 0 0,-21-1 16,21 22-16,-21 0 0,0 42 31,0 0-31,0 22 16,-21-22-16,21 21 0,-21 0 16,0-20-16,21 20 0,0 0 0,0 1 15,0-1-15,-22-21 16,22 21-16,0-20 0,0-1 0,0 0 15,22 0-15,-1-21 0,0 0 16,0 0-16,0 0 0,0 0 16,1-21-16,20 0 0,-21 0 0,0-1 15,0-20-15,22 21 0,-22-21 16,0-1-16,21-20 0,-20 20 0,-1-20 16,0 21-16,0-1 0,-21-20 15,0 20-15,0 1 0,21 21 0,-21 0 16,0 0-16,-21 42 31,21 0-31,-21 21 0,21-21 0,-21 22 16,21-22-16,-21 21 0,-1 1 15,22-1-15,0 0 0,0 1 16,-21-1-16,21 0 0,0 1 0,-21-22 16,21 21-16,0-21 0,0 0 15,0 1-15,0-1 0,21-21 16,0 0-1,22 0-15,-22-21 0</inkml:trace>
  <inkml:trace contextRef="#ctx0" brushRef="#br0" timeOffset="186059.1">31327 4805 0,'21'0'31,"0"0"-31,0 0 0,0 0 15,0 0-15,22 0 16,-22-21-16,0 0 0,0 21 0,22-22 16,-22 22-16,0-21 0,0 0 15,0 0-15,-21 0 16,-21 21 0,0 0-1,0 0-15,-22 0 0,22 0 16,0 21-16,-21 0 0,21 0 0,-22 22 15,22-22-15,0 0 0,0 21 16,0-21-16,21 22 0,0-22 0,0 21 16,0-21-16,0 1 0,0-1 15,21 0-15,0-21 0,0 21 0,0-21 16,0 0-16,22 0 0,-1 0 16,-21 0-16,22 0 0,-1 0 0,-21 0 15,21 0-15,-20-21 0,20 0 16,-21-22-16,21 22 0,-20-21 15,-1 0-15,21-1 0,-21 1 16,0 21-16,1-22 0,-1 1 0,0 21 16,-21 0-16,0 0 0,0-1 15,0 44 1,-21-1 0,0 0-16,21 0 0,-22 0 0,22 0 15,0 1-15,0 20 0,0-21 16,0 0-16,0 0 0,0 1 0,0-1 15,0 0-15,22 0 16,-22 0-16,21 0 0,-21 1 16,0-1-16,0 0 15,0 0 1,-21-21 15,-1 0-31,1 0 0,21-21 16,-21 21-16,0-21 0,0 21 0,0-21 15,21-1-15,-22 22 0,22-21 16,-21 21-16,21-21 0,0 0 0,0 0 16,0 0-16</inkml:trace>
  <inkml:trace contextRef="#ctx0" brushRef="#br0" timeOffset="186319.95">31178 4509 0,'-21'0'0,"42"0"0,-42-22 16,42 22-16,22 0 15,-1-21-15,0 21 0,1 0 0,-1 0 16,0-21-16,1 21 0,20 0 16,-20 0-16,-1-21 0,-21 21 0,21 0 15,-20 0-15,-1 0 16,0 0-16,0 0 0,-21-21 15,-21 21 17,0 0-17,-22 0-15</inkml:trace>
  <inkml:trace contextRef="#ctx0" brushRef="#br1" timeOffset="191815.06">19240 6287 0,'22'0'15,"-22"-22"1,0 1 15,21 21-15,-21-21 15</inkml:trace>
  <inkml:trace contextRef="#ctx0" brushRef="#br1" timeOffset="192147.87">19389 6138 0,'0'-21'0,"21"0"32,-21 0-32,-21 42 47,-1 0-47,1 0 0,0 1 0,0 20 15,0-21-15,0 21 0,-22 22 16,22-22-16,-21 22 0,21-1 0,-22-20 15,22 20-15,-21 1 0,21-22 16,-22 0-16,22 1 0,0-1 0,0-21 16,0 0-16,-1 0 0,22 1 15,0-1-15,0 0 0,-21-21 16,21-21 0,21 0-1,1-1-15,-1 1 0,0-21 16,0 0-16,21-1 0,-20 1 15,20-22-15</inkml:trace>
  <inkml:trace contextRef="#ctx0" brushRef="#br1" timeOffset="192411.72">19664 6096 0,'0'0'0,"0"21"15,-21 0-15,-1 1 16,1 20-16,0-21 0,0 21 0,0 1 15,0 20-15,-1-20 0,-20 20 0,21 1 16,-21-1-16,20 1 16,-20-22-16,21 21 0,-21-20 0,-1-1 15,22 22-15,-21-22 0,21-21 16,-1 21-16,1-20 0,0-1 0,21 0 16,-21 0-16,21-42 31,21 0-31,0 0 0,22-1 0,-22-20 15,21 0-15,0 21 0,1-22 16</inkml:trace>
  <inkml:trace contextRef="#ctx0" brushRef="#br1" timeOffset="192646.97">20024 6138 0,'0'0'16,"0"22"-16,0-1 15,0 0-15,0 0 0,0 0 16,-22 22-16,22-1 0,0 0 0,0 1 16,-21 20-16,21-21 0,-21 1 15,0 20-15,21-20 0,-21-1 0,21 0 16,0 1-16,-21-22 0,21 21 0,0-21 16,0 0-1,0 1-15,21-22 16,0-22-16,0 1 15,0 0-15</inkml:trace>
  <inkml:trace contextRef="#ctx0" brushRef="#br1" timeOffset="192840.86">19812 6646 0,'0'0'15,"-21"0"-15,42-21 16,0 21-1,0 0-15,0 0 0,1-21 16,-1 21-16,0 0 0,0-21 16,0 21-16,22-21 0,-22 21 0,0-21 15,21 21-15,-21-22 0,22 1 16,-22 21-16,21 0 0</inkml:trace>
  <inkml:trace contextRef="#ctx0" brushRef="#br1" timeOffset="193852.28">20701 6795 0,'21'-22'32,"0"1"-32,0 0 0,1 0 15,-22 0-15,0 0 0,21-22 16,-21 22-16,21-21 0,-21 21 0,0-22 15,0 1-15,0 21 0,0-22 16,-21 22-16,0 0 0,-1 0 0,-20 21 16,21 0-16,-21 0 0,-1 0 0,1 0 15,0 0-15,-1 21 0,1 21 16,0-20-16,-1 20 0,1 0 0,21 1 16,-22-1-16,22 21 0,0-20 15,0-1-15,21 0 0,0-20 16,0 20-16,0 0 0,0-21 0,21 1 15,0-1-15,0-21 0,1 21 16,-1-21-16,21 0 0,0 0 0,1 0 16,-1 0-16,0-21 0,1 0 15,-1 21-15,0-43 0,1 22 0,-22 0 16,21 0-16,-21-22 0,1 22 16,-1-21-16,-21 0 0,0-1 0,0 22 15,0-21-15,0 21 0,0-22 0,0 22 16,0 0-16,-21 42 31,21 0-31,-22 0 16,22 1-16,-42 147 15,42-127 1,0-21-16,0 22 0,0-22 0,0 0 16,0 0-16,0 0 0,21 1 0,0-1 15,1-21-15,-1 0 0,0 0 16,0 0-16,0 0 0,0 0 0,22 0 15,-22-21-15,21-1 0,1 1 16,-1 0-16,0 0 0,1-21 0,-1 20 16,-21-20-16,21 0 0,-20 21 15,20-22-15,-42 1 0,21 0 16,-21-1-16,0 22 0,0 0 0,0 0 16,0 0-16,-21 21 0,0 0 15,0 0-15,-1 0 0,1 0 0,0 0 16,0 21-16,0 0 0,0 0 15,-1 21-15,1-20 0,21-1 0,-21 21 16,21-21-16,-21 0 0,21 1 0,0-1 16,0 0-16,0 0 0,0 0 15,0 0-15,0 1 0,0-1 16,21-21-16,0 21 16,0 0-16,1 0 0,-1-21 15,0 21-15,0 1 0,0-1 0,0 0 0,1 0 16,20 0-16,-21 22 15,0-22-15,0 21 0,1 0 0,-22 1 16,0 20-16,0-20 0,0 20 16,0-21-16,-22 22 0,1-1 0,0 1 15,-21-22-15,-1 1 0,1 20 0,0-21 16,-1 1-16,1-1 0,0 0 16,-22-20-16,22 20 0,0-21 0,-1-21 15,-20 0-15,20 0 0,1 0 0,-21 0 16,20-21-16,1 0 15,0 0-15,20-22 0,1 1 0,0 0 0,0 20 16,21-20-16,0-21 0,0 20 16,21 1-16,0 0 0,0-1 15,22 1-15,-1 0 0,0-1 0,1 1 16,-1 0-16,22-22 0,-22 22 0,21-1 16</inkml:trace>
  <inkml:trace contextRef="#ctx0" brushRef="#br1" timeOffset="195745.27">21675 6350 0,'0'0'0,"-22"0"16,1 0-16,0 21 16,0 0-16,21 22 15,0-22-15,0 21 0,-21 1 0,21-22 16,0 21-16,-21 0 0,21-20 0,0 20 15,0-21-15,0 0 0,0 0 16,0 1-16,0-1 0,0-42 31,0-1-15,0 1-16,0 0 16,0 0-16,0-21 0,0 20 15,0-20-15,0 21 0,21-21 0,0-1 16,-21 22-16,21 0 0,0 0 15,0 0-15,1-1 0,-1 22 16,0 0-16,0 0 0,0 22 16,0-1-16,1 0 0,-1 0 0,0 21 15,-21-20-15,0 20 0,21-21 0,-21 21 16,21-20-16,-21 20 0,21-21 16,-21 0-16,0 22 0,22-22 15,-22 0-15,21-21 16,0 0-16,0 0 15,-21-21-15,21 0 16,0-1-16,1 1 0,-22 0 16,21-21-16,-21 21 0,21-22 0,0 1 15,0 0-15,-21-1 0,21 1 16,1 0-16,-1-1 0,0 22 0,21 0 16,-21 0-16,1 0 0,-1 21 0,0 0 15,21 0-15,-21 0 0,1 21 16,-22 0-16,0 21 0,21-21 15,-21 1-15,0 20 0,0-21 16,0 21-16,0-20 0,0-1 0,0 0 16,0 0-16,0 0 0,0 0 15,0-42 17,0 0-32,0 0 15,0 0-15,0 0 0,0-1 16,0-20-16,0 21 0,0 0 0,0-22 15,-21 22-15,-1 0 0,1 0 16,21 0-16,-21 0 0,0 21 0,0 0 16,0 0-16,-1 0 15,1 0-15,0 0 0,0 21 0,0 0 16,0 0-16,-1 21 0,1 1 0,0-22 16,0 21-16,0 1 0,21-1 15,0 0-15,0-21 0,0 22 16,0-22-16,0 0 0,0 0 15,0 0-15,0 1 0,21-1 0,0-21 16,0 0-16,0 0 0,1 0 16,-1 0-16,0 0 0,0 0 15,0-21-15,22-1 0,-22 1 0,0 0 16,0 0-16,-21-21 0,21 20 16,0-20-16,-21 21 0,22-21 0,-22-1 15,0 22-15,0-21 0,0 21 16,0-1-16,0 44 15,-22-1 1,22 0-16,-21 0 16,21 21-16,0-20 0,0 20 0,0-21 15,0 21-15,0-20 0,0 20 0,0-21 16,0 0-16,0 0 0,21 1 16,1-22-16,-1 21 0,0-21 0,21 0 15,-21 0-15,22 0 0,-1 0 16,-21 0-16,22 0 0,-22 0 0,21-21 15,-21-1-15,0 1 0,1 0 0,-1 0 16,0 0-16,0-22 16,-21 1-16,21 21 0,-21-21 0,0-1 15,0 22-15,0-21 0,0 21 0,0-1 16,0 1-16,0 42 31,0 1-31,-21-1 0,21 0 0,0 0 16,-21 21-16,21-20 0,0-1 0,0 21 15,0-21-15,0 0 0,-21 22 16,21-22-16,0 0 0,-21 0 16,21 0-16,0 1 15,0-44 1,0 1 0,0 0-16,0 0 0,21 0 15,-21 0-15,21-22 0,-21 22 16,0-21-16,21-1 0,0 1 15,-21 21-15,21-21 0,-21 20 0,22 1 16,-22 0-16,21 0 0,0 21 0,0 0 16,0 0-1,0 21-15,-21 0 0,0 0 16,22 22-16,-22-22 0,0 21 16,0-21-16,0 22 0,0-22 0,0 0 15,0 21-15,0-20 0,0-1 0,0 0 16,0 0-16,0 0 15,21-21-15,0 0 32,0-21-32,-21 0 15,0 0-15,21 0 0,0-1 0,-21 1 16,22-21-16,-1 21 0,0-22 16,-21 1-16,21 0 0,0 21 15,0-22-15,1 22 0,-22 0 0,21 0 16,-21 0-16,21 21 0,-21 21 15,0 0 1,0 0-16,0 21 0,0-20 16,0 20-16,0-21 0,0 0 0,0 22 15,0-22-15,0 21 0,0-21 16,0 0-16,0 1 0,21-1 16,0 0-16,0 0 0,1-21 0,-1 21 15,0-21-15,21 0 0,1 0 16,-22 0-16,21 0 0,0 0 0,1 0 15,-1-21-15,0 0 0,1 21 0,-1-21 16,-21-22-16,22 22 0,-22 0 16,0-21-16,0 21 0,0-22 15,-21 22-15,0-21 0,0 21 0,0-22 16,0 22-16,0 0 0,0 0 16,-21 21-16,0 0 0,0 0 15,0 21-15,-1 0 0,1 21 16,0-20-16,0 20 0,0 0 0,21 1 15,-21-22-15,21 21 0,0 0 16,0-20-16,0-1 0,0 21 0,0-21 16,0 0-16,0 1 0,21-22 0,0 21 15,0-21-15,0 0 0,0 0 16,1 0-16,20 0 0,-21 0 0,0-21 16,22-1-16,-22 1 0,0 0 15,21 0-15</inkml:trace>
  <inkml:trace contextRef="#ctx0" brushRef="#br1" timeOffset="196324.35">24469 5736 0,'0'0'0,"-43"0"0,22 0 16,0 0-16,42 0 31,0-21-31,22 21 0,-22 0 16,21 0-16,0 0 0,22-21 15,-22 21-15,22 0 0,-22 0 0,0 0 0,22 0 16,-22 0-16,-21 0 16,22 0-16,-22 0 0,0 0 0,-42 0 31,0 0-31,-22 0 0,22 0 15,-21 0-15,0 0 0,-1 0 0,1 0 16,0 0-16,-1 0 0,22 0 16,0 0-16,0 0 0,0 0 0,-1 0 15,1 0-15,0 0 0,0 0 16,21 21-16,-21-21 0,0 21 16,-1 0-1,22 1-15,0-1 0,-21 0 0,0 21 16,21-21-16,-21 22 0,21-1 15,0 0-15,-21 1 0,0 20 0,-1-20 16,22 20-16,-21-21 0,0 22 0,0-1 16,21 1-16,0-1 0,-21-20 15,21 20-15,-21 1 0,21-22 0,0 0 16,0 22-16,0-43 0,0 21 16,0 1-16,21-22 0,0 0 0,0 21 15,0-20-15,0-22 0,1 21 0,20 0 16,-21-21-16,0 0 15,0 0-15,22 0 0,-22 0 0,21 0 16,-21 0-16,22-21 0,-22 0 0,21-1 16,1 1-16,-22 0 0,21 0 15,-21-21-15</inkml:trace>
  <inkml:trace contextRef="#ctx0" brushRef="#br1" timeOffset="197440.06">25379 6477 0,'0'-21'16,"0"0"-16,0 0 15,0-1-15,0 1 16,0 0-16,0 0 15,0 0-15,0 0 16,0-1 0,0 1-16,-21 21 15,-1 0-15,1 0 0,0 0 0,0 0 16,0 0-16,-22 0 0,22 21 0,0 1 16,-21-1-16,-1 0 0,22 21 15,0-21-15,-21 22 0,21-22 0,-1 21 16,1-21-16,21 22 0,0-22 15,0 0-15,0 0 0,0 0 0,0 1 16,21-22 0,1 0-16,-1 0 0,21 0 15,-21 0-15,0-22 0,1 22 0,20-21 16,-21 0-16,0 0 0,0 0 16,1 0-16,-1-1 0,0-20 0,-21 21 15,0 0-15,21 0 0,-21-1 16,21-20-16,-21 21 0,0 0 15,0 42 17,0 0-32,0 21 0,0-20 15,0-1-15,0 21 0,0-21 16,0 0-16,0 22 0,0-22 0,0 0 16,0 0-16,0 0 0,0 1 15,21-1-15,1-21 16,-1 0-16,0 0 0,0 0 0,21 0 15,-20 0-15,20 0 0,-21-21 16,21 21-16,1-43 0,-1 22 0,-21 0 16,22-21-16,-22 20 0,21-20 0,-21 0 15,-21-1-15,0 1 0,0 0 16,0-1-16,-21 1 0,21 0 0,-42 21 16,21-22-16,-22 22 15,1-21-15,0 21 0,-22 21 0,22 0 0,-22 0 16,22 0-16,-22 0 0,1 21 15,-1 0-15,1 0 0,-1 21 16,1 1-16,-1-1 0,22 0 0,-21 22 16,20-22-16,22 22 0,0-1 15,0-20-15,0 20 0,21-21 0,0 1 16,0-1-16,0 0 0,21 1 0,0-1 16,21-21-16,-21 0 0,22 1 15,-1-1-15,0-21 0,1 0 0,-1 21 16,0-21-16,22 0 0,-22 0 15,1 0-15,20-21 0,1 21 0,-22-21 16,21-1-16,1 1 0,-22-21 0,22 21 16,-1-22-16,1 1 15</inkml:trace>
  <inkml:trace contextRef="#ctx0" brushRef="#br1" timeOffset="197656.94">26268 6075 0,'0'0'15,"0"-21"-15,0 0 0,-21 21 16,-1 21 0,22 0-16,-21 0 0,0 21 0,21-20 15,-21 20-15,21 0 0,-21 1 0,0-1 16,21 0-16,-22 1 0,22-1 16,0-21-16,0 21 0,-21 1 0,21-1 15,0-21-15,0 0 16,0 1-16,0-1 0,0 0 0,21-21 15,1 0-15,-1 0 0</inkml:trace>
  <inkml:trace contextRef="#ctx0" brushRef="#br1" timeOffset="197951.77">26247 6202 0,'0'0'0,"0"-21"0,0 0 0,0-1 16,0 1-16,21 0 0,0 0 15,-21 0-15,42 0 0,-21 21 16,1-22-16,20 22 0,-21 0 0,21 0 16,1 0-16,-1 22 0,-21-1 15,22 0-15,-22 0 0,21 21 0,-21 1 16,0-1-16,1-21 0,-22 22 0,0-1 16,0 0-16,0 1 0,-22-1 15,1 0-15,0-21 0,0 22 0,0-22 16,0 0-16,-1 0 0,1 0 15,21 1-15,-21-22 0,21-22 32,0 1-17,0 0-15,0 0 0</inkml:trace>
  <inkml:trace contextRef="#ctx0" brushRef="#br1" timeOffset="198123.67">26204 6371 0,'0'0'0,"-21"0"0,0 0 16,42 0 0,0 0-16,0 0 15,1 0-15,-1 0 0,21 0 16,0 0-16,1 0 0,-1-21 0,0 21 16,1-21-16,-1 0 0,0 21 15,1-21-15,-1-1 0</inkml:trace>
  <inkml:trace contextRef="#ctx0" brushRef="#br1" timeOffset="198351.54">27305 6033 0,'0'0'0,"-21"0"0,21 21 16,-21-21-16,-1 21 0,1 0 16,0 0-16,0 0 0,0 22 0,0-22 15,-1 0-15,1 21 0,21 1 16,-21-22-16,21 21 0,-21-21 0,21 22 15,0-22-15,0 21 0,0-21 16,0 1-16,0-1 0,0 0 16,0 0-16,0 0 15,21-21-15,0 0 16,-21-21-16,0 0 0,0 0 16,0 0-16</inkml:trace>
  <inkml:trace contextRef="#ctx0" brushRef="#br1" timeOffset="198571.42">27114 6160 0,'0'0'16,"0"-22"-16,0 1 0,22 21 31,-1 0-31,-21 21 0,21 1 0,0-1 16,0 0-16,0 0 0,1 21 0,-1-20 16,0 20-16,0-21 0,0 21 15,-21-20-15,21-1 0,1 0 0,-1 21 16,0-21-16,-21 1 15,21-1-15,0-21 0,0 0 32,-21-21-32,0-1 0,22 1 15,-22 0-15</inkml:trace>
  <inkml:trace contextRef="#ctx0" brushRef="#br1" timeOffset="198779.53">27644 5927 0,'0'0'15,"-22"0"-15,1 21 16,0 0-16,0 21 0,21-20 16,-21 20-16,0 0 0,21 1 0,0-1 15,-22 0-15,22 1 0,-21-1 0,21 0 16,-21 1-16,21-1 0,0-21 16,0 21-16,0-20 0,0-1 0,0 0 15,0 0-15,0 0 0,21-21 16,0 0-16,1 0 15,-22-21-15,21 0 0</inkml:trace>
  <inkml:trace contextRef="#ctx0" brushRef="#br1" timeOffset="199000.4">28067 6138 0,'21'0'31,"0"0"-15,0 0-16,1 0 15,-1 0-15,0 0 16,0 0-16,0 0 0,0 0 0,1 0 16,-1 0-16</inkml:trace>
  <inkml:trace contextRef="#ctx0" brushRef="#br1" timeOffset="199124.33">28025 6308 0,'0'0'0,"21"0"32,0 0-32,0 0 15,0-21-15,0 21 0</inkml:trace>
  <inkml:trace contextRef="#ctx0" brushRef="#br1" timeOffset="199487.46">28850 5821 0,'0'0'0,"-21"0"0,-21 21 0,20-21 0,1 0 16,0 21-16,0 0 0,0-21 0,21 22 15,0-1 1,21 0 0,0-21-16,0 0 0,0 0 15,1 0-15,-1 0 0,0 0 0,0 0 16,-21-21-16,21 0 0,0 21 16,-21-22-16,0 1 0,0 0 0,0 0 15,0-21-15,0 20 0,0 1 16,-21 21-16,0 0 15,0 0-15,0 21 0,0 1 0,21-1 16,-22 0-16,1 21 0,0 1 16,0-22-16,21 21 0,0 0 0,-21-20 15,21 20-15,0-21 16,0 0-16,0 0 0,0 1 0,0-1 16,21-21-16,0 0 0,0 21 0,0-21 15</inkml:trace>
  <inkml:trace contextRef="#ctx0" brushRef="#br1" timeOffset="199747.31">29612 5906 0,'0'0'0,"-21"0"15,0 0 1,0 21-16,-1 0 0,1 0 15,0 0-15,0 0 0,0 22 0,0-22 16,21 21-16,-22 1 0,1-22 16,0 21-16,21-21 0,-21 22 0,21-22 15,-21 0-15,21 21 0,0-21 16,0 1-16,0-1 0,21-21 31,0 0-31</inkml:trace>
  <inkml:trace contextRef="#ctx0" brushRef="#br1" timeOffset="200008.16">29400 6160 0,'22'-43'16,"-44"86"-16,44-107 0,-1 22 0,-21 21 15,21-22-15,0 1 0,0 21 0,-21 0 16,21-22-16,1 22 0,-1 0 16,21 21-16,-21-21 0,0 21 0,1 0 15,-1 0-15,0 21 0,0 0 16,-21 0-16,21 22 0,-21-22 0,0 21 15,0 0-15,0 1 0,0-1 0,0 0 16,0 1-16,0-1 0,0-21 16,0 22-16,-21-22 0,0 21 15,21-21-15,0 0 0,0 1 16,0-1-16,-21 0 0,0-42 31,21 0-15,0-1-16</inkml:trace>
  <inkml:trace contextRef="#ctx0" brushRef="#br1" timeOffset="200167.53">29358 6160 0,'0'0'0,"-21"0"32,42 0-17,0 0-15,0 0 0,1 0 0,20 0 16,-21 0-16,0 0 0,22 0 15,-22-22-15,0 22 0,21-21 16,1 21-16,-22 0 0</inkml:trace>
  <inkml:trace contextRef="#ctx0" brushRef="#br1" timeOffset="200391.4">30057 5927 0,'0'-21'15,"0"42"16,0 0-31,0 0 16,0 0-16,21 22 0,-21-22 0,21 0 16,-21 21-16,0-21 0,0 1 15,21-1-15,-21 21 0,21-21 0,-21 0 16,0 1-16,0-1 0,21 0 16,-21 0-16,22-21 15,-1 0-15,0-21 16,0 21-16</inkml:trace>
  <inkml:trace contextRef="#ctx0" brushRef="#br1" timeOffset="200603.28">30522 5779 0,'0'0'0,"-21"0"15,0 0-15,0 21 0,0 21 16,-1-21-16,-20 22 0,21-1 0,0 0 15,-22 1-15,22-1 0,0 0 16,-21-21-16,21 22 0,-1-1 0,1-21 16,21 0-16,0 1 0,-21-1 15,21 0-15,0 0 0,21-21 16,0 0 0,1 0-16</inkml:trace>
  <inkml:trace contextRef="#ctx0" brushRef="#br1" timeOffset="201091">30882 5863 0,'-21'0'32,"0"0"-32,42 0 62,0 0-62,-21-21 16,0 42 15,0 0-15,0 1-16,0-1 0,-21-21 0,0 21 15,0 0-15,-1-21 16,1 21-16,0-21 15,21-21 1,0 0 0,21 0-16,-21 0 15,21-1-15,1 22 0,-1-21 16,-21 0-16,21 0 0,0 21 0,0-21 16,0 0-16,1 21 15,-1 0-15,-21 21 0,0 0 16,0 0-16,0 0 0,0 0 15,0 1-15,0 20 0,-21-21 0,-1 0 16,1 22-16,0-22 0,0 0 16,0 0-16,-22 0 0,22 0 0,0 1 15,0-1-15,21 0 0,-21-21 16</inkml:trace>
  <inkml:trace contextRef="#ctx0" brushRef="#br1" timeOffset="201700.65">31242 5482 0,'0'0'0,"0"-21"0,0 0 16,21 21-16,21 0 15,-20-21-15,20 21 0,0-21 16,-21 21-16,22 0 0,-1 0 16,0 0-16,1 0 0,-22 0 0,21 0 15,-21 0-15,1 0 0,-1 0 16,0 0-16,-21 21 16,0 0-1,0 0-15,0 0 16,0 0-16,0 1 0,0-1 15,0 0-15,0 0 0,0 21 16,0-20-16,-21 20 0,21-21 0,0 21 16,0 1-16,-21-1 0,21-21 15,-22 22-15,22-1 0,-21 0 16,21 1-16,0-1 0,0 0 16,0 1-16,-21-22 0,21 21 0,0 0 15,0 1-15,0-1 0,0 0 16,0-20-16,-21 20 0,21 0 0,0-21 15,0 22-15,0-22 0,-21 0 16,0 0-16,-1 0 0,22 1 0,-21-1 16,0-21-16,0 21 0,0-21 15,0 0-15,-22 0 0,22 0 0,-21 21 16,21-21-16,-22 0 0,22 0 16,-21 0-16,-1 0 0,22 0 0,0 0 15,-21 0-15,21 21 0,-1-21 16,1 0-16,0 0 15,0 0-15,21-21 32,0 0-17,0 0-15</inkml:trace>
  <inkml:trace contextRef="#ctx0" brushRef="#br0" timeOffset="207863.02">18859 8954 0,'0'21'16,"-21"-21"-16,0 0 0,21 21 15,-21-21-15,0 0 0,0 0 16,-22 21-16,22-21 0,-21 0 15,21 21-15,-22-21 0,1 0 0,0 0 16,-1 21-16,1-21 0,0 0 16,-1 0-16,1 0 0,21 0 0,-22 0 15,22 0-15,0 0 0,42 0 47,22 0-47,-1 0 0,0 0 16,22 0-16,-1 0 0,1 0 15,-1 0-15,1 0 0,20 0 0,1 0 16,0-21-16,-1 21 0,1 0 16,21 0-16,-21 0 0,20 0 15,-41 0-15,21 0 0,-22 0 0,1 0 16,-22 0-16,0 0 0,-21 0 16,1 0-16,-1 0 0,-21-21 31,0 0-31,0 0 15,-21 0-15,-1 21 0,1-22 16,0 1-16,0 0 0,-21 21 0,20-21 16,1 0-16,-21 0 0,0 21 15,20-22-15,-20 1 0,21 21 0,-21 0 16,20 0-16,1 0 0,0 0 16,0 0-16,0 0 15,21 21 16,21-21-31,0 22 0,0-22 0,22 0 16,-1 21-16,0-21 0,1 0 16,-1 0-16,21 21 0,-20-21 0,-1 0 15,0 21-15,-20-21 0,-1 0 0,21 21 16,-21 0-16,-21 1 16,0-1-16,0 0 0,0 21 15,0-21-15,-21 1 0,0-1 0,-21 21 16,20-21-16,-20 22 0,0-22 15,21 21-15,-22-21 0,-41 43 16,41-43-16,22 0 0,-21 0 16,21-21-16,-1 21 0,44-21 31,-1-21-15,21 0-16,0 0 0,1 0 0,-1 0 15</inkml:trace>
  <inkml:trace contextRef="#ctx0" brushRef="#br0" timeOffset="208207.82">20468 8573 0,'0'0'0,"-21"0"31,42 21-15,0 0-16,0 0 15,22 0-15,-1 22 0,-21-22 0,22 21 16,-1-21-16,0 22 0,1-22 0,-1 21 16,0 0-16,-21-20 0,22-1 15,-22 21-15,0-21 0,0 0 16,0 1-16,1-1 0,-22 0 0,21 0 15,-21 0-15,0-42 47,0 0-47,0 0 0,0-22 16</inkml:trace>
  <inkml:trace contextRef="#ctx0" brushRef="#br0" timeOffset="208451.68">21167 8530 0,'0'0'0,"0"-21"16,-22 21-16,1 0 0,0 0 16,-21 21-16,21-21 0,-1 21 15,-20 1-15,21 20 0,-21-21 0,-1 21 16,1 1-16,0-1 0,-1 0 0,1 1 16,21 20-16,-22-20 0,1-1 15,21 0-15,-21 1 0,20-1 0,1-21 16,21 21-16,0-20 0,0-1 0,0 0 15,0 0-15,21-21 16,1 0-16,-1 0 0,0 0 0,0 0 16,21 0-16,1-21 0,-1 21 0,0-21 15,1 0-15</inkml:trace>
  <inkml:trace contextRef="#ctx0" brushRef="#br0" timeOffset="208763.5">21442 8721 0,'0'-43'32,"0"65"-17,0-1 1,0 0-16,0 0 0,0 21 0,0 1 16,21-1-16,-21 0 0,0 1 0,0-1 15,0 22-15,0-22 0,0 21 16,0-20-16,0 20 0,-21 1 15,0-22-15,21 22 0,0-1 0,-22 1 16,22-1-16,-21 1 0,21-22 0,0 21 16,0-20-16,0-1 0,0 0 15,0 1-15,0-22 0,0 0 0,0 0 16,0 0-16,0-42 31,0 0-31,21-21 0,1-1 16,-22 1-16,21 0 0</inkml:trace>
  <inkml:trace contextRef="#ctx0" brushRef="#br0" timeOffset="209075.32">21526 8954 0,'0'0'0,"0"-43"0,-42-105 31,42 127-31,0 0 0,0 0 16,21-1-16,-21 1 0,43 21 0,-22-21 15,21 21-15,-21 0 0,22 0 16,-1 0-16,-21 0 0,21 0 0,-20 0 16,-1 0-16,21 21 0,-42 0 0,21 1 15,-21-1-15,0 21 16,0-21-16,0 22 0,-21-22 0,0 21 16,0-21-16,-22 22 0,22-22 0,-21 21 15,0-21-15,-1 0 0,1 1 16,0-22-16,-1 21 0,22-21 0,0 21 15,0-21-15,0 0 0,42-21 32,0 21-32,21-21 0,-21-1 15,22 22-15,-1-21 0</inkml:trace>
  <inkml:trace contextRef="#ctx0" brushRef="#br0" timeOffset="209559.04">22331 8657 0,'0'0'0,"0"-21"0,0 0 0,0 0 16,-21 0-16,21-1 15,-22 22-15,1 0 0,0-21 0,0 21 16,0 0-16,0 0 0,-1 0 0,1 21 16,0 1-16,0-1 0,0 21 15,0-21-15,21 22 0,-22-1 0,1 0 16,0 1-16,21-1 0,0 0 0,0 1 15,0-1-15,0 0 16,0-21-16,0 22 0,0-22 0,0 0 16,21 0-16,0-21 0,1 0 15,-1 0-15,0 0 16,0-21-16,0 21 0,0-21 0,1 0 16,-1-22-16,0 22 0,-21-21 0,21 21 15,0-22-15,-21 1 0,0 0 16,0-1-16,21 1 0,-21 0 0,0 21 15,22-1-15,-22 1 0,0 0 0,0 42 32,0 0-17,0 1-15,0 20 0,0-21 0,0 21 16,0 1-16,0-22 0,0 21 16,0 1-16,0-22 0,21 0 0,-21 21 15,21-21-15,-21 1 0,21-1 0,0-21 16,0 21-16,1-21 15,-1 0-15,0 0 0,0 0 0,0 0 16,0 0-16,1-21 0,-22 0 0,21-22 16,0 22-16</inkml:trace>
  <inkml:trace contextRef="#ctx0" brushRef="#br0" timeOffset="209766.92">22818 8403 0,'0'0'0,"0"-21"0,0 0 16,0 0-16,0 42 15,0 0 1,0 21-16,-22-20 0,22 20 0,-21 0 16,21 1-16,-21-1 0,21 0 0,0 1 15,0-1-15,0 0 0,0 1 16,0-1-16,0 0 0,0-21 0,0 22 16,0-22-16,0 0 0,0 0 0,0 0 15,21-21 1,0 0-16,1-21 0</inkml:trace>
  <inkml:trace contextRef="#ctx0" brushRef="#br0" timeOffset="210235.66">23072 8319 0,'0'0'0,"0"-22"0,0 1 0,21 21 15,-21 21 1,0 1-16,0-1 0,0 21 15,0 0-15,0 1 0,0-22 0,0 21 16,0 1-16,0-1 0,0 0 0,0 1 16,0 20-16,0-21 0,0-20 15,0 20-15,0 0 0,0 1 16,0-22-16,0 0 0,0 0 0,0 0 16,0 0-16,0 1 0,0-44 31,0 1-16,0 0-15,0 0 0,0-21 16,0 20-16,0-20 0,0 21 0,0-21 16,21-1-16,0 22 0,21-21 0,-20-1 15,20 22-15,-21 0 0,21 0 16,1 0-16,-1 21 0,0 0 0,-20 0 16,20 0-16,-21 0 0,21 21 0,-20 0 15,-1 0-15,-21 0 16,0 1-16,0 20 0,0-21 0,0 21 15,0 1-15,0-22 0,0 21 0,0-21 16,0 1-16,0 20 0,0-21 16,-21 0-16,-1 0 0,1-21 15,21-21 17,-21 0-32</inkml:trace>
  <inkml:trace contextRef="#ctx0" brushRef="#br0" timeOffset="210403.56">22521 8594 0,'0'-21'16,"21"21"-16,22 0 0,-22 0 0,21 0 15,22-22-15,-22 22 0,0 0 16,1-21-16,20 21 0,-20-21 0,-1 0 15,0 21-15,1-21 0</inkml:trace>
  <inkml:trace contextRef="#ctx0" brushRef="#br0" timeOffset="211811.75">24744 8805 0,'0'0'16,"21"0"0,0 0-16,0-21 15,0 0-15,1 0 0,-1 0 0,0 0 16,21-1-16,-21 1 15,1 0-15,-1 0 0,21-21 0,-21 20 16,0-20-16,1 21 0,-1-21 0,-21-1 16,0-20-16,21 20 0,-21 1 15,0 0-15,0-1 0,0 1 0,0 0 16,0 21-16,-21-1 0,0 1 16,-1 21-16,1 0 0,0 21 15,0 1-15,0-1 0,-22 21 0,22 0 16,0 22-16,0-22 0,0 22 15,0-1-15,21 1 0,0-22 0,-22 22 16,22-22-16,0 21 0,0-20 16,0-1-16,0 22 0,0-43 15,22 21-15,-1-21 0,0 0 0,0 1 16,0-1-16,22-21 0,-1 0 16,-21 0-16,21 0 0,1 0 0,-1-21 15,0-1-15,-20 1 0,20 0 0,0 0 16,-21 0-16,1-22 0,-1 1 15,0 21-15,0-21 0,-21 20 0,0-20 16,0 21-16,0-21 0,0 20 0,0 1 16,0 0-16,0 0 0,-21 21 15,0 0-15,0 0 16,-1 21-16,22 0 16,-21 0-16,21 1 15,-21-22-15,21 21 0,0 0 0,0 0 16,0 0-16,0 0 0,21-21 15,0 0 1,1 0-16,-1 0 0,0 0 0,21 0 16,-21 0-16,1-21 0,20 21 0,0-21 15,-21 0-15,1 0 0,20 21 16,-21-21-16,0-1 0,-21 1 0,21 21 16,1-21-16,-22 0 0,0 0 15,0 42 16,0 0-31,0 0 16,0 0-16,0 1 16,0 20-16,0-21 0,-22 0 0,22 0 15,0 1-15,0-1 0,0 0 0,0 0 16,0 0-16,22-21 0,-1 21 16,0-21-16,0 0 0,0 0 0,22 0 15,-22 0-15,21-21 0,-21 21 16,0-21-16,22 0 0,-22 0 0,0 0 15,0-1-15,-21 1 0,21 0 0,-21 0 16,22-21-16,-1 20 0,-21 1 16,0 0-16,0 0 0,21 21 0,-21-21 15,0 0-15,21 21 0,-21 21 32,0 0-32,0 0 15,0 0-15,0 0 0,0 1 0,0 20 16,0 0-16,0-21 0,0 43 15,0-22-15,0 1 0,0 20 0,0 1 16,0-22-16,0 21 0,0 1 0,0-1 16,0 1-16,0-1 0,21 22 15,-21-21-15,0-1 0,0 22 0,0-22 16,0 1-16,-21-1 0,21 1 0,0-1 16,-21-20-16,0-1 0,0 0 0,21 1 15,0-22-15,-22 21 16,1-21-16,0 0 0,21 1 15,-21-22-15,0 0 0,0 0 16,21-22-16,0 1 0,-22 0 16,1 0-16,21-21 0,-21-1 15,21 1-15,0 0 0,0-22 0,0 1 16,0-1-16,0 1 0,0-22 0,21 21 16,0 1-16,1 21 0,-1-22 15,-21 1-15,21 20 0,0-20 0,0 20 16,-21 1-16,21 0 0,1-1 0,-1 1 15,0 0-15,0 21 0,0-22 0,0 22 16,1-21-16,-1-1 16,0 22-16,0 0 0,0-21 0</inkml:trace>
  <inkml:trace contextRef="#ctx0" brushRef="#br0" timeOffset="212271.52">27305 7832 0,'0'0'0,"-21"0"0,42 0 31,0 0-15,21 0-16,1 0 0,-1 0 16,0 0-16,22 0 0,-1 0 0,1 0 15,21-21-15,-22 21 0,1 0 0,-1 0 16,-21 0-16,1 0 0,-22 0 16,21 0-16,-63 0 15,0 0 1,-21 0-16,-1 0 0,1 0 0,0 0 15</inkml:trace>
  <inkml:trace contextRef="#ctx0" brushRef="#br0" timeOffset="212507.38">27686 7832 0,'-21'0'0,"0"0"16,21 21 0,0 0-16,0 0 15,0 0-15,0 22 0,-22-22 16,22 21-16,0 1 0,-21-1 0,21 0 15,-21 1-15,21 20 0,0-21 0,-21 1 16,21-1-16,-21 0 0,0-20 16,21 20-16,0 0 0,0-21 0,0 1 15,-22-1-15,22 0 0,0 0 16,0 0-16,22-21 31,-1 0-31,0-21 16,0 0-16</inkml:trace>
  <inkml:trace contextRef="#ctx0" brushRef="#br0" timeOffset="212868.25">27898 8361 0,'0'21'16,"21"-21"15,0 0-31,0 0 0,0-21 15,22 21-15,-22-21 0,21 21 0,-21-21 16,22-1-16,-22 22 0,21-21 16,-21 0-16,0 0 0,1 21 0,-22-21 15,0 0-15,0-1 0,0 1 16,-22 21-16,1 0 16,0 0-16,-21 0 0,21 21 0,-22 1 15,22-1-15,-21 0 0,21 0 16,-1 21-16,1-20 0,0 20 15,0-21-15,0 21 0,21-20 0,0-1 16,0 0-16,0 0 0,0 0 16,0 0-16,0 1 0,21-1 0,0-21 15,21 0-15,-20 21 0,-1-21 0,21 0 16,0 0-16,-20 0 0,20 0 16,0-21-16,-21 0 0,22 21 0,-22-22 15,21 1-15</inkml:trace>
  <inkml:trace contextRef="#ctx0" brushRef="#br0" timeOffset="213625.82">28469 8276 0,'0'0'0,"0"-21"0,21-42 31,0 41-31,1 1 16,-1 0-16,0 21 0,0-21 0,0 21 16,22 0-16,-22 0 0,0 0 15,0 0-15,0 0 0,0 21 0,1 0 16,-22 0-16,21 22 0,-21-22 0,0 0 15,0 21-15,0-20 0,-21 20 16,-1-21-16,1 0 0,0 22 0,0-22 16,-21 0-16,42 0 0,-22 0 0,1-21 15,21 21-15,-21-21 0,42-21 47,0 0-47,22 0 0,-22 0 16,0 0-16,0-1 0,22-20 0,-22 21 15,21-21-15,-21-1 0,0 1 16,22 0-16,-22 20 0,0-20 0,0 21 16,0 0-16,-21 0 0,0-1 0,0 44 31,-21-22-31,0 21 0,21 21 16,-21-21-16,0 0 0,0 22 0,-1-1 15,1-21-15,21 22 0,-21-22 16,21 21-16,-21 0 0,21-20 0,0-1 15,0 0-15,0 0 0,0 21 16,21-20-16,0-22 0,0 21 16,22 0-16,-1-21 0,0 0 0,1 0 15,-1 0-15,0 0 0,1 0 0,-22 0 16,21 0-16,1-21 0,-1 0 16,-21-1-16,21 1 0,-20-21 0,-1 0 15,21 20-15,-21-41 0,0 21 16,1-1-16,-22-20 0,21-1 0,0 1 15,-21-1-15,21 22 0,-21 0 0,0-1 16,0 22-16,0 0 0,0 0 16,-21 42-1,0 0 1,0 0-16,21 22 0,-22-1 0,22 0 16,-21 1-16,0-1 0,21 21 0,0-20 15,0-1-15,0 0 0,-21 1 16,21-1-16,0 0 0,0-20 0,0 20 15,0-21-15,0 0 0,0 0 0,0 1 16,0-1-16,21 0 0,-21 0 16,21-21-16,0 0 0,1 0 0,-1 0 15,0 0-15,0 0 0,0 0 16,0 0-16,22 0 0,-22-21 0,0 0 16,0 21-16,0-21 0,1-1 0,-1 1 15,0 0-15,-21-21 0</inkml:trace>
  <inkml:trace contextRef="#ctx0" brushRef="#br0" timeOffset="213791.72">29527 8213 0,'-21'0'15,"42"0"-15,-63 0 0,21 0 0,0 0 0,42 0 32,0 0-17,0 0-15,22 0 0,-22 0 16,0 0-16,21 0 0,1 0 0,-1-21 15,0 21-15,1-22 0,-1 1 0,21 21 16,-20-21-16</inkml:trace>
  <inkml:trace contextRef="#ctx0" brushRef="#br0" timeOffset="214051.57">30522 7895 0,'-42'0'31,"21"0"-31,0 21 16,-1 1-16,22-1 0,-21 21 0,0-21 16,0 22-16,21-1 0,-21-21 15,0 21-15,21 1 0,0-1 0,0-21 16,-22 22-16,22-22 0,0 0 16,0 0-16,0 21 0,0-20 15,0-1-15,0 0 0,22 0 16,-1-21-16,0 0 0,0 0 0,0 0 15,0 0-15,22 0 0,-22 0 16,0 0-16,0-21 0,22 21 0,-22-21 16</inkml:trace>
  <inkml:trace contextRef="#ctx0" brushRef="#br0" timeOffset="214340.4">30882 7853 0,'0'0'0,"0"-21"15,64 0 1,-43 21-16,0 0 16,0 0-16,0 0 0,0 21 15,1 0-15,-1 0 0,0 21 0,0-20 16,0 20-16,-21 0 0,0 1 16,0-22-16,0 21 0,0 0 0,0 1 15,0-1-15,0-21 0,0 22 16,0-1-16,-21-21 0,0 0 15,0 0-15,21 1 0,0-1 0,-21 0 16,-1 0-16</inkml:trace>
  <inkml:trace contextRef="#ctx0" brushRef="#br0" timeOffset="214516.3">31051 8573 0,'0'0'0,"-21"0"15,21-22 48</inkml:trace>
  <inkml:trace contextRef="#ctx0" brushRef="#br1" timeOffset="-208581.43">18521 10054 0,'0'-21'0,"0"0"16,0 0 0,0 0-16,0-1 0,0 1 15,0 0 1,21 21-16,-21-21 0,0 42 31,0 21-31,-21-20 16,21-1-16,-21 21 0,-1 0 15,1-20-15,-21 20 0,21 21 16,-22-20-16,1-1 0,0 22 0,-1-22 16,1 21-16,0-20 0,21 20 15,-22-20-15,1-1 0,21-21 0,0 21 16,21-20-16,0-1 0,-22-21 0,22 21 16,0-42 15,0 0-31,22-1 0,-1 1 15,0-21-15,21 21 0,-21-22 0,22 1 16,-1 0-16</inkml:trace>
  <inkml:trace contextRef="#ctx0" brushRef="#br1" timeOffset="-208325.58">18859 9885 0,'22'0'16,"-44"0"-16,22 21 15,-21 0-15,21 22 0,-21-22 0,0 21 16,0-21-16,0 22 0,-1-1 16,22 0-16,-42 1 0,21 20 0,0-21 15,0 1-15,-1 20 0,1-20 0,0-1 16,0 0-16,21 1 0,-21-22 16,21 21-16,-21-21 0,21 0 15,0 1-15,-22-22 0,22 21 16,22-21-1,-1-21-15,0 21 0,0-22 0,21-20 16,-20 21-16,20 0 0</inkml:trace>
  <inkml:trace contextRef="#ctx0" brushRef="#br1" timeOffset="-208063.73">19325 9885 0,'0'85'31,"-21"-64"-31,21 21 0,-21-21 0,21 22 16,0-1-16,-21 0 0,-1 1 15,22-1-15,-21 0 0,21 1 0,-21-1 16,0 0-16,21 1 0,-21-1 16,21 0-16,0-21 0,-21 22 0,21-22 15,0 0-15,0 0 0,0 0 0,21-21 31,0 0-15,0-21-16,0 0 0,0 0 0,1 0 16,-22-22-16</inkml:trace>
  <inkml:trace contextRef="#ctx0" brushRef="#br1" timeOffset="-207880.83">19050 10372 0,'-21'0'0,"42"0"0,-63 0 0,20 21 0,1-21 15,42 0 1,1 0 0,-1-21-16,0 21 0,21-21 15,1-1-15,-1 22 0,0-21 0,1 21 16,-1-21-16,0 21 0,1-21 0,-1 0 16,0 21-16,1 0 0,-1-21 15</inkml:trace>
  <inkml:trace contextRef="#ctx0" brushRef="#br1" timeOffset="-206860.41">20045 10626 0,'0'0'16,"21"0"-16,0 0 15,0 0-15,0-21 0,-21-1 16,22-20-16,-1 21 0,0 0 15,0-22-15,-21 1 0,0 21 16,0-21-16,0-1 0,0 22 0,0-21 16,0 21-16,-21-1 0,0 1 15,0 0-15,-22 21 0,22 0 0,-21 0 16,-1 0-16,1 0 0,0 21 0,-1-21 16,1 21-16,0 1 0,21 20 15,-22 0-15,1-21 0,21 22 0,-22-1 16,43 0-16,-21 1 0,21-1 15,0 0-15,0-20 0,0 20 0,21-21 16,1 0-16,-1 0 0,0 1 16,0-22-16,21 0 0,1 0 0,-22 0 15,21 0-15,1 0 0,-1-22 0,-21 22 16,21-21-16,1 0 16,-1-21-16,0 21 0,1-22 0,-1 22 15,-21-21-15,0-1 0,22 22 0,-22-21 16,-21 21-16,0-22 0,21 22 15,-21 0-15,0 0 0,-21 21 32,0 0-32,21 21 0,-21 0 15,-1 0-15,22 1 0,-21-1 0,21 21 16,0-21-16,0 22 0,0-22 16,0 21-16,0-21 0,0 0 0,0 22 15,0-22-15,0 0 16,21 0-16,1-21 0,-1 21 0,0-21 15,21 0-15,-21 0 0,22 0 0,-22 0 16,21 0-16,1 0 0,-1-21 16,21 0-16,-20 0 0,-1 0 0,0-22 15,1 22-15,-22-21 0,21 21 16,-21-22-16,1 1 0,-1 21 0,-21-21 16,0 20-16,0-20 0,0 21 0,0 0 15,-21 0-15,-22-1 0,22 22 16,0 0-16,-21 0 0,20 0 15,-20 0-15,0 0 0,21 0 0,-22 22 16,22-1-16,0 0 0,-21 0 16,20 0-16,1 0 0,21 1 0,0-1 15,-21 21-15,21-21 0,0 0 16,0 1-16,0-1 0,0 0 0,0 0 16,21-21-16,-21 21 0,21 0 0,1 1 15,-1-22-15,0 21 0,0 0 16,21 0-16,-20-21 0,-1 21 0,0 0 15,21 1-15,-21-1 0,1 0 16,-1 0-16,0 0 0,0 0 16,0 1-16,-21-1 0,21 0 0,-21 21 15,22-21-15,-22 22 0,0-1 0,0 0 16,0 1-16,0 20 0,0-20 16,-22 20-16,-20 1 0,0-1 0,-1-21 15,1 22-15,-21-1 0,-1-20 16,1 20-16,-1-20 0,1 20 0,-1-21 15,22-20-15,-1-1 0,1 0 0,0 0 16,-1-21-16,22 0 0,0-21 16,0 21-16,-21-21 0,20-22 0,1 22 15,0-21-15,0 0 0,0-1 0,21 1 16,0-22-16,0 22 0,0-21 16,0-1-16,0 22 0,0-22 15,0 22-15,21-22 0,0 22 0,0-21 0,22 20 16,-1-20-16</inkml:trace>
  <inkml:trace contextRef="#ctx0" brushRef="#br1" timeOffset="-205211.52">21145 10160 0,'-42'0'15,"42"21"16,0 0-31,-21 22 0,21-22 0,0 21 16,-21 1-16,21-22 0,0 21 0,0 0 16,0 1-16,-21-22 15,21 21-15,0-21 0,-22 1 0,22-1 16,0 0-16,0-42 31,0 0-31,22-1 16,-1 1-16,-21 0 0,21-21 15,-21-1-15,21 22 0,-21-21 0,21 0 16,0 20-16,-21 1 0,0 0 16,22 0-16,-22 0 0,21 21 15,0 0-15,-21 21 0,0 0 16,0 0-16,21 22 0,0-22 16,-21 21-16,21 0 0,1-20 0,-22 20 15,21-21-15,0 21 0,0-20 0,0-1 16,0 0-16,22 0 0,-22 0 15,21-21-15,1 0 0,-1 0 0,0 0 16,1 0-16,-1 0 0,0 0 16,1-21-16,-1 21 0,-21-21 0,21-21 15,1 20-15,-22 1 0,21-21 0,-21 0 16,1-1-16,-22 1 0,0 0 16,0-1-16,0 1 0,0 21 15,0-22-15,-22 22 0,1 0 0,0 0 16,0 21-16,-21 0 0,-1 0 15,22 0-15,-21 21 0,-1 0 0,1 0 16,0 1-16,-1 20 0,22 0 16,0 1-16,0-1 0,0 0 0,21 1 15,0-1-15,0-21 0,0 21 0,0-20 16,0 20-16,0-21 0,21 0 16,0-21-16,21 21 0,-20-21 0,-1 0 15,0 0-15,21 0 0,-21 0 16,1 0-16,20-21 0,-21 0 0,21 0 15,-20 0-15,-1 0 0,0-22 16,0 22-16,0-21 0,-21-1 16,21 1-16,-21 0 0,0-1 0,0 22 15,0-21-15,0 21 0,0 0 0,-21 21 32,0 0-32,21 21 0,-21 21 15,21-21-15,0 22 0,0-1 16,0 0-16,0 1 0,0-22 0,0 21 15,0-21-15,0 22 0,0-22 0,0 0 16,21 0-16,0 0 0,0 0 16,1-21-16,-1 0 0,0 0 15,0 0-15,0 0 0,0 0 16,1-21-16,-1 0 0,0 0 16,-21 0-16,21 0 0,0-1 0,0-20 15,-21 0-15,0-1 0,0 1 16,22 0-16,-22 21 0,0-22 0,0 22 15,0 0-15,0 0 0,0 42 32,0 0-32,0 0 0,-22 22 0,22-22 15,-21 21-15,21-21 0,0 22 16,0-22-16,-21 21 0,21-21 0,0 0 16,0 22-16,0-22 0,0 0 15,0 0-15,0-42 31,21 0-15,-21-21-16,21 20 16,-21 1-16,22-21 0,-1 0 0,-21-1 15,21 1-15,0 0 0,0-1 16,0 1-16,1 21 0,-22-22 0,21 22 16,0 0-16,0 21 0,0 0 15,0 0-15,-21 21 16,0 0-16,22 1 0,-22-1 0,0 21 15,21-21-15,-21 22 0,0-1 16,0-21-16,0 21 0,0-20 16,0 20-16,0-21 0,0 0 0,0 22 15,21-22-15,0 0 16,0-21-16,0 0 0,1 0 16,-1 0-16,0 0 0,0 0 0,0 0 15,0-21-15,22 0 0,-22-1 16,0 1-16,-21-21 0,21 21 0,0-22 15,1 1-15,-1 21 0,0-21 16,-21 20-16,0-20 0,21 21 0,0 0 16,-21 0-16,0 42 31,0 0-31,0 0 0,0 0 16,0 0-16,0 22 0,0-22 0,-21 0 15,21 21-15,0-20 0,0 20 16,0-21-16,0 0 0,0 0 0,0 1 15,21-1-15,0 0 0,1-21 16,-1 21-16,0-21 0,21 0 0,-21 0 16,1 0-16,20 0 0,-21 0 0,21-21 15,-20 21-15,20-21 0,-21 0 16,0-1-16,22-20 0,-22 0 0,0 21 16,0-22-16,0 1 0,0 0 15,-21-1-15,0 22 0,0 0 16,0-21-16,0 20 0,-21 22 15,0 0-15,0 0 0,0 22 0,0-1 16,-1 0-16,1 0 0,21 21 16,0 1-16,0-22 0,0 21 0,0 1 15,0-22-15,0 21 0,0-21 16,0 0-16,0 1 0,0-1 0,21 0 16,1 0-16,-1-21 0,0 0 0,21 0 15,-21 0-15,1 0 0,20 0 16,-21 0-16,21-21 0,-20 0 0,20 0 15,-21-1-15,21 1 0,1 0 16</inkml:trace>
  <inkml:trace contextRef="#ctx0" brushRef="#br1" timeOffset="-204508.93">23982 9716 0,'21'-22'16,"0"22"0,0 0-16,22 0 0,-22-21 15,0 21-15,21-21 0,1 21 16,-1 0-16,0 0 0,1 0 0,-1-21 15,0 21-15,1 0 0,-1 0 16,-21 0-16,21 0 0,-20 0 0,-44 0 47,1 0-47,-21 0 0,21 0 0,-22 0 0,1 0 16,0 0-16,-1 0 0,1 0 15,0 0-15,21 0 0,-1 0 0,-20 0 16,21 0-16,21 21 0,0 0 0,-21-21 15,21 21-15,0 1 16,-21-22-16,21 42 0,0-21 0,0 0 16,0 0-16,0 22 0,0-1 15,0-21-15,0 22 0,0-1 0,0 0 16,0 1-16,0-1 0,-22 21 0,1-20 16,21 20-16,-21-20 0,21 20 15,0 1-15,0-1 0,-21 1 0,21-22 16,0 21-16,0-20 0,0-1 0,0 0 15,0 1-15,0-1 0,21-21 16,0 0-16,0 1 0,-21-1 0,22 0 16,-1 0-16,0-21 0,0 0 0,0 0 15,0 0-15,1 0 16,-1 0-16,0 0 0,0-21 0,0 21 16,0-21-16,22 0 0,-22-1 0,21-20 15</inkml:trace>
  <inkml:trace contextRef="#ctx0" brushRef="#br1" timeOffset="-204249.08">24892 10012 0,'0'0'16,"-21"-21"-16,0 21 0,-1 0 16,1 0-16,0 0 0,0 21 0,21 0 15,-21 0-15,0 0 0,-1 1 16,22 20-16,-21 0 0,21-21 15,-21 22-15,21-1 0,0 0 0,0 1 16,0-1-16,0 0 0,0 1 0,0-22 16,0 0-16,21 0 0,0 0 15,-21 1-15,22-22 0,-1 0 0,0 0 16,0 0-16,0 0 16,0 0-16,1-22 0,-1 1 0,0 0 15,0 0-15,-21 0 0</inkml:trace>
  <inkml:trace contextRef="#ctx0" brushRef="#br1" timeOffset="-204069.18">24553 10308 0,'-42'0'0,"84"0"0,-105 21 0,42-21 16,21 22-16,21-22 31,0 0-31,21 0 0,-21 0 16,1 0-16,20 0 0,0 0 0,1-22 15,-1 1-15,0 21 0,1-21 0,-1 21 16,0-21-16,-21 21 16,22 0-16</inkml:trace>
  <inkml:trace contextRef="#ctx0" brushRef="#br1" timeOffset="-203716.38">24977 10308 0,'0'0'0,"0"21"0,-22-21 16,22 22-16,22-22 15,-1 0 1,0 0-16,0 0 0,0 0 0,0 0 16,22-22-16,-22 1 0,0 21 15,21-21-15,-20 0 0,-1 21 0,0-21 16,0 0-16,0 21 0,-21-22 16,0 1-16,0 0 0,-21 21 31,0 0-31,0 0 0,0 21 15,-1 0-15,-20 1 0,21-1 16,0 0-16,0 0 0,-1 21 0,22-20 16,0-1-16,0 21 0,0-21 0,0 0 15,0 22-15,0-22 0,0 0 16,22 0-16,-22 0 0,21-21 16,0 0-16,21 0 0,-21 0 0,1 0 15,-1 0-15,21 0 0,-21 0 16,0 0-16,1-21 0,-1 0 15,0 0-15,0 0 0,-21 0 0</inkml:trace>
  <inkml:trace contextRef="#ctx0" brushRef="#br1" timeOffset="-203029.77">25463 10308 0,'0'-63'15,"22"42"-15,-44 126 0,22-126 0,43-85 16,-43 85-16,21 21 0,0-21 0,0 21 16,0 0-16,1-21 0,-1 21 0,0 0 15,0 0-15,0 0 0,0 0 16,1 21-16,-1-21 0,-21 21 0,0 0 15,0 22-15,0-22 0,0 0 0,0 21 16,0-20-16,0 20 0,0-21 16,-21 21-16,-1-20 0,1-1 15,0 0-15,0 0 0,21 0 0,-21 0 16,0-21-16,21 22 16,21-44-1,0 1-15,0 0 16,0 0-16,0 0 0,22 0 15,-22-22-15,0 22 0,21-21 0,-20-1 16,-1 22-16,21-21 0,-21 0 16,0 20-16,1 1 0,-22 0 0,0 0 15,21 0-15,-21 42 16,-21 0 0,21 0-16,-22 0 0,22 1 15,-21-1-15,21 0 0,-21 21 0,21-21 16,0 22-16,0-22 0,0 21 15,0-21-15,0 1 0,0-1 0,0 21 16,21-21-16,0-21 0,1 21 0,20 1 16,-21-22-16,21 0 0,1 0 15,-1 0-15,-21 0 0,22 0 0,-1 0 16,-21 0-16,21-22 0,-20 1 16,20 0-16,-21 0 0,0-21 0,22 20 15,-22-20-15,0 0 0,0-1 0,0 1 16,0-21-16,-21 20 0,22 1 15,-22 0-15,21-22 0,-21 22 16,0-1-16,21 1 0,-21 21 0,21 0 16,-21 0-16,0 42 15,0 0-15,-21 0 16,0 21-16,0 1 0,-1-1 16,1 0-16,21 1 0,-21-1 0,0 0 15,21 1-15,-21-1 0,21 0 0,0 1 16,0-1-16,0 0 0,0 1 15,0-22-15,0 0 0,0 0 0,0 0 16,0 1-16,21-22 0,0 0 16,0 0-16,22 0 15,-22 0-15,0 0 0,0 0 0,0-22 16,0 1-16,1 0 0,-1 0 0</inkml:trace>
  <inkml:trace contextRef="#ctx0" brushRef="#br1" timeOffset="-202844.88">26458 10245 0,'-21'0'0,"42"0"0,-21 0 31,21 0-15,1 0-16,-1 0 0,21 0 0,-21 0 16,0 0-16,22-21 0,-22 21 15,21 0-15,-21-22 0,22 22 16,-1-21-16,-21 0 0,22 21 0,-1-21 15,0 0-15</inkml:trace>
  <inkml:trace contextRef="#ctx0" brushRef="#br1" timeOffset="-202624.99">27241 9885 0,'0'0'0,"-21"0"16,0 0-1,21 21-15,0 0 0,-21 0 16,0 22-16,0-22 0,21 21 0,-22 1 15,1-22-15,0 21 0,21 0 0,0 1 16,-21-22-16,21 21 16,-21 1-16,21-22 0,0 21 0,0-21 15,0 0-15,0 1 0,21-1 16,0 0-16,0-21 0,0 0 0,1 21 16,20-21-16,-21 0 0,21 0 0,-20 0 15,20-21-15,-21 0 0</inkml:trace>
  <inkml:trace contextRef="#ctx0" brushRef="#br1" timeOffset="-202348.15">27728 9927 0,'21'-21'31,"1"21"-31,-22 21 0,21-21 0,0 21 16,0 1-16,0 20 0,-21-21 15,21 0-15,-21 0 0,22 22 0,-22-22 16,0 0-16,0 21 0,0-20 16,0 20-16,0-21 0,0 21 0,-22-20 15,1-1-15,0 0 0,0 21 0,0-21 16,0-21-16,-1 22 0,1-1 16,0-21-16,21 21 0,-21-21 15,42-21 16,0 0-31</inkml:trace>
  <inkml:trace contextRef="#ctx0" brushRef="#br1" timeOffset="-202107.29">28469 10012 0,'0'21'16,"21"-21"0,0 0-16,1 0 15,-1 0-15,0 0 16,-21 21-16,21-21 0,0 0 16</inkml:trace>
  <inkml:trace contextRef="#ctx0" brushRef="#br1" timeOffset="-201952.29">28448 10181 0,'0'21'0,"0"-42"0,0 64 16,21-43 0,0 0-1,0 0-15,1 0 16,-1 0-16,0 0 0,0 0 15,0 0-15,0 0 16,-21-22-16</inkml:trace>
  <inkml:trace contextRef="#ctx0" brushRef="#br1" timeOffset="-201341.64">29400 9758 0,'0'0'16,"-21"0"-1,0 0 1,0 21 0,42-21 31,0-21-32,0 0-15,-21 0 0,22-1 16,-22 1-16,0 0 15,0 0-15,0 0 0,0 0 16,-22 21-16,1 0 0,0 0 16,0 0-16,0 21 0,21 0 15,-21 21-15,-1-21 0,22 22 0,-21-1 16,0-21-16,21 22 0,0-22 16,0 21-16,0-21 0,0 0 15,0 22-15,0-22 16,0 0-16,21-21 0,22 0 15,-22 0-15,0 0 0,0 0 0</inkml:trace>
  <inkml:trace contextRef="#ctx0" brushRef="#br1" timeOffset="-201036.82">29824 9779 0,'0'0'0,"0"-21"15,0 0-15,0-22 16,0 65 0,-21-1-16,21 0 15,-22 0-15,1 21 0,21 1 0,0-1 16,-21 0-16,0 1 0,0-1 16,21 0-16,-21-20 0,21 20 0,0 0 15,-22 1-15,22-1 0,0-21 16,0 21-16,0-20 0,0 20 0,0-21 15,22 0-15,-1-21 0,-21 21 16,21-21-16,0 0 0,0 0 0,0 0 16,1 0-16,-1-21 0,0 21 0,0-21 15,0 0-15,-21 0 16,0 0-16</inkml:trace>
  <inkml:trace contextRef="#ctx0" brushRef="#br1" timeOffset="-200860.92">29570 10160 0,'0'0'0,"-21"0"0,-1 0 0,22-21 16,22 21 15,-1 0-31,0-21 0,21 21 0,1 0 16,-1 0-16,0 0 0,1-21 16,20 21-16,-21-22 0,22 22 0,-1-21 15,-20 21-15,-1-21 16,0 0-16,1 21 0</inkml:trace>
  <inkml:trace contextRef="#ctx0" brushRef="#br1" timeOffset="-200645.04">30332 9885 0,'0'42'0,"0"-84"0,-21 21 0,-1 21 15,22 21 17,0 0-32,22 0 0,-1 0 15,-21 22-15,21-22 0,0 21 0,0-21 16,0 1-16,1 20 0,-22-21 15,21 0-15,0 22 0,-21-22 16,21 0-16,-21 0 0,21 0 0,-21 0 16,21 1-16,1-22 15,-1 0 1,0 0-16,-21-22 0,21 22 16,-21-21-16</inkml:trace>
  <inkml:trace contextRef="#ctx0" brushRef="#br1" timeOffset="-200441.16">30797 9864 0,'0'0'0,"0"-21"0,0-1 0,0 1 31,0 42-31,-21 1 0,0-1 0,0 0 0,0 21 16,0-21-16,-1 22 16,1-22-16,0 21 0,-21-21 0,21 22 15,-1-22-15,1 21 0,0-21 16,0 1-16,0-1 0,21 0 0,0 0 15,0 0-15,21-21 16,0 0-16,21 0 0,-20 0 16,-1 0-16</inkml:trace>
  <inkml:trace contextRef="#ctx0" brushRef="#br1" timeOffset="-199908.34">31390 9758 0,'-21'0'0,"0"0"0,0 0 16,-1 0-16,22 21 0,-21-21 15,21-21 32,0 0-31,0 0-1,0-1-15,21 22 32,1 0-32,-22 22 15,0-1-15,0 21 16,0-21-16,0 0 0,0 1 0,0-1 16,0 0-16,0 0 0,-22 0 15,1-21-15,0 21 0,0 1 0,0-22 16,0 0-16,-1 0 15,22-22 1,0 1-16,0 0 16,22 0-16,-1 0 15,0 0-15,0-1 0,0 1 0,0 0 16,1 0-16,-1 0 0,0 0 16,0 21-16,0 0 0,-21 21 15,0 21-15,0-21 16,0 0-16,0 22 0,0-22 0,0 21 15,0-21-15,-21 22 0,-21-22 16,21 21-16,-22-21 0,22 1 0,-21-1 16,-1 0-16,22-21 0,0 21 15,0-21-15</inkml:trace>
  <inkml:trace contextRef="#ctx0" brushRef="#br1" timeOffset="-199321.61">31496 9356 0,'-21'-21'31,"42"21"-31,0 0 16,0-22-16,0 22 0,22 0 0,-22 0 16,21 0-16,1 0 0,-1 0 15,0 0-15,1 0 0,-1 0 16,0 0-16,-21 0 0,1 0 0,20 0 16,-21 0-16,-21 22 15,21-22-15,-21 21 0,0 0 0,0 0 16,0 0-16,0 0 15,0 1-15,0 20 0,0-21 0,-21 21 16,21-20-16,0 20 0,-21 0 16,21 1-16,0-1 0,0 0 15,-21 1-15,21-1 0,0 0 0,0 1 16,-21-22-16,21 21 0,-22-21 16,22 22-16,0-22 0,0 0 0,0 21 15,-21-21-15,21 1 0,0-1 16,0 21-16,0-21 0,0 0 0,0 1 15,0-1-15,0 0 0,0 0 16,0 0-16,0 0 0,0 1 0,-21-1 16,21 0-16,-21-21 0,21 21 15,-21-21-15,0 0 0,-1 21 0,1-21 16,0 0-16,0 21 0,-21-21 16,20 0-16,1 0 0,-21 0 15,21 0-15,0 0 0,-1 0 0,1 0 16,0 0-16,0 0 0,0 0 15,0 0-15,-1 0 0,1 0 16,0 0-16,0 0 16</inkml:trace>
  <inkml:trace contextRef="#ctx0" brushRef="#br0" timeOffset="-193853.49">18034 12150 0,'0'0'15,"-21"0"-15,0 0 0,-1 0 0,1 0 16,0 0-16,0 0 0,0 0 16,0 0-16,-1 0 0,1 0 0,0 0 15,21 21-15,-21-21 16,21 21-16,21-21 15,0 21-15,0-21 16,22 0-16,-1 0 0,22 0 16,-1 0-16,22 0 0,21 0 0,-1-21 15,1 21-15,-21-21 0,21 21 0,0-21 16,-22 21-16,1 0 0,0-21 16,-1 21-16,-20-22 0,-22 22 0,0 0 15,1 0-15,-22 0 0,0-21 16,-21 0-1,-21 21-15,0-21 0,-22 21 0,1-21 16,21 21-16,-21 0 0,-1-21 16,1 21-16,0 0 0,20-22 15,-20 22-15,21-21 0,0 21 0,0 0 16,-1 0-16,44 0 31,-1 0-15,21 0-16,-21 0 0,22 21 0,-1 1 15,0-22-15,1 21 0,-1-21 16,0 21-16,-21 0 0,1-21 0,-1 42 16,-21-20-16,0-1 0,0 0 0,0 0 15,-21 21-15,-1-20 0,1-1 16,-21 0-16,0 21 0,20-21 0,-20 1 16,21-1-16,0 0 15,0 0-15,-1-21 0,44 0 16,-1 0-16,0-21 15</inkml:trace>
  <inkml:trace contextRef="#ctx0" brushRef="#br0" timeOffset="-193541.64">20426 11748 0,'0'0'0,"-21"0"0,-1 0 16,44 0 0,-1 42-1,0-21-15,-21 21 0,21-20 0,0 20 16,22 0-16,-22 1 0,0-1 0,0 0 16,0 1-16,0-1 0,22 0 15,-22-21-15,21 22 0,-21-22 0,22 0 16,-1 21-16,-21-20 0,22-22 0,-22 21 15,0 0-15,0-21 0,0 0 16,-21-21 15,0 0-31,0-1 0,0 1 16</inkml:trace>
  <inkml:trace contextRef="#ctx0" brushRef="#br0" timeOffset="-193304.77">20997 11684 0,'0'0'0,"0"-21"0,-21 42 32,21 0-32,-21 0 0,0 1 15,0 20-15,-22 0 0,22 1 16,-21-1-16,-1 21 0,1-20 0,-21 20 16,20-20-16,-20 20 0,-1 1 15,22-22-15,-22 0 0,22 1 16,0-1-16,21-21 0,-1 21 0,1-20 15,21-1-15,21-21 16,1 0-16,20 0 0,-21 0 16,43-21-16,-22-1 0,21 1 0,-20-21 15</inkml:trace>
  <inkml:trace contextRef="#ctx0" brushRef="#br0" timeOffset="-193036.93">21209 11853 0,'0'0'0,"-21"0"0,0 0 16,-1 0-16,22 22 16,-21-1-16,21 21 15,0 0-15,0 1 0,0-1 0,0 22 16,0-22-16,0 21 0,0-20 16,0 20-16,0-20 0,0 20 0,0-21 15,0 22-15,0-22 0,0 22 0,0-22 16,0 22-16,0-22 0,0 0 15,0 1-15,0-1 0,0-21 0,0 0 16,0 0-16,0 1 0,21-44 31,1 1-31,-22-21 16,21 21-16</inkml:trace>
  <inkml:trace contextRef="#ctx0" brushRef="#br0" timeOffset="-192732.55">21315 11896 0,'0'0'0,"0"-21"0,0-1 16,0-41-1,0 42-15,21 0 0,0 21 16,0 0-16,22 0 0,-1 0 0,0 0 16,1 0-16,-1 0 15,0 0-15,-21 21 0,22 0 0,-22 0 16,0 0-16,-21 22 0,0-22 0,0 21 15,-21 0-15,-21 1 0,20-1 16,-20-21-16,-21 22 0,20-22 0,1 21 16,0-21-16,-22 0 0,22 1 15,21-22-15,-22 21 0,22-21 0,42 0 32,0 0-32,1 0 15,-1-21-15,21-1 0,0 22 0,1-21 16,-22 0-16,42 0 0</inkml:trace>
  <inkml:trace contextRef="#ctx0" brushRef="#br0" timeOffset="-192296.8">22119 11938 0,'0'0'0,"42"-21"0,1 0 0,-22 0 16,21-1-16,-21 1 0,1 0 0,-22 0 16,0 0-16,-22 21 15,1 0-15,0 0 16,0 21-16,-21-21 0,20 21 0,1 0 15,0 22-15,0-22 0,0 21 16,0 0-16,-1 1 0,1-22 0,21 21 16,-21 1-16,21-1 0,0-21 15,0 0-15,0 22 0,0-22 16,21-21-16,0 21 0,1-21 0,-1 21 16,0-21-16,0 0 0,0-21 15,0 0-15,1 21 0,-1-21 16,0-22-16,0 22 0,0 0 0,0-21 15,-21-1-15,22 1 0,-22 0 16,0-1-16,0 1 0,0 21 0,0-22 16,0 22-16,0 0 0,0 42 31,0 0-31,-22 1 0,22 20 0,0-21 16,0 21-16,0 1 0,0-22 15,0 21-15,0 1 0,0-22 16,0 0-16,0 21 0,22-21 0,-22 1 15,21-22-15,0 21 0,0 0 0,0-21 16,0 0-16,1 0 0,-1 0 16,0 0-16,0-21 0,21 0 0,-20-1 15,-1 1-15,0 0 0</inkml:trace>
  <inkml:trace contextRef="#ctx0" brushRef="#br0" timeOffset="-192073.68">22754 11684 0,'0'0'0,"0"-42"16,0-1-16,0 1 0,0 21 15,0 0-15,0 0 0,0 42 16,0 0 0,0 0-16,0 0 0,0 22 0,0-1 15,-21 0-15,0 1 0,21-1 16,-21 21-16,21-20 0,0 20 0,0-20 16,-22-1-16,22 0 0,0 1 0,0-22 15,0 21-15,0-21 0,0 0 16,0 1-16,22-22 0,-1 0 0,0 0 15,0 0-15,0 0 0,0 0 0,1-22 16,-1 1-16,21 0 0</inkml:trace>
  <inkml:trace contextRef="#ctx0" brushRef="#br0" timeOffset="-191641.93">23156 11536 0,'0'-42'15,"0"84"-15,0-127 0,0 64 0,0 0 0,0 42 31,0 0-31,0 0 0,0 22 0,-21-1 16,21 0-16,0 1 0,-21-1 16,21 0-16,0 1 0,0-1 0,0 22 15,0-22-15,0 0 0,0 1 0,0-1 16,0-21-16,0 21 0,-21-20 16,21 20-16,0-21 0,-21-21 0,21 21 15,0 0-15,0-42 31,0 0-31,0 0 0,0 0 16,0 0-16,0-22 0,0 1 16,21 0-16,0-1 0,0 1 0,0 0 15,0-1-15,22 1 0,-22 21 0,21 0 16,-21-1-16,22 1 0,-22 21 16,21 0-16,1 0 0,-22 0 0,0 21 15,21 1-15,-21-1 0,-21 21 0,22-21 16,-22 22-16,0-22 15,0 21-15,0 0 0,0-20 0,0 20 0,0-21 16,0 21-16,0-20 0,-22-1 16,22 0-16,0 0 0,0 0 15,-21-21-15,0 0 0,0 0 16,21-21 0</inkml:trace>
  <inkml:trace contextRef="#ctx0" brushRef="#br0" timeOffset="-191484.01">22606 11811 0,'0'0'0,"85"0"32,-43 0-17,0 0-15,1 0 0,-1 0 0,0-21 16,1 21-16,-1-21 0</inkml:trace>
  <inkml:trace contextRef="#ctx0" brushRef="#br0" timeOffset="-190192.78">24384 12023 0,'0'0'0,"0"21"0,21-21 32,0 0-32,-21-21 15,21 21-15,1-21 0,-1-1 0,0 1 16,21 0-16,-21-21 0,1 21 0,-1-1 16,0-20-16,21 21 0,-21-21 15,-21-1-15,0 1 0,0 0 0,0-1 16,0 1-16,0 0 0,0-1 0,-21 1 15,0 21-15,0 0 0,0 21 16,0 0-16,-1 21 0,1 21 16,0-21-16,0 22 15,0-1-15,0 0 0,21 1 0,-22 20 16,1-21-16,21 22 0,0-1 0,0 1 16,0-22-16,0 22 0,0-22 15,21 0-15,1 1 0,-1-1 0,0-21 16,21 0-16,1 1 0,-1-1 0,0-21 15,1 0-15,-1 0 0,21 0 16,-20 0-16,-1 0 0,0-21 0,1-1 16,-22 1-16,21 0 0,-21-21 0,1 21 15,-1-22-15,0 1 0,-21 0 16,0-1-16,0 22 0,0-21 16,0 21-16,0-1 0,0 1 0,0 0 15,-21 21 1,0 0-16,-1 0 0,22 21 15,0 0-15,-21 1 0,21-1 0,-21 21 16,21-21-16,0 0 0,0 1 16,0-1-16,21 0 0,0-21 15,1 0-15,-1 0 0,0 0 16,0 0-16,0 0 0,22 0 0,-1-21 16,-21 21-16,21-21 0,-20-1 0,20 1 15,-21 0-15,0 0 0,22 0 16,-43 0-16,21-1 0,0 1 15,-21 0-15,21 0 0,-21 0 0,0 42 32,0 0-17,0 0-15,0 0 0,0 1 16,0-1-16,-21 0 0,21 0 16,0 21-16,0-20 0,0-1 0,0 0 15,21 0-15,0-21 0,0 0 16,1 0-16,-1 0 0,21 0 15,-21 0-15,22 0 0,-22 0 0,21-21 16,0 0-16,-20 0 0,-1-1 0,21 1 16,-21 0-16,0 0 15,-21 0-15,0 0 0,22-22 0,-22 22 16,0 0-16,0 0 0,0 0 16,0 42 15,-22-21-31,22 21 15,-21 0-15,21 21 0,-21-20 16,21 20-16,0 0 0,0 1 0,0-1 16,0 0-16,0 22 0,0-22 0,0 0 15,0 22-15,21-22 0,0 22 16,22-22-16,-22 22 0,0-1 0,0-21 16,22 22-16,-22-1 0,-21 1 15,0-22-15,0 22 0,0-1 16,0-20-16,0 20 0,0-21 0,-21 1 15,-22-1-15,22 0 0,0 1 0,-21-1 16,20-21-16,-20 0 0,21 1 16,-21-1-16,20 0 0,1-21 0,0 0 15,21-21-15,0 0 0,0-1 16,0 1-16,0-21 0,0 0 16,0-22-16,0 1 0,21-1 0,0-21 15,1 1-15,-1-1 0,21 0 0,-21 1 16,0-1-16,22 22 0,-22-22 15,0 0-15,21 1 0,-20 20 16,-1 1-16,0-1 0,0 1 0,21 20 16,-20 1-16</inkml:trace>
  <inkml:trace contextRef="#ctx0" brushRef="#br0" timeOffset="-188980.98">27855 11536 0,'0'0'0,"21"-21"0,1 0 0,-22-1 16,0 1-16,-22 21 15,1 0-15,-21 0 16,21 21-16,-22-21 0,1 43 0,0-22 16,21 0-16,-22 21 0,22-20 15,0 20-15,0 0 0,21 1 0,0 20 16,0-21-16,0 1 0,0 20 0,0-20 16,0-1-16,0 0 0,21-21 15,0 22-15,0-22 0,0 0 0,1 0 16,-1 0-16,0 1 0,21-22 15,-21 0-15,22 0 0,-22 0 16,21 0-16,1 0 0,-1-22 0,0 1 16,22 0-16,-43 0 0,21-21 15,1 20-15,-1-20 0,-21 0 0,0-1 16,0 22-16,1-21 0,-1 0 0,-21-1 16,0 22-16,0 0 0,0 0 15,0 0-15,0-1 0,-21 22 31,-1 22-31,1-1 0,0 0 0,21 0 16,-21 21-16,0-20 0,0 20 0,21 0 16,0 1-16,-22-22 0,22 21 15,0-21-15,0 22 0,0-22 16,0 0-16,0 0 0,0 0 0,22 0 16,-1 1-16,0-22 0,0 0 15,0 0-15,22 0 0,-22-22 0,21 1 16,-21 0-16,22 0 0,-22 0 15,0 0-15,0-22 0,-21 22 0,21-21 16,-21-1-16,0 22 0,0-21 0,-21 21 16,0 0-16,0-1 0,0 1 15,-1 21-15,1-21 0,0 21 0,0 0 16,0 0-16,21-21 0,0 0 31,21 21-15,0 0-16,0 0 0,0-21 0,22 21 15,-22 0-15,0 0 0,21 0 16,-20 0-16,20 21 0,-21-21 0,0 21 16,0 0-16,1 0 0,-1 22 15,0-22-15,-21 0 0,0 21 0,21-21 16,-21 22-16,0-22 0,0 21 0,0-21 16,0 1-16,0-1 0,0 0 15,0 0-15,0 0 0,0 0 16,-21-21-16,21-21 31,0 0-31,0-21 16,0 21-16,0-1 0,0-20 15,0 0-15,21 21 0,0-22 0,0 1 16,1 0-16,-1-1 0,21 22 0,-21 0 16,22-21-16,-1 42 0,-21-22 15,21 22-15,1 0 0,-22 0 0,21 0 16,-21 0-16,1 22 0,-1-1 0,0 0 15,0 0-15,0 0 0,-21 22 16,0-22-16,0 21 0,0 0 0,0-20 16,0 20-16,0 0 0,0-21 15,0 1-15,0 20 0,0-21 0,0 0 16,0 0-16,21-42 31,1 0-15,-1 0-16,0-21 0,0 20 0</inkml:trace>
  <inkml:trace contextRef="#ctx0" brushRef="#br0" timeOffset="-188769.11">29633 11536 0,'0'-42'16,"0"84"-16,0-106 0,0 43 0,0 0 0,21 21 0,-21 21 31,0 0-31,0 22 0,0-22 16,0 21-16,-21 1 0,21-1 0,0 0 15,-21 1-15,21-1 0,-21 0 16,21 1-16,0-1 0,0 0 0,0 1 16,0-1-16,0-21 0,0 21 15,0-20-15,21 20 0,0-21 0,0-21 16,1 21-16,-1-21 0,0 0 0,0 0 16</inkml:trace>
  <inkml:trace contextRef="#ctx0" brushRef="#br0" timeOffset="-188593.21">29591 11853 0,'0'0'0,"21"-21"32,21 21-32,-20 0 0,-1 0 0,0 0 15,21 0-15,-21 0 0,1 0 16,20 0-16,0-21 0,-21 21 0,22 0 15,-22-21-15,21 21 0</inkml:trace>
  <inkml:trace contextRef="#ctx0" brushRef="#br0" timeOffset="-187196.59">30480 11980 0,'0'0'16,"21"0"-16,0-21 15,-21 0-15,21 21 16,-21-21-16,0 0 0,0 0 0,0-1 16,0 1-16,0 0 0,0 0 15,-42 0-15,21 0 0,0-1 0,-22 1 16,22 21-16,-21 0 0,0 0 16,20 0-16,-20 0 0,0 0 0,-1 0 15,1 21-15,0 1 0,-1-1 16,22 21-16,-21-21 0,21 22 15,0-1-15,-1 0 0,22 1 0,0-22 16,0 21-16,0 0 0,22-20 0,-1-1 16,0 0-16,0 0 0,0 0 15,22-21-15,-22 0 0,21 0 0,-21 0 16,22 0-16,-1 0 0,-21-21 16,21 0-16,-20 0 0,20 0 0,-21-1 15,0-20-15,0 21 0,1-21 16,-1-1-16,0 1 0,-21 21 0,21-22 15,-21 22-15,0-21 0,0 21 0,0 0 16,-21 42 15,21 0-31,0 0 0,-21 0 16,21 0-16,-21 22 0,21-22 16,0 21-16,0-21 0,0 22 0,0-22 15,0 0-15,21 21 0,-21-20 16,21-22-16,0 21 0,0 0 0,0-21 15,1 0-15,-1 0 0,0 0 16,21 0-16,-21-21 0,1 0 0,-1-1 16,0 1-16,0 0 0,0 0 15,0-21-15,1 20 0,-1-20 16,-21 21-16,0-21 0,21 20 0,-21-20 16,21 21-16,-21 0 0,0 0 15,0 42 1,0 0-1,0 0-15,0 0 0,-21 0 16,21 1-16,-21 20 0,21-21 0,0 21 16,0-20-16,0-1 0,0 0 15,0 0-15,0 0 0,21 0 0,0-21 16,0 0-16,0 0 0,1 0 16,-1 0-16,0 0 0,21 0 0,-21 0 15,22-21-15,-22 0 0,21 0 16,-21 0-16,1 0 0,20-1 15,-21-20-15,0 21 0,0-21 0,-21 20 16,22-20-16,-22 21 0,21 0 16,-21 42 15,0 0-31,-21 0 0,-1 0 16,22 1-16,0-1 0,-21 21 15,21-21-15,-21 0 0,0 1 0,21-1 16,-21 0-16,21 0 0,0 0 15,-21 0-15,-1 1 16,22-44 15,0 1-31,0 0 0,22 0 0,-1 0 16,0 0-16,0-22 0,0 22 16,0-21-16,1 21 0,20-22 0,-21 22 15,0 0-15,0-21 0,22 20 0,-22 22 16,0-21-16,0 21 15,0 0-15,1 21 0,-22 1 16,0-1-16,0 0 16,0 21-16,0-21 0,0 1 0,0-1 15,0 0-15,0 0 16,0 0-16,0 0 0,0 1 0,0-1 16,21-21-16,0 21 0,0-21 15,0 0-15,0 0 0,1 0 0,-1 0 16,21 0-16,-21 0 0,0 0 15,1 0-15,-1-21 0,0 0 0,21-1 16,-21 1-16,1-21 0,-1 21 16,0 0-16,0-22 0,0 22 0,0-21 15,-21 21-15,0-22 0,0 22 16,0 0-16,-21 21 16,0 0-16,0 0 15,0 21-15,21 0 0,0 0 16,0 1-16,0-1 0,0 0 15,0 0-15,0 0 0,0 0 16,0 1-16,0-1 0,0 21 0,0-21 16,21-21-16,-21 21 0,21 1 15,-21-1-15,0 0 0,0 0 0,0 0 16,-21 0 0,0-21-16,0 0 0,-1 0 15,1 0 1,0 0-16,21-21 15,0 0-15,0 0 16,0 0-16,-21 0 0,21-1 16</inkml:trace>
  <inkml:trace contextRef="#ctx0" brushRef="#br0" timeOffset="-186876.78">31094 11409 0,'0'0'0,"-21"0"0,42 0 31,0 0-15,0-21-16,0 21 0,-21-21 15,0-1-15,0 1 0,0 0 16,-21 21-1,0 0-15,0 0 0,0 0 0,-1 0 16,1 0-16,0 0 0,0 21 16,0 0-16,0 1 0,21 20 0,0-21 15,0 0-15,0 0 0,0 1 0,0-1 16,0 0-16,0 0 16,21-21-16,0 0 0,21 0 0,-21 0 15,22 0-15</inkml:trace>
  <inkml:trace contextRef="#ctx0" brushRef="#br0" timeOffset="-185469.21">32575 11578 0,'0'0'0,"22"0"15,-22-21-15,21 21 0,0-21 16,-21 0 0,-21 42 15,0 0-31,-1 0 0,1 0 15,0 22-15,0-22 0,0 21 16,0-21-16,21 22 0,-22-22 0,1 21 16,21-21-16,-21 1 0,21-1 15,0 21-15,0-21 0,0 0 16,0 1-16,0-1 16,21-21-1,0 0-15,1 0 0,-1 0 16,0 0-16,0 0 0,0-21 15,22 21-15,-22-22 0</inkml:trace>
  <inkml:trace contextRef="#ctx0" brushRef="#br0" timeOffset="-185057.31">32872 11599 0,'0'0'0,"0"-21"16,21 0-1,0 21-15,0 0 16,-21 21 0,0 0-16,21 1 15,-21-1-15,0 21 0,0-21 0,0 0 16,0 1-16,0 20 0,0-21 16,0 0-16,0 0 0,0 1 0,0-1 15,-21 21-15,0-21 0,0 0 16,0 1-16,0-1 0,-22 0 15,22-21-15,0 21 0,-21-21 16,20 0-16,1 21 0,-21-21 0,21 0 16,0 0-16,-1 0 0</inkml:trace>
  <inkml:trace contextRef="#ctx0" brushRef="#br1" timeOffset="-179441.06">17462 13039 0,'0'0'0,"22"-21"16,-22-1-16,0 1 0,21 0 15,0 0-15,-42 42 47,0 0-47,-1 0 0,1 1 16,-21 20-16,21 0 0,-22 1 0,1-1 15,0 0-15,-1 22 0,1-22 16,0 0-16,-1 22 0,1-22 16,0 1-16,-1-1 0,22 0 0,0 1 15,0-1-15,0-21 0,21 21 16,0-20-16,0-1 0,21-42 31,0-1-31,0 1 0,22 0 16,-22-21-16</inkml:trace>
  <inkml:trace contextRef="#ctx0" brushRef="#br1" timeOffset="-179165.61">17780 12848 0,'-42'85'16,"20"-64"-16,1 21 15,0 1-15,0-1 0,0 0 16,-22 1-16,22-1 0,-21 0 0,21 1 16,-22 20-16,1-20 0,0-1 15,-1 0-15,1 1 0,0 20 0,-1-42 16,22 22-16,-21-22 0,42 21 15,-21-21-15,21 0 16,0 1-16,21-22 16,-21-22-16,42 1 15,-21 0-15,1 0 0,20 0 0,0-22 16</inkml:trace>
  <inkml:trace contextRef="#ctx0" brushRef="#br1" timeOffset="-178912.75">18267 12933 0,'0'0'16,"0"-21"-16,0 42 15,-21 0 1,-1 0-16,1 0 0,0 22 0,0-1 16,0-21-16,0 22 0,-1-1 0,1 0 15,0 1-15,0-1 0,-21-21 16,20 21-16,1 1 0,21-1 0,-21-21 15,0 22-15,21-22 0,-21 0 16,21 0-16,0 0 0,0 0 0,21-21 16,0 0-16,0 0 15,0-21-15,1 0 0,-1 0 16</inkml:trace>
  <inkml:trace contextRef="#ctx0" brushRef="#br1" timeOffset="-178721.86">17886 13377 0,'0'0'0,"0"-21"15,21 21 1,0 0-16,0-21 16,0 21-16,22 0 0,-22 0 0,21-21 15,1 21-15,-1-21 0,0 21 16,-21 0-16,22-21 0,-1 21 0,-21 0 15,22 0-15</inkml:trace>
  <inkml:trace contextRef="#ctx0" brushRef="#br1" timeOffset="-177801.17">18796 13462 0,'0'0'16,"21"21"-16,0-21 15,0 0 1,1-21-16,-22 0 0,0 0 16,21 0-16,-21-1 15,0 1-15,0 0 0,0 0 16,0 0-16,-21 0 0,-1-1 16,1 1-16,0 0 0,0 0 0,0 21 15,0 0-15,-1 0 0,-20 0 16,21 0-16,0 0 0,-22 0 0,22 21 15,0 0-15,0 0 0,-21 1 0,20 20 16,1-21-16,0 0 0,0 22 16,21-22-16,0 21 0,0-21 0,0 0 15,0 1-15,0-1 0,0 0 16,21 0-16,0-21 0,22 0 0,-22 0 16,0 0-16,21 0 0,1 0 15,-22 0-15,21 0 0,0-21 16,-20 0-16,20 0 0,-21-1 0,0 1 15,0 0-15,1 0 0,-1 21 0,0-21 16,-21 0-16,21-1 0,-21 1 16,0 0-16,0 0 0,0 0 15,-21 21 1,0 0 0,21 21-16,0 0 0,-21 0 0,21 0 15,0 1-15,0-1 16,0 0-16,0 0 0,0 0 0,0 0 0,0 22 15,0-22-15,0 0 0,21 0 16,-21 0-16,21 1 0,0-22 16,0 21-16,0-21 0,1 0 0,-1 0 15,0 0-15,21 0 0,-21-21 16,22-1-16,-1 1 0,-21 21 0,22-42 16,-1 21-16,-21 0 0,21-1 0,-20-20 15,20 21-15,-42 0 0,21-22 16,-21 22-16,0 0 0,0-21 0,0 21 15,-21 21-15,0-22 0,0 22 0,-1 0 16,1 0-16,-21 0 0,21 0 16,-22 0-16,22 0 0,-21 22 0,21-1 15,0 0-15,-1 0 0,1 0 16,21 0-16,0 1 0,0 20 16,0-21-16,0 21 0,21-20 0,1 20 15,-1-21-15,85 127 16,-85-127-16,0 22 15,0-1-15,0-21 0,0 22 0,-21-1 16,0-21-16,0 21 0,0 1 16,0-22-16,-21 21 0,-21 1 0,21-22 15,-22 21-15,1 0 0,0-20 0,-1 20 16,1-21-16,0 0 0,-1 0 16,1 1-16,0-22 0,-1 0 15,1 0-15,0 0 0,-1 0 0,22-22 16,0 22-16,0-21 0,0-21 15,21 21-15,0 0 0,0-22 0,0 1 16,0 0-16,21-1 0,0 1 0,21 0 16,-20-1-16,20-20 0,0 20 15,1 1-15</inkml:trace>
  <inkml:trace contextRef="#ctx0" brushRef="#br1" timeOffset="-176197.6">19812 13293 0,'-21'0'16,"0"0"-16,-1 0 15,22 21-15,0 0 0,-21 0 0,0 0 16,21 1-16,0 20 0,-21-21 0,21 0 16,-21 22-16,0-22 0,21 0 15,0 0-15,0 0 0,-22 0 0,22 1 16,-21-22-1,21-22 1,0 1-16,21 0 16,1 0-16,-1 0 0,-21 0 15,21-22-15,0 22 0,0 0 0,-21 0 16,21-22-16,1 22 0,-22 0 16,21 21-16,0 0 15,0 0 1,-21 21-16,0 0 0,21 1 0,-21-1 15,0 0-15,0 0 0,0 0 16,0 0-16,21 22 0,1-22 0,-22 0 16,21 0-16,-21 0 0,21-21 15,0 22-15,0-1 0,0-21 16,1 0-16,-1 0 0,0 0 0,0 0 16,0-21-16,22-1 15,-22 1-15,21 0 0,-21 0 0,22 0 16,-22-22-16,0 22 0,0 0 0,0-21 15,-21 21-15,0-22 0,0 22 16,0 0-16,0-21 0,0 20 0,-21 1 16,0 21-16,-21-21 0,20 21 0,1 0 15,0 0-15,-21 0 0,21 21 16,-1-21-16,1 21 0,-21 1 0,21 20 16,0-21-16,-1 0 0,22 22 15,0-22-15,-21 21 0,21-21 0,0 22 16,0-22-16,0 0 0,0 0 15,21 0-15,-21 0 0,22 1 16,-1-22-16,0 0 0,0 0 0,0 0 16,0 0-16,1 0 0,-1-22 0,0 1 15,0 0-15,0 0 0,0 0 16,1 0-16,-1-1 0,0-20 0,-21 21 16,0 0-16,21-22 0,-21 22 0,0 0 15,0 0-15,0 0 0,-21 21 31,21 21-31,0 0 0,0 0 16,-21 0-16,21 1 0,0-1 16,0 0-16,0 0 0,0 0 0,0 0 15,0 22-15,0-22 0,0 0 16,21 0-16,-21 0 16,21-21-16,0 0 0,0 0 0,1 0 15,-1 0-15,0 0 0,21 0 16,1 0-16,-1-21 0,0 0 0,1 0 15,-1 0-15,-21 0 0,21-1 0,-42-20 16,22 21-16,-22 0 0,0 0 16,21-1-16,-21 1 0,-21 21 31,-1 21-31,1 1 0,21-1 16,-21 0-16,0 21 15,21-21-15,-21 1 0,21-1 0,0 0 16,0 0-16,0 0 15,0 0-15,0-42 47,21 0-47,0 0 0,-21 0 0,0 0 16,21-1-16,0 1 0,-21-21 0,22 21 16,-1 0-16,0-1 0,-21 1 15,21 0-15,0 0 0,-21 0 0,21 21 16,1 0-1,-22 21-15,0 0 16,0 0-16,0 0 0,0 1 16,0-1-16,0 0 0,0 0 15,0 0-15,0 0 0,0 1 16,0-1-16,0 0 16,21-21-1,0 0-15,0 0 0,0-21 16,0 21-16,1-21 0,-1-1 0,0 1 15,0 0-15,0 0 0,-21 0 16,21 0-16,1-1 0,-1 1 0,0-21 16,0 21-16,0 0 15,0-1-15,-21 44 32,0-1-32,0 0 15,0 0-15,0 0 0,0 0 16,0 1-16,0-1 0,0 0 15,0 0-15,0 21 0,0-20 16,22-1-16,-1 0 0,0 0 16,21-21-16,-21 0 0,1 21 0,20-21 15,-21 0-15,21 0 0,-20 0 0,20-21 16,0 0-16,-21 21 0,1-21 16,20 0-16,-21-1 0,0 1 15,0 0-15,1-21 0,-1 21 0,-21-1 16,0 1-16,0-21 0,0 21 15,0 0-15,0-1 0,-21 22 16,-1 0-16,1 0 16,0 0-16,0 22 0,21-1 0,-21 0 15,21 0-15,-21 0 0,21 0 0,0 22 16,0-22-16,0 0 0,0 0 16,0 22-16,0-22 0,0 0 0,0 0 15,21 0-15,0-21 0,0 0 16,0 0-16,0 0 0,1 0 15,-1 0-15,21 0 0,-21 0 16,0-21-16,1 0 0,20 0 0,-21 0 16</inkml:trace>
  <inkml:trace contextRef="#ctx0" brushRef="#br1" timeOffset="-175687.89">22373 12658 0,'-21'-21'0,"42"42"0,-63-42 0,63 21 31,-21-22-31,42 22 16,-21 0-16,1 0 0,20 0 0,0 0 16,1 0-16,-1 0 0,0 0 15,1 0-15,-1 0 0,-21 0 0,21 0 16,-20 0-16,-1 0 0,0 0 15,-42 0 1,0 0 0,-1 0-16,-20 0 0,21 0 15,-21 0-15,-1 0 0,22 0 0,0 0 16,-21-21-16,20 21 0,1 0 16,0 0-16,0 0 15,21 21-15,-21-21 0,0 22 16,-1 20-16,22-21 0,-21 21 0,0 1 15,0-1-15,0 22 0,0-22 16,-1 21-16,1-20 0,0 20 0,0-20 16,21 20-16,-21-21 0,0 1 15,21-1-15,0 22 0,0-22 0,0 0 16,0 1-16,0-1 0,0 0 0,0 1 16,0-22-16,0 21 0,0-21 15,0 0-15,21 1 0,0-22 0,0 21 16,0-21-16,22 21 0,-22-21 0,21 0 15,0 0-15,-20-21 16,20 0-16,0 21 0,1-22 0,-1-20 16,0 21-16,-21 0 0</inkml:trace>
  <inkml:trace contextRef="#ctx0" brushRef="#br1" timeOffset="-175097.06">23114 13081 0,'0'0'0,"21"-21"0,-21 0 0,0 0 16,0-1-16,0 1 0,0 0 16,-21 21-16,0 0 15,0 0-15,-1 0 0,1 21 0,0-21 16,-21 43-16,21-22 0,-22 0 0,22 21 15,0 1-15,0-22 0,-22 21 16,22 0-16,0-20 0,0 20 16,21 0-16,0-21 0,0 22 0,0-22 15,0 0-15,0 0 0,0 0 16,21 1-16,0-1 0,22 0 0,-22-21 16,21 0-16,-21 0 0,22 0 15,-1 0-15,0 0 0,1 0 0,-22-21 16,21 0-16,0-1 0,1 1 0,-1 0 15,0 0-15</inkml:trace>
  <inkml:trace contextRef="#ctx0" brushRef="#br1" timeOffset="-174460.49">23516 13166 0,'0'-21'16,"0"42"-16,-21-42 16,21 42-16,-21-21 0,0 21 0,-1 21 15,1-21-15,0 1 0,21 20 16,0-21-16,-21 21 0,21-20 0,0 20 15,0-21-15,0 0 0,0 0 16,0 1-16,0-1 0,21 0 0,-21 0 16,21-21-16,0 0 0,1 0 0,-1 0 15,0 0-15,0 0 16,-21-21-16,0 0 0,0 0 16,0-1-16,0 1 15,0 0-15,-21 0 0,21 0 0,-21 0 16,21-1-16,0 1 0,0 0 15,0 0-15,0 0 0,0 0 16,0-1-16,0 1 0,21 0 0,0 0 16,21 21-16,-20 0 0,20-21 0,-21 21 15,21 0-15,1 0 0,-22 21 16,21 0-16,-21 0 0,1 0 0,-1 1 16,0-1-16,-21 0 0,21 0 0,-21 0 15,0 22-15,0-22 0,0 0 16,0 0-16,0 0 0,-21 0 15,21 1-15,-21-1 0,21-42 47,0-1-47,0 1 0,0 0 16,0 0-16,0 0 0,21 0 0,0-22 16,0 22-16,0-21 0,1 21 0,-1-22 15,0 22-15,0-21 0,0 21 16,0-1-16,22 22 0,-22 0 0,0 0 15,0 0-15,0 0 0,1 22 0,-1-1 16,-21 0-16,0 0 0,0 0 16,21 0-16,-21 22 0,0-22 0,0 0 15,0 0-15,0 0 0,-21 22 0,0-22 16,21 0-16,0 0 16,0 0-16,-22-21 15,44 0 1,-22-21-1,21 0-15,0 0 0,0 0 0,-21 0 16</inkml:trace>
  <inkml:trace contextRef="#ctx0" brushRef="#br1" timeOffset="-174237.6">24574 12869 0,'0'0'16,"0"-21"-16,0-21 0,0 21 0,22 21 15,-22 21 1,0 0-16,0 0 0,0 22 15,0-1-15,-22 0 0,22 1 0,-21 20 16,0-21-16,21 1 0,-21-1 0,0 0 16,0 1-16,21-1 0,0 0 15,0-20-15,0 20 0,0-21 0,0 0 16,0 0-16,0 1 0,0-1 0,21-21 16,0 0-16,0 0 15,0 0-15,0 0 0,1-21 16,-1-1-16</inkml:trace>
  <inkml:trace contextRef="#ctx0" brushRef="#br1" timeOffset="-174052.71">24426 13187 0,'0'0'16,"0"-21"15,21 21-31,1 0 0,-1 0 15,0 0-15,21-21 0,-21 21 0,22 0 16,-1-22-16,0 22 0,-20-21 0,20 21 16,0 0-16,-21 0 0,22 0 15</inkml:trace>
  <inkml:trace contextRef="#ctx0" brushRef="#br1" timeOffset="-172700.98">25188 13377 0,'0'22'16,"0"-44"-16,21 44 0,1-22 16,-22-22-1,0 1-15,0 0 0,0 0 16,0 0-16,0 0 0,0-1 0,0-20 16,0 21-16,-22 0 15,22 0-15,-21-1 0,0 1 0,0 0 16,0 0-16,0 21 0,-1 0 0,-20 0 15,21 21-15,0 0 0,-22-21 16,22 21-16,-21 22 0,21-22 0,0 0 16,-1 21-16,1-20 0,0-1 0,21 21 15,-21-21-15,21 0 0,0 22 16,0-22-16,0 0 0,21 0 0,0 0 16,0-21-16,22 22 0,-22-22 15,0 0-15,21 0 0,-20 0 0,-1 0 16,21 0-16,-21-22 0,22 22 0,-22-21 15,0 0-15,0 0 16,0 0-16,0 0 0,1-1 0,-22 1 16,0 0-16,21-21 0,-21 21 0,0-1 15,21 1-15,-21 0 0,0 0 16,0 0-16,0 0 0,-21 21 16,21 21-1,-21-21-15,21 21 0,-22 0 16,22 21-16,0-20 0,0-1 0,0 0 15,0 0-15,0 0 0,0 22 0,0-22 16,0 0-16,0 0 16,22-21-16,-1 21 15,0-21-15,0 0 0,0 0 0,0 0 16,1 0-16,-1 0 0,0-21 16,0 0-16,0 0 0,0 21 0,1-21 15,-1-1-15,0 1 0,0-21 0,0 21 16,-21 0-16,0-1 0,21 1 15,-21 0-15,0 0 0,22 21 0,-44 21 32,1 0-17,21 0-15,-21-21 0,21 22 0,0-1 16,0 21-16,0-21 16,0 0-16,0 1 0,0-1 15,0 0-15,21-21 0,0 0 16,1 0-16,-1 21 0,21-21 15,-21 0-15,22 0 0,-22 0 0,21 0 16,-21-21-16,0 21 0,1-21 0,-1 0 16,0 21-16,0-22 0,-21 1 15,21 0-15,-21 0 0,21 0 0,-21 0 16,0-1-16,0 1 0,22 21 0,-22 21 31,-22 1-31,22-1 16,-21-21-16,21 21 0,-21 0 0,0 0 15,21 0-15,0 1 16,0-1-16,-21-21 0,21 21 16,0-42 31,0 0-47,0-1 15,21 1-15,0 0 0,-21 0 16,21 0-16,0-22 0,1 22 0,-1 0 15,21 0-15,-21 0 0,0 0 0,1-1 16,-1 22-16,0 0 0,0 0 16,0 0-16,0 0 0,1 22 15,-22-1-15,0 0 0,0 0 16,0 0-16,0 0 0,0 1 16,0-1-16,0 0 0,0 0 0,0 0 15,0 0-15,0 1 0,0-1 16,21-21-16,-21 21 0,21-21 0,0 0 15,0 0-15,0 0 16,1 0-16,-1 0 0,0 0 0,0 0 16,0-21-16,22 0 0,-22-1 15,0 1-15,0-21 0,0 21 16,-21 0-16,21-22 0,-21 22 0,22-21 16,-22-1-16,0 22 0,0 0 0,0-21 15,0 21 1,-22 42-1,22 0-15,-21 0 0,21 0 16,-21 22-16,21-22 0,0 0 16,0 21-16,0-21 0,0 1 0,0-1 15,0 0-15,0 0 0,0 0 0,0 0 16,0 1-16,-21-22 62,21-22-62,0 1 0,-21 21 16,21-21-16,-21 0 0</inkml:trace>
  <inkml:trace contextRef="#ctx0" brushRef="#br1" timeOffset="-172517.08">25633 12827 0,'-43'0'16,"65"0"31,-1 0-47,21 0 16,-21 0-16,0 0 0</inkml:trace>
  <inkml:trace contextRef="#ctx0" brushRef="#br1" timeOffset="-172001.3">27644 12573 0,'0'0'0,"21"-21"16,0-43 0,-42 64-1,0 0-15,-1 0 0,1 0 0,0 22 16,-21-22-16,21 21 0,-22 21 0,1-21 16,21 22-16,-22-1 0,1 21 15,21 1-15,-21-1 0,-1 1 0,1-1 16,0 1-16,-1-1 0,1 1 15,21-1-15,0 1 0,21-1 0,0-20 16,0 20-16,21 1 0,0-22 0,0 0 16,21 1-16,-20-1 0,20-21 15,0 0-15,1 1 0,-1-1 16,0-21-16,1 0 0,-1 0 0,0 0 16,1 0-16,-1-21 0,0-1 15,1 1-15,20 0 0</inkml:trace>
  <inkml:trace contextRef="#ctx0" brushRef="#br1" timeOffset="-171317.69">28152 12996 0,'0'0'0,"0"-21"0,-22 0 0,1 21 16,0 0-16,0 0 0,0 0 0,-22 0 15,22 0-15,0 0 0,0 21 16,0 0-16,0 1 0,-1-1 0,1 0 15,0 0-15,21 21 0,0-20 16,0 20-16,0-21 0,0 0 0,0 22 16,0-22-16,0 0 0,0 0 0,0 0 15,21 0-15,0-21 16,1 0-16,-1 0 0,0 0 16,0 0-16,0 0 0,0-21 15,1 21-15,-1-21 0,0 0 0,0 0 16,0 0-16,0-1 0,-21 1 15,0-21-15,22 21 0,-22 0 16,0-1-16,21-20 0,-21 21 0,0 0 16,0 0-16,-21 42 31,21 0-31,-22-21 0,22 21 16,0 0-16,0 22 0,0-22 0,0 0 15,0 0-15,0 0 0,0 0 16,0 1-16,22-1 0,-1 0 0,0 0 15,0 0-15,0-21 16,0 0-16,1 0 0,-1 0 16,0 0-16,0 0 0,0-21 15,0 0-15,1 0 0,-1 0 0,-21-1 16,0 1-16,21 0 0,-21-21 16,0-1-16,0 22 0,0-21 0,-21 0 15,0-1-15,-1-20 0,1 20 16,-21 22-16,0-21 0,-22 21 0,22 0 15,-22-1-15,22 22 0,-22 0 0,1 0 16,-22 22-16,22-1 0,-1 21 16,1 0-16,-1 1 0,22-1 15,0 0-15,-1 22 0,1-22 0,21 1 0,0 20 16,21-21-16,-22 1 0,22-1 16,0 0-16,0-20 0,22 20 15,20 0-15,-21-21 0,21 1 0,-20-1 16,20 0-16,0 0 0,22-21 15,-22 0-15,22 0 0,-22 0 0,21 0 16,-20-21-16,20 0 0,-20 0 0,20-1 16</inkml:trace>
  <inkml:trace contextRef="#ctx0" brushRef="#br1" timeOffset="-171085.82">28808 12848 0,'0'0'0,"0"-21"0,-21 42 31,-1 0-15,22 1-16,-21 20 0,0-21 0,21 21 15,-21 1-15,21-22 0,-21 21 0,0-21 16,21 22-16,0-22 0,-22 21 16,22-21-16,-21 1 0,21-1 0,0 0 15,0 0-15,21-21 31,1 0-31,-1-21 16</inkml:trace>
  <inkml:trace contextRef="#ctx0" brushRef="#br1" timeOffset="-170819.83">28723 12975 0,'0'-21'16,"0"42"-16,0-63 0,0 0 0,0 20 15,0 1-15,21 0 0,0 0 0,1 0 16,20 21-16,-21-21 0,21-1 0,1 22 15,-22 0-15,21 0 0,1 0 16,-1 22-16,-21-1 0,21 21 0,-20-21 16,-1 22-16,0-1 0,-21 0 15,0 1-15,0-22 0,0 21 0,0 0 16,0-20-16,-21 20 0,0-21 0,-1 0 16,1 0-16,0 1 0,0-1 15,-21 0-15,20-21 0,22 21 16,-21-21-16,0 0 0,0 0 15,21-21 1</inkml:trace>
  <inkml:trace contextRef="#ctx0" brushRef="#br1" timeOffset="-170649.56">28660 13123 0,'-22'0'15,"44"0"-15,-65 0 0,64 0 31,1 0-15,20 0-16,-21 0 0,21 0 16,-20 0-16,20-21 0,0 21 0,22 0 15,-22 0-15,0-21 0,22 21 0,-22-21 16,1 21-16,-1 0 0,0-21 16</inkml:trace>
  <inkml:trace contextRef="#ctx0" brushRef="#br1" timeOffset="-170433.68">29527 12869 0,'0'0'0,"0"-21"0,-21 42 31,21 1-31,0-1 16,-21 0-16,21 21 0,-21-21 0,21 22 16,0-22-16,0 0 0,0 21 15,0-20-15,0-1 0,0 0 0,0 21 16,0-21-16,0 1 0,0-1 15,0 0 1</inkml:trace>
  <inkml:trace contextRef="#ctx0" brushRef="#br1" timeOffset="-170189.2">29464 13018 0,'0'-64'16,"0"297"-16,0-508 0,0 381 0,0-233 0,0 105 0,21 22 31,0 0-31,-21 22 0,0-1 16,21 0-16,-21 0 0,22 0 0,-1 22 15,0-22-15,-21 0 0,21 0 16,0 0-16,0 0 0,1 1 0,-1-1 16,-21 0-16,21-21 0,0 21 15,0 0-15,0-21 0,1 0 16,-1 0-1,0 0-15,-21-21 16,21 21-16,-21-21 16,21 0-16,-21 0 0</inkml:trace>
  <inkml:trace contextRef="#ctx0" brushRef="#br1" timeOffset="-170005.3">30014 12806 0,'-21'42'0,"42"-105"0,-21 84 0,21-85 0,-21 43 15,22 21-15,-22-21 0,0 42 16,0 0-16,-22 1 15,1-1-15,21 21 0,-21-21 16,0 22-16,0-1 0,21-21 0,0 21 16,-21-20-16,-1 20 0,22-21 15,-21 0-15,21 0 0,0 1 0,0-1 16,0 0-16,0 0 16,0 0-16,21-21 15</inkml:trace>
  <inkml:trace contextRef="#ctx0" brushRef="#br1" timeOffset="-169751.45">30395 13229 0,'0'-21'16,"21"21"30,-21 21-30,0 0-16,0 1 0,0-1 16,-21 0-16,0 0 0,0-21 0,0 21 15,0 0-15,-22 1 0,22-1 16,-21-21-16,21 21 0,-1-21 0,-20 0 16,21 21-16,0-21 0,0 0 15</inkml:trace>
  <inkml:trace contextRef="#ctx0" brushRef="#br1" timeOffset="-169193.45">30861 12679 0,'-21'21'16,"21"0"0,21-21 15,0 0-31,-21-21 15,0 0-15,21 21 0,-21-21 0,21 21 16,-21-21-16,0-1 0,0 1 16,-21 42 15,21 1-15,-21-1-16,21 21 0,0-21 0,-21 0 15,21 22-15,-21-22 0,21 21 16,-21-21-16,21 1 0,0 20 15,0-21-15,0 0 0,0 0 0,21-21 16,0 22-16,0-22 0,21 0 16,-20 0-16</inkml:trace>
  <inkml:trace contextRef="#ctx0" brushRef="#br1" timeOffset="-168941.6">31475 12891 0,'0'-22'0,"0"44"0,21-65 0,0 22 15,-21 42 17,0 0-32,0 1 15,-21-1-15,0 21 0,0-21 16,-1 22-16,1-22 0,0 21 0,0-21 16,0 22-16,21-22 0,-21 0 15,-1 0-15,22 0 0,-21 0 0,21 1 16,0-1-16,21-21 31,1-21-31,-1-1 16</inkml:trace>
  <inkml:trace contextRef="#ctx0" brushRef="#br1" timeOffset="-168716.73">31390 13102 0,'21'-106'32,"0"64"-32,-63 190 0,84-338 0,-20 169 0,-22-1 15,21-20-15,0 21 0,-21 0 16,21 21-16,0-21 0,0 21 15,1 0-15,-1 21 16,-21 21-16,21-21 0,-21 0 16,21 22-16,-21-1 0,21 0 15,-21-20-15,0 20 0,0 0 0,0-21 16,21 1-16,-21 20 0,0-21 16,0 0-16,0 0 0,0 1 15,-21-22 1,0 0-16,0 0 15,0 0-15</inkml:trace>
  <inkml:trace contextRef="#ctx0" brushRef="#br1" timeOffset="-168540.83">31348 13166 0,'21'0'31,"0"-21"-31,0 21 16,0 0-16,1 0 0,20 0 0,-21-22 15,21 1-15,-20 21 0,20 0 16,0-21-16,-21 21 0,22-21 0,-1 21 16,0-21-16,-20 0 0,-1 21 15,0-22-15,0 1 0,0 0 16</inkml:trace>
  <inkml:trace contextRef="#ctx0" brushRef="#br1" timeOffset="-168330.95">31919 12827 0,'0'21'16,"0"-42"-16,21 42 31,1 0-31,-1 22 0,-21-22 16,21 0-16,-21 21 0,21-20 0,-21 20 15,21-21-15,-21 0 0,21 0 16,1 1-16,-22-1 0,21 0 0,0 0 16,0-21-16,-21 21 0,21-21 15,0 0-15,1 0 16,-1 0-1,-21-21-15,0 0 0,0 0 16</inkml:trace>
  <inkml:trace contextRef="#ctx0" brushRef="#br1" timeOffset="-168140.47">32300 12827 0,'21'-42'16,"-42"84"-16,42-63 15,-21 42-15,0 0 0,0 0 16,-21 22-16,0-22 0,0 21 15,-21-21-15,20 22 0,1-22 16,0 21-16,0-21 0,0 1 16,0-1-16,-1 0 0,1-21 0,21 21 15,0 0-15,21-21 32,22-21-32</inkml:trace>
  <inkml:trace contextRef="#ctx0" brushRef="#br1" timeOffset="-167813.67">32554 12785 0,'0'-21'47,"0"-1"-16,0 1-15,21 21 0,-21-21-16,22 21 0,-1 0 15,-21 21 1,0 0 0,0 1-16,0-1 15,0 0-15,0 0 0,0 0 16,0 0-16,0 1 0,-21-1 15,-1-21-15,22 21 0,-21 0 16,0-21-16,0 21 0,0-21 0,0 0 16,-1 21-16</inkml:trace>
  <inkml:trace contextRef="#ctx0" brushRef="#br1" timeOffset="-166993.39">32872 12383 0,'0'21'47,"0"0"-31,0 0-16,21-21 0,-21 42 15,21-20-15,0-1 0,0 21 16,-21 0-16,22 1 0,-22-1 16,21 0-16,-21 22 0,21-22 0,-21 1 15,0-1-15,0 0 0,0 1 16,0-1-16,-21 0 0,0-21 0,-1 22 15,1-22-15,0 21 0,0-21 16,0 1-16,0-1 0,-1 0 0,1 0 16,0 0-16,0 0 0,0 1 15,21-1-15,-21-21 0,21 21 16,-22-21-16,1 0 16,42-21 15</inkml:trace>
  <inkml:trace contextRef="#ctx0" brushRef="#br1" timeOffset="-166073.91">33168 12277 0,'0'0'0,"0"-21"0,-21 21 16,21-22-16,0 1 31,21 21-31,0 0 0,0 0 0,1 0 16,-1 0-16,21 0 0,-21-21 16,22 21-16,-22 0 0,21 0 15,-21 0-15,0 0 0,22 0 16,-22 21-16,0 0 0,0-21 15,-21 22-15,21 20 0,-21-21 0,22 0 16,-22 22-16,0-22 0,0 21 16,0 0-16,0 1 0,0-22 0,0 42 15,0-20-15,-22-1 0,22 22 16,0-22-16,0 21 0,-21-20 16,21 20-16,0-20 0,0-1 0,0 0 15,0 1-15,0-1 0,0-21 16,0 21-16,0 1 0,0-22 0,-21 0 15,21 0-15,0 22 16,0-22-16,-21 0 0,21 0 0,-21 0 16,0 0-16,-1 1 15,1-22-15,0 21 0,-21 0 0,21-21 16,-22 0-16,1 0 0,21 21 16,-22-21-16,1 0 0,0 0 15,21 0-15,-22 21 0,22-21 0,0 0 16,0 0-16,0 0 0,-1 0 15,1 0-15,21-21 0,0 0 16,-21 21-16,21-21 0</inkml:trace>
  <inkml:trace contextRef="#ctx0" brushRef="#br1" timeOffset="-165021.31">16870 14309 0,'0'0'0,"0"-21"0,0-43 32,0 85-17,0 0 1,0 1-16,-21 20 0,21-21 0,-22 21 16,1 1-16,0-1 0,0 0 15,-21 1-15,20-1 0,-20 0 0,0 1 16,-1-1-16,1-21 0,21 22 0,-21-22 15,-1 0-15,22 0 0,0 0 16,0 0-16,0-21 0,21 22 16,21-22-1,0-22-15,21 1 16,-21 0-16,22 0 0,-22-21 16,21 20-16</inkml:trace>
  <inkml:trace contextRef="#ctx0" brushRef="#br1" timeOffset="-164761.46">17230 14245 0,'21'-21'0,"-42"42"0,63-63 16,-63 42-1,0 21 1,-1 0-16,1 0 0,0 22 0,0-1 16,0-21-16,0 22 15,-1 20-15,1-21 0,0 1 0,0-1 16,0 0-16,21 1 0,-21-22 15,-1 21-15,1 1 0,0-22 0,0 0 16,0 0-16,21 0 0,0 0 0,-21 1 16,21-1-16,21-42 31,0-1-15,21 1-16,1-21 0</inkml:trace>
  <inkml:trace contextRef="#ctx0" brushRef="#br1" timeOffset="-164537.59">17716 14288 0,'0'21'31,"0"-42"-31,0 63 0,-21 0 0,0-21 0,0 22 16,0-1-16,0 0 0,-1 1 15,22-1-15,-21 0 0,0 1 0,0-22 16,21 21-16,-21 1 0,21-22 15,0 0-15,0 0 0,0 0 0,0 0 16,0 1-16,21-22 0,0 0 16,0 0-16,0 0 15,1 0-15,-1-22 0,0 22 0,0-21 16,0 0-16</inkml:trace>
  <inkml:trace contextRef="#ctx0" brushRef="#br1" timeOffset="-164332.7">17526 14732 0,'-21'0'0,"42"0"0,-63 0 16,63 0 15,0-21-31,0 21 16,0 0-16,0-21 0,1 21 15,20-21-15,-21-1 0,0 22 0,0-21 16,22 0-16,-22 0 0,0 0 15,0 21-15,0-21 0,1-1 0,-1 22 16,0 0-16</inkml:trace>
  <inkml:trace contextRef="#ctx0" brushRef="#br1" timeOffset="-163465.2">18203 14880 0,'0'0'15,"21"0"-15,1 21 0,105 1 16,-106-22-1,21 0-15,-21-22 0,0 22 16,1-21-16,-1 0 0,-21 0 16,0 0-16,21 21 0,-21-43 0,0 22 15,0 0-15,-21 0 0,0-21 0,-1 20 16,1-20-16,-21 21 0,21 0 16,-22 0-16,22-1 0,-21 22 0,21 0 15,-22 0-15,22 0 0,-21 22 16,21-1-16,0 21 0,-1-21 0,1 22 15,-21-1-15,42 0 0,-21-21 16,21 22-16,-21-22 0,21 21 0,0-21 16,0 1-16,0-1 0,21 0 0,0-21 15,0 21-15,0-21 16,0 0-16,1 0 0,20 0 0,0 0 16,-21 0-16,1-21 0,20 21 0,-21-21 15,0 0-15,0-1 0,1 1 16,-1 0-16,0 0 0,-21 0 0,0 0 15,0-1-15,0-20 0,0 21 16,0 0-16,0 0 0,0-1 0,0 1 16,-21 21-1,21 21-15,-21 1 16,21-1-16,-22 0 0,22 0 0,0 0 16,0 22-16,0-22 0,0 0 15,0 21-15,0-21 0,0 1 16,22-1-16,-1-21 0,0 21 0,0 0 15,0-21-15,0 0 0,22 0 16,-22 0-16,21 0 0,1 0 0,-1 0 16,0-21-16,1 0 0,-1 21 0,-21-21 15,21-1-15,-20 1 0,-1 0 16,0 0-16,0-21 0,-21 20 0,0 1 16,0 0-16,0-21 0,0 21 15,-21-1-15,21 1 0,-21 0 0,0 21 16,-1 0-16,1 0 0,0 0 15,-21 0-15,21 0 0,-1 21 0,1-21 16,0 21-16,21 1 0,0-1 16,0 0-16,0 0 0,0 0 15,0 0-15,0 1 0,21-1 16,0 0-16,-21 0 0,22 0 0,-1 0 16,0 1-16,0-1 0,0 21 15,-21-21-15,0 0 0,21 22 0,-21-1 16,22-21-16,-22 22 0,0-1 15,0-21-15,0 21 0,0 1 0,0-22 16,-22 21-16,1-21 0,0 22 0,-21-22 16,21 0-16,-22 0 0,22 0 15,-21 1-15,-1-22 0,1 0 0,21 0 16,-21 0-16,-1 0 0,22 0 16,-21 0-16,21 0 0,-1-22 15,1 1-15,21 0 0,0 0 0,0-21 16,0 20-16,0-20 0,21-21 15,22 20-15,-22 1 0,21-22 0</inkml:trace>
  <inkml:trace contextRef="#ctx0" brushRef="#br1" timeOffset="-161888.97">19389 14520 0,'-43'43'31,"22"-22"-31,0 0 0,0 0 16,0 22-16,-1-22 0,22 0 0,0 0 16,-21 21-16,21-20 0,-21-1 15,21 0-15,0 0 0,0 0 16,0 0-16,21-21 31,-21-21-15,0 0-16,21 0 0,1 0 0,-22 0 15,0-1-15,21 1 0,0-21 16,0 21-16,-21 0 0,0-1 16,21-41-1,0 63-15,-21 21 16,0 0-16,0 0 0,22 1 0,-22-1 16,21 21-16,-21-21 0,0 0 15,0 1-15,21-1 0,0 0 0,0 0 16,0-21-16,-21 21 0,22-21 15,-1 0-15,21 0 0,-21 0 0,22 0 16,-1 0-16,0 0 0,1 0 0,-1 0 16,0-21-16,1 0 0,-1 0 15,0 21-15,-21-43 0,1 22 0,-1 0 16,-21-21-16,0 21 0,0-22 16,0 1-16,0 0 0,0 20 15,-21-20-15,-1 21 0,-20 0 0,21 0 16,0-1-16,-22 22 0,22 0 15,0 0-15,-21 0 0,-1 22 0,22-1 16,-21 21-16,21-21 0,-22 22 16,22-1-16,0-21 0,0 21 0,21 1 15,0-22-15,0 21 0,0-21 16,0 22-16,21-22 0,0 0 0,0-21 16,22 21-16,-22 0 0,21-21 0,-21 0 15,22 0-15,-22 0 0,0 0 16,21 0-16,-20-21 0,-1 0 15,0 0-15,-21 0 0,21 0 0,-21-1 16,21 1-16,-21-21 0,0 0 16,0-1-16,0 22 0,0-21 0,0 21 15,0-22-15,0 22 0,-21 21 32,21 21-32,-21 0 0,21 1 15,0-1-15,0 21 0,0-21 16,0 22-16,0-22 0,0 0 0,0 0 15,0 0-15,21 0 0,-21 1 0,21-1 16,0 0-16,1-21 16,-1 0-16,0 0 0,0 0 15,21 0-15,-20 0 0,-1 0 16,21-21-16,-21 0 0,0-1 0,1 1 16,-22 0-16,0 0 0,0 0 0,0-22 15,0 22-15,0-21 0,0 21 16,0-22-16,0 22 0,0 0 0,0 0 15,0 42 1,0 0-16,0 0 16,0 1-16,0 20 0,-22-21 15,22 21-15,0-20 0,-21 20 16,21-21-16,0 21 0,0-20 0,0-1 16,0 0-16,0 0 0,0 0 15,0 0-15,0-42 31,0 0-15,0 0-16,0-21 0,0 20 16,21 1-16,-21-21 0,22 0 15,-22 20-15,0-20 0,21 0 0,-21 21 16,21-1-16,-21 1 0,21 21 16,0 0-16,0 0 15,-21 21-15,22 1 0,-22 20 16,0-21-16,0 0 0,21 0 15,-21 22-15,0-22 0,0 0 0,0 0 16,0 0-16,21 1 0,-21-1 16,21-21-1,0 0-15,0 0 16,1 0-16,-1 0 16,0-21-16,0-1 0,0 1 0,0-21 15,1 21-15,-1-22 0,0 22 16,-21-21-16,21 0 0,0 20 15,0-20-15,1 21 0,-1 0 0,-21 0 16,21 21-16,0 0 16,-21 21-16,0 0 0,0 21 15,0-21-15,0 1 0,0 20 16,0-21-16,0 21 0,0-20 0,0-1 16,0 21-16,0-21 0,21 0 0,0 1 15,1-22-15,-1 21 0,-21 0 16,21-21-16,0 0 0,0 0 0,0 0 15,22 0-15,-22 0 0,0 0 16,0-21-16,0 21 0,1-21 0,-1-1 16,0 1-16,0 0 0,-21-21 0,21-1 15,-21 1-15,21 0 16,-21-1-16,0 1 0,0 21 0,0-21 16,0 20-16,0 1 0,-21 21 15,0 0-15,0 21 0,21 1 16,-21 20-16,0-21 0,21 21 0,-22-20 15,22 20-15,0 0 0,0-21 16,0 1-16,0 20 0,0-21 0,0 0 16,0 0-16,22-21 0,-22 22 0,21-1 15,0-21 1,0 0-16,0 0 0,0-21 16,1-1-16,20 22 0</inkml:trace>
  <inkml:trace contextRef="#ctx0" brushRef="#br1" timeOffset="-161125.14">21823 14139 0,'0'0'16,"-21"0"-16,-1 0 0,44 0 31,-1 0-31,21 0 0,-21 0 16,22 0-16,-1-21 0,0 21 0,1-21 15,-1 21-15,0 0 0,1-21 16,-1 21-16,-21 0 0,21 0 0,-20 0 16,-22-21-16,-43 21 31,22 0-31,0 0 0,-21 0 16,-1 0-16,1 0 0,21 0 15,-22 0-15,1 0 0,21 0 0,-21 0 16,20 0-16,1 21 0,0-21 15,0 21-15,0-21 0,0 21 16,-1 0-16,1 1 0,21-1 16,0 0-16,0 0 0,-21 21 15,21-20-15,-21 20 0,21-21 0,0 21 16,0 1-16,0-1 0,0 0 0,0 22 16,0-22-16,0 1 0,0-1 15,0 0-15,0 1 0,0-1 0,0 0 16,0 1-16,0-22 0,0 21 15,0-21-15,0 22 0,0-22 16,0 0-16,21 0 0,0 0 0,-21 0 16,21-21-16,1 0 0,-1 0 15,0 0-15,0 0 0,0 0 0,22-21 16,-22 0-16,21 21 0,-21-42 0,22 21 16,-1-1-16,0-20 0,-21 21 15,22-21-15,20-1 0</inkml:trace>
  <inkml:trace contextRef="#ctx0" brushRef="#br1" timeOffset="-160160.87">22627 14245 0,'0'-63'15,"-85"444"-15,170-783 0,-85 486 0,-21-190 0,0 106 0,0 0 16,-1-21-16,1 21 0,0 0 16,-21 0-16,21 21 0,-1 1 15,1-22-15,-21 42 0,21-21 0,0 21 16,-1 1-16,1-1 0,0 22 15,0-22-15,21 0 0,0 1 0,-21-1 16,21 0-16,0 1 0,0-1 0,0-21 16,0 0-16,0 0 0,21 1 15,0-1-15,0-21 0,22 0 0,-22 0 16,21 0-16,0 0 0,1 0 16,-1-21-16,22 21 0,-22-22 0,0 1 15,1 0-15,-1-21 0,0 21 16,1-1-16,-1-20 0,-21 21 15,0-21-15,0 20 0,1 1 0,-22-21 16,0 21-16,0 0 0,0-1 16,-22 44-1,1-1-15,0 0 16,21 0-16,-21 0 0,21 0 16,-21 22-16,0-22 0,21 21 0,0-21 15,0 1-15,0-1 0,-22 0 16,22 0-16,0 0 0,0 0 0,22-21 15,-1 22-15,21-22 16,-21 0-16,0 0 16,1 0-16,-1-22 0,21 22 0,-21-21 15,0 0-15,1 0 0,-22 0 0,0 0 16,21-1-16,-21 1 0,0 0 16,0 0-16,0 0 0,-21 0 0,-1-1 15,22 1-15,-21 0 0,0 21 16,21-21-16,-21 21 0,21-21 31,21 21-15,0 0-16,0-21 0,1 21 0,-1 0 15,0 0-15,0 0 16,0 0-16,0 0 0,1 21 0,-22 0 16,21 0-16,-21 0 0,21 0 15,-21 1-15,21-1 0,-21 0 0,0 0 16,0 0-16,21 0 0,-21 1 0,0-1 15,0 0-15,0 0 0,0 0 16,0 0-16,0 1 0,0-44 63,-21 1-63,21-21 15,0 21-15,0 0 0,0-22 16,21 1-16,0 21 0,1-22 0,-1 1 15,0 0-15,0 21 0,0-22 16,22 22-16,-22 0 0,0 21 0,21 0 16,-21 0-16,1 0 0,20 0 15,-21 0-15,0 21 0,-21 0 0,21 22 16,1-22-16,-22 21 0,0-21 0,0 22 16,0-22-16,0 21 0,0-21 15,0 22-15,0-22 0,0 0 0,0 0 16,0 0-16,-22 0 15,22 1-15,-21-22 0,42-22 47,1 1-47,-1 0 0,0 0 0,0-21 16,21 20-16</inkml:trace>
  <inkml:trace contextRef="#ctx0" brushRef="#br1" timeOffset="-159932">24151 14161 0,'64'-106'31,"-213"339"-15,234-360-16,-21 42 0,-64 106 0,0 21 0,0-20 0,-22-1 15,22 21-15,-21 0 16,21 1-16,-21-1 0,21 0 0,-21 1 16,21-1-16,0 0 0,-21 1 0,21-22 15,0 21-15,-21-21 0,21 1 16,0-1-16,0 0 0,0 0 0,0 0 15,21-21 1,0 0-16,0 0 16,0 0-16,-21-21 0,0 0 0</inkml:trace>
  <inkml:trace contextRef="#ctx0" brushRef="#br1" timeOffset="-159753.1">24024 14415 0,'0'-22'0,"0"44"0,-21-44 15,42 22 17,0 0-17,0 0-15,1 0 0,-1 0 0,21 0 16,-21 0-16,0-21 0,22 21 16,-22 0-16,21-21 0,-21 21 0,22 0 15,-22 0-15</inkml:trace>
  <inkml:trace contextRef="#ctx0" brushRef="#br1" timeOffset="-158445.85">24807 14478 0,'0'0'16,"21"0"-16,1 0 16,-22-21-16,21 21 0,-21-21 15,0 0-15,0-1 0,0 1 0,0 0 16,0 0-16,0 0 0,0 0 15,0-1-15,-21 1 0,-1 0 0,1 21 16,0 0-16,0 0 0,0 0 0,0 0 16,-22 0-16,22 21 0,0 0 15,0 1-15,0 20 0,-1-21 16,1 21-16,0 1 0,0-1 0,0-21 16,21 22-16,0-1 0,-21-21 15,21 21-15,0-20 0,0-1 0,0 0 16,0 0-16,0 0 0,21-21 15,0 21-15,0-21 0,0 0 16,22 0-16,-22 0 0,0-21 0,21 21 16,-21-21-16,1 0 0,20 0 15,-21 0-15,0-1 0,0 1 0,1-21 16,-1 21-16,-21-22 0,21 1 0,-21 21 16,21-21-16,-21 20 15,0 1-15,0 0 0,0 0 0,0 0 0,0 42 31,0 0-31,-21 0 0,0 0 16,21 1-16,-21-1 0,21 21 0,-22-21 16,22 0-16,0 22 0,0-22 15,0 0-15,0 0 0,0 0 0,0 1 16,22-1-16,-1-21 0,0 21 16,0-21-16,21 0 0,-20 0 0,20 0 15,-21 0-15,21 0 0,1 0 0,-22 0 16,21-21-16,-21 21 15,1-21-15,20-1 0,-21 1 0,0-21 16,0 21-16,1-22 0,-1 1 0,0 21 16,-21-21-16,0-1 0,21 22 15,-21 0-15,0 0 0,21 0 0,-21 42 32,0 0-32,-21 0 15,21 21-15,-21-20 0,21-1 0,0 0 16,0 0-16,0 0 0,0 22 15,0-22-15,0 0 0,0 0 16,21 0 0,0-21-16,0 0 0,1 0 15,-1 0-15,0 0 0,0 0 16,0-21-16,-21 0 16,21 21-16,-21-21 0,0 0 0,0-1 15,22 1-15,-22 0 0,0 0 0,0 0 16,0 0-16,0-1 0,0 1 15,0 42 1,-22 1 0,1-22-16,21 21 0,0 0 0,-21 0 15,0 0-15,21 0 0,0 1 16,-21-22-16,21 21 16,0-42 15,21 21-31,-21-22 0,21 1 15,0 21-15,0-21 0,1-21 0,-1 21 16,0-1-16,0 1 0,0 0 16,0 0-16,1 0 0,20 0 0,-21 21 15,0 0-15,0 0 0,-21 21 16,0 0 0,0 0-16,0 0 0,0 0 0,0 22 15,0-22-15,0 0 0,-21 21 16,21-20-16,-21-1 0,21 0 0,0 0 15,0 0-15,0 0 0,0 1 16,21-22 0,0 0-16,1 0 0,-1 0 0,21 0 15,-21 0-15,0 0 0,22-22 0,-22 1 16,0 21-16,21-42 0,-20 21 16,-1 0-16,21-1 0,-21-20 0,0 0 15,1-1-15,-1 1 0,0 0 16,-21 21-16,0-22 0,21 22 0,-21 0 15,0 0-15,-21 21 16,0 21 0,0 0-16,21 0 0,-22 22 0,22-22 15,-21 21-15,21-21 16,-21 22-16,21-22 0,0 21 0,0-21 16,0 0-16,0 1 0,0-1 0,0 0 15,0 0-15,0-42 47,0 0-47,-21 21 16</inkml:trace>
  <inkml:trace contextRef="#ctx0" brushRef="#br1" timeOffset="-158278.95">25548 14076 0,'0'0'0,"-21"0"15,0 0-15,0 0 16,21 21 0</inkml:trace>
  <inkml:trace contextRef="#ctx0" brushRef="#br1" timeOffset="-157697.28">26966 13885 0,'0'0'0,"0"-21"0,0 0 0,0 0 16,0 0-16,0 0 0,0-1 15,-21 1 1,0 21-16,0 0 0,0 0 0,-1 21 15,1 1-15,0-1 0,-21 0 16,21 21-16,-1 1 0,-20 20 0,21-21 16,0 22-16,0-22 0,-1 22 0,1-1 15,-21 22-15,21-22 0,0 1 16,-1-1-16,1 1 0,0-1 0,21 1 16,0-22-16,0 22 0,0-22 15,0 0-15,0 1 0,21-1 0,22 0 16,-22-20-16,21-1 0,-21 0 15,43-21-15,-22 0 0,22 0 0,-22-21 16,21 0-16,1-1 0,-1 1 16</inkml:trace>
  <inkml:trace contextRef="#ctx0" brushRef="#br1" timeOffset="-157453.42">27432 14224 0,'0'0'16,"0"-21"-16,0 0 0,-21 0 0,0-1 0,-1 22 15,1 0-15,0 0 0,-21 0 16,21 0-16,-22 22 0,1-1 0,21 0 16,-22 0-16,22 21 0,0-20 15,0 20-15,0 0 0,0 1 0,-1-1 16,22 0-16,-21 1 0,21-22 16,0 21-16,0-21 0,0 0 15,0 22-15,0-22 0,0 0 16,21-21-16,1 0 0,-1 0 0,0 0 15,0 0-15,0 0 0,0 0 16,1-21-16,-1 0 0</inkml:trace>
  <inkml:trace contextRef="#ctx0" brushRef="#br1" timeOffset="-157265.53">26924 14478 0,'-21'0'0,"42"0"0,-85 0 16,43 0-16,0 0 0,21 21 31,21-21-15,0 0-16,22 0 0,-22 0 0,21 0 15,22 0-15,-22 0 0,0 0 16,1-21-16,-1 21 0,0-21 0,1 21 16,-1-21-16,-21 21 0</inkml:trace>
  <inkml:trace contextRef="#ctx0" brushRef="#br1" timeOffset="-156917.73">27390 14478 0,'0'0'0,"-43"64"15,43-43-15,0 0 16,21-21 15,1 0-31,20 0 0,-21 0 0,0-21 16,22 0-16,-1 21 0,-21-22 0,21 1 15,-20 0-15,20 0 0,-21 0 16,-21 0-16,0-1 0,0 1 0,0 0 16,-21 21-16,0 0 15,0 0-15,-1 0 0,-20 0 16,0 21-16,21 0 0,-22 1 0,22-1 16,-21 0-16,21 0 0,-1 0 15,1 22-15,21-22 0,0 0 0,0 0 16,0 0-16,0 0 0,0 1 15,0-1-15,0 0 0,21-21 16,1 21-16,-1-21 0,0 0 0,21 0 16,-21 0-16,22 0 0,-1-21 15,0 0-15,1 0 0,-22 21 0</inkml:trace>
  <inkml:trace contextRef="#ctx0" brushRef="#br1" timeOffset="-156225.14">27898 14436 0,'0'84'0,"0"-189"0,0 126 0,0-64 15,0 22-15,0 0 16,0 0 0,21 21-16,0 0 15,0 0-15,0 0 0,0 0 0,1 0 16,-1 21-16,0 0 0,0 0 16,-21 1-16,21 20 0,-21-21 0,0 21 15,0-20-15,0 20 0,0-21 0,0 0 16,0 22-16,-21-22 0,21 0 15,-21-21-15,21 21 0,0 0 16,-21-21-16,21-21 31,21 21-31,-21-21 0,21 0 16,0 0-16,0-22 0,1 22 16,-1-21-16,0 21 0,0-22 0,0 22 15,0-21-15,1 21 0,-1-22 16,-21 22-16,21 0 0,-21 42 31,-21 0-31,0 0 0,-1 1 16,1-1-16,21 21 0,-21-21 0,21 22 15,-21-22-15,21 21 0,0-21 16,0 0-16,0 1 0,0-1 16,0 0-16,0 0 0,21 0 0,0-21 15,0 0-15,1 0 16,20 0-16,-21 0 0,0 0 0,0 0 15,22-21-15,-22 21 0,21-21 0,-21-21 16,1 20-16,20 1 0,-21-21 16,0 0-16,0-1 0,1 1 0,-1 0 15,0-1-15,-21 1 0,0 0 16,21-22-16,-21 22 0,0-1 0,0 22 16,0-21-16,0 21 0,0 0 0,0 42 31,0 0-16,0 21-15,-21-21 0,21 22 16,-21-1-16,21 22 0,0-22 0,0 0 16,-21 1-16,21 20 0,0-21 0,-22-20 15,22 20-15,0 0 0,0-21 16,0 1-16,0-1 0,0 0 0,0 0 16,22-21-16,-1 0 15,0 0-15,0 0 0,0 0 16,0-21-16,1 0 0,-1 0 0,-21-1 15</inkml:trace>
  <inkml:trace contextRef="#ctx0" brushRef="#br1" timeOffset="-156053.22">28596 14351 0,'0'0'0,"-21"0"0,42 0 46,0 0-46,0 0 0,1 0 0,20 0 16,-21 0-16,21 0 16,-20-21-16,20 0 0,0 21 0,1-21 0,20 21 15</inkml:trace>
  <inkml:trace contextRef="#ctx0" brushRef="#br1" timeOffset="-155829.35">29400 14118 0,'-21'0'0,"0"0"0,0 0 0,0 21 16,0-21-16,-1 22 0,1-1 16,21 0-16,-21 0 0,0 0 0,21 0 15,0 22-15,-21-22 0,21 21 0,-21 1 16,21-22-16,0 21 16,0 0-16,0-20 0,0-1 0,0 21 0,0-21 15,0 0-15,21-21 0,0 22 16,0-22-16,0 0 0,0 0 15,1 0-15,20 0 0,-21-22 0,21 22 16,-20-21-16</inkml:trace>
  <inkml:trace contextRef="#ctx0" brushRef="#br1" timeOffset="-155563.52">29633 14097 0,'0'0'0,"0"-21"0,0 0 16,21 21-16,1 0 0,-1 0 15,0 0 1,0 0-16,0 0 0,0 21 0,22 0 0,-22 0 16,21 22-16,-21-22 15,22 21-15,-22 0 0,0-20 0,0 20 16,0 0-16,-21 1 0,0-22 16,0 21-16,0 0 0,0-20 0,-21 20 15,0-21-15,0 0 0,0 0 0,0 1 16,-1-1-16,1-21 0,0 21 15,0-21-15,0 0 0,42 0 32</inkml:trace>
  <inkml:trace contextRef="#ctx0" brushRef="#br1" timeOffset="-155264.34">30353 14605 0,'0'0'0,"0"-21"63,0 0-47,21 21-1,-21-21-15,21 21 0,0 0 16,-21 21-16,0 0 15,0 0-15,0 0 0,0 0 16,0 22-16,0-22 0,-21 0 16,0 0-16,0 22 0,-21-22 0,20 0 15,-20 0-15,0 0 0,21 0 0,-22-21 16,1 22-16,21-22 0,-22 0 16,22 0-16,0 0 0</inkml:trace>
  <inkml:trace contextRef="#ctx0" brushRef="#br1" timeOffset="-154671.68">30924 14097 0,'0'0'0,"-21"0"0,0 0 16,0 0-16,0 0 16,0 0-1,42 0 32,-21-21-31,21 21-16,0 0 0,-21-21 15,21 21-15,-21-21 0,0-1 16,0 1-16,-21 42 31,21 1-31,-21-1 0,0 0 16,0 0-16,21 0 0,0 22 15,-22-22-15,1 0 0,21 21 16,0-21-16,0 1 0,0-1 16,0 0-16,0 0 0,21-21 0,22 0 15,-22 0-15,42 0 0</inkml:trace>
  <inkml:trace contextRef="#ctx0" brushRef="#br1" timeOffset="-154397.84">31665 14034 0,'-42'-22'15,"21"22"1,0 22-16,21-1 0,-22 0 0,1 0 16,0 0-16,0 0 0,0 22 0,0-22 15,21 21-15,0 1 0,-22-22 16,22 21-16,-21 0 0,21 1 0,0-22 15,0 21-15,0-21 0,0 1 16,0-1-16,0 0 0,21 0 0,1-21 16,-1 0-16,0 0 0,0 0 15,0 0-15,0 0 0,1 0 0,-1-21 16,0 0-16,0 0 0</inkml:trace>
  <inkml:trace contextRef="#ctx0" brushRef="#br1" timeOffset="-154221.95">31263 14436 0,'-63'0'16,"359"0"-16,-614 0 0,403 0 0,-191 0 0,127 0 31,22 0-15,-22 0-16,21 0 0,1 0 15,-1-21-15,21-1 0,-20 22 0,-1-21 16,22 0-16,-22 0 0,0 0 15,1 0-15</inkml:trace>
  <inkml:trace contextRef="#ctx0" brushRef="#br1" timeOffset="-153997.06">31856 14118 0,'-43'21'15,"43"1"1,0-1-16,0 0 0,0 0 15,0 0-15,0 22 0,0-22 16,0 21-16,22-21 0,-1 0 0,-21 22 16,21-22-16,0 0 0,-21 0 15,0 0-15,21 1 0,0-22 0,-21 21 16,22-21-16,-1 0 16,0 0-16,0 0 15,0-21-15,0-1 0</inkml:trace>
  <inkml:trace contextRef="#ctx0" brushRef="#br1" timeOffset="-153805.18">32216 14161 0,'-22'21'16,"1"0"-16,0-21 16,0 21-16,0 0 0,0 22 0,-1-22 15,1 0-15,0 21 0,21-21 0,-21 22 16,0-22-16,0 0 15,-1 0-15,22 0 0,0 1 0,0-1 16,-21-21-16,21 21 0,21-21 16</inkml:trace>
  <inkml:trace contextRef="#ctx0" brushRef="#br1" timeOffset="-153461.37">32554 14139 0,'0'22'15,"-21"-22"-15,21 21 16,0-42 31,0-1-32,0 1 1,0 0 0,0 0-1,0 42 1,0 0 0,0 0-16,0 1 0,0-1 0,0 0 15,0 0-15,0 0 0,-21 22 16,0-22-16,0 0 0,-1 0 15,1 0-15,21 0 0,-21-21 0,21 22 16</inkml:trace>
  <inkml:trace contextRef="#ctx0" brushRef="#br1" timeOffset="-153000.64">32702 13970 0,'22'0'31,"-1"0"-31,0 0 16,0 21-16,0 0 16,-21 1-16,0 20 0,0-21 0,21 21 15,-21 1-15,0-1 0,0 22 16,0-22-16,0 0 0,0 22 15,-21-22-15,0 0 0,0 1 0,0-1 16,0-21-16,21 22 0,-22-22 16,1 0-16,0 0 0,21 0 15,0 0-15,-21-21 0,0 0 16,21-21 15,0 0-31,21 0 0</inkml:trace>
  <inkml:trace contextRef="#ctx0" brushRef="#br1" timeOffset="-152480.95">33020 13801 0,'-21'0'16,"21"-21"-1,21-1-15,0 22 16,21-21-16,-20 21 0,20 0 16,0 0-16,1-21 0,-1 21 15,0 0-15,-21 0 0,22 0 0,-22 0 16,21-21-16,-21 21 16,1 0-16,-22 21 15,0 0-15,0 0 0,0 1 16,0 20-16,0-21 0,0 21 15,0 1-15,0-1 0,0 0 16,0-20-16,0 20 0,21 21 16,0-20-16,0-1 0,0 22 0,0-22 15,1 21-15,-1-20 0,-21 20 16,0-20-16,0 20 0,0-21 16,0 1-16,0-1 0,0-21 0,0 22 15,-21-22-15,-1 21 0,1-21 16,0 0-16,0 1 0,0-1 0,0 0 15,-1 0-15,1-21 0,-21 21 16,21-21-16,-22 21 0,1-21 16,0 22-16,21-22 0,-22 0 0,1 0 15,0 21-15,-1-21 0,22 0 16,0 0-16,-21 0 0,20 0 16,1 0-16,0 0 15,0 0-15,0 0 0,0 0 0,-22-21 16,22 21-16,0-22 0</inkml:trace>
  <inkml:trace contextRef="#ctx0" brushRef="#br0" timeOffset="-144135.55">16743 15917 0,'0'0'16,"-21"-21"-16,-1 21 0,-20 0 0,21 0 16,-21 0-16,20 0 0,1 0 0,0 0 15,0 0-15,0 0 16,0 0-16,21 21 16,21-21-16,21 0 15,-21 0-15,22 0 0,20 22 0,-21-22 16,22 0-16,-1 0 0,22 0 15,0 0-15,-1 0 0,22 0 0,0-22 16,-21 22-16,21 0 0,-22-21 16,1 21-16,0 0 0,-1 0 0,1-21 15,-22 21-15,1-21 0,-1 21 16,-20 0-16,-1 0 0,-21 0 0,0-21 16,1 21-16,-22-21 15,-22 21-15,1 0 16,-21-22-16,21 22 0,-22 0 15,1 0-15,0-21 0,-1 21 0,-20 0 16,21-21-16,-1 21 0,22-21 16,-21 21-16,21 0 0,-1 0 0,22-21 15,0 0 1,22 21-16,-1 0 0,0 0 16,21 0-16,1 0 0,-22 0 0,21 0 15,0 0-15,1 21 0,-1-21 16,0 21-16,1 0 0,-22 0 0,0 0 15,0 1-15,-21 20 0,0-21 16,0 21-16,0 1 0,-21-1 16,0-21-16,0 22 0,0-1 0,-22-21 15,22 21-15,-21-20 0,21-1 16,-1 0-16,1 0 0,0-21 0</inkml:trace>
  <inkml:trace contextRef="#ctx0" brushRef="#br0" timeOffset="-143720.79">19367 15473 0,'0'0'0,"-21"-21"0,21 42 31,21 0-31,1 0 0,-1 22 15,21-1-15,-21-21 0,22 21 16,-1 1-16,-21-1 0,21 0 0,1 1 16,-1-1-16,0-21 0,-20 22 15,20-1-15,-21-21 0,0 21 0,0-20 16,-21-1-16,0 0 0,22 0 16,-22 0-16,0-42 31,0 0-31,0 0 15,0 0-15,0-22 0</inkml:trace>
  <inkml:trace contextRef="#ctx0" brushRef="#br0" timeOffset="-143483.92">20024 15536 0,'0'-21'0,"0"42"0,-22-21 31,1 22-31,0-1 16,0 21-16,-21-21 0,-1 22 0,22-1 15,-21 0-15,-22-21 0,22 22 16,0-1-16,-1 0 0,1 1 0,0-1 16,20 0-16,1-20 0,0-1 0,21 0 15,0 0-15,0 0 16,21-21-16,0 0 16,1 0-16,20-21 0,0 0 15,1 0-15,-1 0 0,0-1 0,1 1 16,20 0-16,-21-21 0</inkml:trace>
  <inkml:trace contextRef="#ctx0" brushRef="#br0" timeOffset="-143241.06">20362 15727 0,'-106'42'0,"212"-84"0,-106 63 16,0 0-16,-21 0 16,0 1-16,21-1 0,0 21 0,-21 0 15,0-20-15,21 20 0,-22 21 16,22-20-16,0-1 0,-21 0 15,21 22-15,-21-22 0,21 1 0,0 20 16,-21-21-16,0 1 0,21 20 16,-21-20-16,-1 20 0,22-21 0,0 1 15,-21-1-15,21 0 0,0 1 16,0-22-16,0 0 0,0 0 0,0-42 16,21 0-1,1 0-15,-1 0 0,0-22 16</inkml:trace>
  <inkml:trace contextRef="#ctx0" brushRef="#br0" timeOffset="-142961.22">20320 16129 0,'0'-63'0,"0"444"0,0-699 0,0 191 15,0 64-15,0 20 0,0-20 16,0 20-16,0 22 0,0-21 0,0 21 16,0-22-16,21 22 0,0 0 15,0 21-15,1-21 0,-1 21 0,21 0 16,-21 0-16,22 0 0,-22 0 0,21 21 15,0-21-15,-20 21 0,20 22 16,-21-22-16,0 0 0,0 21 0,-21 1 16,0-1-16,0-21 0,0 21 15,-21 1-15,0-22 0,-21 21 0,21-21 16,-22 1-16,1-1 0,0 0 16,-1 0-16,22 0 0,-21-21 15,21 0-15,-1 0 0,22-21 16,22 0-1,-1 0-15,0 0 0,21-1 0,1 1 16</inkml:trace>
  <inkml:trace contextRef="#ctx0" brushRef="#br0" timeOffset="-142521.48">21251 15706 0,'0'0'16,"-21"0"-16,0 0 0,0 0 15,0 0-15,-1 0 0,1 0 16,0 0-16,0 0 0,0 21 0,0 0 16,-1 0-16,1 0 0,0 22 15,21-22-15,0 21 0,-21-21 0,21 22 16,-21-1-16,21-21 0,0 22 0,0-22 16,0 0-16,0 0 0,21 0 15,0-21-15,0 0 0,0 0 16,1 0-16,-1 0 0,0-21 15,0 0-15,0 0 0,0 0 16,1-22-16,-22 22 0,21-21 0,-21-1 16,21 1-16,-21 21 0,0-21 15,0-1-15,0 22 0,0 0 0,0 0 16,0 0-16,0-1 0,0 44 16,0-1-1,-21 0-15,21 21 0,0-21 0,-21 1 16,21 20-16,0 0 0,0 1 15,0-22-15,0 21 0,0-21 0,0 22 16,0-22-16,0 0 0,0 0 16,21 0-16,0-21 0,0 0 15,0 0-15,22 0 16,-22 0-16,0-21 0,0 0 0,21-21 16</inkml:trace>
  <inkml:trace contextRef="#ctx0" brushRef="#br0" timeOffset="-142305.6">21738 15536 0,'0'-21'0,"0"42"0,0-84 0,0 42 0,-21 21 31,0 0-31,21 21 0,0 21 16,-21-21-16,-1 22 0,1-22 0,21 21 16,0 1-16,-21-1 15,0 0-15,21 1 0,-21-1 0,21 0 16,0-21-16,0 22 0,0-22 0,0 21 15,0-21-15,0 1 0,21-22 16,0 21-16,0-21 0,0 0 16,1-21-16,-1 21 0,0-22 15</inkml:trace>
  <inkml:trace contextRef="#ctx0" brushRef="#br0" timeOffset="-141889.84">22034 15431 0,'0'0'0,"0"-22"0,22 1 0,-22 0 15,21 21-15,-21 42 16,0-20-16,0 20 16,0-21-16,0 21 0,0 1 15,0-1-15,0 0 0,-21 1 0,21-1 16,-22 0-16,22 1 0,-21-22 0,21 21 16,-21 1-16,21-22 0,0 0 15,0 0-15,-21 0 0,21 0 0,-21-21 16,21-21 15,0 0-31,0-21 0,21 21 16,0-22-16,0 22 0,0-21 0,1-1 15,-1 22-15,0-21 0,0 21 16,0-22-16,22 22 0,-22 0 16,0 0-16,0 21 0,0 0 0,0 0 15,1 0-15,-1 21 0,-21 0 16,0 0-16,0 1 0,0 20 0,0-21 15,0 0-15,0 22 0,0-22 0,0 21 16,-21 0-16,21-20 0,-22-1 16,1 0-16,21 21 0,-21-21 15,0 1-15,0-22 32,21-22-32</inkml:trace>
  <inkml:trace contextRef="#ctx0" brushRef="#br0" timeOffset="-141673.96">21548 15621 0,'0'0'0,"0"0"31,42 0-31,-21 0 16,21 0-16,-20 0 0,20 0 0,0 0 15,1 0-15,-1 0 0,0-21 16,1 21-16,-1-21 0,-21 21 16,21 0-16,-20-21 0,-1 21 0,21 0 15,-21-22-15</inkml:trace>
  <inkml:trace contextRef="#ctx0" brushRef="#br0" timeOffset="-140397.05">23177 15812 0,'22'0'16,"-1"0"-16,0 0 0,0 0 0,0-22 15,0 22-15,1-21 0,20 0 0,-21 0 16,21 0-16,-20 0 0,20-1 16,-21-20-16,21 21 0,-20-21 0,-1-1 15,0 1-15,-21 0 0,0-22 16,0 22-16,0-1 0,-21 1 0,0 0 16,21-1-16,-22 22 0,1 0 0,0 0 15,0 0-15,0 21 16,0 21-16,21 0 0,0 21 0,-22 1 15,1-1-15,21 22 16,-21-22-16,21 21 0,-21 1 0,21-1 16,0-20-16,0-1 0,0 22 0,0-22 15,0 0-15,0-21 0,21 22 16,-21-1-16,21-21 0,22 0 0,-22 1 16,21-22-16,-21 0 0,22 0 15,20 0-15,-21 0 0,1-22 0,-1 1 16,0 0-16,1 0 0,-1 0 15,-21 0-15,0-22 0,1 22 0,-1 0 16,-21 0-16,0 0 0,0-1 16,0 1-16,0 0 0,0 0 0,-21 21 15,-1 0-15,1 0 16,0 0-16,0 21 0,0 0 0,0-21 16,-1 21-16,22 1 0,0-1 15,0 0-15,22-21 31,20 0-31,-21 0 0,0 0 0,22 0 16,-1-21-16,-21 21 0,21-21 0,1-1 16,-22 22-16,21-21 0,-21 0 15,1 0-15,-1 21 0,0 0 0,-21-21 16,0 42 15,0 0-31,0 0 16,0 0-16,0 1 15,0-1-15,0 0 0,0 0 16,0 0-16,0 0 16,21-21-16,0 0 0,0 0 15,1 0-15,20 0 0,-21 0 0,21 0 16,1-21-16,-22 21 0,21-21 16,1 0-16,-1 21 0,-21-21 0,0 0 15,22-1-15,-22 1 0,0 0 0,-21 0 16,21 0-16,-21-22 0,21 22 15,-21 0-15,21 21 0,-21-21 16,0 0-16,0 42 31,0 0-31,0 21 0,0-20 16,0-1-16,0 21 0,-21 0 16,21 1-16,0-1 0,0 0 0,-21 22 15,21-22-15,-21 22 0,21-1 16,0 1-16,0 20 0,0-20 0,0-1 15,0 1-15,21-22 0,0 22 0,-21-1 16,21 1-16,1-1 0,-22 1 16,0-22-16,0 22 0,0-22 0,0 0 15,0 1-15,0-1 0,0-21 16,0 0-16,0 0 0,-22-21 16,1 0-16,0 0 0,0-21 15,0 0-15,0-21 0,-1-1 16,1 1-16,0 0 0,21-22 0,-21 1 15,21-1-15,-21-20 0,21 20 0,0-21 16,0 1-16,21-1 0,0 0 16,0 22-16,0-22 0,1 22 0,20-1 15,0 22-15,1-22 0,-1 22 16,0-21-16,1 20 0,-1 1 16,0 0-16</inkml:trace>
  <inkml:trace contextRef="#ctx0" brushRef="#br0" timeOffset="-139973.28">26077 15261 0,'0'0'0,"-21"0"0,0 0 16,21-21-16,21 21 15,0 0-15,0 0 16,1 0-16,20 0 0,0 0 0,1 0 16,20-21-16,-21 21 0,22-21 15,-1 21-15,-20-21 0,20 21 0,1-22 16,-22 1-16,0 21 16,1 0-16,-22-21 0,0 21 0,-42 0 31,0 0-31,-22 0 0,1 0 0,21 0 15,-21 0-15</inkml:trace>
  <inkml:trace contextRef="#ctx0" brushRef="#br0" timeOffset="-139740.17">26416 15219 0,'0'21'0,"0"-42"0,21 63 15,-21-21-15,0 1 0,0-1 16,0 21-16,0 0 0,0 1 0,0-1 15,0-21-15,-21 22 0,21-1 0,-21 0 16,21-21-16,-21 22 0,-1-22 16,22 0-16,0 21 0,0-20 0,-21-1 15,21 0-15,0-42 47,21 21-47,-21-21 16</inkml:trace>
  <inkml:trace contextRef="#ctx0" brushRef="#br0" timeOffset="-139365.39">26649 15706 0,'0'0'16,"-21"0"-16,21-21 0,-22 21 16,22-22-16,-21 1 0,21 0 15,0 0-15,0 0 0,21 0 16,1-1-16,-1 22 0,0 0 15,21-21-15,-21 21 0,22 0 0,-1 0 16,0 0-16,1 21 0,-22 1 16,21-1-16,1 0 0,-22 21 0,21-21 15,-21 1-15,-21 20 0,0-21 16,0 21-16,0-20 0,0 20 16,0-21-16,-21 21 0,0-20 0,-21-1 15,20 0-15,1 0 0,0-21 16,0 0-16,0 0 15,21-21-15,0 0 16,0 0-16,0-1 0,0 1 0,0 0 16,21 0-16,-21-21 0,21 20 0,0-20 15,0 21-15,22 0 0,-22-22 16,21 22-16,-21 0 0,22 0 16,-1 0-16,0 0 0,1 21 15,-1-22-15,0 22 0,1 0 0,-1 0 0,-21 0 16</inkml:trace>
  <inkml:trace contextRef="#ctx0" brushRef="#br0" timeOffset="-136664.71">27855 15727 0,'0'0'0,"0"-21"16,21 21-1,-21-21-15,0-1 0,22 1 16,-22 0-16,0 0 15,0-21-15,0 20 0,0 1 16,-22 0-16,1 0 0,0 0 0,0 21 16,0 0-16,0 0 0,-22 0 0,22 0 15,0 0-15,-21 21 0,20 0 16,-20 21-16,21-20 0,0 20 0,0-21 16,-22 21-16,22 1 0,21-1 15,-21 0-15,21 1 0,-21-22 0,21 21 16,0 1-16,0-22 0,0 0 15,21 0-15,0 0 0,0-21 0,0 0 16,1 0-16,-1 0 0,21 0 0,-21-21 16,0 0-16,22 0 15,-22 0-15,0-1 0,0 1 0,0-21 16,1 21-16,-1-22 0,0 22 16,-21-21-16,0 21 0,21-22 0,-21 22 15,21 0-15,-21-21 0,0 21 16,0 42-1,0 0-15,0 0 16,0 21-16,0-20 0,0-1 16,0 21-16,0-21 0,0 22 0,0-22 15,0 21-15,0-21 0,0 0 16,21 1-16,1-1 0,-22 0 0,21 0 16,0-21-16,0 0 0,0 0 15,0 0-15,1 0 0,-1-21 16,0 21-16,0-21 0,0 0 0,0-1 15,1 1-15,-1-21 0,-21 21 16,21 0-16,0-22 0,-21 22 0,21-21 16,0 21-16,-21-1 0,0 1 0,22 0 15,-22 0-15,21 0 0,-21 42 32,0 0-32,0 0 0,0 0 15,0 1-15,0-1 0,0 21 0,0-21 16,0 0-16,0 22 0,0-22 15,0 0-15,0 0 0,0 0 16,0 1-16,0-1 0,21-21 0,0 21 16,0-21-16,22 0 15,-22 0-15,0 0 0,0-21 0,0 0 16,0-1-16,1 1 0,-1 0 16,0 0-16,0 0 0,0-22 0,-21 22 15,21-21-15,1 21 0,-1-22 16,-21 22-16,0 0 0,21 0 0,-21 0 15,0 0-15,21 21 0,-21 21 32,0 0-32,-21 0 0,0 0 15,21 22-15,-21-22 16,21 0-16,0 0 0,0 0 0,0 0 16,0 1-16,0-1 0,0 0 0,0 0 15,0 0-15,21 0 16,0-21-16,0 0 0,0 0 0,22 0 15,-22 0-15,21 0 0,0 0 16,1-21-16,-1 21 0,-21-21 0,22 0 16,-22 0-16,21 0 0,-21-1 15,0 1-15,-21-21 0,22 21 0,-22 0 16,0-1-16,0 1 0,0 0 16,0 0-16,-22 21 15,1 0-15,0 0 0,0 0 16,0 0-16,0 21 0,21 0 15,0 0-15,-22 1 0,22-1 0,0 0 16,0 0-16,0 0 0,0 0 16,0 1-16,0-1 0,0 0 0,0 0 15,22 0-15,-1-21 0,-21 21 16,21-21-16,0 0 0,0 0 0,0 0 16,1 0-16,-1 0 0,0-21 15,21 21-15,-21-21 0,1 0 0,20 0 16,-21 0-16,21-1 0,-20 1 0,-1 0 15,0 0-15,-21 0 16,0 0-16,21-1 0,-21 1 0,0 0 16,0 42 15,0 0-31,0 1 16,0-1-16,0 0 0,0 0 15,0 0-15,0 0 0,0 1 16,0-1-16,0 0 0,0 0 15,21-21-15,-21 21 0,21 0 0,1-21 16,-22 22-16,21-22 16,0 0-16,0 0 0,0 0 15,0 0-15,1 0 16,-1-22-16,21 1 0,-21 21 0,0-21 16,1 0-16,20 0 0,-21 0 15,21-22-15,-20 22 0,20-21 0,-21 21 16,0-22-16,0 22 0,1 0 0,-1 0 15,-21 0-15,0-1 0,-21 22 16,-1 0 0,1 0-16,21 22 0,-21-1 15,21 0-15,-21 21 0,21-21 16,0 1-16,0-1 0,0 0 0,0 0 16,0 0-16,0 22 0,0-22 0,0 0 15,0 0-15,21 0 16,0 0-16,-21 1 0,0-1 15,0-42 17,0-1-32,-21 1 15,21 0-15,-21 0 0,0 21 16,21-21-16,0 0 0,-21 21 0,-1 0 16,22-22-16,-21 22 0,21 22 15,0-1 1,0 0-16,0 0 15,0 0-15,0 0 0,21-21 0,1 22 16,-1-1-16,0-21 0,0 21 16,0-21-16,22 0 0,-22 0 15,21 0-15,-21 0 0,22 0 0,-1 0 16,0-21-16,1 21 0,-22-21 16,21-1-16,-21 1 0,0 0 0,22 0 15,-22 0-15,-21-22 0,21 22 16,0 0-16,-21-21 0,21 21 0,-21-1 15,0 1-15,0 0 0,-21 21 16,0 21 0,0 0-16,21 1 15,-21-1-15,21 0 0,0 0 16,0 0-16,0 0 0,0 1 16,0-1-16,0 0 0,21 0 15,0 0-15,21-21 0,-20 0 16,-1 0-16,0 0 0,21 0 15,-21 0-15,1 0 0,-1 0 0,0 0 16,0-21-16,0 0 0,-21 0 16,21 21-16,1-43 0,-1 22 0,-21 0 15,0 0-15,21 0 0,0 0 16,-42 42 15,0 0-31,21 0 0,0 0 0,-21 0 16,21 1-16,-22-1 15,22 0-15,-21 0 0,21 0 16,0 0-16,0 1 16,0-44-1,0 1 1,21 0-16,1 0 16,-22 0-16,21 0 0,0-1 0,0 1 15,0 0-15,0-21 0,1 21 16,-1-1-16,0 22 0,0-21 0,0 21 15,0 0-15,1 0 16,-22 21-16,0 1 16,0-1-16,0 0 15,0 0-15,0 0 0,21 0 0,-21 1 16,21-1-16,0 0 0,0-21 16,0 21-16,22 0 0,-22-21 0,0 0 15,21 21-15,-20-21 0,20 0 16,-21 0-16,0 0 0,22 0 0,-22-21 15,21 0-15,-21 0 0,0 0 16,1 0-16,-1-1 0,0-20 16,0 21-16,0-21 0,0 20 0,1-20 15,-22 21-15,0-21 0,0 20 16,0 1-16,0 0 0,-22 21 16,1 0-16,-21 0 0,21 21 15,0 0-15,-22 1 0,22-1 16,-21 0-16,21 21 0,-1-21 15,1 22-15,0-22 0,21 0 0,0 21 16,0-20-16,0-1 0,21 0 0,0 0 16,1-21-16,-1 21 0,0 0 15,0-21-15,0 0 0,0 0 0,1 0 16,-1 0-16,0 0 0,0 0 16,0 0-16,0 0 0,-21 22 15,0-1-15,0 0 16,0 21-16,0-21 0,0 22 0,0-22 15,0 21-15,-21 1 0,0-1 16,0 0-16,21 1 0,-21-22 16,0 21-16,-1 0 0,22-20 0,0 20 15,0-21-15,0 21 0,0-20 16,0-1-16,0 0 0,-21-21 31,0 0-31,0 0 16,0 0-16,0 0 0,-1 0 15,1 0-15,0 0 0,0-21 16,0 21-16,0-21 0,-1 21 0,22-22 16,-21 1-16,21 0 0,-21 0 15,21 0-15,0 0 0,0-22 0,0 22 16</inkml:trace>
  <inkml:trace contextRef="#ctx0" brushRef="#br0" timeOffset="-136445.33">30840 15071 0,'-21'0'16,"42"0"-16,-64 0 0,43-21 16,-21 21-16,0 0 15,0 0 1,0 0-1,0 0 1,-1 0-16,1 21 0,0 0 16</inkml:trace>
  <inkml:trace contextRef="#ctx0" brushRef="#br0" timeOffset="-135566.65">16743 17378 0,'-21'0'16,"42"0"-16,-64 0 0,1 0 15,21 0-15,0 0 0,42 0 32,0 0-32,0 0 0,22 0 15,-1 0-15,21 0 0,1 0 16,21 0-16,-1 0 0,1 0 0,21 0 15,0 0-15,-22 0 0,22 0 16,-21 0-16,-1 0 0,1 0 0,-21 0 16,-22-21-16,21 21 0,-41 0 15,20 0-15,-21 0 0,-21-21 32,-21 21-32,0 0 0,0 0 15,-22 0-15,22 0 0,0-22 16,0 22-16,0 0 0,-1 0 0,22-21 15,0 0 1,0 0-16,22 21 16,-1 0-16,0 0 0,21 0 15,-21 0-15,1 0 0,20 0 0,-21 0 16,0 21-16,0 0 0,1 0 16,-22 1-16,0 20 0,0-21 0,0 21 15,-22 1-15,-20-1 0,0 0 16,21-20-16,-43 20 0,22 0 0,-1 1 15,1-22-15,0 0 0,-1 21 16,22-42-16,0 21 0</inkml:trace>
  <inkml:trace contextRef="#ctx0" brushRef="#br0" timeOffset="-135209.85">18965 17082 0,'-42'-22'15,"84"44"-15,-105-65 0,42 22 0,-1 0 16,22 0-16,-21 0 0,21-1 0,21 22 31,1 22-31,-1-1 0,21 0 0,-21 21 16,22 1-16,-1-1 0,0 0 15,1 1-15,-22-1 0,21 0 0,-21-21 16,22 22-16,-22-1 0,0 0 16,-21 1-16,0-22 0,21 0 0,-21 0 15,0 0-15,0 1 0,0-1 16,21-42-1,-21-1 1,21 1-16</inkml:trace>
  <inkml:trace contextRef="#ctx0" brushRef="#br0" timeOffset="-134985.02">19685 16955 0,'0'42'0,"0"-106"0,0 86 0,0-86 0,0 43 15,-21 21-15,0 21 16,-22 0-16,22 0 0,-42 1 15,20 20-15,-20 0 0,20 1 0,-20-1 16,-1 0-16,1 1 0,21-1 16,-22 0-16,22 22 0,-1-22 0,22 0 15,0 1-15,0-1 16,21-21-16,0 22 0,0-22 0,0 0 16,0 0-16,21-21 15,0 0-15,22-21 0,-1 0 0,0 0 16,22-1-16</inkml:trace>
  <inkml:trace contextRef="#ctx0" brushRef="#br0" timeOffset="-134709.64">20066 17145 0,'21'0'0,"-317"127"0,571-254 16,-254 148 0,-21 0-16,0 1 15,-21 20-15,21 0 0,-21 22 16,21-1-16,0 1 0,-21-1 0,-1 22 15,1-22-15,21 22 0,-21 0 16,0-22-16,0 22 0,21 0 16,-21-1-16,-1-20 0,1 20 0,0 1 15,0-21-15,0-1 0,21 1 16,0-1-16,-21-21 0,21 1 0,0-22 16,0 0-16,0 0 0,0-42 15,21 0-15,0 0 16,0 0-16,0-43 0,0 22 15,1-22-15,-1 1 0,21-22 16</inkml:trace>
  <inkml:trace contextRef="#ctx0" brushRef="#br0" timeOffset="-134437.79">20024 17865 0,'0'-233'16,"0"42"0,0 615-16,0-890 0,0 445 15,0-21-15,0 20 0,0 1 0,0 0 16,0 0-16,21 21 0,0 0 15,0-21-15,0 21 0,0 0 16,22 0-16,-22 0 0,21 21 0,1 0 16,-22 0-16,0 0 0,0 1 15,0-1-15,-21 21 0,0-21 16,0 22-16,0-22 0,-21 21 16,0-21-16,-21 0 0,-1 1 0,22-1 15,-21 0-15,-1 0 0,22 0 16,-21-21-16,21 0 0,0 0 0,-1 0 15,22-21 1,22 0-16,-1-21 0,0 20 16,21 1-16</inkml:trace>
  <inkml:trace contextRef="#ctx0" brushRef="#br0" timeOffset="-133793.1">20764 17251 0,'43'0'16,"-191"42"-16,317-84 0,-233 42 0,128-21 0,-85 21 15,0 0-15,-22 0 16,1 0-16,21 0 0,-22 0 16,1 21-16,0 0 0,-1-21 0,22 42 15,0-20-15,0-1 0,0 0 16,0 21-16,21-21 0,-22 22 0,22-1 16,0-21-16,0 22 0,0-22 15,22 0-15,-1 0 0,0 0 0,21-21 16,-21 0-16,22 0 0,-1 0 15,0 0-15,1 0 0,-1-21 16,-21 0-16,22 0 0,-22 0 16,21-22-16,-21 22 0,-21-21 0,0 21 15,21-22-15,-21 1 0,0 21 16,0-22-16,0 22 0,0 0 0,0 0 16,-21 21-16,0 0 15,0 0-15,21 21 0,0 0 0,-21 0 16,21 22-16,0-22 0,0 21 15,0 1-15,0-1 0,0 0 0,0-21 16,21 22-16,-21-22 0,21 0 16,0 0-16,0 0 0,22 1 15,-22-22-15,0 0 0,0 0 16,0 0-16,1-22 0,-1 1 16,0 0-16,21 0 0,-21-21 0,22-1 15,-1 1-15,-21 21 0,0-22 16,1-20-16,-1 21 0,0-1 0,-21-20 15,0 20-15,0 1 0,0 0 16,0-1-16,0 22 0,0 0 0,0 0 16,-21 21-16,21 21 15,0 0-15,-21 22 0,-1-22 0,22 21 16,-21 0-16,21-20 0,0 20 16,0 0-16,0 1 0,-21-1 0,21 0 15,0 1-15,0-1 16,0 0-16,0 1 0,0-22 0,0 0 15,0 0-15,0 0 0,21 0 16,0-21-16,1 0 0,-1 0 16,0-21-16,0 0 0,21-21 15,1 21-15,-1-22 0,0 1 0</inkml:trace>
  <inkml:trace contextRef="#ctx0" brushRef="#br0" timeOffset="-133381.31">21780 17018 0,'0'-127'16,"0"254"-1,-21-233-15,0 127 0,0 22 0,0-1 16,21 0-16,-21 1 16,-1-1-16,1 22 0,21-22 0,0 0 15,-21 1-15,21-1 0,0 0 16,0 1-16,0-1 0,0 0 0,0 1 16,0-22-16,0 0 0,0 0 15,0 0-15,0-42 31,21 0-31,0 0 16,-21-22-16,22 1 0,20 0 0,-21-1 16,21 1-16,-20-21 0,20 20 0,0 1 15,-21 0-15,22-1 16,-1 22-16,-21 0 0,0 0 0,1 21 16,-1 0-16,0 21 0,0 0 15,-21 0-15,0 0 0,0 1 0,0 20 16,0 0-16,0-21 0,0 22 15,0-1-15,-21 0 0,0-20 0,21 20 16,-21-21-16,21 0 0,-22 0 16,22 1-16,0-1 0,0-42 31,0-1-31,-21-20 16,0 21-16,21 0 0,-21-22 15</inkml:trace>
  <inkml:trace contextRef="#ctx0" brushRef="#br0" timeOffset="-133213.41">21230 17145 0,'0'0'15,"-21"0"-15,21-21 0,21 21 32,0-21-17,0 21-15,1 0 0,20-21 0,0 21 16,1-22-16,-1 1 15,0 21-15,1-21 0,20 0 0,-21 21 0</inkml:trace>
  <inkml:trace contextRef="#ctx0" brushRef="#br0" timeOffset="-132077.56">23347 17611 0,'0'0'0,"-43"0"0,1 21 0,21 0 16,0-21-16,0 0 0,21-21 31,0 0-31,0 0 0,21-1 15,0 1-15,0-21 0,0 21 16,0-22-16,22 1 0,-22 0 0,0-1 16,0-20-16,0 21 0,-21-22 15,0 22-15,0-1 0,0 1 0,0 0 16,0-1-16,-21 43 0,0-21 16,0 21-16,-21 21 0,20 1 15,1 20-15,0 0 0,0 1 16,0-1-16,0 0 0,-1 22 15,1-22-15,0 0 0,21 22 0,0-22 16,0 1-16,0-1 0,0 0 16,21 1-16,0-1 0,1-21 15,20 0-15,-21 0 0,21-21 0,1 0 16,-1 0-16,0 0 0,1 0 16,20-21-16,-20 0 0,-1 0 0,0 0 15,1-22-15,-1 22 0,-21-21 16,0 0-16,0 20 0,-21-20 15,0 21-15,0 0 0,0 0 0,-21-1 16,0 1-16,0 21 0,0 0 16,0 0-16,-1 21 15,22 1-15,-21-1 0,21 0 0,-21 0 16,21 0-16,0 0 16,0 1-16,21-22 0,0 0 15,1 0-15,20 0 0,-21 0 16,21 0-16,1 0 0,-1-22 0,0 1 15,1 21-15,-1-21 0,0 0 16,-20 0-16,-1 0 0,21-1 0,-21 22 16,-21-21-16,21 21 15,-21 21 1,-21 1-16,21-1 16,-21 0-16,0 0 0,21 0 15,-21 0-15,21 22 0,0-22 16,0 0-16,0 0 0,0 0 15,21-21-15,0 0 0,0 0 16,22 0-16,-22 0 0,0-21 0,21 0 16,1 0-16,-1 0 0,-21 0 15,21-1-15,1 1 0,-22-21 16,0 21-16,0 0 0,0 21 0,-21-22 16,0 1-16,0 42 31,-21 1-31,21-1 0,0 0 15,-21 0-15,0 21 0,21 1 0,0-1 16,-21 0-16,21 1 0,0 20 16,0 1-16,0-22 0,-21 22 0,21-1 15,0 1-15,0-1 0,0 1 16,0-1-16,0 22 0,0-22 16,0 1-16,0-1 0,0 22 0,0-43 15,0 22-15,0-22 0,0 0 16,0 1-16,0-22 0,0 0 0,0-42 31,0-21-15,0 20-16,0-20 0,0 0 15,0-22-15,0 1 0,0-1 0,0 1 16,0-1-16,0-20 0,0 20 16,0 1-16,0-22 0,0 21 0,0 1 15,21-1-15,0 22 0,-21-21 16,42 20-16,-21 1 0,1 0 0,20-1 15,-21 22-15,21-21 0,1 21 16,-1-22-16,0 22 0</inkml:trace>
  <inkml:trace contextRef="#ctx0" brushRef="#br0" timeOffset="-131348.67">26098 16933 0,'0'0'0,"43"-42"0,-22-106 32,-21 127-32,0 0 0,-21 21 15,0 0-15,-22 0 0,1 21 0,0 0 16,-1 0-16,-20 21 0,-1 1 16,22 20-16,-22-20 0,22 20 0,0 1 15,-1-22-15,1 21 16,21-20-16,0-1 0,0 22 0,21-22 0,0-21 15,0 21-15,0 1 0,21-22 16,21 0-16,0-21 0,1 21 16,20-21-16,1 0 0,-1 0 15,1 0-15,-1-21 0,-20 0 0,20 21 16,-21-21-16,1 0 0,-22-1 16,-21 1-16,0 0 0,-21 0 15,-22 0-15,1 21 0,0 0 16,-22-21-16,1 21 0,20 0 0,-20 0 15,21 0-15,-22 0 0,43 0 16,-21 0-16,20 0 0,1 0 0,21 21 16,21 0-1,1-21-15,20 21 16,0 0-16,1 0 0,-1 22 16,21-22-16,-20 21 0,-1 1 0,22-1 15,-22 21-15,0-20 0,-21 20 16,22 1-16,-43-1 0,0-20 0,0 20 15,0 1-15,0-1 0,-21 22 16,-1-22-16,-20 1 0,21-1 0,-21 1 16,-1-1-16,1-20 0,0-1 15,20 0-15,1-21 0,0 1 0,0-22 16,0 0-16,21-22 16,0 1-16,0-21 15,0 0-15,0-1 0,21-20 16,0-1-16,0-20 0,0 20 15,22-21-15</inkml:trace>
  <inkml:trace contextRef="#ctx0" brushRef="#br0" timeOffset="-130980.95">26331 17378 0,'0'0'0,"0"-85"16,0 64-16,0 0 15,0 0-15,0 0 0,0-1 16,0 1-16,0 0 0,21 0 0,1 0 15,-1 21-15,0 0 16,0 0-16,21 0 0,-20 0 0,20 0 16,-21 21-16,0-21 0,22 42 15,-22-21-15,0 1 0,0-1 0,0 21 16,-21-21-16,0 0 0,0 1 16,0-1-16,0 0 0,0 0 0,0 0 15,-21 0-15,0-21 16,0 0-1,0-21 1,21 0-16,0 0 0,0 0 0,0 0 0,0-22 16,0 22-16,0-21 0,21 21 15,0-22-15,0 1 0,0 21 16,0-22-16,1 22 0,20 0 16,0 0-16,-21 0 0,22 21 0,-1 0 15,0 0-15,1-21 0,-1 21 16,-21 0-16,22 0 0,-22 0 0</inkml:trace>
  <inkml:trace contextRef="#ctx0" brushRef="#br0" timeOffset="-130025.48">27305 16997 0,'0'42'0,"0"1"15,0-128-15,0 191 0,-21-64 16,0-21-16,21 0 0,-22 1 16,1-1-16,21 21 0,0-21 0,-21 0 15,21 1-15,0-1 0,0 0 16,0 0-16,0 0 15,21-21-15,0 0 16,1 0-16,20 0 0,-21 0 16,0 0-16,0-21 0,1 0 15,-1 0-15,-21 0 0,0-22 16,0 22-16,0 0 0,0 0 16,0-22-16,-21 22 0,-1 0 0,1-21 15,0 21-15,-21 21 0,-1-22 16,22 22-16,0 0 0,-21 0 0,21 0 15,-1 0-15,1 0 0,42 22 32,22-22-32,-22 0 15,21 0-15,-21 0 0,22 0 0,-1 0 16,0 0-16,-20 0 0,20 0 16,0-22-16,-21 22 0,22 0 0,-22 0 15,21 0-15,-21 0 0,-21 22 16,0-1-16,0 0 15,0 0-15,0 0 0,0 0 16,0 1-16,0-1 0,0 0 0,-21 0 16,21 0-16,-21 0 0,21 1 15,21-22 17,0 0-32,1 0 15,-22-22-15,21 22 0,0-21 0,0 0 16,0 0-16,0 0 0,1 0 15,-22-1-15,21 1 0,0 0 0,0 0 16,0 0-16,-21 0 0,21 21 16,-21 21-1,0 0-15,0 0 0,0 0 16,0 0-16,-21 1 0,21-1 0,-21 0 16,21 0-16,0 0 0,0 0 15,0 1-15,21-1 31,0-21-31,1 0 0,-1 0 0,0 0 16,21-21-16,1 21 0,-1-22 16,0 1-16,1 0 0,-22 21 0,21-21 15,-21 0-15,0-22 0,1 22 16,-22 0-16,0 0 0,0 0 0,0 0 16,0-1-16,0 1 0,0 42 31,-22 1-31,1-1 15,21 21-15,-21-21 0,0 22 16,21-1-16,-21 0 0,0 1 0,-1-1 16,1 21-16,0 1 0,0-1 15,21 1-15,0-1 0,0 1 16,0-1-16,0 1 0,0-1 0,0 1 16,0 21-16,0-22 0,0 1 15,0 20-15,-21-20 0,0-1 0,-1 1 16,1-1-16,0-20 15,21 20-15,-21-21 0,0-20 0,0 20 0,-1-21 16,22-42 15,22-21-31,-1-1 0,21 1 16,-21-22-16,22 1 0,-22-1 0,21-20 16</inkml:trace>
  <inkml:trace contextRef="#ctx0" brushRef="#br0" timeOffset="-129773.64">28236 17272 0,'0'0'0,"21"-42"0,-21-1 0,22 1 0,-1 0 16,-21-1-16,21 1 0,0 21 15,0 0-15,0 0 0,1-1 0,-1 1 16,0 21-16,0 0 0,21 0 16,-20 21-16,-1 1 0,0-1 15,0 0-15,-21 21 0,0 1 16,0-22-16,0 21 0,0-21 0,-21 22 15,0-22-15,0 21 0,-22-21 16,22 0-16,-21-21 0,-1 22 0,1-1 16,0-21-16,-1 0 0,22 0 15,-21 0-15,21 0 0,0 0 0,-1-21 16,22-1-16,0 1 16</inkml:trace>
  <inkml:trace contextRef="#ctx0" brushRef="#br0" timeOffset="-127653.64">28829 16997 0,'0'0'0,"21"21"0,0 0 15,0 0-15,1 1 0,-1-22 16,0 21-16,0-21 15,0 0-15,22 0 0,-22 0 0,21 0 16,-21-21-16,22-1 0,-1 1 16,0 0-16,-21 0 0,22 0 0,-22 0 15,0-22-15,0 22 0,0-21 16,-21-1-16,22 22 0,-22-21 0,0 21 16,0 0-16,0-1 0,0 1 15,-22 21-15,1 21 16,21 1-16,-21 20 0,0 0 15,0 1-15,0-1 0,21 21 0,-22-20 16,1 20-16,21-20 0,-21 20 16,21-21-16,0 1 0,-21-1 0,21 0 15,-21 1-15,21-22 0,0 21 16,0-21-16,0 22 0,-21-22 0,21 0 16,-22-21-16,22 21 0,-21-21 15,0 0 1,0-21-16,0 21 0,21-21 0,0 0 15,-21 0-15,21-22 0,-22 22 16,22 0-16,-21-21 0,21 20 16,0 1-16,0 0 0,0 0 0,-21 0 15,0 21 1,21 21 0,0 0-16,0 0 0,0 0 15,0 1-15,0-1 0,0 0 16,0 0-16,21 0 0,0 0 15,0 1-15,1-1 0,-1-21 16,21 0-16,-21 0 0,22 0 0,-1 0 16,-21 0-16,21 0 0,1-21 15,-1 21-15,0-22 0,1 1 0,-1 0 16,0 0-16,1-21 16,-1 20-16,-21 1 0,22 0 0,-22 0 15,0 0-15,0 0 0,0 21 16,-21 21-1,0 0-15,0 0 16,0 0-16,0 0 0,0 1 0,-21-22 16,21 21-16,-21 0 0,21 0 15,0 0-15,-21-21 16,42-21 15,-21 0-15,21 21-16,0-21 0,0 0 0,1-1 15,-1 1-15,0 0 0,0 0 16,21 0-16,-20 0 0,-1 21 0,0 0 16,0 0-16,0 0 0,0 0 15,-21 21-15,22-21 0,-22 21 16,0 0-16,21 0 0,-21 22 16,0-22-16,0 0 0,21 0 0,0-21 15,0 21-15,0 0 0,1 1 16,-1-22-16,21 0 0,0 0 15,-20 0-15,20 0 0,0 0 16,1 0-16,-1-22 0,0 22 16,-21-21-16,22 0 0,-22 0 0,21 0 15,-21 0-15,1-22 0,-1 22 16,-21-21-16,0-1 0,21 22 0,-21-21 16,0 21-16,0 0 0,0-1 15,-21 1-15,0 21 0,-1 0 0,-20 0 16,21 0-16,-21 21 0,-1 1 15,1-1-15,21 0 0,-22 21 16,1-21-16,21 1 0,-21 20 0,20-21 16,22 0-16,0 22 0,0-22 15,0 0-15,0 0 0,0 0 16,22-21-16,-1 21 0,0-21 0,0 0 16,21 0-16,-20 0 0,20 0 15,-21-21-15,21 0 0,-20 21 0,20-21 16,-21 0-16,0-22 0,22 22 15,-22-21-15,0 0 0,0-1 16,-21-20-16,21 20 0,0-20 0,-21-1 16,22 1-16,-22-1 0,0 22 15,0 0-15,0-1 0,0 22 0,0 0 16,-22 42 0,1 0-16,0 22 15,21 20-15,-21-20 0,21 20 16,-21-21-16,21 22 0,0-22 0,0 22 15,0-22-15,0 0 0,0 1 16,0-22-16,0 21 0,0-21 0,21 1 16,0-1-16,0 0 0,0 0 15,1-21-15,-1 0 0,0 0 0,21 0 16,-21 0-16,22 0 0,-1 0 16,0-21-16,1 0 0,-22 0 0,0-1 15,21 1-15,-20 0 0,-22-21 16,21 21-16,-21-22 0,0 22 15,0 0-15,-21 21 32,21 21-32,-22 0 0,1 0 0,21 1 15,-21-1-15,21 21 0,-21-21 16,21 0-16,-21 1 0,21-1 0,0 0 16,0 0-16,0 0 0,0 0 15,21-21-15,0 0 0,0 0 16,0 0-16,1 0 15,-1-21-15,0 0 0,0 0 16,0 21-16,0-42 0,1 20 0,-1 1 16,21 0-16,-21-21 15,0 21-15,22-22 0,-22 22 0,21-21 16,-21 21-16,1-1 0,-1 22 16,0 0-16,0 0 0,-21 22 15,0-1-15,0 0 0,0 0 16,0 0-16,0 22 0,-21-22 0,0 0 15,21 0-15,0 21 0,-21-20 16,-1-1-16,1 0 0,21 0 16,-21 0-16,42-21 47,0-21-47,-21 0 15,22 21-15,-1-21 0,0-22 16,0 22-16,0 0 0,0-21 0,1 21 0,-1-22 15,0 22-15,0-21 16,-21 21-16,21 21 0,-21-22 0,0 44 31,-21-1-31,0 0 0,21 0 16,-21 0-16,21 22 0,-21-22 0,21 0 16,-22 0-16,22 0 0,0 0 15,0 1-15,0-1 0,22-21 16,-1 0-1,0 0-15,0 0 16,0 0-16,0 0 0,1 0 16,-1 0-16,-21-21 0,21 21 15,0 0-15,0-22 0,-21 1 0,21 21 16,1-21-16</inkml:trace>
  <inkml:trace contextRef="#ctx0" brushRef="#br0" timeOffset="-127414.77">32279 17357 0,'0'21'15,"-21"-21"1,0 0-1,0 0 1,-1 0-16,1 0 16</inkml:trace>
  <inkml:trace contextRef="#ctx0" brushRef="#br0" timeOffset="67482.37">18817 1672 0,'0'-21'0,"0"0"15,0 0-15,0 0 16,0-1-1,0 44 17,0-1-32,0 0 15,0 21-15,0 1 0,0 20 16,0-21-16,0 22 0,0-22 0,0 22 16,0-22-16,0 22 0,0-22 15,0 0-15,0 1 0,0 20 0,0-21 16,0-20-16,0 20 0,0 0 15,0-21-15,0 22 0,0-22 0,0 0 16,0 0-16,0-42 31,0 0-15,0-21-16,0 20 0,0-20 16,21 0-16</inkml:trace>
  <inkml:trace contextRef="#ctx0" brushRef="#br0" timeOffset="67967.14">18986 1609 0,'-21'0'0,"42"0"0,-63 0 15,21 0-15,0 0 0,0 21 0,-1 0 16,1 0-16,-21 0 0,21 22 0,-22-22 15,22 21-15,-21-21 16,21 22-16,-22-22 0,22 0 0,-21 21 16,21-20-16,0-1 0,-1 0 0,1 0 15,21 0-15,-21-21 16,42 0 15,0-21-31,22 0 0,-22 0 16,0 0-16,0-22 0,22 22 15,-22-21-15,0 21 0,21-22 16,-21 1-16,1 0 0,20 20 16,-21 1-16,0 0 0,-21 0 0,21 0 0,-21 0 15,22 21-15,-22 21 16,21 0 0,0 0-16,-21 21 0,0-20 15,0-1-15,21 21 0,0-21 16,0 22-16,-21-22 0,22 0 0,-1 21 15,-21-21-15,21 1 0,0-1 16,-21 0-16,21-21 0,0 21 0,1-21 31,-1-21-15</inkml:trace>
  <inkml:trace contextRef="#ctx0" brushRef="#br0" timeOffset="68449.87">18796 762 0,'-21'-21'16,"0"21"0,-1 0-16,1 0 15,0 0-15,0 0 0,0 0 0,0 0 16,-1 0-16,1 21 0,0 0 15,0 0-15,0 1 0,-22-1 16,22 0-16,21 21 0,-21-21 16,0 22-16,21-1 0,-21 0 0,21-20 15,0 20-15,0 0 0,0-21 16,0 22-16,0-22 0,0 0 0,0 21 16,0-20-16,21-22 0,0 21 15,0 0-15,0 0 0,1-21 0,-1 21 16,0-21-16,0 0 0,21 0 15,-20 0-15,-1 0 0,0 0 0,21 0 16,-21 0-16,1 0 0,-1 0 16,0-21-16,21 21 0,-21-21 0,1 0 15,-1 0-15</inkml:trace>
  <inkml:trace contextRef="#ctx0" brushRef="#br0" timeOffset="68990.93">19389 847 0,'0'-21'16,"0"42"-16,0-64 0,0 22 16,0 0-1,-22 0 1,1 21-16,0 0 15,0 0-15,0 0 16,0 0-16,-1 21 0,1 0 0,0 0 16,0 1-16,-21-1 0,20 0 15,1 0-15,21 0 0,-21 22 0,21-22 16,0 0-16,-21 0 0,21 0 16,0 0-16,0 1 0,21-1 15,0-21-15,0 0 16,1 21-16,20 0 0,-21-21 15,0 0-15,0 0 0,1 21 16,20-21-16,-21 0 0,0 0 16,22 0-16,-22 0 0,0 21 15,0-21-15,0 0 0,-21 22 16,0-1 0,0 0-16,-21-21 0,0 21 15,0 0-15,-22-21 0,22 21 16,-21-21-16,21 22 0,-22-22 0,22 0 15,-21 21-15,21-21 0,0 0 16,-1 0-16,1 0 0,0 0 0,0 0 31,21-21-15,0-1 0,21 1-16,0 0 15</inkml:trace>
  <inkml:trace contextRef="#ctx0" brushRef="#br0" timeOffset="69526.29">19918 762 0,'0'-21'16,"0"0"0,-21 21-16,-1 0 15,1 0-15,0 0 0,0 0 16,0 0-16,-22 0 0,22 21 16,0 0-16,0 0 0,0 0 0,0 1 15,-1-1-15,1 0 0,0-21 16,21 21-16,-21 0 0,21 0 0,0 1 15,0-1-15,21 0 16,0-21 0,0 0-16,1 0 0,-1 21 15,0-21-15,0 0 0,0 0 0,0 0 16,1 0-16,-1 21 16,0-21-16,0 0 0,0 0 0,-21 21 15,21-21-15,1 22 16,-22-1-16,0 0 15,0 0 1,0 0-16,-22-21 0,1 21 16,0-21-16,0 22 0,-21-22 15,20 0-15,-20 21 0,21-21 16,0 0-16,0 0 0,-1 0 0,22 21 16,-21-21-16,0 0 15,0 0 1,21 21-16,-21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05:49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4784 10816 0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54:18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8382 2752 0,'0'0'0,"0"-21"0,21 21 15,-21-22 1,0 44 15,0-1-31,0 0 16,0 0-16,0 0 0,0 0 0,0 22 15,0-22-15,0 21 0,0 1 0,0-22 16,0 21-16,0 0 0,0-20 16,-21 20-16,0 0 0,21-21 0,0 22 15,0-22-15,-21 0 0,21 21 16,0-20-16,0-1 0,0-42 47,0-1-47,0 1 0,0 0 15,21 0-15,-21-21 0,0 20 16,0 1-16,21-21 0,0 21 0,-21 0 16,21-1-16,0 1 0,-21 0 0,22 0 15,-1 21-15,-21-21 16,21 21-16,0 0 15,0 21-15,-21 0 16,21 0-16,-21 0 0,22 1 0,-1-1 16,-21 0-16,0 0 15,21 0-15,0 0 0,0 1 16,0-22-16,1 21 0,-1-21 0,21 0 16,-21 0-16,22 0 0,-1 0 15,-21 0-15,21 0 0,1-21 0,-22-1 16,21 1-16,-21 0 0,22 0 0,-22 0 15,0 0-15,0-22 0,-21 22 16,0-21-16,0-1 0,0 22 0,0-21 16,0 0-16,0-1 0,0 1 15,-21 0-15,0 20 0,0 1 0,0 0 16,21 0-16,-22 21 0,1 0 0,0 0 16,0 0-1,0 0-15,0 21 0,21 0 16,-22 0-16,22 1 0,0-1 15,0 0-15,0 0 0,22 0 16,-22 0-16,42 1 0,-21-22 0,0 0 16,22 0-16,-22 0 0,21 0 15</inkml:trace>
  <inkml:trace contextRef="#ctx0" brushRef="#br0" timeOffset="407.81">9525 2815 0,'0'0'0,"21"-21"31,-21 42-15,0 0-16,-21 1 0,21-1 16,-21 0-16,0 0 0,-1 0 15,22 22-15,-21-22 0,0 0 0,0 21 16,0-21-16,21 22 0,0-1 16,0-21-16,0 22 0,0-22 0,0 0 15,0 0-15,0 0 0,21 0 0,0 1 16,0-22-16,22 0 15,-22 0-15,0 0 0,0 0 0,21-22 16,-20 1-16,-1 0 0,21 0 16,-21 0-16,0-22 0,1 22 15,-1-21-15,0 21 0,0-22 0,-21 1 16,21 21-16,-21-21 0,0-1 16,0 22-16,0-21 0,-21 21 0,0-1 15,0 1-15,0 0 0,-1 21 0,1 0 16,0 0-16,0 0 0,0 0 15,-22 0-15,22 0 0,0 0 0,0 21 16,0 0-16,21 1 16,-21-1-16,21 0 0,0 0 15,0 0-15,0 0 0,21 1 16,0-22-16,0 0 0,0 21 16</inkml:trace>
  <inkml:trace contextRef="#ctx0" brushRef="#br0" timeOffset="811.66">9948 3006 0,'0'-64'31,"0"43"-31,0 0 0,21 21 16,1-21-16,-1 21 0,0-21 0,0 21 15,0 0-15,0 0 0,22 0 16,-22 0-16,0 0 0,21 0 0,-20 0 15,-1 21-15,21 0 0,-21 21 16,0-21-16,-21 1 0,0-1 16,22 21-16,-22-21 0,0 0 0,0 22 15,0-22-15,-22 0 0,22 21 16,-21-20-16,0-1 0,0 0 0,0 0 16,0-21-16,21-21 31,0 0-31,21-22 15,0 22-15,0 0 0,-21 0 16,21 0-16,0-22 0,-21 22 16,22 0-16,-1-21 0,0 21 0,0-1 15,0 1-15,0 0 0,1 0 16,-1 0-16,0 0 0,0 21 0,0 0 16,0 0-16,22 0 0,-22 0 15,0 0-15,0 0 0,0 0 16</inkml:trace>
  <inkml:trace contextRef="#ctx0" brushRef="#br0" timeOffset="1332.47">11324 3027 0,'21'-21'0,"-42"42"0,42-63 16,-21 20-16,0 1 0,0 0 15,0 0-15,0 0 0,-21 0 16,0 21-16,0 0 0,0 0 0,-22 0 16,22 0-16,-21 0 0,21 0 15,-22 21-15,1-21 0,0 21 0,20 0 16,-20 21-16,21-20 0,0-1 16,-22 21-16,22-21 0,21 22 0,-21-22 15,21 21-15,0-21 0,0 22 0,0-22 16,0 0-16,0 0 0,0 0 15,21 0-15,22-21 16,-22 0-16,0 0 0,0 0 0,21 0 16,-20 0-16,20-21 0,0 0 15,1 0-15,-22-21 0,21 20 0,0-20 16,1 0-16,-22-1 0,21 1 16,1 0-16,-22-1 0,0-20 0,0-1 15,21 22-15,-42-21 0,22-1 0,-22 22 16,21-1-16,-21 1 0,0 21 15,0-21-15,-21 42 16,-1 21 0,22 0-16,-21 21 0,0 1 0,21-1 15,-21 21-15,21-20 0,0-1 0,-21 22 16,21-22-16,-21 0 0,21 1 16,0-1-16,0 0 0,0-21 0,0 22 15,0-22-15,0 21 0,0-21 0,0 1 16,0-1-16,21-21 0,0 21 15,0-21-15</inkml:trace>
  <inkml:trace contextRef="#ctx0" brushRef="#br0" timeOffset="1535.49">12150 3408 0,'0'0'0,"0"21"0,0 0 0,-22 0 0,1 1 16,0-1-16,0-21 0,0 21 15,0 0-15,-1 0 0,1-21 0,0 21 16,0-21-16,0 22 0,0-22 0,-1 0 16,1 0-16</inkml:trace>
  <inkml:trace contextRef="#ctx0" brushRef="#br0" timeOffset="2916.16">13610 2709 0,'21'-21'0,"-42"42"0,63-63 0,-20 0 0,-1 21 16,-21-1-16,0 1 0,21 0 16,-21 0-16,21 21 0,-21 21 31,0 0-31,0 0 16,-21 22-16,21-1 0,-21 0 0,21 1 0,0-1 15,0 0-15,-21 1 16,21-1-16,-22 0 0,1-20 0,0 20 15,21 0-15,-21 1 0,0-22 0,0 21 16,-1-21-16,1 22 0,0-22 16,0 0-16,0 0 0,0-21 0,21 21 15,-22-21-15,22-21 16,0 0 0,0 0-16,0 0 0,0-1 0,0-20 15,0 0-15,0 21 0,0-22 16,0 1-16,22 21 0,-1-22 0,0 22 15,-21-21-15,21 21 0,0 21 16,0-21-16,1 21 16,-1 0-16,-21 21 0,21-21 0,-21 21 15,0 21-15,21-21 0,-21 1 16,21-1-16,-21 21 0,0-21 0,21 0 16,1 22-16,-22-22 0,21 0 0,-21 21 15,21-20-15,0-1 0,0-21 16,0 21-16,-21 0 0,43-21 15,-22 0-15,0 0 0,21 0 0,-20 0 16,20 0-16,-21 0 0,21-21 16,1 0-16,-22 0 0,21-1 0,1 1 15,-22 0-15,0 0 0,0-21 0,0 20 16,0 1-16,-21-21 0,22 21 16,-22 0-16,0-22 0,0 22 15,0 0-15,0 0 0,-22 21 16,1 0-16,0 0 0,0 0 0,0 0 15,0 21-15,-1 0 0,1 0 16,0 0-16,0 22 0,21-22 0,0 21 16,-21-21-16,21 22 0,0-22 0,0 0 15,0 21-15,0-20 0,0-1 16,0 0-16,21-21 0,0 21 0,0-21 16,0 0-16,1 0 15,20 0-15,-21 0 0,21 0 0,-20 0 16,20-21-16,0 0 0,-21 0 0,22-1 15,-1-20-15,-21 21 0,22-21 16,-22 20-16,21-20 0,-21 0 0,0-1 16,1 1-16,-1-21 0,0 20 15,-21 1-15,21 0 0,-21-1 0,21 1 16,-21 0-16,0 20 0,0 1 16,0 0-16,0 42 15,0 0-15,0 22 0,0-22 16,0 21-16,0 1 15,-21 20-15,21-21 0,-21 1 0,0-1 0,21 0 16,0 1-16,0-1 0,-21-21 16,21 22-16,0-22 0,0 0 15,0 0-15,0 0 0,0 0 0,0 1 16,21-22 0,0 0-16,0 0 0,0-22 0,0 1 15,22 0-15,-22 0 0,0 0 16,0 0-16,22-22 0,-22 22 0,0-21 15,21-1-15,-21 1 0,1 0 0,20-1 16,-21-20-16,-21 21 16,21-1-16,0 1 0,-21 0 0,0-1 15,22 22-15,-22 0 0,-22 42 32,1 21-32,21 1 0,0-22 0,-21 42 15,0-20-15,21-1 0,-21 0 16,21 1-16,0-1 0,0 0 0,0-20 15,0 20-15,0 0 0,-21-21 0,21 1 16,0 20-16,0-21 0,0 0 16,0 0-16,0 1 0,0-1 15,0-42 17,0-1-32,0 1 0</inkml:trace>
  <inkml:trace contextRef="#ctx0" brushRef="#br0" timeOffset="3116.05">14711 2879 0,'0'0'0,"-21"0"32,42 0-32,0 21 15,0-21-15,0 0 0,22 0 16,-22 0-16,0 0 0,21 0 0,1 0 15,-1 0-15,0 0 16,-21 0-16,22-21 0,-1 21 0,0-21 16,-20 21-16,20-22 0</inkml:trace>
  <inkml:trace contextRef="#ctx0" brushRef="#br0" timeOffset="3488.01">15409 3069 0,'21'0'15,"1"0"1,-1 0-16,21-21 0,-21 21 0,22-21 16,-22 21-16,21-21 0,-21 0 15,0 21-15,1-22 0,-1 1 0,0 21 16,-21-21-16,-21 21 31,0 0-31,-1 0 0,1 21 0,0-21 16,-21 21-16,21 22 0,-1-22 15,1 0-15,0 0 0,0 22 16,21-22-16,0 0 0,0 21 0,0-21 0,0 1 16,0-1-16,21 0 15,0-21-15,22 21 0,-22 0 0,21-21 16,-21 0-16,22 0 0,-22 0 15,21 0-15,0 0 0,-20 0 0,-1-21 16,21 0-16,-21 0 0,0 21 0,1-21 16</inkml:trace>
  <inkml:trace contextRef="#ctx0" brushRef="#br0" timeOffset="3807.82">16002 3006 0,'63'-106'15,"-126"212"-15,126-233 0,-41 106 16,-1 21-16,0 0 0,-21-22 0,21 22 15,0 0-15,22 0 0,-22 0 16,0 0-16,0 22 0,0-1 16,0 0-16,1 0 0,-1 0 0,0 22 15,0-22-15,0 21 0,-21-21 0,0 22 16,21-22-16,-21 21 0,0-21 16,0 22-16,0-22 0,0 0 0,0 0 15,0 0-15,0 0 0,-21-21 16,21 22-16,0-44 31,21 1-15,1 0-16,-1-21 0,0 21 0,0-22 15,0 22-15,22-21 16,-22 21-16,21-22 0,0 1 0,-20 21 16,-1-22-16,21 22 0,-21 0 15,0 0-15,-21 0 0</inkml:trace>
  <inkml:trace contextRef="#ctx0" brushRef="#br0" timeOffset="4511.66">10731 5715 0,'0'0'0,"0"-21"0,0 0 15,0 0-15,0 63 32,-21-21-32,0 21 0,21-20 15,-21 41-15,0-21 0,0 1 0,-1-1 16,22 0-16,-21 1 0,0-1 0,21 0 15,0-20-15,-21 20 16,0 0-16,21-21 0,-21 22 0,21-22 0,0 0 16,-22 0-16,22 0 0,0 1 15,0-44 17,22-20-32,-1 21 0,-21 0 15,21-22-15,0 1 0,0 0 0,0-1 16,1 1-16,-1-21 0,0 20 0,0-20 15,0-1-15,0 22 0,1 0 16,-22-1-16,21 1 0,0 21 0,-21 0 16,21 21-1,-21 21-15,0 0 0,0 21 0,0 1 16,21-1-16,-21 21 0,0-20 16,0-1-16,0 0 0,0 22 0,0-22 15,0-21-15,0 22 0,0-1 16,0-21-16,21 22 0,-21-22 0,0 0 15,22 0-15,-22 0 0,0 0 16,0 1-16,-22-22 16,1 0-16,0 0 0,0 0 15,0 0-15,0-22 0,-22 22 0</inkml:trace>
  <inkml:trace contextRef="#ctx0" brushRef="#br0" timeOffset="5107.58">10414 6223 0,'-21'-21'0,"42"42"0,-63-63 16,63 42 15,0 0-31,0 0 0,21 0 0,-20-21 16,20 21-16,-21 0 0,21-22 0,22 22 15,-22-21-15,22 0 0,-1 21 16,1-21-16,-1 0 0,22 0 0,-22-1 16,-20 1-16,20 0 0,-20-21 0,-1 21 15,-21-1-15,0-20 0,0 21 16,-21 0-16,0 0 0,0-1 0,0 1 15,0 0-15,-21 21 0,0 0 16,0 0-16,0 0 0,21 21 16,-21 22-16,-1-22 0,1 21 0,0 0 15,21-20-15,0 20 0,0 0 16,-21 1-16,21-1 0,0 0 0,-21 1 16,21-1-16,0 0 0,0-21 15,0 22-15,0-22 0,21 0 0,0 0 16,21 0-16,-20-21 0,20 0 0,0 0 15,1 0-15,-1 0 0,0 0 16,1-21-16,-1 21 0,0-21 0,1 0 16,-22 0-16,21 0 0,-21-1 0,0 1 15,1 0-15,-1 0 0,-21 0 16,0-22-16,0 22 16,0 0-16,0 0 0,-21 21 15,21 21 1,0 0-16,-22 22 0,22-22 0,0 0 15,0 21-15,0 1 0,0-1 16,0 21-16,0-20 0,0 20 0,0-20 16,0 20-16,0 1 0,0-22 0,0 21 15,0-20-15,0 20 0,0-20 0,0 20 16,0-21-16,0 22 0,-21-22 16,21 1-16,-21-1 0,0 0 0,21 1 15,0-22-15,0 0 0,0 0 0,0-42 31,0 0-31,0-22 16,0 1-16,21 0 0,0-1 16</inkml:trace>
  <inkml:trace contextRef="#ctx0" brushRef="#br0" timeOffset="5395.41">11853 6138 0,'0'0'0,"0"-42"0,21 21 0,-21-21 16,0 20-16,22 1 0,-1 0 15,0 0-15,0 21 0,0 0 0,22 0 16,-22 0-16,0 0 16,21 0-16,-21 0 0,22 21 0,-22 0 15,0 0-15,0 22 0,-21-22 0,0 21 16,0-21-16,0 22 0,0-22 16,0 21-16,-21-21 0,0 1 0,-21 20 15,-1-21-15,1 0 0,0 0 0,-1 1 16,22-1-16,-21-21 0,-1 21 15,22-21-15,0 0 0,0 0 0,21-21 16,0 0 0,0-1-16,21 1 15,0-21-15,22 21 0,-22 0 0,21-1 16,-21-20-16</inkml:trace>
  <inkml:trace contextRef="#ctx0" brushRef="#br0" timeOffset="5751.22">12531 5694 0,'0'0'0,"0"21"16,-22 0-1,22 0-15,-21 22 0,21-22 16,0 21-16,-21 1 0,21-1 0,0 0 16,-21 1-16,21-1 0,0 0 0,0 1 15,0-1-15,0-21 0,0 0 16,0 22-16,0-22 0,0 0 15,0 0-15,0 0 16,0 0-16,0-42 16,0 0-1,21 21-15,0-21 0,-21 0 16,21 0-16,1-1 0,-22 1 0,21 0 16,0 21-16,0 0 15,0 0-15,-21 21 16,0 0-16,21 1 0,-21-1 15,0 0-15,0 0 0,0 0 0,0 0 16,0 1-16,22-22 16,-1 0-1</inkml:trace>
  <inkml:trace contextRef="#ctx0" brushRef="#br0" timeOffset="6607.35">13166 7959 0,'0'0'0,"0"-21"0,0-1 15,0 1 1,0 0-16,21 21 16,0 0-16,0-21 0,0 21 15,0 0-15,1 0 0,-1 0 16,0 0-16,21 21 0,-21 21 0,1-20 15,-1-1-15,0 21 0,-21 0 0,0 1 16,0-1-16,0 0 16,0 1-16,-21-22 0,-22 21 0,22 1 15,-21-22-15,0 0 0,-1 0 0,1 0 16,21 0-16,-22 1 0,1-22 16,21 0-16,0 0 0,0 0 0,-1 0 15,1 0-15,21-22 16,21 22-1,1 0-15,20-21 0,-21 21 0,21 0 16,1 0-16,-1 0 0,0 0 16,22 0-16,-22 0 0,1 21 0,-1 1 15,0-1-15,1 0 0,-1-21 0,-21 21 16,0 0-16,0 0 0,-21 22 16,0-22-16,0 0 0,0 0 15,-21 0-15,-21 1 0,0-1 0,-1 0 16,-20 0-16,-1 0 0,1-21 15,-1 21-15,1-21 0,-1 0 0,22 0 16,-22 0-16,22 0 0,0 0 0,-1 0 16,22-21-16,0 21 0,0-21 15,0 0-15,0 0 0,21 0 16,0-1-16,21 1 16,0 21-1,0 0-15,0 0 0,0 0 16,1 0-16,-1 0 0,21 0 15,-21 0-15,22 0 0,-1 0 0,-21 0 16,21 0-16,1 0 0,-1 0 16</inkml:trace>
  <inkml:trace contextRef="#ctx0" brushRef="#br0" timeOffset="6833.54">13779 8657 0,'0'0'0,"22"0"0,-1 0 0,0 0 15,0 0 1,0 0-16,22 0 0,-22 0 0,21 0 16,-21 0-16,22 0 0,-1 0 15,-21 0-15,21 0 0,1-21 16,-1 21-16,-21 0 0,22 0 0,-22-21 16,0 21-16,0 0 0,0 0 0,0 0 15,1 0-15,-22-21 16,21 21-16,-21-21 0,0-1 15,21 22-15</inkml:trace>
  <inkml:trace contextRef="#ctx0" brushRef="#br0" timeOffset="7268.99">15071 8086 0,'0'-21'0,"-22"21"16,-41-22-1,42 22-15,0 22 0,21-1 16,-22 0-16,1 21 0,0 1 0,0-22 16,0 21-16,0 0 0,-1 1 15,1-1-15,0-21 0,0 22 0,21-1 16,0-21-16,0 21 0,0-20 0,0-1 16,0 0-16,0 0 0,0 0 15,21 0-15,0-21 0,0 0 0,1 0 16,-1 0-16,0 0 0,21 0 0,1 0 15,-22 0-15,21-21 16,0 21-16,1-21 0,-1 0 0,0 0 16,-20-22-16,20 22 0,0-21 0,-21 0 15,1-1-15,-1 1 0,-21-22 16,0 22-16,0-21 0,0-1 0,-21 22 16,-1-22-16,-20 43 0,21-21 0,-21 21 15,-1-1-15,22 22 16,-21 0-16,-1 0 0,1 0 0,21 0 0,-21 22 15,-1-1-15,22 0 0,0 21 16,0-21-16,0 22 0,21-1 16,-22-21-16,22 22 0,0-22 0,0 21 0,0-21 15,43 0-15,-22-21 0,0 22 16,21-22-16</inkml:trace>
  <inkml:trace contextRef="#ctx0" brushRef="#br0" timeOffset="7761.7">15790 8065 0,'0'0'0,"0"-22"0,0 1 0,0 0 0,0 0 16,0 0-16,0 0 0,0-1 16,0 1-16,21 0 15,1 21-15,-1-21 0,0 21 16,0 0-16,0 0 0,0 0 0,1 0 15,-1 0-15,0 0 0,0 21 16,0 0-16,0 22 0,-21-22 0,0 21 16,0 0-16,0 1 0,0-1 15,-21 0-15,21 22 0,-42-22 0,21-21 16,-22 22-16,1-1 0,0 0 0,-22-20 16,22-1-16,-22 21 0,22-21 15,0 0-15,-22 1 0,43-22 0,-21 21 16,21-21-16,-1 0 0,1 0 0,42 0 31,1 0-31,20-21 16,0 21-16,1 0 0,-1-22 0,0 22 15,1 0-15,-1-21 0,0 21 0,1 0 16,-1 0-16,0 0 0,-21 0 16,22 0-16,-22 0 0,21 0 0,-21 0 15,1 0-15,-1 0 0,-21-21 16,21 21-16,0 0 15,-21-21 1,0 0 0,21 21-16,-21-21 15,21-1-15,1 1 0</inkml:trace>
  <inkml:trace contextRef="#ctx0" brushRef="#br0" timeOffset="8280.41">16362 8467 0,'0'0'0,"21"0"32,0 0-32,0 0 15,22 0-15,-22 0 0,0 0 16,21 0-16,-21 0 0,1 0 0,20 0 15,-21 0-15,0 0 0,0 0 0,1 0 16,-1 0 0,0 0-1,0-21 1,0 21-16,0-22 0</inkml:trace>
  <inkml:trace contextRef="#ctx0" brushRef="#br0" timeOffset="8775.12">17399 8086 0,'0'0'0,"0"-43"16,0-105 0,0 127-16,-21 0 15,0 21-15,21-21 0,-22 21 0,1 0 16,0 0-16,0 0 0,0 21 15,-22 0-15,22 0 0,-21 0 0,0 22 16,20-1-16,-20 0 0,21 1 16,-21 20-16,20-20 0,1-1 0,0 0 15,0 1-15,21-1 0,0-21 0,0 21 16,0-20-16,0-1 0,21 0 16,0-21-16,0 21 0,1-21 0,-1 0 15,0 0-15,0 0 0,0 0 0,0 0 16,1 0-16,20-21 0,-21 0 15,0 0-15,0-1 0,22 1 16,-22-21-16,0 0 0,0-1 0,22 1 16,-22 0-16,0-22 0,0 22 15,-21-1-15,0 1 0,21 21 0,-21 0 16,0 0-16,0-1 0,-21 44 16,0-1-16,21 0 15,-21 0-15,0 21 0,-1 1 0,1-1 16,21 0-16,0 1 0,0-22 0,0 21 15,0 1-15,0-22 16,0 21-16,0-21 0,21 0 0,1 1 0,-1-1 16,0-21-16,-21 21 0,21-21 15,0 0-15,0 0 0,1 0 16,-1 0-16,0 0 0,21-21 0</inkml:trace>
  <inkml:trace contextRef="#ctx0" brushRef="#br0" timeOffset="9244.42">17801 7705 0,'0'-21'0,"0"42"0,0-64 0,-21 43 0,0 22 15,21-1-15,-21 0 16,21 0-16,-22 0 0,22 22 16,0-1-16,0 0 0,0 1 15,0-1-15,0 0 0,0 1 0,0-1 16,-21 0-16,21 1 0,0-22 15,0 21-15,0-21 0,-21 22 0,21-22 16,0 0-16,0 0 0,0 0 16,0-42 15,0 0-15,0 0-16,0 0 15,0-1-15,21-20 0,0 21 0,1 0 16,20 0-16,-21-1 15,21 1-15,1 0 0,-22 0 0,21 21 16,-21 0-16,1 0 0,-1 0 0,21 0 16,-21 0-16,-21 21 0,0 0 15,0 0-15,0 1 0,0-1 0,0 0 16,0 0-16,-21 0 0,0 0 0,0 1 16,0-1-16,-22 0 0,1 0 15,0 0-15,-1 0 0,1-21 0,21 0 16,-22 0-16,22 22 0,0-22 0,0 0 15,42-22 1,0 22 0,22-21-16,-22 0 0</inkml:trace>
  <inkml:trace contextRef="#ctx0" brushRef="#br0" timeOffset="9532.25">18584 7938 0,'0'0'0,"0"-22"0,0 1 16,-21 21 0,0 0-16,0 0 0,-22 21 15,1 1-15,21-1 0,-21 0 0,-1 21 16,1-21-16,21 22 16,0-22-16,-1 21 0,1 1 0,0-22 15,21 0-15,0 21 0,0-21 0,0 1 16,0-1-16,21 0 0,0 0 15,1-21-15,-1 21 0,0-21 0,21 0 16,-21 0-16,22 0 0,-1 0 0,-21 0 16,22 0-16,-22 0 0,21 0 15,-21-21-15,22 21 0,-22-21 0,21 0 16,-21 0-16,0-1 0,1 1 0,-1 0 16</inkml:trace>
  <inkml:trace contextRef="#ctx0" brushRef="#br0" timeOffset="10305.35">8128 8234 0,'21'0'0,"-42"0"0,21 21 31,-21 0-31,21 22 0,-21-22 0,-1 21 15,1 0-15,0 1 0,0-1 16,0 0-16,0-20 0,-1 20 16,22 0-16,-21-21 0,21 22 0,-21-22 15,21 0-15,0 0 0,0 0 16,0-42 0,0 0-1,0 0-15,0 0 0</inkml:trace>
  <inkml:trace contextRef="#ctx0" brushRef="#br0" timeOffset="10472.37">8128 8022 0,'0'0'0,"0"-42"15,0 0-15,0 20 0,0-20 0,0 21 16,0 0-16,-21 21 31,0 0-31,21 21 16,0 0-16,0 0 0,0 0 0,21 1 15,21-1-15,-21 0 0,0 21 16,1-21-16</inkml:trace>
  <inkml:trace contextRef="#ctx0" brushRef="#br0" timeOffset="10984.07">9102 8403 0,'0'0'0,"0"-42"15,0 21 1,0 0-16,-22 21 0,1-22 0,0 1 16,-21 21-16,21 0 0,-1 0 0,1 0 15,-21 0-15,21 0 0,-22 21 16,22 22-16,-21-22 0,0 0 0,20 21 16,-20 1-16,21-22 0,0 21 0,0 1 15,-1-1-15,22 0 0,0-21 16,0 22-16,0-1 0,0-21 0,0 0 15,0 1-15,22-22 0,-1 0 16,0 0-16,21 0 0,-21 0 16,1 0-16,20 0 0,0-43 0,-21 22 15,22 0-15,-1-21 0,-21 20 16,22-20-16,-1 0 0,0-1 0,-21-20 16,22-1-16,-22 1 0,0-1 0,0-20 15,0-1-15,1 22 0,-22-1 16,0 1-16,0-1 0,0 1 0,0 20 15,0 22-15,0-21 0,0 21 0,0-1 16,-22 44 0,1-1-16,0 0 0,0 21 0,0 22 15,0-22-15,-1 22 0,22 20 16,-21-20-16,21 20 0,0-20 0,0-1 16,0 1-16,0-1 0,0-20 15,21 20-15,1-20 0,-1-1 16,0 0-16,0-21 0,0 1 0,0 20 15,22-42-15,-22 21 0,0-21 0,21 0 16,1 0-16,-1 0 0,0 0 16</inkml:trace>
  <inkml:trace contextRef="#ctx0" brushRef="#br0" timeOffset="11263.75">10795 8297 0,'-42'43'16,"84"-86"-16,-63 107 16,42-64-1,0 0-15,0 0 0,22 0 16,-22 0-16,0 0 0,21 0 0,1 0 15,-1 0-15,-21-21 0,21 21 16,-20 0-16,20 0 0,-21 0 0,-42 0 31,0 0-15</inkml:trace>
  <inkml:trace contextRef="#ctx0" brushRef="#br0" timeOffset="11395.68">10753 8530 0,'0'0'0,"0"21"0,0 1 15,21-22 1,0 0-16,0 0 0,0 0 0,0 0 16,1 0-16,-1 0 0,0 0 15,0 0-15,0 0 0,22-22 16,-22 1-16,21 0 0</inkml:trace>
  <inkml:trace contextRef="#ctx0" brushRef="#br0" timeOffset="13463.14">8488 3874 0,'0'0'0,"-21"0"15,-1 0-15,1 0 16,0 0-16,0 0 0,21 21 31,21 0-31,21-21 0,1 21 16,-1-21-16,43 0 0,21 0 15,21 0-15,0 0 0,21 0 0,0 0 16,21 0-16,22 0 0,-1 0 0,1 0 16,-1 0-16,-20 0 0,-1-21 15,0 0-15,-21 21 0,-21 0 0,0 0 16,-21-21-16,-21 21 0,0 0 16,-43 0-16,0 0 0,-21-22 15,1 22-15,-44 0 16,1 0-16,0 0 15,0-21-15,0 21 0</inkml:trace>
  <inkml:trace contextRef="#ctx0" brushRef="#br0" timeOffset="13992.88">13970 4085 0,'0'0'16,"-21"21"-16,0-21 0,-1 0 0,1 0 16,0 0-16,0 22 0,21-1 15,21-21 1,21 0-16,22 0 15,-1 0-15,43 0 0,0 0 16,21 0-16,0-21 0,21 21 0,22 0 16,-1 0-16,0 0 0,22-22 15,-22 22-15,0 0 0,1 0 0,-22-21 16,0 21-16,0 0 0,-21 0 16,-21-21-16,-21 21 0,-1 0 0,-41 0 15,-1 0-15,0 0 16,-20-21-16,-22 0 15,-22 21 1,1-21-16,0 21 0,21-22 0,-21 22 16</inkml:trace>
  <inkml:trace contextRef="#ctx0" brushRef="#br0" timeOffset="14755.46">8805 10456 0,'0'22'0,"0"-44"0,0 65 15,-21-43-15,21 21 0,0 0 16,0 0-16,0 0 0,-21 22 0,21-22 16,0 21-16,-21-21 0,21 22 15,0-22-15,-21 21 0,-1-21 0,22 22 16,0-22-16,-21 0 0,0 0 0,21 0 15,-21 1-15,21-44 32,0 1-17,0 0-15,0 0 0</inkml:trace>
  <inkml:trace contextRef="#ctx0" brushRef="#br0" timeOffset="14923.79">8699 10308 0,'0'0'0,"0"-21"0,0 0 16,0 0-16,-21 21 16,21 21 15,21 0-31,22 0 16,-22-21-16,0 21 0,21 1 0,1-1 15</inkml:trace>
  <inkml:trace contextRef="#ctx0" brushRef="#br0" timeOffset="15439.47">9842 10689 0,'0'0'0,"43"0"0,-1 0 32,-42-21-32,0 0 0,0 0 15,-21 0-15,0 21 0,0-22 0,-1 1 16,-20 21-16,21 0 0,-21 0 15,-1 0-15,22 0 0,-21 0 16,21 21-16,-22 1 0,22-1 0,0 0 16,-21 21-16,20-21 0,1 22 15,0-22-15,21 21 0,0 1 0,-21-22 16,21 21-16,0-21 0,0 22 0,0-22 16,0 0-16,0 0 0,21 0 15,0 0-15,0-21 0,1 0 0,-1 0 16,0 0-16,21 0 0,1-21 0,-22 0 15,21 0-15,0 0 0,1-22 16,20 22-16,-20-21 0,-1 0 16,21-22-16,-20 22 0,-1-22 0,0-20 15,1 20-15,-22 1 0,21-1 0,-21 1 16,-21-1-16,0 1 0,0-1 16,0 22-16,0-1 0,0 22 15,0-21-15,-21 42 0,0 0 16,0 0-16,0 21 0,0 21 0,-1 1 15,22-1-15,-21 0 0,21 22 16,0-1-16,0 22 0,0-21 0,0-1 16,0 1-16,0-1 0,0-21 0,0 1 15,21 20-15,1-42 0,-1 22 16,0-22-16,0 0 0,21 0 16,-20 0-16,20-21 0,0 0 0,1 0 15,20 0-15,-21-21 0,22 0 16,-1 0-16</inkml:trace>
  <inkml:trace contextRef="#ctx0" brushRef="#br0" timeOffset="15648.36">11345 10456 0,'21'22'31,"1"-22"-31,-1 0 15,0 0-15,0 0 0,0 0 0,0 0 16,1 0-16,-1 0 0,0 0 0,0 0 16,-21 21 15,-42-21-31,21 21 0</inkml:trace>
  <inkml:trace contextRef="#ctx0" brushRef="#br0" timeOffset="15773.28">11282 10689 0,'0'0'0,"0"21"31,21-21-31,0 0 0,0 0 0,0 0 16,1 0-16,-1 0 0,21-21 0,-21 21 15,22-21-15,-22 0 0,21 0 16,-21 0-16,22-1 0</inkml:trace>
  <inkml:trace contextRef="#ctx0" brushRef="#br0" timeOffset="15991.66">12552 10012 0,'0'0'0,"0"-21"0,0 0 15,-21 21 1,-1 0-16,1 0 16,0 21-16,0 0 15,0 0-15,21 0 0,0 0 0,0 22 16,-21-22-16,21 0 0,0 0 15,0 22-15,0-22 0,0 0 0,0 21 16,21-21-16,-21 1 0,21-1 16,0-21-16,0 21 0</inkml:trace>
  <inkml:trace contextRef="#ctx0" brushRef="#br0" timeOffset="16453.4">13208 10414 0,'0'0'0,"0"-21"0,21 0 0,-21 0 0,0-1 0,0 1 16,-21 0 0,0 21-16,0 0 0,-1-21 0,-20 21 15,21 0-15,-21 0 0,-1 0 0,22 21 16,-21 0-16,21 0 0,-22 1 16,22 20-16,0 0 0,0-21 0,0 22 15,21-1-15,-22 0 0,22 1 0,-21-1 16,21-21-16,0 22 0,0-22 15,0 0-15,0 0 0,0 0 0,21 0 16,1-21-16,-1 0 0,0 0 16,21 0-16,-21 0 0,22 0 15,-1-21-15,-21 21 0,22-21 0,-1 0 16,0-21-16,-21 20 0,22-20 0,-22 0 16,0-1-16,0 1 0,-21 0 15,0-22-15,21 22 0,-21 0 0,0-1 16,0 1-16,0 21 0,0 0 15,-21 42 1,21 0-16,0 21 0,-21 1 16,21-1-16,-21 0 0,21 1 15,0-1-15,0 0 0,0 1 0,0-1 16,0 0-16,0-21 0,0 1 16,0 20-16,21-21 0,0 0 15,0-21-15,1 0 0,20 21 0,-21-21 16,21 0-16,-20 0 0,20-21 0,0 0 15</inkml:trace>
  <inkml:trace contextRef="#ctx0" brushRef="#br0" timeOffset="16903.64">13758 10118 0,'0'0'0,"0"-43"0,0 1 0,0 0 16,0 21-16,0-1 0,0 44 15,-21-1 1,0 21-16,21 0 15,-21 1-15,21-1 0,0 0 0,0 22 16,0-22-16,0 22 0,0-22 0,0 0 16,21 22-16,-21-22 0,0-21 15,21 22-15,-21-22 0,0 0 0,0 0 16,0 0-16,0 1 0,0-44 31,0 1-15,0 0-16,21-21 0,0 21 0,1-22 15,-1 22-15,0-21 0,0 21 16,0-22-16,22 22 0,-22-21 16,21 21-16,-21-1 0,22 22 0,-1 0 15,-21 0-15,0 0 0,22 0 16,-22 22-16,0-1 0,-21 0 0,0 21 16,0-21-16,0 1 0,0 20 0,0-21 15,-21 21-15,0-20 0,-22-1 16,1 21-16,21-21 0,-22 0 0,1 1 15,0-1-15,-1-21 0,22 21 0,-21-21 16,21 0-16,0 0 0,-1 0 16,65 0-1,-22-21-15,0 0 0,21-1 16,1-20-16,-1 21 0</inkml:trace>
  <inkml:trace contextRef="#ctx0" brushRef="#br0" timeOffset="17127.52">14732 10202 0,'21'-21'0,"-42"42"0,42-63 0,-42 42 31,0 21-31,0 0 0,-1 1 16,-20-1-16,0 21 0,21 0 0,-1 1 16,-20-1-16,21 0 0,0 1 0,21-1 15,0-21-15,0 22 16,0-22-16,0 0 0,0 0 0,21 0 15,0 0-15,21-21 0,-20 0 0,-1 0 16,21 0-16,-21 0 0,0 0 16,22 0-16,-1 0 0,-21-21 0,22 0 15,-22 0-15</inkml:trace>
  <inkml:trace contextRef="#ctx0" brushRef="#br0" timeOffset="17323.68">15092 9991 0,'21'21'47,"-21"0"-47,0 0 0,21 0 16,-21 1-16,0-1 16,0 0-16,0 0 0,0 0 15,0 0-15,-21-21 0,0 22 16,-22-1-16,22 0 0</inkml:trace>
  <inkml:trace contextRef="#ctx0" brushRef="#br0" timeOffset="17763.91">8890 12891 0,'0'0'0,"0"-22"0,0 1 15,21-21-15,0 21 0,0 0 0,1 21 16,-1 0-16,0 0 16,-21 21-16,0 0 0,0 21 0,0-21 15,0 22-15,0-1 0,-21 0 0,0 1 16,-1-1-16,1 0 0,0-20 15,-21 20-15,21-21 0,-1 0 0,1 0 16,0 1-16,0-1 0,0-21 16,0 0-1,21-21-15,-22 21 0,22-22 16</inkml:trace>
  <inkml:trace contextRef="#ctx0" brushRef="#br0" timeOffset="17935.82">8763 12573 0,'0'0'16,"0"-21"-16,0 0 0,0 0 0,0-1 16,0 44 15,21-1-31,0 0 16,-21 0-16,21 0 0,22 0 0,-22 22 15,21-22-15,-21 21 0,22-21 16</inkml:trace>
  <inkml:trace contextRef="#ctx0" brushRef="#br0" timeOffset="18412.55">9842 12996 0,'22'-21'0,"-44"42"0,65-42 0,-22 0 0,-21 0 16,0 0-16,0 0 0,0-1 0,-21 1 15,0 0-15,-1 21 0,1 0 16,-21 0-16,0 0 0,20 0 15,-20 21-15,0 0 0,-1 1 0,1 20 16,0-21-16,-1 21 0,1 1 16,0-1-16,21 0 0,-22-20 0,22 20 15,21 0-15,0-21 0,0 22 16,0-22-16,0 0 0,0 0 0,21-21 16,22 0-16,-22 0 0,21 0 15,-21 0-15,22 0 0,-1 0 0,21 0 16,-20-21-16,-1-21 0,0 21 0,22-22 15,-22 22-15,1-21 0,-1-22 16,0 22-16,-21-22 0,1 1 16,-1-22-16,0 22 0,-21-1 0,21 1 15,-21-1-15,0 1 0,0-1 16,0 1-16,0-1 0,0 22 0,-21 0 16,0 20-16,0 1 0,-1 21 15,1 21-15,0 1 0,0 20 16,21 0-16,0 1 0,-21 20 0,21 1 15,0-1-15,0 1 0,0-1 16,0 1-16,0 20 0,0-20 0,21-1 16,0-20-16,0 20 0,0-21 15,1 1-15,20-22 0,0 21 0,-21-21 16,43-21-16,-22 0 0,1 0 16,20 0-16,-21 0 0</inkml:trace>
  <inkml:trace contextRef="#ctx0" brushRef="#br0" timeOffset="18627.52">11430 12700 0,'0'0'0,"21"0"32,0 0-17,0 0 1,1 0-16,-1 0 0,0 0 15,0 0 1,-21 21-16,0 0 0,0 1 16,-21-22-16,0 21 0,0 0 15,-22 0-15</inkml:trace>
  <inkml:trace contextRef="#ctx0" brushRef="#br0" timeOffset="18747.65">11345 13039 0,'0'0'0,"21"21"0,1-21 16,-1 0-16,0 0 0,0 0 0,0 0 15,0 0-15,1 0 0,-1 0 0,0-21 16,0 21-16,21-21 0,-20-1 16,-1 1-16,21 21 0,-21-21 15</inkml:trace>
  <inkml:trace contextRef="#ctx0" brushRef="#br0" timeOffset="19393.31">12509 12383 0,'0'0'0,"-21"0"15,0 0 1,21 21-16,0 0 0,0 0 15,0 0-15,0 0 16,0 1-16,21-1 0,0 0 0,-21 0 16,22-21-16,-1 21 0,-21 0 0,21 1 15,0-1-15,0-21 0,0 21 16</inkml:trace>
  <inkml:trace contextRef="#ctx0" brushRef="#br0" timeOffset="19824.06">13123 12615 0,'0'0'0,"0"-63"31,0 42-31,-21 21 0,0 0 16,-21 0-16,20 0 0,1 0 16,0 21-16,0 0 0,-21 21 0,20-20 15,1 20-15,0 0 0,0 1 16,21-1-16,-21 0 0,21 1 15,-21-1-15,21 0 0,0-21 0,0 22 16,0-22-16,0 0 0,0 0 16,21-21-16,0 21 0,0-21 0,0 0 15,22 0-15,-22 0 0,0 0 16,0-21-16,0 0 0,0 0 16,1 21-16,-1-42 0,0 20 0,0 1 15,0-21-15,-21 21 0,21-22 16,-21 1-16,22 0 0,-22 21 0,0-1 15,0 1-15,0 0 0,0 0 0,0 42 32,0 0-32,0 0 0,0 22 15,0-22-15,0 21 0,-22-21 16,22 22-16,0-22 0,0 21 0,0-21 16,0 1-16,22-1 0,-22 0 0,21 0 15,0-21-15,0 0 0,0 0 16,0 0-16,1 0 0,-1 0 0</inkml:trace>
  <inkml:trace contextRef="#ctx0" brushRef="#br0" timeOffset="20047.97">13610 12531 0,'21'-43'0,"-42"86"0,63-128 15,-20 43-15,-1 21 0,0-1 0,0 22 16,0 0-16,-21 22 15,0-1-15,0 21 0,0-21 16,0 22-16,0-1 0,0-21 0,0 21 16,0 1-16,-21-1 0,0-21 15,0 22-15,0-22 0,-1 21 0,-20-21 16,0 0-16,-1 1 0,1-1 0,0 0 16,-22 0-16,22 0 0,0-21 15</inkml:trace>
  <inkml:trace contextRef="#ctx0" brushRef="#br0" timeOffset="20339.99">12594 13483 0,'0'0'0,"-21"21"0,0-21 0,21 22 0,-21-22 16,-1 21-16,1-21 0,21 21 0,-21 0 15,0-21-15,21 21 0,0 0 32,21-21-32,0 0 0,22 0 15,20 0-15,1-21 0,20 0 0,22 0 16,0 0-16,21 0 0,0-22 0,0 22 15,0-21-15,0 21 0</inkml:trace>
  <inkml:trace contextRef="#ctx0" brushRef="#br0" timeOffset="20796.02">13123 11388 0,'0'0'0,"-42"0"0,21 21 0,-22-21 15,22 21-15,0-21 0,0 0 16,0 0-16,21 21 0,21-21 16,42 0-16,1 0 15,21 0-15,-1 0 0,22 0 16,21 0-16,0 0 0,0 0 0,21-21 16,0 21-16,1-21 0,20 0 0,0 0 15</inkml:trace>
  <inkml:trace contextRef="#ctx0" brushRef="#br0" timeOffset="21527.59">14245 9038 0,'-42'0'16,"84"0"-16,-127 21 0,64 1 0,-21-1 0,0-21 16,20 21-16,1-21 0,0 0 15,21 21-15,0 0 16,21-21-16,22 0 15,-1 0-15,43 0 0,-1 0 16,1 0-16,42 0 0,0 0 0,21-21 16,43 0-16,-1 21 0,1-21 15,41 0-15,1-1 0,21 22 16,0-21-16,21 0 0,1 0 0,20 21 16,0-21-16,1 0 0,-1-1 0,0 1 15,1 21-15,-22-21 0,-21 0 16,-21 0-16,-43 21 0,-21-21 15,1 21-15,-43 0 0,-21 0 0,-22 0 16,1 0-16,-43 0 0,1 0 16,-1 0-16,-21 0 0,0 0 0,-21-22 15,0 1-15,0 0 16,0 0-16,0 0 0</inkml:trace>
  <inkml:trace contextRef="#ctx0" brushRef="#br0" timeOffset="21843.38">20362 7620 0,'106'127'31,"-64"-85"-31,1 1 0,20 20 0,1 22 16,-1-22-16,1 1 0,-1 21 15,1-22-15,-22 22 0,0-22 0,1 1 16,-22-1-16,21 1 0,1-22 16,-22 22-16,0-22 0,21 0 0,-21-21 15,1 22-15,-1-22 0,0-21 0,0 0 16,0-21-1,-21 0-15,21-1 0,-21-20 0,22 0 16</inkml:trace>
  <inkml:trace contextRef="#ctx0" brushRef="#br0" timeOffset="22012.28">21505 7705 0,'-21'42'15,"-21"0"-15,21 22 0,-22-22 0,-20 43 16,-22 0-16,0-1 0,-42 1 0,-21 0 16,0 20-16,-42 1 0,-1 0 0,-21 0 15,1 0-15,-22-22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1:59:0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825 847 0,'0'0'0,"64"-64"31,-64 43-31,21 21 0,0-21 16,0 21-16,-21-21 0,22 0 16,-1 21-16,-21-22 0,0 1 15,21 21-15,-21-21 0,0 0 16,0 0-1,0 0-15,-21 21 16,0 0-16,-1 0 0,-20 21 0,21 0 16,0 0-16,-22 0 0,1 0 15,0 22-15,-1 20 0,1-20 16,0 20-16,-1-21 0,1 22 0,0-22 16,21 22-16,-1-22 15,1 0-15,21 1 0,0-1 0,0-21 16,0 22-16,0-22 0,21 0 15,1 0-15,-1 0 0,21-21 16,-21 21-16,22-21 0,-22 0 0,21 0 16,0 0-16,-20 0 0,20 0 15,0 0-15,-21 0 0,22 0 16,-1 0-16,-21-21 0,22 0 0,-22 0 16</inkml:trace>
  <inkml:trace contextRef="#ctx0" brushRef="#br0" timeOffset="467.73">1693 889 0,'0'0'0,"0"-21"0,21-64 32,-42 85-32,0 0 15,-21 0-15,21 0 0,-1 0 16,1 0-16,-21 0 0,0 21 15,20 1-15,-20-1 0,0 0 16,21 0-16,-22 0 0,22 22 0,0-22 16,21 0-16,0 0 0,0 21 15,0-20-15,0-1 16,0 0-16,21 0 0,0 0 16,22-21-16,-22 21 0,21-21 15,0 22-15,-20-1 0,20-21 0,-21 21 16,21-21-16,-20 21 0,-1-21 15,-21 21-15,0 0 0,0 1 16,0-1-16,0 0 0,-43-21 16,22 21-16,-21 0 0,21-21 15,-22 21-15,1-21 0,0 0 0,-1 0 16,1 0-16,0 0 0,-1 0 16,1 0-16,0 0 0,21 0 15,-1 0-15,1 0 0,0 0 16,0 0-16,21-21 15,0 0-15,0 0 16,42 21-16,-21-21 0,22 0 16,20-1-16,-20 1 0,20 0 15</inkml:trace>
  <inkml:trace contextRef="#ctx0" brushRef="#br0" timeOffset="932.46">2392 889 0,'0'0'0,"0"-21"0,0 0 15,0 0-15,0-1 0,0 1 16,-21 21-16,-1 0 0,1 0 16,0 0-16,-21 0 0,21 0 15,-22 0-15,1 0 0,21 21 0,-22 1 16,22 20-16,-21-21 0,21 0 15,0 0-15,-1 22 0,1-22 16,21 0-16,0 0 0,0 0 0,0 1 16,0-1-16,0 0 0,0 0 15,21-21-15,22 21 0,-22 0 0,21-21 16,-21 22-16,22-22 16,-1 21-16,0-21 0,1 21 0,-22-21 15,0 21-15,0 0 0,0-21 16,-21 21-16,0 1 0,-21-1 15,0 0-15,0 0 0,-21-21 16,-1 21-16,1 0 0,0-21 16,-1 22-16,1-22 0,0 0 0,20 21 15,-20-21-15,0 0 0,21 0 16,-22 0-16,22 0 0,0 0 0,0 0 16,0 0-16,21-21 0,0-1 15,0 1-15,0 0 16,21 0-1,0 21-15,0-21 0,0 0 0</inkml:trace>
  <inkml:trace contextRef="#ctx0" brushRef="#br0" timeOffset="1540.15">3852 826 0,'0'0'0,"-21"0"16,0 0 0,21-22-16,0 1 15,21 0-15,0 0 16,0 0-16,1 0 0,-1-1 0,0 1 15,0 0-15,0 0 0,0 0 16,1 0-16,-1-1 0,-21 1 0,-21 21 31,-1 0-31,1 0 16,-21 21-16,-22-21 0,22 22 16,-21 20-16,20-21 0,-20 0 0,20 0 15,1 22-15,0-22 0,21 0 16,-1 0-16,22 22 0,0-22 0,0 0 15,0 0-15,22 0 0,-1 0 16,0 1-16,21-1 0,-21 0 16,22 21-16,-1-21 0,0 1 0,1-1 15,-22 0-15,21 0 0,-21 0 16,22 0-16,-43 1 0,0-1 0,0 0 16,0 0-16,0 0 0,0 0 15,-43-21-15,22 22 0,-21-1 0,0-21 16,-22 21-16,22-21 15,-22 0-15,1 0 0,20 0 0,-20 0 16,21 0-16,-1 0 0,1 0 16,21 0-16,0-21 0,-22 0 0,43-1 15,-21 22-15,21-21 16,0 0-16,21 0 0,0 0 16,22 0-16,-1 21 0,0-22 15,1 1-15,20 0 0,1 21 0,-1-21 16,1 0-16</inkml:trace>
  <inkml:trace contextRef="#ctx0" brushRef="#br0" timeOffset="1915.94">4339 1080 0,'21'0'31,"0"-22"-31,1 1 16,-1 0-16,0 0 0,0 0 16,0 0-16,0-1 0,1 1 15,-1 0-15,-21 0 0,0 0 16,0 0-16,0-1 0,-21 22 16,-1 0-1,1 22-15,0-22 0,0 42 16,-21-21-16,20 21 0,-20 1 0,21-1 15,0 0-15,-22 1 0,22-1 16,0 0-16,0 1 0,0-22 0,21 21 16,0 1-16,0-22 0,0 21 15,0-21-15,0 0 0,0 1 0,0-1 16,21-21-16,0 0 0,0 0 16,22 0-16,-22 0 0,21 0 15,0 0-15,1-21 0,-22-1 16,21 1-16,1 0 0,-1 0 0</inkml:trace>
  <inkml:trace contextRef="#ctx0" brushRef="#br0" timeOffset="2215.77">5101 296 0,'0'0'0,"-63"0"31,41 22-31,22 20 0,0-21 16,-21 21-16,21 22 0,-21-22 16,21 22-16,0-1 0,-21 1 0,21-1 15,0 22-15,0-22 0,0 1 16,0-22-16,-21 22 0,21-22 0,-21 22 16,21-22-16,0-21 0,0 21 15,0-20-15,0-1 0,0 0 0,0 0 16,0 0-16,21-21 15,0 0 1,0-21 0,0 0-16,0 0 0,-21 0 0</inkml:trace>
  <inkml:trace contextRef="#ctx0" brushRef="#br0" timeOffset="2592.55">5165 1122 0,'0'0'0,"-22"21"0,22 0 16,22-21-1,-1 0-15,0 0 16,0 0-16,-21-21 0,21 0 0,0 21 16,1-21-16,-1 0 0,0-1 15,0 1-15,-21 0 0,0 0 16,21 0-16,-21 0 0,0-1 15,0 1-15,-21 21 16,0 0-16,0 21 16,0 1-16,-1-1 0,1 21 0,0-21 15,0 22-15,0-22 0,0 21 16,-1-21-16,22 22 0,-21-22 0,21 0 16,0 0-16,0 0 0,0 0 15,0 1-15,0-1 0,21-21 16,22 21-16,-22-21 0,0 0 15,0 0-15,22 0 0,-1 0 0,0 0 16,1 0-16,-1-21 0,0 0 16,1-1-16,-1 22 0,21-42 15</inkml:trace>
  <inkml:trace contextRef="#ctx0" brushRef="#br0" timeOffset="2844.41">6011 974 0,'0'0'0,"0"-21"0,0-1 0,0 1 16,0 0-16,-21 21 0,21-21 15,-21 21-15,0 0 0,0 0 16,-1 0-16,1 21 0,0 0 16,0 0-16,0 1 0,21-1 0,-21 21 15,-1-21-15,1 22 0,21-1 0,0-21 16,0 21-16,-21-20 16,21 20-16,0-21 0,0 0 0,0 0 15,0 1-15,0-1 0,21-21 16,0 21-16,1-21 0,-1 0 0,0 0 15,21 0-15,-21 0 0,22 0 16,-1 0-16,0 0 0,-20-21 0,20 0 16,-21-1-16,21 1 0,1-21 15</inkml:trace>
  <inkml:trace contextRef="#ctx0" brushRef="#br0" timeOffset="3124.24">6519 339 0,'0'0'0,"0"-21"0,0-22 0,0 22 0,-21 21 16,0 0-16,0 0 16,0 21-16,21 0 0,-22 22 0,1-1 15,21 0-15,-21 22 0,21-22 16,-21 22-16,21-1 0,0 1 0,0-1 16,-21 1-16,21-1 0,-21 1 15,21-1-15,-22-20 0,22-1 0,0 0 16,0 1-16,0-1 0,0-21 15,0 0-15,0 0 0,0 1 0,0-1 16,22-21 15,-1-21-31,0-1 16,0 1-16,21 0 0,-20-21 0,20 21 16</inkml:trace>
  <inkml:trace contextRef="#ctx0" brushRef="#br0" timeOffset="3509.62">6900 826 0,'-42'21'31,"42"0"-31,-21 0 0,0 0 0,-1 22 16,1-22-16,0 21 0,0-21 0,0 22 16,0-22-16,21 21 0,0-21 15,-22 0-15,22 1 0,0-1 0,0 0 16,0 0-16,22 0 15,-1-21-15,21 0 0,-21 0 0,22 0 16,-1 0-16,0 0 0,1 0 16,-1-21-16,0 21 0,-21-21 0,22 0 15,-1 0-15,-21-22 0,0 22 16,1-21-16,-1-1 0,-21 1 0,0 0 16,0-1-16,0 22 0,0-21 15,0 21-15,-21 0 0,-1-1 16,1 1-16,-21 21 0,21 0 15,-22 0-15,1 0 0,0 21 0,-1 1 16,1-1-16,21 0 0,-21 21 16,-1-21-16,22 1 0,0 20 0,0-21 15,21 0-15,0 0 0,0 1 16,0-1-16,21-21 0,0 21 16,0-21-16,0 0 0</inkml:trace>
  <inkml:trace contextRef="#ctx0" brushRef="#br0" timeOffset="3920.19">7408 995 0,'-21'-21'0,"42"42"0,-42-63 16,0 42-16,21-22 0,0 1 15,0 0-15,0 0 0,0 0 0,0 0 16,21-1-16,0 22 0,0-21 15,1 21-15,-1 0 0,21 0 0,-21 0 16,22 0-16,-1 0 0,-21 0 16,21 21-16,1 22 0,-22-22 0,0 0 15,21 21-15,-20 1 0,-22-22 16,0 21-16,0 1 0,0-1 16,0-21-16,0 21 0,0-20 0,-22 20 15,1-21-15,0 0 0,0 0 16,0-21-16,0 22 0,-1-22 31,22-22-31,0 1 0,0 0 0,0 0 16,0 0-16,0-22 0,0 22 15,0-21-15,22 0 0,-1-1 0,0 1 16,21 0-16,-21-1 0,1 22 16,20-21-16,-21 21 0,0-1 15,0 1-15,22 0 0,-22 0 16</inkml:trace>
  <inkml:trace contextRef="#ctx0" brushRef="#br0" timeOffset="4162.05">6329 741 0,'0'0'0,"-21"0"16,-1-21-16,1 21 0,21-21 16,21-1-16,1 22 15,20-21-15,-21 21 0,43 0 0,-22-21 16,21 21-16,1 0 0,-1-21 16,1 21-16,-22 0 0,22-21 0,-1 21 15,-20-21-15,-1 21 0,-21-22 16,21 22-16</inkml:trace>
  <inkml:trace contextRef="#ctx0" brushRef="#br0" timeOffset="5108.3">14668 677 0,'0'-21'0,"0"42"0,0-63 0,0 21 0,0 0 15,-21 21 1,0 0-1,21 21-15,0 0 16,0 0-16,-21 0 0,21 22 16,-21-22-16,21 42 0,-21-20 15,21 20-15,0 1 0,0-1 0,-22 1 0,22-1 16,-21 1-16,21 20 16,-21-20-16,21 21 0,0-1 0,0 1 15,-21 21-15,0-22 0,21 22 16,-21 0-16,21-21 0,0 42 0,0-21 15,-22 21-15,1-22 0,0 22 0,21 0 16,-21-21-16,0 42 0,21-21 16,-21 0-16,-1 22 0,1-22 0,21 21 15,-21 0-15,0 0 0,21 21 16,-21-20-16,0 20 0,-1 0 0,1 1 16,0-1-16,0 21 0,0-20 0,-22-1 15,22 22-15,0-1 0,-21-21 16,21 43-16,-22-21 0,22-1 15,-21 22-15,21-22 0,-1 22 0,-20 0 16,21-22-16,0 22 0,0-1 16,-1 1-16,22-21 0,-21 20 0,0 1 15,0 0-15,21-1 0,0 1 0,-21 0 16,0 20-16,21-20 0,-22 0 16,1-1-16,21 1 0,-21 0 0,0 21 15,0-22-15,0 1 0,-1 0 0,1-1 16,0 1-16,0-22 0,0 22 15,0-21-15,21-1 0,0 1 16,-22-22-16,22 0 0,0 1 0,0-22 0,0 0 16,0-21-16,0 0 15,0-21-15,0-22 0,0 1 0,0-43 16</inkml:trace>
  <inkml:trace contextRef="#ctx0" brushRef="#br0" timeOffset="5944.08">16108 677 0,'0'0'0,"0"-21"0,-21 0 0,21 0 16,-22 0-16,22 42 31,22 0-31,20 21 16,-21 1-16,21-1 0,1 0 0,-1 22 15,0-1-15,1 1 0,-1-22 16,0 22-16,-20-1 0,20-20 0,-21 20 16,0-21-16,0 1 15,1-1-15,-22 0 0,21 1 0,-21-22 0,0 0 16,0 0-16,0 0 0,0 1 15</inkml:trace>
  <inkml:trace contextRef="#ctx0" brushRef="#br0" timeOffset="6196.93">16891 656 0,'0'0'0,"0"-21"15,-85 21 1,43 21-16,0 22 16,-22-22-16,22 21 0,-22 0 15,1 22-15,-1-1 0,-20 1 0,20-1 16,1-20-16,20 20 0,-20 1 16,20-22-16,22 0 0,-21 22 0,21-43 15,0 21-15,21-20 0,-22-1 16,22 21-16,0-21 0,22-21 15,-1 0-15,0 0 0,0 0 16,21 0-16,1-21 0</inkml:trace>
  <inkml:trace contextRef="#ctx0" brushRef="#br0" timeOffset="6475.77">17039 1080 0,'0'0'0,"0"21"15,0 0-15,0 21 0,0-21 16,0 1-16,0 20 0,-21 0 16,21-21-16,-21 22 0,21-1 0,0 0 15,-21 22-15,21-1 0,0 1 0,0-1 16,0 1-16,0 21 0,0-22 16,-22 1-16,22 20 0,-21-20 0,21 20 15,-21-20-15,21-1 16,-21 1-16,0-1 0,21 1 0,0-22 15,0-21-15,0 1 0,0-1 0,0 0 16,0-42 0,0 0-16,0-1 0,0-20 0,0 0 15,0-1-15,21-20 0</inkml:trace>
  <inkml:trace contextRef="#ctx0" brushRef="#br0" timeOffset="6753.64">16933 1588 0,'0'-64'0,"0"128"0,0-361 15,0 234 1,21 20-16,1 1 0,-1 0 0,0-1 16,0 1-16,21 21 0,-20 0 15,20 0-15,0 21 0,1 0 0,-1 0 16,0 21-16,-21 21 0,1-21 16,-1 22-16,-21-22 0,0 21 0,0 0 15,0 1-15,-21-22 0,-1 21 16,-20-21-16,0 22 0,-1-22 0,1 0 15,0 21-15,-1-20 0,1-22 0,21 21 16,-21 0-16,20-21 0,1 0 16,42-21 15,1 0-31,-1 21 0,21-22 16,0 1-16</inkml:trace>
  <inkml:trace contextRef="#ctx0" brushRef="#br0" timeOffset="7220">18076 1080 0,'0'-22'15,"0"44"-15,0-65 0,0 22 0,0 0 16,-21 21-16,0-21 0,0 21 0,0-21 16,-22 21-16,22 0 0,-21 0 15,21 21-15,-22 21 0,22-21 16,-21 22-16,-1-1 0,1 0 15,21 1-15,0-1 0,-22 0 0,22 1 16,0-1-16,21-21 0,0 21 0,0 1 16,0-22-16,0 0 0,0 0 15,21 0-15,22 1 0,-22-22 0,0 0 16,21 0-16,1 0 0,-22-22 16,21 1-16,-21 21 0,22-21 0,-22 0 15,21-21-15,-21 20 0,0 1 16,1-21-16,-1 0 0,0-1 0,-21 1 15,0 0-15,21-1 0,-21 1 16,0 21-16,0 0 0,21-1 16,-21 1-16,0 42 15,0 1-15,-21-1 0,0 21 16,21 0-16,0 1 0,-21-1 16,21 0-16,-21 1 0,21-1 0,0 0 15,0-20-15,0 20 0,0-21 16,0 21-16,21-20 0,-21-1 0,21-21 15,0 0-15,0 0 0,0 0 16,1 0-16,-1 0 0,21-21 0,-21-1 16,0 1-16,22 0 0,-1 0 15</inkml:trace>
  <inkml:trace contextRef="#ctx0" brushRef="#br0" timeOffset="7443.99">18669 889 0,'0'0'0,"0"-63"0,21 41 16,-21-20-16,0 21 0,0 0 15,-21 42 1,21 21-16,-21 1 0,0-1 16,-1 0-16,1 22 0,21-22 0,-21 22 15,0-1-15,21-21 0,-21 22 16,21-22-16,0 1 0,0-1 0,0 0 16,0-21-16,0 22 15,0-22-15,0 0 0,0 0 0,0 0 16,21-21-16,0 0 15,0 0-15,0-21 0,1 0 16,-1 21-16,21-21 0</inkml:trace>
  <inkml:trace contextRef="#ctx0" brushRef="#br0" timeOffset="7895.73">19029 826 0,'0'0'0,"0"-43"0,0 22 15,0 0-15,0 0 0,0 42 16,0 0-16,0 0 15,0 22-15,0-1 0,0 0 16,0 22-16,0-22 0,0 22 16,0-22-16,0 21 0,-21-20 0,21-1 15,-22 0-15,22 1 0,0-22 16,0 21-16,-21-21 0,21 1 0,0 20 16,-21-21-16,21 0 15,0-42 16,0 0-31,0 0 16,21-22-16,0 22 0,1-21 16,-22 0-16,21-1 0,0-20 0,21 20 15,-21-20-15,22 21 0,-22-22 16,21 22-16,1 21 0,-1-22 16,0 43-16,-21 0 0,22 21 0,-22 1 15,21-1-15,-21 21 0,1 0 16,-1 22-16,0-22 0,-21 1 0,0-1 15,0 0-15,0-21 0,0 22 16,0-22-16,-21 21 0,0-21 0,-1 1 16,1-22-16,0 21 0,0 0 15,0-21-15,0 0 0,-1 0 16,1 0-16,0 0 0,21-21 16,-21 21-16,0-21 0,0-1 15,-1 1-15</inkml:trace>
  <inkml:trace contextRef="#ctx0" brushRef="#br0" timeOffset="8100.61">18415 974 0,'0'0'0,"-21"0"0,0 0 0,-1 0 0,44 0 31,-1 0-31,21 0 0,-21 0 15,22 0-15,-1 0 0,21 0 16,-20 0-16,20-21 0,-20-1 16,-1 22-16,0-21 0,-21 21 0,1 0 15,-1 0-15</inkml:trace>
  <inkml:trace contextRef="#ctx0" brushRef="#br0" timeOffset="8977.85">889 2201 0,'0'0'0,"-21"0"0,0 0 15,-1 0-15,1 22 0,0-22 16,0 0-16,0 0 16,42 0 15,0 0-31,0 0 0,22 0 16,-1 0-16,21-22 0,1 1 0,21 21 15,-1-21-15,22 21 0,0-21 16,0 21-16,0-21 0,21 21 0,0-21 15,0 21-15,21-22 0,0 22 16,0-21-16,21 21 0,1-21 0,20 21 16,-20-21-16,20 21 0,1-21 15,-1 0-15,-21 21 0,1-22 0,-1 22 16,0-21-16,1 0 0,-22 21 16,-21-21-16,0 21 0,-21-21 15,0 21-15,-1 0 0,-41-21 16,21 21-16,-22 0 0,-21 0 0,1-22 15,-1 22-15,0 0 0,-20 0 16,20 0-16,-21 0 0,21 0 0,-20 0 16,20 0-16,-21 0 0,21 0 0,-20 0 15,-1 0-15</inkml:trace>
  <inkml:trace contextRef="#ctx0" brushRef="#br0" timeOffset="9775.79">15938 1926 0,'-21'0'0,"0"0"0,63 0 0,-105 0 16,42 0-16,42 0 31,0 0-31,21 21 0,22-21 16,-1 0-16,43 22 0,0-22 15,0 0-15,42 0 0,0 0 0,22 0 16,20 21-16,1-21 0,20 0 16,1 0-16,21 0 0,-22 0 0,1 0 15,0 0-15,-22 0 0,1 0 16,-1 0-16,-20 0 0,-1 0 0,-21 0 15,-21 0-15,-21 0 0,0 0 16,-22 0-16,1 0 0,-21 0 0,-1 0 16,-21 0-16,1-21 0,-1 21 15,-21 0-15,0 0 0,1 0 16,-22-22-16,-22 22 31,-20 0-31</inkml:trace>
  <inkml:trace contextRef="#ctx0" brushRef="#br0" timeOffset="11065">1990 3069 0,'0'0'16,"0"21"-16,0 1 0,0-1 15,0 0-15,0 0 16,21-21-16,0 0 15,0 0-15,21 0 16,-20-21-16,20 21 0,21-21 16,-20 0-16,-1-1 0,22-20 15,-22 21-15,0 0 0,1 0 0,-1-1 16,-21 1-16,0-21 0,0 21 16,-21 0-16,0-1 0,0 1 0,0 0 15,0 0-15,-21 0 0,0 0 16,0-1-16,0 1 0,0 21 0,-1 0 15,1 0-15,0 0 0,0 0 16,0 21-16,21 1 0,-21 20 16,-1-21-16,1 21 0,0 22 0,0-22 15,0 22-15,0 20 16,-1-20-16,-20 21 0,21-1 0,0 22 0,0-21 16,21-1-16,-22 1 15,22 21-15,-21-21 0,21 20 0,0-20 16,0 0-16,0-1 0,0 1 15,0-21-15,0-1 0,0 1 0,0-22 16,0 0-16,0 1 0,0-1 16,0-21-16,21-21 0,1 0 0,-1 0 15,0 0-15,21-21 0,-21 0 16,22-22-16,-1 22 0,0-42 0,1 20 16,-1-20-16,0-1 15,1 1-15,-1-22 0,-21 22 0,0-1 16,1 1-16,-22-1 0,0 1 0,0 20 15,-22-20-15,-20 21 0,0 20 16,-1-20-16,-20 21 0,21 0 16,-22 0-16,22-1 0,-22 22 0,22 0 15,0 0-15,-1 0 0,1 0 16,21 0-16,0 0 0,-1 0 0,22-21 31,22 0-31,20 21 16,0-21-16,1 0 0,20 0 15,1-1-15,20 1 0,-20-21 16,20 21-16</inkml:trace>
  <inkml:trace contextRef="#ctx0" brushRef="#br0" timeOffset="11511.74">3154 3027 0,'0'0'0,"-21"-85"31,-1 85-31,1-21 15,0 21-15,0 0 16,0 0-16,0 21 0,-22 0 0,22 1 16,0-1-16,0 0 0,0 21 15,-1 1-15,22-1 0,-21 0 16,0 1-16,0 20 0,21-21 16,0 1-16,0-1 0,0 0 0,0 1 15,0-22-15,0 0 0,0 0 16,0 0-16,21-21 0,0 0 15,22 0-15,-22 0 0,0-21 16,21 0-16,-21 0 0,22-21 0,-1-1 16,-21 1-16,0 0 0,22-1 15,-22 1-15,-21 0 0,0-1 16,21 1-16,-21 21 0,0-22 0,0 22 16,0 0-16,0 42 31,0 22-31,0-22 0,0 21 15,0 0-15,0 1 0,-21-1 16,21 0-16,0 1 0,0-1 0,0 0 16,0 1-16,0-1 0,0-21 15,0 0-15,0 22 0,0-22 0,21-21 16,0 21-16,0-21 0,1 0 16,-1 0-16,21-21 0,-21 0 0</inkml:trace>
  <inkml:trace contextRef="#ctx0" brushRef="#br0" timeOffset="11911.79">4127 3069 0,'22'-21'15,"-44"42"-15,44-63 0,-44 42 16,1 0 0,0 0-16,0 0 0,-21 21 0,20-21 15,-20 21-15,0 0 0,-1 1 0,22-1 16,-21 0-16,21 0 0,21 0 15,0 0-15,0 1 0,0-1 0,21 0 16,0 0-16,0-21 16,0 21-16,22 0 0,-1-21 15,-21 22-15,22-1 0,-22-21 0,0 21 16,21 0-16,-21-21 0,1 21 16,-22 0-16,0 1 0,21-22 15,-21 21-15,0 0 0,0 0 0,-21 0 16,-1 0-16,1-21 0,0 22 15,-21-22-15,-1 0 0,1 21 16,0-21-16,-1 0 0,-20 0 0,21 0 16,-1 0-16,1 0 0,0-21 15,20 21-15,1-22 0,0 1 0,0 0 16,21 0-16,0 0 0,0 0 16,0-22-16,21 22 0,0 0 0,22-21 15,-1 20-15,0-20 0,22 21 16,-22-21-16</inkml:trace>
  <inkml:trace contextRef="#ctx0" brushRef="#br0" timeOffset="12168.65">4678 2646 0,'0'0'0,"-21"-21"31,21 42-31,-22 0 0,22 0 16,0 22-16,-21-22 0,0 21 15,21 0-15,-21 1 0,21 20 0,0-20 16,-21-1-16,21 0 0,-21 22 16,21-22-16,0 22 0,0-22 15,0 0-15,0 1 0,0-1 0,0-21 16,0 21-16,0-20 0,0-1 16,21-21-16,0 0 15,0 0-15,0 0 16,0-21-16,1-22 0,-22 22 0</inkml:trace>
  <inkml:trace contextRef="#ctx0" brushRef="#br0" timeOffset="12368.53">4360 3112 0,'0'0'0,"0"21"0,0 0 0,21-21 31,1 0-31,-1 0 0,0 0 0,0 0 16,21 0-16,1-21 0,-22 21 16,21-21-16,1 21 0,-1-22 0,-21 22 15,21-21-15,-20 0 0,20 0 0,-21 21 16,21-21-16</inkml:trace>
  <inkml:trace contextRef="#ctx0" brushRef="#br0" timeOffset="13089.08">5038 3133 0,'0'0'0,"0"21"0,0 0 0,21 0 15,0-21-15,0 21 16,0-21-16,0 0 0,1 0 0,-1 0 16,21 0-16,-21-21 0,0 0 15,22 0-15,-22 21 0,21-21 0,-21 0 16,22-1-16,-22 1 0,0 0 15,0 0-15,-21 0 0,0 0 0,0-1 16,0 1-16,-21 21 16,0 0-16,0 0 15,-22 0-15,22 0 0,0 21 0,0 1 16,0-1-16,-22 0 0,22 0 16,0 21-16,21-20 0,0 20 0,-21 0 15,21-21-15,0 22 0,0-1 16,0-21-16,0 0 0,21 22 0,0-22 15,0 0-15,1-21 0,-1 21 0,0-21 16,21 0-16,-21 0 0,22 0 16,-22 0-16,21 0 0,-21 0 15,22 0-15,-22-21 0,0 0 0,0 21 16,0-21-16,1 0 0,-22-22 16,0 22-16,21 0 0,-21-21 15,0 20-15,21-20 0,-21 21 0,21-21 16,-21 20-16,21 1 0,0 0 0,1 0 15,-1 0-15,0 0 0,0-1 16,21 22-16,-20 0 0,-1 0 0,21 0 16,-21 0-16,0 0 0,22 0 15,-22 22-15,0-1 0,0 0 0,0 0 16,1 0-16,-22 0 0,0 1 0,21 20 16,-21-21-16,0 21 15,0-20-15,0-1 0,0 21 0,-21-21 0,21 0 16,-22 1-16,1-1 15,0 0-15,21-42 32,0 0-32,0-1 15,42-83 1,-20 62-16,-1 22 0,0-21 16,0-1-16,0 22 0,0-21 0,22 21 15,-22 0-15,0-1 0,0 1 16,0 0-16,22 0 0,-22 21 0,0 0 15,0 0 1,0 0-16,1 0 0,-1 0 16</inkml:trace>
  <inkml:trace contextRef="#ctx0" brushRef="#br0" timeOffset="13607.84">6583 3429 0,'0'21'15,"-21"-21"48,-1 0-48,1 0-15,0 0 0,21-21 0</inkml:trace>
  <inkml:trace contextRef="#ctx0" brushRef="#br0" timeOffset="14889.69">16002 2709 0,'0'0'0,"21"-21"0,0-42 16,-21 42-16,0-1 15,0 1-15,0 0 0,0 0 0,0 0 16,0 42 31,0 0-47,0 0 15,0 0-15,0 1 16,0-1 0,0-42 31,0-1-32,0 1-15,0 0 16,0 0-16,0 0 15,0 0-15,0-1 0,0 1 16,0 0-16,0 0 16,0 42-1,0 0-15,0 0 16,0 22-16,0-1 0,0 0 0,0 1 16,0-1-16,0 0 0,0 22 15,0-22-15,0 1 0,0-1 0,0 0 16,0 1-16,0-22 0,-21 21 0,21-21 15,-21 22-15,0-22 16,21 21-16,0-21 0,0 0 0,-21-21 16,21 22-16,-22-22 15,22-22 1,0 1-16,0 0 16,22 0-16,-1-21 0,-21 20 0,21 1 15,0 0-15,0 0 0,0-21 16,1 20-16,-1 1 0,0 0 0,0 0 15,0 21-15,22-21 0,-22 21 16,21 0-16,-21 0 0,22 0 0,-1 0 16,-21 21-16,21 0 0,1 0 0,-22 0 15,21 1-15,-21 20 16,1-21-16,-22 21 0,0-20 0,0 20 16,0 0-16,-22-21 0,1 22 15,-21-22-15,0 21 0,-1-21 0,1 1 16,0-1-16,-1-21 0,1 0 15,0 21-15,20-21 0,-20 0 0,21 0 16,0 0-16,0 0 0,-1 0 0,1-21 16,21 0-16,0-1 15,0 1-15,0 0 16,21 0-16,1 0 0,-1 0 16,21-1-16,0 1 0,1 0 0</inkml:trace>
  <inkml:trace contextRef="#ctx0" brushRef="#br0" timeOffset="15112.57">16912 2942 0,'21'0'16,"-42"0"-16,63 0 0,-42 21 15,0 1-15,0-1 16,0 0-16,0 0 0,0 0 16,0 22-16,0-22 0,0 21 0,0-21 15,0 22-15,-21-22 0,0 21 0,21-21 16,0 0-16,0 1 0,-21-1 15,21 0-15,-21 0 0,21-42 47,0 0-47,0 0 0,0-1 0,0 1 16</inkml:trace>
  <inkml:trace contextRef="#ctx0" brushRef="#br0" timeOffset="15436.12">16933 2731 0,'0'0'0,"-21"0"16,21 21-16,-21 0 15,21 0-15,0 0 0,0 0 0,0 1 16,0-1 0,21 0-16,0-21 15,0 0-15,1 0 0,-1 0 16,0-21-16,0 0 0,0 21 15,-21-22-15,0 1 0,0 0 16,0 0-16,0 0 0,-21 0 16,0 21-16,0-22 0,0 1 0,-1 0 15,1 21-15,0 0 16,0 0-16,0 0 0,21 21 16,0 0-16,0 1 15,0-1-15,0 21 0,0-21 16,0 0-16,21 1 0,0-1 0,0-21 15,0 21-15,1-21 0,20 0 16</inkml:trace>
  <inkml:trace contextRef="#ctx0" brushRef="#br0" timeOffset="15691.97">17589 2646 0,'0'0'0,"0"-21"15,0-64 1,0 106-1,0 0 1,0 22-16,0-1 0,0 0 0,0 22 16,0-22-16,-21 22 0,0-1 15,0-20-15,21 20 0,0 1 0,-21-1 16,0-21-16,21 22 0,0-22 16,-22 1-16,22-22 0,0 21 0,0-21 15,0 0-15,22-21 0,-1 0 16,0 0-16,0 0 15,0 0-15,0-42 0,1 21 0,-1 0 16,-21-22-16</inkml:trace>
  <inkml:trace contextRef="#ctx0" brushRef="#br0" timeOffset="15867.87">17462 2858 0,'0'0'16,"-63"0"-1,63 21 1,21-21-16,0 0 16,0 0-16,1 0 0,20 0 15,-21 0-15,21 0 0,1 0 0,-1 0 16,0 0-16,22 0 0</inkml:trace>
  <inkml:trace contextRef="#ctx0" brushRef="#br0" timeOffset="16371.69">19135 2815 0,'21'0'16,"-21"-21"-16,21 0 15,0 0-15,0 0 0,-21-1 16,0 1-16,21 0 0,-21 0 15,0 0-15,0 0 16,0-1-16,-21 22 0,0 0 16,0 0-16,0 0 0,-22 0 0,1 0 15,21 22-15,-21-1 0,-1 0 16,1 0-16,0 21 0,20-20 0,-20-1 16,21 21-16,0 0 0,21-20 15,0-1-15,0 21 0,0-21 0,0 0 16,21 1-16,21-1 0,-21 0 0,22 0 15,-1 0-15,0 0 0,1 1 16,-22-1-16,21 0 0,1 0 0,-22 0 16,0 0-16,0 1 15,0-1-15,-21 0 0,0 0 0,0 0 16,0 0-16,-21-21 16,-21 22-16,21-22 0,-22 0 0,22 0 15,-21 0-15,-1 0 0,1 0 16,21 0-16,-21 0 0,20-22 0,-20 22 15,21-21-15,0 0 0,0 0 16,-1 21-16,22-21 0,0 0 0,0-1 16,0 1-16,0 0 0,0 0 15,0 0-15,22 0 0,-1 21 16,21-22-16,-21 1 0,22 0 0</inkml:trace>
  <inkml:trace contextRef="#ctx0" brushRef="#br0" timeOffset="16652.53">19960 2455 0,'0'0'0,"0"-21"16,0 0-16,0 0 0,0 0 0,0 0 16,0 42-1,-21 0-15,21 0 16,-21 21-16,21 22 0,-21-22 0,21 22 15,-22-1-15,22 1 0,-21-1 16,21 1-16,-42 147 16,42-168-1,-21-1-15,21 0 0,0 1 0,0-1 16,0-21-16,0 0 0,0 1 0,0-1 16,21-21-16,0 0 0,21 0 15,-20 0-15,-1-21 0</inkml:trace>
  <inkml:trace contextRef="#ctx0" brushRef="#br0" timeOffset="17068.29">20278 2942 0,'0'0'0,"0"-42"0,0 21 0,0 0 16,0-1-16,-22 44 31,1-1-31,0 0 0,0 0 0,0 0 16,0 0-16,-1 22 0,1-22 15,21 21-15,0 1 0,-21-22 0,21 21 16,0-21-16,0 22 0,0-22 16,0 21-16,0-21 0,21 0 0,-21 1 15,21-22-15,1 21 0,-1-21 16,0 0-16,21 0 0,-21 0 0,1 0 16,20 0-16,-21-21 0,0-1 0,22 1 15,-22 0-15,0 0 0,0-21 16,0 20-16,0-20 0,-21 21 15,0-21-15,0-1 0,0 22 16,0-21-16,0 21 0,-21-22 0,0 22 16,0 0-16,-21 0 0,20 0 0,1 21 15,-21 0-15,0 0 0,20 0 16,-20 0-16,21 0 0,-21 21 0,20 0 16,-20 0-16,21 0 0,0 0 15,0 1-15,21 20 0,0-21 0,0 0 16,0 22-16,0-22 0,0 0 15,0 0-15,0 0 0,21 0 0,0-21 16,21 22-16</inkml:trace>
  <inkml:trace contextRef="#ctx0" brushRef="#br0" timeOffset="17835.91">20849 3027 0,'0'0'16,"21"-21"-16,-21 0 0,0-1 0,0 1 15,0 0-15,0 0 0,0 0 0,0 0 16,0 42 15,0 0-31,-21 0 0,21 0 0,0 22 16,-21-22-16,0 21 0,21-21 16,0 22-16,-21-1 0,21-21 0,0 21 15,-22 1-15,22-22 0,0 0 16,0 21-16,0-20 0,0-1 0,22 0 15,-1-21-15,0 0 0,0 0 16,0 0-16,0 0 0,1 0 16,-1-21-16,0 0 0,0-1 0,0 1 15,0 0-15,1-21 0,-1 21 16,0-22-16,0 1 0,-21 21 0,21-22 16,0 1-16,1 21 0,-1-21 15,-21 20-15,0 1 0,21 21 16,-21 21-1,0 1-15,0-1 16,0 0-16,0 21 0,0-21 0,0 22 16,0-22-16,0 21 0,0-21 15,0 1-15,0 20 0,0-21 0,0 0 16,0 0-16,21-21 0,0 22 16,0-1-16,1-21 0,-1 0 0,0 0 15,0 0-15,21 0 0,-20 0 0,-1 0 16,0-21-16,21-1 0,-21 1 15,1 0-15,-1 0 0,0-21 0,0-1 16,0 22-16,-21-21 0,0-1 16,21 1-16,-21 0 0,0-1 15,0 1-15,0 0 0,0 21 16,-21-1-16,0-20 0,0 21 16,0 21-16,0 0 0,-1 0 0,1 21 15,0-21-15,0 21 0,21 0 16,0 1-16,0-1 0,0 0 15,0 0-15,42-21 16,-21 0-16,1 0 0,-1 0 16,0 0-16,0 0 0,21 0 15,-20 0-15,20 0 0,-21 0 16,21-21-16,1 0 0,-22 21 0,21-21 16,-21 21-16,1-22 0,-1 22 15,0 0-15,0 0 0,-21-21 0,0 42 47,-21-21-47,0 22 16,0-22-16,-22 21 0</inkml:trace>
  <inkml:trace contextRef="#ctx0" brushRef="#br0" timeOffset="23571.59">1101 4805 0,'0'0'0,"0"-21"15,21 0-15,-21-1 0,0 1 0,0 0 16,0 0-16,0 0 0,21 0 16,-21-1-16,0 1 0,0 0 15,0 42 16,0 0-31,0 22 0,0-1 16,0 22-16,0-1 0,0 1 16,0 20-16,-21-20 0,0-1 15,21 1-15,-22-1 0,1 1 0,0-22 16,0 0-16,21 1 0,0-1 16,0-21-16,0 22 0,0-22 15,0-42 1,21 21-16,0-43 15,0 22-15,1 0 0,-22-21 0,21 20 16,-21-20-16</inkml:trace>
  <inkml:trace contextRef="#ctx0" brushRef="#br0" timeOffset="23760.48">910 5122 0,'0'0'0,"21"0"31,0 0-31,1 0 16,-1-21-16,0 21 0,0-21 0,21 21 15,1-21-15,-22 21 0,21 0 16,1 0-16,-1-21 0,-21 21 16,21 0-16,1 0 0</inkml:trace>
  <inkml:trace contextRef="#ctx0" brushRef="#br0" timeOffset="24688.95">1905 5398 0,'42'0'16,"-21"0"-16,-21-22 0,22 1 15,-22 0-15,21 0 0,-21 0 0,0 0 16,0-1-16,0-20 15,0 21-15,0-21 0,0 20 0,0-20 16,0 21-16,-21-21 0,21 20 16,-22 1-16,1 0 0,0 0 0,0 21 15,0 0-15,-22 0 0,22 21 16,-21 21-16,21-20 0,-22-1 0,1 21 16,21 0-16,0 1 0,0-1 15,-1-21-15,1 22 0,21-1 16,0-21-16,0 21 0,0-20 0,0-1 15,21-21-15,1 21 0,-1 0 16,0-21-16,0 0 0,21 0 0,-20 0 16,20 0-16,-21 0 15,21-21-15,-20 0 0,20 0 0,-21-1 16,0 1-16,0 0 0,1 0 16,-1 0-16,0-22 0,-21 22 0,21 0 15,-21-21-15,0 21 0,0-1 16,0 1-16,0 0 0,0 42 31,-21 0-31,0 1 16,21-1-16,0 21 0,0-21 0,0 22 15,0-22-15,0 0 0,0 21 16,0-21-16,0 1 0,0-1 16,0 0-16,21 0 0,0-21 15,0 0-15,0 21 0,1-21 0,-1 0 16,21 0-16,-21 0 0,22-21 15,-1 0-15,0 0 0,1 0 0,-1-1 16,0-20-16,1 21 0,-1-21 16,-21 20-16,21-20 0,-20 0 0,-22-1 15,0 1-15,0 21 0,0-21 16,0 20-16,0 1 0,-22 21 0,1 0 16,0 0-16,-21 0 0,-1 0 15,22 21-15,-21 1 0,0-1 16,20 21-16,-20 0 0,21 1 0,0-1 15,0 0-15,21 1 0,0-1 16,0 0-16,0 1 0,0 20 16,21-20-16,0-1 0,0 21 0,0-20 15,22 20-15,-22-20 0,21 20 16,-21-21-16,22 1 0,-1-1 0,-21 0 16,0 22-16,22-22 0,-43 1 15,0-1-15,0 0 0,0 22 0,0-22 16,-43 22-16,22-22 0,-42 21 15,20-20-15,-20-1 0,20-21 16,-20 22-16,-1-22 0,1 0 16,-1 0-16,-20-21 0,20 0 0,1 0 15,-1-21-15,1 0 0,-1-22 16,22 1-16,0 0 0,20-1 0,1-20 16,0 21-16,21-22 0,0 22 15,0-1-15,21-20 0,0 21 0,22-22 16,-1 22-16,22-22 0,-1 22 15,1-22-15,-1 1 0,22-1 0,-22 22 16</inkml:trace>
  <inkml:trace contextRef="#ctx0" brushRef="#br0" timeOffset="26343.42">2900 5038 0,'0'-21'0,"0"42"31,0 0-31,0 0 0,0 0 0,0 0 16,0 22-16,0-22 0,0 21 16,0-21-16,0 22 0,0-22 0,-21 0 15,-1 21-15,22-20 0,-21-1 16,21 0-16,0 0 0,0 0 0,-21-21 16,21-21 15,0 0-16,21 0-15,-21 0 0,21-22 0,-21 22 16,0-21-16,22 21 0,-22-1 16,21-20-16,0 21 0,-21 0 0,0 0 15,21-1-15,0 22 0,0 0 16,1 22 0,-22-1-16,0 0 0,21 0 15,0 0-15,-21 22 0,21-22 0,-21 0 16,0 21-16,21-21 0,0 1 0,-21-1 15,22 0-15,-1 0 0,0 0 16,0 0-16,0 1 0,22-22 16,-22 0-16,21 0 0,0 0 15,1 0-15,-1 0 0,22-22 0,-1 22 16,-21-21-16,22 0 0,-22 0 16,1-21-16,-1 20 0,-21 1 0,0-21 15,0 0-15,-21 20 0,0-20 16,0 0-16,0-1 0,0 1 0,-21 0 15,0-1-15,0 22 0,0 0 16,-22 0-16,22 0 0,-21 21 16,0 0-16,-1 0 0,22 21 0,-21 0 15,-1 21-15,22-20 0,-21 20 0,21 0 16,0 1-16,-1-22 0,22 21 16,0 0-16,0 1 0,0-1 15,0-21-15,0 22 0,0-22 0,22 0 16,-1 21-16,0-42 0,21 21 15,-21-21-15,1 0 0,20 0 0,-21 0 16,21 0-16,-20 0 0,20 0 16,-21-21-16,21 0 0,-20 0 0,-1 0 15,0 0-15,-21-22 0,0 22 16,21-21-16,-21-1 0,0 22 0,0-21 16,0 0-16,0 20 0,0 1 0,0 0 15,0 0-15,0 0 0,-21 21 16,21 21-1,0 0-15,0 0 0,0 0 16,0 1-16,0-1 0,0 21 0,0-21 16,0 22-16,0-22 0,0 21 15,21-21-15,0 0 0,0 1 0,-21-1 16,0 0-16,22 0 0,-1-21 16,0 0-16,0 0 0,0 0 15,0 0-15,1-21 0,-1 0 0,0 0 16,0 21-16,0-43 0,0 22 15,1 0-15,-22-21 0,21 20 16,-21-20-16,0 21 0,0-21 16,0 20-16,0 1 0,0 0 0,0 0 15,0 42 1,0 0 0,0 22-16,0-22 0,0 0 0,0 21 15,0-21-15,0 1 0,0 20 16,0-21-16,0 0 0,0 0 0,0 1 15,0-1-15,0 0 0,0 0 16,0-42 15,0 0-31,0 0 16,0-1-16,0 1 0,21 0 0,-21-21 16,21-1-16,-21 22 0,0-21 15,0 0-15,21-1 0,0 1 0,1 0 16,-22 20-16,21 1 0,0 0 15,0 21-15,0 0 0,0 21 16,1 0-16,-22 1 16,0-1-16,21 21 0,0-21 0,-21 0 15,21 22-15,-21-22 0,21 21 16,0-21-16,1 22 0,-1-22 0,-21 0 16,21 0-16,0 0 0,0 1 0,0-22 15,1 0-15,-1 21 16,0-21-16,0 0 0,0 0 0,0 0 0,1-21 15,-1-1-15,0 1 16,0 0-16,0 0 0,0 0 0,1-22 16,-1 22-16,0-21 0,-21 0 0,0 20 15,0-20-15,21 0 0,-21 21 16,0-22-16,21 22 0,-21 0 0,0 0 16,0 42-1,0 21-15,0-21 16,0 1-16,0 20 0,0 0 15,0-21-15,0 22 0,0-1 0,0 0 16,0-20-16,0 20 0,0-21 16,0 0-16,21 0 0,1 1 15,-1-1-15,0-21 0,0 0 0,0 21 16,0-21-16,22 0 0,-22 0 16,21 0-16,1-21 0,-22 21 0,21-21 15,-21-1-15,22 1 0,-22-21 0,0 21 16,21-22-16,-21 22 0,1-21 15,-22 0-15,0-1 0,21 22 0,-21-21 16,0-1-16,0 22 0,0 0 16,-21 21-1,-1 21-15,22 22 0,-21-22 16,0 21-16,21-21 0,-21 22 16,21-1-16,0-21 0,0 21 0,0-20 15,0 20-15,0-21 0,0 0 16,0 0-16,21 1 0,0-1 0,22 0 15,-22-21-15,0 0 0,21 0 16,1 0-16,-1 0 0,0 0 0,1 0 16,-1-21-16,0 0 0,1-1 0,-22 1 15</inkml:trace>
  <inkml:trace contextRef="#ctx0" brushRef="#br0" timeOffset="26864.69">6286 4297 0,'0'-21'31,"22"21"-31,-1 0 0,21 0 16,-21 0-16,22 0 0,-22 0 15,21 0-15,0 0 0,1 0 0,-22 0 16,21 0-16,-21 0 0,1 0 15,20 0-15,-63 0 32,0 0-32,-1 0 15,-20 0-15,21 0 0,-21 0 0,-1 0 16,22 0-16,-21 0 0,21 0 16,-1 0-16,-20 0 0,21 0 15,0 0-15,0 0 0,-1 0 16,22 21-16,-21-21 0,0 21 0,21 0 15,0 22-15,-21-22 0,0 0 16,0 21-16,21 1 0,0-1 0,-22 0 16,1 22-16,21-22 0,-21 22 0,21-1 15,0 22-15,0-22 16,0 1-16,0-1 0,0 1 0,0-1 16,0 1-16,0-22 0,0 22 15,0-22-15,0 0 0,0 1 0,21-1 16,0 0-16,1-21 0,-1 1 0,0-1 15,21 0-15,1-21 0,-22 0 16,21 0-16,0 0 0,1 0 0,20-21 16,-20 0-16,-1-1 0,0 1 15,1-21-15,-1 21 0,-21-22 0,21 1 16,-20 0-16</inkml:trace>
  <inkml:trace contextRef="#ctx0" brushRef="#br0" timeOffset="27328.47">7133 4678 0,'0'0'0,"0"-21"0,-21-43 31,0 64-31,0 0 0,-1 0 0,1 21 16,0 1-16,0-1 16,0 21-16,21 0 0,-21 1 0,-1-1 15,22 0-15,0 1 0,-21-1 16,0 0-16,21 1 0,-21-1 16,21 0-16,0-20 0,0-1 0,0 0 15,0 0-15,0 0 0,0-42 31,21 21-15,-21-21-16,0-21 0,0 20 0,0 1 16</inkml:trace>
  <inkml:trace contextRef="#ctx0" brushRef="#br0" timeOffset="27536">6900 4763 0,'0'-43'0,"0"86"0,21-107 16,1 22-16,-1 21 0,0-1 0,0 1 15,0 0-15,22 21 0,-22 0 0,21 0 16,-21 0-16,22 0 0,-22 21 15,21 0-15,-21 1 0,0-1 16,22 21-16,-43 0 0,21 1 0,0-22 16,-21 21-16,0 1 0,0-1 15,0 0-15,0 1 0,0-1 0,0-21 16,-21 21-16,0-20 0,21-1 16,0 0-16,-21 0 0,21 0 0,-22-21 15,1 0-15,0 0 0,0 0 16,0 0-16</inkml:trace>
  <inkml:trace contextRef="#ctx0" brushRef="#br0" timeOffset="27703.9">6794 5017 0,'0'0'0,"0"-43"32,22 43-32,-1 0 0,-21-21 0,21 21 15,21-21-15,-21 21 0,22-21 16,-22 0-16,42 21 0,-20-22 0,-1 1 15,22 0-15,-22 0 0,21 0 16,-20 0-16,20-1 0,-20 22 0,20-21 16</inkml:trace>
  <inkml:trace contextRef="#ctx0" brushRef="#br0" timeOffset="27912.78">7832 4593 0,'-22'43'16,"1"-22"-16,21 0 0,-21 0 15,0 21-15,21 1 0,-21-1 0,0 0 16,-1 1-16,1-1 0,0 0 16,21-20-16,-21 20 0,0 0 0,21-21 15,0 22-15,-21-22 0,21 0 16,0 0-16,0 0 0,21-21 16,0 0-16,0 0 15,0-21-15,0 0 16,1 0-16,-22 0 0</inkml:trace>
  <inkml:trace contextRef="#ctx0" brushRef="#br0" timeOffset="28145.65">7747 4720 0,'0'0'15,"0"-21"-15,0 0 0,21 21 16,0 0-16,0 21 16,1 0-16,-1 22 0,0-1 15,0-21-15,21 21 0,-20 1 0,20-1 16,-21-21-16,21 22 0,-20-1 0,-1-21 15,21 0-15,-21 0 16,-21 1-16,21-1 0,1 0 0,-1-21 16,0 0-16,0 0 15,0-21-15,-21 0 16,21-1-16,-21 1 0,0 0 0,0-21 16,22-1-16,-22 1 0,21 0 15,-21-1-15</inkml:trace>
  <inkml:trace contextRef="#ctx0" brushRef="#br0" timeOffset="28327.54">8361 4509 0,'0'0'0,"0"-22"0,0 44 32,0-1-32,-21 0 0,-1 21 15,22 1-15,-21-1 0,21 0 0,-21 22 16,0-22-16,0 0 16,0 22-16,-1-22 0,22 1 0,-21-1 15,0 0-15,21 1 0,0-22 16,0 0-16,0 0 0,0 0 0,21-21 15,0 0-15,22 0 0,-22-21 16,21 0-16,1 0 0,-1-22 16</inkml:trace>
  <inkml:trace contextRef="#ctx0" brushRef="#br0" timeOffset="28537.42">9038 4657 0,'-21'0'0,"42"0"32,0 0-17,0 0-15,1 0 0,20 0 0,-21 0 16,21 0-16,-20 0 0,20 0 16,-21 0-16,0 0 0,0 0 0,1 0 15</inkml:trace>
  <inkml:trace contextRef="#ctx0" brushRef="#br0" timeOffset="28680.35">9059 4805 0,'21'42'32,"1"-42"-32,-1 0 15,0 0-15,21 0 0,-21 0 0,1 0 16,20-21-16,-21 0 0,21 21 15,1-21-15,-22 0 0</inkml:trace>
  <inkml:trace contextRef="#ctx0" brushRef="#br0" timeOffset="29052.57">10054 4255 0,'0'0'0,"-21"0"15,0 0 1,0 0-16,-1 0 0,1 21 16,0-21-16,21 21 15,0 0 1,21-21-16,0 0 16,1 0-16,-1 0 0,0 0 15,0-21-15,0 0 16,-21 0-1,0-1-15,-21 22 16,0 0 0,0 0-16,0 0 0,-1 0 0,1 22 15,0 20-15,0-21 0,0 0 0,0 22 16,-1-22-16,1 21 0,0-21 16,21 22-16,0-22 0,0 0 0,0 0 15,0 21-15,0-20 0,21-1 16,0-21-16,22 21 0,-22-21 15,21 0-15</inkml:trace>
  <inkml:trace contextRef="#ctx0" brushRef="#br0" timeOffset="29312.42">10604 4403 0,'0'0'0,"-42"-21"31,21 21-31,0 0 0,0 21 16,-1 0-16,1 0 0,0 0 0,21 0 16,0 22-16,-21-22 0,21 21 0,-21-21 15,21 22-15,0-22 0,0 21 16,-21 1-16,-1-22 0,22 21 16,-21-21-16,21 22 0,0-22 15,0 0-15,0 0 0,21-21 16,1-21-1,-1 21-15,-21-21 0,0 0 16</inkml:trace>
  <inkml:trace contextRef="#ctx0" brushRef="#br0" timeOffset="29552.28">10477 4424 0,'0'0'16,"0"-42"-16,22 20 0,-1 1 0,0 0 15,0 21-15,0-21 0,0 21 16,1 0-16,-1 21 15,0 0-15,0 0 0,0 22 0,0-22 16,1 21-16,-22 1 0,0-1 0,0 0 16,0-21-16,0 22 0,0-1 15,0 0-15,0 1 0,0-22 0,0 21 16,0-21-16,-22 1 0,1-1 16,21 0-16,-21 0 0,0-21 15,0 0 1,21-21-1,-21 0-15,-1 0 0</inkml:trace>
  <inkml:trace contextRef="#ctx0" brushRef="#br0" timeOffset="29716.19">10223 4699 0,'0'0'0,"43"0"31,-22 0-31,0 0 0,21 0 16,-20 0-16,20 0 0,-21 0 0,21-21 15,1 21-15,-1 0 0,-21-21 0,22 21 16,-1-21-16,0-1 0,-21 22 16,22-21-16,-22 0 0,21 21 0</inkml:trace>
  <inkml:trace contextRef="#ctx0" brushRef="#br0" timeOffset="29933.06">10964 4403 0,'0'21'31,"21"0"-31,-21 0 0,0 0 16,22 1-16,-22-1 0,0 21 16,0-21-16,21 0 0,0 22 0,-21-22 15,0 21-15,21-21 0,0 1 0,-21-1 16,0 0-16,21 0 0,1 0 16,-22 0-16,21-21 0,0 0 15,0 0 1,0 0-16,-21-21 15,0 0-15,0 0 0,21 0 0</inkml:trace>
  <inkml:trace contextRef="#ctx0" brushRef="#br0" timeOffset="30131.95">11388 4382 0,'0'0'16,"0"-22"-16,0 1 0,0 42 15,0 1-15,-22-1 16,1 0-16,21 0 0,-21 21 0,0-20 15,0 20-15,0-21 0,-1 21 16,1-20-16,0-1 0,0 21 16,0-21-16,21 0 0,-21 1 0,21-1 15,-22 0-15,22 0 0,22-21 32,-1-21-32</inkml:trace>
  <inkml:trace contextRef="#ctx0" brushRef="#br0" timeOffset="30644.53">11578 4360 0,'0'-21'32,"21"0"46,-21 0-78,21 0 15,-21 0-15,22 21 16,-1 0 0,0 21-16,-21 0 0,0 0 15,0 0-15,0 0 0,0 1 16,0-1-16,0 0 15,0 0-15,0 0 0,0 0 0,-21-21 16,21 22-16,-21-1 16,-1-21-16,1 0 15,21-21 1,0-1 0,0 1-16,0 0 0,21 0 0,-21 0 15,22 0-15,-1-1 0,-21 1 16,21 0-16,0 21 0,0 0 15,0 21-15,-21 0 16,0 1-16,0 20 16,0-21-16,0 0 0,0 22 0,0-22 15,-21 0-15,0 21 0,0-21 16,0 1-16,0-1 0,-1 0 0,22 0 16,-21-21-16,0 0 0</inkml:trace>
  <inkml:trace contextRef="#ctx0" brushRef="#br0" timeOffset="31151.62">12107 3874 0,'43'0'31,"-22"0"-31,0 0 16,21 0-16,1 0 0,-22 0 0,21 0 15,0 0-15,1-22 0,-1 22 16,-21 0-16,22 0 0,-22 0 0,21 0 16,-21-21-16,0 21 0,1 0 15,-22 21 1,0 1-16,0-1 0,0 0 15,0 21-15,-22-21 0,22 22 16,-21-1-16,21 22 0,0-22 0,0 0 16,-21 22-16,21-22 0,0 0 15,0 1-15,0-1 0,0 0 0,0 1 16,0-1-16,0 0 0,0-20 0,0 20 16,0 0-16,-21 1 0,21-1 15,-21 0-15,0-21 0,-1 22 0,-20-1 16,21-21-16,0 0 0,-22 22 15,22-22-15,0 0 0,-21 0 16,21-21-16,-1 21 0,1-21 0,0 0 16,-21 0-16,21 0 0,-1 0 15,1 0-15,0 0 0,0 0 0,0 0 16,0 0-16,-1-21 0,1 21 16,0-21-16,0 21 0,0-21 0,0 0 15,-1 0-15</inkml:trace>
  <inkml:trace contextRef="#ctx0" brushRef="#br0" timeOffset="31372.29">11917 5292 0,'0'0'15,"-21"21"-15,-1-21 16,44 0 31,-22-21-47,21 21 0</inkml:trace>
  <inkml:trace contextRef="#ctx0" brushRef="#br0" timeOffset="33499.92">14944 4233 0,'0'0'0,"0"-21"0,21 0 0,-21 0 15,21 0-15,-21 0 0,21-1 16,0 22-16,-21 22 31,0-1-31,-21 21 0,0 0 16,0 1-16,-22 20 0,1-20 0,0 20 16,-1 1-16,-20-22 15,-1 21-15,1-20 0,21 20 0,-22-20 16,22 20-16,-22-21 0,43 1 0,-21-1 15,21-21-15,-22 0 0,43 1 16,0-1-16,0-42 16,21 21-1,1-22-15,20-20 0,-21 21 0,21-21 16,1-1-16,-1 1 0,0 0 16</inkml:trace>
  <inkml:trace contextRef="#ctx0" brushRef="#br0" timeOffset="33735.78">15303 4149 0,'0'0'0,"0"21"0,-127 106 31,85-85-31,21 1 0,-21-1 0,-1 0 16,-20 1-16,20-1 0,22 0 15,-21 22-15,0-22 0,-1 0 0,1 1 16,21-1-16,-22 0 0,22 1 15,0-1-15,0 0 0,0-20 0,21-1 16,0 0-16,21-21 16,0 0-1,0-21-15,22 0 0,-22-1 16,21-20-16</inkml:trace>
  <inkml:trace contextRef="#ctx0" brushRef="#br0" timeOffset="33971.64">15600 4255 0,'-43'105'31,"43"-62"-31,-21-1 16,0-21-16,-21 22 0,21-1 0,-1 0 16,-20 1-16,21-1 0,0 21 15,-22-20-15,22-1 0,0 0 16,0 1-16,0-1 0,0-21 15,21 22-15,0-22 0,0 0 0,21-21 16,0 0-16,0 0 0,21 0 16,-20 0-16,20-21 0,-21 0 15,21-22-15</inkml:trace>
  <inkml:trace contextRef="#ctx0" brushRef="#br0" timeOffset="34163.61">15240 4720 0,'0'0'0,"-21"0"0,0 0 0,-1 0 16,44 0-1,-1 0 1,0 0-16,21 0 0,-21 0 0,22 0 16,-1-21-16,0 0 0,22 21 15,-22 0-15,-21-21 0,22 21 0,-1 0 16,-21-21-16,22 21 0</inkml:trace>
  <inkml:trace contextRef="#ctx0" brushRef="#br0" timeOffset="35059.64">15917 4847 0,'0'21'0,"0"-42"0,21 42 0,-21 1 16,22-22-16,-1 0 15,0 0-15,0 0 0,0-22 16,0 1-16,1 0 0,-1 0 15,0 0-15,0 0 0,0 21 0,0-22 16,-21 1-16,0 0 0,0 0 16,0 0-16,0 0 0,0-1 0,-21 22 15,-21-21-15,21 21 0,0 0 16,-22 0-16,1 0 0,21 0 0,-22 0 16,22 0-16,-21 21 0,0 1 15,20 20-15,-105 127 16,127-148-1,0 22-15,0-22 0,0 21 16,0-21-16,0 1 0,0-1 0,0 0 16,43-21-16,-22 0 0,0 0 15,0 0-15,0 0 0,22 0 0,-22 0 16,21-21-16,-21 0 0,1-1 16,-1 1-16,0 0 0,0 0 0,0-21 15,0 20-15,-21 1 0,0 0 16,22 0-16,-22 0 0,0 0 0,0-1 15,0 44 17,0-1-32,0 0 0,-22 0 15,1 0-15,21 22 0,-21-22 16,21 0-16,0 21 0,0-21 0,0 1 16,0 20-16,0-21 0,0 0 15,0 0-15,21-21 0,0 0 16,1 0-16,-1 0 0,21 0 15,0 0-15,1 0 0,-1 0 0,0-21 16,22 0-16,-22 0 0,22 0 16,-22 0-16,0-22 0,1 1 0,-1 0 15,-21-1-15,0 22 0,1-21 16,-1-1-16,-21 22 0,0 0 16,0 0-16,0 0 0,0 0 0,-21 21 15,-1 0-15,1 0 0,0 0 16,-21 0-16,21 21 0,-22-21 0,1 21 15,21 21-15,-22-21 0,22 22 16,0-22-16,0 21 0,0 1 0,21-22 16,0 21-16,0 0 0,0 1 15,0-1-15,21-21 0,0 22 0,0-1 16,0 0-16,1-21 0,20 22 0,-21-1 16,21 0-16,-20-20 0,-1 20 15,0 0-15,0 1 0,-21-1 16,0 0-16,0 1 0,-21 20 15,0-21-15,-22 1 0,1-1 0,-21 22 16,-1-22-16,1-21 0,-1 21 0,1-20 16,-1-1-16,22 0 0,-22-21 15,22 0-15,-22 0 0,22 0 16,-21 0-16,20 0 0,22-21 0,-21 0 16,-1-1-16,22 1 0,21-21 0,0 21 15,0-22-15,0 1 0,0 0 0,21-1 16,22-20-16,-22 21 0,21-22 15,22 1-15,-22 20 0,22-20 0</inkml:trace>
  <inkml:trace contextRef="#ctx0" brushRef="#br0" timeOffset="36644.51">16912 4678 0,'0'-21'31,"0"42"-31,-21 0 0,21 0 16,0 0-16,0 22 0,0-22 16,-21 21-16,21-21 0,0 22 15,0-1-15,0-21 0,0 0 0,0 1 16,0-1-16,0 0 0,0 0 16,0-42 15,0 0-31,0 0 15,0-1-15,21-20 0,0 21 0,-21-21 16,21-1-16,0 22 0,1-21 16,-22 21-16,21-22 0,0 43 0,0-21 15,0 0-15,0 21 0,1 0 16,-22 21-16,0 0 16,0 0-16,0 1 0,0 20 15,0-21-15,0 21 0,0-20 16,0-1-16,21 21 0,-21-21 0,21 0 15,-21 1-15,21-1 0,0 0 16,0-21-16,22 0 0,-22 21 0,21-21 16,1 0-16,20 0 0,-21 0 15,22-21-15,-1 0 0,-20 0 0,-1-1 16,0 1-16,-20-21 0,20 21 16,-21-22-16,0 1 0,-21 21 0,0-21 15,0-1-15,0 1 0,0 21 0,0 0 16,0-22-16,-21 43 0,0-21 15,0 21-15,-22-21 0,22 21 16,-21 0-16,0 0 0,-1 21 16,-20 0-16,20 0 0,1 22 0,21-22 15,-21 21-15,20 1 0,1-1 16,0 0-16,21 1 0,0-22 0,0 21 16,0-21-16,21 22 0,-21-22 15,43-21-15,-22 21 0,0-21 0,21 21 16,-21-21-16,22 0 0,-22 0 15,0-21-15,21 0 0,-20 0 0,20-1 16,-21 1-16,0 0 0,0-21 0,1 21 16,-1-22-16,-21 1 0,0 21 15,21-22-15,-21 22 0,21 0 16,-21 0-16,0 0 0,0 42 31,-21 0-31,21 0 0,-21 0 16,21 22-16,0-22 0,0 21 0,0-21 15,0 1-15,0 20 0,0-21 16,0 0-16,21 0 0,0 1 16,0-22-16,0 0 15,1 0-15,-1 0 0,0-22 0,21 1 16,-21 0-16,1 0 0,-1 0 16,0 0-16,0-1 0,0-20 0,0 21 15,-21-21-15,0 20 0,22-20 16,-22 21-16,0 0 0,21 21 15,-21 21 1,0 0 0,-21 0-16,-1 0 0,22 22 0,-21-1 15,21-21-15,0 22 0,0-22 16,-21 21-16,21-21 0,0 0 0,0 1 16,-21-1-16,21 0 0,0-42 46,0 0-46,0-1 16,21 1-16,-21-21 0,21 21 0,0-22 16,-21 1-16,22 21 0,-1-21 15,0-1-15,-21 22 0,21 0 0,0 0 16,-21 0-16,21 21 16,-21 21-1,0 0-15,0 0 0,0 0 16,0 0-16,0 22 0,0-22 0,0 0 15,0 21-15,0-20 0,0-1 16,0 0-16,22 0 0,-22 0 16,21 0-16,0-21 0,0 0 15,0 0-15,0 0 0,1 0 16,-1-21-16,0 0 0,0 0 0,0 0 16,0 0-16,1-1 15,-1 1-15,0-21 0,0 21 0,21-22 16,-20 22-16,-1 0 0,-21 0 15,21 0-15,-21 0 0,21 21 0,-21 21 32,0 0-32,-21 0 0,0 21 15,21-20-15,0-1 0,0 21 16,0-21-16,0 22 0,0-22 0,0 0 16,0 0-16,0 0 15,0 0-15,21-21 0,0 22 0,0-22 16,22 0-16,-22 0 0,0 0 15,21 0-15,-21 0 0,1-22 0,20 1 16,-21 0-16,0 0 0,0 0 16,1 0-16,-1-22 0,0 1 0,-21 21 15,21-22-15,-21 1 0,21 21 0,-21 0 16,0 0-16,0-1 0,0 1 16,-21 21-16,0 0 0,0 21 15,0 1-15,-1-1 0,1 0 16,0 0-16,21 21 0,-21 1 15,21-1-15,0-21 0,0 22 0,0-22 16,0 0-16,0 21 0,0-21 16,21 1-16,-21-1 15,21-21-15,0 0 0,1 0 0,-1 0 16,0 0-16,0 0 0,21-21 16,-20-1-16,20 1 0,0-21 0,1 21 15,-22 0-15</inkml:trace>
  <inkml:trace contextRef="#ctx0" brushRef="#br0" timeOffset="37164.22">19621 4085 0,'-21'0'0,"42"0"0,-42-21 16,21 0-16,21 21 15,22 0-15,-22 0 16,21 0-16,1 0 0,-22 0 15,21-21-15,0 21 0,1 0 0,-1 0 16,-21 0-16,22 0 0,-1-21 16,-21 21-16,21 0 0,-20 0 0,-1 0 15,-42 0 17,-22 0-32,22 0 0,-21 21 15,21-21-15,-22 0 0,1 0 0,0 0 16,20 0-16,-20 0 0,21 0 15,0 0-15,0 21 0,-1-21 16,1 21-16,0-21 0,0 21 0,0-21 16,0 21-16,-1 1 0,22-1 15,-21 0-15,0 0 0,0 21 0,0-20 16,0 20-16,21 0 0,-43 1 16,22 20-16,0-21 0,0 22 0,0-1 15,-22 1-15,22 21 0,0-22 0,0 1 16,0 20-16,21-20 15,0-22-15,-22 22 0,22-22 0,0 0 0,0 1 16,0-1-16,0-21 16,0 0-16,22 22 0,-1-22 0,0 0 15,0 0-15,0-21 0,0 0 16,1 0-16,-1 0 0,0 0 16,0 0-16,0 0 0,22 0 0,-22-21 15,21 21-15,-21-21 0,22-22 16,-22 22-16,21 0 0</inkml:trace>
  <inkml:trace contextRef="#ctx0" brushRef="#br0" timeOffset="38160.47">20341 4805 0,'0'0'0,"0"-21"0,0-22 31,0 22-31,0 0 0,0 0 15,0 0-15,0 0 0,-21-1 0,21 1 16,-21 21-16,21-21 16,-21 21-16,-1 0 0,1 0 15,0 21-15,-21 0 16,21-21-16,-1 22 0,1-1 0,0 0 16,0 0-16,0 0 0,0 0 15,21 1-15,-22-1 0,22 0 0,0 0 16,0 0-16,0 0 0,0 1 15,22-22 1,-1 0-16,0 0 0,0-22 16,0 1-16,0 21 0,22-21 15,-22 0-15,0 0 0,21 0 16,-20-1-16,-1 1 0,21 0 16,-21 0-16,-21 0 0,21 0 0,-21-1 15,-21 22 16,0 0-31,0 22 0,21-1 16,-21 0-16,21 0 0,0 0 16,0 0-16,0 22 0,0-22 0,0 0 15,0 0-15,0 0 0,21 1 16,0-1-16,0 0 0,0-21 0,1 0 16,-1 0-16,0 0 0,21 0 15,-21 0-15,22-21 0,-22 0 16,21-1-16,1 1 0,-22 0 15,0 0-15,0 0 0,0 0 0,-21-1 16,0-20-16,0 21 0,0 0 0,0-22 16,-21 22-16,-21 0 0,21-21 15,-22 21-15,-20-22 0,20 22 0,-20 0 16,21 0-16,-22 21 0,1 0 16,20 0-16,-20 0 0,-1 21 0,22 0 15,0 21-15,-22 1 0,22-22 16,-1 42-16,1-20 0,0 20 0,-1 1 15,1-1-15,21-20 0,0 20 16,0 1-16,21-22 0,0 0 16,0 1-16,21-1 0,0-21 0,21 0 15,-21 0-15,22 1 0,-1-1 16,0-21-16,1 0 0,20 0 0,-20 0 16,-1 0-16,21 0 0,-20 0 15,20-21-15,1-1 0,-1 1 0,1-21 16,-1 21-16</inkml:trace>
  <inkml:trace contextRef="#ctx0" brushRef="#br0" timeOffset="38384.35">21145 4487 0,'0'0'16,"0"-21"-16,-21 21 31,0 21-31,0 1 0,0-1 0,0 0 16,-1 21-16,1-21 0,0 22 0,0-22 15,0 21-15,0 1 0,-1-1 16,22 0-16,-21-21 0,0 22 0,21-22 16,0 21-16,0-21 0,0 1 15,0-1-15,42-21 16,-20 0 0,-1-21-16</inkml:trace>
  <inkml:trace contextRef="#ctx0" brushRef="#br0" timeOffset="38635.76">21040 4678 0,'0'0'0,"0"-21"0,42-127 31,-21 126-31,0 1 0,0 21 16,1-21-16,-1 21 0,0 0 0,0 0 16,0 0-16,22 21 0,-22 0 0,0 1 15,0-1-15,0 0 0,0 21 16,-21 1-16,0-22 0,0 21 0,0 0 15,0 1-15,0-1 16,-21 0-16,21-20 0,-21 20 0,0-21 16,0 0-16,0 0 0,-1 1 15,1-1-15,21 0 0,-21-21 16,0 0 0,0-21-16</inkml:trace>
  <inkml:trace contextRef="#ctx0" brushRef="#br0" timeOffset="38808.67">20870 4784 0,'21'0'31,"1"0"-31,-1-21 0,0 21 16,21 0-16,-21 0 0,22 0 15,-1-22-15,0 22 0,22 0 0,-1-21 16,1 21-16,-22-21 0,22 0 0,-1 21 15,1-21-15,-1 21 0</inkml:trace>
  <inkml:trace contextRef="#ctx0" brushRef="#br0" timeOffset="39007.56">21865 4509 0,'-21'0'16,"42"0"-16,-63 0 0,21 0 0,-1 21 15,1 0-15,0 0 0,0 0 16,0 0-16,0 22 0,-1-22 0,22 21 15,0-21-15,-21 22 0,21-1 16,-21-21-16,21 22 0,0-22 0,0 0 16,0 0-16,0 0 0,0 0 15,0 1-15,21-22 16,0 0-16,1-22 16</inkml:trace>
  <inkml:trace contextRef="#ctx0" brushRef="#br0" timeOffset="39256.49">21738 4593 0,'0'0'0,"0"-21"16,21 0-16,-21 0 0,0 0 15,21 21-15,1 0 0,-1 0 0,0 0 16,0 21-16,0 0 16,0 0-16,1 21 0,-1-20 0,0-1 15,0 21-15,0 0 0,0-20 16,1 20-16,-1-21 0,-21 21 0,0-20 15,21-1-15,-21 0 0,0 0 16,21 0-16,-21 0 0,0 1 0,0-44 31,21 22-15,-21-21-16,21-21 0,-21 21 16,22 0-16</inkml:trace>
  <inkml:trace contextRef="#ctx0" brushRef="#br0" timeOffset="39452.42">22331 4530 0,'0'-43'0,"0"86"0,0-107 0,0 43 16,-21 21 0,-1 0-16,1 21 0,21 0 15,-21 22-15,0-22 0,0 21 16,0-21-16,21 22 0,0-1 0,-22 0 16,1-20-16,21 20 0,0 0 15,0-21-15,0 1 0,0 20 0,0-21 16,0 0-16,0 0 15,0 1-15,21-22 32</inkml:trace>
  <inkml:trace contextRef="#ctx0" brushRef="#br0" timeOffset="40883.42">22669 4636 0,'0'0'0,"-21"0"16,0 0-1,42 0 16,0 0-31,1 0 16,-1 0-16,21 0 16,0 0-16,-20 0 15,-1 0-15</inkml:trace>
  <inkml:trace contextRef="#ctx0" brushRef="#br0" timeOffset="41028.33">22542 4720 0,'0'21'0,"0"-42"0,0 64 16,0-22-1,22-21-15,-1 0 16,0 0-16,0 0 16,21 0-16,-20 0 0,-1 0 0,21-21 15,-21 21-15,0-22 0,22 22 0</inkml:trace>
  <inkml:trace contextRef="#ctx0" brushRef="#br0" timeOffset="41400.39">23304 4318 0,'-21'0'15,"0"0"1,0 0-16,21 21 16,21-21 15,0 0-15,-21-21-16,21 21 0,-21-21 15,0 0-15,0 0 16,0-1-16,-21 22 31,0 0-31,0 0 0,0 0 16,21 22-16,-21-1 0,-1 21 0,1-21 15,21 22-15,0-22 0,0 21 16,-21-21-16,21 22 0,0-22 0,0 0 16,0 0-16,0 0 15,0 0-15,21 1 0,0-22 0</inkml:trace>
  <inkml:trace contextRef="#ctx0" brushRef="#br0" timeOffset="41624.25">23728 4466 0,'0'0'0,"0"-21"16,0 0-16,-21 42 31,-1 0-31,1 0 0,0 1 15,0 20-15,0-21 0,0 0 16,-1 22-16,1-22 0,21 21 0,-21-21 16,0 22-16,21-22 0,-21 0 15,21 0-15,0 0 0,0 0 16,0 1-16,21-22 16</inkml:trace>
  <inkml:trace contextRef="#ctx0" brushRef="#br0" timeOffset="41877.3">23643 4530 0,'0'-21'0,"0"42"0,0-64 0,21 22 15,0-21-15,1 21 0,-1 21 16,0-21-16,0 21 0,0 0 16,0 0-16,1 0 0,-1 21 15,-21 21-15,21-21 0,-21 22 16,0-22-16,0 21 0,0-21 15,0 22-15,0-1 0,0 0 0,-21-21 16,21 22-16,0-1 0,-21-21 16,21 0-16,-22 22 0,1-43 0,0 21 15,21 0-15,-21-21 0,0 0 16,0 0-16,-1 0 0</inkml:trace>
  <inkml:trace contextRef="#ctx0" brushRef="#br0" timeOffset="42032.22">23537 4741 0,'0'0'0,"85"0"15,-64 0 1,0 0-16,0 0 0,22-21 16,-1 21-16,-21 0 0,22-21 0,-1 21 15,0-21-15,1 21 16,-1 0-16</inkml:trace>
  <inkml:trace contextRef="#ctx0" brushRef="#br0" timeOffset="42269.09">24236 4466 0,'0'21'31,"0"1"-15,0 20-16,0-21 0,0 0 0,0 22 15,0-22-15,0 0 0,0 21 16,0-21-16,0 22 0,21-22 0,-21 0 16,21 0-16,-21 0 15,0 1-15,0-1 0,21-21 0,0 0 16,1-21 15,-22-1-31</inkml:trace>
  <inkml:trace contextRef="#ctx0" brushRef="#br0" timeOffset="42472.98">24490 4509 0,'0'0'0,"-21"0"16,-1 21-16,1 0 16,21 0-16,-21 0 0,0 0 15,21 1-15,-21-1 0,0 21 0,21-21 16,-22 0-16,22 1 0,0-1 0,0 0 15,0 0-15,-21 0 16,21 0-16,21-42 31</inkml:trace>
  <inkml:trace contextRef="#ctx0" brushRef="#br0" timeOffset="42856.39">24913 4382 0,'-21'0'16,"0"0"-1,0 0-15,21-22 32,0 1-17,0 0 1,21 21 0,-21 21 15,0 0-31,0 1 15,-21-1-15,21 0 0,-22 0 16,1 0-16,0-21 0,0 21 16,0 1-16,0-22 0,-1 21 15,1-21-15,0 0 0</inkml:trace>
  <inkml:trace contextRef="#ctx0" brushRef="#br0" timeOffset="43448.05">24892 3916 0,'0'0'16,"21"-21"-16,0 21 15,22 0-15,-22 0 0,0-21 16,21 21-16,-21 0 0,22 0 0,-1 0 16,-21 0-16,0 0 0,1 0 15,-1 0-15,0 0 0,0 0 16,0 0-16,0 0 0,1 0 16,-1 0-16,-21 21 15,0 0-15,0 0 16,0 0-16,0 0 15,0 22-15,0-22 0,0 21 0,0-21 16,0 22-16,0-1 0,0 0 16,0-20-16,0 20 0,0 0 0,-21 1 15,-1-1-15,22 0 0,-21 1 16,21-22-16,-21 21 0,21 0 0,-21 1 16,21-1-16,-21 0 15,21 1-15,0-1 0,0 0 0,0 1 16,0-22-16,0 21 0,0 1 15,-21-22-15,21 0 0,0 21 0,-22-21 16,22 1-16,-21-1 16,0 0-16,0 0 0,0-21 0,0 21 15,-1-21-15,1 21 0,0-21 16,0 0-16,0 22 0,0-22 0,-1 0 16,1 0-16,0 0 0,0 0 15,0 0-15,0 0 0,-1 0 16,1 0-16,0 0 0,0 0 15,0 0-15,0 0 16,-1-22-16,1 22 0,-21 0 0</inkml:trace>
  <inkml:trace contextRef="#ctx0" brushRef="#br0" timeOffset="45448.57">20066 5546 0,'0'0'0,"-21"21"0,0-21 16,-1 0-16,1 21 16,0-21-16,0 0 0,0 0 15,0 0-15,-1 0 0,1 0 0,0 0 16,0 0-16,0 0 15,0 21-15,42-21 47,21 0-47,-21 0 16,22 0-16,-22 0 0,21 0 0,0 0 16,1 0-16,-1 0 0,22 0 15,-22 0-15,21 0 0,-20 0 0,20 0 16,1 0-16,-22 0 0,22 0 15,-22 0-15,0 0 0,1 0 0,-22 0 16,21 0-16,-21 0 0,0 0 16,1 0-16,-44 0 78,1 0-78,0-21 0,0 21 15,-21 0-15,20 0 0,-20-21 0,21 21 16,-21-21-16,-1 21 0</inkml:trace>
  <inkml:trace contextRef="#ctx0" brushRef="#br0" timeOffset="45823.6">19897 5630 0,'-22'0'16,"1"22"0,21-1-1,21 0 17,22-21-32,-22 0 0,21 0 15,-21 0-15,22 0 0,-1 0 16,22 0-16,-22 0 0,21 0 0,-20 0 15,20 0-15,1 0 0,-22 0 16,22 0-16,-22 0 0,0 0 0,1 0 16,-1-21-16,-21 21 15,21 0-15,-20 0 0,-1 0 16,-42 0 31,-1 0-47,1 0 15,0 0-15,0 0 0,0 0 16,-22-21-16,1 21 0,21-22 0</inkml:trace>
  <inkml:trace contextRef="#ctx0" brushRef="#br0" timeOffset="69788.77">889 8022 0,'0'0'16,"0"-21"-16,0 0 0,0 0 0,0 0 15,0-1-15,0 1 0,0 0 16,0 42 31,0 0-32,0 22-15,0-22 0,0 0 16,21 0-16,-21 0 0,21 1 0,-21-1 16,0 0-16,21 0 0,1-21 15,-1 0-15,0 0 0,0 0 16,0 0-16,0 0 0,22 0 15,-22-21-15,21 0 0,-21 0 16,1-1-16,-1 1 0,21-21 0,-21 21 16,-21 0-16,0-1 0,21 1 15,-21-21-15,0 21 0,0 0 0,0-1 16,0 1-16,-21 0 16,21 0-16,-21 42 15,21 0 1,0 22-16,0-22 0,0 21 15,0 0-15,0 1 0,0 20 16,0-20-16,0 20 0,0-21 16,21 22-16,-21-22 0,0 22 15,21-22-15,1 0 0,-22 1 0,21-22 16,-21 21-16,0-21 0,0 22 16,0-22-16,0 0 0,0 0 0,-21 0 15,-22 1-15,22-1 0,-21 0 16,21 0-16,-22-21 0,1 0 15,0 0-15,20 0 0,-20 0 0,0 0 16,21 0-16,-22-21 0,22 0 16,0 21-16,0-21 0,21-1 0,0 1 15,0 0 1,0 0-16,0 0 0,0 0 16,21-1-16,0 1 0,21 0 15,-20 0-15,20 0 0,0-22 16,22 22-16,-22-21 0</inkml:trace>
  <inkml:trace contextRef="#ctx0" brushRef="#br0" timeOffset="70053.62">1757 7853 0,'0'0'0,"0"21"16,0 0-1,0 22-15,0-1 16,0 0-16,0 1 0,0 20 0,0 1 15,0-22-15,0 21 0,0-20 16,0 20-16,-21-20 0,21-1 0,0 0 16,0 1-16,0-22 0,0 21 15,0-21-15,0 0 0,0 1 16,0-1-16,21-21 16,0 0-16,0-21 15,0-1-15,0 1 16,-21 0-16,0 0 0,0 0 15,0-22-15</inkml:trace>
  <inkml:trace contextRef="#ctx0" brushRef="#br0" timeOffset="70309.47">1482 8424 0,'21'0'0,"42"0"16,-42 0-16,22-21 0,-22 21 16,0 0-16,0-21 0,22 21 15,-22-21-15,0 21 0,0-21 0,0 21 16,0-21 0,-21-1 30</inkml:trace>
  <inkml:trace contextRef="#ctx0" brushRef="#br0" timeOffset="71412.46">3365 8424 0,'0'0'0,"22"0"15,-1-21 1,-21 0-16,21 21 0,-21-21 16,0 0-16,0 0 0,0-1 15,0 1-15,0 0 16,0 0-16,-21 0 0,0 0 0,-1-1 16,-20 1-16,21 0 0,0 21 15,-22 0-15,22 0 0,-21 0 0,0 0 16,20 21-16,-20 0 0,0 1 15,-1-1-15,22 21 0,-21 0 0,21 1 16,0-1-16,-1 0 0,22 1 16,0-1-16,0 0 0,0-20 15,0 20-15,0-21 0,0 21 0,22-20 16,-1-1-16,0 0 0,0 0 16,0-21-16,0 0 0,22 0 15,-22 0-15,0 0 0,21-21 0,-20 0 16,20 0-16,-21-1 0,21-20 15,-20 21-15,20-21 0,-21-1 0,0 1 16,22-22-16,-22 1 0,0-1 16,0 1-16,-21-1 0,0 1 0,21-22 15,-21 22-15,0 20 0,0-20 16,0 21-16,0-1 0,0 1 0,0 21 16,0 0-16,0-1 0,-21 44 31,21-1-31,0 21 0,-21 0 0,21 1 15,-21 20-15,21 1 0,0-1 16,-21 22-16,21-22 0,0 1 0,0-1 16,0 1-16,0-22 0,0 22 15,0-22-15,0 0 0,0-20 0,21 20 16,0-21-16,0 0 0,0-21 16,0 0-16,1 0 0,20 0 0,-21 0 15,21 0-15,1 0 0,-1-21 0,-21 0 16,22 0-16,-1-22 0,-21 22 15,21-21-15,-20 0 0,-1-1 16,0 1-16,-21 0 0,0-1 16,21 22-16,-21-21 0,0 21 0,0-1 15,0 1-15,0 0 0,0 42 16,0 0 0,0 1-16,0-1 0,-21 21 0,21 0 15,0-20-15,0 20 0,0 0 16,0-21-16,0 22 0,0-22 0,0 21 15,0-21-15,0 1 0,0-1 16,21 0-16,-21 0 0,21-21 0,0 0 16,22 21-16,-22-21 0,0 0 15,21 0-15,-20 0 0,20-21 0,0 21 16,-21-21-16,1 0 0,20 0 16,-21-1-16,0 1 0,-21-21 15,0 0-15,21 20 0,-21-20 0,0 0 16,0-22-16,0 22 0,-21 0 15,0-1-15,0 1 0,0 21 0,0 0 16,-1-1-16,-20 22 0,21 0 16,0 0-16,0 22 0,-1-1 0,-20 0 15,21 0-15,21 21 0,-21-20 0,21 20 16,-21 0-16,21-21 0,0 22 16,0-22-16,0 21 0,0-21 0,21 1 15,0-1-15,0-21 0,0 21 16,0-21-16</inkml:trace>
  <inkml:trace contextRef="#ctx0" brushRef="#br0" timeOffset="71949.16">4678 8424 0,'42'0'16,"-84"0"-16,105-21 0,-42 0 0,1 0 16,-1 0-16,0 0 0,0-1 0,-21 1 15,0 0-15,0 0 0,0-21 0,0 20 16,0 1-16,0 0 0,0 0 15,-21 21-15,0 0 16,0 0-16,21 21 0,-22 0 16,1 0-16,0 22 0,0-1 15,0 0-15,21 1 0,0-1 16,-21-21-16,21 22 0,0-1 0,0 0 16,0-21-16,0 1 0,0-1 0,21 21 15,0-42-15,0 21 0,0 0 16,22-21-16,-1 0 0,0 0 0,1 0 15,-1 0-15,21 0 0,-20-21 16,-1 0-16,0 0 0,1 0 0,-1 0 16,-21-22-16,22 22 0,-22-21 0,21-1 15,-21-20-15,0 21 16,-21-1-16,0 1 0,22 0 0,-22-1 16,0 22-16,0 0 0,0 0 15,-22 21-15,1 0 0,0 21 16,21 0-16,-21 0 0,0 22 0,21-22 15,0 21-15,0-21 0,0 22 16,0-22-16,0 21 0,0-21 0,21 0 16,0 1-16,-21-1 0,21 0 15,0 0-15,1 0 0,-1-21 0,0 21 16,-21 1-16,21-22 0,-21 21 16,-21 0-1,0-21-15,0 0 0,-1 21 16,1-21-16,0 0 0,0 0 15,0 0-15,0 0 0,-1 0 16,22-21-16,0 0 0</inkml:trace>
  <inkml:trace contextRef="#ctx0" brushRef="#br0" timeOffset="72643.77">6477 8276 0,'0'0'0,"-21"-21"0,21 0 16,-21 0-16,21 0 0,0-22 0,0 22 16,0 0-16,0 0 0,0 0 15,21-22-15,0 22 0,0 0 0,0 0 16,0 21-16,1-21 16,-1-1-16,21 22 0,-21 0 0,0 0 15,1 22-15,-1-1 0,0 0 0,0 21 16,-21 1-16,21-1 0,-21 0 15,21 1-15,-21-1 0,0 0 0,0 1 16,0-1-16,0 0 0,0 1 16,-21-22-16,0 0 0,0 0 0,21 0 15,0 0-15,-21-21 0,0 0 16,21-21 15,0 0-31,0 0 0,0-21 16,0 20-16,21-20 0,0 0 0,0-1 15,0 1-15,22-21 0,-1 20 0,0 1 16,1 0-16,-1-1 0,0 1 16,22 21-16,-22 0 0,0 21 0,1 0 15,-22 0-15,21 21 0,-21 0 16,1 21-16,-1-21 0,0 22 0,-21-1 16,21 22-16,-21-22 0,0 0 15,0 1-15,0-1 0,0 0 0,0 1 16,0-22-16,0 0 0,-21 0 0,21 0 15,0 0-15,-21 1 16,21-44 15,0 1-31,21 0 16,0 0-16,0 0 0,-21-22 0,21 22 16,1-21-16,-1 0 0,0 20 15,0-20-15</inkml:trace>
  <inkml:trace contextRef="#ctx0" brushRef="#br0" timeOffset="73042">7683 8001 0,'0'0'0,"22"-21"16,-22 0-16,0 42 16,0 0-1,0 0-15,0 0 0,-22 22 16,1-1-16,21-21 0,-21 22 16,21-1-16,0 0 0,-21 1 0,21-1 15,-21-21-15,21 21 0,0 1 0,0-22 16,0 0-16,0 0 0,0 0 15,0 1-15,21-22 0,0 0 0,0 0 16,22 0-16,-22 0 0,21 0 16,0 0-16,-20 0 0,20-22 0,0 1 15,1 0-15,-1 0 0,0-21 0,-21 20 16,22-20-16,-22 0 0,0-1 16,-21-20-16,0 21 0,0-22 0,0 22 15,0-1-15,-21 1 16,0 0-16,-22 21 0,1-1 0,0 1 15,-1 21-15,1 0 0,0 0 0,-22 0 16,22 21-16,0 1 0,-1-1 16,1 21-16,0-21 0,20 22 0,1-1 15,0 0-15,21 1 0,0-1 16,0-21-16,0 21 0,21-20 0,0-1 16,22 21-16,-22-42 0,21 21 15,1 0-15,20-21 0,-21 0 0,22 0 16,-1-21-16,1 0 0</inkml:trace>
  <inkml:trace contextRef="#ctx0" brushRef="#br0" timeOffset="73300.78">8657 7726 0,'0'-42'16,"0"84"-16,0-106 0,0 43 0,-21 21 15,21 21 1,0 22-16,-21-22 0,21 21 0,-21 1 15,-1 20-15,22-21 0,0 22 0,-21-1 16,21 1-16,-21-1 0,21-20 16,0 20-16,0-20 0,0-1 0,-21 0 15,21-21-15,0 22 16,0-22-16,0 0 0,0 0 0,21-21 16,0 21-16,0-21 0,1 0 15,20 0-15,-21-21 16,0 0-16,0 0 0,1 0 0,-1 0 15,-21-22-15</inkml:trace>
  <inkml:trace contextRef="#ctx0" brushRef="#br0" timeOffset="73477.78">8467 8022 0,'-22'0'0,"44"0"0,-65 0 0,43-21 15,21 21 1,1 0-16,20 0 0,-21 0 15,0 0-15,22-21 0,-1 21 0,0 0 16,1-21-16,-1 0 0,0 21 16,1-22-16,-1 22 0,21-21 0,-20 21 15,-1 0-15,0 0 0</inkml:trace>
  <inkml:trace contextRef="#ctx0" brushRef="#br0" timeOffset="74939.99">2646 9673 0,'0'0'0,"0"-21"15,0 0-15,0 0 0,21 0 16,0-1-16,0 1 0,0 0 16,1 0-16,-1 0 0,0-22 0,0 22 15,0 0-15,0-21 0,-21 21 16,0-1-16,0 1 0,0 0 0,-21 21 16,0 0-16,-21 0 15,-1 0-15,1 0 0,0 0 0,-22 21 16,22 0-16,-22 1 15,1-1-15,21 21 0,-1-21 0,1 0 16,21 22-16,0-1 0,21-21 16,0 22-16,0-22 0,21 21 0,21-21 15,-21 0-15,22 22 0,20-22 16,-21 0-16,1 21 0,20-20 0,-20-1 16,-22 0-16,21 0 0,-21 0 15,-21 22-15,0-22 0,0 0 0,-21 0 16,-21 0-16,-1 0 15,1-21-15,-21 22 0,-1-1 0,1-21 0,20 0 16,-20 0-16,20 0 16,-20 0-16,42 0 0,-22-21 0,1 21 15,21-22-15,0-20 0,0 21 16,-1-21-16,1-1 0,21 1 0,0 0 16,-21-1-16,21 1 0,0 0 15,0-1-15,0 1 0,0 21 0,21 0 16,0 21-16,1 0 0,-1 0 15,0 21-15,0 0 0,0 21 0,22 43 16,-22-43-16,0 1 16,0-1-16,-21 0 0,21 1 15,0-1-15,1 0 0,-1-21 16,0 22-16,0-22 0,0 0 0,22 0 0,-22 0 16,0-21-16,21 0 15,1 0-15,-1 0 0,0 0 0,1-21 16,-1 0-16,0 0 0,1 0 15,-1 0-15,-21-1 0,21-20 0,-20 0 16,20 21-16,-21-22 0,0 1 16,-21-22-16,21 22 0,-21 21 15,0-21-15,0-1 0,0 22 0,0 0 16,0 42 0,0 0-1,0 0-15,0 1 0,-21 20 0,0-21 16,21 21-16,-21 1 0,21-22 0,-21 21 15,21-21-15,0 22 0,0-22 16,0 0-16,0 0 0,21 0 0,0 1 16,0-22-16,0 0 0,1 0 15,-1 0-15,0 0 0,0 0 0,21 0 16,-20 0-16,20-22 0,-21 1 16,0 0-16,22 0 0,-22-21 0,0 20 15,21-20-15,-21 0 0,-21 21 16,22-22-16,-22 1 0,0 21 0,21 0 15,-21-1-15,0 44 32,-21-1-32,-1 0 15,22 21-15,0-21 0,0 22 0,0-22 16,0 21-16,0-21 0,0 1 0,0 20 16,0-21-16,22 0 0,-1 0 15,0 1-15,0-1 0,21-21 16,-20 0-16,-1 0 0,0 0 15,21 0-15,1-21 0,-22-1 0,21 22 16,0-21-16,-20 0 0,20-21 16,-21 21-16,21-22 0,-20 22 15,-1-21-15,-21-1 0,0 1 0,21 0 16,-21 21-16,0-22 0,0 22 16,-21 42-1,21 0-15,-21 1 16,21 20-16,0 0 0,0 1 0,-22-1 15,22 0-15,-21 22 0,21-22 16,-21 0-16,21 22 0,0-1 0,0 1 16,-21-1-16,0 1 0,0-1 15,21 1-15,-22-1 0,1 1 16,0-1-16,0-20 0,21-1 0,0 0 0,0-20 16,0-1-16,21-64 31,0 22-31,-21-21 0,21 0 15,1-22-15,-22 1 0,0-22 16,0 21-16</inkml:trace>
  <inkml:trace contextRef="#ctx0" brushRef="#br0" timeOffset="75216.5">3725 9779 0,'0'0'0,"0"-42"16,0 21-16,0-1 0,0 1 0,0 0 15,21 0-15,1 0 16,20 21-16,-21 0 0,21-21 0,-20 21 15,20 0-15,0 0 0,1 0 16,-22 0-16,21 21 0,-21 0 0,0 21 16,1-21-16,-22 22 0,0-1 15,0-21-15,0 22 0,-22-1 16,1 0-16,-21-21 0,21 22 0,-22-22 16,-20 0-16,21 0 0,-1 0 15,22 1-15,-21-1 0,21-21 0,42 0 31,0-21-15,21-1-16,-21 1 0,22 0 0,-1-21 16,0 21-16,-20-1 0</inkml:trace>
  <inkml:trace contextRef="#ctx0" brushRef="#br0" timeOffset="75492.34">4360 9610 0,'0'0'0,"-21"42"31,21-21-31,-21 22 0,0-22 16,21 21-16,0 0 0,-21 22 16,-1-22-16,22 1 0,-21 20 0,21-21 15,0 22-15,0-22 0,-21 22 16,21-1-16,-21 1 0,21-1 0,0 1 16,-21-1-16,0 1 0,-1-22 0,22 0 15,-21 1-15,21-1 0,0 0 16,0-20-16,0-1 0,0 0 15,0-42 1,0 0 0,21-22-16,-21 22 0,22-21 0,-1-22 15,-21 1-15,0-1 0,0 1 16,0-1-16,0 1 0</inkml:trace>
  <inkml:trace contextRef="#ctx0" brushRef="#br0" timeOffset="75779.66">4106 9927 0,'0'-42'16,"0"84"-16,0-105 0,0 20 0,0 22 15,0-21-15,0 21 0,21 0 0,1-1 16,-1 1-16,0 0 0,0 0 16,0 0-16,0 0 0,1-1 15,20 22-15,-21 0 0,21 0 0,-20 0 16,-1 0-16,0 22 0,0 20 16,0-21-16,-21 21 0,0 1 0,0-1 15,0 0-15,0 1 0,-21-22 0,0 21 16,0 1-16,0-22 0,-22 0 15,22 0-15,0 0 0,-21 0 0,20 1 16,1-22-16,0 0 0,0 21 16,21-42 15,0-1-31,21 22 0,0-21 0,0 0 16,22 0-16,-1 0 0,-21 0 0,22-22 15,20 22-15,-21 0 0,1 0 16</inkml:trace>
  <inkml:trace contextRef="#ctx0" brushRef="#br0" timeOffset="76160.44">4847 9673 0,'0'0'0,"21"-21"0,0 0 16,-21 42 15,-21-21-31,0 42 0,0-20 0,21-1 16,-21 21-16,0-21 0,-1 22 15,22-1-15,-21-21 0,21 0 16,-21 22-16,21-22 0,0 0 15,0 0-15,0 0 0,21 0 0,0-21 16,1 0-16,-1 22 0,21-22 16,-21 0-16,22 0 0,-1 0 0,0-22 15,-21 22-15,22-21 0,-1 0 0,-21 0 16,22 0-16,-22 0 0,0-22 16,0 1-16,-21 21 0,0-22 0,0 1 15,0 0-15,0-22 16,-21 43-16,0-21 0,0-1 0,-1 22 15,1 0-15,-21 21 0,21 0 0,-22 0 16,1 0-16,0 0 0,-1 21 16,22 0-16,-21 22 0,21-22 0,0 21 15,-1-21-15,22 22 0,0-22 16,0 21-16,0-21 0,0 1 0,22-1 16,20 0-16,-21 0 0,21-21 15,1 0-15,-1 0 0,0 0 0,1 0 16,-1 0-16</inkml:trace>
  <inkml:trace contextRef="#ctx0" brushRef="#br0" timeOffset="76503.53">5440 9737 0,'0'0'15,"0"-21"-15,0-1 0,0 1 0,0 0 16,0-21-16,0 21 0,0-1 16,0 1-16,0 0 0,0 0 15,21 21-15,0 0 16,0 0-16,0 0 0,1 21 0,-1 0 15,0 0-15,21 22 0,-21-22 16,1 21-16,-1-21 0,-21 22 0,21-22 16,-21 21-16,21-21 0,-21 22 15,0-22-15,0 0 0,0 0 0,0 0 16,0 1-16,0-1 0,0 0 16,0-42 15,0 0-16,0-1-15,0 1 0,0 0 0,0 0 16,0 0-16,0-22 0,21 22 16,0-21-16,1 21 0,-1 0 0,0-22 15,0 22-15,0-21 0,0 21 0,22-1 16,-22-20-16,0 21 0,21-21 16,1 20-16</inkml:trace>
  <inkml:trace contextRef="#ctx0" brushRef="#br0" timeOffset="76719.69">6265 9271 0,'-63'64'0,"126"-128"0,-42 43 0,1 21 15,-22 21 1,0 0-16,0 0 16,0 22-16,0-22 0,-22 21 0,22 1 15,-21-1-15,21 21 0,0-20 16,-21-1-16,0 22 0,21-22 0,-21 0 16,0 1-16,21-1 0,-22 0 0,22-21 15,0 22-15,0-22 0,0 0 16,0 0-16,0 0 0,22-21 15,-1 0-15,0 0 16,0-21-16,21 0 0,-20 0 16,-1 0-16,0-22 0,0 22 0,0-21 15</inkml:trace>
  <inkml:trace contextRef="#ctx0" brushRef="#br0" timeOffset="76903.59">6202 9546 0,'-21'21'15,"42"-42"-15,-64 42 0,43 1 16,22-1 0,-1-21-16,0 0 0,0 0 15,0 0-15,0 0 0,1-21 0,-1-1 16,21 22-16,-21-21 0,0 21 0,1-21 16,20 0-16,-21 21 0,0-21 15,0 21-15,1-21 0,-1-1 16</inkml:trace>
  <inkml:trace contextRef="#ctx0" brushRef="#br0" timeOffset="77347.85">8022 9250 0,'0'-21'0,"0"42"0,0-63 0,0 20 16,21 1-16,-21 0 0,0 0 0,21 0 15,-21 0-15,22 21 16,-22 21 0,0 0-16,0 21 0,0 1 0,0-1 15,-22 0-15,1 1 16,21-1-16,-21 0 0,0 22 0,0-22 16,21 22-16,0-22 0,-21 0 15,21 1-15,0-22 0,0 21 0,0-21 16,0 0-16,0 1 0,21-22 0,0 0 15,0 0-15,0 0 16,0 0-16,1 0 0,-22-22 16,0 1-16,0 0 0,0 0 15,0-21-15</inkml:trace>
  <inkml:trace contextRef="#ctx0" brushRef="#br0" timeOffset="77531.75">7853 9483 0,'0'0'0,"-21"0"0,-1 0 0,1 0 0,0 0 15,42 0 1,0 0 0,1 0-16,-1 0 0,0 0 0,21 0 15,-21 0-15,22 0 0,-1 0 16,0 0-16,22-21 0,-22 21 0,1-22 16,-1 22-16,0-21 0,1 0 15,-1 21-15,-21-21 0,21 0 0,1 21 16</inkml:trace>
  <inkml:trace contextRef="#ctx0" brushRef="#br0" timeOffset="78588.33">8572 9440 0,'-21'22'16,"42"-44"-16,-63 65 0,42-22 16,42-21 15,-20-21-16,-1 21-15,0-21 0,21-1 0,-21 22 16,22-21-16,-22 0 0,21 21 0,-42-21 16,21 0-16,1 0 0,-22-1 15,0 1-15,-22 21 16,1 0 0,0 0-16,0 0 0,0 21 15,0-21-15,-1 22 0,1 20 0,0-21 16,21 0-16,0 22 0,-21-1 15,21 0-15,-21-21 0,21 22 0,0-22 16,0 21-16,0-21 0,0 1 16,0-1-16,0 0 0,21 0 15,0-21-15,0 0 0,0 0 16,1 0-16,-1 0 0,0 0 16,0 0-16,0 0 0,0-21 0,22 21 15,-22-21-15,0 0 16,0-1-16,22-20 0,-22 21 0,0 0 15,21-22-15,-21 22 0,1-21 0,-1 21 16,21 0-16,-21-1 0,0-20 16,22 21-16,-22 21 0,0-21 0,0 0 15,0 21-15,1 0 0,-1 0 16,0 0-16,0 21 16,-21 0-16,0 0 0,0 0 15,0 22-15,0-22 0,0 0 16,0 21-16,-21 1 0,0-22 0,0 21 15,21-21-15,-22 0 0,22 1 16,-21-1-16,21 0 0,-21 0 16,21-42 15,21 21-31,0-21 0,1-22 16,-1 22-16,0-21 0,0 21 15,0-22-15,-21 1 0,21 0 0,1-1 16,-1 22-16,0-21 0,-21 21 15,21 0-15,-21-1 0,0 1 0,21 21 16,-21 21 0,0 1-16,0-1 0,0 0 0,-21 21 15,21-21-15,-21 22 0,21-22 0,-21 21 16,21-21-16,0 22 16,0-22-16,0 21 0,0-21 0,0 1 15,0-1-15,0 0 0,21-21 16,0 21-16,0-21 0,0 0 15,1 0-15,-1 0 0,21 0 0,-21 0 16,22-21-16,-22 0 0,21 0 16,-21-22-16,22 22 0,-22-21 15,0 21-15,21-22 0,-21 1 0,1 0 16,-22-1-16,21-20 0,0 20 0,-21-20 16,21 21-16,-21-22 0,0 1 15,0 20-15,0 1 0,0 0 16,0-1-16,0 22 0,0 0 0,0 42 31,0 21-31,-21 1 0,21-1 0,-21 22 16,0-22-16,21 21 0,-22-20 15,22 20-15,0 1 0,-21-22 0,21 22 16,-21-22-16,21 0 0,0 22 16,0-43-16,0 21 0,0 1 0,0-22 15,0 0-15,21 0 0,0 0 0,1-21 16,20 0-16,-21 0 0,21 0 15,-20 0-15,-1 0 0,21-21 16,-21 21-16,0-42 0,1 21 0,-1-1 16,0-20-16,-21 21 0</inkml:trace>
  <inkml:trace contextRef="#ctx0" brushRef="#br0" timeOffset="78768.21">10054 9313 0,'-21'0'0,"42"0"0,-21 0 31,21 0-31,0 0 0,1 0 16,20 0-16,-21 0 0,21 0 0,1 0 15,-22 0-15,21 0 0,1 0 16,-22 0-16,21-21 0,0 0 16,-20 21-16,20 0 0,-21-21 15,0 21-15</inkml:trace>
  <inkml:trace contextRef="#ctx0" brushRef="#br0" timeOffset="79025.06">11176 9102 0,'0'0'15,"-21"0"1,0 0-16,-1 0 0,1 0 16,0 21-16,0 0 0,0 0 0,0 0 15,-22 1-15,22-1 0,0 21 16,0-21-16,0 22 0,-1-22 0,22 21 15,0-21-15,-21 22 16,21-1-16,-21 0 0,21-21 0,0 22 16,0-1-16,0-21 0,0 0 0,21 1 15,0-1-15,1 0 0,-1-21 16,0 0-16,21 0 0,-21 0 0,22 0 16,-1 0-16,0-21 0,1 0 15,-1-1-15,-21 1 0</inkml:trace>
  <inkml:trace contextRef="#ctx0" brushRef="#br0" timeOffset="79268.87">11620 9059 0,'0'0'0,"22"-21"0,-1 21 0,0 0 16,0 0-16,0 0 0,0 0 16,1 0-16,-1 0 0,0 21 0,0 1 15,21 20-15,-20-21 0,-1 0 0,0 22 16,21-1-16,-21 0 0,1-21 15,-22 22-15,0-1 0,0 22 0,0-22 16,0 0-16,0 1 0,0 20 16,-22-21-16,-20 1 0,21-1 0,-21 0 15,-1-20-15,1-1 0,21 21 16,-22-21-16,1-21 0,0 21 16,-1-21-16,1 0 0,0 0 0,-22 0 15,22 0-15</inkml:trace>
  <inkml:trace contextRef="#ctx0" brushRef="#br0" timeOffset="81893.88">16150 8255 0,'-21'0'15,"0"0"-15,0 0 16,-1 21-16,1-21 16,21 21-1,0 1-15,-21-22 0,42 0 31,0-22-15,1 22-16,20-21 0,-21 0 16,21 0-16,1 0 0,-22 0 15,21-1-15,1 1 0,-22 0 0,0 0 16,0 0-16,0-22 0,-21 22 16,21 0-16,-21 0 0,0 0 0,0 0 15,-21 21 1,0 0-16,0 21 0,0 0 0,0 0 15,21 21-15,-22 1 0,1 20 16,21-20-16,0 20 0,0 1 0,0-1 16,0-21-16,0 22 0,0-22 15,0 22-15,0-22 0,21 22 0,1-22 16,-22 0-16,0 1 0,0-1 16,0-21-16,0 0 0,0 22 15,-22-22-15,1 0 0,-21-21 16,0 0-16,20 0 0,-20 0 15,0 0-15,-1-21 0,1 0 0,21 21 16,-21-43-16,20 22 0,1 0 16,21-21-16,0 20 0,-21-20 0,21 21 15,0 0-15,0-22 0,0 22 16,21 0-16,0-21 0,1 21 0,20-22 16,0 22-16,-21-21 0,43 21 0,-22-22 15</inkml:trace>
  <inkml:trace contextRef="#ctx0" brushRef="#br0" timeOffset="82104.75">16658 8107 0,'0'0'0,"21"-21"0,0 21 0,1 0 16,-1 0-16,0 0 0,-21 21 0,0 0 15,0 21-15,0 1 0,0-1 16,0 0-16,0 1 0,0-1 0,-21 0 16,0 1-16,21-1 0,-22 0 15,-20 1-15,21-1 0,0 0 0,0 1 16,-1-1-16,1-21 0,0 22 15,21-1-15,0-21 0,0 0 16,21-21-16,0 0 16,1 0-16,-1 0 0,21-21 15,-21 0-15,0-21 0,1 20 0</inkml:trace>
  <inkml:trace contextRef="#ctx0" brushRef="#br0" timeOffset="82272.66">16531 8509 0,'0'0'0,"-21"0"0,0 0 16,0 0-16,42 0 16,21 0-1,0 0-15,1 0 16,20 0-16,1-21 0,-1 21 0,1 0 16,20-21-16,22 0 0,-21 21 15,21-22-15,0 1 0</inkml:trace>
  <inkml:trace contextRef="#ctx0" brushRef="#br0" timeOffset="83448.1">19008 8297 0,'0'0'16,"0"-84"-1,-22 41-15,1 22 16,-21 0-16,21 0 0,-22 0 0,1 0 15,0 21-15,-22 0 0,22 0 16,-22 0-16,22 0 0,0 21 0,-1 0 16,22 0-16,-21 0 0,21 22 0,21-1 15,0-21-15,0 21 0,0 1 16,0-22-16,21 21 0,0-21 0,21 22 16,-20-22-16,20 0 0,0 0 15,1 0-15,-1 1 0,0 20 0,1-21 16,-1 0-16,-21 0 0,0 1 15,0-1-15,-21 0 0,0 0 0,0 0 16,-21 0-16,0 1 0,-21-1 16,-1-21-16,1 21 0,-21-21 15,20 0-15,-20 0 0,20 0 0,-20 0 16,21-21-16,-1 21 0,1-21 16,0-1-16,-1 1 0,22 0 0,-21-21 15,21 21-15,-1-1 0,22-20 0,0 21 16,-21 0-16,21 0 0,0-1 15,0 1-15,21 21 16,1 0 0,-1 21-16,0 1 0,0-1 0,0 21 15,0-21-15,1 22 0,20-22 16,-21 21-16,0 0 0,22-20 16,-22-1-16,21 0 0,-21 0 0,22 0 15,-1 0-15,0-21 0,1 0 16,-1 0-16,0 0 0,1 0 0,-1 0 15,0-21-15,1 0 0,-1 0 16,-21 0-16,21-22 0,1 22 0,-22-21 16,0 21-16,0-22 0,0 1 0,-21 21 15,0-21-15,0 20 0,0-20 16,0 21-16,0 0 0,-21 42 31,21 0-31,-21 0 0,0 0 16,21 1-16,0-1 0,0 21 15,0-21-15,0 0 0,0 22 16,0-22-16,0 0 0,0 0 0,0 0 16,21 1-16,0-1 0,0-21 15,1 0-15,-1 0 0,0 0 0,21 0 16,-21 0-16,22-21 0,-22-1 16,21 22-16,-21-21 0,22-21 0,-22 21 15,0 0-15,0-1 0,0-20 0,1 21 16,-1 0-16,-21 0 0,0-1 15,0 1-15,0 0 0,-21 21 32,21 21-32,-22-21 0,1 21 15,0 1-15,21-1 0,0 0 0,-21 21 16,21-21-16,0 1 0,0 20 16,0-21-16,0 0 0,0 0 0,0 1 15,21-1-15,0-21 0,0 21 16,22-21-16,-1 0 0,0 0 0,1 0 15,-1 0-15,0-21 0,1 0 16,-1-1-16,-21 1 0,22 0 0,-22 0 16,21-21-16,-21 20 0,0-20 15,1 21-15,-22-21 0,0-1 16,21 22-16,-21-21 0,0 21 0,0-1 0,0 44 31,0-1-15,0 21-16,0-21 0,0 22 15,0-1-15,0 0 0,-21 1 0,21-1 16,-22 21-16,1-20 0,21 20 0,0 1 16,0-1-16,-21-20 0,21 20 15,-21 1-15,21-22 0,0 0 0,0 1 16,-21-1-16,21 0 0,0-21 16,0 1-16,0-1 0,0 0 0,0 0 15,0-42 1,0 0-16,0 0 15,21-1-15,0 1 0,-21-21 16,21 0-16,-21-1 0,0 1 0</inkml:trace>
  <inkml:trace contextRef="#ctx0" brushRef="#br0" timeOffset="83693">20002 8657 0,'0'-42'0,"0"84"0,0-126 0,0 41 16,0 1-16,0 21 0,22-22 15,-1 22-15,0 0 0,21 21 0,-21 0 16,22 0-16,-22 0 0,0 0 15,21 21-15,-20 0 0,-1 1 16,0 20-16,0-21 0,0 21 0,-21-20 0,0 20 16,0 0-16,0-21 15,-21 22-15,0-1 0,-21-21 0,20 22 16,-20-22-16,0 0 0,21 0 16,-22 0-16,1-21 0,21 21 0,0-21 15,-1 0-15,44-21 16,20 0-1,-21 0-15,21 0 0,1-22 0,-1 22 16</inkml:trace>
  <inkml:trace contextRef="#ctx0" brushRef="#br0" timeOffset="83911.89">20722 8509 0,'0'0'0,"42"-21"0,1 0 16,-43 42-1,0 0-15,0 0 16,-21 0-16,21 22 0,-22-1 15,1 0-15,21 22 0,-21-1 0,21 1 16,-21-1-16,0-20 0,0 20 16,-1 1-16,1-22 0,0 22 0,0-22 15,0 0-15,0-21 0,-1 22 0,22-22 16,0 21-16,-21-21 0,21 1 16,21-22-1,1 0-15,-1-22 0,0 1 16,0 21-16</inkml:trace>
  <inkml:trace contextRef="#ctx0" brushRef="#br0" timeOffset="84188.43">20807 8594 0,'21'-106'16,"-21"85"-16,21 0 16,0-1-16,0 1 0,22 0 15,-22 0-15,0 21 0,21 0 0,-20 0 16,20 0-16,-21 0 0,0 0 15,22 21-15,-43 0 0,21 0 0,0 1 16,-21-1-16,0 0 0,0 21 16,0-21-16,-21 1 0,0-1 15,-1 0-15,-20 0 0,0 21 0,-1-42 16,1 22-16,0-1 0,-22 0 16,22-21-16,21 21 0,-22-21 0,22 0 15,0 0-15,63 0 16,-20 0-16,20-21 15,0 0-15,1 0 0,-1-1 0,0 1 16</inkml:trace>
  <inkml:trace contextRef="#ctx0" brushRef="#br0" timeOffset="84544.23">21548 8424 0,'21'-21'0,"-42"42"0,63-63 16,-42 21-16,-21 21 31,0 21-31,-1 0 0,-20 0 15,21 1-15,0-1 0,-22 21 0,22-21 16,21 0-16,0 22 0,-21-22 0,21 21 16,0-21-16,0 1 0,21-1 15,-21 0-15,43 0 0,-22-21 0,0 0 16,0 0-16,21 0 0,-20 0 16,20 0-16,-21 0 0,21 0 0,-20-21 15,20 0-15,-21 0 0,0-22 16,0 22-16,1 0 0,-1-21 15,-21-1-15,0 22 0,0-21 0,0-1 16,0 22-16,-21-21 0,-1 21 16,-20 21-16,21 0 0,-21 0 0,-1 0 15,-20 0-15,20 0 0,1 21 16,0 0-16,21 0 0,-22 0 0,22 1 16,0 20-16,21-21 0,0 0 0,0 0 15,0 1-15,21-1 0,0-21 16,22 21-16,-1-21 0,0 0 15</inkml:trace>
  <inkml:trace contextRef="#ctx0" brushRef="#br0" timeOffset="84884.03">21886 8573 0,'0'-22'0,"0"44"0,21-65 0,-21 22 16,22 0-16,-1 0 0,-21 0 16,21-1-16,0 1 0,0-21 0,0 21 15,1 0-15,-1-1 16,0 22-16,0 0 0,0 0 0,0 22 15,1-22-15,-1 21 0,-21 21 16,21-21-16,-21 0 0,21 22 0,-21-22 16,0 21-16,0-21 0,0 1 0,0-1 15,0 0-15,0 0 0,0 0 16,0 0-16,0 1 16,-21-22 15,21-22-31,0 1 0,0 0 0,-21 0 15,21 0-15,0 0 0,0-22 16,0 22-16,0-21 0,21-1 0,0 22 16,0-21-16,-21 21 0,21-22 15,22 22-15,-22 0 0,21-21 0,1 21 16,-1-1-16,21 1 0,1 0 16,21-21-16,-22 21 0</inkml:trace>
  <inkml:trace contextRef="#ctx0" brushRef="#br0" timeOffset="85071.92">23050 7959 0,'43'-21'15,"-170"84"-15,211-105 0,-41 42 0,-43 21 16,-21 0-16,-1 21 0,1 1 16,-21-1-16,21 0 0,0 1 0,-22 20 15,22-20-15,0-1 0,0 0 16,-22 1-16,22-1 0,0 0 0,0-21 16,21 22-16,-21-22 0,0 0 15,21 21-15,0-20 0,0-1 0,0 0 16,21-21-1,0 0-15,0 0 0,21 0 16,-20 0-16,20-21 0,-21 0 0</inkml:trace>
  <inkml:trace contextRef="#ctx0" brushRef="#br0" timeOffset="85260.81">22627 8382 0,'0'0'0,"-21"0"0,0 0 16,21 21-16,21-21 15,0 0-15,21 0 0,22 0 16,-1 0-16,22 0 0,-21 0 0,20 0 16,-20-21-16,-1 21 0,1 0 15,-1 0-15,-20-21 0,20 21 16,-42 0-16,22 0 0,-22 0 0</inkml:trace>
  <inkml:trace contextRef="#ctx0" brushRef="#br0" timeOffset="85718.53">17060 9694 0,'0'-21'15,"0"42"-15,0-63 0,0 21 0,0 42 32,0 21-32,0-20 0,0 20 15,-21 0-15,21 1 0,-21-1 16,21 0-16,-21 1 0,0-1 0,-1 0 16,1-21-16,21 22 0,0-22 0,-21 21 15,21-21-15,0 1 0,0-1 16,0 0-16,0 0 0,21-21 31,0-21-15,-21 0-16</inkml:trace>
  <inkml:trace contextRef="#ctx0" brushRef="#br0" timeOffset="85888.43">16764 10075 0,'-21'0'0,"42"0"0,-63 0 16,20 0-1,44 0 1,20 0 0,-21 0-16,21 0 0,-20 0 15,20-21-15,21 21 0,-20-21 16,-1 21-16,22-21 0,-22 21 0,0-21 16,1 21-16,-1-21 0,-21 21 0</inkml:trace>
  <inkml:trace contextRef="#ctx0" brushRef="#br0" timeOffset="86248.22">17314 10075 0,'0'0'15,"0"22"-15,21-22 16,1 0-16,20 0 16,-21-22-16,0 22 15,22-21-15,-22 21 0,21-21 16,-21 0-16,22 21 0,-22-21 0,21 0 15,-21-1-15,0 22 0,-21-21 0,0 0 16,0 0-16,0 0 16,-42 21-1,21 0-15,0 21 0,0 0 16,-22 0-16,22 0 0,0 1 0,-21-1 16,20 21-16,1-21 0,0 0 15,21 22-15,-21-22 0,21 0 0,0 21 16,0-20-16,0-1 0,0 0 15,21-21-15,0 0 0,0 21 16,1-21-16,20 0 0,-21 0 16,21 0-16,1 0 0,-1 0 0,0 0 15,-20-21-15,20 0 0,0 21 0,-21-21 16,22-1-16,-22 1 0</inkml:trace>
  <inkml:trace contextRef="#ctx0" brushRef="#br0" timeOffset="86951.82">18013 9927 0,'0'0'15,"0"-21"-15,0 0 0,21 0 0,0 0 0,0 21 16,-21-22-16,21 22 0,1 0 16,-1 0-16,0 0 0,0 0 0,0 0 15,22 22-15,-43-1 0,21 0 0,0 0 16,-21 21-16,0-20 0,0-1 16,0 21-16,0-21 0,0 0 15,-21 22-15,0-22 0,-1 0 0,1 0 16,0 0-16,0 1 0,0-1 15,0-21-15,21 21 0,-22-21 16,44 0 0,-1 0-16,0-21 15,0 0-15,0-1 0,0 22 0,1-42 16,-1 21-16,21 0 0,-21 0 16,22-22-16,-22 1 0,21 21 0,-21-22 15,22 1-15,-22 21 0,0 0 16,0 0-16,0 21 0,-21 21 15,0 0 1,0 0-16,-21 0 0,0 22 16,0-22-16,0 21 0,-1-21 0,1 22 15,21-22-15,-21 0 0,21 0 16,0 21-16,0-20 0,0-1 16,21 0-16,0-21 0,1 21 0,20-21 15,-21 0-15,21 0 0,1 0 16,-1 0-16,0 0 0,1 0 0,-1 0 15,0 0-15,1-21 0,-1 0 16,0 0-16,1 21 0,-22-43 0,21 22 16,-21 0-16,1-21 0,-1-1 0,0 1 15,0-22-15,0 1 16,0-1-16,-21 1 0,0 21 0,0-22 0,0 22 16,0-1-16,0 22 15,0 0-15,0 0 0,-21 42 16,21 0-16,-21 0 0,0 22 15,21-1-15,-21 22 0,0-22 16,21 0-16,-22 22 0,22-22 0,-21 0 16,0 22-16,21-22 0,0-21 15,0 22-15,0-1 0,0-21 16,0 22-16,0-22 0,0 0 0,0 0 0,0 0 16,21 0-16,0-21 0,1 22 15,-1-22-15,0 0 0,21 0 16,-21 0-16,1 0 0,-1 0 15,0-22-15,21 22 0,-21-21 0,1 0 16,-1 0-16,0 0 0,0 0 0,-21-1 16</inkml:trace>
  <inkml:trace contextRef="#ctx0" brushRef="#br0" timeOffset="87188.69">19071 9821 0,'0'0'0,"-21"22"0,21-1 15,21-21 1,21 0-16,-20 0 0,20 0 0,0 0 16,22 0-16,-1 0 0,-20 0 15,20 0-15,1 0 0,-1 0 0,1 0 16,-1 0-16,-21 0 0,1 0 16,-22 0-16,21 0 0,-21 0 0,1 0 15,-44 0 16,1 21-31,0-21 16</inkml:trace>
  <inkml:trace contextRef="#ctx0" brushRef="#br0" timeOffset="88602.35">741 11832 0,'0'-21'0,"0"0"16,0 0-1,0 0-15,0-1 0,0 1 16,0 0-16,0 0 16,21 21-16,0 0 15,0 0-15,0 0 16,1 21-16,-1 0 0,0 0 0,-21 22 16,21-22-16,0 42 15,-21-20-15,0-1 0,0 0 16,0 1-16,0 20 0,0-20 0,0-1 15,0-21-15,0 21 0,0-20 16,-21-1-16,21 0 0,-21 0 0,0-21 31,0-21-31,21 0 16,0 0-16,0-22 0,0 22 16,0-21-16,0-1 0,0 1 15,0-21-15,0 20 0,21 1 0,0 0 16,0-1-16,0 1 15,22 0-15,-22 20 0,21 1 0,-21 21 16,22 0-16,-22 0 0,21 0 16,-21 21-16,0 22 0,1-22 0,-22 21 15,0 1-15,0-1 0,0 0 16,0 1-16,0-1 0,0 0 16,0 1-16,0-1 0,0 0 0,0-21 15,0 1-15,0 20 0,0-21 16,0 0-16,0-42 31,21 21-15,0-21-16,0-21 0,0 20 15,22-20-15,-22 0 0</inkml:trace>
  <inkml:trace contextRef="#ctx0" brushRef="#br0" timeOffset="88972.14">1757 11726 0,'0'-21'0,"0"42"0,21-42 0,-42 42 31,0-21-15,-1 22-16,1 20 0,21-21 0,-21 21 15,0 1-15,21-1 0,0 0 16,0 1-16,-21-1 0,21 0 16,-21 1-16,21-1 0,0-21 15,0 22-15,0-22 0,0 0 0,0 0 16,21-21-16,0 0 15,0 0-15,21 0 0,-20 0 16,-1-21-16,21 0 0,-21 0 0,22-22 16,-22 22-16,0-21 15,0-1-15,0 1 0,0-21 0,-21 20 0,0 1 16,0 0-16,0-1 0,0 1 16,-21 0-16,0 20 0,0 1 0,-21 0 15,20 0-15,-20 21 0,21 0 16,-21 0-16,-1 21 0,1 0 15,21 0-15,-22 22 0,22-22 16,-21 21-16,21-21 0,21 22 0,0-1 16,0-21-16,0 22 0,21-22 15,0 0-15</inkml:trace>
  <inkml:trace contextRef="#ctx0" brushRef="#br0" timeOffset="89883.61">3492 11875 0,'0'0'0,"0"-22"0,0 1 16,0 0-16,0 0 0,0 0 15,-21 21 1,0 0-16,0 0 15,0 0-15,0 21 16,-1 0-16,1 21 0,21-20 16,0 20-16,0 0 0,-21 1 15,21-1-15,-21 21 0,21-20 16,-21-1-16,21 0 0,0-20 0,0 20 16,0-21-16,0 0 0,0 0 15,0 1-15,21-1 0,0-21 0,0 0 16,22 0-16,-22 0 0,0 0 15,21-21-15,1-1 0,-22 22 0,21-21 16,-21-21-16,22 21 0,-22 0 16,0-22-16,0 1 0,0 0 0,-21-1 15,0 1-15,0 0 0,0-1 16,-21 1-16,0 21 0,-21-22 0,20 22 16,-20 0-16,0 21 15,-1 0-15,1 0 0,0 0 0,-1 0 16,22 0-16,-21 21 0,21-21 15,0 21-15,-1 1 0,22-1 0,0 0 16,43-21 0,-22 0-16,21 0 0,1 0 0,20 0 15,1-21-15,-1 0 0,1-1 16,20 1-16,-20 0 0,-1 0 0,1 0 16,-1 0-16,-20-22 0,20 22 15,-42 0-15,22 0 0,-22 0 0,0 21 16,-21-22-16,0 1 0,0 42 47,0 1-47,-21-1 0,21 0 15,0 21-15,-21-21 0,21 22 0,0-1 16,0 0-16,0 1 0,0 20 16,0-20-16,0 20 0,0 1 0,0-1 15,21 1-15,0 20 0,-21-20 0,21-1 16,0 22-16,0 0 0,-21-1 15,22 22-15,-1-21 0,0-1 0,0 1 16,-21 0-16,0-1 0,0-20 16,0 21-16,0-22 0,0 1 0,0-22 15,0 0-15,0 1 0,0-22 16,-21-21 0,0-21-16,21-1 0,-21-20 15,-1 0-15,1-1 0,0-20 16,0-1-16,0 1 0,0-1 0,-1-20 15,1-1-15,0 0 0,21 1 0,0-1 16,0 22-16,0-22 0,0 21 16,0-20-16,21 20 0,0 1 0,1-1 15,-1 1-15,0-1 16,21 22-16,1-22 0,-1 22 0,21-21 0,-20 20 16,20 22-16,1-21 0</inkml:trace>
  <inkml:trace contextRef="#ctx0" brushRef="#br0" timeOffset="90728.13">5842 11684 0,'0'0'0,"-21"-21"16,21 0-16,-21 0 15,-1 21 1,22 21-16,0 0 15,0 0-15,0 21 0,0-20 0,0 20 16,0 0-16,0 1 0,0-1 0,0 64 31,0-64-31,0-21 0,0 22 0,0-22 0,0 0 16,0 0 0,0-42 15,0 0-31,0-22 0,0 22 0,0-21 15,0 0-15,0-1 0,22 1 0,-1 0 16,0-1-16,-21 1 0,21 21 16,0-22-16,0 1 0,1 21 0,-1 0 15,0 0-15,21-1 0,-21 22 16,1 0-16,-1 0 0,0 0 0,0 22 16,0-1-16,0 0 0,1 21 15,-1 1-15,0-22 0,0 21 16,-21 0-16,0 1 0,21 20 0,-21-20 15,21-1-15,-21-21 0,0 21 16,22-20-16,-22-1 0,0 0 0,0 0 16,21-21-1,0 0-15,-21-21 0,21 0 16,0 0-16,0-22 0,1 22 16,-1-21-16,0-1 0,0 1 0,0 0 15,0-1-15,1-20 0,20 21 0,-21-1 16,21 1-16,-20 0 0,-1-1 15,0 1-15,21 21 0,-42 0 0,21 21 16,1 0-16,-22 21 16,0 0-16,0 21 0,0-21 15,0 22-15,0-1 0,0 0 0,0 1 16,0-1-16,0 22 0,0-22 16,0 0-16,0 1 0,0-1 0,21 0 15,-21 1-15,21-22 0,0 21 16,-21-21-16,21 0 0,0-21 0,-21 22 15,22-22-15,-1 0 0,21 0 16,-21 0-16,22 0 0,-22-22 0,21 22 16,0-21-16,1-21 0,-1 21 15,0-22-15,-20 1 0</inkml:trace>
  <inkml:trace contextRef="#ctx0" brushRef="#br0" timeOffset="91415.73">7599 11790 0,'0'0'0,"21"-21"0,0 0 0,-21-1 0,0 1 16,0 0-16,0 0 0,0 0 0,-21 0 15,0-1-15,0 22 0,-1-21 16,1 21-16,0 0 0,-21 0 0,21 0 16,-22 21-16,22 1 0,0-1 15,-21 0-15,20 21 0,1-21 0,0 22 16,21-1-16,0 0 0,-21 22 16,21-22-16,0 1 0,0-1 0,0 21 15,0-41-15,0 20 0,21 0 0,-21-21 16,21 1-16,0-1 15,1-21-15,-1 0 0,0 0 0,0 0 16,0 0-16,0 0 0,1 0 16,20-21-16,-21-1 0,0 1 0,22-21 15,-22 21-15,0-22 0,0-20 0,0 21 16,0-1-16,-21 1 0,0 0 16,0-1-16,0 1 0,0 21 0,0-22 15,0 22-15,0 42 31,0 1-31,0-1 0,0 21 16,-21 0-16,21 1 0,-21-1 16,21 0-16,0 1 0,0-1 0,0 0 15,0-20-15,0 20 0,0 0 16,0-21-16,21 1 0,0-1 0,1 0 16,-1-21-16,0 0 0,21 0 15,-21 0-15,22 0 0,-1 0 0,0-21 16,22 0-16,-22-1 0,1 1 0,-1-21 15,0 0-15,1-1 0,-1 1 16,-21-22-16,0 22 0,0-21 0,1 20 16,-1-20-16,-21-1 0,21 22 15,-21-22-15,0 1 0,0 21 16,0-1-16,21 22 0,-21-21 16,0 21-16,0 42 15,0 0-15,-21 21 16,21 1-16,-21-1 0,0 0 15,-1 1-15,22 20 0,0-21 0,-21 1 16,21 20-16,-21-20 0,21-1 16,0 0-16,0 22 0,0-43 0,0 21 15,0 1-15,0-22 0,0 0 16,21 0-16,0-21 0,1 0 0,-1 0 16,0 0-16,0 0 0,0 0 0,0 0 15,1-21-15,20 0 16,-42 0-16,21-22 0,-21 22 0</inkml:trace>
  <inkml:trace contextRef="#ctx0" brushRef="#br0" timeOffset="91592.12">8170 11811 0,'-21'0'0,"42"0"0,-63 0 0,21 0 0,21-21 16,21 21-1,0-21-15,21 21 16,-20-21-16,20 21 15,-21-22-15,21 22 0,22-21 0,-22 21 16,22-21-16,-1 21 0,1-21 0,-1 21 0,-20-21 16,20 21-16,-21 0 15</inkml:trace>
  <inkml:trace contextRef="#ctx0" brushRef="#br0" timeOffset="93285.15">9186 11621 0,'0'-22'0,"0"1"15,-21 21-15,0 0 16,0 0-16,0 0 16,-1 21-16,1 1 0,0-1 15,0 0-15,0 0 0,0 21 0,-1-20 16,1 20-16,21 0 0,0 1 16,0-22-16,0 21 0,0 0 15,0 1-15,0-1 0,0 0 0,0-20 16,21 20-16,22-21 0,-22 0 15,0 0-15,21 1 0,-20-22 0,20 0 16,0 0-16,1 0 0,-1 0 16,0 0-16,1 0 0,-1-22 0,0 1 15,-21-21-15,22 21 0,-1-22 0,-21-20 16,0 21-16,1-1 0,-1-20 16,0-1-16,0 1 0,-21-1 15,0 1-15,0-22 0,0 22 16,0-1-16,0 22 0,0-22 0,0 43 15,0-21-15,-21 42 16,0 0-16,0 0 0,21 21 0,-22 21 16,1-21-16,21 22 0,0 20 0,0-20 15,-21-1-15,21 21 0,0-20 16,0-1-16,0 22 0,0-22 0,0 0 16,0 1-16,0 20 0,0-21 15,0 1-15,0-22 0,0 21 0,0-21 16,-21 22-16,21-22 0,0 0 15,0 0-15,0-42 32,21 0-32,0 0 0,-21-22 15,21 22-15,1-21 0,-1 0 0,0-1 16,0 1-16,0 0 0,22 20 16,-22-20-16,0 21 0,-21 0 0,21 0 15,0 21-15,-21 21 31,0 0-31,0 0 0,0 0 16,21 0-16,-21 1 0,22 20 16,-1-21-16,-21 0 0,21 0 0,0 1 15,0 20-15,0-42 0,1 21 16,-1 0-16,0-21 0,21 0 16,1 21-16,-1-21 0,-21 0 0,21 0 15,1 0-15,-1-21 0,0 0 16,1 0-16,-1 0 0,-21 0 0,22-22 15,-22 22-15,0-21 0,0 21 16,0-22-16,0 1 0,-21 21 0,0 0 16,0-1-16,0 1 0,0 0 0,0 42 31,-21 0-31,21 1 16,0-1-16,-21 0 0,21 21 15,-21-21-15,21 22 0,0-1 16,0-21-16,0 0 0,0 1 0,0-1 15,0 0-15,21 0 0,0 0 16,0-21-16,1 0 0,20 0 0,-21 0 16,21 0-16,-20 0 0,20 0 15,0-21-15,1 21 0,-22-21 0,21 0 16,-21 0-16,22-22 0,-22 22 16,0 0-16,0-21 0,0 20 0,-21 1 15,21 0-15,-21 0 0,0 0 0,-21 21 31,0 21-31,0 0 16,21 0-16,-21 0 0,0 1 16,21 20-16,-22-21 0,22 0 15,-21 22-15,0-22 0,21 0 0,0 0 16,0 0-16,0 0 16,21-42 15,-21 0-31,21 0 0,1 0 15,20 0-15,-21-1 0,0-20 0,0 21 16,22-21-16,-22 20 0,0 1 16,0-21-16,22 21 0,-43 0 0,21-1 15,0 1-15,-21 42 32,0 1-32,0-1 15,0 0-15,-21 21 0,21-21 16,0 1-16,0-1 0,0 21 0,0-21 15,0 0-15,0 1 0,0-1 16,0 0-16,21 0 0,21 0 0,-21-21 16,22 0-16,-1 21 0,0-21 15,1 0-15,-1 0 0,0 0 0,1 0 16,-1-21-16,0 0 0,1 0 0,-1 0 16,-21-22-16,22 22 0,-22-21 15,21 0-15,-21 20 0,-21-20 0,0 0 16,0-1-16,0 1 15,0 21-15,0-21 0,0 20 0,-21 1 16,0 0-16,0 21 0,0 0 0,-1 0 16,-20 0-16,21 21 0,0 0 15,-22 1-15,22 20 0,0-21 0,0 0 16,0 22-16,21-22 0,-21 0 16,21 0-16,0 0 0,0 0 0,0 1 15,0-1-15,21 0 0,0 0 0,0 0 16,0 0-16,0-21 15,1 22-15,-1-1 0,-21 0 16,21 0-16,-21 0 0,0 22 16,0-22-16,0 21 0,0 0 15,0 1-15,0-1 0,0 0 0,0 22 16,0-22-16,0 22 0,0-22 0,0 22 16,0-1-16,0 1 0,-21-1 15,21 1-15,-21-1 0,-1 1 0,22-22 16,-21 0-16,21 1 0,-21-1 15,0 0-15,21-21 0,-21 22 0,0-22 16,-1-21-16,1 21 0,0-21 0,0 0 16,0 0-16,-22 0 0,22 0 15,-21 0-15,0-21 0,20 0 0,-20 21 16,21-21-16,0-1 0,0 1 16,21-21-16,-22 21 0,22-22 15,-21 1-15,21 0 0,-21-1 0,21-20 16,0 21-16</inkml:trace>
  <inkml:trace contextRef="#ctx0" brushRef="#br0" timeOffset="93520.01">10520 11345 0,'0'-21'32,"-21"21"-1,-1 21-15,22 1-16,-21-22 0,0 21 15,-21 0-15</inkml:trace>
  <inkml:trace contextRef="#ctx0" brushRef="#br0" timeOffset="95631.55">1397 13039 0,'0'0'0,"21"-127"31,-21 106-31,0-1 0,0 1 0,0 0 16,-21 21-16,0 0 0,0 0 0,-22 0 16,1 21-16,0 0 0,-1 22 15,1-1-15,0 0 0,20 1 16,-20-1-16,21 22 0,0-22 0,0 21 15,-1-20-15,22 20 16,0 1-16,0-1 0,0 1 0,0-1 16,0 1-16,0-22 0,22 22 15,-1-22-15,0-21 0,0 21 16,0-20-16,22-1 0,-1-21 0,-21 0 16,21 0-16,22 0 0,-22 0 15,1-21-15,-1-1 0,21 1 0,-20-21 16,-1 21-16,0-22 0,-20 1 15,20 0-15,-21-1 0,0 1 16,0 21-16,-21-21 0,0 20 0,0-20 16,0 21-16,0 42 31,0 21-15,-21-20-16,0 20 0,21 0 0,0 1 15,0-22-15,-21 21 0,21 0 16,0-20-16,0 20 0,0-21 15,21 0-15,0 0 0,0 1 0,1-22 16,20 0-16,-21 0 0,0 0 16,22 0-16,-22 0 0,21 0 0,-21-22 15,22 1-15,-22 0 0,21 0 16,-21-21-16,0 20 0,1-20 0,-1 0 16,-21-1-16,0 22 0,0-21 15,0 0-15,0-1 0,-21 1 16,-1 0-16,1 20 0,0-20 15,-21 21-15,21 0 0,-22 0 16,1 21-16,21 0 0,-22 0 0,22 0 16,-21 0-16,21 21 0,-22 0 15,22 0-15,0 0 0,0 0 0,21 22 16,0-1-16,0 0 0,0 22 16,0-22-16,0 1 0,21-1 15,0-21-15,22 21 0,-22-20 16,21-1-16,-21 0 0,22 0 0,-1-21 15,0 0-15,-21 0 0,22 0 0,-1-21 16,0 0-16,1 0 16,-1-1-16,0 1 0,1-21 0,-1 21 15,0-22-15,-20 1 0,-1 21 16,0-21-16,0-1 0,-21 22 0,0 0 16,0 0-16,0 0 0,0-1 15,0 1-15,0 42 31,-21 1-31,21-1 0,0 0 16,0 21-16,-21 1 0,21-22 0,0 21 16,0 0-16,0 1 0,0-22 15,0 0-15,21 21 0,0-20 0,-21-1 16,42-21-16,-20 21 16,-1-21-16,0 0 0,21 0 0,-21 0 15,22-21-15,-22 21 0,21-21 16,-21-1-16,22 1 0,-22 0 0,0-21 15,0 21-15,0-22 0,1 22 16,-22-21-16,0 21 0,0-22 0,0 22 16,0 0-16,0 0 0,0 0 15,0 42 17,0 0-32,-22 21 0,22-21 0,0 22 0,0-1 15,0-21-15,0 22 0,0-1 16,0-21-16,0 21 0,22-20 15,-1-1-15,0 21 0,0-42 16,0 21-16,22-21 0,-22 0 0,21 0 16,0 0-16,1 0 0,-1 0 15,0-21-15,1 0 0,-1 0 0,0 0 16,-20-1-16,20 1 0,-21-21 16,0 21-16,0-22 0,1 1 0,-22 0 15,0 21-15,0-22 0,0 22 16,0 0-16,0 0 0,0 0 0,-22 21 15,1 0 1,21 21-16,-21-21 0,21 21 16,0 0-16,0 21 15,-21-20-15,21-1 0,0 0 0,0 21 16,0-21-16,0 1 0,-21-1 16,21 0-16,0 0 0,0-42 31,21 0-16,0 0-15,-21-1 0,21-20 16,0 21-16,-21-21 0,0 20 0,22-20 16,-1 21-16,0 0 0,-21 0 15,21-1-15,-21 1 0,21 21 16,-21 21 0,21 1-16,-21-1 0,22 0 15,-22 0-15,0 21 0,0-20 0,0 20 16,0-21-16,21 0 0,-21 22 15,21-22-15,0 0 0,-21 0 0,21 0 16,0-21-16,1 21 0,-1-21 16,0 0-16,0 0 0,21 0 0,-20 0 15,20-21-15,0 0 0,1 21 16,-22-21-16,21-21 0,-21 20 0,0-20 16,22 21-16,-22-21 0,0-1 15,0 1-15,-21-22 0,21 22 16,-21 0-16,22-22 0,-22 22 15,0-22-15,0 22 0,0 0 0,0-1 16,0 1-16,0 21 0,0 0 16,0 42-1,0 21-15,0-21 0,0 22 16,0-1-16,-22 0 0,22 22 0,-21-22 16,21 22-16,0-22 0,0 0 15,0 22-15,0-22 0,0 22 0,0-22 16,0 0-16,0-20 0,0 20 15,21-21-15,1 21 0,-22-20 0,21-22 16,0 21-16,0-21 16,0 0-16,0 0 0,1 0 15,-1-21-15,0 21 0,0-22 0,-21 1 16,21 0-16,0-21 0,-21 21 16,22-22-16,-22 1 0</inkml:trace>
  <inkml:trace contextRef="#ctx0" brushRef="#br0" timeOffset="95848.15">4043 13229 0,'0'0'0,"0"21"0,21-21 16,0 0 0,0 0-16,0 0 0,1 0 15,20 0-15,0 0 0,-21 0 0,22 0 16,20-21-16,-20 0 0,-1 21 15,0-21-15,1 0 0,-1 21 0,0 0 16,-21-21-16,1 21 0,-1 0 16,0 0-16,-21-22 0</inkml:trace>
  <inkml:trace contextRef="#ctx0" brushRef="#br0" timeOffset="96472.79">6329 13441 0,'0'0'0,"0"-21"16,0 0-16,0-1 16,0 1-16,0 0 0,0 0 15,0-21-15,0 20 0,0-20 0,0 21 16,0-21-16,0 20 0,0-20 16,0 21-16,0 0 0,0 0 0,0 42 31,-21 21-31,21-21 0,0 22 15,-22-1-15,22 0 0,0 1 16,-21-1-16,21 21 0,0-20 0,0-1 16,0 0-16,0 22 0,0-22 15,0-21-15,0 22 0,0-1 0,0-21 16,0 0-16,0 1 0,0-1 16,0 0-1,-21-21 1,0 0-16,0 0 15,-22 0-15,22 0 0,-21 0 0,21 0 16,-22 0-16,22 0 0,-21 0 16,21 0-16,0 0 0,-1 0 0,1 0 15,42 0 17,22-21-32,-22 21 0,42 0 0,-20-21 15,-1 21-15,22 0 16,-1-22-16,-21 1 0,22 21 0,-1 0 15,1-21-15,-1 21 0,1-21 16,-22 21-16,1-21 0,-1 21 0,0-21 16,1-1-16,-22 22 0,0-21 0,21 21 15</inkml:trace>
  <inkml:trace contextRef="#ctx0" brushRef="#br0" timeOffset="97476.24">7535 13250 0,'21'-21'0,"-42"42"0,42-63 16,-21 21-16,0 0 0,0 0 15,0-1-15,-21 1 16,0 21-16,0 0 16,0 21-16,0 1 15,-1 20-15,1-21 0,0 21 16,0-20-16,0 20 0,0 0 15,-1 1-15,22-1 0,0 0 0,0 1 16,0-1-16,0 0 0,0-21 16,0 22-16,0-22 0,22 0 0,-1 0 15,0-21-15,21 0 0,-21 0 16,1 0-16,-1 0 0,21 0 16,-21-21-16,22 0 0,-22 0 0,0 0 15,21-1-15,-21 1 0,1-21 16,-22 0-16,21 20 0,-21-20 0,0 0 15,0-1-15,0 22 0,0-21 16,-21 0-16,-1-1 0,1 1 0,0 0 16,-21-1-16,21 22 0,-22 0 0,22 0 15,-21 0-15,21 21 0,-1 0 16,-20 0-16,21 21 0,0-21 16,0 21-16,21 0 0,0 0 0,0 0 15,0 1-15,0-1 0,21-21 16,21 21-16,-21 0 0,22-21 15,-22 0-15,42 0 0,-20 0 0,-1 0 16,0 0-16,1 0 0,-1 0 16,0-21-16,1 0 0,-1 21 0,0-21 15,-21-1-15,22 1 0,-22 0 0,0 0 16,0 0-16,-21 0 0,0-1 16,21 1-16,-21 0 0,22 21 15,-22-21-15,-22 42 47,22 0-47,-21 0 0,21 1 0,0 20 16,-21-21-16,21 21 0,0 1 15,-21-1-15,21 0 0,0 22 0,0-22 16,0 22-16,0-1 0,0 1 0,0 20 16,0-20-16,0-1 0,21 1 15,-21 21-15,21-22 0,0 1 0,1-1 16,-22 1-16,21 20 0,0-20 15,0 20-15,0-20 0,0 21 0,-21-22 16,22 22-16,-1-22 0,0 1 0,-21-1 16,0 1-16,0-1 0,0 1 15,0-22-15,0 22 0,0-22 0,0 21 16,0-20-16,-21-22 0,0 21 16,21-21-16,0 1 0,-22-1 15,1-21-15,0 0 0,0-21 16,0-1-16,0 1 15,21-21-15,-22 0 0,1-1 0,-21 1 16,21-22-16,0 1 0,-1-1 0,-20 1 16,42-1-16,0-20 0,0-1 15,0 0-15,0 1 0,0-1 0,21 0 16,0 1-16,22-22 0,-22 21 16,0 1-16,0-1 0,22 0 15,-22 1-15,0-1 0,0 21 0,0 1 16,0 21-16,-21-1 0,22 1 15,-1 21-15,-21 0 0,21-1 0,-21 1 16,21 0-16,0 0 16,0 21-16,1-21 0,-1 21 0,0-21 15,0-1-15,0 22 0</inkml:trace>
  <inkml:trace contextRef="#ctx0" brushRef="#br0" timeOffset="98059.87">9038 13229 0,'0'-21'31,"0"0"-31,0 0 16,0 0-16,21-1 0,-21 1 15,0 0-15,0 0 0,21 0 16,-21 0-16,0 42 31,0 0-15,0 0-16,0 0 0,-21 0 15,21 22-15,0-22 0,0 0 0,-21 21 16,21-20-16,0 20 16,-21-21-16,21 21 0,-21-20 0,21 20 15,0-21-15,-21 21 0,-1-20 16,1-1-16,21 0 0,-21 0 0,0 0 15,21 0-15,0 1 0,-21-22 0,0 21 16,-1-21 0,1 0-16,0 0 0,0 0 15,0 0-15,0 0 0,-1 0 16,1 0-16,42-21 31,1 21-15,20 0-16,0 0 0,1-22 15,-1 22-15,0-21 0,1 21 0,-1-21 16,-21 21-16,21 0 0,-20-21 16,-1 21-16,0 0 0,0 0 0,-21-21 15,21 21 1</inkml:trace>
  <inkml:trace contextRef="#ctx0" brushRef="#br0" timeOffset="98215.78">9292 13695 0,'0'0'0,"42"42"31,-20-21-31,-22-42 47,0 0-31,-22 21-16,1-21 0</inkml:trace>
  <inkml:trace contextRef="#ctx0" brushRef="#br0" timeOffset="105840.23">15134 15113 0,'-21'0'15,"0"0"-15,21-21 16,0 0-16,21 0 0,21-22 0,-21 22 16,43-21-16,-22-1 0,22 1 0</inkml:trace>
  <inkml:trace contextRef="#ctx0" brushRef="#br0" timeOffset="107140.02">15938 11938 0,'0'0'0,"0"-21"0,0 0 16,0 0-16,0-1 0,0 1 0,0-21 16,0 21-16,0 0 0,0-1 15,0 1-15,0-21 0,0 21 16,-21 0-16,21-1 0,-21 22 0,0 0 16,0 0-16,0 0 15,-22 0-15,22 22 0,-21 20 0,21-21 16,-22 21-16,1 22 0,0-22 0,-1 22 15,1-1-15,0 22 0,20-22 16,-20 1-16,21-1 0,0 1 0,21-1 16,0-20-16,0-1 0,0 22 0,0-43 15,21 21-15,21 0 0,-21-20 16,22-1-16,-1 0 0,0-21 0,1 0 16,-1 0-16,0 0 15,1 0-15,-1 0 0,0 0 0,1-21 16,-1 0-16,0 21 0,-20-22 0,20 1 15,-21 0-15,0 0 0,0 0 16,-21 0-16,0-1 0,0 1 0,0 0 16,0-21-16,-21 42 0,0-21 0,0-1 15,0 22-15,0 0 0,-22-21 16,22 21-16,0 0 0,-21 0 0,20 0 16,1 0-16,0 0 0,42 0 46,0 21-30,22-21-16,-22 22 0,0-1 0,21 0 16,-20 0-16,20 21 0,-21-20 0,0 20 15,0 0-15,1 22 0,-22-22 16,21 22-16,-21-1 0,0 1 0,0-1 16,0 1-16,0 20 0,-21-20 15,-1-1-15,1 1 0,0-1 0,0 1 16,0-1-16,0-20 0,-1 20 0,1-21 15,21 1-15,0-1 0,-21-21 16,21 0-16,0 1 0,0-44 31,0 1-31,0 0 16,21-21-16,0-1 0,-21 1 0,22 0 16,20-22-16,-21 1 0,21 20 0,1-20 15</inkml:trace>
  <inkml:trace contextRef="#ctx0" brushRef="#br0" timeOffset="107527.79">16595 12488 0,'0'0'0,"-22"-21"0,22-21 16,-21 21-16,21 0 0,-21-1 0,21-20 16,0 21-16,0-21 0,0 20 15,21 1-15,0 0 0,22-21 0,-22 21 16,21 21-16,-21-22 0,22 22 15,-1 0-15,0 0 0,1 0 0,-1 22 16,0-1-16,1 0 0,-1 0 16,0 21-16,-20 1 0,-1-1 0,0-21 15,-21 22-15,0-1 0,0 0 0,0 1 16,0-22-16,-21 21 0,0-21 16,-1 0-16,-20 1 0,21-1 0,0 0 15,0-21-15,-1 0 0,1 0 16,0 0-1,21-21-15,0 0 0,0-1 16,0 1-16,0-21 0,0 21 16,21 0-16,0-22 0,1 22 0,-1-21 15,21 21-15,-21-22 0,22 22 0,-1-21 16,21 21-16,-20-22 0,-1 22 16,22 0-16,-22 0 0,0 0 0,22-1 15,-22 22-15,-21-21 0,22 21 0</inkml:trace>
  <inkml:trace contextRef="#ctx0" brushRef="#br0" timeOffset="108597.13">17738 12086 0,'-64'0'16,"128"0"-16,-64 21 16,0 1-16,0-1 0,0 0 0,-22 0 15,1 21-15,0-20 0,21-1 0,-21 21 16,0-21-16,21 0 0,0 22 16,-21-22-16,21 0 0,-22 21 0,22-20 15,0-1-15,0 0 0,0 0 0,0 0 16,22 0-16,-1-21 0,0 0 15,0 0-15,0 0 0,0 0 0,1 0 16,20 0-16,-21 0 0,21-21 16,-20 0-16,-1 0 0,0 0 0,0 0 15,0-1-15,0-20 0,1 21 16,-22-21-16,0-1 0,0 1 16,0 0-16,0-1 0,0 1 0,-22 21 15,1-22-15,0 22 0,-21 0 0,21 21 16,-22 0-16,22 0 0,-21 0 15,-1 21-15,1 0 0,0 1 0,21-1 16,-22 21-16,22 0 0,0-20 16,21 20-16,0-21 0,0 21 0,0-20 15,0-1-15,21 0 0,0 0 0,22 0 16,-22 0-16,21-21 0,0 0 16,1 0-16,-1 0 0,0 0 0,-20 0 15,20 0-15,0 0 0,1-21 16,-1 0-16,0 0 0,1 0 15,-22 0-15,21-1 0,-21-20 0,0 21 16,1 0-16,-1 0 0,-21-1 0,21 1 16,-42 21-1,0 21 1,21 1-16,-22 20 0,1-21 16,21 0-16,0 0 0,-21 22 0,21-22 15,0 0-15,0 0 0,0 0 0,0 1 16,0-1-16,21 0 15,0-21-15,22 0 0,-22 0 0,21 0 16,1 0-16,-1 0 0,0 0 16,1-21-16,-1 21 0,0-21 15,1-1-15,-22 1 0,0 0 0,0 0 16,0 0-16,0 0 0,1-1 0,-22-20 16,0 21-16,0 0 0,0 0 15,0 42 16,0 0-31,-22 0 0,22 0 16,0 0-16,-21 22 0,21-22 0,0 0 16,0 0-16,0 0 15,21 1-15,1-1 0,-1-21 0,0 21 16,0-21-16,21 0 0,-20 0 16,20 0-16,-21 0 0,21 0 15,-20 0-15,20 0 0,-21 0 0,0-21 16,0 0-16,22-1 0,-22 1 0,-21 0 15,21 0-15,0-21 0,-21 20 16,0-20-16,0 0 0,21 21 0,-21-22 16,0 22-16,22-21 0,-22 21 15,0-1-15,0 44 16,0-1 0,0 0-16,-22 0 0,1 21 0,21 1 15,-21-22-15,0 21 0,0 1 16,21-1-16,-21 0 0,-1 1 0,1-1 15,21 0-15,-21 22 0,0-22 16,21 22-16,-21-1 0,21 22 0,-21-22 16,21 1-16,-22 20 0,22-20 0,0 21 15,0-22-15,0 22 0,0-22 16,0 22-16,-21-22 0,21 22 0,-21-21 16,0-1-16,21-21 0,0 22 0,0-22 15,-21 1-15,21-22 0,0 21 16,-21-21-16,42-21 15,0-21 1,0 0-16,0-21 0,22-1 16,-22 1-16,21 0 0,0-22 15,1 1-15</inkml:trace>
  <inkml:trace contextRef="#ctx0" brushRef="#br0" timeOffset="108884.97">19494 12383 0,'0'0'0,"-21"-43"0,-42-105 31,63 127-31,0 0 0,0 0 0,21 21 16,0-22-16,0 22 0,22 0 0,-22-21 16,21 21-16,0 0 15,1 0-15,-22 0 0,21 21 0,1 1 16,-22-1-16,0 0 0,0 0 0,-21 21 15,0-20-15,0 20 0,0-21 16,-21 21-16,0-20 0,-22-1 0,1 0 16,0 0-16,-22 0 0,22 0 15,-22 1-15,1-22 0,-1 21 0,22-21 16,0 0-16,-1 0 0,22 0 0,0 0 16,0 0-16</inkml:trace>
  <inkml:trace contextRef="#ctx0" brushRef="#br0" timeOffset="111159.66">21061 12192 0,'0'0'0,"0"21"0,-21-21 47,21-21-47,0 0 16,0 0-16,0 0 16,0-1-16,0 1 0,21-21 0,0 21 15,0-22-15,0 22 0,0-21 16,1 21-16,-1-22 0,0 22 0,-21 0 15,21 0-15,-21 0 0,21 21 0,-21 21 32,0 21-32,0 1 0,0-1 0,-21 21 15,21-20-15,-21 20 0,21 1 16,0-1-16,0 1 0,-21-22 0,21 22 16,-21-22-16,21 0 0,-22 1 0,22-1 15,0 0-15,0-21 16,-21 22-16,21-22 0,-21 0 0,0 0 15,0-21-15,0 0 16,-1 0-16,1 0 0,0-21 16,0 21-16,-21-21 0,20 0 0,-20 0 15,21-1-15,-21 1 0,20-21 16,1 21-16,0 0 0,0-22 0,21 22 16,0 0-16,0 0 0,0 0 0,21 42 31,-21 0-31,21 0 0,0 0 15,1 0-15,-22 1 0,21 20 16,0-21-16,0 0 0,-21 0 16,21 1-16,0-1 0,22 0 0,-22-21 15,0 21-15,21-21 0,-20 0 16,20 0-16,-21 0 0,21 0 0,1 0 16,-1 0-16,0-21 0,1 0 0,-1 0 15,0 21-15,1-22 0,-22 1 16,21-21-16,-21 21 0,1 0 0,-1-1 15,0-20-15,0 21 0,-21-21 16,0 20-16,0 1 0,0 0 0,0 0 16,0 42-1,-21 0 1,0 0-16,21 1 16,-21-1-16,-1-21 0,22 21 0,-21 0 15,21 0-15,0 0 16,0 1-16,21-22 15,1 0 1,-1 0-16,0 0 0,0 0 16,0 0-16,0-22 0,1 22 15,-1 0-15,0 0 0,0-21 16,0 21-16,0 0 16,1 0-16,-22 21 0,21 1 15,0-1-15,-21 0 16,21 0-16,0 0 0,-21 0 15,21 1-15,1-22 0,-22 21 0,21 0 16,0 0-16,0 0 16,0-21-16,0 0 0,1 0 0,-1 0 15,21 0-15,0 0 0,-20 0 16,20 0-16,21-21 0,-20 0 0,-1 21 16,22-21-16,-22 0 0,0-1 0,1 1 15,-22-21-15,0 21 0,21 0 16,-42-1-16,0-20 0,0 21 0,0 0 15,0 0-15,0-1 0,-21 1 0,-21 0 16,21 0-16,-1 21 16,-20 0-16,21 0 0,-21 0 0,20 0 15,-20 0-15,21 21 0,0 0 16,0 0-16,-1 1 0,1-1 0,0 21 16,21-21-16,-21 0 0,21 1 0,0-1 15,0 0-15,0 0 0,0 0 16,0 0-16,21-21 0,0 22 0,0-22 15,1 0-15,20 0 0,-21 0 16,0 0-16,22 0 0,-22 0 16,0-22-16,21 1 0,-21 21 0,22-21 15,-22 0-15,0 0 0,0-22 0,0 22 16,1-21-16,-1 21 16,0-22-16,0 1 0,-21 0 0,0-22 15,21 22-15,-21 0 0,21-22 16,-21 22-16,0-1 0,0 22 0,0-21 15,0 21-15,0 0 0,0-1 0,0 44 32,0-1-32,0 21 15,0 0-15,0 1 0,0-1 16,-21 22-16,0-22 0,21 0 0,-21 22 16,21-22-16,0 0 0,0-20 15,0 20-15,0-21 0,0 21 0,0-20 16,0-1-16,0 0 0,0 0 15,0 0 1,21-21-16,0 0 0,0 0 0,1 0 16,20 0-16,-21 0 0,21 0 0,-20-21 15,20 0-15,-21 21 0,21-21 16,-20 0-16,20-1 0,-21 1 0,0 0 16,0 0-16,1 0 0,-22 0 15,0-1-15,-22 22 16,1 0-1,0 0-15,0 0 0,0 22 16,21-1-16,-21 0 0,-1 0 0,1 0 16,21 0-16,0 22 0,-21-22 0,21 0 15,0 0-15,0 0 16,0 1-16,21-1 0,0 0 0,1 0 16,-1 0-16,0-21 0,0 0 15,0 0-15,22 0 0,-22 0 0,0 0 16,0 0-16,0 0 0,0-21 0,1 21 15,-22-21-15,21 0 0,0 0 16,0-1-16,-21 1 0,21 0 0,0 0 16,1 0-16,-1-22 0,0 22 0,21 0 15,-21-21-15,22 21 0,-22-1 16,0 1-16,21 0 0,-20 21 16,20 0-16,-21 0 0,0 0 15,0 0-15,1 0 0,-1 21 0,0 0 16,-21 1-16,0-1 0,0 21 0,0-21 15,0 0-15,0 22 0,-21-22 16,0 0-16,-1 0 0,1 22 0,0-22 16,-21 0-16,21 0 0,-1 0 15,1 0-15,0-21 16,42 0 15,0-21-31,-21 0 0,22 0 16,-1 0-16,0 0 0,21-1 0,-21 1 15,1-21-15,-1 21 0,21-22 16,-21 22-16,0-21 0,22 21 0,-22-22 16,0 22-16,-21 0 0,21 21 15,-42 21 1,21 0-16,-21 1 0,0 20 16,0-21-16,-1 21 0,-20-20 15,21 20-15,21-21 0,-21 0 0,21 22 16,-21-22-16,21 0 0,0 0 0,0 0 15,0 0-15,21 1 0,0-1 16,0-21-16,0 21 0,0-21 16,1 0-16,-1 0 0,21 0 15,-21 0-15,0 0 0,1 0 16,-22-21-16,0 0 0,0-1 16,0 1-1,0 0-15,0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6T02:02:46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423 804 0,'0'0'0,"21"0"47,1 0-32,-1 0-15,21 0 0,22 0 0,-22 0 0,21-21 16,22 21-16,-21-21 0,-1 21 16,22-21-16,-1 21 15,1-21-15,0 21 0,-1-21 0,1 21 16,-21-22-16,-1 22 0,-21 0 15,1 0-15,-1 0 0,-21 0 0,-42 0 32,-21 0-32,-1 22 0,-20-22 15,21 21-15,-22-21 0,1 0 0</inkml:trace>
  <inkml:trace contextRef="#ctx0" brushRef="#br0" timeOffset="255.8">974 741 0,'-22'0'16,"22"21"15,0 0-31,0 22 0,0-22 16,0 21-16,0 0 0,0 22 16,0-22-16,0 1 0,22 20 0,-22-21 15,0 22-15,0-22 0,0 1 16,0-1-16,0 0 0,0 1 15,0-1-15,0-21 0,0 0 0,0 0 16,0 1-16,0-1 16,0 0-16,21-42 31,-21 0-31</inkml:trace>
  <inkml:trace contextRef="#ctx0" brushRef="#br0" timeOffset="800.86">1672 1355 0,'0'0'0,"21"0"0,0-21 0,1-1 16,-22 1 0,21 0-16,-21 0 0,0 0 15,0 0-15,0-1 16,0 1-16,-21 0 0,-1 21 0,1-21 15,0 21-15,0 0 0,-21 0 16,20 0-16,-20 0 0,21 21 16,-21 0-16,-1 0 0,22 1 0,-21-1 15,21 21-15,-22-21 0,22 0 16,21 22-16,-21-22 0,0 21 16,21-21-16,0 1 0,0-1 15,0 0-15,0 0 0,0 0 16,21-21-1,0 0-15,0 0 0,0 0 0,1 0 16,20-21-16,-21 0 0,0 21 16,22-21-16,-22 0 0,0-1 15,0-20-15,0 21 0,0 0 0,1 0 16,-1-1-16,0 1 0,-21 0 16,0 0-16,21 21 15,-21 21 1,0 0-1,0 0-15,0 1 0,0-1 16,0 0-16,0 0 16,0 0-16,-21 0 0,21 1 0,0-1 15,0 0-15,0 0 16,0 0-16,21-21 0,0 21 16,0-21-16,1 0 0,20 0 15,-21 0-15,0-21 0,22 21 16</inkml:trace>
  <inkml:trace contextRef="#ctx0" brushRef="#br0" timeOffset="1469.98">2244 1207 0,'0'0'0,"0"-22"16,-22 22-1,1 0-15,-21 0 0,21 0 16,0 22-16,-1-1 0,1-21 15,0 21-15,-21 0 0,21 21 0,21-20 16,-22-1-16,1 0 0,21 0 16,-21 0-16,21 0 0,0 1 15,0-1-15,0 0 0,0 0 0,21-21 16,0 21-16,1-21 16,-1 0-16,0 0 0,21 0 0,-21-21 15,22 0-15,-1 0 16,-21 21-16,22-21 0,-1-22 0,-21 22 15,0 0-15,0 0 0,1 0 0,-22-1 16,0 1-16,0 0 0,0 0 16,0 0-16,-22 42 47,22 0-47,-21 0 0,21 0 15,-21 1-15,21-1 0,0 21 0,0-21 16,-21 22-16,21-1 0,0 0 15,0 1-15,-21 20 0,21 1 16,0-1-16,0 22 0,0-22 0,0 22 16,0-22-16,0 22 0,0-21 15,0 20-15,0 1 0,0-22 16,0 22-16,0 0 0,0-22 16,0 1-16,0-1 0,0 1 0,-21-22 15,-1 0-15,1 22 0,0-22 16,0-21-16,-21 22 0,20-1 0,-20-21 15,0 0-15,-1 1 0,-20-1 16,-1-21-16,1 0 0,-1 0 0,-20-21 16,20-1-16,-20-20 0,20 21 15,1-43-15,-22 22 0,43-21 0,-22-1 16,22 1-16,-1-1 0,22-21 16,0 22-16,21-1 0,0 1 15,0-1-15,0 22 0,21-21 16,0 20-16,22 1 0,-1-22 15,22 22-15,-1-21 0,1-1 0,20 22 16,1-43-16,-22 22 0</inkml:trace>
  <inkml:trace contextRef="#ctx0" brushRef="#br0" timeOffset="1736.17">2879 889 0,'-127'0'16,"105"21"-1,1 22-15,0-22 0,0 21 16,0 0-16,0 22 0,-22-22 16,43 1-16,-21 20 0,0-21 0,0 1 15,21-1-15,0 0 0,0 1 16,0-22-16,0 21 0,0-21 0,0 1 15,0-1-15,0 0 0,21-21 32,0 0-32,-21-21 0,0 0 15</inkml:trace>
  <inkml:trace contextRef="#ctx0" brushRef="#br0" timeOffset="2187.91">2519 1058 0,'0'0'0,"0"-21"0,-21-42 16,21 42 0,0-1-16,21 1 0,21 0 15,-21 0-15,22 0 0,126 0 32,-106 21-32,-20 42 0,-1-21 15,0 21-15,1 1 0,-1 20 0,-21 1 16,0-22-16,1 22 0,-1-22 15,-21 21-15,0-20 0,0 20 0,0-20 16,0-22-16,0 21 0,0 0 16,0-20-16,0-1 0,-21 0 15,-1-21 1,22-21 0,0 0-16,0-1 0,0 1 0,0-21 15,0 0-15,22-1 0,-22 1 16,21 0-16,0-22 0,0 1 15,0 20-15,0-20 0,1-1 16,-1 1-16,0 20 0,0 1 16,21 21-16,-20 0 0,-1 0 0,0-1 15,0 22-15,0 22 16,-21-1-16,0 0 0,0 0 16,0 21-16,0-20 0,0 20 15,0 0-15,0 1 0,-21-22 16,21 21-16,0 0 0,0-20 0</inkml:trace>
  <inkml:trace contextRef="#ctx0" brushRef="#br0" timeOffset="3380.15">3810 1545 0,'0'0'16,"21"-21"-16,-21 0 0,21 0 0,0 0 0,1-1 15,-22 1-15,0 0 0,0 0 16,21-21-16,-21 20 0,0 1 16,0-21-16,-21 21 0,-1 0 0,1-1 15,0 22-15,0 0 0,0 0 16,-22 0-16,22 0 0,-21 0 0,0 22 16,-1-1-16,1 21 0,0 0 15,20-20-15,-20 20 0,0 0 16,21 1-16,-1-1 0,1-21 15,21 21-15,0 1 0,0-22 0,0 21 16,0-21-16,21 1 0,1-1 16,20-21-16,-21 0 0,0 0 0,22 0 15,-1 0-15,-21 0 0,21 0 16,1-21-16,-1-1 0,0 1 0,-20 0 16,20 0-16,-21-21 0,0 20 15,0-20-15,1 0 0,-1 21 16,-21-22-16,21 22 0,-21-21 0,0 21 15,0-1-15,0 1 0,-21 21 32,0 21-32,21 1 15,-22-1-15,22 0 0,0 21 0,0-21 16,0 1-16,0 20 0,0-21 16,0 0-16,0 0 0,0 22 0,0-22 15,22 0-15,-22 0 0,21-21 16,0 21-16,0-21 0,0 0 0,0 0 15,1 0-15,-1 0 0,0 0 16,21-21-16,-21 0 0,1 0 0,-1 0 16,0 0-16,0-1 0,0-20 15,0 21-15,-21-21 0,0 20 16,22-20-16,-22 21 0,0-21 16,0 20-16,0 1 0,0 0 0,0 42 46,-22 0-46,22 1 0,0-1 0,0 0 16,0 21-16,0-21 0,0 1 16,-21 20-16,21-21 0,0 21 0,0-20 15,0-1-15,0 0 16,0 0-16,0 0 0,0 0 0,0-42 47,0 0-47,0 0 15,0 0-15,0-22 0,0 22 0,0-21 16,0 21-16,0-22 0,21 22 16,1-21-16,-1 21 0,0-22 15,0 22-15,0 0 0,0 0 0,1 0 16,20 21-16,-21 0 0,21 0 16,-20 0-16,-1 0 0,21 21 0,-21 0 15,0 21-15,1-20 0,-1-1 16,-21 0-16,0 0 0,0 21 0,0-20 15,0-1-15,0 0 16,0 21-16,0-21 0,0 1 0,0-1 16,0 0-16,-21-21 0,21 21 15,-22-21 1,22-21 0,0 0-16,0 0 15,0-1-15,0 1 0,22 0 16,-1-21-16,0 21 0,0-22 0,21 22 15,1-21-15,-1 21 0,0-22 16,22 22-16,-22 0 0,22 0 0,-22 0 16,0 21-16,1 0 0,-1 0 15,-21 21-15,0-21 0,1 21 16,-22 21-16,0-21 0,0 1 16,0-1-16,0 21 0,0-21 0,0 0 15,-22 22-15,1-22 0,0 0 16,21 0-16,-21 0 0,0 1 0,0-1 15,21 0-15,0 0 0,0-42 47,21 21-47,-21-21 0,21 0 16,0-1-16</inkml:trace>
  <inkml:trace contextRef="#ctx0" brushRef="#br0" timeOffset="3724.13">5440 1418 0,'0'21'31,"21"-21"-31,0 0 16,0 0-16,0 0 0,22 0 16,-22 0-16,0 0 0,21-21 0,-20 21 15,-1-21-15,0 0 0,0 21 16,0-21-16,0 0 0,-21-1 0,0 1 15,0 0-15,0 0 16,-21 21-16,0 0 0,0 0 16,0 0-16,-22 0 0,22 21 15,-21 0-15,21 0 0,0 1 0,-1 20 16,1-21-16,0 21 0,0-20 16,21 20-16,0-21 0,0 21 0,0-20 15,0-1-15,0 21 0,21-42 16,0 21-16,0 0 0,22-21 0,-1 0 15,0 0-15,1 0 16,-1-21-16,0 0 0,1 21 0,-1-21 0,0 0 16</inkml:trace>
  <inkml:trace contextRef="#ctx0" brushRef="#br0" timeOffset="4736.79">7472 1164 0,'0'0'0,"21"0"16,0-21-16,-21 0 15,21 21-15,0-21 0,1 21 16,-1-21-16,0-1 0,21 1 0,-21 0 16,1 0-16,-1 0 0,0 0 15,0-1-15,-21 1 0,0 0 0,-21 21 31,0 0-31,-22 0 0,1 21 16,0 0-16,-1 22 0,1-22 16,0 21-16,-1-21 0,22 22 0,-21-1 15,21-21-15,21 22 0,-21-22 16,21 0-16,0 0 0,0 0 0,0 0 16,0 1-16,0-1 15,21-21-15,0 0 0,0 0 16,21 0-16,-20 0 0,20 0 0,0 0 15,-21 0-15,22 0 0,-1 0 16,-21 0-16,0 0 0,1 0 0,-22-21 16,-22 21-1,1 0-15,0 0 16,-21 0-16,-1 0 0,22 0 16,-21 0-16,0 21 0,20-21 15,-20 21-15,21 0 0,0 0 0,-22 0 16,22 1-16,0-1 0,0 0 15,21 0-15,0 0 0,-21 0 0,21 1 16,0-1-16,21-21 16,0 0-1,0 0-15,0 0 0,1 0 0,20 0 16,-21-21-16,21 21 0,1-22 16,-1 1-16,-21 21 0,22-21 0,-22 0 15,21 21-15,-21 0 0,0-21 16,-21 42 15,0 0-31,0 0 16,-21 22-16,21-22 0,0 0 0,-21 21 15,0 1-15,21-1 0,-21 0 16,21 1-16,0-1 0,0-21 0,-21 21 16,21-20-16,0 20 0,0-21 15,0 0-15,-22-21 0,22 21 0,22-21 47,-1 0-47,0-21 0,0 0 16,0-21-16,0 21 0,1-22 0,20 1 15</inkml:trace>
  <inkml:trace contextRef="#ctx0" brushRef="#br0" timeOffset="5028.1">8911 1101 0,'0'0'0,"0"-21"0,0-1 0,0-20 0,0 21 16,0 0-16,-21 21 15,-21 0-15,20 0 16,1 21-16,-21 0 0,0 0 16,20 22-16,-20-1 0,0 0 15,21 1-15,-22-1 0,22 0 16,0 1-16,0-1 0,0-21 0,-1 21 15,22 1-15,0-22 0,0 21 16,0-21-16,0 1 0,0-1 0,0 0 16,22 0-16,-1 0 0,0-21 15,21 0-15,-21 0 0,22 0 0,-1 0 16,22-21-16,-1 0 0,1 0 16,-22 0-16,21-22 0</inkml:trace>
  <inkml:trace contextRef="#ctx0" brushRef="#br0" timeOffset="5271.95">9461 847 0,'0'0'0,"0"-21"0,0-22 0,0 22 0,-21 21 15,0 0 1,21 21-16,-21 0 0,0 22 16,21-1-16,-21 22 0,-1-22 15,22 21-15,0-20 0,-21 20 0,21-20 16,-21 20-16,21-21 0,0 1 15,-21-22-15,0 21 0,21-21 0,-21 22 16,21-22-16,0 0 0,0 0 16,0 0-16,21-21 15,0 0 1,0 0-16,0 0 0,0-21 0,22 21 16,-22-21-16</inkml:trace>
  <inkml:trace contextRef="#ctx0" brushRef="#br0" timeOffset="5744.08">9969 1312 0,'0'0'0,"0"-21"0,0-63 31,0 62-31,0 1 0,-21 0 0,0 0 16,0 0-16,0 0 0,0-1 15,-1 22-15,1 0 0,0 0 0,0 0 16,-21 22-16,20-1 0,-20 21 15,21-21-15,0 22 0,-22-1 0,22 0 16,0 1-16,0-1 0,21 0 16,0-21-16,0 22 0,0-22 0,0 21 15,0-21-15,0 1 0,0-1 16,21-21-16,0 0 0,0 0 16,1 0-16,-1 0 0,0 0 15,21-21-15,-21 21 0,22-22 0,-22 1 16,21 0-16,-21 0 15,1-21-15,-1 20 0,0 1 0,0-21 16,0 21-16,0 0 0,-21-1 16,0 1-16,0 42 31,-21 1-31,21-1 0,-21 0 16,0 0-16,0 21 0,0-20 15,21-1-15,0 0 0,-22 0 0,22 0 16,0 0-16,0 1 0,0-1 0,0 0 15,0 0-15,22-21 16,-1 0-16,0 0 0,0 0 0,0 0 16,22-21-16,-22 21 15,21-21-15,0 0 0</inkml:trace>
  <inkml:trace contextRef="#ctx0" brushRef="#br0" timeOffset="6136.83">10562 1249 0,'0'0'0,"21"-21"0,-21 0 0,0-1 15,-21 22 17,0 0-32,-21 0 0,20 22 15,-20-22-15,21 21 0,0 0 0,-22-21 16,22 21-16,0 0 0,0 0 16,21 1-16,0-1 15,0 0-15,21-21 16,0 21-16,0-21 0,1 21 0,-1-21 15,0 21-15,21-21 0,-21 0 0,1 22 16,-1-22-16,0 21 0,0 0 16,0-21-16,0 21 0,1-21 0,-22 21 15,0 0-15,0 1 16,-22-22 0,1 0-1,0 0-15,-21 0 0,-1 0 0,1 0 16,21 0-16,-21 0 0,-1 0 0,1 0 15,21 0-15,0 0 0,-1 0 16,1-22-16,21 1 31,21 21-31,1 0 0,-1-21 16,21 0-16,-21 21 0</inkml:trace>
  <inkml:trace contextRef="#ctx0" brushRef="#br0" timeOffset="6523.68">11155 1355 0,'0'0'0,"0"-21"0,21 21 0,-21-22 15,0 1 1,-21 21-16,0 0 16,-1 0-16,-20 0 0,21 0 0,0 0 15,-22 0-15,22 0 0,0 0 16,0 21-16,0-21 0,0 22 0,21-1 15,0 0-15,0 0 16,0 0-16,0 0 0,0 1 16,21-22-16,21 21 0,-21-21 15,22 21-15,-22-21 0,21 0 0,0 21 16,-20-21-16,20 0 0,-21 21 16,21-21-16,-20 0 0,-1 21 0,0-21 15,-21 22-15,0-1 16,-21-21-1,0 21-15,-22-21 0,1 0 0,0 0 16,-1 0-16,1 0 0,0 0 16,-1 0-16,1 0 0,0 0 0,-1 0 15,22 0-15,-21 0 0,21 0 16,-1 0-16,22-21 0,0 0 0,0-1 16</inkml:trace>
  <inkml:trace contextRef="#ctx0" brushRef="#br0" timeOffset="6940.68">11853 1122 0,'0'42'16,"0"-21"-16,0 22 15,0-22-15,0 21 0,0-21 0,0 22 16,0-1-16,-21-21 0,21 22 16,-21-22-16,0 21 0,21-21 0,-21 22 15,-1-1-15,22-21 0,0 0 16,-21 0-16,0 1 0,21-1 0,0 0 16,0 0-16,0-42 31,0 0-16</inkml:trace>
  <inkml:trace contextRef="#ctx0" brushRef="#br0" timeOffset="7379.78">11684 1397 0,'0'0'0,"0"-21"0,-21-21 0,21-1 16,0 22-16,0-21 0,0 21 16,0-1-16,0-20 0,0 21 0,21 0 15,0 0-15,-21-1 0,21 22 16,0-21-16,1 21 0,20 0 0,-21 0 15,21 0-15,1 21 16,-1 1-16,22 20 0,-22-21 0,21 21 16,-20 1-16,-1-1 0,0 0 15,1-20-15,-22 20 0,0 0 0,0 1 16,0-1-16,1 0 0,-22 1 16,0-22-16,0 21 0,0-21 0,0 0 15,0 1-15,0-1 0,-22-21 31,1-21-31,21-1 16,0 1-16,0 0 0,0-21 16,0-1-16,0 22 0,21-21 0,1 0 15,-1-1-15,0 1 0,0-22 16,0 22-16,0 0 0,22-22 16,-22 22-16,0 0 0,0-1 0,0 22 15,1 0-15,20 0 0,-21 0 16,0 21-16,0 0 0,1 0 15,-1 0-15,-21 21 0,0 0 16,0 0-16,0 0 0,0 22 0,0-22 16,0 21-16,0-21 0,0 22 15,0-22-15,0 21 0,0-21 16,0 22-16</inkml:trace>
  <inkml:trace contextRef="#ctx0" brushRef="#br0" timeOffset="8549.12">13060 1672 0,'0'0'0,"21"0"16,127-21 0,-127 0-16,0 0 0,22 0 15,-22-1-15,0 1 0,0 0 16,-21 0-16,0-21 0,0 20 0,0 1 16,0 0-16,0 0 0,-21 0 15,0 0-15,0 21 0,-22 0 16,22 0-16,-21 0 0,0 0 15,-1 0-15,22 0 0,-21 21 0,-1 0 16,1 0-16,21 0 0,-21 0 16,20 1-16,1 20 0,0-21 0,0 0 15,21 22-15,0-22 0,0 0 16,0 0-16,0 0 0,0 0 0,21 1 16,0-22-16,22 0 0,-22 21 15,21-21-15,-21 0 0,22 0 0,-1-21 16,0 21-16,1-22 0,-22 1 15,21 0-15,0 0 0,-20-21 0,20 20 16,-21-20-16,0 21 0,0 0 16,-21-22-16,0 22 0,0 0 15,0 0-15,0 0 0,0 0 0,-21 42 32,0 0-32,21 0 15,-21 0-15,21 0 0,-21 1 16,21-1-16,0 21 0,0-21 0,0 0 15,0 1-15,0-1 0,0 0 16,21 0-16,0 0 0,0-21 0,22 0 16,-22 0-16,21 0 0,-21 0 15,0 0-15,22 0 0,-22 0 0,0-21 16,21 0-16,-20 0 16,-1 0-16,0-1 0,-21 1 0,21-21 15,0 21-15,-21-22 0,0 22 16,0-21-16,21 21 0,-21 0 0,0-1 15,0 1-15,0 42 32,0 1-32,0-1 0,0 0 15,0 0-15,0 0 0,-21 22 0,21-22 16,0 0-16,-21 21 0,21-21 16,-21 1-16,21-1 0,0 0 0,0 0 15,0 0-15,0 0 0,0 1 16,0-44 15,0 1-31,0 0 16,0 0-16,0 0 0,0 0 15,21-1-15,0-20 0,-21 21 0,21-21 16,1 20-16,-1-20 0,0 21 16,0 0-16,0 0 0,0-1 0,1 1 15,20 0-15,-21 21 0,0 0 16,0 0-16,1 21 0,-1 0 0,0 1 15,-21-1-15,0 0 0,0 0 16,0 21-16,0-20 0,0 20 0,0 0 16,0-21-16,0 22 0,0-22 15,0 21-15,0-21 0,0 1 16,0-1-16,0 0 0,0-42 31,0 0-15,0-1-16,0 1 0,0 0 15,21 0-15,-21-21 0,21 20 0,22-20 16,-22 21-16,21-21 0,0 20 16,1-20-16,-1 21 0,0-21 0,1 42 15,-1-22-15,-21 22 16,22 0-16,-22 0 0,0 0 0,0 0 0,0 22 16,-21-1-16,0 0 15,0 0-15,0 0 0,0 0 0,0 22 16,0-22-16,0 0 0,-21 0 15,0 22-15,21-22 0,-21 0 0,21 0 16,-21 0-16,21 0 0,0 1 16,0-1-16,-22-21 0,22 21 15,0-42 17,22 0-32,-1-1 15,0-20-15,0 21 0,0 0 16</inkml:trace>
  <inkml:trace contextRef="#ctx0" brushRef="#br0" timeOffset="8919.89">14795 1566 0,'22'0'31,"-1"0"-15,0 0-16,0 0 0,0-21 15,0 21-15,1-21 0,-1 0 16,0 0-16,0 21 0,0-21 0,0-1 15,1-20-15,-1 21 0,-21 0 16,0 0-16,0-1 0,0 1 0,0 0 16,-21 21-1,-22 0-15,22 0 0,-21 21 16,21 22-16,-22-22 0,22 21 16,-21 0-16,-1 1 0,22-1 0,0 0 15,0 1-15,21-1 0,0-21 16,0 22-16,0-1 0,21-21 0,0 0 15,0 0-15,1 1 0,-1-1 16,21-21-16,0 0 0,1 0 0,-1 0 16,0 0-16,22 0 0,-22-21 0,1 21 15,-1-22-15,0 1 16,1 0-16,-22 0 0,21-21 0,-21 20 0,-21 1 16,0 0-1</inkml:trace>
  <inkml:trace contextRef="#ctx0" brushRef="#br0" timeOffset="9923.73">1122 2074 0,'0'0'0,"-21"0"0,21-21 16,-22 21-16,1 0 16,64 0 15,-22 0-16,21 0-15,0 0 0,22 0 0,-22 0 16,43 0-16,-22 0 0,22 0 16,0 0-16,-1 0 0,22 0 0,-21 0 15,21 0-15,0 0 0,-1 0 16,22 0-16,22 0 0,-22 0 0,21 0 16,0-21-16,0 21 0,0 0 15,22 0-15,-1-21 0,21 21 16,-20 0-16,20 0 0,1 0 0,-1 0 15,1 0-15,-1 0 0,22 0 16,-22 0-16,22 0 0,-21 0 16,20 0-16,1 0 0,-22 0 0,22 0 15,0 0-15,-1 0 0,1 0 16,0 0-16,-22 0 0,22 0 0,0 0 16,-22 0-16,22 0 0,-22 0 15,22 0-15,0 0 0,-22 0 0,22 0 16,-1 0-16,1 0 0,0 0 15,-1 0-15,1 0 0,0 21 0,-1-21 16,1 0-16,0 0 0,-1 0 16,1 0-16,0 0 0,-22 0 0,22 0 15,-22 0-15,1 0 16,-22 0-16,1 0 0,-1 0 0,-21 0 16,0 0-16,-21 0 0,0 0 15,0 0-15,-21 0 0,0 0 0,0 0 16,-22 0-16,1 0 0,-21 0 15,-1 0-15,1 0 0,-22 0 0,0 0 16,-21 0-16,22 0 0,-22 0 16,0 0-1,-42 0 32,0-21-31</inkml:trace>
  <inkml:trace contextRef="#ctx0" brushRef="#br0" timeOffset="29651.24">4000 3027 0,'0'0'0,"22"0"0,-1 0 0,0-21 16,0 21-16,0-21 15,0 21-15,1 0 0,-22-22 16,21 22-1,-42 22 17,-1-1-17,1 0-15,0 0 0,0 0 16,-21 0-16,-1 22 0,1-1 0,0 0 16,-22 1-16,1-1 0,-1 22 15,1-22-15,-1 0 0,1 1 0,-1-1 16,1-21-16,20 21 0,1-20 15,0-1-15,-1 0 0,22 0 16,0 0-16,0-21 0,0 0 0,21 21 16,0-42 15,0 0-31,0 0 16,21 21-16,0-21 15,0 21-15,0-21 0,0 21 16,1-22-16,-1 22 0,21 0 0,-21 0 15,22 0-15,-22 0 0,21 0 16,0 0-16,1 22 0,-1-1 0,0-21 16,-20 21-16,20 0 0,0 0 15,1 0-15,-22 1 0,21-1 0,-21 0 16,22-21-16,-22 21 0,0 0 16,0-21-16,0 21 0,0-21 0,1 22 15,-1-22-15,-21 21 0,21-21 16,0 0-1,-21 21-15,0-42 47,21 0-47,0-1 16,-21 1-16,22 0 16,-1 0-16</inkml:trace>
  <inkml:trace contextRef="#ctx0" brushRef="#br0" timeOffset="30325.2">5016 3514 0,'22'0'0,"-44"0"0,65 0 16,-22-21-16,0 21 0,0-22 15,0 1-15,1 21 16,-22-21-16,21 0 0,0 21 0,-21-21 15,0 0-15,21-1 0,-21 1 16,21 0-16,-21 0 0,0 0 0,0 0 16,0-1-16,0 1 0,0 0 15,-21 0-15,0 0 0,0 21 0,0 0 16,-1-21-16,1 21 16,0 0-16,-21 0 0,21 0 0,-22 21 15,1 0-15,0 0 0,-1 0 16,1 0-16,0 22 0,-1-22 0,22 21 15,-21 1-15,21 20 0,-22-21 16,22 1-16,21-1 0,-21 0 0,21-20 16,-21 20-16,21-21 0,0 21 15,0-20-15,0-1 0,0 0 0,0 0 16,21 0-16,0-21 16,0 0-16,0 0 0,1 0 15,-1 0-15,21 0 0,-21-21 16,22 0-16,-22 0 0,21 0 15,0-1-15,-20 1 0,20 0 16,0-21-16,-21-1 0,22 1 0,-22 21 16,21-43-16,-21 22 0,1 21 15,-1-21-15,-21-1 0,0 22 0,21 0 16,-21 0-16,21 21 16,-21-21-16,0 42 15,0 21 1,0-21-16,0 0 0,0 22 0,0-22 15,0 21-15,0 1 0,0-22 16,0 21-16,0-21 0,0 0 0,0 22 16,0-22-16,21 0 15,-21 0-15,21 0 0,-21 1 16,0-1-16,22-21 0,-1 0 16,0 0-1,0 0-15,0 0 0,0 0 16,1 0-16,-1-21 0,0-1 15,0 1-15</inkml:trace>
  <inkml:trace contextRef="#ctx0" brushRef="#br0" timeOffset="30933.17">5800 2985 0,'0'0'0,"0"21"0,0 0 15,0 0-15,0 0 16,0 0-16,21 1 15,0-1-15,0 0 0,-21 0 16,21 0-16,0 0 0,1 22 0,-1-22 16,0 0-16,21-21 0,-21 21 15,1 0-15,-1 1 0,0-22 0,0 21 16,0 0-16,0-21 0,1 0 16,-1 0-16,0 21 0,0-21 0,0 0 15,0 0-15,1 0 16,-1 0-16,0 0 15,-21 21 32,-21 0-47,0 1 16,-1-22-16,1 21 0,-21 0 16,21 0-16,-22 0 0,1 0 0,21 1 15,-21-1-15,-1 0 0,1 21 16,21-21-16,-22 1 0,22-1 0,0 0 15,0 0-15,0-21 0,0 21 16,-1 0-16,1-21 0,0 22 0,21-1 16,-21-21-16,21 21 0,-21-21 15,21 21-15,-21-21 16,21 21 0,0-42 15</inkml:trace>
  <inkml:trace contextRef="#ctx0" brushRef="#br0" timeOffset="50939.26">2498 4974 0,'0'0'0,"0"-21"0,0 0 0,-22 0 16,22 0-16,0-1 15,0 44 16,0-1-31,0 0 0,0 0 0,0 21 16,0 22-16,0-22 0,0 22 16,0-1-16,22 1 0,-22 20 15,21 1-15,-21 21 0,0-21 16,0 20-16,21-20 0,-21 21 16,0-21-16,0 20 0,21 1 0,-21 21 15,0-21-15,0 0 0,0-21 16,0 20-16,0-20 0,0 0 0,0-1 15,21 1-15,-21 0 0,0-22 16,21 1-16,-21-1 0,0-20 0,0-1 16,22 0-16,-22 1 0,21-22 15,-21 21-15,0-21 0,0 0 16,0 1-16,21-22 0,-21-22 31,0 1-31,21-21 0,-21 0 0,0-1 16,0-20-16,0-1 0,0-20 15</inkml:trace>
  <inkml:trace contextRef="#ctx0" brushRef="#br0" timeOffset="52112.37">2413 4911 0,'0'0'0,"0"-21"15,21-1 1,0 22-16,0 0 0,22-21 15,-1 21-15,22-21 0,-22 21 16,21-21-16,22 0 0,-21 21 0,-1-21 16,22 21-16,-1-22 15,22 22-15,0-21 0,0 21 0,0-21 16,21 21-16,-21-21 0,21 0 16,0 21-16,21-21 0,0-1 0,21 22 15,1-21-15,-22 0 0,21 21 16,0-21-16,1 21 0,-1 0 0,0-21 15,-20 21-15,-1-21 0,0 21 16,0 0-16,-21 0 0,21 0 0,0 0 16,-21-22-16,0 22 0,-21 0 15,0-21-15,-21 21 0,21 0 0,-22 0 16,1-21-16,-22 21 16,22 0-16,-21 0 0,-1 0 0,1-21 15,-22 21-15,0 0 0,1 0 16,-22 0-16,21 0 0,-21 0 0,0 0 15,-21 21 17,0 0-32,0 0 15,0 1-15,0-1 0,0 21 0,0-21 16,0 22-16,0-1 0,0 0 16,0 22-16,0-22 0,0 22 0,0-1 15,0 1-15,0-22 0,0 21 16,22 1-16,-1-22 0,0 22 15,0-1-15,0 1 0,0-1 16,1 1-16,-1-1 0,0 22 0,0-22 16,0 1-16,0-1 0,-21 1 0,22-1 15,-1 1-15,-21-1 0,0-20 16,21 20-16,0-20 0,-21 20 0,21-21 16,-21 22-16,0-22 0,0 22 15,0-22-15,0 0 0,0 1 0,0-1 16,0 0-16,0 1 0,-21-22 0,21 21 15,-21-21-15,0 22 0,21-22 16,-21 0-16,-1 0 0,22 22 0,-21-22 16,0 0-16,21 0 0,-21 0 15,0 0-15,0-21 0,21 22 16,-22-1-16,1 0 0,0 0 16,0-21-16,21 21 0,-21-21 0,0 0 15,21 21-15,-22-21 0,1 22 16,0-22-16,-21 0 0,21 21 0,-22-21 15,22 0-15,-21 21 0,-1-21 16,1 0-16,-21 21 0,20-21 0,-20 0 16,-1 21-16,1-21 0,-1 0 0,1 21 15,-22 1-15,0-22 16,1 0-16,-22 0 0,0 21 0,0-21 0,0 0 16,-21 0-16,22 0 0,-22 21 15,-22-21-15,1 0 0,0 0 16,0 21-16,0-21 0,0 0 0,-1 0 15,1 21-15,-21-21 0,21 0 0,0 21 16,21-21-16,-22 22 0,22-22 16,22 0-16,-22 21 0,21-21 0,0 21 15,0-21-15,0 21 0,0-21 16,1 21-16,20-21 0,-21 21 16,21-21-16,1 0 0,-1 22 0,22-22 15,-1 21-15,1-21 0,20 0 0,1 0 16,21 0-16,0 0 0,-1 0 15,1 0-15,21-21 16,0-1-16,0 1 0,0-21 16,0 21-16,0-22 0,0 22 15</inkml:trace>
  <inkml:trace contextRef="#ctx0" brushRef="#br0" timeOffset="56531.65">3048 5228 0,'0'-21'15,"0"0"-15,21 21 0,-21-21 0,0 0 16,0-1-16,0 1 16,0 0-16,0 0 0,0 0 15,0 42 32,0 0-47,0 0 0,0 22 0,0-22 16,0 21-16,0-21 0,0 22 15,-21-22-15,21 0 0,0 21 16,-21-21-16,21 1 0,0-1 0,0 0 16,0 0-16,0 0 15,0-42 17</inkml:trace>
  <inkml:trace contextRef="#ctx0" brushRef="#br0" timeOffset="56761.62">3217 5017 0,'0'21'16,"0"0"-16,0 0 0,0 21 15,0-20-15,0 20 0,0-21 16,0 0-16,0 22 0,0-22 0,0 0 15,0 21-15,0-21 0,0 1 16,0-1-16,0 0 0,0 0 16,0 0-16</inkml:trace>
  <inkml:trace contextRef="#ctx0" brushRef="#br0" timeOffset="56951.51">3006 5355 0,'21'0'31,"0"0"-31,0 0 0,0 0 16,0 0-16,1-21 15,20 21-15,-21-21 0,0 21 0,0-21 16,1 21-16,-1 0 0,0-21 15,0-1-15</inkml:trace>
  <inkml:trace contextRef="#ctx0" brushRef="#br0" timeOffset="57307.47">3344 5271 0,'21'0'31,"1"0"-31,-1 0 0,0 0 16,0 0-16,0-22 0,0 22 16,1-21-16,-1 0 0,0 0 15,0 0-15,-21 0 16,-21 21 15,0 21-31,0-21 0,-1 21 0,-20 0 16,21 0-16,21 0 0,-21 22 15,0-22-15,-1 0 0,22 0 0,-21 22 16,21-22-16,0 0 16,0 0-16,0 0 0,21-21 15,1 0-15,-1 0 0,0 0 16,21 0-16,-21 0 0,1 0 0,20 0 16,-21 0-16,21-21 0,-20 0 15,20 0-15,-21 0 0,0-1 0,0 1 16,1-21-16</inkml:trace>
  <inkml:trace contextRef="#ctx0" brushRef="#br0" timeOffset="57523.92">3789 5038 0,'0'0'0,"0"-21"0,0 42 47,0 0-47,0 21 0,0-21 15,0 1-15,0 20 16,0-21-16,0 21 0,0-20 0,0 20 15,0-21-15,0 0 0,0 0 16,0 1-16,0-1 0,0 0 0,0 0 16,0 0-1,0-42 1,0 0-16,21 0 16</inkml:trace>
  <inkml:trace contextRef="#ctx0" brushRef="#br0" timeOffset="57760.03">3958 4932 0,'0'85'32,"0"-64"-32,0 21 0,0-21 0,0 22 15,0-1-15,0-21 0,0 21 0,0-20 16,0 20-16,0-21 0,0 0 15,0 0-15,0 1 0,0-1 0,0 0 16,0 0-16,0 0 16,0-42 15,21 0-31</inkml:trace>
  <inkml:trace contextRef="#ctx0" brushRef="#br0" timeOffset="58115.98">4149 5207 0,'0'21'31,"0"0"-31,0 1 0,0-1 16,0 0-16,0 0 0,0 0 15,0 0-15,0 1 0,0-1 16,21-21-16,-21 21 0,21-21 15,0 0-15,0 0 0,0 0 16,1 0-16,-1 0 16,0 0-16,-21-21 0,21 21 0,0-21 15,-21-1-15,0 1 0,0 0 16,0 0-16,0 0 0,0 0 16,0-1-16,-21 1 0,0 0 15,0 21-15,0-21 0,-1 21 0,1 0 16,0 0-16,0 0 15,0 0-15,0 0 16,-1 21-16,1-21 0,0 21 16,0-21-16,21 21 0,-21-21 0,0 22 15,-1-1-15</inkml:trace>
  <inkml:trace contextRef="#ctx0" brushRef="#br0" timeOffset="58571.64">2836 5779 0,'0'0'16,"-21"0"-16,21 21 15,21-21 17,22 0-32,-22 0 15,0 0-15,21 0 0,1 0 16,-1 0-16,21 0 0,1 0 16,-1-21-16,1 21 0,21-22 15,-1 1-15,1 21 0,0-21 0,20 0 16,-20 21-16,0-21 0,-1 0 15,1 21-15,0-22 0,-22 1 0,22 21 16,-22 0-16,-20-21 0,20 21 16,-20 0-16,-1 0 0,-21-21 0,21 21 15,-20 0-15,-1 0 16,-42 0 0,-1 0-1,1 0-15,0 0 16,0 0-16,0 0 0,-22 0 15,22 0-15,0 0 0</inkml:trace>
  <inkml:trace contextRef="#ctx0" brushRef="#br0" timeOffset="58724.75">4381 5609 0,'0'21'32,"0"1"14,-21-22-46,0 0 16,0 0 0</inkml:trace>
  <inkml:trace contextRef="#ctx0" brushRef="#br0" timeOffset="59583.28">6562 5398 0,'0'0'0,"-22"0"32,22 21-17,0 0-15,0 0 0,0 0 0,0 0 16,0 1-16,0 20 0,0-21 16,0 21-16,0 1 0,0-22 0,0 21 15,0-21-15,0 22 0,0-22 16,0 0-16,0 0 0,0 0 0,0 1 15,0-1-15,22 0 16,-22-42 15,0 0-15,0-1 0,0 1-16,0 0 0,0 0 0,0 0 15,0 0-15,21-1 0,-21 1 16,0 0-16,21 0 0,0 0 0,0 21 15,0-21-15,1 21 0,-1 0 16,0 0-16,0 0 0,21 0 0,-20 0 16,-1 0-16,0 0 0,0 0 15,0 21-15,0 0 0,-21 0 16,0 0-16,0 0 0,-21 1 16,0-1-16,0 0 0,0 0 0,-22 0 15,22 0-15,0-21 0,0 22 16,0-1-16,0-21 0,-1 0 15</inkml:trace>
  <inkml:trace contextRef="#ctx0" brushRef="#br0" timeOffset="60215.91">7091 5630 0,'21'-21'15,"-42"42"-15,42-63 0,-21 63 47,0 0-47,0 1 16,0-1-16,-21 0 0,21 0 0,0 0 16,0 0-16,0 1 0,0-1 15,0 0-15,0 0 0,0 0 0,0 0 16,0 1-16,21-22 15,0 0-15,0 0 16,0 0-16,1-22 16,-1 22-16,0-21 0,0 0 15,-21 0-15,21 0 0,-21-22 16,21 22-16,-21 0 0,0 0 0,0-21 16,0 20-16,0 1 0,0 0 15,0 0-15,0 0 16,0 42 15,22 0-31,-22 0 0,0 0 0,0 1 16,21-1-16,-21 21 0,0-21 15,0 22-15,21-1 0,0 0 0,-21 1 16,21-22-16,-21 21 0,0 0 0,21 1 16,-21-1-16,0 0 0,0 1 15,0-1-15,0 0 0,0-20 0,0 20 16,0 0-16,0-21 0,0 22 15,-21-22-15,21 0 0,-21-21 16,21 21-16,-21-42 16,21 0-1,-21 0-15,0 0 0,21-22 0,0 22 16,0-21-16,-22 21 0,22-22 16,0 1-16,0 21 0,0-22 0,0 1 15,0 21-15,0-21 0,0-1 16,22 1-16,-1 0 0,0 20 0,0-20 15,0 0-15,0-1 0,1 1 16,-1 0-16,0 21 0</inkml:trace>
  <inkml:trace contextRef="#ctx0" brushRef="#br0" timeOffset="60564.22">7683 5630 0,'0'0'0,"0"-21"32,22 21-32,-1-21 15,0 0-15,0 0 16,0 0-16,-21-1 0,21 1 16,-21 0-1,-21 21 1,0 0-16,0 21 15,0-21-15,0 21 0,-1 1 0,1-1 16,0 21-16,0-21 0,21 22 16,0-22-16,0 21 0,0-21 0,0 0 15,0 1-15,0-1 0,0 0 16,0 0-16,21-21 0,0 21 16,0-21-16,1 0 0,-1 0 0,21 0 15,-21 0-15,22-21 0,-22 0 16,0 0-16,0 0 0,0 21 15</inkml:trace>
  <inkml:trace contextRef="#ctx0" brushRef="#br0" timeOffset="61035.35">6413 6160 0,'0'0'0,"-21"0"0,0 0 0,21 21 15,-21-21-15,42 0 31,0 0-31,22 0 16,-22 0-16,21 0 0,22-21 0,-22 21 16,21-22-16,22 22 0,-21 0 0,20-21 15,1 21-15,0-21 0,-1 21 16,1-21-16,-22 21 0,22-21 16,0 21-16,-1 0 0,1-21 15,0-1-15,-22 22 0,22 0 0,-22-21 16,1 21-16,-1 0 0,-20 0 0,-1-21 15,-21 21-15,0 0 0,1 0 16,-1 0-16,0 0 0,-42 0 31,0 0-31,-1 0 16,1 0-16,0-21 0,0 21 16,0 0-16,0 0 0,-1 0 0,1 0 15</inkml:trace>
  <inkml:trace contextRef="#ctx0" brushRef="#br0" timeOffset="61148.29">8022 5948 0,'0'21'47,"-21"-21"-47,0 0 16</inkml:trace>
  <inkml:trace contextRef="#ctx0" brushRef="#br0" timeOffset="62075.44">3535 6456 0,'0'0'0,"0"-42"31,21 42-31,-21-22 0,0 1 0,0 0 16,0 0-16,-21 0 15,0 21-15,-1-21 0,1 21 0,0 0 16,0-22-16,0 22 0,0 0 16,-1 0-16,1 0 0,0 0 0,0 0 15,0 22-15,0-1 16,-1 0-16,22 0 0,-21 0 0,0 22 16,0-22-16,21 21 0,0-21 15,0 22-15,0-22 0,0 0 0,0 0 16,0 0-16,0 0 0,0 1 15,21-22 1,0-22 0,0 22-16,1-21 0,-1 0 0,21 0 15,-21 0-15,0 0 16,1-22-16,-1 22 0,0-21 0,0 21 16,0-1-16,0 1 0,-21 0 15,0 0-15,0 0 0,0 42 31,0 0-15,0 0-16,0 22 0,0-22 16,0 21-16,0-21 0,0 0 0,0 22 15,0-22-15,0 0 0,0 0 16,0 0-16,0 1 0,22-1 31,-1-21-31,0-21 16,0-1-1,-21 1-15,21 0 0,0 0 0</inkml:trace>
  <inkml:trace contextRef="#ctx0" brushRef="#br0" timeOffset="62587.14">3768 6075 0,'0'0'0,"0"21"31,0 0-31,0 0 0,0 1 0,0-1 16,0 0-16,0 0 0,0 21 0,0-20 16,0 20-16,0-21 15,0 21-15,0-20 0,0-1 0,0 21 16,0-21-16,0 0 0,0 1 16,0-1-16,0 0 0,0-42 46,0 0-46,0-1 16,0 1-16,0 0 0,0 0 0,0 0 16,0 0-16,0-1 0,21 1 15,0 0-15,0 21 0,0-21 0,0 0 16,1 21-16,-1-21 0,0 21 16,21-22-16,-21 22 0,1 0 15,-1 0-15,0 0 0,0 0 0,0 0 16,0 22-16,1-1 0,-1 0 15,-21 0-15,0 0 0,0 0 16,0 1-16,0-1 0,-21 0 16,-1 0-16,1 0 0,0 0 0,-21 1 15,21-22-15,-1 21 0,1-21 16,0 0-16,0 21 0,0-21 0,0 0 16,-1 0-16,1 0 15,21-21 16,0 0-31,21 21 0,1-22 16,-1 1-16,0 0 0</inkml:trace>
  <inkml:trace contextRef="#ctx0" brushRef="#br0" timeOffset="62900.96">4530 6160 0,'-22'0'32,"1"0"-17,0 0-15,0 0 0,0 21 0,0 0 16,21 0-16,-22-21 0,1 21 16,0 22-16,21-22 0,0 0 0,0 21 15,-21-21-15,21 1 0,0 20 16,0-21-16,0 0 0,0 0 0,0 1 15,0-1-15,21-21 16,0 0-16,0 0 16,22 0-16,-22 0 0,0-21 15,0-1-15,0 22 0,1-21 0,-1 0 16,0 21-16,-21-21 0,0 0 16</inkml:trace>
  <inkml:trace contextRef="#ctx0" brushRef="#br0" timeOffset="63319.72">3090 6858 0,'-21'21'15,"42"-21"1,22 0 0,-22 0-16,21 0 0,0 0 15,22 0-15,-22-21 0,22 21 0,-1-21 16,22 21-16,-22-21 0,22 21 15,-21-21-15,20-1 0,-20 22 0,-1-21 16,1 21-16,-1-21 0,-20 21 16,20 0-16,-21-21 0,-20 21 0,20 0 15,-21-21-15,0 21 0,0 0 16,1 0-16,-1 0 16,-21-21 30</inkml:trace>
  <inkml:trace contextRef="#ctx0" brushRef="#br0" timeOffset="63948.39">6794 6646 0,'0'-21'15,"0"42"16,0 1-31,0-1 0,22 0 16,-22 0-16,0 0 0,21 0 0,0 1 16,0-1-16,-21 0 0,0 0 15,21 0-15,-21 0 0,21 1 0,-21-1 16,0 0-16,0 0 16,22-21 15,-22-21-16,0 0-15,21 21 0</inkml:trace>
  <inkml:trace contextRef="#ctx0" brushRef="#br0" timeOffset="64216.24">7091 6583 0,'0'0'15,"0"21"1,0 0-16,-21 0 15,-1 1-15,1-1 0,0 0 0,0 0 16,0 0-16,0 0 0,21 22 16,-22-22-16,1 0 0,0 0 0,21 0 15,-21 1-15,21-1 16,-21 0-16,0 0 16,42-21 15,0 0-31,0-21 0,0 0 15,0 0-15,1 21 16,-1-22-16,0 1 0</inkml:trace>
  <inkml:trace contextRef="#ctx0" brushRef="#br0" timeOffset="64647.99">7218 6625 0,'0'21'31,"0"1"-31,0-1 0,0 0 16,0 0-16,0 0 0,0 0 16,0 1-16,0-1 15,21-21-15,0 0 16,0 0 0,0 0-1,-21-21-15,22 21 0,-22-22 16,0 1-16,0 0 0,21 0 15,-21 0-15,0 0 0,21-1 16,-21 1-16,0 42 47,0 1-47,0-1 16,0 0-16,0 0 0,0 21 15,0-20-15,0-1 0,0 0 0,0 0 16,0 0-16,0 0 0,0 1 0,0-1 15,0 0-15,0 0 16,0 0 0,0-42 15,0 0-31,0 0 0,0 0 16,0-1-16</inkml:trace>
  <inkml:trace contextRef="#ctx0" brushRef="#br0" timeOffset="65183.7">7493 6646 0,'21'0'16,"0"0"0,0 0-16,1 0 15,-1 0-15,0 0 0,0-21 16,0 0-16,22 21 0,-22-21 15,0 21-15,0 0 0,0-21 0,0 21 16,1 0 0,-44 21 15,1 0-31,21 0 0,-21 0 0,0 1 16,-21-1-16,20 21 0,1-21 15,0 0-15,0 1 0,0-1 16,0 0-16,-1 0 0,1-21 0,0 21 15,21 0-15,-21-21 0,21 22 16,0-44 15,0 1-15,21 0-16,0 0 16,0 21-16,-21-21 0,22 21 15,-1 0-15,0 0 16,0 0-16,0 0 15,0 21-15,-21 0 0,22 0 16,-22 0-16,21-21 16,-21 22-16,21-1 15,0 0-15,0-21 16,0 0-16,1 0 16,-1 0-16,-21-21 15,0 0-15,0-1 16,0 1-16</inkml:trace>
  <inkml:trace contextRef="#ctx0" brushRef="#br0" timeOffset="65563.84">6879 7070 0,'0'0'16,"-21"21"-16,0-21 0,21 21 16,-21-21-16,-1 21 0,44-21 31,20 0-15,-21 0-16,21 0 0,1 0 0,20 0 15,1-21-15,-1 21 0,1-21 16,-1 21-16,22-21 0,0 0 0,-22 21 15,22-22-15,-1 1 0,1 21 16,-21-21-16,-1 21 0,1 0 0,-1-21 16,-21 21-16,1 0 0,-1 0 0,-21 0 15,0-21-15,1 21 0,-1 0 16,-42 0 15,-1 0-31,1 0 0,0 0 16,-21 0-16,21 0 0,-22 0 0,1 0 15</inkml:trace>
  <inkml:trace contextRef="#ctx0" brushRef="#br0" timeOffset="69543.91">6244 6541 0,'21'21'62,"-21"0"-46,0 0-16,0 0 0,0 0 15,0 1-15,0-1 16,0 0-16,0 0 0,0 0 16,0 0-16,21-21 15</inkml:trace>
  <inkml:trace contextRef="#ctx0" brushRef="#br0" timeOffset="69743.78">6308 6900 0,'0'22'16,"0"-1"-16,0 0 15,0 0 16,0 0-15</inkml:trace>
  <inkml:trace contextRef="#ctx0" brushRef="#br0" timeOffset="69948.67">6329 7281 0,'0'0'0,"0"22"0,0-1 0,0 0 16,0 0-16,0 0 0,0 0 31,0-42 16,0 0-47,0 0 0,0 0 0,0 0 15,0-1-15,21 1 0</inkml:trace>
  <inkml:trace contextRef="#ctx0" brushRef="#br0" timeOffset="70236.41">6456 6519 0,'0'0'16,"0"-21"0,21 21-1,0 0 1,0 0-16,0 0 15,1 0-15,-1 0 0,0 0 16,0 0-16,0 0 16,0 0-16,1 0 0,-1 0 0,21-21 15</inkml:trace>
  <inkml:trace contextRef="#ctx0" brushRef="#br0" timeOffset="70435.28">7281 6456 0,'0'0'0,"21"0"0,22 0 31,-22 0-31,0 0 0,0 0 0,0 0 16,1 0-16,-1-21 16,0 21-16,0-21 0,21 21 0,-20-22 15,20 22-15,-21-21 0,21 21 16,1-21-16,-1 21 0,0 0 0</inkml:trace>
  <inkml:trace contextRef="#ctx0" brushRef="#br0" timeOffset="70612.19">8340 6287 0,'42'0'15,"-21"0"16,0 0-31,0 0 16,1-22 0,-1 22-16,0 0 0,0-21 15</inkml:trace>
  <inkml:trace contextRef="#ctx0" brushRef="#br0" timeOffset="70824.07">8784 6308 0,'0'0'0,"0"21"0,0 0 0,0 0 16,0 0-16,0 1 0,0-1 16,0 0-1,0 0-15,0 0 0,0 0 16,0 1-16,0-1 0,0 0 0,0 0 16,0 0-16,0 0 15,0 1-15,0-1 0,21 0 0,-21 0 16,0 0-16,0 0 0,21 1 15,-21-1-15</inkml:trace>
  <inkml:trace contextRef="#ctx0" brushRef="#br0" timeOffset="70978.99">8869 7006 0,'0'0'0,"0"21"16,0 1-1</inkml:trace>
  <inkml:trace contextRef="#ctx0" brushRef="#br0" timeOffset="71167.87">8636 7176 0,'-21'0'0,"42"0"0,-63 21 0,20-21 16,1 21-16,0-21 16,0 0-16,0 0 15,0 0 1,-1 0-16,1 0 0,0 0 16,0 0-16,0 0 15,0 0-15,-1 0 0</inkml:trace>
  <inkml:trace contextRef="#ctx0" brushRef="#br0" timeOffset="71356.75">7789 7303 0,'0'0'0,"-42"0"0,21 0 0,-22 21 0,22-21 16,0 0-16,0 0 0,0 21 16,0-21-16,-1 0 0,1 0 0,0 0 15,0 0-15,0 0 16,21 21-16,-21-21 0,-1 0 15,1 0-15,21-21 16,-21 21 0,0-21-16</inkml:trace>
  <inkml:trace contextRef="#ctx0" brushRef="#br0" timeOffset="71511.13">7154 7345 0,'0'0'0,"-21"21"0,0-21 0,0 0 16,21 21-16,-21-21 0,-1 0 15,1 0 48</inkml:trace>
  <inkml:trace contextRef="#ctx0" brushRef="#br0" timeOffset="71659.05">6646 7514 0,'0'0'0,"-21"0"0,0 21 0,0-21 16,0 0-16,-1 0 15,1 0 1,21 22-16,-21-22 16,0 0-1</inkml:trace>
  <inkml:trace contextRef="#ctx0" brushRef="#br0" timeOffset="73251.5">1206 8827 0,'0'0'0,"0"-22"47,0 1-47,0 0 0,22 0 16,-22-21-16,0 20 0,0 1 15,0 0-15,0 0 0,0 0 16,0 0-16,-22-1 0,-20 1 16,21 0-16,0 21 0,-22-21 0,22 21 15,0 0-15,-21 0 0,21 0 16,-1 21-16,-20 0 0,21 0 16,-21 1-16,20-1 0,1 21 0,0 0 15,-21-20-15,21 41 0,21-21 16,0 1-16,-22-1 0,22 0 15,0 1-15,0-1 0,0 0 0,0 1 16,0-22-16,22 0 0,-1 0 16,-21 0-16,21 1 0,0-22 15,0 0-15,0 0 0,1 0 0,-1 0 16,0 0-16,0-22 0,0 1 16,22-21-16,-22 21 0,21-22 0,-21 1 15,0 0-15,22-1 16,-22-20-16,21 21 0,-21-22 0,1 1 15,-1 20-15,0-20 0,-21-1 0,0 22 16,21-22-16,-21 1 0,0-1 16,0 22-16,0 0 0,0-1 15,0 1-15,0 21 0,0 0 16,0 0-16,0 42 16,0 0-16,0 0 15,0 21-15,0 1 0,0 20 0,-21-20 16,21 20-16,0 1 0,0-22 15,-21 21-15,21 1 0,0-1 16,0 1-16,0-22 0,0 22 0,0-22 16,0 0-16,21 1 15,0-22-15,0 0 0,0 0 0,1 0 16,20-21-16,-21 0 0,0 0 16,22 0-16,-22 0 0,21-21 0,0 0 15,-20 0-15,20-21 0,0 20 16,-21-20-16,22 0 0,-22-1 0,21 22 15,-21-21-15,1 0 0,-22 20 16,0-20-16,0 21 0,0 0 0,0 0 16,-22 21-16,1 0 15,0 0-15,-21 0 0,21 0 16,-1 0-16,1 21 0,0-21 16,21 21-16,0 0 0,0 0 15,21-21-15,0 21 0,1-21 16,-1 22-16,21-1 0,-21-21 0,22 21 15,-22 0-15,0 0 0,0 0 16,0 1-16,0-1 0,-21 21 0,22-21 16,-22 22-16,0-22 0,0 0 15,0 21-15,0-21 0,0 1 0,0-1 16,0 0-16,21-21 16,0 0-1,0-21-15,0 0 16,0-1-16,1 1 0,-1-21 0,0 21 0,0-22 15,0 1-15,0 0 16,22-1-16,-22 1 0,0 21 0,-21-21 16,21 20-16,0 1 0,-21 0 15,22 21-15,-22 21 16,0 0-16,0 1 16,0 20-16,0-21 0,0 21 0,-22-20 15,1 20-15,21-21 0,-21 21 16,21-20-16,0-1 0,0 0 0,0 0 15,0 0 1,0-42 15,0 0-31,0 0 0,0 0 0,0-1 16</inkml:trace>
  <inkml:trace contextRef="#ctx0" brushRef="#br0" timeOffset="73392.42">2286 8551 0,'0'0'16,"-21"0"-16,0 0 0,21-21 0,21 21 63</inkml:trace>
  <inkml:trace contextRef="#ctx0" brushRef="#br0" timeOffset="73764.22">2603 8657 0,'-21'0'16,"21"-21"-16,21 42 46,1 0-46,-1 1 16,0-1-16,0 0 0,0 21 0,0 1 16,-21-22-16,0 21 0,0 0 0,0 1 15,0-22-15,0 21 0,0-21 16,0 1-16,0-1 0,0-42 31,22-1-31,-1 1 16,-21 0-16,21-21 0,0 21 15,0-22-15,0 1 0,-21 0 0,22-1 16,-1 1-16,-21 21 0,21-22 16,0 22-16,-21-21 0,21 21 15,0 0-15,-21-1 0,22 22 16</inkml:trace>
  <inkml:trace contextRef="#ctx0" brushRef="#br0" timeOffset="74383.86">3006 8911 0,'0'21'0,"0"-42"0,0 64 0,21-43 16,0 0-16,0 0 15,0-22-15,0 22 16,1-21-16,-1 0 0,21 0 0,-21-21 0,0 20 16,1-20-16,20 21 15,-21 0-15,-21 0 0,21-22 0,-21 22 16,0 0-16,-21 21 15,0 0 1,0 0-16,0 21 0,-1 0 0,1 0 16,0 1-16,0-1 0,21 21 15,-21-21-15,0 22 0,21-1 0,-22-21 16,22 21-16,0-20 0,0-1 16,0 0-16,0 0 0,0 0 0,0 0 15,22 1-15,-1-22 16,0 0-16,0 0 0,0 0 0,22 0 15,-22 0-15,0 0 0,0-22 16,21 1-16,-20 21 0,-1-21 16,0 0-16,0 0 0,0 0 0,0-22 15,1 22-15,-1-21 0,-21 21 16,21-22-16,0 22 0,-21-21 0,21 21 16,0-1-16,-21 1 0,22 0 15,-1 0-15,0 0 0,21 21 0,-21 0 16,1 0-16,-1 0 0,0 0 15,21 0-15,-21 0 0,1 21 0,-1-21 16,0 21-16,0 0 0,0 22 0,-21-22 16,0 0-16,0 21 0,0-21 15,0 1-15,0 20 0,0-21 16,-21 0-16,21 0 0,-21 1 16,0-22-1,21-22-15,0 1 16,0 0-16,0 0 0,0 0 15,0-22-15,0 22 0,0-21 0,0 21 16,21 0-16,0-22 0,-21 22 16,21 0-16,0 0 0,1 0 0,-1-1 15,0 1-15,0 0 0,0 21 16,0 0-16</inkml:trace>
  <inkml:trace contextRef="#ctx0" brushRef="#br0" timeOffset="74519.78">4381 8636 0,'0'0'0,"0"21"0,0 0 16,0 1 0,22-22-1,-1 0 1,-21-22-16,21 22 16</inkml:trace>
  <inkml:trace contextRef="#ctx0" brushRef="#br0" timeOffset="75444.25">5334 8890 0,'0'0'0,"-21"21"0,0-21 0,-1 0 16,1 0 0,21-21-16,0 0 15,0 0-15,0-22 0,21 22 16,1 0-16,-1-21 0,21 21 0,-21-22 15,22 1-15,-22 21 0,0-22 0,21 1 16,-21 0-16,1-1 16,-1 1-16,-21 0 0,0 21 0,0-22 0,0 22 15,-21-21-15,-1 42 0,1 0 16,0 0-16,0 0 0,0 21 16,-22 0-16,22 21 0,0 1 0,0 20 15,0-20-15,0 20 0,-1 22 16,1-22-16,21 22 0,0 0 0,-21-1 15,21 22-15,-21-21 0,21-1 16,0 1-16,0 0 0,0 21 0,0-22 16,0 22-16,0-21 0,0-1 0,0 1 15,0-21-15,0-1 0,0 1 16,0-1-16,0-21 0,0 1 0,21-1 16,0-21-16,-21 0 0,21 1 0,1-1 15,-1-21-15,0-21 16,0-1-16,106-126 15,-106 106 1,22-22-16,-22 1 0,0-1 16,-21 1-16,0-22 0,0 22 0,0-22 15,0 22-15,-21-1 0,0-21 0,-1 22 16,-20 21-16,0-22 0,-1 22 16,1-1-16,0 1 0,-1 0 0,22 21 15,0 21-15,-21-22 0,21 22 16,21-21-16,-22 21 0,44 0 31,-1 0-15,0 0-16,21 0 0,-21 0 15,22-21-15,-1 0 0,0-21 16,22 20-16,-22-20 0,22 21 0,-22-21 16,0-1-16,1 22 0,-1-21 15,0 21-15,-20-1 0,-1 1 0,0 0 16,-21 0-16,-21 21 31,0 21-31,-1 0 16,22 0-16,0 1 0,0-1 15,0 0-15,0 0 0,0 0 0,0 0 16,0 1 0,0-44 15,22 22-31,-22-21 0,21-21 15,0 21-15</inkml:trace>
  <inkml:trace contextRef="#ctx0" brushRef="#br0" timeOffset="75587.17">5884 8446 0,'0'-22'0,"0"44"0,0-22 47,0 21-47,0 0 0,0 0 16,21-21-16,1 21 0,-1-21 15,0 21-15,0-21 16,0 0-16,0 0 0</inkml:trace>
  <inkml:trace contextRef="#ctx0" brushRef="#br0" timeOffset="76343.73">6202 8594 0,'0'0'16,"0"21"-16,0 0 0,0 0 0,0 0 0,0 1 15,0-1-15,0 21 0,0-21 16,0 0-16,0 1 0,0-1 0,0 0 15,0 0-15,0 0 0,0-42 47,0 0-47,0 0 0,21 0 16,0-1-16,-21-20 0,21 21 0,0 0 16,-21 0-16,22-1 0,-22 1 15,21 0-15,-21 0 0,21 21 0,0 0 16,0 0-16,0 0 15,-21 21-15,22 0 0,-22 0 16,21 22-16,0-22 0,0 0 16,-21 0-16,21 22 0,0-22 15,1 0-15,-1 0 0,0 0 0,0 0 16,0 1-16,22-22 0,-22 0 0,21 0 16,0 0-16,1 0 15,20 0-15,-20-22 0,-1 22 0,21-21 16,-20 0-16,-1-21 0,0 21 0,1-22 15,-1 22-15,0-21 0,-20 21 16,-1-22-16,0 22 0,-21-21 0,0-1 16,0 22-16,0 0 0,0 0 15,-21 0-15,0 0 0,-1-1 0,1 22 16,-21 0-16,21 0 0,-22 22 0,22-1 16,-21 0-16,0 0 0,20 0 15,1 22-15,-21-22 0,21 21 0,0 0 16,21 1-16,0-1 0,0-21 15,0 22-15,0-22 0,0 21 16,0-21-16,0 0 0,21-21 0,0 22 16,0-22-16,21 0 15,-20 0-15,-1-22 0,0 1 0,21 0 16,-21-21-16,1 21 0,-1-22 16,21 1-16,-21 0 0,0-1 0,1 1 15,-1-22-15,0 1 0,0 21 0,-21-22 16,0 1-16,0-1 0,0 22 15,21-1-15,-21 1 0,0 21 0,0 0 16,0 42 0,0 0-16,0 21 15,0 1-15,-21-1 0,21 22 0,-21-22 16,21 0-16,0 22 0,0-22 16,0 0-16,0 1 0,0-1 0,0 0 15,0-20-15,0 20 0,0-21 16,0 0-16,21-21 0,0 0 0,0 0 15,22 0-15,-22 0 0,0 0 16,21-21-16,-20 0 0,20 0 0</inkml:trace>
  <inkml:trace contextRef="#ctx0" brushRef="#br0" timeOffset="78075.77">7853 8319 0,'21'0'15,"0"0"1,0 0-16,0-22 0,1 1 0,-1 21 16,21-21-16,-21 21 0,0-21 15,1 0-15,-1 0 0,0 21 0,0-22 16,0 1-16,-21 0 0,0 0 16,-21 21-1,-21 0-15,21 0 0,-22 0 16,1 0-16,0 21 0,-1 0 15,1 0-15,0 1 0,20 20 0,-20-21 16,21 21-16,0-20 0,21 20 0,-21-21 16,21 0-16,0 0 0,0 1 15,0-1-15,42 0 0,-21-21 0,0 0 16,0 0-16,1 0 0,20 0 16,-21 0-16,21 0 0,-20 0 0,-1 0 15,21 0-15,-21-21 0,-21 0 16,-21 21-1,0 0 1,-21 21-16,20-21 16,-20 21-16,21 0 0,0 0 0,-22 22 15,22-22-15,-21 21 0,21 0 0,0 1 16,-1-1-16,1-21 0,21 22 16,0-1-16,0-21 0,0 21 0,0-20 15,21-1-15,1-21 0,20 0 0,-21 21 16,21-21-16,1 0 0,20 0 15,-20-21-15,-1 0 0,21-1 0,1 1 16,-22-21-16,22 21 0,-22-22 16,0 1-16,1 0 0,-1-1 0,-21 1 15,22 0-15,-22-22 0,0 22 16,0-22-16,-21-20 0,0 20 16,0 1-16,0-1 0,0 1 0,0 20 15,0 1-15,0 0 0,-21 21 16,0 21-16,0 0 0,-1 0 15,1 0-15,0 42 0,0-21 16,21 21-16,-21 22 0,0-22 0,21 22 16,-22-1-16,22-20 0,0 20 0,0 1 15,0-22-15,0 0 0,0 22 16,0-22-16,22-21 0,-22 22 0,21-1 16,0-21-16,21 0 0,-21 0 15,22 1-15,-22-22 0,21 0 0,1 0 16,-1 0-16,21-22 0,-20 22 15,-1-21-15,0 0 0,1-21 16,-22 21-16,21-1 0,-21-20 0,1 21 16,-1 0-16,0-22 0,-21 22 0,0 0 15,0 0-15,0 0 0,0 0 16,-21 21 0,0 21-16,-1 0 0,22 0 15,-21 0-15,21 22 0,-21-22 16,21 0-16,0 0 0,0 21 0,0-20 15,0-1-15,0 0 0,0 0 16,0 0-16,0 0 0,21 1 0,0-22 16,1 0-16,-1 0 0,21 0 15,-21 0-15,22 0 0,-22 0 16,21-22-16,-21 1 0,22 0 0,-22 0 16,0 0-16,0 0 0,0-22 15,0 22-15,1 0 0,-1 0 0,-21 0 16,21-1-16,-21 1 0,0 42 47,0 1-47,0-1 0,0 0 15,0 0-15,0 0 0,0 0 16,0 1-16,21-1 16,0-21-1,0 0-15,1 0 0,-1 0 16,0-21-16,0 21 0,0-22 15,-21 1-15,21 21 0,1-21 16,-22 0-16,21 0 0,-21 0 16,21-1-16,0 1 15,-21 42 17,0 1-17,0-1-15,0 0 0,0 0 16,21 0-16,0 0 15,1 1-15,-1-1 16,21-21-16,-21 0 0,0 0 16,22 0-16,-1 0 0,-21 0 15,22 0-15,-1 0 0,0 0 0,-21 0 16,22 0-16,-22-21 0,0-1 0,0 1 16,0 0-16,1 0 0,-1 0 15,0 0-15,-21-1 0,0 1 0,0 0 16,0 0-16,0 0 0,0 0 15,-21 21-15,0 0 16,21 21-16,-22 0 0,22 0 0,-21 0 16,21 0-16,0 1 0,-21-1 15,21 21-15,0-21 0,0 0 16,0 1-16,0-1 0,0 0 16,21-21-1,0 0-15,1 0 0,-1 0 0,0 0 16,0 0-16,0-21 0,22 0 15,-22-1-15,0 22 0,0-42 0,0 21 16,0 0-16,1-22 0,-1 1 0,-21 0 16,21-1-16,-21-20 0,21-1 15,-21-20-15,0 20 0,0-20 16,0 20-16,0 1 0,21-1 0,-21 22 0,0-1 16,0 22-16,0 0 0,0 0 15,0 0-15,0 42 16,-21 0-16,21 0 15,0 22-15,0-1 0,0 21 0,0 1 16,-21-1-16,21 1 0,0-1 0,-21 1 16,21-1-16,0 1 0,0-22 15,0 22-15,0-22 0,-21-21 0,21 22 16,0-22-16,0 21 0,0-21 16,0 0-16,21-21 15,0 0 1,-21-21-16,21 0 0,0 0 15,-21 0-15,0 0 0</inkml:trace>
  <inkml:trace contextRef="#ctx0" brushRef="#br0" timeOffset="78223.69">10287 8255 0,'0'0'0,"-21"0"0,21-21 16,21 21-1,0 0-15,0-21 0,22 21 16,-1 0-16,0-21 0,1 21 0,-1-22 15,0 22-15,1-21 0,20 0 0,-21 0 16,22 0-16,-22 0 0,22-1 16</inkml:trace>
  <inkml:trace contextRef="#ctx0" brushRef="#br0" timeOffset="78395.59">12150 7959 0,'-43'21'0,"86"-42"0,-128 42 16,64-21-16,-22 0 0,22 0 16,0 0-16</inkml:trace>
  <inkml:trace contextRef="#ctx0" brushRef="#br0" timeOffset="78679.42">11853 7684 0,'0'0'0,"21"-43"0,1 1 0,-22 0 16,0-1-16,0 22 0,0-21 15,0 21-15,0-1 0,0 1 0,-22 21 16,1 0-16,0 0 0,0 21 0,-21 22 16,20-1-16,-20 0 0,21 1 15,0 20-15,-22 1 0,22-1 0,0 22 16,0 0-16,0 20 15,0-20-15,-1 0 0,-20-1 0,21 1 16,0-21-16,-43 232 16,64-233-16,0 1 15,0-22-15,0 1 0,0-1 0,21-21 16,1 0-16,-1 0 0,0-21 0,0 0 16,21 0-16,-20 0 0,20-21 15,-21 0-15,21 0 0,-20-21 0,20-1 16,0 1-16</inkml:trace>
  <inkml:trace contextRef="#ctx0" brushRef="#br0" timeOffset="78911.28">12044 7938 0,'0'0'0,"0"-43"0,0 22 0,0 0 0,-21 21 16,-1 0-16,22 21 0,0 0 0,-21 0 15,21 22-15,-21 20 0,0-20 16,21-1-16,0 21 0,0-20 0,-21 20 15,0-20-15,21-1 0,-22 0 0,22 1 16,0-22-16,0 21 0,0-21 16,-21 0-16,21 1 0,0-44 47,0 1-47,21 0 0,-21 0 0,0-21 15,0-1-15</inkml:trace>
  <inkml:trace contextRef="#ctx0" brushRef="#br0" timeOffset="79360.03">11896 8043 0,'0'-42'0,"0"84"0,0-126 16,0 63-16,21-1 0,-21-20 16,21 42-16,-21-21 0,21 0 0,21 21 15,-20 0-15,-1 0 0,21 0 16,0 0-16,-20 0 0,20 0 0,0 21 16,1 0-16,-22 0 0,0 0 0,0 22 15,0-22-15,-21 21 0,0-21 16,0 22-16,-21-22 0,0 21 15,-21-21-15,-1 1 0,-20 20 16,20-21-16,-20 0 0,-1 0 0,22-21 16,0 22-16,-1-22 0,1 0 0,21 0 15,0 0-15,0-22 16,21 1-16,21 0 16,21 21-16,-21 0 0,22 0 15,-1 0-15,21 0 0,-20 0 0,20 0 16,1 0-16,-1 21 0,-20 0 0,20-21 15,-21 22-15,-20-1 0,20 21 16,-21-21-16,-21 0 0,0 1 0,0-1 16,-21 21-16,0-21 0,-22 0 15,1 1-15,-21-1 0,-1 0 16,1 0-16,20 0 0,-20 0 0,20-21 16,-20 0-16,21 0 0,20 0 0,-20 0 15,21 0-15,0 0 0,21-21 16,0 0-16,0 0 0,0 0 15,21 0-15,0-1 0,0 1 16,22 0-16,-1-21 0,0 21 0,22-1 16,-22-20-16,22 21 0,-1-21 0</inkml:trace>
  <inkml:trace contextRef="#ctx0" brushRef="#br0" timeOffset="79915.71">12615 8086 0,'0'21'0,"0"64"15,0-43-15,0 0 16,0-21-16,0 22 0,0-1 0,0-21 16,0 22-16,0-22 0,0 0 0,0 21 15,0-21-15,0 1 0,21-22 16,1 21-16,-1 0 0,0-21 0,0 0 16,0 0-16,22 0 0,-22 0 15,21 0-15,0-21 0,-20 0 16,20-1-16,0 1 0,1 0 0,-22-21 15,21 21-15,-21-22 0,0 22 16,1-21-16,-1-1 0,0 22 0,-21-21 16,21 21-16,-21 0 0,0-1 0,0 1 15,0 42 1,0 1 0,-21 20-16,0-21 0,21 21 15,0 1-15,-21-1 0,21 22 0,-22-22 16,1 21-16,21 1 0,0-1 0,0 1 15,-21-1-15,21 22 0,-21-21 16,21-1-16,-21 1 0,21-1 0,-21 1 16,-1 20-16,1-20 0,0-1 0,0 1 15,0 20-15,0-20 16,-1-1-16,1 1 0,0-1 0,-21 1 16,21-22-16,-1 22 0,1-22 0,0 0 15,-21-20-15,21 20 0,-1-42 0,1 21 16,-21-21-16,21 0 0,0 0 15,-1 0-15,1-21 0,-21 0 0,0 0 16,-1-22-16,1 1 0,0 0 0,-1-22 16,1 1-16,0-1 0,20 1 0,1-22 15,21 21-15,0 1 0,0 21 16,21-22-16,1 1 0,-1-1 0,21 1 16,0-1-16,1 1 0,-1-1 15,0-21-15</inkml:trace>
  <inkml:trace contextRef="#ctx0" brushRef="#br0" timeOffset="80227.53">13631 8340 0,'-21'21'16,"42"-42"15,0 0-15,1 21-16,-22-22 0,0 1 0,0 0 15,0 0-15,0 0 16,0 0-16,0-1 16,-22 22-16,1 0 0,0 0 0,21 22 15,-21-1-15,0 0 0,0 0 16,21 0-16,0 0 0,-22-21 0,22 22 15,0-1-15,0 0 0,22-21 32,-1 0-32</inkml:trace>
  <inkml:trace contextRef="#ctx0" brushRef="#br0" timeOffset="80627.31">14584 7684 0,'0'-22'0,"0"44"0,0-65 0,0 22 0,0 0 16,0 0-16,0 42 31,0 21-31,-21-21 0,-1 22 16,22-1-16,-21 0 0,0 22 16,0-1-16,0-20 0,0 20 0,-22 1 15,22-1-15,0-20 0,-21 20 0,20-21 16,1 1-16,0-1 15,21-21-15,0 0 0,0 1 0,0-1 16,21-21 0,0 0-16,1 0 0,-1-21 0,0 21 15,0-22-15,0 1 0,0-21 0,1 21 16</inkml:trace>
  <inkml:trace contextRef="#ctx0" brushRef="#br0" timeOffset="80808.2">14266 8043 0,'0'0'0,"-21"0"0,0 0 16,0 0-16,21-21 31,21 21-31,0 0 0,0-21 16,22 21-16,-1 0 0,0-21 0,22 21 16,-22-21-16,0 21 0,22 0 15,-22-21-15,1 21 0,-1 0 0,0 0 16,1 0-16,-22 0 0</inkml:trace>
  <inkml:trace contextRef="#ctx0" brushRef="#br0" timeOffset="81659.71">14965 8149 0,'0'0'0,"0"21"0,0-42 31,0 0-31,21 21 0,0-21 16,-21 0-16,21 0 0,-21-1 15,0 1-15,0 0 0,0 0 0,0 0 16,0 0-16,-21 21 0,0-22 0,0 22 16,0 0-16,-1 0 0,1 0 15,0 0-15,0 22 0,0-1 0,-22 0 16,22 21-16,0-21 0,-21 22 16,21-1-16,-1 0 0,1 1 0,0-1 15,0-21-15,21 22 0,0-22 0,0 0 16,0 0-16,0 0 0,21-21 15,0 0-15,0 0 0,22 0 16,-22 0-16,0 0 0,21 0 0,1-21 16,-22 21-16,21-21 0,1 0 15,-1 0-15,0-22 0,1 22 0,-22-21 16,21 21-16,-21-22 0,0 1 16,1 21-16,-1-22 0,-21 22 0,0 0 15,0 0-15,0 0 0,-21 21 16,-1 0-16,1 21 15,-21 0-15,21 0 0,0 0 0,-1 1 16,1 20-16,0-21 0,0 0 16,21 22-16,0-22 0,0 0 0,0 21 15,0-21-15,0 1 0,0-1 16,21 0-16,21-21 16,-20 0-16,20 0 0,0 0 0,1 0 15,-1 0-15,0 0 0,1-21 16,20 0-16,-21-1 0,1 1 0,-1 0 15,0-21-15,1 21 0,-1-22 0,-21 1 16,0 21-16,-21-22 0,0 22 16,0 0-16,0 0 0,-21 0 0,0 21 15,-21 0-15,21 0 0,-22 0 16,-20 0-16,20 21 0,1 0 0,0 0 16,-1 0-16,1 1 0,21 20 0,0-21 15,0 21-15,21-20 16,0 20-16,0 0 0,0-21 0,0 22 15,21-1-15,0 0 0,0-20 0,0 20 16,0 0-16,1 1 0,20 20 16,-21 1-16,21-22 0,-20 21 0,-1 22 15,0-21-15,0-1 0,-21 1 16,0-22-16,0 21 0,-42 1 0,21-22 16,-22 22-16,1-22 0,-22 0 0,1-20 15,-1 20-15,1-21 0,-1 0 16,1-21-16,-1 0 0,1 0 0,-1 0 15,1-21-15,21 0 0,-22 0 0,22 0 16,-1-22-16,1 1 0,21 0 16,0-1-16,21 1 0,0 0 15,0-22-15,0 22 0,21-1 0,21-20 16,1 21-16,-1-1 0,0-20 16,1 20-16,20-20 0,1 21 0,20-1 15</inkml:trace>
  <inkml:trace contextRef="#ctx0" brushRef="#br0" timeOffset="83279.78">15981 7938 0,'-21'0'0,"42"0"0,-64 0 0,22 0 0,0 0 16,0 0-16,0 21 0,21 0 16,-21 0-16,-1 21 0,1-20 0,21 20 15,0 0-15,-21 1 0,21-1 16,-21-21-16,21 21 0,-21-20 0,21 20 15,0-21-15,0 0 16,0 0-16,0-42 31,21 0-31,0 0 0,0 0 16,0-22-16,1 22 0,-1-21 16,0 21-16,0-22 0,0 1 0,-21 0 15,21 21-15,1-22 0,-22 22 16,21 21-16,-21-21 0,0 42 15,0 0 1,0 22-16,0-22 0,0 21 16,0-21-16,0 22 0,0-22 15,21 21-15,0-21 0,-21 0 0,21 1 16,0-1-16,1 0 0,-1 0 0,21 0 16,-21-21-16,22 0 0,-1 21 15,0-21-15,1 0 0,-1 0 0,0 0 16,-21-21-16,22 21 0,-1-21 15,0 0-15,1 0 0,-22 0 16,21-22-16,-21 22 0,1-21 0,-1-1 16,-21 1-16,0 0 0,0-1 15,0 1-15,0 0 0,0 21 0,-21-1 16,-1 1-16,1 0 0,-21 21 0,21 0 16,-22 0-16,22 0 0,-21 21 15,0 0-15,-1 1 0,1-1 0,0 21 16,-1 0-16,22 1 0,0-1 15,21 0-15,0-20 0,0 20 0,0 0 16,0-21-16,0 1 0,0 20 16,21-42-16,0 21 0,0 0 15,1-21-15,20 0 0,-21 0 0,21 0 16,1 0-16,-22 0 0,21 0 0,-21-21 16,22 0-16,-22 0 0,0 0 15,21-1-15,-42-20 0,22 21 0,-1-21 16,-21-1-16,21 1 0,-21 21 15,0-22-15,0 22 0,0-21 0,0 21 16,-21 21 0,0 0-16,-1 21 0,1 0 15,0 0-15,21 0 0,0 22 0,-21-22 16,21 21-16,0 1 16,0-22-16,0 0 0,0 0 0,0 21 15,21-42-15,0 22 0,0-1 16,1-21-16,-1 0 0,0 0 0,0 0 15,0 0-15,0 0 0,22 0 0,-22 0 16,0-21-16,21-1 0,-20 1 16,-1 0-16,-21 0 0,21 0 0,-21-22 15,0 1-15,0 21 0,0-21 16,0-1-16,0 22 0,0 0 0,0 0 16,-21 42-1,21 0 1,0 0-16,0 22 0,-21-22 15,21 21-15,-22-21 0,22 22 16,0-22-16,0 0 0,0 21 0,0-21 16,0 1-16,0-1 0,0 0 15,0-42 17,0 0-17,0-1-15,0 1 0,0 0 0,22 0 16,-1-21-16,0-1 0,-21 22 0,21-21 15,-21-1-15,21 22 0,0-21 16,-21 21-16,0 0 0,22 21 0,-1 0 16,0 21-1,-21 0 1,0 21-16,21-21 0,-21 1 0,0 20 16,0-21-16,0 21 0,0-20 15,21-1-15,-21 0 0,0 0 0,21 0 16,-21 0-16,0 1 0,22-22 15,-1 0-15,0 0 16,0-22-16,0 22 16,-21-21-16,21 0 0,1-21 15,-1 21-15,0-1 0,0-20 0,0 0 16,0 21-16,1-22 0,-1 22 16,0-21-16,0 21 0,21-1 15,-20 22-15,-22-21 0,21 21 0,0 0 16,-21 21-1,0 1-15,0-1 0,0 0 0,0 0 16,0 0-16,0 0 0,0 22 0,0-22 16,0 0-16,0 0 0,0 22 15,0-22-15,0 0 0,0 0 0,0 0 16,0 0-16,21-21 16,0 0-16,0 0 0,1 0 0,-1 0 15,21 0-15,-21 0 0,0 0 0,22 0 16,-22-21-16,0 0 0,21 21 15,-20-42-15,20 21 0,-21-1 16,0-20-16,0 0 0,1 21 16,-1-22-16,0 1 0,-21 0 0,0-1 15,0 22-15,0 0 0,0 0 0,0 0 16,-21 21-16,0 0 0,-1 0 16,1 0-16,21 21 0,-21 0 0,0 0 15,0 0-15,0 22 0,-1-22 16,22 21-16,0 0 0,0 1 0,0-1 15,0 0-15,0-20 0,0 20 16,0-21-16,0 0 0,0 0 0,0 1 16,22-1-16,-1-21 0,0 0 0,0 0 15,21 0-15,-20 0 16,-1 0-16,21 0 0,0-21 16,1-1-16,-22 1 0,21 0 0</inkml:trace>
  <inkml:trace contextRef="#ctx0" brushRef="#br0" timeOffset="83583.61">18923 7091 0,'-21'0'0,"42"0"0,-63 0 16,20 0-16,1 21 0,0 0 15,0 22-15,0-1 0,0 0 0,-22 22 16,22-1-16,0 1 0,0-1 16,0 1-16,21-1 0,0 22 0,0-22 15,0 1-15,0-1 0,0 1 16,0-1-16,0 1 0,0-22 0,0 1 16,21-1-16,0 0 0,0-21 0,0 1 15,0-1-15,22 0 0,-22 0 16,21-21-16,-21 0 0,22 0 15,-22 0-15,0-21 0,21 21 0,-20-21 16</inkml:trace>
  <inkml:trace contextRef="#ctx0" brushRef="#br0" timeOffset="85098.91">19113 7345 0,'0'-21'0,"-21"42"31,0 0-15,21 0-16,0 0 15,0 1-15,-21-1 16</inkml:trace>
  <inkml:trace contextRef="#ctx0" brushRef="#br0" timeOffset="85259.82">19198 7324 0,'0'21'16,"0"0"-16,0 0 15,0 0-15,0 1 0,0-1 16,-21 0-16,21 0 0,0 0 16,0 0-16,0 22 0,0-22 0,0 0 15,0 0-15,0 0 16,0 1-16</inkml:trace>
  <inkml:trace contextRef="#ctx0" brushRef="#br0" timeOffset="85795.51">19854 7811 0,'21'-22'0,"-42"44"16,64-65-16,-22 22 15,-21 0-15,0 0 0,0 0 16,0-1-16,0 1 15,-21 0-15,-1 0 0,1 0 0,0 0 16,0-1-16,-21 22 0,20 0 0,1 0 16,0 0-16,0 0 0,-21 22 15,20-1-15,-20 0 0,21 0 0,-21 21 16,20-20-16,1 20 0,-21-21 16,21 21-16,0 1 0,21-1 0,0-21 15,0 22-15,0-1 0,0-21 16,0 21-16,0-20 0,21-1 0,0-21 15,0 21-15,0-21 0,22 0 16,-22 0-16,21 0 0,-21 0 16,22-21-16,-22 0 0,21 21 0,-21-43 15,22 22-15,-22 0 0,21 0 16,-21-22-16,0 1 0,1 21 0,-1-21 16,0 20-16,0-20 0,-21 21 0,0 0 15,21 0-15,-21-1 0,0 44 16,0-1-1,0 0-15,0 0 0,0 0 16,-21 22-16,21-22 0,0 21 16,0-21-16,0 22 0,0-22 0,0 21 15,0-21-15,0 0 0,0 1 16,21-1-16,0-21 0,1 0 0,-1 0 16,0 0-16,0 0 15,0-21-15,22 21 0,-22-22 0</inkml:trace>
  <inkml:trace contextRef="#ctx0" brushRef="#br0" timeOffset="86003.39">20489 7387 0,'-21'0'15,"21"21"1,-21-21-16,21 22 0,0-1 15,-21-21-15,21 21 0,-21 0 0,-1 0 16,22 0 0,0 1-16</inkml:trace>
  <inkml:trace contextRef="#ctx0" brushRef="#br0" timeOffset="86183.03">20659 7408 0,'0'22'16,"-22"-1"-16,22 0 0,-21 0 15,0 0-15,21 0 0,0 1 16,-21-1-16,21 0 16,21-21 15</inkml:trace>
  <inkml:trace contextRef="#ctx0" brushRef="#br0" timeOffset="86516.08">20786 6985 0,'0'0'0,"-22"-21"0,44 21 15,-1 0 1,0 21-16,0 0 0,0 0 16,0 1-16,1 20 0,-1 0 0,0 22 15,0-22-15,-21 22 16,0-1-16,0 1 0,0-1 0,0-21 0,0 22 16,0-1-16,0-20 0,-21-1 15,0 22-15,21-22 0,-21 0 16,-1 1-16,1-1 0,0 0 0,0-21 15,0 1-15,0 20 0,-1-42 16,1 21-16,21 0 0,21-42 31,-21 0-31,43-21 16,-22 20-16,0 1 0,0-21 0</inkml:trace>
  <inkml:trace contextRef="#ctx0" brushRef="#br0" timeOffset="86867.88">21040 6773 0,'0'0'0,"0"-21"16,21 21-1,0 0-15,0 0 0,21 0 0,1 21 16,20 1-16,-20-1 0,20 21 15,1-21-15,-1 22 0,1 20 16,-22 1-16,21-1 0,-20 1 16,-22 20-16,0-20 0,21 20 0,-42-20 0,0 21 15,0-22-15,0 1 16,-21-1-16,0 1 0,-21-1 0,-22 1 16,22-22-16,-22 0 0,22 22 0,-21-22 15,-1-21-15,22 22 0,-22-22 16,22 0-16,0 0 0,-1 0 0,22 0 15,-21-21-15,21 0 0,21-21 32,21 0-32,21 0 0,0-21 15,1 20-15</inkml:trace>
  <inkml:trace contextRef="#ctx0" brushRef="#br0" timeOffset="87106.42">22119 7768 0,'0'21'31,"21"-21"-15,-21-21 0,21 21-16,-21-21 0,0 0 15,-21 21 16,0 0-31,0 0 0,0 0 16,0 0-16</inkml:trace>
  <inkml:trace contextRef="#ctx0" brushRef="#br0" timeOffset="87948.04">23008 7514 0,'0'-21'0,"0"42"0,-21-42 0,0 0 16,0 21-16,-1 0 16,-20 0-16,21 0 0,0 0 15,0 0-15,-1 21 0,-20 0 16,21 0-16,0 22 0,-22-22 0,22 21 15,0 1-15,0-22 0,0 21 0,0 0 16,-1 1-16,22-1 0,0 0 16,0 1-16,0-1 0,0-21 0,22 22 15,-1-22-15,0 0 0,21 0 16,1 0-16,-1-21 0,0 0 0,1 0 16,20 0-16,-21 0 0,22 0 0,-22-21 15,22 0-15,-22 0 0,22 0 16,-22-22-16,0 1 0,22 0 15,-22-1-15,0 1 0,-20-22 16,20 1-16,0-1 0,-21 1 0,1-1 16,-1-20-16,0 20 0,-21 1 15,0 20-15,0-20 0,0 42 0,0-22 16,-21 43 0,0 22-16,-22-1 0,22 42 15,0-20-15,0-1 0,0 21 0,-22 1 16,43-1-16,-21-20 0,0 20 15,21-20-15,0-1 0,0 0 0,0 1 16,0-1-16,0 0 0,0-21 16,0 1-16,21 20 0,0-21 15,0 0-15,1-21 0,-1 0 0,0 21 16,0-21-16,21 0 0,-20 0 16,20 0-16,-21-21 0,21 0 0,1 0 15,-22 0-15,0 0 0,21-1 16,-42 1-16,22 0 0,-1 21 0,-21 21 31,-21 0-15,-1 1-16,22-1 0,-21 0 15,0 0-15,21 0 0,0 0 16,0 1-16,21-22 31,0-22-15,-21 1-16,22 21 0,-1-21 0,0 0 15,0 0-15</inkml:trace>
  <inkml:trace contextRef="#ctx0" brushRef="#br0" timeOffset="88083.96">24003 7599 0,'0'0'16,"0"-21"-16,0 0 0,-21 21 0,0 0 16,-1 0-16,1 0 15,21 21-15,-21 0 0,21 0 16,0 0-1,21-21 1,22 0-16</inkml:trace>
  <inkml:trace contextRef="#ctx0" brushRef="#br0" timeOffset="88327.92">24384 7578 0,'-85'21'16,"64"0"-1,0-21-15,0 21 0,0 22 0,-1-22 16,1 0-16,0 21 0,0-21 16,0 22-16,21-22 0,-21 0 0,21 21 15,0-20-15,0 20 0,0-21 16,0 0-16,0 0 0,21 1 16,0-1-16,0-21 0,21 0 0,-20 21 15,20-21-15,-21 0 0,21 0 16,1-21-16,-1 0 0,0-1 0,1 1 15,-1 0-15,-21 0 0,22-21 0</inkml:trace>
  <inkml:trace contextRef="#ctx0" brushRef="#br0" timeOffset="88811.65">24786 7387 0,'0'0'0,"0"-42"0,0-22 16,0 86-1,-21-1-15,0 21 16,0 0-16,-1 1 0,1-1 15,21 22-15,-21-22 0,21 0 0,-21 1 16,0 20-16,21-42 0,0 22 0,0-1 16,-21 0-16,21-21 0,0 22 15,0-22-15,0 0 0,0 0 0,0 0 16,0-42 15,21 0-31,0 0 16,-21 0-16,21 0 0,0-1 0,0-20 15,1 21-15,20-21 0,-21 20 16,0 1-16,22 0 0,-22 0 16,21 0-16,-21 0 0,0 21 0,1 0 15,-22 21 17,-22 0-32,22 0 0,-21-21 15,-21 21-15,21 0 0,0-21 0,-1 22 16,1-22-16,0 21 0,0-21 0,0 21 15,21 0-15,0 0 16,0 0-16,0 1 16,0-1-1,21 0-15,0-21 0,0 21 0,0-21 16,1 21-16,-1-21 16,0 0-16,0 0 0,0 0 0,0 0 15,1 0-15,-1 0 0,0 0 0,0 0 16,0 0-16,0 0 0</inkml:trace>
  <inkml:trace contextRef="#ctx0" brushRef="#br0" timeOffset="88999.54">25379 7959 0,'0'42'16,"0"-21"-1,-21-21 1,-1 0 0,1 0-1,0 0-15</inkml:trace>
  <inkml:trace contextRef="#ctx0" brushRef="#br0" timeOffset="90003.99">25400 7662 0,'-21'0'16,"0"0"-1,-1 22-15,1-1 16,0 0-16,21 0 0,-21 0 0,0 0 16,0 1-16,21-1 15,0 0-15,-22 0 0,22 21 0,0-20 16,-21-1-16,21 0 0,0 0 15,0 0-15,21 0 16,1-21-16,-1 0 16,0 0-16,0 0 0,0 0 0,0 0 15,1-21-15,-1 21 0,0-21 16</inkml:trace>
  <inkml:trace contextRef="#ctx0" brushRef="#br0" timeOffset="90232.5">25463 7811 0,'0'-22'15,"0"1"-15,0 42 47,0 1-31,0-1-16,0 0 16,0 0-16,0 0 15,0 0-15,0 1 0,0-1 0,0 0 16,-21 0-16,21 0 15</inkml:trace>
  <inkml:trace contextRef="#ctx0" brushRef="#br0" timeOffset="90431.39">25548 7853 0,'0'-21'31,"0"42"32,0 0-48,0 0-15,0 0 16,0 1-16</inkml:trace>
  <inkml:trace contextRef="#ctx0" brushRef="#br0" timeOffset="90676.25">25569 8234 0,'-21'21'16,"21"21"-1,0-20-15,0-1 16,-21 0-1,21 0-15,0 0 16,0 0-16,0 1 16,-21-22-16,21 21 0,0 0 15,-21 0-15,-1 0 0,1-21 16,0 21-16,0-21 0,0 22 16,0-22-16,-22 21 0,1-21 15,0 0-15,-22 0 0,1 21 0,-1-21 0,1 0 16</inkml:trace>
  <inkml:trace contextRef="#ctx0" brushRef="#br0" timeOffset="99475.63">9123 6625 0,'0'-21'0,"0"0"32,0 42-1,0 0-16,0 0-15,0 1 0,-21 20 0,21-21 16,0 0-16,0 22 0,-22-22 16,22 0-16,0 21 0,0-21 15,0 1-15,0-1 0,0 0 0,0 0 16,0 0-16,0 0 0,22-21 16,-1 22-16,0-22 0,0 0 15,21 0-15,-20 0 0,-1 0 0,21-22 16,0 1-16,1 0 0,20 0 15,-20 0-15,20 0 0,1-22 0,20 1 16,-20 21-16,-1-22 0,22 1 0,-22 0 16,22-22-16,-21 22 0,-1 0 15,1-1-15,-22 1 0,0 0 0,1 20 16,-1-20-16,0 21 0,-21 0 16,1 21-16,-1-21 0,21-1 15,-21 22-15,0 0 0,1 0 16,-22 22 15,-22-22-31,1 0 16,0 21-16</inkml:trace>
  <inkml:trace contextRef="#ctx0" brushRef="#br0" timeOffset="114505.67">1397 10647 0,'0'-21'15,"0"0"-15,0-1 16,0 1 0,0 0-1,0 0 1,0 0-16,21 21 16,-21-21-16,21 21 15,-21-22-15,0 1 0,21 0 31,-21 0 1</inkml:trace>
  <inkml:trace contextRef="#ctx0" brushRef="#br0" timeOffset="115015.37">1460 10456 0,'-42'-105'32,"42"83"-17,0 1-15,0 0 16,0 0-16,-21 0 16,0 21 30,21 21-30,0 0-16,0 0 0,0 0 0,0 1 16,0 20-16,0 0 0,0 1 15,0-1-15,0 0 0,0 22 16,0-22-16,0 0 0,0 22 16,0-22-16,-21 1 0,21-1 15,0 0-15,-22-21 0,22 22 0,0-22 16,0 21-16,-21-21 0,21 1 15,0-1-15,0 0 0,-21 0 0,21-42 47,-21 0-47,21-22 0,0 22 16,-21-21-16,21 21 0</inkml:trace>
  <inkml:trace contextRef="#ctx0" brushRef="#br0" timeOffset="115327.19">1228 10435 0,'0'0'0,"0"-21"16,21 21 15,0 21-31,21 0 0,-21 1 0,22 20 16,-1 0-16,22-21 0,-22 22 15,0-1-15,1 22 0,-22-22 0,21 0 16,0 1-16,-20-1 15,-1 0-15,0 1 0,-21-1 0,0 0 0,0 1 16,21-1-16,-21-21 0,0 0 16,0 22-16,0-22 0,0 0 15,0-42 17,0 0-32,0-1 0,0-20 15,0 21-15,0-21 0,0-1 16,21-20-16,-21 20 0,0-20 0,0-1 15,21 1-15,1-1 0</inkml:trace>
  <inkml:trace contextRef="#ctx0" brushRef="#br0" timeOffset="115535.08">1926 10287 0,'0'0'15,"0"-21"-15,21 0 0,-21 0 0,0-1 16,0 44-16,0-1 16,0 0-16,-21 21 0,21 1 15,0 20-15,0 1 0,-21-1 16,21 1-16,-21-1 0,21-21 0,0 22 15,-21-22-15,-1 22 0,22-22 16,-21 0-16,21 1 0,0-1 0,0-21 16,0 22-16,0-22 0,0 0 15,0 0-15,0 0 0,0-42 32,21 0-32,1 0 15</inkml:trace>
  <inkml:trace contextRef="#ctx0" brushRef="#br0" timeOffset="115939.84">2222 10732 0,'22'0'0,"-22"21"32,0 0-32,0 0 0,0 0 0,-22 22 15,22-22-15,-21 21 0,21-21 16,0 22-16,-21-22 0,21 21 0,-21-21 15,21 22-15,0-22 16,0 21-16,0-21 0,0 0 0,21 1 0,0-1 16,0-21-16,1 0 0,-1 0 15,21 0-15,0-21 0,-20-1 16,20 1-16,0 0 0,-21-21 16,22 21-16,-22-22 0,0 1 0,0 0 15,0-1-15,-21 1 0,0 0 16,0-1-16,0 1 0,0 21 0,-21-22 15,0 22-15,0 21 0,-21 0 16,-1 0-16,22 0 0,-21 0 0,-22 21 16,22 1-16,21-1 0,-22 21 15,1-21-15,21 22 0,0-22 16,0 21-16,21-21 0,0 0 0,0 22 16,0-22-16,0 0 0,0 0 15,21 0-15,0-21 0,0 0 16,0 0-16,22 0 0,-1 0 0,21-21 15</inkml:trace>
  <inkml:trace contextRef="#ctx0" brushRef="#br0" timeOffset="116207.69">3027 10393 0,'0'0'0,"0"-42"0,0-22 31,0 85-16,0 22-15,0-1 0,0 0 16,-21 1-16,21-1 0,0 21 0,-22 1 16,22-22-16,-21 1 0,0 20 15,21-21-15,0 1 0,-21-1 0,21 0 16,-21-20-16,21 20 0,0-21 16,0 21-16,0-20 0,0-1 0,0 0 15,21-21 1,0 0-16,0 0 0,0-21 15,1 0-15,-1-1 0,-21 1 16</inkml:trace>
  <inkml:trace contextRef="#ctx0" brushRef="#br0" timeOffset="116583.47">3217 10816 0,'0'21'0,"0"1"15,21-1 1,1-21-16,-1 0 0,0 0 16,0-21-16,0 21 15,0-22-15,1 1 0,-1 0 0,0 0 16,-21-21-16,21 20 16,-21 1-16,0 0 0,0 0 0,0 0 15,0 0-15,-21 21 16,0 0-16,0 0 15,-1 21-15,1 0 0,0 0 0,0 21 16,0-20-16,0 20 0,-1 0 16,1 1-16,21-22 0,-21 21 0,21-21 15,0 0-15,0 1 0,0-1 16,0 0-16,21 0 0,0 0 0,1-21 16,-1 0-16,21 0 0,0 0 15,-20 0-15,20 0 0,0 0 0,1 0 16,20-21-16,-42 0 0,22 0 15,-1 0-15,-21-1 0,0 1 16,0-21-16</inkml:trace>
  <inkml:trace contextRef="#ctx0" brushRef="#br0" timeOffset="116831.33">2921 10393 0,'0'0'0,"21"-21"32,0 21-32,0-21 0,22 21 0,-22-22 15,21 22-15,1-21 0,-1 21 16,0-21-16,22 21 0,-22-21 0,0 21 16,1 0-16,-22 0 0,0 0 15,0 0-15,0 0 0,-42 0 31,0 21-31,0-21 0,-21 21 0,20 0 16</inkml:trace>
  <inkml:trace contextRef="#ctx0" brushRef="#br0" timeOffset="117223.9">762 11748 0,'63'0'31,"-41"0"-31,20 0 0,21 0 0,1 0 0,21-22 16,-1 22-16,22-21 0,21 21 15,0-21-15,0 21 0,0-21 16,21 0-16,0 21 0,1-21 16,20-1-16,-21 1 0,0 21 0,0-21 15,-21 0-15,0 0 0,0 21 16,-21-21-16,0 21 0,-21 0 0,-22-22 16,1 22-16,-1-21 0,-20 21 15,-1 0-15,-21 0 0,0 0 0,0 0 16,-42 21 15,0-21-31,0 0 0,-21 22 0,-1-1 16</inkml:trace>
  <inkml:trace contextRef="#ctx0" brushRef="#br0" timeOffset="118131.38">1206 12340 0,'0'0'16,"0"-21"-16,0 0 0,0 0 16,0 0-16,0-1 0,22-20 0,-1 21 15,0 0-15,0 0 0,-21-22 16,0 22-16,21 0 0,-21 0 16,0 0-16,0-1 0,0 1 0,-21 21 15,0 0-15,-21 0 0,20 0 16,-20 21-16,0 1 0,-1-1 0,1 21 15,0-21-15,21 22 16,-22-22-16,22 21 0,0 0 0,0-20 16,21 20-16,0-21 0,0 0 15,21 22-15,0-22 0,0 0 16,0-21-16,22 21 0,-1 0 0,-21 0 16,22-21-16,-1 22 0,0-1 15,1 0-15,-22-21 0,0 21 0,-21 0 16,0 0-16,-21 1 15,0-1-15,-22 0 0,1 0 16,21-21-16,-22 21 0,1-21 16,0 0-16,-1 0 0,1 0 15,21 0-15,-21-21 0,20 0 0,-20 0 16,21 0-16,0-1 0,0 1 16,-1 0-16,22 0 0,0 0 15,0 0-15,0-1 0,22 22 16,-1 0-1,0 0-15,-21 22 0,0-1 0,21 0 16,0 0-16,-21 0 0,0 22 16,21-22-16,-21 0 0,22 21 15,-1-21-15,0 1 0,-21-1 16,21 0-16,0-21 0,22 0 0,-22 0 16,0 0-16,21 0 0,1 0 0,-22-21 15,42 0-15,-20-1 16,-1 1-16,21-21 0,-20 21 0,-1-22 15,0 22-15,1-21 0,-1 21 16,-21-22-16,0 22 0,1-21 16,-1 21-16,-21 0 0,21-1 0,-42 44 31,0-1-15,-1 0-16,1 0 0,21 0 15,-21 0-15,21 1 0,-21-1 0,21 0 16,-21 0-16,21 0 15,0 0-15,0 1 0,21-22 32,0 0-32,-21-22 15,21 1-15,-21 0 16,0 0-16</inkml:trace>
  <inkml:trace contextRef="#ctx0" brushRef="#br0" timeOffset="118296.28">1651 12171 0,'0'-21'0,"0"42"0,0-21 63,0 21-63,21 0 16,0-21-16,0 21 0,1-21 15,-1 0-15,0 22 0,0-22 0</inkml:trace>
  <inkml:trace contextRef="#ctx0" brushRef="#br0" timeOffset="119267.99">2032 12383 0,'0'21'0,"0"-42"0,0 63 16,0-21-16,0 0 0,-21 0 0,0 1 16,21 20-16,-22-21 15,22 0-15,0 0 0,-21-21 0,21 22 16,-21-1-16,21 0 0,0 0 15,-21-21-15,21 21 0,0-42 32,0 0-32,0 0 15,21 0-15,-21-22 0,21 22 16,-21 0-16,0-21 0,0 20 0,21-20 16,-21 0-16,22 21 0,-22-1 15,21 1-15,0 0 0,0 21 16,0 0-16,0 0 0,1 0 15,-22 21-15,21 0 0,0 1 16,0-1-16,0 0 0,-21 21 16,21-21-16,1 1 0,-22-1 0,21 0 15,0 0-15,0 0 0,-21 0 16,21-21-16,0 0 0,1 0 0,-1 0 16,0 0-16,0 0 0,21 0 15,-20 0-15,-1 0 0,0-21 0,0 0 16,0 0-16,-21 0 0,21-22 15,1 22-15,-1-21 0,-21 21 16,21-22-16,0 1 0,0 0 0,-21 21 16,21-22-16,1 22 0,-1 0 15,0 0-15,0 21 0,0 0 16,0 0-16,1 0 0,-1 21 0,0-21 16,-21 21-16,0 0 0,0 0 15,0 1-15,0-1 0,0 0 16,21-21-1,-21-21 17,0 0-32,0-1 0,0 1 15,0 0-15,0 0 16,0 0-16,0 0 0,0-1 16,-21 22-16,0 0 15,0 0-15,-1 0 16,1 0-16,21 22 0,-21-1 0,0 0 15,0 0-15,0 21 0,-1-20 16,1 20-16,0 0 0,21-21 0,-21 22 16,21-1-16,0-21 0,0 22 15,0-22-15,0 0 0,0 0 0,21 0 16,0 0-16,0 1 0,22-22 16,-22 0-16,21 0 0,1 0 0,-1 0 15,21 0-15,-20-22 0,-1 22 16,22-21-16,-22 0 0,21 0 0,-20 0 15,20-22-15,-20 22 16,-1 0-16,-21-21 0,21-1 0,-20 22 16,-22-21-16,0 0 0,0 20 15,0 1-15,0 0 0,0 0 0,-22 21 16,1 0-16,0 21 16,0 0-16,0 0 0,-22 22 0,22-22 15,0 21-15,0-21 0,21 22 16,0-22-16,0 21 0,0-21 0,0 1 15,0-1-15,21 0 0,0 0 0,22 0 16,-22-21-16,21 0 0,0 0 16,1 0-16,-1 0 0,22 0 0,-22-21 15,0 21-15,1-21 16,-1 0-16,0-22 0,-21 22 0</inkml:trace>
  <inkml:trace contextRef="#ctx0" brushRef="#br0" timeOffset="121217.34">4551 11917 0,'0'0'0,"0"-21"0,-21 21 0,21-21 0,0-1 16,0 44-1,0-1-15,0 0 16,0 21-16,0 1 0,0-1 16,0 0-16,0 1 0,0-1 0,0 0 15,0 1-15,0 20 0,0-42 16,0 22-16,0-1 0,0-21 0,0 21 16,0-20-16,0-1 0,0 0 15,21-21 1,-21-21-1,0 0-15,21-1 0,-21-20 16,0 21-16,21-21 0,-21-1 16,0 1-16,21-22 0,0 22 0,-21-21 15,22 20-15,-1 1 0,0 0 16,0-1-16,0 22 0,0 0 0,1 21 16,-1 0-16,0 0 0,0 0 15,0 21-15,-21 21 0,21-20 0,1 20 16,-1-21-16,0 21 0,-21 1 15,21-1-15,0 0 0,-21-20 0,21 20 16,-21 0-16,0-21 0,22 1 16,-22-1-16,21 0 0,-21 0 15,21-21 1,0 0-16,0 0 0,-21-21 16,21 0-16,-21-22 15,22 22-15,-22-21 0,0 0 16,21-1-16,0 1 0,-21-22 0,21 22 15,0-21-15,-21 20 0,21 1 16,1 21-16,-22-22 0,0 22 0,21 21 16,0-21-16,0 21 0,0 21 15,0 0-15,-21 1 16,0 20-16,22-21 0,-1 21 0,-21 1 16,21-1-16,-21 0 15,0 1-15,0-1 0,0 0 0,21 1 0,-21-1 16,21-21-16,-21 0 0,0 22 15,0-22-15,21-21 0,1 21 16,-1-21-16,0 0 0,0 0 0,0 0 16,0-21-16,22 0 0,-1 0 15,-21-1-15,22 1 0,-1-21 0,-21 0 16,0-1-16,22 1 0,-22-22 16,0 22-16,0 0 0,-21-1 0,21 1 15,-21 21-15,21-21 0,-21 20 16,0 1-16,0 42 31,0 1-31,0-1 0,-21 21 16,21-21-16,-21 22 0,21-1 0,0 0 15,0 1-15,0-22 0,0 21 16,0 0-16,0-20 0,0 20 0,0-21 16,0 0-16,0 0 0,21 1 0,0-22 15,-21 21-15,22-21 0,-1 0 16,0 0-16,21 0 0,-21 0 0,1 0 15,-1 0-15,0-21 0,0-1 16,21 1-16,-20-21 0,-1 21 0,0-22 16,0 1-16,-21 0 0,21-1 15,0-20-15,1 21 0,-22-1 0,0 1 16,21 0-16,-21 20 0,0 1 16,0 0-16,21 0 0,-21 0 0,0 42 31,0 0-31,-21 0 15,21 0-15,-21 22 0,21-22 0,0 21 16,0 1-16,0-1 0,0 0 0,0-21 16,0 22-16,0-1 0,0-21 15,0 0-15,0 22 0,21-22 0,0-21 16,0 21-16,0 0 0,22-21 16,-22 0-16,21 0 0,0 0 0,-20 0 15,20-21-15,0 0 0,1 0 16,-1 0-16,-21-1 0,21-20 15,-20 0-15,20-1 0,-21 1 0,0 0 0,0-22 16,-21 22-16,0-22 16,22 22-16,-22 0 0,0-1 0,0 1 15,0 0-15,0 21 0,0-1 0,0 1 16,0 0-16,-22 21 31,22 42-31,-21-20 0,21-1 16,-21 21-16,21 0 0,0 1 0,0-1 15,0 0-15,0 22 0,0-22 16,0 1-16,0 20 0,0-21 0,0 1 16,21-1-16,0-21 0,-21 22 15,22-22-15,-1 0 0,21 0 16,-21-21-16,22 0 0,-22 0 0,21 0 16,-21 0-16,22 0 0,-22-21 15,21 0-15,-21 0 0,0-1 0,22-20 16,-22 0-16,0-22 0,0 22 0,0-22 15,1 22-15,-1-21 0,0-1 16,0 1-16,-21-1 0,21 22 0,-21-22 16,21 22-16,-21 0 0,0 20 15,0-20-15,0 21 0,0 42 32,-21 0-32,0 0 0,0 22 15,21-1-15,0 0 0,0 1 0,-21-1 16,21 22-16,0-22 0,-21 21 0,21-20 15,0 20-15,0-20 0,0-1 16,0 21-16,0-20 0,0-22 0,21 21 16,0-21-16,0 1 0,0-1 15,0 0-15,22-21 0,-22 0 0,21 0 16,-21 0-16,22 0 0,-1 0 0,0-21 16,-20 0-16,20-22 0,-21 22 15,21-21-15,-20-1 0,-1 1 0,0-21 16,21 20-16,-42 1 15,21 0-15,1-1 0,-22 1 0,21 21 16,-21 0-16,0 42 16,0 0-16,0 0 15,0 21-15,0 1 0,0-1 0,0 0 16,0 1-16,0-22 0,0 21 16,0 1-16,0-22 0,0 0 0,21 21 15,0-21-15,0-21 0,0 0 16,1 0-16,-1 0 0,0 0 15,0-21-15,0 0 0,0 0 16,1 0-16,20-22 0,-21 1 0</inkml:trace>
  <inkml:trace contextRef="#ctx0" brushRef="#br0" timeOffset="121402.24">8467 11409 0,'-43'0'0,"86"0"0,-107 0 0,43 0 15,0 0-15,21 21 0,0 0 16,0 0-16,0 1 16,0-1-16,21-21 15,0 0-15,0 21 16,0-21-16</inkml:trace>
  <inkml:trace contextRef="#ctx0" brushRef="#br0" timeOffset="121567.41">7578 11832 0,'0'0'0,"21"0"32,0 0-32,21 0 0,-21 0 0,22 0 15,-1 0-15,0 0 0,22 0 16,-22-21-16,22 21 0,-22-21 15,22 0-15</inkml:trace>
  <inkml:trace contextRef="#ctx0" brushRef="#br0" timeOffset="121999.38">8657 11959 0,'-21'-42'16,"42"84"-16,-42-105 0,21 42 0,0-1 0,0 1 16,0 0-16,0 0 0,0 0 15,0 42 16,0 0-31,0 21 0,0 1 16,0-1-16,0 22 0,0-1 0,0 1 16,0-1-16,0 1 0,0 20 0,0-20 15,0 20-15,-21 1 0,0 0 16,21 21-16,-22-22 0,1 1 16,0 21-16,0-22 0,0-20 0,0 21 15,-1-22-15,22 1 0,0-1 16,-21-21-16,21 1 0,0-1 0,0-21 15,0-42 1,21 0-16,1 0 0,-1-22 16,-21 1-16,21 0 0,0-22 0,-21 1 15,0-1-15,21-20 0</inkml:trace>
  <inkml:trace contextRef="#ctx0" brushRef="#br0" timeOffset="122284.78">8657 11875 0,'0'-43'15,"0"86"-15,21-128 0,0 43 0,1-1 16,-1 1-16,0 21 0,21-22 0,-21 22 16,22 0-16,20 0 0,-20 21 0,-1 0 15,0 0-15,1 0 0,-1 21 16,0 0-16,-21 22 0,1-22 0,-1 21 16,-21 0-16,0 1 0,0-1 15,0 0-15,-21 22 0,-1-22 0,-20 1 16,0-1-16,-1-21 0,-20 21 15,21-20-15,-22-1 0,22 0 16,-1 0-16,1-21 0,0 0 0,21 0 16,-1 0-16,1 0 0,21-21 15,0 0-15,0 0 16,21-22-16,1 22 0,20-21 16,0-1-16,-21 1 0,43 0 0,-22-1 15</inkml:trace>
  <inkml:trace contextRef="#ctx0" brushRef="#br0" timeOffset="122508.65">9419 11218 0,'0'0'0,"0"22"15,0-1 1,0 21-16,0 0 0,0 1 0,0-1 16,0 22-16,0-22 0,0 21 0,0-20 15,0-1-15,0 0 0,0 1 16,0-1-16,0 0 0,0 1 15,0-1-15,0-21 0,0 0 0,0 1 16,0-1-16,0 0 0,21-21 16,0 0-1,1 0-15,-1-21 0,0-22 16,0 22-16,0 0 0</inkml:trace>
  <inkml:trace contextRef="#ctx0" brushRef="#br0" timeOffset="122819.78">9610 11790 0,'0'0'0,"-22"0"16,22 21-16,22-21 31,-1 0-31,0 0 0,21 0 16,-21 0-16,1-21 0,20 21 0,-21-21 16,21 0-16,-20-1 0,20 1 15,-21 0-15,0 0 0,0 0 0,-21 0 16,0-1-16,-21 22 15,-21 0-15,21 0 16,-22 22-16,1-1 0,0 0 0,21 0 16,-22 21-16,1-20 0,21 20 15,0-21-15,-1 21 0,22-20 16,0 20-16,0-21 0,0 21 0,0-20 16,0-1-16,0 0 0,22 0 15,-1-21-15,21 21 0,-21-21 0,22 0 16,-1 0-16,0 0 0,1-21 15,-1 21-15</inkml:trace>
  <inkml:trace contextRef="#ctx0" brushRef="#br0" timeOffset="125459.37">11239 11430 0,'0'0'16,"-42"0"-16,0 0 0,21 21 0,-1-21 0,-20 21 16,21-21-16,42 0 46,21 0-46,-20-21 0,20 0 0,0 0 0,1 0 16,-1 0-16,0-1 0,-21 1 16,22 0-16,-22-21 0,-21 21 15,0-1-15,0 1 0,0 0 0,0 0 16,-21 0-16,0 0 0,-22 21 16,1 0-16,0 0 0,-1 0 0,1 0 15,0 21-15,-1 0 0,1 0 16,0 0-16,-1 22 0,22-22 0,0 21 15,0 0-15,0-20 0,21 20 0,0 0 16,0-21-16,0 1 16,21-1-16,21 0 0,-21 0 0,22 0 0,-1-21 15,0 0-15,1 21 16,-22-21-16,21 0 0,0 0 0,1 0 16,-22 0-16,0 0 0,0 0 0,0-21 15,-21 0-15,-21 21 16,0 0-16,0 0 15,-21 0-15,-1 0 0,1 0 16,0 21-16,-1 0 0,1 1 0,0-1 16,20 0-16,-20 21 0,21-21 0,-21 22 15,20-22-15,22 21 0,0 1 16,0-22-16,0 21 0,0 0 16,0-20-16,22-1 0,-1 0 0,21 0 15,0-21-15,1 0 0,20 0 16,-20 0-16,20 0 0,1-21 0,-1 21 15,-21-21-15,22-22 0,-1 22 16,1 0-16,-22-21 0,22-1 0,-22 22 16,22-21-16,-22 0 0,0-22 0,1 1 15,-1-1-15,-21 1 0,0-1 16,0-21-16,1 22 0,-22-1 0,0 22 16,0 0-16,0-1 0,0 22 15,0 0-15,-22 21 0,1 0 16,0 0-16,0 42 0,-21 1 15,20-1-15,1 0 0,-21 22 16,21-1-16,0 1 0,-1-1 0,22-20 16,0 20-16,-21 1 0,21-22 15,0 0-15,0 1 0,0-1 0,0 0 16,0 1-16,21-1 0,-21-21 0,22 22 16,-1-22-16,21 0 0,-21-21 15,22 0-15,-1 0 0,0 0 0,1 0 16,20-21-16,-21 21 0,22-43 15,-22 22-15,22 0 0,-22-21 0,0 21 16,1-22-16,-1 1 0,-21 0 0,0 20 16,1-20-16,-1 21 15,-21 0-15,0 0 0,0-1 0,0 1 16,-21 21 0,21 21-16,-22 1 0,1-1 15,0 0-15,0 0 0,0 0 0,0 0 16,-1 1-16,22-1 0,-21 21 15,21-21-15,0 0 0,0 1 0,0-1 16,21 0-16,1 0 0,-1 0 0,0-21 16,21 21-16,-21-21 0,22 0 15,-22 0-15,0 0 0,21 0 0,1-21 16,-22 0-16,0 0 16,21 0-16,-20 0 0,-1-1 0,21 1 15,-21-21-15,-21 21 0,21-22 0,-21 22 16,22-21-16,-22 21 0,0 0 15,0-1-15,0 1 0,0 42 32,0 1-32,0-1 0,0 0 0,0 0 15,0 21-15,-22-20 0,22-1 0,-21 21 16,21-21-16,0 22 0,0-22 16,0 0-16,0 0 0,0 0 0,0 0 15,0 1-15,0-44 31,0 1-15,0 0-16,0 0 0,21 0 16,1-22-16,-22 22 0,0-21 0,21 21 15,-21-22-15,21 22 0,0-21 16,-21 21-16,0-22 0,21 22 0,0 21 16,1 0-1,-22 21-15,0 1 16,21-1-16,-21 0 0,0 21 0,0-21 15,0 1-15,0-1 0,0 0 16,21 21-16,-21-21 0,21 1 16,-21-1-16,21 0 0,0 0 0,1-21 15,-1 21-15,0-21 16,0 0-16,0 0 0,-21-21 16,21 0-16,1 0 0,-1 0 15,0-1-15,0 1 0,0 0 0,0-21 16,1 21-16,-1-22 0,0 1 0,0 21 15,0-22-15,0 22 0,1 0 16,-22 0-16,0 0 0,21 21 0,-21 21 16,0 0-1,0 0-15,0 0 0,0 1 0,0-1 16,0 0-16,-21 0 0,21 0 0,0 0 16,0 22-16,0-22 15,0 0-15,0 0 0,0 0 0,0 1 16,0-1-16,21 0 15,0 0-15,0-21 0,0 0 0,0 0 16,22 0-16,-22 0 0,0 0 0,21 0 16,-20 0-16,-1-21 0,21 0 15,-21 0-15,22-1 0,-22 1 0,0 0 16,0 0-16,0-21 0,0 20 16,-21-20-16,0 21 0,0 0 0,0-22 15,0 22-15,0 0 0,-21 21 16,0 0-16,0 0 0,0 0 15,0 21-15,-1 0 16,22 1-16,-21-1 0,21 0 0,0 0 16,0 0-16,0 22 0,0-22 15,0 0-15,21 0 0,1 0 0,-1 0 16,0 1-16,0-1 0,21-21 16,-20 21-16,20-21 0,0 0 0,1 0 15,-22 0-15,21 0 0,0 0 0,-20-21 16,20 0-16,-21-1 0,0 1 15,0 0-15,1 0 0,-1 0 0,-21-22 16,0 22-16,0 0 16,0 0-16,0 0 0,0 0 0,0-1 15,0 44 1,-21-1-16,21 0 16,-22 0-16,22 21 0,-21-20 0,21-1 15,0 0-15,0 0 0,-21 0 16,21 0-16,0 1 0,0-1 0,0 0 15,21-21 17,-21-21-32,21 0 0,1 21 15,-22-22-15,21 1 0,-21 0 16,21-21-16,0 21 0,0-1 16,-21-20-16,21 21 0,1-21 15,-1 20-15,-21 1 0,21 0 0,0 21 16,-21 21-1,0 0-15,0 1 0,0-1 16,0 0-16,0 21 0,0-21 0,0 1 16,0 20-16,21-21 0,-21 0 15,21 22-15,1-22 0,-22 0 0,21 0 16,0 0-16,0 0 0,0-21 16,0 0-16,1 0 0,-1 0 0,0 0 15,0-21-15,21 0 0,-20 0 0,-1 0 16,0 0-16,21-1 15,-21-20-15,1 0 0,-1-1 0,0 1 16,0 0-16,0-22 0,0 1 16,-21-22-16,0 22 0,0-1 0,0 22 15,0-1-15,0 1 0,0 21 0,-21 42 32,0 21-32,0 1 0,0-1 0,0 0 15,21 1-15,0 20 0,-22-20 16,22 20-16,0-21 0,0 1 0,0-1 15,0 0-15,0-20 0,0 20 16,22-21-16,-1 21 0,0-20 0,0-1 16,0-21-16,0 21 0,22-21 15,-1 0-15,-21 0 0,22 0 16,-1 0-16,-21-21 0,21 0 0,1 21 16,-22-22-16,21-20 0,-21 21 15,22 0-15,-22-22 0,0 22 0,0-21 16,-21 21-16,0 0 0,0-1 0,-21 22 31,21 22-15,-21-1-16,21 0 0,0 0 15,0 21-15,0-20 0,0-1 0,0 0 16,0 0-16,0 0 16,0 0-16,0 1 0,0-1 15,-21-21 1,0 0-16,-1 0 15,1 0-15,0 0 0,0 0 0,0-21 16,0-1-16</inkml:trace>
  <inkml:trace contextRef="#ctx0" brushRef="#br0" timeOffset="125624.08">14944 11451 0,'42'21'16,"0"-21"-1,-21 0-15,43 0 0,-22 0 16,1 0-16,-1 0 0,0 0 0,1 0 16,-1 0-16,0-21 0,1 21 0,-22-21 15,21 21-15,-21-21 0</inkml:trace>
  <inkml:trace contextRef="#ctx0" brushRef="#br0" timeOffset="126843.86">16785 11917 0,'0'0'16,"0"-21"-1,21 0-15,0 21 0,1-22 0,-1 1 16,0-21-16,21 21 0,-21 0 16,1-22-16,-1 1 0,-21 0 15,0-1-15,0 1 0,0-22 0,0 22 16,0 0-16,0-1 0,-21 22 15,-1-21-15,-20 42 0,21 0 0,-21 0 16,-1 21-16,1 0 0,0 22 16,-1-22-16,1 42 0,0-20 0,-1-1 15,1 0-15,0 1 0,-1 20 0,22-21 16,0-20-16,21 20 16,0 0-16,0-21 0,0 1 0,42-1 0,-21-21 15,22 0-15,-1 0 0,0 0 16,1 0-16,-1 0 0,0 0 15,1-21-15,-1-1 0,0 1 16,1 0-16,-1-21 0,-21 21 0,0-1 16,1-20-16,-1 21 0,-21-21 0,0 20 15,0 1-15,21 0 0,-21 42 32,0 0-32,0 22 15,0-22-15,0 0 0,0 0 0,0 22 16,-21-22-16,21 0 0,0 0 0,0 21 15,0-20-15,0-1 0,21 0 16,0 0-16,0-21 16,0 0-16,1 0 15,20 0-15,-21 0 0,0 0 0,0-21 16,22 21-16,-22-21 0,0 0 16,0-1-16,-21 1 0,0 0 0,0 0 15,0-21-15,0 20 0,0 1 0,0-21 16,21 21-16,-21 0 0,22-1 15,-22 1-15,21 0 0,0 0 0,0 0 16,0 21-16,0 0 0,1 0 16,-1 0-16,0 0 0,0 0 0,21 21 15,-20 0-15,-1 0 0,0 0 0,0 1 16,0 20-16,0-21 0,1 0 16,-1 22-16,-21-22 0,0 0 15,0 21-15,0-21 0,0 1 16,0-1-16,0 0 0,0 0 0,0-42 31,0 0-15,0-22-16,0 22 0,0 0 15,0 0-15,0-21 0,0-1 16,21 22-16,0-21 0,0-1 0,-21 22 16,21-21-16,1 21 0,-1 0 15,0-1-15,21 1 0,-21 21 0,1 0 16,-1 0-16,0 21 0,-21 1 15,0-1-15,21 0 0,-21 0 16,0 0-16,21 0 0,-21 1 0,0-1 16,0 0-16,0 0 0,0 0 15,0 0-15,21 1 0,1-1 16,-1-21-16,0 0 16,0 0-16,0 0 0,0 0 15,22-21-15,-22 21 0,21-22 0,-21 1 16,22 0-16,-22 0 0,21 0 15,-21 0-15,1-22 0,-1 22 0,-21 0 16,0 0-16,-21 21 16,-22 0-16,22 0 15,-21 21-15,21 0 0,-22 0 16,22 0-16,0 1 0,-21 20 0,42-21 16,-22 0-16,22 0 0,0 1 15,0-1-15,0 0 0,0 0 0,22 0 16,20-21-16,-21 0 15,21 0-15,-20 0 0,20 0 0,0 0 16,22-21-16,-22 21 0,22-21 0</inkml:trace>
  <inkml:trace contextRef="#ctx0" brushRef="#br0" timeOffset="128920.11">19791 11748 0,'-43'21'0,"86"-42"0,-107 42 15,43 0-15,21 0 0,-21 0 16,21 0-16,21-21 31,0 0-31,0 0 0,1-21 16,-1 0-16,21 0 0,-21 0 15,0 0-15,1-22 0,-1 22 0,0-21 16,-21-1-16,0 1 0,0 0 16,0-1-16,-21 1 0,0 0 0,-22 21 15,1-1-15,0 1 0,-1 0 16,1 21-16,-22 0 0,22 21 0,-21 0 15,20 1-15,1 20 0,0 0 0,-1 1 16,22-1-16,-21-21 0,21 21 16,21 1-16,0-1 0,0-21 15,0 22-15,0-22 0,0 0 0,21 0 16,21 0-16,-21-21 0,22 21 16,-22-21-16,21 0 0,0 0 0,1 0 15,-1 0-15,0-21 0,1 21 16,-1-21-16,-21 0 0,22-21 0,-22 20 15,21-20-15,-21 0 0,0-1 0,1-20 16,-1-1-16,0 1 0,0-1 16,0 1-16,-21-1 0,0 1 0,0-1 15,0 22-15,0 0 0,0 21 16,0-1-16,0 1 0,-21 21 16,0 0-16,0 21 0,0 1 15,-1 20-15,1 0 0,0 22 16,0-1-16,0 1 0,0-1 0,-1-20 15,22 20-15,-21 1 0,21-22 16,0 0-16,0 1 0,21-1 0,1 0 16,-1-21-16,21 1 0,-21 20 15,22-42-15,-1 21 0,0-21 0,1 0 16,-1 0-16,0 0 0,1 0 0,20 0 16,-21 0-16,1-21 0,20 0 15,-42 0-15,22 21 0,-22-43 16,0 22-16,0 0 0,-21 0 0,0-22 15,0 22-15,0-21 0,-21 21 16,21 0-16,-21-1 0,0 22 0,0 0 16,-1 0-16,1 0 0,-21 22 15,21-1-15,0 0 0,-1 0 0,1 21 16,0-20-16,21 20 0,0-21 0,0 21 16,0-20-16,0-1 0,0 0 15,0 21-15,0-21 0,21-21 0,0 22 16,1-1-16,-1-21 0,21 0 15,-21 0-15,22 0 0,-1 0 0,0 0 16,1 0-16,20-21 0,-21-1 16,1 22-16,-1-21 0,-21 0 0,22 0 15,-22-21-15,21 20 0,-42 1 16,21-21-16,0 21 0,-21-22 16,22 22-16,-22 0 0,0 0 0,0 0 15,0 42 1,0 0-1,0 0-15,0 22 0,0-22 0,0 0 16,0 0-16,0 0 0,0 0 16,0 1-16,0-1 0,0 0 0,0 0 15,21-21-15,0 21 0,0-21 0,0 0 16,0 0-16,1 0 16,-1 0-16,0 0 0,0 0 0,0 0 15,0-21-15,1 0 16,-1 0-16,0 21 0,0-43 0,0 22 15,-21 0-15,21-21 0,1 21 0,-22-22 16,0 1-16,21 21 0,0-22 16,-21 22-16,0 0 0,0 0 0,0 0 15,0 42 1,0 0-16,0 0 0,0 22 16,-21-22-16,21 0 0,0 21 0,-21-21 15,21 22-15,0-22 0,0 0 16,0 0-16,0 0 0,0 1 15,21-1-15,-21 0 0,21-21 0,0 0 16,0 21-16,22-21 0,-22 0 16,0 0-16,21 0 0,1 0 0,-22 0 15,21 0-15,0-21 0,-20 0 16,-1 0-16,21 21 0,-21-43 0,0 22 16,1 0-16,-1 0 0,-21-22 0,0 22 15,0-21-15,0 21 16,0 0-16,0-1 0,0 1 0,-21 21 15,-1 0-15,1 21 16,0 1-16,0-1 0,0 21 16,0-21-16,-1 0 0,22 22 0,0-22 15,0 0-15,0 21 0,0-20 0,0-1 16,0 0-16,0 0 0,22 0 16,-1-21-16,21 21 0,-21-21 15,22 0-15,-1 0 0,0 0 0,1 0 16,-1 0-16,-21 0 0,21 0 0,1-21 15,-22 0-15,21 0 0,-21 0 16,22 0-16,-22-22 0,0 1 0,0 0 16,0-1-16,1-20 0,-1-1 15,-21 1-15,21-1 0,-21 1 0,0 20 16,0-20-16,0 21 0,0-1 16,0 22-16,0 0 0,0 0 15,0 42-15,0 0 16,-21 0-16,21 22 0,-21-1 15,-1 0-15,22 22 0,0-1 0,0-20 16,0 20-16,0-21 0,0 1 0,0-1 16,0 0-16,0 1 0,0-1 15,0-21-15,0 0 0,22 1 0,-22-1 16,21 0-16,0 0 0,0-21 16,0 0-16,22 0 0,-22 0 0,0 0 15,21 0-15,-21 0 0,1-21 0,20 0 16,0 21-16,-21-43 15,22 22-15,-22 0 0,21-21 0,-21 21 16,1-1-16,-1-20 0,0 21 16,-21 0-16,-21 21 15,0 0-15,-1 21 16,1 0-16,0 0 0,0 0 16,0 1-16,0-1 0,-1 0 0,22 21 15,-21-21-15,21 1 0,0-1 16,0 0-16,0 0 0,0 0 0,21-21 15,1 21-15,-1 1 0,21-22 0,-21 0 16,22 21-16,-1-21 0,0 0 16,-21 0-16,22 0 0,-1-21 15,0 21-15,-20-22 0,20 1 16,-21 0-16,0 0 0,22-21 0,-43 20 16,21-20-16,-21 0 0,21-1 15,-21 1-15,0 0 0,0-1 0,0 1 16,-21 21-16,0 0 0,-22 0 0,1 21 15,0 0-15,-1 0 0,1 21 16,-22 0-16,22 0 0,0 21 0,-1-20 16,22 20-16,0 0 0,0-21 15,21 1-15,0 20 0,0-21 0,0 0 16,21 22-16,0-22 0,0 0 16,22-21-16,-1 21 0,0-21 15,1 0-15,20 0 0,-20 0 0</inkml:trace>
  <inkml:trace contextRef="#ctx0" brushRef="#br0" timeOffset="130255.52">23728 11536 0,'0'0'0,"0"-21"0,0 0 0,0-1 16,-21 22 0,-1 0-16,1 22 15,21-1-15,-21 0 0,0 21 0,21-21 16,-21 22-16,0-1 0,21 0 15,-22 1-15,1 20 0,0-20 16,0 20-16,21 1 0,-21 20 0,21-20 16,-21-1-16,21 22 0,-22-22 15,22 1-15,0 21 0,0-22 0,-21 1 16,0 20-16,0-20 0,21-1 16,-21 1-16,0-22 0,-1 22 0,1-22 15,21 0-15,-21-21 0,0 1 0,21-1 16,0 0-16,-21-21 15,0-21-15,21 0 16,0-22-16,0 1 0,0 0 0,0-22 16,0 22-16,0-43 0,0 22 15,21-22-15,0 21 0,0-20 16,0-22-16,0 21 0,1-21 16,-1 1-16,0 20 0,0-21 0,0 21 15,22 1-15,-22-1 0,0 22 0,-21-22 16,21 43-16,0-22 0,0 22 15,1-1-15,-1 22 0,0-21 0,0 21 16,0 21-16,0 0 16,1 0-16,20 21 0,-21 0 0,0 0 15,0 22-15,-21-1 0,22 0 0,-22 1 16,0-1-16,0-21 16,0 21-16,0 1 0,-22-22 0,1 0 15,-21 0-15,21 0 0,0 1 16,-22-22-16,22 0 0,0 0 0,0 0 15,0 0-15,-1 0 16,22-22 0,0 1-16,22 21 31,-1 0-31,0 0 16,0 0-16,0 0 0,0 21 0,1-21 15,20 0-15,-21 0 0,21 0 16,1 0-16,-1 0 0,0 0 15,1 0-15,-1 0 0,22 0 0,-22 0 16,0-21-16,1 21 0,-1-21 16,0 0-16,1 0 0,-22-22 0,21 22 15,-21-21-15,0 21 0,-21-22 16,0 22-16,0-21 0,0 21 0,0 0 16,0-1-16,-21 1 0,0 21 15,-21 0-15,21 0 0,-1 0 16,1 21-16,0 1 0,0 20 0,0-21 15,21 0-15,0 22 0,0-22 16,0 21-16,0-21 0,0 22 0,21-22 16,0 0-16,21 0 0,-20 0 15,20 0-15,0 1 0,-21-22 16,43 21-16,-22-21 0,22 0 0,-1 0 16,1 0-16,-1 0 0,1 0 15,-1 0-15,1-21 0,-1-1 0,-20 1 16,20 0-16,-21 0 0,-20-21 15,20 20-15,-21 1 0,-21-21 0,0 21 16,0 0-16,0-1 0,0 1 0,-21 0 16,0 21-16,0-21 0,-22 21 15,1 0-15,0 0 0,-1 0 0,1 21 16,0 0-16,20-21 0,-20 43 16,21-22-16,0 0 0,0 0 15,21 0-15,0 0 0,0 1 0,0-1 16,0 0-16,0 0 0,21 0 15,0 0-15,0-21 0,0 22 0,22-22 16,-22 0-16,21 0 0,-21 0 16,0 0-16,22 0 0,-22 0 0,0-22 15,21 1-15,-20 0 0,20-21 16,-21 21-16,0-22 0,22-20 0,-22-1 16,-21 1-16,21-1 0,0 1 0,0-1 15,-21 1-15,0-1 0,21 22 16,-21 0-16,22-1 0,-22 22 0,0-21 15,0 21-15,-22 21 16,1 21-16,0 0 16,0 0-16,0 21 0,0 1 0,-1 20 15,1 1-15,0-1 0,21 1 16,0-1-16,0 1 0,0-1 0,0 1 16,21-1-16,0-20 0,1-1 15,20 0-15,-21-21 0,21 22 0,1-22 16,-1-21-16,0 21 0,1-21 15,-22 0-15,21 0 0,1 0 0,-1 0 16,-21 0-16,21-21 0,1 0 16,-22 21-16,0-21 0,21-1 15,-20 1-15,-1 0 0,-21 0 0,0 0 16,0 0-16</inkml:trace>
  <inkml:trace contextRef="#ctx0" brushRef="#br0" timeOffset="132643.06">2519 13208 0,'0'0'0,"0"-21"16,0 0-16,0 0 0,0-1 0,0 1 15,-21 0 1,-1 42-16,22 0 16,0 1-16,0 20 0,0 0 15,0 1-15,0-1 0,0 0 0,0 1 16,0 20-16,0 1 0,0-22 16,0 21-16,0-20 0,22 20 0,-1-20 15,-21-22-15,21 21 0,0-21 16,0 0-16,0 1 0,22-22 15,-22 0-15,21 0 0,-21 0 16,22-22-16,-1 1 0,-21 0 0,22-21 16,-22 21-16,21-22 0,-21 1 15,0-22-15,1 22 0,-1-21 0,0 20 16,-21 1-16,0-22 0,0 22 16,0 0-16,0-1 0,0 1 15,0 0-15,0 21 0,0-1 0,0 1 16,-21 21-1,21 21-15,0 1 0,0-1 0,0 21 16,0-21-16,0 22 0,-21-1 16,21 0-16,0 1 0,-22 20 0,22-21 15,0 22-15,0-22 16,0 1-16,0-1 0,0-21 0,0 21 16,22-20-16,-1-22 0,0 21 15,21-21-15,-21 0 0,22 0 0,-1-21 16,0 21-16,1-22 0,-1 1 15,22-21-15,-22 21 0,0-22 0,1 22 16,20-21-16,-42 0 0,22 20 16,-22-20-16,0 21 0,0 21 0,-21-21 15,-21 21 1,0 21-16,0 0 16,-1 0-16,1 0 15,-21 22-15,21-22 0,0 21 0,-1-21 16,22 22-16,0-22 0,0 21 15,-21-21-15,21 1 0,0-1 0,0 0 16,0 0-16,0-42 47,-21 0-47,0 21 0,21-21 16,-21-1-16,0 1 0,-1 0 15,22 0-15,0 0 0,-21 21 16,0 0-1,21 21-15,0 0 0,0 0 16,0 0-16,0 1 16,0-1-16,0 21 0,0-21 0,0 0 15,0 1-15,21-22 0,22 21 16,-22-21-16,0 0 0,21 0 0,1 0 16,-1 0-16,0 0 0,1 0 15,-1 0-15,21-21 0,-20-1 0,-1 1 16,22-21-16,-22 21 0,0-22 15,1 22-15,-22-21 0,21 0 0,-21-1 16,-21 22-16,0-21 0,21-1 16,-21 22-16,0 0 0,0 0 15,-21 42 1,21 0 0,0 0-16,0 1 0,-21 20 15,21 0-15,0-21 0,0 22 0,0-1 16,0-21-16,0 0 0,0 1 15,0-1-15,0 0 0,21 0 0,-21 0 16,21-21-16,22 0 0,-22 0 16,21 0-16,1 0 0,-1-21 0,0 0 15,1 0-15,-1 0 0,21-1 16,-20 1-16,-1-21 0,0 21 16,1 0-16,-22-22 0,0 22 0,0 0 15,-21 0-15,0 0 0,0-1 16,0 44-1,-21-1-15,0 0 16,0 0-16,0 21 0,21-20 0,-22 20 16,22-21-16,0 21 0,-21-20 15,0-1-15,21 21 0,-21-42 0,21 21 16,0 0-16,0-42 31,21 21-15,0-21-16,22-21 0,-22 21 15,0-1-15,0-20 0,0 21 16,0-21-16,1-1 0,-1 22 0,-21-21 16,21 21-16,0-1 0,-21 1 15,21 21-15,0 21 16,-21 1-16,0 20 16,0-21-16,0 0 0,0 22 15,22-22-15,-22 0 0,0 0 0,21 21 16,0-20-16,0-1 0,0-21 15,22 21-15,-22-21 0,21 0 0,0 0 16,1 0-16,-1 0 0,22 0 16,-22-21-16,0 0 0,22-1 15,-22 1-15,22 0 0,-22 0 16,0 0-16,1-22 0,-22 22 0,21-21 16,-42 0-16,0 20 0,0-20 15,0 21-15,0-21 0,-21 20 0,0 1 16,-22 0-16,22 0 0,-21 21 0,21 0 15,-22 0-15,22 0 0,-21 0 16,21 0-16,-22 21 0,22 0 0,0 0 16,0 1-16,0-1 0,0 21 15,-1-21-15,22 22 0,0-22 0,0 0 16,0 21-16,0-21 0,0 22 16,0-22-16,0 21 0,0-21 15,22 22-15,-1-1 0,0-21 16,0 22-16,0-1 0,-21-21 0,21 21 15,1 1-15,-1-22 0,0 21 0,0 1 16,-21-1-16,0 0 0,21 1 16,-21-1-16,0 21 0,0-20 0,0-1 15,0 22-15,0-22 0,-21 21 16,0-20-16,0-1 0,-22 0 0,22 1 16,0-22-16,-21 21 0,21-21 0,-1-21 15,1 22-15,-21-22 0,21 0 16,0 0-16,-1 0 0,-20 0 0,0-22 15,21 1-15,-22 0 0,1-21 16,21 21-16,-22-22 0,22 1 16,0 0-16,0-1 0,0 1 0,21-22 15,-21 22-15,21 0 0,0-22 16,0 22-16,0-22 0,0 22 0,0-21 16</inkml:trace>
  <inkml:trace contextRef="#ctx0" brushRef="#br0" timeOffset="132831.96">4699 13229 0,'0'-21'32,"21"21"-1,0 0-16,22 0-15,-22 0 0,0 0 16</inkml:trace>
  <inkml:trace contextRef="#ctx0" brushRef="#br0" timeOffset="133235.26">7747 12975 0,'0'0'0,"-21"-21"0,0-42 31,-1 63-31,1 0 0,21 21 16,0 21-16,-21-21 0,0 22 0,21-1 15,-21 0-15,21 22 0,0-22 16,-21 0-16,21 1 0,-22-1 0,22 0 16,-21 1-16,21-1 0,0 0 15,0 1-15,0-22 0,0 21 0,0-21 16,0 1-16,0-1 15,21-21-15,1 0 16,-1 0-16,0-21 0,0-1 16,-21 1-16,0 0 0,0 0 15</inkml:trace>
  <inkml:trace contextRef="#ctx0" brushRef="#br0" timeOffset="133420.16">7366 13441 0,'0'0'0,"-21"0"0,42 0 31,0 0-31,21 0 16,-20 0-16,20 0 0,0-21 15,1 0-15,-1 21 0,21-22 0,1 22 16,-22-21-16,22 0 0,126 0 31,-147 21-31,-22 0 0,0 0 0</inkml:trace>
  <inkml:trace contextRef="#ctx0" brushRef="#br0" timeOffset="134291.18">8170 13420 0,'0'0'0,"-63"63"31,63-84 1,21 0-32,0 0 0,-21 0 15,0-1-15,0 1 16,0 0-16,0 0 0,0 0 15,0 0-15,0-1 16,-21 22-16,0 0 0,0 0 0,-1 0 16,1 0-16,0 0 0,-21 0 0,21 22 15,-1-1-15,-20 0 0,21 21 16,0-21-16,0 22 0,-1-1 0,1-21 16,21 22-16,0-1 0,0-21 15,-21 0-15,21 0 0,0 1 0,0-1 16,0 0-16,21-21 0,0 0 15,1 0-15,20 0 0,0 0 0,-21-21 16,22 0-16,-1-1 0,0 1 16,1 0-16,-1 0 0,0-21 0,-20 20 15,-1 1-15,21-21 0,-21 21 16,0 0-16,-21-1 0,0 1 16,22 0-16,-22 0 0,-22 42 31,1 0-16,21 0-15,-21 1 0,21-1 16,0 0-16,0 0 0,0 21 16,0-20-16,0-1 0,0 0 15,0 0-15,42 0 0,-20-21 16,-1 0-16,0 0 0,21 0 0,1 0 16,-22 0-16,21-21 0,22 21 15,-22-21-15,0 0 0,22 0 16,-22-1-16,0 1 0,1 0 15,-1-21-15,-21 21 0,22-1 0,-43-20 16,0 21-16,0 0 0,0-22 0,0 22 16,0 0-16,-43 0 0,22 21 15,-21 0-15,-1 0 0,1 0 0,0 0 16,-1 21-16,1 0 0,21 0 16,-21 1-16,-1-1 0,22 21 0,0 0 15,0 1-15,21-1 0,0 0 16,0 1-16,0 20 0,0-20 15,0 20-15,21-21 0,0 1 0,0 20 16,0-20-16,1-1 0,-1 0 16,21 22-16,-21-22 0,0 0 0,1 22 15,-1-22-15,-21 191 16,-21-191-16,-1 22 16,-20-22-16,21 1 0,-43-1 0,22 0 15,0 1-15,-1-22 0,1 0 16,0 0-16,-22-21 0,22 0 0,0 0 15,-1 0-15,1-21 0,0 0 16,20-22-16,-20 1 0,21 0 16,-21-22-16,20 22 0,1-43 0,21 22 15,0-1-15,0 1 0,0-1 16,21 1-16,22-1 0,-1 1 0,0-1 16,22 1-16,-1-1 0,1-20 15,-1 20-15,22 1 0</inkml:trace>
  <inkml:trace contextRef="#ctx0" brushRef="#br0" timeOffset="135855.87">9186 13208 0,'0'21'31,"0"0"-31,-21 1 0,0-22 0,21 21 16,0 21-16,-21-21 0,21 0 15,-21 1-15,21 20 0,-22-21 16,22 0-16,0 0 0,-21 22 0,21-22 15,-21 0-15,21 0 16,-21-21-16,42-21 31,0 0-31,0 0 0,1 0 16,-1-22-16,0 22 0,0 0 16,0-21-16,-21 20 0,21 1 0,1 0 15,-1 0-15,-21 0 0,0 0 0,21 21 16,0 0-16,0 0 15,-21 21-15,0 0 16,21 0-16,-21 0 0,22 0 16,-22 1-16,0-1 0,21 21 0,0-21 15,0 0-15,0 22 0,0-22 16,1 0-16,-1 0 0,0 0 0,21-21 16,1 0-16,-22 0 0,21 0 0,0 0 15,1 0-15,-22 0 0,21-21 16,1 0-16,-1 0 0,0 0 0,1 0 15,-22-1-15,0-20 0,0 21 16,-21-21-16,0 20 0,0-20 16,0 21-16,-21-21 0,0 20 0,0-20 15,-1 21-15,-20-21 0,0 42 16,21-22-16,-22 22 0,1 0 0,0 0 16,-1 22-16,1-22 0,21 21 15,-22 21-15,22-21 0,0 0 0,0 22 16,21-1-16,-21-21 0,21 22 15,0-1-15,0-21 0,0 21 0,21-20 16,0-1-16,0 0 0,0 0 16,22-21-16,-22 0 0,21 0 0,1 0 15,-1 0-15,0 0 0,1 0 0,-1-21 16,-21 0-16,21 0 0,-20-1 16,-1 1-16,0-21 0,0 21 15,-21 0-15,0-22 0,0 22 16,0-21-16,0 21 0,0-1 0,0 1 15,-21 0-15,0 21 0,0 0 16,-1 0-16,22 21 16,0 0-16,-21 1 0,21-1 0,0 21 15,0-21-15,0 0 0,0 1 16,21-1-16,1 0 0,-1 0 0,0 0 16,0 0-16,0 1 0,0-22 15,22 0-15,-22 0 0,21 0 0,-21 0 16,22 0-16,-1 0 0,-21 0 15,22-22-15,-1 1 0,-21 0 16,0 0-16,0 0 0,1 0 0,-22-1 16,0-20-16,0 21 0,0-21 15,0 20-15,0-20 0,0 21 0,0 0 16,0 42 0,-22-21-1,22 21-15,0 21 0,0-20 0,0-1 16,0 0-16,0 21 0,0-21 15,0 1-15,0-1 0,0 0 0,0 0 16,0 0-16,0 0 0,0 1 16,0-44 15,0 1-15,22 0-16,-22 0 0,21 0 0,0-22 15,-21 22-15,21 0 0,-21-21 16,21 21-16,0-22 0,-21 22 0,22 0 15,-1 0-15,-21 0 0,21 21 16,0 0-16,0 21 16,-21 0-16,0 21 15,21-21-15,-21 1 0,0-1 0,0 0 16,0 0-16,0 0 0,0 0 0,0 1 16,0-1-16,22 0 15,-1-21-15,-21 21 0,21-21 16,0 0-16,0 0 15,0 0-15,1 0 0,-1-21 0,-21 0 16,21 0-16,0-1 0,0 1 0,0 0 16,1 0-16,-1 0 0,0-22 15,0 22-15,0-21 0,22 21 0,-22-22 16,0 22-16,0 0 0,0 0 16,0 21-16,-21 21 15,0 0-15,0 0 16,0 1-16,0-1 0,0 0 0,0 21 15,0-21-15,0 1 0,0-1 16,0 21-16,0-21 0,0 0 16,0 1-16,22-22 0,-1 21 0,0 0 15,0-21-15,0 0 0,0 21 0,1-21 16,20 0-16,-21 0 0,0 0 16,22 0-16,-22-21 0,21 21 0,-21-21 15,22 0-15,-22 21 0,21-22 16,-21 1-16,0 0 0,1-21 0,-1 21 15,0-1-15,-21-20 0,21 21 0,-21 0 16,0 0-16,0-1 0,0 1 16,-21 21-16,0 0 0,0 0 0,-1 21 15,1 1-15,21-1 16,-21 21-16,21-21 0,-21 0 0,21 22 16,0-22-16,0 0 0,0 0 0,0 0 15,0 1-15,0-1 0,0 0 16,0 0-16,21-21 0,0 0 0,0 0 15,1 0-15,20 0 0,-21 0 16,21 0-16,1-21 0,-1 21 0,22-21 16,-22 0-16,0-1 0</inkml:trace>
  <inkml:trace contextRef="#ctx0" brushRef="#br0" timeOffset="136563.47">12848 12827 0,'-21'0'16,"21"-21"-16,0 0 15,0 0-15,0-1 0,0 1 0,0 0 16,-21 21 0,0 0-16,-1 0 15,1 0-15,0 0 0,0 21 16,0 0-16,0 22 0,-1-22 0,1 21 16,0-21-16,21 22 0,0-22 0,0 21 15,0-21-15,0 1 0,0-1 16,0 0-16,21 0 0,0 0 0,22-21 15,-22 0-15,21 21 0,1-21 16,-1 0-16,0 0 0,1 0 0,-1 0 16,0 0-16,1 0 0,-22 0 15,21-21-15,-21 21 0,-42 0 32,-21 0-32,21 0 15,-43 0-15,22 0 0,-1 0 0,1 0 16,0 21-16,-1-21 0,1 22 15,21-22-15,0 21 0,0-21 0,-1 0 16,22 21-16,22-21 31,20 0-31,-21 0 16,0 0-16,22 0 0,-22 0 16,21 0-16,0 0 0,-20 0 0,20 0 15,-21 21-15,21-21 0,-20 21 16,-22 0-16,0 1 0,0-1 15,0 0-15,0 21 0,0-21 0,0 22 16,-22-1-16,1 0 0,0 1 16,0-1-16,0 0 0,-22 1 0,22 20 15,0-20-15,0-1 0,0-21 0,0 21 16,21-20-16,0-1 0,-22 0 16,22 0-16,0 0 0,22-21 15,-1 0 1,0-21-16,0 0 15</inkml:trace>
  <inkml:trace contextRef="#ctx0" brushRef="#br0" timeOffset="138236.51">14309 12996 0,'0'-21'0,"0"-21"32,0 21-32,0 0 15,0-1-15,0 1 0,0 0 0,0-21 16,0 21-16,-22 21 0,22-22 15,0 1-15,-21 21 0,0 0 16,21 21-16,-21 22 16,0-22-16,0 21 0,21 1 0,-22-1 15,1 0-15,21 22 0,0-22 16,0 0-16,-21 1 0,21-1 16,0 0-16,0 1 0,0-1 0,0-21 15,0 22-15,0-22 0,21 0 16,-21 0-16,43 0 0,-22 0 0,0-21 15,21 0-15,1 0 0,-1 0 16,0 0-16,1-21 0,-1 0 0,0 21 16,22-21-16,-22-21 0,-21 20 15,22 1-15,-1-21 0,-21 0 0,21-1 16,-20 1-16,20 0 0,-21-22 0,0 1 16,-21-1-16,21 1 0,1-1 15,-22 1-15,0 20 0,0-20 0,0 20 16,21 22-16,-21 0 15,0 0-15,0 0 0,0 42 16,0 0-16,-21 21 16,21 1-16,-22-1 0,22 22 15,-21-22-15,0 21 0,21-20 0,0 20 16,-21 1-16,21-22 0,-21 0 16,21 1-16,0-1 0,0 0 0,0-20 15,0-1-15,21 21 0,0-21 16,0-21-16,0 21 0,1 1 0,20-22 15,0 0-15,1 0 0,-1 0 0,21 0 16,-20 0-16,20-22 0,-20 1 16,20 0-16,1 0 0,-22 0 15,0 0-15,1-1 0,-1 1 16,0-21-16,-21 21 0,1-22 0,-22 1 16,0 21-16,0-21 0,0 20 15,0 1-15,0 0 0,-22 0 0,1 21 16,0 0-16,0 0 0,-21 0 0,20 21 15,-20 0-15,0 0 0,21 1 16,-22-1-16,22 21 0,-21-21 16,21 22-16,-1-22 0,1 0 0,21 0 15,0 21-15,0-20 0,0-1 0,0 0 16,0 0-16,21-21 16,1 0-16,-1 21 0,0-21 15,0 0-15,0 0 0,22 0 0,-22 0 16,21-21-16,-21 21 0,0-21 15,22 0-15,-22 0 0,0-1 0,0 1 16,0 0-16,1-21 0,-1-1 16,-21 22-16,0-21 0,21 21 0,-21-22 15,21 22-15,-21 0 0,0 42 32,0 22-32,-21-22 0,21 0 15,-21 0-15,21 21 16,-21-20-16,21-1 0,0 21 0,0-21 0,0 0 15,0 1-15,0-1 16,21 0-16,0-21 0,0 21 0,0-21 16,22 0-16,-22 0 0,21 0 15,0 0-15,-20 0 0,20 0 0,0 0 16,1 0-16,-22-21 0,21 0 0,-21 0 16,22-1-16,-22-20 0,21 21 15,-21-21-15,0-1 0,-21 1 0,0 0 16,22 20-16,-22-20 0,0 21 15,0 0-15,-22 21 16,1 0-16,0 21 0,0 0 16,0 0-16,0 0 0,21 1 15,0-1-15,0 21 0,0-21 0,0 0 16,0 1-16,0 20 0,0-21 16,0 0-16,0 0 0,21 1 15,0-1-15,-21-42 47,0-1-31,0 1-16,0 0 15,0 0-15,-21 21 16,0 0-16,-1 0 16,22 21-16,-21 0 15,21 0-15,0 1 16,0-1-16,0 0 0,21 0 15,1 0-15,-1-21 0,0 0 16,21 21-16,-21-21 0,22 0 0,-1 0 16,0 0-16,22 0 0,-22 0 15,1-21-15,-1 21 0,0-21 0,1 0 16,-1 0-16,0 0 0,-21-1 0,22-20 16,-22 21-16,0-21 0,0-1 15,-21 1-15,0 0 0,21-1 16,-21 1-16,0 21 0,0 0 15,0-1-15,-21 22 0,0 0 16,0 22-16,0-1 0,0 0 16,21 0-16,0 0 0,0 22 0,0-22 15,0 21-15,0-21 0,21 0 16,0 22-16,0-22 0,0 0 0,0 0 16,1 0-16,-1 1 0,0-1 0,-21 0 15,0 0 1,-42 0-1,20-21-15,1 0 0,0 0 16,-21 0-16,21 0 0,-1 0 16,1-21-16,0 21 0,21-42 0,0 21 15</inkml:trace>
  <inkml:trace contextRef="#ctx0" brushRef="#br0" timeOffset="138636.28">17632 12573 0,'0'0'15,"-21"0"-15,-1 0 16,22 21-16,-21 0 0,21 22 0,0-1 16,0 0-16,0 22 0,0-22 15,-21 22-15,21-22 0,0 22 0,0-22 16,0 0-16,0 1 0,-21-22 15,21 21-15,-21-21 0,21 22 16,0-22-16,0 0 0,0 0 16,21-42 15,-21 0-31,0 0 0</inkml:trace>
  <inkml:trace contextRef="#ctx0" brushRef="#br0" timeOffset="139035.06">17314 12785 0,'0'0'16,"0"-43"-16,0 1 0,0 21 0,0-21 0,0 20 16,0 1-16,21 0 15,1 0-15,-1 0 0,0 0 0,0 21 16,21 0-16,-20 0 0,20 0 0,0 21 16,1 21-16,-1-21 0,21 43 15,-20-22-15,-1 22 0,-21-1 0,22 1 16,-1-22-16,-21 21 0,0 1 15,0-22-15,-21 1 0,0-1 0,0 0 16,0-21-16,0 22 0,0-22 16,0 0-16,0 0 0,0-42 31,0 0-31,0 0 0,0 0 16,0-1-16,0-20 0,0 0 15,0-1-15,0 1 0,0-21 16,22-1-16,-22 1 0,21-1 0,0 1 15,0 20-15,0-20 0,0 20 16,1 1-16,20 21 0,-21 0 0,0 0 16,0 21-16,1 0 0,-1 0 15,0 0-15,0 21 0,-21 0 0,21 0 16,-21 0-16,21 22 0,-21-1 0,0 0 16,0 1-16,22-1 0,-1 0 15</inkml:trace>
  <inkml:trace contextRef="#ctx0" brushRef="#br0" timeOffset="140311.82">18732 13229 0,'43'0'0,"-86"0"0,107 0 16,-43 0-16,0 0 0,0 0 15,1 0-15,-1 0 0,0 0 0,0-21 16,0 0-16,-21 0 0,0 0 16,21-1-16,-21 1 0,0-21 0,0 21 15,0-22-15,0 1 0,-21 0 0,0-1 16,0 1-16,-21 21 0,20 0 15,-20 0-15,21 21 0,-21 0 0,-1 21 16,1 0-16,0 21 16,-1-21-16,1 22 0,21-1 0,-22 0 15,22 1-15,21-1 0,0 0 16,0 1-16,0-1 0,0-21 0,0 0 16,21 22-16,1-43 0,-1 21 15,21 0-15,0-21 0,1 0 0,-1 0 16,0 0-16,1 0 0,-1 0 0,-21 0 15,22-21-15,-1 0 0,-21 0 16,21-1-16,-20 1 0,-1 0 0,-21-21 16,21 21-16,-21-22 0,21 1 15,-21 0-15,0-1 0,0 1 0,0 21 16,0-22-16,0 65 31,-21 20-31,0-21 16,21 21-16,0 1 0,0-1 0,0-21 15,0 22-15,0-22 0,0 21 0,0-21 16,0 0-16,0 1 0,0-1 16,21-21-16,0 21 0,0-21 0,0 0 15,22 0-15,-22 0 0,21 0 16,1 0-16,-1 0 0,0-21 0,-21 21 16,22-21-16,-22-1 0,0 1 15,0-21-15,0 21 0,-21-22 0,22 1 16,-22 0-16,0-1 0,0 22 15,0-21-15,0 21 0,0 0 16,0-1-16,0 44 16,-22-1-16,1 0 0,21 21 15,-21-21-15,21 22 0,0-1 0,-21-21 16,21 22-16,-21-22 0,21 0 16,0 21-16,0-21 0,-21 1 0,21-1 15,0 0-15,21-21 47,-21-21-47,21 0 0,-21-1 16,0 1-16,21-21 0,0 21 15,0-22-15,1 1 0,-1 0 0,0-1 16,0 1-16,0 21 0,0-21 16,-21 20-16,22 1 0,-1 21 0,0 0 15,0 21 1,-21 1-16,21 20 0,-21-21 0,0 21 15,0-20-15,0 20 0,0-21 16,0 21-16,21-20 0,-21 20 0,22-21 16,-1 0-16,-21 0 0,21 1 15,0-1-15,0 0 0,0 0 0,1-21 16,-1 21-16,0-21 16,0 0-16,0 0 15,0-21-15,-21 0 0,22 21 16,-1-21-16,0-22 0,0 22 15,-21-21-15,21 0 0,0-1 0,1 22 16,20-21-16,-21-1 0,0 1 16,-21 21-16,21 0 0,-21 0 0,22 21 15,-22 21 1,0 0-16,0 0 0,0 21 16,-22-20-16,22-1 0,0 21 0,0-21 15,0 0-15,0 1 16,0-1-16,0 0 0,0 0 0,0 0 0,22 0 15,-1-21 1,0 0-16,0 0 0,0 0 0,22 0 16,-22 0-16,21 0 0,0 0 0,1 0 15,-1 0-15,-21-21 0,22 0 16,-1 0-16,-21 0 0,0 0 0,0-22 16,1 22-16,-1-21 0,-21 21 15,0-22-15,0 1 0,0 21 0,0 0 16,-21-1-16,-1 22 0,1 0 15,0 0-15,-21 22 0,21-22 0,-1 42 16,1-21-16,0 21 0,0-20 16,21 20-16,-21-21 0,21 21 0,0-20 15,0-1-15,0 21 0,0-21 16,21 0-16,0 1 0,21-22 16,-20 21-16,20-21 0,0 0 0,1 21 15,-1-21-15,0 0 0,1 0 16,-1 0-16,0-21 0,22 0 0</inkml:trace>
  <inkml:trace contextRef="#ctx0" brushRef="#br0" timeOffset="141288.35">22098 12785 0,'0'0'0,"-21"-21"0,21-1 16,0 1-16,-21 21 0,-1 0 15,22 21-15,-21 1 16,21-1-16,0 21 0,0 0 16,-21 1-16,21-1 0,0 22 0,0-22 15,0 0-15,0-21 0,0 22 16,0-1-16,0-21 0,0 0 0,0 1 16,0-1-16,0 0 0,0 0 15,21-21 16,0 0-31,1-21 0,-1 0 0,0 0 16,0-1-16,0 1 0,0-21 0,1 0 16,-1 20-16,0-20 15,0 0-15,0-1 0,0 1 0,1 21 16,-1 0-16,0 21 16,-21 21-16,0 21 15,0-21-15,0 22 0,0-22 0,0 21 16,0 1-16,0-22 0,0 21 15,21-21-15,-21 0 0,21 1 0,0-1 16,-21 0-16,22-21 0,-1 21 16,0-21-16,0 0 0,0 0 0,22 0 15,-22 0-15,21 0 0,0 0 16,1-21-16,-1 21 0,0-21 16,-20 0-16,20-1 0,0 1 0,-21-21 15,22 21-15,-22-22 0,0 1 16,0 0-16,0-1 0,1 1 0,-22 21 15,0 0-15,0 0 0,0 42 32,0 0-32,0 21 0,0-21 15,0 22-15,-22-22 0,22 21 0,-21 1 16,21-22-16,0 0 0,0 21 16,0-21-16,0 1 0,21-1 0,1 0 15,20 0-15,-21-21 0,21 21 16,-20-21-16,20 0 0,0 0 15,1 0-15,-1 0 0,0 0 0,1 0 16,20 0-16,1 0 0,-22-21 16,21 0-16,-20 0 0,20 0 0,-20-22 15,-1 22-15,-21-21 0,21-1 16,-20 1-16,-1 0 0,-21-1 0,0 1 16,0 21-16,0 0 0,-21 0 15,-1 21-15,-20 0 0,21 21 0,-21 0 16,-1 21-16,1-21 0,0 22 15,20-1-15,1 0 0,0-20 16,21 20-16,0 0 0,0-21 0,21 1 0,0-1 16,1 0-16,20 0 15,21 0-15,-20-21 0,20 0 0,1 0 16,20 0-16,-20 0 0,21 0 16,-22 0-16,1-21 0,20-21 0,-20 21 15,-22-1-15</inkml:trace>
  <inkml:trace contextRef="#ctx0" brushRef="#br0" timeOffset="142789.01">3641 14944 0,'0'0'0,"-22"-21"0,1 21 0,0-22 16,0 1-16,0 21 0,0 0 0,-1-21 16,1 21-16,0 0 15,0 21-15,21 22 0,0-22 16,0 21-16,0 22 0,0-22 15,0 21-15,0 22 0,21-21 0,-21-22 16,21 21-16,0 1 0,1-22 16,-1 1-16,0-22 0,0 21 0,0-21 15,0-21-15,1 0 0,-1 0 16,0 0-16,21 0 0,-21 0 0,22-21 16,-22 0-16,21 0 0,1 0 15,-22-22-15,21 1 0,-21 0 0,22-1 16,-22-20-16,0 20 15,0-20-15,0 21 0,0-22 0,-21 22 16,0-22-16,22 22 0,-22 21 16,0-22-16,0 22 0,0 0 0,21 21 15,-21 21 1,0 0-16,0 22 0,0-1 16,0 0-16,0 1 0,0-1 15,0 22-15,0-22 0,0 21 0,0-20 16,0-1-16,0 0 0,21-20 15,0-1-15,0 0 0,0 0 0,1-21 16,-1 0-16,21 0 0,0 0 16,-20 0-16,20-21 0,0 0 15,22 0-15,-22-22 0,0 22 16,1-21-16,-1-1 0,0 22 0,-20-21 16,-1 0-16,0-1 0,0 22 15,-21 0-15,0 0 0,0 0 0,0 42 31,-21 0-31,0 0 0,21 21 0,0 1 16,-21-22-16,21 21 0,0-21 16,0 22-16,0-22 0,0 21 0,0-21 15,0 1-15,21-1 0,-21 0 16,21-21-16,0 21 0,0-21 0,0 0 16,1 0-1,-44 0 16,1-21-31,0 21 0,-21-21 16,21 21-16,-1 0 0,1 0 0,-21 0 16,21 0-16,0 0 0,-1 21 15,22 0-15,0 0 16,0 0-16,0 1 0,22-1 16,-1 0-16,0-21 0,0 21 15,21-21-15,-20 0 0,20 0 16,0 0-16,1 0 0,-1 0 15,21-21-15,-20 0 0,20 21 16,1-21-16,-1-1 0,1-20 0,-1 21 16,1 0-16,-1-22 0,-20 22 15,-1-21-15,-21 0 0,21 20 0,-42-20 16,0 0-16,0-1 0,0 22 16,-21-21-16,0 21 0,0 21 0,0 0 15,0 0-15,-1 0 0,-20 21 16,21 0-16,21 0 0,-21 22 0,21-1 15,0 0-15,-21 1 0,21-1 0,0 0 16,0 1-16,0-22 0,0 0 16,0 21-16,21-21 0,0 1 15,21-22-15,-21 21 0,22-21 16,-1 0-16,0 0 0,22 0 0,-22-21 16,22-1-16,-1 1 0,1 0 15,-1 0-15</inkml:trace>
  <inkml:trace contextRef="#ctx0" brushRef="#br0" timeOffset="143035.88">6900 14647 0,'0'-21'0,"0"42"0,0-84 0,0 84 32,0 0-32,-21 22 15,21-1-15,-21 0 0,0 1 0,21 20 16,-21-21-16,21 22 0,-22-1 15,1 1-15,21-1 0,-21-20 0,21 20 16,-21-20-16,0 20 0,21-21 16,0-20-16,0 20 0,0-21 0,0 0 15,21-21 1,0-21-16,21 0 0,-20 0 16,20-22-16,0 1 0,-21 0 0,22-1 15</inkml:trace>
  <inkml:trace contextRef="#ctx0" brushRef="#br0" timeOffset="144221.14">7070 14732 0,'0'-42'0,"0"84"0,0-105 0,0 41 16,0 1-16,0 42 15,0 22-15,0-22 0,0 21 16,0 1-16,0-1 0,0 0 0,0 22 16,0-22-16,-22 22 0,22-22 15,-21 0-15,0 1 0,21-1 0,-21 0 16,21-21-16,0 22 0,0-22 15,21-21 1,0-21 0,0 0-16,1-22 0,-1 22 0,0-21 15,0 21-15,0-22 0,0 1 16,1 0-16,-1 20 0,0 1 16,0 0-16,0 0 0,-21 0 0,21 21 15,-21 21 1,22 0-16,-22 0 0,0 0 15,0 1-15,0 20 0,0-21 0,0 0 16,0 0-16,0 1 0,0-1 16,0 0-16,21 0 0,0-21 0,0 0 15,0 21-15,22-21 0,-22 0 16,21 0-16,0 0 0,1-21 0,-1 21 16,0-21-16,1 0 0,-1 0 15,0-1-15,1 1 0,-1-21 16,0 21-16,-20 0 0,-1-22 15,0 22-15,0 0 0,-21-21 0,21 20 16,-21 1-16,0 0 0,-42 21 16,21 0-16,0 0 15,-1 0-15,1 21 0,21 0 0,-21 1 16,0-1-16,21 0 0,0 0 16,0 0-16,0 22 0,0-22 0,0 0 15,0 0-15,0 0 0,0 0 16,21-21-16,0 0 0,0 22 0,22-22 15,-22 0-15,21 0 0,1 0 16,20-22-16,-21 1 0,1 0 16,-1 0-16,-21 0 0,22 0 0,-22-1 15,21 1-15,-21 0 0,0 0 16,1-21-16,-22 20 0,0 1 0,21-21 16,-21 21-16,0 0 0,0-1 15,0 44 1,-21-1-1,21 0-15,0 0 0,0 0 0,-22 0 16,22 22-16,-21-22 0,21 0 0,-21 0 16,21 0-16,0 1 15,0-1-15,0 0 0,0 0 16,21-21 0,-21-21-1,21 0-15,1 0 16,-22-1-16,21 1 0,-21 0 0,21 0 15,0-21-15,0 20 0,0-20 16,1 21-16,-1-21 0,0 20 0,-21 1 16,21 0-16,0 0 0,0 21 0,1 0 15,-1 0-15,-21 21 0,0 0 16,21 0-16,-21 1 0,0-1 16,0 21-16,0-21 0,0 0 15,0 1-15,0 20 0,0-21 0,0 0 16,21 0-16,-21 1 0,21-22 15,0 0 1,1 0-16,-22-22 16,21 1-16,0 21 0,-21-21 15,21-21-15,0 21 0,0-1 0,22-20 16,-22 0-16,0-1 0,0 1 16,22 21-16,-22-21 0,21 20 15,-21-20-15,0 42 0,1 0 0,-1 0 16,0 0-16,0 0 0,-21 21 15,21 0-15,-21 22 0,0-22 0,0 21 16,0 1-16,0-1 0,0 0 16,-21 1-16,21-1 0,-21-21 0,21 21 15,0 1-15,0-22 0,0 21 16,0-21-16,0 1 0,21-1 0,0-21 16,0 0-16,1 0 0,20 0 0,-21 0 15,0 0-15,0-21 0,22-1 16,-22 1-16,21 0 0,-21 0 15,1-21-15,-1 20 0,0-20 0,-21 0 16,0 21-16,0-22 0,0 1 0</inkml:trace>
  <inkml:trace contextRef="#ctx0" brushRef="#br0" timeOffset="144443.32">6667 14753 0,'-42'21'0,"84"-42"0,-126 64 15,63-22-15,42-21 16,21 0-16,22 0 16,-1 0-16,1 0 0,20 0 0,-20-21 15,20-1-15,1 1 0,0 0 0,-22 0 16,1 0-16,-1 0 0,1-1 15,-1 1-15</inkml:trace>
  <inkml:trace contextRef="#ctx0" brushRef="#br0" timeOffset="145312.26">11134 14944 0,'0'0'0,"21"0"0,0-21 0,85-64 32,-85 64-32,-21-22 0,0 22 15,0-21-15,0 0 0,0-1 0,-21 1 16,0 0-16,-22-1 0,1 1 16,21 21-16,-22 0 0,1-1 0,0 22 15,-1 0-15,1 22 0,0-1 16,-1 0-16,1 0 0,0 21 0,21 1 15,-22-1-15,22 0 0,0 1 0,0-1 16,0 0-16,21 1 0,0-22 16,0 21-16,0-21 0,0 22 0,21-22 15,0 0-15,0 0 0,0-21 16,22 0-16,-22 21 0,21-21 16,0 0-16,-20 0 0,20 0 0,0 0 15,1-21-15,-22 0 0,21 21 16,0-21-16,-20 0 0,20 0 0,-21-1 15,0-20-15,0 21 0,-21-21 16,0 20-16,22-20 0,-22 21 0,21 0 16,-21 0-16,0-1 0,0 1 15,0 42 1,0 1-16,0-1 0,0 0 16,0 21-16,0-21 0,0 22 0,0-22 15,0 0-15,0 0 0,0 22 0,0-22 16,21 0-16,0 0 15,0 0-15,0-21 0,1 0 16,-1 0-16,0 0 0,0 0 16,21 0-16,-20 0 0,-1-21 0,21 21 15,0-21-15,-20 0 0,20 0 0,-21-22 16,21 22-16,1-21 0,-22 21 16,21-22-16,-21 1 0,1 0 0,-1-1 15,0 1-15,0 0 0,-21 20 16,0 1-16,0 0 0,0 42 15,0 0 1,-21 22-16,0-22 0,0 21 0,21 1 16,0-22-16,0 21 0,0-21 15,0 22-15,0-22 0,0 0 16,0 21-16,21-21 0,0 1 0,0-22 16,-21 21-16,21 0 0,0-21 15,1 21-15</inkml:trace>
  <inkml:trace contextRef="#ctx0" brushRef="#br0" timeOffset="145779.51">13652 14563 0,'-21'-21'0,"42"42"0,-63-64 0,0 22 0,21 0 15,-1 21-15,1-21 0,0 0 0,0 21 16,0 0-16,0 21 15,21 0-15,0 21 16,0 1-16,0-1 0,0 22 16,0-1-16,21 1 0,-21-1 0,0 1 15,21 20-15,0 1 0,-21 0 16,0-1-16,0 22 0,0-21 0,0-1 16,0 22-16,0 0 0,0-21 0,-21 21 15,0-1-15,0 1 0,21 0 16,-22-21-16,1-1 0,0 1 0,0 0 15,0-22-15,0 1 0,-1-22 16,1 0-16,21-20 0,-21-1 16,21 0-16,0-42 15,0-22-15,0 22 0,0-21 0,0 0 16,0-22-16,0 1 0,0-22 16,0 0-16,0 1 0,0-22 0</inkml:trace>
  <inkml:trace contextRef="#ctx0" brushRef="#br0" timeOffset="146794.94">13166 15007 0,'0'0'0,"-22"-84"0,-20 20 0,-21-190 31,63 212-31,0-1 0,0-20 0,0 42 16,0-22-16,21 1 0,21 21 0,0 0 16,1 0-16,20 21 15,-20 0-15,20 0 0,1 0 0,-1 21 16,-21 0-16,22 21 0,-22 1 15,1-1-15,-22 0 0,0 22 0,0-22 16,-21 0-16,0 1 0,0-1 16,0-21-16,-21 22 0,0-22 0,0 0 15,-1 21-15,-20-42 0,21 21 16,-21 1-16,20-22 0,1 0 0,0 0 16,-21 0-16,21 0 15,42-22 1,0 22-16,0-21 15,0 0-15,22 21 0,-1-21 16,0 0-16,1 0 0,20 21 0,-21-22 16,22-20-16,-1 21 0,1 0 15,21 0-15,-22-22 0,1 22 0,-22-21 16,0 21-16,1-22 0,-1 1 0,-42 21 16,0-22-16,0 1 0,0 21 15,0-21-15,-42 20 0,20 1 0,-20 21 16,0 0-16,-1 0 0,1 0 15,21 0-15,-21 21 0,-1 1 0,1 20 16,21 0-16,0 1 0,-1 20 16,1-21-16,0 1 0,21-1 15,0 0-15,0 1 0,0-1 16,0-21-16,0 0 0,0 22 0,21-22 16,0 0-16,1-21 0,-1 0 15,0 0-15,21 0 0,-21 0 16,22 0-16,-1-21 0,0 21 0,-20-21 15,20 0-15,0-1 0,-21 1 16,1-21-16,20 21 0,-42-22 0,21 22 16,-21-21-16,0 21 0,0 0 15,0-1-15,0 44 32,0 20-32,0-21 0,0 0 15,0 22-15,0-22 0,0 21 0,0-21 16,0 22-16,0-22 0,0 0 15,0 0-15,0 0 0,0 0 16,21-21 0,0 0-1,1-21-15,-1 0 0,0 0 16,-21 0-16,21 0 0,0-1 16,0 1-16,1-21 0,-1 0 0,21 20 15,-21-20-15,0 0 0,1 21 16,20-1-16,-21 1 0,21 0 0,-20 21 15,20 0-15,-21 0 0,21 21 16,-20 0-16,20 22 0,-21-22 0,0 0 16,0 21-16,-21 1 0,0-22 15,0 21-15,0-21 0,0 22 0,0-22 16,-21 0-16,21 0 0,-21 0 16,0 1-16,0-22 15,21-22 1,0 1-1,0 0-15,0 0 0,0 0 16,0 0-16,0-1 0,0-20 0,21 21 16,-21 0-16,21-22 0,0 22 0,0-21 15,1 21-15,-1 0 0,0-22 16,21 22-16,-21 0 0,22 0 16,-1 0-16,0-1 0,1 1 0,-1 0 15,-21 0-15,22 0 0</inkml:trace>
  <inkml:trace contextRef="#ctx0" brushRef="#br0" timeOffset="146996.6">15621 14203 0,'21'-21'16,"-42"42"-16,42-21 16,-21 21-1,0 21-15,0-20 0,-21 20 0,21 0 16,0 1-16,0-1 0,0 21 16,-21-20-16,21-1 0,-21 0 0,21-20 15,-22 20-15,22 0 0,0-21 16,0 22-16,-21-22 0,21 0 15,0 0-15,0 0 0,21-21 16,1 0 0,-1 0-16,0-21 0,-21 0 15,21 0-15,-21 0 0</inkml:trace>
  <inkml:trace contextRef="#ctx0" brushRef="#br0" timeOffset="147143.51">15409 14499 0,'0'0'15,"-21"0"-15,0 0 0,21-21 0,21 0 32,0 21-32,0 0 15,22 0-15,-22-21 0,21 21 0,1-21 16,-1-1-16,21 22 0,1-21 16</inkml:trace>
  <inkml:trace contextRef="#ctx0" brushRef="#br0" timeOffset="148008.1">16785 14203 0,'0'-21'0,"0"42"0,-21-42 16,0 21-16,0 0 16,-1 0-16,1 0 15,21 21-15,-21 0 0,0 0 0,0 22 16,21-1-16,-21 0 0,-1 1 15,22-1-15,-21 21 0,21-20 0,-21-1 16,21 0-16,0-20 0,0 20 0,0-21 16,0 21-16,0-20 0,21-1 15,0-21-15,1 21 0,-1-21 0,21 0 16,-21 0-16,22 0 0,-22 0 16,21 0-16,0-21 0,-20 0 15,-1-1-15,0 1 0,0 0 0,0 0 16,-21-21-16,0-1 0,0 1 15,0 0-15,0 20 0,0-20 0,-21 0 16,21 21-16,-21-22 0,-21 22 16,20 0-16,1 21 0,0-21 0,-21 21 15,21 0-15,-1 0 0,22-21 16,22 21 0,-1 0-16,0 0 15,21 0-15,1-22 0,-1 22 0,0 0 16,1-21-16,-1 21 15,0-21-15,1 21 0,-1-21 0,21 0 16,-20 21-16,-1-21 0,0 21 0,-20 0 16,-1 0-16,0-22 0,0 22 15,-21 22 17,0-1-32,-21-21 0,21 21 0,0 21 15,-21-21-15,21 1 0,-21 20 16,21 0-16,-22 1 0,22-1 15,-21 0-15,0 1 0,0-1 0,21 21 0,-21-20 16,0-1-16,21 0 0,-22 22 16,1-22-16,21 22 0,-21-22 15,21 22-15,0-1 0,0 22 0,0-22 16,0 22-16,0-22 0,0 22 16,21-21-16,0 20 0,1-20 0,-22 20 15,0 1-15,21-21 0,-21 20 16,0 1-16,0-22 0,0 1 0,0 21 15,0-43-15,0 21 0,0-20 0,0-1 16,-21 0-16,-1-20 0,1-1 16,-21 0-16,21-21 0,-22 0 0,22 0 15,-21 0-15,21-21 0,0 0 0,-1-1 16,1-20-16,0 21 16,0-43-16,21 22 0,0-21 0,0-1 15,0 1-15,0-22 0,0 0 0,0 1 16,21-22-16,21 21 0,-20 0 15,20-20-15,0-1 0,22 21 0,-22-21 16,22 22-16,-1 20 0,1-21 16,-1 22-16,22-1 0,-43 1 0,22-1 15,-1 22-15,1-21 0,-22 20 16,21 1-16</inkml:trace>
  <inkml:trace contextRef="#ctx0" brushRef="#br0" timeOffset="148436.29">19283 14309 0,'0'0'0,"0"-21"0,21-1 16,-21 1-16,0 0 16,21 0-16,-21 0 15,0 0-15,0-1 0,0 1 16,0 0-16,-21 21 16,0 0-16,0 0 0,-1 0 0,1 0 15,-21 21-15,21 0 0,0 1 0,-1 20 16,-20-21-16,21 21 0,0 1 15,0 20-15,21-20 0,-22-1 0,22 0 16,0 22-16,-21-22 0,21-21 16,0 22-16,0-1 0,0-21 0,21 0 15,1 22-15,-1-43 0,21 21 16,-21 0-16,0-21 0,22 0 16,-1 0-16,0 0 0,1 0 0,-1 0 15,0-21-15,22 0 0,-22-1 16,22 1-16,-1 0 0,-20-21 0</inkml:trace>
  <inkml:trace contextRef="#ctx0" brushRef="#br0" timeOffset="148892.01">20087 14351 0,'0'0'0,"21"-42"0,43-43 15,-64 64-15,0 0 16,0 0-16,0-1 0,0 1 0,0 0 31,-21 21-31,-1 21 31,1-21-31,0 21 0,0 1 0,0-1 16,-22 0-16,22-21 0,0 21 16,0 0-16,-21 0 0,20 1 0,1-22 15,0 21-15,0-21 16,21 21 15,0 0-31,0 0 16,0 0-16,0 1 15,0-1-15,0 0 0,0 0 16,0 0-16,0 0 0,0 1 16,21-22-16,-21 21 15,21-21 1,0 0-16,-21-21 94,0-1-79,0 1-15,0 0 16,0 0-16</inkml:trace>
  <inkml:trace contextRef="#ctx0" brushRef="#br0" timeOffset="149659.6">19198 14097 0,'-21'0'0,"-43"-42"15,43 21 1,0 21-16,0 0 16,0 0-16,21 21 62,21 21-62,0-21 0,0 22 0,0-1 16,22 0-16,-22 22 0,21-22 15,1 22-15,-1-1 0,-21-21 0,21 22 16,1-22-16,-22 1 0,0-1 0,0 0 16,0 1-16,1-1 0,-1-21 15,-21 21-15,0-20 0,0-1 16,0 0-16,-21-21 31,-1-21-15,22 0-16,-21-1 0,21 1 15,-21 0-15,21-21 0,0-1 0,0 1 16,0 0-16,0-1 0,0-20 16,0-1-16,0 1 0,21-1 0,0 1 15</inkml:trace>
  <inkml:trace contextRef="#ctx0" brushRef="#br0" timeOffset="149927.7">19516 14161 0,'63'-233'15,"-63"190"-15,-63 319 0,147-594 0,-84 276 16,0 21-16,0-1 16,0 1-16,0 0 0,0 0 0,-21 21 15,0 0-15,-21 21 16,20 21-16,-20 1 0,0-1 0,-1 0 16,-20 22-16,21-1 0,-1 1 15,1-1-15,0 22 0,-1-21 0,1-1 16,-22 22-16,22-22 0,21 1 15,-21-22-15,-1 22 0,22-22 0,-21 0 16,21 1-16,-1-1 0,22-21 0,0 0 16,-21 0-16,21 1 0,0-1 15,0 0-15,21-21 32,1 0-32,-1-21 0,0 21 15,21-21-15,-21-1 0,22 1 16,-1-21-16</inkml:trace>
  <inkml:trace contextRef="#ctx0" brushRef="#br0" timeOffset="150299.04">19981 14182 0,'0'0'0,"-21"0"15,0 21 1,21 0-16,-21 21 0,21 1 16,0-1-16,0 0 0,0 22 15,0-1-15,0 1 0,0-1 0,0 1 16,0-1-16,0 1 0,0-1 0,0 1 16,0 21-16,0-22 0,0 22 15,0-1-15,0-20 0,0 21 0,0-22 16,-21 22-16,21-22 0,-22 1 15,22-1-15,-21 1 0,21-1 0,0-20 16,-21-1-16,21 0 0,-21 1 0,21-22 16,0 0-16,0 0 15,0-42 1,0 0-16,0 0 0,0-1 16,0-20-16,0 0 0,0-1 15,0 1-15,0 0 0,0-22 0,0 1 16</inkml:trace>
  <inkml:trace contextRef="#ctx0" brushRef="#br0" timeOffset="150596">19960 14457 0,'0'0'0,"0"-64"16,0 1-16,0 21 0,0-1 0,0 1 0,0 0 16,21 20-16,-21-20 15,21 21-15,1 0 0,-1 21 0,0-21 16,0 21-16,21 0 0,-20 0 0,20 0 15,-21 21-15,21 0 0,-20 0 16,20 0-16,-21 22 0,0-1 0,0 0 16,-21 1-16,0-1 0,0 21 15,0-20-15,-21-22 0,0 21 0,-21 1 16,21-22-16,-22 0 0,1 0 16,0 0-16,20 0 0,-20-21 0,0 0 15,21 22-15,-1-22 0,1 0 16,21-22-1,21 1-15,1 0 16,20 21-16,-21-21 0,21 0 16</inkml:trace>
  <inkml:trace contextRef="#ctx0" brushRef="#br0" timeOffset="151039.74">20913 14288 0,'0'0'16,"21"-22"-16,-21 1 0,0 0 0,0 0 0,0 0 15,-21 21-15,-1-21 0,1 21 16,0 0-16,-21 0 0,21 0 0,-1 0 16,-20 21-16,0 0 0,21 0 15,-1 21-15,-20-20 0,21 20 16,-21 0-16,20 1 0,1-1 0,0 0 16,0 1-16,21-22 0,0 21 15,0-21-15,0 0 0,0 1 0,0-1 16,0 0-16,21-21 0,0 0 15,0 0-15,22 0 0,-22 0 0,21 0 16,1 0-16,-22-21 0,21 0 16,-21-1-16,22 1 0,-22 0 0,0-21 15,0-1-15,0 1 0,0-21 0,-21 20 16,0 1-16,0 0 0,22 20 16,-22 1-16,0 0 0,0 42 31,0 0-31,0 22 0,0-1 0,0 0 15,-22 1-15,22-1 0,0 0 16,0 1-16,0-1 0,0 0 0,0-20 16,0-1-16,0 21 0,22-42 0,-1 21 15,0 0-15,0-21 0,21 0 16,-20 0-16,-1 0 0,0 0 16,0 0-16,0-21 0,0 0 15,1 0-15</inkml:trace>
  <inkml:trace contextRef="#ctx0" brushRef="#br0" timeOffset="151271.6">21378 14076 0,'0'0'0,"0"-42"0,0-1 15,0 22-15,0 0 0,0 42 16,0 0 0,-21 0-16,0 1 0,21 20 0,-21 0 15,21 1-15,0-1 0,-21 21 0,21-20 16,-22 20-16,22-20 0,0-1 15,0 0-15,0 1 0,0-1 0,0 0 16,0-21-16,0 1 16,0-1-16,0 0 0,0 0 0,0 0 15,22-21-15,-1 0 0,0 0 16,0-21-16,0 0 16,0 0-16</inkml:trace>
  <inkml:trace contextRef="#ctx0" brushRef="#br0" timeOffset="151715.35">21717 14139 0,'0'0'16,"21"-42"-16,-21 21 0,0 0 0,0 0 16,-21 21-1,0 21-15,21 0 16,-21 21-16,-1 1 0,1-22 16,21 42-16,-21-20 0,21-1 15,-21 21-15,21-20 0,0-1 0,0 22 16,0-22-16,0-21 0,0 21 0,0 1 15,0-22-15,-21 0 0,21 0 16,0 0-16,0 1 16,-21-22-16,21-22 15,0 1-15,0 0 16,0 0-16,0 0 0,0-22 16,21 22-16,0-21 0,0 0 15,0-1-15,22 1 0,-22 0 0,0-1 16,21 22-16,-21-21 0,22 42 15,-22-21-15,21 21 0,-21 0 0,1 0 16,-1 21-16,0 0 0,0 21 16,-21-21-16,0 22 0,21-1 0,-21 0 15,0-20-15,0 20 0,0 0 16,0-21-16,0 22 0,0-22 0,-21 0 16,21 0-16,-21 0 0,0 1 15,0-22-15,-1 21 0,1-21 16,0 0-16,0 0 15,0-21-15,0 21 0,-1-22 16,1 1-16,0 0 0</inkml:trace>
  <inkml:trace contextRef="#ctx0" brushRef="#br0" timeOffset="151903.25">21209 14309 0,'0'0'16,"0"-21"-16,0-1 15,21 1 1,0 21-16,0 0 0,1-21 16,-1 21-16,0-21 0,0 21 0,21 0 15,-20 0-15,-1-21 0,21 21 16,-21 0-16,-21-21 16,0-1-16</inkml:trace>
  <inkml:trace contextRef="#ctx0" brushRef="#br0" timeOffset="152348.59">18500 14055 0,'-22'-21'0,"44"42"0,-44-64 0,22 22 16,0 0-16,-21 0 0,21 0 15,0 0-15,0-1 0,21 22 16,1 0 0,-1 22-16,21-1 0,-21 21 15,22 0-15,-1 1 0,0-1 0,1 0 16,-22 22-16,21-1 0,0-20 15,1 20-15,-1 1 0,-21-22 0,22 0 16,-1 1-16,0-22 0,1 21 0,20-21 16</inkml:trace>
  <inkml:trace contextRef="#ctx0" brushRef="#br0" timeOffset="153164.04">23029 14309 0,'-21'0'16,"-21"0"0,42 21-1,21-21 1,0 0 0,0 0-16,0 0 0,22-21 0,-22 21 15,21-21-15,-21 21 0,22-22 16,-22 1-16,0 21 0,0-21 0,0 0 15,-21 0-15,0 0 16,0-1-16,-21 22 0,0 0 16,-21 0-16,-1 0 0,1 0 15,-21 0-15,20 22 0,-20-1 0,-1 0 16,22 0-16,0 0 0,-1 22 16,22-22-16,-21 21 0,42 0 15,0-20-15,0 20 0,0-21 0,0 0 16,21 0-16,0 1 0,21-1 15,-20-21-15,20 0 0,0 21 0,1-21 16,-1 0-16,0 0 0,-21 0 16,22 0-16,-22 0 0,0 0 0,-21-21 15,-21 21 1,-21 0-16,20 0 0,-20 0 16,-21 0-16,20 21 0,1 0 15,-22-21-15,22 21 0,21 22 0,-21-22 16,20 0-16,1 21 0,0-21 15,21 1-15,0-1 0,0 21 16,0-21-16,0 0 0,0 1 0,21-22 16,0 21-16,22-21 0,-22 0 15,21 21-15,22-21 0,-22 0 0,0 0 16,22 0-16,-22 0 0,22 0 16,-22-21-16,0 21 0,1-21 0,-1-1 15,0 1-15</inkml:trace>
  <inkml:trace contextRef="#ctx0" brushRef="#br0" timeOffset="153370.93">23410 14605 0,'0'0'0,"0"-21"0,0 0 16,21 21 15,-21 21-31,22 21 0,-1-21 16,0 1-16,-21 20 0,21-21 0,0 21 15,0-20-15,-21-1 0,22 0 16,-1 0-16,-21 0 0,0 0 0,21-21 15,0 22-15,0-22 16,0 0 0,-21-22-16,22 22 0,-22-21 0,21 0 15,-21 0-15</inkml:trace>
  <inkml:trace contextRef="#ctx0" brushRef="#br0" timeOffset="153539.82">23770 14626 0,'0'-21'0,"0"106"0,0-191 0,0 148 0,0-105 0,0 84 31,-21 0-31,0 0 16,0 0-16,-22 22 0,22-22 16,-21 0-16,21 21 0,-22-20 0,22-1 15,0 0-15,-21 0 0,20 0 0,1 0 16,21 1-16,0-1 0,0 0 16,21-21-1,1 0-15</inkml:trace>
  <inkml:trace contextRef="#ctx0" brushRef="#br0" timeOffset="153847.46">24236 14478 0,'0'0'0,"-21"64"31,21-22-31,-22 0 0,22 1 0,-21-1 0,21 21 15,-21 1-15,21-1 0,0 1 16,0 21-16,0-1 0,-21 1 0,21 0 16,0-1-16,-21 1 0,21 21 15,0-22-15,0 22 0,0 0 16,-21 0-16,-1 0 0,1-22 0,0 1 16,0 0-16,0-1 0,0-20 0,-22-1 15,22 1-15,-21-22 0,21 1 16,-1-22-16,1 0 0,0 0 0,21-42 31,21 0-31,0-22 0,1 22 0,-1-21 16</inkml:trace>
  <inkml:trace contextRef="#ctx0" brushRef="#br0" timeOffset="154164.31">24151 15050 0,'0'0'0,"0"-64"15,0-169 1,21 191-16,0 0 0,1-1 0,-1 1 16,0 21-16,21-22 0,-21 22 15,22 21-15,-22-21 0,21 21 0,1 0 16,-22 0-16,21 0 0,-21 21 16,0 0-16,22 22 0,-22-22 0,-21 21 15,21 1-15,-21-22 0,0 21 16,0-21-16,0 22 0,0-22 15,-21 0-15,0 0 0,0 0 0,-1 0 16,-20 1-16,21-22 0,-21 21 16,-1-21-16,22 0 0,-21 21 0,-1-21 15,22 0-15,-21 0 0,21 0 16,21 21 0,21-21-1</inkml:trace>
  <inkml:trace contextRef="#ctx0" brushRef="#br0" timeOffset="154316.07">24934 15155 0,'0'0'0,"0"22"0,0-1 31,-21-21-15,0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1137-C965-4AE1-BB5F-500E1FF9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DB8C-E7B3-485A-AF54-8F1D9E10F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9F61-95BB-4D8A-9B78-FF865887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F733-5CCC-4598-9C77-0AB7BA01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804F-AEA7-40B0-8FE5-BFBAF35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CEB1-FC28-435C-9C0C-822E906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329A-B39A-48AC-91B4-25F9D3FA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7C2D-E09D-4698-845E-513F30D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F9A9-251D-487F-9B72-EA118EBB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675-9086-4816-B2BE-E27F763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1AC01-AA65-4FAB-BC05-BE966F604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B0DC5-F5A5-42C7-803C-29305E3E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1DB-7A28-4943-BD9A-CCAEED21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55A7-802A-4BAD-A394-7BB50B13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E9EF-BF35-450D-929D-B5CCE97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0318-FB55-442C-AAA7-A5D73E1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8240-5DF9-471C-BBB2-620E9D9F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6F77-B636-4B9C-9401-C37DB2FC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F724-EBAA-41E5-99AC-77963BD1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BA00-22C7-470A-860C-46E50433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C92-A1C3-4924-BD5C-E70E5F3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9CA2-5656-424A-967A-4FFB21D3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4CAD-F2B5-4CEB-9303-9F2E745C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3E3A-891D-42F5-95E4-C907F4F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5A69-D645-4A2C-BD88-F97782FD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FDA9-60E1-4FFE-90DA-3404802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6A8B-3345-4B02-A538-61939A94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5B6-064C-426D-BF80-D56E7199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2D4C-C48E-4C67-B070-213779C2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CFD0-C1D1-4683-A26F-DF4ABAE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770D4-A440-42F1-B432-036131A6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293-F7C7-4AD8-A755-517C1FBD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D01E-6EDA-4B0A-984D-CA9AA20B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D2F6E-41CE-48CF-ADF4-E7B41AFA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331D8-8648-4CFC-9DE8-E36E56CA8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DB1CD-135D-429B-8100-7C69CC920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5985D-9A0C-4F21-B791-27B3F006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5E217-8CF0-447E-8B2F-0232652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80B97-CC48-495B-A247-442A526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3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6FA1-9331-4A33-A1D4-551B7833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AD45C-F0A5-4CC1-AEF6-02B65869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A8EE-E91B-41BD-AB92-8FA29748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F853-BC51-448B-A946-D9338E84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9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B39A2-1E28-4B0A-A264-84C4426A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06EE0-AB86-4255-B094-F8605E1C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140ED-F25D-492B-9C24-228D9ACF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27EA-8AD5-488F-BA3E-801B4334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B71F-3437-4733-970D-724E0225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A85E-1E9B-4D32-A116-216AA804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33F7C-399F-41C7-B382-D6C71AED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4448-70D8-4C6D-BE4B-39D1E215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1EDC-4885-48C3-9FA4-426AA130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8088-ED1A-428B-99D1-B20FF0FA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E264-CE55-42E7-8CF7-3E6BD2AE8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695A0-1AE3-4054-9503-56B50373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6E6A8-21C6-4A6E-8E23-C39CC724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0CE8-12B6-4E94-832C-8C1ACDD7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2B04-9A9E-470B-9BB9-32FF631F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8C047-7AD6-4423-BA8E-F621551F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2FCF-F6C6-4477-B6CD-8C92E326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E3ED-9FA1-4F7B-8001-9FF283E8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769F-2D79-4144-8EAC-2D9DE4472611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D321-6E7E-40B9-BA43-B1AC90F25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7765-7527-4094-8FC5-BEE256A8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B05E-C283-46C6-B490-89B148DE6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F765D-FF53-4E32-9391-4CF9462733BB}"/>
                  </a:ext>
                </a:extLst>
              </p14:cNvPr>
              <p14:cNvContentPartPr/>
              <p14:nvPr/>
            </p14:nvContentPartPr>
            <p14:xfrm>
              <a:off x="403920" y="205920"/>
              <a:ext cx="4290480" cy="209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F765D-FF53-4E32-9391-4CF946273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96560"/>
                <a:ext cx="4309200" cy="21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7AD51B-CC26-4268-9086-A22AB98ED2E9}"/>
                  </a:ext>
                </a:extLst>
              </p14:cNvPr>
              <p14:cNvContentPartPr/>
              <p14:nvPr/>
            </p14:nvContentPartPr>
            <p14:xfrm>
              <a:off x="784800" y="403920"/>
              <a:ext cx="808524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7AD51B-CC26-4268-9086-A22AB98ED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394560"/>
                <a:ext cx="810396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73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4D8069-C087-4812-A883-85FA9EF43606}"/>
                  </a:ext>
                </a:extLst>
              </p14:cNvPr>
              <p14:cNvContentPartPr/>
              <p14:nvPr/>
            </p14:nvContentPartPr>
            <p14:xfrm>
              <a:off x="479880" y="228600"/>
              <a:ext cx="826812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4D8069-C087-4812-A883-85FA9EF43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19240"/>
                <a:ext cx="82868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6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C2C92E-2126-4207-81FE-60A80F7E9257}"/>
                  </a:ext>
                </a:extLst>
              </p14:cNvPr>
              <p14:cNvContentPartPr/>
              <p14:nvPr/>
            </p14:nvContentPartPr>
            <p14:xfrm>
              <a:off x="106560" y="144720"/>
              <a:ext cx="808524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C2C92E-2126-4207-81FE-60A80F7E9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35360"/>
                <a:ext cx="810396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9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9F3DA-1A03-4E4F-91C9-6D166F6E3BC7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9F3DA-1A03-4E4F-91C9-6D166F6E3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7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17618F-EC29-4306-9CC2-76907DF88D03}"/>
                  </a:ext>
                </a:extLst>
              </p14:cNvPr>
              <p14:cNvContentPartPr/>
              <p14:nvPr/>
            </p14:nvContentPartPr>
            <p14:xfrm>
              <a:off x="76320" y="419040"/>
              <a:ext cx="813852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17618F-EC29-4306-9CC2-76907DF88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09680"/>
                <a:ext cx="815724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01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D4DCA-0E02-41CF-90EE-502EEAA25EF3}"/>
                  </a:ext>
                </a:extLst>
              </p14:cNvPr>
              <p14:cNvContentPartPr/>
              <p14:nvPr/>
            </p14:nvContentPartPr>
            <p14:xfrm>
              <a:off x="221040" y="259200"/>
              <a:ext cx="11887560" cy="651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D4DCA-0E02-41CF-90EE-502EEAA25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49840"/>
                <a:ext cx="11906280" cy="65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C5E5A6-1951-47C1-AABF-C1ED5D6B3F4A}"/>
                  </a:ext>
                </a:extLst>
              </p14:cNvPr>
              <p14:cNvContentPartPr/>
              <p14:nvPr/>
            </p14:nvContentPartPr>
            <p14:xfrm>
              <a:off x="1722240" y="3893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C5E5A6-1951-47C1-AABF-C1ED5D6B3F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2880" y="3884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9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C759BF-D341-4C06-85B7-CA4CCF15CFED}"/>
                  </a:ext>
                </a:extLst>
              </p14:cNvPr>
              <p14:cNvContentPartPr/>
              <p14:nvPr/>
            </p14:nvContentPartPr>
            <p14:xfrm>
              <a:off x="2842200" y="891720"/>
              <a:ext cx="4899960" cy="401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C759BF-D341-4C06-85B7-CA4CCF15C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840" y="882360"/>
                <a:ext cx="4918680" cy="40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4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3D67F-DB1B-4E7B-A7A1-6FB7F935859B}"/>
                  </a:ext>
                </a:extLst>
              </p14:cNvPr>
              <p14:cNvContentPartPr/>
              <p14:nvPr/>
            </p14:nvContentPartPr>
            <p14:xfrm>
              <a:off x="152280" y="91440"/>
              <a:ext cx="898452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3D67F-DB1B-4E7B-A7A1-6FB7F9358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82080"/>
                <a:ext cx="90032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93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DC7DA1-7D0B-4D05-BA55-19862DB88E26}"/>
                  </a:ext>
                </a:extLst>
              </p14:cNvPr>
              <p14:cNvContentPartPr/>
              <p14:nvPr/>
            </p14:nvContentPartPr>
            <p14:xfrm>
              <a:off x="152280" y="243720"/>
              <a:ext cx="921312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DC7DA1-7D0B-4D05-BA55-19862DB88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34360"/>
                <a:ext cx="923184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5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6B4-D50D-4D10-AA7D-FB64EE1E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35CD-C3CA-43C0-BDF9-2E9B8EA63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3449F-DDEA-4961-A484-ABDC578A6A44}"/>
                  </a:ext>
                </a:extLst>
              </p14:cNvPr>
              <p14:cNvContentPartPr/>
              <p14:nvPr/>
            </p14:nvContentPartPr>
            <p14:xfrm>
              <a:off x="358200" y="0"/>
              <a:ext cx="58143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3449F-DDEA-4961-A484-ABDC578A6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5833080" cy="62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261AFA-E006-4F09-928F-FD61B1DDD78F}"/>
                  </a:ext>
                </a:extLst>
              </p14:cNvPr>
              <p14:cNvContentPartPr/>
              <p14:nvPr/>
            </p14:nvContentPartPr>
            <p14:xfrm>
              <a:off x="2377440" y="5181480"/>
              <a:ext cx="3528360" cy="67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261AFA-E006-4F09-928F-FD61B1DDD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080" y="5172120"/>
                <a:ext cx="3547080" cy="6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9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2022-03-26T02:21:27Z</dcterms:created>
  <dcterms:modified xsi:type="dcterms:W3CDTF">2022-03-26T02:22:08Z</dcterms:modified>
</cp:coreProperties>
</file>