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1:43:14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1651 0,'21'0'31,"-21"-21"-31,0 0 16,0 0-16,-21 21 15</inkml:trace>
  <inkml:trace contextRef="#ctx0" brushRef="#br0" timeOffset="13926.1">3641 889 0,'-22'-21'15,"22"0"1,-21 0-16,0 21 16,21-22-16,0 1 15,0 0-15,-21 0 16,21 0-16,0 0 16,0-1-16,0 1 15,0 0 1,-21 21-1,21-21-15,-21 21 47,-1 0-31,22 21-16,-21 0 16,21 0-16,-21-21 15,21 22-15,0-1 0,0 0 0,-21 0 16,21 0-16,-21 0 0,21 22 15,0-22-15,0 21 0,0-21 0,0 22 16,0-22-16,-21 85 16,-1-64-16,22 0 0,0 1 15,0-22-15,-21 106 16,0-85-16,21 1 16,0-1-16,0 0 0,-21 1 15,0 41-15,21-63 0,0 22 16,0-1-16,-21 0 0,21-20 15,-22 20-15,22-21 0,-21 21 0,21-20 16,0-1-16,-21 0 0,0 0 16,21 0-16,-21 0 0,21 1 15,-21-22-15,-1 0 16,1 0-16,0 0 16,0 0-16,21-22 0,-21 1 15,0 0-15,21-21 0,-22 21 16,22-22-16,-21 22 0,0-21 0,21-1 15,0 1-15,0 0 0,0-43 16,0 64-16,0-21 16,0 20-16,0 1 0,0 0 0,0-21 15,0 21-15,21-1 16,-21 1-16,21 21 0,1-21 16,-1 21-1,0 0-15,0 0 16,0 21-16,-21 0 15,21-21-15,-21 22 0,0-1 0,22 0 16,-1 21 0,0 1-16,-21-1 0,21-21 15,0 21-15,-21-20 0,21-1 16,-21 0-16,22 0 0,-1 0 0,0 0 16,-21 1-16,21-1 0,0 0 15,0-21-15,22 21 16,-22-21-16,0 0 0,21 0 0,-20 0 15,20 0-15,0 0 0,-21 0 0,64-42 16,-43 21-16,-20-1 0,20 1 16,-21 0-16,21 0 0,-20 0 15,-1 0-15,0-22 0,0 22 16,0-21-16,0 21 0,-21-1 16,22-41-16,-22 42 0,21 0 15,-21-1-15,0 1 0,0 0 16,0 0-16,0 42 31,0 0-31,-21 0 16,21 1-16,0-1 15,-22 0-15,22 21 0,0 22 16,-21-22-16,21-21 0,0 22 16,-21-22-16,21 21 0,0-21 0,0 0 0,0 1 15,0-1-15,0 0 0,0 0 16,0-42 15,0 0-15,0 0-16,0-1 0,21 1 15,-21 0-15,21-21 0</inkml:trace>
  <inkml:trace contextRef="#ctx0" brushRef="#br0" timeOffset="14167.78">4191 1143 0,'0'0'0,"-21"0"0,21-21 15,-21 21 1,-1 0 0,22 21 30,0 0-30,0 0 0,22-21-16,-22 22 0,21-22 15</inkml:trace>
  <inkml:trace contextRef="#ctx0" brushRef="#br0" timeOffset="14794.08">4784 1397 0,'42'-42'31,"-42"21"-31,0-1 16,0 1-1,-21 21 1,0 0-16,-1 0 16,1 0-16,0 0 0,0 21 15,-21 1-15,20-1 0,1-21 0,0 21 16,0 0-16,0 0 0,0 0 16,-1 1-16,22-1 0,0 0 15,0 0-15,0 0 16,22 0-1,-1-21-15,0 0 16,0 0-16,0 0 0,0 0 16,1 0-16,20 22 0,-21-22 15,0 0-15,0 0 0,1 0 0,-1 21 16,0-21-16,0 21 0,0-21 16,-21 21-16,21 0 0,-21 0 15,0 1-15,0-1 16,0 0-16,0 0 0,0 0 15,-21-21-15,21 21 0,-21 1 0,0-1 16,0 0-16,-22 0 16,1 0-16,21-21 0,0 21 0,0-21 15,-1 0-15,1 0 0,-21 0 16,21 0-16,0 0 0,-1 0 16,1 0-16,0 0 0,0 0 0,0 0 15,0 0-15,-1 0 0,1-21 16,21 0-1,-21 21-15,21-21 16,0 0-16,21 0 0,0-1 16,1 1-16,20 0 15,-21 0-15</inkml:trace>
  <inkml:trace contextRef="#ctx0" brushRef="#br0" timeOffset="15173.95">5355 910 0,'0'0'16,"0"-21"-16,-21 0 0,21 0 0,0 0 15,-21 21-15,0 21 31,21 0-31,0 0 0,0 21 16,0 1-16,0-1 16,0 0-16,0 1 0,0 20 0,0-20 15,0 20-15,0 22 0,0-43 16,-22 64-16,1-64 16,21 1-16,-21 20 15,0-42-15,21 22 0,0-22 16,0 0-16,0 0 0,0 0 0,0 0 15,0-42 17,21 0-32,0 0 15,0 0-15,-21 0 0</inkml:trace>
  <inkml:trace contextRef="#ctx0" brushRef="#br0" timeOffset="15446.03">5122 1418 0,'0'0'0,"0"21"0,21-21 31,1 0-31,-1 0 0,0 0 16,0 0-16,0-21 0,0 21 0,1-21 15,-1 21-15,0-21 0,0 21 16,0-21-16,0 21 0,1 0 16,-1 0-1</inkml:trace>
  <inkml:trace contextRef="#ctx0" brushRef="#br0" timeOffset="15918.53">5715 1482 0,'21'0'15,"0"0"1,0 0-16,1 0 16,-1 0-16,0-21 0,0 21 15,0-22-15,0 1 16,1 21-16,-1-21 0,0 0 0,-21 0 16,21 21-16,-21-21 0,21-1 15,-21 1-15,0 0 0,0 0 16,0 0-1,-21 21-15,0 0 16,0 0-16,0 0 0,-1 21 16,-20 0-16,21 0 0,0 0 15,0 22-15,-1-22 0,1 0 16,0 21-16,21-20 0,-21 20 16,21-21-16,-21 0 0,21 22 0,0-22 15,0 0-15,0 21 16,0-21-16,0 1 0,42-1 15,-21-21-15,0 0 0,1 0 16,20 0-16,-21 0 0,21 0 0,-20 0 16,20 0-16,0 0 0,1-21 15,-22 21-15</inkml:trace>
  <inkml:trace contextRef="#ctx0" brushRef="#br0" timeOffset="16538.5">6456 1249 0,'0'0'0,"-43"-21"31,22 21 1,21 21-32,-21 0 15,21 0-15,0 0 0,0 1 0,0 20 16,0-21-16,0 21 0,0-20 15,0-1-15,0 21 0,0-21 0,0 22 16,0-22-16,-21 21 0,21-21 0,0 0 16,0 22-16,0-22 0,-21 0 15,21 0-15,0 0 0,0 1 32,0-44-17,0 1-15,0 0 16,-21 0-16,21 0 0,0-22 15,0 22-15,0-21 0,0 0 0,0 20 16,21-20-16,-21 0 0,21 21 16,21-22-16,-21 1 0,1 21 0,20-22 15,0 22-15,1-21 0,-1 21 16,0-22-16,1 22 0,-1 21 16,0-21-16,22 21 15,-43 0-15,0 0 0,21 42 16,-20-20-16,-22-1 0,21 21 15,-21-21-15,0 22 0,0 20 16,0-42-16,0 22 0,0-22 0,0 21 16,-21 0-16,21-20 0,-22 20 15,22 0-15,0-21 0,-21 1 0,21 20 16,-21-21-16,21 0 0,-21 0 16,21 1-16,0-1 0,0 0 15,0 0 1,0-42 15,0 0-15,0 0-16,21 21 0,-21-22 0,21 1 15</inkml:trace>
  <inkml:trace contextRef="#ctx0" brushRef="#br0" timeOffset="16770.64">6900 1884 0,'-21'21'0,"42"-42"0,-63 42 31</inkml:trace>
  <inkml:trace contextRef="#ctx0" brushRef="#br0" timeOffset="21903.26">2773 3133 0,'-21'0'0,"-1"0"16,1 0 15,21 21 0,21-21-15,1 0-16,-1 0 0,0 0 16,0 0-16,0 0 0,22-21 0,-1 21 15,-21-21-15,21-1 0,1 22 16,-22-21-16,21 0 0,-21 0 0,22 0 15,-22 0-15,0 21 0,0-22 16,-21 1-16,0 0 0,0 0 16,0 0-16,-21 21 15,-21 0-15,21 0 0,-1 0 0,-20 0 16,0 0-16,-1 21 16,1 0-16,0 0 0,-22 0 0,22 1 15,0 20-15,-1-21 0,1 21 16,0 1-16,20-1 0,-41 64 15,63-85-15,0 21 0,0 1 16,0-22-16,0 0 0,21 0 0,0 0 16,0-21-16,22 0 0,-22 0 15,21 0-15,1 0 0,-1 0 0,0 0 16,1 0-16,-1-21 0,-21 21 16,21-21-16,-20 0 0,-1 21 0,0 0 15,-21-21-15,-21 21 16,0 0-1,-1 0-15,-20 0 16,21 21-16,-21 0 0,20 0 0,-20 0 16,0 1-16,21-1 0,-1 0 15,-20 21-15,0 22 0,21-43 16,21 21-16,0-21 0,0 22 16,0-22-16,0 42 0,0-41 15,21-1-15,0-21 16,0 0-16,0 0 0,0 0 15,1 0-15,-1 0 0,0 0 16,21-21-16,-21 21 0,22-43 16,-1 22-16,-21-21 0,0 21 15,22-22-15,-22 22 0,0-21 16,43-43-16,-22 43 16,0-1-16,1 22 0,-1-21 0,-21 21 15,21 0-15,1-1 0,-1 1 16,0 21-16,-20 0 0,-22 21 15,21 22-15,-21-1 16,0 22-16,0-43 0,-21 21 16,-1 0-16,-20 1 0,21-1 15,0-21-15,-22 43 0,22-22 16,0-21-16,21 0 16,0 1-16,0-44 31,21 1-31,0 0 15,1 0-15,20 0 0,-21-22 0,21 22 16,-20-21-16,20 0 0,0 20 16,1-20-16,-1 0 0,-21-1 0,21 22 15,1-21-15,-22 21 0,21-43 16,-21 64-16,1-21 0,-44 42 31,1 0-15,0 1-16,0 20 0,0-21 15,0 21-15,-22-20 0,22 20 0,0 0 16,0-21-16,0 22 0,21-22 16,0 42-16,0-41 15,0-1-15,0 42 0,0-42 16,21-21-16,0 22 16,0-1-16,21-21 0,-20 0 0,20 0 0,-21 0 15,21 0-15,1 0 0,-22 0 16,21 0-16,64-43 15,-64 22-15,-20 0 0,-1 0 16,21 0-16,-21 0 0,22-22 16,-22 1-16,-21 21 0,21-43 15,-21 22-15,0-22 16,0 22-16,0 21 0,0 0 16,-21 0-16,0 21 15,-1 0-15,22 21 16,-21-21-16,21 21 0,-21 0 15,21 21-15,0-20 0,0-1 0,0 21 16,0 0-16,0-20 0,0 20 0,0-21 16,0 0-16,0 22 0,0-22 15,0 0-15,21 21 0,0-42 16,1 21-16,-1-21 0,21 22 16,-21-22-16,22 0 0,-1 0 15,0 0-15,1 0 0,-1-22 16,-21 22-16,21-21 0,1 0 0,-22 0 15,21 0-15,-21 0 0,1-1 0,-1 1 16,0-21-16,21-22 16,-21 22-16,1 0 0,-1-1 0,21-20 15,-21 42-15,0-22 16,1 22-16,-1 21 0,0-21 0,0 21 16,0 0-16,0 21 15,-21 0-15,0 1 16,22-22-16,-22 21 0,0 0 0,21 0 15,-21 0 1,0 0-16,0 1 16,0-44 15,0 1-31,0 0 0,0 0 16,0 0-16,0 0 15,0-1-15,0 1 0,-21 0 16,-1 21-1,1 0-15,0 0 0,0 0 16,0 0-16,21 21 0,-21 0 16,-1 1-16,1-1 0,21 0 0,-21 21 15,0-21-15,21 22 0,0-22 16,0 21-16,-21-21 0,21 22 16,0-22-16,0 0 0,0 21 0,0-20 15,0-1-15,21 0 0,0 0 16,43 0-16,-22 0 0,-21-21 15,64 0-15,-43 0 16,0 0-16,1 0 0,-1 0 0,-21 0 16,64 0-16,-64-21 0,21 0 15,-20 0-15,-1 0 0,0 0 16,0-1-16,21-41 16,-20 21-16,-1-1 0,0 22 15,-21 0-15,0-21 0,21 20 16,-21 1-16,0 0 0,0 42 31,0 0-31,-21 1 16,21-1-16,-21 21 0,21-21 15,0 0-15,0 22 0,0-22 0,0 0 16,0 0-16,0 0 0,0 22 0,0-22 16,0 0-16,0 0 15,21-21-15,0 21 0,0-21 16,0 0-16,1 0 0,-1 0 15,21 0-15,-21 0 0,0-21 16,22 0-16,-22 21 0,0-21 0,21 0 16,-20 0-16,-1-22 0,0 22 15,0-21-15,-21-1 0,21 22 16,0-21-16,1 0 0,-1-1 0,-21 22 16,0 0-16,21 0 0,-21-22 15,0 65 16,0-1-31,-21 0 0,0 0 0,21 21 16,0-20-16,-22 20 0,22-21 16,0 21-16,0-20 0,0 41 15,0-42-15,0 0 16,0 1-16,0-1 0,22 0 16,-1-21-16,0 0 0,0 0 0,0 0 15,0 0-15,1 0 0,-1 0 16,0 0-16,21 0 0,-21-21 0,1 21 15,-1-21-15,0-22 0,21 22 16,1-42-16,-22-1 0,0 22 16,21-64-16,-42 42 15,21-41-15,1 41 0,-22 22 16,0-43-16,0 43 0,0-1 16,0 1-1,0 21-15,-22 0 0,1-22 16,0 43-16,0 0 15,21 22-15,-21-1 16,21 0-16,0 0 0,0 0 0,0 22 16,0-22-16,0 21 0,0 0 15,0 22-15,0-22 0,0 1 0,0 20 16,0-21-16,0 1 0,21 20 16,-21-20-16,0-22 0,0 21 0,21 0 15,0-20-15,0 20 0,-21-21 16,22 0-16,-1 0 0,0-21 0,21 22 15,-21-22-15,1 0 0,20 0 16,-21 0-16,21 0 0,1 0 16,-22 0-16,21 0 0,-21-22 0,1 1 15,41-21-15,-42 21 16,0 0-16,1-1 0,-22-20 0,21 21 16,-21-21-16,21-1 0,-21 22 0,0 0 15,0 0-15,0-22 16,0 65 15,0-1-31,0 0 0,0 0 16,0 0-16,0 0 0,0 22 15,0-22-15,0 0 0,0 0 16,0 22-16,0-22 0,21 0 16,0 0-16,0-21 0,1 21 15,-1-21-15,0 0 0,21 21 0,-21-21 16,22 0-16,-22 0 0,0 0 0,43 0 15,-22-21-15,-21 21 16,0-21-16,22 0 0,-22 0 0,0-22 16,0 22-16,0-21 0,-21 0 15,0-1-15,21 1 0,-21 21 0,0-22 16,0 22-16,0-21 0,0 21 16,0 0-16,-21 21 15,21 21 1,-21 0-16,21 0 15,-21 0-15,0 0 0,21 22 0,0-22 16,0 21-16,-21-21 0,21 22 16,0-22-16,-22 0 0,22 21 0,0-20 15,0-1-15,0 0 0,0 0 16,0 0-16,0 0 16,0-42 15,22 0-31,-22 0 15,21 0-15,0-22 0,-21 22 16,42-42-16,-42 20 16,21 1-16,22-21 0,-22 20 15,42 1-15,-41 21 16,-1 0-16,0-1 0,21 22 0,-21 0 16,1 0-16,-1 0 15,-21 22-15,21-1 0,-21 0 0,0 0 16,0 0-16,0 22 0,0-22 15,0 21-15,0-21 0,0 43 16,0-43-16,-21 21 0,21-21 0,0 1 16,0-1-16,0 0 0,21 0 15,0 0-15,0 0 0,0 1 0,22-22 16,-22 21-16,21-21 16,1 0-16,-22 21 0,21-21 0,-21 0 15,22 0-15,-1 0 0,-21 0 0,21 0 16,1 0-16,-22 0 0,21 0 15,22-21-15,-43 0 0,21 21 16,22-43-16,-43 1 16,21 0-16,-21-1 0,1 1 15,-1-64-15,-21 64 16,0-43-16,0 64 16,0-21-16,0-1 15,0 22-15,-21 21 16,-1 0-16,1 0 0,0 0 0,-42 42 15,20-20-15,22-1 16,-21 21-16,21-21 0,-1 22 0,-20 20 16,21-21-16,0-20 15,21 20-15,-21-21 0,21 0 0,0 43 16,0-43-16,0 0 0,0 0 16,21 0-16,0-21 0,0 0 15,0 0-15,0 0 0,22 0 16,-22 0-16,21 0 0,-21-21 15,1 0-15,-1 21 16,42-85-16,-42 64 16,1-21-16,-1 0 0,-21 20 0,0-20 15,0-21-15,0 41 16,0 1-16,0 0 0,0 42 31,0 0-15,0 1-16,0-1 0,0 0 15,-21 0-15,21 21 0,0-20 16,0-1-16,0 0 0,-22 21 16,22-21-16,0 1 0,0 20 0,0-21 15,-21 21-15,21-20 0,-21 41 16,21-21-16,0 1 0,-21-1 16,0 0-16,21 1 0,-21-1 15,21 22-15,0-22 0,-22 0 0,22 22 16,-21 20-16,0-41 15,21-1-15,-21 0 0,21 1 16,0-1-16,-21 43 0,0-43 0,21 0 16,-22 22-16,1-22 15,0 1-15,21-22 0,-21 21 0,0-21 16,0 0-16,-1 1 0,1 20 0,0-42 16,0 21-16,0 0 0,0-21 15,-22 21-15,22-21 0,0 0 16,0 0-16,0 0 0,-1 0 15,1-21-15,0 0 0,21 0 0,-21-21 16,0-1-16,0 1 0,21 0 16,-22-22-16</inkml:trace>
  <inkml:trace contextRef="#ctx0" brushRef="#br0" timeOffset="22218.07">7810 2773 0,'0'0'0,"-21"0"0,0 0 0,21-21 16,-21 21-16,0 0 15,0 0 1,-1 0 0,1 0 15,0 21-15,0-21-16,0 21 15</inkml:trace>
  <inkml:trace contextRef="#ctx0" brushRef="#br0" timeOffset="22471.06">6625 3133 0,'0'0'15,"-21"0"-15,0 21 0,42-21 16,0 0-1,21 0-15,-20 0 0,41 0 16,-21 0-16,22 0 0,42 0 16,-43-21-16,-20 21 0,20 0 15,-21 0-15,1 0 0,63 0 16,-85 0-16,-42 0 31,-1 0-31</inkml:trace>
  <inkml:trace contextRef="#ctx0" brushRef="#br0" timeOffset="24942.89">1990 5482 0,'0'-21'15,"0"42"-15,0-63 0,0 21 0,0 0 16,0-1-16,0 1 0,0 0 16,0 42 31,0 0-47,0 1 0,0-1 15,0 21-15,-22 0 0,1 22 16,0-22-16,21 22 0,-21-22 15,21 22-15,0-22 0,-21 0 0,0 1 16,21-1-16,0 0 0,-22-21 16,22 22-16,0-1 15,22-42 17,-1 0-32,-21-21 0,21 0 15,0-22-15,0 22 0,0-21 0,1 0 16,-1-1-16,0 1 0,0 0 15,21-22-15,-20 22 0,-1-1 0,-21 1 16,21 0-16,-21 21 0,21-1 16,-21 1-16,21 21 0,-21 21 31,21 1-31,-21 20 16,0-21-16,22 21 0,-22 1 15,0-1-15,0 0 0,0 1 16,0-1-16,21 0 0,0 1 15,0-1-15,-21-21 0,21-21 16,0 21-16,1-21 0,-1 0 0,0 0 16,0 0-16,21 0 0,-20 0 15,20-21-15,-21 0 0,21 0 0,-20 0 16,20 0-16,-21-22 0,43-41 16,-43 20-16,0 22 0,0-43 15,-21 22-15,0 20 16,0 1-16,21 21 0,-21-22 15,0 22-15,0 0 0,0 0 0,-21 21 32,21 21-32,0 21 15,-21-20-15,21-1 16,-21 21-16,21 0 0,0 1 16,0-1-16,0 64 0,0-64 15,0 1-15,0-22 0,0 21 16,0 0-16,0-20 0,0-1 15,0 0-15,21 0 0,0 0 0,0-21 16,0 0-16,1 0 0,-1 0 16,0 0-16,0 0 0,21 0 15,-20 0-15,-1-21 0,0 0 16,21 0-16,-21-22 0,1 22 0,-1-21 16,21 0-16,-21 20 0,43-62 15,-43 41-15,0 1 0,0 0 16,0 21-16,-21-1 0,0 1 15,0 0-15,0 0 0,-21 21 16,0 0 0,0 0-16,0 21 0,0-21 0,-1 21 15,1 0-15,21 22 0,0-22 16,-21 0-16,21 0 0,0 0 0,0 1 16,0 20-16,0-21 15,21-21-15,0 0 16,1 0-16,-1 0 0,21 0 15,-21-21-15,0 21 0,43-42 16,-43 20-16,0 1 0,0 0 16,1 0-16,-1 0 0,-21 0 0,21-1 15,0 1-15,0 0 0,-21 0 16,0 0-16,21 21 0,-21-21 16,0 42 15,0 0-31,0 0 0,0 0 15,0 22-15,0-1 0,0-21 16,0 21-16,0 1 0,0-1 0,0 0 16,0-20-16,0 20 0,0 0 15,0-21-15,0 1 0,0-1 0,0 0 16,0 0-16,22 0 0,-1-21 16,0 21-16,0-21 0,0 0 15,0 0-15,1 0 0,20 0 16,0-21-16,-21 21 0,22-21 15,-1 0-15,0 0 0,-20-22 0,20 1 16,0 21-16,-21-21 0,43-64 16,-43 63-16,0 1 0,0 21 15,-21-21-15,0 20 0,22 1 16,-22 0-16,0 0 16,0 42-1,0 0 1,0 0-16,-22 1 0,22-1 15,0 21-15,0 0 0,0 1 16,-21-1-16,0 22 0,21-22 16,0 0-16,0 22 0,0-43 15,0 0-15,0 0 0,21 0 16,0-21-16,1 0 0,-1 0 16,21 0-16,0 0 0,1 0 0,-1 0 15,0-21-15,1 0 16,20 0-16,-20 0 0,-1 0 0,21-1 15,-20-20-15,-1 0 0,-21-1 16,22 1-16,-22 0 0,0-22 0,0 22 16,0-22-16,-21 22 0,21-21 0,-21 20 15,0 1-15,0 0 0,0-43 16,0 43-16,0 20 0,0-20 16,-21 21-16,0 0 15,0 21-15,0 21 16,0 0-16,-1 0 15,22 0-15,0 22 0,-21-1 16,0 0-16,21 1 0,-21-1 16,21 0-16,0 22 0,-21-22 0,21 22 15,-21-22-15,21 22 0,0-22 0,0 0 16,0 22-16,0-22 16,0-21-16,0 22 0,42 20 15,-21-42-15,0 0 0,0 1 0,1-1 16,20-21-16,0 21 0,22-21 15,-22 0-15,0 0 0,22 0 16,-22 0-16,1 0 0,41-21 16,-41 0-16,-1-1 0,0 22 0,1-21 15,-22 0-15,42-42 16,-42 41-16,1-20 0,-1 21 16,-21 0-16,0-22 0,0 22 15,0-21-15,0 21 0,-21 0 16,-1 21-16,-20 0 0,21 0 0,-21 0 15,20 0-15,1 0 16,0 42-16,21-21 0,-21 43 16,21-22-16,0-21 15,0 21-15,0-20 0,0-1 16,21 21-16,0 0 16,0-20-16,1-1 0,-1 0 15,21-21-15,22 0 16,-22 0-16,0 0 0,-21 0 15,22 0-15,-1 0 0,22-21 16,-22 0-16,-21-1 0,21 22 16,-20-21-16,20 0 0,21-42 15,-20 20-15,-22 1 0,0 21 16,0-22-16,-21 22 0</inkml:trace>
  <inkml:trace contextRef="#ctx0" brushRef="#br0" timeOffset="25252.11">4762 5440 0,'0'0'0,"22"0"0,-1 0 0,0 0 16,21 0-16,1 0 0,-1 0 16,0-21-16,1 21 0,20 0 15,-21-21-15,1-1 0,20 22 0,-20-21 16,-1 21-16,0 0 0,1-21 16,-1 21-16,0-21 0,-21 21 0,1-21 15,-1 21-15,0-21 0,0-1 16,-21 1-16,-21 21 15,0-21-15</inkml:trace>
  <inkml:trace contextRef="#ctx0" brushRef="#br0" timeOffset="25807.38">4403 4890 0,'0'0'0,"-22"0"0,1 0 15,0 21 1,0-21-16,21 21 0,0 0 16,-21 0-16,21 0 0,-21-21 15,21 22-15,0-1 0,0 0 16,0 0-16,0 0 0,0 0 0,21-21 15,0 0-15,0 0 16,0 0-16,0 0 0,1 0 16,-1 0-16,0-21 0,-21 0 0,21 21 15,-21-21-15,21 0 16,-21 0-16,0-1 0,0 1 16,0 0-16,-21 0 15,0 21-15,21-21 16,0 42 31,0 0-32</inkml:trace>
  <inkml:trace contextRef="#ctx0" brushRef="#br0" timeOffset="44589.92">11642 7641 0,'0'0'0,"-22"21"16,1-21-16,0 0 16,0 0-1,0 0-15,0-21 16,-1 0-16,1 21 0,0-21 16,0 21-16,0 0 0,0 0 0,-1-21 15,1 21-15,0-21 110,0-22-110,0 22 15,0-21-15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37:07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910 614 0,'0'0'0,"0"-21"93,21 0-93,0 21 0,1-22 16,-1 1-16,0 0 16,-21 0-16,21 0 15,-21 0-15,0-1 0,0 1 0,0 0 16,0 0-16,-21 21 16,0 0-16,0 0 0,-22 0 0,22 21 15,-21 0-15,-1-21 16,1 21-16,-21 1 0,20 20 15,1-21-15,0 0 0,-1 0 0,1 1 16,21-1-16,0 0 0,-1 0 16,22 0-16,0 0 0,0 1 15,22-22-15,-1 21 0,0 0 16,0 0-16,0-21 16,85 64-16,-64-43 0,-20 0 15,20 0-15,-21 0 16,21 22-16,-20-22 0,41 21 0,-42 0 15,-21-20-15,21 41 16,-21-42-16,0 22 16,0-22-16,-21 21 0,0-21 0,0 0 15,-21 22-15,-1-22 0,1 0 16,0 0-16,-1 0 0,-20-21 0,-1 0 16,1 0-16,-1 0 0,-63 0 15,64 0-15,-1-21 0,1 0 16,-1 0-16,22 0 0,42-43 15,0 43-15,0 0 0,0 0 16,0-22-16,0 22 0,0 0 16,0 0-16,0 0 15,0 0-15,0-1 0,0 1 32,42 21-32,-21 0 0</inkml:trace>
  <inkml:trace contextRef="#ctx0" brushRef="#br0" timeOffset="356.79">1376 466 0,'0'0'0,"0"-21"31,0 42-15,0 0 0,-21 21-16,-1-21 0,22 22 15,0-1-15,-21 0 0,0 22 16,0-22-16,0 22 0,21-1 16,0 1-16,-43 42 0,43-64 15,0 0-15,0 1 16,0-1-16,0 0 15,0-21-15,0 1 0,0 20 16,22-42 0,-1 0-1,-21-21-15,21 0 0,21-22 16</inkml:trace>
  <inkml:trace contextRef="#ctx0" brushRef="#br0" timeOffset="587.11">1079 995 0,'0'0'0,"-21"0"16,21 21 0,21-21-1,1 0 1,-1-21-16,21 21 0,0-21 15,-20 21-15,20-21 0,0 21 0,1-22 16,-22 22-16,63-21 16,-20 0-16</inkml:trace>
  <inkml:trace contextRef="#ctx0" brushRef="#br0" timeOffset="1342.06">1566 1037 0,'0'0'0,"0"21"0,21-21 15,1 0 1,-1 0-16,0 0 0,0-21 16,0 0-16,22 0 0,-22 21 0,21-21 15,0-22-15,1 22 16,-22 0-16,0 0 0,-21 0 15,21 0-15,-21-1 16,-21 22 0,0 0-16,0 0 15,0 0-15,-1 0 16,1 22-16,0-22 0,21 21 16,-21 0-16,0 0 0,-22 85 15,22-64-15,0 22 16,0-22-16,21 22 15,0-43-15,0 0 0,0 0 16,0 0-16,0 0 0,21-21 0,0 22 16,0-22-16,1 0 0,20 0 15,-21 0-15,21 0 0,-20-22 16,20 1-16,0 21 0,1-21 16,20-21-16,-21 21 0,1-1 15,20-20-15,1-21 0,-22 20 16,0-20-16,-20 42 15,-1-1-15,-21-20 16,0 21-16,-21 21 47,21 21-47,-22 0 0,22 0 16,0 1-16,0 20 0,-21-21 15,21 21-15,-21 1 0,21-1 16,0 0-16,0 1 0,0-1 0,-21 0 15,21 22-15,0-22 0,0 85 16,0-63-16,0 20 0,0-20 16,0 21-16,0-22 0,-21 22 15,21 42-15,-21-43 0,21-20 16,0-1-16,0 1 0,-22-1 16,1 43-16,0-63 0,21-1 15,0-21-15,0 0 16,0 0-16,0 22 0,0-64 31,0-1-31,21-20 0,-21 0 16,21-1-16,1-20 0,-1-1 15,-21 1-15</inkml:trace>
  <inkml:trace contextRef="#ctx0" brushRef="#br0" timeOffset="1675.94">2244 1080 0,'0'0'0,"0"-106"31,0 85-31,0-1 16,0 1-16,42-21 0,-21 21 16,21 21-16,1-21 0,-1-1 15,0 22-15,22 0 0,-22 0 0,1 0 16,41 22-1,-63-1-15,1 21 0,-1-21 0,-21 22 16,0-1-16,-64 64 16,22-64-16,0 0 0,-1-20 15,1-1-15,-85 63 16,85-84-16,20 22 0,-20-1 16,21-21-16,0 0 0,0 0 15,21-21 1,0-1-16,21 1 15,0 21-15,0-21 0</inkml:trace>
  <inkml:trace contextRef="#ctx0" brushRef="#br0" timeOffset="2142.92">3408 804 0,'0'0'0,"21"-21"16,-21 0-16,0 0 15,-21 21 1,0 0-16,-22 0 0,22 0 16,-21 21-16,-1 0 0,1 0 15,0 1-15,21-1 0,-22 0 0,1 21 16,21-21-16,0 1 15,21-1-15,0 0 0,0 0 0,0 0 16,21 0-16,42 22 16,-20-43-1,-1 21-15,-21-21 0,21 21 16,64 21-16,-85-42 16,1 22-16,-1-1 0,-21 0 15,0 0 1,0 0-16,-21-21 0,-1 21 0,1 1 15,-127-1 1,106-21-16,-1 21 16,1-21-16,21 0 0,-85 0 15,85 0-15,0 0 0,0 0 16,21-21-16,0 0 0,0-1 16,42 1-1,-21 21-15,21-21 0</inkml:trace>
  <inkml:trace contextRef="#ctx0" brushRef="#br0" timeOffset="2511.67">5059 339 0,'0'0'0,"-21"0"0,21-21 15,-22 21 1,1 21 0,21 0-16,0 21 15,-21-21-15,0 22 0,21-1 0,-21 64 16,0-43-16,-1 1 15,1-22-15,0 22 0,21-1 0,-42 43 16,21-42-16,21-22 0,0 0 16,0-21-16,0 22 0,0-22 15,0 0-15,0 0 16,21-21 0,0 0-16,0-21 0,0 0 15,0 0-15</inkml:trace>
  <inkml:trace contextRef="#ctx0" brushRef="#br0" timeOffset="2908.66">5334 741 0,'-42'21'31,"20"0"-31,1 0 0,21 1 0,-21 20 16,0 0-16,21-21 0,-21 22 15,21-22-15,0 21 0,0 22 16,0-43-16,0 0 0,0 0 16,0 0-16,0 1 0,42-1 15,-21-21-15,22 0 16,-22 0-16,21 0 16,64-64-16,-64 43 0,1 0 15,-22-21-15,21-1 0,-21 22 16,22-106-1,-43 85-15,0 21 0,0-22 16,0 22-16,-85-42 16,43 63-16,20 0 0,-20 0 15,0 0-15,21 0 0,-85 0 16,85 0-16,-1 21 16,1 0-16,0-21 0,0 21 15,21 0-15</inkml:trace>
  <inkml:trace contextRef="#ctx0" brushRef="#br0" timeOffset="3128.48">4593 572 0,'0'0'31,"21"0"-31,0 0 0,22 0 0,-1-22 16,22 22-16,-22 0 0,21 0 0,1-21 15,-22 21-15,22 0 0,-22 0 16,0-21-16,1 21 0,20 0 16,-20 0-16</inkml:trace>
  <inkml:trace contextRef="#ctx0" brushRef="#br0" timeOffset="5359.27">7281 318 0,'0'0'15,"21"-85"1,-21 43-16,22-1 0,-22 22 15,0-21 1,0 63 15,0 21-31,0 1 16,-22-1-16,1 0 0,0 1 0,21 20 16,-21-21-16,0 22 0,0-1 15,-1 1-15,-83 190 16,105-191-16,-22 1 0,1-22 15,0 1-15,0-1 16,0 21-16,0-41 0,21-1 16,-22 0-16,22 0 0,-21-21 15,-21 0-15,21 0 16,0-21-16,-1 0 16,1-43-16,0 22 0,0-64 15,0 43 1,21 20-16,0-63 0,0 43 15,0 21-15,0-1 0,0 22 16,0-21-16,21 21 0,0-22 16,0 43-1,0 0-15,1 21 16,-22 1-16,21 20 0,0-21 16,-21 21-16,21 1 0,-21 20 0,21-20 15,0 20-15,-21-21 0,43 64 16,-22-63-16,0-1 0,0-21 15,22 21-15,-22-20 0,42 41 16,-20-42-16,-1-21 0,43 21 16,-22-21-16,-21 0 0,85 0 15,-63-21 1,-1 0-16,1 0 0,-1 0 0,1 0 16,-22-22-16,22 1 0,-22 0 15,0-1-15,1-63 0,-22 64 16,-21-21-16,0 20 0,0 1 15,0 21-15,0-22 0,0 1 16,-21 21-16,-22 0 0,22 0 0,-21 21 16,21 0-16,-22 0 0,1 0 15,0 0-15,-22 0 0,22 0 0,0 21 16,-1 0-16,1 21 0,-22 22 16,22-22-16,21 22 0,0-22 15,0 21-15,-1-20 0,22-1 0,0 43 16,0-43-16,0-21 15,0 22-15,22-22 0,62 21 16,-63-42-16,22 0 16,-1 0-16,0 0 0,107-42 15,-107 42-15,0-43 16,43-20-16,-43 42 16,22-85-16,-43 64 0,0-1 15,0-41-15,-21 41 16,0 22-16,0 0 0,0 0 0,0 0 15,0-1-15,-21 22 16,0 0 0,0 22-16,0-1 0,21 0 15,-22 0-15,1 0 0,21 22 16,0-1-16,0-21 0,-21 21 0,21 43 16,0-64-16,0 22 15,0-22-15,0 0 0,0 0 0,42 0 16,-20 0-16,-1-21 15,0 0-15,0 0 0,21 0 0,-20 0 16,20-21-16,-21 21 0,21-21 16,-20 0-16,20-21 0,-21 20 0,43-62 15,-43 41-15,21 1 16,-42 21-16,21-21 0,0 20 16,-21-62-16,0 63 15,-21 21 16,0 21-31,21 0 16,-21 0-16,0 21 0,0 22 16,21-43-16,0 21 0,0 1 15,0-22-15,0 85 16,0-85-16,0 0 0,0 0 16,0 0-16,42-21 15,0 0-15,-21 0 0,22 0 16,-1 0-16,127-63 15,-147 42-15,20 0 16,0-22-16,-21 1 0,22 21 16,-1-64-16,-42 64 0,21-21 15,-21 20-15,21 1 16,-21-21-16,0 21 16,0 42-1,0 0 1,0 0-16,-21 0 0,21 1 15,0 20-15,-21 21 16,21-20-16,0-22 0,0 42 16,0-41-16,0 20 15,0-21-15,21 0 0,22 0 16,-22-21-16,0 0 0,0 0 16,21 0-16,-20 0 0,20 0 0,-21-21 15,21 0-15,-20 0 0,20 0 16,-21-22-16,21 1 0,-20 21 0,20-85 15,-21 64-15,0 21 16,0-22-16,-21 22 0,0-21 0,0 21 16,0-1-16,0 44 31,-21-1-15,21 0-16,0 0 0,0 21 15,-21 1-15,21-22 0,-21 21 0,21 1 16,0-22-16,0 21 0,0-21 15,-21 0-15,21 43 16,0-43-16,0 0 0,0 0 16,0-42 15,0-21-15,0 21-16,0 0 0,0-22 15,0 1-15,0 21 0,21-22 16,-21 1-16,21 0 0,21 21 0,22-43 15,-22 22-15,1 21 16,-1-1-16,21 1 0,-20 21 0,-1-21 16,64 21-16,-64 0 15,-21 0-15,22 21 0,-22-21 0,0 21 16,-21 1-16,0 20 0,0-21 0,0 21 16,0-20-16,0 20 0,0 0 15,-63 22-15,41-43 16,1 21-16,-21 1 0,21-22 15,0 0-15,-1 0 16,1-21-16,42-21 31,1 0-31,-1 0 0,21-1 16,0 1-16</inkml:trace>
  <inkml:trace contextRef="#ctx0" brushRef="#br0" timeOffset="5639.48">10753 635 0,'-22'-21'15,"44"42"-15,-65-63 0,22 42 16,-21 0-16,21 0 16,-1 21-16,1 0 0,0-21 15,0 42-15,-21 1 0,-1-1 16,22 0-16,0 1 0,0-1 0,0-21 15,-22 64-15,22-43 16,21-21-16,0 22 0,0 20 16,0-42-16,21 1 15,0-1-15,1-21 0,20 0 16,-21 0-16,21 0 0,1 0 0,-1 0 16,0 0-16,22-21 0,-22-1 0,1 1 15,-1 0-15</inkml:trace>
  <inkml:trace contextRef="#ctx0" brushRef="#br0" timeOffset="6107.31">11239 508 0,'0'0'0,"0"-42"0,0 21 15,0-43-15,0 43 16,0 0-16,0 42 16,0 0-1,0 0-15,-21 0 0,0 22 16,21-22-16,0 21 0,-21 1 0,0-1 15,21 0-15,-21 1 16,-1-1-16,22 21 0,-21-20 0,0-1 16,0 0-16,0 1 0,21-22 15,0 21-15,0-21 0,-21 43 16,21-43-16,0 0 16,-22-21-16,22-21 15,0 0 1,0 0-16,0 0 0,22-1 15,-1-20-15,0 21 0,0-21 0,43-22 16,-43 22-16,21-1 16,0 22-16,1-21 0,-1 21 0,22-22 15,-22 43-15,0 0 16,1 0-16,-22 0 0,21 0 16,-21 0-16,0 22 0,-21 20 15,0-21-15,0 21 0,0-20 16,0 20-16,0 0 0,0 1 0,-21-1 15,0 0-15,0-21 0,0 22 16,-22-22-16,1 42 0,42-41 16,-21-1-16,0 0 15,0-21-15,21-21 16</inkml:trace>
  <inkml:trace contextRef="#ctx0" brushRef="#br0" timeOffset="7577.14">13017 487 0,'-21'0'0,"21"21"0,21-21 31,1 0-31,-1 0 0,0 0 16,0 0-16,43 0 0,-22 0 15,0 0-15,1-21 0,-1 21 16,0-21-16,1 0 0,-1 21 0,-21-22 15,21 1-15,-20 21 0,-1-21 16,-21 0-16,0 0 0,0-22 16,-21 22-16,-22 0 15,22 21-15,-21 0 0,-22 0 0,22 0 16,-22 0-16,1 21 16,-1 0-16,22 1 0,-21-1 0,20 0 0,1 21 15,0-21-15,-1 22 16,22-1-16,0-21 0,21 22 0,0 62 15,21-83 1,21 20-16,1-21 0,20 21 16,-20-20-16,-1-22 15,0 0-15,-21 0 0,22 0 0,-22 0 16,21 0-16,-21 0 16,-21-43-16,0 22 15,-21 0-15,-21 21 16,21 0-16,-22-21 0,1 21 0,0 0 15,-1 0-15,-20 0 0,21 21 16,20-21-16,-20 21 0,0 21 16,21-20-16,-22 20 0,22 0 0,0 1 15,21-1-15,-21 43 16,21-64-16,0 21 0,0 0 0,0-20 16,21-1-16,-21 21 0,42-21 15,-21-21-15,1 21 0,20-21 0,0 0 16,1 0-16,20 0 0,-21 0 15,22 0-15,-1-21 0,1 0 0,-22 0 16,22 0-16,-22 0 0,22-1 16,-22-20-16,0 0 0,-21-1 0,22 1 15,-1-21-15,-42 20 0,0 1 16,0 21-16,21 0 16,-21-1-16,-21 22 31,21 22-31,-21-1 0,0 21 0,0-21 15,21 22-15,-22-1 0,1 0 16,0-21-16,21 22 0,-21-1 0,0-21 16,21 22-16,0-22 0,0 0 15,-21 0-15,21 0 0,0 0 16,21-42 15,-21 0-31,21 0 16,-21 0-16,21-22 0,0 22 15,0-21-15,-21 0 0,22-1 0,-1 1 16,21-22-16,-21 43 16,0-21-16,1 21 0,-1 21 0,-21-21 15,21 21-15,0 0 0,0 0 16,22 0-16,-22 21 0,0 0 16,0 21-16,0-21 0,0 22 15,-21-22-15,0 21 0,0-21 0,0 22 16,22-22-16,-22 21 0,0-21 0,0 1 15,0 20 1,0-21-16,0 0 16,0-42-1,0 0 1,21 0-16,-21-22 0,21 22 16,0-21-16,0 0 0,0-1 15,1 1-15,20 0 0,0-1 0,-21 22 16,22-21-16,-1 21 0,22-1 15,-22 22-15,-21 0 0,0 0 16,22 22-16,-22-22 0,0 42 16,-21-21-16,21 0 0,-21 22 0,0-22 15,0 21-15,0 0 16,0-20-16,0 41 0,-21-42 16,0 0-16,0 22 0,-1-22 15,22 0-15,-21-21 16,21 21-16,0-42 31,21 0-31,-21 0 0,22 0 16,-1-1-16</inkml:trace>
  <inkml:trace contextRef="#ctx0" brushRef="#br0" timeOffset="7911.12">14901 783 0,'0'21'0,"-21"1"0,0-1 0,21 21 16,-21-21-16,0 22 0,21-1 15,-22 0-15,1 22 0,0-22 0,21 22 16,-21-1-16,0 1 0,21-1 16,-21 1-16,21 20 0,-22 1 15,1 0-15,21 20 0,0-20 0,-21 0 16,-21 169-1,21-170-15,21 1 0,-22 0 0,1-22 16,-21 1-16,21-1 0,0 1 16,-1-1-16,1-20 0,0-1 0,0-21 15,0 0-15,21 0 0,-21 1 0,21-44 16,21 1 0,0 0-16,0-21 0,0-1 15,22-20-15,-22 21 0,21-43 0,22-63 16,-22 84-16,-21-20 0</inkml:trace>
  <inkml:trace contextRef="#ctx0" brushRef="#br0" timeOffset="8216.14">14711 1101 0,'0'0'0,"0"-43"0,0 1 16,0-43-16,0 64 15,84-85 1,-62 85-16,20 21 15,0 0-15,85 0 0,-63 0 16,-1 21-16,1 1 0,-22 20 16,22-21-16,-22 21 0,-21 1 15,0-1-15,-21 0 0,0 1 0,0-1 16,-21 0-16,-21-20 0,-43 41 16,22-42-16,20 0 0,-63 22 15,43-22-15,21-21 0,-1 0 16,22 0-16,0 0 0,-21 0 15,20 0-15,22-21 16,0 0 0,22-1-16,-1 1 0,21 0 15,0 0-15</inkml:trace>
  <inkml:trace contextRef="#ctx0" brushRef="#br0" timeOffset="9111.98">15875 445 0,'0'0'0,"0"-22"15,0 44 1,0 20-16,-21-21 16,21 21-16,-21 1 0,-1-1 15,22 0-15,-21 22 0,0-22 0,0 22 16,0-1-16,-22 43 15,22-64-15,21 1 0,-21-1 0,21 0 16,0-20-16,0-1 0,0 21 16,21-21-16,0-21 0,22 0 15,-22 0-15,21 0 16,-21 0-16,22-21 0,-22 0 16,21 0-16,1 0 0,-22-22 0,21 22 15,-21 0-15,22-21 0,-22 20 16,0 1-16,0-21 0,0 21 15,-21 42 17,-21-21-32,0 21 15,0 0-15,21 0 0,-21 1 0,-1 20 16,22-21-16,0 0 0,-21 22 16,21-22-16,0 0 15,0 0-15,0 0 0,21-21 16,1 21-16,-1-21 15,0 0-15,21 0 0,1 0 0,20-21 16,-21 0-16,1 21 0,-1-21 16,-21 0-16,22 0 0,-22-22 15,21 1-15,-21 21 0,0 0 16,-21-1-16,0 1 0,0 0 16,22 0-16,-22 42 31,0 0-16,-22 22-15,22-22 0,-21 21 16,21 0-16,-21 1 0,0-1 16,0 0-16,21 22 0,-21-1 0,-1-20 15,1 41-15,-42 43 16,42-42-16,-22-21 0,22 20 0,0-20 16,-21 20-16,20-20 0,-20 21 15,21-1-15,-21 1 0,20 0 0,1-22 16,0 22-16,0-1 0,21-20 0,-21-1 15,0 1-15,-1-22 0,1 43 16,0-43-16,21 1 0,-21-22 16,0 0-16,0-21 15,-1 0-15,22-21 16,-21 0-16,21-1 0,0-20 16,0 0-16,0-1 0,0-20 0,21 21 15,1-22-15,-1 1 0,0-22 16,0 21-16,0 1 0,0-1 15,22 1-15,-22-1 0,64-63 0,-64 85 16,63-85 0,-41 64-16,-1-1 0,43-84 15,-43 84-15,0 22 0,1-21 16,-1 20-16,-21 1 0,0-22 0</inkml:trace>
  <inkml:trace contextRef="#ctx0" brushRef="#br0" timeOffset="9335.95">15600 614 0,'0'0'0,"-21"0"0,-1 0 31,44 0-31,20 0 0,-21 0 16,21 0-16,1 0 0,-1-21 15,0 21-15,22 0 0,-22 0 16,1 0-16,20 0 0,-21 0 16,1-21-16,-22 21 0,21 0 0,-21 0 15</inkml:trace>
  <inkml:trace contextRef="#ctx0" brushRef="#br0" timeOffset="10144.11">17653 339 0,'21'0'31,"-42"21"0,0 21-31,0-21 0,-1 22 16,22-1-16,-42 0 0,21 22 15,0-1-15,0 1 0,-1-1 0,-20 1 16,21-1-16,0 1 0,0-1 16,-1 22-16,1-43 0,21 1 15,-21 20-15,21-42 16,0 1-16,0-44 47,0 1-47,0 0 15,21 21-15,-21-21 0,21 0 16,-21 0-16,22-1 0,-22 1 16,21-21-16,-21 21 0,21 0 15,-21-1-15,21-20 0,0 21 0,0-21 16,1 20-16,-1-20 0,21 0 15,-21-1-15,22 22 0,-1 0 16,-21 0-16,21 0 0,1 21 16,-1 0-16,-21 0 0,22 0 0,20 0 15,-21 21-15,-20 0 16,-1 0-16,0 22 0,0-1 16,0 0-16,-21 1 0,0-1 0,0 0 15,-21 22-15,0-22 16,-21-21-16,-43 43 0,21-43 15,22 0-15,-21 0 0,20 0 16,-20-21-16,20 22 0,-20-22 0,21 0 16,20 0-16,-20 0 0,21 0 15,-21 0-15,20 0 0,22-22 16,0 1 0,22 21-16,-1-21 0,0 21 0,21-21 15,1 0-15,-1 21 0</inkml:trace>
  <inkml:trace contextRef="#ctx0" brushRef="#br0" timeOffset="10572.11">18140 974 0,'0'0'0,"-21"-21"0,21-1 0,0 1 15,0 0-15,0 0 16,0 0-16,0 0 0,0-1 15,21 1-15,0 21 0,0-21 16,21 21-16,22 0 0,-22 0 16,-21 0-16,64 0 15,-43 0-15,-20 21 0,20 22 16,-21-22-16,21 21 0,1 22 16,-43-22-16,0 0 0,0 1 15,0-1-15,0-21 0,0 21 0,0-20 16,-21-1-16,-1 0 0,-20 21 15,21-42-15,0 0 0,0 0 16,-1 0-16,1-21 31,21 0-31,0 0 0,0 0 0,0-1 16,0-20-16,21 0 0,1 21 16,-22-22-16,21 1 0,0 0 0,0-1 15,0 22-15,0-21 0,1 21 16,-1-1-16,0 1 0,0 21 0,0 0 15,0-21-15,22 21 0,-1 0 16,-21 0-16,0 0 0,1 0 16</inkml:trace>
  <inkml:trace contextRef="#ctx0" brushRef="#br0" timeOffset="11032.09">19283 741 0,'0'0'0,"-64"0"32,43 0-32,0 0 15,0 21-15,0 0 0,-1 0 0,1 22 16,0-22-16,0 21 0,0 1 16,0-22-16,-1 21 0,1 0 0,21-20 15,0 41-15,0-21 16,0-20-16,0-1 0,0 0 0,0 0 15,85 0 1,-64 0-16,43-21 16,-22 0-16,0 0 0,43-21 15,-43 0-15,1 0 0,-1 0 16,-21 0-16,21-1 0,-20-20 0,-1 0 16,0-1-16,-21 1 0,0 0 15,0-22-15,0 22 0,0 0 0,0 20 16,-21-20-16,-22 21 0,22 0 15,-21 0-15,0 21 0,20 0 0,-20-22 16,0 22-16,-1 0 0,1 0 16,0 0-16,-1 22 0,22-1 0,-21 0 15,21 0-15,-22 0 0,43 22 16,-21-22-16,21 21 0,-21-21 16,21 43-16,0-22 0,0-21 15,42 22-15,-20-22 16,20-21-16,0 0 0</inkml:trace>
  <inkml:trace contextRef="#ctx0" brushRef="#br0" timeOffset="11684.51">19918 826 0,'0'0'0,"0"-22"0,0-41 31,-21 63 1,21 21-32,-22 0 15,22 0-15,0 22 0,-21-22 0,0 21 16,21 1-16,-21-22 0,21 21 16,0 22-16,0-22 0,0-21 15,0 0-15,0 0 0,0 1 16,0-1-16,0 0 0,0 0 15,21-21 1,0 0-16,0 0 0,1 0 16,-1-21-16,0 0 15,0 0-15,0-1 0,0-20 0,1-21 16,-1 20-16,0 1 16,0 0-16,0 20 0,0-41 15,-21 42-15,22-22 16,-22 65-1,0-1-15,0 21 16,0-21-16,0 22 0,0-22 0,0 21 16,0 0-16,-22-20 0,22 20 15,0-21-15,0 0 0,0 0 16,0 1-16,0-1 0,0 0 0,22-21 16,-1 0-16,0 0 15,0 0-15,0 0 0,0 0 0,1 0 16,-1-21-16,0 21 0,0-43 15,0 22-15,22-21 0,-43 21 0,21-22 16,0-20-16,0 21 16,-21-1-16,21 1 0,-21-43 15,0 43-15,0 21 0,0 0 0,0-1 16,-21 1-16,0 21 0,0 0 16,0 0-1,-1 0-15,1 21 16,21 1-16,0-1 0,0 0 0,-21-21 15,21 21-15,0 0 0,0 0 16</inkml:trace>
  <inkml:trace contextRef="#ctx0" brushRef="#br0" timeOffset="12072.12">20934 762 0,'21'-21'16,"-42"42"-16,63-63 0,-42 21 15,-21 21 1,0 0-16,-22 0 16,22 0-16,-21 0 0,21 0 15,-22 21-15,1-21 0,-21 42 16,41-42-16,1 21 0,0 0 16,21 1-16,0-1 0,0 0 0,0 0 15,0 0-15,21 0 16,22-21-16,-22 22 0,21-1 0,-21 0 15,22-21-15,-22 21 0,42 0 16,-42 0-16,1-21 0,-1 22 16,-21-1-16,0 0 15,0 0 1,-21-21-16,-1 0 16,-20 0-16,21 0 0,-21 21 0,-1-21 15,22 0-15,-21 0 0,21 0 16,-1 0-16,1 0 0,0 0 0,0 0 15,42 0 17</inkml:trace>
  <inkml:trace contextRef="#ctx0" brushRef="#br0" timeOffset="12439.27">21103 995 0,'21'-21'16,"-21"0"-16,21 21 15,1-22-15,-1 1 0,0 0 16,0 0-16,0 0 16,0 0-16,-21-1 0,22 1 15,-22 0-15,0 0 16,-22 21-1,1 0-15,0 0 16,0 21-16,-21 0 16,42 0-16,-22 1 0,1 20 15,0-21-15,0 0 0,21 0 0,0 1 16,0-1-16,0 0 0,0 0 16,0 0-16,0 0 0,0 1 15,21-22-15,0 21 0,0-21 16,1 0-16,-1 0 15,0 0-15,21 0 0,-21 0 0,1 0 16,-1 0-16</inkml:trace>
  <inkml:trace contextRef="#ctx0" brushRef="#br0" timeOffset="12867.09">21463 868 0,'0'0'0,"0"-21"0,0 0 0,-21-1 0,21 1 15,0 0-15,0 0 16,0 0-16,0 0 16,21 21-1,0 0-15,21 0 16,-20 0-16,-1 0 0,21 0 0,-21 21 16,0 0-16,1-21 0,20 42 15,-42 1-15,21-22 0,-21 0 16,21 0-16,-21 21 0,0 1 15,0-22-15,0 0 0,0 21 16,0-20-16,-21-1 16,0 0-16,0-21 0,0 0 15,-1 0 1,22-21 15,0 0-31,0-1 0,0-20 16,0 21-16,0 0 0,22 0 15,-22-22-15,21 22 0,0 0 0,-21 0 16,21 0-16,0-1 16,-21 1-16,21 21 0,1-21 15,-1 21-15,0-21 0,0 21 16,0 0-16</inkml:trace>
  <inkml:trace contextRef="#ctx0" brushRef="#br0" timeOffset="13296.1">22267 677 0,'0'0'0,"0"-21"16,-21 21-16,0 0 15,0 0-15,0 0 16,-1 0-16,-20 0 0,21 21 15,0 1-15,0-22 0,21 21 16,-22 0-16,22 0 0,-21 0 16,21 0-16,0 1 0,0-1 15,0 0-15,21 21 16,-21-21-16,22 1 0,-1-22 16,0 21-16,0 0 0,0-21 0,0 21 15,1-21-15,-1 21 16,0-21-16,-21 21 0,0 1 31,0-1-31,-21-21 16,0 21-16,-1-21 15,1 0-15,0 0 0,0 21 0,0-21 16,0 0-16,-1 0 0,1 0 16,0 0-1,0 0-15,0 0 16,0 0-1</inkml:trace>
  <inkml:trace contextRef="#ctx0" brushRef="#br0" timeOffset="15195.1">254 1863 0,'0'0'0,"-42"0"15,20 0-15,1 0 16,0 0-16,0 0 16,42 0 31,0 0-47,0 0 0,22 0 15,-1 0-15,0 0 0,1 0 16,20 0-16,1 0 0,63 0 15,-43 0-15,-20 0 0,21 0 16,-22-21-16,22 21 0,-1 0 16,86 0-16,-64 0 0,-22 0 15,22 0-15,-21 0 0,190-22 16,-169 22-16,-22 0 16,22 0-16,0 0 0,21-21 15,106 21-15,-127 0 0,0 0 16,21-21-16,-22 21 0,22 0 15,-21 0-15,21 0 0,0 0 0,-21-21 16,21 21-16,-21 0 16,21 0-16,-21 0 0,0 0 0,21 0 15,-22 0-15,22 0 0,-21-21 16,21 21-16,-21 0 0,0 0 0,0 0 16,0 0-16,-1 0 0,1 0 15,0 0-15,0 0 0,106 0 16,-107 0-16,-20-21 0,21 21 0,0 0 15,0 0-15,-1 0 0,1 0 16,0 0-16,0 0 0,0-22 0,0 22 16,-1 0-16,-20 0 15,127 0-15,-106-21 0,-22 21 0,22 0 16,0 0-16,0 0 16,-22 0-16,1 0 0,21 0 0,-21-21 15,-1 21-15,22 0 0,-21 0 0,21 0 16,84 0-16,-84 0 15,-21 0-15,-1 0 0,22 0 0,-21 0 16,-1 0-16,22-21 0,-21 21 16,21 0-16,0 0 0,-1 0 15,-20 0-15,21 0 0,0 0 0,0 0 16,-1 0-16,1 0 0,106 0 16,-106 0-16,105 0 15,-105 0-15,0-21 0,106 21 16,-106 0-16,21 0 0,-22 0 15,22 0-15,-21 0 0,127 0 16,-127 0-16,0 0 0,21 0 16,0-21-16,-21 21 0,21 0 15,0 0-15,0 0 0,-22 0 0,22 0 16,-21 0-16,21 0 0,0 0 16,127 0-16,-148 0 0,21 0 15,106 0-15,-106 0 16,127 0-16,-127 0 0,21 0 15,-21 0-15,0 0 0,0 0 16,0 0-16,0 21 0,0-21 16,0 0-16,21 0 0,106 0 15,-127 21-15,106-21 16,-106 0-16,0 0 0,106 21 16,-106-21-16,106 0 15,-127 0-15,-1 0 0,22 0 0,0 0 16,0 0-16,0 0 0,0 0 15,-21 0-15,21 0 0,-21 0 0,127 0 16,-127 0-16,21 0 16,-21 0-16,21 0 0,-22 0 0,1 0 15,0 0-15,21 0 16,-21 0-16,21 0 0,-21 0 0,21 0 16,-21 0-16,-1 0 0,1 0 15,-21 0-15,0 0 0,-1 0 0,-20 0 16,-1 0-16,1 0 0,-1 0 15,-20 0-15,-1 0 0,0 0 0,1 0 16,-22 0-16,21 0 0,-21 0 16,0 0-16,1 0 15,-22-21 1,21 21 0,0 0 46</inkml:trace>
  <inkml:trace contextRef="#ctx0" brushRef="#br0" timeOffset="24727.82">21611 1651 0,'21'0'125,"0"21"-110,1-21-15,-1 0 0,0 0 16,0 0-16,0 0 0,0 0 16,43 0-16,-43 0 0,0 0 15,0 0-15,22 0 16,-22 0-16,21 0 0,-21 0 0,22 0 15,-22 0-15,0 0 0,0 0 16,0 0-16,22 0 0,-22 0 16,0 0-16,0 0 15,0 0-15,1 0 0,-1 0 0,21 0 16,-21 0-16,0 0 0,1 0 16,-1 0-1,0 0 1,-21-21-1,-21 21 32,0 0-47,-1 0 16,1 0-16,0 0 16,0 0-16,0 0 15,0 0-15,-1 0 0,1 0 0,0 0 16,0 21-16,-21-21 0,20 0 15,-20 0-15,0 0 0,21 0 0,-22 0 16,1 0-16,0 0 0,20 0 16,-20 0-16,0 0 0,21 0 0,-22 0 15,1 0-15,21 0 16,-22 0-16,1 0 0,21 0 0,-21 0 16,20 0-16,1 0 0,-21 0 15,21 0-15,0 0 0,21 21 16,-22-21-1</inkml:trace>
  <inkml:trace contextRef="#ctx0" brushRef="#br0" timeOffset="47918.67">0 0 0</inkml:trace>
  <inkml:trace contextRef="#ctx0" brushRef="#br0" timeOffset="63335.36">698 4022 0,'22'-21'0,"-22"-1"47,0 1-31,-22 21 15,1 0-15,0 0-16,0 0 15,-21 0-15,20 0 0,-20 0 0,21 21 16,-21-21-16,-1 22 0,1-1 16,0 0-16,-1 0 0,1 21 15,-43 1-15,43-1 0,-22-21 16,22 22-16,21-22 0,21 21 16,0 0-16,0-20 0,0 20 0,0-21 15,0 21-15,0-20 0,0 20 16,0-21-16,0 0 0,0 22 15,0-22-15,0 0 0,0 0 16,0 0-16,0 22 0,0-1 16,0-21-16,0 0 15,21-21-15,21 21 0,1-21 16,-1 0-16,0 0 0,1 0 16,-1 0-16,0-21 0,-20 21 0,20-21 15,0 21-15,1-21 0,-22 21 16,0-21-16,0 21 0,21-43 15,-20 43-15,-1-21 16,0 21-16,0-21 0,-21 0 16,42-21-16,-20 20 15</inkml:trace>
  <inkml:trace contextRef="#ctx0" brushRef="#br0" timeOffset="64063.9">931 3810 0,'0'0'0,"0"-21"0,0 0 16,0 0-1,-21 21 1,0 0-1,0 0-15,21 21 16,0 0-16,0 0 0,0 0 16,0 0-16,0 22 0,0-22 0,0 21 15,0 1-15,0 20 0,0-21 16,0 64-16,0-63 16,0-1-16,0 0 0,0 1 15,0-1-15,0 43 16,0-64-16,0 0 0,0 21 15,0-21-15,0 1 0,0-1 16,0 0-16,0 0 16,0-42 31,-21 21-47,21-21 0,0 0 15,0-1-15,0 1 16,0 0-16,0 0 0,0 0 15,0 0-15,21-1 0,0 1 16,0-21-16,0 0 0,0 20 16,1 1-16,20 0 0,-21 0 15,0 0-15,22 0 0,-22 21 0,21-22 16,-21 22-16,0 0 0,22 0 16,-22 0-16,0 0 0,21 0 15,-20 22-15,-1 20 0,-21-21 16,0 21-16,0-20 15,0 20-15,0 0 0,0 22 16,-21-43-16,-1 21 0,1 1 16,0-22-16,21 0 0,-21 0 15,0 0-15,21 0 16,0-42 31,0 0-32,0 0-15,21 0 16,-21 0-16</inkml:trace>
  <inkml:trace contextRef="#ctx0" brushRef="#br0" timeOffset="64608.48">1524 4360 0,'0'0'15,"0"-21"-15,-21 21 0,21-21 16,-21 21-16,21-21 0,0 0 16,0 0-16,0-1 15,0 1-15,0 0 0,21 21 16,0 0-16,0-21 0,0 21 15,0 0-15,1 0 0,-1 0 0,21 0 16,-21 0-16,0 21 16,22 21-16,-1-20 0,-42-1 15,21 0-15,0 0 0,-21 21 16,0-20-16,0 20 0,0-21 0,0 21 16,0 22-16,0-43 15,0 21-15,0 1 0,0-22 16,-21 21-1,0-42-15,21 21 0,0 1 16,0-44 0,0 1-16,0 0 15,0 0-15,0-21 16,0 20-16,21-20 0,0 21 0,-21-21 16,22 20-16,-1-20 0,0 0 15,0 21-15,0-22 0,0 22 16,1 0-16,-1 21 0,-21-21 15,21 0-15,0-1 0,0 22 0,-21-21 16,21 21-16,1 0 16,-22-21-16,21 21 0,0 0 15</inkml:trace>
  <inkml:trace contextRef="#ctx0" brushRef="#br0" timeOffset="65148.33">2498 4212 0,'0'-21'16,"-22"21"0,1 0-16,-21 21 15,21-21-15,0 21 16,-1 1-16,1-1 0,0 0 0,0 42 15,0-20-15,0-22 16,-1 0-16,1 21 0,0-20 16,0 41-16,21-42 0,0 0 15,0 1-15,0-1 0,0 0 16,0 0-16,21-21 0,0 0 16,22 0-16,-22 21 0,21-21 15,0 0-15,43 0 0,-43 0 16,1-21-16,-1 0 15,0 21-15,1-21 0,-1 0 0,0-1 16,-20 1-16,-1-21 0,0 21 0,-21 0 16,0-22-16,0 22 0,0-21 15,0-1-15,-21 22 0,0-21 0,-1 21 16,1-22-16,-21 22 0,21 0 16,-22 21-16,1 0 0,0-21 0,-1 21 15,22 0-15,-21 0 0,0 21 16,-1 0-16,1 0 0,21 1 0,-22-1 15,22 0-15,0 0 0,-21 43 16,42-22-16,0-21 0,0 43 16,0-43-16,0 0 15,0 21-15,0-21 0,21-21 16,-21 22-16,21-1 0,0-21 16,22 0-16,-1 0 15,-21 0-15,0 0 0,22 0 16</inkml:trace>
  <inkml:trace contextRef="#ctx0" brushRef="#br0" timeOffset="66052.03">2963 4360 0,'0'0'0,"0"-21"0,0 0 0,0 0 15,0 0 1,0 42 31,0 0-47,0 0 0,0 0 15,0 1-15,0-1 0,0 0 16,0 0-16,0 21 0,0-20 0,0-1 16,0 0-16,0 0 0,0 0 15,-21 0-15,21 1 0,0-1 16,0 0-16,-21-21 15,21 21-15,0-42 47,0 0-47,0 0 0,0-1 16,0 1-16,0 0 0,0 0 16,0 0-16,0 0 0,0-1 0,0 1 15,21 0-15,0 0 0,0-21 16,1 20-16,-22 1 0,21 0 15,0 0-15,0 0 0,-21 0 0,21-1 16,0 1-16,1 21 0,-1 0 16,0 0-16,0 0 0,21 0 15,-42 21 1,22 1-16,-1 20 0,-21-21 0,0 0 16,21 0-16,-21 1 0,0 20 15,0-21-15,0 0 0,0 0 16,0 1-16,0-1 0,0 0 15,0 0-15,21 0 0,-21 0 16,0 1-16,0-1 0,0 0 16,0 0-16,0-42 47,0 0-32,0 0-15,0-1 0,0 1 0,0-21 16,0 21-16,0 0 0,0-22 15,0 22-15,21 0 0,0-21 16,22-1-16,-43 1 0,21 21 16,0 0-16,21-1 0,-20 1 15,41-21-15,-21 21 16,-20 21-16,-1-21 0,0 21 16,64 21-16,-64 0 15,0 0-15,0 0 0,-21 0 16,0 1-16,21 41 15,-21-42-15,0 22 0,0-1 0,0 0 16,0-21-16,0 1 0,0-1 16,0 0-16,0 0 0,0 0 15,0 0-15,0 1 0,-21-22 16,21 21-16,0 0 0,-21 0 16,21-42 30,0 0-46,21 21 0</inkml:trace>
  <inkml:trace contextRef="#ctx0" brushRef="#br0" timeOffset="66545.07">4085 4530 0,'21'0'31,"0"0"-31,1 0 0,-1 0 0,0 0 16,0-21-16,0 21 0,0 0 15,22-22-15,-22 1 0,0 21 0,0-21 16,0 21-16,1-21 0,-1 0 0,-21 0 15,0-1-15,0-20 16,0 21-16,0 0 16,-21 0-16,-1 21 15,1 0-15,-21 0 0,21 0 16,0 0-16,-1 0 0,1 21 0,0-21 16,0 21-16,0 0 0,0 21 15,-1 43-15,1-64 16,21 0-16,-21 22 0,21-22 15,0 0-15,0 21 16,0-20-16,0-1 0,0 0 0,21 0 16,0-21-16,1 21 0,-1-21 15,0 21-15,0-21 0,0 0 16,22 0-16,-22 0 0,0 0 0,21 0 16,-21 0-16,1 0 0,20 0 15,-21-21-15,21 0 0,-20 21 0,41-42 16,-42 21-16,0 21 0,22-22 15</inkml:trace>
  <inkml:trace contextRef="#ctx0" brushRef="#br0" timeOffset="67123.87">4932 3768 0,'21'-43'16,"-21"22"0,0 42 15,0 1-31,0-1 16,0 0-16,-21 0 0,21 21 0,0 1 15,-21 20-15,21-20 0,0 62 16,0-41-16,-22-22 0,22 22 15,0-22-15,-21 0 0,21 1 16,0-1-16,0 0 0,0-20 0,0 20 16,0-21-16,0 0 0,0 0 0,0 1 15,21-22-15,1 0 16,-1-22 0</inkml:trace>
  <inkml:trace contextRef="#ctx0" brushRef="#br0" timeOffset="67702.48">4424 3789 0,'0'0'15,"0"-21"-15,0 0 0,0-1 0,0 1 16,0 0 0,0 0-16,21 0 0,0 0 15,21 21-15,-20-22 0,20 22 0,0 0 16,1-21-16,-1 21 0,21 0 16,-20 0-16,20 0 0,-20 0 0,20 0 15,-21 0-15,22 0 0,-22 0 16,1 21-16,-1 1 0,-21-1 0,21 0 15,1 0-15,-22 0 0,21 0 16,-21 1-16,22 20 0,-22-21 16,0 21-16,0-20 0,22 41 15,-22-21-15,-21-20 0,21 20 16,-21 0-16,0 1 0,0-22 0,0 63 16,0-62-16,0-1 0,0 21 15,-21-21-15,0 0 0,-22 43 16,22-43-16,0 0 0,-43 22 15,43-43-15,-21 21 16,21 0-16,-22 0 0,22-21 0,-85 21 16,64 0-16,21-21 15,-21 0-15,20 0 0,-20 0 16,0 0-16,21 0 0,-1 0 16,1 0-16,0 0 0,0 0 15,21-21 1,0 0-1,21 21 1,0 0-16,22-21 16,-22 21-16</inkml:trace>
  <inkml:trace contextRef="#ctx0" brushRef="#br0" timeOffset="68267.45">5673 4255 0,'0'0'0,"0"-22"0,0 1 31,0 0-31,0 0 0,0 0 15,0 0-15,0-1 16,21 22-16,0-21 0,0 21 16,0 0-16,0-21 0,22 21 15,-22 0-15,0 0 0,0 0 16,0 0-16,1 0 0,-1 0 16,-21 21-16,21-21 0,0 21 0,0 1 15,-21-1-15,0 0 0,0 0 16,0 21-16,0-20 0,0 20 0,0 0 15,0 1-15,-21-22 0,21 0 16,0 21-16,-21-21 0,21 1 16,-21-1-16,21 0 0,0 0 15,-21-21-15,-1 0 16,1 0 0,21-21-1,0 0-15,0 0 0,0-1 16,0 1-16,0 0 0,0 0 15,0-21-15,0 20 0,0 1 0,21-21 16,1 21-16,-22 0 0,21-1 16,0 1-16,0 0 0,0 0 0,22 21 15,-22-21-15,0 0 0,42-1 16,-41 1-16,-1 0 0,21 21 16,-21-21-16,85 0 15,-85 21-15</inkml:trace>
  <inkml:trace contextRef="#ctx0" brushRef="#br0" timeOffset="68499.53">6540 4043 0,'-21'106'32,"21"-85"-32,-21 0 0,21 0 0,0 22 0,0-22 15,0 0-15,-21 0 0,21 0 0,0 0 16,-21 1-16,21-1 0,0 0 15,0 0-15,0 0 0,0 0 16,0 1-16,0-1 16,0-42 31,0-1-47</inkml:trace>
  <inkml:trace contextRef="#ctx0" brushRef="#br0" timeOffset="68900.33">6498 3768 0,'-21'0'0,"42"0"0,-63 0 0,21 0 0,-1 0 16,1 0-16,21 21 15,-21-21-15,21 42 0,0-21 16,0 1 0,21-22-16,-21 21 0,21-21 15,1 0-15,-1 0 0,21 0 0,-21 0 16,0 0-16,1 0 0,-1 0 16,0 0-16,-21-21 0,0-1 15,0 1-15,0 0 0,0 0 16,-21 0-16,0 0 15,-1 21-15,1 0 0,0 0 0,0 0 16,0 0-16,0 0 16,-1 0-16,1 21 0,0 0 15,21 0-15,0 0 0,0 0 16,0 1-16,0-1 0,0 0 16,0 0-16,0 0 0,21 0 0,-21 1 15,21-1-15,1 0 0,-1 0 16</inkml:trace>
  <inkml:trace contextRef="#ctx0" brushRef="#br0" timeOffset="69219.23">6816 4085 0,'0'0'0,"-22"-21"15,22 0 1,22 42 15,-22 0-15,21 0-16,0 1 0,-21-1 0,21 0 15,-21 0-15,0 21 0,0-20 16,0-1-16,0 21 0,0-21 0,0 0 16,0 1-16,0-1 0,0 21 0,0-21 15,0 0 1,0 1-16,0-1 0,0 0 15,21-42 17,-21 0-32,0-1 15,21 1-15,1 21 0</inkml:trace>
  <inkml:trace contextRef="#ctx0" brushRef="#br0" timeOffset="69519.25">7239 4043 0,'42'-64'16,"-84"128"-16,84-149 0,-42 64 15,0 42 17,-21 0-32,21 1 15,-21-1-15,0 21 0,0-21 0,-1 0 16,22 22-16,-21-1 0,0-21 15,0 22-15,-21 20 16,20-42-16,22 0 0,-21 1 0,21-1 16,-21 0-16,21 0 0,0 0 15,0 0-15,0 1 0,21-22 32,0 0-32,1 0 15,-1 0-15,0-22 0,0 22 0</inkml:trace>
  <inkml:trace contextRef="#ctx0" brushRef="#br0" timeOffset="69944.89">7451 4255 0,'0'-22'31,"21"22"-15,0-21-16,0 21 16,-21-21-16,21 21 0,0-21 0,-21 0 15,22 21-15,-22-21 0,21-1 16,-21 1-16,0 0 0,0 0 16,-21 21-1,-1 0 1,1 0-16,0 0 0,0 0 0,21 21 15,-21 0-15,0 0 16,-1 43-16,22-43 0,-21 0 0,0 43 16,21-43-16,0 0 15,0 0-15,0 22 0,0-22 16,0 0-16,0 0 0,0 0 16,0 22-16,0-22 15,21-21 1,0 0-16,1 21 0,-1-21 15,0 0-15,0 0 0,0 0 16,0 0-16,1-21 0,20 0 16</inkml:trace>
  <inkml:trace contextRef="#ctx0" brushRef="#br0" timeOffset="70471.95">7832 4297 0,'0'-21'0,"-22"-64"31,22 64-31,0 0 0,0 0 16,0-1-16,0 1 0,22 0 16,-1 0-16,0 21 0,0-21 15,21 21-15,-20 0 0,-1 0 16,21 0-16,-21 0 0,22 0 16,-22 21-16,0-21 0,0 21 0,21 0 15,-20 0-15,-22 1 0,21-1 16,-21 0-16,21 21 0,-21-21 15,0 1-15,0-1 0,0 42 16,0-42-16,-21 22 16,0-22-16,21 0 0,-22 0 0,1-21 15,0 21-15,21 1 0,-21-22 16,21 21-16,-21-21 0,21-21 31,0-1-15,0 1-16,0 0 0,0 0 15,21 0-15,0 0 0,0-22 0,0 22 16,1-21-16,20-1 0,-21 22 16,0-21-16,0 21 0,1-22 15,-1 22-15,0 0 0,0 0 0,0 0 16,22-22-16,-22 43 16,0-21-16,0 21 15,0 0-15,0 0 16,-21 21-1,0 1-15,0-1 16,0 0 0,-21-21-16,0 21 0,0-21 15,0 0-15</inkml:trace>
  <inkml:trace contextRef="#ctx0" brushRef="#br0" timeOffset="90923.07">10245 3831 0,'21'0'15,"0"0"1,-21-21 0,21 21 62,-21-21-63,0 0 1,0 0-16,-21 21 16,0 0-16,0-22 0,-1 22 15,1 0-15,0 0 0,0 0 16,-21 0-16,20 0 0,1 0 0,-21 0 16,0 0-16,20 22 0,-41-1 15,21 0-15,-1 0 16,22-21-16,-21 42 0,21-20 0,-22-1 15,1 42 1,21-42-16,0 22 0,-1 20 0,22-20 16,0-22-16,0 63 15,0-62-15,0-1 0,0 21 0,0-21 16,22 0-16,-1 1 0,0-1 16,0-21-16,0 21 0,0 0 15,1-21-15,20 0 0,-21 0 0,64 0 16,-43 0-16,0 0 0,1 0 15,-1 0-15,0-21 0,1 21 16,-22-21-16,21 0 0,1 21 0,-22-22 16,21 22-16,-21-21 0,0 21 15,1 0-15,-1-21 0,0 21 16,0 0 0,-21-21-16,0 0 46,21 21-46,0 0 0</inkml:trace>
  <inkml:trace contextRef="#ctx0" brushRef="#br0" timeOffset="91375.41">11472 3852 0,'0'0'0,"-21"0"0,0 0 15,0 0-15,21 22 47,21-22-47,0 0 16,0 0-16,0 0 0,1 0 16,-1 0-16,0 0 0,0 0 15,0 0-15,0 0 0,1 0 16,-1 0-16,0 0 31</inkml:trace>
  <inkml:trace contextRef="#ctx0" brushRef="#br0" timeOffset="91704.37">11472 4064 0,'0'0'16,"-21"0"-16,42 0 47,0 0-47,1 0 15,-1 0-15,0 0 0,0 0 16,0 0-16,0 0 0,1 0 16,-1 0-16,-21-21 15</inkml:trace>
  <inkml:trace contextRef="#ctx0" brushRef="#br0" timeOffset="93820.06">12573 3810 0,'-21'0'0,"0"0"32,-1 0-17,22-21 17,0 0-32,0 0 15,0-1-15,0 1 16,0 0-16,0 0 0,22 21 15,-22-21-15,21 0 0,0 21 0,-21-22 16,21 1-16,0 21 16,0 0-16,-21-21 0,22 21 0,-1 0 15,0 0-15,0 0 16,0 0-16,0 0 0,1 21 0,-1 0 16,0 1-16,-21-1 0,21 0 0,0 0 15,0 21-15,-21-20 0,0-1 16,0 42-16,0-20 0,0-22 15,0 21-15,0-21 0,0 22 16,0-22-16,0 0 0,0 0 16,-21 0-16,0 43 15,0-43-15,21-42 47,0 0-47,0-1 0,21-20 16,-21 21-16,21-21 0,0 20 0,1-20 15,-22 21-15,21-21 0,0 20 16,0-20-16,0 0 0,22 21 0,-1-43 16,0 43-16,-21-21 15,1 20-15,20 1 0,0 0 0,-21 0 16,22 21-16,-22-21 0,21 21 16,-21 0-16,22 0 0,-22 0 0,0 21 15,21-21-15,-20 21 0,-1 21 16,0-20-16,-21 20 0,0-21 15,0 21-15,0 22 0,0-22 16,0-21-16,0 43 0,-21-43 16,0 21-16,21-20 15,-22-1-15,22 0 0,-21 21 16,0-42-16,21 21 0,0 1 16,0-44 30,0 1-46,0 0 16,21 0-16,0 0 16</inkml:trace>
  <inkml:trace contextRef="#ctx0" brushRef="#br0" timeOffset="94293">13822 3768 0,'-21'0'0,"-1"0"16,44 0 15,-1 0-15,0 0-16,0-21 0,21 21 16,-20-22-16,20 22 0,-21-21 0,21 0 15,-20 0-15,-1 21 0,0-21 0,0 0 16,0-1-16,-21 1 0,21 21 15,-21-21-15,0 0 16,-21 21-16,0 0 0,-21 0 16,21 0-16,-1 0 0,-20 0 0,21 0 15,-21 21-15,-1-21 0,22 21 16,0 0-16,0 1 0,0-1 0,-1 0 16,1 0-16,0 21 0,21 43 15,0-64 1,0 0-16,0 22 0,0-22 0,0 0 15,0 64-15,21-64 16,0 0-16,1 0 16,-22 0-16,21-21 0,21 22 15,-21-22-15,0 0 0,1 0 16,-1 0-16,63 0 16,-62 0-16,20 0 0,0 0 15,-21-22-15,22 1 0,20-21 16,-20 21-16,-22 0 0,21-1 0,0 1 15</inkml:trace>
  <inkml:trace contextRef="#ctx0" brushRef="#br0" timeOffset="94612.94">14795 3662 0,'0'0'0,"0"-21"31,-21 21 0,21 21-31,-21-21 0,21 21 16,0 0-16,0 0 0,-21 1 0,21-1 15,-21 0-15,0 0 0,-1 0 16,22 0-16,-21 22 0,0-22 16,0 0-16,0 0 0,0 0 0,-1 22 15,1-22-15,-21 21 16,21-21-16,0 1 0,-1-22 0,22 21 15,0 0-15,0 0 16,-21-21-16,42 0 31,1 0-31,-1 0 0,0-21 16,21 0-16,-21 0 0</inkml:trace>
  <inkml:trace contextRef="#ctx0" brushRef="#br0" timeOffset="94875.88">14986 3852 0,'-64'0'15,"43"0"1,0 0-16,0 22 16,0-1-16,0 0 0,-1 0 0,1 0 15,0 0-15,-21 1 0,21-1 0,-1 0 16,1 0-16,0 0 0,-42 22 15,41-22-15,22 0 0,-21-21 0,21 21 16,-21-21-16,42-21 47,0 21-47,-21-21 0,22 0 16,-1-1-16,21 1 0</inkml:trace>
  <inkml:trace contextRef="#ctx0" brushRef="#br0" timeOffset="95104.07">14922 3852 0,'0'0'16,"22"0"-1,-22 22 1,21-22-16,-21 21 0,0 0 16,21 0-16,0 0 15,-21 0-15,21 1 0,-21-1 16,21 0-16,1 0 15,-22 0-15,21 0 16,0-21-16,0 0 16,0 0-16,0 0 15,1-21-15,-1 21 0,0-21 16</inkml:trace>
  <inkml:trace contextRef="#ctx0" brushRef="#br0" timeOffset="95348.16">15473 3577 0,'0'-21'0,"0"42"0,0-63 16,-21 63-1,21 0 1,-22 0-16,1 1 0,0-1 0,21 21 16,-21-21-16,0 22 0,21-22 15,-21 21-15,-1-21 0,1 43 16,0-22-16,0-21 0,21 22 15,0-22-15,-21 0 0,0 21 16,21-21-16,-22 1 16,44-22-1</inkml:trace>
  <inkml:trace contextRef="#ctx0" brushRef="#br0" timeOffset="96000.01">16616 3196 0,'21'-21'0,"21"-21"16,-42 21-16,0-1 15,0 1-15,0 0 16,-21 21-16,0 0 15,0 0-15,0 0 16,-1 0-16,-20 0 0,21 0 0,-21 0 0,-1 21 16,1 0-16,0 1 0,-22 20 15,22-21-15,-22 43 0,-20 20 16,41-20-16,1-22 0,21 22 16,0-1-16,-1-21 0,1 22 15,21 21-15,0-43 16,0 0-16,21 43 0,1-43 15,-1-21-15,0 22 0,21-22 0,1 0 16,-1-21-16,43 21 16,-43-21-16,21 0 0,-20 0 0,-1 0 15,22-21-15,20-21 16,-20 21-16,20-22 16,-41 1-16,-1 21 0</inkml:trace>
  <inkml:trace contextRef="#ctx0" brushRef="#br0" timeOffset="96531.46">17251 2985 0,'0'0'0,"0"-22"0,0 1 16,-21 21-16,-1 0 0,1 0 16,0 0-16,0 21 0,0 1 0,21-1 15,-21 21-15,-1-21 16,1 22-16,21 20 0,0-21 0,-21 22 15,21-1-15,-21 1 0,21-22 16,-21 22-16,21-22 0,0 22 0,0-22 16,0 0-16,0 1 0,0-22 0,0 21 15,0-21-15,-21 22 0,21-22 16,0 0-16,0 0 0,0 0 16,0-42 15,0 0-16,0 0-15,0 0 0,0-22 16,0 22-16,0 0 0,0-43 16,0 43-16,21-21 15,0 21-15,0 0 0,0-1 0,0 1 16,22 21-16,-22-21 0,21 21 0,-21 0 16,22 0-16,-1 0 0,0 0 15,-20 0-15,20 0 0,-21 21 0,21 22 16,-20-22-16,-22 0 0,0 0 15,0 21-15,0-20 0,0-1 0,0 21 16,0-21-16,-22 0 0,1 1 16,-42 41-1,42-42-15,-1 0 0,22 1 0,-21-22 16,42 0 15,1-22-31,-1 1 0,0 21 0,21-21 16,-21 0-16</inkml:trace>
  <inkml:trace contextRef="#ctx0" brushRef="#br0" timeOffset="96959.59">17653 3662 0,'0'0'16,"-21"0"-16,0-21 0,21 0 15,-22 21-15,22-22 0,0 1 16,0 0-1,22 21-15,-1-21 0,0 21 16,0 0-16,21 0 0,-20 0 16,20 0-16,-21 0 0,21 0 0,-20 0 15,-1 21-15,0 0 0,0 0 0,0 1 16,0-1-16,1 21 16,-22 0-16,0-20 0,0-1 15,0 0-15,0 0 0,0 43 16,0-43-16,-22-21 0,22 21 15,-21-21-15,21 21 16,-21-21-16,21-21 31,0 0-31,0 0 0,0-1 16,21-20-16,-21 21 0,21 0 16,1 0-16,-22-22 0,21 22 0,0-21 15,0-1-15,0 22 0,-21 0 16,21 21-16,1-21 0,-1 21 15,0 0-15,0 0 16,0 0-16,0 0 16,1 0-16,-1 0 15</inkml:trace>
  <inkml:trace contextRef="#ctx0" brushRef="#br0" timeOffset="97416.06">18690 3556 0,'-21'0'16,"0"-21"-16,0 21 16,-1 0-16,-62 0 15,63 21-15,-1 0 0,-41 0 16,42 1-16,0-1 16,-1 21-16,1-21 0,0 0 0,0 1 15,0-1-15,21 21 0,-21-21 16,21 0-16,0 1 0,0-1 15,0 0-15,21 0 0,0-21 16,0 21-16,21-21 0,-20 0 16,20 0-16,-21 0 0,21 0 0,1 0 15,-1-21-15,0 21 0,1-21 16,-22 0-16,21 0 0,-21-1 0,22 1 16,-22 0-16,0-21 0,-21-22 15,0 22-15,0 21 16,0-22-16,0 1 0,-21 21 0,-43-21 15,22 20-15,0 1 0,-1 21 16,-20 0-16,21 0 0,-22 0 16,22 21-16,-1-21 0,1 22 0,0-1 15,-1 21-15,22-21 0,0 0 16,0 22-16,21-22 0,-21 21 0,21 43 16,21-64-16,0 0 15,0 0-15,0 1 0,1-1 16,20 0-16,-21-21 0,21 0 0,1 21 15</inkml:trace>
  <inkml:trace contextRef="#ctx0" brushRef="#br0" timeOffset="98163.31">19113 3620 0,'0'0'16,"-42"-22"-1,21 44 1,0-1-16,21 0 0,-21 0 16,21 0-16,0 0 0,0 1 15,0-1-15,-22 0 0,22 0 0,0 0 16,-21 0-16,21 1 0,0 20 16,0-21-16,0 0 15,0-42 16,0 0-15,0 0-16,0 0 16,0-1-16,0-20 0,0 21 0,0 0 15,0-22-15,43 1 16,-22 0-16,0 21 0,0-1 16,0-20-16,0 42 0,1-21 15,-1 0-15,0 21 0,0 0 0,0 0 16,22 0-16,-22 0 0,21 21 15,-21 0-15,0 0 0,22 43 16,-43-43-16,0 0 0,21 43 16,-21-43-16,0 0 15,0 0-15,0 0 0,-21 22 16,21-22-16,-21-21 0,21 21 16,-22-21-16,22-21 31,-21 21-31,21-21 15,0-1-15,0 1 0,0 0 16,0 0-16,0 0 0,0 0 0,21-1 16,-21-20-16,22 21 0,-1 0 15,0 0-15,0-22 0,21 43 16,-20-21-16,-1 0 0,21 0 16,0 21-16,-20 0 0,62 0 15,-41 0-15,-1 0 0,-21 0 0,21 21 16,-20-21-16,20 21 0,-21 0 15,0 0-15,-21 1 0,0 20 0,0-21 16,0 0-16,0 0 0,0 1 16,0-1-16,0 0 0,-21 0 0,0-21 15,0 21-15,21 0 0,-21-21 0,-1 22 16,44-22 31,-1-22-47,0 22 15</inkml:trace>
  <inkml:trace contextRef="#ctx0" brushRef="#br0" timeOffset="98492.47">20129 3704 0,'22'0'0,"-1"-21"16,0 21-1,0-21-15,0 21 16,0-21-16,1 21 0,-1-21 15,0 21-15,0-22 0,0 1 0,0 21 16,-21-21-16,0 0 16,0 0-16,0 0 15,-21 21-15,-21 0 16,21 0-16,0 0 0,-22 21 16,22-21-16,-21 21 0,21 21 0,-1-21 15,-20 1-15,21 20 0,0-21 16,21 21-16,0-20 0,-21-1 0,21 0 15,0 21-15,0-21 0,0 1 16,21-1-16,0-21 0,0 0 16,0 21-16,0-21 0,1 0 15,20 0-15,-21 0 0,21 0 16,-20-21-16,83-22 16</inkml:trace>
  <inkml:trace contextRef="#ctx0" brushRef="#br0" timeOffset="99026.78">20891 2921 0,'0'-21'0,"0"42"15,0-63 1,0 63 0,0 21-16,-21-21 15,21 22-15,0-1 0,-21 0 16,21 64-16,0-21 0,-21-22 15,0 1-15,0-22 0,21 22 16,-43 42-16,43-64 0,-21 0 16,21 43-16,0-64 15,0 0-15,0 0 0,0 1 16,21-22 0,0 0-1,-21-22-15,22 1 0,-22 0 16</inkml:trace>
  <inkml:trace contextRef="#ctx0" brushRef="#br0" timeOffset="99448.04">20341 3006 0,'0'0'16,"-21"-21"-16,21-1 0,0 1 0,0 0 15,0 0-15,0 0 16,21 21-16,0-21 0,0 21 15,22-22-15,-1 22 0,22 0 16,-22 0-16,21 0 0,22 0 0,-21 0 16,-1 0-16,22 22 0,-22-1 15,22 0-15,-22 0 0,1 21 0,-1 1 16,1-1-16,42 64 16,-85-43-16,21 1 0,-21-1 15,-21 1-15,0-1 0,0 1 0,0-22 16,-21 1-16,0 20 0,-42 1 15,20-22-15,1 0 0,0-21 16,-1 1-16,1-1 0,-64 21 16,43-21-16,20-21 0,-20 21 15,-1-21-15,22 0 0,-22 0 16,22 0-16,-21 0 0,20 0 0,1-21 16,21 21-16,0-21 0,-22 21 0,22-21 15,21 0 1,0 0-16,21 21 15,0 0-15,1-22 0,20 22 16,0-21-16,22 21 0,-22 0 0,22-21 16</inkml:trace>
  <inkml:trace contextRef="#ctx0" brushRef="#br0" timeOffset="99907.68">21569 3662 0,'0'0'0,"-21"-21"0,21 0 0,-22-1 15,22 1-15,0 0 16,0 0-16,0 0 0,0 0 16,22-1-16,-1 1 15,0 21-15,0-21 0,0 21 16,22 0-16,20 0 0,-21 0 15,1 0-15,-22 21 0,21 0 16,-21 1-16,1-1 0,-1 21 0,0-21 16,-21 22-16,0-22 0,0 21 0,0-21 15,0 0-15,0 22 0,-21-22 16,0 0-16,-1 0 0,1 22 16,0-43-16,0 21 15,0-21-15,21-21 31,0-1-31,0 1 16,0 0-16,0 0 0,21 0 0,0 0 16,0-1-16,0 1 15,22-42-15,-43 42 0,42-1 16,-21 1-16,0 0 16,1 0-16,-1 21 0,0-21 0,0 21 15,0 0-15,0-21 0,1 21 16,-1 0-16</inkml:trace>
  <inkml:trace contextRef="#ctx0" brushRef="#br0" timeOffset="100107.61">22331 3493 0,'0'21'16,"0"0"-1,0 0-15,0 0 16,0 0-16,0 22 16,0-22-16,0 21 0,0-21 15,-21 1-15,21-1 0,0 0 0,0 0 16,-22 0-16,22 0 0,-21-21 15,21 22-15,0-44 47,0 1-47,0 0 16</inkml:trace>
  <inkml:trace contextRef="#ctx0" brushRef="#br0" timeOffset="100299.53">22352 3281 0,'-21'-21'16,"-22"0"-1,43 42 32,0 0-47,22 0 16,-1-21-16,0 42 15,0-42-15,0 22 0</inkml:trace>
  <inkml:trace contextRef="#ctx0" brushRef="#br0" timeOffset="100727.42">22733 3535 0,'-21'-21'15,"0"21"-15,-1 0 16,22-21-16,0 42 31,0 0-31,22 0 0,-1 0 16,0 0-16,-21 22 16,0-1-16,0-21 0,0 22 15,0-22-15,0 21 16,0-21-16,0 0 0,0 1 0,0-1 15,21-21-15,0 0 16,0 0 0,1 0-16,-1-21 15,0 21-15,-21-22 0,21 1 16,-21 0-16,21 0 0,0-21 0,1-1 16,-1 1-16,0 21 15,0 0-15,-21-22 0,21 22 16,0 0-16,-21 0 0,22 21 15,-1 0-15,0 0 16,0 0-16,0 0 16,0 0-1,-21 21-15</inkml:trace>
  <inkml:trace contextRef="#ctx0" brushRef="#br0" timeOffset="101063.95">23199 3641 0,'0'0'0,"21"0"32,0 0-32,0 0 0,0 0 15,0 0-15,1-21 0,-22-1 16,21 22-16,0-21 16,0 21-16,-21-21 0,-21 21 31,0 0-31,0 0 15,-1 0-15,-20 0 0,21 21 16,-43 22-16,43-22 16,0 0-16,0 0 0,0 0 0,21 0 15,-21 43 1,21-43-16,0 0 0,0 0 0,21 1 16,21-1-1,-21-21-15,0 21 0,43-21 16,-43 0-16,0 0 0,0 0 15,22 0-15,-22 0 0,21-21 16,-21 0-16,1 21 0</inkml:trace>
  <inkml:trace contextRef="#ctx0" brushRef="#br0" timeOffset="101456.38">23537 3683 0,'0'0'16,"0"-42"-16,-21 21 0,0-1 0,21 1 16,0 0-16,-21 0 0,21 0 15,0 0-15,0-1 0,21 22 31,0 0-31,0 0 0,0 0 0,22 0 16,-22 22-16,21-22 0,-21 21 16,22 0-16,-22 0 0,21 0 0,-21 0 15,1 1-15,-22 20 0,21-21 16,-21 0-16,0 0 0,0 1 16,0-1-16,0 0 0,0 42 15,-21-41-15,-1-1 16,1-21-16,0 0 0,0 0 15,0 0 1,21-21 0,0-1-1,0-20-15,0 21 16,0 0-16,0 0 0,21-22 0,0 22 16,21-42-16,-20 41 15,-1 1-15,0-21 0,0 42 0,21-21 16,-20-22-16,-1 43 15,21 0-15,-21 0 0,0-21 16,1 21-16,-1 0 16,0 0-16</inkml:trace>
  <inkml:trace contextRef="#ctx0" brushRef="#br0" timeOffset="101783.18">24553 3112 0,'0'0'16,"0"-22"-16,0 1 0,0 0 0,0 0 15,-21 42 32,0 0-47,0 0 0,0 22 16,-1-1-16,22 0 0,-21 1 15,0 20-15,0-20 0,0 20 0,0-21 16,-1 1-16,1-1 0,21 0 16,0 1-16,0 41 0,0-62 15,0-1-15,0 0 16,0 21-16,21-21 0,-21 1 16,22-22-16,-1 0 0,0 0 0,0 0 15,0 0-15,43 0 16,-43 0-16,21-22 0,-21 1 0</inkml:trace>
  <inkml:trace contextRef="#ctx0" brushRef="#br0" timeOffset="102144.05">25082 3112 0,'0'0'0,"-21"-85"31,21 64-31,21 21 16,22 0-16,-22 0 0,0 0 16,43 0-16,-43 21 15,85 42 1,-85-41-16,0 20 0,-21 43 16,0-43-16,0 64 15,0-64-15,0 0 0,0 43 16,-21-43-16,0 1 0,-1-22 15,1 21-15,21-21 0,-63 43 16,42-43-16,21 0 16,-22-21-16,1 0 0,0 0 15,0 0-15,21-21 47,0 0-47,21 21 0,0-21 0</inkml:trace>
  <inkml:trace contextRef="#ctx0" brushRef="#br0" timeOffset="102504.46">25993 3344 0,'0'0'0,"-22"0"0,22 22 0,-21-1 16,21 0-1,21-21 17,1 0-32,-1-21 15,0 21-15,-21-21 0,0-1 0,0 1 16,0 0-16,0 0 15,-21 42 17,21 0-17,-21-21-15,21 21 0,-22 1 0,22-1 16,0 0-16,0 0 16,0 0-16</inkml:trace>
  <inkml:trace contextRef="#ctx0" brushRef="#br0" timeOffset="103141.82">25908 3768 0,'0'0'0,"-21"0"0,21 21 16,-21-21-16,21 21 15,0-42 48,0 0-32,21 21 47,0 0-62,0 0-16,0 0 15,0 0 1,-21 21 0,0 0-1,-21-21 1,0 0-16,0 21 0,0-21 15,0 0-15,-1 0 16,22 21-16,22-42 47,-1 21-47,0-21 16,0 21-16,0 0 0,0-21 15,22 21-15,-22 0 0,0 0 16,0 0-16,0-21 0,22 21 15,-22 0-15,-21 21 16,0 0-16,0 0 16,-21 0-16,-22 1 0,22 20 15,-21 0-15,0 1 0,-22-1 0,-42 43 16,43-43-16,-85 43 16,84-64-16,-21 21 15,-42 0-15</inkml:trace>
  <inkml:trace contextRef="#ctx0" brushRef="#br1" timeOffset="113504.23">16616 4382 0,'0'0'0,"-21"0"0,-1-22 16,1 22-16,0-21 16,0 21-1,21-21 1,0 42 15,0 0-15,0 1-16,0-1 0,0 0 15,0 0 1,0 0-16,0 0 0,0 1 0,21-22 16,-21 21-16,21 21 15,0-21-15,1-21 0,-22 21 16,21 1-16,0-22 0,0 0 15,0 21-15,0 0 0,1-21 16,-1 0-16,0 21 16,0-21-16,0 0 0,0 0 0,1 0 15,-1 0-15,21 0 0,-21 0 0,22 0 16,-22 0-16,21 0 0,-21 0 16,22 0-16,-1 0 0,0 0 0,-21-21 15,22 21-15,-1 0 0,0 0 16,-20-21-16,20 21 0,0-21 15,-21 21-15,43-22 0,-22 22 16,-21 0-16,22-21 0,-22 21 16,21 0-16,-21 0 0,1-21 0,20 21 15,-21-21-15,0 21 0,22 0 16,-22 0-16,0-21 0,0 21 0,21 0 16,-20 0-16,20-21 0,0 21 15,1-22-15,-1 22 0,0 0 16,1 0-16,-1-21 0,0 21 0,1 0 15,-1 0-15,0-21 0,22 21 16,-22 0-16,0 0 0,1-21 0,-22 21 16,21 0-16,1 0 0,-22 0 15,21-21-15,0 21 0,-20 0 0,-1 0 16,21 0-16,-21 0 0,22-21 16,-22 21-16,21 0 0,0 0 0,-20 0 15,20 0-15,0 0 0,1 0 16,-1 0-16,0 0 0,1 0 0,20 0 15,-21 0-15,1 0 0,-1 0 16,0 0-16,-20 0 0,20 0 0,0 0 16,1 0-16,-22 0 0,21 0 15,-21 0-15,22 0 0,-22 0 16,21 0-16,0 0 0,-20 0 16,-1 21-16,21-21 15,-21 0-15,0 21 0,1-21 0,-1 0 16,0 21-16,0-21 0,0 0 15,0 21-15,1-21 0,20 21 16,-21-21-16,0 22 16,0-22-16,1 0 0,-22 21 0,21 0 15,0-21-15,0 21 0,0-21 16,-21 21-16,21-21 0,1 0 16,-22 21-16,21-21 0,-21 22 15,21-22-15,0 21 16,0-21-16,-21 21 0,21 0 15,1 0 1,-22 0 0,21-21-1,-21 22-15,21-22 47,-21-22-16,0 1-15,21 21-16,-21-21 0,21 21 0,-21-21 16,21 0-1,1 21-15,-22-21 0,21 21 0,-21-22 16,21 1-16,0 21 0,-21-21 16,21 21-16,0-21 0,1 21 0,20-21 15,-21 0-15,21 21 0,-20 0 16,-1-22-16,21 22 0,43-21 15,-43 21-15,-21 0 16,0-21-16,22 21 0,-22-21 16,42 21-16,-41 0 0,-1-21 15,21 21-15,-21 0 16,0 0-16,22-21 0,-22 21 16,21 0-16,-21 0 0,22 0 15,-22 0-15,21 0 0,1 0 16,-1 0-16,0 0 0,1 0 0,-22 0 0,21 0 15,0 0-15,22 0 16,-43 0-16,0 0 0,22 0 0,-22 0 16,0 0-16,0 0 0,21 0 15,-20 0-15,-1 21 0,21-21 16,-21 0-16,22 0 0,-1 21 0,0-21 16,1 0-16,-1 0 0,0 21 15,22-21-15,-22 0 0,22 21 16,-1-21-16,-21 0 0,22 0 0,-22 21 15,22-21-15,-22 0 0,0 0 16,1 22-16,-1-22 0,0 0 0,1 0 16,-1 0-16,0 21 0,1-21 15,20 0-15,22 0 0,-43 0 16,1 21-16,20-21 0,-21 0 16,1 0-16,41 0 15,-41 0-15,-1 0 0,0 0 0,1 0 16,-1 0-16,0 0 0,22 0 15,-22 0-15,-21 0 0,1 0 16,20 0-16,-21 0 0,0 0 16,0 0-16,1 0 0,-1 0 0,21 0 15,-21-21-15,0 21 16,22 0-16,-22 0 0,0 0 0,21-21 16,-20 21-16,-1 0 15,0-22-15,0 22 0,0-21 16,0 21-1,-21-21-15,-21 21 32,0 0-32,0 0 0,0 0 15,0 0-15,-1 0 16,1 0-16,0 0 0,0-21 16,0 21-16,0 0 0</inkml:trace>
  <inkml:trace contextRef="#ctx0" brushRef="#br1" timeOffset="113655.74">24574 4509 0,'22'0'15</inkml:trace>
  <inkml:trace contextRef="#ctx0" brushRef="#br1" timeOffset="117724.13">19135 5059 0,'0'-21'16,"0"0"-16,0-1 16,0 1-16,0 0 15,-22 21 1,1 0-16,0 0 0,0 0 15,0 21-15,0 0 0,-22 1 0,22-1 16,-21 0-16,-22 42 16,22-41-16,21 20 0,-22 0 0,1 1 15,21-1-15,0 0 0,-43 43 16,64-43-16,0 85 16,0-84-16,21 20 15,1-42-15,-1 22 0,21-22 16,0-21-16,1 21 0,-1 0 15,0-21-15,1 0 0,-1 0 16,22 0-16,-22 0 0,0 0 0,1-21 16,-1 0-16,-21 0 0,21-1 15,1 1-15,-22-21 0,21 21 0</inkml:trace>
  <inkml:trace contextRef="#ctx0" brushRef="#br1" timeOffset="118486.04">19664 5271 0,'0'0'0,"21"-22"0,0 22 15,-42 0 17,0 22-32,-22-1 0,22 0 0,0 0 15,-21 43-15,21-22 0,-22-21 16,22 21-16,21 1 0,-21-22 16,21 21-16,0-21 0,0 43 15,21-43-15,0 0 0,0 0 16,1 1-16,20-22 0,-21 0 0,64 0 15,-64 0-15,21 0 16,-21 0-16,22-22 0,-22 1 16,0 0-16,21-42 0,-20 41 15,-22-20-15,0 21 0,0-21 0,0-1 16,0 1 0,-22 21-16,-20 0 0,21-1 0,0 1 15,0 21-15,-22 0 0,1-21 16,21 21-1,21-21-15,21 0 16,21 21-16,-21 0 0,1 0 16,20-21-16,0 21 0,-21 0 15,22 0-15,-22 0 0,21 0 0,1 0 16,-22 0-16,21 0 0,0 0 16,1 0-16,-22 21 0,0 0 0,21 21 15,-20-21-15,-1 1 16,-21-1-16,21 0 0,-21 0 15,0 21-15,0-20 0,0-1 16,0 0-16,0 0 0,0 0 16,0 0-16,-21 1 0,21-1 0,-21-21 15,21 21-15,0 0 16,0-42 15,0 0-31,0 0 0,0-1 0,0 1 16,0 0-16,0-21 0,0 21 15,0-22-15,42-20 16,0 20-16,-21 22 0,85-63 16,-63 62-16,-1 22 15,0-21-15,1 21 0,-22 0 0,21 0 16,0 0-16,-20 21 0,20 22 16,-21-22-16,-21 0 0,21 0 15,-21 0-15,0 22 0,0-22 0,0 0 16,-21 21-16,0-20 0,-21 20 15,20-21-15,22 0 0,-21 22 16,0-43 0,0 21-16,21-42 15,0-1-15,21 22 16</inkml:trace>
  <inkml:trace contextRef="#ctx0" brushRef="#br1" timeOffset="118905.34">21399 5271 0,'0'0'0,"0"-22"0,-21 22 16,0-21-16,0 21 0,0 0 16,0 0-16,-1 0 0,1 0 15,0 21-15,0-21 0,0 22 16,-22 20-16,22-21 15,21 0-15,0 0 0,0 1 16,0-1-16,21 0 0,1-21 16,-1 0-16,21 21 0,-21-21 15,0 0-15,43 21 0,-43-21 16,0 0-16,0 21 0,1-21 16,-1 0-16,-21 22 0,21-1 15,-21 0-15,0 0 0,0 0 16,-21-21-16,0 21 15,-1-21-15,1 22 0,0-22 16,0 21-16,-21-21 0,-1 0 16,22 21-16,-21-21 0,21 0 0,-1 0 15,1 0-15,0 0 0,0 0 16,0 0-16,21-21 16,0 0-16,0-1 0,0 1 15,0 0-15,21 21 0,0-21 16,0 0-16</inkml:trace>
  <inkml:trace contextRef="#ctx0" brushRef="#br1" timeOffset="119207.4">22034 4932 0,'0'0'0,"0"-21"0,-21 21 15,0 0-15,0 0 0,0 21 16,0 0-16,-1 0 0,22 22 16,-21-1-16,21-21 0,-21 43 15,0-22-15,21 0 0,-21 43 16,0-43-16,-1 43 16,1-43-16,21 1 0,0-1 15,0 0-15,0-21 0,0 1 0,0 20 16,0-21-16,0 0 15,43-21-15,-22 0 16,0 0-16,0-21 0,21 21 16,-20-21-16,-1 0 0,0-22 0</inkml:trace>
  <inkml:trace contextRef="#ctx0" brushRef="#br1" timeOffset="119409.21">21590 5376 0,'-21'0'0,"42"0"0,-63 0 16,63 0-1,0 0 1,0 0-16,0 0 0,22 0 0,-1 0 16,0 0-16,1 0 0,-1 0 0,0 0 15,1 0-15,-1-21 0,-21 21 16,43-21-16</inkml:trace>
  <inkml:trace contextRef="#ctx0" brushRef="#br1" timeOffset="119840.44">22119 5376 0,'-42'0'16,"42"-21"-1,0 0-15,21 0 16,0 0-16,0 0 16,0-1-16,1 22 0,-1-21 15,0 21-15,0 0 0,0 0 0,0 0 16,1 0-16,-1 0 0,0 0 16,-21 21-16,21 1 0,0-1 0,0 0 15,-21 0-15,22 0 0,-22 22 16,21-22-16,-21 0 0,0 21 0,0-21 15,0 22-15,0-22 0,0 0 16,0 0-16,0 0 0,0 1 0,-21-1 16,-1-21-16,1 0 15,21-21 1,0-1-16,0 1 0,0 0 16,0 0-16,0 0 0,0 0 15,0-1-15,0-20 0,0 21 16,0 0-16,43-22 15,-22 22-15,0 0 0,42 0 16,-41 21-16,20-21 16,0 21-16,-21-21 0,43 21 15</inkml:trace>
  <inkml:trace contextRef="#ctx0" brushRef="#br1" timeOffset="120308.28">22860 5207 0,'0'0'0,"0"21"31,0 0-31,0 1 16,0-1-16,-21 0 0,21 0 15,-21 0-15,21 0 0,0 1 16,0-1-16,-43 42 16,43-42-16,0 1 0,0 20 0,0-21 15,0 0-15,0 0 0,0 1 16,0-1-16,0 0 0,43-21 15,-22 0-15,0 0 0,21 0 0,-21 0 16,22 0-16,-1-21 16,0 0-16,-20-1 0,20-20 15,-21 0-15,0 21 0,0-64 16,-21 43-16,22 20 16,-22 1-16,0 0 0,21-21 15,-21 21 1,0 42-1,0 0-15,0 0 16,0 0-16,0 0 0,0 1 16,-21-1-16,-1 42 0,22-42 15,0 1-15,0-1 0,0 0 16,0 21-16,0-21 0,0 1 16,0-1-16,0 0 15,22-21-15,-1 0 16,0 0-16,42 0 15,-41-21-15,-1 21 0,0-21 16,0-1-16</inkml:trace>
  <inkml:trace contextRef="#ctx0" brushRef="#br1" timeOffset="120572.92">23622 5376 0,'0'-21'0,"0"42"0,0-63 0,0 21 0,0 0 15,0 0-15,0-1 0,0 1 16,-21 21-1,0 0-15,21 21 16,-22-21-16,1 22 0,21-1 0,-21 0 16,0 0-16,0 21 0,21-20 0,0-1 15,-21 0-15,-1 21 0,22-21 16,0 1-16,0 20 0,0-21 16,0 0-16,0 22 0,0-22 15,0 0-15,22 0 0,-1 0 16,0-21-16,0 0 0,0 0 15,22 0-15,-1 0 0,-21 0 16,21 0-16,1-21 0,-1 0 0,-21 0 0</inkml:trace>
  <inkml:trace contextRef="#ctx0" brushRef="#br1" timeOffset="120864.02">24172 4932 0,'0'0'0,"0"-21"0,0 0 31,-21 42-15,21 0-16,-21 21 15,0-21-15,21 22 0,-21-1 0,21 0 16,-22 1-16,1-1 0,21 0 16,0-20-16,-21 62 15,0-63-15,21 22 0,-21 20 16,21-42-16,0 22 15,0-1-15,0-21 0,0 0 16,0 1 0,21-22-16,0 0 15,0 0-15,0-22 0,1 22 16,20-21-16,-21 0 0,0 0 0</inkml:trace>
  <inkml:trace contextRef="#ctx0" brushRef="#br1" timeOffset="121307.98">24469 5313 0,'-43'-21'16,"22"21"-1,0 0-15,0 0 16,0 21-16,-1 0 16,1 0-16,0 0 0,0 1 15,21-1-15,-21 0 16,0 0-16,21 21 0,0 1 15,0-22-15,0 21 0,0-21 16,0 1-16,0 20 0,0-21 16,0 0-16,21 0 0,0 1 15,0-22-15,0 0 0,43 0 16,-43 0-16,21 0 0,-21 0 0,22 0 16,-22-22-16,42-20 15,-41 21-15,-1 0 0,0-22 0,0 1 16,-21 21-16,0-21 15,0-22-15,0 22 0,0 21 16,-21-1-16,0 1 0,0 0 0,-22 0 16,1 21-16,21 0 15,-43 0-15,43 0 0,0 0 16,0 21-16,0 0 16,-1 0-16,22 1 0,0-1 15,0 0 1,0 0-16,22-21 0,-1 0 15,0 0-15,21 0 0,-21 0 0,1 0 16</inkml:trace>
  <inkml:trace contextRef="#ctx0" brushRef="#br1" timeOffset="121754.8">24955 5440 0,'0'0'0,"0"-21"0,-21 21 0,21-21 15,0-1-15,0 1 16,0 0 0,21 21-16,-21-21 15,22 21-15,-1 0 16,0 0-16,0 0 0,0 0 0,0 0 16,1 21-16,-1 0 15,-21 0-15,0 1 0,0-1 16,0 0-16,21 0 0,-21 0 15,0 0-15,0 1 0,0 41 16,0-42-16,0 43 16,0-43-16,0 0 0,0 0 15,-21 0-15,21 1 0,-21-22 32,21-22-32,-22 1 0,22 0 15,0 0-15,0 0 0,0-22 16,0 22-16,22-21 0,-1 21 15,-21-22-15,21 22 0,0-21 0,0 21 16,0 0-16,1-22 0,-1 22 16,0 0-16,0 21 0,-21-21 0,21 0 15,0 21-15,1 0 0,-22-22 16,42 22-16,-21 0 16</inkml:trace>
  <inkml:trace contextRef="#ctx0" brushRef="#br1" timeOffset="122091.01">23855 5059 0,'21'0'16,"0"0"-16,0 0 16,22 0-16,-22 0 0,21 0 0,0 0 15,1 0-15,-22 0 0,21 0 16,1 0-16,41 0 15,-41 0-15,-22 0 0,0 0 16,0 0-16,0 0 16,-21-21-16,0 0 0</inkml:trace>
  <inkml:trace contextRef="#ctx0" brushRef="#br1" timeOffset="123343.4">13250 4466 0,'0'0'0,"-21"0"0,0 0 16,0 0-16,0 0 0,-22 0 15,22 0-15,0 0 0,0 0 16,0 0-16,-43 0 15,43 0-15,0 0 0,0 21 16,-22-21-16,22 0 16,0 0-16,0 0 0,0 0 15,21 22-15,-22-22 16,44 0 31,-1 0-32,0 0-15,0 0 0,21 0 0,-20 0 16,20 0-16,0 0 0,1 0 16,20 0-16,1 0 0,63-22 15,-64 22-15,22 0 0,-22 0 16,22 0-16,0 0 0,20 0 0,-20 0 16,21-21-16,0 21 0,0 0 15,-22 0-15,22 0 0,-21 0 16,84 0-16,-84 0 0,-1 0 15,1 0-15,0 0 0,-22 0 16,22 0-16,-22 0 0,1 0 0,-22 0 16,22 0-16,-22 0 0,-21 0 15,22 0-15,-22 0 0,21 0 0,-21 0 16,0 0 0,-21-21 30,-21 0-14,0 21-17</inkml:trace>
  <inkml:trace contextRef="#ctx0" brushRef="#br1" timeOffset="144352.98">13335 5249 0,'21'-21'0,"-21"0"15,-21 21 1,0 0-16,0 0 16,-1 0-16,1 0 0,0 0 15,0 0 1,0 0-16,0 21 0,-1 0 0,1 1 16,0-1-16,0 21 0,0 0 15,-22 22-15,43-22 16,0 1-16,-21 41 0,21-41 15,0 20-15,0-21 16,0-20-16,21-1 0,1 0 16,-1 0-16,0 0 0,0-21 0,21 0 15,-20 0-15,20 0 0,43 0 16,-64 0-16,63-21 16,-41 0-16,-1 0 0,0-22 0,1 22 15,-22-21-15,21 21 0,1-64 16,-22 64-16,-21-64 15,0 64-15,0-21 0,0-1 16,0 1-16,-21 21 0,-1-21 0,1 20 16,0 1-16,-21-21 0,21 42 15,-22-21-15,1 21 0,0 0 0,-1 0 16,1 0-16,0 21 0,-22 0 16,-21 21-16,43-20 0,0 20 15,-1-21-15,22 21 0,-21-20 16,21 20-16,0 0 0,21-21 15,0 22-15,0-22 0,0 21 0,0-21 16,21 22 0,0-22-16,0-21 0,21 0 0,43 0 15,-21 0-15,41 0 16</inkml:trace>
  <inkml:trace contextRef="#ctx0" brushRef="#br1" timeOffset="144703.31">13906 5313 0,'0'0'0,"0"-21"0,-21 21 15,0-21-15,0 42 16,21 0 0,0 0-16,0 0 0,0 0 0,0 1 15,0 20-15,0 0 0,0 1 16,0 20-16,0-21 0,0 22 0,0-1 15,0 1-15,0-1 0,0 1 16,0 21-16,0-22 0,0 1 0,0 20 16,0 1-16,0 0 0,0-1 0,0 22 15,0-42-15,0 20 0,0 1 16,0 0-16,21-22 0,-21 22 0,0-22 16,0 1-16,21-22 0,-21 64 15,21-85-15,-21 21 16,0-20-16,22-44 15,-22 1-15,0-21 16,21 0-16,-21-22 0,0 1 16,0-1-16</inkml:trace>
  <inkml:trace contextRef="#ctx0" brushRef="#br1" timeOffset="145052.79">13928 5482 0,'-22'-21'16,"44"42"-16,-44-63 0,22 21 0,0 0 16,0-1-16,0 1 0,0 0 15,0 0-15,22 21 0,20-21 16,0 0-16,-21 21 0,22 0 16,-1 0-16,-21 0 0,22 0 0,-1 0 15,0 0-15,-21 21 0,1 0 0,-22 0 16,0 0-16,0 0 0,-22 43 15,1-43-15,-21 21 0,-43 22 16,43-22-16,0-21 16,-1 1-16,1-1 0,21 0 15,-43 21-15,43-42 0,21 21 16,21-42 15,0 0-31,1 21 16,20-21-16,0 0 0,-21 0 15,22 21-15,-1-22 0,-21 1 0</inkml:trace>
  <inkml:trace contextRef="#ctx0" brushRef="#br1" timeOffset="145353.19">14436 5546 0,'0'0'0,"21"0"0,0-21 15,0-1-15,0 22 0,-21-21 16,21 0-16,1 21 0,-1-21 0,0 0 15,-21 0-15,21-1 0,0-20 16,-21 21-16,0 0 16,-21 21-1,0 0-15,0 0 16,0 21-16,-1 0 0,1 0 0,0 0 16,21 1-16,0 20 0,-21-21 15,21 43-15,0-43 0,0 0 16,0 0-16,0 0 0,0 0 15,0 1-15,0-1 0,21-21 16,-21 21-16,21-21 0,22 0 16,-22 0-16,0 0 0,0 0 15,0 0-15,0-21 0,22 0 16</inkml:trace>
  <inkml:trace contextRef="#ctx0" brushRef="#br1" timeOffset="145727.98">14795 5419 0,'0'-21'0,"0"42"0,0-64 0,0 22 16,0 0-16,0 0 15,22 21-15,-1-21 16,0 21-16,0-21 0,0 21 16,0 0-16,1 0 0,-1 0 0,0 0 15,21 0-15,1 42 0,-1-21 16,0 21-16,-21-20 15,-21 20-15,0-21 0,0 21 0,0-20 16,0 20-16,0-21 0,0 21 16,-21-20-16,21-1 0,-21 0 15,21 0-15,-21-21 0,0 0 16,21-21 0,0 0-16,0 0 0,0-1 15,0 1-15,0-42 16,0 42-16,21-22 0,0 22 15,-21 0-15,21-21 0,0 20 0,1-20 16,20 42-16,0-21 16,-21 21-16,1-21 0,41 21 15,-42 0-15,0 0 16</inkml:trace>
  <inkml:trace contextRef="#ctx0" brushRef="#br1" timeOffset="146237.69">15833 5376 0,'0'0'0,"0"-21"0,0 0 0,0 0 16,0 0-16,-22 0 0,1-22 15,0 22-15,0 21 16,0 0-16,0 0 0,-22 0 15,22 21-15,0-21 0,-21 21 16,20 22-16,1-22 0,0 0 16,0 21-16,0-20 0,0 20 15,-1 64-15,22-85 16,0 42-16,0-41 16,0-1-16,22-21 0,-1 0 15,42 0-15,-42 0 16,1 0-16,20-21 0,-21 21 15,0-22-15,0 1 0,1-21 16,-1 21-16,0 0 0,0-22 0,0 22 16,22-106-1,-22 106-15,-21-21 0,0 20 16,0 1 0,0 42-16,0 1 15,0-1-15,0 21 16,-21-21-16,21 0 0,0 22 0,0 20 15,0-42-15,0 22 16,0-1-16,0-21 0,42 22 16,-21-43-1,0 0-15,0 0 0,43-22 16</inkml:trace>
  <inkml:trace contextRef="#ctx0" brushRef="#br1" timeOffset="146521.22">16319 4826 0,'0'0'0,"0"-21"0,0 42 32,0 0-32,-21 0 0,21 22 15,0-1-15,-21 0 0,0 1 0,0 63 16,21-64-16,0 0 15,-21 1-15,21-1 0,-22 0 0,22 1 16,-21-22-16,21 21 0,0-21 0,0 0 16,0 1-16,0-1 0,0 0 15,0 0-15,21-21 16,1 0 0,-1 0-16,0-21 0,0 0 15,0 0-15</inkml:trace>
  <inkml:trace contextRef="#ctx0" brushRef="#br1" timeOffset="146910.99">16531 5249 0,'0'0'0,"-21"0"32,0 22-32,0-1 15,21 0-15,-22-21 0,1 21 16,21 21-16,0-20 0,-21-1 15,0 0-15,21 0 0,0 0 0,0 0 16,0 1-16,0 20 0,0-21 16,21 0-16,0-21 0,0 0 15,22 21-15,-22-21 0,21 0 16,-21 0-16,22-21 16,-1 0-16,-21 0 0,0 0 15,1 0-15,-1-1 0,-21-20 16,0 21-16,0 0 0,0-22 15,0 22-15,0-63 16,-21 62-16,-22 1 16,22 21-16,0 0 0,-43 0 15,43 0-15,0 0 0,0 21 16,0 1-16,0-1 0,-22 21 16,43-21-16,0 0 0,0 1 15,0-1-15,0 0 16,21-21-16,1 0 0</inkml:trace>
  <inkml:trace contextRef="#ctx0" brushRef="#br1" timeOffset="147395.84">16954 5292 0,'0'0'16,"-21"0"-16,21-21 15,0-1-15,0 1 16,0 0-16,0 0 16,0 0-1,21 21-15,1 0 0,-1 0 16,0 0-16,0 0 15,-21 21-15,21 0 0,0 0 0,-21 22 16,22-22-16,-22 0 16,0 21-16,0-21 0,0 1 0,0 41 15,0-42-15,0 22 0,0-22 16,-22 0-16,22 0 0,-42 21 16,42-20-1,-21-22 1,21-22-16,0 1 15,0 0-15,0 0 0,0 0 16,0 0-16,0-1 0,0-20 16,0 21-16,0 0 0,42-43 15,-21 22-15,-21 21 0,22 0 16,-22-1-16,21 22 0,21-42 16,-21 42-16,0 0 0,-21-21 15,22 21-15</inkml:trace>
  <inkml:trace contextRef="#ctx0" brushRef="#br1" timeOffset="147687.72">16087 5165 0,'63'0'15,"-21"0"-15,43 0 16,-21 0-16,-22 0 0,64 0 16,-64-21-16,22-1 0,-22 22 15,0 0-15,1 0 0,-1 0 0,-21-21 16,21 21-16,-20 0 0,-1 0 15,0 0-15,0 0 16,-21-21-16</inkml:trace>
  <inkml:trace contextRef="#ctx0" brushRef="#br1" timeOffset="148925.53">11239 4445 0,'-21'0'32,"0"0"-32,0 0 15,0 0-15,-22 0 16,1 0-16,21 0 0,-21 0 16,20 21-16,1-21 0,0 0 0,0 0 15,42 0 16,0 0-31,22 0 0,-22 0 16,21 0-16,0 0 0,1 0 16,-1-21-16,0 21 0,1 0 0,-1 0 15,22 0-15,-22 0 0,0 0 16,43-21-16,-43 21 0,22 0 16,-43 0-16,0 0 0,0 0 15,0 0-15,-42 0 47,-21 0-31,21 0-16,-22 0 0,22 21 15,-21-21-15,0 0 0,20 0 0,-20 21 16,0-21-16,-1 0 0,22 0 0,-21 0 16,21 0-16,-22 0 0,22 0 15,0 0-15,0 0 0,0 0 16,42 0 46,0 0-62,0 0 16,0 0-16,22 0 16,-22 0-16,0 0 0,0 0 0,22 0 15,-22 0-15,0 0 0,42 0 16,-41 0-16,-1 0 0,0 0 15,0 0-15,0 0 0</inkml:trace>
  <inkml:trace contextRef="#ctx0" brushRef="#br1" timeOffset="156180.37">10943 5334 0,'0'-21'0,"0"0"16,-21 21-1,21-21 1,0 42 0,-21-21-1,0 21-15,21 0 0,-22 21 0,1-20 16,21 20-16,-21-21 0,0 21 15,21 1-15,-21-1 0,21 0 16,-21 1-16,-1-1 0,22-21 0,0 22 16,-21-22-16,0 42 15,0-42-15,21 1 16,0-44 15,0 1-15,0 0-16,0-21 0,21 21 0,-21-22 15,21 22-15,-21-21 0,21-1 16,1 1-16,-22 0 0,21 21 0,0-22 16,-21 22-16,0-21 0,21 21 15,-21-1-15,21 1 0,-21 0 0,0 0 16,21 21 0,1 21 15,-22 0-31,0 0 15,0 22-15,0-22 0,0 0 0,0 21 16,0 1-16,0-22 0,21 21 16,-21 1-16,0-22 0,21 21 15,-21-21-15,0 22 0,0-22 0,0 0 16,0 0-16,0 0 0,21 0 16,-21 1-16,0-44 46,0 1-46,0 0 16</inkml:trace>
  <inkml:trace contextRef="#ctx0" brushRef="#br1" timeOffset="156410.96">10689 5694 0,'21'0'31,"0"0"-31,1 0 16,-1-21-16,0 21 0,0 0 15,21-21-15,-20 21 0,-1-22 0,21 22 16,-21-21-16,0 21 0,1 0 16,-1 0-16,0 0 15,-21-21 1</inkml:trace>
  <inkml:trace contextRef="#ctx0" brushRef="#br1" timeOffset="156759.48">11282 5503 0,'0'22'15,"0"-1"-15,0 0 16,0 0-16,21-21 47,0 0-31,-21-21-1,0 0-15,0 0 0,0-1 16,-21 22 15,0 0-31,0 0 16,21 22-16,0-1 15,0 0-15,0 0 16,21-21 0,0 0-1</inkml:trace>
  <inkml:trace contextRef="#ctx0" brushRef="#br1" timeOffset="157335.18">11747 5355 0,'0'-21'15,"-21"21"32,21 21-47,-21 0 0,0 1 16,21-1-16,0 0 0,0 0 0,-21 0 15,0 0-15,21 22 0,-22-22 16,22 21-16,0-21 0,0 22 16,0-22-16,0 21 0,0-21 15,0 1-15,0-1 0,0 0 0,0 0 16,0 0-16,22 0 0,-1-21 15,0 22-15,0-22 0,0 0 16,22 0-16,-22 0 0,0 0 16,0 0-16,0 0 0,22 0 15,-22 0-15,0-22 0,42 1 16,-41 0-16,-1 0 0,0 0 16,0 0-16,0-1 0,22-41 15,-43 42-15,0-22 0,21 22 16,-21-21-16,0 0 0,0-43 15,-21 43-15,21 20 0,-22-20 16,1 21-16,0 0 0,-21 0 16,21-1-16,-1 22 0,1 0 15,0 0-15,0 0 0,-21 0 16,-1 0-16,22 0 0,0 22 16,-21 20-16,42-21 15,-43 21-15,22-20 0,0 20 16,21-21-16,-21 0 0,21 22 15,-21 41 1,21-63-16,0 1 0,0-1 16</inkml:trace>
  <inkml:trace contextRef="#ctx0" brushRef="#br1" timeOffset="158643.43">9588 4805 0,'-21'0'0,"0"0"16,0 0-16,0 0 16,21-21-16,-21 21 0,-1 0 15,1 0-15,0 0 0,0 0 16,-43 0-16,43 0 0,0 0 15,-42 0-15,41 21 16,-41-21-16,84 0 63,0 0-63,22 0 0,-22 0 15,0 0-15,0 0 0,21 0 16,-20-21-16,20 21 0,0 0 15,1 0-15,20-21 0,-21 21 0,22 0 16,-1 0-16,22-22 0,-21 22 16,-1 0-16,-21 0 0,22 0 0,-22 0 15,1 0-15,-1 0 0,21 0 16,-41 0 0,-44 0 15,1 0-16,-21 0-15,21 0 0,-22 0 16,1 0-16,-21 0 16,20 0-16,-20 0 0,-64 22 0,63-22 15,1 0-15,20 0 16,-20 21-16,21-21 0,-85 0 16,84 0-16,22 0 0,0 0 15,0 0-15,-22 0 16,22 0-16,42 0 62,1 0-62,-1 0 16,0 0-16,0 0 0,0 0 16,0 0-16,1-21 0,-1 21 15,85-22-15,-64 22 16,0 0-16,1 0 0,20-21 0,1 21 15,-1 0-15,1 0 0,-1-21 16,1 21-16,41 0 0,-62 0 16,-1-21-16,0 21 0,-20 0 15,-1 0-15,0 0 16,-42 0 0,0 0-16,-1 0 15,1 0-15,-21 0 0,21 0 0</inkml:trace>
  <inkml:trace contextRef="#ctx0" brushRef="#br1" timeOffset="163426.85">8784 5461 0,'0'-21'0,"0"0"15,0 0 1,0-1-1,0 1 1,0 0 0,0 0-1,21 21 110,-21 21-109,0 0 15,0 0 0</inkml:trace>
  <inkml:trace contextRef="#ctx0" brushRef="#br1" timeOffset="165291.09">8848 5398 0,'0'0'0,"-22"0"47,1 0-47,21 21 16,0 0-16,-21 0 0,21 21 15,0-20-15,-21 20 0,21 0 16,0 1-16,0 20 0,0-21 0,0 43 16,0-43-16,0 1 0,-21-1 15,21 0-15,0-20 0,0 41 16,0-42-16,0 0 0,0 1 16,0-44 15,0 1-31,0 0 15</inkml:trace>
  <inkml:trace contextRef="#ctx0" brushRef="#br1" timeOffset="165783.35">8763 5588 0,'0'0'0,"0"-21"0,0 0 0,0 0 15,0-1-15,0 1 0,0 0 16,0 0-16,0 0 16,21 21-16,0-21 0,-21-1 0,43 22 15,-22-21-15,0 21 0,21-21 16,-21 21-16,22 0 16,-22 0-16,0 0 0,0 21 0,22 0 15,-22 1-15,-21-1 16,0 85-16,-43-64 15,22 21-15,-21-20 0,0-1 16,-1 0-16,-20 1 0,20-1 0,1-21 16,0 0-16,-1 1 0,22-1 15,0 0-15,-21-21 0,42-21 32,0 0-17,21 21-15,0 0 0,0 0 16,0 0-16,1 0 15,-1 0-15,0 0 0,0 0 0,0 21 16,22 0-16,-22 0 0,21 21 16,-21-20-16,-21-1 0,21 21 15,1-21-15,-22 0 16,0 1-16,0-1 0,21-21 0,-21 21 16,21-21-16,0 0 15,0-21 1,0 0-16</inkml:trace>
  <inkml:trace contextRef="#ctx0" brushRef="#br1" timeOffset="166091.18">9271 5884 0,'0'22'16,"21"-22"31,0-22-47,0 1 15,-21 0 1,0 0-16,0 0 16,-21 21-1,0 0-15,0 0 16,0 0-16,21 21 31,21-21 0</inkml:trace>
  <inkml:trace contextRef="#ctx0" brushRef="#br1" timeOffset="166389.12">9504 5461 0,'0'-21'31,"21"21"-15,-21 21-16,0 0 16,21 22-16,0-22 0,-21 0 15,21 21-15,-21 1 0,0-22 16,22 63-16,-22-62 0,0 20 15,0-21-15,0 21 16,0 22-16,0-43 16,0 0-16,0 0 0,21-21 31,0-21-15,-21 0-16,21 0 15,0-21-15</inkml:trace>
  <inkml:trace contextRef="#ctx0" brushRef="#br1" timeOffset="166620.25">9991 5419 0,'-22'0'16,"1"0"-1,0 21-15,21 0 0,-21 0 0,0 0 16,-22 43-16,22-22 0,0 1 15,0-22-15,0 21 0,21 0 16,-21-20-16,-1 41 0,22-42 16,-21 0-16,0 1 0,21-1 15,0 0-15,-21-21 16,0 0 0</inkml:trace>
  <inkml:trace contextRef="#ctx0" brushRef="#br1" timeOffset="168135.38">508 5144 0,'0'0'0,"-21"0"0,0 0 0,-1 0 31,22 21-31,22-21 47,-1 0-47,0 0 0,0 0 16,0 0-16,22 0 0,-22 0 15,21 0-15,0 21 0,1-21 0,-22 0 16,21 0-16,1 0 0,41 0 16,-41 0-16,-1 0 15,0 0-15,1 0 0,-1 0 16,21 0-16,1 0 0,-22-21 15,22 21-15,-1 0 0,1 0 0,-1 0 16,1-21-16,-1 21 0,1 0 16,-1 0-16,1-22 0,-1 22 0,22 0 15,-22-21-15,22 21 0,0-21 16,-1 21-16,22 0 0,-21 0 0,0-21 16,-1 21-16,1 0 15,-22 0-15,22 0 0,0 0 0,-22 0 16,22 0-16,0-21 0,-22 21 0,22 0 15,-1 0-15,1 0 0,84-21 16,-84 21-16,63-22 16,-84 22-16,-1-21 0,85 21 15,-63 0-15,0-21 0,-22 21 16,22 0-16,0 0 0,-1-21 16,-20 21-16,20 0 0,-20 0 0,-1 0 15,1 0-15,-1-21 0,149 21 16,-148 0-16,20 0 15,64-21-15,-84 21 16,-1 0-16,22 0 0,-21 0 16,-1 0-16,1-22 0,-1 22 0,1 0 15,-1 0-15,43-21 16,-43 21-16,-20 0 0,84 0 16,-85 0-16,22-21 0,-1 21 15,-21 0-15,22 0 0,42-21 16,-43 21-16,-20 0 0,-1 0 15,21-21-15,-20 21 0,20 0 16,-20 0-16,-1 0 0,-21 0 0,21-21 16,-20 21-16,-1 0 0,42 0 15,-42 0-15,1 0 0,41 0 16,-42 0 0,0 0-16,1 0 0,-1 0 31,0 0-16,0 0 1,0 0-16,0 0 16,1 0-16,-1 0 15,-21-22 17,-21 22-17</inkml:trace>
  <inkml:trace contextRef="#ctx0" brushRef="#br1" timeOffset="171500.4">1714 5948 0,'22'0'0,"-22"-21"16,0 0 0,0-1-1,-22 22 1,1 0-16,0-21 0,-21 21 15,21 0-15,-22 0 0,22 0 16,-21 21-16,-1-21 0,1 22 16,-43 20-16,43-21 15,0 21-15,-1 1 0,22-1 16,-21 0-16,0 43 0,42-43 16,0 1-16,0 41 15,0-41-15,21-1 16,0-21-16,21 22 0,-21-22 0,64 0 15,-43-21-15,1 0 0,20 0 16,-20 0-16,-1 0 0,21 0 0,-20-21 16,20 0-16,-20-1 0,-1-20 15,0 21-15,1-21 0,-22 20 16,21-20-16,-21 21 0,0-21 0,22-1 16</inkml:trace>
  <inkml:trace contextRef="#ctx0" brushRef="#br1" timeOffset="174196.33">2328 6011 0,'0'-21'15,"0"0"-15,0 0 0,-21 0 16,21 0 0,0-1-16,0 1 0,-21 21 15,0 21 16,21 1-31,0-1 16,0 21-16,0-21 0,0 22 16,-21-1-16,21 21 0,0-20 0,-22-1 15,1 22-15,21-22 16,0 21-16,-21-20 0,0 63 0,0-64 16,21-21-16,0 0 15,0 22-15,0-22 0,0-42 31,21-1-15,0 1-16,0 0 0,0 0 16</inkml:trace>
  <inkml:trace contextRef="#ctx0" brushRef="#br1" timeOffset="175452.69">2773 6308 0,'0'0'16,"21"0"-16,0 0 0,0-21 0,0 21 0,1 0 15,-1-22-15,-21 1 16,0 0-16,0 0 0,0 0 16,0 0-1,0-1-15,-21 1 16,-1 0-16,1 21 0,21-21 16,-21 21-16,0 0 0,0 0 0,0 0 15,-1 0-15,1 21 0,0 0 16,-21-21-16,21 43 0,-22-22 0,22 0 15,0 21-15,-43 22 16,43-22-16,0 64 16,21-85-16,0 21 0,0-20 15,0-1-15,0 0 0,21 0 16,0-21-16,1 0 16,-1 0-16,0 0 0,0 0 0,0-21 15,22 0-15,-22 0 0,21-22 16,22-20-16,-22 42 0,-21-22 15,21 1-15,-20 21 0,-1-22 16,21-20-16,-42 42 0,0 0 16,21-1-16,-21 1 0,0 0 15,0 42 17,-21 0-32,0 1 0,21-1 0,0 0 15,0 21-15,0-21 0,-21 22 16,21-1-16,0 43 15,0-64-15,0 21 0,0-21 0,0 22 16,21-22-16,21 0 16,-21-21-16,1 0 0,-1 0 15,0 0-15,85-42 16,-85-1-16,21 22 0,-21-21 16,22 21-16,-22-22 0,21 1 15,-21 21-15,22-21 0,-22-1 16,0 22-16,0-21 0,0 21 15,1-22-15,-22 22 0,0 0 16,-22 21 0,1 21-1,0-21-15,0 21 0,0 0 16,0 1-16,21-1 0,0 0 0,0 0 16,0 0-16,0 0 0,21 1 15,42 41 1,-42-42-16,1 0 0,-1-21 15,0 22-15,0-22 0,0 21 16,-21-42 15,-21 21-31,0-22 16,0 1-16,0 0 16,-1 21-16,1-21 0,0 0 0,0 21 15,0-21-15,0 21 0,-1 0 16,22 21 15,0 0-31,0 0 16,0 0-16,0 0 0,0 1 15,0-1-15,0 0 0,22 0 0,-1 0 16,21 0 0,-21-21-16,22 0 0,-22 0 15,0 0-15,0 0 0,0 0 16,22-21-16,-22 0 0,0 21 0,21-21 15,-21-21-15,1 20 0,41-20 16,-42 0-16,0 21 0,1-1 16,-1-20-16,-21 21 0,21 0 0,-21-22 15,0 22-15,-21 21 32,0 0-32,-1 0 0,1 21 15,0 1-15,0-1 0,21 0 16,-21 0-16,21 0 0,0 0 0,0 1 15,21-1-15,0 0 16,0 0-16,0 0 0,1 0 16,-1 1-16,-21-1 0,21 0 15,-21 0 1,-21-21 0,0 0-16,-1 0 15,1 0-15,0 0 0,0 0 0,0 0 16,0 0-16,-1 0 0,1 0 15,21-21-15,0 0 0,0 0 16,0-1-16,21 1 16,1 0-16</inkml:trace>
  <inkml:trace contextRef="#ctx0" brushRef="#br1" timeOffset="175721.56">4403 5842 0,'0'0'16,"-22"0"15,1 21-31,21 0 0,-21 1 0,21 20 16,-21-21-16,21 21 0,-21 1 16,0-22-16,21 21 0,0-21 15,0 22-15,-22-1 0,22-21 0,-21 0 16,21 22-16,0-1 15,0-21-15,0 0 0,0 1 0,0-44 47,0 1-47,21 0 0</inkml:trace>
  <inkml:trace contextRef="#ctx0" brushRef="#br1" timeOffset="176159.81">4170 5969 0,'-21'-21'0,"21"0"0,0 0 16,-22-1-16,22 1 16,0 0-16,22 0 15,-1 21-15,0-21 0,0 21 0,0 0 16,22 0-16,-22 0 0,21 0 16,0 0-16,85 42 15,-84-21-15,-1 22 0,-21-22 16,22 21-16,-22 0 0,21 22 15,0-22-15,-20 1 0,-1-22 16,-21 21-16,21-21 0,0 43 16,-21-43-16,0 0 0,0 0 0,0 0 15,0-42 17,0 0-17,0 0-15,21 0 0,-21 0 0,0-22 16,0 22-16,21-21 0,-21-1 0,0 22 15,0-21-15,0 0 0,22-1 16,-1-41-16,-21 62 0,21-20 16,-21 21-16,0 0 0,21 0 15,-21-1-15,21 22 0,-21-21 0,21 21 16,1 0-16,-1 0 16,0 21-1,-21 1-15,0-1 16</inkml:trace>
  <inkml:trace contextRef="#ctx0" brushRef="#br1" timeOffset="176753.88">5482 6181 0,'0'0'0,"21"0"16,0 0-16,1 0 15,-22-21-15,0-1 0,21 1 16,-21 0-16,21 0 0,-21 0 0,0 0 16,0-1-16,0 1 0,0-21 15,-21 21-15,0 0 0,-1-1 0,1 1 16,0 0-16,0 21 0,0 0 16,0 0-16,-22 0 15,22 21-15,0 0 0,0 1 0,0-1 16,-1 21-16,-41 43 15,63-43-15,0 0 0,-21-20 16,21 20-16,-21 43 16,21-43-16,0-21 0,0 0 15,0 0-15,21 1 0,0-22 16,0 0-16,0 0 0,0 0 0,1 0 16,-1 0-16,0-22 0,0 22 15,0-21-15,0 0 0,1 0 16,20-21-16,-21 20 0,0 1 0,0 0 15,1-21-15,-1 21 0,0-22 16,-21 22-16,0-21 0,21 21 0,-21-1 16,0 1-16,0 0 15,0 42 1,0 22 0,0-22-16,0 0 15,-21 0-15,21 21 0,0-20 16,0-1-16,0 21 0,0 0 15,0-20-15,0-1 0,0 21 16,21-21-16,21-21 16,-20 0-16,20 0 15,0 0-15,-21-21 0,43 0 16,-22 0-16,-21 0 0,1-1 16,-1 1-16</inkml:trace>
  <inkml:trace contextRef="#ctx0" brushRef="#br1" timeOffset="177451.47">6054 5969 0,'0'0'0,"0"-21"16,0 0-16,-43 21 31,22 21-31,0 0 16,21 0-16,-21 0 0,21 1 16,0 20-16,0-21 0,0 0 15,0 0-15,0 1 0,0 20 0,0 0 16,0-21-16,0 1 15,0-1-15,0 0 0,0 0 16,0-42 15,0 0-31,0 0 16,0-1-16,0 1 16,0 0-16,0 0 0,0-21 0,0 20 15,21 1-15,-21-21 0,21 21 0,0 0 16,-21-1-16,0 1 0,21 0 15,1 0-15,-1 21 0,0-21 16,0 21-16,0 0 16,0 21-16,1 0 15,-22 0-15,0 0 0,0 22 0,0-22 16,0 0-16,0 0 0,0 0 16,0 22-16,0-22 0,0 0 15,0 0-15,0 0 0,0 1 16,0-1-16,0 0 0,0 0 15,0-42 32,0 0-47,21 0 16,-21-1-16,21 1 0,0-21 0,-21 21 16,21 0-16,0-22 0,1 22 0,-1 0 15,0 0-15,0 0 0,0-1 16,0 1-16,1 0 0,-1 21 15,0 0-15,0 0 0,0 0 16,0 0-16,1 0 16,-22 21-16,0 0 0,0 22 0,0-22 15,0 0-15,0 0 0,0 0 16,0 1-16,0-1 0,0 0 0,0 0 16,0 0-16,0 22 15,0-22-15,0 0 0,0 0 16,0-42 31,0 0-47</inkml:trace>
  <inkml:trace contextRef="#ctx0" brushRef="#br1" timeOffset="177832.4">6710 6160 0,'-21'0'0,"42"0"31,0-22-31,0 1 0,0 21 16,0-21-16,1 21 0,-1-21 0,0 0 16,21 0-16,-21-1 0,-21 1 15,22 21-15,-1-21 0,-21 0 16,21 0-16,-21 0 0,0-1 15,-21 22-15,0 0 16,-1 0-16,1 0 0,-21 22 0,-22 20 16,22-21-16,21 0 15,-21 22-15,20-22 0,1 21 0,-21 22 16,21-43-16,21 0 0,0 21 16,0-21-16,0 1 0,0 20 15,0-21-15,21 0 0,0-21 16,0 0-16,0 0 0,1 0 15,20 0-15,-21 0 0,21 0 16,-20 0-16,20-21 0,0 0 0,-21 0 16,43 0-16</inkml:trace>
  <inkml:trace contextRef="#ctx0" brushRef="#br2" timeOffset="200115.97">17526 6287 0,'-21'0'16,"21"-22"78,0 1-94,-21 0 31,-1 21-15,1 0-16,0 0 0,0 0 0,0 0 15,0 0-15,-1 0 0,1 0 16,-21 0-16,0 0 0,-1 21 16,1-21-16,21 21 15,0-21-15,-22 22 0,22-1 16,0-21-16,0 42 15,0-42-15,-1 42 16,22-20-16,0 20 16,0-21-16,0 0 15,0 0-15,0 1 0,0-1 16,0 0-16,0 0 16,0 0-16,22-21 0,-22 21 15,21-21-15,0 0 0,0 22 16,0-1-16,0-21 0,1 21 15,-1-21-15,0 21 0,0 0 16,0-21-16,22 21 0,-22-21 16,21 43-16,-21-43 0,0 21 15,1 0-15,-1 0 16,0 0-16,-21 1 0,0-1 16,0 0-16,0 0 15,0 0-15,0 0 16,0 1-16,0-1 15,-21 0-15,0 0 0,-1-21 16,1 21-16,0 0 0,0 1 16,0-1-16,0 0 0,-22 0 0,22-21 15,0 21-15,-21 0 0,-22 22 16,43-22-16,0 0 0,0-21 16,-22 21-16,43 0 0,-21-21 15,0 22-15,0-22 0,21 21 16,21-21 46,0-21-62,0 21 0,0 0 16,1 0-16,-1 0 16,0 0-16,0-22 15,0 22-15,0 0 16,1 0-16,-22 22 15,0-1-15,21-21 16,-21 21-16,0 0 0,0 0 0,21 0 16,-21 1-16,0-1 15,0 0-15,0 0 0,0 21 16,0-20-16,0-1 0,0 0 16,0 0-16,0 0 0,0 64 15,0-64-15,0 0 0,0 22 16,0-22-16,-21 21 0,21 0 15,0-20-15,-21 20 0,-1 0 16,1 22-16,21-22 0,-21-21 16,0 43-16,0-43 15,21 42-15,0-41 0,-21-1 16,21 21-16,-22 0 0,22-20 16,0 20-16,0-21 0,0 21 15,0-20-15,0 20 0,0-21 16,0 21-16,0 1 0,22 20 15,-1-42-15,-21 1 0,21 20 0,0-21 0,0 0 16,0 0-16,1 1 16,-1-1-16,0 0 0,0 0 0,0-21 15,22 21-15,-22-21 0,0 0 0,42 21 16,-41-21-16,-1 0 16,21 0-16,-21 0 0,0 0 0,22 0 15,-22 0-15,0 0 0,21 0 16,-20 0-16,-1 0 15,0 0-15,0 0 16,-21-21 0,21 21-16,-21-21 15,21 21-15,1-21 0,-22 0 16,21 0-16,0-1 0</inkml:trace>
  <inkml:trace contextRef="#ctx0" brushRef="#br2" timeOffset="201835.61">25633 6138 0,'0'-21'0,"-21"21"16,21-21-16,0 0 16,0 0-1,-22 21-15,22-21 16,0-1-1,0 1 1,0 0 0,22 21-16,-1 0 15,0 0-15,0 0 0,0 0 16,0 0-16,1 0 0,-1 0 16,0 0-16,0 0 0,21 0 15,-20 0-15,-1 21 0,21 0 16,-21-21-16,-21 22 0,21-22 15,-21 21-15,0 0 16,0 0-16,0 0 0,0 0 16,-21 1-16,0-1 15,0 0-15,0 0 0,0-21 16,-1 21-16,1 0 0,0 1 16,0-1-16,0 0 0,0 0 15,-1 0-15,1 22 0,0-22 16,0 21-16,-21 22 0,20-22 15,1 0-15,-21 1 0,42-22 16,-42 21-16,42 0 0,-43 1 16,22-1-16,0-21 0,21 0 15,0 1-15,0 20 0,-21 21 16,21-41-16,0-1 16,0 0-16,0 0 0,0 43 15,0-43-15,0 0 0,0 0 16,0 21-16,0-20 0,21-1 0,-21 0 15,21 0-15,0 0 16,0 0-16,1 1 16,-1-22-16,0 0 0,0 0 0,0 21 15,0-21-15,1 0 0,-1 0 16,0 0-16,0 0 0,0 0 0,0 0 16,1 0-16,-1 0 15,-42 0 32,-1 0-47,1 0 0,0 0 16,0 0-16,0 0 0,0 0 0,-1 21 15,1 0-15,0-21 16,0 21-16,0 0 0,0 1 0,-1-1 16,22 0-16,-21 0 0,21 21 0,-21-20 15,21-1-15,0 21 0,0-21 16,0 22-16,0-1 0,0 0 0,0 1 15,0-1-15,0 0 0,21 1 16,0 20-16,-21-21 0,22 1 0,-1 20 16,0 22-16,0-43 15,0 43-15,0-64 0,-21 21 16,22 22-16,-1-43 0,-21 21 16,21-20-16,-21-1 0,0 21 15,0-21-15,0 0 0,0 1 16,0-1-16,0 0 0,0 0 0,0 0 15,0 0-15,0 1 0,0-1 16,-21 0-16,0-21 0,-22 42 16,22-42-16,0 21 0,0 1 15,-22-22-15,-20 42 16,42-21-16,0-21 0,-1 0 0,1 21 16,0-21-16,-21 0 15,21 21-15,-1-21 16,1 0 15,21-21-31,0 0 0,-21 0 16,21 0-16,0 0 15</inkml:trace>
  <inkml:trace contextRef="#ctx0" brushRef="#br2" timeOffset="208617.18">18076 6795 0</inkml:trace>
  <inkml:trace contextRef="#ctx0" brushRef="#br2" timeOffset="209079.81">18224 6879 0,'0'-21'62,"0"0"-30,0 0-17,0 0 17,0-1 14,-21 22 111</inkml:trace>
  <inkml:trace contextRef="#ctx0" brushRef="#br2" timeOffset="209563.45">18224 6498 0,'0'-84'32,"0"62"-32,0 44 31,0-1-15,-21 0-16,21 0 0,0 0 15,-21 22-15,21 20 0,0-21 16,-21-20-16,0 62 0,21-63 15,0 1-15,0 20 16,0-21-16,0 0 0,0 0 0,0 1 16,0-1-16,0 0 15,0-42 48,0 0-48,0-1-15,0 1 16,0 0-16,0 0 0</inkml:trace>
  <inkml:trace contextRef="#ctx0" brushRef="#br2" timeOffset="211107.95">18203 6795 0,'-21'0'15,"21"-22"1,0 1-16,0 0 15,0 0-15,0 0 0,-21 21 16,21-21-16,-42-1 16,42 1-16,-22 21 0,1 0 15,0 0-15,0 0 16,0 0-16,0 21 0,-1 1 16,1-22-16,21 21 0,-21 0 0,-21 42 15,21-41-15,21-1 0,0 21 16,-22-21-16,22 0 0,0 22 15,0-22-15,0 0 0,0 0 0,0 0 16,22 1-16,-1-22 16,0 21-16,0-21 0,0 0 15,0 0-15,1 0 0,-1 0 16,0 0-16,0 0 0,0-21 0,22 21 16,-22-22-16,0 1 0,0 0 0,0 0 15,-21-21-15,21 20 16,1-20-16,-22-43 0,0 43 15,21-21-15,-21 20 0,0-20 16,0 20-16,21 1 0,-21-43 16,0 43-16,0 21 0,0-21 15,0 20-15,0 1 0,-21 21 32,0 21-17,21 1-15,-22 20 0,22 0 0,0 1 16,0 20-16,-21-21 0,21 22 15,-21-22-15,21 22 0,0-22 0,0 0 16,0 1-16,0-22 16,0 42-16,21-41 0,0-1 15,22 21-15,-22-42 16,0 0-16,0 0 0,0 0 0,1 0 16,-1 0-16,0 0 0,0 0 0,0 0 15,22-21-15,-22 0 0,0 21 16,0-21-16,21-22 0,-20 22 15,-22 0-15,0 0 16,21 0-16,-21-1 0,0 1 16,0 0-16,-21 21 15,-1 0-15,1 0 16,0 0-16,0 21 16,0 0-16,21 1 0,0-1 15,-21 0-15,21 0 0,0 0 0,0 0 16,0 1-16,0-1 0,21 0 15,-21 0-15,21 0 0,0-21 16,0 0-16,0 0 0,22 0 16,-22 0-16,21 0 0,-21 0 0,22 0 15,41-21-15,-62 21 0,20-21 16,-21 0-16,21 0 16,-20-1-16,20-41 0,-21 21 15,0 20-15,0-20 0,-21 0 16,22 21-16,-22-22 0,0 22 0,0 0 15,0 0-15,0 0 0,0-1 16,0 1-16,-22 21 31,1 21-31,21 22 0,-21-22 16,21 21-16,0 1 0,-21-1 16,0 0-16,0 1 0,21-1 0,-22 21 15,1-20-15,21 20 0,-21 1 0,21-1 16,-21 22-16,21-22 0,-21 86 15,21-86-15,-21 1 0,-1 63 16,22-64 0,-21 43-16,21-64 0,0 22 15,0 20-15,0-62 0,0 20 16,0-21-16,0 0 0,0 0 16,43-21-16,-22 0 0,21-21 15,22-21-15,-22 21 16,43-64-16,-43 64 0,0-21 15,1-1-15,20-41 16,-21 41-16,1-63 16,-43 64-16,0 0 0,0-1 0,0-20 15,-21 21-15,-1-1 0,-20 1 16,0-22-16,-1 22 0,1 21 0,0-21 16,-43-1-16,43 22 15,21 0-15,-22 0 0,22 21 0,-21-21 16,21 21-16,42-22 31,0 22-31,0 0 0,21 0 16,1 0-16,-22-21 0,42 21 15,-20-21-15,-1 21 0,0-21 0,22 21 16,-22-21-16</inkml:trace>
  <inkml:trace contextRef="#ctx0" brushRef="#br2" timeOffset="212603.96">19706 6731 0,'0'0'0,"21"-21"0,-21 0 0,0 0 16,0-1-16,0 1 0,0 0 16,-21 21-16,0 0 15,0 0-15,-22 0 16,22 0-16,0 0 0,0 21 0,-21 0 16,20 1-16,1-1 0,-21 0 15,21 0-15,0 21 0,-22-20 0,22 20 16,0-21-16,0 0 0,21 0 0,0 22 15,0-22-15,0 21 16,0-21-16,21-21 16,0 0-16,0 0 0,0 0 15,1 0-15,20 0 0,-21 0 0,21 0 16,1 0-16,-22-21 0,21 21 0,-21-21 16,22 0-16,-22 0 0,21 0 15,-21-22-15,1 22 0,-1 0 0,0 0 16,0-43-16,-21 43 15,21 21-15,-21-21 0,0 42 47,0 0-47,-21 0 16,21 22-16,-21-22 0,21 0 16,0 0-16,0 22 0,0-22 0,0 0 15,0 0-15,0 0 0,0 0 16,21-21-16,0 22 0,0-22 0,1 0 15,-1 0-15,0 0 0,21 0 16,1 0-16,-22-22 0,0 1 16,21 21-16,-21-21 0,1 0 0,-1 0 15,0 0-15,0-1 0,0-20 16,0 21-16,1 0 0,-22 0 0,0-1 16,21 1-16,-21 0 15,0 0-15,-21 21 31,21 21-31,-22 0 0,1-21 16,21 43-16,-21-22 0,21 0 16,0 0-16,-21 0 0,21 22 15,0-1-15,0-21 0,0 0 16,21 0-16,0-21 16,0 22-16,1-22 0,20 0 15,-21 0-15,0 0 0,0 0 16,22-22-16,-1 22 0,0-21 0,-20 0 15,20 0-15,0 0 0,-21 0 16,22-1-16,-22 1 0,0-21 0,21 0 16,-42 20-16,0 1 15,22 21-15,-22-21 0,-22 21 47,1 21-47,0 0 0,21 1 0,-21-1 16,0 0-16,21 0 0,0 0 15,0 22-15,0-22 0,0 0 16,0 21 0,0-21-16,21 1 15,0-22-15,21 0 0,1 0 16,-1 0-16,0 0 0,1 0 16,20 0-16,1 0 15,-22-22-15,0 1 0,1 0 0,-1-42 16,-21 41-16,22-62 15,-22 41-15,0 1 0,0-43 16,-21 43-16,0-43 16,0 43-16,0 21 0,0 0 15,0 0-15,0-1 0,21 1 16,-21 42 0,0 1-1,0-1-15,0 21 0,0-21 0,0 22 16,0-1-16,-21 0 0,21 1 15,-21-1-15,21 0 0,0 1 16,0-22-16,0 42 0,-21-20 16,21-22-16,0 0 0,0 0 15,0 0-15,0 0 0,21 1 16,0-22-16,0 0 0,0 0 16,1 0-16,-1 0 0,21 0 15,-21-22-15,22 1 0,-1 0 0,0 0 16,-21 0-16,22 0 0,-1-1 15,-21-20-15,0 0 0,22-1 0,-22-20 16,0 21-16,0-1 16,0 1-16,-21-22 0,0 22 0,22 21 15,-22-21-15,0 20 0,21-41 16,-21 42-16,-21 21 31,-1 0-31,1 42 16,0-21-16,0 0 0,0 22 15,21-1-15,-21 0 0,-1 1 0,1-1 16,21 0-16,-21 1 0,21-22 0,0 21 16,0 1-16,0-22 15,0 21-15,0-21 0,0 43 16,21-43-16,0 21 16,1-42-16,-1 0 0,0 0 15,0 0-15,0 0 0,0 0 16,1 0-16,-1 0 0,0 0 0,21 0 15,-21-21-15,1 21 0,-1-21 0,21 21 16,-21-21-16,-21 0 0,43-1 16,-43 1-16,0 0 15,0 0-15,0 0 16</inkml:trace>
  <inkml:trace contextRef="#ctx0" brushRef="#br2" timeOffset="212831.79">21759 6604 0,'0'0'0,"-21"0"0,0 0 15,42 0 17,0 0-32,0 0 15,22 0-15,-22 0 0,0 0 16,0 0-16,0 0 0,22 0 0,-22 0 15,-21-21-15,21 21 16,-21-21-16,0 0 16</inkml:trace>
  <inkml:trace contextRef="#ctx0" brushRef="#br2" timeOffset="213387.69">22966 6392 0,'0'-21'0,"0"42"0,0-63 15,0 21-15,0 0 16,-21 21 0,-1 0-16,-20 0 0,0 0 0,21 0 15,-22 0-15,1 21 0,0 0 0,-1-21 16,22 21-16,-21 0 0,21 1 15,-1-1-15,22 0 16,0 0-16,0 0 0,0 0 0,22 1 16,-1-1-16,21 0 0,0 0 15,-20 0-15,20 0 0,0 1 0,1-1 16,-22 0-16,21 0 0,-21 0 16,0 0-16,1 1 0,-22-1 0,0 0 15,0 0-15,0 0 16,-22-21-16,-20 21 0,21-21 0,-21 0 15,-1 0-15,1 22 0,0-22 16,-1 0-16,1 0 0,-43 0 16,64 0-16,0 0 15,21-22 1,0 1-16,21 21 16,0-21-16,0 0 0,22 0 15,-1 0-15</inkml:trace>
  <inkml:trace contextRef="#ctx0" brushRef="#br2" timeOffset="213651.57">23220 6308 0,'0'-21'0,"0"42"0,0-64 16,21 43 0,-21 22-1,0-1-15,0 0 16,0 21-16,0-21 0,0 22 15,0-1-15,0 0 0,0 1 0,-21-1 16,21 0-16,0 1 0,0-1 16,-21 0-16,21-20 0,0 20 0,0-21 15,-22 0-15,22 0 0,0 22 16,0-22 0,22-42-1,-1 21 1,-21-21-16</inkml:trace>
  <inkml:trace contextRef="#ctx0" brushRef="#br2" timeOffset="213831.94">23093 6689 0,'-21'0'0,"42"0"31,0 0-15,0 0-16,0 0 0,0-21 15,1 21-15,-1 0 0,0 0 0,42-22 16,-41 22-16,-1-21 16,0 21-16,21 0 0</inkml:trace>
  <inkml:trace contextRef="#ctx0" brushRef="#br2" timeOffset="214318.25">23812 6668 0,'0'-22'0,"0"-83"31,-21 83-31,0 22 16,0-21-16,21 0 0,-21 21 15,0 0-15,-1 0 0,-20 0 0,21 0 16,0 21-16,0 0 0,-1 1 0,-20-1 15,21 0-15,0 21 0,0-21 16,-1 22-16,22-22 0,0 21 0,-21 1 16,21-22-16,0 0 15,0 0-15,0 0 0,0 0 0,21-21 16,1 22-16,-1-22 16,21 0-16,-21 0 15,22 0-15,-1-43 0,-21 22 16,43-21-16,-22 21 15,-21-22-15,21-20 0,-20 20 16,-1 22-16,0-21 16,-42 63-1,0 0 1,-1 0-16,22 22 0,-21-22 0,0 21 16,0-21-16,21 43 15,0-43-15,0 43 16,0-43-16,0 0 0,21-21 15,21 0-15,-20 0 16,41 0-16,-21 0 0</inkml:trace>
  <inkml:trace contextRef="#ctx0" brushRef="#br2" timeOffset="214599.09">24426 6265 0,'0'-21'0,"0"42"0,0-63 15,0 21-15,0 0 16,0 42 0,0 0-1,0 21-15,0-20 0,-21 20 16,0 0-16,-21 64 16,42-42-16,-22-22 0,-20 106 15,42-106-15,-21 22 16,0-43-16,21 21 0,0-20 15,0-1-15,0 0 16,21-21 0,0 0-16,0 0 15,0-21-15,-21 0 0</inkml:trace>
  <inkml:trace contextRef="#ctx0" brushRef="#br2" timeOffset="-214684.76">24151 6731 0,'-21'0'0,"42"0"0,-42-21 16,42 21 15,0 0-31,0 0 0,1-21 0,-1 21 16,0 0-16,0 0 0,0 0 15,0 0-15,1 0 0,-1-21 0,0 21 16,0 0-16,0 0 0,0 0 15,1 0-15,-1 0 0</inkml:trace>
  <inkml:trace contextRef="#ctx0" brushRef="#br2" timeOffset="-214477.88">24469 6837 0,'0'0'0,"21"0"15,0 0 1,0-21-16,0 0 16,0 21-16,1-22 0,-1 1 15,0 0-15,0 0 0,0 0 16,-21 0-16,0-22 0,0 1 16,0 21-16,-21 21 15,0 0-15,0 0 0</inkml:trace>
  <inkml:trace contextRef="#ctx0" brushRef="#br2" timeOffset="-214141.04">24469 6668 0,'-22'42'15,"44"-84"-15,-44 105 16,1-42-16,21 0 0,0 1 0,0-1 16,0 0-16,0 0 0,0 0 15,0 0-15,0 1 0,43-22 16,-22 0 0,0 0-16,21 0 0,1 0 15,-1 0-15,-21-22 16,21-20-16,1 21 15,-22 0-15,0 0 0,0-22 0,0 22 16,1 0-16,-22 0 0,21 0 16,-21-1-16,0 1 0,-21 42 31,21 1-15,0-1-16,0 0 0,-22 0 15,1 0-15,0 0 0,21 1 0,0-1 16,-21 0-16,21 0 0,-21 0 15,0 0 1,42-21 15,-21-21-31,21 21 0,-21-21 16</inkml:trace>
  <inkml:trace contextRef="#ctx0" brushRef="#br2" timeOffset="-213817.18">24913 6731 0,'21'-21'15,"-42"42"-15,63-63 0,-20 21 0,-1 21 16,0-22-16,-21 44 31,0-1-15,0 0-16,0 0 0,0 0 15,0 0-15,0 1 0,0-1 16,0 0 0,21-21-1,0 0-15,0 0 16,1 0-16,62-21 31,-63 0-31,-21-1 0,0 1 0,85-42 16,-85 42-16,21 21 15,22 0-15,-22 0 16,-42 0-16,-1 0 16,1 0-16,21 21 15,-21-21-15,21 21 0,0 0 16,0 0-16,-21 0 15,0-21-15</inkml:trace>
  <inkml:trace contextRef="#ctx0" brushRef="#br2" timeOffset="-213477.38">25273 6879 0,'85'21'31,"-64"-21"-31,-127-21 0,233 42 0,-106-21 16,0 0-16,0 0 0,1-21 0,-1 0 15,21 0-15,-21 0 0,0 0 16,22-22-16,-22 22 0,42-85 15,-41 64-15,-1 0 16,0-22-16,0 22 0,-21-1 0,21 1 16,-21 0-16,21 21 0,-21-1 15,0-20-15,22 42 0,-44 21 16,22 0 0,-21 1-1,21-1-15,-42 42 0,42-20 16,-21-1-16,0 0 0,-1 1 15,22-1-15,-42 43 0,42-43 16,-21 0-16,21-21 16,0 22-16,-21-22 0,21 21 15,0-21-15,0 1 16,21-22-16,0 0 16,0 0-16,0 0 15,22 0-15,-22-22 0,0 1 0</inkml:trace>
  <inkml:trace contextRef="#ctx0" brushRef="#br2" timeOffset="-213232.52">25548 6604 0,'-21'0'16,"42"0"-16,-63 0 0,63 0 31,0 0-31,0 0 0,22 0 15,-22 0-15,0 0 0,21-21 16,-21 21-16,22 0 0,-1 0 16,-21 0-16,22 0 0,-22-21 0,0 21 15,0 0-15,21 0 16,-42 21 0,-21-21-16,0 21 15,0 0-15</inkml:trace>
  <inkml:trace contextRef="#ctx0" brushRef="#br2" timeOffset="-212053.41">17759 8043 0,'0'0'0,"21"0"0,-21-21 15,-21 21 17,0 0-32,-1 21 0,1 1 15,-21-1-15,21 0 0,-22 0 16,22 21-16,-42 22 0,42-22 15,-22-21-15,22 22 0,0-1 16,0 43 0,21-43-16,0-21 0,0 22 0,21-22 15,0-21-15,43 21 16,-22-21-16,0 0 0,64 0 16,-64-21-16,64-22 15,-63 22-15,20 0 0,-42 0 0,22 0 16,-22 0-16,21-64 15,-42 64-15,0-22 0,0 1 0,0 0 16,-21-1-16,-21 22 0,-22-21 16,43 21-16,-21 21 15,-43 0-15,43 0 0,-1 0 16,-41 42-16,62-21 0,-20 0 16,21 1-16,-21-1 0,20 21 15,22 0-15,0-20 0,0-1 16,0 0-16,22 0 15,-1-21-15,21 0 0,-21 0 16,22 0-16,20 0 0,-21 0 0</inkml:trace>
  <inkml:trace contextRef="#ctx0" brushRef="#br2" timeOffset="-211665.44">18309 8107 0,'0'0'0,"-21"0"15,21 21 17,0 0-32,0 0 15,0 22-15,0-22 0,0 21 16,0 1-16,0-22 0,0 21 0,21 22 16,-21-22-16,0 0 0,0 22 0,0 20 15,-21-20-15,21 21 16,-21-1-16,-43 86 0,43-86 15,0 1-15,-21 0 0,20 20 0,-20-20 16,21 0-16,-21-1 0,20 1 16,1-21-16,-42 84 15,42-106-15,-1 22 0,1-22 0,0 0 16,0 1-16,21-1 0,-21-21 0,0 21 16,21-20-16,-22-22 0,22-22 31,0 1-31,0 0 0,22-21 0,-1 21 0,0-22 15,21-20-15,-21 20 0,22-20 0,-1-1 16,0-20-16,22 20 16,-22-20-16,22-1 0,-22 21 0</inkml:trace>
  <inkml:trace contextRef="#ctx0" brushRef="#br2" timeOffset="-211332.63">18330 8382 0,'0'-21'0,"0"42"0,-21-84 15,21 41-15,-21-20 16,21 0-16,0 21 0,0-1 0,21 22 16,0-21-16,43-21 15,-22 42-15,0 0 0,1 0 0,20 0 16,-20 0-16,-1 0 0,43 21 16,-43 0-16,-21 22 0,0-22 15,0 0-15,-21 21 0,0 1 16,0-1-16,-21-21 0,-21 0 15,0 0-15,-1 1 0,1-1 0,0 0 16,-1 0-16,1-21 16,-64 21-16,85 0 0,0-21 15,0 0-15,42 0 32,0 0-32,0 0 15,21 0-15,-20 0 16,20-21-16,-21 21 0,21-21 0,-20 21 15</inkml:trace>
  <inkml:trace contextRef="#ctx0" brushRef="#br2" timeOffset="-210951.85">18838 8467 0,'-21'21'0,"0"-21"16,21 21-16,21-21 31,0 0-31,0 0 0,43 0 15,-22 0-15,1 0 16,-1-21-16,0 0 0,1 0 16,62-1-16,-83 1 0,62-21 15,-63 21-15,1 0 16,-22-1-16,0 1 0,-64 21 16,43 0-16,-21 0 15,-1 0-15,1 0 0,0 0 16,-64 64-16,63-43 15,1 21-15,0-21 16,42 43 0,0-43-16,0 0 0,0 22 15,21-22-15,0-21 0,21 21 16,-20-21-16,-1 0 0,21 0 0,22 0 16,-22 0-16,64 0 15,-64 0-15,22-42 16,-22 20-16,0 1 0</inkml:trace>
  <inkml:trace contextRef="#ctx0" brushRef="#br2" timeOffset="-210509.1">19727 8255 0,'0'0'0,"0"21"32,0 0-32,-21-21 15,0 22-15,21-1 0,0 0 16,-21 0-16,0 0 0,21 22 15,0-22-15,-43 21 0,43-21 16,-21 0-16,21 1 16,0-1-16,-21 0 15,21-42 17,0 0-32,0-1 15,0-20-15,0 21 0,21 0 16,0-22-16,0 22 0,22-42 15,-1 42-15,-21-1 0,64-20 16,-43 21-16,43 0 16,-43 21-16,85 0 15,-84 0-15,-1 0 16,0 21-16,1 0 0,41 43 16,-63-43-16,-21 21 15,0 0-15,0 1 0,-21-22 16,-42 42-1,42-41-15,-1-1 0,-41 0 16,42 0-16,-43 0 16,64 0-16,0-42 15,43 0 1,-22 0-16,0 0 0</inkml:trace>
  <inkml:trace contextRef="#ctx0" brushRef="#br2" timeOffset="-210213.27">21188 7557 0,'0'-43'15,"0"86"-15,0-107 0,0 22 0,0 21 0,0-1 16,0 44 0,0 20-1,-21 0-15,-1 1 0,1 20 0,0 1 16,0-1-16,-21 106 0,20-84 15,-20 0-15,0-1 0,21 1 16,-22 0-16,-84 126 16,64-126-16,20-21 0,1-1 15,0-21-15,-1 22 0,-20 21 16,42-43-16,0-21 0,-1 21 16,86-63 15,-22-21-31,1 21 0,-1-22 0</inkml:trace>
  <inkml:trace contextRef="#ctx0" brushRef="#br2" timeOffset="-208079.91">21886 7980 0,'0'0'0,"0"-21"16,21 0-16,1-1 0,-22 1 15,0 0-15,21 0 0,0 0 16,0 0-16,-21-22 16,21 43-16,-21-21 0,21 0 15,-21 42 1,0 0-16,-21 0 16,0 1-16,0 20 0,21 0 0,-21 1 15,0-1-15,-1 21 0,1-20 16,0 20-16,-42 107 15,20-128-15,22 0 16,-21 1-16,21-1 0,-22-21 0,22 21 16,0-20-16,0-1 0,0-21 0,-1 21 15,1-21-15,0-21 16,21 0 0,-21-1-16,21-20 0,0 21 15,0-21-15,0-1 0,0 1 16,0 0-16,0-64 0,0 63 15,21 1-15,-21 21 0,21-21 16,-21 20-16,0 1 0,21 21 16,-21 21-1,22 1-15,-22-1 0,0 0 16,0 21-16,21 1 0,0-1 0,-21 0 16,21 1-16,0-22 0,0 63 15,1-62-15,41 62 16,-42-84-16,0 21 15,22 1-15,-22-22 0,85 21 16,-64-21-16,0 0 0,1 0 16,-22 0-16,21-21 0,43-1 15,-43 1-15,-21 0 0,43-42 16,-43 41-16,0-20 0,0-21 16,-21 20-1,0 1-15,0-22 0,-21 43 0,0 0 16,0 0-16,0 0 15,-22 21-15,22 0 0,0 0 0,-21 0 16,21 0-16,-22 0 16,22 21-16,-21 0 0,-22 43 15,43-22-15,0-21 0,0 21 0,0 43 16,21-64-16,0 43 16,0-22-16,0-21 0,0 22 15,0-22-15,21 0 0,0-21 0,0 0 16,0 0-16,0 0 0,22 0 15,-22 0-15,0 0 0,43-21 16,-22 21-16,-21-21 0,21-1 16,-20 1-16,20-21 0,-21 21 15,21-43-15,-20 43 0,-22-21 16,0 21-16,21-1 0,-21-20 16,0 63 15,0 0-31,-21 1 15,21-1-15,-22 0 0,22 0 0,-21 0 16,21 43 0,0-43-16,0 0 0,0 0 15,0 0-15,21 1 16,1-22-16,-1 0 0,0 0 16,0 0-16,21 0 0,43 0 15,-43-22-15,1 1 0,-22 0 16,21 0-16,-21 0 0,43-22 15,-43 1-15,0 21 0,0-21 16,1 20-16,-1-20 0,-21 0 16,0 21-16,-21 42 31,-1 0-15,22 0-16,-21 0 0,0 0 15,21 1-15,0 20 0,0-21 16,0 0-16,0 22 0,0-1 15,0-21-15,0 0 16,0 0-16,42 1 0,-20-22 16,20 21-16,-21-21 0,43 0 15,-43 0-15,21 0 0,0 0 16,-20-21-16,20 21 0,0-43 16,1 22-16,20-64 15,-42 64-15,-21 0 0,0-21 16,21 21-16,-21-1 0,0-20 15,0 21-15,0 42 32,-21 0-32,21 0 15,0 1-15,0-1 0,-21 0 16,21 0-16,0 21 0,-21-20 0,21-1 16,0 0-16,0 0 0,0 0 0,0 0 15,0 1-15,21-22 16,21 21-1,-20-21-15,41 0 0,-42 0 16,43-21 0,-22 21-16,-21-22 0,43-20 15,-43 21-15,0 0 0,0-22 16,0 22-16,1-21 0,-1 21 0,-21-43 16,0 43-16,0 0 15,0 42 1,-21 0-1,21 0-15,0 1 0,0-1 16,-22 0-16,22 0 0,-21 21 0,0 1 16,0-22-16,21 0 15,-21 21-15,0-20 0,21-1 16,-22 0-16,22 0 16,-21-21-16,21 21 0,0-42 46,21 0-46,-21 0 0,22 0 16,-1-1-16,-21 1 0,21 0 16,0-21-16,21-22 15,-20 22-15,-1 21 0,21 0 16,-21-1-16,64-41 16,-43 63-16,-21-21 0,43 21 15,-22 0-15,22 42 16,-43-21-16,0 0 0,0 43 15,-21-43-15,0 43 16,0-43-16,-21 63 16,0-62-16,0-22 15,21 21-15,-21 0 0,-1-21 16,1 0-16,21 21 16,0-42 15</inkml:trace>
  <inkml:trace contextRef="#ctx0" brushRef="#br2" timeOffset="-207801.06">24723 8192 0,'0'0'0,"21"-22"0,-21 1 16,0 0-16,0 0 15,-21 21-15,-1 0 16,1 0-16,0 21 0,21 0 16,-21 0-16,0 22 0,0-22 0,-1 0 15,1 21-15,-21 1 0,42-22 0,-21 21 16,0-21-16,-1 22 0,22-22 16,-21 21-16,21 1 0,0-22 15,0 0-15,0 0 0,0 0 16,21 0-16,1-21 15,20 22-15,21-22 0,-20 0 16,-1 0-16,64 0 0</inkml:trace>
  <inkml:trace contextRef="#ctx0" brushRef="#br2" timeOffset="-207377.14">25209 7916 0,'0'0'0,"-21"-42"0,0 21 15,0 0-15,21 0 0,-21-1 0,0 22 16,-1 0-16,1 22 16,0 20-1,21-21-15,0 21 16,0 1-16,0-1 0,0 22 0,0-1 16,0 43-16,0-64 0,0 1 15,0 20-15,0-21 0,0-20 16,-21 83-16,0-83 15,21-1-15,-21 0 0,-1 0 16,22 0-16,-21-21 16,0 0-16,21-21 15,0 0 1,21 0-16,0 0 16,1-1-16,-1 1 0,42-42 15,-20 20-15,-1 22 0,21-42 16,-20 42-16,-1-1 0,0 22 15,1 0-15,-22 0 0,42 0 16,-20 22-16,-22-1 0,0 21 16,-21-21-16,0 0 15,0 22-15,0-22 0,0 0 0,-21 0 16,0 22-16,0-22 0,-1 0 16</inkml:trace>
  <inkml:trace contextRef="#ctx0" brushRef="#br2" timeOffset="-205568.58">19240 9271 0,'0'0'0,"0"21"0,-21-21 16,21 21-16,-21-21 0,42 0 31,0 0-31,1 0 16,20-21-16,-21 0 0,85 0 15,-85 0 1,0 21-16,-21-21 0,0-1 15,0 1-15,-21 21 16,-21 0-16,-22 0 0,22 0 16,0 0-16,-43 0 15,43 21-15,-85 43 16,105-43-16,-41 43 16,63-22-16,0-21 0,-21 43 15,21-22-15,0-21 0,21 0 0,0 22 16,0-43-16,0 21 0,1 0 15,20-21-15,-21 0 0,64 0 16,-64 0-16,21 0 16,-21 0-16,1 0 0,-22-21 15,0 0-15,-43 21 0,22 0 16,-21 0-16,-1-22 0,-62 22 16,62 22-16,1-1 15,21 0-15,-22 0 0,22 21 16,-63 85-16,84-84 15,-22-1-15,22 0 0,0 1 16,0-1-16,0 22 16,0-22-16,64 21 15,-22-41-15,-21-22 0,22 0 16,-1 0-16,0 0 0,85-22 16,-63 1-16,-1 0 0,1 0 0,-1-21 15,1 20-15,-1-20 0,22-21 16,-43 20-16,-20 1 0,-1-64 15,-21 64-15,0 21 0,0-22 16,0 22-16,0 0 0,0 0 16,-21 21-16,-1 21 15,1 0-15,21 0 0,-21 0 16,21 22-16,0-1 0,0-21 0,-21 22 16,0 41-16,21-63 15,-21 43-15,21-43 16,0 21-16,-22-20 0,22-1 15,0-42 17,22-1-32,-22 1 15,0 0-15,21 0 0,0 0 16,-21-22-16,21 1 0,0 21 0,-21-21 16,21 20-16,1 1 0,-1 0 15,-21 0-15,21 0 0,21 21 16,-21 0-16,1 0 0,-1 21 15,0 0-15,0 0 0,-21 0 16,21 1-16,-21-1 0,21 0 16,-21 42-16,22-41 0,-22 20 15,21-21-15,-21 0 0,0 0 16,0 22-16,21-43 0,-21 21 16,21 0-16,0-21 15,0 0-15,1-21 16,-1 0-16,-21 0 0,21-1 15,0 1-15,0-21 0,0 21 16,-21-22-16,43-20 16,-43 21-16,21-1 0,0 1 15,0 42-15,-21 21 32,0 0-32,0 22 0,0-22 0,0 0 15,0 0-15,0 21 0,0 1 16,0-22-16,0 0 0,0 0 15,21 0-15,-21 1 0,22-1 0,-1-21 16,0 0-16,0 0 0,43 0 16,-22 0-16,0 0 0,43 0 15,-43-21-15,1-1 16,-22 22-16,21-21 0,-21 0 0,22-21 16,-1-1-16,-21 1 0,-21 21 15,0-21-15,21 20 16,-21-20-16,0 0 0,0 21 15,0 42 17,0 21-32,-21-21 0,21 22 15,0-22-15,-21 21 0,21 0 16,-21 1-16,0 20 0,21-20 0,0 20 16,0-21-16,0 107 15,0-86-15,0 22 0,0 84 16,21-105-16,-21 20 0,0 1 0,0 0 15,0-1-15,0 1 0,-43 63 16,22-84-16,-21-1 16,0 43-16,-1-64 0,-20 43 15,42-64-15,-1 0 16,22-42 0,0 0-16,22 0 15,-1-22-15,21-20 0,0 21 16,43-107-16,-43 86 15,43-64-15</inkml:trace>
  <inkml:trace contextRef="#ctx0" brushRef="#br2" timeOffset="-205228.74">21082 9716 0,'-21'-22'0,"42"44"0,-63-65 0,20 22 15,22 0-15,0-21 16,0 20-16,43 1 16,-22 21-16,0 0 15,0 0-15,22 21 0,-1 1 0,0-1 16,1 21-16,-1 0 0,43 85 16,-64-84-16,-21-1 15,-21 43-15,-1-43 16,-20 0-16,-43 22 0,43-43 15,21 0-15,-21-21 0,-1 21 16,-41 1 0,62-22-16,44-22 31,-1 1-31,21 21 0,-21-21 16,0 21-16,1-21 0,20 0 15,-21 0-15,21-1 0</inkml:trace>
  <inkml:trace contextRef="#ctx0" brushRef="#br2" timeOffset="-204410.98">21717 9525 0,'0'0'0,"21"-42"15,-21 21-15,21-22 0,-21 22 0,0 0 16,0 0-16,0 0 16,0 42-1,0 0-15,0 0 16,0 0-16,0 22 0,0-1 15,0 0-15,0 22 0,0-22 0,0 0 16,0 22-16,-21-22 16,21 1-16,0 62 15,0-83-15,0-1 0,21 21 16,0-42-16,1 0 16,20 0-16,-21 0 0,85 0 15,-85-21-15,21 0 0,-20 0 16,20-1-16,-21 1 0,21-21 15,-20 0-15,-1-1 16,-21 22-16,21 21 0,-21-21 16,0 42 15,0 0-31,0 0 0,0 1 16,0 20-16,0-21 0,0 21 0,0-20 15,0-1-15,0 21 16,0-21-16,0 0 0,21 1 0,0-22 15,85 42-15,-85-42 16,22 0-16,-1 0 0,-21 0 16,21 0-16,22-42 0,-22 20 15,-21 1-15,1 0 0,-1-21 16,0 21-16,0-22 0,0-20 16,-21 20-16,0-20 15,0 42-15,0 0 0,0 42 31,0 0-15,0 21-16,0-21 0,-21 85 16,0-63-16,21-1 15,-21 0-15,21 1 0,0-1 16,-43 43-16,43-22 0,-21-21 16,0 22-16,21-1 0,0-20 0,-21 20 15,0-20-15,0 20 0,-22 85 16,22-105-16,0-1 15,0 0-15,-22 1 0,22-1 0,0 0 16,0 1-16,0-1 16,0 0-16,-64 64 15,43-64-15,20-20 0,-20 41 16,42-42-16,-21 22 16,0-43-16,0 0 0,-1 0 15,1-43 1,21 22-16,0 0 0,0 0 15,0 0-15,0-1 0,0-41 16,21 21-16,1 20 0,-1-62 16,0 41-16,0 1 0</inkml:trace>
  <inkml:trace contextRef="#ctx0" brushRef="#br2" timeOffset="-204145.02">21590 9567 0,'21'-63'16,"0"63"0,22 0-16,20-21 0,-21 21 15,22 0-15,-1 0 0,1 0 0,-1 0 0,1-21 16,-1 21-16,-20 0 0,20 0 15,-20 0-15,-1 0 0,0 0 0,1 0 16,-22 0-16,0 0 0,0 0 16</inkml:trace>
  <inkml:trace contextRef="#ctx0" brushRef="#br2" timeOffset="-203504.26">17843 11748 0,'0'0'16,"0"-22"-16,0 1 0,22 0 16,-1 0-16,0 0 0,-21 0 15,21-1-15,0 1 0,-21 0 16,0 0-16,0 0 15,0 0-15,-21 21 0,0 0 16,0 0-16,0 21 0,-22 0 16,1 0-16,0 0 0,-22 22 15,1-22-15,20 21 0,-20 0 0,20 22 16,1-22-16,0 22 0,-1-1 16,1 64-16,21-63 0,21-1 15,0 64-15,0-84 0,21-1 16,0 0-16,22 1 0,-22-1 15,63 0-15,-41-21 0,-1 1 16,22-22-16,-22 0 0,21 0 16,-20 0-16,63 0 15,-64-22-15,0 1 0,64-42 16,-64 42-16,1-22 0,-1 1 16</inkml:trace>
  <inkml:trace contextRef="#ctx0" brushRef="#br2" timeOffset="-201565.2">18330 12065 0,'0'-63'16,"0"20"-16,0 255 0,0-318 0,0-148 15,0 212-15,0 21 0,0-22 16,0 22-16,0 0 16,0 42-1,-21 0-15,21 0 0,-21 22 0,21-1 16,-21 0-16,21 1 0,0 20 16,0 1-16,0-1 0,0-20 15,0 20-15,0-21 0,0 22 0,0-22 16,0 22-16,-21-22 15,21-21-15,-22 22 0,1-22 16,21 0-16,-21-21 16,21-21-1,0 0-15,0-1 0,0 1 16,0-21-16,0 21 0,0-22 16,0 1-16,21 0 0,0-1 0,22-20 15,-22 42-15,0 0 0,0-1 16,22 1-16,-22 0 0,42 21 15,-42 0-15,1 21 0,-1 0 0,0 22 16,0-22-16,0 42 16,-21-20-16,21-22 0,1 42 15,-22-20-15,21-22 16,-21 0-16,0 0 0,0 0 0,21 1 16,0-1-16,0-21 0,0 0 15,1 0-15,-1 0 0,0 0 16,0 0-16,21 0 0,-20-21 0,-1-1 15,21 1-15,-21 0 0,22 0 0,-22 0 16,0-43-16,-21 22 16,0 21-16,0-64 15,0 43-15,0 21 0,0-1 16,-21 1-16,0 0 0,21 0 16,-22 21-16,1 0 15,21 21-15,0 0 0,0 0 16,0 1-16,0-1 0,0 21 0,0-21 15,21 22-15,-21-22 0,22 21 16,-22-21-16,21 22 0,-21-22 0,0 21 16,21-21-16,-21 0 0,21 1 15,0-22-15,22 0 16,-22 0-16,0 0 0,0 0 16,21 0-16,1 0 0,-1-22 0,22 1 15,-22 0-15,0 0 0,22 0 16,20-22-16,-41 22 15,-22-21-15,0 21 0,0 0 16,0-1-16,1 1 0,-22 0 0,0 0 16,0 42 15,-22-21-31,1 21 0,21 0 0,-21 1 16,0 20-16,0-21 0,21 0 0,0 0 15,0 22-15,0-22 0,0 0 16,0 0-16,0 0 0,0 22 15,21-22 1,21-21-16,-21 0 0,1 0 0,20 0 0,-21 0 16,21 0-16,1 0 0,-1 0 15,0-21-15,1 0 0,-22-1 16,64-20-16,-64 0 0,21 21 16,-21-64-16,-21 43 0,0-1 15,0 1-15,0 0 0,0-1 16,-21 22-16,0-21 0,0 21 0,-22-1 15,1 1-15,0 21 0,21 0 16,-22 0-16,1 0 0,0 21 0,-1 1 16,-41 41-16,41-42 15,22 22-15,0-1 0,0 0 16,0 1-16,21-22 0,0 42 16,0-20-16,21-22 0,0 0 15,0 0-15,21 0 0,1-21 0,-22 0 16,21 0-16,1 0 0,-1 0 0,21 0 15,-20 0-15,-1 0 0,43-21 16,-43 0-16,-21 0 0,22 0 16,-22-1-16,0 1 0,0 0 0,0-21 15,0 21-15,1-1 0,-22 1 16,21 0-16,-21 0 0,0 0 16,0 0-16,0 42 31,0 0-31,0 0 0,0 0 15,0 0-15,0 1 0,0-1 16,0 0-16,0 0 0,0 0 0,0 22 16,0-22-16,0 0 0,0 0 15,0 0-15,0 0 16,21-21 0,0 0-1,-21-21-15,21 0 0,-21 0 16,21 0-16,1 0 0,-1-1 0,-21-20 15,21 21-15,21-64 16,1 64-16,-22-21 0,0 21 16,0-22-16,0 22 0,0 21 15,1-21-15,-1 21 0,0 0 0,0 0 16,-21 21-16,21 0 0,-21 0 16,0 1-16,0 20 0,0-21 15,0 43-15,0-43 0,0 21 16,0-21-16,0 0 0,0 1 15,0-1-15,0 0 0,21 0 0,1 0 16,-1-21-16,0 0 16,0 0-16,0 0 15,0 0-15,1 0 0,41-21 16,-42 0-16,0 0 0,22 0 16,-22-22-16,0 22 0,43-42 15,-43 41-15,0-20 0,42 0 16,-41 21-16,-1-1 0,-21 1 15,21 0-15,0 21 0,-21 21 32,0 0-17,0 1-15,0-1 0,-21 0 0,21 0 16,-21 21-16,21-20 0,0-1 16,0 0-16,0 0 0,0 0 15,0 0-15,0 1 0,21-1 16,0-21-16,0 0 0,0 0 15,1 0-15,41 0 0,-21 0 16,1 0-16,-1-21 0,22 21 0,-22-22 16,85-62-1,-106 63-15,21-1 0,-20-20 16,-1 21-16,0-21 0,-21-22 16,0 43-16,0 0 0,-21 21 15,0 0-15,-1 0 0,1 0 16,0 0-16,-21 42 15,21-21-15,-1 0 0,22 1 0,-21 20 16,21-21-16,0 21 0,0-20 0,0 20 16,0-21-16,0 0 0,0 0 15,21 1-15,1-1 0,-1 0 16,21-21-16,-21 21 0,0-21 16,43 0-16,-22 0 0,-21 0 15,22-21-15,-22 0 0,21 0 16,1 21-16,-22-22 0,21-20 0,-21 21 15,22 0-15,-22-22 0,0 22 16,0-21-16</inkml:trace>
  <inkml:trace contextRef="#ctx0" brushRef="#br2" timeOffset="-201021.01">22839 11621 0,'0'0'0,"21"0"0,-21-22 0,0 1 16,0 0-16,0 0 0,0 0 15,21 0-15,-21-1 0,0 1 16,0 42 0,0 1-16,0-1 15,0 21-15,0-21 0,0 22 0,0-1 16,0 21-16,-21-20 15,21-1-15,0 22 0,0-1 0,-21 43 16,0-64-16,21 1 0,-22-1 16,22-21-16,0 21 0,0-20 15,0-1-15,0 0 0,0-42 32,0 0-32,0-22 15,0 22-15,0 0 16,0-21-16,0 20 0,0-20 0,22 21 15,-22 0-15,0-22 0,21 22 0,-21 0 16,0 0-16,0 0 0,0 0 16,0-1-16,0 1 0,0-21 15,0 21-15,0 0 0,0-1 0</inkml:trace>
  <inkml:trace contextRef="#ctx0" brushRef="#br2" timeOffset="-200501.09">22839 11515 0,'0'63'0,"0"-147"0,0 105 0,0-85 16,0 43-16,0 0 0,21 21 0,21-42 15,-21 42-15,22-22 16,-22 22-16,21 0 0,-21-21 0,64 21 16,-43 0-16,-20 0 0,20 21 15,0 1-15,-21-1 0,1 0 16,-1 21-16,-21-21 0,0 22 16,0 41-16,-21-41 0,-1-22 15,-41 42-15,21-20 0,-1-22 16,-63 21-16,43-21 15,21 1-15,-22-1 0,22-21 16,21 0-16,-22 21 0,43-42 31,21 0-31,1 21 0,-1-22 16,21 22-16,-21 0 0,22-21 16,-1 21-16,0 0 0,1 0 0,20 0 15,-21 0-15,1 21 0,-1 1 0,22-1 16,-22 0-16,0 0 15,1 0-15,-1 0 0,-21 22 0,21-22 0,-42 21 16,0-21-16,0 22 0,0-22 16,0 21-16,0-21 0,-42 22 15,0-1-15,21-21 0,-22 0 16,-41 1-16,41-1 16,1-21-16,-22 0 0,22 21 0,0-21 15,-64 0-15,64 0 0,-1 0 16,1 0-16,0-21 0,20 21 15,1 0-15,0 0 0,0-21 0,0 21 16,21-22-16,0 1 16,21 21-1,0 0-15,21-21 0,1 0 16,-22 21-16,21-21 0,22 0 16,-22 21-16</inkml:trace>
  <inkml:trace contextRef="#ctx0" brushRef="#br2" timeOffset="-200088.56">23622 12023 0,'0'0'0,"0"-21"0,0-1 16,0 1-16,0 0 0,0 0 16,0 0-16,0 0 0,21-1 15,0 22-15,0-21 0,1 21 16,-1 0-16,0 0 0,21 0 15,-21 0-15,22 21 0,-22 1 16,0-1-16,43 42 0,-43-42 16,0 22-16,-21-1 0,0 0 15,21-20-15,-21 41 16,0-21-16,0-20 0,0-1 0,0 0 16,0 0-16,-21 0 0,0-21 15,21-21 16,0 0-31,0 0 0,0 0 0,0-1 16,0 1-16,21-21 0,0 21 16,0 0-16,0-22 0,-21 22 15,43-21-15,-43 21 0,0-1 16,21 22-16,0 0 0,0 0 16,0 0-16,1 0 0,-1 0 15,0 0-15,0-21 16,0 21-16</inkml:trace>
  <inkml:trace contextRef="#ctx0" brushRef="#br2" timeOffset="-199676.8">24596 11875 0,'0'-22'0,"0"44"0,0-65 32,-22 43-32,1 0 0,0 21 15,0 1-15,0-22 0,0 21 16,-1 21-16,-41 22 15,42-43-15,0 21 0,-1 0 0,-20 22 16,42-22-16,0-21 16,0 1-16,0-1 0,0 0 0,0 21 15,0-21-15,21-21 0,0 0 16,1 22-16,-1-22 0,42 0 16,-20 0-16,-1 0 0,21-22 15,-41 1 1,20 0-16,0-21 0,-21-1 15,1 22-15,-1-63 0,-21 41 16,0-20-16,0 20 0,0 1 16,0 21-16,-43-43 0,22 43 15,0 0-15,0 21 0,0 0 16,-22 0-16,22 0 0,-21 42 16,21-20-16,-22 41 15,22-21-15,0 1 0,0 20 16,21-20-16,0-22 0,0 21 0,0-21 15,0 0-15,21 1 16,0-22-16,0 0 0,1 0 16</inkml:trace>
  <inkml:trace contextRef="#ctx0" brushRef="#br2" timeOffset="-199084.94">24998 11896 0,'0'0'0,"0"-21"0,0-1 15,0 1-15,0 42 32,-21 1-32,-1-1 15,22 21-15,-21 0 0,21 1 16,0-1-16,0 0 0,0 1 16,0-1-16,0-21 0,0 43 15,0-43-15,0 0 0,0 0 0,0 0 16,21-21-16,1 0 15,-1 0-15,0 0 0,21-21 16,-21 0-16,1 0 16,-22 0-16,21 0 0,0-22 0,0 22 15,0 0-15,-21-21 0,21 20 0,-21 1 16,22 0-16,-22 0 0,0 0 16,21 21-16,-21 21 15,0 0 1,0 0-16,0 0 0,0 1 0,0-1 0,0 21 15,0-21-15,0 0 16,0 1-16,21 20 0,-21-21 16,0 0-16,42 0 0,-21-21 15,1 0-15,-1 0 16,0 0-16,0 0 0,0 0 16,-21-21-16,21 0 15,1-21-15,-22 21 0,21-22 0,-21 1 16,0 0-16,0-1 0,0 1 15,21 0-15,-21 20 0,0-20 0,0 21 16,0 0-16,0 0 0,-21 21 31,0 0-15,21 21 0,-22 0-16,22 0 15,22-21-15,-1 0 16,0 0-16,0 0 0</inkml:trace>
  <inkml:trace contextRef="#ctx0" brushRef="#br2" timeOffset="-198725.14">25929 11896 0,'0'0'0,"21"0"0,-21-21 0,21 21 16,-21-22 0,-21 22-16,0 0 15,0 0-15,-21 0 0,20 0 0,-20 0 16,21 22-16,-21-1 0,20 0 15,-20 0-15,21 0 0,0 0 0,0 1 16,21-1-16,0 0 0,0 0 16,0 21-16,0-20 0,0-1 0,42 0 15,-21 0-15,21 0 0,-20-21 16,-1 21-16,0-21 0,0 22 16,0-22-16,0 21 0,1-21 0,-1 21 15,-21 0 1,-21-21-1,-1 0-15,1 0 0,-21 0 0,21 0 16,-22 0-16,1 0 0,21 0 16,-21 0-16,20 0 0,1 0 0,0 0 15,0 0-15,0 0 16,42 0 0,0 0-16,0 0 15,22 0-15,-22 0 0,21 0 0</inkml:trace>
  <inkml:trace contextRef="#ctx0" brushRef="#br2" timeOffset="-198386.79">26035 12171 0,'0'0'0,"0"-21"0,-21 21 16,21-21-16,0-1 15,0 1-15,21 0 16,-21 0-16,21 21 15,0-21-15,0 0 0,1-1 16,-1 22-16,-42 0 47,21 22-47,-22-22 16,1 21-16,0 0 0,21 21 0,-21-21 15,21 1-15,-21-1 0,0 0 16,21 21-16,0-21 0,0 1 0,0 20 15,0-21 1,0 0-16,0 0 0,21-21 16,0 0-16,0 0 0,21 0 15,-20 0-15,-1 0 0,0 0 16,21 0-16</inkml:trace>
  <inkml:trace contextRef="#ctx0" brushRef="#br2" timeOffset="-197979.55">26374 12065 0,'0'-21'0,"0"42"0,0-63 0,0-1 0,0 22 16,0 0-16,0 0 0,0 0 15,21 0 1,0 21-16,0 0 0,0 0 16,0 0-16,1 0 15,-22 21-15,21 0 0,0 0 0,-21 0 16,0 0-16,21 22 15,-21-22-15,21 21 0,-21 1 0,0-22 0,0 21 16,0-21-16,0 22 0,0-22 16,0 0-16,0 0 0,0 0 15,-21 0-15,0-21 0,21 22 0,-21-22 16,0 0-16,-1 0 16,22-22-1,0 1 1,0 0-16,22 0 15,-1-21-15,0 20 0,0 1 0,0 0 16,0-21-16,1 21 0,-1-1 16,0-20-16,0 21 0,0 0 15,0 0-15,-21-1 0,43 1 16,-22 0-16,0 21 0,0-21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51:32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0 0,'21'0'31,"0"0"-15,1 0-16,-1 0 0,0 0 16,0 0-1</inkml:trace>
  <inkml:trace contextRef="#ctx0" brushRef="#br0" timeOffset="1434.36">635 148 0,'0'0'0,"0"21"16,0 1-16,0-1 0,0 0 16,21-21-16,-21 21 0,21-21 15,0 21 1,1-21-16,-1 0 0,0 0 16,0 0-16,0-21 15,0 21-15,1-21 0,-1 0 16,0 0-16,0-1 0,0 22 0,0-21 15,-21 0-15,0 0 0,0 0 16,0 0-16,0-1 16,-21 22-1,-21 0-15,21 0 16,0 0-16,-1 0 0,-20 0 16,21 0-16,-21 0 0,-1 22 15,22-1-15,-21 0 0,-1 0 16,1 21-16,0-20 0,21 20 0,-1-21 15,1 21-15,0-20 0,21 20 16,0-21-16,0 0 0,0 22 0,0-22 16,21 0-16,0-21 0,1 21 15,-1 0-15,21-21 0,0 0 16,22 0-16,-22 0 0,1 0 16,-1 0-16,-21 0 0,21 0 15,-20 0-15,20 0 16,-21 0-16,-21-21 15,-21 21 1,0 0-16,-22 0 16,22 0-16,-21 21 0,0 0 15,-1 1-15,1-1 0,-22 0 0,22 0 16,0 0-16,-1 0 0,1 1 16,21 20-16,0-21 0,-22 21 0,22 1 15,21-1-15,0-21 0,0 22 16,0-1-16,0-21 0,0 21 15,0-20-15,21-1 0,1 0 0,20-21 16,-21 21-16,21 0 16,1-21-16,20 0 0,-20 0 15,-1 0-15,0 0 0,-21 0 16,22-21-16,-22 0 0,0 21 16,0-21-16,43-43 15,-43 43-15,-21 0 0</inkml:trace>
  <inkml:trace contextRef="#ctx0" brushRef="#br0" timeOffset="1920.08">1206 720 0,'0'0'0,"-21"0"16,21 21 15,0 0-31,0 0 0,0 0 0,21 22 16,1-22-16,-22 21 0,21 1 15,0-22-15,0 21 0,0-21 0,0 22 16,1-22-16,-22 0 16,0 0-16,21 0 0,0-21 15,0 0 1,-21-21 0,0 0-16,0 0 0,0 0 0</inkml:trace>
  <inkml:trace contextRef="#ctx0" brushRef="#br0" timeOffset="2153.86">1482 677 0,'-22'22'16,"1"-1"-16,0 0 0,0 0 16,0 0-16,0 22 15,-43 20-15,43-21 0,0 1 16,-22-1-16,22 0 0,0 1 15,0-22-15,0 21 0,0-21 16,21 1-16,-22-1 0,44-21 31,-1 0-31,0 0 0,21-21 16,-21-1-16,22 1 0</inkml:trace>
  <inkml:trace contextRef="#ctx0" brushRef="#br0" timeOffset="2488.88">1672 762 0,'0'0'0,"0"-21"15,-21 21-15,0 0 16,0 0 0,21 21-16,-22 0 15,22 22-15,0-22 0,0 21 0,0 0 16,0 22-16,0-22 0,0 22 15,0-22-15,0 22 0,0-1 0,0 1 16,0 20-16,0-20 0,0 20 16,0 1-16,0-21 0,0 20 15,0 1-15,0-22 0,0 1 16,0-1-16,0 1 0,0-1 0,0-20 16,0-1-16,0 0 0,0 1 15,0-22-15,0 21 16,22-42-16,-1 0 15,-21-21-15,0-21 16,21 21-16,-21-22 0,21-20 0,-21-1 16,21 1-16</inkml:trace>
  <inkml:trace contextRef="#ctx0" brushRef="#br0" timeOffset="2836.47">1651 889 0,'0'0'0,"0"-42"0,-21 21 0,0-1 16,-1 1-16,22 0 0,-21 0 0,21 0 16,0 0-16,0-1 15,21 1-15,22 21 0,-22 0 16,21-21-16,1 21 0,-1 0 16,0 0-16,1 0 0,-1 0 15,0 21-15,1 0 0,-22 1 16,0-1-16,0 21 0,-21-21 15,0 22-15,0-1 0,0 0 0,-21 1 16,0-1-16,-43 21 16,22-41-16,0 20 0,-1-21 0,1 0 15,0-21-15,20 21 0,-20-21 16,21 0-16,0 0 16,21-21-1,0 0-15,21 21 16,0-42-16,0 21 0,0-1 0,22-20 15,-22 21-15</inkml:trace>
  <inkml:trace contextRef="#ctx0" brushRef="#br0" timeOffset="3088.96">2434 360 0,'-21'0'15,"21"21"-15,-21-21 16,21 42-16,-21-20 0,-1 20 16,22-21-16,-21 21 0,21 1 0,-21-1 15,21 22-15,-42 41 16,42-62-16,0-1 0,0 22 0,-21-22 16,21-21-16,0 43 15,0-22-15,0-21 0,0 0 16,21-42-1,0 21-15</inkml:trace>
  <inkml:trace contextRef="#ctx0" brushRef="#br0" timeOffset="3812.95">2942 783 0,'0'-21'0,"0"42"0,0-63 0,0 21 15,0 0-15,0-1 16,-21 1-16,0 21 0,21-21 16,-21 0-16,-1 21 0,1 0 15,0-21-15,0 21 0,0 0 0,0 0 16,-1 0-16,-20 21 0,21 0 16,0 0-16,-22 0 0,22 22 15,-21-1-15,21 0 0,0 1 0,-1-1 16,1 0-16,0 22 0,21 21 15,0-64-15,0 21 0,0-21 16,0 0-16,0 1 0,21-1 16,0-21-16,1 0 0,-1 0 15,21 0-15,0-21 0,-20-1 16,20 1-16,0 0 0,1-21 0,-1 21 16,0-22-16,-21 1 0,22-22 15,-22 22-15,0 21 0,0-21 0,0-1 16,-21 22-16,0 0 15,22 0-15,-22 0 0,0 42 32,0 0-32,-22 0 0,22 0 15,0 22-15,-21-22 0,21 21 16,-21 0-16,21-20 0,0 20 16,0-21-16,0 0 0,0 22 15,0-22-15,0 0 0,21-21 16,0 0-16,1 0 0,-1 0 15,42 0-15,-42 0 16,1-21-16,-1 21 0,21-21 0,-21-1 16,43-41-16,-43 42 15,21-43-15,-42 43 0,21 0 16,-21 0-16,22 0 0,-22-1 16,0 1-16,0 42 31,-22 1-31,1-1 0,21 0 15,-21 0-15,21 0 16,0 22-16,0-22 0,-21 0 0,21 0 16,0 0-16,0 0 0,0 1 15,0-1-15,21-21 32,0 0-32,0-21 0,1-1 15,-22 1-15,21 0 0,0 0 16</inkml:trace>
  <inkml:trace contextRef="#ctx0" brushRef="#br0" timeOffset="3993.85">3471 508 0,'0'0'0,"-21"0"16,0 0-16,-21 0 31,20 21-31,22 0 0,0 1 15,0-1 1,0 0 0,0 0-16</inkml:trace>
  <inkml:trace contextRef="#ctx0" brushRef="#br0" timeOffset="4473.22">3768 677 0,'-22'0'16,"1"0"-16,21 22 15,0-1-15,0 0 16,-21-21-16,21 21 0,0 0 0,0 0 16,0 1-16,0-1 0,0 21 15,-21 0-15,21-20 16,0-1-16,0 0 0,0 0 0,0 0 15,-21 0-15,21 1 16,-21-22-16,21-22 31,-22 1-15,22 0-16,0 0 0,0-21 0,0 20 16,0-20-16,22 0 0,-1 21 15,0-22-15,21 1 0,-21 21 0,22-22 16,-1 22-16,85-42 15,-85 63-15,1 0 0,-1 0 16,0 0-16,-20 0 0,62 42 16,-63-21-16,1 22 15,-1-22-15,-21 21 0,0 0 16,0 1-16,0 41 0,-21-41 16,-1-1-16,-20-21 0,21 22 15,0-22-15,0 0 0,-1-21 0,1 21 16,0-21-1,21-21-15,0 0 16,0 0-16</inkml:trace>
  <inkml:trace contextRef="#ctx0" brushRef="#br0" timeOffset="4960.92">5567 360 0,'0'-21'0,"-21"21"16,-1 21-1,22 0-15,0 0 0,0 22 16,0-1-16,-21 0 0,21 1 16,-21-1-16,21 21 0,-21-20 15,21 20-15,-21-20 0,0-1 0,21 21 16,-22-20-16,22-22 0,0 21 16,-21-21-16,21 1 0,0-1 0,0-42 31,0-1-31,0 1 15,0 0-15</inkml:trace>
  <inkml:trace contextRef="#ctx0" brushRef="#br0" timeOffset="5584.98">5101 720 0,'0'0'0,"0"21"0,21 0 16,0-21-1,1 0-15,20 0 0,64-21 16,-43 21-16,1-21 16,-1 0-16,-20-1 0,20 1 15,64 0-15,-85 0 0,1-21 16,-1 20-16,-21 1 0,22 0 16,-43-21-16,21 21 0,-21-1 0,0-20 15,0 21-15,0 0 0,0 0 16,-21-1-16,-1 22 0,1 0 15,0 0 1,0 0-16,0 22 0,21 20 16,-21-21-16,-1 0 0,22 22 15,0-1-15,0-21 0,0 21 0,0 1 16,-21-1-16,21 0 0,0 1 0,-21-1 16,21 0-16,0-20 0,0 20 15,0-21-15,0 21 0,0-20 0,-21-1 16,21 0-16,-21-21 31,21-21-15,0 0-16,0-22 0,0 22 15,0-21-15,0 21 0,0-22 16,21 22-16,0-21 0,0 21 0,0-1 16,1 1-16,20 0 0,-21 0 15,21 0-15,-20 21 0,20 0 0,0 0 16,22 0-1,-43 21-15,21 0 0,-21 0 0,1 0 16,-1 22-16,-21-22 0,0 64 16,0-64-16,0 21 0,-21 22 15,-1-43-15,-20 21 16,42-21-16,0 0 0,-21-21 0,21-21 31,0 0-15,0-21-16,21 21 0,0-22 0,0 1 15,1 21-15</inkml:trace>
  <inkml:trace contextRef="#ctx0" brushRef="#br0" timeOffset="5933.19">6308 762 0,'0'0'0,"0"21"16,0 0-1,21-21-15,0 0 16,0 0-1,0 0-15,22 0 0,-22-21 16,0 0-16,0 0 0,21 0 16,-20 0-16,-1-1 0,0 1 0,0 0 15,0 0-15,-21 0 0,0 0 16,-21 21 0,0 0-16,-21 0 15,20 0-15,-20 0 0,0 21 0,21 0 16,-22 0-16,22 21 0,0-20 15,-21 20-15,42 0 0,-22 1 0,22-1 16,0 0-16,0-21 0,0 22 16,22 20-16,-1-42 15,0-21-15,64 22 0,-43-22 16,0 0-16,1 0 0,20-22 16,-21 22-16,64-63 0,-63 42 15,20 0-15,-42-22 0</inkml:trace>
  <inkml:trace contextRef="#ctx0" brushRef="#br0" timeOffset="6667.33">8086 169 0,'0'0'0,"0"-21"0,0 42 32,0 1-32,0-1 15,0 21-15,0 0 0,0-20 0,0 41 16,0-21-16,0 1 0,-22-1 15,22 0-15,-21 1 0,21 20 0,-21-20 16,21-1-16,0 0 0,0 1 16,-21-22-16,21 21 0,0-21 0,-21 0 15,21 1-15,0-44 32,0 1-32,0 0 15,0 0-15,0-21 0,0 20 16,0-20-16,0 21 0,0-21 0,0 20 15,21 1-15,0 0 0,0-21 16,0 21-16,22 21 0,-22-22 0,21 1 16,1 21-16,-22 0 0,21 0 15,0 0-15,1 0 0,-1 21 0,0-21 16,-20 22-16,20-1 16,-21 21-16,-21-21 0,0 0 0,0 43 15,-21-22-15,-85 64 16,64-85-16,-22 0 15,22 22-15,0-43 0,-1 21 0,-41 0 16,62-21-16,1 0 16,-21-21-16,42 0 0,0-22 15,0 22-15,0 0 16,21 0-16,0 0 0,22-22 0,20 1 16</inkml:trace>
  <inkml:trace contextRef="#ctx0" brushRef="#br0" timeOffset="7024.41">8594 804 0,'21'0'31,"0"0"-31,0-21 16,0 0-16,0 0 0,22 0 0,-22 0 15,21-1-15,-21 1 0,1 0 16,-1 0-16,0 0 0,-21 0 16,0-1-16,-21 22 15,0 0-15,-1 0 16,-20 0-16,0 0 0,-1 22 0,22-1 16,-63 21-16,41-21 15,22 22-15,-21-1 0,21 0 0,21 1 16,-22 20-16,22-21 15,0-20-15,0 20 0,0-21 0,22 0 16,20-21-16,-21 0 16,0 0-16,22 0 0,-1 0 15,0 0-15,22-21 0,63-42 16,-85 20-16,22 1 0</inkml:trace>
  <inkml:trace contextRef="#ctx0" brushRef="#br0" timeOffset="7260.38">9398 85 0,'0'0'0,"-21"21"15,0 0-15,21 21 0,-22 1 16,22-1-16,0 22 0,-21-22 0,0 21 16,21-20-16,-21 20 0,21-20 0,-21-1 15,0 0-15,21 22 16,-22-43-16,1 21 0,21 1 0,0-22 15,-21 21-15,21-21 0,-21-21 16,21 21-16,21-42 31,0 0-31,0 0 0</inkml:trace>
  <inkml:trace contextRef="#ctx0" brushRef="#br0" timeOffset="7665.15">9588 487 0,'0'21'16,"-21"0"-16,0 0 0,0 1 15,0-1-15,0 0 0,-1 0 16,1 21-16,0-20 0,21 20 0,-21-21 16,0 43-16,21-22 15,0-21-15,0 0 0,0 0 0,0 1 16,21-22-1,0 0-15,0 0 0,0 0 16,22 0-16,-22-22 0,64-20 16,-64 21-16,21 0 0,22-22 15,-43 1-15,0 21 0,0-21 16,0 20-16,-21-20 0,0-21 16,0 41-16,-21 1 0,0 0 15,0 0-15,-22 0 0,22 21 16,-21 0-16,21 0 0,-22 0 0,1 21 15,0 0-15,-1 0 0,22 22 16,-42 20-16,20-42 0,22 22 16,21-1-16,-21-21 0,21 21 15,0 1-15,0-22 0,0 0 0,0 0 16,21 0-16,0 1 0,1-22 16,62 0-16</inkml:trace>
  <inkml:trace contextRef="#ctx0" brushRef="#br0" timeOffset="8214.94">10223 550 0,'0'0'0,"0"-21"0,-21 42 32,0 1-17,0-1-15,0 21 0,21-21 0,-21 0 16,-1 22-16,1-22 0,21 21 15,-21-21-15,21 1 0,-21-1 0,21 0 16,0 0-16,0 0 16,21-21-1,0-21 1,0 21-16,1-21 0,-1 0 0,0-22 16,21 22-16,1-42 0,-1 42 15,-21-1-15,0-20 0,0 21 16,1 0-16,-1 21 0,-21-21 15,0 42 1,0 0-16,0 0 0,0 0 16,0 0-16,0 22 0,0-22 15,-21 21-15,21-21 0,0 22 0,0-22 16,0 0-16,0 0 0,21 0 16,0 1-16,0-22 0,0 0 15,0 0-15,22 0 0,-22 0 0,21 0 16,-21 0-16,22-22 0,63-41 15,-85 42-15,21-22 16,-21 22-16,0-21 0,1 0 16,-22-43-16,0 43 0,0-1 15,-22 1-15,1 0 0,0 20 16,-42-20-16,41 21 0,1 21 16,-42 0-16,42 21 15,-1 0-15,1 0 0,0 1 16,0-1-16,21 21 15,0-21-15</inkml:trace>
  <inkml:trace contextRef="#ctx0" brushRef="#br0" timeOffset="8916.91">12912 487 0,'21'0'0,"-42"0"0,63 0 0,0 0 15,-21-21-15,1 21 0,20-21 16,-21 21-16,0 0 0,0-22 16,1 1-16,-1 21 0,0-21 15,0 0-15,0 0 0,22-43 16,-43 43-16,0 0 15,0 0-15,-22 0 0,-83 21 16,83 0 0,-20 0-16,0 0 0,-1 21 0,1 0 15,-21 21-15,20-21 0,22 1 16,21-1-16,0 0 0,0 0 16,0 0-16,0 0 0,0 1 15,21-1-15,0 0 0,22-21 16,-22 21-16,64 21 15,-43-20-15,0-1 0,1 0 16,-1 0-16,-21 0 0,21 0 0,-20 1 16,-1-1-16,-21 0 0,0 0 0,0 0 15,-43 0-15,-20 22 16,21-22-16,-22-21 0,-42 21 16,43-21-16,-1 0 0,22 0 15,0 0-15,-1-21 0,-41-43 16,62 43-16,1 0 15,0-21-15,21 21 0,0-1 0,0-20 16,0 21-16,0 0 0,0 0 16,0-1-16,21 1 0,0 21 15,43-21-15,-22 21 0,-21-21 16,22 21-16,-1 0 0,0 0 16,1-21-16</inkml:trace>
  <inkml:trace contextRef="#ctx0" brushRef="#br0" timeOffset="9220.84">13843 148 0,'0'0'16,"0"-21"-16,0 0 0,0 0 15,0 0-15,0-1 0,0 44 31,0-1-31,0 21 16,-21-21-16,0 43 0,21-22 16,-22 0-16,22 22 0,0-22 0,-21 1 15,-21 62-15,42-62 0,-21-22 16,21 21-16,-21 1 0,21-22 16,0 42-16,0-42 0,-22 1 15,22-1-15,22-42 31,-1-1-31,0 22 16,0-21-16</inkml:trace>
  <inkml:trace contextRef="#ctx0" brushRef="#br0" timeOffset="9484.73">13631 402 0,'0'0'0,"21"0"16,1 0 0,-1 0-16,0 0 0,0 0 15,0 0-15,22 0 0,-22 0 16,21-21-16,0 21 0,1 0 16,-22 0-16,21 0 0,-21 0 0,1 0 15,-1 0-15,-42 0 31,-1 0-31</inkml:trace>
  <inkml:trace contextRef="#ctx0" brushRef="#br0" timeOffset="32100.8">14626 593 0,'21'0'16,"-21"-21"-1,0-1 1,0 1-16,0 0 15,0 0-15,0 0 0,0 0 16,0-1-16,-21 22 16,0 0-16,0 0 0,0 0 15,-22 0-15,22 22 0,0-1 16,-21 0-16,20 0 0,-20 0 16,21 0-16,0 22 0,-22-22 0,22 21 15,0-21-15,0 64 16,21-43-16,0-20 0,0-1 15,0 0-15,0 0 0,21 0 16,0-21-16,0 0 0,1 0 16,-1 0-16,21-21 0,-21 21 15,43-42-15,-22-1 0,-21 22 16,0 0-16,1-21 0,-1 21 16,21-22-16,-42 1 0,21 0 0,0 20 15,1-20-15,-22 21 16,0 0-16,0-22 0,0 22 15,0 42 17,0 1-32,0 20 0,-22-21 15,22 0-15,0 22 0,0-1 0,0-21 16,0 21-16,0-20 0,0-1 16,0 21-16,0-21 0,0 0 0,0 1 15,22-22-15,-1 21 0,0-21 16,0 0-16,0 0 15,0-21-15,22 21 0,-1-43 16,-21 1-16,0 21 0,22-22 16,-22 22-16,0-21 15,21-64-15,-20 64 0,-1-22 16,-21 22-16,21-22 0,0 22 16,-21-21-16,0 41 0,21-20 0,-21 0 15,0 21-15,0-1 16,0 44-1,0-1-15,-21 0 16,0 21-16,0 22 0,0-22 0,21 22 16,-22-22-16,1 21 0,0-20 15,0 20-15,21-20 0,0-1 16,0 0-16,0 1 0,0-1 0,0-21 16,0 0-16,0 0 0,0 1 15,0-1-15,21-21 0,0 0 16,0 0-16,22 0 0,-22 0 15,0-21-15,21-1 0,-20 1 16,20 0-16,-21 0 0</inkml:trace>
  <inkml:trace contextRef="#ctx0" brushRef="#br0" timeOffset="32332.48">14901 487 0,'0'0'0,"21"0"31,1 0-31,20 0 0,-21 0 0,21 0 16,-20 0-16,20 0 0,0-21 16,22 21-16,-22-21 0,43-1 15,-43 22-15,-21 0 0,22 0 16,-22 0-16,0-21 0,0 21 0</inkml:trace>
  <inkml:trace contextRef="#ctx0" brushRef="#br0" timeOffset="32738.48">15600 656 0,'0'0'0,"0"21"0,21-21 31,0-21-15,0 21-16,0-21 0,22 0 15,-22 21-15,0-21 0,0 0 16,0-1-16,1 1 0,-1 0 0,0 0 16,-21 0-16,0 0 15,-21 21 1,0 0-1,-1 21-15,1-21 0,0 21 0,0 0 16,-21 0-16,20 0 0,1 1 16,0-1-16,0 21 0,0-21 0,0 0 15,21 1-15,0 20 0,0-21 16,0 0-16,0 0 0,0 1 0,21-1 16,0 0-16,0-21 15,43 0-15,-43 0 16,21 0-16,-21 0 0,0 0 0,22-21 15,-22 21-15,21-21 0,-21-1 16,22 1-16,-22 0 16,0 0-16,21 0 0</inkml:trace>
  <inkml:trace contextRef="#ctx0" brushRef="#br0" timeOffset="33443.94">16256 445 0,'-21'21'15,"0"0"-15,-1 0 16,22 0-16,-21 0 0,21 1 0,0-1 16,-21 0-16,0 0 0,21 0 15,-21 0-15,21 1 0,0-1 0,0 0 16,-21-21-16,21 21 16,-22 21-16,22-20 15,0-44 32,22 1-47,-22 0 0,21 0 16,-21 0-16,0 0 0,21-22 0,0 22 15,0 0-15,-21 0 16,21 0-16,1-22 0,-1 22 0,0 21 16,-21-21-16,21 0 0,0 0 15,0 21-15,1 0 0,-1 0 16,0 0-16,0 21 15,0 0-15,-21 0 0,0 0 16,0 0-16,0 1 0,0-1 16,0 0-16,0 21 0,0-21 0,0 1 15,0-1-15,0 0 0,0 0 16,0 21-16,0-20 0,0-1 16,0 0-1,0-42 1,0 0-1,21 21-15,-21-22 0,43-41 16,-22 42-16,0 0 0,0-1 0,0-20 16,1 21-16,-1 0 0,21 0 15,-21-1-15,0 1 0,22 0 16,-22 0-16,0 21 0,0 0 16,0 0-16,1 0 0,-1 0 0,0 0 15,-21 21-15,0 0 16,0 22-16,0-22 0,0 0 15,0 0-15,0 0 0,0 22 0,0-22 16,0 0-16,0 0 0,0 0 16,0 0-16,0 1 0,0-1 15,0 0-15,0 0 16,0-42 15,0 0-31,21 0 16,0 21-16,0-22 0</inkml:trace>
  <inkml:trace contextRef="#ctx0" brushRef="#br0" timeOffset="33863.14">17251 677 0,'-21'22'16,"42"-44"-16,-64 44 15,65-22 1,-1 0 0,21-22-16,-21 22 15,0-21-15,22 0 0,-1 21 0,-21-21 16,22 0-16,-22 0 0,21-1 16,-21 22-16,0-21 0,1 0 0,-1 0 15,0 0-15,-21 0 0,-21 21 31,0 0-31,-1 0 16,-20 0-16,0 21 0,-1 0 16,22 0-16,-21 0 0,0 0 0,20 1 15,1-1-15,-21 21 0,42-21 16,-21 0-16,21 1 0,0 20 0,-21-21 16,21 0-16,0 0 0,0 1 15,21-22-15,0 21 0,0-21 0,21 0 16,-20 0-16,20 0 0,0 0 15,1 0-15,-1 0 0,64-43 16,-64 22-16,0 0 0,1 0 16</inkml:trace>
  <inkml:trace contextRef="#ctx0" brushRef="#br0" timeOffset="34356.65">18055 466 0,'0'0'0,"0"-21"15,0 42 32,0 0-47,0 0 0,-21 0 16,21 0-16,-21 1 0,21 20 15,0-21-15,0 0 0,0 0 16,-21 1-16,-1 62 16,22-63-16,-21 1 0,21-1 15,0 0-15,0 0 16,0-42 15,0 0-15,0 0-16,0-22 0,0 22 15,21 0-15,-21-21 0,22-1 0,-1 22 16,0-21-16,0-1 0,0 22 16,22-21-16,-22 0 0,21 20 0,-21 1 15,22 0-15,-22 0 0,21 0 16,-21 21-16,22 0 0,-22 0 15,0 21-15,0 0 0,0 0 0,-21 0 16,21 22-16,-21-22 0,0 21 16,0-21-16,0 22 0,0-22 15,-21 21-15,21-21 0,-21 1 0,21-1 16,0 0-16,-21 0 0,21 0 16,0 0-16,0 1 0,0-1 15,21-21 1,0 0-16,0 0 0,1 0 0,-1 0 15,0 0-15,0 0 0,0-21 16,0-1-16,1 22 0,-1-21 0</inkml:trace>
  <inkml:trace contextRef="#ctx0" brushRef="#br0" timeOffset="34646.53">19092 0 0,'-21'0'16,"0"0"-16,0 0 16,0 21-16,-1 22 15,22-1-15,-21 21 0,0-20 16,0 20-16,0-20 0,0 20 0,-1-21 16,22 1-16,-21 41 15,0-62-15,21 20 0,0-21 0,0 0 16,0 22-16,0-22 0,0 0 15,21 0-15,0 0 16,1-21-16,-1 0 0,0 0 16,21 0-16,-21 0 0,1 0 15,-1 0-15,0-21 0,21 0 0,-21 0 16,1 0-16</inkml:trace>
  <inkml:trace contextRef="#ctx0" brushRef="#br0" timeOffset="34916.67">18754 296 0,'0'0'16,"-22"0"-16,1 0 0,42 0 31,1 0-31,20 22 0,-21-22 16,21 0-16,1 0 0,-1 0 0,0 0 15,1 0-15,-1 0 0,0-22 16,-20 22-16,20 0 0,-21 0 0,21 0 16,-20-21-16,-1 21 0,0 0 15</inkml:trace>
  <inkml:trace contextRef="#ctx0" brushRef="#br0" timeOffset="36131.76">1058 1503 0,'-21'0'16,"0"0"-16,63 0 109,-21 0-109,1 0 0,20 0 0,0 0 16,22 0-16,-22 0 0,22 0 15,-1 0-15,1 0 0,-1 0 0,1 0 16,20 0-16,-20 0 0,20 0 16,1 0-16,0-21 0,-1 21 15,22 0-15,0 0 0,0-21 16,21 21-16,0 0 0,-21-22 16,21 22-16,0 0 0,0-21 0,0 0 15,0 21-15,21-21 0,0 21 16,-21-21-16,169 0 0,-147 21 15,20-22-15,-21 22 0,0-21 16,254-21-16,-275 42 16,-21-21-16,21 21 0,0-21 15,-21 21-15,85-22 16,-107 22-16,1 0 0,-22-21 16,1 21-16,-1 0 0,-20-21 0,-1 21 15,0 0-15,-20 0 0,-1 0 16,0 0-16,0 0 0,0 0 15</inkml:trace>
  <inkml:trace contextRef="#ctx0" brushRef="#br0" timeOffset="37153.47">8064 1249 0,'0'0'15,"-42"0"-15,0 0 0,-1 0 16,1 0-16,21 0 0,-21 0 0,20 0 16,1 0-16,42 0 46,1 0-30,-1 0-16,0 0 0,21 0 0,1-21 16,-1 21-16,0 0 0,1 0 15,-1 0-15,0 0 0,1 0 0,20 0 16,-21 0-16,1 0 0,20 0 16,1 0-16,-1 0 0,1 0 0,-1 0 15,22 0-15,0 0 16,-22 0-16,22 0 0,-1 0 0,1 0 15,0 0-15,-1 0 0,1-21 0,21 21 16,0 0-16,21 0 0,-21 0 16,21 0-16,0 0 15,-22 0-15,22 0 0,0-22 0,0 22 0,0 0 16,22 0-16,126 0 16,-148 0-16,21 0 0,0 0 15,0-21-15,0 21 0,1 0 0,-1 0 16,21 0-16,-21 0 0,0 0 0,1 0 15,20 0-15,-21 0 0,0 0 16,0-21-16,1 21 0,-1 0 0,21 0 16,-21 0-16,0 0 0,22 0 15,-22 0-15,0 0 0,21 0 0,1 0 16,-1 0-16,0-21 0,-20 21 16,20 0-16,0 0 0,-21-21 15,22 21-15,-1 0 0,-21-21 0,22 21 16,-22 0-16,21-22 0,-21 22 15,22-21-15,-22 21 0,-21 0 0,21-21 16,-21 21-16,0 0 16,0-21-16,0 21 0,0 0 0,0-21 15,-21 21-15,0 0 0,-1 0 16,-20-21-16,0 21 0,-22-22 0,1 22 16,-1 0-16,22-21 15,-43 21-15,1 0 0,-22 0 16,0 0-16,0 0 15,-42 0 48</inkml:trace>
  <inkml:trace contextRef="#ctx0" brushRef="#br0" timeOffset="37255.9">19262 910 0,'-22'0'16,"1"0"-16,0 0 0,0 21 16,0-21-16,0 0 15,-1 0-15,1 0 0</inkml:trace>
  <inkml:trace contextRef="#ctx0" brushRef="#br0" timeOffset="39236.76">804 2561 0,'21'0'0,"-21"-21"110,0 0-79,22 0-16,-22 0-15,0-1 16,0 1 0,21 0-16,-21 0 15,0 0-15,0 0 16,0-1-16,0 1 16,-21 21-16,-1 0 15,1 0-15,0 0 0,-21 0 16,-1 0-16,-20 0 0,21 21 15,-22 1-15,1-1 0,-1 0 16,1 0-16,-1 0 0,22 0 0,-1 22 16,-20-22-16,21 21 0,-1-21 15,1 22-15,42-1 0,0 0 16,0 1-16,0-1 0,0 0 16,0 1-16,0-1 0,0 0 15,0 1-15,0-1 0,0 0 0,0 1 16,0-1-16,21 43 15,0-43-15,22 0 0,-22-20 16,21-1-16,0 21 0,1-42 0,-1 21 16,22 0-16,-22-21 0,43 0 15,-22 0-15,-21 0 0,1-21 16,-1 21-16,0-21 0,1 0 16,-1 0-16,0-22 0,1 22 15,-22 0-15,21-21 0,-21 21 0,1-22 16,-1 22-16,21 0 0,-42-21 15,42-22-15,-20 43 16,-22-43-16,0 22 16,21 0-16</inkml:trace>
  <inkml:trace contextRef="#ctx0" brushRef="#br0" timeOffset="39795.97">1249 2413 0,'0'-21'0,"0"42"0,0-63 16,0 21-16,0-1 15,-21 22 1,-1 0-16,1 0 16,0 0-16,21 22 15,0-1-15,-21 0 0,21 21 16,-21 1-16,21-1 0,0 0 16,0 1-16,0 20 0,0-21 15,0 128-15,0-128 16,0 0-16,0 1 0,0-1 15,0 43-15,0-64 16,0 21-16,0 1 0,0-22 16,0 0-16,0 0 15,0-42 17,0 0-32,0 0 0,0-1 0,0 1 15,0 0-15,0 0 0,0 0 16,0-22-16,0 22 0,0-21 15,21 21-15,0-22 0,0 22 16,0-21-16,1 0 0,20 20 0,0-20 16,-21 21-16,22 0 0,-1 0 15,22 21-15,-22 0 0,0 0 16,1 21-16,-22 0 0,21 0 16,-21 21-16,0-20 0,1 20 15,-22 0-15,0-21 0,0 22 0,0-1 16,0 0-16,0 1 0,-22-1 15,-20 22-15,42-43 16,-21 21-16,21-21 0,-21-21 16,21 21-16,0 1 0,0-44 31,0 1-31,0 0 16,0 0-16,21 0 0,0 0 0,-21-1 15</inkml:trace>
  <inkml:trace contextRef="#ctx0" brushRef="#br0" timeOffset="40224.87">1863 2942 0,'0'0'0,"-22"0"31,22-21-31,0 0 0,0 0 16,0 0-1,22-1-15,-1 1 16,0 21-16,0 0 0,0 0 16,0 0-16,1 0 0,-1 0 15,0 21-15,0 1 0,0-1 16,0 0-16,-21 0 0,22 0 16,-22 22-16,0-22 0,0 42 15,0-42-15,0 1 0,0 20 16,-22-21-16,1 0 0,21 0 0,-21 1 15,21-1-15,-21-21 0,21-21 32,0-1-32,0 1 0,0 0 15,0 0-15,0-21 0,0 20 16,21 1-16,-21-21 0,21 21 0,0 0 16,-21-1-16,22 1 15,20-42-15,-21 42 0,0-1 16,0 1-16,1 21 15,-1 0-15,0-21 0,0 21 16,0 0-16</inkml:trace>
  <inkml:trace contextRef="#ctx0" brushRef="#br0" timeOffset="40705.94">2688 2815 0,'0'-21'16,"-21"21"-16,0 0 16,0 0-16,-1 0 15,1 0-15,0 0 0,-21 21 16,21 0-16,-1 1 0,1-1 16,0 0-16,0 21 0,0-21 0,0 1 15,-1 20-15,22-21 0,-21 0 16,21 22-16,0-1 0,0-21 15,0 0-15,21 0 0,1 1 16,-1-22-16,0 0 0,21 0 16,-21 0-16,22 0 0,-1 0 0,0 0 15,1-22-15,-1 1 0,0 0 16,1 0-16,20-43 16,-42 43-16,1 0 0,-1-21 15,-21 21-15,0-22 0,0-41 16,0 62-16,-21 1 0,-1 0 15,-20 0-15,21 0 0,-43 21 16,22 0-16,0 0 16,-1 0-16,1 21 0,0 0 0,-1 0 15,22 0-15,-21 1 0,0 41 16,20-42-16,1 22 0,21-22 16,0 0-16,0 21 0,0-21 15,0 1-15,21-1 0,22-21 16,-22 0-16,21 21 0,1-21 0,-22 0 15</inkml:trace>
  <inkml:trace contextRef="#ctx0" brushRef="#br0" timeOffset="41448.78">3175 2815 0,'-64'-21'31,"43"42"-15,0 0-16,21 1 16,0-1-16,-21 0 0,21 21 15,0-21-15,0 1 0,0-1 16,0 0-16,0 21 0,0-21 0,0 1 16,0-1-16,0 0 0,0 0 15,0 0-15,0-42 47,0 0-47,0 0 16,0 0-16,0-1 0,0 1 0,0 0 15,0 0-15,0-21 0,0 20 16,0 1-16,0-21 0,0 21 16,21 0-16,0-22 0,-21 22 15,21 0-15,1 0 0,-1 0 0,0 21 16,0 0-16,21 0 0,-20 0 15,-1 0-15,0 0 0,0 21 0,0 0 16,0 0-16,-21 21 0,22-20 16,-22-1-16,21 0 0,-21 21 0,0-21 15,0 1-15,0-1 0,0 21 16,0-21-16,0 0 0,0 1 0,0-1 16,0 0-16,0 0 15,0-42 16,0 0-31,0 0 16,0-1-16,0 1 16,0-21-16,0 21 0,0 0 0,0-22 15,21 22-15,21-42 16,-21 20-16,1 22 0,20-21 0,-21 21 16,21-1-16,1 22 0,-1 0 15,-21 0-15,22 0 0,-22 0 0,21 0 16,-21 22-16,0-1 0,1 0 15,-22 21-15,0-21 0,0 1 0,0 20 16,0-21-16,0 0 0,0 22 16,-22-22-16,22 0 0,-21 0 15,0 0-15,0 0 0,0 1 0,21-1 16,-21-21-16,21 21 0,21-42 47,0 0-47,0 21 0</inkml:trace>
  <inkml:trace contextRef="#ctx0" brushRef="#br0" timeOffset="41813.69">4000 2963 0,'0'22'0,"22"-22"16,-1 0-16,0 0 15,0 0-15,0 0 0,0 0 16,1-22-16,-1 22 0,0-21 0,0 21 16,0-21-16,0 0 0,1 0 0,-1 0 15,0-1-15,-21 1 0,0 0 16,0 0-16,0 0 0,0 0 16,-21 21-16,0 0 0,-1 0 15,1 0-15,0 0 0,0 0 0,-21 21 16,20 0-16,1 0 0,-21 0 15,21 0-15,0 1 0,-1 20 16,22-21-16,0 21 0,-21-20 16,21 20-16,0-21 0,0 21 0,0-20 15,0-1-15,0 0 0,21 0 16,-21 0-16,22 0 0,-1-21 16,0 0-16,0 0 0,21 0 0,-20 0 15,-1 0-15,21-21 0,-21 0 0,22 0 16</inkml:trace>
  <inkml:trace contextRef="#ctx0" brushRef="#br0" timeOffset="42393.14">4932 2096 0,'0'0'0,"0"-22"15,21 22-15,-21-21 0,0 42 32,0 1-17,0-1-15,0 0 0,0 21 16,0 1-16,0 20 0,0 1 0,-21-1 16,21 1-16,-21 20 0,21-20 15,0-1-15,-22 1 0,1-1 0,0-20 16,21 20-16,0-21 0,0 1 15,0-22-15,-21 0 0,21 0 0,0 0 16,0 1-16,21-22 31,0 0-31,0-22 0,-21 1 16,0-21-16</inkml:trace>
  <inkml:trace contextRef="#ctx0" brushRef="#br0" timeOffset="42846.84">4424 2244 0,'-43'0'0,"86"0"0,-107-21 0,43 21 16,0-22-16,0 22 0,21-21 15,0 0-15,0 0 16,21 0-16,0 21 0,0-21 15,22 21-15,-1-22 0,21 22 16,22 0-16,0 0 0,-1 0 0,1 0 16,21 0-16,-21 0 0,-1 22 15,22-1-15,-42 0 0,20 21 0,43 43 16,-84-43-16,-1 1 16,-21 20-16,-21 1 0,0-22 0,0 21 15,-42 64-15,-22-84 16,22 20-16,-22-20 0,-20 20 15,-1-21-15,0 1 0,1-22 0,-22 21 16,21 1-16,1-22 0,-1 0 16,-84 21-16,126-42 15,1 0-15,0 0 0,20 0 16,1 0-16,0 0 0,0-21 16,21 0-16,0 0 15,21 0-15,0 21 0,43-43 16,-43 43-16,21-21 0,1 0 15,-1 21-15,106-42 16</inkml:trace>
  <inkml:trace contextRef="#ctx0" brushRef="#br0" timeOffset="43308.89">5376 2836 0,'0'0'0,"-21"0"0,21-21 15,-21 0-15,21 0 16,0 0-16,0 0 16,0-1-1,0 1-15,21 21 0,0-21 0,0 21 16,1 0-16,20 0 0,-21 0 15,21 0-15,1 0 0,-1 21 0,43 22 16,-43-22-16,-21 0 16,22 0-16,-22 21 0,0-20 0,0 20 15,-21 0-15,0-21 0,0 1 16,-21-1-16,0 0 0,-22 21 16,22-21-16,0-21 15,21 22-15,-21-22 0,0 0 16,0-22-1,21 1 1,0 0-16,0 0 0,0 0 16,0 0-16,0-1 0,21 22 0,0-21 15,-21 0-15,21 0 0,0 0 16,22 0-16,-22-1 0,0 1 0,21 0 16,-21 0-16,22 0 0,-22 0 15,21-1-15,-21 1 0,22 0 0</inkml:trace>
  <inkml:trace contextRef="#ctx0" brushRef="#br0" timeOffset="43512.83">6244 2625 0,'0'21'16,"0"0"-1,0 0-15,0 0 16,0 22-16,0-22 0,-21 0 16,21 0-16,-21 22 0,21-22 0,-21 0 15,21 0-15,0 0 0,0 22 16,0-22-16,0 0 0,0 0 15,0 0 1,21-42 0,0 0-1,0 0-15</inkml:trace>
  <inkml:trace contextRef="#ctx0" brushRef="#br0" timeOffset="43864.86">6308 2328 0,'-22'0'0,"44"0"0,-65 0 16,22 0-16,0 0 0,0 0 15,0 22-15,-1-22 0,1 21 0,21 21 16,-21-21-16,21 0 16,0 1-16,0-1 0,21 0 15,0-21-15,1 0 16,20 0-16,-21 0 0,0 0 0,22 0 15,-22-21-15,0 0 16,0-1-16,0 22 0,0-21 0,-21 0 16,0 0-16,0 0 0,0 0 15,0-1-15,0 1 0,-21 21 16,0 0-16,0-21 0,0 21 0,-22 0 0,22 0 16,0 0-16,0 21 0,0-21 15,-22 21-15,43 1 0,0-1 0,-21 21 16,21-21-16,0 0 0,0 22 15,0-22-15,21 0 0,1 21 16,-22-20-16,21-1 0,21-21 0,-21 21 16,0 0-16</inkml:trace>
  <inkml:trace contextRef="#ctx0" brushRef="#br0" timeOffset="44136.36">6562 2667 0,'0'0'0,"-22"0"0,22 21 31,0 0-15,0 1-16,0-1 16,0 0-16,22 0 0,-22 0 0,21 0 15,-21 1-15,0-1 0,21 21 16,-21-21-16,21 0 0,-21 1 15,0-1-15,21 0 16,0-21 0,-21-21-16,22 21 15,-1-21-15,-21-1 0</inkml:trace>
  <inkml:trace contextRef="#ctx0" brushRef="#br0" timeOffset="44376.94">7027 2582 0,'0'0'0,"0"-21"16,-21 42 0,0 1-16,0-22 15,0 21-15,-1 0 0,1 21 0,0-21 16,0 1-16,0 20 0,0-21 16,-22 0-16,22 22 0,-21-1 15,21-21-15,-1 0 0,22 22 0,-21-43 16,21 21-16,-21 0 0,21 0 15,0 0-15,21-21 16,0 0-16,22 0 16,-22 0-16,0-21 0,21 0 15,1 21-15</inkml:trace>
  <inkml:trace contextRef="#ctx0" brushRef="#br0" timeOffset="44756.78">7175 2836 0,'22'0'47,"-1"0"-31,0-21-16,-21 0 16,21 21-16,0-21 0,0 21 15,-21-21-15,22 0 0,-22-1 16,21 1-16,-21 0 0,0 0 15,0 0-15,-21 21 16,-1 0 0,1 0-16,0 0 0,0 0 0,0 21 15,0 0-15,-1 0 0,1 22 16,0-22-16,21 21 0,-21 0 16,21-20-16,0-1 0,-21 0 15,21 21-15,0-21 0,0 1 16,0-1-16,0 0 0,21 0 15,0-21-15,0 21 0,0-21 16,1 0-16,-1 0 0,0 0 0,21 0 16,-21 0-16,22 0 0,-22 0 15,21 0-15,-21-21 0</inkml:trace>
  <inkml:trace contextRef="#ctx0" brushRef="#br0" timeOffset="45169.78">7620 2731 0,'0'0'0,"0"-85"32,0 64-17,0 0-15,21 21 16,0-22-16,0 22 0,1 0 0,-1 0 16,0 0-16,21 0 0,-21 0 15,1 22-15,-1-22 0,0 21 0,0 0 16,-21 21-16,21-21 0,-21 1 15,0 20-15,0-21 0,0 0 0,0 22 16,0-22-16,0 0 0,0 21 16,-63 22-16,63-43 15,-21 0-15,-1-21 0,1 21 0,0-21 16,0 0-16,21-21 31,0 0-15,21 0-16,0 0 0,0-22 0,1 22 15,-1-21-15,0-1 0,21 22 0,-21-21 16,22 0-16,-22-1 0,21 1 16,-21 21-16,22 0 0,-22-22 0,0 22 15,0 21-15,0-21 0,1 0 16,-1 21-16,0 0 0,0 0 0,-21-21 16</inkml:trace>
  <inkml:trace contextRef="#ctx0" brushRef="#br0" timeOffset="46280.32">10266 2350 0,'21'0'0,"-21"-22"0,21 22 15,-21-21-15,0 0 16,21 0-16,-21 0 16,0 0-1,-21 21-15,0-22 16,0 22-16,0 0 0,-1 0 16,-20 0-16,0 0 0,-1 0 15,1 22-15,0-1 0,-1 0 0,-20 0 16,21 0-16,-22 22 0,22-1 15,-22 0-15,22 22 0,0-22 0,20 22 16,-20-1-16,21-21 0,21 64 16,0-42-16,0-22 0,0 0 15,0-20-15,21 20 0,43 0 16,-22-21-16,0 1 0,1-22 16,-1 0-16,21 21 0,-20-21 15,20 0-15,-20 0 0,-1 0 16,43 0-16,-64-21 0,21 21 15,-21-22-15,22 22 0,-22-21 16,21-21-16,-21 42 16,0-21-16,1 0 0,-1-1 15,0 1-15,0 0 0,0 0 16,0 0-16,1 0 0,-1-1 0</inkml:trace>
  <inkml:trace contextRef="#ctx0" brushRef="#br0" timeOffset="46572.88">11388 2477 0,'0'0'0,"-43"0"31,64 0-15,1 0 0,-1 0-16,0-22 0,21 22 0,-21 0 15,1 0-15,-1 0 0,0-21 16,0 21-16,21 0 0,-20 0 16,-1 0-1,-42 0 1</inkml:trace>
  <inkml:trace contextRef="#ctx0" brushRef="#br0" timeOffset="46752.57">11324 2646 0,'0'0'16,"0"21"-16,21-21 31,0 0-31,1 0 0,-1 0 15,0 0-15,0 0 16,0-21-16,0 21 0,22 0 0,-22-21 16,0 0-16,0 21 0,0 0 15,1-22-15</inkml:trace>
  <inkml:trace contextRef="#ctx0" brushRef="#br0" timeOffset="47509.57">12277 2625 0,'0'0'0,"0"-21"16,0-43-1,21 64-15,-21-21 0,0-21 16,21 20-16,-21 1 0,0 0 15,0 0-15,21 21 0,0-21 0,-21 0 16,21 21-16,1 0 16,-1 0-16,0 0 0,0 0 15,0 0-15,0 21 0,1 0 16,-1 0-16,0 21 0,0 1 16,-21-1-16,0 0 0,21 1 0,-21-1 15,0 0-15,0 1 16,0-1-16,0 22 0,0-43 0,0 0 15,0 0-15,-21 0 16,21 0-16,0-42 31,0 0-31,0 0 16,0 0-16,0-22 0,0 1 16,0 0-16,21-1 0,0 1 15,-21 0-15,22 21 0,-1-22 0,21 1 16,-21 0-16,22 20 15,-22 1-15,21 0 0,0 0 0,43-21 16,-43 42-16,-20 0 0,20 0 16,0 0-16,-21 21 0,1 0 0,20 64 15,-42-64-15,21 21 16,-21 0-16,0 1 0,0-1 16,0 22-16,0-43 0,-21 21 15,21-21-15,-21 0 0,21 1 16,-21-1-16,21 0 0,21-42 47,0 0-47,0-1 0,-21 1 15,21 0-15</inkml:trace>
  <inkml:trace contextRef="#ctx0" brushRef="#br0" timeOffset="47916.92">13420 2604 0,'0'21'16,"21"-21"-16,0 0 15,0 0-15,0 0 16,0 0-16,1 0 0,-1 0 16,0-21-16,0-1 0,0 1 0,0 21 15,1-21-15,-1 0 0,0 0 16,0-22-16,0 22 0,-21 0 0,0 0 15,0 0-15,0 0 16,0-1-16,0 1 0,-21 21 16,0 0-16,0 0 15,-22 0-15,1 21 16,21 1-16,-21-1 0,20 0 0,1 21 0,0 1 16,0-22-16,21 21 15,0 0-15,0 1 0,0-22 0,0 42 16,0-20-16,0 20 15,21-42-15,0 1 0,22 20 16,-22-42-16,0 21 0,21-21 16,-21 0-16,1 0 0,-1 0 15,21 0-15,-21 0 0,22 0 0,-22 0 16,21-21-16,-21 0 0,22 0 16,-1-1-16,0 1 0,1-21 0</inkml:trace>
  <inkml:trace contextRef="#ctx0" brushRef="#br0" timeOffset="48180.95">14563 2392 0,'0'0'0,"-22"0"31,22 21-31,-21 0 0,0 0 16,21 1-16,-21 20 0,0-21 15,0 21-15,-1-20 0,1 20 16,-21-21-16,21 21 0,-43 22 15,43-43-15,-21 21 0,-1-20 16,22-1-16,0 0 0,-21 0 0,-1 0 16,22 0-16,42-21 47,1-21-47,-1 0 15,0 0-15,21 21 0</inkml:trace>
  <inkml:trace contextRef="#ctx0" brushRef="#br0" timeOffset="48434.95">14690 2625 0,'-43'21'16,"22"-21"-1,21 21-15,-21 0 0,0 0 16,-22 1-16,22-1 0,0 0 0,-21 0 15,21 0-15,-22 0 0,1 1 0,21 20 16,-22-21-16,-41 21 16,63-20-16,-1-22 15,44 0 1,20-22 0,-21 22-16,0-21 0,22 0 15,-22 0-15,21 0 0</inkml:trace>
  <inkml:trace contextRef="#ctx0" brushRef="#br0" timeOffset="48652.97">14626 2646 0,'0'0'0,"0"-21"0,21 21 15,0 0 1,-21 21 0,0 0-16,22 0 15,-22 0-15,21 1 0,-21-1 0,0 0 16,21-21-16,-21 21 0,42 21 15,-42-20-15,21-22 0,-21 21 16,22 0-16,-1-21 0,0 0 16,0 0-1,0 0-15,-21-21 16,21 0-16,1-1 0,-22 1 0</inkml:trace>
  <inkml:trace contextRef="#ctx0" brushRef="#br0" timeOffset="48868.25">15176 2350 0,'0'0'0,"0"-22"0,-21 22 16,0 0-1,0 0-15,21 22 0,-21-1 0,0 0 16,-1 0-16,1 21 0,0-20 16,0 20-16,21 0 0,-21 1 15,0-1-15,21 0 0,0-21 0,-22 22 16,1-1-16,21-21 0,-21 22 15,21-22-15,0 0 0,0 0 16,21-21 0</inkml:trace>
  <inkml:trace contextRef="#ctx0" brushRef="#br0" timeOffset="49600.85">17124 2032 0,'21'0'0,"-42"0"0,42-21 16,0 21-16,-21-21 0,21 0 15,-21-1-15,0 1 16,0 0-16,-21 0 0,0 21 16,0-21-16,-22 21 0,22 0 15,-21 0-15,21 0 0,-22 0 0,1 0 16,-21 21-16,20 0 0,-20 0 15,20 22-15,-20-1 0,-1 0 0,1 1 16,-1 20-16,1 1 0,-1-1 16,22 1-16,0-1 0,21 1 15,-1-1-15,22 1 0,0-1 16,0-21-16,85 85 16,-43-105-16,1-1 0,20 0 0,1 0 15,-1-21-15,1 0 0,-1 0 16,1 0-16,-1 0 0,43-42 15,-42 21-15,-1-22 0,64-20 16,-63 20-16</inkml:trace>
  <inkml:trace contextRef="#ctx0" brushRef="#br0" timeOffset="50113.7">17865 1693 0,'0'0'0,"-22"-21"0,1 0 0,0 21 15,0 0-15,0 0 16,21 21-16,-21 0 0,-1 1 0,1 20 16,0 64-16,21-64 15,-21 22-15,21-1 0,-21-21 0,21 22 16,0-1-16,0-20 16,0 20-16,0 1 0,-21-1 0,21-20 15,-22 20-15,22-21 0,0 22 0,0-22 16,-21-21-16,21 22 0,0-22 15,-21 0-15,21 0 0,-21-21 32,21-21-32,-21 0 15,21-21-15,0 20 0,0-20 16,0 21-16,0-21 0,21-1 0,0 1 16,0 0-16,0-1 0,1 1 15,-1 21-15,21-22 0,0 22 0,-20 0 16,20 0-16,0 0 0,1 21 15,-22 0-15,21 0 0,0 0 0,1 0 16,-1 0-16,-21 21 0,0 0 16,1 0-16,-1 64 0,-21-64 15,0 21-15,0 43 0,-21-43 16,-22 22 0,22-22-16,0-21 0,0 1 0,0-1 15,-1 0-15,1 0 16,21 0-16,21-21 31,1-21-31,-1 0 0,0 21 0,21-42 16,-21 20-16</inkml:trace>
  <inkml:trace contextRef="#ctx0" brushRef="#br0" timeOffset="50519.95">18330 2371 0,'0'0'0,"0"-21"16,0-1-16,0 1 15,21 21-15,1 0 16,-1 0-16,0 0 0,0 0 16,21 0-16,-20 0 0,-1 21 15,21 1-15,-21-1 0,0 0 0,1 21 16,-1-21-16,0 22 0,0-22 15,-21 21-15,0-21 0,0 22 0,0-22 16,0 21-16,0-21 0,0 1 0,-21-1 16,0 0-16,0 0 15,-1-21-15,22-21 32,0 0-32,0 0 0,0-1 15,0-20-15,22 21 0,-1-21 16,0-1-16,0 22 0,-21-21 0,21-1 15,0 22-15,1 0 0,-1-21 16,21 21-16,-21-1 0,0 22 16,1 0-16,-1 0 15,-21-21-15,21 21 0,0 0 16</inkml:trace>
  <inkml:trace contextRef="#ctx0" brushRef="#br0" timeOffset="50960.93">19177 2371 0,'0'-21'15,"-21"21"1,0 0-16,-1 21 16,1 0-16,0 0 15,0 0-15,-21 22 0,20-22 16,1 21-16,0-21 0,21 22 0,-21-1 15,0 21-15,21-41 16,0 20-16,0-21 0,0 0 16,0 0-16,42 1 0,-21-1 15,0-21-15,1 0 0,20 0 16,-21 0-16,21 0 0,22-21 16,-22-1-16,1 22 0,-22-21 15,21 0-15,0-21 0,1-22 16,-22 22-16,0 0 0,0-1 15,-21 1-15,21 0 0,-21-43 16,0 64-16,0-22 0,-21 22 0,0 0 16,0 21-16,-43-21 15,22 21-15,21 0 0,-21 0 0,20 0 16,-20 21-16,21 0 16,-21 22-16,20-1 0,1-21 15,0 0-15,21 22 0,-21-22 16,21 21-16,0-21 0,21-21 15,0 0-15</inkml:trace>
  <inkml:trace contextRef="#ctx0" brushRef="#br0" timeOffset="51736.33">19854 2350 0,'-21'-22'0,"42"44"0,-63-44 16,21 22 0,0 0-1,-1 22-15,22-1 16,0 0-16,0 0 0,0 21 0,0-20 16,-21 20-16,21-21 0,0 21 15,0 1-15,0-22 0,0 21 16,-21-21-16,21 1 0,0-1 0,0 0 15,0 0-15,0 0 0,0 0 16,-21-42 15,21 0-31,0 0 16,0 0-16,0-22 0,0 22 16,0-21-16,0 21 0,0-22 15,0 1-15,21 0 0,0 21 0,0-22 16,1 22-16,-1 0 0,21-21 15,-21 20-15,0 1 0,1 21 16,-1 0-16,0 0 0,0 0 0,0 0 16,0 0-16,1 0 15,-1 0-15,0 21 0,0 1 0,21 41 16,-42-42-16,0 0 16,0 22-16,0-22 0,0 21 0,0-21 15,0 22-15,0-22 16,0 0-16,0 0 0,0 0 0,0 1 15,0-44 32,0 1-47,0-21 16,0 21-16,0 0 0,0-22 0,22 1 16,-22 21-16,21-22 15,0 1-15,0 21 0,0 0 0,22 0 16,-22-1-16,0 1 0,0 0 15,0 21-15,22 0 0,-1 0 16,0 0-16,-21 0 0,1 21 16,-1 0-16,0 1 0,-21 20 0,21 21 15,-21-20-15,0-1 0,0-21 16,0 22-16,-21-22 0,0 42 16,0-42-16,-1 1 0,22-1 15,0 0-15,-21-21 0,21 21 16,-21-21-16,42-21 31,0 21-31,1-21 16,-1 0-16</inkml:trace>
  <inkml:trace contextRef="#ctx0" brushRef="#br0" timeOffset="52110.95">20849 2455 0,'-21'22'32,"42"-22"-17,0 0 1,0 0-16,1 0 0,20 0 0,-21-22 16,0 22-16,0-21 0,22 0 15,-22 0-15,0 0 0,0 21 0,-21-21 16,0-1-16,0 1 15,0 0-15,0 0 16,-21 21-16,-21 0 0,21 0 16,-22 0-16,22 21 0,-21 0 0,-1 0 15,22 1-15,-21-1 0,21 21 0,0 0 16,-22 43 0,43-64-16,0 22 0,0-1 0,0-21 15,0 0-15,43 22 16,-1-22-16,-21 0 0,21-21 0,-20 0 15,20 0-15,0 0 0,-21 0 16,22-21-16,-1 0 0,-21 21 0,0-22 16</inkml:trace>
  <inkml:trace contextRef="#ctx0" brushRef="#br0" timeOffset="54764.68">21590 1820 0,'0'0'0,"0"-21"15,0 0 1,0 0-16,-21 21 31,0 21-15,21 0-16,0 0 0,-22 22 15,1-1-15,21 0 0,-21 22 0,21-22 16,0 22-16,-21-1 0,0 1 16,0-1-16,21 1 0,-22 20 0,1 43 15,0-84-15,21-1 16,-21 0-16,21 1 0,0-22 0,0 0 15,0 0-15,0 0 16,0-42 0,0 0-16,0 0 15,0 0-15,0-22 0,0 1 16</inkml:trace>
  <inkml:trace contextRef="#ctx0" brushRef="#br0" timeOffset="55166.38">21167 1905 0,'0'0'0,"-22"-106"31,22 85-31,0 0 16,22 0-16,-1 0 0,0-1 16,0 1-16,21 21 0,1-21 15,20 21-15,1 0 0,-1 0 0,22 0 16,0 0-16,-1 21 0,1 22 15,-22-22-15,1 21 0,-1 0 16,1 22-16,-1-22 0,-20 22 0,-22-22 16,21 22-16,-42-22 0,0 21 0,0 1 15,0-22-15,-21 22 16,0-1-16,0-20 0,-22 20 0,-20-21 0,21 1 16,-85 41-1,84-62-15,-20-1 0,-1 0 0,22 0 16,-22 0-16,22-21 0,0 0 15,21 21-15,-22-21 0,22 0 0,0 0 16,0 0-16,0 0 0,-1-21 16,22 0-1,0 0 1,22 21-16,-1-21 0,0 21 16,21-21-16,-21-1 0</inkml:trace>
  <inkml:trace contextRef="#ctx0" brushRef="#br0" timeOffset="55612.95">22161 2519 0,'-21'-42'15,"21"20"-15,0 1 16,-21 0-16,21 0 0,0 0 15,0 0-15,0-1 16,0 1-16,21 21 0,0-21 0,1 21 16,20 0-1,-21 0-15,0 0 0,22 0 0,-22 0 16,21 21-16,-21 0 0,22 1 16,-1 41-16,-21-21 0,0 1 15,-21-1-15,0 0 0,0 1 0,0-1 16,0 0-16,-21-20 0,21 20 15,0-21-15,-21 0 0,0 0 16,21-42 15,0 0-31,0 0 0,0 0 16,0 0-16,0-22 0,0 22 0,0-21 16,0 21-16,0-22 15,21 22-15,0-21 0,-21 21 0,21-1 16,0 1-16,1 0 0,-1 21 15,0-21-15,0 0 0,0 21 0,22 0 16,-22-21-16,21 21 0,-21 0 16,0 0-16</inkml:trace>
  <inkml:trace contextRef="#ctx0" brushRef="#br0" timeOffset="55800.54">22945 2328 0,'0'0'0,"0"22"31,0-1-31,0 0 0,0 0 0,-22 0 16,22 22-16,0-22 0,0 21 15,-21-21-15,21 0 0,-21 22 16,0-1-16,21-21 0,0 0 16,0 1-16,0-1 15,0-42 17,0-1-32,0 1 15,0-21-15</inkml:trace>
  <inkml:trace contextRef="#ctx0" brushRef="#br0" timeOffset="55977.07">22923 2159 0,'0'0'0,"-21"0"0,21-21 0,-21 21 16,0 0-16,42 0 47,0 21-32,0 0-15,1-21 0,-1 21 16,0-21-16,0 22 0</inkml:trace>
  <inkml:trace contextRef="#ctx0" brushRef="#br0" timeOffset="56364.52">23177 2328 0,'0'22'31,"0"-1"-15,0 0-16,0 0 0,0 0 0,0 0 15,0 22-15,0-22 0,22 0 16,-22 21-16,0-20 0,0-1 0,0 21 16,0-21-16,0 0 0,0 1 15,0-1-15,0 0 0,21-21 47,-21-21-47,0 0 0,21-1 16,0 1-16,-21-21 0,21 21 0,0-22 15,-21 1-15,22 21 0,-1-21 16,-21 20-16,42-41 16,-42 42-16,0 0 0,21 21 15,-21-22-15,21 22 0,1 22 31,-22-1-15,21 0 0</inkml:trace>
  <inkml:trace contextRef="#ctx0" brushRef="#br0" timeOffset="56688.82">23580 2498 0,'21'-21'31,"0"-1"-31,0 1 16,-21 0-16,21 21 0,0-21 15,-21 0-15,22 0 0,-22-1 16,21 22-16,-42 0 31,-1 0-15,1 0-16,0 22 0,0-1 0,0 0 15,0 0-15,-1 0 0,1 22 16,21-22-16,-21 21 0,21-21 0,-21 22 16,21-22-16,0 0 0,0 0 0,0 0 15,0 0-15,0 1 0,0-1 16,21-21-16,0 0 0,0 0 16,22 0-16,-22 0 0,21 0 15,1 0-15,-1-21 0,0 21 0,1-22 16</inkml:trace>
  <inkml:trace contextRef="#ctx0" brushRef="#br0" timeOffset="57076.94">24024 2455 0,'0'0'0,"-21"-21"0,21 0 16,-21 0-16,21 0 16,0 0-16,0-1 15,21 1 1,0 21-16,0 0 0,0 0 0,1-21 15,-1 21-15,0 0 0,0 0 16,0 0-16,0 0 0,22 21 16,-22 0-16,0 1 15,-21-1-15,0 0 0,0 21 0,0-21 16,0 22-16,0-22 0,0 21 16,0-21-16,-21 1 0,0 20 0,21-21 15,-21 0-15,-1 0 0,1 1 16,0-22-1,21-22 1,0 1 0,0 0-16,21 0 15,0 0-15,-21-22 0,22 22 0,-1 0 16,-21 0-16,21-21 0,0 20 16,0 1-16,0 0 15,-21 0-15,22 21 0,-22-21 16,21 21-16,0-21 0</inkml:trace>
  <inkml:trace contextRef="#ctx0" brushRef="#br0" timeOffset="57409.95">24892 2180 0,'0'0'0,"0"-21"0,-21 21 16,0 0-1,-1 0-15,1 0 16,0 0-16,0 21 0,0 0 16,0 1-16,-1-1 0,1 0 0,21 21 15,-21 1-15,0-22 0,0 21 16,0 0-16,21-20 0,0 20 0,0-21 15,-22 21-15,22-20 0,0 20 16,0-21-16,0 0 0,0 0 0,0 1 16,22-1-16,-1-21 15,0 0-15,0 0 0,0 0 16,0 0-16,1 0 0,-1 0 16,21-21-16</inkml:trace>
  <inkml:trace contextRef="#ctx0" brushRef="#br0" timeOffset="57784.88">25125 2201 0,'0'-21'0,"0"42"0,0-63 0,0 21 16,0 0-1,21 21 1,0 0-16,0 0 15,0 0-15,1 0 0,-1 21 16,0 0-16,0 0 0,0 0 0,0 1 16,-21-1-16,0 21 0,0-21 15,0 22-15,0-1 0,0-21 0,0 21 16,0 1-16,-21-1 0,-21 0 16,21 1-16,0-22 0,-1 0 15,-20 0-15,21 0 0,0-21 16,0 22-16,-1-1 0,1-21 15,21 21 1,-21-21-16,21-21 47,0 0-47,0-1 16</inkml:trace>
  <inkml:trace contextRef="#ctx0" brushRef="#br0" timeOffset="63394.82">25823 2286 0,'0'21'31,"21"-21"47,1 0-78,-22-21 16,21 21-16,-21-21 15,0 0-15,0 0 16,-21 21 15,-1 0-15,22 21-16,0 0 15,0 0-15,22-21 63,-1 0-63,-21-21 16,0 0-1,0 0 1,-21 21-1,-1 0 1,1 21 0,21 0-16,0 0 15,-21-21-15,21 21 16</inkml:trace>
  <inkml:trace contextRef="#ctx0" brushRef="#br0" timeOffset="64411.4">25887 2625 0,'0'0'0,"0"21"0,-21-21 16,21-21 31,0 0-32,21 21-15,0 0 32,0 0-32,0 21 15,-21 0-15,0 0 16,0 0-1,-21 0 1,0-21-16,0 0 0,21 22 16,-43-22-16,22 0 15,0 0-15,21-22 16,-21 22-16,21-21 0,-21 0 16,21 0-1,0 0 1,21 21-1,0 0-15,0 0 0,0 0 16,1 0-16,-1 21 16,-21 0-1,0 0-15,0 0 16,0 1 0,-21-22-16,-1 0 0,1 21 15,0-21-15,0 0 31,21-21-15,0-1 0,0 1-1,21 0 1,0 21 15,-21-21-31,21 21 0,-21 21 47,0 0-31,0 0-16,0 1 15,-21-1 1,0-21-16,0 0 31,0 0-31,21-21 16,0-1-1,0 1-15,0 0 16,0 0 0,21 21 15,21 0-31,-21 0 16,1 0-16,41 21 0,-42 0 15,0 0-15,1 1 16,-1-1-16,0 0 0,0 0 0,-21 0 15,0 0-15,0 1 0,0 20 0,-21-21 16,-21 0-16,-1 22 0,-20-22 16,-1 21-16,1-21 0,20 0 0,-84 22 15,85-22-15,0-21 16,-1 0-16,1 0 0,21 0 0,0 0 16,0 0-16</inkml:trace>
  <inkml:trace contextRef="#ctx0" brushRef="#br0" timeOffset="65344.44">25844 2244 0,'-21'0'0,"21"21"16,0 0 0,0 0-1,21-21 16,1 0-15,-1-21-16,-21 0 16,0 0-1,0 0-15,-21 21 47,-1 0-47,1 21 16,0 0-16,21 0 0,0 0 15,-21 0-15,21 1 16,0-1-16,0 0 16,21-21 15,0 0-15,0-21-16,-21 0 0,22-1 15,-22 1-15,0 0 16,0 0-16,0 0 15,-22 21 1,1 0 0,21 21-1,-21-21-15,21 21 0,0 0 16,0 0-16,0 1 16,21-22-1,0 21 1</inkml:trace>
  <inkml:trace contextRef="#ctx0" brushRef="#br0" timeOffset="71359.94">1101 4509 0,'21'-22'16,"0"22"-16,-21-21 15,21 0 1,0 21-16,-21-21 0,0 0 16,0 0-16,0-1 15,-42 22 1,21 0-16,0 0 0,-22 0 16,1 0-16,0 0 0,-22 22 15,22-1-15,-22 0 0,22 0 0,-22 21 16,1-20-16,21 20 0,-22 0 15,22 22-15,-1-22 16,1 22-16,21-1 0,0-21 0,0 22 16,21-1-16,0-20 0,0 20 15,0-20-15,21-1 0,0 0 16,21 1-16,1-22 0,-1 0 0,21 0 16,1-21-16,-22 0 0,22 0 15,-1 0-15,1 0 0,-1 0 0,-20-21 16,20 0-16,-21 21 0,1-43 15,-1 22-15,-21 0 0,22-21 16,-22-1-16,21 1 0,-21 0 0,0-22 16</inkml:trace>
  <inkml:trace contextRef="#ctx0" brushRef="#br0" timeOffset="71892.47">1672 4297 0,'0'0'0,"-21"0"16,0 0-16,0 0 16,-1 0-16,1 21 0,0 0 15,0 0-15,0 22 0,0-22 16,21 21-16,0 1 0,0-1 16,0 0-16,0 1 0,0 20 0,0-21 15,0 22-15,0-22 16,0 22-16,0-22 0,0 22 0,0-22 15,0-21-15,0 21 0,0-20 16,0-1-16,0 0 0,0 0 16,-22-21-1,22-21 1,0 0-16,0-22 0,0 22 16,0-21-16,0 0 0,0 20 15,22-20-15,-1 0 0,0-1 0,21 1 16,-21 0-16,22-1 0,-1 22 15,0-21-15,1 21 0,-1 0 16,0-1-16,1 22 0,-1 0 16,0 0-16,1 0 0,-22 22 15,0 20-15,-21-21 0,0 21 16,0 1-16,0-1 0,0 0 0,0 1 16,-21-1-16,0 0 0,0 1 15,-1-1-15,1 22 0,0-43 16,0 0-16,21 0 15,0-42 1,0 0-16,0 0 16,21-1-16,0-20 15,0 21-15,-21 0 0,22 0 0,-1-22 16</inkml:trace>
  <inkml:trace contextRef="#ctx0" brushRef="#br0" timeOffset="72293.41">2222 4678 0,'0'0'0,"-21"0"0,21-21 0,-21 0 16,21-1-16,0 1 16,21 0-1,0 21-15,1 0 0,-1 0 16,21 0-16,-21 0 0,0 0 15,22 0-15,-22 0 0,21 0 0,-21 21 16,22 0-16,-22 1 0,-21-1 16,21 21-16,-21-21 0,0 22 0,0-22 15,0 21-15,0 0 0,-21-20 16,0 20-16,0-21 0,21 21 0,-22-20 16,1-1-16,0-21 15,21-21 1,0-1-1,0-20-15,0 21 0,0-21 16,21 20-16,0-20 0,-21 21 16,22-21-16,-1 20 0,-21 1 0,21 0 15,0 0-15,0 0 0,0 21 16,1-21-16,-1-1 0,0 22 0,0-21 16,21 21-16,1 0 0</inkml:trace>
  <inkml:trace contextRef="#ctx0" brushRef="#br0" timeOffset="72752.8">3260 4551 0,'-43'-21'16,"22"21"-16,0 0 15,0 0-15,0 0 0,-1 21 16,1 0-16,0 0 15,0 0-15,0 1 0,0-1 0,21 21 16,-22 0-16,1-20 0,21 20 16,-21 0-16,21-21 0,0 22 0,0-22 15,0 21-15,0-21 0,0 1 16,42-22-16,-20 0 0,-1 0 0,0 0 16,0 0-16,0 0 0,22 0 15,-22-22-15,21 1 0,-21 0 16,0 0-16,1 0 0,20-22 0,-21 22 15,0-21-15,0 21 0,1-22 16,-22 1-16,0 0 0,0 21 0,0-22 16,0 22-16,0-21 0,-43 21 15,22-1-15,0 1 0,-43 21 16,22 0-16,0 0 0,-1 21 16,1 1-16,0-22 0,21 21 0,-22 0 15,1 21-15,21-21 0,0 1 16,-1 41-16,22-42 0,0 22 15,0-22-15,0 21 16,22-21-16,-1-21 0,21 21 0,-21-21 16,22 0-16,-1 0 0,0 0 15,1 0-15</inkml:trace>
  <inkml:trace contextRef="#ctx0" brushRef="#br0" timeOffset="73424.92">3725 4551 0,'0'0'0,"-63"0"32,42 0-32,21 21 15,-22-21-15,22 21 0,0 0 16,0 1-16,0-1 0,0 21 16,0-21-16,0 0 0,0 22 0,0-22 15,0 0-15,0 21 0,0-20 16,0-1-16,0 0 0,0 0 0,0 0 15,-21-21 17,21-21-32,0 0 0,-21 0 15,21 0-15,0-1 0,0 1 0,0-21 16,0 21-16,0-22 0,0 22 0,0-21 16,0 21-16,21-22 15,0 22-15,22 0 0,-22-21 0,0 21 16,21 21-16,-20-22 0,-1 22 15,21 0-15,-21 0 0,22 22 16,-1-1-16,-42 0 0,21 0 16,0 0-16,-21 0 0,0 1 0,21 20 15,-21-21-15,22 21 0,-22-20 0,0 20 16,0-21-16,0 21 0,0-20 16,0-1-16,0 0 0,0 0 15,-22-21-15,1 0 16,0-21-1,21 0-15,0 0 16,0-1-16,0-20 0,0 21 0,0-21 16,21-1-16,0 22 0,1-21 15,-1-1-15,0 1 0,0 21 0,0 0 16,22 0-16,-22-1 0,21 1 0,-21 21 16,0 0-16,22 0 0,-22 21 15,0-21-15,0 22 0,0-1 0,1 0 16,-1 21-16,-21-21 0,21 1 15,-21 20-15,0-21 0,0 21 16,0-20-16,0-1 0,0 0 0,-21 21 16,0-21-16,21 1 0,-22-1 15,22-42 17,0-1-32,22 1 15,-1 0-15</inkml:trace>
  <inkml:trace contextRef="#ctx0" brushRef="#br0" timeOffset="73768.17">4614 4678 0,'21'21'16,"1"-21"-16,-1 0 16,0 0-16,21-21 15,-21 0-15,1 21 0,-1-21 16,0-1-16,0 1 0,0 0 15,0 0-15,1 0 0,-1 0 0,-21-1 16,0 1-16,0 0 16,-21 21-16,-1 0 0,1 0 15,-21 0-15,21 0 0,-22 21 16,1 0-16,0 22 0,21-22 0,-22 0 16,22 21-16,0-20 0,0 20 0,21 0 15,0 1-15,0-22 0,0 21 16,0-21-16,0 22 0,21-22 0,21 0 15,-21 0-15,1 0 16,20-21-16,0 0 0,1 0 0,-1 0 16,0 0-16,1 0 0,-1 0 15,0-21-15,1 0 0,-22 0 0,21 0 16,0-22-16</inkml:trace>
  <inkml:trace contextRef="#ctx0" brushRef="#br0" timeOffset="74272.25">5821 4191 0,'0'0'0,"0"-21"0,0 0 16,0 0-16,-21 21 16,-1 0-1,1 21 1,21 0-16,-21 0 0,0 0 0,21 64 16,0-43-16,-21 1 0,21-1 15,-21 0-15,21 1 0,0 41 16,-22-41-16,22-1 0,0 0 15,0-21-15,0 22 16,0-22-16,0 0 0,0 0 0,22-21 31,-1 0-31,-21-21 16,21 0-16,-21 0 0</inkml:trace>
  <inkml:trace contextRef="#ctx0" brushRef="#br0" timeOffset="74684.92">5461 4276 0,'0'0'0,"-21"-21"16,0 21-16,-1-22 0,22 1 0,-21 0 15,21 0-15,0 0 0,0 0 16,0-1-16,0 1 0,0 0 0,21 0 16,22 0-16,-22 0 0,21-1 15,1 1-15,-1 0 0,21 0 0,43 0 16,-21 21-16,-22 0 15,22 0-15,-21 0 0,20 21 0,1 0 16,63 43-16,-84-22 16,-1 21-16,1 1 0,-43-22 0,21 22 15,-42-1-15,0-20 0,0 20 0,-42-21 16,-1 22-16,1-22 16,0 22-16,-22-22 0,1 0 0,-22 1 15,22-1-15,-22 0 16,0 1-16,22-22 0,-22 0 0,43 0 0,-22-21 15,22 0-15,-64 0 16,85 0-16,0 0 0,0-21 16,-1 0-16,22 0 0,0 0 15,0-1-15,0 1 16,22 21-16,-1-21 0,0 0 0,21 21 16,-21-21-16,1 0 0,20 21 15,0-22-15,1 1 0,-1 21 0</inkml:trace>
  <inkml:trace contextRef="#ctx0" brushRef="#br0" timeOffset="75132.86">6562 4551 0,'0'0'0,"-22"-21"0,1 21 0,21-21 15,-21-1-15,21 1 16,0 0-16,0 0 16,21 0-1,0 0-15,1 21 0,-1 0 16,0 0-16,21 0 0,1 0 0,-22 0 16,21 0-16,0 0 0,1 0 0,-1 21 15,-21 0-15,22-21 0,-1 42 16,-21-21-16,0 22 0,-21-22 15,0 0-15,0 0 0,0 22 16,-21-22-16,0 0 0,0 0 16,-22 0-16,22 0 0,0-21 15,0 22-15,0-22 0,0 0 16,-1-22 0,22 1-1,0 0-15,0 0 0,0 0 0,22 0 16,-1-1-16,21 1 15,-21 0-15,0 0 0,22-21 16,-1 20-16,-21 1 0,22 0 0,-1 21 16,-21-21-16,21 0 0,1 0 15,-22-1-15,21 1 0</inkml:trace>
  <inkml:trace contextRef="#ctx0" brushRef="#br0" timeOffset="75336.8">7514 4276 0,'0'0'0,"0"63"16,0-42-16,-21 1 15,21-1-15,0 21 16,-21-21-16,21 0 0,-21 1 0,21-1 16,0 0-16,0 0 0,-22 0 15,22 0-15,0 1 0,0-1 0,0 0 16,0 0-16,-21-21 16,21 21-16,0-42 31,0 0-31,0 0 15,21-22-15</inkml:trace>
  <inkml:trace contextRef="#ctx0" brushRef="#br0" timeOffset="75676.35">7514 4001 0,'0'0'0,"-42"-22"0,21 22 0,-1 0 16,1 0-16,0 0 0,0 22 15,21-1-15,-21 0 0,21 0 16,0 0-16,0 0 0,0 1 16,21-22-16,0 21 0,0-21 15,0 0-15,1 0 0,-1 0 16,0 0-16,0-21 0,0-1 16,0 22-16,-21-21 0,0 0 15,0 0-15,0 0 0,0 0 0,0-1 16,0 1-16,0 0 0,-21 21 15,0 0-15,0-21 0,0 21 16,0 0-16,-1 0 0,1 0 16,0 21-16,21 0 0,-21 0 15,21 1-15,-21-1 0,21 0 0,0 0 16,0 21-16,0-20 0,0-1 16,21 0-16,0 0 0,0 0 0,0-21 15,1 21-15</inkml:trace>
  <inkml:trace contextRef="#ctx0" brushRef="#br0" timeOffset="75942.44">7895 4276 0,'-21'-21'0,"0"21"16,21-22-16,-21 22 15,21 22 1,0-1-16,0 0 15,0 0-15,21 0 0,-21 0 16,0 1-16,21-1 0,-21 21 0,21-21 16,-21 0-16,0 1 0,0-1 15,0 21-15,0-21 0,0 0 16,0 1-16,0-1 16,21-21-1,0-21-15,1 21 16,-1-22-16</inkml:trace>
  <inkml:trace contextRef="#ctx0" brushRef="#br0" timeOffset="76176.89">8318 4170 0,'0'0'0,"0"-21"0,0 0 16,-21 21-16,0 0 15,0 21-15,0 0 16,-22 0-16,22 21 0,0-20 15,0 20-15,-21-21 0,20 21 0,1 1 16,-21-22-16,21 21 0,0-21 16,-1 22-16,1-22 0,21 0 0,0 0 15,0 0-15,0 1 0,21-22 16,1 0 0,-1 0-16,21 0 0,-21-22 0,22 1 15,-22 21-15</inkml:trace>
  <inkml:trace contextRef="#ctx0" brushRef="#br0" timeOffset="76541.53">8424 4403 0,'0'0'0,"-21"0"0,21 21 16,-21-21-16,42 0 31,0 0-16,22-21-15,-22 21 0,0-21 16,0-1-16,0 1 16,22 0-16,-22 21 0,-21-21 0,21 0 15,-21 0-15,0-1 0,0 1 0,-21 21 32,-22 0-32,22 0 0,0 21 15,0-21-15,0 22 0,-22 20 16,22-21-16,0 0 0,21 22 0,0-22 15,-21 21-15,21-21 0,0 0 16,0 1-16,0-1 0,0 0 0,0 0 16,0 0-16,0 0 0,21-21 0,0 22 15,0-22-15,1 0 0,20 0 16,-21 0-16,0 0 0,22 0 0,-1 0 16,-21-22-16,21 22 0</inkml:trace>
  <inkml:trace contextRef="#ctx0" brushRef="#br0" timeOffset="76900.63">8784 4318 0,'0'0'0,"0"-21"0,0 0 0,-21 0 0,21-1 15,0 1-15,0 0 0,21 0 16,0 21-16,0 0 16,1 0-16,20 0 0,-21 0 15,0 0-15,22 0 0,-22 21 16,0 0-16,0 0 0,21 22 15,1-1-15,-43 0 0,21-20 16,-21 20-16,0-21 0,0 0 16,0 22-16,0-22 0,0 0 0,0 0 15,-21 0-15,0 0 0,-1 1 16,1-22-16,0 0 0,0 21 0,0-21 16,0 0-16,21-21 15,0-1-15,0 1 16,0 0-16,0 0 0,21-21 0,21 20 15,-21-20-15,0 0 0,1 21 16,20-22-16,-21 1 0,21 21 16,-20 0-16,20-1 0,-21 1 0,0 0 15,0 0-15,22 21 0,-1 0 16,-21 0-16,0 0 0</inkml:trace>
  <inkml:trace contextRef="#ctx0" brushRef="#br0" timeOffset="77356.83">9927 4297 0,'0'0'0,"-21"0"0,-43 21 15,86-21 1,20 0-16,0 0 16,1 0-16,20 0 0,1 0 0,-1 0 15,22 0-15,-1 0 0,-20 0 16,21 0-16,-1 0 0,22 0 0,-21 0 16,-1 0-16,22-21 0,-21 21 15,63 0-15,-63 0 0,-43-21 16,22 21-16,-22 0 0,-21-21 15,21 21-15,-42-22 16,0 1-16,0 0 0,0 0 0</inkml:trace>
  <inkml:trace contextRef="#ctx0" brushRef="#br0" timeOffset="77744.73">11112 3937 0,'0'0'0,"-21"0"0,0 0 0,0 0 0,21 21 32,0 0-32,0 1 15,0-1-15,21 0 0,21 0 16,-20 0-16,20 0 0,-21-21 0,21 22 16,1-1-16,-1 0 0,0-21 15,1 21-15,-1-21 0,0 0 16,1 0-16,-1 0 0,-21 0 0,22 0 15,-22 0-15,0 0 0,0 0 16,-21 21 0,-21-21-16,-21 21 15,20 1-15,-20-1 0,0 0 16,-1 0-16,1 0 0,0 22 0,-1-22 16,1 21-16,0-21 0,-1 22 15,1-22-15,0 0 0,-1 0 0,22 0 16,0 0-16,0 1 0,0-1 15,21 0 1,21-21 0</inkml:trace>
  <inkml:trace contextRef="#ctx0" brushRef="#br0" timeOffset="78531.91">3556 6160 0,'0'0'16,"21"-22"-16,-21 1 0,21 0 15,0 21 1,-21-21-16,0 0 0,-21 21 31,0 0-31,0 0 0,0 0 16,-22 0-16,1 0 0,0 0 15,-1 0-15,-20 21 0,-1 0 16,22 0-16,-21 22 0,-1-1 16,1-21-16,20 43 0,-20-22 0,20 21 15,1 1-15,21-1 0,0-20 16,21 20-16,0 1 0,0-22 0,21 0 16,21 1-16,-21-22 0,64 42 15,-21-41-15,-22-22 0,21 21 16,1-21-16,21 0 0,-22 0 0,22 0 15,-22 0-15,22-21 0,-22 21 16,1-22-16,-1 22 0,1-21 0,-22 0 16,22 0-16,-22 0 15,-21 21-15,0-21 0,1-1 0,-1 22 16,-21-21-16,21 0 0,0 0 0,0 0 16</inkml:trace>
  <inkml:trace contextRef="#ctx0" brushRef="#br0" timeOffset="78996.64">6286 6308 0,'0'0'0,"-21"0"0,-42 0 31,84 0-15,21 0-16,-21 0 0,22 0 15,20 0-15,1 0 0,20 0 16,1 0-16,21 0 0,0 0 0,-22 0 16,22 0-16,0 0 0,0 0 0,-21 0 15,20 0-15,-20 0 0,21 0 16,-21-21-16,-1 21 0,-20 0 0,84 0 15,-127 0 1,0 0-16,-21-22 0,0 1 16,-21 0-16</inkml:trace>
  <inkml:trace contextRef="#ctx0" brushRef="#br0" timeOffset="79373.31">7705 5990 0,'0'0'0,"-22"0"32,22 21-32,0 1 15,0-1-15,0 0 0,22 0 16,-1 0-16,21 0 0,-21 1 16,0-22-16,1 21 0,20-21 0,0 0 15,-21 21-15,22-21 0,-1 0 16,-21 0-16,22 0 0,-1 0 15,-21 0-15,21 0 0,-20 0 0,-1-21 16,0 21-16,0-21 0,-42 21 31,-21 0-31,20 0 16,-20 0-16,-21 21 0,20 0 0,-20 0 16,-1 0-16,1 0 0,-1 22 0,22-22 15,-64 64-15,64-64 16,21 21-16,-22-21 0,22 22 0,21-22 15,0 0-15,-21 0 16,21 0-16,21-21 16</inkml:trace>
  <inkml:trace contextRef="#ctx0" brushRef="#br0" timeOffset="79941.02">2963 8424 0,'0'0'0,"0"22"0,21-22 31,1 0-31,20 0 0,-21 0 0,21 0 15,1 0-15,-1-22 0,0 1 16,1 21-16,-1 0 0,22 0 16,-22-21-16,0 21 0,1 0 0,-1 0 15,-21 0-15,21 0 0,-20 0 16,-44 0 15,-20 0-31,21 0 0,0 21 0,-22-21 16,1 0-16</inkml:trace>
  <inkml:trace contextRef="#ctx0" brushRef="#br0" timeOffset="80177.5">2942 8700 0,'0'0'0,"-21"21"0,21 21 31,21-42-15,0 0-16,22 0 0,-22 0 0,21 0 15,-21 0-15,22 0 0,20 0 16,-21-21-16,1 0 0,20 21 0,-20-21 16,20 21-16,-21-22 0,1 22 0,-1 0 15,-21 0-15,22 0 0,-43-21 16,21 21-16,0 0 0,-21-21 16</inkml:trace>
  <inkml:trace contextRef="#ctx0" brushRef="#br0" timeOffset="80726.82">6371 8255 0,'0'0'0,"-42"0"0,-43 21 15,64-21 1,0 0-16,42 0 31,0 0-31,21 0 0,1 0 16,20 0-16,22 0 0,0 0 0,20 0 15,1-21-15,127 21 16,-127 0-16,21 0 0,21-21 16,-21 21-16,0 0 0,0 0 0,0 0 15,0 0-15,-21-21 0,106 21 16,-128 0-16,1-21 0,-22 21 0,1 0 16,-1 0-16,-20-22 0,-22 22 15,21-21-15,-21 21 16,-21-21-16,0 0 0,-21 0 15,-42-22 1</inkml:trace>
  <inkml:trace contextRef="#ctx0" brushRef="#br0" timeOffset="81124.1">8488 7747 0,'0'0'0,"-21"0"0,-1 0 16,1 0-16,0 0 0,0 0 15,0 0-15,21 21 0,0 0 16,0 1-16,0-1 16,0 0-16,0 0 0,0 0 15,21 0-15,0 1 0,0-1 0,0 0 16,22 0-16,-22 0 0,21-21 16,1 21-16,-1-21 0,0 0 0,43 0 15,-43 0-15,43 0 16,-43 0-16,1-21 0,-1 21 15,-21 0-15,-21-21 0,-21 21 32,0 0-32,-22 21 0,22 0 0,-21 1 15,0-22-15,-22 42 0,22-21 16,-1 0-16,1 22 0,0-22 0,-1 21 16,1-21-16,0 22 0,-1-22 15,1 21-15,0-21 0,21 0 16,-22 1-16,22-1 0,0 0 15,0 0-15,-22 21 0</inkml:trace>
  <inkml:trace contextRef="#ctx0" brushRef="#br0" timeOffset="82052.57">1397 10287 0,'0'0'0,"-21"0"16,0 0 0,-1 0-16,1 0 15,21 21-15,0 0 16,0 1-16,0-1 0,0 21 0,0-21 15,0 22-15,0-1 16,0-21-16,0 21 0,0 1 0,0-22 16,0 21-16,0 1 0,0-22 15,0 21-15,0-21 0,0 0 0,0 1 16,0-1-16,0 0 0,-21-21 16,21 21-16,-21-21 15,21-21-15,0 0 16,0 0-16,0-1 0,0 1 0,0-21 15,0 0-15,0-1 0,0 1 16,21 0-16,0-1 0,0-20 16,22 20-16,-22 1 0,21 21 15,1-21-15,-1 20 0,21 1 0,-20 0 16,-1 21-16,22 0 0,-22 0 16,0 0-16,-21 21 0,22 0 0,-22 1 15,0 20-15,0-21 0,-21 21 16,0 1-16,0-1 0,0 0 0,0 1 15,0-1-15,-21-21 0,0 22 16,21-22-16,-21 21 0,0-21 0,-1 0 16,22 1-16,-21-22 15,21-22 1,0 1 0,0 0-16,21 0 0,1 0 15,-1-22-15</inkml:trace>
  <inkml:trace contextRef="#ctx0" brushRef="#br0" timeOffset="82457.34">2180 10520 0,'0'0'16,"0"21"-16,0 0 15,0 0-15,21-21 16,0-21-16,1 21 15,-1-21-15,21 0 0,-21 0 16,22-22-16,-1 22 0,-21-21 16,21 21-16,1-22 0,-22 22 0,0-21 15,0 21-15,-21 0 0,0-1 16,0 1-16,0 0 0,0 0 0,-21 21 16,0 0-16,0 0 0,0 0 15,-1 0-15,-20 0 0,0 0 16,21 21-16,-22 0 0,22 0 0,-21 22 15,21-22-15,-22 64 0,22-43 16,21 21-16,0-20 16,-21-1-16,21 0 0,0 1 0,0 41 15,0-62-15,0-1 0,0 0 16,21 0-16,0 0 0,0 0 16,22-21-16,-22 0 0,21 0 0,1 0 15,20 0-15,-21 0 0,64-21 16,-42 0-16,-1 0 0,1 0 15,-22 0-15</inkml:trace>
  <inkml:trace contextRef="#ctx0" brushRef="#br0" timeOffset="82708.19">3365 10266 0,'0'0'0,"0"-21"0,0 0 15,-21 21 1,0 21-16,0-21 15,21 21-15,-21 21 0,21-21 0,-21 22 16,-1-22-16,22 21 0,0 1 16,-21-1-16,0 0 0,0-21 0,21 22 15,-21-1-15,0-21 0,-1 22 0,22-22 16,-21 0-16,0 0 16,21 0-16,-21-21 0,42-21 31,0 0-31,0 0 15,22 0-15,-22-1 0</inkml:trace>
  <inkml:trace contextRef="#ctx0" brushRef="#br0" timeOffset="82941.06">3831 10351 0,'-63'21'31,"41"0"-31,-20 0 0,21 0 0,-21 0 15,-1 1-15,1 20 0,0-21 0,-1 21 16,1-20-16,0-1 0,20 21 16,-20-21-16,0 22 15,21-22-15,-1 0 0,22 0 0,43-21 32,-22-21-32,0 0 15,0 0-15,22-22 0,-1 22 0,-21-21 16,21 21-16</inkml:trace>
  <inkml:trace contextRef="#ctx0" brushRef="#br0" timeOffset="83144.95">3725 10351 0,'0'-22'16,"-169"234"-16,338-402 0,-169 147 0,21 43 0,-21-21 15,22 21-15,-1 0 16,-21 21 0,21 0-16,-21 1 15,21-1-15,0 21 0,-21-21 0,0 0 16,21 22-16,-21-22 0,22 21 15,-22-21-15,0 1 0,21 20 0,0-21 16,-21 0-16,42 0 16,-21-21-16,1 0 0,-1 0 15,0 0-15,0-21 0,0 0 16,0 0-16</inkml:trace>
  <inkml:trace contextRef="#ctx0" brushRef="#br0" timeOffset="83356.82">4339 10097 0,'0'0'0,"0"-22"0,0 1 0,0 0 16,-21 21 0,0 0-16,21 21 0,-21 0 15,21 1-15,0 20 0,-22-21 16,22 21-16,-21 1 0,21 20 0,-21-20 16,21-1-16,0 0 0,0 22 0,-21-22 15,21 0-15,-21-20 0,21 20 16,0-21-16,0 43 0,0-43 15,21-21 1</inkml:trace>
  <inkml:trace contextRef="#ctx0" brushRef="#br0" timeOffset="84144.37">6858 10224 0,'0'0'0,"-42"0"0,20 0 0,-62-22 16,63 22-16,-22 0 0,1 0 0,0 0 15,20 0-15,-41 0 16,42 0-16,0 0 0,42 0 31,21 0-31,22 0 0,-1 0 16,22 0-16,21 0 0,-1 0 0,1 0 15,127 0-15,-85 0 0,0 0 16,-21 0-16,22-21 0,-1 21 16,0 0-16,-21 0 0,0 0 0,0 0 15,-21-21-15,0 21 0,-22 0 16,-20 0-16,-22 0 0,0 0 0,1-21 15,-22 21-15,-42-21 16,0 21-16,-22 0 16,22 0-16,-21-21 0,-1-1 15,22 22-15,-21 0 0,0-21 0,-1 21 16,22 0-16,-21 0 0,21-21 16,-22 21-16,22 0 0,0 0 0,-21 0 15,20 0-15,1 0 16,42 0-1,1 0-15,-1 0 16,21 0-16,-21 0 0,22 0 0,-1 0 16,0 0-16,1 0 0,-22 0 15,21 0-15,0 0 0,-20 0 0,20 0 16,-21 21-16,-21 0 0,0 1 16,0-1-16,0 0 15,-21-21-15,0 21 0,0 0 16,-22 0-16,22 1 0,-21-1 0,21-21 15,-1 21-15,-20 0 0,21 0 16,0 0-16,0 1 0,-1-1 16,1-21-16,0 21 0,0 0 0,0 0 15,0-21-15,-1 0 16</inkml:trace>
  <inkml:trace contextRef="#ctx0" brushRef="#br0" timeOffset="84891.45">931 12488 0,'0'0'0,"0"-21"0,21 0 0,1 0 16,-22 0-16,0 0 15,0-1-15,-22 22 16,1 0-1,0 0-15,-21 0 0,21 22 0,-22-22 16,1 42-16,0-21 16,-22 0-16,22 22 0,-1-1 0,-41 64 15,41-22-15,22-20 16,0-1-16,21 22 0,0-21 16,0-1-16,0 1 0,0-1 0,21-21 15,0 1-15,22-1 0,-1-21 16,0 0-16,1 1 0,-1-1 15,0-21-15,64 0 0,-63 0 16,-1 0-16,21-21 16,-20 21-16,20-22 0,22-41 15,-22 42-15,-20-22 0,-1 1 16</inkml:trace>
  <inkml:trace contextRef="#ctx0" brushRef="#br0" timeOffset="86632.31">1609 12446 0,'0'0'0,"0"-42"0,-22 21 0,1-1 16,0 22-16,0 0 16,0 22-16,21-1 15,0 21-15,0-21 0,0 22 16,0 20-16,0-21 0,0 22 0,0 21 16,0-22-16,0 1 15,0-1-15,0 1 0,0-22 0,-21 21 16,21-20-16,-22-1 0,22 0 15,-21-20-15,21 20 0,0-21 0,-21-21 16,21 21-16,-21-21 16,0-21-1,0 0-15,21-21 16,0 20-16,0-20 0,0 0 16,0-1-16,21 1 0,0 0 0,21-1 15,1 1-15,-1 0 0,0-1 16,1 1-16,20 21 0,-21 0 15,1 0-15,20 21 0,-20 0 16,-1 0-16,0 21 0,-21 0 0,1 0 16,-1 21-16,0 1 0,-21-22 15,0 64-15,0-43 0,0 0 16,-21 1-16,0-1 0,21-21 16,0 0-16,-22 22 0,22-22 0,0 0 15,0 0-15,22-21 16,-1 0-1,21-21-15,-21 0 0,22 21 16,-1-21-16,0-22 0,1 22 16,-22-21-16,21 21 0,0-22 15,1 1-15,-22 0 0,0-1 0,0 1 16,-21 0-16,0 20 0,0-20 16,0 21-16,0 0 0,-42 21 15,0 0-15,20 0 16,-20 21-16,21 0 0,0 0 0,-22 0 15,43 1-15,0-1 16,0 0-16,22 0 0,-1-21 16,0 21-16,21-21 0,-21 21 15,22-21-15,-22 22 0,21-22 0,-21 21 16,1 0-16,-1-21 16,0 21-16,0 0 0,-21 0 0,0 1 15,0-1-15,0 0 0,0 0 16,0 0-16,0 0 15,0 1-15,21-1 16,0-21-16,1 0 16,-1 0-16,0 0 0,0 0 0,0-21 15,0-1-15,22 1 0,-22 0 16,21 0-16,1 0 0,-22-22 0,21 22 16,0-21-16,1 0 0,-22-1 15,21 1-15,-21 21 0,22-22 0,-22 22 16,0 0-16,-21 0 15,0 0-15,21 0 0,-42 21 32,0 21-32,0 0 0,0 0 15,-1 0-15,22 22 0,-21-22 0,0 21 16,0-21-16,0 22 0,21-22 16,-21 21-16,21-21 0,0 22 0,0-22 15,0 0-15,0 0 0,0 0 16,0 0-16,21-21 0,0 0 0,0 0 15,0 0-15,0 0 16,1 0-16,-1 0 0,21 0 0,-21-21 16,22 0-16,-22 0 0,21 0 0,-21 0 15,0-1-15,1-20 0,-1 21 16,-21-21-16,0 20 0,0-20 0,0 21 16,-21-21-16,-43-22 15,43 43-15,-21 0 0,-1 21 0,1 0 16,21 0-16,-22 0 0,22 0 15,0 0-15,0 0 0,0 0 0,42 0 32,0 0-32,21 0 15,-20-21-15,20 21 0,0-22 16,1 1-16,-1 21 0,0-21 16,1 21-16,-1 0 0,0-21 0,1 21 15,-1 0-15,-21 0 0,21 0 16,-20 0-16,-1 21 0,0-21 0,0 21 15,-21 0-15,0 1 0,0-1 16,0 21-16,0-21 0,0 0 0,0 1 16,0 20-16,0-21 0,0 0 15,0 22-15,0-22 0,-21 21 16,0-21-16,21 0 0,0 1 16,0-1-16,0 0 15,0-42 16,0 0-31,0-1 16,0 1-16,0-21 0,0 21 0,0-22 16,21 22-16,0-21 0,-21 0 15,21-1-15,-21 22 0,21-21 0,1 21 16,-1-1-16,0 1 0,0 0 16,21-21-16,-20 42 0,-1 0 15,0 0-15,0 0 0,0 0 0,0 21 16,1 0-16,-1 0 15,0 22-15,-21-22 0,0 0 0,21 21 16,-21-21-16,0 1 16,0 20-16,0-21 0,0 21 15,0-20-15,0 20 16,0-21-16,-21-21 0,21-21 31,0 0-15,0 0-16,0-1 0,0 1 0,21-63 15,0 41-15,0 1 16,1 21-16,-1-22 0,21 1 16,0 0-16,-20 21 0,20-1 0,-21 1 0,21 0 15,-20 21-15,20 0 0,-21 0 16,21 0-16,-20 21 16,-22 0-16,0 22 0,0-22 15,0 64-15,0-64 16,0 21-16,0 0 0,-22 1 0,1-22 15,21 21-15,-21-21 0,21 1 16,-21-1-16,42-21 16,0 0-16,0-21 15,1-1-15</inkml:trace>
  <inkml:trace contextRef="#ctx0" brushRef="#br0" timeOffset="86965.47">4762 12764 0,'22'0'32,"-1"0"-32,0 0 15,0 0-15,0 0 16,0-22-16,1 1 0,-1 0 0,21 21 16,-21-21-16,0 0 0,1 0 0,-22-1 15,0 1-15,21 21 0,-21-21 16,0 0-16,0 0 0,-21 21 15,-22 0-15,22 0 0,0 0 16,-21 21-16,20 0 0,-20 21 16,21-20-16,-21 20 0,20 0 15,1 1-15,21-1 0,0 0 16,0 1-16,0-1 0,0-21 0,0 0 16,0 0-16,21 1 0,1-1 0,-1-21 15,21 0-15,-21 0 0,64 0 16,-64-21-16,21-1 0,22-20 15,-22 21-15,-21 0 0</inkml:trace>
  <inkml:trace contextRef="#ctx0" brushRef="#br0" timeOffset="87441.45">5715 12213 0,'0'0'0,"0"-21"0,0-21 0,-21 42 0,21-21 16,-43-1-16,1 22 15,21 0-15,0 22 0,0-1 0,-1 0 16,1 21-16,0 22 15,21-22-15,0 22 0,0-22 0,0 0 16,0 1-16,-21 62 16,21-62-16,0 20 0,-21-20 0,21-22 15,0 21-15,0 0 0,0 1 16,0-22-16,0-42 31,21 0-31,-21-1 0,0 1 16,0-21-16</inkml:trace>
  <inkml:trace contextRef="#ctx0" brushRef="#br0" timeOffset="87805.25">5249 12234 0,'0'0'0,"0"-21"16,0 0-16,0 0 0,0 0 0,0 0 16,0-43-16,0 43 15,21 21-15,1-21 0,20 0 16,-21-1-16,21 1 0,22 21 0,-1 0 15,1 0-15,21 0 0,-22 0 16,22 21-16,-1 1 0,1 20 16,0 0-16,-22 1 0,1-1 0,-1 21 15,-20 1-15,-1-22 0,-21 85 16,-21-84-16,-42 20 0,-43 64 16,22-85-16,-1 22 0,1-22 15,-1 1-15,1-1 0,-22-21 0,-21 43 16,43-64-16,20 21 15,1-21-15,0 0 0,20 0 16,-41 0-16,42 0 0,0 0 16,-1 0-16,22-21 15,0-1 1,22 22-16,-1-21 16,0 0-16,0 21 0,0-21 15,0 0-15,22 0 0</inkml:trace>
  <inkml:trace contextRef="#ctx0" brushRef="#br0" timeOffset="88413.04">6244 12637 0,'0'-64'31,"0"43"-31,0 0 15,0 0-15,21-1 16,0 22-16,1-21 16,-1 21-16,0 0 0,21 0 15,-21 0-15,1 21 0,20-21 0,-21 22 16,21-1-16,-20 0 0,-1 0 16,0 21-16,0-20 0,-21 20 15,0-21-15,0 21 0,0-20 0,0 20 16,0-21-16,-21 21 0,0-20 0,0-1 15,-1 0-15,1-21 0,21 21 16,-21-21-16,0 0 16,21-21-16,0 0 15,0 0-15,0-1 0,0 1 0,0 0 16,0 0-16,0-21 0,21 20 16,0 1-16,0 0 0,1 0 0,-1 0 15,0 0-15,0-1 0,43 1 16,-22 0-16,0 0 0,1 21 15,-1-21-15,0 0 0,-21 21 16,64-43-16,-64 43 0,0 0 16,1-21-16,-1 21 0,0 0 15,-21 21-15,0 0 16,0 1-16,-21-1 0,21 0 16,-21 0-16,-1 21 0,22-20 15,0-1-15,0 0 0,-21 21 0,21-21 16,0 1-16,-21-1 0,21 0 0,0 0 15,0 0-15,0-42 47,0 0-31,0 0-16,21 0 0,-21-22 0,21 22 16,1-21-16,-22 21 0</inkml:trace>
  <inkml:trace contextRef="#ctx0" brushRef="#br0" timeOffset="88576.17">7112 12340 0,'0'0'0,"-21"-21"0,0 0 0,21 0 16,0 0-16,-22-1 0,1 22 0,0-21 16,21 42 31,0 1-47,21-1 15,0 0-15,1 0 0,-1 0 16,0 0-16,0 1 15</inkml:trace>
  <inkml:trace contextRef="#ctx0" brushRef="#br0" timeOffset="88931.91">7345 12425 0,'0'21'62,"0"0"-62,21 0 0,-21 1 16,0-1-16,0 0 0,0 0 0,0 0 16,21 0-16,-21 1 0,0-1 15,0 0-15,0 0 0,21 0 0,-21 0 16,0 1-16,21-22 31,1 0-31,-22-22 0,21 1 16,0 0-16,0-21 15,-21 21-15,21-1 0,0-20 16,1 21-16,-22-21 0,21 20 0,0-20 16,0 21-16,-21 0 0,21 0 15,0-1-15,-21 1 16,22 21-16,-1 0 0,0 0 16,-21 21-1,0 1-15</inkml:trace>
  <inkml:trace contextRef="#ctx0" brushRef="#br0" timeOffset="89269.44">7789 12552 0,'0'0'15,"0"21"-15,21-21 16,1 0 0,-1 0-16,0 0 15,0-21-15,0 0 0,0 21 16,1-21-16,-1-1 0,0 1 0,-21 0 15,21 21-15,-21-21 0,21 0 16,-21 0-16,0-1 0,-21 22 16,0 0-16,0 0 15,0 0-15,-1 22 0,1-22 16,-21 21-16,21 21 0,0-21 0,-1 0 16,22 1-16,-21 20 0,0 0 15,0-21-15,21 22 0,0-22 16,0 0-16,0 0 0,0 0 15,42 1-15,-21-1 0,1-21 16,20 0-16,-21 0 0,21 0 16,1 0-16,-22 0 0,21 0 0,1-21 15,-22-1-15,21 1 0,-21 21 16,22-21-16</inkml:trace>
  <inkml:trace contextRef="#ctx0" brushRef="#br0" timeOffset="89616.58">8276 12467 0,'0'0'0,"0"-21"0,0 0 15,0 0-15,0 0 0,0-1 16,0 1 0,21 21-16,0 0 15,1-21-15,-1 21 0,0 0 0,0 0 16,0 0-16,0 21 0,1 0 16,-1-21-16,0 22 0,-21-1 0,21 21 15,-21-21-15,21 0 0,-21 1 0,0-1 16,0 21-16,0-21 0,0 43 15,-21-43-15,0 0 0,0 0 16,0 0-16,21 1 0,-22-22 16,22-22-1,0 1 1,0 0-16,22-21 16,-22 21-16,21-1 0,0-20 15,0 21-15,-21-21 0,21 20 0,0 1 16,1-21-16,-1 21 0,0 0 15,0-1-15,21 1 0,-20 0 16,-1 21-16,0-21 0,0 0 16,0 21-16,0 0 0</inkml:trace>
  <inkml:trace contextRef="#ctx0" brushRef="#br0" timeOffset="89889.03">9292 12023 0,'0'0'0,"0"-21"16,0-1-16,-21 22 16,0 0-16,0 0 15,-1 22-15,1-1 0,21 0 0,-21 0 16,0 21-16,0 1 0,0-1 0,-1 0 16,1 1-16,21-1 0,0 0 15,0-20-15,-21 20 0,21 0 0,0-21 16,0 22-16,0-22 0,0 0 15,0 0-15,0 0 0,21 1 16,0-1-16,1 0 0,-1-21 0,0 0 0,0 0 16,21 0-16,-20 0 15,-1 0-15,21-21 0,-21 21 0,22-21 16</inkml:trace>
  <inkml:trace contextRef="#ctx0" brushRef="#br0" timeOffset="90180.14">9610 12002 0,'0'-22'16,"0"44"-16,0-65 0,0 22 0,0 0 16,0 0-16,21 21 15,0 0-15,0 21 16,0 0-16,0 0 0,22 0 16,-22 22-16,0-22 0,0 21 15,0 1-15,1-1 0,-1 0 0,-21 1 16,0-1-16,0 0 0,0 1 15,0-22-15,0 21 0,0 0 0,-21-20 16,-1 20-16,1-21 0,21 0 0,-21 0 16,0 1-16,0-1 0,0 0 15,-1 0-15,1 0 0,0-21 16,21-21 0,21 21-1,0-21-15,1 0 0</inkml:trace>
  <inkml:trace contextRef="#ctx0" brushRef="#br0" timeOffset="90855.91">10604 12340 0,'0'0'0,"-21"0"0,0 0 0,42 0 32,0 0-17,1 0-15,20 0 0,0 0 0,1 0 16,-1 0-16,0 0 0,22 21 0,-1-21 16,-20 0-16,84 0 15,-85 0-15,0 0 0,1 0 0,41 0 16,-63 0-16,22 0 15,-22 0-15,0 0 0,0 0 0,22-21 16,-43 0-16,0 0 16,0 0-16,0 0 15,0-1-15,0 1 0,0 0 0,0 0 16,-22 0-16,22 0 0,-21 21 16,-21-43-16,21 43 15,0 0-15,-1 0 0,1 0 16,0-21-16,0 21 15,21 21 17,21 0-17,0 1-15,0-22 0,-21 21 16,43 0-16,-22-21 0,21 42 16,-21-42-16,1 21 0,-1-21 15,0 0-15,0 22 0,0-22 31,-21 21 1,-21-21-32,21 21 0,-21-21 15,-21 21-15,20 0 0,1 0 0,-21 1 16,0-1-16,20 0 0,-20 21 0,0-21 16,-1 1-16,1-1 0,0 0 15,21 0-15,-22 0 0,22 0 0,0 1 16,0-22-16,0 21 0</inkml:trace>
  <inkml:trace contextRef="#ctx0" brushRef="#br1" timeOffset="95989.78">13102 3874 0,'0'21'16,"-21"0"-16,21 0 15,0 0-15,0 0 0,0 1 16,0-1-16,0 21 0,0-21 0,0 0 15,0 1-15,21-1 16,0-21-16,0 0 0,1 0 16,-1 0-16,0 0 0,0 0 15,0-21-15,22-1 0,-22 1 0,0 0 16,0 0-16,0 0 0,0-22 0,1 22 16,-1 0-16,-21 0 0,0-21 15,21 20-15,-21 1 0,0-21 16,0 21-1,0 42 17,0 0-32,0 0 0,0 0 15,0 22-15,0-22 0,-21 21 0,21 1 16,0-1-16,0 0 0,0 1 16,0-1-16,0 0 0,0 1 0,0-1 15,0 0-15,0 1 0,0-1 16,0-21-16,0 21 0,0-20 0,0-1 15,0 0-15,0 0 0,0 0 16,-21 0-16,-1-21 0,1 0 16,0 0-16,0 0 0,0 0 15,-22 0-15,22 0 16,-21 0-16,21 0 0,-22-21 0,1 21 16,-21-21-16,20 0 15,22 21-15,0 0 0,0-21 16,21 0-1,21 21 1,0-22-16,0 22 0,0-21 0,1 0 16,20 21-16</inkml:trace>
  <inkml:trace contextRef="#ctx0" brushRef="#br1" timeOffset="96316.82">13822 3895 0,'0'-21'0,"0"42"0,0-64 0,0 22 15,0 0 1,-21 42 0,21 0-1,-22 1-15,22-1 0,0 21 0,0 0 16,-21 1-16,21 20 0,-21-20 15,21 20-15,-21-21 0,0 1 16,21 20-16,0-20 0,0-1 0,-21 64 16,21-64-1,0-21-15,0 0 0,0 1 16,21-22-16,0 0 16,0 0-16,0 0 15,0-22-15,1 1 0,-1 0 0,0 0 16,0 0-16</inkml:trace>
  <inkml:trace contextRef="#ctx0" brushRef="#br1" timeOffset="96532.19">13652 4297 0,'-21'0'0,"0"0"31,42 0-31,0 0 16,1 0-16,-1 0 0,21-21 16,-21 21-16,22-21 0,-22 21 0,21 0 15,0-22-15,-20 22 0,20 0 0,0 0 16,-21-21-16,22 21 16,-22 0-16</inkml:trace>
  <inkml:trace contextRef="#ctx0" brushRef="#br1" timeOffset="96869.16">15219 3958 0,'0'0'0,"-21"-21"0,-1 21 31,1 0-31,21 21 16,-21 0-16,21 22 0,0-22 0,-21 21 16,0 1-16,0-1 0,21 0 15,0 1-15,-22-22 0,1 21 0,0-21 16,21 43-16,0-43 0,-21 0 15,21 0-15,21-21 32,0 0-32,0-21 0</inkml:trace>
  <inkml:trace contextRef="#ctx0" brushRef="#br1" timeOffset="97148.83">15811 3958 0,'0'0'0,"0"-21"0,-42 21 31,21 0-31,0 0 0,-22 0 16,22 21-16,-21-21 0,0 21 16,20 1-16,-20-1 0,21 0 15,-21 0-15,20 0 0,1 0 0,21 1 16,0-1-16,0 0 15,21-21-15,1 0 0,-1 21 16,0-21-16,21 0 0,-21 0 16,22 0-16,-22 0 0,21 0 15,-21 0-15,22 21 0,-22-21 0,0 0 16,21 21-16,-20-21 0</inkml:trace>
  <inkml:trace contextRef="#ctx0" brushRef="#br1" timeOffset="97296.9">15896 4297 0,'0'42'0,"-21"-105"16,42 84-16,-21 42 0,-21-41 0,0-22 0,-22 21 0,22 0 15,-21-21-15,21 21 0,-22-21 16,1 21-16,21-21 0,-21 0 16,20 0-16,-20 21 0,21-21 0,0 0 15,0 0-15,-1 0 16,22-21-16,-21 21 16,21-21-16,0 0 0,0 0 15</inkml:trace>
  <inkml:trace contextRef="#ctx0" brushRef="#br1" timeOffset="97524.68">15134 3725 0,'0'0'0,"-21"0"16,42 0 46,0 0-46,0 0-16,-21 22 0</inkml:trace>
  <inkml:trace contextRef="#ctx0" brushRef="#br1" timeOffset="101808.4">17928 4149 0,'0'0'0,"0"21"0,0 0 0,-21 0 15,0-21-15,21 21 16,0-42 15,0 0-31,0 0 0,0 0 16,0 0-16,42-64 16,-42 43-16,21 20 0,0-20 0,-21 0 15,22-1-15,-1 1 0,0 0 16,0-1-16,0 1 0,0 0 0,1 21 15,20-1-15,-21 1 0,0 21 16,0 0-16,1 0 0,-1 43 16,-21-22-16,0 0 0,0 0 15,0 0-15,0 0 0,0 1 16,0-1-16,0 0 0,0 0 16,-21-21-1,21 21-15,0-42 31,0 0-31,0 0 16,0 0-16,0-1 0,0 1 16,0 0-16,0 0 0,-22 0 15,1 0-15,21-1 0,-21 22 16,0 0-16,0 0 16,0 0-16,21 22 0,-22-1 15,1 0-15,21 0 0,-21 21 16,0-20-16,0 20 0,0 0 15,21 1-15,0-1 0,-22 0 0,22 1 16,0-1-16,0 0 0,0 64 16,0-64-16,22-20 15,-1-1-15,0 0 0,0 0 16,0 0-16,22-21 0,-1 0 0,-21 0 16,21 0-16,1 0 0,-1 0 15,64-42-15,-64 21 0,1-22 16,-1 22-16,0-21 0,1 0 0,-22-1 15,21 1-15,0 0 16,-20-22-16,-1 22 0,42-43 0,-42 22 16,-21 20-16,0 1 15,22 0-15,-22-1 0,0 1 16,0 21-16,0 0 0,0 42 31,-22 0-31,22 0 16,-21 21-16,21-20 0,0 20 0,-21 43 15,21-43-15,-21 0 0,21 1 16,0-1-16,0 0 0,0 64 16,0-64-16,0 1 0,0-1 15,21-21-15,0 22 0,0-22 16,1 0-16,-1-21 0,-21 21 0,42-21 16,-21 0-16,0 0 15,22 0-15,-22-21 0,21 0 16,-21 0-16,43-43 0,-43 22 15,64-43-15,-64 43 16,21-1-16,1 1 0,-1 21 0,-21-21 16,21 20-16,1-20 15,-1 21-15,0 0 0,22 21 16,-43 0-16,0 0 0,0 0 0,1 0 16,-1 0-16,0 0 0,-21 21 0,0 0 15,0 0-15,0 0 0,0 1 16,0-1-16,0 0 0,0 0 15,0 0-15,0 0 16,0-42 31,0 0-47,0 0 16,0 0-16,0 0 0,0-1 15,0 1-15,0 0 16,-21 0-16,0 21 0,-1-21 15,1 21-15,0 0 0,-21 0 16,21 0-16,-1 0 0,1 0 16,0 21-16,-21 0 0,21 0 15,-22 0-15,22 1 0,-21-1 16,21 21-16,-22 0 0,22-20 0,0 20 16,0 0-16,0 1 0,21-1 15,0-21-15,0 21 0,0-20 0,0-1 16,0 0-16,21 0 0,0 0 15,0-21-15,0 0 0,0 0 0,43 0 16,-43 0-16,0 0 0,22 0 16,-22-21-16,21 0 0,0-21 15,1 20-15,-22-20 16,0 21-16,0-21 0,0-1 0,1 1 16,-1 0-16,0 20 0,-21-20 15,21 0-15,0-1 0,-21 22 16,0 0-16,0 42 47,0 0-47,0 1 0,0-1 15,0 0-15,0 21 0,0-21 0,0 22 16,0-1-16,-21-21 0,21 22 16,0-22-16,0 0 0,0 0 0,0 21 15,0-20-15,0-1 0,21 0 16,0-21-16,1 0 0,-1 0 0,0 0 15,21 0-15,-21 0 16,1 0-16,20-21 0,0 0 0,-21 21 16,22-43-16,-1 22 0,0 0 0,1-21 15,-1-1-15,0 1 0,1 0 16,20-43-16,-20 64 0,-22-22 16,-21 22-16,0 0 0,0 0 15,0-21-15,-21 42 16,-1 0-1,1 0-15,0 21 0,-21 0 0,21 0 16,-1 0-16,1 22 16,21-1-16,0-21 0,0 0 0,0 22 15,0 41 1,21-63-16,1 1 0,-1-1 16,0 0-16,21 0 0,1 0 15,-1-21-15,-21 0 0,0 21 16,0-21-16,1 0 0,20 0 15,-63 0 1,0-21 0,-1 21-16,1-21 0,0 0 0,0 21 15,-21-21-15,20 0 0,1-1 16,-21 22-16,21-21 0,0 21 16,-1 0-16,1 0 0,21 21 31,0 1-31,0-1 0,0 0 15,0 0-15,21 0 0,-21 0 16,22-21-16,-1 22 0,0-22 16,0 21-16,0-21 0,0 0 15,1 0-15,-1 0 16,21 0-16,-21 0 0,0 0 0,22 0 16,-22 0-16,21 0 0,-21 0 15,22-21-15,-1 21 0,0-22 0,1 1 0,-1 21 16,0-21-16,1 0 0,-1 0 15,-21 0-15,22-22 0,-1 22 16,-21-21-16,21 21 0,-20-22 16,41-20-16,-42 42 0,-21-1 15,21-20-15,-21 21 0,0 0 0,0 0 16,0-1-16,-21 22 16,0 0-16,0 0 0,0 0 15,0 22-15,-1-1 0,22 0 16,0 0-16,0 0 0,0 0 15,0 1-15,0 20 0,0-21 0,0 0 16,0 0-16,0 1 16,0 20-16,0-21 0,43 21 15,-43-20-15,21-1 0,0-21 16,0 21-16,-21 0 0,0 0 16,0 0-16,0 1 15,-21-1 1,0-21-16,-21 0 15,20 0-15,1 0 0,0 0 16,0 0-16,0 0 16,42 0 109,0 0-94,-21-21 125,0-1 32,21 22-32,-21-21-31,21 21 31,-21-21 47,22 21-78,-1 0 407,0 0-517</inkml:trace>
  <inkml:trace contextRef="#ctx0" brushRef="#br1" timeOffset="104092.1">10372 5630 0,'0'-21'0,"0"0"360,21 21-267,-21-21-77,0 0 0,0 0-1,0-1 1,0 1-16,21 21 15,-21-21-15,0 0 0,0 0 16,0 0-16,0-1 16,0 1-16,0 0 15,0 0-15,0 0 16,0 42 15,0 0-31,-21 0 16,21 22-16,0-1 0,0 0 0,0 1 15,0 20-15,-21-21 0,21 1 16,0-1-16,0 22 0,0-22 0,-22 0 16,22-21-16,0 22 0,0-22 0,-21 21 15,21-21-15,0 1 0,0-1 16,0-42 31,0-1-47,0 1 0,0 0 0,0-21 15,0 21-15,0-22 0,0 1 16</inkml:trace>
  <inkml:trace contextRef="#ctx0" brushRef="#br1" timeOffset="106760.83">10329 5503 0,'-21'0'16,"21"-21"-16,0 0 0,0 0 15,0 0-15,0 0 16,21-1-1,0 1-15,-21 0 0,43 21 16,-22-21-16,0 0 0,0 21 0,22-21 16,-1-1-16,-21 22 0,21 0 0,1 0 15,-1 0-15,0 0 0,-20 22 16,20-1-16,-21 0 0,0 21 0,-21-21 16,0 1-16,0-1 0,0 21 15,-63 22-15,42-22 0,-22-21 16,-63 43-16,64-43 15,0 0-15,-1 0 0,1-21 0,21 0 16,-21 0-16,20 0 0,1 0 0,0 0 16,21-21-1,0 0 1,21 21-16,-21-21 16,21 21-16,1 0 0,-1 0 15,0 0-15,0 21 0,-21 0 0,21-21 16,0 21-16,1 0 0,-1 0 15,0 22-15,-21-22 0,21 0 0,21 21 16,-20-20-16,-22-1 16,21 0-16,0 0 0,0 0 0,0-21 15,0 0-15,22 0 0,-22 0 0,0 0 16,21 0-16,-20 0 0,20 0 16,43-42-16,-43 21 15,-21 0-15,21-22 0,1 22 16,-22-21-16,42-22 0,-63 22 15,22 21-15,-22-22 0,0 22 0,0 0 16,0-21-16,0 21 16,-22 21-16,1 0 15,0 0-15,0 0 16,0 21-16,0 0 0,-1 21 0,1-21 16,21 22-16,-21-1 0,21-21 15,0 22-15,0-1 0,0 0 0,0-21 16,0 22-16,0-22 0,21 0 15,0 0-15,1 0 0,20-21 16,-21 0-16,21 0 0,-20 0 0,20 0 16,0 0-16,1 0 0,-1-21 0,0 0 15,1 0-15,-22 0 0,21-22 16,0 22-16,1-21 0,-22 0 0,0-1 16,21 1-16,-42-22 0,22 22 15,-1-43-15,-21 43 0,0 0 16,0-43-16,0 64 0,0 0 15,0 0-15,0-1 0,-21 22 16,-1 0 0,22 22-16,0-1 15,0 0-15,0 21 0,0-21 16,0 22-16,0-1 0,0 0 16,0 1-16,0-1 0,0 22 0,0-1 15,0 1-15,0-1 0,-21 64 16,21-63-16,-21-1 0,21 85 15,-21-84-15,0 20 0,0 1 16,21-21-16,-22 20 0,22-20 0,-21-1 16,21 1-16,0-1 0,0 64 15,0-84-15,0 20 0,0-21 16,0 1-16,0-1 0,0-21 0,0 43 16,21-64-1,1 0-15,-1 0 0,0 0 16,64-85-16,-43 64 15,0-21-15,1-1 0,-1-20 0,0 20 16,1 1-16,-1-21 16,0-1-16,-21 1 0,22-64 0,-43 63 15,0 1-15,0-1 0,-21 1 16,-1 20-16,-20 1 0,-43-43 16,43 43-16,-21 21 0,-22-22 15,43 43-15,-22 0 0,43-21 16,-21 21-16,20 0 0,-20 0 15,42-21 1,21 21 0,0-21-16,1 21 0,20-21 0,-21 21 15,21-21-15,1-1 0,20 1 0,-20 0 16,-1 0-16,21-21 0,-20-1 16,-1 1-16,22 0 0,-22-1 0,0 22 15,-21-21-15,1-1 0,-1 22 16,-21 0-16,0 0 0,-21 21 15,-1 0-15,1 0 16,0 0-16,0 0 0,0 0 16,21 21-16,0 0 0,0 0 15,21 1 1,0-1-16,0 0 0,0-21 0,22 42 16,-1-21-16,-21 1 15,0-1-15,1 0 0,-1 42 16,0-41-16,0-1 0,-21 0 15,0 0-15,0 0 0,0 0 16,21-21-16,-21 22 0,21-22 16,1 0-16,20 0 15,-21 0-15,0-22 16,0 22-16,1-21 0,-1 0 16,0 0-16,21 0 0,-21 0 15,22-1-15,-1-20 0,-21 21 16,22-21-16,-22 20 0,21-20 0,-21 0 15,-21 21-15,0-43 0,0 43 16,0 0-16,-21 21 16,0 0-16,0 0 15,0 0-15,-1 0 0,1 21 16,0 0-16,0 0 0,0 0 0,21 22 16,0-22-16,-21 42 15,21-20-15,0-22 0,0 21 0,0-21 16,0 1-16,21-1 0,0 21 15,0-42-15,0 21 0,0-21 16,1 0-16,-1 0 0,21 0 16,-21 0-16,22 0 0,-1 0 0,0-21 15,1 0-15,20 0 0,-21 0 16,22-1-16,-22-20 0,1 21 0,-1-21 16,0-1-16,-21 22 0,22-21 15,-22-1-15,0 1 0,0 21 0,-21 0 16,0 0-16,0-1 0,21 22 0,-21 22 31,-21-1-31,21 0 16,-21 0-16,21 21 0,0-20 15,0-1-15,0 21 0,0-21 16,-21 22-16,21-22 0,0 0 0,-21 0 16,21 0-16,0 0 0,0 1 15,0-1-15,0-42 31,21-1-15,0 1-16,-21 0 0,21 0 0,0 0 16,-21-22-16,22 22 0,-1-21 15,-21 0-15,21 20 0,0-20 0,-21 21 16,21 0-16,0 0 0,1 21 16,-1 0-1,-21 21-15,21 0 16,-21 0-16,21 0 0,-21 0 0,0 1 15,21 20-15,0-21 0,-21 0 16,22 0-16,-1 1 0,0-1 0,0 0 16,0-21-16,0 21 0,22-21 0,-22 0 15,0 0-15,0 0 16,0 0-16,1 0 0,20 0 16,-42-21-16,21 0 0,0 0 0,0-1 15,1 1-15,-1 0 0,0-21 16,0-1-16,0 22 0,0-21 0,1 0 15,-1 20-15,-21 1 0,42-21 16,-42 21-16,21 21 0,-21 21 31,0 0-15,0 0-16,0 0 0,0 1 16,0-44 30,0 1-30,0 0-16,0 0 0,0 0 16,0 0-1,0-1-15,0 1 16,-21 21-16,0 0 16,0 0-16,21 21 15,-21 1-15,21-1 0,-22 0 16,22 0-16,-21 0 0,21 22 15,-21-22-15,21 21 0,0-21 0,0 43 16,0-22-16,0-21 0,0 0 16,0 1-16,21-1 0,0 0 15,1 0-15,-1 0 0,0-21 0,42 21 16,-41-21-16,20 0 16,43 0-16,-43 0 15,0-21-15,1 21 0,-1-21 0,0 0 16,1-21-16,-1 20 0,-21 1 15,21-21-15,1 0 0,-22-1 0,0 22 16,0-21-16,0-1 0,-21 1 0,0 21 16,0-21-1,0 20-15,0 1 0,-42 21 0,21 0 16,0 21-16,0 1 16,-1-1-16,1 21 0,0-21 0,0 22 15,21-1-15,0 0 0,0 85 16,0-106-16,0 22 15,0-22-15,21 0 0,0 0 0,43 0 16,-22-21-16,0 0 0,1 0 16,-1 0-16,0 0 0,85-42 15,-105 21-15</inkml:trace>
  <inkml:trace contextRef="#ctx0" brushRef="#br1" timeOffset="107444.5">16573 5334 0,'0'-21'0,"0"0"16,0 0-16,0-1 15,0 1-15,22 0 16,-1 21-16,0 0 0,0-21 0,0 21 16,0 0-16,22 0 0,-22 0 15,21 21-15,-21 0 0,22 0 0,-1 22 16,-21-1-16,0 0 0,1 1 15,20-1-15,-42 22 0,0-22 16,21 0-16,-21 1 0,0-1 0,0 43 16,-21-43-16,21-21 15,0 21-15,-21-42 0,21 22 0,-21-1 16,21-42 0,0-1-16,0 1 0,0 0 15,0-21-15,0-1 0,0 1 0,0 0 16,21-22-16,0 22 0,0-22 15,21 1-15,-20-1 0,20 1 16,64-106-16,-85 126 16,21 1-16,1 21 0,-22 0 0,0-1 15,0 22 1,0 22-16,-21-1 16,0 0-16,21 21 0,-21 1 15,0-22-15,0 21 0,0-21 16,0 0-16,22 22 0</inkml:trace>
  <inkml:trace contextRef="#ctx0" brushRef="#br1" timeOffset="108876.41">17886 5694 0,'0'0'0,"21"0"0,0 0 0,0 0 0,0 0 15,1-21-15,-22 0 0,21 21 16,0-22-16,-21 1 0,0-21 15,21 21-15,-21-22 0,0 1 16,0 21-16,0-21 0,0-1 0,0 22 16,-21-21-16,21 21 15,-21-1-15,0 1 0,-22 0 16,22 21-16,0 0 0,0 21 16,0 0-16,-1 1 0,-41 41 15,42-21-15,0-20 0,-22 20 0,22 0 16,0 1-16,0-1 0,21 0 0,0 1 15,0-1-15,0 0 0,0-21 16,0 1-16,0 20 0,21-21 16,0 0-16,0-21 0,0 0 15,1 0-15,-1 0 0,21 0 16,-21 0-16,0-21 0,22 0 0,-22 0 16,0 0-16,0-1 0,0 1 15,1-21-15,-1 0 0,0 20 0,-21-20 16,21 0-16,0-1 0,0 1 0,-21 0 15,0 21-15,0-22 16,22 22-16,-22 0 0,0 0 0,21 21 16,-21 21 15,0 0-31,0 0 0,0 0 0,-21 1 16,21 20-16,0-21 15,-22 21-15,22-20 0,0 20 0,0 0 16,0 1-16,0-22 0,22-21 15,-1 21-15,-21 0 0,21-21 0,0 0 16,43 0-16,-43 0 0,21-21 16,-21 21-16,106-64 15,-84 22-15,-1 21 0,0 0 16,-21-22-16,22 22 16,-1-42-16,-21 20 0,-21 22 15,0 0-15,-21 21 16,0 0-16,0 0 0,-22 0 15,22 0-15,0 0 0,0 21 0,0 0 16,21 1-16,0-1 16,0 0-16,0 21 0,21-42 15,0 21-15,0 22 0,0-22 16,1 0-16,-1 0 0,0 0 0,0 1 16,0-1-16,0 0 0,1 0 0,-1 0 15,0 0-15,0-21 16,0 22-16,22-22 0,-22 0 0,63 0 15,-41 0-15,-1 0 16,0 0-16,1-22 0,20 1 0,43-21 16,-64 0-16,1 20 0,20 1 15,-20-21-15,-22 0 0,63-43 16,-84 43-16,0 20 16,0 1-16,0 0 0,-42-21 15,21 42-15,-21-21 16,20 21-16,1 0 0,-21 0 0,21 0 15,-22 21-15,22 0 0,-21 0 16,21 0-16,-22 0 0,22 22 0,0-22 16,0 21-16,0 1 0,0-22 15,-1 21-15,22 0 0,-21-20 16,21 20-16,0-21 0,0 0 0,0 22 16,0-22-16,21 0 15,1-21-15,-1 0 0,0 0 0,0 0 16,0 0-16,0 0 0,22 0 15,-22-21-15,21 0 0,-21-1 0,22 1 16,-22 0-16,0-21 0,21 21 0,-20-22 16,-1 1-16,0 21 0,0-22 15,-21 22-15,21-21 0,-21 21 0,21 0 16,-21 42 15,-21 0-31,0 0 16,21 0-16,-21 0 0,21 1 15,0-1-15,-21 21 0,21-21 0,0 0 16,0 1-16,0-1 0,0 0 16,21 0-16,0 0 0,0 0 0,0-21 15,1 0-15,41 22 16,-42-22-16,22 0 0,-22 0 16,21-22-16,0 1 0,-20 21 0,-1-21 15,42-42-15,-42 20 0,1 22 16,-1-21-16,0 21 0,0-22 15,-21 1-15,0 21 0,0 0 0,0-1 0,0 1 16,0 42 0,0 1-1,0-1-15,0 0 16,0 21-16,-21-21 0,21 1 0,0-1 16,0 0-16,0 0 0,0 0 15,0 0-15,0 1 0,0-1 16,21-21-16,0 0 15,0 0-15,1-21 16,-1 21-16,-21-22 0,0 1 0,21 0 16,0 0-16,-21 0 15,0 0-15</inkml:trace>
  <inkml:trace contextRef="#ctx0" brushRef="#br1" timeOffset="109048.27">20172 5228 0,'0'0'15,"-21"0"-15,-1 0 16,1 0-16,0 0 0,42 0 63,0 0-63,1 0 0,-1 0 15</inkml:trace>
  <inkml:trace contextRef="#ctx0" brushRef="#br1" timeOffset="109625.68">20828 4953 0,'0'0'0,"-64"-42"31,43 42-31,0 21 16,21 0-16,0 21 15,-21-20-15,21 20 0,0-21 16,-21 21-16,21 1 0,0-1 0,0 0 16,-21 1-16,-1-1 0,22-21 15,-21 22-15,21-1 0,-21 0 0,21 1 16,-21-1-16,21 0 0,0 1 0,0-1 16,0-21-16,0 21 0,0-20 15,-21 20-15,21-21 16,0-42-1,21 0 1,0 0-16,0-1 0,0-20 16,22-21-16,-22 20 15,21 1-15,1 0 0,-22-1 16,21 1-16,0 21 0,43-43 16,-43 43-16,1 0 0,20 21 15,-42 0-15,22 0 0,-22 0 16,0 0-16,0 21 0,22 0 0,-43 0 15,21 1-15,-21-1 0,21 63 16,-21-41-16,0-22 16,0 21-16,0-21 0,-21 1 0,-43 41 15,43-42-15,-21 0 0,21 1 16,-22-1-16,1 0 0,-43 0 16,64 0-16,-21-21 15,21 0-15,-1 0 0,1 0 0,0 0 16,21-21-1,0 0-15,0 0 16,0 0-16,21-1 0,0 1 16,1 0-16,-1 0 0,0 0 0,0 0 15</inkml:trace>
  <inkml:trace contextRef="#ctx0" brushRef="#br1" timeOffset="109927.55">21823 4974 0,'0'0'15,"0"-21"-15,0 42 32,0 22-32,0-22 0,0 21 0,0 43 15,-21-43-15,21 0 16,-22 1-16,22-1 0,0 0 0,-21 1 15,0-1-15,21 0 0,-21 1 16,21 20-16,-21-42 16,21 22-16,0-22 0,0 0 0,0 0 15,0 0-15,21-21 16,0 0 0,0-21-16,0 0 0,22 0 15</inkml:trace>
  <inkml:trace contextRef="#ctx0" brushRef="#br1" timeOffset="110301.85">22056 5503 0,'21'0'47,"0"0"-47,0 0 15,0 0-15,22 0 0,-22 0 16,0 0-16,21 0 0,-21 0 0,1 0 15,20-21-15,-21 21 0,0-21 0,0 21 16,-21-21-16,0 0 16,0 0-16,-21 21 15,21-22-15,-21 22 0,-21 0 16,21 0-16,-22 0 0,22 0 0,-21 22 16,-1-1-16,22 0 0,-21 21 15,21 1-15,0-22 0,-1 21 16,1 0-16,21-20 0,0 20 0,0 21 15,21-41-15,22-1 16,-22-21-16,21 21 0,-21-21 0,22 0 16,-1 0-16,0 0 0,1 0 0,-1 0 15,0 0-15,22-21 0,-22 0 16,1 21-16,-1-22 0,0 1 0,1 0 16,-22 0-16,21 0 0,0 0 15,1-22-15</inkml:trace>
  <inkml:trace contextRef="#ctx0" brushRef="#br1" timeOffset="111505.33">10012 7620 0,'0'0'0,"0"-21"0,0 0 0,0 0 0,0-1 16,0 1-16,0 0 0,0 0 15,-21 21-15,-1 0 16,1 21-16,21 21 16,-21-20-16,0 20 0,0 0 0,0 1 15,-1 20-15,1 1 0,0-1 16,0 1-16,-21-1 0,20 1 16,1-1-16,0 1 0,0-1 0,-21 43 15,20-64-15,1 1 0,0-1 16,0-21-16,21 0 0,0 0 0,0-42 47,0 0-47,0 0 0,21-21 0,0-1 15,0 1-15,1 0 0,20-22 0,-21-21 16,21 22-16,-20-22 0,41-42 16,-42 43-16,0 20 0,-21 1 15,22-22-15,-22 43 0,21-22 16,-21 1-16,0 20 0,0 22 15,21 21-15,0 21 16,0 0-16,-21 22 16,21-1-16,1 0 0,-1 22 0,-21-22 15,21 22-15,0-1 0,-21 1 0,0-1 16,21 1-16,-21-1 0,0 1 16,0-22-16,0 22 0,0-22 0,0 0 15,0 1-15,0-22 0,0 0 16,0 0-16,0 0 0,0 0 0,0-42 47,0 0-47,0 0 0,-21 0 0,0 0 15,0-1-15</inkml:trace>
  <inkml:trace contextRef="#ctx0" brushRef="#br1" timeOffset="111688.22">9588 8149 0,'0'0'0,"-42"21"31,63-21-31,0 0 0,1 0 16,-1 0-16,21 0 0,0 0 15,-20 0-15,20 0 0,0 0 0,1-21 16,-1 0-16,0 21 0,1-21 16,-22 21-16,21-21 0,-21 0 15,22 21-15,-22-22 0,42 1 0</inkml:trace>
  <inkml:trace contextRef="#ctx0" brushRef="#br1" timeOffset="112838.06">10774 7789 0,'21'-21'0,"-42"42"0,63-63 16,-42 21-16,0 0 15,0 0-15,-42 21 16,21 0-16,-1 0 0,-20 0 0,21 0 15,-21 0-15,-1 21 0,1 0 16,-43 0-16,64 0 0,-21 0 16,21 1-16,-1-1 0,22 0 15,0 0-15,0 0 16,0 0-16,22-21 0,-1 22 0,0-1 16,0-21-16,21 21 0,1-21 0,-1 21 15,0-21-15,1 21 0,-1-21 16,0 21-16,1-21 0,-1 22 0,-21-22 15,22 21-15,-22 0 0,0-21 0,-21 21 16,0 0-16,0 0 0,-21 1 16,0-1-16,-22-21 0,22 21 15,-21-21-15,21 21 0,-22-21 16,22 0-16,-21 0 0,21 0 16,-43 0-16,43 0 0,0 0 15,0-21-15,-1 0 0,1 0 0,0 21 16,21-22-16,-21 1 0,21 0 15,0 42 17,0 0-32,0 1 0,0-1 15,0 0-15,0 0 0,21 0 16,0 0-16,0 1 0,1-1 16,-1-21-16,0 21 0,21-21 15,-21 0-15,1 0 0,20 0 0,-21 0 16,21 0-16,43-21 15,-43 0-15,22-1 0,42-41 16,-43 42-16,1-22 0,-1 1 16,1 0-16,-1-1 0,-20 1 15,-1 0-15,0-1 0,-21 1 0,22 0 16,-43 21-16,21-22 0,-21 22 0,0 0 16,-21 21-1,0 0-15,-1 0 0,-20 0 16,21 0-16,0 21 0,0 0 15,-1 0-15,22 1 0,0-1 0,0 21 16,0-21-16,0 22 0,0-22 16,22 42-16,-1-42 15,0 1-15,0-1 0,21 21 16,-20-21-16,41 22 16,-21-22-16,-20 0 0,-22 0 15,-22-21 16,1 0-31,0 0 0,0 0 16,0 0-16,-22-21 0,22 21 0,0 0 16,0-21-16,0 21 0,0 0 0,-1 0 15,1 0-15,0 0 16,21 21 0,0 0-16,21 0 15,0-21-15,1 21 16,-1-21-16,21 0 0,-21 22 0,0-22 15,22 0-15,20 0 0,-42 0 16,22 0-16,-22-22 0,21 22 16,1-21-16,-1 0 0,-21 0 0,21-21 15,1 20-15,-22 1 0,21-21 16,-21 0-16,1-1 0,-1 1 0,0 21 16,0-22-16,0 1 0,0 0 15,-21 21-15,0-1 0,22 1 16,-22 0-16,0 42 15,-22 0 1,22 1-16,-21 20 16,21-21-16,-21 0 0,21 22 0,0-22 15,-21 21-15,21-21 0,0 22 0,0-22 16,0 0-16,0 0 0,0 0 16,0 0-16,21-21 15,0 0-15,0 0 0,1 0 0,-1 0 16,0 0-16,21-21 0,-21-21 15,1 21-15,-1 0 0</inkml:trace>
  <inkml:trace contextRef="#ctx0" brushRef="#br1" timeOffset="113021.96">12298 7514 0,'-43'-21'15,"86"42"-15,-107-42 0,43 21 0,0 0 16,0 0-16,0 0 0,-1 0 15,22 21 1,0 0 0,22-21-1,-1 0-15,0 0 0,0 0 16,0 0-16</inkml:trace>
  <inkml:trace contextRef="#ctx0" brushRef="#br1" timeOffset="115920.19">12827 8086 0,'0'0'15,"21"0"-15,0-21 16,0 21-16,1-22 15,-1 1-15,0 21 0,0-21 16,0 0-16,0 0 0,1 21 16,-1-21-16,0-1 0,0 1 15,-21 0-15,0 0 0,0-21 16,0 20-16,0 1 0,0 0 16,-21 0-16,0 0 0,-22 0 15,1 21-15,21 0 0,-21 0 0,20 0 16,1 0-16,-21 0 0,21 21 15,-22 0-15,22 0 0,0 0 0,0 22 16,-21-22-16,20 21 0,22 0 0,-21-20 16,21 20-16,0 0 0,0 1 15,0-1-15,0-21 16,21 0-16,1-21 0,-1 0 16,0 0-16,0 0 0,0 0 15,43-42-15,-43 21 0,0 0 16,0-1-16,22 1 0,-22 0 15,0 0-15,21-21 0,-42 20 16,21 1-16,-21 0 0,22 0 0,-22 0 16,0 0-16,0-1 15,0 44 17,0-1-17,0 21-15,0-21 0,0 22 0,-22-1 16,22 0-16,0 1 0,0-1 15,-21 21-15,21-20 0,0 20 16,0 1-16,0-22 0,0 22 0,0-22 16,0 21-16,0 1 0,0-1 15,0-20-15,0 20 0,0 1 0,0-1 16,0-20-16,0 20 0,0-21 0,0 64 16,0-63-16,-21-22 15,-21 63-15,21-62 0,-85 41 16,85-42-16,-22-21 15,1 0-15,0 0 0,-1 0 16,-41-21-16,41 0 0,1 0 16,0-22-16,-1 1 0,22 0 15,0-1-15,0-105 16,21 85-16,0-1 0,21 1 16,0 20-16,0-20 0,43-64 15,-22 63-15,0 1 0,22-22 0,-22 22 16,22-22-16,63-63 15,-43 84-15,-20 1 0,21-1 0,-22 1 16,1 21-16,-22-1 0,43 1 16,-43 21-16,-21 0 0,0-1 15,0 22-15,-21 22 32,0-1-17,0 0-15,0 0 0,0 21 0,0-20 16,0 20-16,0 0 0,-21 1 15,0-22-15,21 21 0,-21 0 0,0-20 16,21-1-16,0 0 0,-21 0 16,21 0-16,-22-21 0,22-21 31,0 0-31,0 0 16,22-22-16,-1 22 0,0-21 15,0 21-15,0-22 0,0 1 0,-21 21 16,43-21-16,-22-1 0,0 22 15,0 0-15,0 0 0,1 0 0,20-22 16,-21 43-16,0 0 16,0 0-16,1 21 15,-22 1-15,21-1 0,-21 0 0,0 0 16,0 0-16,0 0 0,0 64 16,0-64-16,0 22 0,0-1 15,0-21-15,0 21 0,0-20 16,0 41-16,0-42 0,0 0 15,21-21-15,0 22 0,0-22 0,0 0 16,1 0-16,20 0 0,-21 0 16,21-22-16,-20 1 0,20 0 15,0 0-15,43-43 0,-43 43 16,22-21-16,-43 0 0,21-1 16,1 1-16,-22 0 0,21-43 15,-21 43-15,-21-1 0,21 22 16,-21 0-16,0 0 0,0 0 15,-21 21 1,0 21-16,21 0 0,0 0 16,0 21-16,0-20 0,-21 20 0,21-21 15,0 21-15,-21-20 0,21 20 0,0 0 16,-21-21-16,21 22 0,0-22 16,0 0-16,-22 21 0,22-20 15,0-1-15,-21 0 0,21 0 16,0-42 15,0 0-31,21 0 0,1-1 16,-22-20-16,21 21 0,0-21 0,0-1 15,-21 1-15,42-22 16,-20 22-16,-1 21 0,0 0 16,0-22-16,0 22 0,22 0 15,-22 21-15,0 0 0,0 0 0,0 0 16,0 21-16,-21 0 0,0 1 15,22-1-15,-22 0 0,0 0 0,0 43 16,0-43-16,0 0 16,0 21-16,0-21 0,21 1 0,-21-1 15,0 21-15,21-21 0,-21 0 16,21-21 0,0 0-1,-21-21-15,21 0 16,-21 0-16,22 0 0,-1 0 0,-21-22 15,21 22-15,0 0 0,0-21 16,0 20-16,22-20 0,-22 21 0,0-21 16,0 20-16,22 1 0,-22 0 15,0 0-15,0 21 0,0 0 0,0 0 16,1 0 0,-1 21-16,-21 0 0,0 0 15,0 1-15,0-1 0,0 0 0,0 0 16,0 0-16,0 22 0,0-22 15,0 0-15,0 0 0,0 0 0,0 0 16,0 1-16,21 41 16,0-42-16,0-21 0,22 21 0,-22 1 15,21-22-15,0 0 0,43 0 16,-43 0-16,1 0 0,-1 0 16,0 0-16,1-22 0,-22 1 0,42-21 15,-20 21-15,-22 0 16,0-22-16,0 22 0,-21-21 15,0-43-15,0 64 16,0-21-16,0 20 0,0 1 16,-21 0-16,-21 21 0,21 0 15,-1 0-15,1 0 16,21 21-16,-21 22 16,21-22-16,0 21 0,0-21 0,0 43 15,0-43-15,0 0 16,21 0-16,0 22 0,-21-22 0,22 0 0,-1-21 15,0 21-15,21 0 0,1-21 16,-22 0-16,42 0 0,-20 0 16,-1 0-16,0 0 0,22-21 0,-22 0 15,-21 21-15,22-21 0,20-22 16,-21 22-16,-20-21 0,-1 21 16,0 0-16,0-22 0,-21 22 0,0-42 15,0 41-15,0 1 16,0-21-16,-21 42 15,21 21-15,-21 21 16,0-20-16,21-1 16,-22 21-16,1 0 0,21 1 15,0-22-15,-21 0 0,21 21 0,-21-20 16,21 20 0,0-21-16,0-42 31,0 0-31,0 0 15,21-1-15,0 1 0,0-21 0,-21 21 16,22-22-16,-1 22 0,0-21 16,0 0-16,21 20 0,-20-20 15,-1 0-15,0 21 0,0-1 0,21 1 16,-20 0-16,-1 21 0,0 0 16,0 0-16,-21 21 0,21 0 15,-21 1-15,0 20 0,0-21 16,0 43-16,0-22 0,0-21 15,0 21-15,0-20 0,21 20 16,-21-21-16,43 21 0,-43-20 16,21-1-16,0-21 0,0 0 0,0 21 15,1-21-15,-1 0 16,0 0-16,21-21 0,-42 0 16,21-1-16,1 1 0,20-21 0,-21 21 15,0-22-15,22-41 16,-22 41-16,0-20 0,-21 21 15,21-22-15,0 1 0,0-64 16,-21 63-16,0 22 0,22-43 16,-22 64-16,0 0 0,0 42 31,0 0-31,-22 21 16,1 1-16,0-1 0,0 0 15,21 22-15,-21-1 0,0 1 0,-1-22 16,22 64-16,0-64 15,0 1-15,-21-1 0,21 0 0,0-20 16,0 20-16,0-21 0,0 0 0,0 0 16,43 1-1,-22-22-15,0 0 16,0 0-16,0 0 0,22-43 16,-22 22-16,0 0 0,21 0 0,-21 0 15</inkml:trace>
  <inkml:trace contextRef="#ctx0" brushRef="#br1" timeOffset="116117.08">17208 7387 0,'0'0'0,"-42"0"0,21 0 0,-21 0 0,20 0 16,22 21 0,22-21-1,20 0 1,-21 0-16,0 0 0,22 0 15,-22 0-15,0 0 0,21 0 0,-21 0 16,22-21-16,-22 21 0,21-21 16,-21 21-16,22-21 0</inkml:trace>
  <inkml:trace contextRef="#ctx0" brushRef="#br1" timeOffset="116820.15">18859 7472 0,'0'0'0,"22"-21"0,-1 0 0,0-1 0,-21 1 15,0 0-15,-21 21 16,0 0-1,-1 0-15,1 0 0,0 21 0,-21 0 16,21 1-16,-1 20 0,-20-21 16,0 21-16,21 1 0,-22-1 0,1 43 15,0-43-15,20 0 0,22 1 16,0-1-16,0 0 16,0 43-16,0-43 0,0-20 15,22-1-15,-1 0 0,21-21 16,0 0-16,1 0 0,-1 0 0,0 0 15,1 0-15,-1-21 0,0 0 0,1-1 16,-1-20-16,22 21 0,-22-21 16,-21 20-16,21-20 0,-20 0 0,-1-1 15,-21 1-15,0-43 0,0 43 16,-64-64 0,43 64-16,-21 0 0,-1-1 0,-20-20 15,21 63-15,-1 0 16,1 0-16,0 0 0,-1 0 0,1 21 15,0 21-15,20-21 0,-41 64 16,42-43-16,0 1 0,21-1 16,0 0-16,0 1 0,0 63 15,0-85-15,21 0 16,21 0-16,-21 0 0,85 0 16,-42-21-16,-22 0 0,0 0 15,22 0-15,-22-21 0,22 0 16</inkml:trace>
  <inkml:trace contextRef="#ctx0" brushRef="#br1" timeOffset="117101.85">19558 7514 0,'21'-42'0,"-42"84"0,63-105 15,-42 42-15,0-1 16,0 1-16,0 42 16,0 1-16,0-1 15,-21 21-15,21-21 0,0 22 16,0-1-16,0 0 0,0 1 0,0 20 15,-21-21-15,21 22 0,-21-1 16,0 1-16,-1 21 0,1-22 0,0 22 16,0-22-16,0 1 0,0 20 0,-1-20 15,1-1-15,0 1 0,0-1 16,0 1-16,0-1 0,21 1 0,-22-22 16,22 1-16,-21-22 0,21 21 15,0-21-15,0-42 16,21 0-1,1 0-15,-1-22 0,0 1 0,0 0 16,0-22-16</inkml:trace>
  <inkml:trace contextRef="#ctx0" brushRef="#br1" timeOffset="117424.71">19389 7578 0,'0'0'0,"0"-21"0,-22-1 16,22 1-16,-21 0 0,21 0 15,0 0-15,21 0 16,1-1-16,-1 22 0,21-21 16,0 21-16,85 0 15,-84 0-15,-1 0 0,0 0 16,1 21-16,-1 1 0,-21 20 16,-21-21-16,0 21 15,0-20-15,-42 20 0,21 0 0,-22-21 16,1 1-16,0-1 0,-1 0 15,-41 0-15,41 0 0,22 0 16,-42-21-16,63 22 16,21-22-1,0 0 1,0 0-16,22-22 0,-1 22 16,0-21-16,1 0 0,-1 0 0,0 21 15,22-21-15</inkml:trace>
  <inkml:trace contextRef="#ctx0" brushRef="#br1" timeOffset="117804.54">20087 7535 0,'-21'22'15,"0"-22"-15,21 21 16,-21-21-16,21 21 16,21-21-1,0 0 1,0 0-16,0 0 0,0-21 0,1 0 15,-1-1-15,0 1 0,21 0 16,1-21-16,-43 21 0,21-22 16,-21 22-16,0 0 0,0 0 15,0 0-15,-21 21 16,-1 0-16,1 21 16,0 0-16,0 0 0,0 0 15,0 22-15,-1-22 0,1 21 16,21 0-16,0-20 0,0 20 15,0-21-15,0 21 0,0-20 0,0-1 16,0 0-16,0 0 0,21 0 0,1 0 16,-1-21-16,0 0 0,0 22 15,0-22-15,0 0 0,22 0 0,20 0 16,-42 0-16,22-22 0,-22 22 16,21-21-16,-21 0 0,22 0 15,-22 0-15</inkml:trace>
  <inkml:trace contextRef="#ctx0" brushRef="#br1" timeOffset="118148.35">20637 7493 0,'0'106'16,"0"-233"-16,0 148 0,0-63 0,0 21 16,22-1-16,-1 22 15,21-21-15,-21 0 16,0 21-16,1 0 0,-1 0 16,21 0-16,-21 0 0,22 21 15,-22 0-15,0 1 0,0-1 16,0 21-16,0-21 0,-21 43 15,22-22-15,-22-21 0,0 0 0,0 22 16,0-22-16,-22 0 16,22 0-16,-21 0 0,0-21 15,0 0-15,21-21 32,0 0-32,0 0 15,0 0-15,0 0 0,0-22 16,21 22-16,-21 0 0,21-21 15,0 20-15,1-20 0,-1 21 0,0 0 16,0-22-16,21 22 0,-20 0 16,-1 0-16,21 21 0,-21 0 0,22-21 15,-22 21-15,21 0 0,-21 0 16,22 0-16,-22 0 0</inkml:trace>
  <inkml:trace contextRef="#ctx0" brushRef="#br1" timeOffset="118661.05">21929 7514 0,'63'-106'31,"-63"85"-31,0-21 0,0 21 16,0 0-16,0-1 0,-42-20 0,21 21 15,-22 0-15,1 21 16,21 0-16,-22 0 0,1 0 0,21 0 15,-64 42-15,64 0 0,-21-20 16,21 20-16,-22 0 0,22 1 16,-21 41-16,42-41 15,0-22-15,0 21 0,0-21 0,0 0 16,0 1-16,21-1 0,0 0 16,0 0-16,0-21 0,1 0 0,-1 0 15,21 0-15,-21 0 0,0 0 16,1 0-16,20 0 0,-21 0 0,0-21 15,0 0-15,22 0 0,-1-22 16,-21 1-16,0 21 0,1-22 16,-1 1-16,-21 0 0,0-1 0,21-20 15,0 42-15,-21 0 16,0-1-16,0 44 16,0-1-1,-21 21-15,21-21 0,-21 22 16,21-1-16,0-21 0,0 21 0,0-20 15,0 41-15,0-42 16,0 0-16,0 1 0,0-1 16,21 0-16,0-21 0,0 0 0,0 0 15,1 0-15,-1 0 0,0 0 16,64-21-16,-64 0 16,0-1-16</inkml:trace>
  <inkml:trace contextRef="#ctx0" brushRef="#br1" timeOffset="118948.21">22712 6964 0,'0'0'0,"0"-21"0,0-22 0,0 22 0,0-21 15,-21 42 1,-1 0 0,1 21-16,0 0 0,0 0 0,0 22 15,0-22-15,21 21 0,-22 1 16,1-1-16,0 21 0,0-20 0,21-1 15,0 22-15,-21-22 0,21 0 16,-21 43-16,21-43 16,0-21-16,0 22 0,0-22 0,0 0 15,0 0-15,0 0 0,0 1 16,21-22-16,0 0 16,0 0-16,21 0 15,-20 0-15,-1 0 0,42-43 16,-20 22-16,-1 0 0,0-21 0</inkml:trace>
  <inkml:trace contextRef="#ctx0" brushRef="#br1" timeOffset="119327">22966 7345 0,'21'-21'16,"0"-22"-16,-106 192 0,128-234 0,-1 0 0,-42 64 0,0 0 0,-21 21 31,0 21-15,0 21-16,-1-20 0,1-1 15,0 21-15,21-21 0,-21 22 0,21-1 16,-21 21-16,21-41 0,0-1 15,0 21-15,0-21 0,0 0 16,0 1-16,42-1 16,-21-21-16,0 21 0,22-21 15,-22 0-15,42 0 16,-20 0-16,-22 0 0,42-42 16,-41 20-16,20-20 15,-21 0-15,0 21 0,-21-22 0,0 1 16,21 0-16,-21-1 0,0 1 15,0 21-15,0-22 0,-21 22 0,-21-21 16,0 42-16,20 0 0,-20 0 16,0 0-16,21 0 0,-22 0 15,1 21-15,21 0 0,0 0 0,-22 22 16,22-22-16,21 0 16,0 0-16,0 0 0,0 1 0,0-1 15,42-21-15,-20 0 16,-1 0-16,0 0 0,21 0 0</inkml:trace>
  <inkml:trace contextRef="#ctx0" brushRef="#br1" timeOffset="119755.92">23580 7366 0,'0'-21'0,"0"42"0,0-63 15,-22 21-15,22-1 16,-21 1-16,21 0 0,0 0 15,0 0-15,0 0 0,0-1 16,0 1-16,21 21 0,1-21 0,-1 21 16,0 0-16,0 0 0,0 0 15,22 0-15,-22 0 0,0 0 0,42 0 16,-41 21-16,-1 22 0,21-1 16,-42 0-1,0 1-15,0-1 0,0 0 0,0 1 16,0 62-16,0-83 15,0-1-15,0 21 0,0-21 16,0 0-16,-21 1 0,0-22 16,0 0 15,-1-22-31,22 1 0,0 0 16,0 0-16,0 0 0,0 0 15,22-1-15,-1-20 0,0 21 16,0-21-16,0 20 0,22-20 0,-22 0 15,21-1-15,-21 1 0,43-21 16,-43 41-16,0-20 0,0 42 16,0-21-16,-21 0 0,0 0 15</inkml:trace>
  <inkml:trace contextRef="#ctx0" brushRef="#br1" timeOffset="120050.1">22267 6858 0,'0'0'0,"-21"21"0,0-21 0,0 0 15,42 0 1,21 0-16,-21 0 0,22 0 15,20 0-15,1 0 0,20 0 0,1 0 16,0 0-16,-1 0 0,1 0 0,0 0 16,-22 0-16,107 0 15,-128 0-15,0 0 0,-21 0 16,1 0-16</inkml:trace>
  <inkml:trace contextRef="#ctx0" brushRef="#br1" timeOffset="121668.34">9758 9440 0,'0'0'0,"0"-21"15,0 0-15,0 0 0,0 0 16,0 0-16,0-1 0,0 1 16,0 0-16,0 42 31,0 0-31,0 1 0,0-1 16,0 21-16,0 0 0,-21 1 15,-1 20-15,1-20 0,21-1 0,-21 21 16,0-20-16,0 20 0,21-20 15,-21-1-15,-1 0 0,1 1 0,0-22 16,21 21-16,0-21 0,-21 0 0,21 1 16,-21-1-16,21 0 0,21-42 31,0-22-15,0 22-16,0 0 0</inkml:trace>
  <inkml:trace contextRef="#ctx0" brushRef="#br1" timeOffset="122019.66">10033 9419 0,'42'-21'0,"-84"42"0,105-63 16,-41 21-16,-1 0 0,0 21 0,-42 21 31,0 0-31,-22 0 0,22 0 16,-21 22-16,-1-22 0,-62 42 15,62-42-15,1 22 0,0-22 16,-22 21-16,22-21 0,21 1 15,-1-22-15,1 0 0,21 21 16,0 0 15,0 0-31,21 0 16,1 0-16,-1 1 0,21 20 16,-21-21-16,0 21 0,1-20 15,-1-1-15,0 21 0,21 0 16,-21-20-16,1-1 0,-22 0 0,21-21 15,0 21-15,0-21 0,21 0 16,-20 0-16,-1 0 16,0-21-16,0 21 0,0-21 0,22-22 15,-22 22-15,0-21 0,0 21 16</inkml:trace>
  <inkml:trace contextRef="#ctx0" brushRef="#br1" timeOffset="122953.13">10308 9800 0,'0'21'0,"-21"-21"0,21 43 31,21-43 1,0 0-32,-21-21 0,21-1 0,1 22 15,-1-21-15,0 0 16,0 0-16,-21 0 0,21 0 0,-21-1 15,0 1-15,0 0 0,0 0 16,0 0-16,0 0 0,0-1 0,-21 22 16,0 0-16,0 0 0,0 22 15,-1-1-15,1 21 16,0-21-16,0 22 0,0-22 0,21 21 16,0 0-16,0 1 0,0 63 15,0-85-15,0 21 16,0-21-16,21 0 0,0 1 0,21 20 15,1-42-15,-22 0 16,0 0-16,0 0 0,22 0 16,-1-21-16,0 0 15,-21-1-15,22 1 0,-1 0 0,-21 0 16,22 0-16,-22 0 16,0-22-16,21 1 0,-21 21 0,1-22 15,-1 1-15,0 0 0,0-43 16,0 64-16,-21 0 0,21 0 15,-21 42 1,0 0 0,0 0-16,0 0 0,0 22 15,0-22-15,0 21 0,-21-21 0,21 43 16,0-43-16,0 0 0,0 0 16,0 0-16,0 1 0,21-1 15,1-21-15,-1 0 16,0 0-16,0 0 0,21-21 15,-20-1-15,20 22 0,-21-21 16,21 0-16,-20-21 0,20 21 0,0-1 16,-21-20-16,43-21 15,-43 41-15,0 1 0,0 0 0,1 0 16,-22 0-16,0 0 0,-22 21 31,1 0-15,21 21-16,-21 0 0,21 0 15,-21 21-15,0 1 0,21-1 0,0 0 16,0 1-16,0 20 0,-21-20 16,21-1-16,-22 21 0,22 1 0,0 42 15,0-43-15,-21 1 0,21-1 16,0 1-16,0-1 0,0-20 16,0 20-16,-21-21 0,21 1 0,0-1 15,0 0-15,0-20 0,-21 20 0,-21 21 16,20-41-1,1-22-15,0 0 0,0 0 16,0 0-16,0-22 0,-22 22 16,1-21-16,21 0 0,-22-21 15,1 21-15,-43-43 0,64 22 16,-21-1-16,42 1 0,-21 21 16,21-21-16,0-64 15,0 63-15,21 1 0,21-21 16,1 20-16,-22 22 0,21-21 0</inkml:trace>
  <inkml:trace contextRef="#ctx0" brushRef="#br1" timeOffset="123512.81">11769 9673 0,'0'-21'15,"0"42"-15,0-63 0,-22 42 16,1 0-16,21 21 15,-21 0-15,21 0 0,0 1 16,0 20-16,0 21 0,0-41 16,-21 20-16,21-21 0,0 21 0,0-20 15,-21-1-15,21 0 0,0 0 16,0 0-16,0-42 31,21 21-31,0-21 16,-21 0-16,21 0 0,0-22 0,-21 22 15,22 0-15,-1-21 0,0 20 16,-21 1-16,21 0 0,-21 0 16,21 21-16,0 0 0,1 0 15,-22 21-15,21 0 16,-21 0-16,0 1 0,0-1 16,0 0-16,0 0 0,0 0 0,21 0 15,-21 1-15,0-1 0,21 0 0,0 0 16,0-21-16,1 0 15,20 0-15,-21 0 16,0 0-16,22 0 0,-22 0 0,0-21 16,21 0-16,-21 0 15,1-1-15,20-20 0,-21 0 16,-21 21-16,0-64 0,0 64 16,0-22-16,-21 22 0,0-21 15,0 21-15,-1 0 0,1 21 16,0 0-16,0 0 0,0 0 15,21 21 1,0 0-16,0 0 0,0 0 0,21 22 16,0-22-16,0-21 0,0 21 15,1 0-15,-1-21 0</inkml:trace>
  <inkml:trace contextRef="#ctx0" brushRef="#br1" timeOffset="123945.56">12848 9610 0,'0'-21'16,"0"42"-16,0-64 0,0 22 0,-21 0 0,0 0 15,0 21-15,-1-21 16,1 21-16,0 0 0,0 0 0,0 0 16,0 21-16,-1 0 0,-20 21 15,21-20-15,21 20 16,-21-21-16,21 21 0,-21 1 0,21-22 15,0 21-15,0 43 16,0-43-16,0-21 0,0 1 16,21-1-16,0-21 0,42 21 15,-41-21-15,-1 0 0,0 0 16,0 0-16,21 0 0,1-42 16,-22 42-16,0-22 0,0 1 15,0-21-15,-21 21 0,0 0 0,22-22 16,-22 1-16,0 21 0,0-22 0,0 1 15,0 0-15,-22 21 0,1-22 16,-21 1-16,21 21 16,0 21-16,-1 0 0,-20 0 0,21 0 0,0 0 15,0 0-15,-1 21 16,22 0-16,0 0 0,-21 0 0,21 22 16,0-22-16,0 0 0,0 43 15,21-43-15,1 21 16,20-42-16,-21 0 0</inkml:trace>
  <inkml:trace contextRef="#ctx0" brushRef="#br1" timeOffset="124328.34">13187 9652 0,'-21'-21'15,"42"42"-15,-64-42 0,22 0 0,0 0 0,21-1 16,0 1-16,0 0 0,0 0 31,21 21-31,0 0 0,1 0 0,20 0 16,-21 21-16,21 0 0,-20 0 0,20 1 15,-21-1-15,0 0 0,0 0 16,1 0-16,-1 22 0,-21-22 0,0 0 16,0 0-16,0 21 15,0-20-15,0-1 16,-21-21-16,-1 0 0,1 0 15,0 0-15,21-21 16,0-1-16,0 1 16,0 0-16,0 0 0,0 0 0,0-22 15,21 22-15,0 0 0,1 0 0,-1-21 16,0 20-16,0 1 16,0 21-16,0 0 0,22-21 0,-22 21 15,0 0-15,0 0 0,0 0 0,22 0 16,-22 0-16,21 0 0,-21 21 15</inkml:trace>
  <inkml:trace contextRef="#ctx0" brushRef="#br1" timeOffset="124851.79">14436 9673 0,'0'0'0,"0"-21"0,0 0 16,0 0-16,0-22 0,0 22 15,-22 0-15,1 0 0,-21-43 16,0 43-16,20 21 0,-20-21 0,21 21 16,-21 0-16,-1 0 0,22 0 15,-21 0-15,21 21 0,-22 0 0,1 22 16,0-1-16,20 0 0,-20 22 16,21-22-16,21 1 15,0-1-15,0-21 0,0 21 16,0 1-16,0-22 0,21 0 15,0 0-15,22 0 0,-22-21 0,0 0 16,0 0-16,21 0 0,-20 0 16,-1 0-16,21-21 0,-21 0 0,22 21 15,41-85-15,-63 64 16,22-21-16,-22 0 0,0-1 16,0 1-16,22-64 15,-22 64-15,-21-22 0,0 22 0,21-22 16,-21 22-16,21-21 0,-21-22 15,0 43-15,0 20 0,0 1 16,0 0-16,0 42 16,0 0-16,0 1 15,-21 20-15,21-21 0,0 21 0,0 22 16,0-22-16,0 1 0,0-1 0,0 0 16,0 22-16,0-22 0,0 0 15,21 43-15,-21-43 0,0 1 16,0-1-16,21-21 0,-21 0 15,21-21-15,1 0 16,-1 0-16</inkml:trace>
  <inkml:trace contextRef="#ctx0" brushRef="#br1" timeOffset="125318.91">15896 9208 0,'0'0'0,"21"-43"0,0 1 15,1 0-15,-22 20 0,21 1 0,-21-21 16,21 42-16,-21-21 0,0 42 31,0 0-31,0 0 0,0 22 0,-21-1 16,21 0-16,-21 1 0,-1-1 15,22 21-15,-21-20 0,0 41 16,0-41-16,21-1 0,-21 43 16,0-43-16,21-21 15,0 22-15,0-22 0,0 0 0,0 0 16,21-42 0,-21 0-1,0 0-15,0-22 0,0 22 16,0 0-16</inkml:trace>
  <inkml:trace contextRef="#ctx0" brushRef="#br1" timeOffset="125792.64">15663 9462 0,'0'0'0,"-21"0"15,0 0-15,21 21 32,21-21-32,0 0 15,22 0-15,-22 0 0,21 0 16,0 0-16,1-21 0,-1 21 0,22 0 15,-22-22-15,0 22 0,64-42 16,-64 42-16,22-21 16,-43 21-16,0 0 0,-21-21 15,-21 21 1,21 21-16,-21 0 16,0 0-16,0 0 0,-1 1 15,22-1-15,-21 21 0,0-21 0,21 22 16,-21-22-16,21 21 0,0-21 15,0 22-15,0-22 0,0 0 0,0 0 16,21 0-16,0-21 0,22 21 0,-1-21 16,-21 0-16,21 0 0,22 0 15,-22 0-15,43-21 0,-43 0 16,1 0-16,20-21 16,-42-1-16,0 22 0,1-21 0,-22-1 15,0 1-15,0 21 0,0-21 16,-22-1-16,-62-63 15,63 85-15,-22 21 0,1-21 16,0 21-16,20 0 0,-83 0 16,83 21-16,1-21 0,-21 43 15,42-22-15,0 21 16,0-21-16,21 0 16,0 1-16,0-22 0,22 21 0</inkml:trace>
  <inkml:trace contextRef="#ctx0" brushRef="#br1" timeOffset="127902.71">17716 9673 0,'0'0'0,"22"21"0,-22 1 15,0-1 1,0-42 15,0-1-31,0 1 16,0 0-16,0 0 0,0-21 16,0 20-16,0-20 0,0 21 0,0-21 15,21-1-15,0 22 0,0-21 16,-21-1-16,21 22 0,22-42 15,-22 42-15,0-1 0,0 22 16,0 0-16,0 0 0,1 22 16,-22-1-16,0 0 15,0 0-15,0 0 0,0 0 16,0 1-16,0-1 16,-22-21-1,22-21 1,-21 21-16,21-22 15,0 1-15,-21 0 16,21 0-16,-21 21 0,21-21 16,-21 21-16,21-21 0,-21 21 31,-1 21-31,22 0 16,0 0-16,0 0 0,-21 0 0,21 1 15,-21-1-15,21 21 0,0-21 16,0 0-16,-21 22 0,21-1 0,-21-21 15,21 22-15,0-22 0,0 42 16,0-20-16,0-1 16,0-21-16,0 0 0,21-21 0,0 0 15,21 0-15,-20 0 0,20 0 0,-21 0 16,21-21-16,1 0 16,-1 0-16,0-22 0,1 22 0,20-21 15,22-43-15,-43 43 0,1 0 16,-22 20-16,0-20 0,0 21 15,-21-21-15,0 20 0,-21 1 16,-21 21 0,20 0-16,1 21 0,21 1 0,-21-1 15,21 0-15,0 0 0,0 0 16,21 0-16,0-21 0,1 22 16,-1-1-16,21 21 15,-21-21-15,0 0 0,1 1 0,-1-1 16,0 0-16,-21 0 0,21 0 15,0 0-15,-21 1 16,21-22-16,1 0 0,-1 0 16,0 0-16,0 0 15,0 0-15,0-22 0,1 1 0,20 0 16,-21 0-16,0 0 0,0 0 16,1-1-16,-1-20 0,21 0 15,-42 21-15,0-1 0,0-41 16,21 42-16,-21 0 0,0-1 15,0 44 32,-21-1-47,21 0 0,-21 0 16,21 0-16,0 0 0,0 1 0,0-1 16,0 21-16,0-21 0,0 0 15,0 22-15,0-22 0,0 0 16,0 0-16,21 0 0,0-21 0,22 43 15,-1-43-15,0 0 0,1 0 16,20 0-16,1 0 0,-1 0 0,1 0 16,20-21-16,-20-1 0,-1 1 0,1 0 15,-1 0-15,1 0 0,-22 0 16,0-1-16,-20-20 0,20 21 0,-21-21 16,0 20-16,0-20 0,-21 21 15,0-21-15,0 20 0,0 1 16,-21-21-16,0 21 0,0 21 15,-21 0-15,-1 0 0,22 0 16,-21 0-16,-1 21 0,22 0 16,-21 0-16,-43 22 0,64-1 15,0-21-15,0 43 0,21-22 16,0 0-16,0-21 0,0 1 16,0 20-16,42 0 15,-21-21-15,0-21 0,22 0 16,-1 0-16,-21 0 0,22 0 15,-22 0-15,0-21 0,21 0 0,1 0 16,-22-21-16,0 20 0,0 1 16,0 0-16,0-21 0,-21 21 15,0-22-15,22 22 0,-22-21 0,0-1 16,0 22-16,0 0 16,0 0-16,0 42 15,0 0 1,-22 0-16,22 1 0,0 20 15,0-21-15,0 21 0,0-20 0,0 20 16,0-21-16,0 21 0,0 1 16,0-22-16,0 0 0,22 21 15,-1-20-15,0-1 0,0-21 0,0 21 16,22-21-16,-1 0 0,0 0 16,-21 0-16,22 0 0,-22-21 15,0 21-15,21-21 0,1-43 16,-1 43-16,-21-21 0,22-22 15,-22 22-15,21-22 0,-21 22 16,0 0-16,1-22 0,-1 1 0,0 20 16,0-20-16,0 20 0,-21-20 0,0 42 15,21-22-15,-21 22 0,0 0 16,-21 42 0,0 0-16,21 1 15,-21 20-15,0 0 0,21 1 16,-21-1-16,21 0 0,-22 1 0,22-1 15,-21 43-15,21-43 16,0 0-16,0-21 0,0 22 0,0-1 16,0 0-16,0 1 0,0-1 15,21-21-15,1-21 0,-22 21 16,21 1-16,0-22 0,0 0 0,21 0 16,-20 0-16,41-22 15,-21 1-15,1 0 0,-22 0 16,21 0-16,1 0 0,-22-1 0,21-20 15,-21 21-15,22-21 0,-22-1 0,0 1 16,0 21-16,0-43 16,0 43-16,-21 0 0,0 0 0,-21 21 15,0 0-15,-42 0 16,41 21-16,-20 0 0,21 21 16,0-20-16,0-1 0,21 21 0,-22-21 15,22 22-15,0-22 0,0 0 0,0 21 16,0-21-16,22 1 0,-1-1 15,0 0-15,0-21 0,0 21 0,0-21 16,1 0-16,-1 0 0,21 0 0,-21 0 16,22-21-16,-22 21 15,21-21-15,-21 0 0,22-1 0,-1 1 16,-21 0-16,21 0 0,1-21 0</inkml:trace>
  <inkml:trace contextRef="#ctx0" brushRef="#br1" timeOffset="128152.68">20722 9102 0,'0'0'0,"-63"21"0,20-21 0,1 0 0,0 0 15,63 0 1,0 0-16,21 0 15,-21 0-15,22 0 0,20 0 0,1 0 16,-22-21-16,22 21 0,-1 0 0,-21-21 16,22 21-16,-22 0 0,1-22 15,-1 22-15,21 0 0,-41 0 16,-22-21-16</inkml:trace>
  <inkml:trace contextRef="#ctx0" brushRef="#br1" timeOffset="128740.33">18796 9504 0,'21'0'15,"0"0"-15,0 0 16,1 0-16,-1 0 0,0 0 15,0 0-15,0-21 0,0 21 0,22-21 16,-1-1-16,-21 22 0,0-21 16,1 21-16,-1-21 0,-21 0 15,0 0-15,0 0 16,-21 21-16,-1 0 16,1 0-16,0 0 0,0 0 15,0 0-15,-43 0 16,43 0-16,0 0 0,0 21 0,0-21 15,-1 21-15,22 0 16</inkml:trace>
  <inkml:trace contextRef="#ctx0" brushRef="#br1" timeOffset="129660.73">22860 9356 0,'0'-21'47,"0"-1"-47,0 1 16,0 0-16,-21 0 15,0 0-15,-1 0 0,1-1 16,0 1-16,0 0 0,0 0 0,0 0 16,-1 0-16,1 21 0,-21 0 15,21 0-15,0 0 0,-22 0 0,22 21 16,0-21-16,-21 42 0,20-21 15,1 0-15,0 1 0,0 20 0,0-21 16,0 43-16,21-22 16,0-21-16,0 43 0,0-22 15,0 0-15,0-21 16,0 1-16,0-1 0,21 0 0,0-21 16,0 0-16,0 0 0,22 0 15,-22 0-15,85-64 16,-64 64-16,0-21 0,43-42 15,-64 42-15,21-1 0,-20 1 16,20 0-16,-21-21 0,21-1 16,-20 1-16,-1 21 0,-21 0 0,0 0 15,0-1-15,21 22 16,-21 22 0,0-1-16,0 0 0,-21 0 0,21 0 15,-21 0-15,21 1 0,0 20 16,0-21-16,0 21 0,0-20 0,0-1 15,0 21-15,0-21 0,0 0 16,21 1-16,0-22 16,0 0-16,0 0 0,0 0 0,1 0 15,-1 0-15,21 0 0,-21 0 16,43-43-16,-43 22 0,21 0 16,1 0-16</inkml:trace>
  <inkml:trace contextRef="#ctx0" brushRef="#br1" timeOffset="130208.39">24193 8996 0,'0'0'15,"0"-21"-15,0 0 0,0-1 0,0 1 16,-21 21-1,0 0 1,0 21-16,0 1 16,0-1-16,-1 21 0,-20-21 15,21 22-15,0-1 0,0 0 0,-1 1 16,1-1-16,0 0 0,0 1 0,0-1 16,21-21-16,-21 21 0,21-20 15,0 20-15,0-21 0,21 0 16,21 0-16,-21-21 0,22 0 15,-22 0-15,21 0 0,43-21 16,-43 21-16,0-21 0,43-21 16,-43 21-16,1-22 0,-1 22 0,0-21 15,1 21-15,-22-22 0,0 1 16,0 0-16,0-22 0,-21 22 0,0-22 16,0 22-16,0 0 0,0-22 15,-21 22-15,-21 21 0,-43-43 16,43 64-16,21 0 15,-22 21-15,1 0 0,-21 1 16,20 20-16,1-21 0,0 21 0,-1 22 16,22-22-16,-21 1 0,21-1 0,-1 0 15,1 1-15,21-1 16,0-21-16,0 21 0,0-20 0,21-1 0,1 0 16,-1 0-16,42 0 0,-20-21 15,-1 0-15,0 0 16,1 0-16,-1 0 0,43-42 15,-43 21-15,0 0 0</inkml:trace>
  <inkml:trace contextRef="#ctx0" brushRef="#br1" timeOffset="130751.88">25146 8657 0,'0'0'0,"0"-42"0,0 21 0,-21-22 15,0 22-15,-1 21 16,1 0-16,0 0 0,0 21 15,0 1-15,0-1 0,-1 21 0,1 0 16,21 1-16,0 20 0,-21-20 16,21 20-16,0 1 0,0-1 15,0-21-15,0 22 0,0-22 0,0 1 0,0-1 16,0 0-16,0-21 0,0 22 16,0-22-16,0 0 0,0 0 15,0 0-15,0 1 16,0-44 15,0 1-31,0 0 0,0 0 16,0 0-16,0 0 0,0-1 0,21 1 15,-21 0-15,21 0 0,1 0 16,-1 0-16,0-1 0,21 1 0,22-21 16,-22 42-16,-21 0 15,22 0-15,-1 0 0,-21 0 0,21 0 16,-20 0-16,20 21 0,-21 0 15,0 0-15,0 1 0,-21-1 16,0 0-16,0 21 0,0-21 0,0 1 16,0-1-16,-21 0 0,-21 0 0,21 0 15,-22 0-15,1-21 0,0 22 16,-1-1-16,1-21 0,0 0 0,21 0 16,-22 0-16,22 0 0,42 0 46,0 0-46,1 0 0,-1 0 0,0 0 16,21 0-16,-21 0 0,1-21 16,20 21-16,-21 0 0,0 0 0,22 0 15</inkml:trace>
  <inkml:trace contextRef="#ctx0" brushRef="#br1" timeOffset="131152.85">25717 9377 0,'0'0'0,"22"-21"0,20 21 0,-21-21 0,0-1 16,0 1-16,1 0 0,-22-21 15,0 21-15,0-1 0,0 1 0,0 0 16,0 0-16,0-21 16,21 42-1,-21 21 1,0 0-16,0 0 16,0 0-16,0 0 0,0 1 15,0 20-15,0-21 0,0 0 0,0 22 16,0-22-16,0 21 0,0-21 15,0 22-15,0-1 0,0 0 0,-21 1 16,21-1-16,0 21 0,0-20 0,-22-1 16,1 22-16,21-22 0,-21 21 0,21-20 15,-21-1-15,21 0 0,-21 1 16,0 20-16,21-20 0,-22-1 0,22 0 16,-21 1-16,0-22 0,0 21 15,21-21-15,-21 22 0,0-22 0,21 0 16,-22 0-16,1-21 15,21-21 1,0 0-16,0 0 16,0-22-16,0 22 0,0 0 15,21-21-15,1 20 0,-1-20 0,0 0 16,21-1-16,-21 1 0</inkml:trace>
  <inkml:trace contextRef="#ctx0" brushRef="#br1" timeOffset="131395.9">25908 8721 0,'-21'0'0,"42"0"0,-63-21 16,20 21-16,1 0 15,21 21 32,0 0-47,0 0 16,21-21-16,-21 21 15,22-21-15,-1 21 0,0 1 16,0-22-16,0 21 0</inkml:trace>
  <inkml:trace contextRef="#ctx0" brushRef="#br1" timeOffset="131720.69">26310 9081 0,'0'0'0,"64"0"31,-43 0-31,0 0 0,-21-22 16,0 1-16,21 21 0,-21-21 16,21 0-16,-21 0 0,0 0 15,0-1-15,0 1 16,-21 21-1,0 0-15,0 21 16,0 1-16,-1-1 0,1 0 16,21 0-16,-21 21 0,0-20 0,21 20 15,-21 0-15,21 1 16,0-22-16,0 21 0,0-21 16,0 0-16,21-21 15,0 0-15,0 22 16,0-22-16,1 0 0,-1 0 0,0 0 15,21 0-15,-21-22 0,1 22 0,-1-21 16,21 21-16</inkml:trace>
  <inkml:trace contextRef="#ctx0" brushRef="#br1" timeOffset="132244.25">26860 9038 0,'0'0'0,"0"-84"31,-21 84-31,0 0 15,0 0-15,0 0 16,21 21-16,-21 0 16,21 0-16,-22 0 0,22 22 0,-21-22 15,21 0-15,0 0 0,0 0 16,0 0-16,0 1 0,0-1 16,0 0-16,0 0 0,0 0 0,21 0 15,1-21-15,-1 22 16,0-22-16,0 0 0,0 0 15,0 0-15,1 0 0,-1 0 0,0 0 16,0-22-16,21 1 0,-20 21 0,-1-21 16,0-21-16,0 21 0,0-1 15,0-20-15,22 0 0,-22-22 0,0 22 16,0-22-16,-21 22 0,21-21 16,1-1-16,-1 22 0,-21-1 15,0 1-15,0 21 0,0-21 0,0 20 16,0 44 15,0-1-31,0 0 0,-21 0 16,21 21-16,0 1 0,-22-1 0,22 22 15,0-22-15,0 0 0,-21 22 0,21-22 16,-21 0-16,21 1 0,-21-1 16,21-21-16,0 22 0,0-22 0,0 0 15,-21 21-15,21-21 0,0 1 16,21-22 15,0 0-31,0 0 0,-21-22 16,21 1-16,1 0 0</inkml:trace>
  <inkml:trace contextRef="#ctx0" brushRef="#br1" timeOffset="132484.9">27030 8763 0,'0'0'0,"-21"0"0,42 0 31,0 0-31,0 0 16,21 0-16,1-21 0,-22 21 16,21 0-16,1 0 0,-1 0 0,-21 0 15,21 0-15,-20 0 0,-22 0 63</inkml:trace>
  <inkml:trace contextRef="#ctx0" brushRef="#br1" timeOffset="134284.54">12594 11726 0,'42'-21'15,"-20"0"-15,-1 0 16,0 0-16,-21 0 15,0-1-15,0 1 16,0 0-16,-21 0 16,0 21-16,-1 0 0,-20-21 15,21 21-15,0 0 0,-22 0 0,22 0 16,-21 21-16,21 0 0,-22 0 16,1 0-16,21 22 0,-21-22 0,20 21 15,1 1-15,0-1 0,0 21 16,21-20-16,0 20 0,0 1 0,0-22 15,0 22-15,0-22 0,0 0 16,0 1-16,21-1 0,0-21 0,0 21 16,1-20-16,-1-1 0,21-21 0,-21 21 15,22-21-15,-22 21 0,21-21 0,-21 0 16,22 0-16,20-21 16,-21 0-16,1 0 0,-1-1 15,0 1-15,22-21 0,-22 0 0,1 20 16,-1-20-16,0 0 0,1-1 15,-1 1-15,-21 0 0,0-1 0,-21 1 16,0 0-16,0-1 16,0 22-16,-21 21 0,0 0 15,0 0-15,0 0 0,-1 0 16,1 21-16,21 1 0,-21 20 16,0-21-16,0 21 0,0 1 0,21-1 15,0 0-15,-22 1 0,22-1 0,-21 0 16,21 1-16,0-22 0,0 21 15,0-21-15,0 1 0,0-1 16,21 0-16,1-21 0,-1 0 0,0 0 16,0 0-16,0 0 0,22 0 15,-22-21-15,0 21 0,21-21 0,-21-1 16,1 1-16,20 0 0,-21 0 0,0-21 16,-21 20-16,0 1 0,0-21 15,0 21-15,0-22 0,-21 22 0,-21-42 16,21 42-16,-22-22 15,22 43-15,0-21 0,0 21 16,0 0-16,21-21 0,0 0 31,42 21-31,-21-21 0,0 21 16,22-22-16,-22 22 0,21 0 0,0-21 16,1 21-16,-22 0 0,21 0 15,1 0-15,-22 0 0,21 0 0,-21 0 16,0 21-16,22 1 0,-43-1 15,21 0-15,0 21 0,-21-21 16,21 22-16,-21-1 0,0-21 0,0 22 0,0-22 16,0 21-16,0-21 0,0 0 15,0 22-15,0-22 0,0 0 16,0 0-16,0 0 16,-21-42 15,21 0-31,0 0 0,0 0 15,0-22-15,0 22 0,0-21 16,0 0-16,21-1 0,0 1 0,-21 0 16,64-43-16,-43 43 15,0 20-15,22-20 0,-22 21 16,21 0-16,64 21 0,-64 0 16,1 21-16,-22 0 0,0 0 15,21 22-15,-42 20 16,21-21-16,-21 1 0,0-22 0,0 21 15,0 1-15,-21-22 0,0 21 16,0-21-16,0 0 0,21 1 0,-21-1 16,-1 0-16,22 0 0,22-42 31,-22 0-31,21 0 16,0-1-16</inkml:trace>
  <inkml:trace contextRef="#ctx0" brushRef="#br1" timeOffset="135051.17">14690 11790 0,'0'0'0,"0"-21"0,-22 21 32,-20 0-32,21 0 0,-21 0 15,20 0-15,-20 21 0,0 0 16,21 0-16,-22 0 0,22 1 0,0 20 15,21-21-15,0 0 0,0 0 16,0 1-16,0-1 0,21-21 0,21 21 16,1-21-16,-22 0 0,0 0 15,21 0-15,-20 21 0,20-21 0,-21 0 16,0 0-16,0 21 0,1 0 0,-1-21 16,-21 22-16,0-1 15,0 0 1,0 0-16,-21 0 0,-1-21 15,-20 0-15,21 21 0,0-21 16,-22 0-16,1 0 0,21 0 0,-21 0 16,20 0-16,1 0 0,0-21 0,0 0 15,0 0-15,0 0 0,-1 0 16,22-1-16,-21 1 0,21 42 47,21 1-47,-21-1 0,22 0 15,-1 0-15,0 0 0,0 0 16,0 1-16,22-22 0,-22 21 0,21 0 16,-21-21-16,0 0 0,43 0 15,-43 0-15,21 0 0,-20 0 16,20 0-16,-21 0 0,21-21 0,22 0 16,-22-1-16,-21 1 0,1-21 15,-1 0-15,21-1 0,0-41 16,-20 41-16,-1-20 15,0-1-15,-21 22 0,21-22 0,-21 1 0,21-43 16,-21 43 0,0 20-16,0 1 0,0 0 0,0 20 15,0 1-15,0 0 0,0 42 16,0 0 0,0 1-16,-21 20 0,21 0 15,0 22-15,-21-22 0,21 0 0,-21 22 16,21-22-16,0 22 0,-21-1 15,-1-20-15,1 20 0,21 85 16,-21-105-16,21-22 0,0 21 16,0-21-16,0 0 0,0 22 15,21-43-15,0 0 16,1 0-16,-1 0 16,0-21-16,0-1 0,0 1 0,0 0 15,1 0-15</inkml:trace>
  <inkml:trace contextRef="#ctx0" brushRef="#br1" timeOffset="135249.35">14880 11769 0,'0'0'0,"-21"0"0,0 0 0,0 0 16,42 0-1,0 0-15,0 0 16,0 0-16,22 0 0,-22 0 15,21 0-15,0 0 0,1 0 16,-1 0-16,0-21 0,1 21 0,-22 0 16,21-22-16,22 22 0,-22-21 15</inkml:trace>
  <inkml:trace contextRef="#ctx0" brushRef="#br1" timeOffset="136360.76">15346 11917 0,'63'-64'15,"-63"43"1,21 21-16,1 0 0,-1-21 15,0 21-15,0 0 16,0 0-16,0 0 0,1 0 16,-22 21-16,21 0 0,0 1 0,-21 20 15,0-21-15,0 0 0,0 22 0,0-1 16,0-21-16,0 21 0,0-20 16,0 20-16,0 0 0,-21-21 15,0 1-15,-1-1 0,22-42 47,0-1-47,0 1 0,0 0 0,22-21 16,-22 21-16,21-22 0,0 1 15,-21 21-15,21-22 0,0 1 0,0 21 16,-21-21-16,22 20 0,-1 1 16,0 0-16,-21 0 0,21 21 0,0-21 15,-21 42 1,0 0-1,0 0-15,0 0 0,0 22 16,0-22-16,0 21 0,0 1 0,0-22 16,0 21-16,0-21 15,0 0-15,0 22 0,0-22 0,0 0 16,0 0 0,21-21-16,22 0 0,-22 0 15,0 0-15,0-21 0,22 0 0,-22 21 16,21-21-16,-21-22 0,22 22 15,-1-21-15,-21 21 0,43-64 16,-43 43-16,0 21 0,0-22 0,0 22 16,0 0-16,1 0 0,-22 0 15,0-1-15,0 44 32,-22-22-32,1 21 0,0 0 15,0 21-15,0-21 0,21 22 0,-21-22 16,21 21-16,-22 1 0,22 20 15,0-42-15,0 22 16,0-1-16,0-21 0,22 0 16,20 0-16,-21-21 0,0 0 15,0 0-15,22 0 0,-22 0 16,21-21-16,-21 0 0,22 0 16,-22 0-16,42-22 0,-41 1 15,20 21-15,-21-21 0,-21-1 0,21 22 16,-21-21-16,0 21 0,0-22 15,0 22-15,0 0 0,0 0 16,0 0-16,-21 42 16,0 0-1,21 0-15,0 21 16,0-20-16,0 20 0,0-21 0,0 21 16,0 1-16,0-22 0,0 21 0,0-21 15,0 22-15,0-22 0,0 0 16,0 0-16,0 0 0,21-21 15,0 0-15,0 0 16,1-21-16,-1 0 0,0 0 16</inkml:trace>
  <inkml:trace contextRef="#ctx0" brushRef="#br1" timeOffset="137034.39">17166 11642 0,'0'0'0,"-21"-21"32,0 21-32,0 0 0,-1 0 0,1 0 15,0 0-15,0 0 0,21 21 16,-21-21-16,0 21 0,-1 0 0,1-21 16,0 21-16,0 0 0,-21 1 15,42-1-15,0 0 16,-22 0-16,22 0 0,0 0 15,-21 1-15,21-1 0,0 0 16,0 0-16,0 0 31,0-42 32,0 0 15,-21 21-16,0 0-46,0 21-16,0-21 16,21 21-16,-22 0 0,1 1 15,21-1-15,0 0 0,-21 0 16,21 0-16,0 43 0,0-43 16,0 0-16,0 0 0,0 0 0,21 1 15,0-1-15,1-21 0,-1 21 16,0-21-16,0 0 0,43 0 15,-22 0-15,21 0 16,-20-21-16,-1 0 0,-21-1 16,22 1-16,-1 0 0,0 0 0,22-43 15,-43 22-15,21 0 0,1-1 16,-22 1-16,0-21 0,21 20 16</inkml:trace>
  <inkml:trace contextRef="#ctx0" brushRef="#br1" timeOffset="137308.56">17589 11240 0,'0'0'0,"0"-22"0,0 1 0,0 0 16,-21 21-1,0 21-15,0 0 0,0 22 16,0-22-16,21 21 0,-22 1 0,1 20 16,0-21-16,21 1 0,-21 20 0,0-20 15,0-1-15,21 0 16,0 22-16,-22-22 0,1 43 15,21-43-15,0 0 0,0 1 0,0-1 16,0-21-16,0 22 0,0-22 16,0 0-16,0 0 0,0 0 15,21-21-15,1 0 0,-1 0 0,0 0 16,0-21-16,21 21 0,1-42 16,-1 21-16,-21-22 0,43 1 15,-22 0-15</inkml:trace>
  <inkml:trace contextRef="#ctx0" brushRef="#br1" timeOffset="137668.67">17843 11790 0,'0'-21'0,"0"42"31,0 0-31,-21 0 16,0 0-16,21 1 0,-21-1 16,0 21-16,21-21 0,0 22 0,0-22 15,-21 0-15,21 21 0,0-21 0,0 1 16,0-1-16,0 0 0,0 0 15,21-21-15,0 21 0,0-21 16,0 0-16,22 0 0,-22 0 16,0 0-16,21-21 0,-21 0 0,1 0 15,20 0-15,-21-1 0,0 1 0,0-21 16,1 21-16,-22-22 0,0 22 16,0-21-16,0 21 0,0-22 0,0 22 15,0 0-15,-22 0 0,22 0 16,-21 0-16,0 21 0,0 0 15,0 0-15,0 0 0,-1 0 0,-20 21 16,21 0-16,0 0 0,0 0 16,21 0-16,0 1 15,0-1-15,0 0 0,0 0 16,21-21-16,0 0 0,0 0 0,0 0 16,0 0-16,1 0 0</inkml:trace>
  <inkml:trace contextRef="#ctx0" brushRef="#br1" timeOffset="138051.62">18351 11832 0,'0'-63'15,"0"42"-15,0-1 16,0 1-16,0 0 16,0 0-16,22 21 15,-1 0-15,0 0 16,0 0-16,0 0 0,0 0 0,1 21 15,-1 0-15,0 0 0,0 1 0,0-1 16,-21 21-16,0-21 0,0 22 16,0-22-16,0 21 0,0-21 0,0 22 15,0-22-15,-21 21 0,0-21 16,0 0-16,21 1 0,-21-1 16,-1-21-16,22 21 0,0-42 31,0 0-31,22-1 15,-1 1-15,-21-21 0,42-22 16,-21 43-16,0-21 0,-21 21 16,22-22-16,-1 1 0,0 21 0,0-21 15,0 20-15,0 1 0,-21 0 0,22 0 16,-1 0-16,-21 0 16,0-1-16,0 1 15</inkml:trace>
  <inkml:trace contextRef="#ctx0" brushRef="#br1" timeOffset="138284.85">17505 11409 0,'0'0'15,"-21"0"-15,21 21 0,21-21 16,0 0-16,21 0 15,-21 0-15,22 0 0,20 0 16,-20 0-16,20 0 0,-21 0 0,22 0 16,-1-21-16,-20 21 0,20 0 15,-20 0-15,-1 0 0,85 0 16,-106-21-16,0 21 0,22 0 16</inkml:trace>
  <inkml:trace contextRef="#ctx0" brushRef="#br1" timeOffset="139368.79">19812 11621 0,'0'-22'0,"0"44"0,0-65 15,0 22-15,0 0 16,-21 21 0,0 0-16,-1 0 0,1 0 15,0 21-15,0 0 0,0 0 0,0 1 16,-22 20-16,22 0 0,0-21 16,0 22-16,21-1 0,-21 0 15,21-20-15,-22 62 0,22-63 16,0 1-16,0 20 0,0-21 15,22-21-15,-1 21 0,0-21 0,0 0 16,0 0-16,22 0 0,-22 0 16,21 0-16,-21-21 0,22 0 15,-22 0-15,21 0 0,0-1 0,1-41 16,-22 42-16,0-22 0,-21 22 16,0-21-16,0 21 0,0-22 15,0 22-15,-21 0 0,0-21 0,-22 21 16,22-1-16,0 1 0,-21 21 0,21 0 15,-22 0-15,22 0 0,0 0 16,42 0 0,0 0-1,0 0-15,22 0 0,-22 0 16,21 0-16,1 0 0,-1-21 0,0 0 16,1 21-16,20-21 0,-21 0 15,1-1-15,20 1 0,-20 21 0,-1-21 16,0 0-16,1-21 15,-22 42-15,-21-22 0,21 1 16,-21 0-16,-21 21 16,0 0-1,-1 0-15,22 21 0,0 0 16,0 1-16,0 20 0,-21-21 0,21 21 16,0 1-16,0-1 15,0 0-15,0 1 0,0-1 0,0 22 0,-21-22 16,21 21-16,0 1 0,0-1 15,0 1-15,0-1 0,0 1 16,0-1-16,0 1 0,0 21 0,0-22 16,21 1-16,0 20 0,-21-20 0,22 20 15,-1 1-15,0-21 0,-21 20 16,21-20-16,-21-1 0,21 1 0,-21-1 16,0-20-16,0 20 0,0-21 0,0 1 15,0-22-15,0 21 0,0-21 0,-21 1 16,0-1-16,0-21 15,21-21-15,-21 21 16,21-22-16,-22-20 0,1 21 0,21-21 16,-21-1-16,0-20 0,21 20 0,-21-20 15,0-22-15,21 22 0,-22-107 16,22 107-16,0-22 0,0-63 16,22 63-16,-1 22 15,0-22-15,21 22 0,-21-1 0,64-63 16,-43 64-16,1 20 0,20 1 15,-20 0-15,20-1 0,1 1 16,-22 21-16,21-21 0,-20 20 16,20 1-16,-20 0 0</inkml:trace>
  <inkml:trace contextRef="#ctx0" brushRef="#br1" timeOffset="140550.42">10689 13018 0,'0'-22'0,"0"1"0,0 0 15,-21 21 1,0-21-16,0 21 0,-1 0 16,1 0-1,-21 0-15,-22 21 0,43 0 16,-21 0-16,-43 43 0,43-43 16,0 21-16,20 1 0,-20-1 15,0 0-15,21 1 0,-22 20 0,43-20 16,0 20-16,0-21 0,0 1 15,0 20-15,21 22 0,22-64 16,-22 21-16,21-20 0,43 20 16,-43-42-16,1 0 0,-1 0 15,21 0-15,-20 0 0,20-21 0,-20 0 16,20-1-16,1 1 0,-1 0 16,1-21-16,-1-1 0,43-41 15</inkml:trace>
  <inkml:trace contextRef="#ctx0" brushRef="#br1" timeOffset="142517.29">11282 12891 0,'-21'-22'0,"42"44"0,-42-65 0,-1 22 15,22 0-15,-21 21 0,0 21 16,0 0-16,21 22 16,0-22-16,0 21 0,-21 22 15,21-22-15,0 0 0,0 1 0,0 20 16,0-21-16,0 1 0,0-1 15,0 0-15,0 22 0,0-22 16,0-21-16,0 22 0,0-1 0,0-21 16,0 0-16,0 1 0,-21-1 0,21 0 15,-22-21-15,1 0 16,21-21 0,0 0-16,-21-1 0,21-20 15,0 21-15,0-21 0,0 20 0,21-20 16,0 0-16,1-1 0,20 1 0,-21 0 15,21 21-15,1-22 0,-22 22 16,21 0-16,1 0 0,-1 0 16,-21 21-16,21 0 0,-20 0 0,-1 0 15,21 21-15,-42 0 0,21 0 16,-21 0-16,21 43 0,-21-22 16,0-21-16,0 22 0,0-22 15,-21 21-15,21 0 0,0-20 0,0-1 16,0 0-16,0 0 0,0 0 15,0 0-15,21-21 16,1 0-16,20 0 0,-21-21 0,21 21 16,-20-21-16,20 0 0,0 0 0,-21-22 15,22 22-15,-1 0 0,0-21 16,-20-1-16,20 22 0,-21-21 16,0 0-16,0-1 0,-21 22 0,0-21 15,0 21-15,0-1 0,0 1 16,-42 21-16,21 0 0,0 0 15,0 0-15,-22 0 0,22 21 16,0 1-16,21-1 0,0 0 16,0 21-16,0-21 0,0 1 15,21-1-15,0 0 16,0-21-16,1 21 0,-1 0 0,0-21 16,0 43-16,0-22 0,0 0 15,-21 0-15,22 0 16,20 22-16,-42-22 15,21-21-15,0 21 0,22-21 16,-22 0-16,21 0 0,-21 0 16,0 0-16,22 0 0,-22 0 0,0-21 15,21 21-15,-20-21 0,20-1 0,-21 1 16,0-21-16,0 21 0,22-22 16,-22 1-16,0 21 0,0-43 15,-21 43-15,0 0 16,0 0-16,0 0 0,-21 21 31,21 21-31,0 0 16,-21 0-16,0 0 0,21 1 15,0-1-15,-21 0 0,21 21 0,-22-21 16,22 1-16,0-1 0,0 21 16,0-21-16,0 0 0,0 1 0,0-1 15,22 0-15,-1-21 0,0 0 16,0 0-16,21 0 0,-20 0 15,20 0-15,0 0 0,1 0 0,-22-21 16,21 0-16,0-1 0,-20 1 16,20 0-16,-21 0 0,-21 0 0,21 0 15,-21-1-15,0 1 0,0-21 0,0 21 16,0-22-16,0 22 0,-21-21 16,0 21-16,0 0 0,-22-1 15,22 1-15,0 21 0,-21 0 0,21 0 16,-22 0-16,22 0 0,0 0 15,-21 43-15,42-1 0,-22-21 16,22 21-16,0 1 0,0-22 16,0 0-16,0 21 0,22-20 15,20 20-15,-21-42 0,0 21 16,0 0-16,1-21 0,20 0 0,-21 0 16,21 0-16,1 0 0,-22 0 15,21-21-15,1 0 0,-22 0 0,0 21 16,21-21-16,-21-1 0,1 1 15,-1 0-15,-21 0 16,21-21-16,-21 20 0,21 1 0,-21-42 16,0 42-16,0-1 0,0 1 15,0 42 17,0 1-32,0-1 15,0 0-15,0 0 0,0 21 0,0-20 16,0-1-16,0 0 0,0 0 0,0 0 15,0 0-15,0 1 0,0-1 16,0 0-16,0 0 0,21-42 47,0 21-47,-21-21 16,22 0-16,-1-1 0,-21 1 0,21 0 15,0 0-15,0-21 0,0 20 16,-21-20-16,22 21 0,-1-21 15,0 20-15,0 1 0,0 0 0,0 21 16,-21-21-16,22 21 16,-1 0-16,-21 21 0,0 0 15,0 0-15,0 1 0,0-1 16,0 0-16,0 0 0,0 0 0,0 22 0,0-22 16,21 0-16,-21 0 0,21 0 15,0 0-15,-21 1 0,21-1 16,1 0-16,-1-21 0,0 21 0,0-21 15,21 0-15,-20 0 0,20 0 16,21 0-16,-20 0 0,-1 0 16,-21-21-16,22 0 0,-1 0 0,-21-1 15,21 1-15,-20 0 16,-1 0-16,0-43 0,0 22 16,-21 21-16,21-21 0,-21 20 0,0-20 0,0 21 15,0 0-15,0 0 16,21 21-16,-21 21 15,0 0 1,0 0-16,0 0 0,0 0 0,0 22 16,0-22-16,0 0 0,0 21 0,0-20 15,0-1-15,0 0 0,0 21 16,0-21-16,0 1 0,0-1 16,22 0-16,20-21 15,0 0-15,-21 0 0,22 0 16,-22 0-16,21 0 0,-21-21 0,22 0 15,-1 21-15,-21-22 0,0 1 0,22 0 16,-22-21-16,0 21 0,0-22 16,-21 22-16,0-21 0,21 21 0,-21-22 15,0 1-15,0 21 0,-21 0 16,0 21-16,0 0 16,-21 21-16,20 0 15,1 21-15,21-21 0,0 1 0,0-1 16,0 21-16,0-21 0,0 0 15,0 1-15,0 20 0,0-21 16,0 0-16,21 0 0,1-21 16,-1 0-16,0 0 0,0 0 15,0 0-15,0 0 0,1-21 0,-1 21 16</inkml:trace>
  <inkml:trace contextRef="#ctx0" brushRef="#br1" timeOffset="142992.01">15854 12742 0,'0'0'0,"-43"-21"31,22 21-31,0 0 16,0 0-16,0 21 15,0 1-15,-1 20 0,-20-21 0,21 21 16,0 1-16,0-1 0,-1 22 0,1-22 16,21 0-16,0 1 0,-21-1 15,21 0-15,0-21 0,0 22 16,0-22-16,0 0 0,0 0 0,0 0 15,0 1-15,21-22 16,-21-22 0,0 1-16,0 0 0</inkml:trace>
  <inkml:trace contextRef="#ctx0" brushRef="#br1" timeOffset="143360.81">15282 12869 0,'0'0'0,"-21"-21"0,0 0 0,0 0 15,21 0-15,-21 0 0,21-1 16,0 1-16,21 0 0,0 21 16,0-21-16,0 0 0,22 0 15,-1 21-15,21-22 0,-20 22 0,20 0 16,1-21-16,-22 21 0,22 0 0,-1 0 16,1 21-16,-1-21 0,1 43 15,-1-22-15,1 21 0,-22 22 0,21-22 16,-41 22-16,-1-22 0,-21 21 15,0-20-15,-21 63 16,-22-64-16,1 0 0,-64 22 16,64-43-16,-22 21 0,22-21 15,-22-21-15,22 22 0,0-1 0,-1-21 16,22 0-16,-21 0 0,21 0 0,0 0 16,-1 0-16,22-21 31,22-1-16,-1 1-15,0 21 0,0-21 16,0 21-16,22-21 0,-22 21 0,0-21 16</inkml:trace>
  <inkml:trace contextRef="#ctx0" brushRef="#br1" timeOffset="143940.48">16341 13187 0,'0'-21'0,"-22"21"16,22-21-16,-21-1 0,0 22 16,21-21-16,0 0 0,0 0 15,0 0-15,0 0 0,0-1 16,21 1-16,0 21 0,1-21 16,-1 21-16,21-21 0,0 21 15,-20 0-15,20 0 0,0 0 16,1 0-16,-22 21 0,21 0 0,0 0 15,-20 1-15,-1-1 0,0 0 16,0 42-16,-21-41 0,0-1 16,0 42-16,-21-42 15,0 1-15,0-1 0,-1 0 16,1-21-16,0 0 0,21-21 31,0 0-15,0-1-16,0 1 0,0 0 15,21 0-15,0 0 0,-21 0 0,22-22 16,-1 22-16,0 0 0,0-21 16,21 20-16,-20-20 0,20 21 0,-21 0 15,21 0-15,1-1 0,-1 1 16,-21 0-16,22 21 0,-1 0 0,-21 0 16,0 0-16,0 21 0,-21 0 15,0 1-15,0 20 0,0-21 0,0 43 16,0-43-16,0 21 0,0-21 15,0 0-15,0 1 0,0-1 16,0 0-16,0 0 0,-21 0 0,21 0 16,0 1-16,0-1 15,0-42 17,0-1-17,0 1-15,21 0 0,-21 0 0,22-21 16,-22 20-16</inkml:trace>
  <inkml:trace contextRef="#ctx0" brushRef="#br1" timeOffset="144117.38">17208 12679 0,'0'0'0,"-21"-21"0,-21 0 32,21 21-32,42 0 46,0 0-46,0 21 16,0-21-16,1 0 0,20 0 0,-21 21 16,0 0-16</inkml:trace>
  <inkml:trace contextRef="#ctx0" brushRef="#br1" timeOffset="144479.7">17738 12848 0,'0'21'16,"0"1"-16,0-1 16,0 0-16,0 0 15,0 0-15,0 22 0,0-22 16,0 0-16,0 0 0,0 0 0,0 0 16,0 1-16,0-1 0,0 0 0,0 0 15,0 0-15,0 0 0,0 1 16,21-22-1,0 0-15,0 0 16,-21-22-16,21 1 0,0 0 16,-21 0-16,22 0 0,-1 0 0,0-22 15,0 22-15,0-21 16,0-1-16,1 22 0,-22-21 0,21 21 16,0 0-16,0-1 0,-21 1 0,21 0 15,0 0 1,1 21-16,-1 0 15,-21 21 1</inkml:trace>
  <inkml:trace contextRef="#ctx0" brushRef="#br1" timeOffset="145144.31">18246 13102 0,'127'43'31,"-254"-86"-31,275 86 0,-127-43 15,0 0-15,21 0 0,-20-22 0,-1 22 16,21-21-16,-21 0 0,0 0 16,22-21-16,-43-1 0,0 22 15,0 0-15,0-21 0,0 20 16,0 1-16,0 0 0,-21 21 0,-1 0 16,1 0-16,-42 0 0,42 0 15,-22 42 1,22-20-16,0-1 0,0 21 0,21-21 15,-21 22-15,21-22 0,0 21 0,0-21 16,0 0-16,0 1 0,21-1 16,0 0-16,0 0 0,0 0 0,0 0 15,22-21-15,-22 0 0,21 22 16,1-22-16,-22 0 0,21 0 0,22 0 16,-43 0-16,21 0 0,-42-22 15,21 1-15,0 21 0,1-42 16,-22 21-16,0 0 0,0-22 15,21 22-15,-21-21 0,21 21 16,-21-22-16,0 22 0,21 0 16,0-21-16,-21 20 0,21 22 0,-21-21 15,22 0-15,-1 21 0,0 0 16,21 0-16,-21 0 0,1 21 16,-22 0-16,42 22 0,-21-22 15,0 0-15,0 0 0,1 0 16,-22 22-16,0-22 0,21 0 0,-21 21 15,0-20-15,0-1 0,0 0 16,0 0-16,0 0 0,0 0 16,-21-21-16,-1 0 15,1 0-15,0 0 16,21-21-16,0 0 0,0 0 16,0 0-16,0 0 0,0-1 15,21-20-15,0 21 0,1 0 16,-1-22-16,0 1 0,42-21 15,-41 20-15,20 22 0,0 0 16,-21 0-16,22 0 16,-22-1-16,21 1 0,1 21 0,-22-21 15,0 21-15,0 0 16</inkml:trace>
  <inkml:trace contextRef="#ctx0" brushRef="#br1" timeOffset="147476.96">21188 12996 0,'21'22'0,"-42"-44"0,42 65 0,-21-22 0,0 0 16,0 0 0,21-42 15,-21 0-15,21 21-16,0-42 0,1 20 15,-22 1-15,21-21 0,0 0 16,0-1-16,21 1 0,-20 0 0,-1-22 15,21 22-15,-21-1 0,22 1 0,-22 0 16,21 21-16,-21-22 0,0 22 16,22 21-16,-22 0 0,0 0 15,-21 21 1,0 0-16,0 1 16,0-1-16,0 0 15,0 0 1,-21-42 15,21 0-15,-21 21-16,21-21 0,-21-1 15,-1 22-15,1-21 0,0 0 16,0 0-16,0 0 0,0 21 16,-1-21-16,1 21 0,0 0 15,0 0-15,21 21 16,-21 0-16,21 0 0,-21 0 0,21 22 15,0-22-15,-22 21 0,1 0 16,21-20-16,0 20 0,0 0 0,0 1 16,0-1-16,0-21 0,0 21 15,0-20-15,21-1 0,1 0 16,20 0-16,21 21 0,-41-42 16,20 0-16,43 0 0,-43 0 15,0 0-15,1-21 16,-1 0-16,-21 0 0,64-21 0,-64-1 15,0 1-15,43-43 16,-43 43-16,0 0 0,0-1 16,0-20-16,-21-1 0,21 22 0,22-64 15,-43 64-15,0-22 0,0 43 16,21-21-16,-21 21 0,0-1 0,0 1 16,0 42-1,0 1-15,-21-1 16,21 21-16,0 0 0,-21 1 0,21-1 15,0 0-15,-22 22 0,22-22 16,0 64-16,0-64 0,0 1 16,0 41-16,0-41 15,0-22-15,22 21 0,-1-21 0,-21 1 16,42-1-16,-21-21 16,0 0-16,1 0 15,-1-21-15,0 21 0,0-22 0,0 1 16,0 0-16,1-21 0,20 21 15,106-149 1,-127 149-16,22-21 16,-1 21-16,-21-1 0,21 1 15,-20 21-15,20-21 0,-21 21 0,0 0 16,0 0-16,1 0 0,-1 21 0,0-21 16,0 21-16,0 1 0,0 20 15,1-21-15,-1 21 0,-21-20 16,0-1-16,0 0 0,21-21 15,-21 21-15,0 0 0,21-21 0,-21 21 16,21-21 15,-21-21-31,0 0 0,0 0 16,0 0-16,0 0 16,0-1-16,-21 1 0,0 0 15,0 0-15,0 0 0,-1 0 0,1-1 16,-42 1-16,20 0 15,22 21-15,-21 0 0,21 0 16,-22 0-16,22 0 0,-21 0 16,21 21-16,-22 0 0,22 1 0,-42 20 15,42-21-15,-43 85 16,64-85-16,0 21 16,0 1-16,0-22 0,0 21 0,0-21 0,21 1 15,0-1-15,1 0 0,-1 0 16,0 0-16,0-21 0,21 0 15,-20 0-15,-1 0 0,21 0 0,-21 0 16,43-21-16,-22 21 16,0-21-16,-20-21 0,-1 20 0,21 1 15,-21-21-15,0 0 0,1 20 0,-1-20 16,0 0-16,0-1 16,-21 22-16,21-42 0,0 42 15,-21-1-15,0 1 0,0 42 31,0 1-15,0-1-16,-21 21 16,21-21-16,0 0 0,0 22 0,0-22 15,0 0-15,0 21 0,0-20 16,0 20-16,0-21 0,0 0 0,0 0 16,21 1-16,1-1 0,-1 0 0,21-21 15,-21 21-15,64-21 16,-64 0-16,21 0 0,1 0 0,-1 0 15,0-21-15,1 0 0,-1 0 16,0-1-16,-20-20 0,20 21 16,0-21-16,43-212 31,-85 232-31,-21 1 16,0 21-16,-1 0 15,1 0-15,0 0 0,21 21 0,0 1 16,0-1-16,0 0 0,0 0 15,0 21-15,0-20 0,0 20 0,0-21 16,0 21-16,0-20 0,0 20 16,0 0-16,21-21 15,-21 1-15,21-1 0,-42-21 47,0-21-47,0-1 0,21 1 16,-21 0-16,0 0 0,21 0 15,-22 21 1,1 0 0,21 21-1,0 0-15,0 0 16,21 0-16,1 1 0,-1-1 16,0-21-16,0 0 0,0 21 15,0-21-15,22 0 0,-22 0 16,21 0-16,-21 0 0,22 0 15,-1 0-15,22 0 0,20-42 16,-41 20-16,-1 1 0,0 0 0,-21 0 16,22-21-16,-1 20 0,-21-20 15,22 21-15,-22-21 0,0-1 0,0 22 16,-21-21-16,0-1 0,0 22 16,0-21-16,0 21 0,-21 0 0,-21 21 15,20 0-15,-20 0 0,0 21 16,-1 0-16,22 21 15,21 1-15,0-22 0,0 42 16,0-42-16,0 22 16,21-22-16,1 21 0,-1-21 15,0 22-15,0-22 0,-21 0 0,21 0 16,-21 0-16,21 1 0,-21-1 16,0 0-16,0 0 15,-21-21-15,0 0 16,0 0-16,0 0 15,-22-21-15,22 21 0,-21-21 16,21 21-16,-43 0 0,22 0 0</inkml:trace>
  <inkml:trace contextRef="#ctx0" brushRef="#br1" timeOffset="149005.07">720 14563 0,'0'0'0,"-22"-21"0,1 21 16,0 21 15,0 0-31,21 0 0,-21 0 16,0 22-16,-1-1 0,22-21 16,-21 21-16,0 1 0,0-1 15,0 0-15,0 1 0,-1 20 16,1-20-16,0-1 0,0 0 15,0 1-15,0-1 0,-1-21 0,22 21 16,0-20-16,-21-1 0,21 0 16,0-42-1,21 0 1,-21-1-16,22 1 0,-1-21 16,0 0-16,0 20 0,21-20 0,-20 21 15,-1-21-15,0 20 16,0 1-16,21 0 0,-20 21 0,-22-21 15,42 21-15,-21 0 16,0 0-16,-21 21 0,21-21 16,1 21-16,-22 0 0,42 22 15,-42-1-15,42 0 16,-42-20-16,21-1 0,1 0 0,-22 0 16,21-21-16,0 0 0,21 0 15,-21 0-15,1 0 16,-1 0-16,0-21 0,0 0 0,0 0 15,22-1-15,-22-20 0,21-21 16,-21 41-16,-21-20 16,0 0-16,0 21 0,0-22 0,-21 1 15,0 0-15,0 20 16,-22-20-16,22 21 0,0 0 0,0 0 16,0-1-16,0 22 0,-1 0 15,1 0-15,0 0 0,21 22 16,0-1-16,0 0 15,0 0-15,0 21 0,0-20 16,0 20-16,42-21 16,-20 0-16,-22 0 0,21-21 15,0 0-15</inkml:trace>
  <inkml:trace contextRef="#ctx0" brushRef="#br1" timeOffset="149204.97">1482 14901 0,'0'0'0,"0"-21"16,-22 21 15,1 0-31,21-21 16,21 21 15,1-21-31,-1 0 0,0 21 15</inkml:trace>
  <inkml:trace contextRef="#ctx0" brushRef="#br1" timeOffset="149481.92">1884 14499 0,'0'0'15,"-21"0"-15,-1 0 16,1 0-16,21 21 0,0 1 15,-21-1-15,0 21 0,21-21 16,0 22-16,0-1 0,0 0 0,0 1 16,-21-1-16,21 0 15,0 1-15,0-1 0,-21 0 0,21 1 16,0-1-16,0-21 0,0 21 16,0-20-16,0-1 0,0 0 15,0-42 1,21 0-16,0-1 15,-21 1-15,0 0 0,21-21 16,0-1-16,-21 22 0,0-21 0</inkml:trace>
  <inkml:trace contextRef="#ctx0" brushRef="#br1" timeOffset="149849.1">1820 14690 0,'0'-106'16,"21"64"-16,-42 232 0,21-232 0,43-128 0,-22 149 0,0 0 15,0 0-15,0 0 0,22 21 16,-22 0-16,0 0 15,0 21-15,-21 0 0,21 0 0,-21 0 16,0 1-16,0 20 0,0-21 16,0 43-16,-21-22 0,-21 0 15,-1-21-15,22 1 16,-42 20-16,42-21 0,-22-21 16,22 0-16,0 0 0,0 0 15,42 0 16,0 0-31,0 0 0,0 0 16,1 0-16,20 21 0,-21 0 16,0 1-16,0-1 0,1 0 0,-1 0 15,0-21-15,0 21 0,0 22 16,-21-22-16,21 0 0,-21 0 16,22 0-16,-22-42 46,0 0-46,0 0 0,21 21 16,-21-21-16</inkml:trace>
  <inkml:trace contextRef="#ctx0" brushRef="#br1" timeOffset="150045.29">2307 14753 0,'-21'0'31,"0"0"-15,0 0 0,42 0 31,0 0-47,0-21 0,0 21 0,0-21 15</inkml:trace>
  <inkml:trace contextRef="#ctx0" brushRef="#br1" timeOffset="150292.38">2709 14457 0,'-21'0'16,"42"0"-1,0 0-15,1 0 16,-1 0-16,21-21 0,-21 21 15,22-21-15,20 21 16,-42 0-16,22-22 0,-22 22 0,0 0 16,21 0-16,-21 0 0,1 0 15,-44 0 17,1 0-32,0 0 0</inkml:trace>
  <inkml:trace contextRef="#ctx0" brushRef="#br1" timeOffset="150536.24">2942 14372 0,'0'0'0,"0"21"0,0 1 0,0-1 0,-21 0 16,21 0-16,0 21 0,0-20 16,0 20-16,0 43 0,0-43 15,0 0-15,0 1 0,0-1 0,-21 0 16,0 22-16,21-22 15,0-21-15,0 0 0,0 1 16,0-1-16,0 0 0,0 0 16,0-42 15,0 0-31,21 0 16,0-1-16,-21-20 0</inkml:trace>
  <inkml:trace contextRef="#ctx0" brushRef="#br1" timeOffset="151308.82">4233 14838 0,'0'21'16,"21"-42"15,1 21-31,-1-21 0,0 0 15,0-1-15,43-41 16,-43 42-16,0 0 0,0-22 0,0 22 16,0 0-16,-21-64 15,0 64-15,0 0 0,0 42 32,-21-21-17,21 42-15,-21-20 0,21-1 16,0 21-16,0 0 0,0-20 0,0 20 15,0 0-15,0 1 0,0-1 16,0 0-16,21 1 0,-21 20 0,21-21 16,-21 1-16,22 20 0,-22 1 0,0-22 15,0 22-15,21-1 0,-21-21 16,0 22-16,0-22 0,0 22 0,0-22 16,0 0-16,0 1 0,0-1 15,0 0-15,0-20 0,-21-1 16,21 0-16,0 0 0,-43 0 15,22-21-15,-21 0 16,21-21-16,-1 0 0,1 0 0,0 0 16,0-1-16,0 1 0,0-21 15,-1 21-15,1-22 0,0 22 0,21-21 16,-21 0-16,21-1 0,0 1 0,0 0 16,0-1-16,0-63 15,21 64-15,-21 0 0,21-22 0</inkml:trace>
  <inkml:trace contextRef="#ctx0" brushRef="#br1" timeOffset="151532.7">4508 14203 0,'0'0'15,"-21"-21"-15,0 21 0,42 0 94,0 0-94,1 21 0,-1 0 0,0-21 16</inkml:trace>
  <inkml:trace contextRef="#ctx0" brushRef="#br1" timeOffset="152903.53">5228 14626 0,'21'0'0,"-42"0"0,63 0 0,-20-21 16,-22 0-1,0 0-15,0 0 0,0-1 16,0 1-16,0-21 0,0 21 15,-22 0-15,1-1 0,0 1 0,0 0 16,0 0-16,0 21 16,-1-21-16,-20 21 0,21 0 0,0 0 15,-22 21-15,22 0 0,-42 21 16,42 1-16,-22-1 0,22 0 16,0 22-16,0-22 0,0 85 15,21-84-15,0-22 16,0 21-16,0-21 0,0 0 0,42 1 15,-21-22-15,0 0 0,22 0 16,-22 0-16,0 0 0,21-22 16,1-20-16,-1 21 0,-21 0 15,0-22-15,22 22 16,-22-21-16,0 0 0,0-1 0,-21-20 16,0 20-16,0-41 0,0 63 15,0-22-15,0 22 0,0 0 16,0 0-16,0 42 31,0 21-31,0-21 0,0 1 16,0 20-16,0 0 0,0-21 15,0 22-15,0-1 0,0 0 0,0 1 16,0-22-16,0 21 0,0-21 0,21 1 16,0 20-16,22-21 15,-22 0-15,0 0 0,43-21 16,-22 0-1,-21 0-15,0 0 0,22-21 0,-22 0 16,42-21-16,-42 21 0,22-1 16,-22-20-16,21 21 0,-21-21 15,22-43-15,-22 43 16,0-1-16,0-41 0,0 62 16,-21-20-16,0 21 0,0 0 0,0 42 31,0 0-16,0 0-15,0 22 0,0-22 16,0 21-16,0 0 0,0-20 16,0 20-16,0 0 0,0 22 15,0-22-15,0-21 0,0 0 0,0 1 16,22-1-16,-1 0 0,0-21 16,21 0-16,-21 21 0,1-21 0,41 0 15,-42 0-15,43-42 16,-43 42-16,0-21 0,21-22 15,-20 1-15,-22 21 0,0-43 16,0 22-16,0 0 16,0 20-16,0-20 0,0 0 0,-22 21 15,22-22-15,-21 22 0,21 0 16,-21 0-16,21 0 0,0-1 16,21 22-1,0-21-15,1 21 0,20 0 0,0-21 16,1 21-16,20-21 0,1 21 15,20-21-15,-20 21 0,20 0 16,-20-21-16,21 21 0,-22 0 0,-21 0 16,22 0-16,-22 0 0,-21 0 15,1 0-15,-1 0 0,-42 0 16,-22 21 0,22 0-16,-21-21 0,-43 42 15,43-42-15,-1 43 0,1-22 16,0 0-16,-22 21 0,1 22 15,20-22-15,22 0 16,0 1-16,0-1 0,0 0 0,21-20 0,0 20 16,0-21-16,0 0 0,0 0 15,21 22-15,0-22 0,0-21 16,22 0-16,-22 0 16,21 0-16,0 0 0,-20 0 0,20-21 15,0 21-15,1-21 0,-22-1 16,21-20-16,0 21 0,-20-21 0,-1 20 15,0-20-15,0 0 0,0-1 0,-21 1 16,21-21-16,-21-22 16,0 43-16,0 20 0,0-20 15,0 21-15,0 0 0,-21 21 16,0 21-16,21 0 16,0 0-16,0 22 0,0 20 15,0 1-15,0-22 0,0 43 16,0-64-16,0 21 0,0 0 15,0 1-15,21-22 0,0 0 16,1 0-16,-1 0 0,-21 1 16,21-1-16,0-21 0,21 0 0,-20 0 15,20 0-15,-21 0 16,21 0-16,-20-21 0,20-1 0</inkml:trace>
  <inkml:trace contextRef="#ctx0" brushRef="#br1" timeOffset="153496.99">8255 14520 0,'-42'0'0,"84"0"0,-127 0 0,43 0 15,21 22-15,-22-22 0,22 0 16,0 0-16,42 0 31,22 21-31,-1-21 16,0 0-16,1 0 0,20 0 0,-21 0 15,22 0-15,-1 0 0,22 0 0,-21 0 16,-1 0-16,1 0 0,-22 0 16,21 0-16,1-21 0,-22-1 0,22 22 15,-22-21-15,0 21 0,1-21 0,-1 0 16,0 0-1,-20 0-15,-22-1 0,0 1 16,-22 21-16,1-21 0,0 0 16,0 21-16,-21-21 0,-1 0 0,1 21 15,-22-22-15,22 22 0,-21 0 16,20 0-16,22 0 0,0 0 16,0 0-16,0 0 0,21 22 15,21-22 1,0 0-16,0 0 0,21 0 15,1 0-15,-1 0 0,0 0 0,43 0 16,-64 0-16,22 0 16,-22 0-16,21 21 0,-21-21 15,0 21-15,-21 0 0,0 0 16,0 0-16,0 1 16,-42 41-16,0-21 15,21-20-15,-22-1 0,22 0 16,-21 21-16,21-21 0,-1 1 0,1-1 15,0 0-15,0 21 16,0-21-16,21 1 0,-21-22 0</inkml:trace>
  <inkml:trace contextRef="#ctx0" brushRef="#br1" timeOffset="153980.32">10223 14647 0,'0'-21'0,"0"0"16,-21 21 0,21 21-1,-21 0-15,21 1 0,-21-1 16,21 0-16,0 0 0,0 0 16,0 0-16,0 1 0,0-1 15,0 0-15,0 0 16,0-42 15,0 0-31</inkml:trace>
  <inkml:trace contextRef="#ctx0" brushRef="#br1" timeOffset="154192.23">10350 14288 0,'0'0'0,"-21"0"0,0 0 16,0 0-16,21 21 63,0 0-48,21-21 1</inkml:trace>
  <inkml:trace contextRef="#ctx0" brushRef="#br1" timeOffset="154893.01">10795 14436 0,'0'0'16,"-21"21"-16,-22 21 15,22-21-15,0-21 0,21 22 0,0-1 16,0 0-16,-21 0 0,21 0 16,-21 0-16,0 1 0,21-1 15,0 0-15,0 0 0,0 0 16,0 0-16,0 1 0,0-1 16,0-42 30,0-1-46,0 1 0,21 0 16,-21 0-16,21-21 0,-21 20 16,21-20-16,0 0 0,0 21 0,-21-22 15,43 1-15,-22 21 0,0 0 16,0-22-16,22 22 0,-22 21 16,21 0-16,-21 0 0,0 0 0,1 0 15,-1 21-15,0-21 0,21 64 16,-42-22-16,0-21 0,21 22 15,-21-1-15,22 0 0,-22-21 16,0 22-16,21-22 0,-21 21 0,0-21 16,42 22-16,-42-22 0,42 21 15,-20-42 1,-1 21-16,0-21 0,0 0 0,0 0 16,22 0-16,-22 0 0,0-21 0,21 0 15,-21 0-15,1 21 0,20-42 16,21-43-1,-41 64-15,-1-22 0,0 1 0,0 0 16,-21 21-16,21-64 16,-21 64-16,0 0 0,21-1 0,-21 44 31,0-1-31,0 0 16,0 21-16,0-21 0,0 1 0,0 20 15,0-21-15,0 0 0,0 22 16,0-22-16,0 0 0,0 0 0,0 0 15,0 0-15,0 1 0,22-22 16,-1 0-16,0 0 16,0 0-16,0-22 15,0 22-15,-21-21 0,22 0 0,-1 0 16</inkml:trace>
  <inkml:trace contextRef="#ctx0" brushRef="#br1" timeOffset="155091.9">11790 14139 0,'-21'0'0,"42"0"0,-64-21 15,22 21-15,21 21 63,21-21-63,1 0 15,-1 0-15,-21 22 0,21-22 0,0 0 16</inkml:trace>
  <inkml:trace contextRef="#ctx0" brushRef="#br1" timeOffset="155382.73">12425 14034 0,'0'0'0,"-43"-22"31,22 22-31,0 0 0,21 22 16,0-1-16,-21 0 0,0 0 15,21 0-15,-21 22 0,21-1 0,0 0 16,0 1-16,-22-1 0,1 64 16,21-64-16,0 0 0,0 1 15,0-1-15,0 0 0,0-20 0,0-1 16,0 21-16,0-21 0,0 0 15,21-21-15,1 0 16,-1 0-16,0 0 0,0 0 0,0-21 16,0 0-16,1 0 0,20-43 15</inkml:trace>
  <inkml:trace contextRef="#ctx0" brushRef="#br1" timeOffset="155553.69">12044 14309 0,'-21'0'0,"42"0"0,0 0 32,0 0-32,0 0 0,0 0 15,22 0-15,-1 0 0,0 0 0,1 0 16,-1-21-16,0 21 0,1-22 16,-1 22-16,0-21 0,-20 21 0,20 0 15,-21-21-15</inkml:trace>
  <inkml:trace contextRef="#ctx0" brushRef="#br1" timeOffset="156801.07">13144 14584 0,'22'0'15,"-1"0"-15,-21-21 16,21 21-16,0-21 0,-21-1 16,21 1-16,-21 0 15,21 21-15,-21-21 0,0 0 16,0 0-16,0-22 0,-21 22 0,0 0 16,0 0-16,0 0 0,0-1 15,-22 1-15,22 0 0,0 0 0,-21 21 16,20 0-16,-20 0 0,21 0 0,-21 0 15,20 0-15,-20 21 0,21 0 16,0 0-16,-22 1 0,22 20 16,0-21-16,0 21 0,0 1 0,21-1 15,0 0-15,0-20 0,0 62 16,0-63-16,0 1 0,21-1 16,0 0-16,0 0 0,0 0 15,1-21-15,-1 0 0,21 0 0,22 0 16,-43 0-16,21 0 0,0 0 15,-20-21-15,20 0 0,21-21 16,-41 20-16,20 1 0,0-42 16,-21 20-16,1 22 15,-22-21-15,0 0 0,0 20 0,0-20 16,0-21-16,0 41 16,0 1-16,0 42 31,0 1-31,0-1 0,0 0 15,0 0-15,0 21 0,0-20 16,0 20-16,0 0 0,0-21 0,0 22 16,0-22-16,0 21 0,0-21 15,0 1-15,0-1 0,0 21 16,21-42-16,-21 21 0,21-21 0,0 0 16,0 0-16,22 0 0,-22 0 15,21 0-15,-21-21 0,22 0 0,-1 0 16,-21 0-16,21-1 0,1-20 15,-22 0-15,21-1 0,-21 1 0,1 0 16,-1-1-16,0-20 0,-21 21 16,0-1-16,0 1 0,0 0 15,0-1-15,0 22 0,0-21 0,0 21 16,0-22-16,0 22 16,21 21-16,-21-21 0,0 42 31,0 0-31,0 0 15,0 1-15,0 20 0,0-21 16,0 21-16,0 1 0,-21-1 0,21 0 16,-21 22-16,21 21 15,-21-22-15,21-21 0,-22 1 0,22-22 16,0 21-16,0-21 0,0 43 16,22-43-16,20-21 15,-21 0-15,21 0 16,-20 0-16,20 0 0,-21-21 15,21 0-15,-20 0 0,20-1 0,0-41 16,1 21-16,-22-1 16,0 22-16,0-21 0,0 21 15,-21-43-15,0 43 0,-21 42 32,0 0-32,21 0 15,-21 1-15,21-1 0,-21 0 16,21 21-16,0-21 0,0 1 15,0-1-15,0 0 0,0 0 0,0 0 16,0 0-16,0 1 0,0-1 16,21-42 15,0-1-15,-21 1-16,0-21 0,0 21 0,21 0 15,-21-22-15</inkml:trace>
  <inkml:trace contextRef="#ctx0" brushRef="#br1" timeOffset="156984.98">14351 14161 0,'0'-22'16,"-21"22"0,42 0 46,0 0-62,0 22 0,0-22 16</inkml:trace>
  <inkml:trace contextRef="#ctx0" brushRef="#br1" timeOffset="157868.85">14795 14330 0,'-21'-64'31,"21"43"-31,0 0 16,21 21 0,1 0-16,-1 0 0,0 0 15,0 0-15,0 21 0,0 0 16,-21 1-16,0 20 0,0-21 15,0 0-15,0 22 16,0-22-16,-21 0 0,0 0 0,0 0 16,-21 22-16,20-22 0,-20 0 15,0 0-15,21 0 0,-43 0 16,22 1-16,21-22 0,42 0 31,21-22-15,-21 22-16,0 0 0,22 0 0,-1 0 15,0 0-15,-20 0 0,20 0 16,0 0-16,1 0 0,-22 0 0,42 43 16,-20-22-16,-22 0 0,0 0 15,0 0-15,0 1 16,-21 41-16,0-42 16,-63 64-16,20-64 15,22 21-15,-21-20 0,0-1 16,-64 21-16,63-21 15,22-21-15,-21 0 0,0 0 0,20 0 16,-20 0-16,21 0 16,-21 0-16,20-21 0,1 0 0,0 0 15,0 0-15,0-22 0,21 1 16,0 21-16,0 0 0,0-1 16,0 1-16,21 21 15,0 0-15,0 0 16,0 0-16,1 0 15,-1 0-15,0 0 0,0 0 0,0 0 16,0 0-16,22 0 0,-22 0 16,21 0-16,1-21 0,-22 21 0,21-21 15,22 21-15,-22-21 0,0 0 0,1-1 16,-1 1-16,0 0 0,1 0 16,-1-21-16,0-1 0,-21 22 0,22-21 15,-22-22-15,0 22 0,0 0 16,0-1-16,1 1 0,-1 21 0,-21-22 15,0 22-15,0 0 0,0 0 0,0 0 16,0 42 15,0 0-31,0 0 16,-21 0-16,21 1 0,-22-1 16,22 21-16,0-21 0,0 0 0,-21 1 15,21-1-15,0 21 0,-21-42 0,21 21 16,0 0-16,0 1 0,21-44 31,-21 1-15,21 0-16</inkml:trace>
  <inkml:trace contextRef="#ctx0" brushRef="#br1" timeOffset="158045.03">15494 14055 0,'0'0'15,"-21"0"-15,0 0 0,21-21 0,-22 21 16,44 0 31,-1 21-47,0-21 0,0 0 16,0 21-16,0-21 0,-21 21 15</inkml:trace>
  <inkml:trace contextRef="#ctx0" brushRef="#br1" timeOffset="158529.01">15960 14182 0,'-22'0'32,"22"21"-32,-21-21 0,21 21 15,0 0-15,0 0 0,0 1 16,0-1-16,0 0 0,0 0 15,0 0-15,0 0 0,0 22 16,0-22-16,-21 0 0,21 0 0,0 0 16,0 1-16,0-1 0,-21-21 15,21 21-15,-21-21 32,21-21-17,0 0-15,0-1 0,0 1 0,0-21 16,0 21-16,0-22 0,0 1 15,21 0-15,0 21 0,0-22 0,43-41 16,-43 62-16,21 1 0,-21-21 16,22 21-16,-1 21 0,0-21 15,1 21-15,-1 0 0,-21 0 16,22 0-16,-1 21 0,-21 0 0,0 0 16,0 0-16,1 22 0,-1-22 15,-21 21-15,0-21 0,0 22 0,0-1 16,0-21-16,0 21 0,-21-20 15,-1 20-15,1-21 0,0 0 0,0 0 16,0 1-16,0-22 0,-1 21 16,1-21-16,21 21 0,21-21 31,1-21-31,-1 0 0,0-1 0</inkml:trace>
  <inkml:trace contextRef="#ctx0" brushRef="#br1" timeOffset="159252.67">17060 14182 0,'0'0'0,"0"-21"0,0-1 0,0 1 0,0 0 16,-21 0-16,0 21 16,0-21-16,0 21 0,-1 0 0,-20 0 15,21 0-15,0 21 0,0 0 0,-22 0 16,22 0-16,-21 1 0,21 20 15,-1-21-15,-20 21 0,21 1 16,21-1-16,-21-21 0,21 22 0,0-22 16,0 21-16,0-21 0,0 0 15,21 1-15,0-22 0,-21 21 0,42-21 16,-20 0-16,-1 0 0,0 0 16,21 0-16,-21-21 0,1-1 0,-1 22 15,0-21-15,0 0 0,0-21 0,0 21 16,1-22-16,-22 22 0,21-42 15,-21 41-15,21-62 16,-21 63-16,21 21 16,-21 21 15,0 0-15,0 21-16,0-21 0,0 1 15,-21 20-15,21 0 0,0-21 0,-21 22 16,0 20-16,-22 22 0,43-43 15,0 22-15,0-22 0,0 22 16,0-22-16,0 64 16,0-43-16,0 1 0,0-1 0,0 1 0,0-1 15,0-20-15,0 20 0,0 1 16,0-22-16,0 21 0,0-20 16,0-1-16,21 22 0,-21-22 0,0 21 15,0-20-15,0-22 16,-21 21-16,0-21 0,0 1 0,21-1 15,-21-21-15,0 0 0,-1 21 0,1-21 16,0 0-16,0 0 0,0-21 16,-22 0-16,22-1 0,0 1 0,-42-63 15,41 41-15,1 1 16,21 0-16,0-22 0,-21 1 0,21-1 16,0 1-16,0-1 0,0-21 15,0 22-15,21-22 0,0 22 0,22-1 16,-1-42-16,0 43 15,1-1-15,-22 22 0,21-21 16,-21 20-16,1 1 0,41-43 16,-42 43-16,-21 0 0,21-1 15,1 22-15</inkml:trace>
  <inkml:trace contextRef="#ctx0" brushRef="#br1" timeOffset="159687.94">18436 13864 0,'21'0'16,"-42"0"-16,42-21 0,-42 21 31,0 0-31,0 21 0,0 0 16,-1 1-16,1 20 0,-21-21 0,21 43 15,0-22-15,21-21 16,-22 21-16,22 1 0,0-22 0,0 21 16,-21 1-16,21-22 0,0 21 0,-21-21 15,21 0-15,0 1 0,0-1 16,0 21-16,0-63 31,0 0-31,0 0 16</inkml:trace>
  <inkml:trace contextRef="#ctx0" brushRef="#br1" timeOffset="160304.32">17886 14161 0,'0'0'15,"-21"0"-15,-1 0 0,22-22 0,22 22 32,-1 0-32,0 0 15,0 0-15,21 0 0,22 0 0,-22 0 16,22-21-16,20 21 0,-20-21 15,21 21-15,-1-21 0,-20 21 0,63-42 16,-85 20-16,43-20 16,-43 21-16,-21 0 0,0-43 15,-21 43-15,0 0 16,0-21-16,0 20 0,0 1 16,0 0-16,-21 21 15,0 0-15,21 21 16,0 0-16,-21 1 0,0-1 0,21 21 15,-21 0-15,21-20 0,0 20 0,0 0 16,0 1-16,0-22 16,0 21-16,-22 0 0,22 1 0,-21-22 15,21 21-15,0 1 0,0-22 16,-21 0-16,21 21 0,-21-21 0,21 1 16,-21-1-16,21-42 31,0-1-31,0-20 15,0 21-15,0 0 0,0-22 0,0 22 16,21-21-16,0 21 0,21-22 16,1-20-16,-1 42 0,0 0 15,1-1-15,-22 1 0,21 0 16,1 21-16,-1 0 0,0 0 0,-21 0 16,22 21-16,-22-21 0,0 21 0,0 1 15,-21 20-15,0-21 16,0 0-16,0 22 0,0-22 0,-21 21 15,0-21-15,0 0 0,0 22 0,-1-22 16,1 0-16,21 0 0,-21 0 16,21 1-16,-21-22 0,21 21 15,-21-21-15,42-21 16,0-1 0,0 1-16,0-21 0,1 21 15,-1 0-15,21-22 0</inkml:trace>
  <inkml:trace contextRef="#ctx0" brushRef="#br1" timeOffset="160666.18">19431 14097 0,'0'21'16,"21"-21"15,0 0-31,0 0 0,1 0 16,-1 0-16,0 0 0,0 0 0,0-21 15,22 0-15,-22 21 0,0-21 16,0 0-16,0-1 0,0 1 16,-21 0-16,0 0 0,0 0 15,-21 21-15,0 0 0,0 0 16,0 0-16,-22 0 0,22 21 16,-21 0-16,0 0 0,-1 0 15,1 1-15,21-1 0,-22 21 0,1 0 16,21 1-16,21-22 0,0 0 15,0 21-15,0-20 0,0-1 16,21 0-16,0 0 0,64 21 16,-64-20-16,0-22 0,22 0 15,-22 0-15,21 0 0,0 0 16,-20 0-16,20-22 0,0 1 0,1 21 16,-1-21-16,0 0 0</inkml:trace>
  <inkml:trace contextRef="#ctx0" brushRef="#br1" timeOffset="161364.71">21145 13885 0,'0'0'0,"0"-21"0,0-63 32,-21 84-32,0-22 0,0 22 15,0 0-15,0 0 0,-1 0 16,1 0-16,0 22 0,-21-1 0,21 0 16,-1 0-16,-20 21 0,21-20 15,0 20-15,-22 0 0,22-21 16,0 22-16,0-1 0,21-21 0,0 22 15,0-22-15,0 21 0,0 22 16,0-43-16,21 0 0,0 0 16,0 0-16,22-21 0,-22 0 0,21 0 15,1 0-15,-22 0 0,21 0 16,0-21-16,1 0 0,-1 21 0,85-85 16,-85 64-1,1 0-15,-22 0 0,21-22 0,-21 22 16,1-21-16,-1 0 0,-21 20 15,0-20-15,0 0 0,0 21 0,-21-22 16,-1 1-16,-41 0 16,42 42-16,-22 0 0,22 0 0,-21 0 15,0 0-15,20 0 0,-20 0 16,21 21-16,-21 0 0,20 0 0,-20 0 16,21 0-16,0 22 0,0-22 15,21 0-15,0 0 0,0 22 0,0-22 16,0 0-16,0 0 0,21 0 15,0 0-15,0-21 0,43 0 16,-43 0-16,21 0 0,0 0 16</inkml:trace>
  <inkml:trace contextRef="#ctx0" brushRef="#br1" timeOffset="162340.74">21865 13653 0,'0'-22'0,"0"44"0,0-65 16,0 22-16,0-21 16,0 21-16,-21 21 0,0 0 31,21 21-31,-21 0 0,21 0 16,-22 21-16,22 1 0,0-1 15,0 0-15,0 1 0,0-1 0,0 0 16,-21 1-16,21 20 0,-21 22 15,21-43-15,-21-21 0,21 22 16,0-1-16,-21 0 0,0 1 16,21-22-16,0 0 0,0 0 15,0 0-15,0-42 32,0 0-32,0 0 0,0 0 15,21 0-15,0-22 0,0 22 16,0 0-16,-21 0 0,21 0 0,1-1 15,-1 1-15,21 0 0,-21 0 16,0 0-16,22 0 16,-1 21-16,-21-22 0,0 22 0,1 0 15,20 0-15,-21 0 0,0 22 16,0-1-16,1-21 0,20 42 16,-42-21-16,0 43 15,0-43-15,0 0 0,-21 43 16,0-43-16,-1 0 0,1 0 0,0-21 15,-21 21-15,21 0 0,-22-21 16,1 0-16,21 0 0,-85 0 16,64 0-16,20 0 15,1 0-15,0 0 0,0 0 16,0 0-16,42 0 31,0 0-31,0 0 0,22 0 0,-1 0 16,0 0-16,1 0 0,-1 0 15,21 0-15,-20-21 0,-1 21 0,0-21 16,22 0-16,-22 21 0,1-21 16,20 0-16,-21-1 0,1 1 15,-1 0-15,0 0 0,1 0 0,-1 0 16,-21-22-16,0 22 0,1 0 0,-1 0 16,0 0-16,-21-1 0,0 1 15,0 0-15,0 0 16,0 42 15,0 0-31,-21 0 16,21 22-16,-21-22 0,-1 21 15,22-21-15,-21 22 0,0-1 0,21 0 16,-21 64-16,21-63 0,0 20 16,0-21-16,0 22 0,0-22 15,0 64-15,0-64 0,21 1 16,-21 20-16,21-20 0,-21-1 15,0 0-15,0 43 16,0-43-16,-21 64 16,0-85-16,21 22 0,-21-43 15,0 0-15,-1 0 16,1 0 0,21-22-16,-21 1 0,21 0 15,0 0-15,0-21 0,0 20 16,0 1-16,0-21 0,0 21 0,0-64 15,0 43-15,0-1 0</inkml:trace>
  <inkml:trace contextRef="#ctx0" brushRef="#br1" timeOffset="162572.73">22839 13695 0,'-21'0'0,"-1"0"16,1-21-16,0 21 16,0 0-1,21 21 17,0 0-32,0 0 15,21-21-15,0 0 0,0 21 16,22-21-16,-22 22 0</inkml:trace>
  <inkml:trace contextRef="#ctx0" brushRef="#br1" timeOffset="162936.26">23135 13991 0,'21'21'15,"0"-21"-15,1 0 16,-1 0-16,0 0 15,0 0-15,-21-21 16,21 0-16,0 21 0,22-63 16,-43 20-1,0 22 1,0 0-16,0 0 0,0 0 16,-21 21-16,-1 0 15,1 0-15,0 21 0,-21 21 16,21-21-16,-1 0 0,1 22 0,0-22 15,0 21-15,21-21 0,0 22 16,-21-1-16,21-21 0,0 22 16,0-1-16,0-21 0,0 0 15,0 0-15,0 1 0,21-1 16,21-21-16,-21 21 0,22-21 16,-1 0-16,-21 0 15,22-21-15,20 0 0,-42 21 16</inkml:trace>
  <inkml:trace contextRef="#ctx0" brushRef="#br1" timeOffset="163488.85">23918 13907 0,'0'0'0,"0"-22"0,21 1 16,-21-63 0,-21 84-1,0 0-15,0 21 16,0-21-16,0 21 0,-1 21 15,1-21-15,0 1 0,0 20 0,0 0 16,21-21-16,0 22 0,0-22 0,0 21 16,0-21-16,0 22 0,0-22 15,0 0-15,0 0 0,0 0 0,21 1 16,0-1-16,0-21 0,0 0 16,22 0-16,-22 0 0,21 0 0,-21 0 15,22 0-15,-1 0 0,0-21 0,-20-1 16,20 1-16,-21 0 0,21 0 15,-20-21-15,-1 20 0,0-20 16,0 0-16,0-1 0,0-20 16,1 21-16,-22-22 0,21 22 0,-21-22 15,21 1-15,-21 20 0,21 1 16,-21 0-16,0 21 0,0-22 16,0 64-1,0 1-15,-21-1 16,21 21-16,-21-21 0,21 22 0,0-1 15,0 21-15,0-20 0,0-1 16,0 0-16,0 1 0,0-1 0,0 0 16,0-20-16,0 20 0,0 0 0,0-21 15,0 1-15,0 20 16,0-21-16,0 0 0,0 0 16,0 1-16,21-22 31,0 0-31,0 0 0,-21-22 0,21 1 15,1 21-15,20-21 0,-21 0 0,0 0 16,22-22 0,-22 22-16,0-21 0</inkml:trace>
  <inkml:trace contextRef="#ctx0" brushRef="#br1" timeOffset="163732.38">24278 13801 0,'0'0'0,"-21"0"0,0 0 15,0 0-15,21 21 16,21-21 0,0 0-16,21 0 0,-21 0 0,22 0 15,-1 0-15,0 0 0,1 0 0,-1-21 16,0 21-16,1 0 0,-1 0 16,0 0-16,-20 0 0,20 0 0,-21 0 15,0 0-15,0 0 0,-42 0 31,-21 0-15,21 0-16,-22 0 16</inkml:trace>
  <inkml:trace contextRef="#ctx0" brushRef="#br1" timeOffset="165213.7">825 16150 0,'0'0'16,"-21"-21"-16,0 0 15,0 21-15,0 0 16,0 0-16,-1 0 16,1 0-16,0 21 15,0 21-15,21-20 0,0-1 0,-21 21 16,21 0-16,-21-20 0,21 20 16,-22 0-16,22 1 0,0-1 0,0 0 15,-21-21-15,21 22 0,0-22 16,-21 0-16,21 0 0,0 0 15,0 1-15,0-44 16,0 1 0,21 0-16,0-21 0,1 21 15,-1-1-15,0-20 0,-21 21 16,21 0-16,0 0 0,0-1 16,1 1-16,-1 0 0,0 21 15,0 0-15,0 21 16,0 0-16,1 1 0,-22-1 15,21 0-15,0 0 0,0 0 16,-21 0-16,21 1 0,0-1 16,1 0-16,-1-21 0,0 21 15,0-21-15,0 21 0,22-21 0,-22 0 16,21 0-16,-21-21 0,22 0 16,-1 0-16,-21 0 0,21-1 15,1-20-15,-22 21 0,0-21 16,0-1-16,-21 1 0,0 0 0,0-1 15,0 1-15,-21 0 0,0-22 16,0 22-16,-22-1 0,1 22 0,21-21 16,-21 21-16,-1 0 0,22-1 15,0 22-15,0 0 0,0 0 16,-1 0-16,22 22 0,0-1 16,0 0-16,0 0 0,0 0 15,0 0-15,0 1 0,22-1 16,-1 0-16,0 0 0,0-21 15,21 21-15,-20-21 0</inkml:trace>
  <inkml:trace contextRef="#ctx0" brushRef="#br1" timeOffset="165404.64">1736 16298 0,'0'0'0,"-22"0"47,1 0-47,21-21 47,0 0-47,21 21 0,1-21 16</inkml:trace>
  <inkml:trace contextRef="#ctx0" brushRef="#br1" timeOffset="165634.57">2032 15960 0,'0'106'31,"0"-85"-31,-21 21 0,21 0 16,-21-20-16,21 20 0,0 0 15,0 1-15,-22-1 0,22-21 16,-21 21-16,21-20 0,0 20 0,0 0 15,0-21-15,0 1 16,0-44 0,21 22-1,-21-21-15,22 0 0</inkml:trace>
  <inkml:trace contextRef="#ctx0" brushRef="#br1" timeOffset="166020.29">1990 16087 0,'0'0'0,"0"-43"0,0-126 31,21 148-31,0 0 0,21 0 16,-21-1-16,1 22 0,20 0 15,-21 0-15,0 0 0,22 22 16,-22-1-16,0 0 0,-21 42 16,0-20-16,0-22 0,-21 21 15,0 1-15,-1-1 0,-41 43 16,21-64-16,20 0 0,-20 21 15,21-42-15,-21 21 0,-1-21 16,22 0 0,42 0 15,0 0-31,1 0 0,-1 22 0,0-22 16,21 21-16,1 0 0,-22 0 15,21-21-15,-21 21 0,22 0 0,-22 1 16,0-1-16,0 0 0,-21 0 15,21 0-15,0 0 0,1-21 32,-1 0-32,-21-21 15,21 0-15,-21 0 16,21 0-16</inkml:trace>
  <inkml:trace contextRef="#ctx0" brushRef="#br1" timeOffset="166197.34">2561 16193 0,'21'0'78,"0"0"-78,1-22 16,-1 22-16,0-21 0</inkml:trace>
  <inkml:trace contextRef="#ctx0" brushRef="#br1" timeOffset="166444.22">3048 15748 0,'-21'0'0,"42"0"0,-63 0 16,63 0 15,0 0-31,0 0 16,21 0-16,-20 0 0,20 0 0,0 0 15,1 0-15,-1 0 0,0-21 16,1 21-16,-22 0 0,0 0 16,0 0-16,0 0 0,0 0 0,-42 0 31</inkml:trace>
  <inkml:trace contextRef="#ctx0" brushRef="#br1" timeOffset="166669.54">3281 15727 0,'0'0'0,"-21"0"0,-1 0 16,1 0 0,21 21-16,0 0 15,0 22-15,0-22 0,0 21 16,0 0-16,0 22 0,0-22 0,-21 1 15,21 20-15,0-21 0,0 43 16,0-43-16,0 1 0,-21-22 16,21 21-16,0-21 0,0 1 15,0-1-15,21-42 32,0-1-32,0 1 0,1 0 0</inkml:trace>
  <inkml:trace contextRef="#ctx0" brushRef="#br1" timeOffset="168600.64">4784 15917 0,'21'0'15,"0"0"-15,0 0 16,0-21-16,-21 0 15,21 21-15,1-21 0,-1 0 16,0 0-16,0-1 0,0 1 16,-21 0-16,21 0 15,-21 0-15,0 0 0,0-1 16,-21 22-16,0 0 16,-21 0-16,21 0 0,-22 22 0,22-1 15,-21-21-15,-1 21 0,22 0 16,-21 0-16,21 0 0,-22 22 15,43-1-15,0-21 0,0 22 16,0-22-16,22 0 16,-1 0-16,21 21 0,-21-20 0,0-1 15,22 0-15,-22 0 0,0 0 16,43 43-16,-43-43 0,-21 0 16,0 0-16,21 22 0,-21-22 0,0 0 15,0 0-15,-21 0 0,0 0 16,-43 22-16,22-22 0,-1-21 15,1 0-15,0 21 0,-1-21 16,1 0-16,0 0 0,21 0 16,-22-21-16,1 0 0,21 0 15,-22-1-15,22 1 0,-21-42 16,21 20-16,0 1 0,-1 0 16,22-1-16,-21 1 0,21-21 15,0 41-15,0 1 0,0 42 31,0 1-31,0-1 0,21 0 16,1 21-16,-1-21 0,21 64 16,-21-64-16,0 22 0,1-22 15,20 21-15,-21-21 16,0 0-16,22 1 0,-22-1 0,21 0 16,22-21-16,-43 21 15,21-21-15,22 0 0,-22 0 16,21-42-16,-20 21 0,-1-1 15,43-20-15,-64 0 16,0 21-16,43-43 0,-43 22 16,-21-1-16,0 1 15,0 0-15,0 21 0,0-43 16,0 43-16,0 0 0,0 0 16,0 42-1,-21-21-15,21 21 0,-22 0 16,1 21-16,21-20 0,-21 20 15,21 0-15,-21-21 0,21 22 0,0-1 16,0-21-16,0 22 0,0-22 16,21 21-16,0-21 0,-21 0 0,64 1 15,-43-1-15,64-21 16,-43 0-16,0 0 16,1-21-16,-1-1 0,0 1 15,22 0-15,-22 0 0,22-21 16,-22 20-16,0-20 0,1 0 0,-1-22 0,0 22 15,-21 0-15,1-22 16,-1 22-16,0-1 0,-21 1 0,21-21 16,-21 20-16,0 22 0,0-21 15,0 21-15,0-22 0,0 22 16,0 0-16,-21 21 0,0 0 16,0 21-1,-1 0-15,22 0 0,-21 1 16,0 20-16,21 0 0,0-21 15,-21 43-15,0-22 0,21 1 0,-21 20 16,21-21-16,0 22 0,0-22 0,0 1 16,0-1-16,0 0 0,21 22 15,0-22-15,0-21 16,21 0-16,1 1 16,-22-22-16,21 0 0,1 0 0,-22 0 15,85-22-15,-64 1 16,0 0-16,1-21 0,-22 21 15,85-64-15,-85 43 16,-21-1-16,21 1 0,-21 21 16,0-22-16,0 1 15,0 21-15,0 0 0,-21 21 16,0 0 0,-1 0-16,22 21 0,-21 0 0,21 0 15,0 0-15,-21 1 0,21-1 16,0 21-16,0-21 0,0 0 0,0 1 15,0-1-15,0 0 0,0 0 16,21 0-16,-21 0 0,21-21 0,1 0 16,-1 0-16,0 0 0,0 0 15,21 0-15,-20-21 0,-1 21 16,21-21-16,-21 0 0,0 0 0,1 0 16,-1-1-16,0-20 0,-21 21 15,21 0-15,-21-22 0,0 22 16,0 0-16,0-21 0,0 21 15,-21 42 17,21 0-32,0 21 15,0-21-15,0 1 0,0-1 16,0 0-16,0 0 0,-21 21 16,21-20-16,0-1 0,0 0 0,0 0 15,-21 0-15,21 0 0,-22 1 16,1-22-16,21-22 31,0 1-31,0 0 16,0 0-16,0 0 0,0-22 15,43-20-15,-22 21 0,0 20 16,0-20-16,0 21 0,22-21 16,-22 20-16,21 1 0,-21 0 0,0 21 15,1 0-15,-1 0 0,0 0 0,0 0 16,0 21-16,-21 0 15,0 1-15,0 41 0,0-21 16,0 1-16,0-22 0,0 21 16,-21 1-16,0-1 15,21 0-15,0-21 0,0 1 16,0-1-16,0 0 0,0 0 16,21-21-16,0 0 0,0 0 15,1-21 1,-1 0-16,0 21 0,-21-21 0,42-43 15,-21 43-15,1-21 0,-1-1 16,0 22-16</inkml:trace>
  <inkml:trace contextRef="#ctx0" brushRef="#br1" timeOffset="168808.15">7451 15790 0,'0'22'31,"-43"20"-31,86-106 0,-43 107 0,0-22 16,0 21-16,-22-21 0,22 22 0,-21-22 0,0 21 15,21 1-15,0-22 0,0 21 16,-21 22-16,21-43 16,0 0-16,0 0 0,0 0 15,0 0-15,21-21 16,-21-21 0,0 0-16,21 0 0,-21 0 15,21 0-15,-21-22 0,0 22 0</inkml:trace>
  <inkml:trace contextRef="#ctx0" brushRef="#br1" timeOffset="169000.19">7387 15536 0,'0'0'0,"-21"0"0,21-21 0,-21 21 16,21-21-16,-21 21 16,21 21 46,21-21-62,0 21 16,0 1-16</inkml:trace>
  <inkml:trace contextRef="#ctx0" brushRef="#br1" timeOffset="169528.88">7874 15896 0,'0'0'0,"-21"-42"0,21 21 0,0 0 0,-21 21 16,21-22-16,-22 1 0,1 21 31,21 21-15,0 1-16,0-1 16,0 21-16,0-21 0,0 22 15,0-1-15,0 0 0,0 43 16,0-43-16,0 1 0,0-22 15,0 21-15,0-21 0,0 0 0,0 1 16,21-1-16,1-21 0,20 0 16,0 0-16,-21 0 0,43 0 15,-22-21-15,1-1 16,-22 1-16,21 0 0,-21 0 16,0 0-16,22-22 0,-22 22 0,-21-21 15,21 0-15,-21 20 0,0-20 0,0 0 16,0 21-16,0-1 0,0 1 15,0 0-15,0 0 16,21 21 15,0 0-15,1 0-16</inkml:trace>
  <inkml:trace contextRef="#ctx0" brushRef="#br1" timeOffset="170191.84">8572 15769 0,'0'0'0,"0"-21"0,-21 21 31,0 0-31,0 21 16,21 0-16,0 1 16,0-1-16,0 0 0,0 0 0,0 21 15,0-20-15,0 20 0,0-21 0,0 21 16,0-20-16,0-1 15,0 21-15,0-21 0,0 0 0,0 1 16,0-1-16,0-42 31,0-1-15,0-20-16,0 21 16,0-21-16,0 20 0,0-20 0,0 0 15,0-1-15,0 1 0,0 0 16,21-1-16,0 22 0,0-21 0,1 21 15,-1 0-15,0-1 0,0 1 16,0 21-16,0 0 0,1 0 0,-1 0 16,0 0-16,0 21 0,21 22 15,-20-22-15,-22 0 16,0 43-16,0-22 0,0 0 16,0 22-16,0-43 0,0 21 15,0-21-15,0 1 0,0-1 16,0 21-16,-22-42 0,1 0 31,21-21-15,0 0-16,0-22 0,0 22 0,0-21 15,21 21-15,1-22 0,-1 1 16,21 0-16,-21-1 0,22-20 16,-1 21-16,0-1 0,43-20 15,-22 42-15,-20-1 0,-22 22 16,21 0-16,1 0 0,-22 22 0,0-1 15,0 0-15,0 21 0,-21-21 0,0 22 16,0-1-16,0 0 0,0 1 16,0-22-16,0 21 0,-42 1 0,21-1 15,21-21-15,-21 21 0,-1-20 16,1-1-16,21 0 0,-21 0 0,21-42 47,21 0-47</inkml:trace>
  <inkml:trace contextRef="#ctx0" brushRef="#br1" timeOffset="170845.49">9885 15748 0,'0'0'0,"-43"0"16,22 0-16,0 0 0,42 0 31,0 0-31,1 0 0,20 0 16,0 0-16,1 0 0,-1 0 15,21 0-15,-20 0 0,20 0 16,1 0-16,-1 0 0,1 0 0,84 0 16,-85 0-16,1 0 15,-1 0-15,-20-21 0,-1 21 0,0 0 16,-20 0-16,-1 0 0,-21-21 15,-21 0 1,-1 21-16,-20-22 0,21 22 16,-21-21-16,20 21 0,-20 0 15,21-21-15,0 21 0,0 0 0,-1 0 16,1-21-16,0 21 0,42 0 31,0 0-15,1 0-16,-1 0 0,21 0 15,-21 0-15,22 0 0,-22 0 0,0 0 16,0 0-16,0 21 0,-21 0 16,0 0-16,0 1 15,0-1-15,0 0 0,-21 0 0,0 21 16,-21-20-16,-1 20 0,-84 43 16,85-43-16,0-21 0,-1 0 15,22 0-15,-21 1 0,21-1 16,42-42-1,21-1 1</inkml:trace>
  <inkml:trace contextRef="#ctx0" brushRef="#br1" timeOffset="171672.74">12001 15558 0,'0'0'0,"0"-22"0,0 1 0,0 0 15,0 0-15,0 0 0,-21 21 31,0 21-15,0 0-16,0 0 0,0 0 16,-1 1-16,1 20 0,0 0 0,0 1 15,0-22-15,21 21 0,-21 0 16,21 1-16,0-1 0,0 0 16,0 1-16,0-1 0,0 0 0,21-20 15,0-1-15,0 0 0,21 0 16,43 0-16,-21-21 0,-22 0 15,21 0-15,1-21 0,-22 0 0,22 0 16,-1 0-16,-20-22 0,-1 22 16,21-21-16,1-22 0,-43 22 15,0 0-15,-21-1 0,0 1 16,0 0-16,0-1 0,-21 1 16,0 0-16,0-1 0,-22 22 0,1-21 15,0 21-15,-22-1 0,1 22 16,20 0-16,-20 0 0,-1 0 0,-63 43 15,85-22-15,0 0 16,21 21-16,-22-20 0,43 20 0,0 0 16,0 1-16,0-22 0,0 21 0,0 0 15,0-20-15,0 20 0,43-21 16,-22 0-16,21 0 0,-21 1 16,106-22-16,-84 0 15</inkml:trace>
  <inkml:trace contextRef="#ctx0" brushRef="#br1" timeOffset="171976.92">12827 15600 0,'0'0'0,"21"-21"0,-21 0 0,0-1 15,0 1 1,0 42-16,0 1 16,0-1-16,-21 0 0,-21 42 15,42-41-15,-22 20 0,1 0 16,21 22-16,0-22 0,-42 64 15,42-43-15,-21 1 0,21 21 16,-21-22-16,-1 1 0,1-1 0,0 64 16,0-42-16,0-22 0,21 1 15,0-1-15,-43 43 16,43-64-16,-21 1 0,21-1 16,0-21-16,0 0 0,0 1 0,0-44 31,0 1-31,0 0 0,0-21 15,0 21-15,21-43 0,-21 22 16,22-22-16,-1 1 0</inkml:trace>
  <inkml:trace contextRef="#ctx0" brushRef="#br1" timeOffset="172281.75">12636 15854 0,'0'-64'0,"-21"509"0,42-911 15,-21 551-15,0-212 0,0 106 0,0 0 16,22-1-16,-1 1 0,0 0 15,0 21-15,0 0 16,0-21-16,22 21 0,-22 0 0,21 0 16,1 0-16,-1 0 0,-21 0 0,21 21 15,-20 0-15,-1 0 0,-21 22 16,0-22-16,0 21 0,-21-21 16,-22 43-16,1-43 15,-43 43-15,43-43 16,21 0-16,-22 0 0,1-21 0,0 21 0,21 0 15,-1-21-15,1 0 16,0 22-16,0-22 0,42-22 31,0 1-31,0 0 16,22 0-16,-1 0 0,43-22 16</inkml:trace>
  <inkml:trace contextRef="#ctx0" brushRef="#br1" timeOffset="173044.8">13144 15854 0,'0'0'16,"0"21"-16,0 0 0,22-21 31,-1 0-31,0 0 16,0 0-16,0-21 0,0 0 0,22 21 15,-22-21-15,21 0 0,-21-1 16,22 1-16,-1 0 0,-21 0 0,22 0 15,-22-22-15,0 1 0,-21 21 16,0 0-16,0 0 0,0-1 16,-21 22-1,-22 0-15,22 0 0,0 22 0,-21-1 16,21 0-16,-22 0 16,22 0-16,0 22 0,0-22 0,0 21 15,21-21-15,-22 22 0,22 20 16,0-21-16,0-20 0,43-1 15,-22 0-15,0 0 0,0 0 0,43 0 16,-22-21-16,0 0 16,1 0-16,-1-21 0,0 0 0,1 21 15,20-21-15,-20 0 0,-1-22 0,0 22 16,-21 0-16,22 0 0,-22-21 16,21-22-16,-21 43 0,-21 0 15,0-43-15,0 43 16,-21 21-1,0 21 1,21 0-16,-21 1 0,21-1 16,0 0-16,0 0 0,-21 0 0,21 22 15,0-22-15,-21 21 0,21-21 16,0 0-16,0 22 0,-22-1 16,1-21-16,21 0 0,0 1 15,-21-22-15,21-22 31,0 1-31,0 0 0,0 0 0,0-21 16,21 20-16,0-20 0,1 0 16,-1 21-16,0-22 0,21 1 0,-21 0 15,22-1-15,-1 1 0,0 21 16,1 0-16,20-1 0,-20 1 16,-1 21-16,21 0 0,-20 21 0,-1-21 15,0 22-15,1 20 0,-22-21 0,0 0 16,0 22-16,-21-22 0,0 21 15,0 0-15,-21 22 0,21-22 16,-21-21-16,-43 43 0,43-43 16,-21 21-16,21-20 15,21-1-15,-21-21 16,21-21 0,21 21-16,0-22 0,0-20 15</inkml:trace>
  <inkml:trace contextRef="#ctx0" brushRef="#br1" timeOffset="173429.66">15706 15240 0,'0'0'0,"0"-42"32,0 21-32,-22 21 15,1 0-15,21 21 16,-21 0-16,0 0 0,0 0 0,21 22 16,-43-1-16,22 0 0,0 22 15,-21-22-15,21 22 0,-22-1 0,1 1 16,0-1-16,-22 1 0,22-1 15,-22 1-15,22-1 0,-22 1 0,22-22 16,0 21-16,-1-20 0,1-1 0,21 0 16,0-20-16,0-1 0,-1 21 15,44-42 17,-1-21-32,0 0 0,0 0 0,0-1 15,0-20-15</inkml:trace>
  <inkml:trace contextRef="#ctx0" brushRef="#br1" timeOffset="175429.74">16362 15558 0,'0'0'0,"0"-22"0,0 1 15,0 0-15,0 0 0,0 0 16,0 0-16,0-1 16,0 1-16,0 42 31,0 1-31,-21-1 0,-1 0 0,1 0 15,21 21-15,-21 1 0,0-1 16,0 0-16,0 1 0,-1-1 0,1 0 16,-21 1-16,21 20 0,0-20 0,-43 41 15,43-41 1,-21-1-16,20-21 0,1 0 0,0 0 16,0 1-16,0-22 0,0 0 0,-1 0 31,22-22-31,-21 1 0,21-21 15,0 21-15,0-22 0,0 1 16,0 0-16,0-1 0,0 1 0,0 0 16,0-1-16,0 22 0,0-21 0,21 21 15,-21 0-15,0-1 16,22 22-16,-1 0 16,0 22-16,-21-1 15,21 21-15,-21-21 0,21 22 16,-21-1-16,0 0 0,21 1 0,1-1 15,-1 0-15,-21 1 0,21-22 16,0 21-16,21-21 0,-20 0 0,-1 1 16,21-1-16,0-21 0,1 0 0,-1 0 15,0 0-15,1 0 0,20 0 16,-20-21-16,-1-1 0,21 1 0,-20-21 16,-1 21-16,0-22 0,-20 1 15,20 0-15,-21-1 0,0 1 16,0 0-16,1-22 0,-22 22 0,0 21 15,0-22-15,0 22 16,0 0-16,-43 0 16,22 21-16,0 0 0,0 0 0,0 0 0,-22 0 15,22 0-15,-21 21 16,21 0-16,-22-21 0,22 21 0,0 22 16,-21-22-16,20 0 0,1 21 0,0 1 15,21-1-15,0-21 0,-21 22 0,21-1 16,0-21-16,0 21 0,0 1 15,21-22-15,21 0 16,-20-21-16,-1 0 0,0 0 0,0 0 16,21 0-16,-20-21 0,-1 0 15,21 0-15,-21-1 0,0 1 16,1-21-16,-1 21 0,0-22 0,-21 22 16,21-42-16,-21 20 15,0 1-15,21 21 0,-21 0 16,0 42 15,0 0-31,-21 0 16,21 22-16,0-22 0,-21 0 15,21 21-15,0-21 0,0 1 0,0 20 16,0-21-16,0 0 0,21 0 16,0 1-16,-21-1 0,21-21 15,1 0-15,-22 21 0,21-21 0,21 0 16,-21 0-16,22-21 0,-22 0 15,0-1-15,0 1 0,43-21 16,-43 0-16,0 20 0,0-20 16,0 21-16,0-21 0,-21 20 0,0 1 15,22 0-15,-22 0 0,21 0 16,-21 0-16,0 42 31,0 0-15,0 21-16,0-21 0,0 1 15,0-1-15,0 21 0,0-21 16,0 22-16,0 20 0,0-42 16,21 0-16,0 22 0,0-43 15,0 0-15,22 0 0,-22 0 16,21 0-16,-21 0 0,22 0 0,-1-21 16,-21-1-16,22 22 0,-1-42 15,-21 21-15,21 0 0,1-43 16,-22 22-16,0 21 0,0-43 15,-21 22-15,21 21 0,-21 0 16,0-22-16,0 22 0,0 42 31,0 0-15,0 1-16,0-1 0,-21 0 0,21 21 16,-21-21-16,21 22 0,0-22 0,0 0 15,0 21-15,0-20 0,0-1 16,0 0-16,0 0 0,0 0 0,21 0 15,0-21-15,1 0 0,-1 0 16,63 0-16,-41 0 16,-22 0-16,42-42 0,-41 21 15,20 0-15,-21-22 16,0 22-16,-21 0 0,21-21 0,-21 21 0,22-22 16,-22 22-16,0 0 0,0 0 15,0 0-15,0 42 31,0 0-31,0 0 16,0 0-16,0 0 0,-22 22 16,22-22-16,-21 0 0,21 0 0,0 43 15,-21-43-15,21 0 0,-21 0 16,21 0-16,-21-21 16,21-21 15,0 0-31,0 0 0,0 0 15,0-22-15,21 22 0,-21 0 16,21-21-16,0-1 0,0 22 16,1-21-16,-1 21 0,21-22 0,-21 22 15,22 0-15,-22 0 0,21 21 16,0 0-16,1 0 0,-1 0 0,0 0 16,1 21-16,-1 0 0,22 43 15,-43-43-15,0 21 0,-21 1 16,0-22-16,0 21 0,0 22 15,0-43-15,-21 21 0,-22 0 16,22-20-16,0-1 0,-21-21 16,42 21-16,-21-21 0,-1 0 0,1 0 15,21-21 17,21 0-32,1-1 0,-1 22 15,0-21-15,0 0 0</inkml:trace>
  <inkml:trace contextRef="#ctx0" brushRef="#br1" timeOffset="176140.87">19262 15579 0,'0'-21'0,"0"42"0,-22-42 15,1 21-15,0 0 0,0 0 0,0 0 16,-22 0-16,22 21 0,0 0 15,0 0-15,0 0 0,0 0 0,-1 22 16,22-22-16,0 21 0,-21-21 0,21 22 16,0-22-16,0 21 0,0-21 15,0 22-15,0-22 0,21 0 0,-21 0 16,22 0-16,20 1 0,-21-1 16,0-21-16,22 0 0,-1 0 0,0 0 15,1 0-15,-1 0 0,0 0 0,1-21 16,-22-1-16,21 1 0,0 0 15,22-42-15,-43 41 0,21-20 16,-20 0-16,-1-1 0,-21 1 16,21-43-16,0 22 15,-21 21-15,0-22 0,0-21 16,0 43-16,0-21 16,0 41-16,0 44 15,-21-1-15,0 0 16,21 21-16,-21-21 0,21 22 15,0-1-15,0-21 0,-22 64 16,22-43-16,0 1 0,-21-22 0,21 21 16,0 0-16,0-20 0,-21 41 15,0-21-15,0-20 0,0 20 16,-1-21 0,22 0-16,0 0 0,-21-21 0,0 0 15,0 0-15,21-21 16,0 0-1,0 0-15,21-21 0,21 20 0,-20-20 16,20 21-16,0-21 0,1-1 16,20 1-16,-21 21 0,22-22 0,-22 22 15,1 0-15,-1 0 0,0 21 16,-21 0-16,22 0 0,-1 21 16,-21 0-16,0-21 0,-21 21 15,0 1-15,0 83 16,0-83-16,0 20 15,-21-21-15,0 0 0,21 0 0,-42 22 16,42-22-16,-21 0 16,-1 0-16,22-42 31</inkml:trace>
  <inkml:trace contextRef="#ctx0" brushRef="#br1" timeOffset="176556.02">21061 15177 0,'0'0'0,"-43"-22"32,22 22-32,21 22 0,-21-1 15,0 42-15,0-20 0,0-1 16,-22 43-16,22-43 15,21 0-15,-42 22 0,42-22 0,-21-21 16,-43 85-16,43-64 16,21-20-16,0-1 0,0 0 15,0 0-15,21-21 32,0 0-32,0-21 0,1 0 15,-1 0-15,0-1 0,21-20 0</inkml:trace>
  <inkml:trace contextRef="#ctx0" brushRef="#br1" timeOffset="177201.82">21209 15219 0,'0'0'0,"0"-21"0,21 0 15,-21-1-15,0 44 16,0-1-16,0 0 0,0 21 16,0-21-16,0 22 0,-21-1 15,21 0-15,-21 1 0,21-1 0,0 0 16,0 1-16,-21-1 0,21 0 15,0-20-15,-22 20 0,22-21 16,0 0-16,0 0 0,0 1 0,0-1 16,0 0-16,0-42 31,0 0-31,22-1 16,-22 1-16,21 0 0,0 0 15,0-21-15,0 20 0,0-20 0,1 21 16,-1-21-16,0 20 0,0 1 15,0 21-15,0-21 0,1 21 0,-1 0 16,0 0-16,-21 21 0,21 0 16,-21 1-16,0-1 0,0 0 15,0 0-15,0 21 0,0-20 16,0-1-16,0 0 0,0 21 0,0-21 16,0 1-16,21-1 0,0 0 15,-21 0-15,22 0 0,-1 0 0,0-21 16,0 0-16,0 22 0,22-22 0,-22 0 15,21 0-15,-21 0 0,22-22 16,-22 1-16,21 0 0,0 0 16,-20 0-16,41-22 0,-42 1 15,0 21-15,22-64 0,-22 64 16,-21-64 0,0 64-16,0 0 0,-21 21 15,0 21 1,-1 0-16,1-21 0,21 43 15,-21-22-15,0 0 0,21 0 0,-21 22 16,21-22-16,0 0 0,0 0 0,0 0 16,0 0-16,0 1 0,42 20 15,-21-21-15,0-21 0,22 0 16,-22 0-16,0 0 0,0 0 16,0 0-16,22 0 0,-22-21 0,0 21 15,0-21-15,22 0 0,-22-1 16,-21 1-16,0 0 0,21 0 0</inkml:trace>
  <inkml:trace contextRef="#ctx0" brushRef="#br1" timeOffset="177436.69">20701 15409 0,'0'0'15,"-21"22"-15,-22-1 0,22-21 0,-21 21 16,42 0-16,21-21 16,0 0-16,0 0 0,22 0 15,-1 0-15,22-21 0,-1 21 16,1-21-16,-1 21 0,-21-21 0,22-1 16,-1 22-16,-20-21 0,20 21 15,22-42-15,-43 42 0,1-21 16</inkml:trace>
  <inkml:trace contextRef="#ctx0" brushRef="#br1" timeOffset="178797.71">23897 15177 0,'0'0'0,"0"21"15,21-21 1,0 0 0,1 0-16,-1 0 0,0 0 15,0 0-15,21 0 0,-20-21 0,-1-1 16,21 1-16,-21 21 0,22-21 16,-22 0-16,0 0 0,0 0 0,0-1 15,0 1-15,-21 0 0,0 0 0,0 0 16,0 0-16,-21 21 15,-21 0-15,21 0 0,-22 0 16,1 0-16,0 0 0,-1 21 16,1-21-16,0 21 0,-1 0 0,-41 43 15,63-22-15,-1-21 16,1 21-16,21-20 0,0 20 16,0 21-16,21-41 0,1-1 15,20 21-15,0-21 16,1-21-16,-22 21 0,21-21 0,0 0 15,1 0-15,-1 0 0,0 0 0,-20 0 16,-1 0-16,0 0 0,0 0 16,-21-21-16,-21 21 15,0 0-15,-22 0 16,1 0-16,0 0 0,-1 0 16,1 0-16,-21 0 0,-43 43 15,63-22-15,1 0 0,0 0 16,21 0-16,-1 0 0,1 1 0,21-1 15,0 0-15,0 0 0,0 21 16,21-42-16,1 22 0,20-22 16,0 0-16,1 21 0,-1-21 0,64 0 15,-64 0-15,22 0 0,-22-21 16,21 21-16,1-22 0,-22 1 16,22 0-16,-1 0 0,-20 0 0,41-43 15,-41 22-15,-1 21 16,-21-22-16,0 1 0,0 0 15,1 21-15,-1-43 0,-21 43 16,0 0-16,-21 21 16,-1 21-1,1 0-15,21 0 0,-21 22 16,0-22-16,0 42 16,21-42-16,-21 22 0,21-22 0,-22 21 15,22-21-15,0 22 16,0-22-16,0-42 47,0 0-47,0-1 0,0 1 15,0 0-15,22-21 0,-22 21 16,21-22-16,-21 1 0,21 0 16,0-1-16,0 22 0,22-21 0,-22 21 15,0-1-15,0 1 0,0 0 16,22 21-16,-22 0 0,-21 21 0,21 0 15,21 22-15,-42-22 16,0 21-16,0 1 0,0-22 0,0 21 16,0 0-16,0 22 0,0-43 15,0 0-15,0 22 0,0-22 16,0 0-16,0 0 16,21-21-1,1 0 1,-22-21-16,21 0 0,-21 0 15,21-1-15,0 1 0,0 0 16,-21-21-16,21-1 0,1 22 0,-1-21 16,0 0-16,0 20 0,0-20 0,0 21 15,1 0-15,-1 0 0,0 21 16,0 0-16,-21 21 16,21 0-16,-21 0 0,0 21 15,0 22-15,0-43 0,0 21 16,0 22-16,0-43 15,0 0-15,0 0 0,21 1 16,1-1-16,-1 0 0,0 0 16,0-21-16,0 0 0,0 0 15,1 0-15,62 0 16,-63-21-16,22 21 0,20-42 16,-42-1-16,1 22 0</inkml:trace>
  <inkml:trace contextRef="#ctx0" brushRef="#br1" timeOffset="179065.58">25866 15155 0,'0'-42'32,"0"106"-32,0-86 0,0 1 0,-22 42 0,22 22 15,0-22-15,0 21 0,-21-21 16,21 22-16,0-1 0,0 0 16,0 43-16,0-43 0,-21 22 15,21 21-15,0-43 0,0 21 16,0 1-16,0-22 0,0 22 15,0-1-15,0 1 0,0-22 0,0 22 16,0-22-16,0 0 0,0 1 0,0-1 16,0 0-16,0-21 15,0 1-15,0-1 0,0-42 32,0-1-32,21-20 15,0 21-15,-21-21 0,22 20 16,-22-20-16</inkml:trace>
  <inkml:trace contextRef="#ctx0" brushRef="#br1" timeOffset="179348.5">25929 15431 0,'-21'-64'0,"42"128"0,-42-170 0,21 63 16,0 22-16,0-21 0,0 21 0,0 0 16,0-1-16,21 1 0,0 21 15,22-21-15,-22 21 0,21 0 16,-21 0-16,0 0 15,22 21-15,-22 0 0,0 22 0,0-1 0,-21 0 16,0 43-16,0-43 16,-21 22-16,-21-22 15,21-21-15,-22 22 0,1-22 0,-22 0 16,22 0-16,0 0 16,-1 1-16,1-22 0,21 0 0,-21 21 15,63-42 1,0-1-1,0 1-15,21 0 0,1 0 0,-1 0 16,0-22-16</inkml:trace>
  <inkml:trace contextRef="#ctx0" brushRef="#br1" timeOffset="180204.42">26585 14838 0,'0'0'16,"-21"0"-1,0 0-15,0 21 16,0 0-16,21 22 0,-22-1 0,1 0 16,0 1-16,0 20 0,21-21 0,-21 22 15,0-22-15,21 22 0,-22-1 16,22-20-16,0-1 0,0 0 16,0 1-16,0-1 0,0-21 15,22 21-15,-1-20 0,0-1 0,42 0 16,-41-21-16,-1 0 0,42 0 15,-20 0-15,20-42 16,-42 20-16,0 1 0,43-42 16,-43 42-16,0-1 0,-21 1 15,0-21-15,21 21 0,-21 0 16,0-1-16,0 44 31,0-1-31,0 0 0,0 0 16,0 0-16,0 0 15,0 1-15,0-1 16,22-21-16,-1 21 0,0 0 16,0-21-16,0 0 15,0 0-15,1 0 0,-1 0 0,0 0 16,0-21-16,21-21 16,-20 20-16,-1 1 0,0 0 15,0 0-15,-21 0 0,21-22 0,0 1 16,-21 21-16,0 0 15,-21 42 1,0-21-16,21 21 16,-21 0-16,0 0 15,21 43-15,-21-43 0,21 0 16,0 22-16,0-1 0,-22-21 16,22 21-16,0 1 0,0-1 0,0 0 15,-21 43-15,0-43 0,0 1 16,0 20-16,0-20 0,-1-1 15,1 21-15,0-20 0,0-1 0,0 0 16,-43 64-16,43-63 16,21-1-16,-42 21 0,42-20 15,-21-1-15,21 0 0,0-20 16,0-1-16,0 42 0,0-42 16,0 1-16,0-44 31,0 1-31,0 0 0,0 0 15,0 0-15,0 0 0,0-22 0,0 1 16,0-43-16,0 43 16,0 0-16,21-22 0,0 22 0,42-85 15,-41 63-15,41-63 16,-42 85-16,22-22 0,-22 22 16,21 0-16,-21-1 0,22 1 15,-22 0-15,0 21 0,0-22 16,0 22-16,-21-21 0,0-1 15,0 22-15</inkml:trace>
  <inkml:trace contextRef="#ctx0" brushRef="#br1" timeOffset="180453.28">25844 15092 0,'-21'0'0,"42"0"0,-42-21 0,42 21 16,22 0 0,-22 0-16,21 0 0,1 0 0,-1 0 15,0 0-15,1 0 0,-1-21 0,0 21 16,22 0-16,-22-22 16,0 22-16,1 0 0,-22 0 0,21 0 15,1 0-15,-86 0 16,22 0-1</inkml:trace>
  <inkml:trace contextRef="#ctx0" brushRef="#br1" timeOffset="181085.77">17039 16764 0,'0'0'0,"0"-21"16,0 0-16,0 0 16,0-1-16,0 1 0,0 0 15,0 0-15,0 0 16,-21 21-16,21-21 0,-21 21 16,-22 0-16,22 0 15,-21 21-15,21 0 0,0 21 16,-22 1-16,22-1 0,-21 0 0,21 22 15,-1-22-15,1 22 16,0-22-16,0 64 0,21-43 0,0-20 16,0-1-16,0 0 0,0-21 15,0 22-15,21-1 0,0-21 16,0-21-16,1 0 16,-1 0-16,21 0 0,22 0 15,-22-21-15,0 0 0,-21 0 16,22-22-16,20 22 0,22-63 15,-64 41-15,21 1 0</inkml:trace>
  <inkml:trace contextRef="#ctx0" brushRef="#br1" timeOffset="182940.42">17399 16552 0,'0'0'0,"0"-21"0,0 0 0,0 42 31,0 0-31,0 1 0,-21 20 0,21 0 16,-21 1-16,21-1 0,0 21 15,-22-20-15,22 20 0,0-20 16,0 20-16,-21-21 0,0 1 0,0-1 16,21 0-16,-21-20 0,0 20 15,21-21-15,0 0 0,-22 0 0,1 1 16,21-44 15,0 1-31,0 0 0,21 0 0,1-21 16,-1-1-16,0 22 0,0-21 15,0-1-15,0 1 0,43-21 16,-22 41-16,-21 1 0,22 21 16,-22 0-16,0 0 0,21 0 0,-20 0 15,-1 43 1,0-22-16,-21 0 0,0 21 0,0-21 16,0 22-16,0-22 0,0 21 0,0-21 15,21 1-15,-21-1 0,21 0 16,-21 0-16,21 0 0,1-21 0,-1 0 15,21 0-15,-21 0 16,0 0-16,1 0 0,20 0 0,-21 0 16,21-21-16,-20 0 0,20 0 15,-21-22-15,43-20 16,-43 21-16,0-1 0,0-20 16,-21 20-16,0 1 15,-21 21-15,0 0 0,0 21 0,-22 0 16,22 0-16,0 21 15,0-21-15,0 21 0,21 0 0,0 22 16,0-22-16,0 21 16,0-21-16,21 0 0,0 1 15,0-1-15,0 0 0,0-21 16,1 21-16,-1 0 0,63 0 16,-62 1-16,-1-22 15,0 21-15,0-21 31,0 0-31,0 0 0,1-21 16,-1 21-16,0-22 0,0 1 16,0 0-16,0 0 0,1 0 0,-1-22 15,21 1 1,-21 0-16,0 21 0,1-1 0,-22-20 16,21 42-16,-21 21 31,0 22-31,-21-22 15,21 0-15,0 21 0,-22-21 0,22 1 16,0 20-16,0-21 0,0 0 0,0 0 16,0 1-16,0 20 15,0-21-15,22-21 0,-1 21 16,0-21-16,0 0 0,21 0 16,22 0-16,-43 0 0,21 0 15,43-21-15,-64 0 16,43-21-16,-43 20 0,0 1 15,0 0-15,-21-21 0,0 21 0,0-22 16,0 22-16,0-21 0,-21-1 16,-21-20-16,21 42 0,-22 0 15,1-1-15,21 22 16,-22 0-16,1 0 0,-21 22 16,41-1-16,1 21 0,0-21 0,21 22 15,-21-22-15,21 21 0,0 0 16,0-20-16,21 20 0,0-21 0,0 0 15,1 0-15,20 1 0,21-1 16,-20-21-16,-1 21 0,0-21 16,1 0-16,-1 0 0,0 0 15,22-21-15,-22 0 0,64-22 16,-64 1-16,-20 21 16,20 0-16,-21-22 0,0 22 0,0-64 15,-21 64-15,0 0 16,0 0-16,0 42 15,0 0 1,0 0-16,-21 1 16,21-1-16,0 0 0,0 21 15,0-21-15,0 1 0,-21 41 0,21-42 16,0 0-16,0 1 16,0-1-16,21-21 31,0-21-31,-21-1 15,22 1-15,-1 0 0,0 0 16,-21 0-16,21-22 0,0 22 16,0-21-16,1 0 0,20 20 0,-21 1 0,0 0 15,0 0-15,1 0 0,-1 0 16,0 21-16,0 0 0,0 0 16,0 21-16,-21 0 15,0 0-15,0 0 0,0 0 16,0 22-16,0-22 0,0 0 0,0 0 15,0 22-15,0-22 0,22 0 16,-1 0-16,-21 0 0,21 0 0,0-21 16,0 22-16,0-22 0,1 0 15,20 0-15,-21 0 16,0-22-16,0 22 0,1-21 16,-1 0-16,0 0 0,0-21 15,0 20-15,0-20 0,1 21 16,-1-21-16,0-1 0,0 22 0,0 0 15,0-21-15,1 20 0,-1 1 0,0 0 16,-21 42 0,0 0-1,0 1-15,0-1 16,0 21-16,0-21 0,0 0 0,0 43 16,0-43-16,0 0 15,0 0-15,0 1 0,0-1 16,85 42-16,-64-63 0,0 0 15,0 21-15,21-21 16,-20 0-16,41 0 0,-21 0 16,-20-21-16,-1 21 0,0-21 0,0 0 15,0 0-15,0 0 0,1-1 16,-22 1-16,0-21 0,0 0 16,0 20-16,0-20 0,0 0 0,0-1 15,0 22-15,0 0 0,-22 0 0,1 0 16,0 21-16,0 0 0,0 21 15,0 0-15,-1 0 0,1 43 16,0-22-16,21 0 0,0-20 16,0 20-16,0 0 0,21 43 15,0-64-15,1 0 0,20-21 16,-21 21-16,0-21 16,64 0-16,-64 0 0,21 0 15,1 0-15,-1-21 0,0 0 0,-20 0 16</inkml:trace>
  <inkml:trace contextRef="#ctx0" brushRef="#br1" timeOffset="183681.63">22077 16341 0,'0'0'0,"0"-21"0,21-1 0,0 1 16,-21 0-16,0 0 0,21 0 15,-21 42 17,0 0-32,0 21 15,0-20-15,0 20 0,0-21 0,0 21 16,0 1-16,0-1 0,0 0 15,-21 1-15,21-1 0,0 43 16,-21-43-16,21 0 0,-21 43 16,21-64-16,0 0 0,0 1 15,-21-1-15,21 0 16,0-42 0,0 0-16,0-1 15,0-20-15,0 21 0,0-21 16,0 20-16,21-20 0,-21 0 15,21 21-15,0-22 0,0 22 16,22-21-16,-22 21 0,0-1 16,21 22-16,-21 0 0,1 0 15,20 0-15,21 0 0,-41 0 16,-1 22-16,21 41 16,-42-42-16,0 22 0,0 20 15,0-21-15,-21-20 0,0 20 16,-22-21-16,22 21 0,-21-20 0,0-1 15,-1 0-15,22-21 0,-21 21 16,-1-21-16,22 21 0,-42-21 16,42 0-16,-1 0 0,1 0 15,42-21 1,1 0 0,-1 21-16,21-21 0,-21 0 15,43-1-15</inkml:trace>
  <inkml:trace contextRef="#ctx0" brushRef="#br1" timeOffset="184080.4">22691 16637 0,'21'-85'31,"0"85"-31,-21-21 0,21 0 0,0 21 16,0-21-16,1 21 0,-1 0 15,0 0-15,0 0 0,43 0 16,-43 21-16,21-21 0,-21 21 16,0 0-16,22 22 0,-22-22 0,0 21 15,-21 1-15,0-22 0,21 21 16,-21 0-16,0 1 0,0-22 16,0 42-16,-21-41 0,0-1 15,0 0-15,0-21 16,21 21-16,-22-21 0,22-21 15,0 0 1,0 0-16,0-1 0,0 1 0,0-21 16,0 21-16,0-22 0,22 1 15,-1 21-15,0-21 0,0 20 0,0 1 16,0 0-16,22-21 16,-22 42-16,42-21 15,-41 21-15,-1 0 0,0 0 0,0-22 16,0 22-16,22 0 0,-22 0 15</inkml:trace>
  <inkml:trace contextRef="#ctx0" brushRef="#br1" timeOffset="184513.44">23834 16510 0,'0'0'0,"0"-21"15,-22 21 1,1 0-16,0 0 0,0 0 15,0 0-15,0 21 0,-1-21 16,1 21-16,0 0 0,0 1 0,0 20 16,0-21-16,-1 21 0,22 1 15,0-1-15,0-21 0,0 22 0,0-22 16,0 21-16,0-21 0,22 0 16,-1 1-16,0-1 0,42-21 15,-20 0-15,-1 0 0,43 0 16,-43 0-16,0 0 0,1-21 15,-1-1-15,0 1 0,43-42 16,-64 42-16,0-22 0,1 1 16,-22 0-16,21-85 15,-21 84-15,-21 22 16,-1-21-16,-20-1 0,21 22 0,-21 0 16,-43 0-16,43 21 0,-1 0 15,1 0-15,0 21 0,-1 0 16,1 22-16,0-22 0,20 21 0,1 0 15,0 1-15,21-1 0,0 0 16,0 1-16,21 41 0,0-62 16,1-1-16,-1 0 0,21 0 15,-21 0-15,22-21 0,-1 0 0</inkml:trace>
  <inkml:trace contextRef="#ctx0" brushRef="#br1" timeOffset="185095.85">24574 16510 0,'0'0'16,"0"-21"-16,0 0 0,0 0 0,0-1 0,-21 22 31,21 22-31,-21-1 0,0 21 16,21-21-16,0 22 0,-21-1 15,21 0-15,-21-21 0,21 22 0,-22-1 16,22 22-16,0-43 0,0 21 15,0-21-15,0 0 16,0 1-16,22-22 16,-1 0-16,0 0 0,0 0 15,0-22-15,0 1 0,1 21 0,-1-21 16,0-21-16,0 21 0,0-22 16,0 22-16,22-21 0,-22 21 0,0-22 15,0 22-15,-21 0 0,0 0 0,21 21 16,-21 21-1,0 0 1,0 0-16,0 0 0,0 1 16,0-1-16,0 0 0,0 0 15,0 21-15,0-20 0,0-1 0,0 0 16,22 0-16,-1 0 0,63 22 16,-41-43-16,-1 0 15,-21 0-15,22 0 0,62 0 16,-62-22-16,-22 1 15,0-21-15,0 21 0,0-22 16,1-41-16,-22 63 0,0-22 16,0 1-16,0 0 0,0-1 15,0-20 1,-22 42-16,22-1 0,-21 22 0,0 0 16,21 22-1,-21-1-15,0-21 0,21 21 0,-21 0 16,21 0-16,0 0 15,0 1-15,0-1 0,21-21 16,0 0-16</inkml:trace>
  <inkml:trace contextRef="#ctx0" brushRef="#br1" timeOffset="185484.17">25760 16552 0,'0'0'0,"0"-21"0,21 21 16,-21-21-16,0 0 0,0 0 15,-21 21 1,0 0-16,-1 0 0,1 0 16,0 0-16,-42 21 0,41-21 15,-20 42-15,21-21 16,21 1-16,0-1 0,0 0 16,0 0-16,0 43 15,0-43-15,21 0 0,21 21 16,-20-42-16,-22 21 0,42 22 15,-42-22-15,21 0 16,-21 0-16,0 0 0,0 1 16,0-1-1,-21-21-15,0 0 0,0 0 0,-1 0 16,-20 21-16,21-21 0,-21 0 0,20 0 16,-20 0-16,0 0 0,-1 0 15,1 0-15,21-21 0,42 0 31,0 21-31,0 0 16,1-22-16,-1 1 0,21 21 16</inkml:trace>
  <inkml:trace contextRef="#ctx0" brushRef="#br1" timeOffset="185836.58">25929 16806 0,'0'-21'16,"21"21"-16,0 0 0,1-42 16,-1 42-16,0-21 0,0 21 15,0-21-15,0-1 0,43-20 16,-43 21-16,0 0 0,0 0 16,1-1-16,-1 1 0,0 0 15,-21 0-15,21 21 0,-21-21 16,-21 21-1,0 0-15,0 0 0,-1 0 16,1 21-16,0 0 0,0 0 16,0 0-16,-22 1 0,43 20 0,-21-21 15,0 0-15,0 43 16,21-22-16,0 0 16,0-20-16,0-1 0,0 0 0,21 0 15,0 0-15,0-21 0,1 0 16,41 21-16,-42-21 0,43 0 15,-22-21-15</inkml:trace>
  <inkml:trace contextRef="#ctx0" brushRef="#br1" timeOffset="186228.38">26543 16658 0,'0'-106'16,"-21"318"-16,42-445 15,-21 360-15,0-275 0,0 127 0,21 21 16,-21-21-16,21 0 0,0 21 15,64-22-15,-64 22 16,22-21-16,-22 21 0,0 0 0,21 0 16,-21 0-16,1 0 0,-1 21 15,0 1-15,-21-1 0,0 0 0,0 0 16,0 0-16,0 22 16,0-22-16,-21 21 0,0 0 0,-1-20 15,1 20-15,0-21 0,0 21 16,0-20-16,0-1 0,21 0 0,0 0 15,-22-21-15,1 0 16,21-21 0,0 0-16,21 0 0,1-1 15,-1 1-15,0-21 0,21 0 16,-21 20-16,22-20 0,-1 0 0,0 21 16,-20-22-16,20 1 0,21 0 15,-20 20-15,-22 1 16,0 0-16,-21 0 0,21 21 15,-42 0 1</inkml:trace>
  <inkml:trace contextRef="#ctx0" brushRef="#br1" timeOffset="187832.23">4212 17780 0,'21'0'47,"0"0"-31,22 0-16,-22 0 0,21 0 16,22 0-16,-22 0 0,22 0 15,-1 0-15,1 0 0,20 0 0,-20 0 16,-1 0-16,1 0 0,-22 0 15,85 0-15,-85-21 0,1 21 16,-1-21-16,0 21 0,1-21 16,-1 21-16,-21-22 0,0 22 15,1 0-15,-22-42 0,-22 21 32,1 21-32,0 0 0,0 0 15,-21-21-15,20 21 0,1-21 16,-21 21-16,21-22 0,0 22 0,-1 0 15,1-21-15,0 21 0,0-21 16,21 0 15,21 21-15,0 0-16,22 0 0,-22 0 16,21 0-16,-21 0 0,22 0 15,-1 0-15,-21 0 0,0 0 0,0 21 16,1 0-16,-22 0 15,0 64-15,0-43 16,-22-20-16,1 20 0,0 0 16,0 1-16,-21-1 0,20-21 15,1 21-15,0-20 0,0-1 0,0 21 16,21-21-16,0 0 16,42-42 15,-21 0-31,0 0 15,22 0-15</inkml:trace>
  <inkml:trace contextRef="#ctx0" brushRef="#br1" timeOffset="188310.96">6329 17505 0,'0'-21'16,"21"0"-16,0-1 16,0 1-16,-21 0 15,21 0-15,-21 0 0,0 0 0,22-1 16,-1 1 0,-21 0-16,0 0 0,0 0 15,-21 21 1,-1 0-16,22 21 15,-21 0-15,0 0 0,0 0 0,21 1 16,0 20-16,0 0 0,0 1 16,0-1-16,0 21 0,0-20 15,0 20-15,0-20 0,21 20 0,0 22 16,0-43-16,1 0 16,-22 1-16,0-1 0,0-21 0,0 22 15,0-22-15,0 0 0,0 0 16,0 0-16,-22-21 0,1 0 15,21 21-15,-21-21 0,0 0 16,0 0-16,0 0 0,-1 0 16,-20-21-16,0 0 0,21 0 15,-1 0-15,1 21 0,21-21 16,-21-1-16,21-20 16,0 21-16,0 0 0,21 0 15,0-1-15,1 1 0,-1-21 0</inkml:trace>
  <inkml:trace contextRef="#ctx0" brushRef="#br1" timeOffset="188572.81">6943 17293 0,'0'0'0,"21"0"0,0 0 16,-42 21 15,0 1-31,21-1 0,0 21 15,0 0-15,-22 1 0,22-1 0,-21 0 16,21 1-16,0 20 0,0-20 16,-21 84-16,21-85 15,0 0-15,0-21 0,0 1 16,0 20 0,0-21-16,21-21 0,0 0 15,1 0-15,-22-21 16,0 0-16,0 0 0</inkml:trace>
  <inkml:trace contextRef="#ctx0" brushRef="#br1" timeOffset="188752.71">6689 17780 0,'42'0'31,"-21"0"-31,0 0 0,0 0 16,1 0-16,-1 0 0,0 0 0,21-21 15,-21 21-15,22-21 16,-22 21-16,21-21 0,-21 21 0,22-22 16,20 1-16,-42 21 15,22-21-15</inkml:trace>
  <inkml:trace contextRef="#ctx0" brushRef="#br1" timeOffset="189052.66">8445 17590 0,'0'-22'0,"0"-20"32,-21 42-17,0 0-15,21 21 16,0 0-16,-21 1 15,21-1-15,0 21 0,-21-21 16,21 22-16,-21-22 0,21 21 0,0 0 16,-22-20-16,22-1 0,-21 21 15,21-21-15,0 0 0,0 1 16,21-22 0,1-22-16,-1 22 15,21-21-15</inkml:trace>
  <inkml:trace contextRef="#ctx0" brushRef="#br1" timeOffset="189394.79">8911 17505 0,'0'-21'15,"0"42"-15,0-63 0,0 20 0,-21 22 16,-21 0 0,20 0-16,-105 43 15,106-22 1,0 0-16,21 0 0,0 0 0,0 1 15,0-1-15,0 0 16,21-21-16,0 21 0,22-21 0,-22 21 16,21-21-16,-21 21 0,22-21 15,-22 22-15,21-1 0,1 0 16,-22-21-16,-21 21 0,21 0 16,-21 0-16,0 1 15,0-1-15,-21 0 0,0 0 0,-1-21 16,-20 21-16,21-21 0,-43 21 15,22-21-15,0 0 0,21 0 16,-1 0-16,-20 0 0,21 0 16,21-21-16,0 0 15,0 0-15,0-21 0,0 20 16,0 1-16</inkml:trace>
  <inkml:trace contextRef="#ctx0" brushRef="#br1" timeOffset="189580.84">8149 17251 0,'-63'-21'31,"84"21"0,0 0-15,0 0-16,0 0 0,22 0 15,-22 0-15</inkml:trace>
  <inkml:trace contextRef="#ctx0" brushRef="#br1" timeOffset="190856.86">10456 17441 0,'21'-21'31,"1"0"-31,-1 0 0,0 21 16,0-21-16,0 0 0,0-1 16,1 1-16,-1 0 0,0 0 0,0-21 15,0 20-15,-21 1 0,0 0 16,0 0-16,0 0 0,0 0 0,-21 21 15,0 0-15,0 0 0,-22 0 16,-20 0-16,42 21 0,-22 0 16,1-21-16,21 21 0,0 0 15,0 0-15,-1 1 0,22-1 16,0 0-16,0 21 16,0-21-16,22 1 0,41 20 15,-42-21-15,22 0 0,-22 0 16,21 22-16,0-22 0,-20 21 0,20 1 15,-21-22-15,21 63 16,-42-62-16,0 20 0,0-21 16,0 21-16,-21-20 0,-42 41 15,42-42-15,-1-21 16,-20 0-16,21 0 0,0 0 0,-22 0 16,22 0-16,0-21 0,-21 0 15,21-21-15,-1 20 0,1-20 16,0 21-16,21-21 0,-21-1 0,0 1 15,0 0-15,21-1 0,0 22 16,0 0-16,0 0 0,0 0 16,0 42 15,0 0-31,21 0 0,0 21 0,0-20 16,0-1-16,0 21 0,1-21 15,-1 0-15,0 1 0,0-1 0,0 0 16,0 0-16,1 0 0,-1-21 15,0 0-15,21 0 0,-21 0 16,22 0-16,-1 0 0,43 0 16,-43-21-16,0 0 0,1 0 15,-1 0-15,0-22 0,-20 22 16,-1 0-16,0-21 0,0-1 0,-21 22 16,0-21-16,0 21 0,0-22 15,0 22-15,0 0 0,-21 0 16,0 21-16,0 0 15,-1 0-15,22 21 0,-21 0 16,21 0-16,-21 0 16,21 1-16,0 20 0,0-21 0,0 0 15,0 0-15,21 1 0,0-1 16,1 0-16,20 21 16,0-42-16,-21 21 0,22-21 0,-22 0 15,21 0-15,43 0 16,-43 0-16,-21 0 0,22-21 15,-1 21-15,-21-21 0,22 0 0,-22 0 16,0 0-16,0-1 0,0-41 16,-21 42-16,21-43 15,-21 43-15,0 0 0,0 0 16,0 0-16,0-1 0,0 44 31,0-1-15,0 21-16,0 0 0,0 1 15,0-1-15,0 0 0,0 22 16,0-1-16,0 1 0,0-1 16,0 1-16,0-1 0,0 22 0,-21-21 15,21 20-15,0-20 0,0 20 16,0-20-16,-21 63 0,21-64 16,0 1-16,0-22 0,0 1 15,0-22-15,0 21 0,-21-21 16,21-42-1,0 0-15,0-21 0,0-1 16,0 1-16,0 0 0</inkml:trace>
  <inkml:trace contextRef="#ctx0" brushRef="#br1" timeOffset="191168.85">11557 17653 0,'0'0'0,"0"-21"0,0 0 16,0-22-16,0 22 0,0 0 15,0-21-15,0 21 0,21-1 16,-21 1-16,21 0 0,0 0 16,1 0-16,20 0 0,-21-1 0,21 22 15,1-21-15,-1 21 0,0 0 16,1 0-16,-1 0 0,-21 21 0,22 1 16,-22-1-16,-21 0 0,0 21 15,0-21-15,0 22 0,-21-1 16,-1 0-16,-20-20 0,21 20 15,-21-21-15,-1 21 0,22-20 0,-42 20 16,20-21-16,22-21 0,0 21 16,42-42 15,0 0-31,0 0 16,22 21-16,-22-21 0,0-1 0</inkml:trace>
  <inkml:trace contextRef="#ctx0" brushRef="#br1" timeOffset="191511.83">12107 17590 0,'0'0'0,"21"21"15,1-21 1,-1 0-16,0-21 16,0 21-16,0-22 0,0 1 15,1 0-15,41-21 16,-42 21-16,0-1 0,1-20 0,-1 21 15,-21 0-15,21 0 0,-21-1 16,-21 22 0,-22 0-16,22 0 0,0 22 0,0-22 15,0 21-15,-22 21 0,22-21 16,0 0-16,0 22 0,21-1 16,0-21-16,0 22 0,0-22 0,0 21 15,0-21-15,0 0 0,0 1 16,21-1-16,0 0 0,0 0 0,1-21 15,20 0-15,-21 0 0,0 0 16,0 0-16,22 0 0,-22 0 0,0 0 16,21 0-16,-20-21 0,-1 0 15,0 0-15,-21-1 0</inkml:trace>
  <inkml:trace contextRef="#ctx0" brushRef="#br1" timeOffset="191876.87">12573 17463 0,'0'0'0,"0"-22"0,0 1 16,0 0-16,0 0 16,0 0-1,21 21-15,0-21 16,0 21-16,1 0 0,-1 0 0,0 0 16,0 0-16,21 0 0,22 0 15,-43 21-15,0 0 0,0 0 16,1 21-16,-1-20 0,0 20 15,-21-21-15,0 21 0,0 1 0,0-22 16,0 21-16,-21-21 0,21 1 16,-21-1-16,-1 0 0,1 0 15,0-21 1,21-21 0,0 0-16,0-22 0,0 22 15,21-21-15,-21 21 0,21-22 16,1 1-16,-1 0 0,0-1 0,0 22 15,0-21-15,0 21 0,1 0 16,-1-1-16,0 1 0,21 21 0,-21-21 16,1 21-16,-1 0 15,0 0-15</inkml:trace>
  <inkml:trace contextRef="#ctx0" brushRef="#br1" timeOffset="192396.58">13610 17590 0,'0'0'0,"21"-22"16,0 1-1,-21 0-15,22 0 0,-22 0 16,21 0-16,-21-1 16,0-20-16,0 21 0,0 0 0,0 0 15,-21-1-15,-1 1 16,1 21-16,0 0 0,-21 0 0,21 0 15,-22 0-15,1 21 0,21 1 0,-22-22 16,22 21-16,-21 0 0,21 21 16,0-21-16,-1 22 0,22-22 0,-21 21 15,21-21-15,0 22 0,0 20 16,0-42-16,0 1 0,21-1 16,1-21-16,-1 21 0,21-21 15,0 0-15,-20 0 0,-1 0 16,21-21-16,-21 0 15,22 21-15,-1-64 0,-21 43 16,21 0-16,-42-22 0,22 1 16,-1 21-16,0-43 0,-21 22 15,0 21-15,0 0 0,0 0 16,0-1-16,0 44 31,0-1-31,0 0 0,0 0 0,0 0 16,0 0-16,0 22 0,0-22 15,0 21-15,0-21 0,0 1 0,0-1 16,0 0-16,0 0 0,21 0 16,0 0-16,0-21 0,1 0 15,-1 0-15,0 0 0,0 0 16,0-21-16</inkml:trace>
  <inkml:trace contextRef="#ctx0" brushRef="#br1" timeOffset="192664.52">14309 17187 0,'21'-42'16,"-42"84"-16,42-105 0,-21 42 0,0 0 16,0-1-16,0 1 0,0 42 31,0 1-31,0-1 16,-21 0-16,21 21 0,-22-21 15,1 22-15,21-1 0,-21-21 16,0 22-16,21-1 0,-21 0 0,0 1 15,21-22-15,-22 21 0,1 0 16,0-20-16,21-1 0,-21 21 0,21-21 16,0 0-16,21-21 15,0 0-15,0 0 16,1-21-16,20 21 0,-21-21 16,21 0-16,-20 0 0</inkml:trace>
  <inkml:trace contextRef="#ctx0" brushRef="#br1" timeOffset="193016.33">14563 17399 0,'-43'42'0,"86"-84"0,-65 42 31,1 0-31,0 21 0,0 0 16,21 1-16,-21-1 0,0 0 16,21 0-16,-22 0 0,22 0 0,0 1 15,0-1-15,0 0 0,0 0 16,0 0-16,0 0 0,22-21 15,-1 0-15,0 0 0,0 0 16,21 0-16,-20 0 0,20 0 16,-21 0-16,0-21 0,22 21 0,-22-21 15,0 0-15,0 0 0,-21 0 0,0-1 16,21 1-16,-21-21 16,0 21-16,0 0 0,0-1 0,0-20 15,-21 21-15,0 0 16,0 21-16,0 0 0,-1 0 15,1 21-15,21 0 16,-21 0-16,21 0 0,0 1 16,0-1-16,0 0 15</inkml:trace>
  <inkml:trace contextRef="#ctx0" brushRef="#br1" timeOffset="193404.59">14986 17463 0,'0'0'0,"-21"0"0,0-22 0,21 1 15,0 0-15,0 0 16,0 0-16,21 21 16,0 0-16,0 0 0,0 0 15,0 0-15,1 0 0,-1 0 0,0 0 16,0 21-16,0-21 0,-21 21 0,0 21 15,0-20-15,21-1 16,-21 21-16,0-21 0,0 22 0,0-22 16,0 42-16,0-42 15,0 1-15,0-1 0,0 0 0,-21 0 16,21 0-16,-21-21 16,0 0-1,21-21 1,0 0-16,0 0 0,0 0 0,0-1 15,21 1-15,0-21 0,0 21 16,1-22-16,-1 22 0,0-21 0,0 21 16,0-22-16,0 22 0,22-21 15,-22 21-15,0 0 16,0 21-16,0-22 0,-21 1 0</inkml:trace>
  <inkml:trace contextRef="#ctx0" brushRef="#br1" timeOffset="193635.79">14160 17082 0,'0'0'0,"-42"0"16,0 0-1,63 0-15,0 0 16,0 0-16,22 0 0,-1 0 0,0 0 15,1-22-15,20 22 0,-21 0 16,22 0-16,-22 0 0,1 0 0,20 0 16,-42 0-16,22 0 0,-1 0 0,-21 0 15,0 0-15,0-21 0</inkml:trace>
  <inkml:trace contextRef="#ctx0" brushRef="#br1" timeOffset="195367.18">16214 17865 0,'21'0'47,"0"-21"-47,-21-1 0,21 1 16,0 0-16,-21 0 0,0 0 15,21 0-15,-21-22 0,22 22 0,-22-21 16,0 21-16,0-1 0,0 1 16,0 0-16,-22-21 15,1 42-15,21 21 16,0 0-16,0 21 15,0-20-15,0 20 0,0 0 16,0 1-16,0 20 0,0-21 0,0 1 16,0-1-16,0 0 0,0-20 15,0 20-15,0 0 0,0-21 0,-21 22 16,21-22-16,-21 0 0,-21 21 16,20-42-16,1 22 0,-21-22 15,21 0-15,-22 0 16,22-22-16,0 1 0,0 0 15,0 0-15,0-21 16,-22-22-16,22 22 0,0 21 16,0-43-16,21 43 15,0 0-15,0 42 16,0 0 0,21 21-16,0-20 15,-21-1-15,21 0 0,-21 0 0,21 21 16,1-20-16,-1-1 0,0 0 15,0 0-15,0 0 0,0-21 0,22 21 16,-22-21-16,21 0 16,1 0-16,-1 0 0,0 0 0,1 0 0,-1-21 15,-21 0-15,21 21 0,1-21 16,-22 0-16,21-22 0,-21 22 16,1 0-16,-1-21 0,-21-1 15,0 22-15,0-21 0,0 21 0,0 0 16,0-1-16,0 1 0,0 42 31,0 1-31,0-1 0,0 0 16,0 0-16,0 0 0,0 22 15,-21-1-15,-1-21 0,22 0 16,0 0-16,0 1 16,0-44 15,22 22-31,-1-21 15,-21 0-15,21 0 0,0 0 16,0 0-16,0-1 0,-21 1 0,22 0 16,-1 0-16,0 21 15,0 0 1,-21 21-16,0 0 0,0 0 16,0 1-16,0-1 0,21 0 0,-21 0 15,21 0-15,1 0 0,-1 1 16,0-1-16,0-21 0,0 21 15,22 0-15,-1-21 0,0 0 16,64 21-16,-64-21 16,22 0-16,-22 0 0,22 0 0,-1 0 15,-20-21-15,-1 0 0,0 0 16,-21 0-16,22-1 0,-22 1 0,-21 0 16,0-21-16,0-1 15,0 22-15,0-21 0,-21 0 0,0 20 16,-1 1-16,-20 0 0,21 21 15,-21 0-15,-1 0 0,1 0 0,-22 21 16,22 0-16,21 1 0,-21-1 16,20 21-16,1-21 0,-21 22 0,21-22 15,0 21-15,21 0 16,0-20-16,0 20 0,0-21 16,21 0-16,21-21 15,-21 0-15,0 0 0,22 0 0,-1 0 16,0 0-16,1 0 0,-22 0 15,64-42-15,-43 21 0,-21 0 16,21-1-16,-20-20 0,-1 0 16,21-43-16,-21 43 0,0-1 15,-21-20-15,0 21 0,0-22 16,22 22-16,-1-22 16,-21 43-16,0 0 0,0 0 0,0 0 15,0 42 1,0 0-16,0 0 15,-21 21-15,-1 1 0,22-1 0,0 0 16,0 1-16,-21 41 16,21-41-16,0-1 0,0 0 0,0 1 15,0-22-15,21 21 0,1 1 16,-1-22-16,0-21 0,0 0 16,21 0-16,-20 0 0,-1 0 15,0 0-15,0 0 0,21-21 16,-20-1-16,-1 1 0,0 0 0,0 0 15,21-21-15,-20 20 16,-22 1-16,21 0 0,-21 0 16,0 0-16,0 42 31,0 0-31,0 0 0,0 0 16,-21 1-16,21-1 0,0 0 15,0 0-15,0 0 16,0-42 15,21 0-15</inkml:trace>
  <inkml:trace contextRef="#ctx0" brushRef="#br1" timeOffset="195532.19">18224 17653 0,'0'-21'0,"0"42"0,0-63 16,-21 42-1,0 0 1,0 0 0,21 21-16,0 0 15,21-21 1,0 0-16,0 0 0,1 21 0,-1-21 16</inkml:trace>
  <inkml:trace contextRef="#ctx0" brushRef="#br1" timeOffset="195812.05">18944 17717 0,'0'-22'0,"0"44"0,0-65 16,-21 22-16,0 21 16,0 0-16,-1 0 0,1 0 15,0 0-15,0 0 0,0 21 0,0 0 16,-22 22-16,22-22 15,0 21-15,0-21 0,-22 22 0,43-1 16,-21 0-16,21-20 0,0 20 16,0 0-16,0-21 0,0 1 0,21-1 15,22 21-15,-22-21 16,21-21-16,22 21 0,-22-21 16,64 0-1,-64 0-15,22 0 0,-22-21 0,22 21 16</inkml:trace>
  <inkml:trace contextRef="#ctx0" brushRef="#br1" timeOffset="196943.68">19643 17886 0,'21'-42'15,"-191"253"-15,319-380 0,-128 84 0,-21 43 0,0 21 0,0-43 16,0 43-16,-21 0 0,-1 0 16,-20 21-16,21 0 0,-21 0 15,-1 21-15,22-21 0,0 42 16,-21-21-16,20 1 0,-20 20 15,0 43-15,-1-43 16,1 21-16,42-20 0,0-22 16,0 21-16,0-21 0,0 1 15,0-1-15,21 0 0,0-21 16,1 0-16,20 0 16,-21 0-16,0 0 0,22 0 0,-22-21 15,21 0-15,-21-1 0,0 1 16,22-21-16,-22 21 0,0-22 15,0 1-15,0 0 0,-21-1 16,0 1-16,22 21 0,-22 0 0,0 0 16,0-1-16,0 44 15,0-1 1,0 0-16,0 0 0,-22 21 16,22-20-16,0 20 0,0-21 0,0 21 15,0-20-15,0-1 0,0 21 16,0-21-16,22 0 0,-1 1 0,-21-1 15,21-21-15,0 21 0,0-21 16,22 0-16,-22 0 16,42 0-16,-42 0 15,1-21-15,20-22 0,-21 22 16,0-21-16,0 21 16,1-22-16,-1 1 0,0-64 0,0 64 15,0-22-15,-21 1 16,21 21-16,1-1 0,-1 1 0,-21 21 15,0-22-15,21 43 0,-21-21 16,0 42-16,0 1 16,0-1-16,0 21 15,0 0-15,0 1 0,0-1 0,-21 0 16,21 1-16,-21-1 0,21 0 16,0 1-16,0-1 0,0 0 0,-22 1 15,22-22-15,0 21 0,0-21 16,0 1-16,0-1 0,0 0 15,22-21-15,-1 0 0,0 0 16,21 0-16,1 0 0,-22-21 16,21 0-16,-21-1 0,0 1 15,22 0-15,-22 0 0,0 0 16,21-22-16,-20 22 0,-22 0 0,21 0 16,-21 0-16,0 0 15,0-1-15,-21 22 16,-1 22-1,22-1-15,0 0 16,-21 0-16,21 0 0,0 0 0,0 1 16,0-1-16,0 0 0,0 0 15,0 0-15,0 0 16,0 1-16,21-1 16,1-21-16,-1 0 0,21 0 15,-21 0-15,22 0 0,-1 0 0,0-21 16,1-1-16,-1 22 15,-21-21-15,21 0 0,1 0 0,-22 0 16,0-22-16,21 22 0,-20 0 16,-1-21-16,-21 21 0,0-1 0,0 1 15,0 0-15,0 0 0,0 42 32,0 0-32,0 0 15,0 1-15,0-1 0,0 0 0,0 0 16,21 0-16,-21 0 0,0 1 15,0-1-15,0 0 0,0 0 16,0 0-16,0 0 0,0 1 16,-21-22-1,0 21-15,-1-21 16,1 0 0,21-21-1,-21-1-15,0 1 16,21 0-16</inkml:trace>
  <inkml:trace contextRef="#ctx0" brushRef="#br1" timeOffset="197159.34">20066 17653 0,'0'0'0,"-21"0"0,0 0 0,-1 0 16,44 0-1,-1 0-15,0 0 16,0 0-16,0 0 0,22 0 16,-1 0-16,-21 0 0,21 0 0,1 0 15,-1-21-15,-21 21 0,22 0 16,-22 0-16,-21-21 0,21 21 16</inkml:trace>
  <inkml:trace contextRef="#ctx0" brushRef="#br1" timeOffset="197592.78">22204 17357 0,'0'0'0,"21"0"16,-21 21-1,0 0-15,0 0 16,0 0-16,-21 22 0,0-1 16,21 0-16,0 22 0,-22-22 0,22 1 15,-21-1-15,0 0 0,21 1 16,0-1-16,0-21 0,0 21 16,-21-20-16,21-1 0,0 0 15,0 0-15,0-42 31,0 0-31,0 0 16</inkml:trace>
  <inkml:trace contextRef="#ctx0" brushRef="#br1" timeOffset="198367.14">21717 17632 0,'0'0'0,"-21"0"0,0 0 0,-1 0 15,1 21-15,21 0 0,0 0 16,0 1-16,0-1 15,43-21-15,-22 0 0,21 0 16,0 0-16,22 0 0,-22 0 16,22 0-16,-1 0 0,-20-21 0,20-1 15,1 22-15,-22-21 0,21 0 16,-20-21-16,-1 21 0,22-1 0,-43-20 16,21 21-16,-21-21 0,0 20 15,1 1-15,-22 0 0,0 0 16,0 0-16,0 0 0,0-1 0,-22 22 15,1 0-15,0 0 0,0 0 16,21 22-16,0-1 0,-21 0 16,21 0-16,-43 106 15,22-106-15,21 22 0,0-1 16,0 0-16,-21 1 0,21-1 16,-21-21-16,21 21 0,0-20 15,0-1-15,0 0 0,0 0 0,0 0 16,0 0-1,21-21 1,0-21-16,0 0 16,1 0-16,-22 0 0,21-22 0,0 22 15,0-21-15,0 21 0,-21 0 16,21-22-16,1 22 0,-1 0 16,-21 0-16,21 0 15,-21 42 1,0 0-1,0 21-15,0-21 0,0 1 0,0 20 16,0-21-16,21 21 0,-21-20 16,21-1-16,0 21 0,1-21 0,-1 0 15,0 1-15,0-22 0,43 42 16,-22-42-16,-21 0 0,21 0 16,1 0-16,-1 0 0,0 0 15,1-21-15,-1 0 0,0-1 0,1 1 16,-22 0-16,21-21 15,1-22-15,-43 22 0,0 0 16,0-1-16,0 1 0,0 0 16,0 20-16,-22 1 0,22 0 0,-21 21 15,-21 0-15,21 0 16,0 21-16,-1 43 0,1-43 16,21 42-16,0-20 15,0-22-15,21 21 0,1-21 16,-1 1-16,42 20 0,-42-21 15,1-21-15,-1 0 0,21 0 16,-21 0-16,0 0 0,22 0 0,-1-21 16,0 21-16</inkml:trace>
  <inkml:trace contextRef="#ctx0" brushRef="#br1" timeOffset="199693.68">24596 17865 0,'0'0'16,"-22"0"-16,1 0 0,0 21 0,42-21 47,0-21-47,1 0 16,20 21-16,-21-22 0,21 1 0,1-21 15,-22 21-15,21-22 0,-21 22 16,22-21-16,-22 0 0,0 20 0,-21-20 15,0 21-15,0 0 16,0-22-16,-21 22 0,0 21 16,0 0-16,-22 0 0,22 0 0,-21 0 15,21 21-15,-1 1 0,-20-1 16,0 63-16,21-62 16,-1 20-16,22 0 0,0 1 0,0-22 15,0 21-15,22 0 0,-1-20 16,0-1-16,21 0 0,1 0 0,-1-21 15,0 21-15,1-21 0,20 0 16,1 0-16,-22 0 0,21 0 0,-20-21 16,20 21-16,-20-21 15,-1 0-15,0 0 0,-21-22 0,22 22 16,-22-21-16,0-1 0,0 22 16,-21-21-16,0 0 0,0 20 0,0 1 15,0 0-15,0 0 0,0 42 31,-21 0-31,0 22 0,21-22 16,-21 0-16,21 21 0,0 1 0,-21-22 16,21 21-16,-22-21 0,22 0 15,-21 1-15,21-1 0,0 0 16,0 0-16,21-21 31,1-21-15,-1 0-16,0 0 0,0-1 15,0-20-15,0 21 0,22 0 0,-22-22 16,0 22-16,0 0 0,0 0 16,1 0-16,-1 21 0,0 0 0,0 0 15,0 21 1,-21 0-16,21 0 0,-21 0 16,22 22-16,-22-22 0,0 0 15,21 0-15,0 22 0,0-22 0,0 0 16,0 0-16,1 0 0,20-21 15,-21 21-15,21-21 0,1 0 0,20 22 16,-20-22-16,20 0 16,-21 0-16,22 0 0,-22 0 0,22 0 15,-22 0-15,0-22 0,1 1 16,-22 21-16,42-63 0,-41 42 16,-1-1-16,-21-20 0,0 21 15,0-21-15,0-22 16,-21 43-16,-1 0 0,1 0 15,-21-1-15,21 22 0,0 0 0,-22 0 16,22 0-16,0 0 0,-21 22 16,20-1-16,1 0 0,-21 0 0,21 21 15,0-20-15,21 20 0,0-21 16,0 21-16,0-20 0,0-1 16,0 0-16,0 0 0,0 0 0,21 0 15,0-21-15,0 0 0,0 0 16,22 0-16,-22 0 0,0 0 0,21 0 15,-21 0-15,1-21 0,20 0 16,-21 0-16,0-21 0,0 20 0,1-20 16,-1-21-16,0 20 0,-21-20 15,42-43-15,-42 42 16,21 22-16,-21-21 0,22 20 0,-22 1 16,0 0-16,21 20 0,-21 1 15,0 0-15,21 21 0,-21 21 16,0 0-16,0 22 15,0-1-15,-21 0 0,0 1 16,21-1-16,-22 22 0,22-22 0,0 0 16,-21 22-16,21-22 0,0 0 15,0 1-15,0-22 0,0 42 16,0-41-16,0-1 0,21 0 16,1-21-16,-1 0 15,0 0-15,0 0 0,21-21 16,1 0-16</inkml:trace>
  <inkml:trace contextRef="#ctx0" brushRef="#br1" timeOffset="200404.63">27813 17441 0,'21'0'0,"-42"0"0,42-21 16,-42 21-1,0 0-15,-22 0 0,22 21 16,-21-21-16,21 22 0,-22-1 0,22 0 15,-21 0-15,-22 85 16,43-85-16,21 0 0,0 0 16,0 22-16,0-22 0,43 0 15,-22 0-15,0-21 0,0 0 16,21 0-16,-20 0 0,20 0 16,0 0-16,-21 0 0,1-21 15,20 0-15,-42-21 0,21 20 0,-21 1 16,0-21-16,0 0 0,0 20 15,0-20-15,-21 0 0,21 21 0,-21-22 16,-22 22-16,22 0 0,0 0 16,0 21-16,0 0 0,21-21 0,21 21 31,0 0-31,0 0 16,22 0-16,-22 0 0,21 0 15,0 0-15,1 0 0,-22 0 0,21 0 0,1 0 16,-22 0-16,0-22 15,0 22-15,0 0 0,-21 22 16,-21-1 0,0 0-16,21 0 0,-21 0 15,0 0-15,-1 22 0,22-22 0,0 21 16,-21 1-16,21-1 0,-21 0 16,21 1-16,-21-1 0,21 0 0,0 22 15,0-22-15,-21 0 0,0 64 16,21-42-16,-22-22 15,22 22-15,0-1 0,-21 1 16,21-1-16,0 1 0,0-1 0,0 1 16,0-22-16,0 21 0,0-20 15,0-1-15,0-21 0,21 22 0,-21-22 16,0 0-16,0-42 16,0-22-1,0 22-15,0-21 16,0 0-16,0-22 0,0 1 0,0-1 15,0 1-15,0-22 0,0 21 16,0-20-16,0 20 0,0-20 0,0 20 16,0-21-16,22 22 0,-1-1 15,0 1-15,21-1 0,-21 1 16,22 21-16,-1-1 0,0-20 16</inkml:trace>
  <inkml:trace contextRef="#ctx0" brushRef="#br1" timeOffset="200777.42">28829 16828 0,'0'0'0,"-21"0"0,21-22 16,-21 22-16,-1 0 15,22 22-15,0 20 16,-21-21-16,0 21 0,0 1 0,21-1 16,0 22-16,0-22 0,-21 21 15,0 1-15,21-22 0,-22 22 16,22-22-16,0 22 0,-21-22 0,21 0 15,0 1-15,0-1 0,0-21 16,0 0-16,0 0 0,0 1 16,21-22-1,1-22-15,-22 1 0,21 0 16,0-21-16,0 21 0,0-22 0</inkml:trace>
  <inkml:trace contextRef="#ctx0" brushRef="#br1" timeOffset="201400.58">28998 17018 0,'43'-127'16,"-128"339"-16,170-445 0,-128 381 0,86-317 16,-43 190-1,0 0-15,0 0 0,-22 22 0,22-1 16,0 0-16,-21 1 0,21-1 16,-21 0-16,21 22 0,0-22 15,-21 0-15,21 1 0,0-1 0,0 0 16,0 1-16,0-22 0,0 21 15,0-21-15,0 1 0,0-1 0,21-21 32,0 0-32,0 0 0,1-21 15,-1-22-15,0 22 0,0 0 16,0-21-16,0 20 0,1-20 16,-1 21-16,0-21 0,0-1 0,0 22 15,0-21-15,1 21 16,-1 21-16,-21 21 31,0 0-31,0 0 0,0 21 0,0-20 16,0-1-16,0 0 0,0 21 15,21-21-15,-21 22 0,21-22 16,-21 21-16,21-21 0,0 1 0,22 20 16,-22-21-16,0-21 15,21 0-15,-20 21 0,20-21 0,-21 0 16,21 0-16,1-21 0,-1 0 15,-21 0-15,22 0 0,-22-22 16,21 22-16,-21-21 0,0-1 16,-21 22-16,0-21 0,22 0 0,-22 20 15,0-20-15,0 21 0,-22 0 16,1 21-16,0 0 16,0 0-16,0 0 0,0 21 15,-1 42-15,1-41 16,21-1-16,0 21 15,0-21-15,0 0 0,0 1 0,0 41 16,21-63-16,1 21 0,-1 0 16,0-21-16,0 0 0,43 0 15,-43 0-15,21-42 16,-21 42-16,0-21 0</inkml:trace>
  <inkml:trace contextRef="#ctx0" brushRef="#br1" timeOffset="201646.56">28617 17103 0,'0'0'0,"0"21"0,0 0 16,0 0-1,21-21-15,1 0 16,-1 0-16,0 0 0,0 0 16,0 0-16,22 0 0,-22-21 0,21 21 15,0-21-15,1 0 0,-1 0 16,0 21-16</inkml:trace>
  <inkml:trace contextRef="#ctx0" brushRef="#br1" timeOffset="202185.3">31030 16997 0,'0'-21'31,"-21"0"-31,0 21 16,0-22-16,0 22 0,-22-21 15,22 21-15,-21 0 0,-1 0 0,1 0 16,0 21-16,-1 1 0,22-22 15,-42 42-15,42-21 0,-1 21 16,22-20-16,0-1 0,0 0 16,22 42-16,-1-41 0,0 20 15,21-21-15,1 0 0,-22 22 16,21-22-16,0 21 0,1-21 16,41 64-16,-62-64 15,-1 21-15,-21 1 0,0-22 16,0 21-16,-43-21 0,22 1 0,-21-1 15,0-21-15,-22 21 0,1-21 16,-1 0-16,22 0 0,-64 0 16,64-21-16,-1 0 0,1-1 15,21 1-15,0 0 0,-1 0 0,22 0 16,0 0-16,0-1 0,22-41 16,-1 42-16,21 0 0,-21-1 15,22-20-15,-1 21 0</inkml:trace>
  <inkml:trace contextRef="#ctx0" brushRef="#br1" timeOffset="202446.15">31369 16955 0,'63'-43'16,"-465"297"-16,741-465 0,-276 147 0,-63 85 31,-21 0-31,0 1 16,0 20-16,0 0 0,0 1 15,-1-1-15,1 0 0,0 22 0,21-22 16,-21 0-16,0 22 0,21-22 16,0 1-16,-21-1 0,21 0 15,-22 1-15,22-22 0,0 21 16,0-21-16,0 0 0,0 1 0,22-22 16,-22 21-16,42-21 15,-21 0-15,-21-21 16,0-1-16,21 1 0</inkml:trace>
  <inkml:trace contextRef="#ctx0" brushRef="#br1" timeOffset="202629.05">31009 17420 0,'-21'0'0,"42"0"0,-63 0 16,42-21-1,21 21 1,0 0-16,21 0 15,1 0-15,-1-21 0,0 21 0,1 0 16,20 0-16,-20 0 0,-1 0 16,21 0-16,-20 0 0,-1 0 15,-21 0-15</inkml:trace>
  <inkml:trace contextRef="#ctx0" brushRef="#br1" timeOffset="203068.38">31771 17378 0,'0'-21'31,"0"0"-31,0 63 0,0-106 16,0 43-16,0 0 0,-21 0 15,0 21-15,0 0 0,-1 0 16,1 0-16,0 0 0,-21 0 0,21 0 16,-22 0-16,1 21 0,21 0 15,-22 0-15,22 1 16,-21 20-16,21-21 0,-22 43 15,43-43-15,0 21 0,0-21 0,0 0 16,0 1-16,0-1 0,43 0 16,-22-21-16,0 0 15,21 0-15,-20 0 0,-1 0 0,21 0 16,-21-21-16,0 21 0,22-64 16,-22 43-16,0 0 15,21-43-15,-20 43 0,-22-21 16,0 21-16,0 0 15,21-1-15,-21 44 16,0-1 0,0 0-16,0 0 0,0 0 15,0 0-15,0 1 0,0-1 0,0 21 16,0-21-16,0 0 16,0 1-16,0-1 0,21-21 0,-21 21 15,21-21 1,0 0-16</inkml:trace>
  <inkml:trace contextRef="#ctx0" brushRef="#br1" timeOffset="203321.75">32152 16955 0,'0'-64'0,"-233"636"0,466-1080 15,-233 423-15,0 64 0,-21 21 16,0 21-16,0 0 15,-1 21-15,1 1 0,0-1 0,0 0 16,0 1-16,0-1 16,21 0-16,0 22 0,-22-22 15,22 1-15,-21 20 0,21-21 16,0 1-16,0-22 0,0 21 16,0-21-16,0 22 15,21-43 1</inkml:trace>
  <inkml:trace contextRef="#ctx0" brushRef="#br1" timeOffset="203511.64">31813 17272 0,'0'0'15,"-21"0"-15,0 0 0,42 0 31,0 0-31,1 0 0,-1 0 16,0 0-16,0 0 0,0 0 16,22 0-16,-1 0 0,-21 0 15,21 0-15,-20 0 0</inkml:trace>
  <inkml:trace contextRef="#ctx0" brushRef="#br1" timeOffset="204893.85">32131 17357 0,'-21'21'16,"42"-42"-16,-63 63 0,42-21 15,21-21 1,0 0-16,0 0 0,0 0 16,0 0-16,22-21 0,-22 21 15,0-21-15,0 21 0,0-21 16,1 0-16,-22-1 0,0 1 15,0 0-15,-22 21 16,1 0 0,0 0-16,0 0 15,0 0-15,0 21 0,-1 0 16,1 1-16,0-1 0,21 0 0,0 0 16,0 0-16,0 0 0,0 1 15,0 20-15,0-21 0,0 0 0,0 0 16,0 1-16,21-1 0,22-21 15,-22 21-15,0-21 0,21 0 16,1 0-16,-22 0 0,21 0 16,-21 0-16,0 0 0,22-21 0,-22 0 15,0-1-15,0 1 0,0 0 16,-21 0-16,0 0 0,22 0 16,-22-22-16,0 22 15,0 0-15,0 42 31,0 0-15,0 0-16,-22 1 0,22-1 16,-21 0-16,21 0 0,0 0 0,0 0 15,-21 1-15,21-1 16,0-42 15,21-1-15,-21 1-16,0 0 15,21 0-15,1 0 0,-22 0 0,21-1 16,0 1-16,0 0 16,-21 0-16,21 21 0,0 0 15,-21 21 17,0 0-32,0 22 15,0-22-15,0 0 0,0 0 16,0 0-16,0 0 0,0 1 15,0-1-15,0 0 16,22-21 0,-1 0-16,0 0 15,0-21-15,0 0 16,-21-1-16,21 1 0,1 0 16,-22 0-16,21 0 0,0 0 0,-21-1 15,0 1-15,21 0 0,0 0 16,-21 42 31,0 0-47,0 0 15,0 1-15,0-1 0,0 0 16,0 0-16,0 0 16,0 0-1,21-21-15,1 0 0,-1 0 0,0 0 16,-21-21-1,21 21-15,0-21 0,-21 0 16,21 0-16,-21 0 0,0-1 0,0 1 16,0 0-16,0 0 15,0 42 17,0 0-17,0 0-15,0 1 0,0-1 16,0 0-16,0 21 15,0-21-15,22 1 16,-1-1-16,0-21 0,0 21 16,0-21-16,0 0 0,22 0 0,-22 0 15,0 0-15,0 0 0,0-21 16,1 0-16,-1-1 0,21 1 16,-21 0-16,0-21 0,1-1 0,-1 1 15,0 0-15,0-1 0,0-20 16,0-1-16,1 1 0,-1 21 15,0-22-15,-21 1 0,21 20 16,-21 1-16,0 21 0,0 0 16,0-1-16,-21 44 15,0-1-15,0 0 0,-1 21 16,1 1-16,0-1 0,21 0 16,-21 1-16,21-1 0,-21 0 0,21 22 15,-21-22-15,21-21 16,0 22-16,0-1 0,0 0 15,0-21-15,0 22 0,0-22 0,0 0 16,0 0-16,0 0 0,21-21 16,0 0-16,0 0 15,0 0-15,0-21 0,-21 0 16</inkml:trace>
  <inkml:trace contextRef="#ctx0" brushRef="#br1" timeOffset="205140.71">33274 17209 0,'0'0'0,"21"0"16,0 0 0,0 0-16,1 0 0,20 0 15,0 0-15,1 0 0,-22 0 16,21 0-16,0 0 0,-20 0 15,20 0-15,-21 0 0,0 0 0,22 0 16,-22 0-16,0 0 16,0 0-16,-21-22 15,0 1-15,-21 21 16</inkml:trace>
  <inkml:trace contextRef="#ctx0" brushRef="#br0" timeOffset="212288.86">1968 17145 0,'-21'0'15,"0"0"1,0 0 0,0 21-1,0 0-15,21 1 0,0-1 0,-22 0 16,22 0-16,-21 0 0,21 0 15,0 1-15,0-1 0,0 0 16,0 0-16,0 0 0,21 0 16,1-21-16,-1 0 15,0 0-15,0 0 0,0 0 0,0 0 16,1 0-16,20 0 0,-21-21 16,0 0-16,0 0 0,1 21 15,-1-21-15,0 0 0,0-1 0,-21 1 16,0 0-16,0 0 0,0 0 15,0 0-15,0-1 0,-21 1 16,0 0-16,21 0 0,-21 0 0,-1 21 16,1 0-16,0 0 0,0 0 0,0 0 15,0 0-15,-1 21 0,1-21 16,21 21-16,-21 0 16,0 0-16,0 1 0,21-1 0,0 21 15,0-21-15,0 0 0,0 1 16,0-1-16,0 0 0,0 0 15,21-21-15,0 0 0,0 0 16,0 0-16,1 0 16,-1 0-16,0-21 0,-21 0 15,21 21-15,-21-21 0,21 21 16,-21-22-16,0 1 0,0 0 0,0 0 16,-21 0-1,0 21-15,0 0 16,0 0-1,-1 0-15,1 0 16,21 21-16,0 0 0,-21 0 16,21 0-16,0 1 15,0-1-15,0 0 0,0 0 16,21-21-16,0 0 16,1 0-16,-1 0 15,0-21-15,0 0 0,0 21 0,0-21 16,-21-1-16,0 1 15,0 0-15,0 0 16,-21 21 0,0-21-16,0 21 0,0 0 15,0 0-15,-1 0 0,1 0 0,0 21 16,0 0 0,21 0-16,0 0 0,0 1 0,0-1 15,0 0-15,0 0 16,0 0-16,21-21 0,0 0 15,0 0-15,1 0 0,-1 0 16,0 0-16,0-21 16,0 0-16,-21 0 0,21 21 0,-21-21 15,0-1-15,0 1 16,0 0-16,0 0 0,0 0 16,-21 21-16,21-21 0,-21 21 15,0 0-15,0 0 0,0 0 16,-1 0-16,1 0 0,0 0 0,0 21 15,21 0-15,-21 0 16,21 0-16,0 0 0,0 1 0,0-1 16,0 0-16,0 0 15,21-21-15,0 0 0,0 0 16,0 0-16,1 0 16,-1 0-16,0 0 0,0-21 15,-21 0-15,21 0 16,-21-1-16,0 1 0,0 0 15,0 0-15,0 0 16,0 0-16,-21 21 0,0-22 0,0 22 16,0 0-16,-1 0 0,1 0 15,0 0-15,0 0 0,21 22 16,-21-1-16,21 21 16,0-21-16,0 0 0,0 1 15,0-1-15,0 0 0,21-21 0,0 21 16,-21 0-16,21-21 0,0 0 15,1 0-15,-1 0 0,0 0 0,0-21 16,0 0 0,0 21-16,-21-21 0,0 0 0,22-1 15,-22 1-15,0 0 16,0 0-16,0 0 0,-22 21 16,22-21-16,-21-1 0,0 22 0,0 0 15,0-21-15,0 21 0,-1 0 16,1 0-16,21 21 0,-21 1 15,21-1-15,-21-21 0,21 42 16,0-21-16,0 0 0,0 1 16,0-1-16,0 0 0,0 0 15,21-21-15,0 0 16,0 0-16,1 0 0,-1 0 16,0-21-16,0 21 15,0-21-15,-21 0 0,21 21 0,-21-22 16,22 1-16,-22 0 0,0 0 15,0 0-15,0 0 16,-22-1-16,1 22 0,0 0 16,0 0-16,0 0 15,0 0-15,-1 0 0,1 22 16,21-1-16,-21-21 16,21 21-16,0 0 0,0 0 0,0 0 15,0 1-15,0-1 16,0 0-16,21-21 0,0 0 15,1 0-15,-1 0 0,0 0 16,0 0-16,0 0 0,0 0 16,-21-21-16,22 0 0,-1-1 15,-21 1-15,0 0 16,0 0-16,0 0 16,-21 21-16,-1-21 0,1 21 0,0-22 15,0 22-15,0 0 16,0 0-16,-1 0 15,1 22-15,21-1 0,0 0 16,0 0-16,0 0 16,0 0-16,0 1 15,0-1 1,21-21-16,1 0 0,-1 0 16,0 0-1,0-21-15,0-1 16,0 1-16,-21 0 15,0 0 1,0 0 0,-21 21-16,0 0 15,21-21-15,-21 21 0,0 0 16,0 21 0,21 0-16,0 0 0,0 0 15,0 0-15,0 1 16,0-1-16,0 0 0,0 0 15,0 0-15,0 0 16,21-21-16,0 0 0,0 0 16,0-21-1,0 0-15,-21 0 0,0 0 16,0 0-16,0-1 16,0 1-16,0 0 15,-21 21 1,0-21-16,0 21 0,0 0 31,21 21-31,0 0 16,0 0-16,0 1 0,0-1 15,0 0 1,21-21-16,0 0 16,0 0-16,0 0 15,-21-21-15,0 0 16,0-1-1,0 1-15,-21 21 16,0 0-16,0 0 31,21 21-15,0 1-16,0-1 16,0 0-16</inkml:trace>
  <inkml:trace contextRef="#ctx0" brushRef="#br0" timeOffset="214032.74">2032 17907 0,'0'0'0,"0"21"15,0 0 17,0-42 30,0 0-62,0 0 0,-21 0 16,21 0-16,0-1 0,-21 22 15,-1 0 1,1 22 0,21-1-16,0 0 0,0 0 15,0 0-15,0 0 16,0 1-16,0-1 0,0 0 15,21-21 1,1 0-16,-1 0 16,0 0-16,0-21 15,0 0-15,-21-1 16,0 1-16,0 0 16,0 0-16,0 0 0,0 0 0,-21-1 15,0 22-15,0-21 0,0 21 16,-1 0-16,-20 0 0,21 0 15,0 0-15,0 0 0,21 21 16,-22 1-16,1-1 0,21 0 16,0 0-16,0 0 0,0 0 15,0 1-15,21-1 0,1 0 16,-1-21-16,0 0 16,0 0-16,0 0 0,0 0 0,1 0 15,20 0-15,-21-21 0,0 21 16,-21-21-16,21-1 0,-21 1 15,0 0-15,0 0 16,0 0-16,-21 21 0,0-21 16,0-1-16,0 22 0,0 0 15,-22 0-15,22 0 0,0 0 0,0 0 16,0 0-16,21 22 16,0-1-16,0 0 0,0 0 15,0 0-15,0 0 0,21-21 16,0 22-16,0-1 0,0-21 15,0 0-15,1 0 0,-1 0 0,0 0 16,0 0-16,0 0 16,-21-21-16,0-1 15,0 1-15,0 0 16,-21 21-16,-21-21 16,21 21-16,-1 0 0,1 0 0,0 0 15,0 0-15,0 0 0,0 0 16,-1 0-16,22 21 15,22-21 32,-1 0-31,-21-21-16,21 0 0,0 21 16,-21-21-16,21-1 0,-21 1 0,21 21 15,1-21-15,-1 21 0,0 0 16,0 0-1,-21 21-15,0 0 0,0 1 16,0-1-16,0 0 16,0 0-16,0 0 0,0 0 15,0 1-15,0-1 0,-21-21 16,21 21-16,-21-21 0,0 0 16,-1 0-1,1 0-15,0 0 16,0-21-16,21 0 0,-21-1 15,21 1-15,-21 0 0,21 0 16,0 0-16,0 0 16,21-1-1,0 22-15,0 0 0,0 0 16,0 22-16,1-1 16,-22 0-16,0 0 15,21-21-15,-21 21 0,0 0 16,0 1-16,0-1 15,-21-21-15,-1 0 16,1 0 0,0 0-16,0 0 15,21-21-15,0-1 0,-21 1 16,21 0-16,0 0 16,0 0-16,0 0 0,21 21 15,0 0 1,0 0-16,0 0 15,1 0-15,-1 21 16,-21 0 0,0 0-16,0 0 0,0 0 15,-21 1-15,21-1 16,-22-21-16,1 0 16,0 0-16,0 0 15,21-21 1,0-1-1,0 1-15,0 0 16,0 0-16,21 21 0,0-21 0,0 0 16,1 21-16,-1 0 0,0 0 15,0 0-15,0 0 0,22 0 16,-22 21-16,0 0 0,0 0 16,0 0-16,0 0 0,-21 1 0,0 20 15,0-21-15,0 21 0,0-20 16,0 20-16,-42 0 0,21 22 15,-21-22-15,20 0 0,-20 1 16,-21-1-16,20 0 0,-20-20 0,20-1 16,-62 21-16,62-42 15,22 0-15,-21 0 0,21-21 0,-1 0 16,1-22-16,21 22 0,0-21 16</inkml:trace>
  <inkml:trace contextRef="#ctx0" brushRef="#br0" timeOffset="-213652.08">4530 17780 0,'-22'0'31,"1"0"-31,0 0 16,0 0-16,0 0 15,0 0-15,-1 0 0,-20 21 16,21-21-16,0 0 0,-22 0 0,1 21 15,21-21-15,-21 0 16,20 0-16,-20 0 0,21 0 0,0 0 16,0 0-16,-1 0 0,1 0 15,42 0 63,1 0-78,-1 0 0,0 0 16,0 0-16,21 0 0,-20 0 16,20 0-16,0 0 0,1 0 0,20-21 15,-21 21-15,85 0 16,-63 0-16,-1-21 0,1 21 16,21 0-16,-1 0 0,-20 0 15,20 0-15,1-21 0,-21 21 0,20 0 16,-20 0-16,20 0 0,-20-21 15,-22 21-15,22 0 0,-22 0 0,-21 0 16,0 0-16,1 0 0,-22-21 31,-22 21-31,1 0 16,0 0-16,21-22 16,-21 22-16,0 0 0,0 0 31,21-21-31,-22 21 0,1 0 15,0 0-15,0 0 16,0-21-16,0 21 0,-22 0 16,22-21-16,0 21 0,0-21 15,0 0-15,-22 21 0,22-22 16,0 1-16,-21 0 0,20 0 0,1 21 16,-21-21-16,21 0 0,0 21 15,-1 0-15,1-22 0,-21 22 0,21 0 16,0 0-16,-1 0 0,1 0 15,0 0 1,42 0 47,0 22-48,1-22-15,-22 21 16,21-21-16,0 21 0,0 0 15,0-21-15,0 21 16,1 0-16,20-21 0,-21 22 16,21-1-16,1-21 0,-1 21 15,0 0-15,1-21 0,-1 21 0,22 0 16,-22-21-16,0 0 0,1 22 16,-22-22-16,0 0 0,21 0 0,-42 21 15,21-21-15,-42 21 47,0-21-47,0 0 0,0 21 16,0-21-16,-22 21 0,22-21 15,0 21-15,0 1 0,-22-1 0,22 0 16,0 0-16,-21 0 16,-1 0-16,22 1 0,-21-1 0,21 0 15,-43 21-15,22-21 16,21 1-16,-22-1 0,22 0 15,0 0-15,-21 0 16,21 0-16,-1-21 0,1 0 16,21-21 15,0 0-31,21 0 16,1 0-16,-1 0 0,0-1 15,0 1-15,21 0 0,-20 0 0,20 0 16,0 0-16,1-1 0,-1-20 15,0 21-15,1 0 0,-1 0 16,-21-1-16,21 22 0,-20-21 16,20 21-16,-63 0 93,0 0-93,-1 0 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06:50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3873 1249 0</inkml:trace>
  <inkml:trace contextRef="#ctx0" brushRef="#br0" timeOffset="1251.54">5355 2434 0</inkml:trace>
  <inkml:trace contextRef="#ctx0" brushRef="#br0" timeOffset="2010.4">5673 2392 0,'0'0'16,"21"0"-16,-21-21 0,0 0 0,0-1 16,0 1-1,0 0-15,0 0 16,0 0-16,0 0 0,-21 21 16,-1-22-16,22 1 0,-21 0 0,0 0 15,0 0-15,-21 21 0,20-21 16,1 21-16,-21 0 0,21 0 0,-22 0 15,1 0-15,0 0 0,-1 0 16,1 21-16,-43 21 0,43 0 16,21-20-16,-21 20 15,-1-21-15,22 21 0,-42 43 16,41-43-16,1 22 16,21-43-16,0 21 0,0-20 0,21-1 15,1 0-15,83-21 16,-62 0-16,-1 0 0,64-21 15,-43 0-15,64-22 16,-84 1-16,20 21 0,22-43 16,-64 43-16,43-42 15,-64 41-15,0 1 0,0 0 16,0 0-16,0 42 62,0 0-62,-22 0 0,22 1 0,0 20 16,0-21-16,-21 21 0,21 1 16,0-1-16,0 43 15,0 21-15,0-64 0,0 21 16,0-20-16,0-1 0,0 0 16,0 22-16,0-22 0,0 22 0,0 42 15,0-64-15,0 64 16,0-64-16,0 0 0,0 1 0,-21-1 15,0 0-15,0 1 0,-43-1 16,43 0-16,-21-42 16,-1 22-16,1-1 0,0-21 0,-85 0 15,84 0-15,-20 0 16,-64-43-16,63 22 0,1 0 16,-1-21-16,1 21 0,21-1 15,-1-20-15,1 21 0,21-21 0,0 20 16,-1-20-16,22 21 15,0 0-15,0 0 0,0-1 16,22 1-16,-1 21 16,21-21-16,0 21 15,-20-21-15,20 21 0,-21-21 0,21 21 16</inkml:trace>
  <inkml:trace contextRef="#ctx0" brushRef="#br0" timeOffset="2620.1">6816 2328 0,'0'0'15,"21"-21"-15,0 21 0,-21-21 0,21 0 16,-21 0-16,0 0 0,21 21 15,-21-22-15,0 1 16,-21 21 0,0 0-16,-21 21 15,20 1-15,-20-1 0,21 0 16,-21 21-16,-1 1 0,-20 84 16,20-64-16,1 1 0,0-1 15,-1 1-15,1-1 0,-21 64 16,41-63-16,-41 105 15,63-127-15,0 22 0,0-22 16,0 0-16,0-20 0,42 41 16,1-42-16,-22 0 0,63 1 15,-41-22-15,63 0 16,-43 0-16,-21-22 16,22 1-16,-22 0 0,22 0 0,-22-21 15,43-22-15,-64 22 16,0-1-16,0 1 0,0 21 0,-21-21 15,0-1-15,0 22 0,-21-21 0,0 21 16,0-1-16,-21 1 0,-1 0 16,1 21-16,-43 0 15,43 0-15,0 0 0,-1 0 16,1 21-16,0-21 0,-1 21 0,1 1 16,21-1-16,0 0 0,-1-21 15,1 21-15,0 0 0,21 0 0,-21 1 16,21-1-16,0 0 15,21-21 1,21 0-16,-20 0 0,20-21 16,0 0-16,1-1 0,-1 1 15</inkml:trace>
  <inkml:trace contextRef="#ctx0" brushRef="#br0" timeOffset="3267.97">7810 2688 0,'0'0'0,"0"-21"0,0 0 15,-21 21 1,-21 0-16,21-21 0,0 21 16,-22-21-16,22-1 0,0 22 0,-21-21 15,20 0-15,1 0 0,-21-21 16,21 20-16,21 1 0,0 0 0,-21 0 15,21 0-15,0 0 0,0-1 16,0 1-16,0 0 0,0 0 0,0-21 16,21 20-16,42-20 15,-20 21-15,-1 0 0,0 0 16,1-1-16,20 1 0,-21 0 16,22 21-16,-22 0 0,1-21 0,-1 21 15,0 0-15,-21 0 0,1 21 16,-1 0-16,-21 0 0,0 1 0,0-1 15,-21 21-15,-1-21 0,1 22 0,-21-1 16,0 21-16,-1-20 0,-20 20 16,20 1-16,-62 63 0,62-85 15,22 22-15,-21-22 16,21 0-16,-1 1 0,22 41 16,0-63-16,0 1 0,22-1 15,-1 0-15,0 0 0,64-21 16,-43 0-16,21 0 0,-20 0 0,-1 0 15,22 0-15,-22-21 0,43-21 16,-64 20-16,21 1 0,-21-42 16,-21 42-16,0-22 15,0 1-15,0 0 0,-21-1 0,-21 22 16,21-21-16,-22 21 0,1-1 0,-22 1 16,22 0-16,0 21 15,-22 0-15,22 0 0,0 0 0,-1 21 16,1 0-16,21-21 0,-22 22 15,22-1-15,-21 21 0,42-21 16,0 0-16,0 1 16,0-1-16,21-21 15,0 0-15,0 0 16,22-21-16,-1-1 0</inkml:trace>
  <inkml:trace contextRef="#ctx0" brushRef="#br0" timeOffset="6193.21">9292 2032 0,'0'0'0,"21"-21"0,0 0 0,-21 0 16,0-1-16,0-20 15,-21 21 1,0 21-16,0 0 0,0 0 0,-22 0 16,22 21-16,-21 0 0,0 0 15,-1 1-15,-20 41 0,-64 106 16,84-84-16,1-21 16,21 41-16,-21-20 0,20 0 15,1 63-15,21-85 0,0 1 16,0 42-16,0-43 15,43-42-15,20 64 0,-21-64 16,1 0-16,63 1 0,-64-22 16,21 0-16,-20 0 15,-1-22-15,0 1 0,1 0 0,-1 0 16,0 0-16,-20 0 0,-1-22 16,0 22-16,-21-21 0,0-22 15,0 22-15,-21 0 0,0-1 0,-64-41 16,43 62-16,-1 1 15,-20 0-15,-1 0 0,1 21 0,20 0 16,-20 0-16,21 21 0,-1 0 16,1 0-16,0 1 0,20-1 0,-20 21 15,42-21-15,0 0 0,0 22 0,0-22 16,0 0-16,0 0 0,21 0 16,0 1-16,1-1 0,-1 0 0,21-21 15,22 0-15,-22 0 16,21 0-16,-20-21 0</inkml:trace>
  <inkml:trace contextRef="#ctx0" brushRef="#br0" timeOffset="6741.23">10456 2519 0,'0'0'0,"-21"-21"0,-21 0 16,21-1-16,-22 1 0,1 0 15,21 0-15,-22 0 0,-20-43 16,42 22-16,0 21 0,-1-43 16,22 22-16,0 0 15,43-22-15,-22 43 16,21-21-16,1 20 0,-1-20 0,21 21 16,43 0-16,-63 21 0,20 0 15,1 0-15,-22 0 0,0 42 16,-21-21-16,1 22 0,-22-1 0,0 0 15,0 1-15,-43-1 0,22 21 16,-42 1-16,-43 84 0,63-84 16,-20-1-16,-1 1 15,1-1-15,21 1 0,-43 41 16,64-62-16,-22-1 0,43 22 16,0-43-16,0 0 0,22-21 15,-1 21-15,21-21 0,43 0 16,-43 0-16,64-21 15,-43 21-15,-20-21 0,-1 0 0,22-22 16,-22 22-16,-21-21 0,21-1 0,-20-41 16,-22 41-16,0-62 15,-43 62-15,22 1 0,-21 0 16,-1 20-16,1-20 0,-21 21 16,20 21-16,-20 0 0,20 0 15,-20 0-15,-43 0 0,64 0 0,-1 21 16,22 0-16,0-21 15,0 21-15,21 22 0,0-22 16,0 0-16,0 0 0,21-21 16,21 0-16,-20 0 0</inkml:trace>
  <inkml:trace contextRef="#ctx0" brushRef="#br0" timeOffset="7557.13">11705 2032 0,'0'0'0,"0"-21"0,0 0 16,-21 21-16,0 0 15,0 0-15,-22 0 0,22 0 16,-21 0-16,21 21 0,-22 0 0,-20 43 16,20-22-16,22 21 15,-42 43-15,20-42 0,22 20 16,0-20-16,0-1 0,0 1 0,21-1 15,-21-20-15,21 20 0,0-20 16,0-1-16,42 21 0,0-41 16,-21-1-16,22-21 0,-1 21 15,85-21 1,-85 0-16,1-21 0,41-22 16,-41 22-16,-1 0 0,0-21 15,-20-1-15,20-20 0,-21 21 0,0-22 16,0 1-16,-21-1 0,0-63 15,-21 85-15,0-1 0,-42-41 16,20 63-16,1-1 0,-43-20 16,43 21-16,0 0 15,20 21-15,-20 0 0,21 0 0,0 0 16,21-21-16,21 21 16,0-22-16,21 22 15,1 0-15,-1-21 0,22 0 16,20 21-16,-20 0 0,20-21 15,1 21-15,63 0 0,-63 0 16,-22 0-16,1 0 0,-22 21 16,1 0-16,-1-21 0,0 21 15,-21 22-15,-21-22 0,0 42 16,0-41-16,0 20 0,0 0 16,-42 1-16,21-1 0,0 0 0,-22 64 15,1-64-15,21 22 0,0-22 16,21 1-16,0-22 0,0 63 15,0-62-15,63 41 16,-42-42-16,22-21 0,-22 0 16,21 0-16,1 0 0,-1 0 15,43 0-15,-43-21 0,21 0 16,-20 0-16,-1 0 0,0-22 16,43-41-16,-43 20 0,1 1 15,-22-1-15,0 1 0,0-1 16,-21-21-16,0 22 0,0-1 0,-21 22 15,-21-21-15,-43-22 0,22 64 16,-43-22-16,63 22 16,1 21-16,-43 0 15,43 0-15,0 21 0,21 1 16,-22-1-16,22 0 0,-21 21 16,21 1-16,21-22 0,-22 0 15,22 0-15,0 0 0</inkml:trace>
  <inkml:trace contextRef="#ctx0" brushRef="#br0" timeOffset="8104.33">14266 1863 0,'0'0'0,"-21"0"0,-21 0 0,21 0 16,-1 21-16,22 0 16,-21-21-16,21 21 0,0 0 0,0 1 15,21-1-15,1-21 16,-1 21-16,21 0 0,0-21 0,1 0 15,-1 0-15,0 0 0,1 0 16,20 0-16,107-63 16,-128 41-16,0 1 0,22 0 15,-22 0-15,-21-21 0,22 20 16,-1-20-16,-42 0 0,0 21 16,0-1-16,0 1 15,-21 0-15,0 21 0,-1 0 16,1 0-16,0 21 0,-21 0 15,21 1-15,-22 62 0,22-20 16,0-22-16,21 43 0,-21-22 16,0 1-16,-22 84 0,22-63 15,0-1-15,21-20 16,0-1-16,-21 1 0,0 63 16,21-85-16,0 0 0,0 1 0,0-22 15,0 0-15,0 0 0,0 22 16,0-65-1,0 1 1,0 0-16,0 0 0,0-21 16</inkml:trace>
  <inkml:trace contextRef="#ctx0" brushRef="#br0" timeOffset="8310.2">13758 2561 0,'0'0'0,"-42"0"0,21 0 16,0 0-1,21-21 1,21 21-16,21 0 0,-21 0 16,43-21-16,-22 0 0,22 21 15,20-21-15,64-1 16,-63 1-16,0 21 0,-1-21 0,86-21 16,-86 21-16,86-1 15,-86 1-15,22 0 0,-21 0 0,21 0 16</inkml:trace>
  <inkml:trace contextRef="#ctx0" brushRef="#br0" timeOffset="8775.27">16065 1990 0,'0'0'16,"-42"-64"0,21 64-16,0 0 15,-22 0-15,22 0 16,-42 0-16,20 21 0,1 1 15,0 20-15,-1-21 0,1 21 16,0 1-16,-43 63 0,43-64 16,21 21-16,-22 22 15,22-21-15,21-1 0,0 43 16,0-43-16,21-20 0,22 41 16,-1-62-16,43 41 15,-22-42-15,-21 0 0,149-21 16,-128 0-16,1 0 0,-1-21 15,1 0-15,21-21 0,20-43 16,-41 43-16,-1-22 0,22-84 16,-43 63-16,-20 22 15,-1-22-15,-21 22 0,0-1 0,0 1 16,-21-1-16,-1 1 0,-20 20 16,-64-41-16,43 63 0,-22-1 15,22 1-15,-22 21 0,21 0 16,-20 0-16,20 21 0,1 1 15,-1-1-15,-63 42 0,85-20 16,-22-1-16,22 0 0,21 1 16,-21-1-16,20 43 15,22-64-15,0 21 0,0 22 16,43-43-16,-22 21 0,21-42 0</inkml:trace>
  <inkml:trace contextRef="#ctx0" brushRef="#br0" timeOffset="9268.39">17632 1842 0,'0'0'0,"21"-22"0,-21-20 31,-21 42-31,0 0 15,-22 21-15,22 0 0,-21 22 0,-1-22 16,1 21-16,0 1 0,-1-1 16,-62 127-1,83-126-15,-20 20 0,21 64 16,21-63-16,0 41 16,0-41-16,21-22 0,21 43 15,-20-64-15,105 64 16,-64-64-16,1 0 0,41-21 15,-41 0-15,-22 0 0,64-21 16,-64-21-16,22 20 0,-22-20 16,1 0-16,-1-22 0,0-20 15,1 20-15,-1-21 0,21-84 16,-63 106-16,0-22 0,0-63 16,0 84-16,-21 1 0,-21 20 15,0 1-15,-1 21 0,1-21 16,0 42-16,-1 0 0,-20 0 15,20 0-15,-20 0 0,-1 21 16,1 0-16,-64 21 0,63 1 16,-105 62-16,106-83 15,-22 41 1,43-21-16,-1-20 0,1-1 0</inkml:trace>
  <inkml:trace contextRef="#ctx0" brushRef="#br0" timeOffset="10095.79">4593 4530 0,'-21'0'15,"42"0"-15,-84 0 0,20 0 0,1 0 0,0 0 0,20 0 16,-20 0-16,21 0 0,-21 0 15,20 0-15,1 0 16,21 21 0,21-21-1,1 21-15,-1-21 0,85 21 16,-64-21-16,43 0 0,-22 0 16,43 21-16,-21-21 0,20 0 0,22 0 15,0 0-15,0 0 0,191 0 16,-128 0-16,1 0 0,21 0 15,20 0-15,1 0 0,296-21 16,-253 21-16,20-21 0,0 21 0,22-21 16,-1 21-16,22-21 15,0 0-15,20 21 0,-20-22 0,381-20 16,-360 21-16,21 0 0,-22 0 16,22-1-16,-21 1 0,21 0 15,339-21-15,-360 21 0,0-1 16,-1 1-16,-20 0 0,0 0 15,275-21-15,-318 20 0,0-20 16,-42 21-16,0 0 0,-21 0 16,-21-1-16,190-20 15,-233 21-15,-21 0 0,128 0 16,-171-1-16,65 1 16,-107 21-16,1 0 0,-22-21 0,-21 21 15,0 0-15,1 0 0,-44 0 47</inkml:trace>
  <inkml:trace contextRef="#ctx0" brushRef="#br0" timeOffset="11008.8">14457 2032 0,'-21'0'16,"-1"0"-1,1 0-15,0 0 0,0 0 16,0 0-16,-22 0 16,-20 0-16,21 0 0,20 0 15,-20 0-15,0 0 0,21 0 16,-43 0-16,43 0 0,0 0 16,0 0-16,-1 0 15,44 0 32,-1 0-16,0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08:53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381 0,'-21'21'31,"0"0"1,21 1-17,0-1 1,21-21-16,0 0 16,-21 21-16,21-21 0,0 0 15,1 0-15,20 0 0,-21 0 0,0 0 16,0 0-16,22-21 15,41-22 1,-62 43-16,20-21 0,-21 0 0,0 0 16,0-21-16,-21-1 15,0 22-15,0-21 0,0 21 16,0-1-16,0 1 0,-21 0 16,0 21-16,0 0 0,0 0 15,0 0-15,-22 0 0,22 21 16,-21 0-16,-1 1 0,1-1 0,21 21 15,-21-21-15,-1 22 0,-41 20 16,62-21-16,-20 1 16,21-22-16,0 21 0,21 1 0,0-22 15,0 0-15,0 21 16,0 1-16,21-22 0,0-21 16,0 21-16,22-21 0,-22 21 15,0-21-15,21 0 0,1 0 16,-22 0-16,42-21 0,-20 0 15,-22 21-15,21-21 16,-21 21-16,0-22 0,1 22 0,-22-21 16,-43 21 15,22 21-31,0-21 16,-21 22-16,20-1 0,1 0 15,-21 21-15,21-21 0,-22 22 16,22-1-16,0 0 0,0 1 0,0-22 15,21 21-15,0 1 0,0-22 16,0 0-16,0 21 0,0-21 16,21-21-16,0 22 0,21-1 0,-20-21 15,20 0-15,-21 0 0,21 0 16,22 0-16,-22 0 16,-21 0-16,22 0 0,-22 0 0,0-21 15,0-1-15,22 1 16,-22 0-16,0-21 0,0 21 15,21-85 1,-20 63-16,-1 22 0,0-21 16,0 0-16,43-43 15,-22 64-15,-21 0 0,21-1 16,1 1-16,-22 21 0,42-21 16,-20 21-16,-22 0 0,0 0 15,21 0-15,-20 21 0,-1-21 0,0 21 16,0 1-16,-21-1 0,21 42 15,-21-20-15,0-1 16,0-21-16,0 21 0,-21-20 0,0 20 16,21-21-16,-21 0 15,21 22-15,0-22 0,0 0 16,0-42 0,21 0-1,0-1-15,-21 1 0,21-21 16,0 0-16,1 20 0,-1-20 15,-21 0-15,42-43 16,-42 43-16,21 21 0,-21-1 0,0-20 16,0 21-16,0 0 0,0 0 15,-21 21 17,0 21-32,21 21 15,0-21-15,0 0 16,0 22-16,0-22 0,0 21 0,0 1 15,0-1-15,0 0 0,0-21 16,0 22-16,0-1 0,21-21 16,-21 0-16,21 1 0,0-1 0,1 0 15,-1 0-15,0-21 0,0 0 16,43 0-16,-43 0 0,21-21 16,-21 0-16,0 0 0,22-1 15,-1-20-15,-21 0 16,0-1-16,1 1 0,-1 0 15,0-1-15,21 1 0,-21 0 16,1-1-16,-1 1 0,0 21 0,0 0 16,0 0-16,-21-1 0,21 22 15,1 0-15,-1 0 16,0 0 0,-21 22-16,0-1 0,0 0 15,0 0-15,0 0 0,21 0 16,-21 1-16,21-22 15,-21 21-15,21-21 16,1-21 15,-22-1-31,0 1 0,0 0 16,0 0-16,0 0 0,0 0 16,0-1-16,-22 22 0,1 0 15,21-21-15,-21 21 0,0 0 16,0 0-16,0 0 15,-1 0-15,-20 21 0,21 1 16,0-22-16,0 42 0,-1-21 16,22 0-16,-21 22 0,0-22 15,21 21-15,0 0 0,0 1 16,0-1-16,0 0 0,0-20 0,0 20 16,0 0-16,21 22 15,-21-43-15,43 0 0,-22 0 16,0-21-16,21 0 0,22 0 15,-1 0-15,-20 0 0,-1-21 16,0 0-16,22 0 0,63-64 16,-106 43-1,21 21-15,-21-22 0,1 1 0,-1 21 16,-21-22-16,0 22 0,21-21 16,-21 0-16,0 20 0,0 1 15,0 0 1,-21 21-16,0 0 15,-1 0-15,1 21 0,21 0 16,-21 1-16,21 20 0,-21-21 16,21 21-16,0 22 15,0-22-15,0-21 0,0 22 16,0-1-16,0-21 0,0 43 16,0-43-16,21 0 0,0-21 15,0 21-15,1-21 0,20 0 0,0 0 16,-21 0-16,22 0 0,-1-21 15,0 21-15,1-21 0,-1-21 0,43-1 16,-64 1 0,21 0-16,-21 20 0,1-20 0,-1 21 15,0-21-15,0 20 0,-21 1 16,21-21-16,-21 21 16,21 0-16,-21 42 46,0 0-46,0 0 0,0 0 0,-21 22 16,21-1-16,0 0 0,0 1 16,0 20-16,0 1 0,21-1 15,1 1-15,-1-1 0,21 85 16,0-63-16,-20 0 0,-1-1 16,21 1-16,-21 0 0,43 84 15,-43-84-15,0-1 0,21 86 16,-20-86-16,-22 1 0,21-22 15,-21 22-15,0-21 0,0 63 16,0-85-16,-21 21 0,-1-41 16,1 20-16,21-21 0,0 0 15,0 0-15,-21-21 0,21-21 16,0 0-16,0 0 0,0-21 16,0-1-16,0 1 0,0-22 15,0-63-15,0 43 16,0-1-16,0 0 0,0-20 0</inkml:trace>
  <inkml:trace contextRef="#ctx0" brushRef="#br0" timeOffset="386.77">5016 826 0,'0'0'0,"-21"-22"0,0 22 16,0-21-16,21 0 0,0 0 15,0 0-15,0 0 0,0-1 16,0 1-16,0 0 16,21 21-16,0-21 0,0 0 15,22 21-15,-22-21 0,0 21 16,21 0-16,-20 0 0,20 0 0,-21 0 16,0 0-16,22 21 0,-22 0 15,0 0-15,0 43 0,-21-22 16,0 0-16,0 1 0,-21-1 15,-43 64-15,43-64 16,-21 0-16,21-20 0,-22 20 16,22-21-16,-21 0 0,21 0 0,0-21 15,21 22-15,-22-22 16,1 0-16,21-22 31,0 1-31,0 0 16,21 0-16,1 0 0,-1 0 15,0-1-15,0 1 0</inkml:trace>
  <inkml:trace contextRef="#ctx0" brushRef="#br0" timeOffset="2018.84">5503 1101 0,'0'0'0,"43"0"31,-22 0-31,0 0 0,0 0 16,0-21-16,0-1 0,1 1 16,20 0-16,-21-21 0,0 21 15,0-22-15,22 1 0,-43 0 0,21-22 16,0 22-16,-21-1 0,0-20 16,0-1-16,0-63 15,0 85-15,0 0 0,0-1 16,0 22-16,-21 21 0,0 0 31,21 21-31,-21 1 0,21-1 16,-22 21-16,22 0 0,0 1 15,-21 41-15,21-41 0,0-1 16,0 0-16,0 22 0,0-22 16,0 64-16,21-64 0,1 1 15,-1-1-15,0 0 0,-21-20 16,21 20-16,43 0 0,-43-21 15,0-21-15,21 0 16,-21 0-16,85-21 0,-85 0 16,22 0-16,-22 0 0,0-22 15,21 22-15,-20-21 0,-1-22 16,0 22-16,0 0 0,0-1 16,0 22-16,-21-21 0,0 21 0,0 0 15,22-22-15,-22 22 16,0 42 15,-22 0-31,22 1 16,0 20-16,0-21 0,0 21 15,0 1-15,0-1 0,0-21 0,0 22 16,0-1-16,0-21 0,0 21 16,0-20-16,0-1 0,22 0 0,-1 0 15,0-21-15,0 0 16,21 0-16,-20 0 0,20 0 0,0 0 15,1 0-15,-1 0 0,0-21 16,1-21-16,-22 20 0,63-41 16,-62 21-16,-1 20 0,0-20 15,0 0-15,0 21 0,-21-22 0,0 22 16,0 0-16,0 0 0,0 0 16,0-1-16,-21 44 31,21-1-16,-21 0-15,21 0 0,-21 21 16,21-20-16,0-1 0,0 21 16,0-21-16,0 22 0,0-22 15,0 42-15,21-42 0,0 1 16,0-1-16,0 0 16,1-21-16,20 0 0,-21 0 0,0 0 15,22 0-15,-22-21 0,0 0 16,21-1-16,1-20 0,-22 21 15,0-21-15,0 20 16,-21-20-16,0-85 0,0 106 16,0-21-16,0-1 15,0 22-15,0-21 0,-21 21 0,0-1 16,0 1-16,-1 0 0,1 21 16,-21 0-16,21 0 0,-22 0 0,1 0 15,0 21-15,-1 22 16,22-22-16,0 85 15,21-64-15,0 0 16,21 43-16,-21-43 0,21-21 16,1 22-16,20-22 0,-21 0 15,43 21-15,-22-20 0,-21-22 16,21 0-16,1 0 0,20 0 16,22 0-16,-43-22 0,1 1 15,-1 21-15,-21-42 16,64-43-16,-64 43 15,0 0-15,-21 20 0,0-20 16,0 0-16,0 21 0,0-22 16,0 22-16,0 0 0,0 0 0,0 0 15,0 42 1,0 0 0,0 21-16,0-21 0,0 1 0,0 20 15,0-21-15,0 21 0,0 1 16,0-22-16,0 21 0,0-21 0,0 22 15,0-22-15,0 0 0,0 0 16,0 0-16,0 1 0,0-1 0,0 0 16,0-42 15,0 0-31,0-1 16,0-20-16,0 21 0,21-21 15,0-1-15,1-20 0,-1 20 16,0 1-16,0 0 0,0-1 15,0 22-15,43-42 16,-43 42-16,0-1 0,0 1 0,1 21 16,-1 0-16,21 0 15,-21 0-15,0 21 0,1 1 16,-22 20-16,0-21 0,21 21 0,-21 22 16,21-22-16,-21 1 15,0-1-15,0 0 0,0-21 0,21 22 16,0-1-16,0-21 0,1 0 15,-1 1-15,0-1 0,0 0 0,43-21 16,-43 0-16,21 0 16,-21 0-16,0 0 0,22-21 15,41-43-15,-62 43 16,41-42-16,-42 20 0,0 1 16,1 0-16,-1-1 0,-21 1 15,0 0-15,21-1 0,-21 1 16,0 21-16,0-22 0,0 1 0,-21 0 15,0-1-15,-22-20 16</inkml:trace>
  <inkml:trace contextRef="#ctx0" brushRef="#br0" timeOffset="2473.58">6498 360 0,'0'0'0,"0"42"31,21-21-31,0-21 16,1 0-16,-1 0 15,0 0-15,0-21 16,0 0-16,-21 0 16,0 0-16,0 0 0,0-1 15,-21 22-15,0 0 16,21-21-16,-21 21 0,0 0 15,-1 0-15,1 0 16,21 21-16,-21-21 0,21 22 16,-21-1-16,21 0 0,-21-21 15,21 21-15,-21 0 0,21 0 16,-22-21-16,1 22 16,0-22-16,0 0 15</inkml:trace>
  <inkml:trace contextRef="#ctx0" brushRef="#br0" timeOffset="2777.91">5482 741 0,'0'0'15,"21"0"1,0 0-16,1 0 16,-1 0-16,21 0 0,-21-21 0,22 21 15,-1 0-15,0 0 0,1-21 16,20 21-16,-21 0 0,-20 0 16,-1-22-16,0 22 0,0 0 15,0 0-15,-42 0 47,0 0-47</inkml:trace>
  <inkml:trace contextRef="#ctx0" brushRef="#br0" timeOffset="5272.6">1884 1651 0,'-21'0'16,"-1"0"-16,1 0 15,0 0 1,0 0 0,42 0 109,0 0-110,0 0-15,1 0 0,20 0 16,-21 0-16,0 0 0,43 0 16,-22-21-16,-21 21 0,22 0 15,-1 0-15,0 0 0,22 0 16,-22-21-16,22 21 0,-1 0 15,1 0-15,-1 0 0,22-21 0,-22 21 16,1 0-16,20 0 0,-20 0 16,21-22-16,-1 22 0,1 0 0,21 0 15,0 0-15,-1-21 0,1 21 16,106 0-16,-106 0 0,0 0 16,21-21-16,-22 21 0,22 0 15,106-21-15,-106 21 16,-21 0-16,21 0 0,-21 0 15,21 0-15,-21-21 0,21 21 0,21 0 16,-21 0-16,0-21 0,0 21 16,0 0-16,0 0 0,21-22 15,-21 22-15,21 0 0,0 0 0,-21-21 16,22 21-16,-22-21 0,190 21 16,-169-21-16,0 21 0,1 0 15,-1 0-15,0 0 0,148-21 16,-169 21-16,21 0 0,106 0 15,-127-21-15,-21 21 0,0 0 16,0 0-16,-21 0 0,20 0 16,-41 0-16,21 0 0,63-22 15,-106 22-15,-21 0 16,0 0-16,1 0 0,-22-21 47,-22 21-47,1 0 0,0-21 15,-21 21-15,-1 0 0,1 0 16</inkml:trace>
  <inkml:trace contextRef="#ctx0" brushRef="#br0" timeOffset="6166.49">2307 1905 0,'0'0'0,"-21"0"0,-21 0 0,20 0 0,1 0 15,-21 0-15,21 0 16,0 0-16,-1 0 0,1 0 0,0 0 16,0 0-16,0 0 0,-22 0 15,22 0 1,0 0 0,21-21-16,21 21 46,0 0-46,1 0 0,-1 0 16,21 0-16,0 0 16,1-21-16,20 0 0,22 21 0,0-22 15,-1 22-15,22-21 0,-21 21 16,21-21-16,-1 21 0,-20-21 16,21 21-16,21-21 0,233 0 15,-212 21-15,-21-22 16,0 22-16,21 0 0,-21-21 0,42 21 15,-20-21-15,-1 21 0,21 0 16,-21-21-16,22 21 0,-1 0 0,0 0 16,1 0-16,-22-21 0,21 21 15,-21 0-15,0 0 0,149 0 16,-149 0-16,0-21 0,-21 21 16,148 0-16,-148 0 15,0 0-15,0 0 0,0 0 16,-21 0-16,127-22 0,-127 22 15,-22 0-15,22 0 0,-21 0 16,0 0-16,20 0 0,65-21 16,-86 21-16,65 0 15,-86 0-15,106 0 16,-126 0-16,-22 0 0,21 0 16,1 0-16,-22 0 0,0 0 0,0 0 15,0 0-15,-21-21 16,0 0-1,0 0 1,-21 0 0,0 21-16,0-22 0</inkml:trace>
  <inkml:trace contextRef="#ctx0" brushRef="#br0" timeOffset="7361.79">8869 508 0,'0'0'0,"21"-21"15,0 21-15,-21-21 16,0 0-16,21 21 16,-21-22-16,-21 22 47,0 0-47,0 0 15,0 22-15,-1-22 0,1 21 16,0 0-16,0 0 0,0-21 15,0 21-15,-43 22 16,64-22-16,0 0 0,-21 0 16,21 21-1,0-20 1,21-22-16,0 21 16,0-21-16,1 0 0,-1 0 15,0 21-15,0-21 0,0 21 0,0-21 16,1 21-16,20 0 15,-21-21-15,21 22 0,-20-1 16,-1 0-16,0-21 0,0 21 16,21 21-16,-20-20 0,-22-1 15,0 0-15,21 0 0,-21 0 16,0 0-16,0 1 0,0-1 16,0 0-16,-21-21 15,-22 21-15,22-21 0,0 21 16,0-21-16,0 0 0,-1 0 15,-20 0-15,0 0 0,21 0 16,-1 0-16,1 0 16,0 0-16,0 0 15,21-21 17,0 0-17</inkml:trace>
  <inkml:trace contextRef="#ctx0" brushRef="#br0" timeOffset="7647.4">9991 1037 0,'0'21'0,"-22"-21"31</inkml:trace>
  <inkml:trace contextRef="#ctx0" brushRef="#br0" timeOffset="17234.52">1312 3027 0,'0'0'0,"-21"0"47,21 21-31,0 0 15,21-21-15,-21 21-1,21-21-15,1 0 16,-1 0-16,0 0 0,0 0 0,0 0 15,0 0-15,1-21 0,-1 0 16,21 0-16,-21 21 0,0-21 16,1 0-16,-1-1 0,0 1 0,-21 0 15,0 0-15,0 0 0,0 0 16,0-1-16,0 1 16,-21 21-1,0 0-15,-1 0 0,1 0 0,0 0 16,-21 0-16,21 21 0,-22 1 15,1-1-15,21 0 0,-64 42 16,64-41-16,0 20 0,0-21 16,-1 21-16,22-20 0,0 20 15,0 0-15,0-21 0,22 1 16,-1-1-16,0 0 0,21 0 16,-21 0-16,22-21 0,-1 0 0,0 0 15,1 0-15,-22 0 16,21 0-16,22 0 0,-43-21 15,0 0-15,0 21 0,-21-21 16,-21 21 15,0 0-31,-21 21 0,-1 0 16,22 0-16,-42 0 0,20 1 16,1-1-16,21 21 0,-22-21 0,1 22 15,21-22-15,-21 21 0,20-21 16,1 22-16,0-22 0,21 21 15,0-21-15,0 22 0,0-22 16,0 0-16,0 0 0,0 0 16,0 0-16,0 1 0,21-1 0,0-21 15,1 0-15,-1 0 0,0 0 16,21 0-16,-21 0 16,1 0-16,-1 0 0,21-21 0,-21-1 15,0 1-15,1 0 0,20-21 16,21-22-16,-20 22 0,-1 0 15,-21 20-15,22-20 0,-1 0 16,0-1-16,1 1 0,-22 21 16,21-21-16,-21 20 0,0 1 15,22 0-15,-22 21 16,0 0-16,0 0 0,-21 21 0,0 0 16,0 1-16,0-1 0,0 21 15,0-21-15,0 22 0,0-1 16,0-21-16,0 21 0,-21 22 15,21-43-15,-21 21 0,21-20 16,-21-1-16,21 0 0,0-42 47,0 0-47,0-1 16,21-20-16,0 21 0,0-21 0,0 20 15,1-20-15,-1 0 0,0-1 16,0 1-16,0 21 0,0-21 15,22-22-15,-22 43 16,-21 0-16,21 0 0,-21 42 31,0 0-31,-21 0 16,0 0-16,0 22 0,21-1 16,0-21-16,-22 21 0,22 1 0,-21-1 15,21 0-15,0-20 0,0 20 16,0 0-16,0-21 0,0 22 15,21-22-15,1 0 16,-1 0-16,0-21 0,0 0 0,0 0 0,22 0 16,-1 0-16,-21 0 0,85-21 15,-64 0-15,1 0 16,-1 0-16,0-1 0,-21 1 16,43-63-16,-22 41 0,-21 1 15,1 0-15,-1-1 0,0 1 16,0 0-16,0 20 0,-21-20 0,21 21 15,1 0-15,-22 0 0,21 21 16,0 0 0,-21 21-16,0 0 15,0 0 1,0 0-16,0 0 0,21 1 16,-21-1-16,21 0 15,0-21 1,-21-21-1,0 0-15,22-1 16,-22 1-16,0 0 16,0 0-16,0 0 15,0 0-15,-22-1 16,1 22-16,0 0 16,0 0-16,0 0 0,0 0 15,-1 0-15,22 22 0,-21-22 16,0 21-16,0 21 0,0-21 15,0 22-15,21-22 0,-22 21 16,22 0-16,-21 1 0,0 20 16,21-20-16,0-1 0,0 0 15,0-21-15,0 22 0,0-22 0,21 0 16,0 0-16,1 0 0,-1 1 16,0-22-16,0 0 0,21 0 0,-20 0 15,20 0-15,0 0 0,1-22 16,20 22-16,-21-21 0,22-21 0,-22 21 15,22 0-15,-1-22 0,-20 22 16,-1-21-16,0-1 0,1 1 0,-22 0 16,0 21-16,0-22 15,0 1-15,-21 21 0,21 0 0,-21-1 16,0 1-16,0 0 0,-21 21 31,0 0-31,0 0 0,0 42 16,0-20-16,-22 41 0,22-42 15,21 22-15,0-1 0,0-21 16,0 21-16,0 22 16,0-22-16,0-21 0,21 22 0,-21-22 15,43 0-15,-22 0 0,0-21 16,21 21-16,1-21 0,-1 0 0,0 0 16,1 0-16,62 0 15,-62-21-15,-1 0 0,-21 0 16,22 0-16,-22 0 0,21-43 15,-21 22-15,0 21 0,-21-1 16,0 1-16,0-21 0,0 0 16,0 20-16,0 1 15,0 0 1,0 42 0,0 0-1,0 1-15,-21-1 0,21 21 0,0-21 16,0 22-16,0-1 15,-21 0-15,21 1 0,0-1 0,0 0 16,0 22-16,0-1 0,0 1 16,0-1-16,0 1 0,0 20 0,0-20 15,0-1-15,0 22 0,0-21 16,0 20-16,21 1 0,-21 0 16,21-1-16,-21 22 0,0-21 0,22 63 15,-22-63-15,0-1 0,0-20 16,0-1-16,0 1 0,-22 42 15,22-64-15,0 0 0,0-21 16,-21 1-16,21-1 0,0-42 31,0-1-31,0-20 0,0 0 16,21-1-16,-21-20 0,0-1 0,0 1 16,22-22-16,-22 1 0,21-22 0,-21 0 15,0-21-15,0 21 0</inkml:trace>
  <inkml:trace contextRef="#ctx0" brushRef="#br0" timeOffset="17574.27">4149 3598 0,'-22'-21'0,"44"42"0,-65-63 0,43 21 16,0 0-1,0 0-15,0-1 0,0 1 16,21 21-16,1-21 15,-1 21-15,0 0 0,21-21 0,-21 21 16,22 0-16,-1 0 0,0 0 16,1 21-16,-1 0 0,-21 0 0,22 1 15,-22-1-15,0 21 0,0-21 16,-21 22-16,0-22 0,0 21 0,-42-21 16,21 0-16,-1 1 0,-20-1 15,-43 21-15,64-21 0,-21 0 16,21-21-16,0 0 0,-22 0 15,22 0-15,0 0 16,42-21 15,0 21-31,0 0 16,1-21-16,-1 21 0</inkml:trace>
  <inkml:trace contextRef="#ctx0" brushRef="#br0" timeOffset="19342.23">4593 3810 0,'0'0'0,"106"21"31,-85-21-31,0 0 16,0 0-16,-21-21 0,22 0 15,-1 0-15,0 0 0,0-1 0,0 1 16,-21-21-16,21 0 0,1-1 16,20-84-16,-21 85 0,0-22 15,0 1-15,-21 21 0,22-1 16,-1 22-16,-21 0 0,0 0 0,0 0 15,0-1-15,0 44 32,-21-1-32,21 0 0,-22 0 15,1 21-15,21 1 0,0-1 0,-21 0 16,21 1-16,-21-1 0,21 0 16,0 22-16,0-22 0,0 1 15,0-1-15,0-21 0,21 43 16,0-43-16,0 0 0,1 0 15,-1 0-15,0-21 0,0 0 0,0 0 16,0 0-16,1 0 0,41 0 16,-42 0-16,0-21 0,22 0 15,-22 0-15,0 0 0,0-1 16,0-20-16,1 21 0,-1-21 0,0-1 16,0 1-16,0 21 0,0-22 15,-21-20-15,0 42 16,22 21-16,-22-21 0,0 42 31,0 0-31,0 0 0,0 0 16,-22 22-16,22-22 0,0 21 15,0-21-15,0 22 0,0-22 16,0 21-16,0-21 0,0 0 0,0 1 16,0-1-16,22 0 0,-1 0 15,0-21-15,21 0 0,-21 0 16,1 0-16,20 0 0,-21 0 15,21-21-15,-20 0 0,20 0 0,0-1 16,-21 1-16,1 0 16,-1-21-16,21 21 0,-21-22 0,-21 1 15,21 21-15,1-22 0,-22 22 16,0 0-16,0 0 0,0 0 0,0 0 16,0 42 15,-22 0-31,1 21 15,21-21-15,-21 22 0,21-22 0,0 21 16,0-21-16,-21 22 0,21-22 0,0 0 16,0 0-16,0 0 0,21 1 15,0-1-15,0 0 0,1-21 0,-1 0 16,0 21-16,0-21 16,21 0-16,-20 0 0,41 0 15,-42-21-15,22 0 0,-1 0 16,-21-1-16,0 1 0,0-21 15,1 21-15,-22-22 0,21-41 16,-21 20-16,0 22 0,0-43 16,-21 43-16,-22 21 0,22-22 15,0 22-15,0 21 0,-43 0 16,22 0-16,21 0 0,-22 0 16,1 21-16,0 22 15,-22 63-15,64-64 16,0 0-16,0 1 0,0-1 15,0-21-15,21 64 0,1-64 16,-1 0-16,0 0 0,21 0 16,-21 1-16,22-1 0,-1-21 15,0 0-15,1 0 0,-1 0 0,0 0 16,1 0-16,41 0 16,-41-21-16,-1-1 0,22 1 0,-22 0 15,0 0-15,1-21 0,41-22 16,-41 22-16,-22 21 0,0-22 0,0 22 15,0 0-15,0-21 16,1 20-16,-22 44 31,0-1-31,-22 0 0,1 21 16,0-21-16,0 22 0,21-22 16,0 0-16,-21 21 0,21-20 0,-21-1 15,21 0-15,-22 21 0,22-21 0,0 1 16,0-1-16,0 0 15,0 0-15,0-42 32,0 0-17,22 21-15,-1-21 16,0-1-16,-21-20 0,42 0 16,-21-1-16,1 1 0,20 0 0,-21 21 15,0-22-15,22 1 0,-22 0 16,0 20-16,21 1 0,-21 0 0,1 0 15,-1 0-15,21 21 0,-21 0 16,0 0-16,1 0 0,-22 21 0,21 0 16,0 0-16,-21 22 0,0-22 15,0 21-15,21-21 0,-21 22 0,0 20 16,0-21-16,0-20 16,21 20-16,-21-21 0,0 0 0,0 0 15,21 1-15,1-1 0,-1 0 16,0 0-16,21-21 15,22 0-15,-22 0 16,-21 0-16,22 0 0,-1 0 16,0-21-16,22-21 15,-43 20-15,21 1 0,1 0 0,-22-21 16,0-1-16,42-20 16,-41-1-16,-22 22 0,21 0 0,0-22 15,0 22-15,-21 0 0,0-43 16,0 64-16,0-22 0,0 22 0,0 0 15,-21 21-15,0 0 16,0 0-16,-1 21 16,22 0-16,0 22 15,-21-22-15,21 21 0,0 1 0,0-1 16,0 0-16,0 1 0,0-1 16,21 0-16,1-21 0,-22 22 0,21-1 15,0-21-15,-21 22 0,21-22 0,-21 0 16,0 0-16,0 0 0,0 0 15,0 1-15,-21-1 16,0-21-16,0 0 16,-1 0-16,1 0 0,0 0 15,0-21-15,0 21 0,0-22 16,-22 1-16,22 0 0,0 0 16,0-21-16,0 20 0,-22-20 0</inkml:trace>
  <inkml:trace contextRef="#ctx0" brushRef="#br0" timeOffset="19614.34">6413 2858 0,'0'0'0,"-21"0"0,-42 0 31,42 0-31,-1 0 47,1 0-31,0 0-16,0 0 15,0 21-15,-22-21 0,1 0 16</inkml:trace>
  <inkml:trace contextRef="#ctx0" brushRef="#br0" timeOffset="19885.93">4784 3493 0,'-43'0'16,"86"0"-16,-107 21 0,43-21 0,42 0 31,21 0-31,-20 0 0,20 0 0,0 0 16,22 0-16,-22-21 0,22 21 15,-22-22-15,21 22 0,-20-21 16,-1 21-16,0-21 0,1 21 16,-1-21-16,0 21 0,1 0 0,-22-21 15,0 21-15,0 0 0,0 0 16,1 0-16,-1 0 0,0 0 0,0 0 15,0 0-15</inkml:trace>
  <inkml:trace contextRef="#ctx0" brushRef="#br0" timeOffset="21812.04">12869 804 0,'0'-63'16,"0"42"-1,0 0-15,0-22 0,0 22 16,0 0-16,0 0 16,21 0-16,-21-1 15,22 22 1,-22 22 31,0-1-47,0 0 0,21 0 0,-21 0 15,0 0-15,21 64 16,-21-43-16,0 1 0,0 63 16,0-43-16,0-21 15,0 22-15,0-1 0,0-20 0,0 20 16,0 43-16,0-42 0,-21 84 16,21-85-16,0 1 15,0-1-15,0 22 0,0-22 0,0 1 16,0 84-16,0-84 15,0 20-15,0-20 0,0 20 0,0-20 16,0 21-16,0-1 0,0-20 0,0-1 16,0 22-16,0-22 0,0 22 15,21 0-15,-21 63 16,0-63-16,0-1 0,21 64 16,0-63-16,0-21 0,-21 20 15,0-20-15,22 20 0,-1 86 16,-21-107-16,0 22 0,21 63 15,0-84-15,-21 20 0,21-20 16,-21 20-16,0-20 0,21 169 16,-21-170-16,0 1 0,0 20 15,22-20-15,-22-1 0,21 1 16,-21 21-16,0-22 0,0 1 0,21-1 16,-21 22-16,21-22 0,-21 1 15,21-1-15,-21 1 0,0-1 0,0 1 16,21 84-16,1-85 15,-22 22-15,0-21 0,0 20 0,0-20 16,21 20-16,-21-20 0,21 21 0,-21-22 16,0 22-16,0-22 0,21 22 15,-21 0-15,0 63 0,21-64 16,-21-20-16,21 21 0,-21 63 16,0-64-16,0 1 0,22-21 15,-22 20-15,0 1 0,21 0 16,-21-1-16,0 1 0,0 0 0,0-1 0,0 1 15,0 0-15,0-1 0,0 107 16,0-107-16,0 22 0,0 85 16,0-107-16,0 22 15,0-21-15,0 21 0,0-22 0,21 22 16,-21 85-16,21-85 0,-21-1 16,0-20-16,0 21 0,21-21 0,-21 20 15,21 1-15,-21-21 0,0 21 0,0-22 16,22 22-16,-22 0 0,21-21 15,-21 21-15,0-22 0,0 22 0,0 0 16,0-21-16,0 20 0,0 1 0,0-21 16,0 21-16,0 84 0,0-105 15,21 0-15,-21 20 16,0-20-16,0 0 0,21 105 16,-21-105-16,0 0 0,0-1 0,0 1 15,0 0-15,21-1 0,-21 1 0,21-22 16,-21 22-16,0 0 0,0-22 15,0 22-15,0 0 0,0-22 0,22 85 16,-22-63-16,0 127 16,0-149-16,0 1 15,0-1-15,0 1 0,0-1 0,0 1 16,0-22-16,0 21 0,0 1 0,0-1 16,0-20-16,0 20 0,0-20 15,0 20-15,0-21 0,0 1 0,21-1 16,-21 22-16,0-22 0,0 0 0,0 1 15,0 62-15,0-62 16,0-1-16,0-21 0,0 22 16,0-1-16,21 21 15,-21-41-15,0 20 0,0-21 0,0 0 0,0 0 16,0 1-16,0 20 0,0-21 16,0 0-16,0 0 0,0 1 15,0-1-15,0 0 0,0 21 16,0-21-16,0 1 0,0-1 15,0 0-15,0 21 16,0-21-16,0 1 0,0-1 0,0 0 16,0 0-16,0 0 15,0 22-15,0-22 0,0 0 16,0 0-16,0 0 0,0 0 0,0 1 16,0 41-1,0-42-15,0 0 16,21-21-1,0 0 1,-21-21-16,0 0 0,0 0 16,0 0-16,0 0 0,0-1 0,0-20 15,0 0-15,0 21 0</inkml:trace>
  <inkml:trace contextRef="#ctx0" brushRef="#br0" timeOffset="23273.51">13885 1884 0,'-21'-21'0,"0"21"63,21 21-48,-21-21-15,21 63 16,0-41-16,-21 20 0,-1 43 15,22-43-15,0 0 0,0 1 16,-21-1-16,21 0 0,-21 22 0,21-22 16,-21 22-16,21-22 0,0 0 15,0 1-15,-21-1 0,21-21 16,0 21-16,0-20 0,0-1 0,0 0 16,0 0-16,0-42 31,21 0-16,-21 0-15,0-1 0,0-20 0,21 21 16,-21-21-16</inkml:trace>
  <inkml:trace contextRef="#ctx0" brushRef="#br0" timeOffset="24081.79">13674 2032 0,'0'0'0,"-22"0"0,1-21 15,21 0-15,0 0 0,0-1 16,0 1-16,0 0 0,0 0 16,0 0-16,0 0 0,21-1 0,1 1 15,-1 0-15,21 21 0,-21-21 16,22 0-16,-1 21 0,0 0 0,22 0 16,-22 0-16,22 0 0,-22 21 15,0 0-15,22 0 0,-43 0 16,21 22-16,-21-22 0,1 21 0,-22 1 15,0 41-15,-22-63 16,1 22-16,-21-1 0,0-21 0,-1 22 16,-63 20-16,64-42 15,0 0-15,21 1 0,-22-1 0,22-21 16,-42 21 0,41-21-16,1 0 0,0-21 15,0 21-15,21-21 16,0-1-16,-21 1 0,21 0 15,0 42 17,21 0-17,-21 1-15,0 20 0,21-21 16,0 0-16,0 22 0,-21-22 0,22 21 16,-1-21-16,-21 22 0,21-22 0,0 0 15,-21 21-15,21-21 0,0 1 16,22 20-16,-22-42 0,21 21 15,-21-21-15,22 0 0,-22 0 16,64 0-16,-43 0 0,0 0 16,85-42-1,-84 21-15,-1-1 0,0 1 16,1-21-16,-1 21 0,21-43 16,-41 22-16,-1 0 0,0-1 15,0 1-15,-21 21 0,0-43 16,0 22-16,0 21 0,0 0 15,0-1-15,0 1 0,-21 21 16,0 0 0,0 0-16,-1 21 15,1 1-15,21-1 0,-21 0 0,0 21 16,21-21-16,0 22 0,0-22 16,0 64-16,0-64 0,0 21 15,0 22-15,0-43 16,0 0-16,0 0 0,0 0 15,21 0-15,0-21 0,0 22 0,1-22 16,-1 0-16,0 0 0,0 0 16,64 0-16,-43 0 15,0 0-15,-20-22 0,20 22 16,0-21-16,64-21 16,-42 21-16</inkml:trace>
  <inkml:trace contextRef="#ctx0" brushRef="#br0" timeOffset="25993.64">15706 2307 0,'21'-21'0,"-42"42"0,63-63 16,-42 21-16,0 0 0,0-1 0,0 1 16,0 0-16,0 0 0,0 0 15,-21 21 1,0 0-16,-1 0 0,1 0 16,0 0-16,0 21 0,0-21 15,0 21-15,-22 0 0,22 0 0,0 22 16,0-22-16,-22 21 0,22 1 0,0-22 15,0 42-15,0-20 0,-22-1 16,22 0-16,21 1 0,-21-1 16,21 0-16,0 22 0,0-43 15,0 0-15,0 0 0,21-21 0,0 0 16,43 0 0,-22 0-16,-21 0 0,22 0 0,-1-21 15,0 0-15,-20 0 0,41-22 16,-21 1-16,-20 21 0,-1-21 15,0-1-15,0 1 0,0 21 0,0-22 16,-21 1-16,0 21 0,22-21 16,-22 20-16,0 1 0,21 0 0,-21 0 15,0 42 17,0 0-32,-21 0 15,21 1-15,-22 20 16,22-21-16,-21 21 0,21-20 0,0 20 15,0 0-15,0-21 0,0 22 16,0-22-16,0 21 0,0-21 16,0 22-16,21-43 15,1 0-15,41 0 0,-42 0 16,22 0-16,41-21 16,-41-1-16,-1 1 0,0 0 0,1-21 15,-1 21-15,0-22 0,1 1 16,-1 21-16,0-22 0,-21 1 0,22 0 15,-22 21-15,0-1 0,-21-20 16,0 21-16,-21 21 31,0 0-31,0 21 0,-1 0 0,1 0 16,0 22-16,21-22 0,0 21 16,-21-21-16,21 22 0,0-22 0,0 21 15,0-21-15,0 22 0,0-22 16,21 0-16,0 0 0,-21 0 0,21-21 15,1 43-15,-1-43 16,-21-21 15,0-1-15,-21 1-16,-1 0 16,1 0-16,0 21 15,0 0-15,21-21 0,-21 21 16,21 21-1,0 0-15,0 0 16,0 0-16,21 22 16,-21-22-16,21-21 0,0 21 15,0 0-15,1-21 0,-1 0 0,42 0 16,-20 0-16,-22 0 16,21 0-16,0 0 0,1-21 0,84-42 15,-106 41-15,21 1 16,1-21-16,-1 0 0,-21 20 15,21-20-15,-20-21 0,20 20 16,-21 22-16,0-21 0,0-1 16,-21 22-16,0-21 0,22 21 0,-22 0 15,0 42 17,-22 0-32,22 0 0,-21 43 15,21-43-15,-21 21 0,0 0 16,21 1-16,-21-1 0,21 22 15,0-22-15,0-21 0,0 0 0,0 22 16,0-22-16,0 0 16,21 0-16,0-21 0,21 0 0,-20 0 15,20 0-15,0 0 16,1 0-16,-1-21 0,0 21 0,1-21 16,-1 0-16,64-43 0,-64 22 15,-21 21-15,22-22 0,-1 22 16,-21-21-16,0 21 0,0-1 0,1 1 15,-1 0-15,-21 0 16,0 0-16,-21 42 31,21 0-31,-22 0 0,1 0 0,0 1 16,21 20-16,0-21 16,-21 0-16,21 0 0,-21 43 15,21-43-15,0 0 0,0 0 16,0 1-16,21-22 0,21 21 15,-21-21-15,1 0 0,-1 0 0,0 0 16,0 0-16,21 0 0,1-43 16,-1 22-16,-21 0 0,0 0 15,1-21-15,20 20 0,-42-20 16,21 0-16,-21-1 0,21 22 0,-21-63 16,0 62-16,0 1 0,-21-21 15,0 21-15,-21 0 16,20-1-16,1 22 0,-21-21 0,21 21 15,-22 0-15,1 0 0,21 0 16,-21 0-16,-22 43 0,22-43 16,-1 21-16,22 21 0,0-21 15,-21 0-15,42 1 0,-21 20 0,21-21 16,-22 21-16,22-20 0,0-1 16,0 0-16,-21 21 0,21-21 15,0 1-15,0-1 0,0 0 31,0-42 32,21 21-16,1 0 0,-22-21 156,0-1-203</inkml:trace>
  <inkml:trace contextRef="#ctx0" brushRef="#br0" timeOffset="27469.52">17526 2201 0,'-21'0'31,"0"0"-15,-1 0-16,1 0 0,0 0 16,0 0-16,0 22 0,0-22 15,-1 21-15,1 0 0,0 0 0,0 0 16,21 0-16,-21 22 16,0-22-16,-22 85 15,43-64-15,0-21 0,0 22 16,0-22-16,0 0 0,43 42 15,-22-41-15,0-1 0,21 0 0,-21-21 16,1 21-16,62-21 16,-63 0-16,22 0 0,-1 0 0,0 0 15,-20 0-15,20 0 0,0 0 16,-21-21-16,22 0 0,-22 0 0,0-1 16,0 1-16,0 0 0,1 0 15,-1-21-15,0 20 0,-21-20 16,21 0-16,-21-1 0,0 1 0,0 21 15,0-21-15,0-1 0,0 22 16,-21 0-16,0 0 0,0 0 0,21-1 16,-22 1-16,1 21 0,0 0 15,0-21-15,0 21 0,0 0 0,-22 0 16,22 0-16,-21 0 0,21 0 16,-22 21-16,22 0 0,-21-21 0,21 22 15,-22-1-15,22 0 0,0 0 0,0 21 16,0-20-16,-1 20 0,1-21 15,21 21-15,0 1 0,0-22 16,0 21-16,0-21 0,0 22 16,21-22-16,1 0 0,-1 0 0,0 0 15,21 1-15,-21-22 0,22 0 16,-1 0-16,0 0 0,1 0 0,-1 0 16,0 0-16,22 0 0,-22-22 0,1 1 15,-1 0-15,-21 0 0,21 0 16,43-43-16,-64 22 0,22 21 15,-22-22-15,0 22 0,0-21 16,0 21-16,0 0 0,-21-1 0,22 1 16,-22 0-1,0 42 1,-22 0 0,22 1-16,-21-1 15,21 0-15,0 21 0,0-21 0,0 1 16,-21 20-16,21-21 0,0 0 15,-21 22-15,21-22 0,0 0 0,0 21 16,0-21-16,0 1 16,0-1-16,0-42 47,0-1-47,0 1 15,21 0-15,0-21 0,0 21 0,1-22 16,-1 22-16,0-21 0,21-1 15,-21 1-15,43 0 0,-22 21 16,1-1-16,-1 1 0,21 21 16,-20 0-16,-1 0 0,-21 0 0,22 0 15,-22 0-15,0 0 0,0 21 16,-21 1-16,0-1 0,0 42 16,0-20-16,0-22 0,0 21 15,0 0-15,-21-20 0,0 41 16,21-42-16,0 22 0,0-22 15,0 0-15,0 0 0,0 0 16,0 0-16,21-21 0,0 0 16,21 0-16,-20 0 0,-1 0 15,21 0-15,0 0 0,-20-21 0,20 21 16,-21-21-16,21 0 0,-20 0 16,62-43-16,-63 22 0,22 0 15,-22-1-15,21 1 0,-21 0 16,22-43-16,-22 43 0,0 20 15,-21 1-15,21-21 0,-21 21 16,0 0-16,-21 21 16,0 0-16,0 0 0,0 21 0,-1 0 15,1 0-15,0 0 0,0 0 16,21 22-16,0-22 0,0 21 0,0 1 16,0-22-16,0 21 15,0-21-15,0 0 0,0 1 0,0-1 16,0 0-16,21 0 0,0 0 15,-21 0-15,0 1 16,-21-22 0,0 0-16,0 21 0,0-21 15,-1 0-15,1 0 0,0 0 0,0 0 16,0 0-16,21-21 16,0-1-16,0 1 0</inkml:trace>
  <inkml:trace contextRef="#ctx0" brushRef="#br0" timeOffset="28658.24">20024 2540 0,'0'0'0,"0"21"0,21-21 16,0 0-16,0 0 0,0 0 15,0 0-15,1 0 0,-1 0 16,21 0-16,-21-21 0,22 0 0,-1 0 15,-21 0-15,21-1 0,1 1 16,63-85-16,-85 64 16,21 0-16,-21-1 0,0-20 15,1-43-15,-22 64 16,0-22-16,0 22 0,0 0 16,0 20-16,0-20 0,0 0 15,-22 42 1,1 0-16,0 21 15,0 0-15,0 21 0,0 1 16,-22-1-16,43 0 0,-21 22 0,0 63 16,0-64-16,21 22 0,0 0 15,0-1-15,0 1 0,0 84 16,0-84-16,0 0 0,0 105 16,0-105-16,-21 84 15,-1-84-15,1-22 16,0 86-16,0-86 0,21 1 15,0-22-15,-21 0 0,21 1 16,-21 62-16,21-83 16,21-22-1,0-22-15,0 22 0,0-21 16,22-21-16,-1 21 0,-21 0 16,21-22-16,1 1 0,20 0 0,-20-1 15,-1 1-15,0 0 0,1-22 16,-1 22-16,0-22 0,-21 22 0,1-85 15,-22 85-15,0-22 0,0 22 16,-22-1-16,-20-20 0,-64-22 16,64 43-16,-22 21 0,1-22 15,-1 22-15,1-21 0,-22 0 16,43 42-16,21-22 0,0 22 16,-1-21-16,22 0 15,0 0-15,22 0 0,-1 0 16,0-1-16,21 1 0,1 0 15,-1 0-15,0-21 0,22 20 0,-1-20 16,1 21-16,-1 0 0,-20-22 16,20 22-16,22-21 0,-43 21 15,-21 21-15,0-21 0,1-1 16,-1 22-16,-21-21 16,0 42 15,-21 1-31,-1-1 0,22 0 15,0 0-15,-21 21 0,21 1 16,-21-1-16,21 0 0,0 1 0,0-1 16,0-21-16,0 22 0,0-22 15,21 0-15,0 0 0,1 0 0,20 0 16,-21-21-16,21 0 0,1 0 16,-1-21-16,-21 0 15,64-21-15,-43 21 0,-21-1 16,22-20-16,-22 0 0,0-1 0,0-41 15,-21 41-15,0 22 16,0-21-16,-21 0 0,0 20 16,-21 1-16,-1-21 0,1 21 15,0 21-15,20 0 0,-20 0 16,0 0-16,-22 0 0,43 21 16,0 0-16,0 0 0,-22-21 15,43 21-15,-21 1 0,21 20 16,0-21-16,0 0 0,21 0 15,1 1-15,20-22 16,-21 0-16,43 21 0,-22-21 0,0 0 0</inkml:trace>
  <inkml:trace contextRef="#ctx0" brushRef="#br0" timeOffset="29046.05">21738 2244 0,'-21'0'16,"42"0"-16,-63-21 0,42-1 0,-21 22 0,21-21 15,-22-21-15,22 21 16,0 0-16,0-1 16,0 1-16,22 21 0,-1 0 15,-21-21-15,21 21 0,0 0 0,0 0 16,0 0-16,1 0 0,-1 21 16,21 0-16,-21 1 0,0-1 15,1 0-15,-1 0 0,-21 21 0,21 1 16,-21-1-16,21 0 0,-21 1 15,0-22-15,0 21 0,0 64 16,0-85-16,-21-21 16,21 21-16,-21-21 0,0 0 15,21-21 1,-22 0-16,22 0 0,0 0 16,0-22-16,0 22 0,0-21 15,22 0-15,-1 20 0,0-20 16,21-64-16,-21 64 15,1 21-15,-22 0 0,0-1 16,21 1-16,-21 42 16,-21 1-16</inkml:trace>
  <inkml:trace contextRef="#ctx0" brushRef="#br0" timeOffset="29569.44">14393 3874 0,'0'0'16,"-42"-85"0,42 64-16,-21 21 15,0 0 17,21 21-32,-22 0 0,1 21 15,21-20-15,0 41 0,-21-21 16,21 1-16,-21 20 0,0 1 15,21-22-15,-21 22 0,21-22 0,-22 0 16,1 1-16,21-1 0,0-21 0,0 0 16,-21 22-16,21-22 15</inkml:trace>
  <inkml:trace contextRef="#ctx0" brushRef="#br0" timeOffset="30399.07">13843 4233 0,'0'22'15,"21"-22"1,0 0-16,0 0 0,1 0 16,20 0-16,0 0 0,22-22 0,-1 22 15,1-21-15,20-21 0,-20 21 16,84-43-16,-84 43 0,41-42 15,-62 20-15,20 22 16,-42-21-16,22 21 0,-22-1 0,0 1 16,0-21-16,-21 21 15,0 0-15,-21 21 16,0 0-16,0 0 16,0 0-16,-1 21 0,22 0 15,0 0-15,-21 0 0,21 22 0,-21-1 16,21 21-16,0-20 0,0 20 15,0-20-15,-21 20 0,21-21 0,-21 1 16,21-1-16,0 0 0,0 1 16,0-1-16,0-21 0,0 0 0,0 22 15,0-22-15,21-42 32,0 0-17,-21-1-15,21 1 0,0 0 16,-21 0-16,22-21 0,-22 20 0,21-20 15,0 0-15,0 21 0,-21-22 16,21 22-16,0 0 0,-21 0 16,22 21-16,-1 0 0,0 21 15,0-21-15,0 21 16,-21 0-16,0 22 0,21-22 0,-21 0 16,22 21-16,-22-21 0,0 1 15,0 20-15,21-21 0,0 0 0,0 0 16,-21 1-16,21-1 0,22 21 15,-22-42-15,0 0 0,21 21 16,1-21-16,-1 0 0,0 0 0,1 0 16,-1-21-16,0 21 0,1-21 15,20 0-15,-21 0 0,85-85 16,-84 63-16,-1 1 16,0 0-16,1-1 0,-22 1 15,0-21-15,0 20 0,0 1 0,-21 0 16,0 20-16,0 1 15,-21 21-15,0 21 16,0 1-16,-21-1 16,20 21-16,1 0 0,21 1 15,-21-1-15,21 0 0,-21 43 16,21-43-16,0 1 0,0-22 0,21 0 16,0 0-16,22 22 15,-22-43-15,21 0 0,-21 0 16,22 0-16,-1 0 0,43 0 15,-43-22-15,0 1 0,1 0 0,-1 0 16,21-21-16</inkml:trace>
  <inkml:trace contextRef="#ctx0" brushRef="#br0" timeOffset="32478.67">17145 3789 0,'-21'21'15,"0"-21"-15,21 21 16,21-21 0,0 0-16,0 0 0,0 0 15,43 0-15,-22-21 0,22 0 16,-22 21-16,0-21 0,22 0 15,-22-1-15,0 22 0,1-21 0,-22 0 16,21 0-16,-21 0 0,-21 0 16,0-43-16,0 43 15,0 0-15,0 0 0,-21 21 16,0 0-16,0 0 0,-21 0 16,20 0-16,-20 0 0,0 21 15,-1-21-15,1 21 0,-21 42 16,20-41-16,22 20 0,-21-21 0,21 21 15,21-20-15,0 41 16,0-42-16,0 0 0,0 1 0,42-1 16,-21 0-16,0-21 0,64 21 15,-64-21-15,21 0 0,43 0 16,-43 0-16,1 0 16,-1-21-16,0 21 0,-20 0 15,-1-21-15,0 21 0,-21-21 0,-21 21 31,-22 0-31,1 0 0,0 21 16,-1 0-16,1 0 0,0 0 16,-22 0-16,22 22 0,0-1 0,-1 0 15,22 1-15,0-1 0,0 0 16,21-20-16,0 20 0,0 0 16,0-21-16,0 1 0,0 20 0,21-42 15,0 21-15,0 0 0,0-21 16,22 0-16,-22 0 0,21 0 0,1 0 0,-1 0 15,-21-21-15,21 0 0,1 21 16,-1-42-16,-21 20 0,0 1 16,22 0-16,-22-21 0,0-1 0,0 1 15,22 0-15,-22-1 0,21-41 16,-21 41-16,0 22 0,22-21 16,-22 21-16,0 0 15,0 21-15,0 0 0,1 0 0,-22 21 16,0 0-1,0 0-15,0 21 0,0-20 0,0-1 16,0 21-16,0 22 0,0-22 16,0 0-16,-22-21 15,22 22-15,0-22 0,-21 0 0,21 0 0,0 0 16,0 1 0,21-44-1,1 1-15,-1 0 16,0 0-16,0 0 0,0-22 15,0 22-15,1-21 0,41-43 16,-42 43-16,0 0 0,1 20 16,-1-20-16,0 21 0,0 0 0,-21 0 15,0 42 17,0 21-32,0-21 15,0 22-15,-21-22 0,21 21 0,0 0 16,0 1-16,0-1 0,0 0 15,0-20-15,0 20 0,21-21 16,0 0-16,43 22 0,-22-22 16,0-21-16,22 0 15,-22 0-15,43 0 0,-43-21 16,-21 21-16,22-22 0,-1 1 16,-21-21-16,43-22 15,-43 22-15,21 0 0,1-43 16,-22 43-16,0 21 0,21-43 15,-42 43-15,0 0 0,21 21 16,1 0 0,-22 21-1,0 0-15,0 0 16,0 0-16,0 1 16,0-1-16,0 0 15,21-21 1,0 0-16,0-21 15,0 0-15,-21-1 16,0 1-16,21 0 0,-21 0 16,0 0-16,0 0 0,0-1 15,-21 22 1,0 0-16,0 0 16,0 0-16,0 0 15,-1 22-15,-20-1 0,21 21 0,0-21 16,-22 22-16,22-1 0,0 0 0,0 1 15,21-1-15,0-21 0,0 21 16,0 1-16,0-22 0,0 21 0,0-21 16,21 1-16,0-1 0,22-21 15,-22 21-15,21-21 0,0 0 0,1 0 16,20 0-16,-20 0 0,20 0 16,-21 0-16,22-21 0,-22 21 0,1-21 15,-1-1-15,0 1 0,1-21 16,-1 21-16,-21-22 0,0 22 15,0-63-15,-21 62 0,0-20 16,0 21-16,0 0 0,0 0 16,-21 21-16,0 0 15,0 0-15,0 21 0,0 0 16,-1 0-16,1 43 16,0-43-16,21 21 0,-21 22 15,21-22-15,0-21 0,0 0 16,0 0-16,0 1 0,21-1 0,0 0 15,0-21-15,22 0 0,-22 0 16,21 0-16,1 0 0,-1 0 0,43 0 16,-64-21-16,21 0 0,0-1 0,-20 1 15,20-21-15,-21 21 16,0-22-16,0 22 0,1-21 0,20-22 16,-21 22-16,-21 21 15,21-21-15,-21 20 0,0 44 31,0-1-15,0 21-16,0 0 0,0 1 0,0-1 16,-21 0-16,21 1 0,0 20 15,0 1-15,-21-22 0,0 22 0,21-1 16,-21 149 0,21-128-16,0 1 0,0-21 15,0 20-15,0-20 0,0 84 16,0-85-16,21 1 0,0 63 15,-21-85-15,0 1 0,0-22 16,0 0-16,0 0 0,0 0 0,0-42 31,0 0-31,0 0 16,0 0-16,0-22 0,0 1 0,21 0 16,0-1-16,-21 1 0,21-22 0,1-41 15</inkml:trace>
  <inkml:trace contextRef="#ctx0" brushRef="#br0" timeOffset="32790.46">20341 4255 0,'-21'-43'0,"42"86"0,-42-128 0,21 43 0,0 20 16,0 1-16,0-21 0,0 21 16,21 0-16,0 21 0,0-22 0,22 22 15,-22 0-15,21-21 0,22 21 16,-22 0-16,0 0 0,1 0 15,-1 21-15,-21 1 0,43 20 16,-64-21-16,21 21 16,-21-20-16,0 20 0,0-21 0,0 21 15,-21-20-15,0-1 0,-22 0 0,1 0 16,0 0-16,-1 0 0,1 1 16,0-22-16,-22 21 0,43-21 0,-21 0 15,-1 0-15,22 0 16,21-21-1,21 21-15,0-22 0,1 1 0,-1 0 16,21-21-16,-21 21 0,22-22 16,-1 1-16</inkml:trace>
  <inkml:trace contextRef="#ctx0" brushRef="#br0" timeOffset="34400.26">21124 3598 0,'0'0'0,"21"-42"0,-21 0 16,22 21-16,-22-1 0,0 1 0,21 0 15,-21 0-15,0 42 16,0 0-16,-21 22 16,-1-1-16,22 0 0,-21 1 15,21 20-15,0-21 0,0 22 0,0-1 16,0 1-16,0-22 0,0 22 16,0-1-16,0-20 0,0-1 0,0 0 15,0 1-15,0-1 0,0-21 0,0 0 16,0 0-16,21 1 15,1-22-15,-1 0 0,0 0 16,0 0-16,0 0 0,0 0 16,1-22-16,-1 1 0,0 0 0,21-21 15,-21 21-15,1-22 0,-1 1 0,-21 0 16,21-1-16,0 1 0,-21 0 16,21-1-16,-21 22 0,0 0 15,0 0-15,0 0 0,0-1 0,0 44 31,0-1-15,0 0-16,0 21 0,0-21 16,0 22-16,0-1 0,0-21 0,0 22 15,0-22-15,0 21 0,0-21 16,0 0-16,21 1 0,1-22 0,-22 21 16,21-21-16,0 21 0,0-21 15,0 0-15,22 0 0,-22 0 0,21-21 16,-21 0-16,22-1 0,-22 22 15,0-42-15,21 21 0,-21 0 0,1-22 16,-1 22-16,0-21 0,0 0 0,0 20 16,-21-20-16,0 21 15,0 0-15,0 0 0,0-1 16,0 44 0,-21-1-16,21 0 15,-21 0-15,0 0 0,21 0 16,-21 22-16,21-1 0,0-21 0,0 22 15,0-22-15,0 0 0,0 21 16,21-21-16,0 1 0,0-22 0,0 21 16,0 0-16,1-21 0,-1 0 0,21 0 15,-21 0-15,0 0 0,22-21 16,-22 0-16,21-1 0,-21 22 0,22-63 16,-22 42-16,0-22 15,0 1-15,0 0 0,-21-1 16,0-20-16,0 21 0,0-22 15,-21 22-15,0 21 16,0-1-16,-21 1 0,20 21 0,-20 0 16,-21 0-16,20 0 15,1 21-15,-22 22 0,43-22 16,0 0-16,0 21 16,21 1-16,0-22 0,0 21 0,0 1 0,0-1 15,0-21-15,42 43 16,-21-43-16,22 21 0,-22-42 15,21 21-15,-21 0 0,64-21 16,-64 0-16,22 0 0,-1 0 16,-21-21-16,21 21 0,1-21 0,20-42 15,-42 41-15,22 1 16,-22-21-16,0 0 0,0 20 0,0 1 16,1-42-16,-22 42 15,21-1-15,-21 44 31,-21-22-31,-1 21 0,22 21 16,0-21-16,-21 43 0,21-22 16,-21-21-16,21 22 0,-21-22 15,21 0-15,0 42 16,0-41-16,0-1 0,0 0 31,0-42-15,0 0-16,0-1 15,21 1-15,0 0 0,-21 0 0,21-21 16,1 20-16,-22-20 0,21 21 16,0-21-16,0 20 0,21-83 15,-20 83-15,-1 22 16,0-21-16,0 21 0,0 0 16,0 0-16,1 0 0,-22 21 0,21 22 15,-21-22-15,21 0 16,-21 21-16,0 1 0,0-22 15,0 21-15,0 1 0,0-22 16,0 0-16,0 21 0,0-21 0,0 1 16,21-1-16,-21 0 15,21-21-15,0 0 0,1 0 16,-1 0-16,0 0 0,0 0 16,0 0-16,22-21 0,-22 0 15,21-1-15,-21 1 0,0-21 16,22 21-16,-22-22 0,0 1 15,21 0-15,-20-1 0,20 1 0,0-43 16,-21 43-16,1 21 0,-22-21 16,0 20-16,21 1 0,-21 0 15,-21 21 1,-1 0-16,1 21 0,0 0 16,0 1-16,0-1 0,0 21 0,21 22 15,0-22-15,0-21 16,0 43-16,0-22 0,42 0 15,-42-21-15,21 22 16,0-22-16,-21 0 0,21-21 0,-21 21 16,0 0-16,0 1 0,0-1 0,0 0 15,-21 0 1,0-21-16,0 0 16,0 0-16,0 0 15,-1 0-15,1 0 0,0 0 16,0 0-16,21-21 0,-21 0 15,0 0-15,21-1 0,-22 1 16,1-21-16</inkml:trace>
  <inkml:trace contextRef="#ctx0" brushRef="#br0" timeOffset="34642.19">22331 3260 0,'0'0'0,"-43"0"0,-41-21 31,63 21-31,-1 0 0,1 0 32,21 21-32,-21-21 15,0 0 1,0 0-16,0 0 15,-1 0-15</inkml:trace>
  <inkml:trace contextRef="#ctx0" brushRef="#br0" timeOffset="34863.01">20764 3556 0,'0'0'0,"-21"21"0,0 0 16,0 1-16,42-22 15,21 0-15,1 0 16,-1 0-16,0 0 0,1 0 0,20 0 16,1 0-16,-22 0 0,22 0 15,-22 0-15,0-22 0,22 22 16,-22-21-16,0 21 0,-20-21 0,20 21 16,-21-21-16,21-21 15,-20 42-15,-22-22 0,0 1 16</inkml:trace>
  <inkml:trace contextRef="#ctx0" brushRef="#br0" timeOffset="36289.26">1799 4741 0,'-21'0'31,"0"0"0,0 0-15,-1 0-16,1 0 16,0 0-16,0 0 15,0 0-15,0 0 0,-22 0 0,22 0 16,0 0-16,-21 0 0,20 0 15,-41 0-15,21 0 0,20 0 16,-20 0-16,21 0 0,0 0 16,0 0-16,42 0 47,21 0-47,0 0 15,1 0-15,-1 0 0,22 0 16,20 0-16,-20 0 0,20 0 15,1 0-15,0 0 0,-1 0 0,22 0 16,0 0-16,21 0 0,0 0 16,0 0-16,0-21 0,0 21 0,148 0 15,-127 0-15,1 0 0,-1 0 16,0 0-16,0 0 0,21 0 16,-20-21-16,20 21 0,-21 0 0,21 0 15,1 0-15,-22-21 0,169 21 16,-147-21-16,-1 21 15,170-21-15,-191 21 0,21-22 16,170 1-16,-170 21 16,-21 0-16,22-21 0,-22 0 0,21 21 15,-21-21-15,22 21 0,-22 0 16,0-21-16,127 21 0,-127-22 16,-21 22-16,0 0 0,0-21 15,0 21-15,0 0 0,-21 0 0,21-21 16,-21 21-16,-21 0 0,21-21 15,-1 21-15,1 0 0,-21 0 0,0 0 16,20 0-16,-41-21 0,21 21 0,-22 0 16,1 0-16,-1 0 0,-21 0 15,22 0-15,-22-21 0,-21 21 16,22 0-16,-22 0 0,0 0 0,0 0 16,0 0-1,1 0 32,-22-22-47,21 22 16,0 0-16</inkml:trace>
  <inkml:trace contextRef="#ctx0" brushRef="#br0" timeOffset="37213.54">13525 4530 0,'0'0'0,"-21"0"16,21 21-16,-21-21 0,21 21 78,21-21-63,0 0-15,1 0 0,20 0 16,-21 0-16,21 0 0,1 0 16,-1 0-16,0 0 0,1 0 0,20 0 15,64 0-15,-42 21 16,0-21-16,105 0 16,-105 0-16,21 0 0,-1 0 0,22 0 15,0 0-15,0 0 0,22 0 16,-1 0-16,-21 0 0,190 0 15,-147 0-15,-1 0 0,0 0 0,1 0 16,-1 0-16,0 0 0,1-21 16,20 21-16,1 0 0,-22 0 0,0 0 15,22 0-15,-1 0 0,1 0 16,-1-21-16,1 21 0,-1 0 0,1 0 16,20 0-16,-20 0 0,-1 0 15,1 0-15,-1 0 0,22 0 0,-21 0 16,-1 0-16,-21 0 0,22 0 15,-22-21-15,22 21 0,-22 0 16,0-21-16,149 21 0,-170-22 16,0 22-16,0 0 0,1 0 15,-22 0-15,105 0 0,-126-21 16,0 21-16,42 0 16,-63 0-16,21 0 15,-64 0-15,0 0 0,1 0 0,-22 0 16,0 0-16,0 0 0,0 0 15,-42 0 64,0 0-79,0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09:54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825 466 0,'0'0'0,"-21"0"0,0-21 16,0 21-16,42 0 63,0 0-63,22 0 0,-22 0 15,21 0-15,0 0 0,1 0 16,20 0-16,1 0 15,20 0-15,-20 0 0,21 0 0,-1 0 16,1 0-16,0-22 0,-22 22 16,1-21-16,-1 21 0,1 0 0,-22 0 15,21 0-15,-41 0 0,20 0 16,-21 0-16,0 0 0,0 0 16,-42 0 15,-21 0-31,21 21 15,0-21-15</inkml:trace>
  <inkml:trace contextRef="#ctx0" brushRef="#br0" timeOffset="431.91">1482 550 0,'0'0'16,"-22"0"-16,1 0 15,21 22 1,0-1 0,0 0-16,0 0 15,0 0-15,0 0 16,0 22-16,0-22 0,0 21 16,0-21-16,0 22 0,0-1 15,21 0-15,-21 1 0,0-1 0,0 0 16,0 1-16,0 41 15,0-41-15,0-22 0,0 21 16,-21-21-16,0 1 0,0-1 0,0 0 16,21 0-16,-21 0 15,-1-21-15,1 21 0,0-21 0,-21 0 16,21 0-16,-22 0 0,-20 0 16,42 0-16,-22-21 0,22 0 15,-21 0-15,21 0 0,-1 0 16,1-1-16,0 1 0,0 0 15,21 0-15,0 0 0,-21 21 0,21-21 16,0-1-16,0 1 16,21 21-1,0 0-15,0 0 0,0 0 16</inkml:trace>
  <inkml:trace contextRef="#ctx0" brushRef="#br0" timeOffset="1012.04">2074 1037 0,'21'-63'32,"-21"42"-32,0-1 15,0 1-15,0 0 0,-21 0 16,21 0-16,-21 0 15,0 21-15,0 0 0,0 0 0,-22 0 16,22 0-16,0 21 0,-21 0 16,20 0-16,1 0 0,-21 22 15,21-22-15,0 21 0,-1 0 16,1 1-16,0-1 0,21-21 16,0 22-16,0 20 0,0-21 15,0-20-15,0 20 16,0-21-16,21-21 0,0 0 15,1 0-15,-1 0 16,0 0-16,0 0 0,0 0 0,0-21 16,22 0-16,-22 0 0,21-43 15,-21 43-15,1-21 0,-1-1 16,0 1-16,-21 0 0,0 20 0,21-20 16,-21 21-16,0-21 0,0 20 15,0 1-15,0 42 31,0 1-31,0-1 16,0 0-16,0 21 0,0-21 0,0 1 16,0 20-16,0-21 0,0 0 15,0 0-15,0 22 0,0-22 0,21 0 16,0 0-16,1 0 16,-1-21-16,0 0 0,0 0 15,0 0-15,0 0 16,1 0-16,-1-21 0,0 0 15,0-21-15,-21 21 16,0-1-16</inkml:trace>
  <inkml:trace contextRef="#ctx0" brushRef="#br0" timeOffset="1228.08">2328 847 0,'0'21'31,"21"0"-31,-21 0 0,22 0 15,-22 1-15,21-1 0,0 21 16,-21-21-16,0 22 0,21-22 0,-21 0 16,21 0-16,-21 0 0,0 22 15,0-22-15,0 0 16,21 0-16,1-21 16,-22-21-1,21 0 1</inkml:trace>
  <inkml:trace contextRef="#ctx0" brushRef="#br0" timeOffset="1484.14">2879 741 0,'0'0'0,"0"21"15,-22 0-15,1 0 16,0 1-16,0-1 0,-21 21 15,20-21-15,-20 22 0,21-1 16,-21 0-16,20 1 0,-20-22 0,-21 42 16,41-20-16,1-22 15,21 0-15,0 0 0,-21 0 16,21 0-16,21-21 31,0 0-31,1-21 0,-1 0 0,21 0 16,-21 0-16</inkml:trace>
  <inkml:trace contextRef="#ctx0" brushRef="#br0" timeOffset="2025.25">3281 720 0,'0'0'0,"0"-21"15,-21 21-15,-1 0 0,1 0 0,0 0 16,0 0-16,0 21 0,0 0 16,-1-21-16,1 21 0,0 21 0,0-20 15,-21 20-15,20 0 16,-20 43-16,21-43 0,0 1 16,0-1-16,21-21 0,0 21 15,0 1-15,0 20 0,0-42 16,0 1-16,0-1 15,21 0-15,0-21 0,0 0 16,0 0-16,0 0 0,1 0 0,-1 0 16,0-21-16,0 0 0,21-1 15,-20 1-15,-1 0 0,21-42 16,-21 20-16,0 1 0,1 0 16,-1-1-16,0 1 0,-21-43 15,0 64-15,0-21 0,21 21 16,-21-1-16,0 1 0,0 42 31,0 1-31,0-1 16,0 0-16,0 21 0,0 1 15,0-22-15,0 21 0,0 0 0,0 1 16,21-22-16,-21 21 0,21-21 16,1 22-16,-1-1 0,0-42 15,21 21-15,-21-21 0,1 0 16,20 0-16,21 0 0,-20-21 15,-1 21-15,0-21 0,22-21 16,-22 20-16,-21-20 0,22 0 0</inkml:trace>
  <inkml:trace contextRef="#ctx0" brushRef="#br0" timeOffset="2620.27">5059 572 0,'0'0'0,"0"-22"0,0 1 0,0 0 16,0 0-16,0 0 0,0 0 15,0-1-15,0 1 0,0-42 16,-21 42-1,-1-1-15,1 22 0,0 0 16,-21 0-16,21 0 0,-1 0 16,-20 0-16,0 22 0,-1-1 0,1 0 15,-43 42-15,43-41 16,21 20-16,-21 0 0,-1 1 0,22-1 16,-42 64-1,41-43-15,1 128 0,21-149 16,0 64-16,0-43 15,0-20-15,0 20 16,43-42-16,-22 1 0,0-1 0,21 0 16,-21-21-16,64 0 15,-43 0-15,64 0 16,-63 0-16,20 0 0,-21-21 0,64-22 16,-63 22-16,-1 0 0,0 0 15,1-21-15,-22 20 0,42-62 16,-42 41-16,1 1 15</inkml:trace>
  <inkml:trace contextRef="#ctx0" brushRef="#br0" timeOffset="3452.25">5334 804 0,'0'0'0,"0"-21"0,0 0 15,0 42 17,0 0-32,-21 1 0,21-1 15,-21 21-15,-1 0 0,22 1 0,0-22 16,-21 21-16,21 1 0,-21-1 15,21-21-15,0 21 0,0-20 16,0-1-16,0 21 0,0-21 16,21 0-16,0-21 0,22 0 15,-1 0-15,-21 0 0,22-21 16,-1 21-16,0-21 0,1 0 0,-1 0 16,0-22-16,1 22 0,20-42 15,-42 42-15,-21-85 16,0 63-16,0 22 0,-21 0 15,0 0-15,-21 0 16,20 0-16,-20 21 0,0 0 0,-1 0 16,1 0-16,0 0 0,-1 21 15,22-21-15,-21 21 0,21 0 0,0-21 16,-1 21-16,22 0 16,0 1-16,22-22 15,-1 0-15,21 0 16,-21-22-16,85-20 0,-64 42 15,64-42 1,-42 21-16,-22-1 0,0 22 16,1-21-16,-1 21 0,43-21 15,-64 21-15,21 0 16,-21 21-16,1 0 0,-22 1 0,0-1 16,0 0-16,0 0 0,0 0 0,0 22 15,0-22-15,0 0 0,0 42 16,0-41-16,0 20 0,0-21 15,0 0-15,0 0 0,0 1 16,0-1-16,0 0 0,0 0 16,0-42 31,0 0-47,-22 0 0,22-1 15,0-20-15,0 21 0,0-21 0,0-1 16,0 1-16,0 0 0,22 20 15,-1-20-15,-21 0 0,21 21 16,0-1-16,21 1 0,-20 0 0,-1 0 16,0 0-16,21 0 0,-21 21 15,22 0-15,-1 0 0,22 0 16,-22 21-16,-21 0 0,0 21 16,0-21-16,1 22 0,-1 20 15,-21-20-15,0-22 0,0 21 0,0 0 16,-21-20-16,-1-1 0,22 21 15,-21-21-15,0 0 0,0 1 16,21-1-16,-21-21 16,21-21 15,0-22-31,0 22 0,21 0 16,0-21-16</inkml:trace>
  <inkml:trace contextRef="#ctx0" brushRef="#br0" timeOffset="3729.23">6964 720 0,'0'0'0,"21"-21"0,0-1 16,-21 1-16,21 0 0,-42 21 31,0 0-31,0 0 0,0 0 16,-1 0-16,1 21 0,-21 0 0,21 1 15,-22-1-15,22 21 0,0-21 16,0 22-16,0-1 0,0 0 0,-1-21 15,22 22-15,0-1 0,0 0 16,0-20-16,0 20 0,0-21 0,0 0 16,0 0-16,22 1 0,-1-22 0,0 21 15,0-21-15,21 0 16,43 0-16,-43-21 0,1 21 16,-22-22-16,21 1 15,-21 0-15,22-21 0,-22 21 0,0-1 16</inkml:trace>
  <inkml:trace contextRef="#ctx0" brushRef="#br0" timeOffset="4457.81">7218 783 0,'0'21'0,"0"-42"0,0 64 0,0-22 15,0 0 1,21-21-1,0 0-15,0 0 16,0 0-16,1 0 0,-1-21 0,0 21 16,0-21-16,0-1 0,-21 1 15,21 0-15,1 21 0,-22-21 0,0 0 16,0 0-16,0-1 0,0 1 16,-22 21-1,1 0-15,0 0 0,0 0 16,0 0-16,0 0 0,-1 21 15,1 1-15,0-1 0,0 0 16,0 0-16,21 21 0,0 1 0,-21-1 16,21-21-16,0 22 0,0-1 0,0-21 15,0 21-15,0-20 0,0-1 16,0 0-16,21 0 0,-21 0 16,21 0-16,0-21 0,0 0 0,0 0 15,22 0-15,-22 0 0,21 0 0,1-21 16,-22 0-16,21 0 0,0 0 15,1 0-15,-1-22 0,0 22 0,-20-21 16,20 21-16,43-85 16,-64 85-16,0-1 0,0 1 15,-21 0-15,21 0 16,-21 0-16,0 0 16,0 42 15,0 0-31,0 0 0,0 0 0,0 22 15,-21-22-15,21 21 0,0 0 16,-21 22-16,21-22 0,0 1 0,0 20 16,0-21-16,0 22 0,0-1 15,0 1-15,0-1 0,0 22 0,0-21 16,21 20-16,-21 1 0,21-22 16,-21 22-16,21-21 0,1 84 15,-22-85-15,0-20 0,0 84 16,0-85-16,0 0 0,0 1 15,0-22-15,0 0 0,0 21 16,0-21-16,0-42 16,0 0-1,0-21-15,0 21 0,0-22 16,0-20-16,0 20 0,21-20 0,0-1 16,-21 1-16,21-1 0</inkml:trace>
  <inkml:trace contextRef="#ctx0" brushRef="#br0" timeOffset="4825.6">8043 931 0,'0'0'0,"0"-42"0,-21 21 15,0-21-15,21 20 0,0 1 16,0 0-16,-21 0 0,21 0 16,0 0-16,0-1 15,21 1-15,0 21 16,0-21-16,0 21 0,1 0 0,-1-21 15,0 21-15,0 0 0,21 0 16,1 0-16,-22 0 0,21 21 16,-21 0-16,-21 0 15,0 22-15,22-22 0,-22 0 0,0 21 16,0-20-16,0 20 16,-22 21-16,-20-20 0,21-22 15,0 0-15,-22 0 0,1 0 0,21 1 16,0-1-16,-22 0 0,22-21 15,21 21-15,-21-21 0,42-21 47,-21 0-47,21 21 16,1-21-16,-1-1 0,0 1 0,21 0 16</inkml:trace>
  <inkml:trace contextRef="#ctx0" brushRef="#br0" timeOffset="5088.68">8699 318 0,'0'0'0,"0"-22"0,0 1 15,0 42 17,-21 1-32,21-1 0,-21 0 15,21 21-15,0-21 0,0 22 0,-21-1 16,21 64-16,0-64 15,-21 1-15,21 62 16,0-62-16,0-22 0,0 21 0,0 1 16,0-22-16,0 0 0,0 0 15,0 0-15,0 0 0,21-21 32,0 0-32,0-21 0,0 0 15</inkml:trace>
  <inkml:trace contextRef="#ctx0" brushRef="#br0" timeOffset="5509.71">9186 656 0,'21'-21'32,"-21"0"-32,-21 21 15,-21 0 1,21 21-16,0-21 0,-1 21 15,-20 0-15,21 1 0,0-1 0,0 0 16,21 0-16,0 0 16,0 0-16,0 1 0,0-1 0,0 0 15,21-21-15,0 21 16,0-21-16,0 0 0,22 0 0,-22 0 16,0 0-16,42 21 15,-41-21-15,-1 0 0,0 21 16,0 1-16,0-1 15,-21 0-15,0 0 16,0 0-16,-21 0 16,0-21-16,0 22 0,0-22 15,-1 21-15,-20-21 0,21 0 0,0 21 16,0-21-16,-1 21 0,1-21 16,0 0-16,0 0 0,21-21 31,0 0-31,0 0 0,0-1 15,0-20-15,0 21 0,0 0 0</inkml:trace>
  <inkml:trace contextRef="#ctx0" brushRef="#br0" timeOffset="5769.67">8530 445 0,'0'0'15,"21"0"1,0 0 0,1 0-16,20 0 0,0 0 0,1 0 15,-1 0-15,0 0 0,1-22 16,20 22-16,-21 0 0,-20 0 16,20 0-16,21-21 0,-41 21 15,-1 0-15,0 0 16</inkml:trace>
  <inkml:trace contextRef="#ctx0" brushRef="#br0" timeOffset="6292.55">10901 148 0,'0'0'0,"0"-21"0,0 0 0,0 42 31,0 0-31,-21 0 0,21 1 0,0 20 16,0 0-16,0 1 0,-22-1 15,22 21-15,0-20 0,-21 20 0,21-20 16,0 126 0,0-63-16,0-43 15,0-20-15,0 20 0,0-21 16,0-20-16,0-1 0,0 0 15,0 0-15,0-42 32,21 21-32,-21-21 0,0-22 15</inkml:trace>
  <inkml:trace contextRef="#ctx0" brushRef="#br0" timeOffset="6875.58">10541 741 0,'0'0'16,"-21"21"0,63-21-1,-21 0-15,0 0 0,1 0 16,20 0-16,0 0 0,22-21 16,-22 21-16,22-21 0,-1 0 0,1-1 15,41 1-15,-41 0 16,-22 0-16,43-21 0,-43 42 15,-21-22-15,22 22 16,-43-21-16,0 42 31,-21-21-31,-1 22 16,1-1-16,0 21 0,0-21 0,0 22 16,0-1-16,-1 0 0,1 1 15,0-1-15,21-21 0,0 21 0,0 43 16,0-64-16,0 0 0,0 1 15,21-1-15,0 0 0,22-21 16,-1 0-16,-21 0 0,22 0 16,-22 0-16,21 0 0,43-21 15,-64 0-15,21-1 16,-21-20-16,22 21 0,-22-21 16,42-64-16,-41 63 15,-22 1-15,0-64 0,0 64 16,-43-22-16,22 22 15,0 21-15,-21 0 0,20 0 0,-20 21 16,0 0-16,-1 0 16,22 0-16,-21 0 0,0 21 0,-22 42 15,43-20-15,0-1 0,0 0 16,21 1-16,0-1 0,0 0 0,0 1 16,0-1-16,0-21 0,21 21 15,0-20-15,0-1 0,0 0 0,0 0 16,1-21-16,-1 0 0,0 0 15,0 0-15</inkml:trace>
  <inkml:trace contextRef="#ctx0" brushRef="#br0" timeOffset="8536.46">13166 381 0,'0'-21'0,"0"0"0,0 0 15,0-1-15,0 1 16,0 0-16,0 0 16,-22 42-1,22 0 1,0 22-16,0-22 0,-21 21 0,21 0 16,0 22-16,-21-22 15,21 1-15,0 20 0,0 1 0,0-22 16,0 21-16,0-20 0,0 20 15,0-20-15,21-1 0,-21 0 0,21 1 16,1-22-16,20 21 16,-21-21-16,0 0 0,0-21 15,1 0-15,-1 0 0,42-21 16,-42 0-16,22 0 0,20-43 16,-42 22-16,22 0 0,-22-1 15,0 1-15,0-21 0,0 20 0,1-20 16,-22 20-16,0-20 0,21-43 15,-21 64-15,0-1 16,0 1-16,0 0 0,0 21 0,0-1 16,0 44-1,-21 20 1,21-21-16,0 21 0,-22 1 16,22-1-16,-21 0 0,21 1 0,0-1 15,0 0-15,0 1 0,0-1 16,0-21-16,0 22 0,0-22 0,0 21 15,0-21-15,0 0 0,0 1 16,21-22 0,1 0-16,-1 0 0</inkml:trace>
  <inkml:trace contextRef="#ctx0" brushRef="#br0" timeOffset="8976.49">14118 699 0,'0'0'0,"0"-64"32,0 43-32,0 0 0,0 0 15,0-1-15,21 22 16,-21-21-16,-21 21 31,0 21-15,0 1-16,0-1 0,-1 0 0,1 0 15,0 0-15,0 0 16,0 1-16,21 20 0,-21-21 0,21 0 16,0 0-16,0 1 0,21-1 15,0 0-15,0-21 0,21 21 16,-20-21-16,20 0 0,43 21 16,-43-21-16,0 21 0,-21-21 0,1 0 15,-1 22-15,-21-1 16,0 0-16,-21 0 15,-1-21-15,-20 21 0,0-21 0,-1 21 16,-20-21-16,21 0 0,-1 22 16,1-22-16,0 0 0,-1 0 0,22 0 15,0 0-15,0 0 0,0 0 16,42 0 0,0-22-16,0 1 15,21 0-15,-20 21 0,41-21 0</inkml:trace>
  <inkml:trace contextRef="#ctx0" brushRef="#br0" timeOffset="9348.03">14605 847 0,'0'-21'46,"21"21"-46,0-22 0,0 1 0,1 21 16,20-21-16,-21 0 0,0 0 16,0 21-16,1-21 0,-1-1 0,0 1 15,-21 0-15,-21 21 32,0 0-17,-1 0-15,-20 0 0,21 21 0,-21 0 16,-1 1-16,-20 41 0,42-42 15,-1 0-15,1 22 16,0-22-16,21 21 0,-21-21 0,21 22 16,0-22-16,0 21 15,21-21-15,0 1 0,0-22 16,1 0-16,20 0 0,21 0 16,-20 0-16,-1 0 0,64-22 15,-64 1-15,22 21 0</inkml:trace>
  <inkml:trace contextRef="#ctx0" brushRef="#br0" timeOffset="9859.85">15663 699 0,'0'0'0,"0"-22"0,0 1 0,0-42 32,-21 63-32,0-21 0,0 21 0,0 0 15,-1 0-15,1 0 0,-21 0 16,21 0-16,-22 21 0,22 0 0,-21 0 15,0 0-15,-43 43 0,64-43 16,-22 21-16,22 1 16,-21-1-16,-22 64 15,64-85-15,0 21 0,0-21 16,0 1-16,0-1 0,0 0 0,43 0 16,-22-21-16,0 0 15,21 0-15,-20 0 0,105-42 16,-64 21-16,-21-1 0,1-20 15,-1 21-15,0-21 0,43-64 16,-43 63-16,-20 1 0,41-64 16,-21 43-16,-20-1 15,-1 22-15,0-22 0,0 22 0,-21 0 16,0-1-16,0 1 0,0 21 16,0 63-1,-21-21 1,21 22-16,-21-1 0,0 0 15,-1 1-15,22-1 0,0 22 0,0-22 16,0 0-16,0 22 0,0-22 16,0 0-16,0 1 0,0-1 0,0-21 15,0 22-15,0-22 0,22 21 16,-1-42-16,0 21 0,0 0 0,0-21 16,0 0-16,1 0 0,20 0 15,-21 0-15,21-21 0,-20 0 16,20 0-16,0 0 0</inkml:trace>
  <inkml:trace contextRef="#ctx0" brushRef="#br0" timeOffset="10336.54">17060 741 0,'0'0'15,"0"-21"-15,0 0 16,0-1-16,0 44 31,0-1-15,0 0-16,0 0 0,0 21 0,0-20 15,0 20-15,-21 21 16,21-41-16,-21 20 0,21-21 16,0 0-16,0 0 0,0 1 15,0-44 17,0 1-32,0-21 0</inkml:trace>
  <inkml:trace contextRef="#ctx0" brushRef="#br0" timeOffset="10715.58">17018 339 0,'0'0'16,"-21"0"-16,0 0 0,-1 0 16,1 21-16,21 0 15,-21 0-15,21 0 0,-21 1 16,21-1-16,0 0 15,0 0-15,21 0 16,0-21-16,0 0 0,1 0 16,-1 0-16,21 0 0,-21 0 15,22-21-15,-1 0 0,0 21 16,-21-21-16,1 0 0,20-1 0,-42 1 16,0 0-16,0 0 0,0 0 15,0 0-15,-21-1 0,-22 1 16,22 21-16,-21 0 0,21-21 0,-22 21 15,22 0-15,-21 0 0,21 21 16,0-21-16,-1 21 0,1 1 0,0-1 16,0 0-16,0 0 0,21 21 15,0-20-15,0-1 0,0 0 16,0 0-16,0 0 16,21 0-16,42 1 0,-41-22 15,20 0-15</inkml:trace>
  <inkml:trace contextRef="#ctx0" brushRef="#br0" timeOffset="11180.84">17589 529 0,'-21'21'16,"21"1"-16,-21-1 0,21 0 15,0 0-15,0 21 16,-21-20-16,21-1 0,0 21 15,0-21-15,0 22 0,0-1 16,0-21-16,0 21 0,0-20 16,0-1-16,0 0 15,0 0-15,0-42 32,0 0-17,-21-22-15,21 22 16,0 0-16,0-21 0,0 21 0,0-22 15,0 1-15,0 0 0,21 20 0,0-20 16,21 0-16,-20 21 0,20-22 16,-21 22-16,21 0 0,1 0 15,-1 0-15,43 21 16,-43 0-16,0 0 0,1 21 0,-1 0 16,0 0-16,-20 0 0,20 22 15,-21-22-15,0 21 0,0 0 0,-21-20 16,0 20-16,0 0 0,-21 22 15,0-43-15,0 21 0,0-21 16,0 1-16,21-1 0,0 0 16,-22-21-16,22 21 0,0-42 31</inkml:trace>
  <inkml:trace contextRef="#ctx0" brushRef="#br0" timeOffset="11876.37">19240 466 0,'0'0'0,"22"0"0,-1 0 0,0-21 15,0 21-15,0-22 16,0 22-16,1-21 0,-1 21 0,0-21 15,21 0 1,-21 0-16,-21 0 0,0-22 0,0 22 16,0 0-1,-21 0-15,21 0 0,-63 21 16,20 0-16,22 0 0,-21 0 16,0 0-16,20 21 0,-20-21 0,21 21 15,-21 21-15,20-21 0,1 1 16,21-1-16,0 21 0,0-21 0,0 0 15,0 22-15,0-22 0,0 0 16,43 21-16,-22-20 0,0-1 0,21 0 16,1 0-16,-1 21 0,0-20 15,1-1-15,-1 0 0,-21 0 0,64 64 16,-64-64 0,-21 0-16,0 0 0,0 0 15,-85 22-15,43-43 16,-22 0-16,22 21 0,0-21 15,-1 0-15,-62 0 16,62-21-16,1 21 0,21-21 0,-22-1 16,22 1-16,-42-21 15,42 0-15,-1 20 0,22 1 16,0 0-16,0 0 0,0 0 0,0-22 16,43 22-16,-22 21 15,0 0-15,0-21 0,64 21 16,-43-21-16,-21 21 0,22 0 15,-1 0-15</inkml:trace>
  <inkml:trace contextRef="#ctx0" brushRef="#br0" timeOffset="12244.07">19685 762 0,'0'0'0,"21"21"31,0-21-31,0 0 0,1 0 0,-1-21 0,0 21 16,0-21-16,21 0 0,-20 0 16,-1 21-16,0-22 0,21 1 15,-21 0-15,-21-21 0,22 21 0,-22-1 16,21 1-16,-21 0 0,0 0 16,-21 21-16,-1 0 15,1 0-15,0 0 0,-21 21 16,21-21-16,-22 42 0,1-20 0,21-1 15,-22 0-15,22 21 0,-21 22 16,21-22-16,0 0 0,21 1 16,0-22-16,0 21 0,0 22 15,0-43-15,0 0 16,21-21-16,0 21 0,0-21 16,64 0-16,-43 0 15,0 0-15,1-21 0,-1 0 16,-21 0-16,64-43 0,-43 22 15</inkml:trace>
  <inkml:trace contextRef="#ctx0" brushRef="#br0" timeOffset="12495.54">20426 148 0,'0'0'0,"0"-21"0,0-42 31,0 84-31,-21 0 16,21 0-16,0 21 0,-22 1 15,22-1-15,-21 0 0,21 22 0,0-1 16,0-20-16,0 20 0,-21-20 0,21-1 16,-21 0-16,21 22 0,0-22 15,-21 22-15,0-22 0,21-21 16,-22 21-16,22-20 0,0 20 16,22-63 15,-1 0-31,0-1 0,0 1 15</inkml:trace>
  <inkml:trace contextRef="#ctx0" brushRef="#br0" timeOffset="12863.84">20510 720 0,'0'21'15,"22"-21"16,-1 0-31,0 0 16,0-21-16,21 0 0,-20 21 0,20-22 16,-21 1-16,0 0 0,22 21 15,-22-21-15,0 0 0,-21 0 16,0-1 0,-21 22-1,0 0-15,-22 0 0,22 22 16,-21-22-16,-1 21 0,22 0 0,-21 21 15,21-21-15,-43 43 0,43-43 16,0 21-16,0-20 0,21 20 16,0-21-16,0 0 0,0 0 15,0 22-15,21-22 0,0 0 16,0 0-16,0-21 0,22 0 0,-1 0 16,-21 0-16,64 0 15,-43-21-15,1 21 0,-1-21 16,0 0-16,1-22 0</inkml:trace>
  <inkml:trace contextRef="#ctx0" brushRef="#br0" timeOffset="13328.42">21145 635 0,'0'-21'15,"0"42"-15,0-63 0,-21 63 32,21 0-17,0 0-15,0 0 0,0 1 16,-21-1-16,21 0 0,0 21 0,-21-21 15,21 1-15,0 20 16,0-21-16,0 0 0,0 0 0,0 1 0,0-1 16,0 0-16,0 0 15,-21-21-15,21-21 47,0 0-47,0 0 0,0-1 16,0-20-16,0 21 0,21-21 0,-21 20 15,21-20-15,0 21 0,0-21 16,1-1-16,-1 22 0,0 0 0,0-21 16,0 20-16,22 22 0,-22-21 15,21 0-15,-21 21 0,22 0 0,-22 0 16,21 0-16,-21 21 0,22 0 16,-22 1-16,0-1 0,0 21 15,0-21-15,-21 22 0,0-1 0,0 0 16,0 1-16,0-22 0,0 21 15,0 0-15,-21-20 0,0-1 0,0 0 16,0 0-16,21 0 0,0 0 16,-22-21-16,22-21 31,22 0-31,-1-21 0,0 21 16,0-1-16</inkml:trace>
  <inkml:trace contextRef="#ctx0" brushRef="#br0" timeOffset="13568.2">22034 572 0,'0'0'0,"0"21"31,0 0-31,0 21 16,0-21-16,0 1 15,0-1-15,0 21 0,-21-21 0,21 22 16,-21-1-16,0-21 15,21 21-15,0-20 0,-21-1 16,21 0 0,0-42 15,21 0-31,0-1 0</inkml:trace>
  <inkml:trace contextRef="#ctx0" brushRef="#br0" timeOffset="13948.23">22013 296 0,'0'0'0,"0"-21"0,-63 21 15,42 0 1,-22 0-16,22 0 0,0 21 16,-21 1-16,42-1 15,0 0-15,0 0 0,0 0 0,0 0 16,0 22-16,21-43 15,0 21-15,21 0 0,1-21 16,-22 0-16,21 0 16,0 0-16,1-21 15,-22 0-15,0-22 16,-21 22-16,0 0 0,0 0 16,0 0-16,0 0 0,-21-22 15,21 22-15,-21 21 0,-43 0 16,43 0-16,-21 0 0,21 0 15,-22 0-15,22 21 0,-42 22 16,41-22-16,1 0 0,21 0 16,0 0-16,0 0 0,0 22 15,0-22-15,0 0 0,0 0 0,43 0 16,-22-21-16,0 22 0,21-1 16</inkml:trace>
  <inkml:trace contextRef="#ctx0" brushRef="#br0" timeOffset="14361.55">22310 593 0,'0'0'0,"0"-21"15,0-1-15,0 44 47,0-1-47,-22 0 16,22 0-16,0 0 0,0 0 0,-21 1 15,21-1-15,-21 21 0,21-21 16,0 0-16,-21 22 0,21-22 0,0 0 16,0 0-16,0 0 0,0 1 15,0-1-15,21-21 0,0 21 0,0-21 16,1 0-16,-1 0 0,0 0 16,0 0-16,0 0 0,0-21 15,22 0-15,-22-1 0,0 1 0,0 0 16,0-21-16,1 21 0,-1-22 15,0 1-15,-21-22 16,0 22-16,0 21 0,0 0 0,0 0 16,0-1-16,0 1 15,0 0-15,0 42 32,0 0-17</inkml:trace>
  <inkml:trace contextRef="#ctx0" brushRef="#br0" timeOffset="15112.71">23114 529 0,'0'0'0,"-21"0"15,0 0 1,-1 21-1,22 1 1,0-1-16,0 0 0,0 0 16,0 0-16,0 0 15,0 1-15,0-1 0,0 0 0,0 21 16,0-21-16,0 1 0,0-1 16,0 0-16,0 0 0,-21 0 0,21 0 15,0 1-15,0-1 0,-21-42 47,21-1-31,0 1-16,0-21 0,0 21 15,0 0-15,0-22 0,0 22 16,21-21-16,-21 21 0,21-22 0,22 22 16,-22 0-16,0 0 0,21-22 15,-20 22-15,20 21 0,0-21 0,-21 0 16,43 21-16,-43 0 15,0 0-15,22 21 0,-22 0 16,21 22 0,-42-22-16,0 0 0,0 21 0,0-21 0,0 1 15,0 20-15,0 21 16,0-41-16,0-1 0,0 0 16,0 0-16,0 0 0,0 22 15,-21-43-15,21 21 16,-21-21-16,21-21 15,-21-1 1,21 1-16,0 0 16,0 0-16,0 0 0,0-22 0,0 22 15,0 0-15,21-21 0,0-1 16,0 22-16,21-21 0,-20 0 0,20-1 16,0 22-16,1-21 0,20 21 15,-21-1-15,22 1 0,-22 0 0,22 21 16,-22 0-16,0 0 0,1 21 15,-1 0-15,0 1 0,-20-1 0,-1 21 16,0-21-16,0 22 0,-21-1 0,0-21 16,0 21-16,0-20 15,0 20-15,-21-21 0,0 0 0,0 22 16,-1-22-16,1 0 0,0 0 16,0 0-16,0 0 0,-22 1 15,22-1-15,0-21 16,0 0-16,0 0 0</inkml:trace>
  <inkml:trace contextRef="#ctx0" brushRef="#br0" timeOffset="16604.33">931 2032 0,'0'0'0,"-21"0"0,0 0 16,0-21-1,0 21-15,42 0 63,0 0-47,0 0-16,21 0 0,-20 0 0,-1 0 15,21 0-15,0 0 0,-20 0 16,20 0-16,21 0 0,-20 0 0,20 0 15,-20 0-15,20 0 0,1 0 16,-1 0-16,1 0 0,-1 0 16,1 0-16,20 0 0,-20 0 0,84 0 15,-63 0-15,-1 0 16,1 0-16,0 0 0,20 0 16,86 0-16,-85 0 0,0 0 15,-22 0-15,22 0 0,0 0 16,0 0-16,0 0 0,21 0 0,-22 0 15,149-21-15,-148 21 16,21-21-16,-21 21 0,21 0 0,0-22 16,21 22-16,-21-21 15,0 21-15,0-21 0,127 0 16,-127 21-16,0-21 0,0 21 0,0-21 16,0 21-16,0 0 0,0-22 15,0 22-15,0 0 0,0-21 0,0 0 16,0 21-16,-21 0 0,127-21 15,-127 21-15,21 0 0,84-21 16,-105 21-16,0 0 16,0-21-16,0 21 0,-22-22 0,22 22 15,-21 0-15,-22 0 0,22-21 16,0 21-16,-22 0 0,22 0 0,-22-21 16,1 21-16,21-21 0,-22 21 0,1 0 15,-22 0-15,21-21 16,-20 21-16,41 0 0,-41-21 0,-22 21 15,0 0-15,0 0 0,0 0 16,1 0-16,-22-22 63,-22 22-48</inkml:trace>
  <inkml:trace contextRef="#ctx0" brushRef="#br0" timeOffset="17819.74">10774 1524 0,'0'0'0,"-21"0"0,-1 0 0,1 0 32,42 0 15,1 0-32,-1 0-15,0 0 0,0 0 16,0 0-16,0 0 0,1 0 0,20 0 15,-21 0-15,21 0 0,1 0 0,-1 0 16,22 0-16,-22 0 0,0 0 16,22 0-16,-1 0 0,-20 0 0,84 0 15,-85 0-15,21 0 16,1 0-16,21 0 0,-22 0 0,22 0 16,63-21-16,-63 21 15,-1 0-15,1 0 0,0 0 16,-1 0-16,64-21 0,-42 21 15,-21 0-15,0 0 0,20 0 16,-20 0-16,21 0 0,0 0 16,-22 0-16,22 0 0,106-21 15,-106 21-15,0 0 0,-1 0 0,1 0 16,21 0-16,-21 0 0,0 0 16,0-22-16,21 22 0,0 0 0,-21 0 15,21 0-15,0 0 0,127 0 16,-127 0-16,-22 0 0,22 0 15,0 0-15,-21-21 0,275 21 16,-275 0-16,21 0 16,0 0-16,0 0 0,275 0 15,-275-21-15,21 21 16,-21 0-16,0 0 0,22-21 16,-22 21-16,21 0 0,0 0 0,0 0 15,-21 0-15,0-21 0,21 21 16,-21 0-16,0 0 0,21 0 0,1 0 15,-22 0-15,0-21 0,0 21 16,0 0-16,21 0 0,-21 0 16,0 0-16,0 0 0,0 0 0,0 0 15,0 0-15,-21 0 0,-1 0 16,1 0-16,21 0 0,-21 0 0,0 0 16,0 0-16,0 0 0,-1 0 15,1 0-15,-21 0 0,0 0 0,20 0 16,-20 0-16,21 0 0,-21 0 15,-1 0-15,22 0 0,-21 0 0,63 0 16,-63 0-16,-22 0 16,1 0-16,-1 0 0,1 0 0,-22 0 15,21 0-15,-20 0 0,41 0 16,-62 0-16,-1 0 16,0 0-16,0 0 0,0 0 15,-21-22-15,0 1 94</inkml:trace>
  <inkml:trace contextRef="#ctx0" brushRef="#br0" timeOffset="17952.72">23770 1291 0,'0'0'0,"21"0"31,-63 0 16,21 0-31,0 0-16</inkml:trace>
  <inkml:trace contextRef="#ctx0" brushRef="#br0" timeOffset="20847.25">529 2858 0,'-21'0'0,"0"0"15,0 0-15,-1 0 0,22 21 32,22-21-17,-1 0-15,21 0 16,0 0-16,1 0 0,-1 0 0,22 0 15,-22 0-15,0 0 0,22 0 16,-22 0-16,0 0 0,22 0 16,-22 0-16,1 0 0,-1 0 15,0 0-15,1 0 0,-1 0 0,0 0 16,-21 0-16,1 0 0,-1 0 0,0 0 16</inkml:trace>
  <inkml:trace contextRef="#ctx0" brushRef="#br0" timeOffset="21284.13">1122 2942 0,'0'0'0,"-21"0"0,-1 0 15,1 0 1,21 21-1,-21-21-15,0 22 0,21-1 16,0 0 0,0 0-16,0 0 0,0 0 0,0 1 15,0 20-15,0-21 0,0 21 16,0 1-16,21-1 0,-21 0 0,21 1 16,-21-1-16,0 0 0,21 22 15,-21-22-15,0 1 0,0-1 16,0-21-16,0 106 15,-21-106-15,0 22 16,21-22-16,-21 0 0,0-21 0,-22 21 16,22 0-16,-21-21 0,-43 0 15,43 0-15,0 0 16,-22 0-16,22 0 0,-22-21 16,22 0-16,0 21 0,-1-21 15,1 0-15,21-1 0,0 22 0,-1-21 16,1 21-16,21-21 0,0 0 15,0 0-15,21 21 0,1 0 16,-1-21-16,0 21 0,21-22 16,-21 22-16,22-21 0</inkml:trace>
  <inkml:trace contextRef="#ctx0" brushRef="#br0" timeOffset="21821.53">1524 3387 0,'0'0'0,"0"-21"0,0-1 15,0 1-15,-21 0 16,0 0-16,-22 0 0,22 21 16,0-21-16,0 21 0,0 0 15,-22 0-15,22 21 0,-21 0 16,21 0-16,-1 0 0,-20 22 0,21-22 15,0 21-15,0 0 16,-1 1-16,1-1 0,21 0 0,-21 1 16,21-1-16,0 22 15,0-43-15,0 0 0,21 0 0,0 0 16,1-21-16,-1 0 0,21 0 16,-21 0-16,22 0 0,-22 0 15,21-21-15,-21 21 0,22-21 0,20-43 16,-42 43-16,0 0 15,1-21-15,-22 21 0,0-22 0,0 1 16,0 0-16,0 20 0,0-20 16,0 0-16,0 21 0,0-1 0,0 1 15,0 42 17,0 1-32,0-1 0,0 0 0,0 0 15,0 21-15,0-20 16,0 20-16,0-21 0,0 21 0,0-20 15,0-1-15,21 0 0,0 21 16,-21-21-16,21 1 0,0-1 16,0-21-16,1 0 15,-1 0-15,0 0 0,-21-21 16,21-1-16,0 1 16</inkml:trace>
  <inkml:trace contextRef="#ctx0" brushRef="#br0" timeOffset="22055.68">1799 3260 0,'0'0'0,"0"-21"0,0 42 31,0 0-15,0 0-16,0 21 0,0-20 16,0 20-16,21-21 0,-21 21 0,21 1 15,-21-22-15,22 21 0,-22-21 16,0 1-16,0 20 0,0-21 15,21 21-15,0-20 16,0-22 0,0-22-1,-21 1-15,21 0 16</inkml:trace>
  <inkml:trace contextRef="#ctx0" brushRef="#br0" timeOffset="22292.53">2222 3239 0,'0'0'0,"-21"21"31,0 21-15,0-21-16,0 0 16,0 1-16,-1 20 0,1-21 0,0 21 15,0-20-15,0 20 0,0-21 16,-1 0-16,22 22 0,0-22 0,-21 0 15,21 0-15,0 0 16,21-21 0,1 0-1</inkml:trace>
  <inkml:trace contextRef="#ctx0" brushRef="#br0" timeOffset="22799.45">2709 3323 0,'0'0'0,"21"-21"0,-21 0 0,0 0 16,0 0-16,0-1 15,-21 1-15,0 21 0,0 0 0,0 0 16,0 0-16,-1 0 16,1 0-16,0 21 0,0 1 15,0-1-15,-22 0 0,22 21 0,0-21 16,0 22-16,21-1 0,-21-21 15,0 43-15,-1-22 0,22-21 16,0 22-16,0-22 0,0 0 16,0 0-16,0 0 0,0 0 15,22-21-15,-1 0 0,0 0 16,0 0-16,21 0 16,-20-21-16,20 0 0,-21 0 0,0 0 15,22 0-15,-1-43 16,-21 22-16,0-1 0,0 1 0,1 21 15,-22-21-15,21-1 0,-21 1 16,0 21-16,0 0 0,0-1 0,0 1 16,0 42-1,0 1 1,0-1-16,0 21 0,0 0 16,0-20-16,0 20 0,0 0 15,0 1-15,0-22 0,0 21 16,0 43-16,21-64 15,0 0-15,0-21 0,0 21 16,1-21-16,41 0 0,-42 0 16,0 0-16,22 0 0,-22-21 0,21 0 15,-21 0-15</inkml:trace>
  <inkml:trace contextRef="#ctx0" brushRef="#br0" timeOffset="23328.39">4085 2900 0,'0'0'0,"0"-21"15,21-22-15,-21 22 16,0 0-16,0 0 15,-21 21-15,0-21 0,0 21 16,0 0-16,-1 0 0,1 0 16,0 0-16,0 0 0,-21 21 0,-1 21 15,1 1-15,21-22 0,-22 21 16,22 0-16,-21 1 0,0 41 16,20-20-16,1-1 15,0-20-15,21 20 0,0 1 16,-21-22-16,21 22 0,0-22 0,0 0 15,0-21-15,0 22 0,21-22 16,0 0-16,22 0 0,-1 0 16,-21-21-16,21 0 0,1 0 15,-22 0-15,21 0 0,1-21 16,-1 0-16,0 0 0,22-21 16,-22-1-16</inkml:trace>
  <inkml:trace contextRef="#ctx0" brushRef="#br0" timeOffset="24092.39">4360 3133 0,'0'0'0,"21"0"0,-42 0 31,0 21-31,0 0 0,21 0 16,-21 0-16,0 22 0,21-22 16,0 21-16,-22-21 0,22 22 0,-21-22 15,21 21-15,0-21 0,0 1 16,0 20-16,0-21 0,21-21 15,1 21-15,-1-21 16,0 0-16,0 0 0,0 0 0,0-21 16,22 0-1,-22 0-15,0 0 0,21-22 16,-42 22-16,0 0 0,0-21 16,0 20-16,0 1 0,0-42 15,-21 42-15,0-1 0,0 1 0,0 21 16,0-21-16,-43 21 15,43-21-15,21 0 32,21 21-32,0 0 0,0-21 0,43-1 15,-22 22-15,1 0 16,-1 0-16,21 0 0,-20 0 16,41 22-16,-41-1 0,-1 0 15,0 0-15,1 0 0,-22 0 16,0 22-16,21-1 0,-42 0 15,22-20-15,-22 20 0,0-21 16,0 0-16,0 43 16,0-43-16,0 0 0,0 21 0,0-20 15,-22-22 1,1 0-16,0-22 16,21 1-1,-21 0-15,21 0 0,0 0 16,0-22-16,0 22 0,0-21 0,0 0 15,0-1-15,0 1 0,21 21 16,0-22-16,0 1 0,22 0 0,-22 21 16,21-1-16,1 1 0,-1 0 15,0 0-15,1 0 0,-1 21 0,-21 0 16,21 0-16,1 21 0,-22 0 16,21 21-16,-21-20 0,1 20 15,-22 43-15,0-43 0,0 0 16,0-21-16,0 22 0,-22-1 15,1-21-15,21 22 0,-21-22 0,0 0 16,21 0-16,0 0 16,-21-21-16,42-21 47,-21 0-47,21 0 0,0 21 0,22-21 15,-22-1-15</inkml:trace>
  <inkml:trace contextRef="#ctx0" brushRef="#br0" timeOffset="24360.3">6244 2921 0,'0'0'0,"-21"0"16,0 0-16,0 0 0,-1 0 15,1 21-15,-21-21 0,21 43 16,-22-22-16,1 0 0,0 0 0,21 21 15,-22 1-15,22-1 0,-21 0 16,21 1-16,-1-1 0,1 0 0,21-20 16,-21 20-16,21-21 0,0 0 15,0 0-15,0 1 0,21-1 0,22 0 16,-22-21-16,42 0 16,-20 0-16,-1 0 0,0 0 15,1-21-15,-22 0 0,21-1 0,22-20 16,-43 21-16</inkml:trace>
  <inkml:trace contextRef="#ctx0" brushRef="#br0" timeOffset="25006.34">6329 3175 0,'0'0'15,"-21"0"1,-1 0-16,22 21 31,22-21-15,-1 0-16,0 0 0,0 0 15,0 0-15,0 0 0,1 0 16,62-42-16,-63 21 16,1 0-16,-1-1 0,-21 1 15,21 21-15,-21-21 0,0 0 16,0 0-16,0 0 16,-21 21-16,0 0 0,-1 0 0,1 0 15,-21 0-15,21 21 0,0 0 16,-22 0-16,22 0 0,0 22 0,0-22 15,0 21-15,-1 0 0,22 1 16,0-22-16,-21 21 0,21-21 0,0 43 16,0-43-16,0 0 15,21 0-15,1 1 0,20-22 16,43 0-16,-22 0 0,-21 0 16,22 0-16,-1 0 0,1 0 15,105-85-15,-126 64 16,-1-22-16,0 22 0,1-21 15,20-64-15,-42 64 16,-21-1-16,21 1 0,-21 21 16,0 0-16,0 42 31,-21 0-31,21 0 16,-21 22-16,21-1 0,0-21 0,-21 21 15,0 22-15,0-22 0,21 22 16,-22-22-16,22 22 0,-21-22 15,21 21-15,0 1 0,0-1 0,0 64 16,0-42-16,0-21 0,0 84 16,0-64-16,0-20 15,0-1-15,0 1 0,0-1 0,0 1 16,0-1-16,0 1 0,0-22 0,-21 22 16,21-22-16,-21-21 0,21 22 15,-21-22-15,21-42 16,0-22-16,0 22 0,21-21 15,-21-1-15,21 1 0</inkml:trace>
  <inkml:trace contextRef="#ctx0" brushRef="#br0" timeOffset="25322.75">7133 3493 0,'0'0'0,"0"-64"0,0 22 15,0-1-15,0-168 31,0 190-31,21-1 0,22-20 16,-22 42-16,0 0 16,0 0-16,0 0 0,0 0 0,22 21 15,-22 0-15,0-21 16,-21 22-16,21 20 0,0 43 16,-21-64-16,0 21 15,0-21-15,-21 22 0,0-22 16,-21 42-16,-1-42 0,22 1 15,0-1-15,-21 0 0,21-21 16,-1 0-16,22-21 31,0 0-31,22-1 16,-1 1-16,0 0 0,0-21 0</inkml:trace>
  <inkml:trace contextRef="#ctx0" brushRef="#br0" timeOffset="25561.04">7768 2794 0,'21'-21'0,"-42"42"0,42-63 16,-21 63 15,0 21-31,0-21 16,-21 1-16,0 20 0,21-21 0,-21 21 15,0 43-15,-1-43 0,1 43 16,21-43-1,-21 1-15,0 41 0,0-41 16,21-22-16,0 42 16,0-41-16,21-22 0,0 0 15,43-22 1,-43 22-16</inkml:trace>
  <inkml:trace contextRef="#ctx0" brushRef="#br0" timeOffset="25888.79">8213 3048 0,'0'0'16,"21"-21"-16,-21 0 0,0 0 16,-21 21-1,-1 0-15,1 0 16,0 21-16,-21-21 0,21 21 16,-1 0-16,22 0 0,0 0 15,0 1-15,0-1 0,0 0 16,0 21-16,22-42 15,-1 21-15,21 1 0,-21-1 0,0-21 16,1 21-16,-22 0 16,21-21-16,0 21 0,-21 0 0,0 1 15,0-1 1,0 0-16,-21-21 0,0 0 16,-22 21-16,22-21 0,0 21 0,-43-21 15,22 0-15,21 0 0,0 0 16,0-21-16,-1 0 0,-20-21 15,42-1-15,-21 22 0,21-21 16</inkml:trace>
  <inkml:trace contextRef="#ctx0" brushRef="#br0" timeOffset="26097.21">7535 2921 0,'0'0'0,"43"0"31,-22 0-31,0 0 0,21 0 0,-21-21 0,22 21 16,-1 0-16,0 0 15,1 0-15,-1 0 0,43-21 16,-64 21-16,21 0 0,1 0 16,-22 0-16</inkml:trace>
  <inkml:trace contextRef="#ctx0" brushRef="#br0" timeOffset="27871.45">12404 1736 0,'0'-64'31,"0"43"-31,0 0 16,0 0 15,0 42-15,0 0-1,0 0-15,0 0 0,0 1 0,0-1 16,0 0-16,0 21 0,0-21 0,0 22 16,0-1-16,0 0 0,21 22 15,-21-22-15,0 85 16,0-84-16,0-1 16,0 0-16,0 22 0,0-22 15,0 127-15,0-105 16,0-22-16,21 22 0,-21-22 15,0 22-15,21 41 0,-21-62 16,0 20-16,0 43 0,0-64 16,21 85-1,-21-84-15,0 20 0,0 1 0,0-22 0,0 22 16,0-22-16,0 85 16,0-85-16,21 22 0,-21-1 15,0 1-15,0-1 0,0 1 0,0-1 16,0 1-16,22-1 0,-1 64 15,-21-63-15,0-1 0,21 64 16,-21-42-16,21-22 0,-21 1 16,21-1-16,-21 22 0,21-21 0,-21 63 15,22-64-15,-1 1 16,-21-1-16,0 1 0,21-1 0,0 22 16,-21-22-16,0 1 0,21-1 0,0 22 15,1 42-15,-22-64 16,0 86-16,21-86 0,-21 22 15,0-22-15,21 22 0,-21-22 16,0 170-16,0-169 16,21-1-16,-21 22 0,21-22 15,-21 22-15,0-21 0,21 84 16,-21-85-16,22 22 0,-22 42 16,21-64-16,-21 22 0,21 42 15,0-42-15,-21-22 0,0 22 16,0-22-16,21 22 0,0-21 0,-21 20 15,22-20-15,-22 20 0,21-20 0,-21 21 16,0-22-16,21 22 0,21 42 16,-42-43-16,0-20 0,21-1 15,1 22-15,-22-21 0,21-1 0,-21 85 16,21-63-16,0 0 16,-21-22-16,21 1 0,-21 20 0,0-20 15,21 84-15,-21-63 0,22-22 16,-22 1-16,0 20 0,0-20 15,21-1-15,0 64 0,0-63 16,-21-1-16,0 64 0,21-63 16,-21-1-16,21 64 0,-21-42 15,0-22-15,0 1 0,0-1 16,0 1-16,0 84 16,0-84-16,0-1 0,0 1 0,0 20 15,0-20-15,0-1 0,-21 1 0,0 84 16,21-85-16,0 1 0,0-1 15,0 1-15,0-1 0,0 64 16,0-42-16,0-21 0,-21 63 16,21-64-16,0 1 0,0-22 15,-21 21-15,21 1 0,0 21 0,0 42 16,-21-64-16,21 1 16,0-1-16,-22 1 0,22-1 0,0 128 15,0-128-15,0 1 16,-21 63-16,21-85 15,-21 85-15,21-64 16,0 1-16,0-1 0,0 1 0,-21-22 16,-21 149-1,42-128-15,-22 1 0,1-1 0,0 22 16,0-22-16,-21 128 16,20-149-16,22 22 0,-21 63 15,0-85-15,21 22 0,-21 41 16,21-62-16,0-1 0,0 22 15,0-22-15,-21 0 0,21 43 16,0-43-16,-21 22 0,21-22 0,0 43 16,0-43-16,0 0 0,0 1 15,0-1-15,0 0 0,0 43 16,0-43-16,0 1 0,0-1 16,0 0-16,-22 1 0,22-1 15,0 0-15,0 1 0,-21 719 78,21-720-78,0 0 0,0 1 0,0-22 16,0 21-16,0-21 0,0 22 16,0-22-16,0 0 0,0 0 15,21-21-15,-21-21 31,0 0-31</inkml:trace>
  <inkml:trace contextRef="#ctx0" brushRef="#br0" timeOffset="29252.76">13293 2773 0,'0'0'0,"0"-21"16,0 0-1,0-1-15,0 1 16,0 42 15,0 22-15,0-22-16,0 0 0,0 21 16,0-20-16,0 20 0,-22 0 15,22 1-15,0-1 0,0 0 0,0 1 16,0 20-16,0-21 0,0 1 0,0-1 15,0 0-15,0 43 16,0-64-16,22 22 0,-1-22 16,-21 0-16,21-21 0,0 21 0,0-21 15,0 0-15,1 0 16,-1 0-16,0 0 0,64-42 16,-64 21-16,0-22 0,21 22 15,-21-21-15,22-1 0,20-62 16,-42 62-16,22 1 0,-22-22 0,0 22 15,0-21-15,0 20 0,-21-63 16,0 43-16,0 21 0,0-1 16,0 22-16,0-21 0,0 21 15,0-1-15,0 44 32,0-1-17,0 0-15,0 0 0,0 21 16,0-20-16,0-1 0,0 0 15,0 0-15,22 21 0</inkml:trace>
  <inkml:trace contextRef="#ctx0" brushRef="#br0" timeOffset="29640.76">14287 3027 0,'0'0'0,"22"0"15,41-42 1,-42 42-16,-21-22 0,0 1 15,0 0-15,0 0 16,-21 21 0,0 0-16,0 0 0,0 0 15,-22 0-15,1 21 0,21 0 16,-22 0-16,22 1 0,0-1 0,0 0 16,21 0-16,0 0 15,0 0-15,21 1 0,0-1 0,0-21 16,43 42-16,-43-42 15,21 21-15,-20-21 0,20 21 0,-21-21 16,0 0-16,0 22 0,-21-1 16,0 0-1,-21-21-15,-21 21 0,21-21 16,-22 0-16,-84 21 16,106-21-16,-42 0 15,42 0-15,-1 0 0,44 0 16,-1-21-1,0 21-15,0-21 0,21 21 16</inkml:trace>
  <inkml:trace contextRef="#ctx0" brushRef="#br0" timeOffset="29990.15">14584 3196 0,'21'0'15,"0"0"1,0 0-16,0-21 16,1 0-16,-1 21 0,-21-21 15,21 0-15,0 21 0,0-22 16,0 1-16,-21 0 0,0 0 16,0 0-16,-21 21 15,0 0 1,0 0-16,0 21 0,0-21 15,-1 21-15,1 0 0,0 0 16,0 22-16,0-22 0,0 0 0,21 21 16,-22-20-16,22-1 0,0 21 0,0-21 15,0 0-15,0 1 0,22-22 16,-1 21-16,0 0 0,0-21 0,21 0 16,22 0-16,-22 0 15,1-21-15,-1 0 0,21 21 0,-20-22 16</inkml:trace>
  <inkml:trace contextRef="#ctx0" brushRef="#br0" timeOffset="30505.87">15557 3048 0,'0'0'0,"0"-21"15,0 0-15,0 0 0,0-1 16,0 1 0,-21 21-16,0-21 0,0 21 15,0 0-15,-64 0 16,43 21-16,-1-21 0,22 21 0,-21 1 15,0-1-15,-1 0 0,-20 42 16,42-20-16,-22-22 0,22 21 16,0-21-16,21 22 0,0-22 0,0 0 15,0 0-15,0 43 16,21-64-16,0 0 0,0 0 16,1 0-16,20 0 0,-21 0 15,21-21-15,1-1 0,-22 1 16,64-21-16,-43 21 0,-21-22 15,21 22-15,1-21 0,-22 21 16,64-106-16,-43 84 16,-21-20-16,0 21 0,0-1 15,1-20-15,20-22 16,-42 43-16,21-1 0,-21 1 16,0 21-16,-21 42 15,0 0 1,0 22-16,-1-22 0,22 42 15,-21-20-15,21-1 0,-21 0 0,21 64 16,0-64-16,-21 1 0,21-1 16,0-21-16,0 22 0,21 20 15,-21-21-15,21-20 0,22 20 16,-22-42-16,0 21 16,0-21-16,0 0 0,22 0 0,-22 0 15,21 0-15,0-21 16,-20 21-16,-1-21 0,21 0 0,-21-1 15,64-20-15</inkml:trace>
  <inkml:trace contextRef="#ctx0" brushRef="#br0" timeOffset="30794.22">17208 2815 0,'0'21'31,"0"1"-31,0-1 0,0 0 16,0 0-16,-21 0 0,21 22 0,0-22 16,-21 0-16,21 0 0,-21 0 15,21 0-15,0 1 16,-21 20-16,21-63 47,0 0-47,0-1 15</inkml:trace>
  <inkml:trace contextRef="#ctx0" brushRef="#br0" timeOffset="30968.15">17208 2582 0,'0'0'15,"0"-21"-15,-21 21 0,0 0 16,21-21-16,-21 21 16,21 21-1,0 0 1,0 1-16,0-1 0,21-21 16,0 0-16,0 21 0,1-21 15,20 0-15</inkml:trace>
  <inkml:trace contextRef="#ctx0" brushRef="#br0" timeOffset="31412.85">17653 2752 0,'0'0'0,"0"21"32,0 0-32,0 0 0,0 0 0,0 1 15,0 20-15,0-21 0,0 0 0,0 0 16,0 22-16,0-22 0,0 0 15,0 0-15,21 0 0,-21 22 0,0-22 16,0 0-16,0 0 0,0 0 16,0 1-16,0-1 0,-21 0 15,0-21-15,21-21 32,0 0-32,0-1 15,0 1-15,0-21 0,0 21 16,21-22-16,0 1 0,0 21 0,0-21 15,1-1-15,41-41 0,-42 62 16,22-20-16,-22 21 0,21 0 16,43 0-16,-43 21 15,-21 0-15,22 0 0,-1 21 16,-21 0-16,43 42 16,-43-41-16,21 41 15,-42-21-15,0-20 0,0 20 0,0 21 16,0-41-16,-21 20 15,0-21-15,0 0 0,-1 22 16,1-22-16,-42-21 16</inkml:trace>
  <inkml:trace contextRef="#ctx0" brushRef="#br0" timeOffset="32156.37">20129 2858 0,'0'-22'15,"0"1"-15,0 0 16,0 0 0,0 0-16,22 0 0,-1-1 0,-21 1 15,21 0-15,0 0 0,-21 0 16,0-22-16,0-20 16,0 42-16,0 0 15,-42 21-15,21 0 0,-85-22 16,63 22-16,1 22 15,0-22-15,-1 21 0,-41 63 16,41-62-16,43-1 16,0 21-16,0-21 0,0 0 0,22 43 15,-1-22-15,21-21 0,-21 1 16,22 20-16,-1-21 0,85 64 16,-106-64-16,21 21 15,-20-21-15,-1 1 0,0-1 16,-21 21-16,0-21 0,0 0 15,-42 1-15,-22 20 0,1-42 16,-64 21-16,63-21 0,1 0 16,-1 0-16,1 0 0,-1 0 15,1 0-15,-22-42 16,43 21-16,-1-1 0,22 1 16,0 0-16,0-21 0,0-1 15,21 1-15,0 21 0,0 0 0,0 0 16,21-1-16,0 1 0,21 0 15,1 21-15,-1-21 0,0 21 0,1 0 16,20 0-16,1-21 0,-22 21 16,21 0-16</inkml:trace>
  <inkml:trace contextRef="#ctx0" brushRef="#br0" timeOffset="32509.38">20362 3112 0,'21'0'15,"-42"0"-15,64 0 0,-22 0 16,0 0-16,0 0 16,0-22-16,-21 1 0,21 21 0,1-21 15,-1 0-15,0 0 0,0 0 16,0-1-16,0 1 0,1 0 16,-22 0-16,21 0 0,-21 0 15,0-1-15,0 1 0,-21 21 0,-1 0 16,1 0-16,-42 0 15,42 21-15,-1 1 0,-20-1 16,21 21-16,0-21 0,-43 85 16,64-85-16,-21 22 15,21-22-15,0 0 0,0 42 16,21-41-16,0-1 0,1-21 16,-1 0-16,21 0 0,-21 0 15,64 0-15,-43 0 0,1 0 16,-1-21-16,0-1 0,1 1 15,41-21-15,-63 21 16</inkml:trace>
  <inkml:trace contextRef="#ctx0" brushRef="#br0" timeOffset="32752.71">21103 2582 0,'0'0'0,"0"-63"0,0-106 31,0 147-31,-21 22 16,21 22-1,-21 20-15,21 0 0,0 1 16,0 20-16,0 1 0,-21 41 16,21-62-16,-22 20 0,22-20 0,0-1 15,-21 0-15,21 1 0,0 20 16,0-42-16,0 0 0,0 1 16,0-1-16,0 0 15,21-21 16,-21-21-31,22 21 0</inkml:trace>
  <inkml:trace contextRef="#ctx0" brushRef="#br0" timeOffset="33104.39">21167 3027 0,'21'0'47,"0"0"-47,0 0 15,0 0-15,0-21 0,1 21 16,-1 0-16,0-21 0,0 21 0,21-22 16,-20 1-16,20 21 15,-21-21-15,-21 0 0,21 0 16,-21 0-16,-21 21 16,0 0-1,0 0-15,0 0 0,-1 21 0,-41 0 16,42 0-16,0 0 15,-1 0-15,1 1 0,0 20 0,0-21 16,21 21-16,0-20 16,0-1-16,0 0 0,0 0 15,0 0-15,42-21 16,-21 0-16,1 0 0,-1 0 16,21 0-16,-21 0 0,22 0 0,-1-21 15,0 21-15,1-21 0,20 21 16</inkml:trace>
  <inkml:trace contextRef="#ctx0" brushRef="#br0" timeOffset="33564.49">21929 2921 0,'0'0'0,"21"-21"0,-21 0 0,0 42 47,0 0-47,-21-21 0,21 21 15,-22 22-15,22-22 0,0 0 16,0 0-16,0 0 0,-21 0 0,21 1 15,0-1-15,-21 0 16,21 0-16,0 0 0,0 0 16,0-42 15,0 0-15,0 0-16,0 0 0,0 0 15,0-1-15,0 1 0,21-21 16,0 21-16,1 0 0,-1-22 15,0 22-15,0-21 0,21-1 16,1 22-16,-1-21 16,-21 42-16,22 0 0,-22 0 15,0 0-15,0 21 0,21 0 0,1 22 16,-22-22-16,-21 0 16,0 21-16,0-21 0,0 22 0,0-22 15,0 21-15,0-21 0,-21 1 16,21-1-16,-21 0 15,-1 0-15,1-21 0,21 21 16,0-42 15,21 21-31,1-21 0,-22 0 16,21 0-16</inkml:trace>
  <inkml:trace contextRef="#ctx0" brushRef="#br0" timeOffset="33779.36">22648 2815 0,'0'0'0,"0"-21"16,0 42 0,0 0-16,0 1 15,0-1-15,-21 21 16,21-21-16,0 0 0,-21 1 0,21-1 16,-21 0-16,21 0 0,-21-21 15,21 21-15,0 0 0,0 1 16,0-44 15,21 1-15</inkml:trace>
  <inkml:trace contextRef="#ctx0" brushRef="#br0" timeOffset="33963.51">22627 2540 0,'0'0'0,"-85"0"31,64 0-31,21 21 31,0 0-31,0 1 0,0-1 16,21-21 0,1 21-16,-1-21 0,0 0 0,0 21 15</inkml:trace>
  <inkml:trace contextRef="#ctx0" brushRef="#br0" timeOffset="34361.41">23114 2731 0,'0'0'0,"-21"0"0,0 21 16,21 0-16,-22 0 15,1 0-15,21 0 0,-21 1 16,0-1-16,21 0 0,-21 0 0,21 0 15,0 0-15,0 1 0,-21-1 16,21 0-16,0 0 0,0 0 0,0 0 16,0 1-16,21-22 0,0 21 15,0-21-15,21 0 16,-20 0-16,-1 0 0,21 0 16,-21 0-16,0 0 0,1 0 0,-1-21 15,0-1-15,0 22 0,0-21 16,0-21-16,-21 21 0,0 0 15,0-1-15,0 1 0,0 0 16,0 0-16,0 0 0,0 0 0,0-1 16,0 1-1,0 42 17,0 1-17,22-22-15,-1 21 16</inkml:trace>
  <inkml:trace contextRef="#ctx0" brushRef="#br0" timeOffset="35079.9">23622 2879 0,'0'0'0,"0"-21"32,0-1-32,0 44 31,0-1-31,-21-21 15,21 21-15,0 0 0,-21 0 16,21 0-16,0 1 0,0-1 16,0 0-16,-22 0 0,22 0 15,0 0-15,0 1 16,0-1 0,0-42 15,-21 21-16,21-22-15,0 1 0,0 0 16,0 0-16,0 0 0,0 0 16,0-1-16,21 1 0,22-21 15,-22 21-15,0 0 16,21-1-16,1 1 0,-22 21 16,0 0-16,0 0 0,0 0 15,22 0-15,-22 0 0,0 0 16,0 21-16,-21 1 0,0-1 15,21 0-15,-21 0 0,0 0 0,0 0 16,0 1-16,0-1 16,0 21-1,0-21-15,0 0 0,-21-21 16,0 0 0,0 0-1,0-21 1,21 0-16,0 0 15,0 0-15,0 0 0,0-1 16,21 22-16,0-21 0,0 0 16,22 0-16,-22 0 0,21-22 0,0 22 15,1 21-15,-1-21 0,43 0 16,-64 21-16,21 0 0,1 0 16,-22 0-16,0 21 15,0 0-15,-21 0 0,0 1 0,0-1 16,0 21-16,0 0 15,0-20-15,-21-1 0,0 0 16,21 0-16,-43 21 0,22-20 16,21-1-16,-21 0 15,0 0-15,21 0 0,-21-21 16,21 21-16,-43 1 16,22-22-16,0 0 0</inkml:trace>
  <inkml:trace contextRef="#ctx0" brushRef="#br0" timeOffset="36875.53">1079 4360 0,'0'0'0,"-21"0"0,-21 0 16,0-21-16,-1 21 15,22 0-15,-21 0 0,21 0 16,-1 0-16,1 0 16,0 0-16,0 0 15,0 0-15,42 0 47,0 0-47,0 0 0,22 0 0,-22 0 16,0 0-16,21 0 0,43 0 15,-43 0-15,1 0 0,20 0 16,1 0-16,-1 0 0,1 0 16,-1 0-16,22 0 0,-22 0 0,22 0 15,0 0-15,-22 0 0,212 0 16,-190 0-16,21 0 15,0 0-15,-1 0 16,255 0-16,-254 0 16,21 0-16,127 0 0,-106-21 15,106 21 1,-106 0-16,-21 0 0,170-21 0,-149 21 16,0 0-16,148-21 15,-169 21-15,43 0 0,126-21 16,-127 21-16,149-43 15,-170 43-15,21-21 0,170 0 16,-170 0-16,1 21 0,190-21 16,-191-1-16,21 1 0,-20 21 15,-1-21-15,0 21 0,22-21 16,148 0-16,-170 0 0,21 21 16,-20-22-16,-1 22 0,22-21 15,190 0-15,-212 0 0,21 21 16,-20-21-16,20 21 0,1-21 15,-22 21-15,0-22 0,22 22 0,-22 0 16,22-21-16,-22 21 0,0-21 0,1 21 16,-1-21-16,0 21 0,1 0 15,20-21-15,128 21 0,-149-21 16,0 21-16,1 0 0,-1-22 16,-21 22-16,191-21 15,-191 21-15,21 0 0,149-21 16,-149 21-16,-21 0 0,1-21 15,-1 21-15,21-21 0,-21 21 0,22 0 16,-22 0-16,0-21 0,0 21 16,0 0-16,22 0 0,-22-22 0,0 22 15,0 0-15,-21 0 0,21 0 0,-21-21 16,0 21-16,0 0 0,148 0 16,-148 0-16,0-21 0,0 21 15,22 0-15,-22 0 0,0 0 16,21 0-16,0-21 0,-21 21 15,21 0-15,-21 0 0,0 0 0,0 0 16,127 0-16,-127-21 0,0 21 16,0 0-16,-21 0 0,21 0 15,-21 0-15,0 0 0,-1-21 16,1 21-16,0 0 0,21 0 0,-21-22 16,0 22-16,0-21 0,-1 21 15,1 0-15,0-21 0,0 21 0,21 0 16,-21 0-16,21-21 0,-21 21 15,-1 0-15,1 0 0,0 0 0,-21-21 16,21 21-16,-22 0 0,22 0 16,0 0-16,0 0 0,0-21 0,-22 21 15,22 0-15,-21 0 0,21 0 16,-22-22-16,-20 22 0,169-21 16,-170 21-16,-21 0 15,22 0-15,-22-21 0,1 21 16,-22 0-16,21 0 0,-21-21 0,22 21 15,-22 0-15,0 0 0,0 0 16,0-21-16,0 21 31,-21-21 32,-21-1-48,0 22-15,-21-21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10:54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381 0,'0'-21'0,"-21"21"16,0 0 15,21 21-31,0 0 16,0 0-16,0 1 0,0-1 16,0 0-16,0 0 15,0 0-15,21-21 0,21 21 16,-20-21-16,-1 0 15,0 0-15,0 0 0,21 0 16,-20 0-16,41-42 0,-42 42 16,22-42-16,-22 21 0,0-1 15,21-20-15,-42 21 16,0-21-16,0 20 16,0 1-16,0 0 0,0 0 0,0 0 15,-21 42 16,21 0-31,-21 21 16,21-20-16,0-1 0,0 21 0,0 0 16,0 1-16,0-1 0,0 0 15,0 1-15,0-1 0,0 22 0,0-1 16,0 1-16,0-22 0,0 21 16,0 1-16,0-22 0,0 22 15,0-22-15,0 0 0,0 43 16,0-43-16,0 1 0,0-22 15,0 0-15,0 21 0,0-20 16,-21-1-16,0 0 0,-1-21 16,-41 21-16,21-21 0,-1 0 15,-20 0-15,20 0 0,-20 0 16,-85-42-16,105 21 16,1 21-16,0-22 0,21 1 15,-43 0-15,64 0 16,-21 21-16,21-21 15,0 0-15,21-1 16,0 22-16,0 0 0,22-21 0,-22 21 16</inkml:trace>
  <inkml:trace contextRef="#ctx0" brushRef="#br0" timeOffset="538.46">8615 847 0,'0'21'31,"0"0"-31,0 0 0,0 22 0,0-22 16,0 0-16,0 21 0,0 1 0,0-22 15,0 21-15,0-21 0,0 22 16,0-22-16,0 0 0,0 42 15,0-41-15,0-1 0,0 0 16,0 0-16,-21-21 31,21-21-31,-22 0 16,22 0-16,-21-1 0,21-20 16,0 21-16,0-21 15,-21-1-15,21 1 0,0 21 0,0-22 16,0 1-16,0 0 0,21 21 15,0-22-15,1 22 0,20-21 0,43 21 16,-43-1-16,21 22 16,43 0-16,-42 0 0,-22 22 15,0-1-15,1 0 0,-1 0 16,0 64-16,-20-64 0,-22 21 16,0 1-16,0-1 0,0-21 15,0 21-15,-22 1 0,22-22 16,-21 0-16,0 21 0,0-20 15,21-1-15,0 0 16,-21-21-16,21-21 16,0 0-1,0-1-15,0-20 0,21 21 16,-21-21-16,21 20 0</inkml:trace>
  <inkml:trace contextRef="#ctx0" brushRef="#br0" timeOffset="802.31">9525 487 0,'0'0'0,"0"-21"0,0-22 16,0 22-16,0 0 15,0 42 1,0 0 0,0 22-16,-21-1 0,21 0 0,0 1 15,0-1-15,0 0 0,0 22 16,0-22-16,0 22 0,0-22 15,0 0-15,0 1 0,0-1 16,0 0-16,-21-20 0,21 20 0,0 0 16,0-21-16,21-42 31,-21 0-31,21 21 16,-21-21-16</inkml:trace>
  <inkml:trace contextRef="#ctx0" brushRef="#br0" timeOffset="1006.32">9334 889 0,'0'0'0,"-21"21"0,0-21 0,42 0 47,0 0-31,22 0-16,-22 0 0,0-21 15,21 21-15,-20-21 0,20 21 0,-21-21 16,21 0-16,-20 21 0,20-22 16,-21 22-16,0 0 0</inkml:trace>
  <inkml:trace contextRef="#ctx0" brushRef="#br0" timeOffset="1383.27">9758 868 0,'0'0'15,"0"21"-15,0 0 16,0 0-16,21-21 31,21 0-31,-21-21 0,1 0 16,20 0-16,-21 21 0,0-21 16,22 0-16,-22-1 0,0 1 0,0 21 15,0-21-15,-21 0 16,0 0-16,-21 21 15,0 0-15,-21 0 16,20 0-16,-20 0 0,0 21 16,-1 0-16,22 0 0,-21 22 0,0-22 15,20 0-15,1 21 0,0 1 16,0-22-16,0 21 0,21 22 16,0-43-16,0 0 0,0 21 15,0-21-15,0 1 0,0-1 16,21-21-16,0 21 0,0-21 0,0 0 15,22 21-15,-22-21 0,21 0 16,22 0-16,-22 0 0,-21 0 16,22-21-16</inkml:trace>
  <inkml:trace contextRef="#ctx0" brushRef="#br0" timeOffset="1771.3">10223 953 0,'0'-22'0,"0"44"0,0-65 0,0 22 15,0 0-15,0 0 0,0 0 16,0-1-16,22 22 16,-1-21-16,0 21 15,0 0-15,0 0 0,0 0 0,1 0 16,-1 0-16,21 0 0,-21 0 16,0 0-16,22 21 0,-22 1 0,42 20 15,-63-21-15,22 21 0,-22-20 16,21-1-16,-21 21 0,0-21 15,0 22-15,0-22 0,-21 0 0,-1 0 16,22 0-16,-21 0 0,0 1 16,0-22-16,21 21 15,-21-21-15,0 0 0,21-21 32,0-1-32,0 1 0,0 0 0,0 0 15,0 0-15,0-22 0,0 22 16,21-21-16,0 21 0,-21-22 0,21 22 15,0-21-15,22 0 16,-22 20-16,0 1 0,21 0 16,-21 0-16,1 0 0,-1 21 15,0 0-15</inkml:trace>
  <inkml:trace contextRef="#ctx0" brushRef="#br0" timeOffset="2193.6">10922 699 0,'0'21'31,"0"0"-31,0 0 16,0 0-16,21 0 0,-21 22 15,0-22-15,21 0 0,-21 21 0,0-20 16,0-1-16,21 21 16,-21-21-16,22 43 0,-22-43 0,21 0 15,0 21-15,0-20 16,-21-1-16,21-21 15,0 0-15,1 0 16,-1 0-16,0 0 0,0-21 16,0-1-16,22-41 15,-22 42-15,0-22 0,0 22 16,0-21-16,0 0 0,1-1 0,-1-20 16,0 20-16,-21 22 0,21 0 15,-21 0-15,0 0 16,0 42 15,0 0-31,0 0 0,-21 0 16,21 1-1,0-1-15,-21-21 0,21 21 0,0 0 16,0 0-16,0 0 31</inkml:trace>
  <inkml:trace contextRef="#ctx0" brushRef="#br0" timeOffset="2429.46">11578 868 0,'0'0'0,"21"-21"0,-21 0 15,0-1 1,0 44 15,0-1-31,0 0 16,0 21-16,0-21 0,0 1 0,0-1 15,0 0-15,0 0 0,0 21 16,0 1-16,-21-22 16,21 0-16,0 0 15,0-42 17,0 0-32</inkml:trace>
  <inkml:trace contextRef="#ctx0" brushRef="#br0" timeOffset="2605.41">11620 593 0,'0'0'0,"0"-21"15,-21 21 1,21 21 15,0 0-31,0 0 16,21 0-1</inkml:trace>
  <inkml:trace contextRef="#ctx0" brushRef="#br0" timeOffset="3015.3">11980 1016 0,'21'-21'31,"1"0"-31,-1 21 16,0-21-16,0-1 0,0 1 16,22-42-16,-22 42 0,0-1 15,0 1-15,-21 0 0,0 0 16,0 0-16,0 0 0,0-1 0,-21 22 15,0 0 1,-22 0-16,22 0 0,0 0 16,0 22-16,-21-1 0,20 0 0,1 0 15,0 21-15,0 1 16,0 63-16,21-64 0,0-21 16,0 21-16,0-20 0,0 20 15,0-21-15,0 21 0,0-20 16,21-22-16,0 21 15,0-21-15,22 0 0,20 0 16,-42 0-16,22 0 0,41-43 16,-41 43-16,-22-21 0</inkml:trace>
  <inkml:trace contextRef="#ctx0" brushRef="#br0" timeOffset="3559.26">12573 804 0,'0'0'15,"21"-21"-15,-21 0 0,0 0 0,0 0 0,-21 42 47,21 0-47,-21 0 16,21 22-16,-21-22 0,21 21 0,0-21 15,-22 43-15,22-22 16,-21-21-16,21 43 0,-21-43 16,21 0-16,0 0 0,21-21 31,0 0-31,1 0 15,-1-21-15,0 0 16,0 0-16,0 0 0,0-22 0,-21 22 16,22-21-16,-1 21 0,0-1 15,0 1-15,-21 0 0,0 0 0,21 21 16,-21 21 15,0 0-31,0 0 0,0 1 0,0-1 16,0 21-16,0-21 0,0 0 15,0 22-15,0-22 0,0 0 16,21 0-16,1-21 16,20 0-16,-21 0 0,21 0 15,22 0-15,-43 0 0,0-21 16,22 0-16,-22 0 0,0 0 16,0-1-16,0-20 0,0 21 15,-21-21-15,0-1 0,0 1 0,0 0 16,0-1-16,0-20 15,0 42-15,0-1 0,-21 1 16,0 0-16,21 0 0,-42 21 16,21 0-16,-1 0 0,1 0 15,0 0-15,0 21 16,0-21-16,21 21 0,-21-21 16</inkml:trace>
  <inkml:trace contextRef="#ctx0" brushRef="#br0" timeOffset="4570.08">14287 402 0,'0'-63'31,"0"42"-31,-21 21 31,0 21-31,21 0 16,-21 0-16,0 0 0,0 22 15,-1-22-15,1 21 0,0 0 16,0 1-16,0-1 0,-22 64 16,22-64-16,0 1 0,0 20 15,0-21-15,0 22 0,21-22 0,0 1 16,0-1-16,0 0 0,0-21 16,0 22-16,21-22 0,21 21 0,-21-21 15,0 1-15,22-1 0,-1-21 0,64 21 16,-64-21-16,64 0 15,-42 0-15,-1-21 0,43-22 16,-64 22-16,22 0 16,-22-21-16,0 21 0,1-22 15,-1 1-15,43-64 0,-64 43 16,0-1-16,0 1 0,-21-1 16,0 22-16,0-22 0,0 1 0,-21-1 15,-21 1-15,21-1 0,-22 1 16,1 20-16,-64-41 0,64 41 15,-22 22-15,22 0 0,-22 21 16,-20 0-16,20 0 0,-63 21 16,43 0-16,41 22 0,-20-1 15,20 0-15,22 1 0,-21 41 16,42-20-16,0-22 0,0 1 16,21-1-16,0 21 0,43 43 15,-22-63-15,22-1 0,-22 0 16,21 1-16,1-1 0,105 85 15,-105-85-15,-22-21 16,64 43-16,-64-22 16,22 22-16,-43-22 0,0 0 15,-21 22-15,0-22 0,-21 1 16,-21-1-16,20 0 0,-20 1 16,0-1-16,-22 0 0,22 1 0,-22-22 15,22 0-15,-64 21 16,64-21-16,-22-21 0,43 22 15,-21-22-15,0 0 0,-1 0 0,22-22 16,-21 1-16,21 0 0,-22-42 16,22 20-16,0-20 15,21 20-15,0 22 0,0-21 0,0 21 16,0-22-16,21 22 0,21-42 16,1 42-16,-22-22 0,64-20 15,-43 42-15</inkml:trace>
  <inkml:trace contextRef="#ctx0" brushRef="#br0" timeOffset="5033.96">15240 656 0,'0'0'0,"0"-21"31,-21 21 0,21 21-15,-21 0-16,21 1 0,0-1 0,0 21 15,-22-21-15,22 0 0,0 22 16,0-1-16,0 43 16,0-43-16,0-21 0,0 0 15,22 1-15,-1-1 0,0 0 16,0 0-16,0-21 0,0 0 0,22 0 15,-22 0-15,21 0 16,1-21-16,-22 21 0,0-21 16,0 0-16,0-22 0,0 22 15,1-21-15,-1-1 0,0 1 0,0 21 16,-21-21-16,0-1 0,0 22 16,0-42-16,0 41 0,0 1 15,0 42 32,0 1-31,0-1-1,0 0 1</inkml:trace>
  <inkml:trace contextRef="#ctx0" brushRef="#br0" timeOffset="6165.67">15811 826 0,'22'0'31,"-1"0"-31,0-22 16,0 1 0,0 0-16,0 0 0,-21 0 15,22 0-15,-22-1 0,0 1 16,21 0-16,-21 0 0,21 0 15,-42 21 17,0 0-32,-1 0 0,1 21 15,0 0-15,0 21 16,0-20-16,0 20 0,-1 0 16,22 1-16,-21 20 15,21-42-15,0 22 0,0-22 16,0 0-16,0 0 0,0 0 0,0 0 15,21 1-15,1-22 16,-1 21-16,0-21 0,0 0 0,0 0 16,0 0-16,1 0 0,-1-21 15,21-1-15,-21 1 0,22 0 0,-1 0 16,43-21-16,-43-1 16,85-63-1,-85 64-15,-21 21 0,1 0 0,-1 0 0,0-1 16,-21 1-1,-21 21 1,0 0-16,-1 0 0,1 0 16,0 21-16,0 1 0,-21-22 0,42 21 15,-22 0-15,22 0 0,0 0 16,0 22-16,0-22 0,0 21 16,0-21-16,22 0 0,-1 1 0,-21-1 15,21 0-15,0 0 0,21 0 16,-42 0-1,-21-21 1,0 0 0,0 0-16,0 0 0,0 0 15,-22 0-15,22 0 0,0 0 16,-21-21-16,-1 21 0,22 0 16,0 0-1,21 21 16,21-21-31,0 0 0,0 22 16,1-22-16,20 0 0,-21 21 0,0-21 16,22 21-16,-22-21 0,42 0 15,-20 0-15,-22 0 0,21 0 16,0 0-16,-20 0 0,62-21 16,-63 0-16,22-1 0,-22 1 15,0 0-15,21 0 0,-20-21 16,-1 20-16,0-20 0,0 0 0,0-1 15,0 1-15,-21-21 0,22-22 16,-1 21-16,-21 22 0,0 0 16,0-22-16,0 22 0,0 0 15,0-22-15,0 43 0,0 0 16,0 0-16,0 42 31,0 0-31,-21 0 0,21 0 16,0 22-16,0-1 0,-22 0 15,22 1-15,0-1 0,0 0 16,0 1-16,0-1 0,0 64 16,0-64-16,0 0 0,0 1 15,0-1-15,0 0 0,0 1 0,0-1 16,0 0-16,0-20 16,0-1-16,22 0 0,-1-21 0,0 21 15,0-21-15,43 0 16,-43 0-16,0 0 0,21 0 15,1-21-15,-22 0 16,0 0-16,0 21 0,0-22 16,0 1-16,1 0 0,-22 0 0,0 0 15,0-22-15,0 22 16,0-21-16</inkml:trace>
  <inkml:trace contextRef="#ctx0" brushRef="#br0" timeOffset="6474.49">16743 614 0,'0'0'0,"21"0"47,0 0-47,0 0 0,22 0 16,-22 0-16,21 0 15,0 0-15,-20 0 0,-1 0 16,0 0-16,0 0 16,0 0-16,0 0 46</inkml:trace>
  <inkml:trace contextRef="#ctx0" brushRef="#br0" timeOffset="6810.12">17420 720 0,'21'0'0,"-21"-21"32,0 42-1,0 0-15,0 0-16,0 0 0,0 0 15,0 1-15,-21 41 0,21-42 16,-21 0-16,21 1 0,0-1 15,0 0-15,0 21 16,0-63 31,0 0-47,0 0 0,0 0 16,0-22-16,0 22 0,0-21 15</inkml:trace>
  <inkml:trace contextRef="#ctx0" brushRef="#br0" timeOffset="7003.49">17484 466 0,'0'0'15,"-22"0"1,22 21 31,0 0-32,0 0 1,22-21-16,-1 0 0,0 21 16</inkml:trace>
  <inkml:trace contextRef="#ctx0" brushRef="#br0" timeOffset="7814.27">17970 656 0,'0'0'0,"-21"-21"15,0 21 1,0 0-16,0 0 0,0 21 16,-1-21-16,1 21 0,0 1 0,0-1 15,0 42-15,0-42 16,-1 22-16,1-22 0,21 21 15,0-21-15,0 22 0,0-22 16,0 0-16,0 0 0,0 0 0,21 1 16,1-1-16,-1-21 0,0 0 15,0 0-15,0 0 0,22 0 16,-22 0-16,0-21 16,0-1-16,-21 1 15,0 0-15,0-21 0,0 21 0,0-22 16,0 22-16,0-21 0,0-22 15,0 22-15,0 21 0,0 0 16,0-1-16,0 1 0,21-21 16,0 42-16,1-21 15,-1 21-15,0 0 16,21 0-16,-21 21 0,1-21 16,20 42-16,-21 1 15,0-1-15,-21 0 0,21-21 16,-21 22-16,0 20 15,22-42-15,-22 22 0,0-22 16,0 0-16,0 0 0,0 22 16,0-22-16,0 0 0,0 0 15,-22-21 17,1-21-17,21 0-15,0 0 0,0-1 0,0-20 16,0 21-16,0-21 0,21-43 15,1 43-15,41-22 16,-42 22-16,22-1 16,20-20-16,-21 42 0,1 0 15,41 21-15,-41 0 16,63 0-16,-85 21 0,21 0 16,22 42-16,-43-20 15,-21-22-15,0 64 0,0-43 16,0 0-16,0 1 15,0-1-15,-21-21 0,-22 43 0,22-43 16,0 0-16,0 0 0,0-21 16,21 21-16,-22 0 0,1-21 15,21-21 17,0 0-17</inkml:trace>
  <inkml:trace contextRef="#ctx0" brushRef="#br0" timeOffset="8814.44">8064 2053 0,'0'0'0,"-21"0"0,-21 0 0,21 0 16,0 0-16,-22 0 0,22 0 15,0-21-15,0 21 0,0 0 0,-1 0 16,1 0-16,42 0 47,1 0-47,-1 0 0,21 0 16,0 0-16,22 0 0,-22 0 0,43 0 15,42 0-15,-42 0 0,20 0 16,107 0-1,-85 0-15,275 0 16,-254 0-16,1 0 0,41-21 16,-21 0-16,382 0 15,-361 21-15,22-22 0,190 22 16,-169-21-16,190 0 16,-190 21-16,0 0 0,0-21 0,0 21 15,-22 0-15,22-21 0,233 21 16,-233-21-16,-1 21 0,234-22 15,-233 1-15,0 21 0,-22-21 16,22 0-16,-21 21 0,211-42 16,-211 42-16,-43-22 15,22 22-15,-22-21 0,0 0 16,-20 21-16,147-21 0,-190 0 16,21 21-16,-21-21 0,-22 21 15,1 0-15,0-22 0,-43 22 0,21 0 16,43 0-1,-85 0-15,1 0 16,-22-21 31,-22 0-31,22 0-1</inkml:trace>
  <inkml:trace contextRef="#ctx0" brushRef="#br0" timeOffset="9589.95">18838 1143 0,'-21'0'16,"0"0"-16,21 21 15,21-21 32,0 0-47,0 0 16,1-21-16,-1 21 0,21-21 15,-21 0-15,0 0 16,1 21-16,20-22 0,-21 1 0,43-42 16,-43 20-16,21 22 15,-21-21-15,0 21 0,22-22 0,-22 22 16,0-21-16,0 21 0,-21 0 0,0-1 15,21 22-15,-21-21 0,0 0 16,-21 21 0,0 0-16,0 0 0,0 0 15,0 21-15,-1 0 0,1-21 0,0 22 16,21 20-16,0-21 0,0 0 16,-21 43-16,21-22 0,0-21 15,21 64-15,0-64 16,-21 0-16,21 22 0,1-22 15,-1 0-15,0 21 16,-21-21-16,0 1 0,0-1 16,-42-21-16,20 21 15,1-21-15,-21 21 16,21-21-16,-22 0 0,1 0 16,21 0-1,21 21-15</inkml:trace>
  <inkml:trace contextRef="#ctx0" brushRef="#br0" timeOffset="10153.74">18140 1566 0,'-21'0'15,"42"0"-15,-42 22 0,42-22 47,21 0-47,0 0 0,22 0 16,-1-22-16,22 22 0,0 0 0,-1-21 15,1 21-15,0-21 0,-1 21 16,-20 0-16,21-21 0,42 21 16,-64 0-16,-21 0 0,43 0 15,-43 0-15,-20-21 0,-1 21 16,0 0-16,0 0 0,-42 0 47,0 0-47,0 0 15</inkml:trace>
  <inkml:trace contextRef="#ctx0" brushRef="#br0" timeOffset="10289.98">19537 1566 0,'-21'0'16,"21"22"-1,-22-22-15,1 0 0,0 21 16,0-21-16</inkml:trace>
  <inkml:trace contextRef="#ctx0" brushRef="#br0" timeOffset="28411.23">1249 2159 0,'0'0'0,"0"-21"15,0 0-15,0 0 16,0-1-16,-21 22 15,21-21-15,0 42 32,0 1-32,0-1 0,0 0 15,0 21-15,0 1 0,0-1 16,0 21-16,0 107 16,0-128-16,0 22 15,0-1-15,0-21 0,0 1 0,-22-1 16,22 0-16,0 1 0,0-22 15,0 0-15,0 0 0,0 22 16,0-65 15,0 1-31,0 0 0,0 0 16,0 0-16</inkml:trace>
  <inkml:trace contextRef="#ctx0" brushRef="#br0" timeOffset="28730.13">910 2709 0,'0'0'0,"-21"22"0,-21 126 31,42-106-31,0-21 0,0 43 16,0-22-16,0-21 0,0 0 15,21 1-15,-21-1 0,21 0 16,0 0-16,21 0 0,-20-21 0,41 0 16,-21 0-1,64 0-15,-63 0 0,20 0 16,1-21-16,-22 0 0,106-21 16,-127 20-16,22 1 15,-1 0-15,-21 0 0,21-64 16,-42 43-1,0 21-15,0-22 0</inkml:trace>
  <inkml:trace contextRef="#ctx0" brushRef="#br0" timeOffset="29061.54">847 2117 0,'0'0'0,"-22"0"31,22-21-31,22-1 0,20 22 16,-21 0-16,21-21 0,1 21 0,20-21 15,1 0-15,-1 21 0,1-21 16,-1 0-16,-20 21 0,20-22 15,-21 22-15,1 0 0,-1 0 16,-21 0-16,0 0 0,1 0 16,-22 22-1,-22-22 1,1 0-16,0 21 0,0-21 0,21 21 16,-21 0-16</inkml:trace>
  <inkml:trace contextRef="#ctx0" brushRef="#br0" timeOffset="29657.79">2011 2582 0,'-21'0'16,"-1"0"-16,1 0 15,0 0 1,21 22-16,-21-22 0,21 42 16,0 0-16,-21-21 15,21 1-15,0 20 0,0-21 0,0 21 16,0-20-16,-21-1 0,21 21 15,0-21-15,0 0 0,0 1 0,0-1 16,0 0-16,0-42 47,0 0-47,0-1 0,0 1 0,21 0 16,-21 0-16,21-21 0,-21-1 15,0 1-15,21 0 0,0-1 0,0 1 16,1 0-16,-1-1 0,0 1 15,0 21-15,21-22 0,-20 22 16,20 0-16,21 21 16,-20 0-16,-22 0 0,21 21 0,1 0 15,-22 1-15,0-1 0,21 21 16,-42 0-16,21 1 0,-21-1 16,0 0-16,0 1 0,0 20 15,0-20-15,0-1 0,-21-21 16,21 21-16,-21-20 0,0 20 15,21-21-15,0 0 0,-21-21 16,42-21 15,0-21-31,0 21 16,0-22-16</inkml:trace>
  <inkml:trace contextRef="#ctx0" brushRef="#br0" timeOffset="29911.5">2900 2138 0,'0'0'0,"0"-21"0,0 0 31,0 63-15,0-21-16,0 21 0,0-20 0,0 41 16,0-21-16,0 22 0,0-1 15,0-20-15,0 20 0,-43 107 16,43-128-16,-21 0 15,21 1-15,0-22 0,0 63 16,0-62-16,21-22 16,22 0-1,-22-22 1,0 1-16</inkml:trace>
  <inkml:trace contextRef="#ctx0" brushRef="#br0" timeOffset="30112.92">2667 2646 0,'0'0'16,"-21"0"-16,0 0 15,42 0 1,0-21 0,0 21-16,0 0 0,22 0 0,-1-21 15,-21-1-15,21 22 0,1 0 16,-1-21-16,-21 21 0,43-21 15,-43 21-15,21 0 16</inkml:trace>
  <inkml:trace contextRef="#ctx0" brushRef="#br0" timeOffset="30537.54">3196 2625 0,'0'0'0,"-21"0"0,0 0 16,0 0-16,-1 0 15,22-21-15,0-1 16,0 1-16,0 0 16,0 0-16,22 21 15,-1 0-15,0-21 0,21 21 16,-21 0-16,1 0 0,20 21 16,-21-21-16,0 42 0,22 1 15,-1-1-15,-21 0 0,0-21 16,-21 22-16,0-1 0,0 22 15,0-22-15,0 21 16,0-41-16,0 20 16,-21-42-1,21-21 1,0 0 0,0-1-16,0 1 0,0-21 15,0 21-15,21-22 16,-21 22-16,21-42 0,-21 20 15,22 22-15,-1-21 0,-21 21 16,21 0-16,0-1 16,0 22-16,0-21 0,1 21 0,-1 0 15,0 0-15,0 21 16,0-21-16</inkml:trace>
  <inkml:trace contextRef="#ctx0" brushRef="#br0" timeOffset="30929.72">4022 2582 0,'0'-21'0,"21"0"32,-42 21-17,-1 0 1,1 21-16,21 0 0,-21 1 16,0-1-16,0 21 0,0-21 0,-1 22 15,1-1-15,0-21 0,21 21 16,-21 22-16,21-43 0,0 0 15,0 22-15,0-22 0,0 0 16,21 0-16,0 0 16,0-21-16,22 0 0,20 0 15,-20 0-15,41 0 16,-41-21-16,-1 0 0,21-21 16,-20 20-16,-22-20 0,0 21 0,0-21 15,0 20-15,-21-20 0,0-43 16,0 43-16,-21 21 0,0-21 15,0 20-15,-21 1 0,-22 0 16,43 21-16,-127 0 16,63 64-1,64-22-15,0 21 16,0-41-16,21-1 16</inkml:trace>
  <inkml:trace contextRef="#ctx0" brushRef="#br0" timeOffset="32174.94">5228 2963 0,'21'0'31,"0"0"-31,-21-21 15,22 0-15,-22 0 0,0 0 16,0 0-16,0-1 0,0 1 0,0-21 16,0 21-16,0-22 15,0 1-15,0 0 0,-43-43 16,22 43-16,-42-22 16,41 43-16,-20 0 0,21 21 0,-21 0 15,-1 0-15,1 0 0,0 0 16,-1 21-16,1 0 0,0 22 0,-43 20 15,43-21-15,-22 64 16,43-63-16,0 20 0,21 22 16,0-43-16,0-21 0,21 43 15,0-22-15,0-21 16,22 0-16,-22-21 0,21 22 0,64-22 16,-64 0-1,1 0-15,-1-22 0,0 22 0,1-21 16,41-42-16,-41 42 15,41-64-15,-63 43 16,22-1-16,20-84 0,-42 64 16,22-64-1,-22 63-15,0 22 0,0-64 16,-21 64-16,0-1 0,0-41 16,0 63-16,0-1 0,0 1 15,0 0-15,-21 42 16,0 0-16,21 1 15,-21 20-15,0 0 0,-1 1 0,22 20 16,-21 1-16,0-1 0,21 1 16,0-1-16,0 1 0,-21-1 0,21 1 15,0-22-15,0 106 16,0-106-16,0-20 16,21 20-16,0-21 15,22 21-15,-22-42 0,0 0 16,21 0-16,-21 0 0,1 0 0,20-21 15,0 0-15,-21 0 0,22 0 16,-1 0-16,22-43 0,-22 43 16,0-64-16,-21 64 15,22-21-15,-22-1 16,0 1-16,-21 21 0,21 0 16,-42 42 15,0 0-31,0 0 0,21 0 15,-21 1-15,21 20 0,-22-21 0,22 21 16,-21-20-16,21-1 0,0 21 0,0-21 16,0 0-16,0 1 0,0 20 15,21-42-15,1 21 0,-1-21 16,0 0-16,21 0 0,43 0 16,-64-21-16,0 21 15,0-21-15,22 0 0,-22-1 0,0 1 16,0 0-16,0-21 15,1 21-15,-1-22 0,-21 1 0,21 0 16,-21 20-16,21-20 0,-21 21 16,0-21-16,0 20 15,0 1-15,0 42 16,0 1-16,0-1 16,0 0-16,-21 0 0,21 0 0,0 22 15,-21-22-15,21 21 0,-21 0 16,21-20-16,0-1 0,0 42 15,0-42-15,0 1 0,0-1 16,0 0-16,0 0 0,21 0 16,0-21-16,0 0 15,0 0-15,22 0 0,-22 0 16,21-21-16,0 0 0,1 21 0,-22-21 16,21 0-16</inkml:trace>
  <inkml:trace contextRef="#ctx0" brushRef="#br0" timeOffset="33734.49">6985 2646 0,'0'0'16,"0"-21"-16,0 0 0,0-22 16,0 22-16,0 0 0,-21 21 15,0 0-15,-1 0 16,1 0-16,0 0 0,0 21 16,-21 21-16,20-20 0,1-1 15,0 21-15,-21 0 0,21 1 0,-1-22 16,22 21-16,-21 1 0,21-1 15,-21-21-15,21 21 0,0-20 0,0 20 16,0-21-16,21 0 0,0 0 16,1-21-16,-1 0 0,42 0 15,-20 0-15,-1 0 0,0 0 16,1 0-16,-1-21 0,0 21 16,1-21-16,-1 0 0,0-21 0,1 20 15,-22-20-15,0 21 0,21-21 16,-21-1-16,1 1 0,-22-22 15,21 22-15,0-64 0,0 43 16,-21 20-16,0-20 0,0 21 16,0-1-16,0 22 0,21-21 15,-21 21-15,0-1 0,0 1 0,0 42 32,0 1-32,0-1 0,-21 0 0,21 21 15,-21 1-15,21-1 0,0 0 16,0 22-16,-21-22 0,0 64 15,21-43-15,-22-20 0,22 41 16,0-62-16,0 20 0,0-21 16,0 21-16,0-20 0,0 20 15,0-21-15,22 0 16,-1-21-16,0 0 0,0 0 16,0 0-16,0 0 0,22 0 0,-22-21 15,0 0-15,0 0 0,22 0 16,20-43-16,-42 43 0,0-21 15,1-1-15,20 1 0,-42 21 16,21-22-16,21-20 16,-42 42-16,22 0 0,-22-22 0,0 64 31,0 1-15,0-1-16,-22 21 15,22-21-15,-21 0 0,21 22 0,0-22 16,-21 21-16,21-21 0,0 22 0,0-22 15,0 0-15,0 43 16,0-43-16,0 0 0,21-21 16,0 21-16,1-21 0,20 0 15,-21 0-15,0 0 0,0 0 16,22 0-16,-22 0 0,64-42 16,-64 21-16,0-22 15,21 1-15,-21 21 16,1-22-16,-1-20 0,-21 42 15,21 0-15,-21-1 0,0 1 16,0 0-16,0 42 31,0 0-31,-21 1 0,0 20 16,21-21-16,0 21 0,0-20 16,-22-1-16,22 21 0,0 0 15,0-20-15,0-1 0,0 0 16,0 0-16,22-21 0,-1 0 15,0 21-15,0-21 0,0 0 0,22 0 16,-22 0-16,21-21 0,-21 21 16,0-21-16,-21 0 15,22 0-15,-1-1 0,-21 1 0,21-21 16,-21 21-16,0-22 0,0 1 0,0 21 16,0-21-16,-21-1 0,0 22 15,-22-21-15,22 21 0,0-1 16,-21 22-16,20 0 0,1 0 15,-21 0-15,21 0 0,21 22 0,0-1 16,0 0 0,21-21-16,0 0 15,0 0-15,22 0 0,-22 0 16,21 0-16,-21 0 0,22 0 16,-22 0-16,21 0 0,-21 0 0,0 0 15,22 0-15,-22 0 0,21 0 16,-21 0-16,1 21 0,-1-21 15,-21 21-15,0 0 0,21 1 16,-21-1-16,0 0 0,0 0 16,0 0-16,0 0 0,0 1 0,0 20 15,0-21-15,0 0 0,0 0 16,0 1-16,0-1 0,0 21 16,0-21-16,0 0 15,0-42 32,0 0-31,0 0-16,0 0 0,0 0 0,0-22 15,0 1-15,42-22 16,-21 22-16,1 0 0,20-1 0,-21-20 16,21 21-16,107-64 15,-107 85-15,0-1 0,22 1 16,-22 21-16,0 0 0,-20 21 0,-1 1 15,21 20-15,-42 0 0,0-21 16,0 22-16,0 20 0,0-20 0,0 20 16,0-21-16,-21 1 15,0-1-15,0-21 0,21 22 16,-43-1-16,43-21 0,-21 0 16,0 22-16,0-43 15,21-22 16,0 1-31,-21-21 0,21 21 16</inkml:trace>
  <inkml:trace contextRef="#ctx0" brushRef="#br0" timeOffset="33930.07">8297 2265 0,'0'0'0,"-42"0"0,21 0 0,0 0 16,-1 0-16,22-21 47,-21 21-31,0 0-16</inkml:trace>
  <inkml:trace contextRef="#ctx0" brushRef="#br0" timeOffset="34111.76">7133 2540 0,'0'0'0,"0"21"0,0 0 16,21-21 0,0 0-16,22 0 0,-1 0 15,0 0-15,1 0 0,20 0 0,1-21 16,-22 21-16,22-21 0,-1 21 15,1-21-15,20 0 0,-41 21 0,20-21 16</inkml:trace>
  <inkml:trace contextRef="#ctx0" brushRef="#br0" timeOffset="34570.23">11028 2413 0,'0'-21'0,"0"42"0,21-84 16,-21 41-16,0 1 0,0 0 16,-21 21-1,0 0-15,-1 0 0,1 42 16,0-20-16,0 20 15,0 0-15,0 1 0,-22 20 0,43 1 16,-42-22-16,42 21 0,-21-20 16,0 20-16,-22 22 0,22-43 15,21 1-15,-21-22 0,21 21 16,0-21-16,0 0 0,0 1 16,0-44-1</inkml:trace>
  <inkml:trace contextRef="#ctx0" brushRef="#br0" timeOffset="35114.71">10499 2815 0,'0'0'0,"-43"0"15,-63 0 1,106 21 0,0 1-16,0-1 15,22-21-15,-1 0 16,0 0-16,21 0 0,-21 0 15,22 0-15,-1 0 0,0-21 0,1 21 16,20-22-16,-20 1 0,20 0 16,1 0-16,41-43 15,-62 43-15,-1 0 0,22 0 16,-43 0-16,0 0 0,0 21 0,-21 21 31,0 0-31,-21 21 16,0-21-16,0 1 0,-1 20 0,1-21 15,21 21-15,-21-20 0,0-1 0,21 21 16,-21-21-16,21 22 0,0-22 16,0 0-16,0 0 0,0 0 0,21 0 15,0 1-15,21-22 16,-20 0-16,20 0 0,0 0 0,43 0 16,-43-22-16,1 1 15,-1 0-15,0 0 0,1 0 0,62-64 16,-62 43-1,-22 21-15,-21-64 0,0 43 16,0-1-16,-21 1 0,0 0 16,-1 20-16,-20 1 0,0 0 0,-1 0 15,1 0-15,0 21 0,-1 0 16,-20 0-16,21 21 0,-1 0 16,1 21-16,21-20 0,-22 20 0,22 0 15,0-21-15,21 22 0,0-22 16,0 21-16,0-21 0,0 22 0,42-1 15,-20-21-15,-1-21 0,21 0 16,0 0-16</inkml:trace>
  <inkml:trace contextRef="#ctx0" brushRef="#br0" timeOffset="35790.23">13525 2307 0,'0'0'0,"-21"-21"31,-21 42-31,21-21 0,0 43 0,-22-22 16,22 21-16,-21 0 0,-1 1 15,-20 41-15,42-20 16,-43 21-16,43-43 15,0 0-15,-43 43 0,43-64 16,0 0-16,0 22 0,21-22 16,0 0-16,0-42 31,0 0-15,21-1-16,0 1 0,0 0 0,1-21 15,-1-1-15,0 1 0,42-64 16,-20 64-16,20-85 15,-42 85-15,22-22 0,-22 22 0,21-1 16,-21 1-16,1 21 0,-1-21 16,0 42-16,0-22 0,-21 44 15,0-1-15,0 21 16,0 0-16,0 1 0,0 20 16,0 1-16,0-1 0,0 1 0,0-1 15,0 1-15,0-22 0,-21 0 16,21 1-16,0-1 0,0 0 0,0 1 15,0-1-15,0-21 0,0 0 16,0 1-16,0-44 31,0 1-15,0 0-16,-21 0 0</inkml:trace>
  <inkml:trace contextRef="#ctx0" brushRef="#br0" timeOffset="36395.15">12869 2773 0,'0'0'0,"-21"21"0,21 0 16,0 0-16,0 1 15,21-1-15,22-21 0,-22 0 16,21 0-16,22 0 0,-22 0 0,21 0 16,1 0-16,-1 0 0,-20 0 15,20 0-15,1-21 0,-1 21 16,-20-22-16,-1 1 0,0 0 15,1 21-15,-1-21 0,-21 0 0,0 0 16,22-1-16,-22-20 0,0 0 16,0-1-1,-21 22-15,0 0 0,0 42 32,0 0-32,-21 22 15,21-22-15,-21 21 0,21 1 16,0-1-16,0 0 0,-21 43 15,21-64-15,0 21 0,0 22 16,0-43-16,0 0 16,0 0-16,21-21 0,0 22 0,42-22 15,-41 0-15,-1 0 16,21 0-16,-21 0 0,22-22 16,20-20-16,-42 21 0,22 0 15,20-43-15,-42 43 16,0 0-16,1-21 0,-22-1 0,0 1 15,0 21-15,21-22 0,-21 1 0,0 21 16,0 0-16,0 0 0,0-1 16,-21 22-1,21 22-15,0-1 0,-22 21 16,1-21-16,21 22 0,-21-1 16,21 0-16,0-21 0,0 22 0,0-22 15,0 21-15,0 1 16,0-22-16,0 0 0,21 0 15,0-21-15,1 0 16,-1 0-16,21 0 0,-21 0 0,22 0 16,-1 0-16,-21-21 0,21 0 0,43-43 15</inkml:trace>
  <inkml:trace contextRef="#ctx0" brushRef="#br0" timeOffset="36679.12">15028 2201 0,'0'0'0,"0"-21"0,0-21 0,0 21 0,0 0 16,-21-1-16,0 22 0,0 0 16,21 22-1,-21-1-15,-1 0 0,-20 64 16,42-22-16,-21-21 0,0 22 16,0-1-16,21 1 0,-43 63 15,43-64-15,-21-20 0,0 20 16,21-20-16,0-1 0,-21-21 15,21 21-15,-21-20 0,21-1 0,0 0 0,0 0 16,21-21 0,0 0-16,0 0 15,0 0-15,22 0 0,-22-21 0,0 0 16,21-22-16,-21 22 0,22-21 16,20-22-16</inkml:trace>
  <inkml:trace contextRef="#ctx0" brushRef="#br0" timeOffset="37031.11">15240 2561 0,'0'-21'15,"0"42"-15,0-21 32,-21 21-32,0 22 0,-1-22 0,22 21 15,-21-21-15,0 22 16,0-22-16,21 21 0,-21 22 16,0-43-16,21 21 0,0-21 0,0 1 15,0-1-15,21 0 16,0 0-16,21-21 0,-21 0 0,22 0 15,-1 0-15,22 0 0,41-21 16,-62 0-16,-1 21 0,64-43 16,-64 1-16,1-21 15,-22 41-15,-21-20 0,0 0 16,0-1-16,0 1 0,-64-64 16,22 85-16,0 0 15,-1 0-15,1 21 0,0 0 16,-107 0-16,107 0 15,-43 21-15,43 0 16,21 0-16,-43 0 16</inkml:trace>
  <inkml:trace contextRef="#ctx0" brushRef="#br0" timeOffset="37217.5">14393 2477 0,'-21'0'0,"42"0"0,-21 0 31,21 0-31,22 0 0,-22 0 0,21 0 16,22 0-16,-22 0 0,0 0 15,22 0-15,-22 0 0,1-22 16,41 22-16,-20 0 0,-22 0 15</inkml:trace>
  <inkml:trace contextRef="#ctx0" brushRef="#br0" timeOffset="37959.87">15938 2561 0,'0'0'0,"0"-21"16,0 0-16,0 0 16,0 42-1,0 0 1,0 0-16,0 0 0,0 22 0,0-22 16,0 21-16,0-21 0,0 22 15,0-1-15,0-21 0,0 22 16,0-22-16,0 42 0,0-42 15,-21 1-15,21-1 0,0 0 16,-21-21-16,21 21 0,0-42 31,0 0-31,0 0 16,0-1-16,0-20 0,0 21 16,21-21-16,22-64 15,-43 63-15,21 1 0,0 0 16,0-1-16,0 1 0,22 0 15,-43 21-15,21-1 0,0 22 0,0 0 16,0 0-16,22 43 16,-22-22-16,0 0 0,0 21 0,0-20 15,0 20-15,-21 0 16,0-21-16,0 22 0,0-22 0,0 21 16,0 1-16,0-22 0,0 0 15,0 0-15,0 0 16,0-42 15,22 0-31,-1 0 0,0 0 16,-21-1-16,21-20 15,0 21-15,0-21 0,43-43 0,-22 43 16,1-22-16,20 1 16,-21 20-16,1 22 0,-22 0 15,21 0-15,-21 21 0,22 0 0,-1 21 16,-42 0-16,21 43 15,0-22-15,-21 0 0,0 43 16,0-43-16,0 1 0,0-22 16,0 21-16,-42 43 15,21-64-15,21 0 0,0 0 16,0 0-16,0 1 16,21-22-1,0 0-15,0-22 0,1 1 16</inkml:trace>
  <inkml:trace contextRef="#ctx0" brushRef="#br0" timeOffset="39734.49">17589 2540 0,'0'-21'0,"0"42"0,0-63 0,0-1 0,0 22 16,0 0-16,0 0 0,0 0 15,0 0-15,-21-1 0,-21 1 16,21 21-16,0 0 0,-22 0 15,22 0-15,0 0 0,-21 0 0,-1 21 16,1 22-16,0-1 0,-1 0 16,1 1-16,21 20 0,-64 85 15,64-105-15,21-1 16,0 0-16,0 1 0,0-22 16,0 21-16,0-21 0,21 1 15,0-1-15,0-21 0,1 0 0,20 0 16,-21 0-16,0 0 0,22 0 15,20-43-15,-42 43 0,22-21 16,-22-21-16,21 21 0,-21-22 16,22 1-16,-1-43 15,-21 43-15,0 0 0,0-1 0,1 1 16,-22 21-16,0-43 16,-22 86-1,22-1 1,-21 21-16,21-21 0,-21 22 0,21 20 15,0-21-15,0 1 16,0-22-16,0 21 0,21 22 16,0-43-16,1 0 15,-1 0-15,0-21 0,0 0 0,0 21 16,0-21-16,22 0 0,-22 0 0,21 0 16,-21 0-16,85-105 15,-85 83-15,1-41 16,-1 21-16,0-22 15,0 1-15,0-1 0,0 1 0,1-1 16,-22 1-16,21-1 0,-21 1 16,0 20-16,0 1 0,0 0 0,0-1 15,0 22-15,0 0 0,0 0 16,0 0-16,-21 42 16,21 21-16,-22-21 0,22 22 15,-21-1-15,21 0 0,0 22 16,0-1-16,0 1 0,0-1 0,0 1 15,0-1-15,-21 64 16,21-84-16,0-1 0,-21 43 16,21-43-16,0-21 15,0 0-15,0 0 0,0 1 0,21-22 16,0 0-16,0 0 0,22 0 0,-1 0 16,0 0-16,-20-22 15,20 1-15,0 0 0,-21 0 0,22-21 16,-22 20-16,21-20 0,-21 0 15,1-1-15,-1 1 0,0 0 0,0-1 16,-21 22-16,21 0 0,-21 0 16,0 0-16,0 42 15,-21 0-15,0 0 16,0 0-16,21 22 0,0-22 16,-21 21-16,21 1 0,-22 20 15,22-42-15,0 43 16,0-43-16,0 0 0,0 0 15,22-21-15,-1 0 0,0 0 16,0 0-16,0 0 0,0 0 0,43-21 16,-43 0-16,21 0 0,-20 0 15,20-1-15,-21-20 0,21 21 16,-20-21-16,-1-1 0,21 1 0,-21 0 16,0 20-16,-21 1 0,22-21 15,-22 21-15,21 21 16,-21 21-16,0 21 15,-21 1-15,-1-1 16,1-21-16,21 21 0,0-20 16,-21 20-16,0 0 0,21-21 15,0 22-15,0-22 16,0 0-16,21 0 16,0-21-16,0 0 0,1 0 0,-1 0 15,0 0-15,0 0 0,0-21 16,0 0-16,1 0 0,-22 0 0,21-1 0,0-20 15,-21 21-15,0-64 16,0 43-16,0 21 0,0-22 0,0 1 16,0 21-16,0-21 15,-42 20-15,20 1 0,1 0 0,-42 21 16,42 0-16,-22 0 16,64 0 15,1 0-31,-1 0 0,21 0 15,-21 0-15,22 0 16,-1 0-16,21 0 0,1 0 0,-1 0 0,1 0 16,21 0-16,-22 0 15,1 0-15,-1 21 0,22-21 0,-43 21 16,-21 1-16,0-1 16,-21 0-16,0 42 15,0-41-15,-21 20 0,0-21 0,0 21 16,0-20-16,-43 62 15,43-63-15,0 1 0,0-1 16,21 0-16,-43 21 16,43-21-16,0-42 47,0 0-32,22 0-15,-1 0 0,0 0 16,0-22-16,0 1 0,0 0 0,22-1 15,20-63-15,-20 43 16,-1 21-16,0-1 0,1 1 0,-1 0 16,-21-1-16,21 22 0,-20 0 15,-1 21-15,0 0 0,0 0 0,0 0 16,-21 21-16,0 0 16,0 22-16,0-1 0,0 0 15,0 22-15,0-22 0,-21 22 0,21-22 16,-21 0-16,21 1 0,0 41 15,0-63-15,0 22 0,0-1 16,21-21-16,0-21 16,0 21-16,1-21 0,-1 0 0,21 0 15,-21 0-15,0 0 0,1 0 0,20-21 16,-21 21-16,0-21 0,0 0 16,1 0-16,-1 0 0,21-22 0,-21 1 15,0 0-15,1-1 0,-22-20 16,21 20-16,0-20 0,-21 21 15,0-43-15,0 43 0,0-1 16</inkml:trace>
  <inkml:trace contextRef="#ctx0" brushRef="#br0" timeOffset="39969.83">19262 1820 0,'0'0'0,"-43"0"0,22 0 16,0 0-16,0 0 0,0 0 15,-1 0 1,22 22-16,-21-22 62</inkml:trace>
  <inkml:trace contextRef="#ctx0" brushRef="#br0" timeOffset="40190.25">17822 2180 0,'0'0'0,"-21"21"0,0 1 16,0-22-16,21 21 0,21-21 15,21 0-15,-21 0 16,22 0-16,-1 0 0,-21 0 0,22 0 16,20 0-16,-21-21 0,1 21 15,-1 0-15,0 0 0,1-22 16,20 22-16,-20-21 0,-1 0 16,-21 0-16,0 21 15,-21-21-15</inkml:trace>
  <inkml:trace contextRef="#ctx0" brushRef="#br0" timeOffset="41411.37">1249 3620 0,'0'0'0,"-64"0"0,-169-22 31,212 22-31,0 0 16,0-21-16,21 0 31,21 21-31,0 0 0,0 0 16,1 0-16,20 0 0,-21 0 0,43 0 15,-22 0-15,21 0 0,1 0 16,21 0-16,-1 0 0,1 0 0,0 0 16,20 0-16,1 0 0,0 0 15,21 0-15,0 0 0,21 0 16,-21 0-16,21 0 0,1 0 15,-1 0-15,21 0 0,-21 0 0,22 0 16,-1 0-16,0 0 0,1 0 16,20 0-16,1 0 0,-1 0 0,1 0 15,-1 0-15,212 0 16,-190 0-16,0 0 0,-1 0 16,22 0-16,0-21 0,21 21 0,233-21 15,-233 21-15,0 0 16,0-21-16,21 21 0,0 0 0,254-43 15,-254 43-15,276-21 16,-276 21-16,-21-21 0,21 21 0,0 0 16,-21-21-16,21 21 0,255-21 15,-255-1-15,0 22 16,-21 0-16,21-21 0,-21 0 0,21 21 16,0 0-16,-21-21 0,508 0 15,-508 21-15,0 0 16,-21-21-16,21 21 0,-21 0 15,0-22-15,0 1 0,-22 21 0,22 0 16,-21 0-16,0-21 0,-1 21 16,1 0-16,0 0 0,-1 0 0,-20 0 15,-1 0-15,1 0 16,-22-21-16,0 21 0,149 0 16,-170 0-16,-21 0 0,85-21 15,-128 21-15,65 0 16,-86 0-16,-21 0 0,1-21 0,20 21 15,-42 0-15,1 0 16,-44 0 0,1 0-1,-21 0-15,21 0 0,-22 0 16,-20 0-16</inkml:trace>
  <inkml:trace contextRef="#ctx0" brushRef="#br0" timeOffset="42265.83">1312 4551 0,'0'-21'0,"0"42"0,0-63 0,0 20 15,0 1-15,0 0 0,0 0 16,0 0-16,0 0 15,-21 42 1,21 0 0,0 0-16,0 21 0,-21 1 15,21-1-15,0 0 0,0 22 16,0-22-16,0 22 0,0-1 16,0 43-16,0-42 0,0-22 15,0 0-15,0 1 0,0-1 16,0 21-16,0-41 15,0-1-15,0-42 32,0-1-32,0 1 0,0-21 15</inkml:trace>
  <inkml:trace contextRef="#ctx0" brushRef="#br0" timeOffset="42547.17">1566 4826 0,'0'0'16,"0"42"-16,0-20 0,0-1 0,0 0 15,0 0-15,21-21 16,1 0-16,-1 0 16,-21-21-16,21 0 15,-21 0-15,0-1 0,0 1 16,0 0-16,0 0 15,-21 21 1,0 0 0,-1 0-16,22 21 0,0 0 15,-21 0-15,21 1 16</inkml:trace>
  <inkml:trace contextRef="#ctx0" brushRef="#br0" timeOffset="43346.83">2709 4403 0,'0'0'0,"0"-21"15,0-1 1,-21 22-1,21 22-15,-21-1 16,0 0-16,21 21 0,0-21 0,-21 22 16,21-1-16,-22 0 0,22 1 15,-21-1-15,21 0 0,0 22 0,-21 21 16,0-43-16,21 0 16,-21-21-16,21 22 0,0-22 0,0 21 15,21-63 16,0 0-31,0 0 0,0 0 16,1-22-16,-1 1 0,0 0 16,0-1-16,21-41 0,-20 41 15,-1 1-15,0 0 0,0 20 16,0 1-16,22-21 16,-22 42-16,0 0 0,0 0 15,-21 42-15,21-21 16,-21 22-16,21 20 15,-21-42-15,22 22 0,-22 41 16,0-62-16,21 41 16,-21-42-16,21 22 0,0-22 15,0-21-15,22 0 16,-22 0-16,21-21 0,-21-1 16,22 1-16,-22 0 0,21-21 0,22-43 15,-43 43-15,0-1 16,0-41-16,-21 41 0,0 1 15,0 0-15,0-1 0,-21 1 16,-21 0-16,-1 21 0,22-1 16,-21 1-16,21 21 0,-22 0 15,22 0-15,-21 0 0,21 0 16,-1 21-16,1 1 0,0-22 16,0 21-16,21 0 0,0 0 15,0 0-15,21-21 16,0 0-16,0 0 0,22 0 15,-1 0-15</inkml:trace>
  <inkml:trace contextRef="#ctx0" brushRef="#br0" timeOffset="43837.22">3810 4149 0,'0'0'0,"0"-21"0,-21 21 16,0 21-16,21 0 15,0 0-15,-22 0 0,1 22 16,21-22-16,0 21 0,0 0 16,0 1-16,0 20 0,0-20 15,0-1-15,0 0 0,0 1 16,0-22-16,-21 21 0,21 0 0,0-20 16,0 20-16,0 0 15,0-21-15,0 1 0,0-1 16,0-42 15,0-1-31,-21-20 0,21 21 0,0 0 16,0-22-16,0 1 15,0 21-15,0-21 0,0-1 0,21 22 16,0-21-16,0 21 0,22-22 0,-22 22 16,21 0-16,1 0 0,-22 0 15,21 21-15,0 0 0,1 0 0,-22 0 16,21 21-16,-21 0 0,1 0 15,-1 0-15,0 22 0,-21-22 0,21 0 16,-21 64 0,0-64-16,0 21 0,0-21 0,-21 22 0,0-1 15,0-21-15,21 21 0,0-20 16,-43 41 0,22-63-16,21-21 31,0 0-31,0 0 0</inkml:trace>
  <inkml:trace contextRef="#ctx0" brushRef="#br0" timeOffset="44377.94">4911 4403 0,'0'0'0,"-43"-43"31,22 43-31,-21 0 0,21 0 16,-22 0-16,22 0 0,-21 0 0,-1 0 15,1 22-15,0-1 0,-22 0 16,43 0-16,-21 0 0,-1 22 16,22-22-16,-21 21 0,21 0 0,0 1 0,21-1 15,0 0-15,0 1 0,0-1 16,0-21-16,0 22 0,0-22 0,21 0 15,0 0-15,42 0 16,-41-21-16,20 0 0,21-21 16,-20 21-16,-1-21 15,0 0-15,-20 0 0,20-22 0,-21 22 16,0-21-16,0 21 0,22-22 0,-43 22 16,21-21-16,0 21 0,-21-22 15,0-41-15,0 62 0,0-20 16,0 0-16,0 21 15,0-1-15,0 44 16,0-1 0,-21 21-16,21-21 0,0 0 15,-21 22-15,21-1 0,0-21 0,0 22 16,0-22-16,0 21 16,0-21-16,0 22 0,0-1 15,21-21-15,0 0 0,0 0 16,0-21-16,1 0 0,-1 0 0,0 0 15,21-21-15,-21 0 0,43-21 16,-43 21-16,0-1 0,0-20 16</inkml:trace>
  <inkml:trace contextRef="#ctx0" brushRef="#br0" timeOffset="44616.55">5313 4022 0,'0'0'0,"0"21"15,0 0-15,0 0 16,0 22-16,0-1 0,0 0 0,0 1 16,-21-1-16,21 0 0,0 1 0,-22-1 15,22 21-15,0-20 0,0-22 16,-21 21-16,21 1 0,0-1 16,0 0-16,0 1 0,0-22 15,0 0-15,21-21 16,1 0-16,-1 0 15,0 0-15,-21-21 0,21 0 0,0-1 16,0 1-16</inkml:trace>
  <inkml:trace contextRef="#ctx0" brushRef="#br0" timeOffset="44815.82">5122 4424 0,'0'0'0,"0"21"16,21-21-16,1 0 16,-1 21-16,0-21 0,0 0 15,85 0 1,-85 0-16,21 0 0,1 0 0,-1-21 16,-21 0-16,64 0 15,-64 0-15</inkml:trace>
  <inkml:trace contextRef="#ctx0" brushRef="#br0" timeOffset="45117.27">6816 4255 0,'-22'0'16,"1"0"-16,0 21 0,21 0 16,-21 0-16,21 0 15,-21 0-15,0 1 0,21 20 0,0-21 16,-22 0-16,1 22 0,21-22 0,-21 0 16,21 21-16,-21-21 0,0 1 15,21-1-15,0 0 0,0 0 0,0 0 16,21-21 15,0-21-31</inkml:trace>
  <inkml:trace contextRef="#ctx0" brushRef="#br0" timeOffset="45515.88">7387 4212 0,'0'0'0,"21"-21"0,0 21 15,-21 21 1,-21 0 0,0 1-16,0-1 0,-21-21 15,20 21-15,-20 0 0,21 0 16,0-21-16,0 21 0,21 1 16,0-1-16,0 0 15,21-21-15,0 0 0,0 21 16,0-21-16,0 0 0,-21 21 15,22-21-15,-1 21 0,21-21 16,-21 22-16,0-22 0,1 21 16,-1 0-16,-21 0 15,0 0-15,-21-21 16,-1 21 0,1 1-16,0-22 0,0 0 0,0 0 15,-22 0-15,1 0 0,21 0 0,-21 0 16,20 0-16,1 0 15,0 0-15,0 0 0,0 0 0,0-22 16,21 1-16,0 0 16,0 0-16,0 0 0,0 0 15</inkml:trace>
  <inkml:trace contextRef="#ctx0" brushRef="#br0" timeOffset="45693.66">6816 3958 0,'0'0'0,"-22"0"0,1 0 16,42 0 31,1 0-47,-1 0 15</inkml:trace>
  <inkml:trace contextRef="#ctx0" brushRef="#br0" timeOffset="46400.33">9038 4085 0,'0'0'0,"0"-42"0,0 21 0,0 0 16,0-1-16,-21 22 15,0 22 1,0-1-16,-1 0 0,1 21 16,0 1-16,0-1 0,-21 0 15,20 1-15,1-1 0,0 21 0,0-20 16,0-1-16,0 0 0,-43 43 15,43-43-15,0 1 0,21-1 0,-21-21 16,21 0-16,-22 22 16,22-64 15,22-1-31,-1 22 0,0-42 0,0 21 16,0 0-16,22-22 0,-22 1 0,21 0 15,-21-22-15,22 22 0,-1-22 16,-21 22-16,0-21 0,22-1 15,-22 22-15,0-22 0,-21 22 0,21 21 16,0-43-16,0 64 0,-21 21 31,22 22-31,-22-22 0,0 21 16,0 22-16,0-22 0,0 0 0,0 22 16,0-22-16,0 64 15,0-64-15,0 1 0,0-22 0,0 21 16,0 1-16,0-22 0,0 0 15,0 0-15,0 0 0,0 0 0,-22-21 47,1-21-47,0 21 0</inkml:trace>
  <inkml:trace contextRef="#ctx0" brushRef="#br0" timeOffset="46978.1">8551 4572 0,'0'0'0,"-21"0"0,42 0 31,0 0-15,1 0-16,20 0 0,-21 0 15,21 0-15,22 0 0,-22 0 0,1 0 16,20 0-16,-21-21 0,22 21 16,-22-21-16,43 0 15,-43-1-15,1 1 0,-1 0 0,0 0 16,-21 0-16,1 0 15,-1 21-15,-21-22 0,0 44 32,0-1-32,-21-21 15,21 21-15,-22 21 0,22-21 0,-21 1 16,21-1-16,0 21 0,0-21 16,0 0-16,0 1 0,0 20 0,0-21 15,0 21-15,0-20 16,21-22-1,1 0-15,-1 0 0,0 0 0,0-22 16,21 22-16,-20-21 16,-1 0-16,42-21 15,-42-1-15,1 22 0,20-21 0,-21 21 16,0-22-16,22-20 16,-43 42-16,0-22 0,0 1 15,0 21-15,0 0 0,-22 42 31,22 0-31,-21 0 0,21 0 0,-21 1 16,0 20-16,21-21 0,0 21 16,0 1-16,0-22 0,0 64 15,0-64-15,0 21 16,0-21-16,0 0 0,21 1 16,0-22-16,0 0 0,22 0 15,-22 0-15,0 0 0,0 0 16,22-22-16,-22 1 0,21 0 15,-21 0-15,22 0 0</inkml:trace>
  <inkml:trace contextRef="#ctx0" brushRef="#br0" timeOffset="47249.96">10308 3958 0,'0'0'0,"0"-21"0,0-21 0,0 21 0,0-1 15,0 1-15,-21 21 16,0 21-1,21 1-15,-21-1 0,-22 42 16,22-20-16,-21 62 16,42-41-16,-43 84 15,43-106-15,-21 1 16,21-1-16,-21 0 0,21-20 0,-21 41 16,0-21-16,21-20 0,0-1 15,0 0-15,42-21 16,-21 0-16,0 0 15,43 0-15,-22-21 16,22-22-16,-43 1 0,21 21 16</inkml:trace>
  <inkml:trace contextRef="#ctx0" brushRef="#br0" timeOffset="47621.77">10583 4276 0,'0'0'16,"0"-21"-16,21 21 15,-21 21 1,-21-21-16,0 21 15,21 0-15,-21 0 0,0 22 16,21-22-16,-21 0 0,21 0 0,0 0 16,-22 22-16,22-22 0,0 21 15,0-21-15,0 0 0,0 1 16,22-22-16,-1 0 0,0 21 0,42-21 16,-41 0-16,-1 0 0,21 0 15,-21-21-15,22-1 0,-1 22 16,-21-21-16,21 0 0,-20 0 15,-1 0-15,0 0 0,0-1 16,-21 1-16,0-21 0,0 21 0,0-22 16,0 22-16,-42-42 0,-1 20 15,22 22-15,-21 0 0,0 0 16,-1 21-16,22 0 0,-21 0 16,-1 0-16,1 0 0,21 21 15,-21 0-15,20 0 0,1 1 0,-21 20 16,21-21-16,21 0 0,0 0 15,0 1-15,-21-22 16</inkml:trace>
  <inkml:trace contextRef="#ctx0" brushRef="#br0" timeOffset="47810.38">9779 4255 0,'0'0'15,"42"0"1,-21 0 0,22 0-16,-22-22 0,21 22 0,1 0 15,-1 0-15,21-21 0,-20 0 0,-1 21 16,0 0-16,1-21 16,-1 21-16,0 0 0,1 0 0,-1-21 15</inkml:trace>
  <inkml:trace contextRef="#ctx0" brushRef="#br0" timeOffset="48585.6">10943 4255 0,'0'0'0,"-21"0"0,21-22 31,0 1-31,21 21 15,0 0-15,0 0 16,1 0-16,-1 0 0,0 0 0,0 21 16,21-21-16,-20 22 0,-1-1 15,0 0-15,-21 0 0,21 0 0,-21 22 16,0-22-16,0 42 16,0-20-16,0-22 0,0 0 15,-21-21-15,0 42 16,0-21-16,-1-21 15,1 0-15,0 0 16,21-21-16,0 0 16,0 0-16,0 0 0,0 0 15,0-1-15,64-126 16,-43 127-16,0-21 16,0-1-16,0 22 0,64-63 15,-64 62-15,0 22 16,43 0-16,-43 0 0,42 22 15,-41-1-15,-1 0 16,0 42-16,0-41 16,0 20-16,0 0 15,-21 1-15,0 41 16,0-63-16,0 1 0,0-1 0,0 0 16,0 0-16,0 0 15,0-42 16,0 0-31,0 0 16,0 0-16,0-1 0,0 1 0,0 0 16,0-21-16,0 21 0,0-22 15,0 1-15,0 0 0,22 20 0,-1-20 16,21 0-16,-21 21 0,22-1 16,-1 1-16,0 0 0,1 0 15,-1 21-15,64 0 0,-64 21 16,0-21-16,-20 21 0,20 22 15,-21-22-15,21 42 0,-42-20 16,0 20-16,0-42 16,0 22-16,-21-1 0,0-21 15,0 0-15,-43 22 0,43-22 16,0-21-16,0 21 0,0-21 16,21 21-16,21-21 15,0-21 1,0 21-16</inkml:trace>
  <inkml:trace contextRef="#ctx0" brushRef="#br0" timeOffset="49063.48">12679 4191 0,'0'0'0,"21"-21"0,-21 0 16,0 0-16,0-1 15,0 1-15,0 0 0,0 0 0,-21 21 16,-22-21-16,22 21 15,0 0-15,-21 0 0,21 0 0,-22 21 16,22 0-16,-21 21 0,-1-20 0,22 20 16,-21 0-16,21 1 0,-22-1 15,22 0-15,0 1 0,0-1 16,0 0-16,21-21 0,0 22 16,0-22-16,0 0 0,21 21 15,0-42-15,0 0 0,64 0 16,-22 0-1,-20 0-15,-22-21 0,42 0 16,-41 0-16,20 0 0,0-43 16,-21 43-16,-21-21 0,22 21 15,-1-22-15,-21 1 0,0-64 16,0 85-16,0 0 16,0 0-16,0 42 15,0 0-15,0 0 16,0 0-16,0 22 0,0-22 0,0 42 15,0-20-15,0-22 16,0 21-16,0-21 0,0 0 16,0 43-16,21-43 15,0-21-15,0 0 0,0 0 16,1 0-16,-1 0 0,0-21 16,21 21-16,-21-21 0,1 0 15,20-1-15</inkml:trace>
  <inkml:trace contextRef="#ctx0" brushRef="#br0" timeOffset="49326.34">13229 3916 0,'0'0'0,"21"-42"0,-21-1 0,0 1 0,21-22 15,-21 43-15,-21 42 32,0 22-32,21-22 15,-21 21-15,0 1 0,0-1 16,21 21-16,0 1 0,-22-22 0,1 22 15,21 42-15,0-64 16,-21 43-16,21-43 0,0-21 16,0 0-16,0 22 15,0-22-15,0 0 0,21-21 16,0 0-16,22 0 16,-22 0-16,64-21 15,-43 0-15,-21-1 0,21 1 16</inkml:trace>
  <inkml:trace contextRef="#ctx0" brushRef="#br0" timeOffset="49547.19">13674 4106 0,'0'-21'0,"0"42"0,21-63 0,-21 21 15,0 0-15,0 0 0,0 42 32,0 0-32,0 0 0,-21 0 15,-1 0-15,1 22 0,21-1 0,-21-21 16,0 22-16,21-1 0,0-21 15,-21 21-15,21-20 0,-21 20 16,21 0-16,0-21 16,0 1-16,21-22 15,0 0-15,0 0 16,21 0-16,1 0 0,-1-22 16</inkml:trace>
  <inkml:trace contextRef="#ctx0" brushRef="#br0" timeOffset="50294.2">14118 4191 0,'0'0'0,"0"-21"0,0 0 0,0 0 16,0-1-16,0 1 0,-21 21 15,0 0-15,-22 21 16,22 1-16,0-1 16,21 0-16,-21 0 0,-21 43 15,42-43-15,0 21 0,-22-21 16,1 43-16,21-43 15,0 21-15,0-21 0,0 1 16,0-1-16,0 0 0,0 0 16,21-21-1,1 0-15,-1 0 0,0 0 16,0 0-16,-21-21 0,21 21 16,-21-21-16,21 0 0,-21-1 0,22 1 15,-22-21-15,0 21 0,0-22 16,0 1-16,21 0 0,-21-1 15,21 1-15,-21 21 0,0-21 0,21-1 16,0 22-16,0-21 0,1 21 16,-1 21-16,21-22 0,0 1 0,-20 21 15,20 0-15,0 0 0,43 43 16,-43-22-16,1 21 0,-1-21 16,-21 22-16,0-1 0,-21 0 15,0 22-15,0-22 16,0 22-16,-21-22 0,0-21 15,-21 64-15,20-64 16,1 0-16,21 0 0,-21-21 16,21 21-16,-21-21 15,0 0-15,21-21 16,0 0 0,0 0-16,21 0 0,0-22 15,0 22-15,0-21 0,1 0 16,20-1-16,-21-20 0,21 20 15,1-20-15,-1 21 0,22-22 16,-22 22-16,21-1 0,-20 22 0,63-21 16,-64 42-16,0 0 15,-21 0-15,1 21 0,20 0 0,-21 22 16,-21-1-16,0 21 0,0-20 0,0-1 16,0 22-16,0-22 0,-21 0 15,-21 43-15,20-64 0,1 21 16,-21 1-16,21-22 15,-22 0-15,43 0 0,-21-21 16,0 0 15,21-21-31,-21-21 0,21 21 16,-21-22-16,0 22 0</inkml:trace>
  <inkml:trace contextRef="#ctx0" brushRef="#br0" timeOffset="50481.72">14224 3747 0,'0'0'0,"-42"0"0,-1-22 15,22 22-15,0 0 0,0 0 0,0 0 16,21 22 15,0-1-31,0 0 31,-22 0-31,1-21 0,0 0 16</inkml:trace>
  <inkml:trace contextRef="#ctx0" brushRef="#br0" timeOffset="50665.89">13081 4128 0,'21'21'15,"0"-21"-15,22 0 16,-1 0-16,0 0 0,1-21 16,-1 21-16,0 0 0,22-22 15,-22 22-15,-21-21 0,22 0 16,-1 21-16,-21-21 0,0 21 0</inkml:trace>
  <inkml:trace contextRef="#ctx0" brushRef="#br0" timeOffset="51759.77">1566 6223 0,'0'0'0,"-169"21"32,148-21-32,0 0 15,-1-21-15,1 21 0,0-42 16,0 42-16,21-21 0,0-1 15,0 1-15,0 0 0,0-21 16,21 21-16,21 21 0,-20-22 16,-1 1-16,21 21 0,-21 0 15,22 0-15,-1 0 0,-21 21 0,64 22 16,-64-1-16,0-21 16,0 22-16,0-1 0,-21-21 0,0 85 15,0-64 1,-21 1-16,0-1 0,0 0 0,-21 22 15,-64 20-15,63-62 16,1 20-16,-21-21 0,20 0 0,-20 0 16,20 1-16,1-1 0,0-21 15,-1 0-15,1 0 0,0 0 0,21 0 16,-22-21-16,22-1 0,0 1 16,0-21-16,0 0 0,21 20 15,-22-20-15,22-21 0,0-22 16,0 43-16,0 20 0,22-20 15,-1 21-15,0 0 0,42 0 16,-41 21-16,-1 0 0,21 0 16,-21 21-16,22 0 0,20 21 15,-42 1-15,64 84 16,-64-85-16,0 0 16,0-21-16,1 22 0,20 41 15,-42-41-15,21-43 16,0 21-16,-21 0 0,21-21 15,1 0-15,-1 0 16,0 0-16,0 0 0,0-21 0,22 0 16,-1-43-16</inkml:trace>
  <inkml:trace contextRef="#ctx0" brushRef="#br0" timeOffset="51938.07">2011 6308 0,'21'0'79,"0"0"-64</inkml:trace>
  <inkml:trace contextRef="#ctx0" brushRef="#br0" timeOffset="52801.7">2942 6054 0,'0'0'0,"0"-21"0,0-1 0,0 1 15,0 0-15,21 21 16,-21-21-16,21 21 0,-21 21 16,0 0-1,0 0-15,0 1 0,0 20 16,0 0-16,0 1 0,-21-1 0,21 0 16,-21 1-16,0 62 15,21-62-15,0-1 0,-21 0 16,21 1-16,0-1 0,-21 0 15,21-20-15,0-1 0,21-21 32,0-21-32,-21-1 0,21 1 15,-21-21-15,21 21 0,22-64 16,-22 43-16,0-1 0,-21 1 16,21 0-16,0-1 0,22-20 15,-22 42-15,0 0 16,21-1-16,-21 22 15,-21 22-15,22-22 16,-22 21-16,21 21 0,-21-21 0,0 0 16,0 22-16,0-22 0,0 21 15,21 1-15,0 20 16,0-21-16,0 22 16,1-43-16,-1 0 0,21 22 15,0-43-15,-20 0 0,20 0 16,-21 0-16,148-64 15,-126 43-15,-1 0 0,0-22 16,-20 1-16,20 21 0,21-64 16,-63 43-16,22 0 0,-22-1 0,0 1 15,0 0-15,-22-64 16,1 85-16,-21-22 0,-43-20 16,43 42-16,-106 21 15,84 0-15,22 0 16,-64 42-16,85-21 15,-43 43-15,43-43 16,0 85-16,21-85 16,0 0-16,0 0 0,21 21 15,85 22 1,-64-64-16,1 0 0,-1 0 0,22 0 16,-22-21-16</inkml:trace>
  <inkml:trace contextRef="#ctx0" brushRef="#br0" timeOffset="53310.74">4487 5609 0,'0'0'0,"-21"-21"0,0 0 16,0 21-16,0-21 0,-1 21 16,1 0-16,0 21 0,21 21 15,0-21-15,-21 22 0,21-1 16,-21 0-16,21 22 0,0-22 15,0 22-15,0-22 0,0 0 16,0 22-16,0 21 0,0-43 16,0 21-16,0-20 0,0-1 15,0 64-15,-21-85 16,21 0-16,0 0 0,0 1 0,0-44 31,0 1-31,0 0 16,0 0-16,0-21 0,0 20 15,0-20-15,0 21 0,21-64 16,0 43-16,-21 0 0,42 20 16,-21-20-16,1 0 0,20 21 15,-21-22-15,21 22 0,1 0 0,-1 0 16,-21 21-16,22 0 0,-1 0 16,-21 0-16,0 21 0,0 0 0,1 0 15,-1 0-15,-21 22 0,0 20 16,0-42-16,0 1 0,0 20 15,-43 21-15,22-41 0,0 20 16,0-21 0,0 0-16,0 0 0,21 1 15,21-44 1,0 22-16,0-21 16,0 0-16,0 0 0,43-21 15</inkml:trace>
  <inkml:trace contextRef="#ctx0" brushRef="#br0" timeOffset="53987.48">5122 6011 0,'0'0'0,"0"-21"0,21 21 16,-42 21 15,21 1-31,-21-1 0,21 0 0,0 0 16,-21 0-16,21 0 0,0 1 0,0-1 15,0 0-15,0 0 16,0 0-16,0 22 0,0-22 0,0 0 15,21 0-15,0 0 16,0-21-16,1 0 0,-1 0 0,0 0 16,0 0-16,0 0 0,22 0 0,-22-21 15,42-21-15,-42 21 16,1-1-16,20-20 0,-21 0 16,0-43-1,-21 64-15,0-21 16,0 20-16,0 1 0,0 0 15,0 42 17,0 0-32,0 1 0,0 20 15,0-21-15,0 21 0,0 22 16,0-22-16,0 22 0,0-22 16,0 85-16,21-63 0,1 20 15,-22-20-15,21-1 0,0 1 16,0 84-16,0-63 0,22-1 15,-1 64-15,-21-63 0,21-21 16,-20 20-16,20-20 0,-21-1 16,43 85-16,-43-84 0,0-22 15,21 64-15,-42-64 16,0 1-16,0-1 0,0-21 0,-21 0 16,0 1-16,-43-22 15,43 0-15,-21-22 0,-64-20 16,43 0-16,-1-22 0,1 22 0,20-22 15,-20 1-15,20-1 0,-62-84 16,83 85-16,-41-107 16,42 107-16,0-22 0,21 22 0,0-1 15,0 1-15,0-1 0,0 1 0,21-1 16,0 22-16,21-22 0,22-63 16,-22 64-16,0 21 0,22-64 15,-22 63 1,1 1-16,-1 0 0,-21-1 0,0 22 15,0 0-15,22-21 0,-43 21 16,21-1-16</inkml:trace>
  <inkml:trace contextRef="#ctx0" brushRef="#br0" timeOffset="54657.18">7281 5419 0,'0'0'0,"21"0"0,-21 21 31,-21-21-31,0 42 16,0-21-16,21 1 0,-21 20 15,0 0-15,-22 22 0,22-22 0,-21 0 16,-1 22-16,-41 42 15,41-64-15,22 0 0,-63 43 16,62-43-16,1-20 0,-42 41 16,42-63-1,42 0 1,0-21-16,0 0 0,0 0 16,0-1-16,22-20 0,-22 0 15,21-1-15,1 1 0,-1-21 16,43-64-16,-64 63 15,21 1-15,-21 20 0,22-20 0,-22 20 16,21-41-16,-42 63 0,0-1 16,21 1-16,0 21 15,-21 21-15,0 1 0,22-1 0,-22 21 16,21 0-16,-21 1 0,21 20 16,-21 1-16,0-22 0,0 22 15,0-1-15,0-21 0,0 1 0,0-1 16,0 0-16,0 43 15,0-64-15,0 0 0,0 1 0,0-1 0,0 0 16,0-42 15,-21 0-15,0 21-16</inkml:trace>
  <inkml:trace contextRef="#ctx0" brushRef="#br0" timeOffset="55874.08">6773 5990 0,'0'0'0,"-42"0"0,21 0 16,21 21 0,21-21-16,0 0 0,0 0 15,22 0-15,-1 0 0,0 0 0,1 0 16,-1 0-16,64-21 0,-43 0 16,1 0-16,-22 0 15,22 0-15,-1-1 0,22-41 16,-22 42-16,1-22 15,-22 22-15,-21 0 0,22 0 16,-43 0-16,0 42 31,-22 0-31,1 21 0,21-20 16,0 20-16,-21-21 0,0 21 16,21 1-16,-21-1 0,21-21 0,0 43 15,0-22-15,0-21 0,0 0 16,0 1-16,0-1 0,21-21 15,0 0 1,0 0-16,43 0 0,-22 0 16,-21-21-16,22 21 0,-1-22 15,0 1-15,1-21 0,-1 21 0,0-22 16,1 22-16,-1-21 0,-21 0 16,43-85-1,-43 84-15,-21 1 0,0-22 16,0 43-16,0 42 15,0 1 1,0-1-16,0 0 0,-21 21 16,21 1-16,0-1 0,-22-21 15,22 21-15,0 1 0,0-1 0,0-21 16,0 22-16,0-22 0,22 0 16,-1 21-16,0-21 0,0-21 15,0 0-15,0 0 0,1 0 0,41 0 16,-42 0-16,22-21 15,20 0-15,-21 0 0,64-64 16,-85 43-16,1 0 16,20-1-16,-21 1 15,21-106-15,-42 105 16,22-20-16,-22 21 0,0-1 0,0 1 16,0-64-1,0 85-15,0 0 0,-22 21 31,1 0-31,21 42 0,0-21 16,-21 0-16,21 22 0,-21 41 16,21-20-16,-21-22 0,21 1 15,0 20-15,0-21 0,0 22 0,0 21 16,0-43-16,0-21 16,0 21-16,0-20 0,0-1 0,0 21 15,21-42-15,0 0 16,0 0-16,22 0 0,-22 0 15,21 0-15,-21-21 0,22 0 16,20-22-16,-42 22 0,22 0 16,-22 0-16,0-21 0,21-1 15,-21 22-15,1-64 0,-1 64 16,-21 0-16,21-21 16,-21 21-16,0-1 0,0 44 15,0-1 1,0 0-16,-21 21 0,21-21 15,-21 22-15,21 41 16,0-41-16,0-22 0,0 42 16,0-41-16,0 20 15,21-21-15,0-21 0,0 0 16,0 0-16,22 0 0,-1 0 16,0 0-16,-21 0 0,1 0 15,20-21-15,-21 0 0,21 0 0,22-64 16,-43 64-1,0-22-15,-21 1 0,0 0 0,0-1 16,-21-41-16,0 41 0,0 22 16,-22-42-16,1 42 15,21 21-15,-43 0 0,22 0 16,21 0-16,-21 0 0,20 21 16,-20 0-16,21 0 0,0 0 15,0 0-15,-1 1 0,1-1 0,0 0 16,0 0-16,21 0 0,0 0 15,-21-21-15,0 0 16,21-21 0</inkml:trace>
  <inkml:trace contextRef="#ctx0" brushRef="#br0" timeOffset="56067.03">8403 5609 0,'0'0'15,"21"0"1,0 0 0,22 0-16,-22 0 0,21 0 15,1-21-15,-1 0 0,21 21 0,-20-21 16,20 21-16,-20-21 0,20 21 16,-21 0-16,1-22 0,-1 22 15,-21-21-15,0 21 0</inkml:trace>
  <inkml:trace contextRef="#ctx0" brushRef="#br0" timeOffset="56994.74">9864 5715 0,'0'0'0,"0"-21"15,0-43 1,0 43-16,0 0 0,0 0 16,0 0-16,21 21 15,0 0-15,0 0 16,0 0-16,-21 21 16,21-21-16,1 42 0,-22-21 0,21 43 15,-21-22-15,21 1 0,-21-22 16,0 21-16,0 0 15,0 22-15,0-43 0,-21 0 16,0 0-16,21 1 0,-22-1 16,22 0-16,-21-21 0,0 21 15,21-42 1,0 0 0,0 0-16,0-1 0,0-20 15,0 21-15,21-21 0,0 20 16,1-20-16,-1 0 0,0-1 15,0 22-15,21-21 0,-20 0 0,41-1 16,-21 22-16,1 0 0,-22 21 16,0 0-16,21 0 0,1 0 15,-22 0-15,0 21 0,0 21 16,-21-20-16,0 20 0,43 64 16,-43-85-16,0 21 15,0 22-15,0-43 0,0 21 16,0-21-16,0 1 0,0 20 15,0-21-15,0-42 32,0 0-17,21 0-15,-21-22 0,21 22 16,0 0-16,0-21 0,0-1 16,-21 1-16,22 0 0,20-1 15,-21 1-15,21-22 16,1 22-16,-22 21 0,42-21 15,-41 42-15,20 0 0,0 0 16,-21 21-16,1 0 0,-1 0 16,-21 21-16,0-20 0,21 41 15,-21-21-15,0 1 0,0-22 0,0 21 16,0 1-16,-21 20 16,0-21-16,21-20 15,0-1-15,21-21 31,0 0-31,21 0 16,1-21-16,-1-1 0</inkml:trace>
  <inkml:trace contextRef="#ctx0" brushRef="#br0" timeOffset="58881.6">11853 5503 0,'0'0'0,"-21"0"0,-64-63 31,43 63-31,21-21 0,-21 21 16,20 0-16,-20 0 0,21 0 0,-64 42 15,43-42-15,21 42 0,-22-20 16,1 20-16,21-21 0,-43 64 16,22-22-16,21-20 0,0-1 15,21 0-15,0 1 0,0 41 16,0-41-16,21-22 15,21 0-15,-21-21 0,1 21 16,20-21-16,-21 0 16,85-21-16,-64 0 0,-21 21 15,22-21-15,-1-1 0,-21-20 16,85-43-16,-85 43 16,0 0-16,1-1 15,-1 1-15,0 0 0,-21-1 0,0 1 16,0 0-16,0-1 0,0 1 15,0 21-15,-21 21 16,0 0-16,21 21 16,-22 0-16,22 0 0,0 1 0,-21 20 15,21 0-15,-21 1 0,21-1 16,0 0-16,0 1 0,0-22 0,0 21 16,0 0-16,0-20 0,0-1 0,0 0 15,21 0-15,-21 0 0,21-21 16,22 0-16,-22 0 0,0 0 0,64 0 15,-64 0-15,64-21 16,-43 0-16,0 0 16,-21-22-16,64-20 0,-64 21 15,22-1-15,-22-20 0,0 20 16,0 1-16,21-64 0,-42 64 16,0-64-16,0 64 15,0-1-15,0 22 0,0-21 16,0 21-16,0-43 15,0 85 1,-21 1-16,21-1 0,0 0 16,0 21-16,-21 1 0,21-1 0,0 0 15,-21 1-15,21 126 16,0-127-16,-21 1 0,21-1 16,0 0-16,0 1 0,0 41 15,0-63-15,0 1 0,0-1 16,21 0-16,0-21 15,0 0-15,0 0 0,22 0 16,-1 0-16,-21-21 0,22 0 16,-22-1-16,0 1 0,0 0 15,21-21-15,1-22 16,-22 22-16,0 0 0,-21-1 0,21 1 16,0 21-16,-21-22 0,0 22 15,0 0-15,22 21 0,-22-21 0,0 0 16,0 42 15,0 0-31,0 21 0,0-20 0,0-1 16,-22 21-16,22 0 0,0 1 15,0-22-15,0 21 0,0 1 0,0-22 16,0 42-16,22-42 0,-1 1 16,0-1-16,0 0 0,43-21 15,-43 0-15,21 0 0,-21 0 16,22 0-16,-1 0 0,21-21 15,-41 0-15,20 21 16,-21-43-16,21 22 0,-20 0 0,-1-21 16,21-22-16,-21 22 15,0-1-15,1 1 0,-22 0 0,21-1 16,-21 22-16,21-21 16,-21 21-16,0 0 15,0 42-15,0 0 16,-21 0-16,0 0 0,-1 0 15,22 22-15,0-22 0,-21 64 16,21-43-16,0-21 0,0 21 16,0-20-16,0-1 0,0 21 15,0-21-15,0 0 0,21-21 16,1 0-16,-1 0 0,0 0 16,0 0-16,0 0 0,0 0 15,1-21-15,-1 0 0,0 0 0,21-21 16,-42-1-16,0 22 15,21-21-15,-21 21 0,0-22 16,0 1-16,0-22 0,0 22 0,-42 0 16,42 21-1,-42 21-15,-1 0 0,22 0 16,-63 0 0,62 21-16,22 0 0,0 0 15,43-21 1,-1 0-16,-21 0 0,0 0 15,22 0-15,41 0 16,-41 0-16,-22-21 0,21 21 0,-21 0 16,22-21-16,-22 0 0,0 21 15,0 0-15,43 0 16,-64 21 0,21 0-16,-21 0 0,0 0 15,0 22-15,0-22 0,0 21 16,0-21-16,0 0 0,0 1 15,0 20-15,0-21 0,0 0 16,-21 22-16,21-22 0,0 0 0,0 0 16,0 0-16,0 0 15,0 1-15,0-1 16,-21-21 0,21-21-1,0-1-15,0 1 0,0 0 0,0 0 16,0 0-16,0-22 15,21 22-15,0-21 0,0 0 0,21-43 16,-20 43-16,62-43 16,-63 64-16,22-22 0,20 1 15,-20 21-15,41 0 16,-63 21-16,1 21 16,-1 0-16,-21 0 0,21 0 0,-21 64 15,0-43-15,0 1 16,0-1-16,0-21 0,0 22 15,0 41-15,0-63 0,0 22 16,0-22-16,0 0 0,0 0 16,21 0-16,0 1 0,0-22 15,43 0 1,-43 0-16,0 0 0,0 0 16,1-22-16,20 1 15,-21 0-15,-21 0 0,0-21 0,21 20 16,-21-20-16,21 21 0,-21-64 15,0 43-15,0 21 0,22-64 16,-22 43-16,0-1 0,0 1 16,0 0-16,-22-1 0</inkml:trace>
  <inkml:trace contextRef="#ctx0" brushRef="#br0" timeOffset="59101.47">13631 5059 0,'0'0'0,"-21"0"0,0 0 16,0 0-16,-22 0 0,22 0 15,42 0 32,-42 0-16</inkml:trace>
  <inkml:trace contextRef="#ctx0" brushRef="#br0" timeOffset="59303.36">12319 5419 0,'0'0'0,"63"21"31,-41-21-31,20 0 0,0 0 16,22 0-16,-22-21 0,0 21 16,1 0-16,-1-21 0,0 21 15,-20 0-15,20 0 0,-21 0 0,0 0 16</inkml:trace>
  <inkml:trace contextRef="#ctx0" brushRef="#br0" timeOffset="60453.87">995 7832 0,'0'0'16,"-21"0"-16,21-21 31,0-1-16,0 1-15,21 0 16,0 0-16,0 21 16,-21-21-16,42 21 0,-20 0 0,-1-21 15,0 21-15,0 0 0,0 0 16,22 0-16,-22 21 0,-21 0 0,21 0 16,-21 0-16,0 0 0,0 22 15,0-1-15,0-21 0,-21 22 16,0-1-16,-1 0 0,-41 43 15,42-43-15,-22 1 0,22-22 16,0 0-16,0 0 0,0-21 16,0 0-16,-1 0 15,22-21 1,0 0-16,0 0 0,0-1 16,22 1-16,-1 0 15,0 0-15,0 0 0,0 0 16,0 21-16,22-22 0,-1 22 0,-21 0 15,22 0-15,-1 0 0,0 22 16,22 20-16,-22-21 0,-21 21 16,0-20-16,-21 20 0,0 0 15,0 1-15,0-22 0,-21 21 0,0 0 16,0-20-16,-21 20 0,20-21 16,-20 0-16,0 0 0,-1 1 0,22-1 15,-21-21-15,21 0 16,-22 0-16,22 0 0,0 0 15,-21 0-15,21 0 0,-1 0 0,1 0 16,0-21-16,21-1 0,-21 1 0,0 0 16,0 0-16,-1 21 0,22-21 15,0 0-15,-21-1 0,0 1 16,21 0 0,21 0-1,0 0-15,1 21 16</inkml:trace>
  <inkml:trace contextRef="#ctx0" brushRef="#br0" timeOffset="60710.01">1968 8065 0,'0'-22'125</inkml:trace>
  <inkml:trace contextRef="#ctx0" brushRef="#br0" timeOffset="63358.7">2857 7811 0,'0'0'0,"0"-22"16,0 1-1,0 0 1,0 0-1,-21 21 79,0 0-47,21-21-31,0 0 31,-21 21-32,21 21-15,0 0 16,0 0-16,0 0 0,0 0 15,0 22-15,0-1 0,0 0 0,0 1 16,0 20-16,0-20 0,0-1 16,0 64-16,0-64 0,0 0 15,0 1-15,0-22 0,0 0 16,0 21-16,0-20 16,0-1-16,21-21 15,0 0 1,-21-21-16,21-1 0,1 1 15,-1 0-15,-21 0 0,21-21 0,0 20 16,-21-20-16,42-43 16,-20 43-16,-22 0 0,21-1 0,0 22 15,-21-21-15,21 0 16,-21 20-16,21 22 0,0 0 16,-21 22-1,22-1-15,-1 0 0,-21 21 16,21 22-16,-21-43 0,0 21 15,21 1-15,0-22 0,-21 0 16,21 0-16,-21 43 0,22-64 16,-1 21-16,0-21 15,-21 21-15,42-21 0,-21 0 16,1 0-16,-1-21 16,0 21-16,0-21 0,0-1 0,0 1 15,1 0-15,20-42 0,-21 20 16,0 1-16,-21 21 15,21-22-15,-21 1 0,22 0 0,-22-22 16,0 22-16,0 21 16,0 0-16,0-1 0,0 1 15,0 42 1,0 1-16,0-1 16,0 0-16,0 21 0,0-21 0,0 22 15,0-1-15,0 0 0,21 1 16,-21-1-16,0-21 0,21 22 0,0-1 15,0-21-15,0 0 0,-21 0 16,22 1-16,-1-1 0,0-21 0,21 0 16,-21 0-16,1 0 0,20 0 0,-21 0 15,21 0-15,-20-21 16,20-1-16,-21 1 0,21 0 0,-20-21 16,20-1-16,-21 1 0,0 0 15,22-1-15,-22-20 0,0 21 16,0-64-16,-21 42 0,21-42 15,-21 64-15,0-64 16,0 64-16,0 0 0,0-1 16,0 22-16,-21 21 0,0 0 15,21 21-15,0 0 0,-21 1 16,0 20-16,21 0 0,0 1 0,0 20 16,0-21-16,0 22 0,0 42 15,0-43-15,0-20 16,0 20-16,0-21 0,0 1 15,0-1-15,0 0 0,0-20 0,0-1 16,0 0-16,0 0 0,0 0 16,0-42-1,0 0 1,0 0-16,0 0 0,0-1 16,21 1-16,0-21 0,-21 21 0,0 0 15,0-22-15,21 1 16,0 42-16,0 0 15,1 21-15,-1 0 16,0 22 0,0-22-16,0 0 0,0 0 0,22 21 15,-22-20-15,21-1 0,-21 0 16,22 0-16,-1 0 0,0-21 16,1 0-16,-1 0 0,0 21 0,64-21 15,-63 0-15,-1-21 16,0 0-16,-21 21 0,22-21 0,-1 0 15,-21-22-15,0 22 0,1-21 16,-1 21-16,0-22 0,0 1 16,-21 0-16,0-22 0,0 22 0,0 21 15,0 0-15,0-1 0,0 1 16,-21 21-16,0 0 16,0 0-16,21 21 0,-22 1 15,1-1-15,21 0 0,0 21 16,0-21-16,0 22 0,0-1 15,0-21-15,0 22 0,0-1 0,21 0 16,1-21-16,-1 1 0,-21-1 16,42-21-16,-21 0 0,0 0 0,64 0 15,-43 0-15,1 0 0,-1 0 16,0-21-16,22-1 0,21-20 16,-43 0-16,0 21 0,22-64 15,-43 64-15,0-22 0,0 22 16,-21-21-16,0 21 15,21-22-15,-21 22 0,0 42 32,0 1-17,0-1-15,0 0 0,0 0 0,-21 21 16,21-20-16,0 20 0,-21 0 16,21-21-16,-21 22 0,0-22 0,21 21 15,-21-21-15,21 1 0,-22-1 16,22 0-16,-21-21 0,21 21 15,0-42 1,0 0-16,0 0 16,21-1-16,1-20 0,-1 0 15,0-1-15,0 1 0,43-43 16,-43 43-16,21 0 0,-21-1 16,22 1-16,-1 0 0,0-1 15,-21 22-15,22 21 0,-1 0 0,43 0 16,-43 0-16,0 21 15,-20 22-15,20-22 0,-21 21 16,0-21-16,22 22 0,-22-1 0,0 0 0,-21 1 16,21-1-16,-21 0 0,0 1 15,0 20-15,0-42 16,0 1-16,0-1 0,-21 0 0,21 0 16,0-42 15,0 0-31,0 0 0,21-22 15,0 1-15,0 21 0,22-22 0</inkml:trace>
  <inkml:trace contextRef="#ctx0" brushRef="#br0" timeOffset="63645.65">7641 7366 0,'0'0'0,"-21"-21"0,0 0 15,0 21-15,21-21 32,0 42-32,-22 0 0,22 0 0,0 0 0,0 22 15,0-22-15,0 21 0,0 0 16,0 1-16,0 41 0,0-41 16,0 63-16,0-64 15,0 0-15,0 1 0,0-22 16,0 21-16,0 0 0,0 1 15,0-22-15,0 0 0,0 0 16,0 0-16,22-21 16,-1 0-16,0 0 0,21 0 15,-21-21-15,22 0 0</inkml:trace>
  <inkml:trace contextRef="#ctx0" brushRef="#br0" timeOffset="64009.48">8149 7726 0,'0'-21'0,"0"42"0,0-63 0,-21 42 31,0 21-31,0 0 0,21 0 16,-22 0-16,1 22 0,0-22 0,21 21 15,0-21-15,0 22 16,0-22-16,0 42 0,0-20 16,0-22-16,0 0 0,21 0 15,0-21-15,22 21 16,-1-21-16,-21 0 0,0-21 0,22 0 15,-22 21-15,21-21 0,-21 0 16,1-22-16,-1 22 0,0 0 0,0-21 16,-21 20-16,0-20 0,0-21 15,0 20-15,0 1 0,-21-22 16,0 43-16,-22-21 16,22 21-16,-21 0 0,21 21 0,0 0 15,-1 0-15,1 0 16,0 0-16,0 0 0,0 0 0,0 0 15,-1 21-15,1-21 16,0 0-16,0 0 16,0 0-16,0 0 0</inkml:trace>
  <inkml:trace contextRef="#ctx0" brushRef="#br0" timeOffset="64240.5">7239 7557 0,'0'0'0,"21"0"32,0 0-32,22 0 0,-22 0 0,21 0 15,0-22-15,1 22 0,20-21 0,-20 21 16,20-21-16,-21 21 0,22 0 16,-1-21-16,-20 21 0,84 0 15,-85 0-15,-21-21 16,0 21-16,1 0 0,-22-21 15</inkml:trace>
  <inkml:trace contextRef="#ctx0" brushRef="#br0" timeOffset="64929.74">9991 7451 0,'21'0'16,"-21"-21"-1,21-1-15,-21 1 0,21 0 16,-21 0-16,21 0 0,-21-22 15,0 1-15,0 0 16,0 21-16,0-1 0,-21 1 16,-21 21-16,21 0 0,-22 0 0,1 0 15,0 0-15,-1 0 0,1 0 0,0 21 16,20 1-16,-20-1 0,-21 42 16,41-42-16,1 22 0,0 20 15,21-42-15,0 43 16,0-43-16,21 21 0,0-20 15,43 20-15,-43-21 0,21 0 16,1 22-16,-1-22 0,0 0 16,43 21-16,-64 1 0,22-22 15,-43 42-15,0-42 16,0 1-16,-22 20 0,1-21 16,-21 0-16,21 0 0,-43 1 0,22-1 15,0 0-15,-64-21 16,42 21-16,22-21 0,-43 0 15,64 0-15,-21-21 0,-1-21 16,1 20-16,42 1 0,0 0 16,-21 0-16,21 0 0,0 0 0,0-22 15,0 22-15,42-64 16,-21 64-16,1 0 0,-1 0 0,0 0 16,21 0-16</inkml:trace>
  <inkml:trace contextRef="#ctx0" brushRef="#br0" timeOffset="65189.59">10350 7133 0,'22'0'15,"-44"0"-15,65-21 0,-43 0 0,21 21 16,-21 21 0,0 0-16,0 0 0,0 22 15,-21-1-15,0 0 0,21 1 16,-22-1-16,22 22 0,0-22 15,-21 21-15,0-20 0,21-1 0,-21 0 16,21 1-16,-21 41 16,21-62-16,-21 20 0,21-21 0,0 0 15,0 0-15,0 1 0,0-1 0,0-42 32,0-1-17</inkml:trace>
  <inkml:trace contextRef="#ctx0" brushRef="#br0" timeOffset="65390.48">9991 7684 0,'0'0'0,"0"-22"16,21 22 0,-21-21-16,21 21 15,0 0-15,0 0 0,0-21 16,22 21-16,-22 0 0,0 0 0,21-21 15,-20 21-15,62 0 16,-63 0-16,22 0 0,-43-21 0,21 21 16,0 0-16,0 0 0,0 0 15</inkml:trace>
  <inkml:trace contextRef="#ctx0" brushRef="#br0" timeOffset="65906.34">11239 7620 0,'0'0'0,"43"0"16,20-21-16,-42 0 0,-21 0 15,0-1-15,22 22 0,-22-42 0,0 21 16,0 0-16,0 0 0,-22-1 16,1-20-16,-42 0 0,42 21 15,-22-1-15,-41 22 16,41 0-16,-41 22 15,41-1-15,1 0 0,-22 64 16,43-43-16,0 0 0,0 1 0,0-1 16,0 0-16,21 1 0,0-1 15,0 0-15,0 1 0,0 41 16,21-63-16,0 1 0,0-22 16,21 0-16,-20 0 0,20 0 15,-21 0-15,21 0 0,1 0 0,-1-22 16,0 22-16,1-21 0,-22 0 15,64-21-15,-43 21 0,-21-22 16,43-20-16,-43 42 0,21-43 16,-42 22-16,0 21 15,0-43-15,0 43 16,-21 21-16,0 0 16,0 21-1,21 0-15,0 0 0,0 1 0,0-1 16,0 21-16,0-21 0,0 22 15,0-22-15,0 0 0,21 0 16,-21 0-16,21-21 0,0 21 0,0-21 16,0 22-16,43-22 15,-43 0-15,0 0 0,0 0 16</inkml:trace>
  <inkml:trace contextRef="#ctx0" brushRef="#br0" timeOffset="66274.13">11811 7557 0,'0'-22'16,"0"44"-16,0-65 0,-21 22 0,21 0 16,0 0-16,0 0 0,0-1 0,0 1 15,21 0-15,0 21 16,0 0-16,0 0 0,1 0 16,41 0-16,-21 21 0,-20 0 15,20 1-15,-21 20 0,21-21 16,-20 21-16,20 1 15,-21-1-15,-21-21 0,0 22 0,0-1 16,0-21-16,0 0 0,-21 0 16,0 1-16,0-22 15,-1 21-15,1-21 0,21-21 16,0-1 0,0 1-16,0 0 15,0 0-15,0-21 0,0 20 0,0 1 16,21-21-16,1 21 0,-1-22 15,21-20-15,-21 42 0,0-22 16,22 22-16,-22-21 0,21 21 16,-21 0-16,22-22 0,-22 22 15,21 0-15,-21-21 0</inkml:trace>
  <inkml:trace contextRef="#ctx0" brushRef="#br0" timeOffset="66501.5">12869 6985 0,'0'21'31,"-21"-21"-31,0 21 0,0 1 16,21 20-16,-21 0 0,21-21 0,-22 22 15,22 20-15,-21-20 0,0 41 16,0-41-16,21-1 0,0 0 16,-21 1-16,0-22 0,21 21 0,0 0 15,0-20-15,0-1 16,0 0-16,0 0 0,21-21 15,0 0 1,0 0-16,0 0 0,0-21 0,1 21 16,-22-21-16</inkml:trace>
  <inkml:trace contextRef="#ctx0" brushRef="#br0" timeOffset="66724.39">12509 7218 0,'0'0'0,"0"21"32,22 0-32,-1-21 15,0 21-15,21-21 0,-21 0 16,22 0-16,-1 0 0,-21 0 0,22 0 16,-1 0-16,0 0 0,1-21 0,-1 21 15,0-21-15,-21 21 0,43-42 16,-43 21-16,0 21 0</inkml:trace>
  <inkml:trace contextRef="#ctx0" brushRef="#br0" timeOffset="67433.46">14266 6731 0,'0'0'0,"0"-42"0,0 21 15,0-1-15,-21 22 16,0 0-16,0 0 16,-22 22-16,22 20 0,0-21 0,-21 21 15,-22 43-15,43-43 16,0 22-16,-21 42 15,20-43-15,-20 149 16,21-170-16,0 1 16,21-1-16,-21-21 0,-1 43 15,22-43-15,0 0 16,0-42 0,0 0-16,22-1 0,-1 1 15,-21 0-15,21-21 0,0 21 16,21-22-16,-20-20 0,-1 20 0,42-62 15,-42 62-15,22-20 0,-22 20 16,21 1-16,-21 0 16,1-22-16,20 1 0,-21 20 15,0 22-15,-21 0 0,21 21 16,-21 42 0,22 1-16,-22 41 0,21-41 15,-21 63 1,0-43-16,0 1 0,0-1 0,0 43 15,0-64-15,0 1 0,0-1 16,0-21-16,0 21 0,0 1 16,0-22-16,0 0 0,0-42 47,-21 0-47,-1 0 0,1-1 0</inkml:trace>
  <inkml:trace contextRef="#ctx0" brushRef="#br0" timeOffset="68661.94">13822 7345 0,'0'0'16,"-21"0"-16,-1 0 0,1 0 0,42 21 31,22-21-31,-22 0 16,0 0-16,21 0 0,64-21 15,0-21 1,-64 42-16,22-22 0,-1 1 0,-20 0 15,-1 0-15,64 0 16,-64 0-16,1-1 0,20 1 16,-42 0-16,0 21 0,1 0 15,-22 21 17,-22 0-32,1 22 0,0-22 0,0 21 15,21 1-15,-21-22 0,0 21 16,-1 0-16,22-20 0,0 20 0,0-21 15,0 21-15,0-20 16,0-1-16,22-21 0,-1 0 16,21 0-16,-21 0 15,22 0-15,-22 0 0,0-21 0,21-1 16,-21 1-16,1 0 0,20 0 16,-21 0-16,64-85 15,-64 64-15,21-43 16,-21 43-16,-21-1 0,0 22 15,0 0-15,0 0 0,0-22 16,-21 65 0,21-1-16,-42 21 15,42 0-15,-21 1 16,21-1-16,0-21 0,-21 64 16,21-43-16,0 1 0,0-22 0,0 21 15,0-21-15,0 0 0,21 22 16,0-43-16,21 0 15,-21 0-15,22 0 0,-22 0 0,21 0 16,1 0-16,20-21 0,-21-1 16,43-20-16,-43 21 0,1-21 15,20-43-15,-20 21 16,20-84-16,-42 85 16,0 20-16,1-84 15,-22 64-15,21-43 0,0 43 16,-21 20-16,0-20 0,0 42 15,0-22-15,0 1 16,0 63-16,0 0 16,0 22-16,-21 41 15,0-20-15,21-22 0,-22 64 16,22-64-16,-42 106 16,42-84-16,-21-22 15,21 1-15,0 20 0,-21-21 0,21 1 16,0 20-16,0-20 0,0-22 15,0 0-15,0 0 0,0 0 16,42-21-16,-21 0 0,0 0 16,43 0-16,-43 0 15,43-21-15,-22 0 0,-21 0 16,21 0-16,1-22 0,-22 22 16,21-21-16,1-22 15,-22 22-15,0 21 0,-21-22 0,0 22 16,0 0-16,0-21 15,-21 63 1,0 0-16,-1 0 16,22 0-16,-21 22 0,21-22 0,-21 21 15,21-21-15,0 22 0,0-1 16,0-21-16,0 0 0,0 22 0,0-22 16,0 0-16,21 0 15,0 0-15,1-21 0,-1 0 0,42 0 16,-42 0-16,22 0 15,41-21-15,-41 0 0,-1 0 16,0 0-16,-20-22 0,62-62 16,-63 62-16,-21 1 15,0-22-15,0 22 16,0 0-16,-63-22 0,42 43 16,-22 0-16,-62 21 15,41 0-15,-42 0 0,64 0 16,-22 21-16,-20 21 15,63-20-15,-22-22 0,22 21 0,0 0 16,0 0-16,21 0 0,-21 0 16,21 1-16,0-1 15,0-42 1</inkml:trace>
  <inkml:trace contextRef="#ctx0" brushRef="#br0" timeOffset="68861.83">15367 6964 0,'0'0'0,"21"0"31,21 0-31,-20 0 0,20-21 16,0 21-16,64 0 15,-64-21-15,1 21 0,20 0 0,-20 0 16,-1 0-16,0 0 15,1 0-15,-1 0 0,0 0 0,22 0 16,-22 0-16</inkml:trace>
  <inkml:trace contextRef="#ctx0" brushRef="#br0" timeOffset="69645.89">16658 7091 0,'-21'0'0,"21"-21"31,0 0-31,0-1 16,0 1-1,21 0-15,0 21 0,0 0 0,-21-21 16,22 21-16,-1 0 0,0 0 0,0 0 16,0 0-16,0 0 15,1 21-15,-22 0 0,0 0 0,0 1 16,21-1-16,-21 21 15,0-21-15,0 22 0,0 20 16,0-21-16,0-20 0,0 20 0,-21 0 16,21-21-16,0 1 15,0-1-15,-22-21 0,22 21 16,0-42 0,0 0-1,0-22-15,0 22 0,0 0 16,0-43-16,22 22 15,-1 0-15,-21 21 0,21-22 0,42-63 16,-41 85-16,-1-21 16,0 21-16,0 0 15,64 21-15,-64 0 16,0 0-16,21 21 0,-20 0 16,-22 0-16,0 0 0,21 22 15,-21-1-15,21 21 0,-21-20 16,0-22-16,0 64 15,0-64-15,0 0 0,0 21 16,-21-21-16,21 1 0,-21-22 16,21-22 15,0 1-31,0 0 0,0 0 16,0 0-16,0 0 0,0-22 15,21 22-15,0-21 0,0-1 16,21-20-16,-20 42 0,41-43 15,-42 43-15,22-21 16,-1 21-16,-21-1 0,21 22 0,1 0 16,-22 0-16,21 0 0,-21 0 15,22 22-15,-22-1 0,0 21 16,-21-21-16,0 43 0,0-22 16,0 22-16,0-22 15,0-21-15,-42 43 16,21-43-16,21 0 0,0 0 0,-22 0 15,22 0-15,-21-21 16,42-21 15,1 0-31,-1 21 0</inkml:trace>
  <inkml:trace contextRef="#ctx0" brushRef="#br0" timeOffset="70159.6">18394 6985 0,'0'-21'16,"0"42"-16,0-63 0,0 21 16,0-1-16,-21 1 0,-1 0 15,1 21-15,0 0 0,0 0 16,-21 0-16,-22 0 0,43 21 16,-43 22-16,22-22 15,21 0-15,-21 21 16,20 1-16,1-1 0,-63 85 15,84-85-15,0 1 0,-22-22 16,22 21-16,0-21 0,0 22 16,22-22-16,-1 0 0,0-21 15,0 0-15,21 0 0,-20 0 16,-1 0-16,0-21 0,64-22 16,-64 22-16,21 0 0,-21-21 15,0-1-15,1 22 0,-1-21 16,0 0-16,0-1 0,-21 1 15,21-43-15,-21 43 16,0-22-16,0 43 0,0 0 16,0 42-1,0 0 1,-21 22-16,21-22 0,-21 0 0,21 21 16,0 1-16,0-1 0,0-21 15,0 22-15,0 20 0,0-21 16,0-20-16,0 20 0,21-21 15,0 0-15,0 0 16,1-21-16,-1 0 0,42 0 16,-42-21-16,43-21 15,-43 21-15,21 0 0,-20-1 16</inkml:trace>
  <inkml:trace contextRef="#ctx0" brushRef="#br0" timeOffset="70447.42">18859 6456 0,'0'-21'0,"0"42"0,0-85 16,0 43-16,0 0 0,0 0 16,0 0-16,-21 21 15,0 21 1,21 21-16,0-21 0,-21 22 16,21 20-16,-21-20 0,21 20 15,0 1-15,-21-22 0,21 21 16,0 1-16,0-22 0,-43 106 15,43-105-15,0 41 16,0-62-16,0 20 0,-21 21 16,21-20-1,21-43 1,0-21-16,1-1 16,-1 1-16,0 0 0,21-21 15,-21-1-15</inkml:trace>
  <inkml:trace contextRef="#ctx0" brushRef="#br0" timeOffset="70676.3">19135 6837 0,'0'0'0,"21"-21"0,-21 0 0,-21 21 31,21 21-15,-22 0-16,1 0 0,21 0 15,-21 43 1,0-22-16,21-21 0,-21 22 15,21-22-15,-21 63 16,21-62-16,0-1 0,0 0 0,0 0 16,0 0-16,0 0 15,21-21-15,0 0 16,0 0-16,43-21 16</inkml:trace>
  <inkml:trace contextRef="#ctx0" brushRef="#br0" timeOffset="71485.82">19410 6964 0,'0'-21'0,"0"42"0,21-85 16,-21 43-16,0 0 16,0 0-16,-21 21 31,21 21-31,-21 0 16,-1 0-16,1 1 0,0-1 0,21 0 15,-21 21-15,0 22 16,21-43-16,-21 21 0,21 1 15,0-1-15,0 21 16,0-41-16,21-1 16,0-21-16,21 0 15,-21-21 1,1-1-16,-22 1 0,0 0 16,0 0-16,0 0 0,0 0 0,0-22 15,0 22-15,0 0 0,0-43 16,-22 22-16,22 21 15,-21-21-15,21 20 16,0 1-16,0 0 0,21 21 16,22-42-16,-1 42 15,-21 0-15,22 0 0,-22-21 16,21 21-16,43 0 0,-43 0 16,0 21-16,-20 0 0,20 0 15,-21 0-15,21 22 16,-42-22-16,0 0 0,0 42 15,0-41-15,0-1 0,0 0 16,0 21-16,-21-21 0,0 22 16,21-22-16,-21 0 0,21 21 15,0-20-15,-21-1 16,0-21 0,-1 0-1,22-21 1,-21-1-16,21 1 0,0 0 15,0 0-15,0-21 0,0 20 0,21-41 16,1 21-16,-1 20 16,42-41-16,-20 21 15,84-43-15,-85 43 16,43-1-16,-43 22 16,148 0-1,-147 21-15,-22 0 0,21 21 16,-21 0-16,22 64 15,-43-43-15,0-21 0,0 22 16,0-1-16,-21-21 0,-22 64 16,22-43-16,0 1 0,0-22 15,0 21-15,-1-21 0,1 43 16,0-43-16,21 0 0,-42 0 16,42-42 15,-21 0-31,21 0 15,-22 0-15,22-1 16,-21-20-16</inkml:trace>
  <inkml:trace contextRef="#ctx0" brushRef="#br0" timeOffset="71739.14">19706 6244 0,'-21'-21'0,"42"42"0,-63-42 15,42 0-15,-21 21 0,-1 0 16,1 0 0,0 0-1,0 0 1,0 0-16,0 0 15,-1 0-15,1 0 16,0 0-16</inkml:trace>
  <inkml:trace contextRef="#ctx0" brushRef="#br0" timeOffset="71994">18140 6541 0,'0'0'0,"-43"0"0,22 21 16,0-21-16,42 0 16,0 0-1,22 0-15,-22 0 0,42 0 0,-20 0 16,-1 0-16,22 0 0,-22 0 16,0 0-16,1 0 0,-1 0 0,21 0 15,-20 0-15,-43-21 16,-43 21 15,22 0-31,0 0 0</inkml:trace>
  <inkml:trace contextRef="#ctx0" brushRef="#br0" timeOffset="73765.86">910 9525 0,'0'0'0,"0"-21"0,-21 0 0,21 0 15,-21-1-15,21 1 16,0 0 0,0 42-1,0 0-15,0 22 16,0-1-16,0 0 0,0 1 0,0-1 16,0 0-16,-21 22 15,21-22-15,-64 85 16,43-84-16,0-1 15,0-21-15,21 0 0,-22 0 0,1 1 16,0-1-16,0-21 0,0 0 16,21-21-1,0-1-15,0 1 16,0 0-16,0 0 0,0 0 0,21 0 16,-21-1-16,21 1 0,0 0 15,0 0-15,1 0 0,-1 21 16,0-21-16,21 21 0,-21 0 0,43-22 15,-43 1-15,43 21 16,-22 0-16,-21 0 16,43-21-16,-43 21 15,21-21-15,-21 21 0,0-21 16,-21 0-16,0-1 16,0 1-16,0 0 0,0 0 15,0 0-15,0 0 0,-21 21 16,0-22-16,0 1 0,0 21 15,0-21-15,-1 21 16,22 21 0,-21 0-16,21 1 0,-21 20 0,21 0 15,0-21-15,0 22 0,0 41 16,-21-41-16,21-1 0,-21 43 16,0-43-16,21-21 15,0 22-15,-22-22 0,22 21 0,-21 0 16,21-20-16,0-1 15,0 0-15,0-42 32,0 0-17</inkml:trace>
  <inkml:trace contextRef="#ctx0" brushRef="#br0" timeOffset="73981.5">1482 9843 0,'0'21'78,"21"-21"-47</inkml:trace>
  <inkml:trace contextRef="#ctx0" brushRef="#br0" timeOffset="76023.2">2942 9292 0,'0'-21'0,"0"42"0,0-63 0,0 21 15,0 0-15,-21 21 16,21 21 0,0 0-16,0 21 0,0 1 15,0-1-15,0 0 0,0 64 16,0-42-16,0-1 0,0 1 0,0-22 16,0 21-16,0 22 15,0-43-15,0 1 0,0-22 0,0 0 16,0 0-16,0 22 15,21-43 1,0 0-16,-21-22 16,21 1-16,-21 0 0,22-21 0,-1 21 15,0-64-15,-21 43 0,21-1 16,21-63-16,-42 43 16,22 21-16,-1 20 0,-21-20 0,21 21 15,0 21-15,0 0 16,-21 21-16,21 21 15,1-20-15,-22-1 0,0 21 16,21 0-16,-21-20 0,21 20 16,-21 0-16,21-21 0,-21 22 0,21-22 15,0 21-15,43 22 16,-43-43-16,0-21 0,43 0 16,-22 0-16,22 0 15,-22-21-15,0 21 0,1-21 16,-1-22-16,0 22 0,1 0 15,-22-21-15,21-1 0,-21 1 0,22-64 16,-22 64-16,-21-1 16,0-62-16,0 62 0,0 1 15,0 0-15,0 20 0,0 1 16,0-21-16,-21 63 16,21 0-1,-22 0-15,22 1 0,0 20 0,0 0 16,0 1-16,-21-1 0,21 21 15,0-20-15,0 63 16,0-64-16,0 0 0,0 1 0,0-22 16,21 21-16,43 0 15,-43-42-15,21 0 0,22 0 16,-22 0-16,-21-21 0,22 0 16,-1 0-16,0-21 0,1-1 0,-1 1 15,0 0-15,1-1 0,-22-20 16,0 20-16,0-20 0,0 21 15,-21-85-15,0 84 0,0 1 16,0 0-16,0-1 0,-21 1 16,-21 0-16,21 20 0,0 22 15,-1 0-15,22 22 0,-21-1 16,-21 21-16,42 0 0,0 1 16,0-1-16,0 0 0,0 1 0,0 20 15,0 43-15,-21-64 16,21 22-16,-21 21 0,21-43 15,0 43 1,0-64-16,0 0 0,0 0 0,21-21 16,0 0-16,0 0 15,0 0-15,0-21 0,22 0 16,-22 0-16,0-1 0,64-62 16,-64 41-16,0 1 0,-21 21 15,21-21-15,0 20 16,1-20-16,-22 21 0,21 21 15,0 0-15,0 0 16,-21 21-16,21 0 0,-21 0 16,21 22-16,-21-22 0,22 0 15,-22 0-15,0 22 0,21-22 16,42 63-16,-42-62 0,1-22 16,41 42-16,-21-42 15,1 0-15,-1 0 0,-21 0 16,22 0-16,-1 0 0,21-21 15,-20 21-15,-1-21 0,0-1 0,1-20 16,-1 21-16,0 0 0,22-64 16,-43 43-16,0-64 15,-21 64-15,0-43 16,-21 64-16,0-22 0,-21 1 16,-1 21-16,1 0 0,21 21 15,-22 0-15,-105 42 16,106-21-16,21 0 0,0 22 15,-1-22-15,1 21 16,-21 43-16,42-43 0,0 1 16,0 41-16,0-41 0,0-22 15,0 21-15,0-21 0,21 0 16,21-21-16,-20 0 0,-1 0 16,106 0-16,-106-21 15,42-21-15,-20 0 16,-22 20-16,21-62 15,-21 41-15,1 1 0,-1 21 16,-21-21-16,21-1 0,-21-41 16,0 62-16,0-20 0,0 0 15,-21 63 1,21 0 0,0 21-16,0-20 0,0-1 0,0 21 15,0 0-15,0-20 0,0 62 16,0-63-16,21 22 0,-21-22 15,42 0-15,-21 0 0,1 0 16,20 1-16,0-22 0,1 0 0,-1 0 16,64 0-16,-43-22 0,-20 1 15,20 0-15,-21 0 0,1-21 16,41-22-16,-62 43 16,20-21-16,0-43 0,-42 43 15,0-1-15,0 1 0,0-22 16,0 22-16,0-21 0,0-22 15,0 21-15,0 43 0,0-21 16,0 21-16,0 0 0,-21 42 16,21 21-16,0 0 15,-21 1-15,21 20 0,0-20 16,0 20-16,0-21 0,0 64 16,0-63-16,0 20 0,0-21 15,0 1-15,0-1 0,0 43 16,21-64-16,-21 0 15,42-21-15,-20 0 16,20 0-16,-21 0 0,21-21 16,-20-43-16,-1 43 0,21-42 15</inkml:trace>
  <inkml:trace contextRef="#ctx0" brushRef="#br0" timeOffset="76223.08">6308 9165 0,'0'21'0,"0"-42"0,21 42 16,0-21-16,0 0 15,0 22-15,0-22 0,22 0 0,-1 0 16,0 0-16,1 0 0,41 0 16,-41 0-16,-1-22 0,64 1 15,-64 0-15,1 21 0,20-21 16,-21 0-16,1 21 0,-1-21 15</inkml:trace>
  <inkml:trace contextRef="#ctx0" brushRef="#br0" timeOffset="76507.92">8213 9059 0,'0'22'16,"-22"-22"-16,22 21 16,-21 0-16,21 0 15,0 0-15,0 22 0,0-1 16,0 0-16,0 1 16,0-1-16,0-21 0,0 21 15,0-20-15,0-1 0,0 0 16,0 0-16,21 0 15,1-21-15,-1 0 16,21-21-16,0 0 0,-20 0 16,-1 0-16</inkml:trace>
  <inkml:trace contextRef="#ctx0" brushRef="#br0" timeOffset="76849.49">8805 9059 0,'0'0'16,"0"-42"-16,0 21 0,0-21 15,0 20-15,-21 1 0,0 21 16,0 0-16,-22 0 16,22 0-16,0 0 0,0 21 0,-43 22 15,43-22-15,0 0 16,0 0-16,21 0 0,0 22 0,0-22 16,0 0-16,0 0 0,42 0 0,-21 1 15,1-22-15,-1 21 0,42 0 16,-20 0-16,-22-21 0,0 21 15,21-21-15,-21 21 0,1-21 16,-22 22-16,21-22 0,-21 21 16,0 0-16,-21-21 15,-22 0-15,22 0 16,0 21-16,0-21 0,0 0 16,-64 0-16,64 0 15,0 0-15,-1 0 0,1 0 0,21-21 16,0 0-16,-21 21 15,21-21-15,0-1 0</inkml:trace>
  <inkml:trace contextRef="#ctx0" brushRef="#br0" timeOffset="77033.38">8064 8848 0,'0'-21'16,"0"42"-16,0-64 15,22 43 17,-1 0-17,0 0-15,0 0 0</inkml:trace>
  <inkml:trace contextRef="#ctx0" brushRef="#br0" timeOffset="77762.12">9969 9165 0,'0'-63'15,"0"42"1,22-1-16,-22 1 15,21 0-15,-21 0 0,21 0 0,0 0 16,-21-1-16,42-20 16,1 21-16,-22 0 0,21 21 15,1 0-15,-1 21 16,-21-21-16,0 42 0,0-21 0,1 1 16,-1 20-16,-21 0 0,0 64 15,0-64-15,0 43 16,0-64-16,-21 22 0,21-22 15,-22 0-15,22 0 0,0 21 16,0-20 0,-21-22-16,0-22 15,21 1 1,0 0-16,0 0 0,0 0 16,0 0-16,42-43 0,-42 22 15,22-1-15,-1-20 0,21 21 0,-21-1 16,43-63-1,-22 64-15,0 21 0,64-43 16,-63 43-16,-1 21 0,0 0 16,1 21-16,-1 1 0,21 41 15,-41-42-15,-22 22 0,0-1 0,0 0 16,0 1-16,0-1 0,-22 21 16,1-20-16,0-22 0,0 0 15,21 21-15,-21-20 0,0-1 16,21 0-16,-22-21 0,44 0 31,-1 0-31,0-21 16,0 0-16,0-1 0,22 1 0</inkml:trace>
  <inkml:trace contextRef="#ctx0" brushRef="#br0" timeOffset="78177.88">11557 8805 0,'21'-21'0,"-42"42"0,42-63 15,-21 21-15,-21 42 16,0 0 0,0 0-16,-1 1 0,1 20 0,0 0 15,0 1-15,-21-1 0,20 0 16,1 1-16,0-22 0,21 21 0,0 22 16,0-22-16,0 0 15,0-21-15,21 1 0,0-22 16,1 0-16,20 21 0,43-21 15,-43 0-15,21-21 16,-20-1-16,63-41 16,-64 21-1,-21-1-15,43-20 0,-64 20 0,21-20 16,-21-22-16,0 22 16,0 20-16,-43-20 0,22 21 15,-21 20-15,-22-20 16,22 42-16,-43 0 0,43 0 15,0 21-15,-64 22 16,64-22-16,-1 21 0,22 0 16,0-20-16,0 20 0,21 43 15,0-64-15,21 0 0,106 42 16,-85-63-16,43 0 16,-22 0-16</inkml:trace>
  <inkml:trace contextRef="#ctx0" brushRef="#br0" timeOffset="78458.11">12531 8530 0,'0'0'15,"0"-21"-15,0 0 0,0-21 0,0 20 16,0 1-16,0 0 0,-22 21 16,1 0-16,0 0 15,0 21-15,0 22 0,0-22 0,-1 21 16,-20 64-1,21-64-15,0 22 0,-43 105 16,64-127-16,0 1 0,0-1 16,0 0-16,0 1 0,0 20 15,0-42-15,21-21 0,22 43 16,-22-43-16,0 0 0,0 0 16,0 0-16,22 0 0,20-43 15,-42 22-15,1 0 0</inkml:trace>
  <inkml:trace contextRef="#ctx0" brushRef="#br0" timeOffset="78641">12107 8805 0,'-21'0'0,"42"0"0,-63 0 0,21 0 16,0 0-16,42 0 15,0 0 1,21 0-16,-21 0 15,22-21-15,-22 21 0,64-21 16,-43 0-16,-21 21 0,43-21 16,-43 0-16,0 21 0,0-22 15</inkml:trace>
  <inkml:trace contextRef="#ctx0" brushRef="#br0" timeOffset="80375.09">14160 8805 0,'0'0'0,"22"0"0,-1 0 16,0-21-16,0 0 0,0 0 16,0 0-16,-21-22 15,0 22-15,0 0 0,0-21 16,-21 21-16,-21-22 15,-22 1-15,22 21 0,0 21 16,-1 0-16,22 0 0,-21 0 16,-43 0-16,64 21 0,-21 0 15,-1 43-15,22-22 16,0 0-16,0 22 0,21-22 0,-21 0 16,21 128-16,0-128 15,0 0-15,0 1 0,0-1 16,0-21-16,42 22 15,-21-43-15,0 0 0,43 0 16,-43 0-16,64-22 16,-64 1-16,21 0 0,1 0 0,-1 0 15,0-22-15,22-20 16,-43 21-16,21-1 0,-21 1 0,1-43 16,-22 43-16,0-85 15,0 106-15,0 0 16,0-1-16,-22 22 0,1 22 15,21-1 1,0 21-16,-21-21 0,21 22 16,0-1-16,0 0 0,0 1 15,0-22-15,0 63 0,0-62 16,0 41-16,0-42 0,21 0 16,22 1-16,-22-22 15,0 0-15,21 0 0,1 0 16,-22 0-16,21 0 0,0-22 0,1 1 15,-1 0-15,43-85 16,-43 64-16,-21 0 16,0 20-16,-21-20 0,0 0 0,22-64 15,-22 42 1,0 43-16,0 0 0,-22 21 31,22 21-31,0 0 0,0 1 0,0-1 16,0 21-16,0-21 0,-21 22 0,21-1 15,0 0-15,-21 1 0,21-1 16,0-21-16,0 21 0,0-20 16,0-1-16,0 0 0,0 0 0,21-21 15,22 0-15,-22 0 0,0 0 16,42-42-16,-41 21 16,20-1-16,0 1 0,-21 0 0,22-21 15,-22-1-15,21 22 0,-21-21 16,43-64-16,-43 64 15,-21-1-15,21 1 16,-21 21-16,0-21 16,-21 42-16,0 0 15,0 21-15,21 0 0,-21 0 16,-1 0-16,1 0 0,21 43 16,0-22-16,-21 1 0,21 62 15,0-62-15,0-1 16,0-21-16,0 22 0,0-22 0,42 21 15,-20-21-15,-1-21 0,21 0 16,-21 0-16,22 0 0,62-21 16,-62 0-1,-1 21-15,22-64 0,-22 22 16,21-21-16,-41 20 16,-1 1-16,21-64 0,-21 64 15,0-1-15,1-20 0,-1 21 16,-21-22-16,0-42 15,0 64-15,21 0 0,-21-1 0,0 1 16,0 21-16,0 0 0,0 42 16,0 0-16,0 0 15,0 21-15,-21 43 16,21-21-16,0-22 0,-21 64 16,-1-43-16,22-20 0,0-1 15,0 21-15,0-20 0,0 41 16,0-20-16,0-43 15,0 0-15,0 0 0,0 1 16,64-22-16,-43 0 0,43 0 16,-22 0-1,21-43-15,-41 22 0,20 0 16,0 0-16,-21-22 0,1 22 16,20-21-16,0 0 0,-42-1 15,21 22-15,-21-21 0,0 21 16,-21 42 15,0 0-31,0 0 0,0 0 16,0 0-16,-1 1 0,22 41 15,-21-21-15,21-20 0,0 20 16,0-21-16,0 0 0,0 0 0,43 22 16,-22-43-16,63 21 15,-62-21-15,20 0 0,64 0 16,-64-21-16,-21 21 0,22-21 15,-1-1-15,-21 1 0,21-21 16,22-22-16,-43 22 0,0 21 16,-21-21-16,0-1 0,0 22 15,0-64-15,0 64 0,-21-21 16,-42 0-16,20 20 0,22 22 16,-21 0-16,-1 0 15,1 0-15,-21 0 0,20 22 16,22-1-16,-42 0 0,41-21 15,-41 21 1,42-21-16,0 0 16</inkml:trace>
  <inkml:trace contextRef="#ctx0" brushRef="#br0" timeOffset="80547.14">15494 8446 0,'0'0'0,"21"21"31,0-21-31,0 0 0,22 0 16,20 0-16,-20 0 15,-1 0-15,0 0 0,22 0 0,84-43 16,-85 43-16,-20-21 16</inkml:trace>
  <inkml:trace contextRef="#ctx0" brushRef="#br0" timeOffset="81443.17">16785 8509 0,'0'0'0,"64"-85"31,-64 64-31,21 21 0,-21 21 31,21 1-31,-21-1 0,21 0 0,-21 0 16,0 0-16,21 22 0,-21-22 16,21 21-16,-21 0 0,0-20 0,0 20 15,0-21-15,0 43 16,0-22-16,0-21 0,0 0 15,-21 0-15,21-42 32,0 0-17,0 0-15,0-21 0,21 20 16,-21-20-16,22 21 0,-1-21 0,0-1 16,21-20-16,-21 20 15,1 22-15,-1 0 0,0-21 0,0 42 16,64-21-16,-64 21 15,0 0-15,0 21 16,0 0-16,1 0 0,-1 43 16,-21-43-16,21 0 0,-21 21 0,0 1 15,0-22-15,0 21 0,0 22 16,0-43-16,0 0 0,0 21 16,21-42-1,0 0 1,0-21-16,1 21 0,-1-21 15,0-21-15,0 20 0,0 1 16,0-21-16,1 0 0,-1 20 0,42-62 16,-42 41-16,64-41 15,-64 41-15,0 22 16,1 21-16,-1 0 0,0 0 16,-21 21-1,0 1-15,21 20 0,-21-21 16,0 21-16,0 22 0,0-22 15,0-21-15,0 22 0,0-1 16,0-21-16,0 22 0,0 20 16,0-42-16,0 0 0,0 1 15,21-1-15,0-21 16,1 0-16,-1 0 0,0 0 0,21 0 0,1-21 16,-22-1-16,21 1 15,0 0-15,1 0 0</inkml:trace>
  <inkml:trace contextRef="#ctx0" brushRef="#br0" timeOffset="82144.09">18627 8615 0,'0'0'0,"0"-42"0,21 20 0,-21 1 0,0-21 16,0 21-16,0 0 0,0-1 15,-21-20-15,-1 21 0,1 0 16,0 21-16,0 0 0,-21 0 16,-22 0-16,43 21 0,-21 0 15,20 0-15,1 0 0,-21 22 0,21-22 16,0 21-16,-1-21 0,1 22 15,21-1-15,-21 22 16,21-22-16,0-21 0,0 21 0,0-20 16,0-1-16,21 0 0,0 0 15,1-21-15,-1 0 0,21 0 16,22 0-16,-43 0 16,21-21-16,-21 0 0,0 0 0,43-43 15,-43 43-15,0-21 16,0-1-16,-21 22 0,22-21 0,-1-22 15,-21 22-15,0 21 0,0 0 16,0-1-16,-21 44 31,21 20-31,-22-21 16,1 0-16,21 22 0,0-22 16,0 21-16,0 22 0,0-22 15,0-21-15,0 21 0,21-20 16,-21-1-16,43 21 15,-1-21-15,-21-21 0,43 0 0,-22 0 16,-21 0-16,22 0 0,-1-21 16,0 0-16,1 0 0,-22-22 0,21 22 15,-21-21-15,43-43 16,-22 43-16,-21 0 0,0-22 0,1 22 16,-1-22-16,0-63 15,-21 64-15,21-1 0,-21 1 0,0 20 16,21 1-16,-21 21 0,0-21 15,0 84 1,-21-21-16,0 21 0,21 1 16,-21-1-16,0 22 0,-1-22 0,1 21 15,0 1-15,21-22 0,-21 22 16,21 63-16,0-85 16,0 0-16,0 1 0,0-1 15,21-21-15,21 22 16,-20-22-16,-1-21 0,21 0 0,0 0 15,22 0 1,-43-21-16,21-1 0,22-20 16,-43 21-16,0-21 0,0 20 15,1 1-15</inkml:trace>
  <inkml:trace contextRef="#ctx0" brushRef="#br0" timeOffset="82323.59">19029 8382 0,'-21'21'0,"42"-42"0,-64 42 0,22 0 0,21 1 32,21-22-32,1 0 0,-1 0 0,21 0 15,-21 0-15,22 0 0,20 0 16,-21 0-16,1 0 0,20 0 16,1 0-16,42 0 0,-43 0 15,-21 0-15,22-22 0</inkml:trace>
  <inkml:trace contextRef="#ctx0" brushRef="#br0" timeOffset="82840.03">20024 8573 0,'63'-22'31,"-63"1"-31,21 0 0,-21 0 16,21 0-16,-21 0 0,0-1 0,0-20 15,0 21-15,0 0 16,0 0-16,-21-1 0,-21 22 16,21 0-16,0 0 0,-22 0 0,-84 22 15,85-1 1,21 0-16,-22 0 0,1 21 0,0-20 16,21 20-16,-22 21 0,22-41 15,21 20-15,0 0 0,0-21 16,21 64-16,0-64 15,22 0-15,-22 1 0,21-1 16,1-21-16,20 0 16,-21 0-16,1 0 0,20-43 15,-42 43-15,1-21 0,20-21 16,-21 21-16,0 0 0,-21-22 0,21 22 16,-21-21-16,22 21 0,-22-22 15,0 1-15,0 0 0,0 20 0,0-20 16,0 21-16,0 0 0,0 0 0,-22 21 15,1 21 1,21 0-16,-21 0 0,21 0 16,0 22-16,0-22 0,0 21 0,0-21 15,0 22-15,0-22 0,0 21 16,21-21-16,0 0 0,-21 22 0,22-22 16,-1-21-16,21 21 15,-21-21-15,43 0 0,-22 0 16,-21 0-16,22-21 0</inkml:trace>
  <inkml:trace contextRef="#ctx0" brushRef="#br0" timeOffset="83346.17">20786 8022 0,'0'0'0,"0"-42"0,0 0 16,0-1-16,-22 22 0,22 0 0,-21 0 15,0 21-15,0 0 16,21 21-16,0 0 0,-21 0 15,0 22-15,21-1 0,0 21 16,0 1-16,0-22 0,0 22 0,0-1 16,0-20-16,-22-1 0,22 21 0,-21-20 15,21-22-15,-21 21 0,21-21 16,0 22-16,-21-22 0,21 0 0,-21 0 16,0-21-16,21 21 15,-22-21 1,22-21-16,0 0 15,0 0-15,0 0 0,0 0 16,22-1-16,-1-41 16,0 42-16,21-22 0,-21 22 15,22 0-15,-1-21 0,43-1 16,-43 43-16,0 0 0,22 0 16,-43 0-16,43 43 15,-43-22-15,0 0 0,-21 0 0,0 43 16,0-43-16,0 42 15,0-41-15,-21-1 0,0 0 16,-22 0-16,22-21 0,-21 21 0,-1-21 16,1 21-16,0-21 0,-1 0 15,1 0-15,0 0 0,-1 0 0,22 0 16,0 0-16,0 0 0,0 0 16,21-21-1,21 21-15,0-21 16,21 0-16,-20 0 0,20 0 15,-21-1-15</inkml:trace>
  <inkml:trace contextRef="#ctx0" brushRef="#br0" timeOffset="83622.19">21632 7789 0,'0'0'0,"0"22"31,-21-1-31,0 21 0,0 22 16,0-22-16,-1 21 0,1 1 16,0-1-16,0 1 0,21-1 0,-21-20 15,0 20-15,21-20 0,-22-1 0,22 0 16,0-21-16,0 1 0,0 20 16,0-21-16,-21-21 0,21 21 0,0 0 15,21-21 16,1 0-31,-1-21 0,0 0 0,0 0 16,0 0-16,22 0 0</inkml:trace>
  <inkml:trace contextRef="#ctx0" brushRef="#br0" timeOffset="83973.74">21823 8424 0,'21'0'46,"0"0"-46,0-21 16,0 0-16,22 21 16,-22-21-16,0 0 0,0 0 0,22 21 15,-22-22-15,0 1 0,0 0 16,-21 0-16,0 0 0,0 0 16,-21 21-1,0 0-15,0 21 0,-1 0 16,-20 0-16,21 0 0,-21 0 15,-1 22-15,1-22 0,21 21 0,-22-21 16,1 64 0,42-64-16,0 0 0,0 1 15,0-1-15,0 0 0,42 21 16,-20-42-16,-1 0 0,0 0 16,0 0-16,21 0 0,22 0 15,-43 0-15,21 0 0,-20 0 0,-1-21 16,0 21-16,42-21 15</inkml:trace>
  <inkml:trace contextRef="#ctx0" brushRef="#br0" timeOffset="84140.22">22267 8615 0,'0'42'31,"-21"-42"16,0 0-31,0 21-16,0-21 0,-1 0 15</inkml:trace>
  <inkml:trace contextRef="#ctx0" brushRef="#br0" timeOffset="84985.79">783 10986 0,'0'0'0,"-21"0"0,42 0 32,0 0-17,0 0-15,22 0 0,-1 0 0,0 0 16,1-22-16,20 22 0,-20 0 16,-1 0-16,0 0 0,1-21 15,-1 21-15,-21 0 0,21 0 0,-63 21 31,0-21-31,0 0 16,-21 0-16</inkml:trace>
  <inkml:trace contextRef="#ctx0" brushRef="#br0" timeOffset="85462.51">783 11113 0,'0'0'0,"-63"127"31,63-106-31,0 0 0,-22 21 16,1-21-16,21 1 0,-21-1 15,0 0-15,21 0 0,0 0 16,-21-21-16,21 21 0,0-42 47,0 0-47,21 21 0,-21-21 0,21 21 15,0-21-15,22 21 0,-1-21 16,0 21-16,1-22 16,-1 22-16,-21 0 0,21 0 0,22 0 15,-22 22-15,1-1 16,-22 0-16,42 42 0,-42-41 16,-21 20-16,0 0 0,0-21 15,0 22-15,-63 20 0,42-20 16,-64-1-16,64-21 15,-21 0-15,-22 0 0,22-21 16,-43 0 0,64 0-16,0 0 0,0 0 15,-1 0-15,1-42 16,21 21-16,0 0 16,0 0-16,21 21 0,-21-22 15,22 22-15,20-21 16,-21 0-16,0 21 0,0-21 0</inkml:trace>
  <inkml:trace contextRef="#ctx0" brushRef="#br0" timeOffset="85634.42">1757 11451 0,'0'0'0,"42"0"0,-21 0 0,0 0 15,1 0 1,-22 21-16,21-21 31,0 0-31,0-21 16,0 0-16</inkml:trace>
  <inkml:trace contextRef="#ctx0" brushRef="#br0" timeOffset="86028.22">3238 10753 0,'0'0'0,"0"-21"0,-21-1 16,0 22-16,21 22 16,0-1-16,0 21 15,0-21-15,0 22 0,0-1 16,0 21-16,0 1 0,0-22 0,0 22 16,0-1-16,0 1 0,0-1 15,0 1-15,0-22 0,0 22 0,-21-22 16,21 0-16,0 1 0,0-22 15,0 21-15,0-21 0,0 0 16,0-42 15,0 0-31,0 0 0,0 0 0</inkml:trace>
  <inkml:trace contextRef="#ctx0" brushRef="#br0" timeOffset="86397.22">2900 11218 0,'0'0'0,"-43"-42"0,22 0 0,21-1 15,0 1-15,-21 21 0,21-21 16,0-1-16,0 22 0,21-21 0,-21 21 16,43-22-16,20 1 15,-42 42-15,22-21 0,20 21 16,1 0-16,-1 0 0,85 21 16,-63 21-16,0-21 0,84 43 15,-106-22-15,64 43 16,-84-43-16,-1 1 0,-21 20 0,0 43 15,-21-43-15,-42-20 16,21 20-16,-21-20 0,-22-1 0,22 0 16,-22 1-16,1-1 0,-1-21 0,1 0 15,-1 22-15,1-43 0,-1 21 16,1 0-16,20-21 0,1 0 16,0 0-16,-1 0 0,1 0 15,0 0-15,-1-42 0,22 20 16,21 1-16,0 0 0,0 0 15,0 0-15,21 21 0,1-21 16,20-1-16,-21 1 0,0 0 0,22 0 16,-1 21-16,0-42 15,1 20-15,20 1 0,-21 0 0</inkml:trace>
  <inkml:trace contextRef="#ctx0" brushRef="#br0" timeOffset="86840.22">4106 11282 0,'-21'-21'15,"42"42"-15,-42-63 0,0 20 0,21 1 0,-21 0 16,21 0-16,0-21 0,0 20 16,0 1-16,0 0 0,21 21 0,0-21 15,0 0-15,0 21 0,1 0 16,41 0-16,-21 0 0,1 21 15,-1 0-15,0 0 0,22 0 0,-22 22 16,1-1-16,-1-21 16,-21 22-16,0-1 0,0 0 0,1 1 15,-22-1-15,0 0 0,0 22 16,-22-43-16,-41 42 16,42-41-16,0-22 0,-1 0 15,1 0 1,0 0-16,21-22 0,0 1 0,0 0 15,0 0-15,0-21 0,0 20 0,0-20 16,0 0-16,0-1 0,0 1 16,0 0-16,0-1 0,21 1 0,0-21 15,1 41-15,-1 1 16,0 0-16,21 21 0,-21-21 16,1 21-16,41 0 0,-42 0 15,0 0-15,22 0 0,-22 0 16,0 0-16,0 21 0</inkml:trace>
  <inkml:trace contextRef="#ctx0" brushRef="#br0" timeOffset="87893.9">5249 11367 0,'127'0'16,"-254"0"-16,275-22 0,-126 1 16,-1 21-16,0-21 0,0-21 15,0 21-15,0-1 0,-21-41 16,22 21-16,-22 20 0,0-20 15,0 21-15,0-21 0,-85-43 16,64 43-16,-22 20 16,1 1-16,21 21 0,-21 0 15,-43 0-15,43 0 0,20 21 16,-20 1-16,0-1 0,-1 21 0,22-21 16,-21 22-16,21-1 0,-22 0 15,22 22-15,21-22 0,0 22 0,0-22 16,0 64-16,0-64 15,0 0-15,21-20 0,1-1 0,-1 21 16,21-42-16,22 21 16,-43-21-16,21 0 0,-21 0 15,22 0-15,-22-21 0,21 21 0,0-21 16,-20-21-16,20 20 0,21-41 16,-41 21-16,-1-1 0,0 1 15,0 0-15,0-1 0,-21-84 16,0 106-16,0-21 0,0 21 15,0-1-15,0 1 0,-21 0 16,0 21-16,0 0 16,21 21-16,0 0 0,0 1 15,-21-1-15,21 21 0,0-21 0,0 22 16,0-1-16,0 0 0,0 1 16,0-1-16,0 0 0,0 1 15,0-22-15,21 21 0,0-21 0,-21 0 16,21-21-16,21 22 0,1-22 15,-22 0-15,0 0 0,21 0 16,1-22-16,20 1 16,-42-21-16,22 21 0,-1 0 0,-21-22 15,0 1-15,22 0 0,-22 20 16,0-20-16,0 0 0,0-1 0,1-41 16,-22 63-16,21-1 0,-21 1 15,0 0-15,0 42 31,0 0-31,-21 1 0,21 20 16,0-21-16,0 21 0,-22-20 0,22 20 16,0-21-16,0 21 0,0 1 0,0-22 15,0 0-15,0 0 0,0 0 16,0 1-16,22-22 0,-1 0 0,0 0 16,21 0-16,-21-22 15,1 22-15,-1-21 0,0 0 0,0 0 16,21-21-16,-20 20 0,-1-20 15,0 21-15,0-21 0,0 20 0,0 1 16,1-21-16,-22 21 16,21 0-16,-21 42 31,0 0-31,0 0 0,0 0 0,0 0 16,0 1-16,0 20 0,0 21 15,0-41-15,0-1 0,0 21 16,21-21-16,0 0 0,21-21 15,-20 22-15,-1-22 0,21 0 16,-21 0-16,22 0 0,-1-22 16,0 1-16,-21 0 0,22 0 0,20-21 15,-20-1-15,-22 1 16,0 21-16,0-22 0,-21 1 16,0 0-16,0-22 0,-21 22 15,0 21-15,0 0 0,-22-1 16,22 1-16,-42 0 0,41 21 15,1 0-15,-21 0 16,21 21-16,0-21 0,-1 21 16,1 1-16,0-1 0</inkml:trace>
  <inkml:trace contextRef="#ctx0" brushRef="#br0" timeOffset="88597.36">7366 10647 0,'0'0'0,"0"-21"0,21-106 31,-21 106-31,0-1 0,-21 44 31,21-1-31,0 0 0,0 21 16,0 1-16,0-1 0,0 0 0,0 1 15,0-1-15,0 21 0,0-20 0,0 63 16,0-64-16,0 64 16,-21-43-16,21-20 0,-21-1 15,21 0-15,0 1 0,0-22 0,0 0 16,0 0-16,0 0 16,0-42-1,0 0 1,0-21-16,0 20 0,0-20 15,0 0-15,0-1 0,0 22 0,0-21 16,21 0-16,0-1 16,0 1-16,64-43 15,-64 64-15,21 0 0,1 0 0,62 21 16,-62 0-16,63 21 16,-43-21-16,-21 21 0,1 0 0,-1 0 15,0 22-15,-20-22 0,-22 0 0,0 21 16,0-20-16,-22 20 15,1-21-15,-21 21 0,0-20 0,-64 41 16,42-42-16,22 0 16,-22 1-16,1-1 0,21 0 0,-22-21 15,-21 0-15,64 21 0,-21-21 16,21 0-16,0 0 16,21-21-1,21 0-15,0 0 0,21-1 16,1 1-16,-1 0 0,0 0 15,22 0-15</inkml:trace>
  <inkml:trace contextRef="#ctx0" brushRef="#br0" timeOffset="89093.81">8678 10880 0,'0'0'0,"21"0"0,-21-21 0,0-1 15,0 1-15,0 0 16,-21 0-16,0 21 0,0-21 15,0 21-15,-22 0 0,22 0 0,-21 0 16,21 0-16,-22 0 0,1 0 16,0 21-16,-1 0 0,22 0 0,-63 22 15,62-1-15,1-21 16,0 21-16,0 1 0,0-1 0,0 64 16,21-64-1,0 1-15,0-22 0,0 0 16,21 0-16,21 21 0,-21-42 15,0 0-15,43 0 0,-22 0 16,-21 0-16,64-42 16,-64 21-16,22 0 0,-1-22 15,-21 22-15,21 0 0,-20-21 0,-1 21 16,0-22-16,0 22 0,0-42 16,-21 20-16,0-41 15,0 62-15,0 1 16,-21 21-16,0 0 0,21 21 15,0 1-15,-21-1 16,21 0-16,0 0 0,0 21 16,0 22-16,0-43 0,0 21 15,0 22-15,21-43 0,-21 21 16,21-20-16,0-1 0,0 0 16,22 0-16,-22-21 15,0 0-15,21 0 0,1 0 0,-22 0 16,85-42-16,-64 21 0,0-1 15</inkml:trace>
  <inkml:trace contextRef="#ctx0" brushRef="#br0" timeOffset="89356.21">9440 10774 0,'0'-42'16,"0"84"-16,0-106 0,0 22 0,0 21 0,0 0 16,-21 0-16,0-1 15,0 22-15,0 0 0,-1 22 16,1 20-16,0-21 0,0 64 15,21-43-15,-21 0 0,21 43 16,0-43-16,0 1 0,0-1 16,0 0-16,0 1 0,0-1 15,0-21-15,0 22 0,0-22 0,21 0 16,0 0-16,0 0 0,0-21 0,1 0 16,20 0-16,-21 0 15,0 0-15,43-21 0,-22 0 16,22-43-16,-22 22 15,-21 21-15,21-21 0,1-1 0</inkml:trace>
  <inkml:trace contextRef="#ctx0" brushRef="#br0" timeOffset="89905.34">9927 10478 0,'0'0'16,"0"-43"-16,0 1 0,0 0 0,0-1 16,0 22-16,0 0 0,-21 21 15,0 0-15,21 21 0,-21 0 16,21 0-16,0 22 0,-22-1 15,22 22-15,-21-22 0,21 85 16,0-85-16,0 22 0,-21 42 16,21-64-16,0 0 15,-21 43-15,21-43 0,0 1 16,-21-1-16,21-21 0,-21 21 16,21-63 15,0 0-31,0 0 0,21 0 0,0 0 15,0-1-15,0-20 0,0 21 16,1 0-16,41-43 16,-42 22-16,22 0 0,-1-1 15,0 22-15,22-21 16,-43 21-16,0 21 0,0 0 0,0 0 16,1 0-16,-22 21 15,-43-21 1,22 21-16,0-21 0,0 21 0,-22-21 15,1 0-15,21 21 0,-21-21 16,-1 21-16,22-21 0,-21 22 0,21-22 16,-22 21-16,22 0 0,21 0 15,0 0-15,0 0 16,0 1-16,21-22 0,0 21 16,-21 0-16,22 0 0,20-21 0,-21 21 15,0 0-15,0-21 0,1 22 16,41 20-16,-42-42 15,0 0-15,1 21 0,-1-21 16,0 0 0,0 0-16,0 0 0,0 0 0,1 0 15,-1 0-15,0-21 0</inkml:trace>
  <inkml:trace contextRef="#ctx0" brushRef="#br0" timeOffset="90262.14">10943 10732 0,'0'0'0,"21"-22"0,-21 1 0,0 0 16,0 0-16,0 0 0,-21 21 16,0 0-16,-21 0 0,20 0 0,-20 0 15,21 0-15,-21 21 0,-1-21 16,-41 63-16,62-41 0,-41 41 16,42-42-1,21 0-15,-21 22 0,21-22 0,0 0 16,21 0-16,0 0 0,42 1 15,-41-22-15,20 21 16,0-21-16,1 0 0,20 42 0,-42-42 16,22 0-16,-1 21 15,-42 0 1,-21-21 0,0 0-16,-1 22 0,1-22 0,-21 0 15,21 0-15,-22 0 0,1 0 16,21 0-16,-21 0 0,-1 21 0,1-21 15,21 0-15,-22 0 16,22 0-16,0-21 16,21-1-16,0 1 0</inkml:trace>
  <inkml:trace contextRef="#ctx0" brushRef="#br0" timeOffset="91355.39">12128 10668 0,'0'0'0,"0"-21"0,0 0 0,0 0 16,0-22-16,0 1 0,0 21 16,0 0-16,0-1 15,-21 22-15,0 0 0,0 0 16,-21 22-16,20-1 0,1 0 15,0 0-15,0 21 16,0 1-16,0-22 0,-1 64 16,22-64-16,-21 21 0,21 0 15,0 1-15,0-22 0,0 21 0,0-21 16,0 1-16,0-1 0,0 21 16,21-21-16,1-21 0,20 0 15,0 0-15,-21 0 0,22 0 16,-22 0-16,21-21 0,-21 0 0,43-21 15,-22 20-15,-21 1 16,1 0-16,-1-21 0,0-1 0,0 22 16,-21-21-16,0 0 0,0-1 0,0 1 15,0 0-15,-21-1 0,0 1 16,-22 21-16,22-22 0,-21 22 16,0 0-16,20 21 0,-20 0 15,21 0-15,0 0 0,0 0 0,-1 21 16,22 0-16,0 1 15,22-22-15,20 0 0,-21 0 16,21 0-16,43 0 16,-43 0-16,22-22 0,-22 22 0,1-21 15,-1 0-15,106-42 16,-127 41-16,22 1 0,-1 0 16,-21 0-16,0 0 0,22 0 15,-43-1-15,21 22 0,-21-21 16,0 42 15,-21 1-31,21-1 16,0 21-16,-22 0 0,22 1 0,0-1 15,0 22-15,0-1 0,0-21 16,0 85-16,0-84 0,0 20 16,0 64-16,0-63 0,0 20 15,0-20-15,0 21 0,0-1 16,22-20-16,-1 105 0,-21-84 15,21-22-15,0 22 0,-21 0 0,21 20 16,0-20-16,1 0 16,-22-1-16,21-20 0,21 84 15,-21-63-15,-21-22 0,0 43 16,0-64-16,0 1 0,0-22 0,0 0 16,0 0-16,-21 0 0,0-21 15,0 0-15,0-21 0,-22-42 16,22 42-16,0-22 0,-21-84 15,-1 64-15,22-22 0,-21 0 0,-1-105 16,22 84-16,0 0 16,0 0-16,21 1 0,-21-1 0,21 0 15,0-106-15,21-21 16,0 170-16,0-1 16,0 1-16,22 21 0,-22-1 15,21 1-15,1-22 0,-1 22 16,-21 21-16,43-43 0,-43 43 15,21 0-15</inkml:trace>
  <inkml:trace contextRef="#ctx0" brushRef="#br0" timeOffset="91993.96">14817 10160 0,'0'0'0,"0"-21"0,0 0 15,-22 21 1,22 21-16,-21 0 16,21 0-16,0 22 0,0-1 15,-21 0-15,0 22 0,0 42 16,0-43-16,21 1 0,-22-22 16,1 21-16,0-20 0,-21 41 15,21-41-15,-1-1 0,-20 0 16,21 1-16,21-22 15,-21 0-15,21-42 16,21 0 0,-21 0-16,21-1 0,0 1 15,0-21-15,1 21 0,-1-22 0,0 1 16,0-21-16,0 20 0,0-20 0,1-1 16,-1 22-16,0-22 15,0 1-15,0-43 0,0 64 16,1 21-16,-22-22 0,21 43 15,-21-21-15,21 42 16,-21 0-16,21 43 16,0-22-16,-21 1 0,0 20 15,0 1-15,0 105 16,0-106-16,0-20 0,0-1 0,0 43 16,0-43-16,0 22 15,0-43-15,0 0 0,0 21 16,-21-42 15,0-21-31</inkml:trace>
  <inkml:trace contextRef="#ctx0" brushRef="#br0" timeOffset="93186.61">14499 10774 0,'0'0'0,"-21"0"0,0 0 0,0-21 0,-1 21 15,44 21 1,-1-21-1,0 0-15,0 21 0,21-21 0,-20 0 16,20 0-16,0 0 0,1 0 16,20 0-16,-21 0 0,22 0 15,-1-21-15,107-21 16,-107 42-16,1-22 0,-22 1 16,0 0-16,64-42 15,-85 41-15,1 1 0,-22 0 16,0 0-16,0 0 15,-22 21-15,1 21 16,0 0-16,0 0 0,0 22 16,0-1-16,-1-21 0,22 21 15,0 1-15,0-22 0,0 42 16,0-41-16,0-1 0,0 21 16,22-21-16,-1 0 15,42-21-15,-42 0 16,43 0-16,-43 0 15,64-42-15,-43 21 16,-21 0-16,0 0 0,1-1 16,-1 1-16,0-21 0,0 21 15,-21-22-15,21 1 0,-21-64 16,0 64-16,0 21 0,0 0 16,0-1-16,-21 44 15,21-1 1,-21 0-16,21 21 0,0-21 0,0 22 15,0-1-15,0-21 0,0 22 16,0 20-16,0-42 0,0 0 16,0 1-16,21-1 0,0 0 15,0-21-15,22 21 0,-22-21 16,21 0-16,-21 0 0,22-21 16,-22 0-16,21 0 15,64-43-15,-85 22 16,22-1-16,-22 1 0,0 0 0,21-22 15,-21 1-15,-21 20 0,22-20 0,-1-1 16,-21-105 0,21 127-16,-21-43 15,21 64-15,-21 0 0,0 0 16,0 42-16,-21 0 16,0 0-16,21 21 0,-21 43 15,-1-43-15,1 1 0,21 20 16,0 1-16,-21-1 0,0 43 15,0-64-15,21 22 0,0 21 16,0-64-16,0 21 0,0 0 16,0-20-16,42-1 15,-21-21-15,22 0 0,20 0 16,-21 0-16,1 0 16,-1-21-16,-21-1 0,22 1 15,-1 0-15,43-42 0,-64 20 16,21 22-16,0-64 15,-20 43-15,-1 21 0,-21-21 0,0 20 16,21 22-16,-21-21 0,0 42 16,0 1-1,0-1-15,0 0 0,-21 42 16,21-41-16,-21 20 0,21 21 16,-22-20-16,22-22 15,0 0-15,0 21 0,0-20 0,0-1 0,0 0 16,0 0-16,22-21 0,-1 0 15,21 0-15,-21 0 16,43 0-16,-22 0 0,64-42 16,-85 21-16,21-1 15,1-41-15,-22 21 16,0-1-16,-21 1 0,0 0 0,0-22 16,0-21-16,-21 43 0,-21-21 15,20 41 1,-20 1-16,0 21 0,-1 0 0,22 0 0,-21 0 15,-64 43-15,64-1 16,-1 0 0,22-21-16,21 64 15,0-64-15,0 0 0,0 1 16,0-1-16,0-42 31</inkml:trace>
  <inkml:trace contextRef="#ctx0" brushRef="#br0" timeOffset="93388.17">15917 10329 0,'0'0'0,"-21"0"0,0 0 0,42 0 31,21 0-15,-20 0-16,20 0 0,21 0 15,-20 0-15,20 0 0,22 0 0,-22 0 16,22 0-16,-21 0 0,20-21 16,-20 21-16,20 0 0,-20 0 0</inkml:trace>
  <inkml:trace contextRef="#ctx0" brushRef="#br0" timeOffset="94139.49">17399 10435 0,'0'-21'16,"0"0"-16,0 0 16,0 0-16,21-1 15,0 1-15,0 21 16,1-21-16,-1 21 0,0 0 0,0 0 16,21 21-16,-20 0 0,-1 1 15,-21 20-15,21-21 0,0 21 16,-21 43-16,0-43 15,21-20-15,-21 20 0,0 43 0,0-64 16,0 21-16,0-21 0,0 0 16,-21 1-16,21-1 0,0 0 15,0-42 17,0 0-17,0-1-15,0 1 0,0 0 16,21-21-16,-21-1 0,21 1 0,22-43 15,-22 43-15,21-43 16,-21 43-16,1 0 16,20-22-16,-21 43 0,0 21 15,0 0-15,1 0 0,-1 0 16,0 42-16,0-20 0,0 20 16,-21 0-16,0-21 0,21 22 15,1 41-15,-22-41 16,0-22-16,0 42 0,0-41 15,0 41 1,0-42-16,0-42 31,0 0-31,0 0 16,0 0-16,0-1 0,0-20 16,0 21-16,0-21 0,42-43 15,-42 43-15,63-43 16,-41 43-16,-1-1 0,21 1 15,-21 21-15,22 0 0,-1-1 0,21 22 16,-20 0-16,-1 0 16,22 64-16,-43-43 0,0 21 15,0 43-15,-21-21 0,0-22 16,0 0-16,0 1 0,0-22 16,-21 42-16,0-20 0,0 20 15,-1-42 1,1 0-16,42-21 15,1 0 1,-1 0-16,0 0 16,21 0-16,1-21 0,-1 0 0</inkml:trace>
  <inkml:trace contextRef="#ctx0" brushRef="#br0" timeOffset="95923.44">19389 10435 0,'21'-21'0,"-42"42"0,42-84 0,-21 20 16,0 22-16,-43-21 15,22 21-15,0 21 0,0 0 16,-21-21-16,20 21 0,1 0 0,-21 0 16,0 0-16,20 21 0,-41 21 15,21 0-15,20 1 0,-41 41 16,42-41-16,-22-1 16,43 0-16,-21 1 0,0-1 15,21 43-15,0-43 16,0-21-16,0 0 0,21 1 15,0-1-15,22-21 16,-22 0-16,0 0 0,43 0 0,-43 0 16,0-21-16,21-1 0,-21 22 15,1-21-15,41-42 16,-42 42-16,0-1 0,1-20 0,-1 0 16,0-1-16,42-105 15,-63 106-15,0 21 0,22-43 16,-22 43-16,0 42 31,-22 0-31,1 22 0,21-1 16,0-21-16,0 22 0,0-1 15,0 43-15,0-43 0,0-21 16,0 43-16,0-43 0,0 0 16,21 0-16,1 0 0,-1-21 15,21 0-15,0 0 0,-20 0 16,20 0-16,-21 0 0,21-21 15,1 21-15,-1-21 0,-21 0 16,22-22-16,-1 22 0,21-63 0,-41 20 16,20-42-16,-21 64 15,-21-22-15,21 1 0,0 21 16,-21-22-16,22 22 0,-1-22 16,-21 22-16,0 0 0,21-1 0,-21 22 15,0-21-15,0 21 0,0-1 16,-21 22-1,0 22-15,-1 20 0,22-21 0,-21 21 16,0 1-16,0 126 16,21-105-16,0-1 0,0 64 15,0-63-15,0 41 16,0-62-16,0-1 16,0 0-16,0 1 0,0-22 0,0 0 15,0 0-15,21-21 16,0 0-16,43 0 15,20 0-15,-41-21 16,-22 0-16,0 0 16,21 0-16,-20-22 0,20-20 0,-21 20 15,0 1-15,22 0 16,-22-1-16,0 22 0,-21-21 16,21 21-16,-21 42 15,0 0 1,0 0-16,0 22 0,-21-22 0,21 21 0,0-21 15,0 22-15,-21-22 16,21 21-16,0-21 0,0 0 0,0 1 16,0 20-16,0-21 0,21-21 15,0 21-15,0-21 16,22 0-16,-22 0 16,0 0-16,0-21 0,0 21 0,85-63 15,-85 20 1,22 22-16,20-64 0,-21 43 15,64-64-15,-63 85 16,-22-21-16,0 21 16,-21 42-1,0 0-15,0 0 0,-21 21 16,0-20-16,21 41 16,0-21-16,-22 1 0,22-1 15,0 0-15,0-20 0,0 20 16,0-21-16,0 0 15,22-21-15,-1 0 0,0 0 16,0 0-16,0 0 16,0 0-16,1-21 0,-1 0 15,0 0-15,-21-22 16,0-20-16,21 42 0,-21-22 16,0 1-16,0-43 0,0 64 15,-21-42-15,0 42 16,0-1-16,-43 22 0,43 0 15,-43 0-15,43 0 16,21 22-16,0-1 31,21-21-31,1 0 0,20 0 16,-21 0-16,0 0 0,22 0 0,-22-21 16,21 21-16,-21-22 0,43 22 15,-22-21-15,0 21 0,22 0 16,-43 0-16,43 0 15,-43 0-15,0 0 16,0 43-16,-21-22 16,0 0-16,0 0 0,0 21 0,-21 64 15,0-85-15,21 43 16,-21-43-16,21 0 16,0 0-16,-22 1 0,22-1 15,0 0-15,0 0 0,22-21 47,-1-21-31,-21 0-16,0 0 0,42-43 15,-21 43-15,0-21 0,1-1 16,-1 1-16,21 0 0,-21-1 0,22-20 16,-1 20-16,0 22 0,1-21 15,-1 21-15,-21 0 0,21-1 0,1 1 16,-22 21-16,0 0 15,-21 21-15,21 1 0,-21 20 0,0 21 16,0-20-16,0 41 16,0-41-16,-21-1 0,-21 22 15,42-22-15,0 0 16,0-21-16,0 1 16,0-1-16,0 0 15,21-21 1,0 0-16,21-21 0,-20 0 15,-1-1-15,0 1 16,0-21-16,0 21 0,-21 0 16,43-64-16,-22 64 0,-21-22 15,0 1-15,21-21 16,0 20-16,-21 1 0,0-22 16</inkml:trace>
  <inkml:trace contextRef="#ctx0" brushRef="#br0" timeOffset="96150.31">21251 9758 0,'0'0'0,"-21"0"0,0 0 15,0 0-15,0 0 31,-1 0-15,1 0 0,0 0-16,0 0 15,-21 0-15,20-21 0,-20 21 0</inkml:trace>
  <inkml:trace contextRef="#ctx0" brushRef="#br0" timeOffset="96354.13">19579 10118 0,'0'0'0,"-21"21"0,21 0 0,0 0 16,42-21-16,1 21 0,-1-21 15,21 0-15,-20 0 0,84 0 16,-64 0-16,1 0 0,-22 0 16,22 0-16,-22 0 15,64-21-15,-106 0 16,-21 21-1,-1-21-15,-20 21 0</inkml:trace>
  <inkml:trace contextRef="#ctx0" brushRef="#br0" timeOffset="97529.44">1291 12954 0,'0'0'0,"21"-21"16,-21 0-16,0-64 15,0 64-15,-21 21 16,-21-21-16,21 21 0,-1 0 16,-20-21-16,0 21 0,-1 0 15,1 0-15,-127 42 16,148 0-16,-64 22 15,43-22-15,-1 64 16,22-43-16,0 1 0,0 42 16,0-43-16,21 1 15,0-1-15,0 1 0,0-1 16,0-20-16,21-1 0,0 0 16,0 1-16,0-22 0,22 0 0,-22 0 15,42-21-15,-42 0 16,22 0-16,-22-21 0,21 0 0,-21 0 15,43-43 1,-22 43-16,-21-21 0,-21-1 16,0 22-16,0 0 0,0-43 15,-21 43-15,-21-21 16,0 42-16,-1 0 0,1 0 0,0 0 16,20 0-16,-105 42 15,106-21-15,-21 1 16,21-1-16,21 21 0,0-21 0,0 0 15,0 22-15,0-22 0,0 0 16,0 0-16,0 0 0,42 22 16,-21-43-16,0 0 15,1 0-15,-1 0 0,0-21 16</inkml:trace>
  <inkml:trace contextRef="#ctx0" brushRef="#br0" timeOffset="97693.38">1185 13504 0,'0'0'0,"21"-21"0,1 0 0,-1 21 16,-21-21-16,-21 21 31,21-21-15,21 0 0,0 21-16,0-22 15,21 1-15,1 0 0</inkml:trace>
  <inkml:trace contextRef="#ctx0" brushRef="#br0" timeOffset="98010.16">2730 12637 0,'-42'21'0,"84"-42"0,-105 42 0,42-21 0,0 0 16,42 0-1,0 0-15,21 0 16,1-21-16,-1 21 0,0 0 16,22-22-16,-22 22 0,22-21 15,-1 21-15,1 0 0,-1-21 0,1 21 16,-1-21-16,-21 21 0,43 0 15,-43 0-15,-20 0 16,-1 0-16,-42 0 16,-1 0-16,-20 0 0</inkml:trace>
  <inkml:trace contextRef="#ctx0" brushRef="#br0" timeOffset="98266.55">3048 12615 0,'-21'0'0,"-22"22"31,43-1-31,-21 0 0,21 0 16,-21 0-16,21 0 0,0 22 15,0-1-15,0 0 0,0 1 0,-21-1 16,21 0-16,-21 64 16,21-63-16,0-1 0,0 43 15,0-43-15,0-21 0,0 21 16,0-20-16,0-1 0,0 0 15,21-42 1,0 0 0,0-1-16,0-20 0,1 21 0,-1 0 15</inkml:trace>
  <inkml:trace contextRef="#ctx0" brushRef="#br0" timeOffset="98844.35">3302 12891 0,'0'0'0,"0"21"15,0 0 1,0 0-16,-21 0 0,0 0 0,21 1 16,0 20-16,-22-21 0,22 21 15,-21-20-15,21-1 0,0 21 16,0-21-16,0 43 16,0-43-16,21-21 0,1 0 15,-1 0-15,0 0 0,42 0 16,-41 0-16,20 0 0,21-42 15,-20 20-15,20-20 16,-20 0-16,-22 21 0,0-1 16,0-20-16,0 21 0,0-85 15,-21 85-15,0 0 16,0-22-16,-21 43 16,0 0-16,0 0 15,21 22-15,0-1 0,-21 0 16,0 85-16,21-64 15,0 0-15,0 1 0,0 20 0,0-20 16,0-1-16,0 21 0,21 1 16,-21-22-16,21 22 0,-21-1 15,21 1-15,0-1 0,-21 43 16,0-42-16,0-22 0,0 0 16,0 22-16,0-22 0,-21 43 15,21-43-15,-21-21 0,-21 22 0,20-22 16,1 0-16,-21 0 0,21 0 15,-22-21-15,1 0 0,0 0 0,-64-42 16,64 21-16,-22-22 0,22 1 16,-22 0-16,22-1 0,-43-62 15,43 41-15,0 22 0,20-22 16,1 22-16,21-22 16,0-20-16,21 41 0,1 1 15,-1 21-15,21-21 0,-21 20 16,64-41-16,-22 21 0,-20 20 15</inkml:trace>
  <inkml:trace contextRef="#ctx0" brushRef="#br0" timeOffset="99138.57">3958 12827 0,'0'0'15,"0"-21"-15,-21 21 31,21 21-31,-21 0 0,21 0 16,0 22-16,0-1 0,0 22 0,0-22 16,0 21-16,21-20 0,0 84 15,-21-85-15,0 22 0,0-1 16,0 1-16,0-1 0,0 1 16,0 41-16,0-41 0,0-22 15,0 22-15,0-22 0,0-21 16,0 0-16,0 1 15,0-44 1,0 1-16,0-21 16,0 21-16,0-22 0,0 1 15</inkml:trace>
  <inkml:trace contextRef="#ctx0" brushRef="#br0" timeOffset="99427.94">3873 13145 0,'0'0'16,"0"-43"-16,0 22 0,0-21 0,0-1 15,0 1-15,43-21 16,-22 41-16,0 1 16,0 0-16,22 0 0,-22 21 0,21 0 15,-21 0-15,22 0 0,20 21 16,-21 0-16,-20 0 16,20 43-16,-42-22 0,-21 85 15,0-106 1,-43 43-16,22-43 15,-64 43-15,85-43 16,-22 0-16,22-21 0,0 0 16,0 0-16,0 0 15,42-21-15,0 21 16,0-21-16,0-1 16,1 1-16,-1 21 0</inkml:trace>
  <inkml:trace contextRef="#ctx0" brushRef="#br0" timeOffset="100061.34">4551 13060 0,'21'0'0,"42"-42"16,-41 42 0,-22-22-16,21 1 0,0 0 15,21-21-15,-21 21 16,43-64-16,-64 64 15,0 0-15,0-1 0,0 1 16,-21 21 0,-22 21-16,22 1 15,0-1-15,-21 42 16,-1-20-16,22-1 0,0 0 0,0-21 16,0 22-16,21-1 0,0-21 15,-21 22-15,21-22 0,0 0 0,0 0 16,0 0-16,21 0 0,21 1 15,-21-22-15,85 0 16,-64 0-16,1 0 0,-1-22 16,0 1-16,1 0 0,84-42 15,-85 20 1,22-20-16,-22 20 16,-21 1-16,0 0 0,-21-1 0,0 1 15,0-64-15,0 85 16,0 0-16,0 0 0,-21 21 15,-21 0-15,21 0 0,-1 21 16,1 0-16,0 21 0,21-20 16,-21 41-1,21-42-15,0 22 0,21 20 16,0-42-16,0 0 0,1 1 0,-1-1 16,21 0-16,-21-21 0,0 21 15,1 0-15,-1-21 0,0 0 0,0 21 16,-21 1-1,-21-22 1,0 0-16,0 0 0,-22 0 0,22 0 16,0 0-16,0 0 0,-22 0 15,22 0-15,0 0 0,0 0 16,21-22 0,0 1-16,0 0 15</inkml:trace>
  <inkml:trace contextRef="#ctx0" brushRef="#br0" timeOffset="100241.28">6900 12869 0,'0'0'0,"-21"0"0,0 0 0,0 0 16,0 0-16,-22 22 0</inkml:trace>
  <inkml:trace contextRef="#ctx0" brushRef="#br0" timeOffset="101157.64">6562 12933 0,'0'0'0,"-22"0"0,22-21 16,0 0-16,0-1 15,0 1-15,22 0 0,-1 0 16,0 0-16,0-22 0,0 22 0,0-21 15,1 21-15,-22-22 0,21 22 16,-21-21-16,21 0 0,-21-1 16,0 1-1,-21 63 1,0 0-16,-1 22 16,22-22-16,0 21 0,-21-21 15,0 22-15,0-1 0,0 64 16,21-64-16,-21 0 0,21 22 15,0-22-15,0 1 16,0-22-16,0 0 0,21 0 16,0-21-16,0 0 0,64 0 15,-43-21-15,-21 0 16,43-22-16,-22 22 0,-21 0 16,43-42-16,-43 20 0,0 1 15,-21 0-15,0 20 0,0-20 16,0-21-16,-21 41 0,-21-20 15,-22 21-15,1 0 16,20 21-16,1-21 0,0 21 16,-1 0-16,-63 21 15,85-21-15,0 42 16,21-21 0,21-21-16,0 0 0,22 0 15,-22 0-15,21 0 0,1 0 0,20 0 16,-21-21-16,22 0 0,42 0 15,-64 0-15,22-1 0,20-20 16,-41 0-16,20-1 16,-21 22-16,-42 0 0,22 0 15,-22 0-15,0 0 0,0-1 16,-22 22 0,1 0-1,0 22-15,0 20 16,21-21-16,0 0 0,0 22 15,0-1-15,0 0 0,0 1 0,0 20 16,0 1-16,0 63 16,0-64-16,0 1 0,0 20 15,0-20-15,0-1 0,0 1 0,0-1 16,0 22-16,42 190 16,-42-190-16,0 42 15,0-64-15,0 85 16,0-105-16,0-1 0,-21 0 15,0 1-15,-21-22 16,20 0-16,1-21 0,-21 0 16,0 0-16,20-21 0,-83-64 15,62 64-15,1-21 16,21-22-16,-22 22 0,22-22 16,-42-84-16,42 85 0,21-1 15,0-84-15,0 85 0,0-22 16,0 21-16,21 1 0,0-1 15,42-41-15,-20 41 16,-22 22-16,127-85 16,-106 106-16,64-43 15,-63 43-15,-1-21 0,64-1 16</inkml:trace>
  <inkml:trace contextRef="#ctx0" brushRef="#br0" timeOffset="101871.14">9334 12150 0,'0'-21'0,"0"42"0,0-85 0,0 22 0,0 0 16,0 20-16,0-20 0,0 21 15,0-21-15,0 20 0,0 1 0,0 0 16,-21 21-16,0 0 15,21 21-15,0 0 16,0 1-16,-21 20 0,21 21 0,-21-20 16,21 20-16,-21 1 0,21-1 15,-22 1-15,22-1 0,-21-20 0,0 84 16,0-85-16,0 0 0,21 22 16,0-22-16,-21 0 0,-1 1 15,1-1-15,21-21 16,0 0-16,0 1 0,0-44 15,0 1-15,0 0 16,21 0-16,1-43 0,-1 22 16,0 0-16,-21-1 0,21 1 15,0-21-15,0 20 0,1-20 16,-1-1-16,0 1 0,0-85 16,0 105-16,0-63 15,-21 64-15,22 21 0,-22 0 0,0 0 16,21 42-16,-21 0 15,0 21-15,0 1 0,0 20 16,21 1-16,-21-22 0,21 21 0,-21 64 16,0-63-16,21-1 0,-21-20 15,21 20-15,-21-20 0,0 41 16,0-41-16,0-1 16,0 0-16,0-21 0,22 1 0,-22-1 15,0 0-15,0-42 31,-22 0-31,1-1 16,0 1-16,0-21 0,-21 21 0</inkml:trace>
  <inkml:trace contextRef="#ctx0" brushRef="#br0" timeOffset="103062.12">9038 12573 0,'21'0'0,"-63"0"0,63 0 0,-63 0 0,21 0 16,21 21-1,0 0-15,21 1 16,0-1-16,21-21 15,-21 0-15,22 0 0,-22 0 0,21 0 16,1 0-16,-1 0 0,0 0 0,1 0 16,-1-21-16,0 21 0,1-22 15,-1 1-15,0 0 0,1 21 0,84-63 16,-106 41 0,0 1-16,0 0 0,0 0 0,0 0 15,-42 42 16,0 0-31,21 0 16,0 0-16,-21 43 0,21-43 16,0 21-16,-21-20 15,21 20-15,0 0 0,0-21 0,0 22 16,0-22-16,0 0 0,0 21 0,21-42 16,0 22-16,0-1 0,0-21 15,1 0-15,-1 0 0,21 0 0,-21 0 16,22-21-16,-1-1 0,-21 1 0,21 0 15,1 0-15,-1 0 0,22-43 16,-43 22-16,0 0 0,21-43 16,-21 43-16,-21-1 0,0 1 15,0 21-15,0-64 16,-21 106 15,21 22-31,0-22 16,0 0-16,0 21 0,0 1 0,0-22 15,0 21-15,0 0 0,0-20 16,0 20-16,0 0 0,0-21 0,21 22 16,1-22-16,-1 21 15,0-21-15,0-21 0,0 0 0,0 0 16,22 0-16,-1 0 16,0 0-16,-20-21 0,41-42 15,-21 42-15,1-1 0,-1-62 16,0 41-16,-20 1 0,20-64 15,-42 64-15,21-22 0,-21 1 16,21-1-16,-21 22 0,0-21 16,0 20-16,0-20 0,0 42 0,0-43 15,0 43-15,0 0 0,0 42 32,0 0-32,-21 0 0,21 22 0,-21-1 15,21 21-15,0 1 0,-21-22 0,21 22 16,0-1-16,0-20 0,0 20 15,0-21-15,0 22 0,0-22 0,0 1 16,0 41-16,0-41 0,0-22 16,21 21-16,0-21 15,0 0-15,0 1 0,22-22 0,-22 0 16,21 0-16,22 0 16,-22-22-16,-21 1 0,22 0 15,-1 0-15,-21 0 0,21-22 0,1-20 16,-1 21-16,-21 20 0,0-20 15,-21 0-15,22-43 16,-22 64-16,0 0 0,0 0 0,0 42 31,0 0-31,-22 0 0,1 0 16,21 22-16,-21-22 0,21 21 16,0 22-16,0-22 15,0-21-15,0 21 0,0-20 0,42 62 16,-20-63-1,-1-21-15,0 0 0,21 0 16,43-21-16,-43 0 16,-21 0-16,43-21 0,-43 20 15,0-20-15,0 0 16,1 21-16,-22-22 0,0-41 16,0 41-16,-22 1 0,-41-85 15,21 106-15,20 0 0,-20-1 16,0 22-16,-1 0 0,1 0 15,0 0-15,-1 22 0,1-1 0,-21 42 16,20-42-16,22 1 16,0-1-16,0 21 0,0-21 0,-1 43 15,22-43 1,-21-21 0,0-21-1</inkml:trace>
  <inkml:trace contextRef="#ctx0" brushRef="#br0" timeOffset="103246.02">10414 12319 0,'21'0'32,"0"0"-32,0 0 0,1 0 0,20 0 15,0 0-15,1 0 0,-1 0 0,21 0 16,-20 0-16,20 0 0,1 0 15,-1-21-15,22 21 0,-43-21 0,64 0 16,-42-1-16,-22 22 0</inkml:trace>
  <inkml:trace contextRef="#ctx0" brushRef="#br0" timeOffset="104102.17">12107 12446 0,'0'0'0,"0"-21"0,0 0 16,21 0-16,1 21 0,-1-22 15,21 22-15,-21 0 0,0 0 16,1 0-16,-1 0 0,0 0 0,0 0 16,21 43-16,-20-22 0,-22 0 15,0 0-15,0 22 0,0-22 16,0 42-16,0-20 0,0-22 15,0 21-15,0-21 0,0 22 0,-22-22 16,22 21-16,-21-21 0,21 0 16,-21 1-16,21-1 0,0 0 15,0-42 17,0 0-32,0-1 0,0 1 0,0 0 15,0-21-15,21 21 0,0-22 16,-21 1-16,22 0 0,41-64 15,-42 63-15,22-20 16,-22 21-16,21 20 0,-21 22 16,0 0-16,1 0 0,20 0 0,-21 0 15,0 22-15,0-1 0,1 0 0,-1 0 16,0 21-16,-21-20 16,21 41-16,0-21 0,-21 1 15,0-22-15,0 21 0,0-21 0,0 43 16,0-43-16,0 0 15,0 0-15,0 1 0,0-44 32,0 1-17,21 0-15,-21-21 0,22 21 16,-1-22-16,0 22 0,0-21 16,0-1-16,0 1 0,106-85 15,-84 85-15,-1-1 0,43 1 16,-43 21-16,0 21 15,1 0-15,-1 0 0,-21 21 0,22 21 16,-22-20-16,0 20 0,-21 21 16,0-41-16,0 20 15,0 0-15,0-21 0,0 22 0,0-22 16,0 42-16,0-20 0,0-22 16,0 0-16,0 0 0,0 0 15,21-21 1,0-21-1,0 0-15,22 21 0</inkml:trace>
  <inkml:trace contextRef="#ctx0" brushRef="#br0" timeOffset="106253.87">14351 12467 0,'0'0'0,"0"-21"0,0 0 15,0 0-15,0 0 0,0-1 0,0 1 16,0-21-16,-42 0 15,20 20-15,-20 1 0,21 0 0,-43 0 16,43 21-16,-21 0 0,0 0 16,20 21-16,-20 0 0,-21 22 15,41-1-15,-20 0 16,-21 22-16,41-22 0,-20 0 16,21 1-16,0-1 0,21 0 15,0 1-15,0-22 0,0 21 0,0 1 16,21-22-16,0 0 0,0 0 15,22 0-15,-1-21 0,-21 0 0,21 0 16,1 0-16,41 0 0,-41-21 16,-1 0-16,0 0 0,1 0 15,-1-1-15,0-20 0,-20 21 0,20-21 16,-21 20-16,0-20 0,0 0 16,1-1-16,-1 1 0,0 0 15,-21-1-15,0 22 0,0-21 0,0 0 16,0 63 15,-21 0-31,21 21 0,-21-21 0,21 22 16,0-1-16,0-21 0,0 64 15,0-43-15,0 43 16,0-43-16,21-21 0,0 1 16,0-1-16,0 0 0,0-21 15,43 0-15,-43 0 16,21 0-16,22-21 0,-43 21 15,43-64-15,-43 43 16,0-21-16,0 21 0,21-85 16,-42 63-16,43-84 0,-43 64 15,0-1-15,21-84 16,0 85-16,0-107 16,-21 128-16,0 21 0,0-21 15,0 20-15,-21 44 16,0-1-16,0 0 15,21 21-15,0 1 0,-21 20 16,21 1-16,0-1 0,-22-21 0,22 22 16,0-1-16,0 1 0,0-22 0,0 1 15,0-1-15,0 0 0,0 1 16,0-1-16,0-21 0,0 0 0,43 22 16,-22-22-16,-21 0 15,21-21-15,0 0 0,0 0 16,1 0-16,-1 0 0,21 0 0,-21-21 15,0 0-15,22-1 0,-22 1 16,21 0-16,1 0 0,-22-21 0,21 20 16,-21-20-16,43-43 0,-43 64 15,0-21-15,0 0 0,0 20 16,-21 1-16,0 0 0,0 0 16,0 42-1,0 0-15,0 0 0,0 1 16,0-1-16,0 21 0,0-21 15,0 0-15,0 22 0,0-1 16,0-21-16,0 22 0,0-22 16,0 0-16,22 0 0,41 21 15,-42-42-15,0 0 16,1 0-16,-1 0 0,106 0 16,-106 0-16,0-21 15,21 0-15,-20 0 0,62-43 16,-41 43-16,-22-21 15,0 21-15,21-22 0,-21 1 16,1 0-16,20-22 0,-21 43 16,-21 0-16,0 0 15,0 42 1,-21 0-16,21 0 0,-21 0 16,0 22-16,-1-22 0,22 42 15,-21-20-15,21-22 0,0 21 16,0-21-16,0 1 0,0-1 0,0 21 15,21-21-15,1 0 0,-22 1 16,42-22-16,-21 0 0,43 0 16,-22 0-16,64 0 15,-85-22-15,21 22 0,-21-21 16,22 0-16,20-42 16,-42 41-16,1-20 15,-22 21-15,21-21 0,-21-1 16,0 1-16,0 0 0,-21-1 0,-1-20 15,1 42-15,-42-64 0,20 64 16,-20 0-16,21-1 0,-22 22 16,22 0-16,-64 22 0,64-1 15,-1 21-15,22-21 0,0 43 16,0-22-16,21 0 0,0 1 16,0 20-16,0-20 0,0-1 0,42 21 15,-21-20-15,0-22 0,22 21 16,-22-21-16,21 1 0,43 20 15,-43-42-15,1 21 0,20-21 16,1 0-16,-22 0 0,21 0 16,1 0-16,-22-21 0,1 0 0,41 0 15,-63-1-15,22-20 0,-1 0 16,-21-1 0,0 1-16,1-21 0,-22 20 0,0 22 15,0-42-15,0 20 16,-22 43-1,22 21-15,-21 1 16,21 20-16,-21-21 0,21 21 16,0-20-16,0-1 0,-21 21 15,21-21-15,-21 64 16,0-64-16,21 0 0,0 0 16,0 1-16,0-44 46,21 1-46,-21 0 0,21 0 16,0-21-16,0 20 0,0-20 0,1 0 16,-1 21-16,0-22 0,42-41 15,-20 41-15,-22 1 16,42-22-16,-20 43 0,20 0 16,-42 21-16,22 21 15,-1 0-15,0 22 0,-20-1 16,-1 0-16,0 1 0,-21-1 15,21-21-15,-21 22 0,0-1 0,0-21 16,0 43-16,0-43 16,0 0-16,0 21 0,0-21 15,42 1 1,-42-1-16,22-21 0,-1 0 16,21 0-16,64 0 15,-85-21-15,21-1 0,22-20 16,-43 21-16,64-43 15,-64 22-15,21 0 0,22-43 16,-43 43-16,42-43 16,1-42-1,-64 85-15,0 21 0,0-1 0,0-20 16,-21 42 0,0 42-16,21 1 0,-22-22 15,22 64-15,0-43 16,0 0-16,0 1 0,0-1 0,0-21 15,0 21-15,0-20 0,0 20 0,22-21 16,-22 0-16,21 0 16,0 1-16,0-1 0,-21 0 0,0 0 15,21-21-15,-21 21 0,0 0 16,0 1-16,-21-22 16,0 0-16,-21 21 0,20-21 15,1 0-15,-21 0 0,0 0 16,20 0-16,1 0 15,0 0-15,21-21 0,-21 21 16,21-22-16,0-20 16</inkml:trace>
  <inkml:trace contextRef="#ctx0" brushRef="#br0" timeOffset="106513.52">16616 11726 0,'0'0'0,"-43"0"0,22 0 0,-63 0 31,62 0-31,1 0 31,0 0-15,0 0-16,0 0 16,0 0-16,-1 0 0,-20 0 0,21 0 15</inkml:trace>
  <inkml:trace contextRef="#ctx0" brushRef="#br0" timeOffset="106734.95">14774 12129 0,'0'0'0,"-21"0"0,0 0 0,21 21 15,21-21 1,0 0-16,0 0 16,22 0-16,-22-21 0,85 21 15,-64 0-15,22-22 0,84 22 16,-85-21-16,85 21 15,-63-21-15,-21 21 0,-1 0 0</inkml:trace>
  <inkml:trace contextRef="#ctx0" brushRef="#br0" timeOffset="107077.43">19113 12594 0,'0'0'0,"-21"0"0,0 0 15,0 0 17,0 0-17,0 0-15,-1-21 0,1 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12:55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423 0,'-21'-21'31,"0"21"-31,21 21 15,0 1 1,0-1-16,0 0 16,0 21-16,0-21 0,0 1 15,0-1-15,0 0 0,0 21 0,0-21 16,0 1-16,0-1 0,0 0 16,21-21-16,0 21 0,0-21 0,0 0 15,1 0-15,-1 0 0,21-21 16,0 0-16,-20 0 0,20-1 15,43-20-15,-43 0 0,-21 21 16,21-22-16,-20 1 0,-1 21 16,-21-64-16,0 64 15,0-21-15,0 20 16,0 1-16,-21 21 16,21 21-16,-22 1 15,1-1-15,21 0 0,0 21 16,-21 1-16,0-1 0,21 0 15,-21 1-15,21-1 0,0 0 0,0 22 16,0-1-16,0 43 16,0-42-16,0-1 0,0 1 15,0-1-15,0-21 0,0 22 0,0-22 16,0 1-16,0-1 0,0 0 16,0-21-16,0 22 0,0-22 15,0 0-15,0 0 0,0 0 16,-43 1-16,22-22 15,-42 0-15,20-22 0,22 1 16,-63-21-16,41 21 16,1 0-16,0-1 0,20 1 0,-20-21 15,-21 0-15,20 20 16,22 22-16,0-21 0,0 0 16,21 0-16,0 0 15,0 0-15,21 21 16,0-22-16,0 22 0,0-21 15,22 21-15,-22 0 0,21-21 16</inkml:trace>
  <inkml:trace contextRef="#ctx0" brushRef="#br0" timeOffset="505.24">1799 889 0,'0'0'0,"0"21"31,0 0-15,0 1-16,0-1 0,-21 21 0,21-21 15,0 22-15,-21-22 16,21 21-16,0 0 0,0-20 0,0 20 16,0-21-16,0 43 15,0-43-15,-21 0 0,21 0 16,0 0-16,0 0 15,0 1-15,-22-22 0,22-22 32,-21 22-32,21-21 0,-21 0 15,21-21-15,0 21 0,0-22 16,0 22-16,0-21 0,0-1 16,21 1-16,0 0 0,1-1 0,-1 1 15,21 0-15,-21 21 0,22-1 16,-22 1-16,21 0 0,-21 21 15,43 0-15,-43 21 0,21 0 16,-21 1-16,1-1 0,-22 21 16,0 0-16,21 1 0,-21-22 15,0 21-15,0 1 0,0-1 0,0 0 16,0-21-16,0 22 0,-21-22 16,21 21-16,0-21 15,0 1-15,0-44 31,0 1-15,0 0-16,0-21 0</inkml:trace>
  <inkml:trace contextRef="#ctx0" brushRef="#br0" timeOffset="773.25">2625 550 0,'0'0'0,"0"-21"0,0 0 15,0 42 1,-22-21-16,22 43 16,-21-22-16,21 21 0,0 0 15,-21 1-15,0-1 0,0 22 16,21-1-16,-21 1 0,-1 63 16,22-64-16,-21-21 0,21 1 15,-21-1-15,21 0 0,0 1 16,0-22-16,0 0 0,0 0 0,0 0 15,21-21-15,0 0 16,1 0-16,-1-21 0,-21 0 16,21 0-16,0 0 0</inkml:trace>
  <inkml:trace contextRef="#ctx0" brushRef="#br0" timeOffset="966.3">2138 1101 0,'21'0'31,"21"0"-31,-21 0 0,22-21 0,-22 21 16,21-22-16,1 22 0,-1-21 16,21 21-16,-20-21 0,-1 0 0,0 21 15,22-21-15</inkml:trace>
  <inkml:trace contextRef="#ctx0" brushRef="#br0" timeOffset="1382.72">2815 1080 0,'-21'-64'31,"21"43"-31,0 0 0,21 0 16,-21-1-16,21 1 16,0 0-16,1 0 0,-1 21 0,0 0 15,0 0-15,0 0 0,22 0 16,-22 21-16,42 43 16,-42-43-16,1 21 0,-1-21 15,-21 22-15,0-1 0,0 0 16,0-21-16,0 22 0,0 20 15,0-42-15,0 1 0,0-1 16,0 0-16,-21 0 0,-1-21 16,22-21 15,0 0-31,0 0 0,0-1 0,0-20 16,0 21-16,0-21 0,0 20 15,0-20-15,22 21 0,-1-21 16,0-1-16,0 22 0,21-21 15,-20 21-15,-1-1 0,0 1 16,21 0-16,-21 21 0</inkml:trace>
  <inkml:trace contextRef="#ctx0" brushRef="#br0" timeOffset="1766.5">3810 783 0,'0'21'0,"-21"1"15,0-1-15,-1 0 0,1 21 16,0-21-16,0 22 0,-21-1 0,20 0 16,-20-20-16,0 20 0,21 0 15,-1 1-15,-20-1 0,42 0 0,0-21 16,-21 22-16,21-22 0,0 21 16,21-42-16,0 0 0,22 21 15,-1-21-15,0 0 0,1 0 16,-1 0-16,21-21 0,-20 0 0,-1 0 15,0 0-15,1 0 0,-1-1 16,22-41-16,-43 21 16,-21 20-16,0-20 0,0 0 15,0-1-15,0-20 0,-21 21 16,-43-22-16,43 43 16,-21 0-16,-1 0 0,22 21 15,-21 0-15,-1 0 0,-41 0 16,41 21-16,1 0 0,0 0 15,21 0-15,-1 0 0,-20 43 16,42-43-16,0 0 16</inkml:trace>
  <inkml:trace contextRef="#ctx0" brushRef="#br0" timeOffset="2838.58">4678 1058 0,'0'0'0,"0"-21"0,-64-21 31,64 21-31,-21 0 0,-21-22 16,21 22-16,-22-21 15,22 21-15,0 21 0,-21-22 16,20 22-16,1 0 16,-21 22-16,21-1 0,0 0 0,-22 42 15,1-20-15,21 20 16,0-20-16,-1-1 0,1 0 0,21 1 16,-21-1-16,21 0 0,-21 1 15,21-22-15,0 21 0,0-21 0,0 0 16,21-21-16,0 22 0,0-22 15,22 0-15,-1 0 0,22 0 16,-22-22-16,0 1 16,43-21-16,-64 21 15,21 0-15,1-22 0,-1 1 16,-21 0-16,43-64 0,-43 42 16,0 1-16,0-1 0,0 1 15,-21 20-15,22-20 0,-22 21 16,0-1-16,0 1 0,0 0 0,0 20 15,0 1-15,0-21 16,0 63 0,-22 0-16,22 0 0,-21 22 15,0-1-15,21 0 0,0 1 16,0 20-16,0-20 0,-21 20 0,21 1 16,0-1-16,0 1 0,0-22 15,0 0-15,0 1 0,0-1 16,21 21-16,0-41 15,22 20-15,-22-42 0,0 0 16,42 0-16,-41 0 16,-1 0-16,21 0 0,-21-21 0,22 0 15,-22-1-15,0 1 0,0 0 0,0-21 16,22-43-16,-22 64 16,0-64-16,-21 43 15,0 21-15,0-43 16,0 43-16,0 0 15,0 42 1,0 0-16,0 0 16,0 22-16,-21-22 0,21 21 0,-21 1 15,21-22-15,0 21 0,0-21 16,0 22-16,0-22 0,0 21 0,0 0 16,21-20-16,0-1 15,0-21-15,0 0 0,0 0 16,22 0-16,-22 0 0,0 0 15,0 0-15,0-21 0,1-1 16,20-20-16,-21 21 16,0 0-16,0-22 0,-21 1 15,22 21-15,-1-64 0,-21 43 16,0 0-16,21-1 16,-21 22-16,0 0 0,0-21 0,0 20 15,0 44 1,0-1-16,0 0 0,0 21 15,0-21-15,-21 22 0,21-1 16,0 0-16,0 1 0,0 20 16,0-42-16,0 22 0,0-22 15,0 0-15,0 0 0,0 0 16,0 1-16,21-22 16,0 0-16,0 0 0,0 0 0,1 0 15,20-22-15,-21 22 0,21-21 0</inkml:trace>
  <inkml:trace contextRef="#ctx0" brushRef="#br0" timeOffset="4455.49">6286 804 0,'0'0'16,"0"-21"-16,0 0 0,0 0 0,-21 0 16,0 21-16,0 0 0,0 0 15,0 0-15,-1 0 0,-20 0 16,21 21-16,0 0 15,0 21-15,-1-20 0,22 20 0,-21 0 16,0 1-16,21-1 0,0 0 16,0 1-16,0-1 0,0-21 0,0 64 15,0-64-15,21 42 16,0-41-16,1-1 16,-1 0-16,0-21 0,21 0 0,-21 0 15,1 0-15,20 0 0,21-21 16,-41 0-16,20-1 0,0 1 15,-21 0-15,22-21 0,-22-1 16,42-41-16,-41 41 0,-1-20 16,0-1-16,0 22 15,-21-21-15,21-43 0,-21 42 16,0 22-16,0-22 0,0 22 16,0 0-16,0-22 0,0 43 15,0 0-15,0 0 0,0 42 16,-21 0-1,21 21-15,-21 1 0,21-1 16,-21 0-16,21 22 0,0-22 0,-21 22 16,21-1-16,-22 1 0,22-1 15,0 1-15,0-1 0,0-20 0,0-1 16,0 0-16,0 1 0,0-1 16,0-21-16,0 0 0,0 0 15,64 1-15,-43-22 0,0 0 16,0 0-16,22 0 0,-22-22 15,42 1-15,-20 0 0,-1 0 16,-21-21-16,22 20 0,-22-20 16,0 0-16,0-1 0,0 1 0,0 0 15,1-1-15,-22 22 0,0-21 16,0 21-16,0 0 0,0 42 31,0 0-31,-22 0 16,22 0-16,-21 22 15,21-1-15,-21-21 0,21 21 0,-21 1 16,21-22-16,0 21 0,0 22 16,0-43-16,0 0 0,0 0 15,21 0-15,21-21 0,-20 22 16,-1-22-16,0 0 0,21 0 0,-21 0 16,22 0-16,-22 0 0,0-22 15,0 1-15,43-21 0,-22 0 16,-21-1-16,0 1 15,1 0-15,-22 20 0,21-20 0,-21 0 16,21-1-16,-21 22 16,0-21-16,0 63 31,0 0-31,0 22 0,0-22 16,0 0-16,-21 21 0,21-21 15,0 22-15,0-22 0,-21 0 16,21 21-16,0 43 15,0-64-15,0 0 16,21-21-16,0 0 0,0 0 0,0 0 16,0 0-16,1 0 0,20 0 15,-21 0-15,43-63 16,-43 42-16,0 0 16,-21-43-16,21 22 0,-21 21 15,0-22-15,0 1 0,-42-64 16,21 85-16,-1 0 15,-41 0-15,42 21 16,-43 0-16,43 0 16,0 0-16,42 0 31,0 0-15,22 0-16,-22-22 0,21 22 0,0-21 15,1 0-15,-1 21 0,0-21 16,22 21-16,-43 0 0,21 0 15,1 0-15,-1 0 0,-21 0 0,0 0 16,1 0-16,41 21 16,-42 0-16,-21 0 0,21 22 15,1-22-15,-22 0 0,0 43 16,0-43-16,0 0 0,0 0 16,0 21-16,0-20 0,0-1 15,0 0-15,0 0 0,0 0 0,0 0 16,0 1-16,0-1 0,0 0 15,0-42 32,0-22-31,0 22-16,21 0 0,0-21 16,0-1-16,-21 1 0,21 0 15,0-1-15,22-20 0,-1-22 16,-21 43-16,0 0 0,22-1 15,-22 22-15,0 0 0,21 0 0,-20 21 16,20 0-16,-21 0 0,21 0 16,-20 21-16,-1 0 0,0 43 15,-21-22-15,0 64 16,0-64-16,0 0 0,0 1 16,0-1-16,0 0 0,0 1 0,0-1 15,0-21-15,0 0 0,0 1 16,21 20-16,0-42 0,0 0 15,1 0-15,-1 0 16,21 0-16,-21 0 0,0-21 16,1 0-16,-1-1 0,-21 1 15,21 0-15,-21-21 0,21 21 0,-21-22 16,0 1-16,0 0 16,0-1-16,0 1 0,-21-43 15,0 43-15</inkml:trace>
  <inkml:trace contextRef="#ctx0" brushRef="#br0" timeOffset="4666.37">8043 381 0,'-42'0'0,"84"0"15,-105 0-15,42 0 0,-1 0 16,1 0-1,0 0 17,0 0-17,0 0-15,0 0 0,-22 0 0</inkml:trace>
  <inkml:trace contextRef="#ctx0" brushRef="#br0" timeOffset="4873.25">6540 677 0,'0'0'0,"0"22"0,-21-22 15,42 0 1,1 0-16,-1 0 16,21 0-16,0 0 15,1 0-15,-1 0 0,0 0 0,22-22 16,-22 22-16,22-21 15,-1 21-15,22-21 0</inkml:trace>
  <inkml:trace contextRef="#ctx0" brushRef="#br0" timeOffset="5417.94">10393 381 0,'0'0'0,"0"-21"0,0-85 31,0 85-31,-21 21 0,-1 0 32,1 21-32,0 21 0,21-20 0,-21 20 15,0 0-15,-22 128 16,22-128-16,0 21 0,0 1 16,0-1-16,-22 1 15,1 63-15,42-85 0,-21 1 16,21-1-16,0 0 0,0-21 15,0 64-15,0-64 16,21-21-16,0 0 16,0 0-16,1 0 0,-1-21 15,42-21-15</inkml:trace>
  <inkml:trace contextRef="#ctx0" brushRef="#br0" timeOffset="5792.72">10647 741 0,'0'-21'0,"0"42"0,0-63 0,0 20 15,21 22-15,-21 22 32,-21-1-17,0 21-15,21-21 0,-22 22 0,1-1 16,0 0-16,21 1 0,-21 62 16,0-83-16,21 20 0,0 21 15,0-20-15,0-1 16,21-21-16,0-21 15,21 21-15,-20-21 0,20 0 0,0 0 16,-21 0-16,22-21 16,-1 0-16,0 0 0,1 0 0,-1 0 15,-21-1-15,22-20 0,-22 21 16,0-21-16,0-43 0,-21 43 16,0-22-16,-21 22 15,0-1-15,0 22 0,-43-21 16,43 42-16,-21-21 0,-1 21 15,22 0-15,-64 0 16,43 0-16,21 0 0,0 0 16,0 0-16,-22 0 15,22 0-15,0 0 0,0 0 0</inkml:trace>
  <inkml:trace contextRef="#ctx0" brushRef="#br0" timeOffset="6015.6">9715 614 0,'0'0'0,"22"0"31,20 0-31,0 0 16,1 0-16,-1 0 0,21 0 0,1 0 15,-1-21-15,1 21 16,-1 0-16,1-21 0,-22 21 0,22-22 15,-22 22-15,-21 0 0,0 0 16,22-21-16,-22 21 0</inkml:trace>
  <inkml:trace contextRef="#ctx0" brushRef="#br0" timeOffset="8217.31">12827 741 0,'21'0'15,"0"-21"-15,-21 0 0,43-1 16,-22 1 0,0 0-16,0 0 0,0 0 0,0 0 15,43-22-15,-43 1 16,0 21-16,-21 0 0,0-22 0,0 22 15,0 0-15,0 0 0,0 0 16,-21-1-16,-21 1 0,21 21 0,-22 0 16,-20 0-16,20 0 0,1 0 15,-64 43-15,64-22 0,-22 0 16,22 0-16,21 0 0,-21 0 0,20 1 16,1 41-1,21-42-15,0 0 0,0 22 0,0-22 0,21 0 16,22 21-16,-22-20 15,0 20-15,21-21 0,1 21 0,-1 1 16,-21-22-16,22 21 0,-1 1 16,-21-22-16,0 21 0,0-21 0,-21 43 15,0-43-15,-42 42 16,21-41-16,-21-1 0,20-21 16,-20 21-16,0-21 0,-1 0 15,1 0-15,0 0 0,-1 0 0,22 0 16,-21-21-16,21 21 0,-22-21 0,1-43 15,21 22-15,0-1 16,0 1-16,-1 0 0,22-1 16,-21-20-16,21 21 0,0-1 15,0 1-15,0-22 0,0 43 16,0 0-16,0 0 0,21 21 16,1 21-1,-1-21-15,-21 21 0,0 22 16,21-22-16,0 21 0,0 43 15,0-43-15,-21 0 0,22 22 16,-1-22-16,0 1 0,0 20 16,0-21-16,0-20 0,22-1 15,-22 0-15,0 0 0,0 0 0,22-21 16,-22 0-16,21 0 0,0 0 0,1 0 16,-1 0-16,0 0 15,64-42-15,-63 21 0,-1 0 16,21-1-16,-20-20 0,-1 21 15,43-64-15,-64 43 0,42-43 16,-63 43 0,0 0-16,22-22 0,-22 43 0,0 0 15,0 0-15,-22 21 16,1 0-16,0 0 16,0 21-16,-43 21 15,43-21-15,-21 22 0,21-22 16,0 21-16,-1 0 0,1 43 15,21-43-15,0-20 0,0 20 16,0-21-16,0 0 0,64 43 16,-22-43-16,-21-21 15,22 0-15,-1 0 0,-21 0 0,21 0 16,1 0-16,-1-21 0,0 21 16,1-21-16,-22-1 0,21-20 0,1 21 15,-1-21-15,-21-1 0,21-20 16,-20 20-16,-1-20 0,21 21 0,-21-22 15,-21 22-15,21-22 0,-21 1 16,22-22-16,-22 22 0,0 20 16,0 1-16,0 0 0,0 20 15,0-20-15,-22 42 32,22 21-32,-21 0 0,0 1 15,21 20-15,0 0 0,0 1 0,-21-1 16,0 43-16,21-22 15,0-21-15,0 22 0,0-1 0,0-20 16,0-1-16,0 22 0,0-22 16,0-21-16,0 21 0,0 43 15,21-64-15,0-21 16,0 0-16,22 21 0,41-21 16,-41-21-16,-1 0 15,0 21-15,1-21 0,41-43 16,-41 22-16,-1 21 0,0-21 15,-21-1-15,1 22 0,20-85 16,-42 85-16,0 0 16,0 0-16,-21 21 15,0 0-15,-1 0 16,1 0-16,0 0 0,0 21 16,-64 42-1,64-20-15,0-22 0,0 21 16,21-21-16,0 22 0,0 20 15,0-42-15,21 1 0,0-1 0,0 0 16,0 0-16,43-21 16,-22 21-16,1-21 0,-1 0 0,0 0 15,22 0-15,-22-21 0,43 0 16,-43 0-16,-21 0 0,22-1 16,-22 1-16,0-21 0,21-22 15,-42 43-15,0-21 0,0 0 16,0 20-16,0 1 0,0 0 15,0-21-15,-21 42 32,0 21-17,21 0-15,-21 21 0,21-20 16,0 20-16,0-21 0,0 21 0,-21 1 16,21-22-16,0 0 15,-22 21-15,22-20 0,0 20 0,0-21 16,0-42 31,0 0-47,0 0 0,0-1 15,22 1-15,-1-42 16,0 20-16,0 1 0,0 0 0,-21 21 16,21-22-16,64-41 15,-64 62-15,0 1 16,22 21-16,-22 0 0,21 0 0,1 0 15,-22 21-15,0 1 16,-21 41-16,0-21 0,0-20 16,0 20-16,0 0 0,0 1 15,0-22-15,0 21 0,0-21 0,0 22 16,0-1-16,21-21 16,0 0-16,0-21 0,1 21 0,-1-21 15,21 0-15,-21 0 16,22 0-16,-22 0 0,63-21 15,-62 21-15,20-21 0,21-21 16,-20-1-16,-22 22 0,0-21 16,0 0-16,0-1 0,22-20 15,-43 20-15,21 22 0,-21-21 16,0 21-16,0 42 31,0 0-31,0 21 0,-21-20 16,21 20-16,0-21 0,0 21 15,-21 22-15,21-43 0,0 0 16,0 0-16,0 1 0,0-1 16,21 21-16,0-42 15,0 0-15,0 0 16,0 0-16,22 0 0,-22-21 16,0 21-16,0-21 0,0 0 15,1-22-15,-1 22 0,-21-64 16</inkml:trace>
  <inkml:trace contextRef="#ctx0" brushRef="#br0" timeOffset="8549.31">15790 360 0,'0'0'0,"-21"0"0,21 21 0,0 0 0,0 64 15,0-64 1,0 0-16,21 0 0,0 1 15,1-22-15,-1 0 0,0 21 16,0-21-16,0 0 0,0 0 0,1 0 16,-1-21-16,0-1 0,0 1 15,-21 0-15,0 0 16,0 0-16,0-43 0,-21 43 16,0 0-16,0 0 0,21 0 15,-22-1-15,-20 22 16,21 0-16,-21 0 15,20 22-15,1-1 0,-21 42 16,42-20-16,0-22 0,-21 21 16,21 0-16,0-20 0,0 20 0,0-21 15,0 21-15,21-20 0,0-1 16,0 0-16</inkml:trace>
  <inkml:trace contextRef="#ctx0" brushRef="#br0" timeOffset="8957.09">16277 699 0,'0'0'0,"0"-22"15,0 1 1,-21 21-16,0 0 16,0 21-16,-1 1 15,1-1-15,21 21 0,0-21 16,-21 22-16,21-22 0,-21 21 15,21 0-15,0-20 0,0 41 16,0-21-16,0-20 0,42 20 16,-21-21-16,22-21 15,-22 21-15,0-21 0,43 0 16,-22 0-16,-21-21 0,21 0 16,1 0-16,-1 0 0,-21-22 15,22 1-15,-22 21 0,21-43 16,0-20-16,-42 41 0,0 1 15,0 21-15,0-22 0,0 22 16,0-21-16,-21 63 31,21 0-15,-21-21-16,21 21 0,0 1 16,0-1-16,0 0 0,0 0 15,21-21-15</inkml:trace>
  <inkml:trace contextRef="#ctx0" brushRef="#br0" timeOffset="9681.81">17060 699 0,'0'0'0,"-21"0"16,0 0-1,21 21-15,0 0 0,0 0 0,0 0 16,-21 22-16,21-22 0,0 42 15,0-42-15,0 22 0,-21-22 16,21 21-16,0-21 0,0 1 16,0 20-16,0-21 15,0 0 1,-22-21 0,22-21-1,0 0-15,0 0 0,0 0 0,0-1 16,0-83-1,0 62-15,22 22 0,-1-21 0,0-1 16,0 1-16,0 21 0,0-21 16,22 20-16,-22-20 0,0 21 15,21 21-15,-20-21 0,20 21 16,0 0-16,-42 21 0,21 0 0,-21 21 16,22 1-16,-22-1 15,0 43-15,0-43 0,0 0 16,-22 1-16,22-1 0,-21 0 15,0 1-15,0-22 0,21 21 16,0-21-16,-21-21 16,21 22-16,0-44 31,0 1-31,0-21 0,0 21 16,21-22-16,0 1 15,0 0-15,0-1 0,22 1 0,-22 0 0,21-22 16,1 22-16,-1 0 15,0 20-15,1-20 0,41 0 16,-41 21-16,-1-1 0,43 22 16,-64 0-16,21 22 0,0-1 15,-20 21-15,20-21 0,0 43 16,-42-22-16,0 0 0,0 43 16,0-43-16,0 43 15,-21-43-15,21-20 0,-21 20 16,0-21-16,0 21 0,-1 1 15,1-22-15,0-21 16,-21 21-16,21-21 0,-43 21 16,43-21-1,0 0 1,21-21-16,-21 21 0</inkml:trace>
  <inkml:trace contextRef="#ctx0" brushRef="#br0" timeOffset="10771.44">974 2201 0,'0'0'0,"-22"0"16,1 0 0,0 0-1,42 0 16,0 0-31,22 0 16,-22 0-16,21 0 0,22 0 0,-1 0 16,1 0-16,-1 0 0,22 0 15,21 0-15,-22 0 0,1 0 16,21 0-16,0 0 0,0 0 16,-1 0-16,22 0 0,22 0 15,-22 0-15,21 0 0,0 0 0,339 0 16,-318 0-16,0 0 15,22 0-15,-1 0 0,22 0 16,211-21-16,-211 21 0,21 0 16,-21 0-16,-1-21 0,1 21 15,21 0-15,211-21 0,-232 21 16,254-21-16,-234 21 16,1-21-16,254 21 0,-233-22 15,233 1 1,-233 21-16,0-21 0,254 0 15,-254 0-15,275 0 16,-275-1-16,-21 22 0,42-21 0,233 0 16,-275 21-16,275-21 15,-254 21-15,0-21 0,233 0 16,-233 21-16,233-22 16,-233 1-16,0 21 0,232-21 15,-253 21-15,21-21 0,-21 21 16,-21-21-16,21 21 15,190-21-15,-211-1 0,-1 22 16,-20 0-16,-1-21 0,1 21 16,-1-21-16,-20 21 0,-1 0 15,-21-21-15,85 21 0,-127 0 16,-22 0-16,-20 0 0,-1-21 16,-20 21-16,-1 0 0,-21 0 15,0 0-15,-42 0 16,-21 21-1,21-21-15,-22 21 0,1 0 16,-21-21-16,-22 21 0,-21-21 0,0 22 16,0-22-16</inkml:trace>
  <inkml:trace contextRef="#ctx0" brushRef="#br0" timeOffset="11621.47">804 3090 0,'0'0'16,"0"-21"-16,0 0 0,0 0 16,-21 21-1,21 21 16,0 0-31,0 0 0,0 22 0,0-1 16,0 0-16,0 43 16,0-21-16,0-22 0,0 21 15,-21-20-15,21-1 0,-21 0 0,21 22 16,0-22-16,0 1 16,0-22-16,0-42 31,0-1-16,0 1-15,21 0 0</inkml:trace>
  <inkml:trace contextRef="#ctx0" brushRef="#br0" timeOffset="11921.7">1079 3387 0,'0'0'0,"0"21"0,22-21 16,-22 21-16,0 0 15,0 0-15,21-21 0,0 0 16,0 0-16,0 0 16,0 0-16,1-21 15,-1 0 1,-21 0-16,0 0 16,0 0-16,-21 21 15,-1 0-15,1 0 16,0 0-16,0 0 0,0 0 0,21 21 15,-21 0-15,21 0 16,0 0-16,0 0 16,0 1-16,21-22 15,0 0-15,0 0 0,0 0 16</inkml:trace>
  <inkml:trace contextRef="#ctx0" brushRef="#br0" timeOffset="12586.07">2201 3048 0,'0'0'0,"-21"0"16,0 0-16,0 21 0,21 0 15,0 1-15,0-1 0,-21 0 16,-1 21-16,22 1 0,-21-1 15,21 0-15,0 1 0,-21-1 0,0 0 16,21 1-16,-21-22 0,21 85 16,0-85-1,0 0-15,0 0 16,0-42 15,21 0-31,0 0 0,0-1 0,-21-20 16,21 0-16,1 21 0,-1-22 15,0 1-15,21-43 16,-21 43-16,1 21 0,20-22 16,-21 22-16,0 21 15,0 21-15,-21 1 0,22-1 16,-22 0-16,0 42 16,0-41-16,0 20 0,21-21 15,-21 64-15,0-64 16,21 21-16,0-21 0,0 1 0,0-1 15,22 0-15,-1-21 16,0 0-16,1 0 0,-22 0 0,21 0 16,1 0-16,-1-21 0,0 21 15,1-43-15,-22 22 0,21 0 0,-21-21 16,22-22-16,-22 22 16,-21-22-16,0-20 15,0 41-15,0-20 0,-21-22 16,-22 43-16,1-22 15,0 43-15,20 0 0,-20 21 16,0 0-16,21 0 0,-64 0 16,64 0-16,-22 21 0,22 0 0,0 1 15,0-1-15,21 42 16,0-42-16,21-21 16,21 22-16,-20-1 0,20-21 0,43 0 15,-43 0-15</inkml:trace>
  <inkml:trace contextRef="#ctx0" brushRef="#br0" timeOffset="13076.79">3217 2773 0,'0'0'0,"-42"-21"31,42 42-31,-21-21 0,21 21 16,0 21-16,0-20 0,0 83 15,0-83-15,0 20 0,0 0 16,0 1-16,0-1 0,0 43 16,0-43-16,0 21 15,0-20-15,0-1 16,0-21-16,0 0 0,0-42 47,0 0-47,0 0 0,0 0 15,0-22-15,0 22 0,0-21 16,0-43-16,0 43 0,21 21 16,21-22-16,-21 1 0,1 21 15,20 0-15,0 0 0,1-1 16,-1 1-16,0 21 0,1 0 0,-1 0 16,0 0-16,1 21 0,-22-21 0,21 22 15,-21 20-15,0-21 16,1 0-16,-22 85 15,0-64-15,-22 1 0,22-1 16,-42-21-16,-43 85 16,85-85-16,-21-21 15,21-21 17,21 0-32,1 0 0,-1 0 0,0-22 15</inkml:trace>
  <inkml:trace contextRef="#ctx0" brushRef="#br0" timeOffset="13864.86">4381 2942 0,'0'0'0,"0"-21"0,-21 0 16,0 0-16,0 21 0,0 0 15,0 0-15,21-21 0,-22 21 0,1 0 16,0 0-16,-21 0 0,21 0 16,-1 21-16,1 0 0,0 0 0,-21 0 15,21 22-15,-1-22 0,-20 21 16,21 0-16,0 1 0,0-1 16,21 0-16,-22 22 0,22-22 0,-21 43 15,21-43-15,0-21 16,0 22-16,0-22 0,85 0 15,-64 0-15,0-21 16,43 0-16,-22-21 0,-21 0 16,0 0-16,22 0 0,-22-1 15,42-41-15,-20 21 0,-22-1 16,21-41 0,-21 41-16,1 1 0,-22 0 0,0 20 0,0-20 15,0-43 1,0 64-16,-22 21 15,1 0-15,0 21 16,21 1-16,0 20 16,0-21-16,0 0 0,0 22 0,0 41 15,0-63-15,0 22 16,0-1-16,0-21 0,21 22 0,0-22 16,-21 0-16,22 0 0,-1 0 0,21 0 15,-21-21-15,85 0 16,-64 0-16,1-21 0,-1 0 15,0 0-15,1 0 0,41-43 16,-41 22-16,-22 21 16,42-64-16,-63 43 0,43-85 15,-22 84 1,-21 22-16,0-63 0,0 62 16,0-20-16,-21 42 15,0 0 1,21 21-16,-22 22 0,1-22 15,21 0-15,0 21 0,-21 1 16,0-22-16,21 21 0,0 0 0,0 1 16,0-1-16,0 0 0,0 43 15,0-64-15,0 0 0,0 22 16,0-22-16,0 0 0,21-21 0,0 0 16,0 0-16,22 0 0,-22 0 0,0 0 15,21 0-15,-20-21 16,-1 0-16,0-22 0,0 22 0,0-21 15,0 21-15</inkml:trace>
  <inkml:trace contextRef="#ctx0" brushRef="#br0" timeOffset="14048.76">4784 2942 0,'0'0'0,"0"21"0,21 22 31,0-43-31,0 0 0,0 0 16,0 0-16,1 0 0,62 0 16,-41 0-16,-22-21 15,0 21-15,21-22 0,-21 1 0,1 21 16</inkml:trace>
  <inkml:trace contextRef="#ctx0" brushRef="#br0" timeOffset="14372.57">6519 2879 0,'-21'21'0,"0"0"15,21 0-15,-21 0 0,21 1 16,0-1-16,0 0 0,0 0 16,0 0-16,-21 22 0,-1 20 15,22-21-15,-21 1 0,21-22 16,0 21-16,0-21 0,-21 43 16,21-43-16,0 0 15,0 0-15,21-21 16,22 0-16,-22 0 0,0-21 15,21 0-15,-21 0 0,22 0 16</inkml:trace>
  <inkml:trace contextRef="#ctx0" brushRef="#br0" timeOffset="14740.36">7154 2858 0,'0'0'15,"-21"-22"1,0 22-16,0 0 0,0 0 15,-1 0-15,-20 0 0,21 22 16,-21-1-16,-1-21 0,22 21 0,-21 0 16,21 0-16,-1 0 0,22 1 15,0-1-15,0 0 0,22 0 16,20-21-16,-21 21 0,64-21 16,-43 0-16,-21 0 15,22 0-15,-1 0 0,-21 21 0,0-21 16,0 0-16,1 22 0,-1-22 0,-21 21 15,0 0-15,0 0 16,0 0-16,0 0 0,-64 1 16,43-22-1,0 21-15,-43-21 0,22 21 16,21-21-16,-43 0 0,22 0 16,21 0-16,-21 0 0,20 0 15,1 0-15,0-21 16,21 0-16,0-1 15,0 1-15,0 0 0,0 0 0</inkml:trace>
  <inkml:trace contextRef="#ctx0" brushRef="#br0" timeOffset="14937.25">6308 2646 0,'0'0'15,"-22"0"1,44 0 15,-1 0-31,0 0 16,0 0-16,0 0 0,0 0 16</inkml:trace>
  <inkml:trace contextRef="#ctx0" brushRef="#br0" timeOffset="15720.49">9292 2879 0,'0'0'0,"42"-21"0,-20 21 0,-1-22 0,0 1 16,0 0-16,0 21 15,0-21-15,-21 0 0,0 0 16,22-1-16,-1 1 0,-21 0 16,21 0-16,-21 0 0,21 0 0,-21-22 15,0 1-15,0 21 16,-21 0-16,0-1 0,-22 22 15,1 0-15,0 0 16,-43 43-16,43-22 0,-43 21 16,64-21-16,-21 1 15,-1 41-15,43-21 0,0 43 16,0-64 0,21 0-16,1 1 0,-1-1 0,21 0 15,-21 0-15,64 21 16,-64-20-16,21-1 0,-20 0 15,20 0-15,-21 0 0,0 43 16,-21-43-16,0 0 0,0 21 16,0-20-16,-21-1 0,-42 42 15,-43-20-15,63-22 16,-20 0-16,21-21 0,-22 0 0,-42 0 16,64 0-16,-22-21 0,1-22 15,21 22-15,20-21 16,-20 0-16,21-1 0,0 22 0,-22-64 15,22 43-15,21 0 16,0 21-16,0-22 0,0 22 16,0 0-16,21 0 0,1 21 15,-1 0-15,0 0 0,0 0 16,43 21-16,-43 0 16,0 0-16,0 0 0,0 1 15,43-1 1,-43 0-16</inkml:trace>
  <inkml:trace contextRef="#ctx0" brushRef="#br0" timeOffset="16099.28">9461 3133 0,'0'0'16,"22"0"-16,20 0 0,-21 0 0,21 0 16,-20 0-16,-1 0 0,0 0 15,0 0-15,0-21 16,0-1-16,1 22 0,-1-21 0,0 0 15,0 0-15,0 21 0,0-21 16,1 0-16,-1-22 0,-21 22 0,21-42 16,-21 41-1,0-20-15,-21 21 16,-85 21-16,85 21 16,-22 0-16,1 0 0,21 1 15,-85 83 1,85-62-16,-21 41 15,42-41-15,0-22 0,0 64 16,0-64-16,0 21 0,0-21 16,21 0-16,63 1 15,-62-22-15,20 0 0,21 0 16,-20-22-16,84-41 16,-85 42-16,0 0 0,43-64 15,-43 43-15,1-1 16,-22 1-16</inkml:trace>
  <inkml:trace contextRef="#ctx0" brushRef="#br0" timeOffset="16350.67">10372 2307 0,'0'0'0,"0"-21"0,0-21 0,0 21 16,0-1-16,0 44 31,-22-1-31,22 0 0,-21 21 16,21 1-16,-21 20 0,21 1 15,0-22-15,0 21 0,0 1 16,-21-1-16,21 1 0,-21-22 0,21 64 16,-21-64-16,-1 43 15,1-64-15,21 22 0,0-22 0,0 0 16,0 0-16,0 0 16,21-21-1,1-21 1,-22 0-16,21 0 0</inkml:trace>
  <inkml:trace contextRef="#ctx0" brushRef="#br0" timeOffset="16731.5">10414 2900 0,'0'21'16,"0"0"-1,0 0 1,21-21-16,0 0 15,0 0-15,1 0 16,-1-21-16,0 21 0,-21-21 16,21 0-16,0 0 0,0 21 15,1-21-15,-22-1 0,0 1 0,0 0 16,0 0-16,0 0 0,0 0 16,-22 21-16,1 0 15,0 0-15,0 21 0,0 0 16,0 0-16,-1 0 0,1 0 15,0 1-15,0 20 0,0 43 16,21-64-16,0 0 16,0 21-16,0-21 0,0 1 15,21 20-15,0-21 16,0-21-16,0 0 0,22 0 16,41-21-16,-41 21 15,-1-21-15,0 0 0,22-1 16,-22 1-16,64-42 0</inkml:trace>
  <inkml:trace contextRef="#ctx0" brushRef="#br0" timeOffset="17192.68">11239 2688 0,'0'0'0,"-21"21"32,0-21-32,21 22 0,-21-1 0,0 0 15,21 0-15,-21 0 0,21 43 16,-22-43-16,22 0 0,-21 0 15,21 43-15,0-43 0,0 0 16,-21 0-16,21 0 0,0 1 16,-21-1-16,21-42 47,0-1-47,0 1 15,0 0-15,0 0 0,0-21 16,0 20-16,21-20 0,0 21 15,0-21-15,1-1 0,-1 1 16,21 0-16,-21-1 0,64-20 16,-64 42-16,21 21 0,22 0 15,-22 0-15,-21 0 0,22 21 16,-22 0-16,0 0 0,0 21 0,0-20 16,1 20-16,-22-21 0,21 64 15,-21-64-15,0 0 0,0 43 16,0-43-16,0 0 15,0 0-15,-21 0 0,-1-21 16,22 21 0,-21-21-16,21-21 15,0 0 1,0 0-16,0 0 0,0 0 16,0-1-16</inkml:trace>
  <inkml:trace contextRef="#ctx0" brushRef="#br0" timeOffset="17412.62">11917 2625 0,'0'84'31,"0"-62"-31,0-1 16,0 21-16,-21-21 0,-1 22 0,22-22 15,-21 0-15,21 0 0,0 0 16,-21 22-16,0-22 0,21 0 15,21-42 17,0 0-17,0-1-15</inkml:trace>
  <inkml:trace contextRef="#ctx0" brushRef="#br0" timeOffset="17781.33">11896 2244 0,'0'0'0,"-22"0"0,22-21 0,-21 21 16,0 0-16,0 0 0,0 42 15,0-42-15,-1 21 0,22 21 16,-21-20-16,21-1 0,0 42 16,0-42-16,0 1 0,0-1 0,21 0 15,1-21-15,62 0 16,-63 0-16,1 0 0,-1 0 15,0-21-15,0 0 0,21-1 16,-20 1-16,-22 0 0,21-21 16,-21 21-16,0-1 15,0-41-15,0 42 16,-21 21-16,-22-43 0,22 43 16,0 0-16,0 0 15,0 0-15,-1 0 0,-41 0 0,42 22 16,0-1-16,-1 0 15,1-21-15,0 42 0,21 1 16,0-1-16,0-21 0,0 21 0,0-20 16,21-1-16,0 21 0,1-21 0</inkml:trace>
  <inkml:trace contextRef="#ctx0" brushRef="#br0" timeOffset="18198.14">12488 2582 0,'0'0'0,"0"-21"0,-21 0 16,0 21-16,0 0 0,0 0 15,-1 21 1,1 0-16,21 1 0,0 20 16,-21-21-16,0 0 0,21 22 15,-21-22-15,21 21 0,0-21 0,0 22 16,0-22-16,0 21 15,0-21-15,0 0 0,0 22 16,0-22-16,21-21 0,0 0 0,0 21 16,22-21-16,-22 0 0,21 0 15,-21 0-15,0 0 0,22-21 0,-22 21 16,21-21-16,-21 0 0,1-1 16,-1 1-16,21 0 0,0-85 15,-42 64-15,22 0 0,-22 20 16,0-20-16,0-43 15,0 64-15,0 0 0,-22 21 16,1 0 0,21 21-1,0 0-15,0 1 16,0-1-16,0 0 0,21 0 16</inkml:trace>
  <inkml:trace contextRef="#ctx0" brushRef="#br0" timeOffset="18893.27">13166 2498 0,'0'0'0,"-43"0"16,22 21 0,21 0-16,-21 0 15,21 0-15,-21 1 0,21 20 16,0-21-16,0 0 0,0 22 0,-43 41 15,43-63 1,-21 22-16,21-22 0,0 0 0,-21 0 16,0 22-16,0-43 0,21 21 15,0-42 17,0-1-17,0 1-15,21-21 0,0 21 16,0 0-16,0-64 0,1 64 15,-1-22-15,0 1 16,21 0-16,-21-1 0,22 1 0,-22 21 16,21 0-16,-21 0 0,22-1 15,-22 1-15,21 21 0,1 0 16,-1 21-16,0 43 16,-42-43-16,21 0 0,1 22 0,-22-22 15,0 21-15,21 0 0,0 22 16,-21-43-16,0 21 0,0 1 15,0-22-15,0 21 16,0-21-16,-21-21 16,0 0-1,21-21 1,0 0-16,0 0 16,0 0-16,0 0 0,0-1 0,0-20 15,21 21-15,0-21 0,0-1 16,0 1-16,0 0 0,22-1 0,-22 1 15,21 0-15,22-22 16,-22 43-16,-21 21 0,22 0 16,-1 0-16,0 0 0,22 42 15,-22-21-15,-21 22 0,22 20 16,-43-20-16,0-1 0,0 21 16,0-41-16,0 20 15,-22-21-15,1 0 0,0 0 0,-21 22 16,21-22-16,-1 0 0,1 0 15,0-21-15,0 21 0,0-21 16,-22 0-16,22 0 0,0 0 16,0 0-16</inkml:trace>
  <inkml:trace contextRef="#ctx0" brushRef="#br0" timeOffset="20104.59">762 4911 0,'0'0'0,"-21"0"0,0 0 0,21-21 0,-22 21 15,1-22-15,21 1 0,-21 21 16,21-21-16,0 0 0,0 0 16,0 0-16,0-22 0,0 22 15,0-21-15,21 21 16,0-1-16,1 22 15,-1 0-15,42 0 16,-42 0-16,22 22 0,-1-1 0,-21 0 16,22 21-16,-22 1 0,0-1 15,0 0-15,-21 22 0,0 42 16,0-64-16,0 21 0,-21-20 16,0 20-16,0-20 0,-43 41 15,22-41-15,21-22 16,-43 42-16,22-42 0,21-21 15,-22 22-15,22-22 0,0 0 16,-21 0-16,20 0 0,1-22 0,-21 22 16,21-21-16,0 0 0,-1-21 15,1 21-15,0-1 0,21-20 16,0 21-16,0-21 0,0-1 0,0 22 16,0-21-16,0 21 0,0-1 15,21 1-15,0 0 0,1 21 16,-1 0-16,21 0 0,-21 21 15,22 0-15,-22 1 0,21-1 16,-21 21-16,22-21 0,-1 43 16,-21-22-16,0-21 0,-21 0 15,0 22-15,21-22 0,1 0 0,-22 0 16,21 0-16,-21 22 16,21-43-16,0 0 15,0 0-15,0 0 16,1-21-16</inkml:trace>
  <inkml:trace contextRef="#ctx0" brushRef="#br0" timeOffset="20298.16">1355 5101 0,'0'0'0,"21"0"0,-21-21 15,21 21 48,0 0-63,0 0 15,0-21-15</inkml:trace>
  <inkml:trace contextRef="#ctx0" brushRef="#br0" timeOffset="21149.57">2561 4572 0,'21'-85'16,"-21"64"-1,0 42 1,0 1-16,0-1 15,0 0-15,0 21 0,-21 1 16,0-22-16,0 42 0,21-20 0,-21 20 16,-1-21-16,1 22 0,0-22 15,0 64-15,0-64 16,0 43-16,21-64 0,0 0 16,0 22-16,21-43 31,0-21-31,0-1 15,0 1-15,22-21 0,-22 21 16,0-22-16,21 1 0,1 0 16,-22-22-16,21 22 0,0-22 0,1 22 15,-22 0-15,21-1 0,22-20 16,-43 42-16,0 0 0,0 21 16,0 0-1,-21 21-15,22 0 16,-22 0-16,0 21 0,0-20 15,0 20-15,0 0 0,0 1 0,0-1 16,0 0-16,0 1 0,0-1 16,0 0-16,21-21 0,0 22 0,0-22 15,0 0-15,0-21 0,64 0 16,-43 0-16,1 0 16,-1-21-16,0 0 0,1 0 15,84-85 1,-85 63-16,0 1 0,-20 0 15,-1-22-15,0-63 16,-21 85-16,-21 0 0,0-1 16,-1 22-16,-20-21 0,21 21 0,-21-1 15,-1 1-15,1 21 0,0 0 16,20 0-16,-20 0 0,-21 0 16,20 0-16,22 21 0,0 1 15,0-1-15,0 0 0,-1 0 0,22 21 16,0-20-16,0-1 15,0 0-15,0 0 0,22 0 16,-1-21-16,21 0 0,0 0 16,1 0-16,20 0 0</inkml:trace>
  <inkml:trace contextRef="#ctx0" brushRef="#br0" timeOffset="21669.39">4085 4212 0,'0'0'0,"0"-21"0,0 0 16,0 0-16,0 0 0,-21 21 16,0 21-1,0 0-15,-1 0 0,1 0 16,21 22-16,-21-1 0,-21 43 16,42-43-16,0 0 0,-21 1 15,-1-1-15,22 0 0,-21 1 0,21-1 16,-21 0-16,21 1 0,-21-1 15,21 0-15,0 1 0,-21-22 0,21 21 16,0-21-16,-21 0 0,21 1 16,0-1-16,0-42 31,0-1-31,0 1 16,0-21-16,0 21 0,0-22 15,21 22-15,0-21 0,0 0 0,0-1 16,0 1-16,22 21 15,-22-22-15,21 22 0,22-21 16,-43 21-16,0 0 0,43 21 16,-43 0-16,21 0 15,-21 21-15,-21 0 0,21 0 0,-21 0 16,0 0-16,0 43 16,0-43-16,0 21 0,0-20 0,0 20 15,0-21-15,-21 64 16,21-64-16,-21 0 0,21 21 15,21-42 17,0-21-32,1 0 0,-1 0 15,21-21-15,-21 20 0</inkml:trace>
  <inkml:trace contextRef="#ctx0" brushRef="#br0" timeOffset="22382.32">4741 4509 0,'0'0'0,"0"-22"16,-21 22 0,0 0-16,0 0 15,21 22-15,-21-1 0,-1-21 0,22 21 16,0 0-16,0 0 0,-21 22 16,21-22-16,0 0 0,0 42 15,0-20-15,0-22 0,43 21 16,-22-21-16,0 1 15,0-22-15,21 0 0,-20 0 0,20 0 16,0 0-16,1 0 0,-22-22 16,21 22-16,0-21 0,-20-21 0,20 21 15,0-22-15,-21 22 0,1-21 16,-22 21-16,0 0 0,0-64 16,0 64-16,0 0 15,0-1-15,0 1 16,0 42 15,0 1-15,-22-1-16,22 21 0,0-21 0,0 22 15,0 20-15,0-21 0,0 22 16,0-1-16,0 1 0,0-1 0,0 1 16,0-1-16,0 22 0,43 42 15,-43-42-15,21-22 0,21 85 16,-21-63-16,-21 0 0,22-22 15,-1 22-15,0-22 0,0 22 16,-21 0-16,21-22 0,0 22 0,-21-22 16,0 1-16,22-1 0,-22 1 15,0-1-15,0-20 0,0-1 0,0 0 16,0-20-16,0-1 0,-22 0 16,1 0-16,0-21 0,-21 0 15,21 0-15,-43-42 0,43 21 16,-21-22-16,-1 1 0,-20-22 15,20 22-15,-62-85 16,41 42-16,22 22 0,-1-1 0,1-20 16,0-1-16,21 22 0,-22-107 15,43 107-15,0-22 0,0 22 16,0-1-16,21 1 0,22-64 16,-22 84-16,21-20 0,1 20 15,-1 1-15,0 0 0,1-1 0,-1 1 16,0 0-16,1-1 0,-22 22 15,21-21-15,0 21 0,22-64 16,-64 64-16</inkml:trace>
  <inkml:trace contextRef="#ctx0" brushRef="#br0" timeOffset="23180">7218 4445 0,'21'0'16,"0"0"-1,-21-21-15,21 0 0,0 0 0,-21-1 16,22 1-16,-1 0 0,0 0 16,-21 0-16,21-43 0,-21 43 15,0-21-15,0 21 0,0-22 16,-85-20-1,64 63-15,-21 0 16,0 0-16,-1 0 0,-41 42 16,41-42-16,1 21 0,21 0 0,-22 1 15,22-1-15,0 21 0,21 0 16,0-20-16,0-1 0,0 0 16,21 21-16,0-21 0,22 1 15,-22-1-15,21 0 0,1 21 0,-1-21 16,-21 1-16,21-1 0,1 0 15,-22 21-15,0-21 0,21 1 0,-42 20 16,0 21-16,0-20 0,0-1 16,0 0-16,-21-20 0,0 20 15,-64 21-15,43-41 0,0-1 16,-1 0-16,-20 0 0,21-21 16,-128 0-1,128 0-15,-43-42 0,43-1 16,0 22-16,-1-63 0,22 41 15,0 1-15,0-64 16,0 64-16,21-64 16,0 85-16,0-22 0,42-20 15,0 42-15,-21 0 0,22 21 16,-22 0-16,21 0 0,-21 0 0,22 0 16,-22 21-16,21 0 0,-21 0 15,1 0-15,-22 22 0,0-22 0,0 42 16,0-42-16,0 22 0,0-22 15,0 21-15,0-21 0,0 22 16,0-22-16,0 0 0,0 0 16,21-21-16,0 0 15,0 0-15,0 0 0,0 0 16,1-21-16,-1 0 0</inkml:trace>
  <inkml:trace contextRef="#ctx0" brushRef="#br0" timeOffset="23581.15">7578 4593 0,'0'0'0,"0"21"0,21-21 32,0 0-17,0 0-15,0-21 16,0 21-16,1-21 0,-1 0 0,0 21 15,0-21-15,0 0 0,0-1 16,-21-20-16,22 21 0,-22 0 16,0 0-16,-22 21 15,1 0-15,0 0 16,-42 0-16,41 21 16,-20 0-16,21 0 0,0 0 15,-22 0-15,-20 85 16,42-85-16,0 22 0,21-1 15,0-21-15,0 85 16,0-85-16,0 0 0,0 1 16,21-1-16,21-21 0,0 0 15,1 0-15,-22 0 0,21 0 0,1-21 16,-1-1-16,21 1 0,-20 0 16,-1-21-16,0 21 0,1-22 0,-1 1 15</inkml:trace>
  <inkml:trace contextRef="#ctx0" brushRef="#br0" timeOffset="23841.14">8361 3958 0,'0'-21'0,"0"42"0,0-63 15,0 21-15,0 0 0,-21 21 16,-1 0-16,1 0 16,21 21-16,-21 21 0,21 0 15,-21-20-15,0 41 0,21-21 16,0 1-16,-21 63 15,-1-43-15,22-21 0,-21 22 0,0-22 16,21 1-16,-21-1 0,0 0 16,21 1-16,0 84 15,0-85-15,0-21 0,0 0 16,0-42 15,21 21-31,0-21 0,-21 0 16</inkml:trace>
  <inkml:trace contextRef="#ctx0" brushRef="#br0" timeOffset="24222.06">8361 4572 0,'21'0'16,"0"0"-1,0 0 1,0 0-16,1 0 0,-1-21 15,0 0-15,0 21 16,0-21-16,0-1 0,1 1 16,-1 0-16,-21 0 0,0 0 15,0 0-15,0-1 0,-21 22 32,-1 0-32,1 0 0,0 0 0,-21 22 15,21-1-15,-1 0 0,1 0 16,0 0-16,-21 0 0,21 22 0,21-22 15,-22 21-15,22-21 0,0 22 0,0-22 16,0 0-16,0 21 0,0-20 16,0-1-16,22 0 0,20 0 15,-21-21-15,0 21 16,22-21-16,-1 0 0,0 0 0,1-21 16,105-21-16,-85 21 15,-20-22-15,20 22 0,-21 0 16,1 0-16</inkml:trace>
  <inkml:trace contextRef="#ctx0" brushRef="#br0" timeOffset="24681.23">9165 4360 0,'0'0'0,"0"-21"0,-21 21 15,0 0 1,21 21-16,-21 1 16,21-1-16,-22 0 15,22 0-15,0 0 0,0 0 0,0 43 16,0-43-16,0 0 0,-21 43 15,21-43-15,-21 0 16,21 21-16,-21-20 0,21-1 0,0 0 16,0 0-16,-21-21 15,21-21 1,0 0 0,0 0-16,0-1 0,21-20 15,-21 21-15,21 0 0,0-22 0,0 1 16,22 21-16,-22-21 15,0-1-15,21 1 0,-20 21 0,20-22 16,-21 22-16,21 0 0,-20 0 16,-1 0-16,21 21 0,0 0 15,-42 21-15,22 0 0,-1 0 0,-21 0 16,0 1-16,0-1 0,0 21 16,0-21-16,0 22 0,0-22 0,0 21 15,0-21-15,0 22 0,0-22 0,-21 0 16,-1 0-16,22 0 0,0 22 15,0-22 1,0-42 15,0-1-31,22 22 0,-1-21 0,0 0 16,0 0-16,0 0 0</inkml:trace>
  <inkml:trace contextRef="#ctx0" brushRef="#br0" timeOffset="24921.33">10012 4297 0,'0'0'16,"0"21"-1,0 0-15,-21 0 0,21 1 16,-22-1-16,1 0 0,21 0 16,0 0-16,-21 22 0,0-1 15,0-21-15,0 0 0,-1 22 16,22-22-16,-21 0 15,21 0-15,-21-21 0,21 21 0,21-42 32,0 0-17,1 21-15,-1-21 0,0-22 0,21 22 16</inkml:trace>
  <inkml:trace contextRef="#ctx0" brushRef="#br0" timeOffset="25281.67">10054 3937 0,'0'0'0,"-106"0"16,64 21-1,21 0-15,21 1 0,-21-1 16,21 0-16,-22 21 0,22-21 0,0 22 16,0-22-16,22 0 15,-1-21-15,0 0 0,0 0 16,0 0-16,0 0 0,22 0 0,-22 0 15,0 0-15,21-21 0,1 0 16,-22 0-16,0-1 0,0-20 16,-21 21-16,0 0 15,0-43-15,0 43 16,-21 0-16,21 0 0,-21 21 16,-21 0-16,-1 0 0,1 0 15,21 0-15,-64 21 0,64 0 16,-21 43-16,20-43 15,1 21-15,21-21 0,0 22 16,0-22-16,0 21 0,0-21 16,21 0-16,1 1 0,-22-1 0,63 21 15</inkml:trace>
  <inkml:trace contextRef="#ctx0" brushRef="#br0" timeOffset="25705.19">10499 4297 0,'0'0'0,"0"-21"0,0-43 16,-22 64 15,22 21-31,0 1 0,-21-1 16,21 21-16,-21-21 0,21 0 15,-21 22-15,21-22 0,-21 21 0,21-21 16,0 22-16,0-22 15,0 21-15,0-21 0,0 1 0,0-1 16,0 0-16,21 0 0,21 0 16,-21-21-16,1 0 0,-1 0 15,21 0-15,-21 0 0,43-21 16,-43 21-16,21-21 0,-21 0 0,1 0 16,-1-1-16,0-20 0,21-21 15,-21 41-15,1-83 16,-22 62-16,0 22 0,0-21 15,0 21-15,0-1 16,-22 22 0,1 0-1,21 22-15,0-1 0,0 0 16,0 0 0,21-21-1,1 0-15</inkml:trace>
  <inkml:trace contextRef="#ctx0" brushRef="#br0" timeOffset="26420.31">11324 4170 0,'0'-21'16,"-21"21"-1,0 21-15,0 0 16,21 0-16,0 0 0,0 1 15,0 20-15,0-21 0,0 21 0,-22-20 16,22-1-16,0 21 0,0-21 16,-21 0-16,21 22 0,0-22 0,0 0 15,0 0-15,0 0 0,0 1 16,-21-22 0,0-22 15,21 1-31,0 0 0,0 0 15,0 0-15,0 0 0,0-1 0,0-20 16,0 21-16,21-21 0,0-1 16,0 22-16,1-21 0,-1-1 0,21 1 15,-21 21-15,0 0 0,22-22 16,-1 43-16,0-21 0,1 21 0,-1 0 16,0 0-16,1 0 0,-22 0 0,21 21 15,1 1-15,-22-1 0,21 42 16,-21-20-16,-21-22 0,0 21 15,0 0-15,21-20 0,-21 41 16,0-42-16,0 22 16,0-22-16,0 0 0,-21 0 0,21 0 15,0 0-15,-21-21 16,0 0-16,0 0 16,0 0-1,21-21-15,0 0 16,0 0-16,0 0 0,0 0 0,0-1 15,21 1-15,-21-21 0,21 0 16,21-1-16,22-41 16,-22 41-16,22 1 0,41-64 15,-41 64-15,-1 21 0,43-22 16,-42 43-16,-22 0 0,22 21 16,-22 1-16,-21 62 15,-21-41-15,0 20 0,0-21 16,0 22-16,0-22 0,0 22 0,-21-22 15,0 0-15,0 1 0,-22-22 16,22 21-16,-21-21 0,21 1 0,-64 41 16,43-63-1,-1 0-15,22 0 0</inkml:trace>
  <inkml:trace contextRef="#ctx0" brushRef="#br0" timeOffset="27629.32">254 6562 0,'0'0'0,"-21"0"16,0 0-16,-1 0 16,1 0-16,21-21 47,21-1-47,1 22 15,20-21-15,-21 21 0,21 0 16,1 0-16,-1-21 0,0 21 15,-20 0-15,20 0 0,0 21 16,-21 0-16,1 1 0,-22-1 16,0 0-16,0 21 0,0-21 0,-22 22 15,-20-1-15,0-21 0,-43 43 16,43-22-16,-1-21 0,1 0 16,0 1-16,-1-1 0,22-21 15,0 0-15,0 0 0,0 0 16,21-21-1,21-1 1,0 1-16,0 21 0,0-21 16,22 21-16,-1-21 0,-21 21 0,22-21 15,20 21-15,-21 0 0,1 0 16,-1 0-16,0 21 0,-20 0 0,20 0 16,-21 0-16,-21 1 0,0-1 15,0 0-15,0 21 0,0-21 0,-42 22 16,21-22-16,-22 21 15,1-21-15,0 22 0,-1-22 16,1 0-16,0 0 0,-64 22 16,85-43-16,-22 0 0,1 0 15,21 0-15,0 0 0,-43-22 16,43 22-16,21-21 0,0 0 16,0 0-16,0 0 0,0 0 0,0-1 15,0 1-15,0 0 16,0 0-16,0 0 15,0 0-15,21 21 0,21-22 16,1 1-16</inkml:trace>
  <inkml:trace contextRef="#ctx0" brushRef="#br0" timeOffset="27806.29">1249 6816 0,'0'0'0,"21"0"0</inkml:trace>
  <inkml:trace contextRef="#ctx0" brushRef="#br0" timeOffset="28229.35">2476 6329 0,'0'-21'0,"0"42"0,0-63 0,0 20 16,-21 1-16,21 0 0,-21 21 0,0 0 15,0 21 1,21 0-16,-21 22 15,21-22-15,0 42 0,0 43 16,-22-42-16,22-1 0,0-20 16,0 20-16,0 1 15,-21-22-15,0 21 0,0-20 0,0-1 16,-22 43-16,43-43 16,0-21-16,-21 22 0,21-22 15,0-42 1,0-1-16</inkml:trace>
  <inkml:trace contextRef="#ctx0" brushRef="#br0" timeOffset="28641.21">1820 6477 0,'0'0'0,"-21"-42"15,-21-106 1,42 126-16,0 1 15,0 0-15,21 0 0,0 0 0,0 0 16,0-1-16,22 1 0,-1 21 16,0 0-16,1 0 0,20 0 0,1 0 15,20 21-15,1-21 0,0 43 16,105 20-16,-126-20 0,20-1 16,-20 21-16,-1-20 15,-20 20-15,20 43 0,-42-42 16,-21-22-16,0 21 0,-21-20 15,0-1-15,-64 64 16,22-64-16,-1-21 0,22 22 0,-21-1 16,-1-21-16,1 22 0,-64-1 15,84-42-15,-20 21 0,-1-21 16,22 0-16,-22 0 0,-20 0 16,41-21-16,22 21 0,-21-21 15,21 0-15,21-1 0,0 1 16,0 0-16,0 0 0,21 0 15,0 0-15,0 21 0,22-22 16,-1 1-16,0 0 0,22 0 16</inkml:trace>
  <inkml:trace contextRef="#ctx0" brushRef="#br0" timeOffset="29093.04">3006 6795 0,'-22'0'16,"22"-22"-16,-21 22 0,21-21 15,0 0-15,0 0 0,0 0 16,0 0-16,0-1 0,0 1 16,0 0-16,0 0 15,0 0-15,21 21 0,1 0 16,-1 0-16,0 0 0,0 0 0,43 42 15,-43-21-15,21 0 16,-21 22-16,22-22 0,-22 21 0,21 43 16,-42-43-16,0-21 15,0 22-15,0-22 0,-21 0 16,-21 43-16,20-43 16,22 0-16,-21-21 15,21-21 1,0 0-16,0-1 15,0-20-15,21 21 0,-21 0 16,22-22-16,-1 22 0,-21-21 0,21 0 16,-21 20-16,42-62 15,-21 63-15,-21-1 0,22-20 0,-1 42 16,0-21-16,0 0 0,0 21 16,0 0-16,1 0 0,-1 0 15,0 0-15,0 21 16</inkml:trace>
  <inkml:trace contextRef="#ctx0" brushRef="#br0" timeOffset="29662.86">4149 6795 0,'0'0'0,"21"0"16,0 0-16,0-22 0,0 1 0,0 0 15,-21 0-15,0 0 0,0 0 16,0-22-16,0 22 0,0-21 0,-21 21 15,0-22-15,0 1 0,0 21 16,0 0-16,-22-1 0,22 1 16,-21 21-16,-1 0 0,22 0 0,-21 21 15,0 1-15,-107 62 16,107-41-16,21-1 0,-64 43 16,64-43-16,0 43 15,21-43-15,0 0 0,0-21 16,0 22-16,0-22 0,0 0 0,0 0 15,21 0-15,0 1 0,0-1 16,1-21-16,20 0 0,-21 0 0,21 0 16,1 0-16,-22 0 0,21-21 15,1 21-15,126-127 16,-148 84-16,21 1 16,-42 21-16,22-22 0,-1 1 15,-21-21-15,0 20 0,0 1 0,0 0 16,0-1-16,0 22 0,0 0 15,-21 0-15,21 0 0,-22 21 16,1 21 0,0 0-16,21 0 0,-21 21 0,21 1 15,0-22-15,0 21 0,0 1 0,0-1 16,0 0-16,0 1 0,0-22 16,0 21-16,0-21 0,0 22 0,0-22 15,0 0-15,42 0 16,-21 0-16,1-21 0,-1 0 0,42 0 15,-42 0-15,106-42 16,-84 21 0,-1 0-16,0-1 0,1-20 0,-22 21 15,42-43-15</inkml:trace>
  <inkml:trace contextRef="#ctx0" brushRef="#br0" timeOffset="30169.28">4699 6604 0,'21'-42'0,"-42"84"0,42-105 0,-21 41 15,-21 44 1,0-1-1,21 0-15,0 0 0,-21 21 0,-1-20 16,1 41 0,21-42-16,0 22 0,0-1 15,0-21-15,0 0 0,0 0 16,0 1-16,21-22 0,1 0 0,-22 21 16,21-21-16,0 0 0,0 0 0,43 0 15,-43-21-15,0-1 16,0 1-16,21 0 0,-20 0 0,20-21 15,-21 20-15,0-20 0,0 21 16,-21-21-16,0 20 0,22 1 16,-22 0-16,0 42 31,0 0-31,0 22 0,0-22 16,0 0-16,0 0 0,0 0 0,0 22 15,0-22-15,0 0 0,0 0 16,0 0-16,21-21 0,0 22 15,0-1-15,0-21 0,22 0 16,-1 0-16,0 0 0,-21 0 16,22 0-16,-1 0 0,22-43 15,-22 22-15,0 0 0,1-42 16,-1 20-16,-42 1 0,21 0 16,-21-1-16,0 1 0,0-43 15,-21 43-15,0 0 0,0 20 0,-22 1 16,22 21-16,-21 0 0,21 0 15,-1 0-15,-20 0 0,0 0 16,21 21-16,-1 43 16,1-43-16,21 21 15</inkml:trace>
  <inkml:trace contextRef="#ctx0" brushRef="#br0" timeOffset="30845.97">6159 5906 0,'0'0'16,"-21"-22"-16,0 1 0,0 21 0,-21 0 0,20 0 15,1 0-15,0 21 16,21 1-16,-21-1 0,21 21 0,0-21 16,0 43-16,0-22 0,0 0 15,0 22-15,0-22 0,0 22 16,21-1-16,-21 1 0,0-1 0,0 1 15,0 20 1,0-20-16,0-43 0,0 21 0,0 22 16,0-43-16,0 0 15,0-42 1,0 0-16,0 0 0,0 0 16,-21-1-16,21 1 0,0-21 15,0 0-15,0-1 0,0-105 16,21 85-16,0 20 0,22 1 15,-22 0-15,85-43 16,-64 64-16,0 0 0,1 21 16,20 0-16,-21 0 15,64 21-15,-63 0 0,20 0 16,-21 0-16,1 22 0,-22-1 0,21 0 16,-21 1-16,-21-1 0,0 0 15,0 1-15,-63 41 0,42-41 16,-22-22-16,-20 21 0,21-21 0,-1 0 15,1 1-15,-22-1 0,22 0 16,0-21-16,-43 0 16,43 0-16,21 0 0,-22 0 0,22 0 15,0-21-15,0 0 0,-22-1 16,43 1-16,0 0 0,0 0 16,0 0-16,22 0 15,-1-1-15,21 1 0,-21 0 0,22 0 16,-1 0-16</inkml:trace>
  <inkml:trace contextRef="#ctx0" brushRef="#br0" timeOffset="31380.15">7472 6308 0,'0'0'0,"21"0"0,0-64 31,-21 43-31,0 0 0,0 0 15,-21 0-15,0-1 0,0 1 0,-1 0 16,1 21-16,-42 0 16,20 0-16,22 0 0,-21 0 15,21 21-15,-22 0 0,-84 64 16,85-43-16,21 1 0,-21-1 16,-1 0-16,22 22 0,-42 63 15,63-85-15,0 1 0,0-1 16,0-21-16,0 0 0,63 22 15,-42-43-15,22 0 0,41 0 16,-41 0-16,-1 0 0,64-22 16,-64 1-1,-21 0-15,22-21 0,-1 21 0,-21-22 16,0 1-16,0 0 0,22-149 16,-43 149-1,0 21-15,0-22 0,0 22 16,-43 0-1,22 21-15,0 21 0,0 0 16,0 0-16,21 64 16,-21-43-16,21-20 0,0 20 15,0 0-15,0 1 0,0 20 16,0-21-16,21-20 0,0 20 16,0-21-16,0-21 0,43 0 15,-43 0-15,21 0 0,-21 0 16,22 0-16,-1-21 0,0 0 15,1 0-15,-1-1 0,0 1 0</inkml:trace>
  <inkml:trace contextRef="#ctx0" brushRef="#br0" timeOffset="31629.22">8191 6160 0,'0'-22'0,"0"44"0,0-65 16,0 1-16,0 21 15,-42 21-15,21 0 0,0 0 16,0 0-16,-1 21 0,1 0 15,-42 21-15,42 1 16,-1-22-16,1 21 0,0 1 16,21-1-16,-21 85 15,21-85-15,0 1 0,21 20 16,0-21-16,0-20 0,22-1 16,-1 0-16,0-21 0,1 0 0,-1 0 15,0 0-15,1 0 0,-1-21 0,43 0 16,-43-22-16,0 22 15,-20 0-15,-1-21 0,21-1 0,0-63 16</inkml:trace>
  <inkml:trace contextRef="#ctx0" brushRef="#br0" timeOffset="32148.41">8615 5800 0,'0'0'0,"0"-64"0,0 43 16,0-21-16,0 21 0,-21 21 15,-1 21-15,22 21 0,-21-21 16,0 22-16,0 20 0,21-21 15,0 22-15,-21-22 0,21 1 16,0 20-16,0 22 16,0-22-16,0-20 0,0 41 15,0-63-15,0 85 16,0-85-16,21 1 16,-21-44-1,0 1-15,0 0 16,0 0-16,0 0 0,0-22 15,42-20-15,-42 42 0,21-22 16,1 22-16,-1-21 0,0 21 16,42-22-16,-41 22 0,-1 0 15,21 0-15,-21 21 0,0 0 16,-21 21 15,-21-21-31,0 21 0,0 0 16,0-21-16,-22 0 0,22 0 15,0 0-15,-21 22 0,21-22 0,-1 0 16,1 0-16,0 21 16,0 0-1,21 0-15,0 0 0,0 0 16,0 1-16,0-1 0,0 0 16,21 0-16,0 21 0,-21-20 15,21-1-15,1 0 0,20 0 16,-21 0-16,21 0 15,-20 1-15,-1-22 0,21 0 16,-21 0-16,85-43 16,-85 43-16</inkml:trace>
  <inkml:trace contextRef="#ctx0" brushRef="#br0" timeOffset="32513.96">9567 6075 0,'0'0'0,"0"-21"0,0 0 15,0-1-15,-21 22 0,0-21 16,0 21-16,0 0 0,-1 0 16,1 0-16,0 0 0,0 21 15,0 1-15,-22-22 0,22 21 0,0 0 16,0 0-16,21 0 0,0 0 16,0 1-16,0-1 0,0 0 15,21 0-15,0 0 16,0-21-16,1 21 0,-1-21 0,0 22 15,0-1-15,0 0 0,0 0 16,1 0-16,-22 0 16,0 1-16,0-1 0,0 0 15,0 0-15,-22-21 16,1 0-16,0 21 0,0-21 16,0 0-16,-22 0 0,22 0 15,-85 0-15,64 0 16,21 0-16,0 0 0,0 0 0,-1 0 15,1 0-15,21-21 16,0 0-16,0 0 16</inkml:trace>
  <inkml:trace contextRef="#ctx0" brushRef="#br0" timeOffset="33546.26">11218 5990 0,'0'0'0,"85"-190"31,-85 147-31,0 22 0,0-21 16,0 21-16,0 0 15,-21 21-15,0 0 16,-1 0-16,1 21 0,-21 0 15,21 21-15,-22 1 0,1-1 0,21 0 16,-21 1-16,20-1 0,-20 0 0,21 1 16,0-1-16,0 0 0,-1 1 15,22 20-15,0-21 0,0-20 16,0-1-16,22 0 0,20-21 16,21 0-16,-20 0 15,-1 0-15,64 0 0,-64-21 16,64-22-16,-64 22 15,22 0-15,-22 0 0,1 0 0,-22-22 16,21 22-16,-21-63 16,-21 41-16,0 1 0,0-43 15,-21 43-15,-21-22 16,-1 22-16,22 21 0,-63-21 16,20 20-16,43 22 0,-64 0 15,43 22-15,21-22 0,0 21 16,21 0-16,0 0 0,0 0 15,21 0-15,0-21 0,21 0 16,1 22-16,-1-22 0,0 0 16,64 0-16,-42-22 0,-1 1 15,1 21-15,-1-21 0,1 0 16,-1 0-16,1 0 0,-1-1 0,-21 1 16,22-21-16,-43 42 15,0-21-15,-21 0 0,0-1 16,-21 22-1,0 0-15,0 0 0,0 22 16,-1-1-16,1 42 16,0-42-16,21 22 0,-21 20 15,21-20-15,0-1 0,-42 127 16,20-126-16,22 20 0,-21 1 16,21-1-16,0 22 0,0 63 15,0-63-15,0-1 0,0 64 16,0-63-16,0-21 15,0 20-15,0 1 0,0 0 0,0 84 16,0-106-16,0 22 0,0-21 16,0-1-16,0 1 0,-21-1 0,0 1 15,0-22-15,21 0 0,-21 1 16,-1-22-16,1 0 0,21 0 0,-21-21 16,-21 0-16,-1 0 15,-62-85-15,62 64 0,-20-21 16,20 0-16,-20-1 15,21 1-15,-64-43 0,85 43 16,-22 0-16,22-1 0,21-41 16,0 20-16,0-21 15,0 22-15,0-1 0,21 22 0</inkml:trace>
  <inkml:trace contextRef="#ctx0" brushRef="#br0" timeOffset="35665.37">13462 5757 0,'0'0'0,"21"0"0,106-63 32,-106 42-32,0 0 0,1-22 15,-1 22-15,42-64 16,-42 64-16,1 0 0,-22-21 15,0 21-15,0-1 16,0 1-16,-22 0 0,-20 21 0,-21 0 16,20 0-16,1 0 0,-64 21 15,64 0-15,-22 1 16,-20 20-16,41-21 0,22 43 16,21-22-1,0 0-15,0 22 0,42-22 16,-20 0-16,-1-20 0,21 20 15,0 0-15,43 22 0,-64-43 16,106 85 0,-106-85-16,-21 0 0,0 0 15,0 0-15,0 1 0,-42 20 16,21-42-16,-21 21 0,-1-21 0,1 0 16,-22 0-16,-20 0 15,41 0-15,-20 0 0,21 0 0,-1-21 16,22 0-16,-42-22 15,20 1-15,22 21 0,0-21 16,0-22-16,21 22 0,-21-1 16,21 1-16,-22 0 0,22 21 0,0-43 15,0 85 17,22 0-32,-1 1 0,-21 20 15,21-21-15,0 21 0,0 1 0,-21-1 16,21 0-16,1 1 0,-1-22 15,0 21-15,0-21 0,0 22 16,0-22-16,1 0 0,20 0 16,-21 0-16,21 1 0,1-22 0,-1 0 15,-21 0-15,106 0 16,-84 0-16,-1 0 0,0-22 16,1 1-16,-1 0 0,0 21 0,43-63 15,-64 41-15,21 1 0,-20-21 16,-1 21-16,0-85 15,-21 64-15,0 20 0,0 1 16,0 0-16,0 0 0,-21-21 16,0 42-16,-1 0 15,1 0-15,0 21 16,0 42-16,21-42 0,-21 22 16,21 20-16,0-42 0,0 22 15,0-22-15,0 21 0,0-21 16,0 22-16,0-22 15,21 0-15,21 21 16,-21-42-16,1 0 0,-1 0 16,0 0-16,21 0 0,22 0 15,-22-21-15,-21 0 0,22 0 16,-1 0-16,-21 0 0,21-1 0,1-20 16,-22 0-16,0-1 0,43-62 15,-43 62-15,-21-20 0,21-64 16,0 84-16,-21-105 15,0 106-15,0-22 16,0 43-16,0 0 16,0 42-1,0 0 1,-21 1-16,0 62 0,0-41 16,21 20-16,-22-21 0,22 22 15,-21 42-15,0 0 16,21-64-16,-21 0 0,21 1 15,0-22-15,0 42 0,0-42 16,21 1-16,21 20 16,-20-21-16,20-21 0,0 0 15,-21 0-15,22 0 0,-1 0 0,0 0 16,1 0-16,63-42 16,-64 21-16,0-1 0,1-20 15,-22 21-15,21 0 0,-21 0 0,22-43 16,-22 22-16,-21-1 15,0 22-15,-21-21 16,-1 42-16,1 0 0,0 0 16,0 0-16,0 0 0,-43 63 15,43-41-15,-21 41 16,42-42-16,0 22 16,0-1-16,0-21 0,0 21 15,0-20-15,21-1 16,0 0-16,0-21 0,22 0 15,-22 21-15,106-21 16,-85 0-16,0 0 0,1-21 16,-1 21-16,0-21 0,43-22 15,-43 22-15,-20 0 0,41-21 16,-42-1-16,0 1 0,1 21 16,-22-21-16,0 20 0,0-41 15,-22 84 16,1 0-31,21 0 0,-21 1 0,21 20 16,-21-21-16,0 43 16,0-43-16,21 0 15,-22 21-15,22-21 16,-21-21-16,21 22 16,0-44 15,0 1-31,0 0 0,21 0 15,1 0-15,-1 0 0,-21-22 0,21 22 16,0-21-16,0 21 16,0-22-16,1 1 0,41 0 15,-42-1-15,0 22 0,1 0 16,-1 21-16,0 0 0,-21 21 16,21 0-16,-21 22 15,21-1-15,-21-21 0,0 21 0,0 43 16,0-64-16,0 22 0,0-22 15,0 21-15,21-21 0,1 43 16,-1-64-16,-21 21 0,21 0 16,21-21-16,-21 21 15,43-21-15,-43 0 0,85-21 16,-85 0 0,21 0-16,1 0 0,-1-1 15,-21-20-15,43-21 0,-1-22 16,-42 43-16,1-1 0,-1 22 15,-21-21-15,0-1 16,-21 65 0,-1-1-16,1 0 15,0 21-15,0-21 0,0 43 16,21-43-16,0 21 0,0-20 16,0-1-16,0 0 0,0 0 0,21 0 15,0 0-15,0-21 0,22 22 16,-22-22-16,0 0 15,0 0-15,0 0 0,0 0 0,22 0 16,-43-22-16,21 1 0,21-21 16,-21 21-16,-21 0 15,0-64-15,0 64 0</inkml:trace>
  <inkml:trace contextRef="#ctx0" brushRef="#br0" timeOffset="35841.57">16573 5503 0,'0'0'0,"-21"0"0,-42-21 32,42 21-32,-1 0 0,22 21 31,0 1-15,22-22-16,-22 21 0,21-21 0,0 0 15,0 21-15,0-21 0,0 21 16</inkml:trace>
  <inkml:trace contextRef="#ctx0" brushRef="#br0" timeOffset="36252.97">16912 5715 0,'0'0'0,"-21"0"31,0 0-31,0 21 15,-1-21-15,22 21 0,-21 1 16,21 20-16,-21-21 0,21 0 16,-21 22-16,21-22 0,0 21 15,0-21-15,0 22 0,0-22 16,21 0-16,43 21 16,-43-42-16,0 0 0,21 0 15,-21 0-15,1 0 0,20 0 16,-21 0-16,21-21 0,-20 21 0,41-42 15,-42 21-15,22-1 16,-22 1-16,0-21 0,21-64 16,-42 64-16,0 21 15,0-22-15,0 1 0,0 21 16,0-22-16,-21 43 0,0 0 16,0 0-16,0 0 15,21 22-15,-22-22 16,22 21-16,0 0 0,0 0 15,0 0-15,22 0 16</inkml:trace>
  <inkml:trace contextRef="#ctx0" brushRef="#br0" timeOffset="36980.26">17738 5630 0,'0'0'0,"0"-21"15,-22 21-15,1 0 16,0 21-16,0 1 16,21-1-16,-21 0 0,21 0 15,0 21-15,0-20 0,0-1 0,0 21 16,-21 0-16,21 1 16,0-22-16,-22 0 0,22 0 0,0 0 15,0 1-15,0-1 16,-21-21-1,0 0 1,21-21 0,-21 21-16,21-22 0,0 1 15,0 0-15,0 0 0,0 0 0,21-22 16,-21 22-16,21-21 0,0 21 16,22-22-16,-22 1 0,21 21 0,-21-21 15,22 20-15,-1-20 0,0 21 16,1 0-16,-22 21 0,21 0 0,1 0 15,-22 0-15,21 0 0,0 42 16,-42-21-16,0 22 0,22 20 16,-22-42-16,0 22 15,0-1-15,0-21 0,0 21 16,-22 1-16,22-22 0,0 0 16,0 0-16,-21 0 0,0 1 15,0-22 1,21-22 15,0 1-31,0 0 0,0 0 0,0 0 16,0 0-16,0-1 15,21-20-15,0 21 0,43-64 16,-43 43-16,21 21 0,-21-22 16,22 22-16,-22 0 0,21 0 0,1 21 15,-22 0-15,21 0 0,0 21 16,-42 0-16,0 0 0,0 22 15,0-22-15,0 21 0,0 1 0,-21 20 16,21-21-16,-42 22 16,21-43-16,0 0 0,21 0 15,-22 1-15,1-22 16,21 21-16,0-42 31,21 21-31,1-22 16,-22 1-16,21 21 0</inkml:trace>
  <inkml:trace contextRef="#ctx0" brushRef="#br0" timeOffset="37405">18986 5630 0,'0'0'0,"0"-21"16,0 0-16,0 0 15,0 0-15,0 0 16,-21 21-16,0 0 0,0 0 16,0 21-16,-22 0 15,1 21-15,21-21 0,0 1 16,0 20-16,21-21 0,-22 0 16,22 43-16,0-43 0,22 0 15,-1 0-15,0-21 16,0 0-16,21 21 0,1-21 15,-22 0-15,0 0 0,0 0 16,0 0-16,1 22 0,-1-22 16,-21 21-1,-21-21 1,-1 21-16,1-21 0,0 0 16,-21 0-16,21 21 15,-1-21-15,-20 0 0,21 21 0,0-21 16,0 0-16,-1 0 0,1 0 15,0 0-15,0 0 16</inkml:trace>
  <inkml:trace contextRef="#ctx0" brushRef="#br0" timeOffset="37600.32">18923 5990 0,'0'0'0,"-21"21"15,0-21 1,-1 0 0,1 0 15</inkml:trace>
  <inkml:trace contextRef="#ctx0" brushRef="#br0" timeOffset="39389.28">339 8509 0,'0'0'0,"0"-21"0,0 0 16,0 0-1,0-1-15,-22 22 16,1 0-1,21 22-15,0-1 16,0 0-16,0 0 0,0 21 16,0-20-16,-21 20 0,0 21 0,21-20 15,-21-1-15,0 22 0,-64 84 16,64-106 0,0 0-16,-22 1 0,22-22 0,0 42 15,21-84 16,0 0-31,0 0 16,0 0-16,0 0 0,0-1 16,0 1-16,0-63 15,0 62-15,0 1 16,21 0-16,0 21 0,0 0 16,1 0-16,20 0 0,43 0 15,-64 0-15,21 0 0,22 0 16,-22 0-16,-21 0 0,21 0 0,1 0 15,-1 0-15,-21 0 0,22 0 16,-22 0-16,0 0 0,0-21 16,-21 0-16,21 0 15,-21-1-15,0 1 0,0 0 0,0 0 16,0 0-16,0 0 0,0-1 16,-21 1-16,0 0 0,21 0 15,-21 21-15,0 0 16,-1 0-16,22 21 15,-21 0-15,0 0 0,21 22 0,0-22 16,-21 21-16,0 1 0,21-1 16,-21 0-16,-1 43 0,1-43 15,0 1-15,21-22 0,-21 21 16,21 0-16,0-20 0,0-1 16,0 0-16,-21 0 0,21 0 15,0 0-15,0-42 47,0 0-47,21 0 16</inkml:trace>
  <inkml:trace contextRef="#ctx0" brushRef="#br0" timeOffset="39709.33">910 8890 0,'0'0'0,"0"42"16,0-20-16,21-22 15,0 0 1,1 0-16,-1-22 16,-21 1-1,21 0-15,-21 0 0,0 0 16,0 0-16,0-1 15,-21 22-15,0 0 16,-1 0-16,1 0 16,21 22-16,0-1 15,0 0-15,0 0 16,-21-21-16,21 21 0,0 0 0,21-21 31,0 0-31</inkml:trace>
  <inkml:trace contextRef="#ctx0" brushRef="#br0" timeOffset="40726.28">2413 8297 0,'21'-21'0,"-42"42"0,42-63 16,0 21-16,0 21 16,-21-21-16,0 0 0,0-1 0,0 1 15,0 0-15,0 0 0,-21 0 16,0 0-16,-21-1 0,21 22 0,-22 0 16,1 0-16,0 0 0,-1 22 15,22-1-15,-21 0 0,-1 21 0,-20 43 16,-1 21-1,43-43-15,0-20 0,0 20 0,0 1 16,21-1-16,-21 1 0,21-1 16,0 1-16,0-22 0,0 21 15,42 1-15,-21-22 0,0-21 16,0 1-16,22-1 0,-22-21 16,21 0-16,1 0 0,-1 0 0,0 0 15,1-21-15,-1-1 0,0 1 16,22 0-16,-22-21 0</inkml:trace>
  <inkml:trace contextRef="#ctx0" brushRef="#br0" timeOffset="41669.14">2963 8382 0,'-21'0'0,"0"21"15,0 0-15,0-21 16,-1 43-16,1-22 0,0 0 0,0 0 15,0 22-15,0-22 0,-1 21 0,1 0 16,21-20-16,0 20 0,0 21 16,0-41-16,0-1 0,21 0 15,22-21-15,-22 0 0,64 0 16,-43 0-16,-21-21 16,21 0-16,-20-1 0,62-41 15,-63 42-15,-21 0 16,0-22-16,0 22 15,-21-21-15,0 21 16,0-1-16,0 22 0,-22-21 0,22 0 16,-21 21-16,21 0 0,-22 0 15,22-21-15,21 0 16,0 0-16,21 21 16,1-22-16,-1 22 0,0-21 15,21 0-15,1 21 0,20 0 16,-21 0-16,1 0 0,-1 0 15,0 0-15,1 21 0,-1-21 0,22 43 16,-22-22-16,-21 0 0,0 0 16,-21 0-16,0 0 15,0 43-15,0-43 0,0 0 16,0 0-16,-21 1 0,0 20 16,0-21-16,21 0 0,-21 0 15,-1-21 1,22-21-1,0 0-15,0 0 0,-21 21 16,21-21-16,0-22 0,0 22 16,0 0-16,0 0 0,0-21 0,0 20 15,21-20-15,1 21 0,-22 0 16,21-22-16,42 1 16,-42 42-16,1-21 0,20 21 0,-21 0 15,21 0-15,1 0 0,20 21 16,-20 0-16,-1-21 0,21 43 15,-41-1-15,-1-21 0,0 21 16,-21-20-16,0-1 16,0 21-16,0-21 0,-42 43 15,42-43-15,-22 0 16,1-21-16,21-21 31,0 0-31,0 0 0,0-1 16,0 1-16,0 0 0,21 0 15,-21-21-15,22 20 0,-1-20 0,21 0 16,-21-1-16,0 22 0,22-21 16,-22 21-16,42-22 15,-20 43-15,-22 0 0,42 0 16,-41 22-16,-1-1 0,0 21 16,-21-21-16,0 0 0,0 22 0,0-22 15,0 0-15,0 21 0,-42 1 16,20-22-16,1 0 0,21 0 15,0 0-15,-21 1 0,0 20 16,21-63 15,21 0-31,0 21 0,0-22 16</inkml:trace>
  <inkml:trace contextRef="#ctx0" brushRef="#br0" timeOffset="42012.94">4784 8170 0,'-43'0'15,"43"22"1,-21-1-16,21 0 0,-21 21 16,21 1-16,0-1 0,-21 43 15,21-43-15,0 0 0,-21 1 16,21 20-16,0 1 0,0 63 15,-22-43-15,1 1 0,0 63 16,0-42-16,0-21 0,21 105 16,-21-105-16,-1-1 0,22 22 15,-21-42-15,21 20 0,0-20 16,-21 63-16,21-64 0,0 43 16,0-85-16,0 1 15,0-1-15,0-42 16,0-1-1,0-20-15,0-21 0,0-1 16,21-42-16</inkml:trace>
  <inkml:trace contextRef="#ctx0" brushRef="#br0" timeOffset="42329.76">4572 8467 0,'0'0'0,"-21"-21"0,0-22 0,21 1 15,0 21-15,0-22 16,0 22-16,21 0 0,42 21 16,-20 0-16,-1 0 0,0 0 15,1 0-15,-1 0 16,0 0-16,1 21 0,-1 0 0,-21 22 16,43-1-16,-43 0 0,-21-20 15,0 20-15,0-21 0,0 0 16,-85 64-16,43-64 15,-1 0-15,1 0 0,0 1 16,-1-22-16,-41 42 16,63-42-16,-22 0 0,1 0 0,63 0 31,21 0-31,-20-21 16,20 0-16,0-1 0,1 22 0,-1-21 15</inkml:trace>
  <inkml:trace contextRef="#ctx0" brushRef="#br0" timeOffset="42579.62">5609 8128 0,'0'0'0,"-85"0"32,43 21-32,21 0 0,0 1 15,0-1-15,-1 21 16,1-21-16,-21 64 0,21-43 15,0-21-15,-1 22 0,22-1 0,0-21 16,0 64 0,0-64-16,43 0 0,-22-21 15,21 0-15,128 0 16,-128-21-16,0 0 0,-21 21 16,22-21-16,20-43 0</inkml:trace>
  <inkml:trace contextRef="#ctx0" brushRef="#br0" timeOffset="43132.3">5842 8446 0,'0'-43'16,"0"1"-1,0 127-15,0-212 0,0 105 0,-21-20 0,0 21 0,-22 0 16,22 0-16,-21-1 0,21 22 16,-22 0-16,1 0 0,-64 0 15,64 22-15,21-22 16,-1 21-16,22 0 16,22-21-1,20 0-15,-21 0 0,21 0 16,1 0-16,105-42 0,-106 42 15,1-22-15,20 22 0,-21 0 16,85 0-16,-84 0 16,-1 0-16,-21 22 15,0-1-15,1 0 0,20 21 16,-21-21-16,-21 64 16,0-43-16,0-20 0,0-1 15,0 0-15,0 0 0,-21 0 16,21 0-16,0 1 0,-21 20 15,21-21-15,-21-21 0,21 21 16,0-42 15,0 0-31,0 0 0,0-22 16,0 22-16,0 0 0,0-21 16,21 21-16,0-22 0,-21 1 0,63-85 15,-41 106 1,20-22-16,-21 22 0,0 0 15,85 0-15,-64 21 16,1 0-16,20 63 0,-20-41 16,-22 20-16,21 43 15,-42-64-15,0 63 16,0-41-16,0-22 0,0 64 16,-21-64-16,0 0 0,0 21 15,-1-42-15,22-21 31,22 21-31,-22-21 16,21 0-16,0 0 0</inkml:trace>
  <inkml:trace contextRef="#ctx0" brushRef="#br0" timeOffset="43948.83">6964 8361 0,'0'0'0,"0"21"0,0 0 15,21-21 1,0 0-16,0 0 16,0 0-16,1 0 0,-1-21 15,0 21-15,0-21 0,21 0 16,-20 21-16,-1-21 0,0-22 16,0 22-16,-21 0 0,0 0 15,0 0-15,0-1 0,0-41 16,-21 42-16,0 21 0,0 0 15,-22 0-15,22 0 16,0 21-16,-21 0 0,20 0 0,-20 43 16,42-22-16,0 64 15,0-64-15,0-21 16,0 1-16,0 20 0,0-21 0,21-21 16,22 42-16,-22-42 0,0 0 15,21 0-15,-21 0 0,1 0 16,41 0-16,-42 0 0,0 0 15,22-42-15,-1 21 16,-21 0-16,22-22 0,-43 1 16,21 21-16,0-21 0,0-1 15,-21 22-15,0-21 0,21-43 16,-21 64-16,21 0 0,-21 0 16,0-1-16,0 1 0,0 42 15,0 1 1,0-1-16,0 21 0,0-21 0,0 22 15,0-1-15,0-21 0,-21 21 16,21 1-16,-21-22 0,21 21 0,-21 1 16,21-22-16,0 0 0,0 0 15,-21 0-15,21 0 16,0 1-16,-21-22 16,21-22-1,0 1 1,0 0-16,0-21 15,0 21-15,21-1 0,0-20 0,0 0 16,21-1-16,-20 1 0,20 0 16,0-1-16,1 1 0,-1 0 15,0 21-15,106-1 16,-126 22-16,20 22 0,-21-1 0,0 0 16,-21 21-16,0 1 0,0 20 15,0-21-15,0 1 0,0 20 16,0-42-16,0 43 15,-21-43-15,21 0 0,-21 0 16,21 1-16,0-1 0,-21 0 16,0-21-16,21-21 31,0 0-15,21-1-16,0 1 0,0-21 0</inkml:trace>
  <inkml:trace contextRef="#ctx0" brushRef="#br0" timeOffset="44184.7">8530 7768 0,'0'0'0,"0"21"32,0 1-32,-21-1 0,21 21 0,-21 0 15,21 1-15,0-1 0,0 0 0,-21 22 16,-1-22-16,22 22 0,-21-22 15,0 0-15,0 1 0,0-1 0,21 0 16,-21-20-16,21-1 0,-22 42 16,44-63 15,-1 0-31,21-21 0,-21 0 0,0 0 16</inkml:trace>
  <inkml:trace contextRef="#ctx0" brushRef="#br0" timeOffset="44561.48">9038 8043 0,'0'0'16,"0"-21"-16,0 0 0,-21 21 15,0 0-15,0 0 0,-22 0 16,22 0-16,0 0 0,-64 21 16,64 0-16,-21 1 0,21-22 15,-1 21-15,1 0 0,0 21 16,21-21-16,0 1 0,0-1 15,21-21-15,0 21 16,22-21-16,-1 0 0,-21 0 16,22 21-16,-1-21 0,0 0 0,22 21 15,-22 0-15,-21 1 16,-21-1-16,0 0 0,0 0 16,0 0-16,-21 0 15,0-21-15,0 22 0,0-22 16,-22 21-16,1-21 0,21 0 15,-22 21-15,1-21 0,21 0 0,-21 0 16,20 21-16,1-21 0,0 0 16,0 0-16,21-21 15,0 0 1,0 0-16,0-1 0,0 1 0</inkml:trace>
  <inkml:trace contextRef="#ctx0" brushRef="#br0" timeOffset="44769.36">8297 7916 0,'21'0'32,"1"0"-32,-1 0 0,0 0 15,0 0-15,21 0 0,-20 0 0,20 0 16,21-21-16,-41 21 15,20 0-15,-21 0 0,0-21 0,0 21 16,1 0-16,-1-21 16,0 21-16</inkml:trace>
  <inkml:trace contextRef="#ctx0" brushRef="#br0" timeOffset="45812.77">10414 8022 0,'21'-21'0,"-42"42"0,63-63 0,-42 21 15,21 0-15,-21-1 0,0 1 16,0 0-16,-21 0 0,0 21 15,0 0-15,-21 0 0,20 0 0,1 0 16,-21 0-16,-22 42 16,43-21-16,-21 1 0,21-1 15,-22 63-15,1-41 0,0 41 16,42-41-16,0-1 16,0 22-16,0-22 0,0-21 15,21 21-15,21-20 0,-21-22 16,22 0-16,-1 0 0,0 0 15,1 0-15,41-22 0,-41 22 16,-1-21-16,43-42 0,-43 42 16,0-22-16,-20 1 15,20 21-15,-21-22 0,21-41 16,-42 41-16,0 1 0,-21-43 16,0 43-16,-21 21 0,21-21 15,-22 20-15,1 1 0,0 21 0,-22 0 16,22 0-16,-64 0 15,85 21-15,0-21 0,21 22 16,0-1-16,21-21 16,0 21-16,0-21 0,21 0 0,1 0 15,20 0-15,-20 0 0,84-21 16,-64 0-16,1 21 0,20-22 16,43 1-16,-63 0 0,42 0 15,-64 21 1,-42-21-16,-21 21 31,0 0-31,-22 21 0,22 0 0,0 0 16,0 0-16,-43 43 15,43-22-15,21 1 0,-21-1 16,0 21-16,21-20 0,-21 20 0,21 64 16,-22-84-16,1 20 0,21 1 15,-21-1-15,21 1 0,0-1 0,-21 22 16,0-22-16,21 22 0,-21 63 15,-1-63-15,22-1 0,-21-20 0,21 21 16,0-22-16,0 22 0,0 63 16,0-85-16,0 1 0,0-22 15,0 1-15,0-1 0,0-21 16,-21 21-16,21-20 0,-21-22 16,0 0-16,0-22 15,-22 1-15,22-21 0,-21 21 16,21-22-16,-22 1 0,1 0 0,0-22 15,-85-105-15,84 105 16,1 1-16,0-1 0,20 1 16,1-1-16,21-41 15,0 62-15,0 1 0,21-22 16,1 22-16,-1 0 0,42-22 16,-42 22-16</inkml:trace>
  <inkml:trace contextRef="#ctx0" brushRef="#br0" timeOffset="47917.6">12996 7557 0,'21'0'0,"-42"0"0,64-22 0,-22 1 15,0 21-15,-21-21 0,0 0 16,21 0-16,-21 0 0,0-1 16,0 1-16,0 0 0,0 0 0,-21 21 15,0 0-15,0-21 0,-1 21 16,-20 0-16,0 0 0,-1 21 0,1 0 16,0-21-16,21 42 0,-22-20 0,22-1 15,-21 0-15,21 21 0,21-21 16,0 22-16,0-22 0,0 0 0,0 21 15,0-20-15,42 20 0,-21-21 16,43 21 0,-22-20-16,-21 20 0,21-21 0,1 0 0,-22 0 15,0 1-15,0 41 16,-21-42-16,0 43 16,-21-43-16,0 0 0,-21 0 0,20 0 15,-20 1-15,-21-1 0,-22 0 16,43-21-16,-22 0 0,-21 0 15,64-21-15,-21 0 0,-22-22 16,43 22-16,0-21 0,21 21 16,0-22-16,-21 1 0,21-43 15,0 43-15,0 0 0,0-1 16,0 22-16,0 0 0,0 0 0,0 0 16,0-1-16,21 44 15,-21-1-15,21 0 16,-21 0-16,21 0 0,-21 22 15,22-22-15,-22 21 0,21 0 16,0 1-16,-21-1 0,21 0 0,0 1 16,-21-1-16,43 22 15,-22-43-15,0 0 0,0 0 16,0-21-16,22 0 0,-22 0 0,63 0 16,-41 0-16,-1 0 0,43-42 15,-22 21-15,-20-1 0,20 1 16,-21-21-16,22 21 0,-22-22 0,1 22 15,-1-21-15,0 0 0,1-22 16,-22 22-16,21-64 16,-42 85-16,0 0 15,0-22-15,-21 43 16,0 0 0,0 21-16,-1 1 0,1 20 15,0 0-15,0 1 0,0-22 16,21 21-16,0 0 15,0 85-15,21-105 16,0-1-16,21 0 0,-20 0 16,20 0-16,21-21 15,-41 0-15,20 0 0,21-21 0,-20 0 16,-1 0-16,0 0 16,-20-1-16,20 1 0,0 0 0,-21-21 15,1-1-15,20 22 0,-21-21 0,21-43 16,-20 22-16,-1 20 0,0 1 15,0-21-15,0 20 0,-21-84 16,21 85-16,-21 0 0,0-1 16,0 22-16,0-21 0,0 21 15,-21 21 1,0 21-16,0 0 0,0 21 16,0 1-16,-1-1 0,1 0 15,21 22-15,-21-22 0,21 22 16,-21-22-16,21 64 0,0-64 15,0 22-15,0-22 0,0 0 16,0 1-16,0 20 0,21-42 16,106 64-1,-85-85-15,1 0 0,-1 0 16,0 0-16,107-42 16,-107 42-16,0-43 0,1 22 15,-1 0-15,43-64 16,-64 64-16,0-21 0,0-22 15,-21 43-15,0-21 0,0-1 16,0 22-16,0 0 0,-21 21 16,0 0-16,-22 21 15,22-21-15,0 43 16,0-22-16,0 0 0,21 0 16,0 43-16,0-43 0,0 0 15,0 21-15,0-21 0,0 1 0,0 20 16,21 0-16,-21-21 15,21-21-15,21 22 16,-20-22-16,-1 0 0,42 0 0,-42-22 16,43 1-1,-22 0-15,-21 0 0,1 0 0,-1 0 16,0-22-16,0 22 0,0 0 0,0-21 16,-21 20-16,22-62 15,-22 63-15,0-1 0,0-20 16,0 63-1,0 0 1,-22 1-16,22 20 0,0-21 0,0 0 16,-21 43-16,0-22 0,21-21 15,0 22-15,0-22 0,-21 0 16,21 21-16,-21-21 0,0 22 16,21-64 30,0-1-46,0-20 0,21 21 16,0 0-16,-21-22 0,21 22 16,0-21-16,0 21 0,1-22 0,20 1 15,-21 21-15,64-85 16,-43 85-16,-21 0 0,22 0 16,-1 21-16,21 0 15,-41 21-15,-1 0 0,0 21 16,-21 1-16,0-22 0,0 42 15,0-20-15,0-22 0,0 21 16,0-21-16,0 22 0,0-22 0,-21 42 16,21-42-16,0 1 15,21-1-15,0-21 16,21 0-16,-20 0 0,20 0 16,-21-21-16,21 21 0,1-22 15,-22 1-15,64-42 0,-64 42 16,21-1-16,-21-20 0,22 21 0,-22-21 15,0 20-15,0 1 0,0-21 16,22-22 0,-65 86-1,1-22 1,0 42-16,21-21 0,-42 21 16,21 1-16,21 20 15,-22-42-15,22 22 0,0-1 16,0-21-16,0 22 15,22-43-15,-1 0 0,21 0 16,-21 0-16,43-22 16,-43 1-16,21 0 0,-21 0 15,1 0-15,-1 0 0</inkml:trace>
  <inkml:trace contextRef="#ctx0" brushRef="#br0" timeOffset="48261.4">16277 7239 0,'0'0'0,"-42"0"0,-1 0 16,22 0-16,-21 0 0,21 21 15,-22 0-15,22 1 0,0-1 0,0 0 16,0 21-16,21-21 0,0 1 0,0-1 16,0 0-16,0 0 0,21 0 15,0-21-15,0 0 0,64 0 16,-64 0-16,0 0 15,22 0-15,-22-21 0,0 0 0,21-21 16,-42-43 0,0 64-16,0 0 15,0-43-15,0 43 0,-63-21 16,42 42-16,-1 0 16,-20 0-16,21 0 0,0 21 15,-22 0-15,22 0 0,0 0 0,0 22 16,0 20-16,21-42 15,0 22-15,0-1 0,0 0 16,0-21-16,21 22 0</inkml:trace>
  <inkml:trace contextRef="#ctx0" brushRef="#br0" timeOffset="49468.96">16743 7578 0,'0'0'0,"0"-21"0,-21 21 16,-1 0-1,1 0-15,0 21 16,0 0-16,21 0 0,-21 0 0,21 0 16,-21 1-16,21-1 15,-22 0-15,22 0 0,0 21 0,0-20 16,0-1-16,-21 42 0,21-42 15,0 1-15,0-1 0,0 0 16,21 0-16,1-21 0,20 21 16,-21-21-16,21 0 0,1 0 15,-22 0-15,21 0 0,22-21 16,-22 0-16,43-43 16,-43 43-16,-21 0 0,0-21 15,1 21-15,20-85 16,-42 85-16,21-22 0,-21 1 15,0 21-15,0 42 32,-21 0-32,0 0 15,21 22-15,0-22 0,0 0 16,0 21-16,0 1 0,0-22 16,0 21-16,0-21 0,0 0 15,21 1-15,0-22 16,0 0-16,22 0 0,-1 0 15,-21 0-15,0 0 0,22 0 0,-22 0 16,21-22-16,0 1 16,-20 0-16,-1 21 0,42-63 15,-42 41-15,1 1 0,20-63 16,-21 62-16,0-83 16,-21 83-16,0 1 0,0 0 15,0 0-15,0 42 16,-21 0-1,21 22-15,-21-22 0,0 42 16,0-42-16,21 43 16,0-43-16,-43 64 15,43-64-15,0 21 0,0-21 16,0 1-16,0-1 0,21 42 16,1-63-1,-1 0 1,0-21-1,0 21-15,-21-42 0,21-1 16,22-41-16,-22 63 16,0-22-16,0-20 15,0 20-15,0 22 0,43-63 16,-43 41-16,0 22 0,0 0 16,1 0-16,20 0 0,0-1 15,-21 22-15,1 0 0,41 43 16,-42-1-16,0-21 15,-21 22-15,0-1 0,22-21 0,-22 21 0,0 1 16,0-22-16,0 21 0,0-21 16,0 22-16,0-22 0,0 0 15,0 21-15,-22-20 0,22-1 0,0 0 16,-21 0-16,0-21 16,21-21 15,0 0-31,21 0 0,0-1 15,1-20-15,-1 21 16,21 0-16,43-85 0,-43 64 16,0-1-16,22 1 0,-22 21 15,22-22-15,20-20 16,-41 42-16,63 21 16,-85 21-16,-21 0 15,0 21-15,0 1 0,0-22 0,0 64 16,0-43-16,-21 0 0,21 1 15,0-1-15,-22-21 0,1 43 16,21-22-16,0-21 0,0 0 16,0 0-16,0 1 0,0-1 0,21-21 31,1 0-31,-1 0 16,0-21-16,0-1 0,0 22 15,0-21-15,-21 0 0,22 0 16,-22 0-16</inkml:trace>
  <inkml:trace contextRef="#ctx0" brushRef="#br0" timeOffset="49640.86">19071 7959 0,'0'0'0,"0"21"31,-21-21 16,0 0-47,0 0 0,-1 0 16</inkml:trace>
  <inkml:trace contextRef="#ctx0" brushRef="#br0" timeOffset="50620.3">508 10245 0,'21'0'47,"0"0"-32,0 0-15,22 0 0,41 0 16,-41 0-16,-1 0 0,0 0 16,-20 0-16,20 0 0,21 0 15,-41 0-15,-44 0 31,-20 0-31</inkml:trace>
  <inkml:trace contextRef="#ctx0" brushRef="#br0" timeOffset="51152.99">423 10266 0,'0'0'0,"0"21"31,-21-21-31,21 21 16,-21 22-16,21-22 0,-21 0 15,0 21-15,-1 22 16,1-22-16,0-21 0,-21 43 16,21-43-16,21 0 0,-22 21 15,22-20 1,0-44 15,22 22-31,-1-21 16,0 0-16,0 21 0,0-21 0,0 21 15,1 0-15,-1-21 0,21 21 16,-21 0-16,22 0 0,-22 0 0,21 0 16,0 0-16,-20 21 0,20 0 15,21 21-15,-41-20 16,-1-1-16,0 0 0,-21 21 15,0-21-15,0 43 0,0-22 16,-42 43 0,20-43-16,-20-21 0,21 1 0,-21-1 15,-43 21 1,64-42-16,-22 0 0,-20 0 16,42 0-16,-43-21 15,43 21-15,0-21 0,-43 0 16,43-1-16,0 22 15,21-21-15,0 0 16,21 0 0,0 21-16</inkml:trace>
  <inkml:trace contextRef="#ctx0" brushRef="#br0" timeOffset="51360.87">1376 10774 0,'0'0'0,"21"0"0,-42 0 62,0 0-46,21-21-1,0 0-15</inkml:trace>
  <inkml:trace contextRef="#ctx0" brushRef="#br0" timeOffset="52661.13">2582 10668 0,'0'0'16,"21"-21"-16,-21 0 0,22 21 16,-22-21-16,0-1 0,0 1 15,0 0-15,0 0 0,0 0 16,0 0-16,-43-1 0,22 1 16,0 0-16,-21 0 0,-1 0 15,-41 0-15,41 21 0,1 0 16,0 0-16,-1 21 0,1 0 15,0 21-15,-22 43 0,22-43 16,21 1-16,-1-1 0,1 0 16,21 22-16,-21 20 15,21-41-15,0-1 0,0 0 0,0-20 16,0 20-16,21 0 16,0-21-16,1-21 0,-1 0 15,0 0-15,0 0 0,21 0 16,-20-21-16,20 0 0,0 0 15,-21-21-15,22 20 0,-1-20 16,0 21-16,1-21 0,-1-22 0,43-42 16,-43 43-16,0-1 0,-20 1 15,-1-1-15,0 1 0,0-64 16,-21 84-16,0 1 0,0-21 16,0 41-16,-21 1 15,0 21 1,21 21-16,0 1 15,-21 41-15,21-21 16,0 1-16,0-1 0,0 22 16,0-22-16,0 64 15,0-43-15,0-20 0,0 84 16,21-106-16,21 21 16,-21-21-16,0 0 0,22-21 15,-22 0-15,85-21 16,-85 0-16,0 21 0,21-21 15,-20-21-15,-1 20 0,42-62 16,-63 63-16,0-22 16,0 22-16,0 0 0,0 0 15,0-22-15,0 65 32,-21-22-32,21 21 0,0 0 15,-21 0-15,21 0 0,0 0 16,0 1-1,0-44 110,-21 1 157</inkml:trace>
  <inkml:trace contextRef="#ctx0" brushRef="#br0" timeOffset="53564.61">3111 10435 0,'-21'0'0,"21"21"47,0 1-47,0-1 0,0 0 0,0 21 15,0-21-15,0 22 16,0 41-16,-21-62 15,21-1-15,0 21 0,0-21 16,0 0-16,0-42 31,0 0-15,0 0-16,21 0 0,-21 0 16,21-22-16</inkml:trace>
  <inkml:trace contextRef="#ctx0" brushRef="#br0" timeOffset="53748.51">3238 10054 0,'0'0'0,"-21"0"0,0 0 15,0 0-15,0 0 16,0 0-16,21 21 16,0 1-1,0-1-15,21-21 16,0 21-16,0 0 15,0-21-15,0 21 0,1 0 16</inkml:trace>
  <inkml:trace contextRef="#ctx0" brushRef="#br0" timeOffset="56461.9">3450 10626 0,'0'21'0,"0"-42"0,0 63 0,0-21 16,0 0-16,0 1 15,21-22 1,0 0-16,1 0 16,-1-22-16,0 1 0,21 0 0,1 0 15,-1-21-15,0 20 0,22-62 16,-22 41-16,0 1 16,43-64-16,-85 64 15,21-43-15,-21 64 16,0 0-16,-21 0 15,0 21-15,-21 0 0,-1 0 16,22 21-16,0 0 0,-21 0 16,20 0-16,-41 85 15,63-63-15,-21-1 0,0 85 16,21-64-16,-22-20 0,22 20 16,0 1-16,0-1 0,0 64 15,-21-63-15,21-1 0,0 1 16,-21-1-16,21 1 0,0 63 15,-21-64-15,0 128 16,21-149-16,0 0 16,0-20-16,0 20 15,21-42-15,0 0 16,21 0-16,-20-21 0,-1 0 16,0-1-16,21 1 0,-21-21 15,1 0-15,20-1 0,-21 1 0,0 0 16,0-22-16,1-42 0,-22 64 15,0-22-15,0 22 16,-22-21-16,-83-64 16,62 84-16,-20 1 0,20 0 15,1 20-15,-85-41 16,85 63-16,42-21 16,21 0-1,21-1-15,-21 22 0,22-21 0,63-21 16,-43 21-16,64-43 15,-63 22-15,-1 0 0,64-43 16,-63 21-16,-1 22 0,43-21 16,-43 20-16,-41 1 0,20 21 15,-21 0-15,-21-1 0,0-20 16,0 21-16,-21 21 16,0 0-16,0 0 15,-43 0-15,43 21 16,0 0-16,-22 22 0,43-1 0,-21 0 15,0 43 1,21-22-16,0 1 0,0-1 0,0 1 16,-21-1-16,21 64 0,-21-63 15,0 63 1,21-64-16,0 1 0,0-1 0,0 64 16,0-63-16,0 84 15,0-106-15,0 1 0,0-1 16,0-21-16,0 43 15,0-43-15,21-21 0,0 0 16,0 0-16,0 0 16,0 0-16,1-21 0,-1 0 15,21-43-15,-21 43 0,0-21 16,43-43-16,-43 43 16,43-64-16,-43 63 0,0-20 15,0-106-15,-21 105 16,0 1-16,-21 20 0,0-20 15,0 20-15,-22 1 0,22 0 16,-21-1-16,21 22 0,-22-21 0,22 42 16,-21-21-16,21 21 0,-1 0 15,1 0-15,0 0 16,21 21-16,21-21 16,0 0-1,22 0-15,-22 0 0,0 0 16,21 0-16,1 0 0,20-21 15,-20 0-15,-1-1 0,0 1 16,-21 0-16,22 0 0,63-43 16,-85 43-16,0 0 15,0 0-15,0 21 0,-21-21 16,0 0-16,0-1 16,-21 22-16,0 0 15,0 22-15,0-22 16,21 21-16,-22 21 0,22-21 15,-21 0-15,21 22 0,0-22 16,0 21-16,0 1 0,21-1 16,1-21-16,20 21 0,-21-20 15,0-22-15,0 21 16,1-21-16,-1 21 0,42-21 16,-42 0-16,1 0 0,41-42 15,-42 20-15,0 1 0,1 0 16,20 0-16,64-106 15,-85 85-15,21-1 16,-21 22-16,1-42 16,-1 63-16,-21 21 31,0 0-31,0 0 16,0 0-16,0 0 0,0 1 15,0 20-15,0-21 0,0 0 0,0 22 16,0-22-16,0 0 0,21 0 15,-21 0-15,21 0 0,0 1 0,0-22 16,22 21-16,20-21 16,-20 0-16,-22 0 0,63 0 0,65-64 31,-107 43-31,0 0 0,43-43 16,-43 22-16,43-64 15,-64 64-15,0 21 0,-21-43 16,0 22-16,0 0 15,0 20-15,-21 22 16,0 0-16,0 0 0,0 0 16,-1 0-16,22 22 0,-21-1 0,0 0 15,21 0-15,-21 21 0,21-20 0,0 41 16,0-21-16,0-20 16,0 20-16,21-21 0,0 21 0,0-20 15,1 20-15,-1-42 0,21 0 16,-21 21-16,22-21 15,-22 0-15,63-21 0,-41 0 16,84-22 0,-85 1-16,-21 21 0,22 0 0,-22-22 15,21 22-15,-21-42 16,0 42-16,-21-1 0,0 1 0,22-21 16,-44 63 15,22 0-31,-21 0 0,21 1 0,0-1 15,0 21-15,-21-21 0,0 22 16,21-22-16,0 42 16,0-42-1,21-21 17,0-21-32,0 0 0,-21 0 0,22 21 15,-1-42-15,0 20 0,0 1 0,0 0 16,0 0-16,1-21 0,-1 20 15,0 1-15,-21 0 16,21 21-16,0 0 0,-21 21 16,0 0-16,0 1 0,0-1 15,21 0-15,-21 0 16,22 0-16,-22 0 0,21 1 16,-21-1-16,21 0 0,21 0 15,1 0-15,-22-21 0,0 0 16,0 0-16,21 0 0,1 0 15,-22 0-15,0-21 0,0 0 0,22-21 16,-43 20-16,42-20 16,-21 0-16,0 21 0,22-43 15,-22 43-15,42-64 16,-42 64-16,1 21 16,-1-21-16,0 21 0,0 0 15,-21 21 1,0 0-16,0 0 15,0 1-15,0-1 16,0 0-16,0 0 16,21-21 15,0-21-31,-21 0 16,0 0-16,0-1 15,0 1-15,0 0 16,0 0-16,0 0 0,-21 0 15,0 21-15,0 0 0,0 0 16,0 0-16,-1 42 16,22-21-16,-21 0 0,0 0 15,0 22-15,21-22 0,-42 85 16,42-85-16,0 42 16,0-41-16,0 62 15,0-63-15,21 1 16,21-1-16,0-21 0,1 0 15,-1 0-15,0 0 16,22 0-16,105-43 0,-126 22 16,-1 0-16,21 0 0,-20-21 0,-1 20 15,22-41 1,-43 42-16,0-22 0,0 1 16,-21 0-16,0 21 0,0-1 0,0 1 15,0 0-15,-21 21 0,0 0 16,-22 0-16,-41 42 15,63 1-15,-1-22 0,22 42 16,0-20-16,0-22 16,0 21-16,0-21 0,0 64 15,0-64-15,22 0 0,20 1 16,-21-22-16,21 0 16,-20 0-16,20 0 0,0-22 15,22 1-15,-22 0 0</inkml:trace>
  <inkml:trace contextRef="#ctx0" brushRef="#br0" timeOffset="57192.86">9610 9673 0,'0'0'0,"0"-21"0,21-21 0,-21 21 16,0-1-16,21 1 0,-21 42 31,0 1-31,0-1 0,0 21 16,0-21-16,0 22 0,0-1 0,0 21 15,0-20-15,0-1 0,0 0 16,-21 22-16,21-22 0,0 1 0,-21-1 15,21 0-15,0 1 0,0-22 16,0 21-16,0-21 0,0 22 0,-22-1 16,22-21-16,-21-21 31,21-21-31,0 0 0,0 0 16,0-1-16,0-20 0,0 21 0,0-43 15,21 43-15,1-21 16,41 0-16,-42-1 15,22 22-15,62-21 0,-62 21 16,147 21-16,-147 0 16,62 0-16,-41 0 15,-43 21-15,43 42 16,-43-42-16,-21 1 0,0 20 0,-21-21 0,-1 21 16,-62 1-1,41-1-15,1-21 0,-21 0 0,-64 22 16,84-22-16,-41 0 15,41-21-15,1 0 0,21 0 0,0 0 16,-1 0-16,22-21 16,0 0-1,22 21-15,20-21 16,21-22-16,-20 22 0,-1 0 16,0 0-16</inkml:trace>
  <inkml:trace contextRef="#ctx0" brushRef="#br0" timeOffset="57844.48">10753 10118 0,'0'0'0,"-22"0"0,22 21 16,22-21 15,-1-21-31,0 21 0,0-21 0,0-1 15,0 1-15,1 21 0,20-21 0,-21-21 16,0 21-16,-21-22 16,0 22-16,0 0 15,-21 21-15,0 0 16,0 0-16,0 0 16,-22 21-16,22-21 0,0 21 0,0 22 15,0-22-15,-1 0 0,1 21 16,0-21-16,21 1 0,-21 20 15,21 43-15,0-64 16,0 0-16,21 21 0,0-21 16,0-21-16,22 0 0,-1 0 15,-21 0-15,43 0 0,20 0 16,-20-21-16,42 0 16,-43 0-16,-20-21 0,62-1 15,-62 1-15,-1 0 0,43-43 16,-64 43-16,0-1 0,21-84 15,-20 85-15,-22-22 0,21 22 16,-21-21-16,0 20 0,0-20 16,0 42-16,0-22 15,0 86 1,0-22 0,-21 21-16,-1 22 0,1-22 0,21 21 15,-21-20-15,21 20 0,0-20 16,-42 105-16,42-106 15,0-21-15,0 43 0,0-43 16,0 0-16,0 0 0,0 0 16,42 1-1,-21-22-15,0 0 0,1 0 0,-1 0 16,0-43 0,0 22-16,-21 0 15,21 0-15,-21 0 0</inkml:trace>
  <inkml:trace contextRef="#ctx0" brushRef="#br0" timeOffset="58017.39">11409 9864 0,'-21'21'32,"42"0"-32,0-21 0,0 0 15,21 0-15,-20 0 0,-1 0 0,21 0 16,0-21-16,1 21 0,-1-21 15,0 21-15,1-21 0,-1-1 16,0 22-16,22-42 16,-22 42-16,1-21 0</inkml:trace>
  <inkml:trace contextRef="#ctx0" brushRef="#br0" timeOffset="59658.45">12192 9673 0,'-21'21'31,"21"1"-31,-21-1 16,21 21-16,0-21 0,-22 0 0,1 22 15,21-1-15,-21 64 16,0-85-16,21 0 0,-21 43 16,21-43-16,0 0 15,0 0-15,0 0 0,0 1 16,21-22 0,0 0-16,0 0 15,0-22-15,1 1 0,-1 0 0,42-42 16,-42 20-16,22 22 15,-22-21-15,0 21 16,21-85-16,-20 85 16,-22-1-16,21 1 0,-21 42 31,0 1-31,0-1 0,0 0 16,0 0-16,0 0 0,0 43 15,0-43-15,0 0 16,0 0-16,0 0 0,0 1 0,0-1 15,21 0-15,0-21 0,-21 21 0,42-21 16,-20 0-16,-1 0 16,0 0-16,0 0 0,0 0 0,43 0 15,-43 0-15,0-21 0,0 0 16,22 0-16,-22-1 0,0 1 0,0-21 16,0 0-16,0 20 0,1-20 15,20-43-15,-21 64 16,0-42-16,-21 20 0,0 22 15,0 0-15,0 0 16,-21 42 0,0 0-16,21 0 15,-21 1-15,0-1 0,21 21 16,-22-21-16,22 22 0,0-22 16,0 21-16,0 64 15,0-64-15,0-21 0,22 1 16,-1-1-16,42-21 15,-20 21-15,-22-21 0,42 0 0,22 0 16,-22 0-16,-20-21 0,20 21 16,-20-21-16,20-1 0,22 1 15,-64 0-15,0-21 16,21 21-16,-42-22 0,22 22 0,-22-42 16,0 20-16,0 1 15,0-22-15,0 43 0,-43-42 16,22 63-1,0 0-15,0 0 16,0 0-16,-1 21 0,1 0 0,0 0 16,0 22-16,0-22 0,0 21 15,21 0-15,-22 22 16,22-43-16,0 21 0,0 22 16,0-43-16,0 0 0,22 0 15,-1 1-15,0-1 0,0-21 0,0 21 16,22-21-16,-1 0 0,43 0 15,-43 0-15,0 0 0,1 0 0,-1 0 16,0-21-16,1 21 0,41-43 16,-63 22-16,1-21 0,41-22 15,-42 22-15,0 21 16,-21-21-16,0-1 0,0 1 0,0 0 16,0 20-16,0-20 0,0 21 0,0 0 15,0 0-15,-21 21 16,0 21-16,21 0 15,-21 0-15,21 0 0,0 22 0,-21-1 16,21 21-16,0-20 16,0-22-16,0 21 0,0-21 15,0 1-15,21 62 16,-21-63-16,21-21 0,0 22 16,0-1-16,1-21 0,41 0 15,-21 0-15,107 0 16,-107 0-16,0 0 0,1-21 15,-1 21-15,0-22 0,22-41 16,-43 42-16,21-22 0,-21 1 16,1 21-16,-22-21 0,21-1 0,-21 1 15,0 0-15,0-1 0,0-41 16,0 62-16,0 1 16,0 42-1,0 1-15,0-1 16,-21 21-16,21-21 0,0 22 0,0-1 15,-22 0-15,22-21 0,-21 22 16,21-1-16,-21-21 0,21 0 0,0 22 16,-21-1-16,21-21 0,0 0 15,-21 1-15,21-44 47,0 1-47,0 0 16,0 0-16,0 0 0,0 0 0,0-22 15,21 1-15,0 0 0,-21 20 16,21-41-16,0 21 0,22-1 0,-22 1 16,21 0-16,-21 20 0,22-20 15,20 21-15,-20 0 0,-1 0 0,21 21 16,-20 0-16,-22 21 0,21 42 16,-21-20-16,1-1 0,-22 0 15,0 1-15,0-1 0,0 0 16,0 1-16,0-1 0,0 0 15,0-21-15,0 43 0,0-43 16,21 0-16,-21 0 0,21 1 16,0-22-16,0 0 0,0 0 0,1 0 15,-1 0-15,42 0 0,-42 0 16,1 0-16,41-43 16,-21 43-16,-20-21 0,-1 0 15,0 0-15,0 0 0,0-22 0,0 22 16,-21 0-16,22-85 15,-1 85-15,-21 0 0,0 0 16,0-1-16,-21 22 16,-22 0-16,1 0 0,0 22 15</inkml:trace>
  <inkml:trace contextRef="#ctx0" brushRef="#br0" timeOffset="61977.12">5165 11557 0,'0'0'0,"105"-63"15,-83 41 1,-1 1-16,21 21 0,0-42 16,1 0-16,-22 20 0,21 1 15,-21 0-15,1 0 0,-22 0 16,0-22-16,0 22 0,0 0 0,-22 0 16,1 21-16,-21-21 0,21 21 15,-22 0-15,1 0 0,-85 63 16,85-42-16,21 1 15,-64 41-15,43-21 16,20-20-16,1 20 0,0-21 0,21 21 16,0 1-16,0-1 0,21-21 15,0 0-15,22 1 16,-22-1-16,0 0 0,64 21 16,-43-21-16,-21 1 0,22-1 0,-1 0 15,0 0-15,1 43 16,-22-43-16,0 0 0,-21 21 0,0-21 15,0 1-15,-21-1 0,-22 21 16,22-21-16,-21 0 0,-22 22 16,22-43-16,0 0 0,-22 0 15,22 0-15,0 0 0,20 0 16,-20-21-16,0-1 0,-22-20 16,43 0-16,-21-1 15,-1-20-15,1 21 0,21 20 16,0-62-16,21 63 15,0-22-15,21 43 32,-21 43-32,21-22 15,0 0-15,0 21 0,1-21 16,-1 22-16,21 41 16,-21-62-16,0 20 0,22 21 15,-22-20-15,0-22 0,0 0 0,43 0 16,-43-21-16,42 0 15,-20 0-15,-22 0 0,64-21 16,-43 0-16,0 0 0,1 0 16,-1-22-16,0 22 0,22-21 0,-22 21 15,0-22-15,-20 1 0,41-22 16,-42 22-16,0 0 0,-21-22 16,0 43-16,0 0 15,0 0-15,0 0 0,0-1 0,-21 22 16,0 0-16,0 0 0,0 0 15,0 0-15,21 22 0,-22-1 16,1 0-16,0 0 0,0 21 0,21-20 16,0 62-16,0-41 15,0-22-15,0 63 16,0-62-16,0 20 0,42 0 16,-21-21-16,1 1 0,20-22 15,-21 0-15,21 0 0,1 0 0,-1 0 16,0 0-16,1-22 0,41-20 15,-41 21-15,-1 0 0,-21-22 16,22 1-16,-1 21 0,21-85 16,-41 64-16,-1-1 0,0-62 15,-21 62-15,0 1 16,0-22-16,0 22 0,0-21 0,0-22 16,-21 64-16,21-22 0,-21 1 15,-1 42 1,1 0-16,0 0 15,21 21-15,0 0 0,0 1 0,-21 20 16,21 0-16,0 1 0,0-1 16,0 21-16,0 22 0,0-43 15,0 22-15,0-22 0,0 1 0,0-1 16,0 0-16,0-21 0,0 22 16,0-1-16,21 0 15,0-20-15,0-1 0,43 0 16,-43-21-16,21 0 15,1 0-15,-1 0 0,0-21 0,43-22 16,-43 22-16,22-21 0,21 0 16,-43-1-16,0 22 15,-21 0-15,22-21 0,-22 20 0,-21-20 16,0 21-16,0 0 0,-21 0 16,0 21-1,-1 0-15,1 0 0,0 0 0,-21 0 16,-1 21-16,22-21 0,-42 63 15,63-20 1,-21-22-16,21 0 0,0 21 16,0 64-1,21-85-15,0 0 0,0 1 16,0-1-16,43-21 0,-22 0 16,-21 0-16,22 0 0,41 0 15,-41-21-15,-1-1 0,0 1 16,1 0-16,-1 0 0,-21 0 0,21-22 15,-20 22-15,-1 0 0,-21-42 16,21 20-16,-21 22 0,0-21 0,0 21 16,0-1-16,0 1 0,-21 21 15,0 0 1,21 21-16,-22 1 16,22-1-16,0 0 0,-21 0 15,21 21-15,0-20 0,0-1 0,0 21 16,-21-21-16,21 0 0,-21 64 15,21-64 1,0 0 0,-21-21-16,21-21 31,0 0-31,0 0 0,0-21 16,21 20-16,0-41 15,0 21-15,0 20 0,1-41 16,-1 21-16,0 20 0,21-20 15,1 21-15,-22 21 0,42 0 16,-42 0-16,1 0 0,20 0 0,-21 21 16,-21 0-16,21 43 15,-21-43-15,0 0 0,0 43 16,0-43-16,0 0 0,0 42 16,0-41-16,21-1 15,-21 0-15,22 0 0,-1-21 0,0 21 16,21-21-16,-21 0 15,22 0-15,-22 0 0,0-21 0,21 21 16,-20-21-16,-1 0 0,21 0 0,-21-1 16,22-41-16,-22 42 15,0 0-15,21-43 16,-21 22-16,1 21 0,-1-43 0,-21 43 16,0 0-16,0 42 15,0 0 1,-21 21-16,-1-20 15,22-1-15,-21 0 0,21 21 0,-21-21 16,21 1-16,0-1 0,0 0 0,0 21 16,0-21-16,0 1 15,21-1-15,0-21 0,1 0 0,20 0 16,-21 0-16,0 0 0,0 0 16,1 0-16,20-43 15,-21 22-15,-21 0 16,0 0-16,21 0 0</inkml:trace>
  <inkml:trace contextRef="#ctx0" brushRef="#br0" timeOffset="62161.01">8213 11176 0,'-22'0'0,"44"0"0,-65-21 0,22 21 0,0 0 15,0 0 1,21 21-16,0 0 0,0 0 15,0 1-15,0-1 16,21-21-16,0 21 0,0-21 0,0 0 16,1 21-16,-1-21 0,0 0 15,0 21-15</inkml:trace>
  <inkml:trace contextRef="#ctx0" brushRef="#br0" timeOffset="63264.38">8551 11409 0,'0'21'32,"0"0"-17,0 0-15,-21 1 16,21-1-16,-21 0 0,0 21 16,21-21-16,0 22 0,0-1 15,0-21-15,0 22 0,0-22 16,0 0-16,21 21 15,-21-21-15,21 1 0,0-22 0,22 0 16,-22 0-16,0 0 0,21 0 16,-21 0-16,22 0 0,-1-22 0,22 1 15,-43 0-15,21 0 0,22-21 16,-43-1-16,0 22 0,0-21 16,-21 21-16,0-22 15,21-20-15,-21 42 0,0-1 0,0 1 16,0 0-16,0 0 0,-21 21 15,21 21 1,-21 0-16,0 22 0,21-22 16,0 0-16,-21 42 0,21-41 15,0-1-15,0 21 16,0-21-16,0 0 0,21 1 16,0-1-16,0-21 0,0 0 0,22 21 15,-1-21-15,0 0 0,1 0 16,-22 0-16,21 0 0,22-21 15,-22 0-15,21-43 16,-41 22-16,-1 21 0,-21-22 16,0 22-16,0-21 0,0-1 15,0-20-15,0 42 0,0 0 16,0-1-16,0 1 0,0 42 31,0 1-31,0 20 0,0-21 0,0 0 16,0 22-16,0-22 0,0 21 0,-21-21 15,21 0-15,-22 22 0,22-22 16,0 0-16,0 0 0,0 0 0,-21 22 16,0-22-16,21-42 47,0 0-47,0-1 15,0 1-15,0 0 0,21 0 16,0-21-16,-21 20 0,22-20 0,-1 21 15,0-21-15,-21-1 0,21 22 0,21-42 16,-42 41-16,22 22 16,-1-21-16,0 21 0,0 0 15,0 0-15,0 21 0,-21 1 0,43 20 16,-43-21-16,21 21 16,-21 1-16,21-22 0,-21 21 15,0-21-15,21 1 0,-21-1 16,0 0-16,0 0 0,0 0 15,0 0-15,0 1 16,0-44 31,0 1-47,0 0 0,0 0 16,21-21-16,1 20 0,-1 1 15,0-21-15,64-64 16,-43 64-16,0-1 0,64-20 15,-64 42-15,22 0 0,21-1 16,-43 22-16,0 0 0,1 22 16,-22-1-16,0 21 0,0-21 15,0 22-15,0-1 0,-21-21 0,0 21 16,0 1-16,0-22 0,0 21 0,0-21 16,0 22-16,0-22 0,-63 42 15,42-41-15,0-1 16,21 0-16,-22-21 0,22 21 15,-21-21-15,21-21 32</inkml:trace>
  <inkml:trace contextRef="#ctx0" brushRef="#br0" timeOffset="65097.33">12277 11451 0,'0'0'0,"21"0"0,21 0 31,-21 0-31,-21-21 0,21 0 0,-21 0 16,22 21-16,-22-21 0,0-1 15,0 1-15,0 0 0,0-21 16,0 21-16,0-22 0,-43-20 16,22 42-16,0-1 0,0-20 15,-22 21-15,22 0 0,-63-22 16,41 43-16,1 0 0,0 0 16,-1 0-16,1 22 0,21-1 0,-22 0 15,1 0-15,0 21 0,21 1 16,-22-1-16,22 22 0,21-1 0,-21-21 15,21 64-15,0-42 16,0 20-16,21-41 0,-21-1 16,42-21-16,-20 0 0,-1 1 0,21-22 15,0 0-15,1 0 0,-1 0 0,0 0 16,22 0-16,-22-22 0,1 1 16,-1 0-16,43-21 15,-43 21-15,0-22 0,-21 1 0,22 21 16,-22-22-16,-21 1 0,0 0 15,21-1-15,-21 1 0,0 0 0,0-1 16,0 1-16,0 21 0,0 0 0,0 0 16,-21 21-16,21 21 15,-21 0-15,21 0 16,0 0-16,0 22 0,0-22 0,0 21 16,0 22-16,0-22 0,21-21 15,0 21-15,0-20 16,43 20-16,-43-21 0,0-21 15,21 0-15,1 0 0,-22 0 16,21 0-16,1-21 0,-22 21 16,21-21-16,43-22 0,-64 22 15,64-85-15,-64 64 16,-21 0-16,0-1 16,0 1-16,0 21 0,0-43 15,-21 64-15,21-21 0,-22 21 16,1 21-16,0 22 15,21-22-15,-21 21 0,21 1 16,0-22-16,0 21 0,0 0 0,0-20 16,0 20-16,-21-21 0,21 0 0,0 0 15,0 1-15,0-1 0,0 0 16,21-21 15,0 0-31,-21-21 0,21 0 16,0-1-16,1 1 0,-1-21 15,0 21-15,0-22 0,0 22 0,0-21 16,1 0-16,-1 20 0,0 1 0,-21 0 16,42-21-16,-21 42 15,-21 42 1,22-21-16,-22 0 0,21 43 16,0-43-16,21 85 15,-42-85-15,43 43 16,-22-43-16,0 0 0,64 21 15,-64-42-15,21 21 0,0-21 16,-20 0-16,41 0 16,-42-21-16,0 0 0,43-42 15,-1-43 1,-41 85-16,20-22 16,0-63-16,1 64 15,-1 0-15,0 21 0,1-22 0,-1 22 16,106-42-16,-106 63 15,1 0-15,-22 0 0,21 0 16,-21 63-16,1-21 16,-22-20-16,0 20 0,0 0 15,0-21-15,0 22 0,0-22 0,-22 21 16,22-21-16,0 1 0,0-1 16,0 0-16,-21 0 0,21-42 31,0 0-16,0 0-15,0-1 16,0-20-16,0 21 0,0 0 16,0-22-16,0-20 0,0 42 15,-21-22-15,0 22 0,21 0 16,-21 0-16,0 0 0,-22 0 0,22 21 16,-42 0-16,41 0 0,-20 0 15,-21 21-15,20 0 0,1 21 16,0-21-16,20 22 0,-20-1 15,21-21-15,0 22 0,0-1 16,-1 0-16,1 43 0,0-43 16,21-21-16,0 22 0,0-22 0,0 0 15,42 21-15,-20-42 0,-1 0 16,21 22-16,0-22 16,-20 0-16,20 0 0,0 0 0,22-22 15,-22 1-15,0 0 0,43-21 16,-43-1-16,-20 22 0,20-21 0,-21 0 15,21-22-15,-20 22 0,-1-22 16,-21 22-16,21-22 0,0-41 16,-21 41-16,0 22 0,0-22 0,0-20 15,0 41-15,0 1 16,0 21-16,0 0 0,0 42 16,0 0-1,0 0-15,0 21 0,0 1 16,-21 20-16,21-20 0,-21-1 15,21 21-15,-21 43 0,21-42 16,0-1-16,0-20 0,0-1 16,63 85-16,-42-85 15,0-21-15,1 1 0,-1-1 0,21-21 16,-21 0-16,0 0 16,1 0-16,20 0 0,-21 0 0,0 0 15,22-21-15,-22-1 0,0 1 0,42-21 16,-41 0-16</inkml:trace>
  <inkml:trace contextRef="#ctx0" brushRef="#br0" timeOffset="66014.8">16679 10732 0,'0'0'0,"21"-22"0,-21 1 0,43-21 15,-43 0-15,0 20 0,0 1 16,0 0-16,0 0 0,0 0 16,0 0-16,-21 21 0,-43 0 15,43 0-15,-43 21 16,43 0-16,-21 0 0,21 0 15,-22 22-15,22-22 0,0 42 16,-21-20-16,21-1 0,-1 21 16,1-20-16,0 20 0,21 1 0,0-22 15,0 22-15,0 41 0,0-62 16,0-1-16,21 0 0,22 1 16,-22-22-16,21 0 0,0 0 15,1 0-15,20-21 0,85 0 16,-84 0-16,42-21 15,-43 21-15,-20-42 0,126-43 16,-127 43-16,43-43 16,-43 22-16,1-43 15,-22 64-15,-21-22 0,0 1 16,-21-43-16,-22 42 0,1 22 16,0-22-16,-1 22 0,-20 0 15,-43-1-15,21 22 0,22 0 16,-85 21-16,84 21 15,-63 22-15,85-1 16,-1-21-16,-20 127 0,63-105 16,0 20-16,0-21 15,21 1-15,21 20 0,1-20 0,-1-1 16,0 21-16,1-20 0,84 41 16,-85-20-16,22-22 0,-1 1 15,1-1-15,-22 0 0,0 1 0,22-1 16,-43 0-16,21 1 0,1 20 15,-43-21-15,0 1 0,-22-1 16,-20-21-16,21 22 0,-21-1 0,-43 21 16,21-41-16,22 20 0,-85 0 15,64-21-15,-1-21 0,1 0 16,20 0-16,1 0 0,-43-21 16,43 21-16,21-21 0,0 0 15,-1 0-15,1 0 0,21-1 16,0 1-16,0 0 0,0 0 15,0 0-15,43-22 0,-22 22 16,42-42-16,-42 42 0,22-22 16</inkml:trace>
  <inkml:trace contextRef="#ctx0" brushRef="#br0" timeOffset="66305.64">17653 10647 0,'-21'0'0,"42"-21"32,0 21-32,0-21 0,0 21 15,22 0-15,-1 0 0,0-22 16,43 22-16,-43-21 0,22 21 15,21-21-15,-43 21 16,-21 0-16,0 0 0,0 0 16,-21 21-16,-21 0 15,0-21-15,-42 22 0,20-22 16,1 0-16</inkml:trace>
  <inkml:trace contextRef="#ctx0" brushRef="#br0" timeOffset="66564.49">17886 10647 0,'0'21'16,"0"0"-1,0 0-15,0 1 16,0-1-16,0 0 0,0 21 0,0 22 16,0-22-16,0-21 15,0 22-15,0-1 0,0 0 0,0 22 16,0-22-16,0-21 15,0 43-15,0-43 16,0 0-16,-21 21 0,21-20 16,21-44 15,-21 1-31,21 0 16,0 0-16</inkml:trace>
  <inkml:trace contextRef="#ctx0" brushRef="#br0" timeOffset="66849.33">18648 10626 0,'0'21'32,"0"0"-17,0 21-15,-21-20 0,21 20 0,-22 0 16,22 1-16,-21-1 0,21 21 0,-21-20 15,21-1-15,-21 22 0,21-22 16,-21 0-16,0 1 0,21-1 0,0 0 16,-22 1-16,1-22 15,21 0-15,0 0 16,21-21 0,1-21-16,-1 0 15,0 0-15,-21-1 0,21-20 16,-21 21-16,21-21 0</inkml:trace>
  <inkml:trace contextRef="#ctx0" brushRef="#br0" timeOffset="67153.67">18584 10859 0,'-21'-43'0,"42"86"0,-42-107 0,0 22 15,21 21-15,0-1 0,0 1 16,0 0-16,0 0 0,0 0 0,0-22 16,21 22-16,0 21 0,0-21 15,1 0-15,20 21 16,21-21-16,-20 21 0,-1 0 15,0 0-15,22 42 0,-22-21 16,-21 0-16,1 22 0,-1-1 16,-21-21-16,0 64 0,0-43 15,-21-21-15,-22 43 0,1-43 16,0 0-16,20 0 16,-20 1-16,0-1 0,-43 0 15,43-21-15,-1 0 0,-20 0 16,42 0-16,0 0 0,42 0 31,0 0-31,0 0 0,21 0 16,-20 0-16,20 0 0,0 0 15</inkml:trace>
  <inkml:trace contextRef="#ctx0" brushRef="#br0" timeOffset="67349.09">19706 11324 0,'0'0'0,"0"21"15,-21-21 17,0 0-17,0 0 1,-1 0-16</inkml:trace>
  <inkml:trace contextRef="#ctx0" brushRef="#br0" timeOffset="78368.28">571 13102 0,'22'0'0</inkml:trace>
  <inkml:trace contextRef="#ctx0" brushRef="#br0" timeOffset="78944.8">804 13018 0,'0'-43'31,"0"22"-15,0 0-16,-21 21 15,0-21-15,0 21 0,0 0 16,-1 0-16,1 0 16,0 0-16,-21 0 15,21 21-15,-1-21 0,-62 63 0,63-20 16,-22-1-16,22 0 0,0 1 15,-21-1-15,20 0 0,1 1 16,21 20-16,0-20 0,-21-1 16,21 21-16,0-20 0,0-1 15,0 0-15,21 1 0,0-22 0,22 42 16,-22-41-16,64-1 16,-43-21-16,0 0 0,1 0 15,20 0-15,-21 0 0,107-64 16,-107 43-16,-21 0 15,21 0-15,1-22 0,20-41 16,-63 63 0,0-22-16,0 22 0,-21 0 0,0 0 15,0 0-15,-22-1 0,1 1 16,-64 21-16,64 0 0,-22 0 16,1 0-16,21 21 15,-22 1-15,22-1 0,-1 21 0,1-21 16,21 0-16,0 22 15,0-1-15,21-21 0,0 22 0,0-22 16,0 0-16,0 21 0,21 1 16,0-43-16,-21 21 0,21 0 15,21-21-15,-20 0 0,20 0 16,-21 0-16,0 0 0,0 0 16,1 0-16</inkml:trace>
  <inkml:trace contextRef="#ctx0" brushRef="#br0" timeOffset="79324.59">1545 13377 0,'-42'43'31,"21"-43"-31,21 21 16,-22-21-16,22 21 0,22-21 47,-1 0-47,0 0 16,0-21-16,-21 0 15,0 0-15,0-1 16,-21 22-1,0 0-15,0 0 16,-1 0-16,1 0 0,0 0 0,0 0 16,0 22-16,0-22 0,21 21 15,-22-21-15,22 21 0,22-21 32,-1 0-32,21 0 0,-21 0 0,22 0 15</inkml:trace>
  <inkml:trace contextRef="#ctx0" brushRef="#br0" timeOffset="80573.32">2752 12785 0,'0'21'16,"0"0"-16,0 0 16,0 0-16,0 1 15,21-22 16,0 0-15,0 0-16,21 0 0,-20 0 16,-1-22-16,21 1 0,0 0 15,-20 0-15,20-21 0,-21 20 0,21-20 16,-20 21-16,-1-21 16,-21 20-16,0 1 0,0 0 15,-21 21-15,-22 0 16,22 0-16,-21 0 0,-1 0 0,1 0 15,-64 42-15,64-20 0,-22 20 16,22 0-16,21-21 0,-21 22 16,-1 41-16,43-41 0,0-1 15,0-21-15,21 22 0,1-22 16,41 21-16,-21-21 16,1-21-16,-1 0 0,0 0 15,1 0-15,41 0 0,-62 0 16,20 0-16,-21 0 0,0 0 15,0 0-15,-42 0 32,0 0-32,-21 21 0,-1 1 0,-20-22 15,21 21-15,-22 0 0,1-21 16,20 21-16,1 0 0,-22 0 0,43 1 16,-21-1-16,21 21 0,0-21 15,-1 0-15,22 1 0,0-1 0,0 21 16,22-21-16,-1 0 15,21 1-15,-21-22 0,22 0 16,41 21-16,-41-21 0,-1 0 16,0 0-16,1 0 0,-1 0 15,-21-21-15,21 21 0,-20-22 0,-1 22 16,0-21-16,0 0 0,0 0 16,43-21-16</inkml:trace>
  <inkml:trace contextRef="#ctx0" brushRef="#br0" timeOffset="80806.66">3429 13018 0,'0'0'0,"0"-22"15,21 44 17,0-1-32,0 0 15,-21 0-15,22 0 0,-1 0 16,0 22-16,0-22 0,-21 0 0,42 21 15,-20-20-15,-22-1 16,0 0-16,21-21 0,-21 21 0,21 0 16,-21 0-1,21-21-15,0 0 16,-21-21-16,21 21 0</inkml:trace>
  <inkml:trace contextRef="#ctx0" brushRef="#br0" timeOffset="81027.28">3916 12996 0,'0'0'0,"-21"0"16,-1 0-16,1 0 0,0 22 15,0-1-15,-21 0 0,-1 0 0,1 0 16,0 0-16,-1 1 0,1-1 16,-22 21-16,22-21 0,0 0 0,-1 22 15,22-22-15,-21 0 0,21 0 0,0 0 16,21 1-16,0-1 15,0 0-15,42-21 16,-21 0 0,0 0-16,22 0 0,-1 0 0</inkml:trace>
  <inkml:trace contextRef="#ctx0" brushRef="#br0" timeOffset="81339.71">4149 13102 0,'0'-21'32,"-22"42"-17,22 0-15,-21 1 0,21-1 0,-21 0 16,21 21-16,0 1 0,0-1 0,0 0 16,0 22-16,0-1 0,-21 1 15,0-1-15,21 1 0,-21 20 0,-1 65 16,1-86-16,0 1 15,21-1-15,-21 1 0,0 20 0,0-20 16,21-1-16,-22-20 0,1 20 0,21-21 16,0 1-16,-21-22 0,21 21 15,-21-21-15,21-42 32,0 0-32,0-21 0,21 21 15,0-43-15,-21 22 0,21-22 0</inkml:trace>
  <inkml:trace contextRef="#ctx0" brushRef="#br0" timeOffset="81680.5">4106 13187 0,'0'0'0,"-21"-127"31,21 106-31,0 0 0,0-1 0,0 1 16,21 21-16,0-21 15,43 0-15,-43 21 0,21 0 16,1 0-16,-1 0 0,0 0 16,43 42-16,-43 1 0,-20-22 15,-1 21-15,-21-21 0,0 22 0,0-1 16,-21 43-16,-22-64 16,1 21-16,0 0 0,-1-20 0,1 20 15,-64 0 1,64-21-16,21-21 0,-1 0 0,1 0 0,0 0 15,0 0-15,21-21 16,0 0-16,0 0 16,21 21-16,0-21 0,43-43 15,-22 43-15,-21 0 16,22-21-16,-1 20 0,0 1 0</inkml:trace>
  <inkml:trace contextRef="#ctx0" brushRef="#br0" timeOffset="81948.3">4995 12764 0,'0'0'0,"21"-22"0,-21-20 31,-21 42-31,21 21 16,0 0-16,-21 1 0,0-1 15,21 21-15,-21-21 0,0 64 16,21-43-16,0 1 15,0-1-15,-22 0 0,-20 85 16,42-106-16,-21 22 0,21-22 16,0 0-16,0 0 0,0 22 15,0-22-15,21-21 16,0 0 0,0-21-16,1 21 0,20-22 0</inkml:trace>
  <inkml:trace contextRef="#ctx0" brushRef="#br0" timeOffset="82648.99">5694 13060 0,'0'0'0,"0"-21"0,0 0 0,0-1 0,0 1 16,0 0-16,-21 0 0,-1 0 16,1 0-16,0-1 0,0 1 0,-21 21 15,-1-21-15,22 21 0,-21 0 16,-1 0-16,-20 21 15,21 0-15,20 1 0,-41 41 16,42-42-16,-22 22 0,22-1 16,0 0-16,0 1 0,21-1 0,0 21 15,0-20-15,0-22 16,0 0-16,0 0 0,21 0 0,21 22 16,-20-43-16,-1 0 0,42 0 15,-42 0-15,22 0 16,-22-21-16,21-1 0,1 22 0,-1-21 15,-21 0-15,21 0 0,-20-21 0,20 20 16,-21 1-16,0-21 0,0 0 16,-21 20-16,0-20 0,22 21 0,-22-21 15,0 20-15,0 1 0,0 0 16,0 0-16,-22 21 16,22 21-1,-21-21-15,0 21 0,21 0 16,0 22-16,-21-22 0,21 0 0,0 21 15,0-20-15,0 20 0,0-21 0,0 0 16,0 0-16,0 1 0,21-1 16,-21 0-16,21 0 0,22 0 15,-1-21-15,-21 0 0,21 0 0,-20 0 16,20 0-16,21-21 16,-20 21-16,-22-21 0,21 0 0,22-22 15,-43 1-15,21 0 16,-21-1-16,-21 22 15,0-21-15,0 21 0,0 0 0,0-1 16,0 1-16,-21 21 16,0 21-1,21 22-15,0-22 0,0 0 16,0 0-16,0 22 0,0-22 16,0 0-16,0 21 0,0-21 0,0 1 15,0-1-15,0 0 0,21-21 16,0 0-16,1 0 15,-1 0-15,0 0 0,0 0 16,21-21-16,-20 21 0,20-43 16,-21 22-16,0 0 0,-21 0 0</inkml:trace>
  <inkml:trace contextRef="#ctx0" brushRef="#br0" timeOffset="82832.91">6223 12700 0,'-21'0'0,"42"0"0,-63 0 16,20 0 0,22 21-1,0 0-15,0 1 0,22-1 16,-1-21 0,0 21-16,0-21 15,0 0-15</inkml:trace>
  <inkml:trace contextRef="#ctx0" brushRef="#br0" timeOffset="83326.41">6667 12891 0,'0'0'0,"0"21"47,-21 0-47,21 0 15,-21 0-15,21 0 0,-21 1 16,21-1-16,0 0 0,0 21 0,0-21 16,0 1-16,0-1 0,0 0 15,0 42-15,0-41 0,0-1 16,0 0-16,0 0 16,-21-21 15,21-21-31,-21 0 15,21 0-15,0-1 0,0 1 16,0 0-16,0-21 0,0 21 16,21-22-16,0 1 0,64-85 15,-43 106-15,0-22 16,1 1-16,-1 21 0,0 0 0,43-22 16,-43 43-16,1 0 0,-1 0 15,0 22-15,-21-1 0,43 42 16,-43-20-16,0-1 0,-21 21 15,0-20-15,0-1 16,0 22-16,-21-22 0,0-21 16,-21 43-16,20-43 0,1 0 15,21 0-15,-21-21 0</inkml:trace>
  <inkml:trace contextRef="#ctx0" brushRef="#br0" timeOffset="85490.05">8890 12764 0,'21'0'16,"0"0"-16,0-22 16,1 1-16,-1 0 15,0 0-15,0 0 0,21-22 16,-20 22-16,-1 0 0,-21 0 16,21 0-16,-21 0 0,0-43 15,0 43-15,0 0 16,-21 21-16,0 0 0,-22 0 0,-20 0 15,20 21-15,1-21 16,0 21-16,21 0 0,-22 0 0,-20 43 16,63-43-1,0 0-15,0 22 0,0-22 0,0 0 16,21 42-16,0-41 0,21 20 16,-20-21-16,-1 0 15,21 22-15,22-1 0,-43 0 16,21-21-16,-21 22 0,-21-1 15,0 0-15,0-20 0,0 20 16,0-21-16,-21 0 0,-42 22 16,41-22-16,-20 0 0,0-21 15,-1 21-15,22-21 0,-63 0 16,41 0-16,1 0 0,-22-21 16,43 0-16,0 0 0,-21-1 15,21-20-15,21 21 0,-22-21 0,1-43 16,0 21-16,21 22 15,0-43-15,0 64 16,0-42-16,0 42 0,0 42 31,0 0-31,0 21 16,0-21-16,0 22 0,0-1 0,0-21 16,21 22-16,0-1 0,-21 0 15,22 1-15,-1-22 0,0 21 16,0-21-16,0 22 0,22-1 15,-1-21-15,21 0 16,-20-21-16,-1 0 0,64 0 16,-64 0-16,22 0 0,-22-21 0,64 0 15,-43 0-15,-20 0 16,-1-22-16,-21 22 0,85-85 16,-85 64-16,0 21 0,-21-22 15,0 22-15,22-21 0,-22 0 16,0 20-16,0 1 0,0 0 15,-22 21 1,1 0-16,0 0 0,0 21 16,0 0-16,0 1 0,21-1 15,-22 0-15,22 21 0,-21-21 0,21 22 16,0-1-16,0-21 0,0 22 16,0-22-16,0 21 0,21-21 15,22 22-15,-22-22 16,0-21-16,0 0 0,22 0 15,-22 0-15,21 0 0,0 0 0,43-21 16,-43-1-16,1-20 0,20 21 16,-20 0-16,-1-22 0,64-41 15,-64 20-15,-21 22 0,22-22 16,-22 22-16,0-21 0,21-43 16,-42 63-16,0 22 0,0-63 15,0 62-15,-21 1 16,0 0-16,0 0 0,0 21 15,-22 0-15,22 0 0,0 0 0,-21 21 16,20 0 0,1 43-16,21-43 0,0 21 15,0 43-15,0-22 0,0-20 16,0 63-16,0-64 16,0 0-16,21 1 0,-21-1 0,22-21 15,-1 21-15,21 1 0,-21-22 16,0 0-16,22 0 15,-22 0-15,21-21 0,22 0 0,-22 0 16,0 0-16,-20 0 0,20-21 16,-21 0-16,21 0 0,1 0 15,-22 0-15,0-22 0,0 22 0,22-42 16,-22 20-16,-21 1 16,0 0-16,0 20 0,0 1 15,0 0-15,0 0 0,-64 21 16,43 0-16,0 0 15,0 0-15,0 0 0,-1 21 0,-20 21 16,21-20-16,21 20 0,0-21 16,0 21-16,0-20 0,0 20 15,0 0-15,21-21 0,0 1 16,22 20-16,-22-21 16,21-21-16,-21 0 15,0 0-15,22 0 0,-1 0 0,-21 0 16,149-63-1,-128 41-15,-21 1 0,21-21 16,-20 21-16,41-106 16,-63 106-16,0-22 0,0 1 15,0 21-15,0 0 16,0 42 0,-21 0-1,21 21-15,-21-21 0,21 1 16,-21 20-16,21-21 0,0 0 15,0 22-15,-22-22 0,22 0 0,-21 0 16,21 0-16,0 0 0,-21 1 16,0-22-1,21-22 17,0 1-32,0 0 0,21 0 0,0-21 15,0 20-15,1-20 0,-1 0 16,0 21-16,0-22 0,0 22 0,0-21 15,1 21-15,20-1 0,-21 1 16,21 0-16,-20 21 0,-1 0 16,0 0-16,0 0 0,21 21 15,-42 0-15,0 1 0,22-1 16,-22 21-16,0-21 0,0 43 16,0-43-16,0 0 0,0 43 15,0-43-15,0 0 16,0 0-16,21 0 0,21-21 15,-21 0-15,0 0 0,1 0 16,-1 0-16,0 0 0,21 0 0,-21-21 16,1 0-16,41-21 15,-21-1-15,1 22 0,-22-21 16,0 21-16,0-22 0,0 1 16,-21 21-16,22-43 0,-22 43 15,0 0-15,0 0 16,0 0-16,0 42 15,0 0-15,0 21 16,0-21-16,-22 22 0,22-22 16,0 21-16,0-21 0,0 43 15,0-43-15,0 0 0,0 0 16,0 1-16,0-1 0,22-21 16,-1 0-16,0 0 0,42 0 15,-41 0-15,-1-21 0,0 21 16,0-22-16,43-20 15</inkml:trace>
  <inkml:trace contextRef="#ctx0" brushRef="#br0" timeOffset="85829.48">12023 12277 0,'-22'0'0,"44"0"0,-86 0 0,43 21 16,0-21-16,-22 42 0,43-21 15,0 1-15,-21-1 16,21 0-16,0 0 0,0 0 16,21-21-16,1 0 0,41 21 15,-42-21-15,22 0 0,20 0 16,-42 0-16,22-21 0,-1 0 16,-21 0-16,-21 0 0,0 0 15,0-1-15,0-20 16,-42 0-16,21 21 0,-22 21 15,22-22-15,-21 22 0,-1 0 0,22 0 16,-21 0-16,21 0 0,-22 22 16,22 20-16,21-21 0,-21 21 15,21 22-15,0-43 16,0 21-16,0-20 0,21-1 16,0 0-16,1 0 0,-1 0 0,0 0 15,21 22-15</inkml:trace>
  <inkml:trace contextRef="#ctx0" brushRef="#br0" timeOffset="86220.3">12509 12637 0,'0'0'16,"0"-22"-16,-21 1 15,0 21-15,0 21 16,0 1-1,21-1-15,-21 0 0,21 0 0,-43 43 16,43-22-16,0-21 16,-21 43-16,21-22 0,0-21 15,0 21-15,0-20 16,0-1-16,21 0 0,0-21 0,1 0 16,41 0-16,-21 0 15,1 0-15,-22-21 0,21 0 16,-21-1-16,43-20 15,-43 21-15,0-21 0,22-22 16,-43 22-16,0-1 0,21 1 16,-21 21-16,0 0 0,0 0 0,0-1 15,0 1-15,-21 42 47,21 1-47</inkml:trace>
  <inkml:trace contextRef="#ctx0" brushRef="#br0" timeOffset="86933.69">13144 12594 0,'0'0'0,"0"-21"0,-21 21 31,0 0-31,0 0 15,21 21-15,0 0 0,-21 1 16,21-1-16,0 0 0,-21 0 0,21 0 16,0 22-16,0-22 0,0 0 15,0 0-15,-22 21 0,1 1 16,21-22-16,0 0 0,0 0 16,-21-21-16,21-21 31,0 0-31,0 0 15,0 0-15,0-1 0,0-20 16,0 0-16,21 21 0,-21-22 16,21 22-16,1-21 0,-1-1 0,0 22 15,21-21-15,1 21 0,-22 0 16,0 21-16,21 0 0,-21-22 16,1 22-16,41 0 0,-42 0 15,0 22-15,1-1 0,-1 0 16,0 0-16,0 0 0,-21 0 15,0 1-15,0-1 0,0 21 0,0-21 16,0 0-16,0 22 0,0-22 16,0 0-16,0 0 0,0 0 0,0 1 15,0-1-15,0 0 0,0 0 16,0-42 15,0 0-31,0 0 0,0-1 16,0-20-16,0 21 0,0 0 15,0-43-15,21 22 0,0 21 16,1-22-16,-1 22 0,0-21 0,0 21 16,21 0-16,-20-22 0,105 1 15,-85 21 1,0 21-16,43 0 0,-43 21 16,-21 0-16,1 0 0,-1 0 15,0 22-15,-21 20 16,0-42-16,0 22 0,0-1 0,-21-21 15,0 22-15,21-22 0,-64 42 16,43-42-16,0 1 0,0-1 0,21 0 16,-22-21-16,1 21 0,0-21 15,21-21 1</inkml:trace>
  <inkml:trace contextRef="#ctx0" brushRef="#br0" timeOffset="87689.87">15219 12171 0,'0'0'0,"0"-21"0,0 0 15,-43-1-15,22 22 16,-21 0-16,21 0 16,-22 43-16,22-1 15,-42 85-15,42-85 16,-1 1-16,1 20 0,0-20 15,0-1-15,0 106 16,0-106-16,-1 1 0,22 41 16,0-62-16,-21-1 0,21 0 15,0 0-15,0 0 16,0-42-16,0 0 0,0 0 16,21 0-16,22-106 15,-43 84-15,21-20 0,0 20 16,0-20-16,0 21 0,22-85 15,-22 84-15,0-20 16,43-43-16,-43 64 0,0-1 16,0 22-16,0 0 0,0 21 15,22 21-15,-22 0 0,0 0 16,0 128-16,-21-107 16,21 0-16,-21 22 0,0-22 15,0 22-15,0 41 0,0-41 16,0-22-16,0 22 15,0-22-15,0 0 0,0 22 16,0-43-16,0 0 0,0 0 0,0 1 16,0-1-16,0-42 31,0-1-31,-21 1 0,0 0 0,21-21 16,-21 21-16</inkml:trace>
  <inkml:trace contextRef="#ctx0" brushRef="#br0" timeOffset="87861.04">14838 12721 0,'0'0'16,"0"-21"-1,21 21 1,0 0-16,0 0 0,0-21 16,1 21-16,20 0 0,-21-21 15,21 21-15,-20 0 0,20-21 0,0 21 16,1-22-16,-22 22 0,21 0 15,0-21-15</inkml:trace>
  <inkml:trace contextRef="#ctx0" brushRef="#br0" timeOffset="88237.94">15536 12573 0,'0'-21'0,"-21"21"0,21-21 15,0 0 1,21 21-1,0 0 1,1 0-16,-1 0 0,0 0 0,21 0 16,-21 0-16,1 21 0,-1 0 15,0 0-15,21 43 0,-21-43 16,-21 0-16,0 21 0,0-21 0,0 22 16,0-22-16,0 0 0,0 21 15,0-20-15,0 20 0,-21-21 16,0-21-16,0 0 15,0 0 1,21-21-16,0 0 0,0 0 16,0-1-16,0-20 0,0 21 0,0 0 15,0-22-15,0 22 0,0-21 16,0 21-16,0 0 0,21-1 0,0-20 16,0 21-16,22 0 15,-22 21-15,0 0 0,0-21 16,0 21-16,0 0 0,22 0 0,-22 0 15</inkml:trace>
  <inkml:trace contextRef="#ctx0" brushRef="#br0" timeOffset="89144.61">16552 12488 0,'0'0'0,"0"-21"0,-21 21 16,0-21-16,0 21 0,0 0 15,-1 0-15,1 0 0,0 0 0,0 21 16,-21 0-16,20-21 0,-20 22 0,21-1 16,0 21-16,0-21 0,-1 22 15,1-22-15,0 21 0,0 43 16,21-43-16,0-21 0,0 22 0,0-22 16,21 0-16,0 21 0,43-21 15,-22 1-15,0-22 0,1 0 16,-1 0-16,0 0 0,22-22 0,-22 1 15,1 21-15,-1-21 16,43-42-16,-43 20 0,0 22 16,22-64-16,-43 43 0,0-21 15,0 20-15,-21 1 0,0 0 16,21-22-16,-21-42 0,0 64 16,0 0-16,0 20 0,0-20 15,0 21-15,0 0 0,-21 21 16,0 0-16,21 21 0,-21 0 15,0 0-15,21 0 16,-21 22-16,21-1 0,0 0 0,0 1 16,0-1-16,0 22 0,0-22 0,0 0 15,0 1-15,0-1 0,0 0 16,0 1-16,0-1 0,0-21 0,0 43 16,0-43-16,0 0 0,21-42 31,-21 0-16,21-1-15,-21 1 0,21 0 16,0-21-16,-21-1 0,21 22 0,1-21 16,-22 21-16,21-22 0,0 22 0,0-21 15,0 21-15,0 0 16,22-1-16,-1 1 0,-21 21 16,0 0-16,22 0 0,-43 21 15,0 1-15,21-1 16,-21 0-16,0 0 0,0 21 15,0-20-15,0-1 0,0 21 0,0-21 0,0 0 16,0 22-16,0-22 0,21 0 16,0 0-16,0-21 0,1 21 0,-1 1 15,0-22-15,21 0 0,-21 0 16,22 0-16,-1 0 0,43-22 16,-43 1-16,0 0 0,-20 0 0,20-21 15,-21 20-15,21-20 16,1-21-16,-22 41 0,-21-20 15,0 21-15,0 0 0,0 0 0,0-22 16,-21 43 0,0 21-1,-1 1-15,22-1 0,-21 0 0,21 0 16,0 0-16,0 0 0,-21 1 16,21-1-16,0 21 0,0-21 15,0 0-15,0 1 0,0-1 16,21-21-16,0 0 0,1 0 15,-1 0-15,0 0 0,0-21 16,-21-1-16,21 1 16,-21 0-16</inkml:trace>
  <inkml:trace contextRef="#ctx0" brushRef="#br0" timeOffset="89320.65">17738 12150 0,'0'0'0,"-22"0"32,1 21-32,21 0 0,0 0 15,21-21 17,1 0-32,-1 0 0,0 0 0</inkml:trace>
  <inkml:trace contextRef="#ctx0" brushRef="#br0" timeOffset="89608.16">18330 12023 0,'0'0'0,"-21"0"31,0 0-31,0 0 0,0 21 0,21 21 0,-43 22 16,43-22-16,0-21 0,-21 22 15,0 20-15,21-21 16,-21 43-16,0-43 0,21 1 16,-22 20-16,1-20 0,21-1 15,0 21-15,0-41 16,0-1-16,0 0 0,0 0 0,21-21 16,1 0-16,-1 0 0,0 0 15,0 0-15,0 0 0,0-21 16,1 0-16,-22 0 0</inkml:trace>
  <inkml:trace contextRef="#ctx0" brushRef="#br0" timeOffset="89774.06">18076 12446 0,'0'0'0,"-42"0"0,21 0 16,42 0 15,0 0-31,0 0 15,0 0-15,22 0 0,-22 0 0,21 0 16,1 0-16,-1 0 0,0 0 16,1-21-16,-1 21 0</inkml:trace>
  <inkml:trace contextRef="#ctx0" brushRef="#br0" timeOffset="90142.61">18542 12467 0,'0'0'0,"0"21"32,21-21-17,0 0-15,0 0 0,1 0 0,-1 0 16,0 0-16,21-21 0,-21 0 16,1 21-16,20-21 0,0 0 15,-21 0-15,-21-1 0,0 1 16,0 0-1,-21 21-15,0 0 16,0 0-16,0 0 0,0 0 16,-22 0-16,22 21 0,-21 0 0,21 1 15,-1-1-15,1 21 0,0-21 0,0 0 16,0 22-16,0-22 0,21 0 16,0 43-16,0-43 0,0 0 15,0 0-15,21 21 0,21-20 16,-21-1-16,0-21 15,22 0-15,-1 0 0,22 0 0,-22 0 16,0-21-16,1 21 16,-1-22-16</inkml:trace>
  <inkml:trace contextRef="#ctx0" brushRef="#br0" timeOffset="91409.88">19304 12404 0,'0'0'0,"0"-21"0,0-43 31,0 43-31,-21 21 16,0 0-16,-1 0 0,1 21 0,21 0 16,-42 0-16,42 22 0,-21-22 15,0 0-15,21 21 0,0-20 16,-22 41-16,22-42 16,0 22-16,0-1 0,0-21 15,0 0-15,22 22 16,-1-22-16,0-21 0,0 0 15,21 0-15,-20 0 0,20 0 0,-21 0 16,21 0-16,-20 0 0,20-21 16,-21-1-16,21-20 0,-20 21 0,41-43 15,-42 22-15,22 0 0,-22-22 16,0 22-16,0-22 0,21-41 16,-20 41-16,-1 1 0,0-1 0,-21 22 15,0-1-15,0 1 0,21-21 16,-21 41-16,0 44 31,0-1-31,-21 0 16,21 21-16,0 1 0,-21 20 0,21-21 15,-21 64-15,-1-42 16,1 42-16,21-64 0,0 0 16,-21 1-16,0-1 0,21-21 15,-21 21-15,21 22 0,0-43 16,0 21-16,0-20 0,0-1 15,84-21 1,-41 0-16,-22 0 0,21 0 16,1-21-16,-22-1 0,63-20 15,-62 21-15,-1 0 0,21-22 0,-21 22 16,0-21-16,1 21 0,-22-43 16,21 22-16,-21 21 0,0-22 15,0 22-15,0 42 31,-21 1-31,21-1 16,0 0-16,0 0 0,-22 0 16,22 22-16,0-22 0,-21 0 0,21 0 15,0 21-15,0-20 0,0-1 16,0 0-16,0 0 0,0 0 16,21 0-16,1-21 15,-1 0-15,21 0 0,-21 0 16,22 0-16,-22-21 0,0 0 15,0 0-15,21 0 0,1-43 16,-22 43-16,-21 0 0,21-21 16,0 20-16,-21-20 0,0 21 15,0 0-15,0 0 0,0-1 0,0 44 32,0-1-17,0 0-15,0 0 0,0 0 0,0 0 16,0 1-16,-21 20 0,21-21 15,0 0-15,0 0 0,0 1 16,0 20-16,0-21 0,0 0 16,0 0-16,21-21 15,0 22-15,1-22 0,-1 0 16,0 0-16,-21-22 0,0 1 16,21 21-16,-21-21 0,21 0 15,0 0-15,-21 0 0,22-22 0,-1 22 16,0 0-16,0-21 0,0 20 0,0-20 15,22 21-15,-22 0 0,21 0 16,1-1-16,-1 1 0,21 0 16,-20 21-16,20 0 15,-42 0-15,1 21 0,-1 0 16,0 1-16,-21-1 0,0 0 0,0 42 16,0-20-16,0-22 15,0 0-15,0 21 0,0-20 0,-21-1 16,21 0-16,-21 0 0,-1 0 0,22 0 15,-21-21-15,21 22 0,-42-22 16,42-22 0,0 1-1,0 0-15,0 0 16,0 0-16,42-43 0,-21 43 16,-21 0-16,22-21 0,-1 20 15,0-20-15,42 0 0,-41 21 16,-1-1-16,0 1 0,0 0 0,0 0 15,22 0-15,-22 21 16,0 0-16,0 0 0,0 0 16,-21 21-16,21 0 15,-21 0-15</inkml:trace>
  <inkml:trace contextRef="#ctx0" brushRef="#br0" timeOffset="91788.78">21675 12573 0,'0'0'16,"21"0"0,0-21-16,0 21 0,0-21 15,0 0-15,1-1 0,-1 1 16,0 0-16,0 21 0,0-21 16,0-21-16,1 20 0,-22 1 15,0 0-15,0 0 16,-22 21-16,-20 0 15,21 0-15,0 0 0,-22 0 0,22 21 16,-21 0-16,21 0 16,0 1-16,-22 20 0,43-21 0,-21 0 15,0 22-15,21-22 0,-21 21 0,21-21 16,0 22-16,0-22 0,0 21 16,21 0-16,0-20 0,43-1 15,-43 0-15,21-21 16,-21 0-16,22 0 0,-1 0 0,0 0 15,-21 0-15,22-21 0,41 0 16,-62-1-16,20-20 0,0 21 16,-21 0-16,1-22 0,20 22 15,-21-21-15</inkml:trace>
  <inkml:trace contextRef="#ctx0" brushRef="#br0" timeOffset="92149.3">19770 11938 0,'0'0'0,"-22"0"0,-20 0 0,63 0 31,22 0-15,-1 0-16,0 0 0,22 0 15,-22 0-15,22 0 0,20 0 0,-20 0 16,20 0-16,1 0 0,-21 0 0,20-21 16,1 21-16,-22 0 0,22 0 15,-21-21-15,20 21 16,-41 0-16,-1 0 0,-21-21 15,-42 21 1,-21 0-16,20 0 16,-20 21-16</inkml:trace>
  <inkml:trace contextRef="#ctx0" brushRef="#br0" timeOffset="93706.18">21 14732 0,'0'21'63,"0"0"-48,0 1-15,0-1 0,0 0 16,0 0-16,21 0 0,0 0 0,22-21 15,-22 22-15,0-1 16,21-21-16,1 0 0,-1 21 0,0-21 16,1 0-16,-1 0 0,43 0 15,-43-21-15,0 21 0,1-21 16,-1-1-16,0 1 0,-20 0 0,-1 0 16,0 0-16,0 0 0,0 21 15,-21-22-15,0 1 0,0 0 0,0 0 16,0 0-16,-21 0 15,0 21-15,0 0 16,0 0-16,-1 0 16,1 21-16,0 0 0,0 0 15,21 0-15,-21 22 0,0-22 0,-1 21 16,22 0-16,0 1 0,-21-1 16,21 0-16,-21 22 0,21-22 15,-21 1-15,21-1 0,0 21 16,0-20-16,-21-22 0,21 21 15,-21-21-15,21 22 0,0-1 16,0-21-16,-22-21 16,1 0-1,21-21 1,-21 21-16,0-21 16,0 0-16,0 21 0,21-21 15,-22-1-15</inkml:trace>
  <inkml:trace contextRef="#ctx0" brushRef="#br0" timeOffset="94032.92">0 15304 0,'0'0'0,"21"0"47,0 0-47,22 0 15,-1-22-15,21 1 0,-20 21 16,20-21-16,-20 21 0,20-21 0,-21 21 16,22 0-16,-22-21 0,1 21 15,-1 0-15,0 0 0,-21 0 16,1-21-16,-1 21 0,0 0 16,-42 0 30,0 0-30</inkml:trace>
  <inkml:trace contextRef="#ctx0" brushRef="#br0" timeOffset="94526.04">1291 15113 0,'-21'0'16,"21"21"0,-21-21-16,21 21 0,0 1 15,0-1-15,21-21 31,0-21-15,0 21-16,-21-22 16,21 22-16,-21-21 0,0 0 15,0 0-15,0 0 16,-21 21 0,0-21-16,0 21 0,0 0 15,0 0-15,-1 0 0,1 21 31,21 0-31,0 0 16,0 0-16,0 0 0,0 1 31,21-22-31,1 0 16,-1 0 0,-21-22-16,0 1 15,0 0 48</inkml:trace>
  <inkml:trace contextRef="#ctx0" brushRef="#br0" timeOffset="95865.18">2540 14563 0,'0'0'0,"0"21"16,0 0-1,21-21 32,0 0-47,0 0 0,1 0 0,-1 0 16,0 0-16,0 0 0,0-21 16,0 21-16,1-21 0,20 0 15,-21-1-15,-21-20 16,21 21-16,-21 0 0,0 0 15,0-1-15,0 1 0,-21 0 16,0 0-16,-21 0 0,-1 21 0,22 0 16,-21 0-16,-22 0 0,22 0 15,-43 21-15,43 0 0,0 0 16,-1 0-16,22 22 0,-21-22 16,-1 42-16,22-20 0,21-22 15,0 21-15,0-21 0,0 1 16,0-1-16,21 0 15,1-21-15,-1 21 0,42-21 16,-20 0-16,-1 0 0,0 0 16,1 0-16,-1 0 0,0 0 0,1-21 15,-22 21-15,0 0 0,0 0 0,-21-21 16,-21 21 0,0 0-16,-22 21 0,1 0 15,0-21-15,-1 21 0,-62 43 16,41-43-16,22 0 0,-1 0 15,22 22-15,-21-22 0,21 42 16,21-20-16,0-22 16,0 21-16,0-21 0,21 0 0,21 1 15,22-1-15,-22-21 16,43 0-16,-22 0 0,-20 0 16,20 0-16,-21-21 0,1 21 15,20-22-15,-20 1 0,-1 0 16,-21 0-16,21 0 0,-20-22 0,-1 22 15,0 0-15</inkml:trace>
  <inkml:trace contextRef="#ctx0" brushRef="#br0" timeOffset="96089.39">3027 14626 0,'0'0'0,"21"0"31,-21 21-31,21 1 0,-21-1 16,0 0-16,0 0 0,21 0 15,-21 0-15,21 22 0,-21-22 16,22 0-16,-22 0 0,0 0 16,42 22-16,-42-22 0,21 0 15,21 0-15,-20-21 16,-1 0-16,0 0 0,0 0 16,0-21-16,0 0 15,43-43-15</inkml:trace>
  <inkml:trace contextRef="#ctx0" brushRef="#br0" timeOffset="96289.27">3514 14647 0,'0'0'16,"0"-21"-16,-22 21 15,1 0-15,0 0 0,-21 21 16,21-21-16,-22 22 0,22-1 16,-21 0-16,-1 21 0,1-21 0,21 1 15,-21 20-15,20 0 0,-20-21 0,21 22 16,0-1-16,0-21 0,-1 43 15,22-22-15,0-21 0,0 0 16,22-21 0,20 0-16,0-21 0,-21 21 15,22-21-15</inkml:trace>
  <inkml:trace contextRef="#ctx0" brushRef="#br0" timeOffset="96573.14">3895 14647 0,'0'-21'0,"0"42"0,0-63 0,0 63 32,-22 0-32,1 1 15,21-1-15,0 0 0,-21 21 0,0 1 16,21-1-16,-21 0 0,21 1 16,0-1-16,0 21 0,-21 64 15,-1-63-15,22-1 0,-21 64 16,21-63-16,0-1 0,-21 43 15,0-42-15,21-1 16,0-20-16,0-1 0,0 0 0,0 1 16,0-22-16,21-42 15,0-1-15,0-20 16,1 21-16,-1-21 0,-21-1 16,21-20-16,0 20 0</inkml:trace>
  <inkml:trace contextRef="#ctx0" brushRef="#br0" timeOffset="96857.49">3810 14901 0,'-21'-21'0,"42"42"0,-42-84 16,21 42-16,-21 0 0,21-22 15,0 22-15,0 0 0,21 0 16,0 0-16,0-1 0,43-20 16,-43 21-16,21 21 0,0 0 0,1 0 15,-1 0-15,64 42 16,-85-21-16,0 22 0,0 20 15,-21-42-15,0 22 16,-21 20-16,-21-20 0,21-22 16,-22 0-16,1 21 0,0-21 0,-1 1 15,-20-1-15,21 0 0,-1 0 16,-41-21-16,62 0 16,-20 0-16,42-21 15,0-21-15,0 20 16,21 1-16,43-42 15</inkml:trace>
  <inkml:trace contextRef="#ctx0" brushRef="#br0" timeOffset="97121">4932 14161 0,'0'0'0,"-21"0"31,-1 0-31,1 0 16,0 21-16,0 21 0,21-21 0,-21 22 16,21-1-16,0 21 0,-21-20 15,-22 84-15,43-85 0,-21 22 16,0-22-16,21 0 0,-21 1 16,0-1-16,-1 0 0,22 1 0,0-22 15,-21 0-15,21 0 0,0 0 0,21-21 31,1 0-31,20-21 0,-21 0 0</inkml:trace>
  <inkml:trace contextRef="#ctx0" brushRef="#br0" timeOffset="98255.03">5482 14542 0,'0'0'0,"0"-22"0,-21-83 31,0 83-31,0 1 0,-22 0 16,22 0-16,0 21 0,-43 0 16,43 0-16,-21 0 15,0 63-15,-1-41 0,22 20 0,-21 43 16,21-43 0,21 0-16,0 64 0,0-64 15,0 64-15,0-85 16,0 1-16,21-1 0,0 0 15,0 0-15,43-21 16,-43 0-16,21 0 0,22 0 16,-22-21-16,85-43 15,-106 43-15,21 0 0,22-42 16,-43 20-16,0 22 0,0-21 16,-21-1-16,0 1 0,0-21 15,0 41-15,0 1 0,0-21 16,0 21-16,-21 21 15,0 0-15,0 0 0,21 21 16,-21 0-16,0 0 0,21 0 16,0 22-16,0-22 0,0 21 0,0-21 15,0 43-15,0-22 0,42 1 16,-21-22-16,0 21 16,43-21-16,-43 0 0,21-21 15,22 0-15,-22 0 0,0 0 16,1 0-16,-22 0 0,21 0 15,1-21-15,20-21 0,-42 21 16,0 0-16,1-22 0,-1 22 16,0-21-16,0 21 0,-21-22 15,0 22-15,0-21 0,0 21 0,0-1 16,0 1-16,0 0 0,-21 21 31,0 21-31,21 0 0,-21 1 0,21-1 16,0 0-16,0 21 0,0-21 15,0 22-15,0-22 0,0 0 0,0 21 16,21-20-16,-21-1 0,42 0 16,-21 0-16,0-21 0,1 0 15,41 0-15,-21 0 0,107-21 16,-107 0-16,21 0 16,-20-1-16,-1 1 15,0 0-15,22-42 0,-43 20 16,0 22-16,0-42 0,-21 20 15,0 22 1,0 0-16,0 42 16,-21 0-1,0 0-15,21 1 0,-21 20 0,21-21 16,-21 21-16,0-20 0,-1 41 16,22-42-16,-21 0 0,21 22 15,-21-22-15,0 0 0,21 0 16,0 0-16,0-42 31,0 0-15,0 0-16,0 0 0,21-22 15,0 22-15,0-21 0,1 0 16,-1-1-16,0 1 0,21 0 0,-21-1 16,22 1-16,-22 0 0,21-1 0,1 1 15,-1 42-15,-21 0 16,43 42-16,-64-21 15,21 43 1,-21-22-16,0 1 0,0 20 16,0-21-16,0 64 15,0-85-15,0 1 0,0-1 16,0 0-16,0 0 0,21-21 0,21 0 16,-21 0-16,1 0 0,20 0 15,0 0-15,-21-21 16,1 0-16,-1 0 0,0-1 0,42-20 15,-41 21-15,-22-21 0,21 20 16,-21-20-16</inkml:trace>
  <inkml:trace contextRef="#ctx0" brushRef="#br0" timeOffset="98460.69">6456 14139 0,'0'0'16,"-21"0"-16,-1 0 0,1 0 16,21 22-1,21-22 1,1 0 0,-1 0-16,0 0 0,0 0 15,0 0-15</inkml:trace>
  <inkml:trace contextRef="#ctx0" brushRef="#br0" timeOffset="98904.24">9144 13907 0,'0'0'0,"0"-22"0,0 44 31,0-1-31,0 0 16,0 0-16,-21 21 0,21 1 15,0-22-15,0 42 0,0-20 0,0-1 16,0 22-16,0-22 0,-21 0 0,-1 22 16,1-22-16,21 0 15,-21 1-15,0-1 0,21-21 0,0 0 16,-21 22-16,21-22 0,-21-21 15,21 21-15,-22-21 16,1 0-16,21-21 0,-21 21 16,0-21-16</inkml:trace>
  <inkml:trace contextRef="#ctx0" brushRef="#br0" timeOffset="99504.61">8467 14309 0,'0'0'0,"-22"0"16,44 0 15,-1 0-31,0 0 0,21 0 0,1 0 16,20-21-16,-21 21 0,43-22 0,-21 22 15,20-21-15,-20 0 0,20 21 16,65-42-16,-86 21 0,1-1 16,-22 1-16,0 0 0,1 0 15,-1 0-15,-21 0 0,0-1 0,0 1 16,-21 0-16,0 0 0,0 0 15,0 0-15,-21 21 16,0 0-16,0 0 16,0 0-16,0 0 0,21 21 15,-22 0-15,1 42 16,21-20-16,-21 105 16,21-85-16,-21 22 15,21-43-15,-21 85 16,21-105-16,0-1 0,0 0 15,0 0-15,0 0 0,0 0 16,0-42 0,0 0-1,0 0-15,0 0 16,0-22-16,42-41 0,-21 41 16,0 1-16,22 0 0,-22-1 15,21 22-15,1-21 0,-1 21 0,21 0 16,-20-1-16,63 1 0,-64 21 15,-21 0-15,21 21 0,-20 1 16,-1-22-16,-21 84 16,0-41-16,0-1 0,0-21 15,0 21-15,-21 1 0,-1-22 16,22 21-16,-21-21 0,21 1 0,-42 20 16,42-21-16,0-42 31,21 21-16,0-21-15,0 0 0,1-22 0,-1 22 16,0 0-16</inkml:trace>
  <inkml:trace contextRef="#ctx0" brushRef="#br0" timeOffset="99860.93">10350 14224 0,'0'0'0,"0"21"0,0 0 16,22 1-1,-1-1-15,0-21 16,0 0-16,0 0 0,0 0 16,1 0-16,-1 0 0,0 0 15,0-21-15,0 21 0,22-22 16,-22 1-16,0 21 0,0-42 16,-21 21-16,0 0 0,0-1 15,0 1-15,0 0 0,-42 21 16,21 0-16,-22 0 0,1 0 15,0 0-15,-22 42 16,43-20-16,0 20 0,21 21 16,0-20-16,0-1 0,0 0 15,0-20-15,0 20 0,21 21 16,0-41-16,0-1 0,0 0 16,43 0-16,-22-21 15,43 0-15,-43 0 16,22 0-16,20-42 0,-41 42 15,20-21-15</inkml:trace>
  <inkml:trace contextRef="#ctx0" brushRef="#br0" timeOffset="100572.73">12044 13716 0,'0'-21'0,"0"42"0,0-63 0,0 21 16,0 42 15,0 0-31,0 0 0,0 21 16,0 1-16,0-1 0,0 0 0,0 43 15,0-43-15,0 1 0,-21-1 16,21 0-16,-22 1 0,22 41 15,0-41-15,0-22 0,0 42 16,0-41-16,0-1 16,-21 0-16,21-42 15,0 0 1,0-1-16,0 1 0,0 0 16,0 0-16,0-21 0,0 20 0,0 1 15,0-21-15,0 21 0,0 0 16,0-22-16,21 22 0,1 0 15,20 0-15,43-22 0,-43 22 16,21 0-16,-20 21 0,20 0 16,-20 0-16,20 0 0,22 0 15,-43 21-15,64 43 16,-85-22-16,0-21 0,-21 22 16,0-22-16,0 21 0,-21 0 0,-42 22 15,20-43-15,-41 43 16,20-43-16,22 0 0,-1 0 15,1-21-15,-85 0 16,106 0-16,0 0 0,0 0 16,-1 0-16,22-21 15,0-21-15,0 20 0,22 1 16,-1 0-16,0 0 0,21 0 16,22-22-16,-43 22 0</inkml:trace>
  <inkml:trace contextRef="#ctx0" brushRef="#br0" timeOffset="100941.09">12975 14224 0,'21'21'16,"-42"-42"-16,63 42 0,-20-21 16,-1 0-16,0 0 15,0 0-15,0 0 0,0 0 0,1-21 16,-1 21-16,0-21 0,0 0 0,0 0 15,0-1-15,1 1 0,-1-21 16,-21 21-16,0 0 0,-21-64 16,-1 85-16,-20-21 15,0 0-15,21 21 16,-43 0-16,22 21 0,-64 42 16,85-20-1,0-22-15,21 21 0,0-21 16,0 85-16,0-64 15,0 1-15,21-22 0,0 0 16,0 0-16,21 22 16,1-22-16,-22-21 0,21 0 0,1 0 15,-1 0-15,0 0 0,43-21 16,-43-1-16,1 1 0,20 0 0,-21-21 16,1 21-16</inkml:trace>
  <inkml:trace contextRef="#ctx0" brushRef="#br0" timeOffset="101194.05">13885 13631 0,'0'0'0,"0"-21"0,0 0 0,0 0 0,0 0 15,-42 21-15,21 0 0,21 21 16,-21 0-16,-1 0 0,1 22 16,21-1-16,-21 0 0,21 1 0,-21-1 15,0 0-15,21 1 0,0 20 16,-21 43-16,21-64 15,0 1-15,-22-22 0,22 21 0,0 0 16,0 1 0,0-22-16,0 0 0,22 0 15,-1-21-15,21 0 16,-21 0-16,0 0 0,1-21 0,20 0 16,-21 0-16,21 0 0</inkml:trace>
  <inkml:trace contextRef="#ctx0" brushRef="#br0" timeOffset="101613.16">14351 13949 0,'0'0'0,"0"-21"0,-42 21 31,20 0-31,1 21 0,-21-21 0,21 21 16,0 0-16,-22 0 0,22 1 16,0-1-16,0 0 0,0 0 15,-1 21-15,1 1 0,21-22 16,0 21-16,0-21 0,0 1 15,0-1-15,0 21 0,21-21 16,64-21 0,-43 0-16,1 0 0,-1 0 15,0 0-15,149-63 16,-149 42-16,1-22 0,-22 22 16,21 0-16,22-64 15,-64 43-15,0 21 0,0-43 16,-22 43-16,-20-21 15,0 21-15,-1 21 0,1 0 0,-64 0 16,64 0-16,-22 0 16,1 21-16,21-21 0,-85 63 15,84-20-15,22-22 16,-21 21-16,42 0 16,0-20-16,0 20 0,0-21 15,21 0-15,-21 0 0,42-21 0,-21 22 16,22-22-16,-1 0 0,22 0 15,-22 0-15</inkml:trace>
  <inkml:trace contextRef="#ctx0" brushRef="#br0" timeOffset="102157.6">14944 14034 0,'0'-22'0,"0"44"0,0-65 0,0 22 15,0 0-15,0 0 16,-22 21-1,22 21-15,-21 0 0,21 0 16,-21 0-16,21 1 0,0 20 0,0-21 16,0 0-16,-21 22 0,21-22 0,0 21 15,-21-21-15,21 0 0,0 43 16,0-43-16,0 0 16,21-21-1,0 0-15,0 0 16,0 0-16,22-42 0,-22 21 15,0 0-15,43-43 0,-43 43 16,0 0-16,0-22 16,0 22-16,0 0 0,22-42 15,-43 84 1,0 0 0,0 0-16,0 0 0,0 0 0,0 1 15,0 20-15,0-21 0,0 0 16,0 0-16,63 64 15,-20-64-15,-22 0 16,42-21-16,-20 0 16,20 0-16,-21 0 0,1 0 15,20-42-15,-20 21 0,-22 0 16,0-22-16,0 22 0,0-21 16,-21-22-16,0 22 0,0 21 15,0-43-15,-42 22 16,0 0-16,20 42 0,-20 0 15,21-21-15,0 21 0,0 0 0,-1 0 16,-20 21 0,21-21-16,0 0 0,21 21 15</inkml:trace>
  <inkml:trace contextRef="#ctx0" brushRef="#br0" timeOffset="102812.5">17166 13822 0,'21'0'0,"43"0"16,-43-21-16,42 0 16,-41-1-16,20 1 0,0-21 15,-21 0-15,-21 20 16,0 1-16,0 0 0,-42-64 15,21 85-15,-21-21 0,-1 21 16,1 0-16,0 0 0,-85 0 16,84 21-16,1 1 15,0-22-15,20 21 0,1 0 16,0 21-16,21-21 0,0 22 16,0-1-16,21-21 15,22 43-15,-1-43 0,0 0 16,1 21-16,20-20 0,1-1 15,-22 0-15,64 21 16,-64-21-16,0 1 0,1 41 16,-43-42-16,0 0 0,-64 22 15,22-43-15,0 21 0,-1 0 16,-20 0-16,-1-21 0,1 0 0,-1 21 16,1-21-16,20 0 0,-62 0 15,62-21-15,22 0 0,-42 0 16,20 0-16,22 0 0,0-22 15,21 22-15,0 0 0,0 0 16,0 0-16,0-22 16,21 22-16,0 21 15,0 0-15,1-21 16,-1 21-16,0 0 0,0 0 16,0-21-16</inkml:trace>
  <inkml:trace contextRef="#ctx0" brushRef="#br0" timeOffset="103137.47">17865 13547 0,'0'-21'0,"0"42"0,0-64 0,0 22 16,0 0-16,0 0 0,0 0 15,0 0-15,-22 21 16,22 21-1,-21 0-15,0 0 16,21 21-16,-21 1 0,21-1 0,0 22 16,0-22-16,-21 21 0,21-20 0,-21-1 15,21 22-15,-22-22 0,22 64 16,0-85-16,0 21 16,0 1-16,0-22 15,0 0-15,22-21 16,-1 0-16,0-21 15,0 0 1,0 21-16,0-22 0,1 1 0</inkml:trace>
  <inkml:trace contextRef="#ctx0" brushRef="#br0" timeOffset="103312.37">17653 13864 0,'-21'0'0,"42"0"0,-21 0 31,21 0-31,0 0 16,0 0-16,1 0 0,20 0 0,-21 0 15,21 0-15,1-21 0,-22 21 16,21 0-16,-21 0 0,22 0 16,-22 0-16</inkml:trace>
  <inkml:trace contextRef="#ctx0" brushRef="#br0" timeOffset="104121.31">18796 13991 0,'0'-21'16,"0"0"-16,0 0 15,0 0-15,-21-22 16,21 22-16,-21 0 0,-1-43 15,1 22-15,0 21 16,-21 0-16,21 0 0,-106-22 16,105 43-16,-20 0 15,0 21-15,-1 1 0,-62 62 16,83-41-16,-20-1 16,-21 43-16,41-43 15,-20 43-15,42-43 16,0-21-16,0 43 0,0-43 15,21 42 1,0-63-16,1 0 0,41 0 0,-21 0 16,-20 0-16,62 0 15,-41-21-15,-22 0 0,21 0 16,0 0-16,1-1 0,20-41 16,-42 21-16,22-1 0,-1-41 15,-42 41-15,0 1 0,21-22 16,-21 22-16,0 21 0,0 0 15,-21 21 1,21 21-16,0 0 16,-21 21-16,0-20 0,21 20 15,0 0-15,0-21 0,0 22 0,0-1 16,0-21-16,0 22 0,0-22 16,0 0-16,0 0 0,21 0 15,0 0-15,43 22 0,-43-43 16,0 0-16,42 0 0,-20 0 15,-22 0-15,21 0 0,-21-21 16,22-1-16,41-41 16,-62 42-16,20-22 0,-21 1 15,0 0-15,0-1 0,22-62 16,-22 41-16,0 22 0,-21-64 16,21 64-16,-21-1 0,0 22 15,0 0-15,0 0 0,0 0 16,0 42-1,-21 21-15,0 0 16,0 1-16,21-1 0,-21 22 0,-1-22 16,1 64-16,21-64 0,0 22 15,0-43-15,0 21 0,0 0 16,0 1-16,21-22 0,1 0 16,20 21-16,0-42 15,1 0-15,-22 0 0,0 0 16,0 0-16,21-21 0,-20 0 0</inkml:trace>
  <inkml:trace contextRef="#ctx0" brushRef="#br0" timeOffset="104293.21">19071 13737 0,'0'0'0,"-21"0"15,0 0-15,0 0 0,42 0 31,0 0-31,21 0 16,-21 0-16,1 0 0,20 0 0,0 0 16,1 0-16,-1-21 0,-21 21 15,64-21-15,-43 0 0</inkml:trace>
  <inkml:trace contextRef="#ctx0" brushRef="#br0" timeOffset="104661.02">19558 13885 0,'0'0'0,"0"22"15,21-22 1,0 0-16,43 0 16,-22 0-16,-21-22 0,43 1 15,-22 0-15,0-21 16,-20 21-16,-22-1 0,0-20 15,0 21-15,0 0 16,0 0-16,-22 21 0,1 0 16,-21 0-16,0 0 15,20 0-15,-20 21 0,0 0 0,21 0 16,-1 0-16,-20 22 0,42-22 0,-21 21 16,21-21-16,0 22 0,0-1 15,0 0-15,0 1 0,21-22 16,21 21-16,1-21 15,-22 0-15,21-21 0,1 22 0,-22-22 16,21 0-16,43 0 16,-43 0-16,43-22 0,-43 1 15,0 0-15</inkml:trace>
  <inkml:trace contextRef="#ctx0" brushRef="#br0" timeOffset="105352.55">20405 13716 0,'0'0'0,"0"-21"0,-22 21 0,1 0 15,-42 42 17,63-21-32,-21 1 0,21 20 0,0-21 15,0 0-15,0 22 0,0-22 16,0 21-16,0-21 0,0 0 0,0 1 16,0-1-16,0 0 0,0 0 15,0 0-15,0 0 16,21-21 15,-21-21-31,0 0 16,0 0-16,21 0 0,-21-22 15,0 1-15,0 0 0,21 21 16,0-22-16,-21 1 0,43-22 16,-22 22-16,0 0 0,21-1 15,1 22-15,-22 0 0,0 21 16,21 0-16,-21 0 0,43 21 15,-43 0-15,21 85 16,-42-63-16,22-22 16,-22 21-16,0 0 0,21-20 0,-21 62 15,0-63-15,0 1 16,0-1-16,0-42 47,0-1-32,0 1-15,0 0 0,0-21 16,0 21-16,0-1 0,21-20 16,0 21-16,-21-21 0,21 20 15,0-20-15,1 0 0,-1 21 16,21-22-16,-21 22 0,43-21 16,-43 42-16,0 0 0,0 0 0,0 0 15,1 0-15,20 63 16,-42-42-16,21 22 0,0 20 15,-21-20-15,0 20 16,0-42-16,0 0 0,0 1 16,0-1-16,0 0 0,0 21 15,0-63 48,0 0-63,21 0 0</inkml:trace>
  <inkml:trace contextRef="#ctx0" brushRef="#br0" timeOffset="105724.4">21442 13822 0,'21'0'31,"0"0"-31,0 0 16,0 0-16,1 0 15,-1-21-15,21 21 0,-21-21 0,22-22 16,-22 22-16,0 0 0,0 0 16,0 0-16,-21-1 0,0 1 15,0-21-15,-21 21 16,0 21-16,0 0 0,-22 0 16,-20 21-16,42 0 0,-22 0 15,22 0-15,0 22 0,0-1 0,0-21 16,21 43-1,0-22-15,0-21 0,0 43 16,0-43-16,0 0 0,0 0 0,21 0 16,0-21-16,21 22 15,-20-22-15,20 0 0,21 0 16,-20 0-16,-1 0 0,0 0 16,1 0-16,-1-22 0,0 1 0,22-21 15,-22 21-15,1-22 0,-22 22 16,21-21-16</inkml:trace>
  <inkml:trace contextRef="#ctx0" brushRef="#br0" timeOffset="106421.71">22140 13780 0,'43'-127'31,"-22"42"-15,-85 297-16,128-403 15,-64 212-15,-21 0 16,21 1-16,0-1 0,-22 21 16,22-21-16,-21 22 0,0-22 0,21 21 15,0-21-15,-21 0 0,21 22 16,-21-22-16,21 0 0,-21-21 0,21 21 15,0 0-15,0 1 16,0-44 15,0 1-31,0 0 16,0 0-16,21 0 0,21-43 16,-21 22-16,0 21 0,1-22 15,-1 1-15,63-64 16,-41 85-16,-22 0 0,0 0 15,21 0-15,-20 21 0,-1 0 16,42 0-16,-42 21 0,-21 0 16,22 0-16,-22 21 0,21-20 15,-21 62-15,0-41 0,0-22 16,0 42-16,0-20 0,0-22 16,0 0-16,0 0 0,21 0 15,0 22-15,0-22 0,0-21 16,22 0-16,-22 0 15,21 0-15,-21 0 16,1 0-16,-1-21 0,42-1 16,-42 1-16,1-21 0,-1 21 15,0-22-15,0 1 0,0-64 16,0 43-16,1-1 0,-22 1 16,21 20-16,0-20 0,-21 21 0,21-43 15,-21 64-15,21-22 16,-21 22-16,-21 21 15,0 21-15,0 1 16,0-1-16,21 0 0,-22 21 16,1 1-16,0-1 0,21 0 0,-21 43 15,21-43-15,0 22 16,-21-22-16,21 0 0,0 1 0,0 41 16,0-62-16,0-1 15,0 0-15,0 0 16,21-21-1,0 0-15,0 0 16,0 0-16,1 0 0,-1-21 16,-21 0-16,21 0 0,0-1 15,0 1-15,0 0 0,1 0 0,-1 0 16</inkml:trace>
  <inkml:trace contextRef="#ctx0" brushRef="#br0" timeOffset="106689.55">22818 13441 0,'0'0'0,"-22"0"0,22 21 31,22-21-31,-1 0 0,21 0 16,0 0-16,1 21 0,20-21 16,64 0-16,-63 0 0,-1 0 15,22 0-15,-22 0 0,-20 0 16,63 0-16,-64 0 0,-21 0 15,0 0-15,-21-21 32,-21 21-17,0 0-15,0 0 16,0 0-16,-1 0 0,1 0 0,-21 0 16,0 0-16</inkml:trace>
  <inkml:trace contextRef="#ctx0" brushRef="#br0" timeOffset="109229.26">1355 16171 0,'-22'0'0,"22"-21"16,0 0-1,0 0 1,0 0-16,0 0 15,0-1-15,0 1 0,0 0 16,-21 21-16,0 0 16,-21-21-16,21 21 0,-22 0 15,1 0-15,0 0 0,-1 0 0,1 21 16,0 0-16,-1 0 0,1 22 16,0-1-16,-1-21 0,1 43 15,21-22-15,0 0 0,-1 1 0,1 20 16,21-20-16,0-1 0,0 0 15,0 1-15,21-1 0,1 0 16,-22 1-16,63 20 16,-42-42-16,0 0 0,1 1 15,20-22-15,-21 0 0,43 21 16,-43-21-16,21 0 0,0-21 16,-20 21-16,20-22 0,21-20 15,-20 0-15,-1 21 0,-21-22 16,22 22-16,-1-21 0,0-1 0</inkml:trace>
  <inkml:trace contextRef="#ctx0" brushRef="#br0" timeOffset="110964.61">1651 15875 0,'0'0'0,"0"-21"0,0 0 16,0 42 15,0 0-31,0 0 0,0 22 15,0-1-15,0 0 0,0 1 0,0 20 16,0-21-16,0 1 0,-21 20 16,21-20-16,-21-1 0,21 0 15,0 1-15,0-22 0,0 21 16,-22-21-16,22 0 0,0 22 0,-21-22 16,21 0-1,0-42 1,0 0-16,0 0 15,0-1 1,0 1-16,0 0 0,21-21 0,-21 21 16,22-1-16,20-20 0,-21 21 15,0-21-15,22 20 0,-22 1 0,42 0 16,-42 21-16,1 0 16,20 0-16,-21 0 0,0 42 15,-21-20-15,0-1 0,0 0 16,0 21-16,0 1 0,0-22 0,0 21 15,0-21-15,0 22 16,0-1-16,0-21 0,0 0 0,0 22 0,21-22 16,1 0-1,-1-21-15,0 0 0,0 0 16,21 0-16,-20-21 0,20 0 16,-21-1-16,21 1 0,-20-21 15,20 21-15,0-22 0,-21 22 0,22-63 16,-22 62-16,-21-20 15,0 21-15,0-21 0,0 20 0,0 1 16,-21 0-16,0 21 0,-1 0 16,1 0-16,0 0 0,0 0 0,0 0 15,0 21-15,-1-21 0,-20 43 16,21-22-16,21 0 16,0 0-16,63 0 15,-20-21 1,-22 0-16,21 21 0,-21 1 15,22-22-15,20 21 0,-42 0 16,1 0-16,-1 0 0,0-21 16,0 21-16,-21 22 15,0-22-15,0 0 0,0 0 16,0 0-16,21 1 0,0-22 16,1 0-16,-1 0 15,0 0-15,0 0 0,0 0 16,0 0-16,1-22 0,20 1 15,-21 0-15,0 0 0,43-21 16,-43-1-16,0 22 16,0-21-16,0 21 0,1-22 0,-22-41 15,0 62-15,0 1 16,0 0-16,-22 21 16,1 0-16,0 21 15,21 0-15,-21 1 0,0-1 16,0 21-16,21-21 0,0 22 0,-22-22 15,22 21-15,0-21 0,0 0 16,0 22-16,0-22 0,22 0 16,-1 0-16,-21 0 0,21-21 15,0 0-15,0 0 0,0 0 0,1 0 16,-1 0-16,0-21 0,0 21 16,0-21-16,0 0 0,1 0 0,-1 0 15,-21-1-15,0-20 16,0 0-16,0 21 0,0-1 0,-21-20 15,-1 21-15,1 0 16,0 0-16,0-1 0,0 1 0,-22 21 16,22 0-16,0 0 15,21-21-15,21 21 32,0-21-32,1 21 0,-1 0 0,0-21 15,0 21-15,0 0 0,0-21 16,1 21-16,-1 0 0,0 0 15,0 0-15,21 0 0,-20 21 0,20 0 16,-21 0-16,21 0 0,-20 0 16,-1 1-16,0-1 0,0 0 0,0 0 15,-21 0-15,0 0 16,0 1-16,0-1 0,0 0 0,0 0 16,0 0-16,0 0 0,0 1 15,0-1-15,0 0 31,-21-21-31,0-21 16,21 0-16,-21-1 16,21 1-16,0 0 15,-21 0-15,21 0 0,0-22 0,0 22 16,0 0-16,0-21 0,21 21 16,21-43-16,-21 43 0,0 0 15,1 0-15,-1 21 0,21-22 16,-21 22-16,64 0 0,-64 0 15,21 22-15,1-22 0,-22 21 16,21 21-16,1 0 16,-43 1-16,21 41 15,-21-62-15,0 20 16,0-21-16,-21 21 16,21-20-16,-22-22 15,1 0-15,21-22 31,0 1-31,0 0 0,0 0 0,0 0 16,0 0-16,21-22 0,1 1 0,-22 21 16,21-22-16,42-84 15,-42 85-15,1 21 0,-1-21 16,21 20-16,-21 22 0,43 22 16,-43-22-1,0 42-15,0-21 0,0 0 16,-21 85-16,0-64 15,0 1-15,0 20 0,-21-42 16,-21 22 0,42-22-16,-21 0 0,21 0 0,0 0 15,0-42 17,0 0-32,21 0 15,-21 0-15,21 0 0,0-1 16</inkml:trace>
  <inkml:trace contextRef="#ctx0" brushRef="#br0" timeOffset="111337.14">4403 16256 0,'0'21'16,"0"0"-16,21 1 16,0-22-1,0 0-15,0 0 16,0 0-16,1-22 0,20 1 0,-21 21 15,0-21-15,0 0 0,1 0 16,41-22 0,-63 22-16,0 0 0,0-21 15,0 21-15,0-1 0,0 1 16,-21 21-16,0 0 0,-43 0 16,43 0-16,-42 43 15,20-22-15,22 21 0,0 0 0,0-20 16,0 20-16,21 0 0,0 22 15,0-22-15,0 0 0,0-20 16,0-1-16,21 21 0,21-21 16,-21 0-16,0 1 0,43-22 15,-22 0-15,43 0 16,-43 0-16,-21-22 0,22 1 16,-22 0-16,21 21 0,-21-21 15,1-21-15,-1-1 0</inkml:trace>
  <inkml:trace contextRef="#ctx0" brushRef="#br0" timeOffset="111789.29">5101 15748 0,'0'0'0,"0"-42"31,0 63-15,-21 0-16,0 21 15,0 1-15,21-1 0,0 0 16,-22 1-16,22 20 0,0-20 16,0 20-16,0-21 0,0 85 15,0-84-15,0-1 0,0-21 16,0 0-16,0 1 0,0-1 15,22-21-15,-1 0 16,0-21 0,-21-1-16,0 1 0,0 0 15,0 0-15,0 0 0</inkml:trace>
  <inkml:trace contextRef="#ctx0" brushRef="#br0" timeOffset="112152.74">4847 15875 0,'0'0'15,"-21"-21"-15,0 0 0,21-22 0,0 22 16,0 0-16,21 0 16,0 21-16,0-21 0,0 0 0,22 21 15,-22-22-15,64 22 16,-43-21-16,21 21 0,-20 0 0,20 0 16,1 0-16,20 21 0,-20 1 0,-1-1 15,22 21-15,-21-21 16,-22 43-16,0-22 0,1 0 0,-43 22 0,0-1 15,0-20-15,-22 20 0,1-20 16,-21-1-16,0 21 0,-64 1 16,42-22-16,22-21 0,-22 22 15,22-22-15,0 0 0,21 0 16,-22-21-16,22 21 0,-21-21 0,21 0 16,-1 0-16,1 0 15,21-21 1,0 0-1,21 21-15,1-21 0,-1 0 16,0 21-16,-21-21 0,21-1 16,0 22-16,0-21 0,22 0 15</inkml:trace>
  <inkml:trace contextRef="#ctx0" brushRef="#br0" timeOffset="112717.99">5863 16256 0,'0'-21'0,"-21"0"16,0 0-1,21-1-15,0 1 16,0 0-16,0 0 16,0 0-16,21 0 0,0-1 15,0 1-15,0 21 0,22 0 0,-1 0 16,-21 0-16,22 0 0,-1 0 15,-21 21-15,21 1 0,-20-1 0,-1 21 16,21 22-16,-21-43 16,-21 21-16,0-21 0,0 22 0,0-22 15,0 21-15,0 0 16,0-20-16,-21-22 0,21 21 16,0-42-1,0-1 1,0 1-16,0 0 0,0 0 15,0 0-15,0-22 0,0 22 0,0-21 16,21 0-16,0 20 0,-21-20 16,22 0-16,-1 21 0,21-22 0,0 1 15,-20 21-15,-1 0 16,21-1-16,-21 22 0,0 0 16,1 43-16,-1-22 15,-21 0-15,0 21 0,0-20 0,0-1 16,0 42-16,0-20 0,0-22 15,0 21-15,0-21 0,0 0 16,0 1-16,-21 20 16,21-21-16,-22-21 0,22 21 0,0-42 47,0 0-32,0 0-15,0-22 0,0 22 0,0-21 16</inkml:trace>
  <inkml:trace contextRef="#ctx0" brushRef="#br0" timeOffset="112901.27">6477 15706 0,'-21'0'0,"42"0"0,-63 0 16,20 0-1,22 21 32,22-21-47,-1 21 16,0-21-16,0 0 0</inkml:trace>
  <inkml:trace contextRef="#ctx0" brushRef="#br0" timeOffset="113313.29">6879 15875 0,'0'42'32,"21"-42"-32,-21 22 0,0-1 15,21 0-15,-21 0 0,22 0 0,-22 0 16,0 1-16,0-1 0,21 0 16,-21 42-16,0-41 0,0-1 15,0 0-15,0 0 0,0 0 0,0 0 16,0 1-16,0-1 0,0-42 47,21-1-47,-21 1 0,21 0 15,0-21-15,0 21 0,-21-22 16,22 1-16,-1 0 0,0-1 16,0 1-16,0 0 0,22-22 15,-43 43-15,21 0 0,0 0 16,0 21-16,-21 21 31,0 0-15,-21 0-16,21 0 0,-21 0 0,21 1 15,-21-1-15,21 0 0,0 0 16,0 0-16,0 0 16</inkml:trace>
  <inkml:trace contextRef="#ctx0" brushRef="#br0" timeOffset="113625.6">7408 16066 0,'0'0'0,"21"0"0,22-43 31,-43 22-31,21 0 0,0 0 0,0 0 16,-21-1-16,21 1 0,1 0 16,-22 0-16,21 0 15,-21 0-15,0-1 0,0 1 16,-21 21-16,-1 0 0,1 0 15,0 21-15,0-21 16,0 22-16,0-1 0,-1 21 0,1-21 16,21 22-16,0-22 0,-21 21 15,21-21-15,0 22 0,0-22 0,0 42 16,0-42-16,0 1 16,0-1-16,0 0 0,21 0 0,0-21 15,22 21-15,-22-21 0,0 0 16,0 0-16,0 0 0,22 0 15,-22-21-15,21 21 0,-21-21 0,1 0 16</inkml:trace>
  <inkml:trace contextRef="#ctx0" brushRef="#br0" timeOffset="114005.21">7789 15960 0,'0'0'0,"0"-43"0,0 22 0,-21-21 15,21 21-15,0 0 0,0-1 16,21 1-16,0 21 0,1-21 15,-1 21-15,0 0 0,21 0 16,-21 0-16,1 21 16,-1-21-16,21 21 0,-21 1 0,0-1 15,22 21-15,-22-21 0,0 22 0,0-1 16,0-21-16,-21 21 0,0 1 16,0-1-16,0-21 0,0 22 15,0 20-15,0-42 0,-21 0 16,-21 22-16,21-43 15,0 21-15,-22-21 0,22 0 16,21-21 0,0 0-16,0-1 0,0 1 15,0 0-15,0 0 0,21-21 16,0-1-16,22-20 16,-22 20-16,0 1 0,0 21 0,22-43 15,-22 43-15,0 0 0,0 0 16,0 0-16,0 0 0,1-1 15,-1 22-15,-21-21 0</inkml:trace>
  <inkml:trace contextRef="#ctx0" brushRef="#br0" timeOffset="114569.26">10202 15515 0,'0'0'0,"0"-42"16,0 21-16,0 0 15,-42-1-15,21 22 0,-22 0 16,22 0-16,-21 0 0,0 0 0,-1 0 16,1 0-16,-22 22 0,22-1 15,0 0-15,-43 42 16,64-20-16,-21-1 0,20-21 16,1 22-16,21-1 0,-21 0 0,21 22 15,0-22-15,0 0 0,0 1 0,21-22 16,0 21-16,1-21 0,-1 22 15,0-22-15,0 0 0,21 0 0,-20-21 16,20 21-16,0-21 0,1 0 0,-1 0 16,0 0-16,1 0 0,62-21 15,-62 0-15,-22 21 16,21-21-16,-21 0 0,1 0 16,41-43-16</inkml:trace>
  <inkml:trace contextRef="#ctx0" brushRef="#br0" timeOffset="114833.28">11239 15558 0,'0'21'0,"0"0"16,22-21 15,-1 0-31,0 0 16,0 0-16,0 0 0,0 0 15,22 0-15,-22 0 0,0 0 0,21 0 16,-20 0 0,-22 21-1</inkml:trace>
  <inkml:trace contextRef="#ctx0" brushRef="#br0" timeOffset="115002.47">11303 15727 0,'0'42'15,"21"-42"17,0 0-17,0 0-15,1 0 16,-1 0-16,0-21 0,0 21 15,0-21-15,0 21 0,1-21 0,-1 21 16</inkml:trace>
  <inkml:trace contextRef="#ctx0" brushRef="#br0" timeOffset="115684.28">12255 15515 0,'0'0'0,"0"-84"32,22 62-32,20 1 0,-21 0 0,0 0 15,22 21-15,-22 0 0,21 0 0,-21 0 16,22 0-16,-22 0 0,0 21 0,0 0 16,0 0-16,0 1 15,-21 20-15,0 21 0,0-20 16,0-22-16,0 21 0,0-21 15,0 22-15,0-1 0,0-21 0,0 22 16,-21-22-16,21 0 0,0 0 0,0 0 16,0 0-16,0 1 0,-21-22 15,21-22 1,-21 22 0,21-21-16,0 0 0,0 0 15,0 0-15,0-22 0,0 22 0,0-21 16,0 21-16,21-22 0,0 1 0,0 0 15,1-1-15,20 22 0,21-63 16,-41 62-16,20 1 0,0 0 16,1 0-16,-1 21 0,0 0 15,43 21-15,-43 0 0,1 0 16,-22 22-16,0-22 0,0 21 16,0 22-16,-21-22 0,0 0 15,0 22-15,0-22 0,-21-21 16,0 22-16,0-22 0,21 0 15,0 0-15,0 0 0,-21 1 16,42-44 15,-21 1-31,21 0 0,0 0 16,-21 0-16,21 0 0,0-1 16</inkml:trace>
  <inkml:trace contextRef="#ctx0" brushRef="#br0" timeOffset="116673.01">13462 15600 0,'0'0'0,"0"21"31,0 0-31,21-21 31,0 0-31,0 0 0,1-21 16,-1 0-16,0 21 0,0-21 0,-21 0 15,21-1-15,0 1 0,-21 0 0,0 0 16,0 0-16,0 0 0,0-22 16,0 22-16,0 0 0,0 0 0,-21 0 15,0 21-15,0 0 16,-21 0-16,20 0 0,1 0 16,-21 21-16,21 0 0,-43 42 15,43-41-15,-21 20 0,42-21 16,-21 21-16,21 1 0,0 63 15,0-85-15,0 21 0,21-21 16,-21 22-16,21-22 0,21 21 16,-21-21-16,22 0 0,-22-21 15,21 22-15,-21-22 0,64 0 16,-43 0-16,1-22 0,-1 22 16,64-42-16,-64 21 0,64-21 15,-42 20-15,-22 1 16,43-42-16,-43 42 0,-21-1 15,21-41-15,-20 42 16,-22 0-16,0-1 0,0 1 16,0 0-16,0 0 0,0 0 15,-22 21-15,1 21 16,0 0 0,21 0-16,-21 0 0,21 1 15,-21-1-15,21 21 0,0-21 16,-21 0-16,21 1 0,-22 20 0,1-21 15,21 0-15,-21 0 0,0 22 16,21-22-16,-21 0 0,21 0 0,-21 22 16,21-22-16,0 0 15,21-42 17,0 0-32,0-1 15,0 1-15,0 0 0,1 0 16,20 0-16,-21-22 0,21 22 0,1 0 15,-22 0-15,21 0 0,-21 0 0,1-1 16,41 1-16,-42 0 16,0 21-1,-21 21 1,0 0-16,0 1 0,0-1 16,0 0-16,-21 0 0,21 0 15,0 0-15,0 1 0,0-1 16,0 0-16,0 0 0,43 0 15,-22-21-15,0 0 0,21 0 16,-21 0-16,22 0 0,20 0 16,-42 0-16,22-21 0,41-21 15,-62 21-15,20-22 16,0 22-16,-21-21 0,1 21 0,-1-22 16,0-41-16,-21 62 0,0-20 15,0 21-15,-21 0 0,0 0 16,-22-22-16,1 43 0,21 0 15,-22 0-15,22 0 0,0 0 16,0 0 0,0 0-16</inkml:trace>
  <inkml:trace contextRef="#ctx0" brushRef="#br0" timeOffset="117168.66">16446 15155 0,'0'0'0,"22"-21"0,-1-106 31,-21 106-31,-21 21 16,-1-21-16,-20 21 0,21 0 0,-21 0 15,-1 0-15,-41 0 16,41 0-16,-20 21 0,20 21 16,1-20-16,0 20 0,-1 0 0,-41 43 15,63-22-15,-22 1 16,43-22-16,0 22 0,0-22 0,0 106 16,0-105-16,21-1 15,1 0-15,-1-21 0,0 1 16,64 41-16,-43-42 15,0-21-15,64 21 0,-64-21 16,64 0-16,-42-21 16,-22 0-16,22 0 0,20-21 15,-20 20-15,-22-20 0,0 0 16</inkml:trace>
  <inkml:trace contextRef="#ctx0" brushRef="#br0" timeOffset="118858.07">16997 14880 0,'0'0'0,"0"-21"0,0 0 0,0 0 16,-21 42 0,-1 0-16,22 21 15,-21 1-15,21-1 0,0 22 0,0-22 16,0 21-16,-21 1 16,21 21-16,-21-43 0,21 21 0,0 1 15,0-22-15,-21 1 0,21-1 16,-21 21-16,21-20 0,0-22 15,0 0-15,0 0 0,0 0 16,0-42 15,0 0-31,0 0 0,0 0 0,0 0 16,0-1-16,0-20 0,21 21 16,0-21-16,0-1 0,-21 22 15,42-21-15,-20-1 0,-1 1 0,21 21 16,-21 0-16,85-43 15,-64 64-15,1 0 0,-1 21 16,-21 1-16,22 41 16,-43-42-16,0 22 0,0-22 15,0 21-15,0 0 0,0-20 0,-22 20 16,22-21-16,0 21 0,-21-20 16,21-1-16,-21 0 0,21 0 0,0 0 15,21-21 1,22 0-16,-22 0 0,0 0 15,21 0-15,1-21 0,-1 0 0,0 0 16,43-22-16,-43 22 16,1 0-16,-1-21 0,0-1 15,-21 22-15,1-21 0,-1-22 16,-21 22-16,0 21 0,0 0 16,0 0-16,-21 21 0,-22 0 15,22 0-15,-21 0 0,21 21 16,-22-21-16,22 21 0,-21 21 15,21-21-15,21 1 0,0-1 0,0 0 16,0 0-16,21 0 0,0-21 16,0 21-16,0 1 0,0-1 0,22 0 15,-22-21-15,0 21 0,0 0 16,0 0-16,1 1 0,-1-1 16,0-21-16,0 21 0,0 0 0,0-21 15,1 21-15,-1-21 0,0 0 16,0 0-16,0 0 15,0 0-15,1-21 0,-1 21 0,0-21 16,21 0-16,-21 0 0,1-1 0,-1-20 16,0 21-16,0-21 0,0 20 15,0-20-15,1 21 0,-22-21 16,0 20-16,21-20 0,-21 21 16,21 0-16,-42 42 31,0 0-31,21 0 0,-22 43 15,1-43-15,0 0 0,21 21 16,0-20-16,0-1 0,-21 21 0,21-21 16,0 0-16,0 1 0,0 20 15,0-21-15,21 0 16,0-21-16,0 0 16,1 0-16,-1 0 0,0 0 15,21-21-15,1 21 0,-22-21 16,0 0-16,0 0 0,0-1 0,0 1 15,-21 0-15,0 0 0,0-21 16,0 20-16,-21 1 0,0-21 16,-21 21-16,21 0 0,-1-1 15,-20 22-15,21 0 0,-21-21 0,20 21 16,1 0-16,0 0 0,42 0 31,0 0-31,1 0 0,20 0 16,0 0-16,-21 0 0,64-21 15,-43 21-15,-20 0 0,20 0 16,0 0-16,1 0 0,20 21 16,-42 0-16,0 1 15,-21-1-15,0 0 0,0 0 0,0 21 16,0-20-16,0-1 16,0 0-16,0 0 0,0 0 15,0 0-15,0 1 16,0-1-16,0 0 0,0 0 31,-21-21-15,21-21-1,0 0-15,0 0 0,0-1 16,0 1-16,0 0 0,0 0 16,0 0-16,0 0 0,21 21 15,-21-22-15,43-20 16,-22 21-16,-21 0 0,21 0 0,0-1 15,0 22-15,1-21 0,20 21 16,-21 0-16,0 0 0,22 21 16,-43 1-16,0-1 15,0 21-15,0 22 16,0-43-16,0 0 0,0 0 16,0 21-16,-22-20 15,22-1-15,0 0 0,-21-21 16,21-21 15,0 0-31,0-1 16,21 1-16,1-21 15,-22 21-15,21-22 0,0 22 16,-21-21-16,21 0 0,21-22 16,1 22-16,-22 21 0,0-22 0,0 22 15,22 0-15,-22 21 0,0 0 16,0 0-16,0 21 0,22 21 15,-22-20-15,-21 20 0,0 0 16,0 1-16,0-22 0,0 21 0,0 22 16,0-22-16,-21-21 0,-1 0 15,22 0-15,-21 1 0,0 20 16,0-42-16,42 0 31,0 0-31,22 0 16,-22-21-16,0 0 0,0 21 0,0-22 15</inkml:trace>
  <inkml:trace contextRef="#ctx0" brushRef="#br0" timeOffset="119212.86">19791 15452 0,'-21'0'16,"-1"84"-16,65-168 0,-86 84 0,43 21 16,0 0-16,0 0 15,0 0-15,22-21 31,-1 0-31,0 0 0,0 0 0,21 0 16,-20 0-16,20 0 16,-21-21-16,0 21 0,-21-21 0,21 0 15,-21 0-15,0 0 0,0-1 16,0-20-16,0 21 0,0 0 16,-21 21-16,0-21 0,0 21 0,0 0 15,-22 0-15,22 21 0,-21-21 16,21 42-16,-22-21 0,22 0 0,0 22 15,0 20-15,21-20 16,0-22-16,0 0 0,0 21 16,0-21-16,0 1 0,0-1 15,21 0-15,0-21 0,22 0 16,-22 0-16,0 0 0,42 0 16,-20 0-16,-1 0 0,22-21 15,-22 0-15,-21-1 0</inkml:trace>
  <inkml:trace contextRef="#ctx0" brushRef="#br0" timeOffset="119652.61">20278 14880 0,'0'0'0,"0"-21"16,21-21 0,-21 63-1,0 0-15,0 0 16,0 0-16,-21 1 0,-1 20 16,22 0-16,-21 1 0,21-1 0,-21 0 15,0 1-15,21-1 0,0 0 0,0 1 16,0-1-16,0 0 0,0-21 15,0 1-15,0-1 0,0 0 0,0 0 16</inkml:trace>
  <inkml:trace contextRef="#ctx0" brushRef="#br0" timeOffset="120041.9">19875 14986 0,'0'0'0,"-21"-42"0,0-43 32,21 64-32,0 0 0,21 0 15,0 21-15,1-22 0,41 22 16,-21-21-16,1 21 16,20 0-16,-20 0 0,41 0 15,-20 0-15,-1 21 0,22 1 0,0-1 16,-22 21-16,1-21 0,-1 22 15,1-1-15,20 64 0,-41-43 16,-22 43-16,-21-64 0,0 22 16,-43 21-16,1-64 15,0 21-15,-22-21 0,1 22 0,-1-22 16,1 0-16,20 0 0,-20-21 16,-1 21-16,-63-21 15,106 0-15,0 21 0,-21-21 16,21 0-16,-1 0 15,22-21 1,22 21 0,-1 0-16,0-21 0,0 0 15,0 21-15,0-21 0,1 21 0</inkml:trace>
  <inkml:trace contextRef="#ctx0" brushRef="#br0" timeOffset="120476.65">20976 15367 0,'0'0'0,"0"-21"0,0 0 16,0 0-16,0-1 16,0 1-16,0 0 15,0 0-15,21 0 0,0 0 16,1 21-16,-1 0 0,0-22 15,0 22-15,0 0 0,0 0 0,1 0 16,-1 22-16,0-1 0,0 0 0,0 0 16,0 21-16,1-20 0,-22 41 15,0-21-15,0-20 0,0 41 16,0-42-16,0 0 16,0 1-16,0-1 0,0 0 15,-22 0-15,22 0 0,0-42 47,0 0-47,0 0 0,0-22 16,22 22-16,-22 0 0,0-21 15,21-1-15,0 22 0,-21-21 0,21 21 16,0-22-16,0 22 0,1 0 16,-1 0-16,0 0 0,0 0 15,0 21-15,0-22 0,22 1 0,-1 21 16,0-21-16,-20 21 0</inkml:trace>
  <inkml:trace contextRef="#ctx0" brushRef="#br0" timeOffset="120688.53">21823 15092 0,'21'0'0,"-21"42"15,-21-84-15,42 105 16,-21-41-16,0-1 0,0 0 16,0 0-16,0 21 0,0-20 0,0-1 15,0 21-15,0-21 0,0 0 0,0 22 16,0-22-16,0 0 15,0-42 32,0 0-31,0 0-16,0-1 0,0 1 16,-21-21-16</inkml:trace>
  <inkml:trace contextRef="#ctx0" brushRef="#br0" timeOffset="120868.43">21802 14923 0,'-22'-22'0,"44"44"0,-65-44 16,22 22 15,21 22 0,21-1-31,0-21 16,1 21-16,-1-21 0,0 21 15,0-21-15,-21 21 0</inkml:trace>
  <inkml:trace contextRef="#ctx0" brushRef="#br0" timeOffset="121252.21">22183 15113 0,'0'21'31,"0"0"-31,0 1 16,0-1-16,0 0 16,0 21-16,0-21 0,0 1 0,0-1 15,0 0-15,0 21 0,0-21 16,0 1-16,0-1 0,0 0 0,0 0 16,0 0-16,0 0 15,21-21 1,0 0-16,-21-21 15,21 0-15,0 0 0,0 0 16,-21 0-16,22-1 0,-1-20 16,-21 21-16,21-21 0,0 20 0,0-20 15,-21 0-15,0 21 0,21-1 16,-21 1-16,22-21 16,-1 42 15,0 0-16,-21 21-15,0 0 16</inkml:trace>
  <inkml:trace contextRef="#ctx0" brushRef="#br0" timeOffset="121569.03">22691 15240 0,'-127'-21'0,"254"42"0,-106-21 15,0 0-15,0 0 16,0 0-16,0-21 0,1 21 15,-22-21-15,21 0 0,0 21 16,-21-22-16,21-20 0,-21 21 16,0 0-16,0 0 15,0-1-15,-42 22 0,21 0 16,-1 0-16,-20 0 16,21 0-16,0 22 0,0-1 15,-1 21-15,1-21 0,0 22 0,21-1 16,0-21-16,0 21 0,0 22 15,0-43-15,0 0 0,0 22 16,0-22-16,21 0 0,0-21 0,22 21 16,-22-21-16,21 0 0,-21 0 15,22 0-15,-1 0 0,-21 0 0,85 0 16,-85-21 0</inkml:trace>
  <inkml:trace contextRef="#ctx0" brushRef="#br0" timeOffset="121920.83">23114 15198 0,'0'106'0,"0"-255"0,0 192 0,-21-107 16,21 43-16,0-21 16,0 21-16,0-1 0,21 1 15,0 21-15,0 0 16,0 0-16,1 0 16,-1 21-16,-21 1 0,21-1 15,-21 0-15,21 21 0,0 22 16,-21-43-16,21 42 15,-21-20-15,0-22 0,0 21 0,0-21 16,0 1-16,0-1 0,0 0 0,-21 0 16,0-21-1,0 0-15,0 0 16,21-21-16,0 0 16,0 0-16,0-1 0,0 1 15,0-21-15,0 21 0,21 0 16,0-22-16,-21 1 0,0 21 15,21 0-15,0-22 0,1 22 16,-22 0-16,21 21 0,0-21 16,0 21-16,0 0 15,0-21-15,1 21 16,-1 0-16</inkml:trace>
  <inkml:trace contextRef="#ctx0" brushRef="#br0" timeOffset="122234.65">23834 14838 0,'0'-21'0,"-22"-22"32,1 43-17,0 0-15,0 22 0,21-1 0,-21 0 16,0 0-16,-1 0 0,22 0 15,0 22-15,-21-22 0,21 21 0,-21-21 16,21 22-16,0-1 0,0 0 16,0 1-16,0-22 0,0 21 15,0 1-15,0-22 0,0 21 0,0-21 16,21 0-16,0 1 0,1-1 16,-1 0-16,21-21 15,-21 0-15,0 0 0,43 0 16,-43-21-16,0 21 0,0-21 15</inkml:trace>
  <inkml:trace contextRef="#ctx0" brushRef="#br0" timeOffset="122568.46">24257 14774 0,'0'-21'0,"0"0"0,0 0 16,21 0-1,0 21-15,0 0 16,1 0-16,-1 21 16,0-21-16,0 21 0,-21 0 0,0 22 15,0-22-15,21 21 0,-21 0 16,0 1-16,0-1 0,0 0 16,0 1-16,0 20 0,0-20 0,0 20 15,0-21-15,0 1 0,0-22 16,0 0-16,0 0 0,-42 22 15,21-22-15,0-21 16,-1 0-16,1 0 16,0 0-16,0 0 0,21-21 15,0-1 1,0 1-16,21 0 0,0 0 16,0 0-16</inkml:trace>
  <inkml:trace contextRef="#ctx0" brushRef="#br0" timeOffset="122925.25">24723 15007 0,'-22'0'0,"44"0"0,-44 21 0,1-21 16,21 22-16,21-22 31,1 0-15,-1 0-16,0-22 15,-21 1-15,0 0 16,0 0-16,0 0 16,-21 21-1,0 0-15,-1 0 16,1 0-1,21 21-15,-21 0 0,21 0 16,-21-21-16,21 21 0,0 1 16,0-1-16,0 0 15,21 0 1</inkml:trace>
  <inkml:trace contextRef="#ctx0" brushRef="#br0" timeOffset="123667.83">24786 15452 0,'-42'21'16,"42"-42"30,21 21-46,-21-21 16,21 21-16,-21 21 31,0 0-15,0 0-16,0 0 16,0 0-16,-21-21 15,0 22-15,0-22 0,-1 0 16,1 0-16,0 0 15,0 0-15,21-22 32,0 1-32,0 0 15,0 0-15,0 0 16,21 21-16,0 0 0,0-21 16,1 21-16,-1 0 15,0 0 1,-21 21-16,0 0 0,0 0 15,0 0-15,-21-21 16,0 21-16,-1-21 0,22 22 16,-21-22-16,0 0 0,0 0 15,21-22 17,0 1-17,0 0 1,0 0-16,21 21 15,-21-21-15,21 21 16,0 0-16,1 0 16,-1 0-16,0 0 0,-21 21 15,21-21-15,0 21 0,0 0 16,-21 0-16,0 1 0,0-1 16,0 21-16,0-21 15,0 0-15,0 1 0,0-1 16,-42 21-16,0-21 0,21 0 15,-22 1-15,1-1 0,0 21 16,-22-21-16,1 0 0,20 1 16,-20-22-16,-64 42 0,63-42 15,22 21-15,0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1:44:57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699 0,'22'0'0,"-1"0"15,0 0 1,0 0-1,0 0-15,0-22 16,1 1-16,-1 21 0,0-21 0,-21 0 16,21 21-16,0-21 0,-21 0 15,0-1-15,0 1 16,0 0-16,0 0 16,-21 21-16,0 0 15,-21 0-15,20 0 0,-20 21 16,0 0-16,-43 22 15,43-22-15,-1 0 0,1 21 0,21-21 16,-21 1-16,20-1 0,1 21 16,21-21-16,0 0 0,0 22 15,0-22-15,21 0 0,1 0 16,-1-21-16,42 21 16,-20-21-16,-1 0 0,-21 22 15,21-22-15,1 0 0,-1 21 16,0-21-16,-20 21 0,20-21 0,0 21 15,-21-21-15,22 21 0,-22 0 16,0 1-16,0-1 0,-21 0 0,0 0 16,0 21-16,0-20 0,0-1 15,-63 42-15,20-20 16,22-22-16,-42 0 0,20 21 0,1-21 16,0 1-16,-1-1 15,-20-21-15,21 0 0,-1 0 0,1 0 16,0 0-16,-1 0 0,1-21 0,0-1 15,20 1-15,-20 0 16,0 0-16,-1-21 0,1 20 0,21 1 16,0 0-16,0 0 0,-1 0 15,22 0-15,0-1 0,0 1 16,0 0-16,0 0 0,22 0 0,-1 21 16,0-21-16,85-43 15,-64 43-15</inkml:trace>
  <inkml:trace contextRef="#ctx0" brushRef="#br0" timeOffset="342.99">2265 572 0,'0'-22'31,"0"44"-15,-21-1-16,21 0 0,-22 0 15,22 0-15,-21 22 0,21-1 16,0 0-16,0 1 0,-21 20 16,21-21-16,-21 22 0,21-1 0,0-20 15,-21-1-15,21 0 16,0 43-16,-21-64 0,21 0 15,0 22-15,0-22 0,0 0 16,21-21 0,0 0-1,0 0-15,-21-21 0,0 0 16,21 0-16,-21-22 0</inkml:trace>
  <inkml:trace contextRef="#ctx0" brushRef="#br0" timeOffset="566.94">1968 1080 0,'0'0'16,"0"21"0,22-21-1,-1 0-15,0 0 16,0 0-16,0 0 0,0-21 15,1 21-15,20-22 0,0 1 0,-21 21 16,22-21-16,-22 0 0,64-21 16,-64 20-16</inkml:trace>
  <inkml:trace contextRef="#ctx0" brushRef="#br0" timeOffset="1266.91">2455 1037 0,'0'0'15,"-21"21"-15,21 1 0,0-1 0,0 0 16,0 0-16,0 0 16,21-21-1,0 0-15,1 0 0,-1-21 16,21 21-16,22-42 16,-43 21-16,21-1 0,-21 1 0,22-21 15,-22 21-15,21 0 16,-21-1-16,-21 1 0,21 0 15,-42 21 1,0 0 0,0 0-16,-21 0 0,20 21 0,-20 0 15,0 1-15,-1-1 0,22 21 16,-21-21-16,0 22 0,20-1 16,-62 64-16,84-85 15,0 0-15,0 21 16,0-20-16,21 41 15,21-63-15,-21 21 0,22-21 16,-1 0-16,0 0 0,107 0 16,-107-21-16,21 0 15,-20 0-15,-1 21 0,0-21 0,1-22 16,-1 22-16,22-42 16,-43 41-16,0 1 0,0-21 0,0 21 15,-21 0-15,0-22 0,0 22 16,0 0-16,0 0 15,0 42 17,0 0-32,0 21 15,0-20-15,0 20 16,0 0-16,0 1 0,-21-1 0,21 0 16,0 22-16,0-1 15,0 1-15,0 20 0,0 86 0,0-64 16,-21 84-1,21-105-15,0-1 0,0 22 0,0 64 16,-21-86-16,21-20 0,0-1 16,-21 1-16,21-1 0,0 22 15,0-64-15,0 21 0,0-20 16,0-44 0,0 1-16,0-21 15,0 0-15,0-1 16,21-63-16,0 43 0</inkml:trace>
  <inkml:trace contextRef="#ctx0" brushRef="#br0" timeOffset="1614.86">3217 1080 0,'0'0'0,"-21"-22"0,-21-41 31,42 42-31,0 0 16,0-1-16,63-20 16,-42 21-16,1 0 15,20 21-15,0 0 0,22 0 16,-22 0-16,0 21 0,22 21 16,-43-21-16,-21 22 0,0-1 15,0 0-15,0-20 0,-42 62 16,-1-41-16,1-22 0,0 21 15,-1-21-15,1 0 16,-43 22-16,64-22 0,-21-21 16,21 0-16,42 0 31,0-21-31,0 0 16,0-1-16,22 1 0,-1 0 15</inkml:trace>
  <inkml:trace contextRef="#ctx0" brushRef="#br0" timeOffset="2075.65">4022 974 0,'0'0'16,"21"-21"-16,-21-1 0,0 1 16,21 21-16,0-21 0,-21 0 15,0 0-15,21 0 16,-21-1-1,-21 22 1,0 0-16,0 22 0,0-22 16,-22 21-16,22 0 0,-21 0 15,-1 0-15,22 22 0,0-22 0,-21 0 16,21 21-16,21-21 16,-22 1-16,22-1 0,0 0 15,0 0-15,22 0 16,-1 0-16,0-21 0,42 22 15,-41-22-15,62 21 16,-63 0-16,22-21 0,20 21 16,-42 0-16,-21 0 15,22 1-15,-22-1 0,0 0 16,-22-21-16,1 21 0,0-21 16,-21 21-16,21 0 0,-22-21 0,1 0 15,0 22-15,-1-22 0,-41 0 16,41 0-16,22 0 0,-42 0 15,41 0 1,22-22-16,0 1 0,22 0 16,-22 0-16,42 0 15,-21 0-15</inkml:trace>
  <inkml:trace contextRef="#ctx0" brushRef="#br0" timeOffset="2895.01">5503 550 0,'0'0'0,"0"-21"0,0 0 32,0 42-1,-21 0-15,21 1-16,0 20 0,0 43 15,0-43-15,-21 0 16,21 22-16,0-1 0,0 107 15,0-128-15,0 0 16,0 1-16,0-1 0,0 43 16,0-64-16,0 0 15,0 0-15,21-21 32,-21-21-32,21 0 15,-21 0-15,0-1 0,0 1 16,0 0-16,0-21 0</inkml:trace>
  <inkml:trace contextRef="#ctx0" brushRef="#br0" timeOffset="3540.05">5249 995 0,'0'0'0,"0"21"0,-21-21 16,21 21-1,21-21 17,22-21-32,-22 0 0,21 21 0,0-21 15,1 0-15,20-1 0,1 1 16,-1 0-16,1 0 0,-22 0 15,22 21-15,-1-21 0,22-1 16,-64 22-16,0-21 0,21 0 16,-42 42-1,0 0 1,-21-21-16,0 22 0,21-1 16,-21 0-16,0 21 0,0-21 15,21 22-15,0-22 0,-22 21 16,1 22-16,21-22 0,0 0 15,0-20-15,0-1 0,0 21 16,0 0-16,21-20 0,1-1 16,-1-21-16,0 0 15,21 21-15,-21-21 16,1 0-16,41 0 0,-42-21 16,43 0-16,-43-1 0,0 1 15,21-21 1,-20 21-16,-22-22 0,0-20 15,0 21-15,0-43 16,0 43-16,0-1 0,-43-20 16,22 42-16,-21-1 0,-1 22 15,1 0-15,21 0 0,-21 0 16,-1 0-16,22 0 0,-42 64 16,20-43-16,22 0 0,-21 22 15,42-1-15,0-21 16,0 0-16,0 0 0,0 1 15,21-22-15,0 0 0,0 0 16</inkml:trace>
  <inkml:trace contextRef="#ctx0" brushRef="#br0" timeOffset="4670.1">8107 1249 0,'0'0'0,"0"-21"0,21 0 0,-21-1 0,0 1 16,0-21-16,0 21 16,0 0-16,0-22 0,0 22 0,0-21 15,0-1-15,0 22 0,-21-21 16,0 21-16,-1 0 0,1-1 0,-21 1 15,21 21-15,-22 0 16,22 0-16,-21 0 0,-43 0 16,43 21-16,0-21 0,-1 22 15,1 20-15,0-21 0,20 21 0,-41 22 16,42-22-16,0 43 16,21-43-16,0 1 0,0 20 15,0-42-15,0 43 16,21-43-16,0-21 0,0 21 15,0-21-15,22 0 0,20 0 16,-21 0-16,-20 0 0,20-21 16,0 21-16,1-21 0,-1-22 15,43-20-15,-43 21 16,-21-1-16,43-84 0,-22 64 16,-21-1-16,0 1 0,0-1 15,-21 1-15,0-1 0,22 22 0,-22 0 16,0-22-16,0 43 15,0 0-15,0 0 0,0 42 32,0 0-32,0 21 15,0-21-15,-22 22 0,1 20 16,21-20-16,0 20 0,-21 1 16,21-1-16,-21-21 0,0 85 15,21-84-15,0 20 0,0-20 0,0-22 16,21 21-16,0-21 15,0 0-15,0 1 0,1-1 0,-1-21 16,21 21-16,-21-21 0,0 0 16,22 0-16,-22-21 0,21 0 0,-21 21 15,43-43-15,-22 1 16,-21 21-16,43-43 0,-43 22 16,0 0-16,-21 20 0,0-20 15,21 21-15,-21 0 0,0 0 16,-21 42-1,0 0 1,0 0-16,21 0 0,-21 22 0,0-22 16,21 0-16,0 42 15,0-20-15,0-22 0,0 42 16,0-41-16,42-1 16,-21-21-16,85 0 15,-64 0-15,1 0 16,-22 0-16,21-21 0,106-64 15,-105 64-15,-22-22 16,0 1-16,-21 0 16,0-106-16,-42 105 0,20 1 15,-20 21-15,21-22 16,-43 22-16,-20 21 0,20 0 16,22 0-16,0 0 0,-1 21 15,1 1-15,-22 41 16,43-21-16,0 1 0,0-1 15,21-21-15,0 22 0,0-1 0,0 0 16,21-21-16,0-21 0</inkml:trace>
  <inkml:trace contextRef="#ctx0" brushRef="#br0" timeOffset="5245.85">10795 762 0,'0'0'16,"0"-21"-16,0 0 0,0 0 0,0-1 15,0 44 17,0 20-32,0-21 0,0 21 15,0 22-15,-21-22 0,21 22 16,0-1-16,0 1 0,0 20 16,0 170-16,-21-148 15,-1-21-15,22 42 0,-21-21 16,0 0-16,-42 232 15,20-253-15,22 21 0,21-22 16,-21 1-16,0-21 0,21-1 16,0 1-16,-21-43 0,21 21 0,0 0 15,0-63 1,0-21-16,0 21 0,0-22 16,0-20-16,21-1 0,-21 1 0,21-1 15</inkml:trace>
  <inkml:trace contextRef="#ctx0" brushRef="#br0" timeOffset="5615.33">10499 1249 0,'-85'-127'16,"85"106"-1,0 0-15,0-1 0,0 1 0,0-21 16,42 0-1,-21-1-15,22 22 0,-1 0 16,0 0-16,22 0 0,63 21 16,-64 0-16,22 21 0,-21 0 15,-1 0-15,-21 21 0,22 85 16,-64-84-16,0 20 0,-42-20 16,-1-1-16,-126 64 15,105-64-15,1-21 0,21 0 16,-22 1-16,43-1 0,-43-21 15,43 0-15,-21 0 16,42-21 0,21-1-1,0 1-15,0 21 0,1-21 16,20 0-16,21-21 0,-20 20 16,20 1-16,-20 0 0</inkml:trace>
  <inkml:trace contextRef="#ctx0" brushRef="#br0" timeOffset="6031.02">11239 1143 0,'0'0'0,"-21"0"0,0 0 16,0-21-16,21 0 16,0 0-16,0-1 15,0 1-15,0 0 0,0 0 16,21 0-16,21 0 0,-20-1 0,-1 1 15,21 21-15,-21 0 0,22-21 16,-22 21-16,21 0 0,-21 0 0,43 42 16,-22-20-16,-21-1 15,22 21-15,-22 0 0,-21-20 16,0 41-16,0-21 16,-21 1-16,-1-1 0,1-21 15,0 0-15,0-21 0,0 22 16,0-22-16,-1 0 15,22-22 1,0-20-16,0 21 0,0 0 16,0-22-16,0 22 0,0-21 15,0 21-15,43-43 16,-22 22-16,0 21 0,0-22 16,22 22-16,-22 0 0,21 0 15,0 21-15,-20 0 16,20 0-16,-21 0 0,21 0 0,22 0 15,-43 0-15</inkml:trace>
  <inkml:trace contextRef="#ctx0" brushRef="#br0" timeOffset="6478.3">12404 910 0,'-22'0'0,"1"0"16,0 0-16,0 0 15,0 0-15,0 0 0,-22 0 16,22 0-16,-21 21 0,-1 1 0,22-1 16,-21 0-16,21 0 0,-22 21 15,22-20-15,0 20 0,0 0 16,21 1-16,0-1 0,0-21 0,0 21 16,0-20-16,21-1 0,0 0 15,22 0-15,-22 0 0,21-21 0,0 0 16,1 0-16,-1 0 0,22 0 15,41-21-15,-62 0 0,-1 0 16,0 0-16,1-1 0,-1 1 16,0-63-16,-20 41 0,-22 1 15,0 0-15,0-1 0,-22 1 16,1 0-16,0-1 0,-21 1 0,-1 21 16,1 0-16,0-1 0,-22 22 15,22 0-15,0 0 0,-1 22 0,1-1 16,0 0-16,-1 0 15,22 0-15,0 22 0,0 20 16,21-21-16,0 1 0,0-22 16,0 21-16,21-21 0,21 43 15,1-43-15,-22 0 0,21-21 0,-21 21 16,22-21-16,-1 0 0</inkml:trace>
  <inkml:trace contextRef="#ctx0" brushRef="#br0" timeOffset="6944.02">12785 1355 0,'0'0'0,"21"-21"16,0 21-16,-21-22 0,0 1 15,21-21-15,-21 21 16,21 0-16,-21-22 0,0 22 16,43-85-16,-43 85 15,0-21-15,0 21 0,21-1 16,-21 1-16,21-21 15,-21 21-15,0 42 47,0 0-47,0 21 0,0 1 0,0-22 16,0 42-16,0-20 0,0-1 0,0 22 16,0-22-16,0 64 15,0-43-15,0 1 0,0 169 16,0-170-1,0 85-15,0-84 0,0-1 16,0 85-16,0-84 0,0-1 16,-21 43-16,0-42 15,-1 42-15,1-43 0,0-21 16,0 1-16,21-1 0,-21-21 0,0 0 16,-1 1-16,22-1 0,-21-21 15,0 0-15,0 0 16,21-21-1,-21-1-15,21-20 0,0 21 16,0-21-16,0-43 16,21 43-16,0-22 0,-21 1 0,21-1 15</inkml:trace>
  <inkml:trace contextRef="#ctx0" brushRef="#br0" timeOffset="7176.14">12975 487 0,'-63'0'32,"63"21"-1,0 0-31,21-21 15,0 0-15,0 21 0,0-21 16,0 22-16,22-22 0,-22 0 0</inkml:trace>
  <inkml:trace contextRef="#ctx0" brushRef="#br0" timeOffset="7544.97">13356 974 0,'0'0'16,"0"21"-16,21-21 16,0 0-16,-21-21 0,22 0 15,-1 21-15,0-22 0,0 1 0,0 0 16,0 0-16,-21 0 0,22 0 16,-22-1-16,0 1 0,-22 21 31,1 0-31,0 0 15,0 0-15,0 21 16,0-21-16,-1 22 0,1 20 0,0-21 16,0 21-16,21 1 0,-21-1 15,0 0-15,21-20 0,0 20 0,0 0 16,0-21-16,0 22 0,0-22 16,0 0-16,21 0 0,0 0 0,42 22 15,-41-43-15,20 0 0,0 0 16,1 0-16,-1 0 0,0 0 15,1-21-15,-1 21 0,0-22 0</inkml:trace>
  <inkml:trace contextRef="#ctx0" brushRef="#br0" timeOffset="8082.37">14203 868 0,'0'0'0,"0"-21"0,0 0 0,-21-1 0,-1 1 16,1 0-16,21 0 0,-21 21 15,0 0-15,0 0 0,0 0 16,-1 0-16,1 21 0,21 0 16,-21 22-16,0-22 15,0 21-15,0-21 0,21 22 0,0-1 0,-22 0 16,22 1-16,-21-1 16,21 0-16,0-21 0,0 22 0,0-1 0,0 0 15,0-20-15,21-1 16,1 0-16,-1 0 0,0-21 15,64 0-15,-64 0 0,21 0 16,0 0-16,1 0 0,-1 0 16,85-63-16,-106 41 15,64-41-15,-64 21 16,64-149-16,-64 128 16,0-1-16,0-21 0,-21 22 15,0-1-15,0 22 0,0-21 0,0 20 16,0-20-1,0 42-15,0-22 16,-21 43-16,0 21 16,0 1-16,21-1 0,-43 42 15,43-20-15,-21 20 0,0 43 16,0-64-16,21 22 0,0-1 16,-21 1-16,21-1 0,0-20 0,0 62 15,0-62-15,0-22 16,0 21-16,21-21 0,-21 22 0,42-22 15,-21 0-15,1-21 0,-1 0 16,21 0-16,-21 0 16,43-21-16,-43 0 0,0 0 15,21-1-15,-20-20 0,-1 21 16</inkml:trace>
  <inkml:trace contextRef="#ctx0" brushRef="#br0" timeOffset="8316.04">14457 741 0,'0'21'15,"0"0"-15,42-21 16,-21 0-16,0 0 0,22 0 16,-22 0-16,21 0 0,1 0 15,-1 0-15,-21 0 0,21-21 16,-20 21-16,20 0 0,-21 0 15,0-21-15,0 21 0,1 0 16,-22-21 0</inkml:trace>
  <inkml:trace contextRef="#ctx0" brushRef="#br0" timeOffset="9082.34">16616 910 0,'0'-21'31,"21"0"-31,0 0 0,0 0 16,0-1-16,1 1 0,-1 0 15,21 0-15,-21 0 0,0 0 16,1-1-16,-1 1 0,0 0 0,-21 0 16,0 0-16,0 0 0,0-1 0,-21 22 15,0 0-15,-43-21 16,1 21-16,20 0 0,-20 0 15,20 0-15,1 0 0,-21 21 16,-1 1-16,43-1 0,-21 0 16,42 0-16,0 0 0,0 0 15,21 22-15,21-22 0,-21 21 16,22-21-16,-1 22 0,0-22 16,22 21-16,-22 1 0,22-22 15,-22 21-15,0 0 0,1-20 0,-22 20 16,21 64-1,-42-85-15,-42 0 0,21 21 16,-22-20-16,-147 41 16,105-42-16,22-21 0,-1 0 15,1 0-15,20 0 0,-63 0 16,85-21-16,0 0 0,0 0 16,0 0-16,0-1 0,21-62 15,0 63-15,0-22 0,0 22 16,0-21-16,0 21 0,21-43 15,0 64-15,0-21 0,0 0 16,22 21-16,-22 0 0,21 0 16,-21 0-16,64 0 15,-43 0-15,1 21 0,-1 0 16</inkml:trace>
  <inkml:trace contextRef="#ctx0" brushRef="#br0" timeOffset="9702.03">17103 1249 0,'0'0'16,"21"0"-16,0-21 15,0 0-15,0 21 0,0-22 16,-21 1-16,22 0 0,-1 0 0,-21 0 16,21-22-16,-21 22 0,21 0 15,-21-21-15,0 21 0,0-1 16,0 1-16,0 0 0,-42 21 15,21 0 1,-1 0-16,-20 21 0,21 0 16,-21 43-16,20-22 15,1 1-15,0-1 0,0 0 0,21 64 16,0-64 0,0-20-16,0 20 0,0-21 0,21 0 15,0-21-15,22 21 16,-1-21-16,-21 0 0,21 0 15,1 0-15,-1 0 0,64-21 16,-64 0-16,1 0 0,20 0 16,-21-22-16,1 22 0,-1-21 0,0-22 15,1 22-15,-22-21 0,21-1 16,-21-21-16,1 22 0,-1-1 0,0 1 16,0-1-16,-21 1 0,21-43 15,-21 85-15,0-21 0,0 20 16,0 1-16,0 0 0,0 42 31,0 0-31,-21 22 16,21-1-16,0 0 0,-21 1 0,0 20 15,21 1-15,-21-1 16,-1 1-16,1 63 0,0-64 16,21 1-16,0-22 0,0 22 0,-21-22 15,21 0-15,0-21 0,0 22 16,0-22-16,0 0 0,21 0 0,0-21 15,0 0-15,1 0 0,-1 0 16,21 0-16,-21 0 0,0 0 0,22-21 16,-22 0-16,21 0 0,-21 0 15,1-1-15,20-20 0</inkml:trace>
  <inkml:trace contextRef="#ctx0" brushRef="#br0" timeOffset="9916.69">17759 974 0,'-21'21'0,"42"-42"0,-64 42 16,65-21 15,-1 0-31,0 0 0,21 0 16,-21 0-16,22 0 0,-1 0 15,43 0-15,-64-21 0,21 21 16,1 0-16,-1-21 15,-21 21-15,64-43 16,-64 43-16</inkml:trace>
  <inkml:trace contextRef="#ctx0" brushRef="#br0" timeOffset="10310.9">18415 910 0,'0'21'15,"0"1"1,0-1-16,0 0 0,0 0 15,-21 0-15,21 0 0,-21 1 16,-1 41-16,1-21 0,21-20 16,-21-1-16,21 21 0,-21 22 15,21-43 1,0 0-16,0 0 0,0 0 0,21 0 16,0-21-16,22 22 15,-22-22-15,21 0 0,-21 0 0,22 0 16,-1 0-16,21-22 0,-20 22 15,-1-21-15,0 0 0,1 0 16,-1-21-16,-21 20 0,22-62 16,-22 63-16,0-64 15,-21 43-15,0 20 0,0-20 0,0 21 16,0 0-16,0 0 0,0-22 16,-21 43-16,0 0 15,21 21 16,0 1-31,0-1 0,0 0 16,0 0 0,21-21-16,0 0 0</inkml:trace>
  <inkml:trace contextRef="#ctx0" brushRef="#br0" timeOffset="10700.28">19367 931 0,'0'0'0,"0"-21"32,-21 21-32,0 0 15,0 21-15,21 22 16,0-22-16,-21 0 16,0 21-16,21 1 0,0-1 0,-22 22 15,1-22-15,21 21 0,-21 1 0,0-1 16,0 1-16,0-1 0,-1 107 15,1-86-15,-21-20 0,21 21 16,0-1-16,-1 1 0,-20 0 16,-21 84-16,41-84 15,1 20-15,0-20 0,-21-21 0,21 20 16,-1 1-16,1-22 0,21 1 16,-42 84-16,42-106 15,0 1-15,0-1 0,0-63 31,21 0-31,0 0 16,0-22-16,1 1 0,41-43 16,-42 22-16,22-1 15,-22 1-15,21-22 0</inkml:trace>
  <inkml:trace contextRef="#ctx0" brushRef="#br0" timeOffset="11106.92">19219 931 0,'0'-42'0,"0"84"0,0-105 0,0 21 0,0 20 16,0-20-16,0 21 0,0 0 0,0 0 15,0-1-15,21 1 0,1 0 16,-1 0-16,0 21 0,21-21 15,-21 21-15,22 0 0,-1 0 0,0 0 16,-20 0-16,62 21 16,-41 0-16,-1-21 0,-21 21 15,0 0-15,22 1 0,-43 83 16,0-83-16,0 20 0,-22-21 16,-20 21-16,-43 22 15,43-43-15,0 21 0,-22-20 0,22-1 16,0-21-16,20 21 0,-41 21 15,42-42-15,0 21 0,-1-21 16,44 0 31,-1 0-31,0 0-16</inkml:trace>
  <inkml:trace contextRef="#ctx0" brushRef="#br0" timeOffset="12474.82">2244 2138 0,'-22'0'0,"44"0"0,-65 0 0,22 0 16,0 0-16,0 0 0,0 0 15,-1 0-15,1 0 0,0 0 16,0 0 15,42 0 0,0 0-15,0 0-16,22 0 0,-22 0 0,21 0 16,22 0-16,-1 21 15,64-21-15,-42 0 0,-22 0 16,22 0-16,0 0 0,-1 0 16,1 0-16,106 0 0,-86 0 15,1 0-15,0 0 0,21 0 16,0-21-16,106 21 15,-85 0-15,0-21 0,0 21 16,1 0-16,20-21 0,148 21 16,-147-22-16,-22 1 0,169 21 15,-168 0-15,-22 0 0,0-21 16,0 21-16,-22 0 0,128 0 16,-127 0-16,0 0 0,-21 0 15,20 0-15,-20 0 0,63 0 16,-84-21-16,-1 21 0,1 0 15,-1 0-15,1 0 0,105-21 16,-127 21-16,1 0 16,-1 0-16,0-21 0,-20 21 15,41 0-15,-42 0 0,0 0 16,1 0-16,-1 0 16,0 0-16,0 0 93,0 0-93,-21-22 16</inkml:trace>
  <inkml:trace contextRef="#ctx0" brushRef="#br0" timeOffset="13878.01">10329 2053 0,'0'0'0,"-42"0"16,21 0-16,0 0 15,-1-21-15,22 0 78,22 21-62,-1 0-16,0 0 0,0 0 16,0 0-16,0 0 15,1 0-15,20 0 0,-21 0 16,21-21-16,1 21 0,-1 0 0,0 0 16,1 0-16,20 0 0,1 0 15,-1 0-15,22 0 0,42-21 16,-42 21-16,-22 0 0,1 0 15,-1 0-15,1 0 0,126 0 16,-105 0-16,-22 0 16,22 0-16,-22 0 0,22 0 15,84 0-15,-84 0 0,0-22 16,-1 22-16,1 0 0,296 0 16,-296-21-1,21 21-15,-1 0 0,-20 0 16,190-21-1,-169 21-15,-21 0 0,21 0 16,-22 0-16,234-21 16,-234 21-16,22 0 0,-21 0 0,0-21 15,-1 21-15,1 0 0,0 0 16,-1 0-16,1 0 0,21 0 16,-22-21-16,22 21 0,-21 0 0,0 0 15,20 0-15,-20 0 0,84 0 16,-84-22-16,0 22 0,-1 0 15,22 0-15,-21 0 0,21 0 0,0 0 16,-22 0-16,1 0 0,84 0 16,-84 0-16,0 0 15,-1 0-15,1 0 0,0 0 16,20 0-16,-20 0 0,21 0 0,-21 0 0,20 0 16,-20 0-16,0 0 15,-1 0-15,1 0 0,0 0 0,21 22 16,-22-22-16,1 0 0,21 0 15,-22 0-15,1 0 0,-21 0 0,-1 0 16,1 0-16,-1 0 16,1 0-16,-22 0 0,21 0 0,-20 0 15,-1 0-15,0 0 0,1 0 16,-1 0-16,0 0 0,-20 0 0,41 0 16,-42 0-16,0 0 0,1 0 15,-1 0-15,0 0 0,-42 0 110,0 0-95,-1 0-15</inkml:trace>
  <inkml:trace contextRef="#ctx0" brushRef="#br0" timeOffset="14043.25">19346 1842 0,'-21'0'0,"42"0"0,-63 0 0,21 0 16,0 0-16,-1 0 16,1 0-1,0 0 16,0 0-31,0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1:49:30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3852 0,'0'-21'0,"0"42"0,0-63 16,-21 63 31,21 0-47,0 22 0,0-1 16,0 0-16,-21 1 0,21 20 0,0-20 15,0 20-15,-21 1 0,21-22 16,-21 0-16,-1 43 0,22-43 15,0-21-15,0 1 16,0-1-16,0 0 0,-21-21 16,0 0-1,21-21-15,0 0 0</inkml:trace>
  <inkml:trace contextRef="#ctx0" brushRef="#br0" timeOffset="231.17">720 3852 0,'0'0'0,"0"-21"0,42 21 16,-21 0-16,0 21 16,-21 1-16,21-1 0,1 0 15,-1 21-15,0 1 0,0-1 0,21 21 16,-20-20-16,-1 20 0,0-20 16,21-1-16,-21 21 0,1-20 15,-1-1-15,0-21 0,0 22 0,-21-22 16,21 0-16,-21 0 0,21 0 15,-21-42 17,0 0-32,0-21 0</inkml:trace>
  <inkml:trace contextRef="#ctx0" brushRef="#br0" timeOffset="463.73">1206 3789 0,'0'-21'0,"0"42"0,0-21 31,0 21-31,0 21 16,0 1-16,-21-1 0,21 0 15,0 22-15,-21-1 0,21 1 16,0-1-16,0-20 0,-21 20 16,21-20-16,0-1 15,-21-21-15,21 21 0,0-20 16,0-1-16,0 0 0,0 0 0,0 0 15,21-21-15,0 0 16,0-21-16</inkml:trace>
  <inkml:trace contextRef="#ctx0" brushRef="#br0" timeOffset="877.22">1566 4064 0,'0'0'0,"0"-21"0,0 0 16,0 42-1,0 0 1,0 0-16,-21 22 0,21-1 0,-21-21 16,21 21-16,0 1 0,0-1 15,0 43-15,0-43 0,0-21 16,0 43-16,21-43 16,0 0-16,0 0 0,1 0 15,-1-21-15,0 0 0,0 0 16,21 0-16,-20 0 0,-1 0 15,0-21-15,21 0 0,1-21 16,-43-1-16,21 1 0,-21 0 16,0-1-16,0 1 0,0-127 15,-21 126-15,-1 1 16,1 0-16,0 21 0,0-1 0,-21 22 16,20 0-16,-20 0 0,21 0 15,-21 0-15,20 22 0,1-1 16,0 0-16,0 0 0,0 21 0,0 22 15,21-43-15,0 85 16,0-85-16,0 0 16,21-21-16,0 0 0,42 0 15,-20 0-15,-22 0 16</inkml:trace>
  <inkml:trace contextRef="#ctx0" brushRef="#br0" timeOffset="1139.36">2349 3831 0,'-42'-21'31,"21"21"-31,21 21 16,0 0-16,0 1 0,0-1 16,0 21-16,0 0 0,0 22 0,-21-22 15,21 22-15,0-22 0,0 0 16,0 1-16,0-1 0,0 0 0,0 1 15,0-22-15,0 64 16,0-64-16,0 0 16,21-21-1,0-21 1,0 0-16</inkml:trace>
  <inkml:trace contextRef="#ctx0" brushRef="#br0" timeOffset="1505.89">2561 4382 0,'85'-22'31,"-64"22"-31,21-21 0,1 0 16,-1 21-16,-21-21 0,43-21 16,-43 20-16,21-20 15,-21 21-15,-21 0 16,0 0-16,0-1 15,-21 22-15,0 0 16,-21 0-16,20 22 0,-20-1 16,21 0-16,-21 0 0,-1 0 0,1 22 15,21-22-15,0 21 16,-22 0-16,43 22 0,0-43 16,0 0-16,0 22 0,0-22 15,21 0-15,1 0 0,-1-21 16,21 0-16,-21 0 0,22 0 15,-1 0-15,0 0 0,43-21 16,-64 21-16,21-21 0,-20 0 16,-1 21-16,21-22 0,-21-41 15,0 42-15,-21 0 0</inkml:trace>
  <inkml:trace contextRef="#ctx0" brushRef="#br0" timeOffset="1739.8">2117 3916 0,'0'0'0,"-22"0"0,22-21 31,43 21-31,-1 0 0,0 0 0,22-21 16,84-1-1,-84 22-15,20 0 0,1-21 0,-22 21 0,1 0 16,-22 0-16,1 0 15,-1 0-15,0 0 0,-21 0 0,-21 21 32,-21-21-32,0 22 0,-64-1 15</inkml:trace>
  <inkml:trace contextRef="#ctx0" brushRef="#br0" timeOffset="2079.25">804 4890 0,'0'0'0,"-106"42"0,-169 64 15,212-64 1,20-21-16,1-21 0,21 21 16,21 1-16,21-22 0,21 0 0,1 0 15,20 0-15,22 0 16,21-22-16,0 1 0,148-21 15,-127 42-15,317-64 16,-296 43-16,0 0 0,-21 0 16,22 0-16,-1 0 0,127-1 15,-169 1-15,0 21 0,-1-21 0,-20 21 16,-21 0-16,20-21 16,-41 21-16,-22 0 0,0 0 15,-21-21-15,0 0 16,0-1-16,0 1 0,0 0 15,0 0-15,0 0 16</inkml:trace>
  <inkml:trace contextRef="#ctx0" brushRef="#br0" timeOffset="2288.19">3916 3895 0,'0'21'78,"0"0"-62,0 0-16,0 0 0,-21 22 15,-1-22-15</inkml:trace>
  <inkml:trace contextRef="#ctx0" brushRef="#br0" timeOffset="2451.5">3937 4487 0,'0'0'0,"0"22"0,21-22 0,-21 21 16,21-21-16,-21-21 62,0-1-62</inkml:trace>
  <inkml:trace contextRef="#ctx0" brushRef="#br0" timeOffset="4445.41">5101 4530 0,'0'0'0,"0"-21"16,21-22 0,-21 22-1,21 0-15,-21-21 0,0 20 0,22-20 16,-1 0-16,-21-1 0,21-20 0,0 21 15,0-22-15,22 1 0,-22 20 16,0 1-16,0 0 0,0-1 16,0 1-16,-21 21 0,0 0 15,-21 21-15,-21 0 0,0 21 16,-1 0-16,1 0 16,0 21-16,-1-20 0,1 20 0,0 0 15,20 1-15,1-1 0,21 0 16,0 1-16,0-1 0,21 0 0,1-21 15,20 22-15,0-1 0,1-21 16,-1 0-16,0 1 0,43 20 16,-64-21-16,21-21 0,-20 21 15,-22 0 1,-22-21-16,1 0 0,-21 0 0,21 0 16,-22 0-16,22-21 0,0 21 15,-21-21-15,21 0 0,-22 0 16,22 21-16,0 0 15,0-21-15,21 42 32,0 0-32,21 0 0,0 0 0,0 0 15,-21 1-15,21-22 0,1 21 0,-22 0 16,21 0-16,0-21 0,0 21 16,0-21-16,43 0 0,-22 0 15,-21 0-15,22 0 0,-1-21 16,0 21-16,43-42 15,-43-1-15,-21 22 0,22 0 16,-22-21-16,21-1 0,-21-41 16,1 63-16,-1-22 0,-21 1 0,0 0 15,0 20-15,21-20 16,-21 63 15,0 22-31,0-22 0,0 21 0,0-21 16,0 22-16,0-1 0,0 0 15,0 1-15,0-1 0,0-21 0,0 21 16,0-20-16,0-1 0,21 0 16,0 0-16,0 0 0,1-21 0,-1 0 15,21 0-15,-21 0 0,0 0 0,22 0 16,-1-21-16,-21 21 16,22-21-16,-22 0 0,21 0 0,0-22 15,-20 22-15,-1-21 0,21-1 16,-21 1-16,-21 0 0,0-22 15,0 22-15,0 0 0,0-1 0,-21 22 16,0-21-16,-64-22 16,43 64-16,0 0 0,-1 0 0,22 0 15,-21 21-15,-1 1 0,1-1 16,21 21-16,-21 0 0,-1 43 16,43-43-16,0 43 15,0-64-15,0 22 0,0-1 16,0-21-16,21 0 0,1 0 15,20 1-15,0-1 0,1 0 0,-1-21 16,43 0-16,-22 0 0,1 0 16,-1-21-16,1 0 0,-1-1 15,-21 1-15,22 0 0,-1-21 0,-20 21 16,-1-22-16,-21 1 0,22 21 16,-22-22-16,-21-20 0,0 42 15,0 0-15,0-1 0,0 44 31,0-1-15,0 0-16,0 21 0,0-21 16,-21 22-16,21-22 0,0 21 0,-22 1 15,22 20 1,0-42-16,0 0 0,0 1 0,0-1 16,0 0-16,-21-21 15,21-21 1,0 0-1,0-1-15,0 1 0,0 0 16,0-21-16,21 21 0,1-22 0,20-63 16,-21 64-16,0 21 15,0 0-15,1 0 16,-1-1-16,21 1 0,-21 21 16,0 0-16,-21 21 15,0 1-15,22-1 0,-1 0 0,-21 0 16,21 21-16,-21-20 0,0 20 15,21-21-15,-21 0 0,21 22 0,-21-22 16,0 0-16,0 0 0,0 21 16,21-42-16,-21 22 0,22-22 31,-22-22-15,21 1-16,-21 0 0,21 0 15,-21 0-15,21-22 0,0-20 16,0 21-16,43-43 15,-43 43-15,0 20 16,22-20-16,-22 21 16,21 21-16,-21 0 0,-21 21 15,21 0-15,-21 0 16,0 22-16,0-1 0,0 0 16,0-20-16,0 41 0,0-21 15,0-20-15,0 20 0,0-21 16,0 0-16,22 22 15,-22-22-15,63 21 16,-42-42-16,22 0 16,-22 0-16,0 0 0,21 0 0,22-21 15,-22 0-15,0 0 16,-20-1-16,20-20 0,-21 21 0,43-64 16,-43 64-16,0-21 0,0-1 15,-21 22-15,0-21 0,0 0 16,-21 42-1,0 21-15,0 0 16,-1 21-16,1-21 0,0 22 0,0-22 16,21 21-16,0-21 0,0 22 0,0-1 15,0-21-15,0 0 16,42 43-16,-21-43 16,1 0-16,-1-21 0,0 0 0,21 0 15,1 0-15,-22 0 16,21-21-16,-21 0 0,0 0 0,22 0 15,-22-22-15</inkml:trace>
  <inkml:trace contextRef="#ctx0" brushRef="#br0" timeOffset="4907.43">9652 4233 0,'0'-21'0,"0"0"15,0 0-15,0 0 0,0 0 16,21-1-16,-21 1 15,0-21-15,0 21 0,0 0 16,21-1-16,-21 44 31,0-1-31,0 21 0,21 0 0,-21 1 16,0 20-16,0 1 0,0 20 16,0-20-16,0 21 0,0-1 0,0 1 15,0 21-15,0-22 0,-21 22 0,0 0 16,0-21-16,0-1 0,0 22 15,-1-21-15,1-22 0,0 1 0,21-1 16,-21 22-16,21-43 0,-21-20 16,21-44-1,0 1-15,21-21 16,0 0-16,0-85 0,0 63 16,1-105-1,-22 84-15</inkml:trace>
  <inkml:trace contextRef="#ctx0" brushRef="#br0" timeOffset="5179.1">9525 4212 0,'0'0'0,"-85"-148"31,85 127-31,0-21 0,0 20 0,0 1 16,21 0-16,1 0 0,20 0 0,0 21 16,22 0-16,-1 0 0,43 0 15,-42 0-15,-1 21 16,1-21-16,-22 42 0,0-21 0,-21 22 15,1 20-15,-22-20 0,0-1 16,-22 0-16,-20 1 0,0-22 16,-64 42-16,64-42 0,-1 1 15,1-1-15,0 0 0,20-21 16,1 0-16,0 0 0,21-21 16,21 0-16,0-1 15,1 22-15,20-21 0,-21 0 16,21 0-16</inkml:trace>
  <inkml:trace contextRef="#ctx0" brushRef="#br0" timeOffset="5525.26">10245 4170 0,'-22'21'0,"22"0"0,-21-21 16,21 21-16,-21-21 0,42 0 31,0 0-31,1-21 15,-1 21-15,0-21 0,0 0 0,21 0 16,-20 0-16,20-1 0,-21 1 16,0 0-16,0 0 0,1 0 0,-22 0 15,0-1-15,0 1 16,-22 21 0,1 0-16,-21 0 0,21 21 0,-22 1 15,22-1-15,-21 0 0,21 21 16,0-21-16,-1 22 0,1-22 15,21 21-15,0-21 0,0 1 0,0-1 16,21 0-16,43 21 16,-22-42-16,-21 21 0,64-21 15,-43 0-15,1 0 0,-1-21 16,0 21-16,1-21 0,41-42 16,-41 41-16</inkml:trace>
  <inkml:trace contextRef="#ctx0" brushRef="#br0" timeOffset="5904.58">11007 3979 0,'0'0'0,"-22"-42"32,1 21-32,0 21 0,0 0 15,0 21-15,0 0 16,-1 0-16,22 1 0,-21 20 0,21 0 16,-21-21-16,21 22 0,-21-1 0,21 0 15,0 1-15,0-22 0,0 21 16,0-21-16,0 22 15,21-22-15,0 0 0,22-21 0,-22 0 16,63 0 0,-41 0-16,-1-21 0,0 0 0,1 0 15,-1-1-15,0 1 0,1 0 16,-22-21-16,0-1 0,0 1 0,-21 0 16,0-1-16,0 1 0,-21-21 15,0 20-15,-21 22 0,-22-21 16,22 42-16,-85 0 15,84 21-15,1 0 16,0 0-16,21 0 0,-22 22 0,1 63 16,42-64-1,0-21-15,0 0 0,0 22 16,85-1-16,-43-42 16,0 21-16,22-21 0</inkml:trace>
  <inkml:trace contextRef="#ctx0" brushRef="#br0" timeOffset="6228.96">11620 3979 0,'0'0'0,"0"-21"0,-21 21 16,21 21 0,-21-21-16,21 22 15,0 20-15,0-21 0,0 21 0,0 1 0,0 63 16,0-43-16,0-21 15,0 22-15,0-1 0,0 1 16,0 84-16,0-63 0,-21-1 16,0 86-16,0-86 0,-22 1 15,22 0-15,0-1 0,-21 1 16,-1 0-16,22-1 0,-21-20 0,21-1 16,-1 1-16,1 21 15,21-64-15,0 0 0,0-42 16,0 0-16,0-1 0,0-20 15,21 0-15,1-22 0,-1 1 16,0-1-16,0 1 0,0-1 16,0 1-16,22-22 0</inkml:trace>
  <inkml:trace contextRef="#ctx0" brushRef="#br0" timeOffset="6512.1">11536 4233 0,'0'0'16,"0"-42"-16,0 0 0,0 21 0,0-22 0,0 22 15,0 0-15,0 0 0,21-22 16,0 22-16,21 0 0,64 0 16,-63 21-1,20 0-15,-21 0 0,1 0 16,84 63-16,-106-41 16,-21 20-16,0 0 0,0-21 15,-21 22-15,-43 41 16,22-41-16,0-22 0,-1 21 0,-20-21 15,20 1-15,1-1 0,-43 21 16,64-21-16,0-21 0,0 0 16,21-21-1,0 0-15,21 0 0,0 0 0,0-22 16,22 1-16,-22 0 0</inkml:trace>
  <inkml:trace contextRef="#ctx0" brushRef="#br0" timeOffset="6738.97">12552 3577 0,'0'0'0,"-21"21"15,-1 1-15,1-1 0,0 21 16,21-21-16,-21 22 0,0-1 16,0 0-16,-1 22 0,22-22 0,-21 0 15,0 22-15,21-22 0,-21 1 16,21-1-16,0 21 0,0-20 15,0-22-15,0 21 0,21-42 16,0 0-16,0 0 16,1 0-16,-1 0 0,21-21 0,-21 0 15</inkml:trace>
  <inkml:trace contextRef="#ctx0" brushRef="#br0" timeOffset="7043.97">12658 4106 0,'21'0'31,"0"0"-31,0-21 0,0 21 16,0-21-16,1 0 0,-1 21 15,21-42-15,0 20 16,-20 1-16,-22 0 0,21 21 16,-21-21-16,0-21 0,0 20 15,-21 22-15,-22-21 0,22 21 16,-21 0-16,21 0 15,-22 21-15,22 1 0,-21-1 0,21 0 0,-1 21 16,1 1-16,0 41 16,21-63-16,0 22 0,21 20 15,0-42-15,1 1 0,41 20 16,-42-42-16,22 0 0,-1 0 16,0 0-16,1 0 0,105-64 15,-106 43-15</inkml:trace>
  <inkml:trace contextRef="#ctx0" brushRef="#br0" timeOffset="7839.44">14626 3874 0,'0'0'0,"0"-22"0,0 1 0,0 0 16,0 0-16,0 0 0,0 0 15,0 42 17,0 0-32,0 0 0,0 21 15,0-20-15,0 41 0,0-21 16,0 43-16,0-43 16,-21 1-16,21 20 0,0-20 15,0-1-15,21-63 31,-21 0-31,21-1 16,0 1-16,1-21 0,-22 0 16,21-1-16,42-84 15,-42 106-15,1-21 0,-1 21 16,0-1-16,21 1 16,-21 42-16,-21 1 0,22-1 15,-22 0-15,0 21 16,0 22-16,21-22 0,-21 0 15,21-20-15,-21 20 0,21-21 16,-21 0-16,21 0 0,0 1 0,1-1 16,41-21-16,-42 0 0,22 0 15,-1 0-15,-21-21 0,21-1 16,1 1-16,-22 0 0,21 0 0,-21-21 16,22-43-16,-22 43 15,-21-1-15,21-63 0,-21 64 16,0 21-16,0-43 15,0 43-15,0 0 0,0 42 32,0 0-32,0 1 0,0-1 0,0 21 15,0-21-15,0 22 0,0-1 16,0 0-16,0-21 0,0 64 16,0-64-16,0 0 0,0 22 15,0-22-15,0 0 0,42-21 16,-20 0-16,-1 0 15,0 0-15,21-21 0,-21 0 0,1 0 16,20-1-16</inkml:trace>
  <inkml:trace contextRef="#ctx0" brushRef="#br0" timeOffset="8048.19">16002 3747 0,'-21'-22'31,"0"22"-31,21 22 0,-22-1 0,22 0 15,0 0-15,-21 21 0,21-20 16,-21 20-16,21 0 0,0-21 16,0 22-16,0-1 0,0-21 0,0 22 15,0-22-15,0 0 0,0 0 16,0 0-16,21-21 16,0 0-16,1-21 0,-1 0 15,0 0-15,0 0 0,0-22 16</inkml:trace>
  <inkml:trace contextRef="#ctx0" brushRef="#br0" timeOffset="8423.98">16150 3408 0,'-21'-21'0,"42"42"0,-63-63 0,-1 20 16,22 1-16,-21 21 0,21 0 16,-64 21-16,64 1 15,-21-1-15,20 42 0,1-20 16,21 20-16,0-21 0,0 1 15,0-1 1,0 0-16,21-20 0,43-1 16,-22 0-16,-21-21 0,22 0 15,-1 0-15,85-21 16,-85 0-16,1-1 0,-22-20 0,0 21 16,0-21-16,-21-1 0,0 1 15,0 0-15,0-1 0,-42 22 0,21-21 16,0 21-16,-1-1 0,-41 1 15,21 21-15,20 0 0,1 21 16,-21 1-16,21-1 0,0 21 16,-1-21-16,1 22 0,0-1 0,0 85 15,21-106 1,0 43-16,0-22 16,42 0-16,-21-21 15,22-21-15,-1 0 0,0 0 16</inkml:trace>
  <inkml:trace contextRef="#ctx0" brushRef="#br0" timeOffset="8888.37">16743 3450 0,'0'0'16,"0"-21"-16,0-64 16,-21 128 15,-1-22-31,22 21 0,0 1 15,-21-1-15,0 0 0,0 1 0,21 20 16,-42 43-16,42-64 16,-22 22-16,22-22 0,-21 0 0,21 22 15,0 21-15,0-43 0,0-21 16,0 0-16,0 0 0,21 1 16,1-1-16,-1-21 0,0 0 0,21 0 15,-21 0-15,22-21 0,-22-1 16,21-20-16,22-21 0,-43-1 15,21 22-15,22-64 0,-43 42 16,0 1-16,0-1 16,0 1-16,1-1 0,-22 1 0,0 21 15,0-1-15,0 22 0,0 0 16,0 0-16,0 42 16,0 0-16,-22 0 0,1 22 15,0-1-15,21 21 0,0-20 0,-21-1 16,0 22-16,21-22 0,0 21 0,0-20 15,0-1-15,0 0 0,0 43 16,0-43-16,0-20 0,21 20 16,0-21-16,21-21 15,-20 21-15,62-21 0,-41 0 16,126-21-16</inkml:trace>
  <inkml:trace contextRef="#ctx0" brushRef="#br0" timeOffset="9603.86">18965 3831 0,'0'0'0,"0"-21"0,0-85 32,-21 85-32,0 21 15,0-21-15,0 0 0,-1 21 0,-20 0 16,0 0-16,21 0 0,-43 0 15,22 21-15,-1 0 0,-20 0 0,21 22 16,-43-1-16,21 0 16,1 22-16,42-43 0,0 21 15,21 22-15,0-43 0,0 0 16,0 0-16,21 0 0,21 1 16,64-1-16,-64-21 15,22 0-15,-22 0 0,0-21 16,1-1-16,41-20 0,-62 0 15,20 21-15,0-43 16,-21 43-16,22-43 16,-43 43-16,0 0 0,0 0 0,21 0 15,-21 0 1,0 42 0,0 0-16,0 0 15,0 0-15,-21 22 0,21-22 16,-21 21-16,-1 0 0,1 22 0,21-1 15,-21-20-15,21 20 0,-21 149 16,21-127-16,0-22 16,0 22-16,0-1 0,0 1 0,0 0 15,0-1-15,21 1 0,-21 148 16,0-148 0,0-1-16,-21 43 0,0-63 15,-22 42 1,1-64-16,0 0 0,-43 22 0,22-43 15,-128 21 1,149-42-16,-1-21 0,1 0 16,0-21-16,-43-85 15,64 63-15,21-21 0,0 22 0,0-22 16,0 1-16,21-107 16,0 85-16,22 22 0,41-86 15,-41 86-15,-1-1 0,21 21 0,1 1 16,-22-1-16,22 1 15,-1-1-15,1 22 0,-1-21 0,43-22 16,-42 43-16,-1-1 16,-21 22-16</inkml:trace>
  <inkml:trace contextRef="#ctx0" brushRef="#br0" timeOffset="10204.87">19262 3958 0,'0'-21'31,"21"0"0,0 21-31,0-21 0,0 21 16,22-21-16,-22-1 0,0 22 0,21-21 15,-21 0-15,1 0 0,20 0 16,-21 0-16,-21-1 0,0 1 16,-21 21-1,-21 0-15,-22 0 16,43 21-16,-21 1 0,-1-1 0,22 0 15,0 0-15,-21 21 0,20-20 16,1-1-16,21 21 0,0-21 0,0 22 16,0-22-16,0 0 15,21 21-15,22-21 0,-22 1 16,21-1-16,1-21 0,-1 0 16,0 0-16,1 0 0,-1 0 0,21-21 15,-20-1-15,-1 1 0,0 0 0,1-21 16,-1 21-16,0-22 0,1 1 15,-1 0-15,-21-1 0,0-20 16,1 20-16,-1 1 0,21-64 16,-21 64-16,-21 0 0,0-22 15,0 43-15,21 0 0,-21 0 16,0 42 15,0 0-31,0 21 0,-21-21 16,21 22-16,-21-1 0,0 0 15,21 1-15,0-22 0,-42 148 16,42-126-16,-22-22 16,22 21-16,0 0 0,0 43 15,0-64-15,0 0 16,22-21-16,-1 22 16,21-22-16,-21-22 15,0 1-15,1 0 0,-1 0 16,42-64-1,-42 43-15,1 21 0,-22-43 0</inkml:trace>
  <inkml:trace contextRef="#ctx0" brushRef="#br0" timeOffset="10438.43">19981 3598 0,'0'0'15,"21"-21"1,1 21-16,-1 0 15,21 0-15,-21 0 0,0 0 0,22 0 16,-1 0-16,-21 0 0,22 0 16,-22 0-16,0 0 0,0 0 0,0 0 15,0 0-15,1 0 0,-22-21 47,-22 21-31,1 0-16,0 0 0,0 0 0</inkml:trace>
  <inkml:trace contextRef="#ctx0" brushRef="#br0" timeOffset="10584.34">20214 3683 0,'0'0'0,"-21"0"15,0 0 16,0 0-31,-1 0 16</inkml:trace>
  <inkml:trace contextRef="#ctx0" brushRef="#br0" timeOffset="15101.31">1249 6096 0,'0'-21'31,"0"0"-15,21 0-16,-21-1 0,0 1 16,0 0-16,21 21 0,-21-21 15,0-21-15,0 20 0,-21 1 32,0 21-32,0 0 0,-22 21 15,22 1-15,0-1 0,0 0 16,-22 21-16,22-21 0,-21 22 15,21-1-15,-22 64 16,22-64-16,0 1 0,21-1 0,0 0 16,0 1-16,0-1 0,0 0 15,21-21-15,0 1 0,1-1 16,20 0-16,-21 0 0,21-21 0,1 0 16,-1 0-16,22 0 0,-22-21 0,0 0 15,1 0-15,20-1 16,-21-20-16,1 21 0,-1-21 0,-21-1 15,0 1-15,1 21 0,-1-64 16,-21 64-16,0-21 0,0 20 16,0 1-16,0 0 15,-43 21-15,22 0 0,0 0 16,0 0-16,0 0 0,42 0 31,0 0-31,21 0 16,-20 0-16,-1 0 0,21 0 15,-21 0-15,0 0 0,1 0 0,20 0 16,-21 0-16,0 0 16,0 0-16,1 42 15,-22-20-15,0-1 16,0 0-16,0 0 0,0 43 16,0-43-16,-22 21 0,22-21 15,0 0-15,0 22 0,0-22 0,0 0 16,0 0-16,0 0 0,0 1 15,22-22-15,-1 0 0,0 0 16,0 0-16,21 0 0,-20 0 16,-1-22-16,21 1 0,64-42 15,-64 20 1,1 22-16,-1 0 0,-21-21 0,64-43 16,-64 43-1,-21 21-15,0-22 0,0 22 16,-21 0-1,0 21-15,-1 0 0,1 0 0,0 0 16,-21 21-16,21 0 16,-1 0-16,1 1 0,21-1 0,-21 21 15,21-21-15,-21 85 16,21-64-16,0-20 0,0 20 16,0-21-16,42 43 15,-21-64-15,1 21 0,-1-21 16,21 0-16,0 0 0,64 0 15,-42-21-15,20-1 0,-20 22 16,-1-21-16,22 0 0,-21 0 16,-1 0-16</inkml:trace>
  <inkml:trace contextRef="#ctx0" brushRef="#br0" timeOffset="15969.93">3260 6202 0,'0'-21'16,"0"42"-16,0-85 0,0 43 0,0 0 15,0-21-15,-22 21 0,1-1 16,0 1-16,0 21 0,0 0 15,0 0-15,-22 0 0,22 0 16,0 21-16,-21 22 0,20-22 16,-20 0-16,21 21 0,0-20 15,0 20-15,-22 0 0,43 1 16,-21-22-16,21 21 0,0 22 16,0-22-16,0-21 0,0 21 15,0-20-15,21-22 0,0 21 0,1-21 16,-1 0-16,0 0 0,42 0 15,-41 0-15,-1-21 0,42-43 16,-42 43-16,1-21 0,-1-1 16,0 1-16,0 0 15,-21-43-15,21 43 0,-21-1 0,0-20 16,0 42 0,0-1-16,0 1 0,-21 21 15,0 21 1,21 1-16,-21 20 0,21-21 15,-21 21-15,21-20 0,0 20 16,0-21-16,0 21 0,0-20 0,0 20 16,0-21-16,0 43 15,21-43-15,0 0 0,-21 0 16,21 0-16,0-21 0,43 0 16,-43 0-16,21 0 0,22-21 15,-22 0-15,-21 0 0,43-43 16,-22 22-16,-21 0 15,0-1-15,1-20 0,-22 20 0,0 1 16,21-64-16,-21 43 16,0 20-16,0 22 0,0-21 0,0 21 15,0-22-15,0 22 16,-21 21-16,-1 0 16,22 21-16,-21 1 0,21 20 0,-21-21 15,21 21-15,0 1 0,0-1 16,0 22-16,0-22 0,0 0 0,0 1 15,0-1-15,0 21 0,0-20 16,0-1-16,0-21 0,0 22 16,21-22-16,0 21 0,1-21 15,-1-21-15,0 21 0,21-21 0,-21 0 16,22 0-16,41-21 16,-41 0-16,-1 0 0,0 0 0,1-22 15,-22 22-15,21-21 0,1-22 16,-43 43-16,0-21 0,0 0 15,0 20-15,-22 22 16,1 0 0,0 0-16,-21 22 0,21-1 0,-1 0 15,22 0-15,-21 0 0,21 22 16,0-22-16,0 21 0,0-21 16,0 64-16,21-64 15,1 0-15,-1-21 0,0 0 16,0 0-16,43 0 15,-43 0-15,21-21 0,-21 21 16,22-21-16,-1-21 0,21-1 0</inkml:trace>
  <inkml:trace contextRef="#ctx0" brushRef="#br0" timeOffset="16189.82">3281 5948 0,'0'0'0,"-21"21"0,84-21 31,-21 0-31,1 0 0,20 0 0,-20 0 0,20 0 16,-21 0-16,22-21 0,-22 21 15,1-21-15,-1 21 0,0 0 0,1 0 16,-22-21-16,0 21 0,21 0 0</inkml:trace>
  <inkml:trace contextRef="#ctx0" brushRef="#br0" timeOffset="18695.32">5186 6075 0,'0'0'0,"0"-21"0,0 0 0,0-1 15,0 1-15,0 0 0,0 0 16,0 0 0,-21 21-1,21 21-15,0 0 0,0 0 0,0 0 16,0 22-16,0-1 0,0 0 15,0 1-15,0-1 0,-22 0 0,22 43 16,0-43-16,0 1 16,0-22-16,0 21 0,-21-21 0,21 22 15,0-64 17,0-22-32,21 22 0,-21-21 15,0 21-15,0-22 0,22 1 16,-22 0-16,21-1 0,0 1 0,-21 0 15,21 20-15,-21-20 16,21 21-16,22-43 16,-22 43-16,0 21 0,0 0 15,-21 21-15,42 22 16,-20-22-16,-1 0 0,21 43 16,-42-22-16,21 0 0,0-21 15,1 22-15,-1-22 0,-21 21 0,21-21 16,0 1-16,0-1 0,-21 0 0,21-21 15,1 0-15,41 0 16,-42-21-16,0 21 0,1-21 16,-1-1-16,0-20 0,21-21 15,1 41-15,-22-20 0,-21 0 16,42-22-16,-21 22 16,0 0-16,-21-1 0,22 22 15,-22 0-15,21 0 0,0 42 31,-21 21-31,0-21 0,0 1 16,0 20-16,0 0 0,0-21 16,0 22-16,0-1 0,0 0 15,0-20-15,0 20 0,42 43 16,-42-64-16,21 0 0,1-21 16,-1 0-16,0 0 0,0 0 15,0 0-15,22 0 0,-22-21 16,0 0-16,127-85 15,-127 63-15,22 22 16,20-63-16,-42 41 16,22-20-16,-22 42 0,-21-1 15,21 1-15,-21 42 32,0 1-32,-21-1 0,21 0 15,-21 0-15,-1 21 0,22-20 16,0 20-16,-21-21 0,21 0 15,-21 22-15,21 41 16,0-63-16,0 1 0,21-1 16,0-21-16,22 0 15,-1 0-15,-21 0 0,0 0 16,22 0-16,-1-21 0,22-22 16,-43 22-16,21-21 0,-21 21 0,0-1 15,1-20-15,-22-43 16,0 64-16,0-21 0,-64 0 15,22 20-15,-22 1 16,22 21-16,0 0 0,-1 0 16,22 0-16,42 0 15,0 0 1,1 0-16,41 0 0,-21 0 16,1 0-16,84 0 0,-64-21 15,1 21-15,-1 0 0,1-21 16,20 21-16,65-21 0,-86 21 15,1-21-15,20 21 0,-41 0 16,-1 0-16,21 0 0,-105 0 31,21 21-31,-21 0 0,-1 0 16,1 0-16,0 0 0,-1 1 0,22-1 16,-21 0-16,-22 42 15,22-41-15,21 20 0,0-21 16,21 0-16,0 22 0,0-22 0,0 0 15,0 0-15,0 0 0,21 22 16,0-43-16,0 0 0,0 0 16,22 0-16,-1 0 0,-21 0 15,64-22-15,-43 1 0,0 0 16,1 0-16,-1 0 0,-21 0 0,43-64 16,-43 43-16,0-1 15,0-63-15,-21 22 16,0-43-16,0 63 0,0 1 15,0-1-15,0 22 0,0 0 16,0-1-16,-21 1 16,0 42-1,21 21-15,-21 21 0,21 1 16,0-1-16,0 0 0,0 1 16,0 20-16,0 107 15,0-128-15,0 21 0,0-20 0,0-1 16,0 0-16,0 1 0,0 20 15,21-42-15,0 1 0,21 20 16,1-42-16,-1 0 16,0 0-16,-20 0 0,41 0 15,-42-21-15,0 0 16,22-22-16,-22 22 16,0-21-16,0 21 0,-21-22 0,0 22 15,21-64-15,-21 64 16,0 42 15,-21 1-31,21-1 16,0 21-16,0-21 0,-21 22 15,21-22-15,0 0 0,0 0 16,0 0-16,0 0 0,0 1 0,0-1 16,21 0-16,0-21 15,1 0-15,-1 0 0,0 0 16,0 0-16,0 0 0,0-21 15,1 0-15,-1-1 0,0 1 16,21-21-16,-21 21 0,1 0 16,-1-22-16,0 22 0,-21-21 15,21-1-15,0 43 0,-21-21 16,0 42 15,0 1-31,-21-1 0,21 0 0,-21 0 16,21 0-16,0 0 0,-21 1 15,21 41 1,0-42-16,0 0 0,0 1 16,21-22-16,0 21 15,0-21-15,0 0 0,22 0 16,-1 0-16,-21 0 0,22-43 16,-22 22-16,0 0 0,21-21 15,-21-1-15,1 22 0,20-85 16,-42 64-16,0-21 0,0-1 15,21 1-15,-21-1 0,0-84 16,0 106-16,0 20 16,0 1-16,0 0 0,0 0 15,-21 21-15,0 21 16,21 0-16,0 0 0,-21 22 16,21-1-16,-22 0 0,22 1 15,0 20-15,0 22 0,0-22 16,0-20-16,0-1 0,0 0 15,0 1-15,0-1 0,0 0 0,0-20 16,0-1-16,0 21 16,22-21-16,-1 0 0,0-21 15,0 0-15,0 0 0,0 0 0,22 0 16,-22 0-16,21-21 0,43-21 16,-64 21-16,0 0 15,0-22-15,1 22 0,-1 0 0,-21-21 16,0-1-16,0 22 0,0-21 0,0 21 15,0-1-15,0 1 0,-43 21 16,22 21-16,0 1 16,0 20-16,21-21 0,-21 0 15,21 43-15,0-22 0,0-21 16,0 43-16,0-43 0,21 0 16,0 0-1,0-21-15,22 0 0,-22 0 0,0 0 16,21 0-16,22-21 15,-43 0-15,21 0 0</inkml:trace>
  <inkml:trace contextRef="#ctx0" brushRef="#br0" timeOffset="19211.66">10774 5800 0,'0'0'0,"42"-43"16,-21 22-16,-21 0 16,21 21-16,1 0 0,-1 21 15,-21 0-15,0 1 0,0 20 16,0 0-16,0 1 0,0-1 0,0 21 15,0-20-15,0 20 0,0 1 0,0 20 16,-21-20-16,-22 275 16,22-255-16,0 1 15,0 63-15,0-84 0,-1 41 16,22-62-16,0-1 16,0 0-16,0-20 15,0-65-15,0 1 16,22 21-16,-1-22 0,0 1 15,21-148 1,-21 126-16,-21-21 0</inkml:trace>
  <inkml:trace contextRef="#ctx0" brushRef="#br0" timeOffset="19518.96">10837 5969 0,'-21'-21'0,"42"42"0,-63-63 0,21 21 15,0-1-15,21 1 0,0 0 16,0 0-16,0 0 0,21 0 0,21-1 15,0 22-15,1-21 0,20 0 0,1 21 16,-1 0-16,1 0 0,84 0 16,-85 21-16,-20 0 0,41 22 15,-62-22-15,-1 42 16,-21-20-16,-21-22 16,-22 0-16,-63 43 0,43-43 15,-22 0-15,1 21 0,20-21 16,1-21-16,-64 43 0,84-22 15,22-21-15,-21 0 0,63 0 32,0 0-32,21 0 0,1-21 15,-1 0-15,22 21 0,-22-22 16,21 1-16,1 0 0,-1 0 0,22 0 16</inkml:trace>
  <inkml:trace contextRef="#ctx0" brushRef="#br0" timeOffset="20159.21">11853 5757 0,'0'0'0,"0"-21"0,0 0 16,0 0-16,-21 21 31,21 21-31,-21 21 16,0-20-16,0-1 0,-1 21 0,1 0 16,0-20-16,21 20 0,-21 0 0,0 1 15,21-22-15,-21 21 0,21-21 16,0 22-16,0-22 0,0 0 15,21-21-15,0 0 0,0 0 16,0 0-16,22 0 0,-22 0 16,21 0-16,-21-21 0,64 0 15,-64-1-15,43-41 16,-43 42-16,0 0 0,-21-43 16,0 22-16,0 21 0,-21-22 15,-22 22-15,22 21 0,-21 0 16,21 0-16,-22 0 0,1 0 0,21 0 15,0 0-15,0 0 0,-1 0 16,44 0 0,20 0-16,-21 0 0,21 0 15,1 0-15,-1-21 0,0 21 16,64-21-16,-63 0 16,-1 21-16,0-22 0,1 22 15,-1 0-15,0 0 0,1 0 0,-22 0 16,21 0-16,-42 22 15,0-1 1,0 0-16,0 21 0,-21-21 16,0 22-16,0-22 0,21 21 15,0 1-15,-22-1 0,1 21 16,21-20-16,-21 20 0,21 1 0,0 20 16,0-20-16,0 21 0,0 126 15,0-147-15,0 20 16,0-20-16,0-1 0,-42 107 15,42-128-15,0 0 0,-21 1 16,-1-22-16,22 0 0,0-42 31,0 0-31,0-22 0,22 22 0,-1-21 16,0 0-16,0-22 0,0 22 0,0-22 16,1 1-16,-1-22 0,0 22 15</inkml:trace>
  <inkml:trace contextRef="#ctx0" brushRef="#br0" timeOffset="20455.98">12552 5969 0,'0'0'16,"0"-42"-16,0 21 0,0-1 0,0-20 15,21 21-15,-21 0 0,21 0 16,0-1-16,0 1 0,22 21 16,-22 0-16,21-21 0,22 21 15,-22 0-15,0 0 0,1 21 16,-22 0-16,21 1 0,-42-1 0,0 42 15,0-42-15,-42 64 16,0-43-16,-1-20 16,1-1-16,-22 0 0,22 0 0,-43 21 15,43-42-15,0 22 16,21-22-16,-22 0 0,43 21 16,-21-21-16,42 0 31,0 0-31,1 0 0,20-21 15,-21-1-15,21 1 0,1 21 0,-1-21 16</inkml:trace>
  <inkml:trace contextRef="#ctx0" brushRef="#br0" timeOffset="20819.66">13441 5715 0,'0'-21'0,"0"42"0,0-63 0,0 21 15,0-1-15,0 1 16,-21 0-16,-1 21 0,1 0 15,0 0 1,-21 64-16,42-43 0,0 21 16,-21 43-16,-1-43 0,22 0 15,0-20-15,0 20 0,0-21 16,22 43-16,-1-43 0,0-21 16,42 21-16,-41-21 0,20 0 15,-21 0-15,21 0 0,-20-21 16,-1 21-16,21-21 0,-21-1 0,0 1 15,-21-21-15,22 21 16,-22-22-16,21 1 0,-21-21 16,0 20-16,0 1 0,0 21 15,0-22-15,0 22 0,0 0 16,0 42 0,0 0-1,0 1-15,0-1 0,0 0 16,0 0-16,21-21 15</inkml:trace>
  <inkml:trace contextRef="#ctx0" brushRef="#br0" timeOffset="21171.34">14182 5630 0,'0'0'0,"0"-21"0,0 0 0,0 0 15,0 0-15,-22 0 0,1-1 16,0 22-1,21 22-15,0-1 16,0 0-16,0 21 0,0 1 16,0-1-16,0 0 0,0 64 15,0-64-15,0 22 0,0-22 0,0 22 16,0-1-16,-21 128 16,21-107-16,-21-20 0,0 21 15,21-1-15,-22-20 0,-20 84 16,21-85-16,0 1 0,0 42 15,-1-64-15,1 22 0,0-22 16,21-21-16,0 21 0,0-20 16,0-44-1,21 1 1,0-21-16,22 21 0,-22-22 16,21 1-16,1 0 0,-1-22 15,0 1-15,43-64 0,-43 63 0</inkml:trace>
  <inkml:trace contextRef="#ctx0" brushRef="#br0" timeOffset="21439.41">14287 5821 0,'0'0'0,"-42"-42"15,21-22 1,21 22-16,0 21 0,0-1 0,0 1 0,21 0 16,0 0-16,22 21 0,-1-21 0,0 21 15,1-21-15,-1 21 0,21 0 16,-20 0-16,-1 0 0,0 0 0,43 21 15,-43 0-15,1 21 16,-22 1-16,-21-22 0,0 21 16,0-21-16,0 22 0,-21-22 0,-22 21 15,1-21-15,0 0 16,-43 22-16,43-43 0,-22 21 16,-42 0-16,64-21 0,21 21 15,-21-21-15</inkml:trace>
  <inkml:trace contextRef="#ctx0" brushRef="#br0" timeOffset="21591.9">14457 6075 0,'0'0'16,"-21"21"0,-1-21-16,22-21 62,0 0-62</inkml:trace>
  <inkml:trace contextRef="#ctx0" brushRef="#br0" timeOffset="23559.45">16997 6011 0,'0'0'0,"63"0"16,-42 0-1,1-21-15,41 0 16,-42 0-16,0 0 0,22 0 0,-22-22 16,0 22-16,0-42 0,-21 20 15,0 1-15,0-43 16,-21 43-16,0 0 0,-21-1 16,-1 22-16,1-21 0,-85 21 15,85 21-15,-1 0 0,-20 0 16,20 21-16,1 0 0,-43 64 15,43-43-15,21 0 0,-21 22 16,20-22-16,-20 149 16,42-149-16,0-21 15,21 21-15,0-20 0,22-1 16,41-21-16,-41 0 0,-1 0 16,64 0-16,-43-21 0,1 21 15,-1-43-15,1 22 0,-22 0 16,22-21-16,-22 20 0,0-20 0,1 0 15,-1-43-15,-21 43 16,-21-1-16,21 22 0,-21-21 16,0 21-16,0 0 0,0-1 15,0 1-15,-21 21 0,0 0 16,0 21-16,21 1 0,0-1 16,-21 0-16,21 21 0,-21-21 15,21 22-15,0-22 0,0 21 0,0 1 16,0-22-16,0 21 0,21-21 0,0 0 15,0 1-15,0-1 0,64 0 16,-64-21-16,127 0 16,-105 0-16,20-21 15,-21 0-15,1-1 0,-1 22 0,64-84 16,-85 41 0,0 22-16,0-21 0,1 0 15,-22 20-15,0 1 0,0-21 0,0 21 16,-22 42-1,1 0 1,21 0-16,-21 0 0,21 22 0,-21-22 16,0 21-16,21-21 15,-21 22-15,21-22 0,-22 21 0,22 1 16,0-22-16,-21 0 0,21 0 16,21-21 15,1-21-16,-22 0-15,21 0 0,0-1 0,-21 1 16,21 0-16,0-21 0,-21-1 16,21 22-16,1-21 0,-1 0 0,0 20 15,0-20-15,0 21 16,0 21-16,1 0 0,-1 0 16,21 21-16,-42 0 0,21 22 15,0-22-15,1 0 0,-1 21 16,0-21-16,-21 1 0,21 20 15,21 0-15,-42-21 0,22 1 16,-1-1-16,0-21 0,0 21 16,0-21-16,43 0 15,-43 0-15,0 0 16,0-21-16,0-22 16,1 22-16,-22 0 0,21-21 15,0 21-15,0-22 0,64-84 16,-43 85-16,-21 0 0,22-1 15,-22 22-15,21 0 0,22-21 16,-22 42-16,64 0 16,-85 0-16,21 21 15,-21 0-15,1 0 0,-1 0 0,0 22 16,-21-22-16,0 0 0,0 21 16,0 1-16,0-22 15,0 0-15,0 21 0,-21-42 16,21 21-16,0-42 31,0 0-31,-21 0 16,21 0-16,0 0 15,0-22-15,0 22 0,-43-42 16,22 41-16,0-20 0,21 21 16,-21 0-16,0 0 0,-43-22 15,43 43-15,0 0 16,0 0-16,-1 0 15,1 0-15,-21 21 0,-43 43 16,64-22-16,-21 1 16,21-1-16,-1-21 0,-20 21 0,0 85 15,42-84-15,0-22 16,0 21-16,0-21 0,42 43 16,-21-43-16,0 0 15,1-21-15,20 0 0,-21 0 16,21 0-16,1 0 0,-22 0 0,21 0 15,22-21-15,-22 0 16,-21 0-16,22 0 0,-1-1 16,-21-20-16,64-106 15,-43 106-15,0-85 16,1 84-16,-22-20 0,0-64 16,0 63-16,0 1 0,-21 20 15,0 1-15,0-21 0,0 41 0,0-41 16,0 42-16,0 0 0,0 42 31,-21 0-31,21 21 0,-21-21 16,21 22-16,0-1 0,0 0 15,-21 22-15,21-22 0,-21 1 16,21 20-16,0-21 0,-21 22 0,21 42 16,0-64-16,-22 0 15,22 1-15,0-1 0,0 0 0,0 1 16,0-22-16,0 0 0,0 0 15,0 0-15,22 1 0,-22-1 0,21-21 16,0 0-16,0 0 16,21 0-16,-20 0 0,62 0 15,-63-21-15,43-1 16,-43 22-16,0 0 0,0-21 16,-21 0-16,0 0 15</inkml:trace>
  <inkml:trace contextRef="#ctx0" brushRef="#br0" timeOffset="23759.33">19918 5906 0,'-21'0'31,"-1"0"-15,22 21-1,0-42 48</inkml:trace>
  <inkml:trace contextRef="#ctx0" brushRef="#br0" timeOffset="27695.9">952 8192 0,'-21'0'0,"21"21"15,0 0-15,0 0 16,-21 0-16,21 0 16,-21-21-16,21 22 15,-21-22-15,21-22 47,0 1-47,0 0 0,21 0 16,0 0-16,0-22 0,0 1 15,1-21-15,41-43 16,-21 63-16,-20-20 0,62-64 16,-41 85-16,-1-22 0,21-42 15,-63 64-15,0 0 0,0 20 16,0 1-16,-21 21 0,-42 21 15,20 1-15,1-1 16,0 0-16,-22 21 0,43 1 0,-21-1 16,21-21-16,-22 21 0,43 1 15,0 20-15,0-42 0,0 1 16,21 20-16,1-21 0,20 0 16,-21 22-16,21-22 0,1 0 15,63 21-15,-64-21 0,0 1 16,1-1-16,-1 0 0,0-21 15,-21 21-15,-21 0 16,0 0-16,0 1 0,-21-22 16,0 0-16,-21 0 0,-1 0 15,22 0-15,-21-22 16,0 22-16,-1-21 0,1 0 0,21-21 16,-22 21-16,22-22 0,-21 1 15,21 21-15,21 0 0,-21-1 16,21 44-1,0-1 1,21 0-16,0 0 0,0 21 0,21-20 16,-20 20-16,-1 0 0,0-21 15,0 22-15,21-22 0,-20 0 0,20 0 16,0 0-16,-21-21 16,22 0-16,-1 22 0,-21-22 0,22 0 15,-1 0-15,0-22 0,1 22 16,84-84-16,-85 41 15,-21 22-15,21-42 0,1 20 16,20-84-16,-42 85 16,1 0-16,-1-1 0,-21 1 15,0 21-15,0 0 0,0 0 16,0 42 15,0 0-31,0 0 0,0 21 0,-21-20 16,21 20-16,0 0 0,0 1 15,0-1-15,0 21 0,-22-20 16,22-1-16,0 0 0,0-20 0,0 20 16,22-21-16,-22 0 0,42 22 15,-21-43-15,0 0 0,43 0 16,-43 0-16,21-22 16,22-20-16,-22 21 0,-21 0 15,22-22-15,-1 22 0,-21-21 16,43-43-16,-64 22 15,0 20-15,0 1 0,0 0 0,0-1 16,-22 22-16,-20-63 0,0 62 16,-1 1-16,1 21 15,-21 0-15,20 0 0,-41 0 16,41 0-16,1 21 0,21 1 16,-22-1-16,22 21 0,0 22 15,21-22-15,0 0 0,0 43 16,21-43-16,0-21 0,1 22 15,-1-22-15,21 21 0,64-21 16,-64 1-16,22-22 0,63 0 16,-64 0-16,1-22 15,-1 22-15,1-42 0,-1 21 0,1 0 16,42-43-16,-64 22 16,-21 21-16,0-22 0,0 22 15,1-21-15,-22 0 0,0 20 16,0 1-16,0 42 31,0 1-31,0-1 16,-22 0-16,22 0 0,0 21 0,0-20 15,0 20-15,-21-21 0,21 21 16,0-20-16,-21 20 0,21 0 16,0-21-16,0 1 0,0-1 0,0 0 15,-21-21-15,21 21 16,0-42-1,0 0 1,0-22-16,0 22 0,0-21 16,0 0-16,21-1 0,0-41 15,0 41-15,1 22 0,-1-21 16,0-1-16,0 22 0,0 0 16,0 21-16,1 0 0,-1 0 15,0 0-15,0 21 0,0-21 0,0 21 16,1 1-16,-22 20 0,21-21 15,0 21-15,-21-20 0,0 20 0,21 0 16,0 22-16,-21-43 16,0 21-16,0-21 0,0 1 15,0-1-15,0 0 0,0 0 16,21-21 0,1 0-16,-1-21 15,0-21-15,0 20 0,0-20 16,0 0-16,1-1 0,-1 1 0,0 0 15,21-1-15,-21 1 0,1 21 0,20-21 16,-21-1-16,64-20 16,-64 63-16,0 0 0,0 0 15,-21 21 1,0 0-16,0 0 16,0 22-16,0-22 0,-21 21 0,21-21 15,0 22-15,-21-1 0,21 0 16,0 1-16,0 41 0,21-63 15,0 22-15,0-22 16,1 0-16,105 0 0,-106-21 16,42 0-16,-20 0 0,-1-21 15,0 0-15,64-43 16,-64 43-16,1-21 0,63-85 16,-85 85-16,0-1 0,0-20 15,-21 42-15,0-22 0,0-20 16,-21 42-16,-43 21 15,43 0-15,-42 42 16,42-21-16,-1 0 0,1 22 16,21-1-16,0-21 0,0 21 0,0 1 15,0-1-15,0 0 0,21 1 16,-21-22-16,43 21 0,-22-21 0,0 1 16,0-1-16,22-21 0,-22 0 15,63 0-15,-41 0 0,-22 0 16,64-43-16,-64 22 0,21 0 15,-21 0-15</inkml:trace>
  <inkml:trace contextRef="#ctx0" brushRef="#br0" timeOffset="28205.75">6202 7684 0,'0'0'0,"0"-22"0,0 1 0,0 0 16,0-21-16,21-1 16,-21 22-16,21-42 0,-21 42 15,21-1-15,-21 1 16,21 42 0,-21 1-16,0-1 0,0 21 15,0 0-15,0 1 0,0-1 16,0 22-16,0-1 0,0 1 15,0 20-15,0 1 0,0 0 0,0-1 16,0 1-16,0 0 0,-42 105 16,21-84-16,0-21 0,0-1 15,-22 86-15,22-107 0,21 1 16,-42 20-16,42-41 16,-21-1-16,21-21 0,0-42 15,0 0 1,0-22-16,0 1 0,21-21 15,0-1-15,0 1 0,-21-1 0</inkml:trace>
  <inkml:trace contextRef="#ctx0" brushRef="#br0" timeOffset="28502.68">6223 7789 0,'0'0'16,"0"-42"-16,0 0 0,0-1 0,0-20 15,0 42-15,0-22 0,0 1 16,21 21-16,-21 0 0,64-22 15,-43 43-15,21 0 0,64 0 16,-64 0-16,43 22 16,-43-1-16,1 0 0,-1 42 15,-42-41-15,0 41 16,-21-21-16,0-20 16,-106 62-16,84-63 15,1 1-15,0-1 0,20 0 0,-62 0 16,84 0-1,42-21 17,-21-21-32,22 0 0,-1 0 15,0 21-15,43-43 0</inkml:trace>
  <inkml:trace contextRef="#ctx0" brushRef="#br0" timeOffset="28875.65">7133 7726 0,'-21'0'16,"21"21"-16,-21 0 16,0-21-16,42 0 31,0 0-31,0 0 0,0-21 16,0 0-16,22 21 0,-22-21 0,21 0 15,1-1-15,-22 1 16,0-21-16,0 21 0,-21 0 15,21-1-15,-21 1 0,0-21 0,-21 42 16,0-21-16,0 21 16,0 0-16,-22 21 15,22 0-15,0-21 0,-21 64 16,20-43-16,1 42 16,21-20-16,0-22 0,0 42 15,0-20-15,21-1 16,1-21-16,-1 0 0,21 22 15,-21-22-15,0-21 0,1 0 0,20 0 16,-21 0-16,21 0 0,22-21 16,-22-1-16,1 1 0,62-21 15,-62 21-15,20-22 0</inkml:trace>
  <inkml:trace contextRef="#ctx0" brushRef="#br0" timeOffset="29276.07">8191 7514 0,'0'0'0,"-21"-63"31,0 63-31,0 0 0,0 21 16,0 0-16,-1 0 15,1 0-15,0 22 0,0-22 16,0 21-16,0-21 0,-1 22 0,1-1 16,21-21-16,0 85 15,0-64-15,0-20 0,21 20 16,1-21-16,41 0 15,-42-21-15,22 0 0,20 0 16,-21-21-16,85-42 16,-105 41-16,20-20 15,0 21-15,-21-21 0,22-1 0,20-105 16,-63 106 0,0-64-16,-21 64 0,-64-43 15,43 85 1,0 0-16,-1 0 0,1 0 0,0 0 15,-64 21-15,85 0 0,-22 22 16,22-22-16,0 0 0,21 0 16,0 43-16,0-43 15,21 0-15,22 0 0,-1 21 16,0-42-16,1 22 0,-22-22 16,21 0-16,0 0 0</inkml:trace>
  <inkml:trace contextRef="#ctx0" brushRef="#br0" timeOffset="29618.13">8932 7472 0,'-21'0'16,"0"0"-1,21 21-15,0 0 16,0 0-16,0 1 0,0 20 15,21 0-15,-21 22 0,21-1 16,0-20-16,-21 84 0,0-64 16,0 1-16,0 20 15,0-20-15,-21 20 0,0-20 0,0 21 16,-21-22-16,20 1 0,-62 147 16,63-147-16,-1-1 0,1-20 15,0-1-15,0 21 16,21-41-16,21-44 15,0 1 1,0 0-16,1-21 0,-1-1 16,0 1-16,21-21 0,-21-1 0,1 1 15,20-1-15</inkml:trace>
  <inkml:trace contextRef="#ctx0" brushRef="#br0" timeOffset="29901.34">8848 7662 0,'0'-42'0,"0"84"0,-22-126 0,22 63 0,0-22 0,0 22 15,0 0-15,22 0 16,-1 0-16,0-1 0,0 1 0,0 21 16,22 0-16,41 0 0,-41 0 15,-1 21-15,21 1 16,-20 20-16,-22-21 0,21 43 16,-42-22-16,0 0 0,0-21 15,0 22-15,-21-1 0,-64 22 16,43-43-16,0 0 0,-1 21 0,-62 1 15,62-43-15,-41 21 16,62-21-16,1 0 0,21-21 16,21-1-1,22 1-15,-22 0 0,21 0 16,1 0-16,-22 0 0,21-22 16,0 22-16</inkml:trace>
  <inkml:trace contextRef="#ctx0" brushRef="#br0" timeOffset="30131.97">9694 7112 0,'0'0'16,"21"0"-16,-21 21 15,0 0 1,-21 22-16,0-1 0,21 0 16,-21 1-16,-21 126 15,20-127-15,22 1 0,-21 41 16,21-41-16,0-22 0,0 21 15,0-21-15,0 1 0,0 20 16,21-42-16,1 0 16,-1 0-16,0 0 15,0 0-15,0-21 0,22 21 0,-22-21 16,0-1-16</inkml:trace>
  <inkml:trace contextRef="#ctx0" brushRef="#br0" timeOffset="30448.63">9969 7599 0,'0'21'0,"0"0"16,22-21-1,-1 0-15,0 0 0,0 0 16,0 0-16,0-21 0,1 21 0,20-21 16,-21 0-16,0 21 0,0-21 15,1-1-15,-1 1 0,0-21 16,-21 0-16,0 20 0,-21 1 15,0 0-15,-1 21 0,-20 0 16,0 21-16,21 0 0,-22 22 16,22-22-16,0 21 0,-21 43 15,42-64-15,0 21 0,0 22 16,0-43-16,21 0 16,0 0-16,0 1 0,21-1 15,22-21-15,-22 0 0,-21 0 16,64 0-16,-64-21 0,22-1 15,-1 1-15,0 0 0</inkml:trace>
  <inkml:trace contextRef="#ctx0" brushRef="#br0" timeOffset="31556.05">12488 7705 0,'0'0'15,"0"-43"-15,21 22 0,-21-21 0,0 21 16,22-22-16,-22 1 0,21-21 16,-21 41-16,0 1 0,0 0 15,0 42 1,0 0-16,0 1 15,0 20-15,0 0 0,0 1 0,-21-1 16,-1 21-16,22-20 0,0 20 16,-21-20-16,0 20 0,0-21 0,0 1 15,21-1-15,0 0 0,0-20 16,0-1-16,-21 0 0,21 0 16,21-42-1,0 0 1,0 0-16,0-1 0,0-20 0,1 0 15,-1 21-15,21-64 16,-21 43-16,0-1 0,22 1 0,-22 0 16,21-22-1,-21 43-15,1 21 0,-22 21 16,0 0-16,0 0 0,0 1 16,0-1-16,0 21 15,0 0-15,21-20 0,-21 20 0,21-21 16,0 0-16,21 64 15,-20-43-15,-1-42 0,0 21 16,21 1-16,-21-22 0,43 0 16,-43 0-16,21 0 0,1 0 15,-1-22-15,-21 1 0,22 0 0,41-42 16,-63 41 0,1-20-16,20-21 0,-21 20 0,-21 1 15,21-43-15,-21 43 16,0 0-16,0 20 0,0-20 0,0 21 15,0 0-15,0 42 32,0 0-32,0 21 0,-21-20 15,21 20-15,0 64 16,0-85-16,0 21 0,0 1 16,21-22-16,22 63 15,-22-62-15,-21-1 0,21 0 16,0 0-16,0-21 0,22 0 15,-22 0-15,0 0 0,0 0 16,0 0-16,64-63 16,-64 41-16,21-20 0,22-21 15,-43 41-15,21-20 16,-20 0-16,-1 21 0,0-1 16,-21-20-16,0 63 31,0 0-31,0 1 0,-21-1 0,0 0 15,21 0-15,-22 0 0,22 22 0,0-22 16,0 0-16,0 0 0,0 0 16,0 0-16,0 1 0,0-1 0,22 0 15,20-21 1,-21 0-16,0 0 0,0 0 16,1 0-16,-1-21 0,42-43 15,-42 43-15,1 0 0,-1 0 16,0-22-16</inkml:trace>
  <inkml:trace contextRef="#ctx0" brushRef="#br0" timeOffset="31920.97">14478 7133 0,'0'0'0,"-21"0"0,-22 0 0,22 0 0,-21 0 16,21 0-16,-22 21 0,22 1 15,-21-1-15,21 21 0,0-21 0,-1 22 16,-20 20-16,42-21 0,0-20 15,0-1-15,0 0 0,0 0 16,64 21-16,-43-42 16,0 0-16,21 0 0,1 0 15,-22 0-15,21 0 0,-21 0 0,22-21 16,-22 21-16,0-21 0,21-42 16,-21 41-16,-21 1 15,22-21-15,-22 21 0,0 0 0,0-43 16,-22 43-16,1 0 0,0 0 15,0 21-15,0 0 0,-22 0 0,22 0 16,-21 21-16,21 0 0,-22 21 16,22-21-16,-21 22 0,21-1 0,0 22 15,21-22-15,-22-21 16,22 21-16,0-20 0,0-1 16,22 21-16,-1-21 0,21-21 15,0 0-15,1 0 0,-1 0 0</inkml:trace>
  <inkml:trace contextRef="#ctx0" brushRef="#br0" timeOffset="32417.81">15071 7197 0,'0'0'0,"0"-21"0,0-43 32,0 43-32,-22 21 15,1 21 1,0 0-16,21 22 0,-21-1 0,-21 43 15,20-43-15,22 21 0,-21-20 16,21-1-16,-21 22 0,21 20 16,0-41-16,0-1 0,0 0 15,0-21-15,0 22 0,0-22 0,42 42 16,-20-41-16,-1-22 16,21 21-16,-21-21 0,22 0 0,-1 0 15,0 0-15,1-21 0,20-1 16,22-20-16,-43 21 15,0-21-15,1 20 0,-1-20 0,0 0 16,-20-22-16,20 22 0,-21-22 16,0 1-16,0-1 0,-21-41 15,22 41-15,-22-21 16,0 43-16,0 21 0,-22 21 16,1 0-16,0 42 15,21-21-15,-21 43 0,0-22 16,0 1-16,21 20 0,0 43 15,0-43-15,0-20 0,0 20 0,0-20 16,0-22-16,21 85 16,0-85-16,0 0 0,21 21 15,-20-42-15,20 0 16,-21 0-16,21 0 16,-20-21-16,20 0 0,-21 0 0,21 0 15,-20-22-15</inkml:trace>
  <inkml:trace contextRef="#ctx0" brushRef="#br0" timeOffset="33500.5">16827 7578 0,'0'0'0,"-21"0"31,21-21-31,0-1 0,0 1 0,0 0 16,21 0-16,1 0 0,-1 0 15,0-1-15,0 1 0,0 0 16,22 0-16,20-21 0,-42 20 16,22 22-16,20 0 15,-42 0-15,22 0 0,-22 0 0,0 22 16,21-1-16,-21 0 16,-21 21-16,0-21 0,22 22 0,-22 41 15,0-41-15,0-1 0,0 0 16,-22-20-16,1 20 0,21-21 0,-21 21 15,0-20-15,0-1 0,0 0 0,21 0 16,-22-21-16,22-21 31,0 0-31,22 0 0,-1-1 16,0 1-16,0-21 16,0 21-16,22-22 0,-22 1 0,21 0 15,0-1-15,1 1 0,-1-21 16,0 20-16,1 22 0,-1-21 0,0 21 15,-20-1-15,-1 22 0,0 0 0,0 0 16,-21 22-16,0-1 0,0 0 16,0 0-16,0 64 15,0-64-15,0 21 0,0 1 16,-21-1-16,21 0 0,0 1 0,0-22 16,0 21-16,0 64 15,0-85-15,21 0 16,0-21-16,0 21 0,64-21 15,-43 0-15,-20 0 0,20-21 16,0 21-16,1-21 0,41-21 16,-41 21-16,20-22 0,-21 22 15,1-21-15,-1-1 0,22-20 16,-43 21-16,0-1 0,0 1 16,-21-22-16,0 43 0,0 0 15,-21 21-15,0 0 16,-22 0-16,22 21 0,-21 0 15,21 1-15,0-1 16,-1 0-16,1 21 0,0-21 0,21 22 16,0-1-16,0-21 0,0 43 15,0-43-15,0 0 0,21 0 16,0 0-16,1 1 0,-1-22 0,0 21 16,21-21-16,-21 0 0,22 0 15,-1 0-15,0 0 0,1 0 0,-1 0 16,0 0-16,85-64 15,-105 22-15,-1 21 0,0-22 16,0 1-16,0 0 0,-21-43 16,0 22-16,0 20 0,-21 1 15,0 21-15,-21-22 0,20 22 16,-62 21-16,41 0 0,1 0 0,0 0 16,-1 0-16,1 21 15,21 1-15,-21 20 0,20-21 0,1 0 16,0 22-16,21-22 0,0 21 15,0-21-15,0 22 0,0-22 16,0 0-16,42 0 0,1-21 16,20 21-16,-42-21 15,64 0-15</inkml:trace>
  <inkml:trace contextRef="#ctx0" brushRef="#br0" timeOffset="33784.54">19452 7049 0,'0'0'0,"0"-22"0,0 1 0,0 0 16,-21 0-1,0 21 1,0 21-16,-1 0 0,22 0 16,-21 22-16,21-1 0,-21 0 0,21 1 15,-21 20-15,21-20 0,-21-1 16,21 21-16,0-20 0,0-1 0,0 0 15,0-20-15,0 20 0,0-21 16,21 21-16,0-20 0,0-1 0,0-21 16,1 21-16,-1-21 0,21 0 15,-21 0-15,22 0 0,-22 0 16,21 0-16,-21-21 0,22 21 16,-22-21-16,0-1 0,0-20 0,0 21 0</inkml:trace>
  <inkml:trace contextRef="#ctx0" brushRef="#br0" timeOffset="34000.94">19304 7260 0,'0'0'0,"-21"0"31,42 0-31,0-21 0,0 21 16,22 0-16,-22 0 0,42-21 15,-20 21-15,20-21 0,-21 21 0,22-21 16,-1-1-16,1 22 0,-1-21 0,1 21 15,21-21-15,-43 21 16,-21 0-16,0 0 0,-42 0 31,-21 21-31,-22 0 0,1 1 0</inkml:trace>
  <inkml:trace contextRef="#ctx0" brushRef="#br0" timeOffset="35167.96">1820 9821 0,'21'-21'0,"-42"42"0,0-21 0,-21 22 15,21-1-15,-22 0 0,22-21 16,42 0 15,0-21-31,1 0 16,-1-1-16,0 1 0,21 0 0,-21 0 15,22-21-15,-22-1 0,0 22 16,0-21-16,-21-1 0,0 22 0,0-21 16,0 21-16,-21 0 0,-85-43 15,43 64-15,20 0 16,-20 0-16,-22 21 0,-42 22 16,64-1-16,20-21 0,-20 21 15,42 1-15,-22-1 0,22 0 16,0 64-16,21-85 15,0 22-15,0-1 0,21-21 16,0 0-16,1 1 0,-1-1 16,21 0-16,22-21 0,-22 0 15,0 0-15,22 0 16,-22-21-16,22 21 0,-1-21 0,-21-22 16,22 22-16,-22 0 0,1-21 0,-1 20 15,0-20-15,-21 21 0,22-43 16,-43 43-16,0 0 0,0 0 15,0 0-15,0 0 0,0 42 32,0 0-32,0 21 0,-21-21 0,21 22 15,-22-1-15,22 22 0,0-22 16,0 21-16,0-20 0,0 20 16,0 22-16,0-22 0,0 22 0,0 21 15,22-21-15,-22 20 0,21 1 16,0 0-16,-21 21 0,0-21 0,21 0 15,0 127-15,-21-128 16,0-20-16,0 21 0,0-21 0,0-1 16,0-20-16,0 20 0,-21-41 0,0 20 15,-21-20-15,20-1 0,1-21 16,0 0-16,0-21 0,0 0 16,0-21-16,-22 0 0,22 0 15,-21-22-15,21-20 0,-85-170 16,85 148-16,-1 1 0,1-22 15,21 0-15,0 0 0,0-84 16,0 105-16,21 0 0,1-20 16,-1 20-16,0 0 0,21 22 15,-21-22-15,1 0 0,-1 22 0,21-1 16,-21 1-16,0-1 0,22 22 16,-22-21-16,21 20 0,-21 1 0,22 21 15,-1-22-15</inkml:trace>
  <inkml:trace contextRef="#ctx0" brushRef="#br0" timeOffset="35691.47">2371 9864 0,'0'-21'31,"0"-1"-31,21 1 0,-21-21 16,21 21-16,0 0 0,-21-22 15,0 22-15,0 0 0,0 0 0,0 0 16,0-1-16,-21 22 15,0 0-15,0 0 16,-1 0-16,1 22 0,0 20 16,0-21-16,0 21 0,0 1 0,-1-1 15,22 0-15,0 1 0,0-1 0,0 0 16,0-20-16,0 20 16,22-21-16,-1 0 0,0 0 0,0 1 15,21-22-15,-20 0 0,20 0 16,-21 0-16,21 0 0,1 0 0,-1 0 15,0-22-15,1 1 0,-1 0 16,0 0-16,-20-21 0,20 20 0,0-41 16,-21 21-16,22-64 0,-22 42 15,-21 1-15,21-1 0,-21 1 16,0 20-16,0-41 16,0 41-16,0 22 0,0 0 0,0 0 15,0 42 1,0 0-16,0 0 15,0 22-15,0-1 0,0 0 0,0 22 16,0-22-16,0 22 0,0-1 0,0 1 16,0-22-16,0 22 0,0 20 15,0-41-15,0-22 0,0 0 16,0 0-16,0 0 0,42 0 16,-20-21-16,-1 0 15,0-42-15,0 21 16,21-43-16,-42 43 15,0-21-15</inkml:trace>
  <inkml:trace contextRef="#ctx0" brushRef="#br0" timeOffset="35866.96">2879 9546 0,'0'0'0,"21"0"31,0 0-31,0 0 16,21 0-16,-20 0 0,-1 0 15,21 0-15,0-21 0,-20 21 0,20-21 16,0 21-16,1-21 0,-1 21 16,-21 0-16,21-21 0</inkml:trace>
  <inkml:trace contextRef="#ctx0" brushRef="#br0" timeOffset="37784.47">4868 9716 0,'-21'21'0,"42"-42"0,-63 63 0,21-21 0,21 0 16,0 0-16,0 1 15,0-1 1,0-42 15,21-1-31,0 1 0,0 0 16,-21 0-16,21-21 0,1-1 0,-1 1 15,0 0-15,0-1 0,21-20 16,-20 20-16,-1-20 0,0-1 0,0 22 16,0-21-16,0 20 0,1 1 0,-22 0 15,0 20-15,21 1 0,-21 0 16,21 21-16,-21 21 15,0 0-15,0 1 0,0-1 16,0 0-16,0 21 0,0-21 16,0 1-16,0-1 0,0 0 15,-21-21-15,21 21 16,0-42 0,0 0-1,0 0-15,0-1 16,0 1-16,-21 0 0,21 0 15,-22 0-15,22 0 16,-21 21 0,0 21-16,0 0 0,21 0 15,-21 21-15,21-20 16,0 20-16,-21 0 0,21 1 0,-22-1 16,22 43-16,-21-43 15,21 64-15,0-64 0,0 22 16,0-22-16,0-21 0,0 21 0,21-20 15,22 20-15,-1-21 16,0-21-16,-20 0 0,20 0 0,0 0 16,1 0-16,-1-21 0,0 0 0,1 0 15,20-22-15,-21 1 0,1 21 16,-1-43-16,22-20 16,-22 41-16,-21 1 0,0 0 15,-21 20-15,0-20 0,0 0 16,-21 42-1,0 0-15,0 0 0,21 21 16,0 0-16,0 0 0,0 0 16,0 1-16,0 20 0,0-21 0,21 0 15,0 0-15,0 22 0,0-22 16,1 0-16,-1 0 0,0 22 0,21-1 16,-21-42-16,1 21 15,20 0-15,-21-21 0,0 0 16,0 0-16,22 0 0,-22 0 0,21 0 15,1 0-15,-22-21 0,21 0 16,0 0-16,-20-22 0,20 22 16,-21 0-16,21-21 0,-20 21 0,20-22 15,-21 22-15,0-21 0,-21 21 16,0-1-16,21-20 0,-21 0 16,0 21-16,-21-1 15,0 22-15,0 0 16,0 0-16,0 22 0,-1-1 0,1 21 15,0-21-15,21 22 0,-21-22 16,21 21-16,0 64 16,0-64-16,21-21 0,21 43 15,-20-43-15,62 21 16,-20-20-16,-1-22 16,1 0-16,20 0 0,1 0 0,-21 0 15,105-22-15,-106 1 16,1 0-16,84-42 0,-106 20 15,64-20-15,-63 20 0,-22 1 16,0 0-16,0-1 0,-21 1 16,0 21-16,0-43 15,0 43-15,-21 0 0,-21 0 0,20 21 0,-20 0 16,21 0-16,-21 0 0,-1 0 16,1 21-16,0 0 0,-1 0 15,1 1-15,21-1 0,-43 42 16,64-20-16,-21-1 0,21 43 15,0-43-15,0-21 0,0 21 16,0-20-16,21 20 0,0-21 0,1 0 16,-1-21-16,0 21 0,0-21 15,0 0-15,0 0 0,1 0 0,20-42 16,-21 21-16,0 0 16,0 0-16,1-22 0,-1 1 15,42-85-15,-63 85 0,0-1 16,21 1-16,-21 21 0,0-64 15,0 64-15,0 0 16,0 42 0,-21 0-1,0 0-15,21 0 0,0 1 0,-21 20 16,21 0-16,0 64 16,0-64-16,0-20 0,0 20 15,21-21-15,-21 21 0,42 1 16,1-22-16,-22 0 0,42-21 15,-41 0-15,20 0 0,0 0 16,-21-21-16,22 0 0,-22 0 0,21-1 16,-21-20-16,22 0 0,-22 21 15,0-22-15,21-20 0,-20 20 16,20-62-16,-21 62 0,0-20 0,0-1 16,-21 1-16,0 20 15,0-20-15,0 42 0,0-22 0,0 22 16,0 0-16,-21 21 15,0 21-15,0 0 0,0 22 16,21-22-16,-21 85 0,-1-64 16,22 106-1,0-105-15,0 62 0,0-62 16,22-1-16,20 22 16,-21-22-16,0-21 0,22 0 15,-22 0-15,21 1 0,85-22 16,-85 0-16,1-22 0,-1 1 15,-21 0-15,22 0 0,20-43 16,-21 43-16,-20-21 0,20-43 16,-42 64-16,0-21 0,0-22 15,0 43-15,-21 0 16,0 21-16,-1 0 16,22 21-16,-21 0 0,21 0 0,0 22 15,0-22-15,0 0 0,0 21 16,0 22-16,21-43 0,1 0 15,-1 22-15,0-22 16,0-21-16,21 0 0,-20 0 16,-1 0-16,21 0 0,0 0 0,1-21 15,-22-1-15,21 22 0,1-21 0,-1 0 16,-21-21-16,21 21 0,-20-1 16,-1-20-16,-21 21 0,0-21 15,0 20-15</inkml:trace>
  <inkml:trace contextRef="#ctx0" brushRef="#br0" timeOffset="37967.93">7832 9123 0,'0'0'16,"-64"42"0,64-21-16,42-21 0,-20 0 15,83 0-15,-41 0 0,-1 0 16,86 0-16,-86 0 15,1 0-15,-1 0 0,1 0 0,-1 0 16,22-21-16,-22 0 0</inkml:trace>
  <inkml:trace contextRef="#ctx0" brushRef="#br0" timeOffset="40484.94">10710 9313 0,'0'-21'16,"0"-106"-1,21 85-15,-21 21 0,22-22 16,-22-20 0,0 84 15,0 0-31,0 22 0,0 41 15,0-41-15,0 41 16,0-41-16,0-1 0,0 43 16,0-43-16,0 0 0,0 22 15,0-43-15,0 0 16,0-42 0,0 0-16,0 0 15,0-22-15,21 22 0,-21 0 16,21-64-16,-21 43 0,0 0 15,21-43-15,-21 21 16,21-41-16,0 62 16,1 22-16,-1 0 0,0 21 15,0 0-15,0 21 16,0 0-16,1 0 0,-1 22 0,0-22 16,21 21-16,-21 1 0,22 20 15,-22-21-15,0 1 0,0-1 16,0-21-16,1 22 0,-1 20 15,0-21-15,0-20 0,0-1 0,0 0 16,1-21-16,-1 0 16,0 0-16,0 0 0,0-21 0,0 0 15,1-1-15,-1 1 0,0-21 0,0 21 16,0-22-16,0 1 0,43-106 16,-64 106-16,21-1 15,0 1-15,-21 0 0,0-1 16,21 1-16,1 42 15,-1 0-15,-21 21 16,0 21-16,0-20 16,0 20-16,0 0 0,0-21 0,0 22 15,0-1-15,0 43 0,0-64 16,0 21-16,21 1 0,-21-22 16,21 21-16,-21-21 0,21 0 15,0 1-15,-21-1 0,22-21 0,20 0 16,-21 0-16,0 0 0,0 0 15,22 0-15,-22-21 0,21-22 0,-21 22 16,22 0-16,-1-21 0,22-22 16,-22 22-16,-21 21 0,0-22 15,0 1-15,1 0 0,-1 20 0,-21-41 16,0 84 15,-21 0-31,-1 22 16,1-22-16,0 0 0,21 21 0,-21 1 15,0-22-15,21 21 0,0-21 16,0 43-16,0-22 0,0-21 16,0 0-16,0 1 0,21-1 15,0-21-15,21 0 16,-20 0-16,-1 0 0,21-21 0,0-1 16,-20 1-16,20 0 15,-21 0-15,0 0 0,22-64 16,-22 64-16,-21-21 0,0-1 15,-21 1-15,-1 21 16,1 0-16,0-1 0,-21 1 0,-1 21 16,22-21-16,0 21 0,42 0 31,0 0-31,22 0 0,-1 0 16,43 0-16,-22 0 15,1 0-15,20 0 0,-20-21 0,21 21 16,105-21-16,-105 0 0,-1 21 15,1-22-15,-21 22 16,-1-21-16,43 21 0,-85 0 16,0-21-16,0 21 0,-42 0 15,0 0 1,0 21-16,-21-21 0,-1 21 16,-20 1-16,20-1 0,-84 42 15,85-42-15,-21 22 0,20-22 16,1 21-16,0-21 0,20 22 0,-41 20 15,63-20-15,0-22 0,0 21 16,0-21-16,0 0 0,42 43 16,-21-64-16,1 0 0,20 0 15,0 0-15,1 0 0,41 0 16,-20-21-16,-22 0 16,0-1-16,1 1 0,-1 0 0,-21-21 15,43-22-15,-43 22 16,42-64-16,-41 64 0,-22-22 15,42-84-15,-42 85 0,0-1 16,0 1-16,0 20 0,0 1 16,0 0-16,0-1 0,0 22 15,0 42 1,0 22-16,0-22 0,-21 42 16,21-20-16,-21 20 0,21 1 15,-22-1-15,22-21 0,0 22 16,0-1-16,0-20 0,0-1 0,0 0 15,0 1-15,0-1 0,0-21 0,0 22 16,0-22-16,0 0 0,22 0 16,-1 0-16,0-21 0,21 0 15,1 0-15,-22-21 0,42 0 16,-42 0-16,22 0 16,-22-1-16,21 1 0,-21-21 0,64-64 15,-64 85 1,0-21-16,1-1 0,-22 22 0,0-21 15,21 21-15,-21-1 0,0 44 32,0-1-32,-21 0 15,21 0-15,-22 21 0,22-20 0,0 20 16,0-21-16,0 21 16,0 1-16,0-22 0,0 0 0,0 0 15,0 0-15,0 1 0,22-1 16,-1-21-16,21 0 0,-21 0 0,0 0 15,1 0-15,20 0 0,-21 0 16,0 0-16,22-21 0,-22-1 0,0 1 16,0 0-16,0 0 0,0-21 15,1 20-15,-1-20 0,0 0 0,0-1 16,-21 1-16,0 0 0,21-1 16,-21 22-16,21 0 15,-21 42 1,0 0-16,-21 22 15,21-22-15,0 0 0,0 21 16,-21-20-16,21 20 0,0-21 0,0 0 16,0 0-16,0 1 0,0-1 0,0 0 15,0 0-15,21 0 0,0-21 16,1 21-16,-1-21 0,21 0 16,-21 0-16,0 0 0,43 0 15,-43 0-15,0-21 0,0 21 16,1-21-16,-1 0 0,21 0 0,-21-22 15,0 1-15,1 0 0,-1-1 0,0-20 16,0-1-16,-21 1 0,21-85 16,0 84-16,1 1 0,-22 20 15,0 1-15,0 0 0,0-1 16,0 22-16,0 0 0,-22 21 16,1 0-16,0 21 15,0 0-15,21 1 0,-64 126 16,64-106-1,0 22-15,0 63 0,0-85 16,0 64-16,0-64 16,0 0-16,0 43 0,0-64 15,22 22-15,-1-22 0,0 0 16,21-21-16,43 21 0,-43-21 16,1 0-16,-1 0 0,21 0 15,-20 0-15,-1-21 0,0 0 0,1 0 16,-1-1-16,-21 1 0,22 0 0,-22-21 15,0 21-15,0-22 0,0 1 0,-21 21 16,0-22-16,0 1 16,0 21-16,-21 21 0,0 0 15,0 21-15,0 0 0,-22 43 16,22-43-16,21 21 16,0-21-16,0 22 0,0-22 0,0 21 15,0-21-15,0 1 0,0-1 16,42 0-16,-20 0 15,62-21-15,-41 0 16,-22 0-16,21-21 0,0 0 16,64 0-16</inkml:trace>
  <inkml:trace contextRef="#ctx0" brushRef="#br0" timeOffset="40956.98">17399 8869 0,'0'-42'0,"0"84"0,21-127 0,0 64 0,0-21 16,1 21-16,-22-1 0,0 1 15,0 42 1,0 1-16,0 20 0,0 21 15,0-20-15,-22 84 16,1-43-16,21-20 0,-21-1 0,0 22 16,21-21-16,-42 105 15,20-106-15,1 22 0,0 0 16,-21 42-16,21-64 0,-1 85 16,22-126-16,-21 20 15,21-21-15,0-42 16,0 0-1,21-22-15,1 22 0,-22-21 0,21-22 16</inkml:trace>
  <inkml:trace contextRef="#ctx0" brushRef="#br0" timeOffset="41250.18">17208 8996 0,'0'0'0,"0"-64"0,0 22 0,0 0 15,0-1-15,0 22 0,22-21 16,20 21-16,-21 0 0,64-22 15,-43 22-15,0 0 0,64 21 16,-63 0-16,-1 0 0,43 21 16,-43-21-16,-21 42 0,0-20 15,-21 20-15,0 0 0,0 64 16,-21-64-16,-21 1 0,21-1 16,-22-21-16,1 22 0,-64 20 15,64-42-15,-1 0 16,22-21-16,-42 22 0,84-22 31,0-22-15,0 1-16,22 21 0,-1-21 0,0 0 15,1 0-15,20 0 0</inkml:trace>
  <inkml:trace contextRef="#ctx0" brushRef="#br0" timeOffset="41882.99">18288 8721 0,'21'-21'0,"-42"42"0,42-64 0,-21 22 15,-21 21 1,0 0-16,0 0 16,-1 21-16,1 1 0,0 20 0,0 0 15,0 1-15,0-1 16,-22 64-16,43-43 0,-21 64 16,21-84-16,0-1 15,0-21-15,0 21 0,21-20 16,22-1-16,-22 0 0,0-21 15,21 0-15,1 0 0,-1 0 16,85-42-16,-85 42 16,-21-43-16,22 22 0,-22 0 0,0-21 15,-21-1-15,0 1 0,0 0 16,0-1-16,-63-41 16,41 41-16,-20 1 0,-21 0 0,20 20 15,1 1-15,0 21 0,-1 0 16,1 0-16,21 0 0,0 0 0,-1 0 15,44 0 1,20 0-16,0 0 0,1 0 16,-1 0-16,21 0 0,1 0 15,-1-21-15,1 21 0,21 0 0,-22 0 16,1-21-16,-1 21 0,-21 0 16,1 0-16,-1 0 0,0 0 0,-20 21 15,-1 0-15,0 0 0,-21 1 0,0 41 16,0-42-16,0 22 15,0-1-15,0 0 0,-21 1 16,21-1-16,-43 64 0,43-64 16,0 22-16,-21-1 0,21 1 15,-21-1-15,21 1 0,-21 20 16,21-20-16,0 20 0,0-20 0,-21 21 0,0-22 16,-1 1-16,1 20 0,0-20 15,0-1-15,-21 1 0,20-22 16,1 0-16,0 1 0,0-1 0,-21 0 15,42-20-15,0-44 16,0 1-16,21 0 16,0-21-16,0 21 0,21-43 0,1 22 15,-22-22-15,21 22 0,22-22 16,-22 1-16</inkml:trace>
  <inkml:trace contextRef="#ctx0" brushRef="#br0" timeOffset="42211.96">19177 8996 0,'0'0'0,"-21"-21"0,0-85 31,21 64-31,0 20 0,0 1 0,21 0 16,0 21-16,-21-21 0,42 0 16,-21 21-16,43 0 0,-22 0 15,1 0-15,-1 0 0,-21 21 16,21 0-16,-20 0 0,20 64 15,-42-43-15,0 1 0,0-1 16,-21 0-16,0 1 0,-106 62 16,63-83-16,22-1 15,-22 0-15,22 0 0,0 0 0,-43 0 16,64-21-16,0 0 0,-1 0 16,44 0-1,-1 0 1,0-21-16,21 21 0,-21-21 0,22 0 15,-1 21-15,0-21 0,1 21 16,20-21-16</inkml:trace>
  <inkml:trace contextRef="#ctx0" brushRef="#br0" timeOffset="42596.29">20045 8827 0,'0'0'0,"0"-22"0,0 1 0,-21 21 16,-1 0-1,1 21-15,0 1 0,0-1 0,0 0 16,0 0-16,-1 0 0,22 22 16,-21-22-16,21 21 0,-21-21 0,21 22 15,0-22-15,0 0 0,0 21 0,21-21 16,0 1-16,1-22 16,41 42-16,-21-42 0,-20 0 15,20 0-15,0 0 0,1 0 0,-1 0 16,0 0-16,-21 0 0,22 0 15,20-42-15,-42 20 0,1-20 16,-1 21-16,-21-21 0,0-1 16,0-63-1,0 64-15,0 0 0,-21-1 0,21 1 32,-22 42-32,1 0 0,21 21 15,0 0 1,0 1-16,0-1 15,0 0-15,0 0 0,21 0 16,1-21-16,-1 21 16</inkml:trace>
  <inkml:trace contextRef="#ctx0" brushRef="#br0" timeOffset="42967.27">20870 8848 0,'-21'-64'31,"0"43"-31,0 21 16,21 21-16,0 0 15,0 1-15,0-1 16,0 21-16,0 0 0,0 1 0,0-1 16,0 0-16,0 22 0,0-22 15,0 22-15,0-1 0,0-20 0,0 41 16,0-20-16,-21-1 0,-1 22 0,1-22 15,0 1-15,0 21 0,-21-22 16,20 1-16,1-1 0,-42 64 16,42-63-16,-22-22 0,22 21 0,0-20 15,0-1-15,21 0 0,0 1 16,0-22-16,0 21 0,0-21 16,0-42-1,21 0-15,0 0 16,0-21-16,0-1 0,22 22 15,-1-42-15,0 20 0,1 1 0,-1-22 16,0 22-16</inkml:trace>
  <inkml:trace contextRef="#ctx0" brushRef="#br0" timeOffset="43267.82">20934 8932 0,'0'0'0,"-21"-21"0,-22-21 0,1 0 15,21-1-15,21 22 0,0 0 16,21 0-16,0 0 0,43-1 16,-22 22-16,43 0 15,-43 0-15,0 0 0,43 0 16,-43 0-16,1 22 0,-1-1 16,-21 0-16,0 0 0,0 43 15,-21-22-15,0 0 0,0-21 16,-21 22-16,0-22 0,0 21 15,-21-21-15,20 1 0,-20-1 16,21-21-16,-64 42 0,64-42 16,0 0-16,0 0 0,0 0 15,42 0 1,0 0-16,0 0 16</inkml:trace>
  <inkml:trace contextRef="#ctx0" brushRef="#br0" timeOffset="43427.8">21294 9292 0,'0'0'0,"-43"21"32,22-21-32,0 0 15,0 0 1</inkml:trace>
  <inkml:trace contextRef="#ctx0" brushRef="#br0" timeOffset="44939.79">931 6858 0,'-21'0'15,"42"0"17,0 0-32,1 0 15,-1 0-15,21 0 0,0 0 16,-20 0-16,41 0 0,-21 0 0,1 0 15,20 0-15,1 0 0,-1 0 16,1 0-16,20 0 0,-20 0 0,-1 0 16,22 0-16,-21 0 0,-1 0 15,22 0-15,-1 0 0,1 0 0,0 0 16,21 0-16,-1 0 16,1 0-16,0 0 0,0 0 0,0 0 15,0 0-15,21 0 0,21 0 0,-21 0 16,21-21-16,0 21 0,0 0 15,0 0-15,22 0 0,-1 0 0,0 0 16,1 0-16,-1 0 0,0 0 16,22 0-16,-1 0 0,1 0 0,-1 0 15,403 0-15,-381-21 16,-1 21-16,-20 0 0,21 0 16,-1 0-16,1 0 0,0 0 15,-1 0-15,1 0 0,232 0 16,-232 0-16,0 0 0,21 0 15,-1 0-15,1 0 0,254 0 16,-233 0-16,0 0 0,254 0 16,-254 0-16,233 0 15,-233 0-15,0 0 0,254 0 16,-254 0-16,0 0 0,0 0 16,0 0-16,0 0 0,0 0 15,0 0-15,-21 0 0,21 0 0,0 0 16,-21 0-16,21-21 0,-22 21 15,255 0-15,-254 0 16,0-22-16,211 22 0,-211 0 16,0 0-16,-21 0 0,-22 0 15,22 22-15,-22-1 0,1-21 0,-1 21 16,1-21-16,-43 21 16,21-21-16,-20 21 0,-1 0 0,0-21 15,0 0-15,-21 0 0,106 22 16,-127-1-16,-43-21 0,64 0 15,-84 0-15,-1 0 0,-21 0 16,0 0-16,0 0 0,1 0 16,-22-21 62,0-1-78,0 1 15</inkml:trace>
  <inkml:trace contextRef="#ctx0" brushRef="#br0" timeOffset="46451.19">2646 10901 0,'0'0'0,"-21"0"0,21 21 16,-22-21-16,22 21 31,0 0-15,22-21-16,-1 0 16,0 0-16,0 0 0,0 0 0,22 0 15,-22 0-15,21 0 0,-21 0 16,64 0-16,-43 0 0,-21 0 15,85 0-15,-63 0 16,84 0-16,-64 0 0,1 0 16,20 0-16,1 0 0,0 0 0,-1 0 15,107-42-15,-85 42 16,21 0-16,127-21 0,-127 21 16,21-21-16,0 21 0,0 0 15,0-21-15,22 21 0,-1-22 16,0 22-16,1 0 0,-1 0 0,21-21 15,-20 21-15,41 0 0,-20-21 0,-1 21 16,1 0-16,21-21 0,-1 0 16,1 21-16,0-21 0,-1 21 0,22-22 15,-21 1-15,21 21 0,-1-21 0,22 0 16,-21 21-16,21-21 0,-21 0 16,42-1-16,-21 1 0,0 0 0,0 0 15,21 0-15,-21 0 0,22-22 16,-22 22-16,21 0 0,0 0 0,0 0 15,0-22-15,0 22 0,-21 0 16,0 0-16,0 0 0,0-1 0,0 22 16,0-21-16,-21 0 0,0 0 15,0 0-15,233 0 16,-234-1-16,192 1 0,-213 0 16,-20 21-16,338-42 15,-360 21-15,-20 21 0,-1-22 16,-21 1-16,-21 21 0,84-21 15,-105 0-15,-22 21 0,1 0 0,-22-21 16,0 21-16,1-21 16,-22 21-16,0 0 0,0 0 15,-21 21 48,-42-21-63,0 0 0,20 0 15,-20 0-15,0 0 0</inkml:trace>
  <inkml:trace contextRef="#ctx0" brushRef="#br0" timeOffset="48515.32">762 12891 0,'0'0'15,"-21"0"-15,0 0 0,63 0 47,-21 0-47,21 0 0,22 0 16,-1 0-16,1 0 0,-1 0 0,22 0 15,0 0-15,-1 0 0,22 0 16,-21 0-16,-22 0 0,22 0 16,-21-22-16,-1 22 0,-21 0 15,1 0-15,41-21 16,-105 21 0,0 0-16,0 0 15,-21 0-15,-1 0 0,1-21 16,0 21-16,20 0 0,-20 0 0,21 0 15,-21 0-15,20 0 0,22-21 16,0 0-16,0 0 16,22 21-16,20 0 15,-21-22-15,21 22 0,1 0 16,-1 0-16,-21 0 0,22 0 16,-1 22-16,-21-1 15,-21 0-15,0 21 0,0-21 0,0 22 16,-42-1-16,21 0 0,-22-20 15,1 20-15,0 0 0,-1 1 0,-20-22 16,20 21-16,1-21 0,21 0 16,-21-21-16,20 22 0,22-44 31,22 1-31,-1 0 0,21 0 0</inkml:trace>
  <inkml:trace contextRef="#ctx0" brushRef="#br0" timeOffset="49599.93">2709 12510 0,'-21'0'0,"42"0"0,-63 0 0,21 0 16,0 0-16,21-22 16,0 1-1,0 0-15,0 0 0,21 0 16,0-22-16,0 22 0,0 0 16,0-21-16,1-22 15,-22 22-15,21 21 0,-21 0 0,0-1 16,0 1-16,0 42 15,-21 22 1,21-22-16,-22 21 0,22-21 16,0 22-16,0-1 0,0 0 15,0 1-15,0-1 0,0-21 16,0 22-16,0-1 0,0 0 16,0-21-16,0 22 0,0-1 0,0 22 15,0-43-15,22 0 16,-22 0-16,0 0 0,-22-21 15,1 0 1,0 0-16,-42-21 0,20 0 16,22 0-16,-21 0 0,-1-1 15,1 1-15,0 0 0,21 21 0,-22-21 16,22 21-16,0 0 16,0 0-16,0 0 0,21 21 15,21 0 1,0-21-16,21 21 0,-21 1 15,22-1-15,-1 0 0,43-21 16,-22 21-16,1-21 0,-22 0 16,22 0-16,-1 0 0,-21-21 15,22 0-15,-1 0 0,-20-1 0,-1 1 16,22 0-16,-22 0 0,-21-21 16,21 20-16,1-20 0,-22 0 0,21-43 15,-42 43-15,0-106 16,0 105-1,0 1-15,0-22 0,0 43 0,-21 0 16,0 21 0,0 0-16,21 21 15,0 0-15,0 22 0,-21-1 16,21 0-16,0 1 0,0 20 16,0-20-16,-22 20 0,1 64 15,21-42-15,0-1 0,-42 86 16,21-86-16,0 22 0,21-21 15,-22 21-15,1 0 0,0 84 16,21-84-16,0-21 0,0 63 16,0-106-16,0 22 0,0-22 15,0-21-15,0 0 0,21 0 0,0-21 16,22 0-16,-22 0 0,21-21 16,-21 0-16,22 0 0,20-21 15,22-43-15,-22 21 0,-20 22 16,-1-21-16,0-1 0,1 1 15,-22-1-15,0 1 0,-21-1 0,0 1 16,-85-64-16,43 84 16,-21 1-16,-1 0 0,1-1 15,-1 1-15,-126-22 16,147 43-16,-20 21 0,42-21 16,-22 21-16,1-21 15,42 0-15,21 0 16,21 21-16,22-22 15,-43 1-15,21 0 0,22 0 16,-22 0-16,1 0 0,20-1 0,43-20 16</inkml:trace>
  <inkml:trace contextRef="#ctx0" brushRef="#br0" timeOffset="50448.85">4847 12383 0,'0'0'0,"-42"0"0,-43-22 31,64 1-31,0 0 0,0 0 0,21 0 0,0 0 16,0-1-16,0 1 0,21 0 16,0 0-16,21 0 0,-21 0 0,22-1 15,-22 1-15,21 0 0,-21 21 16,22 0-16,-22 0 0,0 0 16,0 42-16,-21-20 0,0 20 15,0-21-15,0 21 0,0-20 16,-21 62-16,21-63 0,-21 85 15,21-85 1,0 1-16,0-1 0,0 0 16,21-21-16,0 0 0,0 0 15,1 0-15,-1-21 0,21 0 16,43-43-16,-64 43 16,21-21-16,-21 20 15,22-20-15,-22 0 0,0-1 0,0 22 16,0-21-16,1 21 0,-22 0 0,0-1 15,0 1-15,0 0 0,-22 21 32,1 0-32,0 21 0,21 0 0,0 22 15,0-22-15,-21 21 0,21 64 16,0-64-16,0 22 0,0 42 16,21-43-16,0 85 15,0-63-15,1-21 0,-22 20 16,21 64-16,-21-63 15,21 0-15,-21-22 0,0 22 16,0 0-16,0 84 0,0-106 0,-21 149 16,0-148-1,-1-1-15,1 1 0,0-22 16,-42 85 0,41-106-16,1-21 0,0 0 0,0 0 15,0-21-15,0-43 16,-1 22-16,1 0 0,0-85 15,21 42-15,-21 0 0,21-105 16,0 84-16,0-84 16,0 84-16,0 21 0,42-190 15,-21 211-15,22 1 16,-22-1-16,0 1 0,21 21 16,22-43-16,-22 43 0,1 20 15,-22-20-15,21 21 0,0 0 16,22-22-16,-22 22 0,1 0 15,-1 0-15</inkml:trace>
  <inkml:trace contextRef="#ctx0" brushRef="#br0" timeOffset="51271.57">5969 12150 0,'0'0'15,"0"-21"-15,0-1 16,0 1-16,0 0 16,-21 21-16,0 0 15,-1 0-15,1 0 0,0 0 16,0 21-16,0 0 0,0 1 0,21-1 15,-22 21-15,1-21 0,-21 64 16,42-43-16,0 1 0,0-22 16,0 21-16,0-21 0,0 64 15,21-64-15,0 0 16,22 0-16,-22-21 0,0 0 0,64 0 16,-64 0-16,21 0 0,-21 0 15,22-21-15,-22 21 0,63-84 16,-62 62-16,-1 1 15,-21-21-15,21 0 0,-21-1 16,0-41-16,0 20 16,0 22-16,-21-22 0,0 43 15,-1 0-15,1 0 0,-21 21 16,21 0-16,-22 0 0,1 0 16,21 21-16,-106 64 15,106-43-15,0 0 0,-1 1 0,1-1 16,21 0-16,0 85 15,0-106-15,0 22 0,43-22 16,-22 21-16,0-21 0,64 22 16,-43-43-16,0 0 0,43 21 15,-43-21-15,1 0 0,-1-21 16,21 0-16,-20-1 0,-1 1 0,0 0 16,1 0-16,20-21 0,-20-1 15,-1 1-15,0 0 0,-21-1 16,22-20-16,-22 20 0,0 22 0,-21-21 15,0 21-15,0 0 0,0-1 16,-21 22 0,0 22-16,0-1 0,21 0 0,-22 21 15,1 1-15,0-22 16,0 21-16,21 0 0,0 22 16,0-22-16,0-21 0,0 43 15,21-43-15,0 0 0,0-21 16,22 21-16,-22-21 0,0 22 0,43-22 15,-43 0-15,42-43 16,-20 43-16,-1-21 0,-21-21 16,21 21-16,1-22 0,-1 1 0,0-43 15,1 43-15,-22-43 16,-21 43-16,0 0 0,0-1 16,-21 43-1,0 0-15,-1 43 16,22-22-16,-21 0 0,21 21 0,0-21 15,0 64-15,0-64 16,0 22-16,0-22 0,0 0 0,0 0 16,43 21-16,-22-20 15,0-1-15,0-21 0,0 0 0,0 0 16,22 0-16,20 0 0,1 0 16</inkml:trace>
  <inkml:trace contextRef="#ctx0" brushRef="#br0" timeOffset="52715.2">8678 12361 0,'0'0'0,"21"22"0,1-22 0,-1 0 15,0 0-15,0-22 0,0 22 16,0-21-16,1 0 0,-1 0 16,0 0-16,-21 0 0,21-1 15,-21 1-15,0-63 16,-21 62-16,-21 1 0,-1-42 15,1 42-15,21-1 0,-22 22 16,1 0-16,0 0 0,21 0 0,-22 22 16,1-1-16,0 21 0,-22 43 15,22-43-15,21 0 0,-22 64 16,22-63-16,21-1 0,0 21 16,0-20-16,0-22 0,21 0 15,0 0-15,-21 0 0,43 1 16,-1-22-16,-21 0 15,22 0-15,-22-22 0,21 1 0,0 0 16,43-21-16,-43-1 16,1 1-16,41-64 0,-41 64 15,-1-22-15,-21-20 0,22 20 16,-22 1-16,21-85 0,-21 84 16,0 1-16,-21 20 0,0-41 15,0 41-15,0 22 0,22 0 16,-22 42-1,0 0-15,0 0 0,0 22 0,0-1 16,-22 0-16,22 22 16,0-22-16,0 22 0,0-1 0,0 1 0,-21 20 15,21-41-15,0 20 0,-21 1 16,21-22-16,0 0 0,0 1 16,0 20-16,21-42 0,0 1 15,22 20-15,-22-42 16,42 0-16,-41 0 0,20-21 15,21 0-15,-20-22 0,-1 22 16,-21-21-16,22-1 16,-1 1-16,0-64 0,1 64 0,-22-22 15,21-41-15,-42 83 16,0 1-16,0 0 16,0 42-1,-21 0-15,21 1 0,-21 20 0,0-21 16,-1 21-16,22 1 0,-21 41 15,21-41-15,0-22 0,0 21 16,0-21-16,0 22 0,0-22 16,0 0-16,21 0 0,1 0 0,20 1 15,-21-22-15,0 0 0,43 0 16,-22 0-16,-21 0 16,22 0-16,-1-22 0,-21 1 0,43-42 15,-43 42-15,-21-22 0,0 1 16,0 0-16,0-1 0,0 1 15,0 0-15,-43-1 0,22 1 16,-21 0-16,-43-1 0,43 22 16,0 21-16,-1 0 0,22 0 15,-21 0-15,-22 42 0,43-20 16,0-1-16,21 0 0,0 0 16,0 0-16,0 0 0,21-21 15,0 0-15,22 0 0,-1 0 0,0 0 16,1 0-16,20 0 0,-21 0 15,22-21-15,-22 21 0,22-21 0,-22 21 16,22-21-16,20 21 16,-41-21-16,-22 21 0,21 0 0,-21 0 15,0 0-15,1 42 16,-22-21-16,0 0 16,0 1-16,0-1 0,0 42 15,0-42-15,-22 1 16,1 41-16,21-42 15,-21 22-15,21-22 0,0 0 16,-21-21-16,0 21 0,21 0 0,-21-21 16,21 21-16,-22-21 15,22-21 1,0 0-16,0 0 16,22-21-16,-1 20 15,0-20-15,0 0 0,0-22 0,0 22 16,22 0-16,-22-22 0,21 22 0,1-1 15,-1 22-15,64-63 16,-64 84-16,-21 0 0,43 21 16,-43 0-16,0 21 0,0 22 15,-21-22-15,0 43 16,0-43-16,0 0 0,-42 22 16,21-22-16,0-21 0,-1 1 15,1-1-15,0 0 0,0 0 16,-21 0-16,20-21 15,22-21 1,0 0-16,22 0 0</inkml:trace>
  <inkml:trace contextRef="#ctx0" brushRef="#br0" timeOffset="52932.2">11303 11557 0,'0'0'0,"0"21"16,-21 22 0,21-22-16,-21 0 0,21 21 15,-22-21-15,1 1 0,0 20 16,0 21-16,0-41 0,21-1 16,-21 0-16,21 0 0,0 0 15,0 0-15,21-21 0,0 0 16,42 0-16</inkml:trace>
  <inkml:trace contextRef="#ctx0" brushRef="#br0" timeOffset="53198.89">11811 11599 0,'0'0'0,"0"-21"0,0 0 0,0 0 16,-21 21-1,0 21 1,21 0-16,-22 0 0,1 22 15,0-22-15,21 21 0,-21 1 16,0-1-16,0 0 0,-22 43 16,22-22-16,21-20 0,-21 20 0,0 43 15,0-64-15,21 22 16,0-22-16,0-21 0,0 43 16,21-64-16,0 21 0,21-21 15,1 0-15,-22 0 0,0 0 16,21-21-16,1 0 0,41-22 15</inkml:trace>
  <inkml:trace contextRef="#ctx0" brushRef="#br0" timeOffset="53384.09">11726 11980 0,'0'0'0,"-21"0"0,0 0 0,42 0 31,0 0-31,0 0 0,1 0 0,-1 0 16,0 0-16,0-21 0,21 21 15,-20-21-15,20 21 0,-21-21 0,21 21 16,-20-21-16</inkml:trace>
  <inkml:trace contextRef="#ctx0" brushRef="#br0" timeOffset="54205.38">13377 12150 0,'0'0'0,"21"0"0,1 0 0,-1 0 0,21-21 16,-21-1-16,0 1 0,1 0 15,-1 0-15,0-21 16,0-22-16,-21 22 0,0 21 0,0-22 15,0 22-15,0 0 0,-21 0 16,-21 21-16,-1 0 16,22 0-16,-64 0 0,43 21 15,0 0-15,-43 43 0,43-22 16,-1-21-16,22 21 0,-21 1 16,0-1-16,20 0 0,1 22 15,21-43-15,0 0 0,0 0 16,21 1-16,1-22 0,20 0 15,0 0-15,1 0 0,20-22 0,43-20 16,-64 21-16,22 0 0,-22 0 16,0-1-16,1 1 0,20-42 15,-42 42-15,-21-1 0,0-20 16,0 21-16,0 0 16,0 42 15,0 0-31,0 0 0,0 22 15,0-1-15,0 0 0,0 1 0,0-1 16,0 21-16,0-20 0,0 20 0,0 1 16,0 84-16,0-85 15,0 22-15,0 84 0,0-84 16,0 0-16,0-1 0,-21 1 16,21 0-16,-21-1 0,0-20 0,21-1 15,-21 1-15,0-1 0,-1-20 16,1-1-16,0 0 0,0 1 0,0-22 15,0 0-15,-1-21 0,-41 0 16,42 0-16,0-21 0,-22 21 16,22-42-16,-21 20 0,21-20 0,-43-43 15,43 43-15,21-21 0,0-1 16,0 1-16,0-1 0,21-63 16,0 64-16,22-1 0,-1-21 15,0 22-15,1-22 0,126-126 16,-106 126-16,1 21 15,-1-20-15,1 20 0,-22 1 16</inkml:trace>
  <inkml:trace contextRef="#ctx0" brushRef="#br0" timeOffset="54780.27">14033 12065 0,'0'0'0,"0"21"0,-21 0 15,21 1 1,21-22-1,-21-22-15,43 22 0,-22-21 16,0 0-16,21 0 0,-20-21 16,20 20-16,0-20 0,1-21 15,-1 41-15,-42-20 0,21-21 16,-21 20-16,0 22 16,0 0-16,0 0 0,-21 0 15,-21 21-15,20 0 0,1 0 16,0 21-16,-21 0 0,21 0 15,-1 21-15,1-20 0,0 20 0,0-21 16,0 64-16,21-43 0,0 0 16,0 1-16,0-1 0,0-21 15,42 43-15,-21-43 0,0 0 16,1 0-16,20-21 16,-21 0-16,21 0 0,43 0 15,-43 0-15,1-21 0,20-21 16,-20 21-16,-1-22 0,0 1 15,-21-22-15,22 22 0,-22-21 0,0 20 16,21-20-16,-20-1 0,-1 1 0,-21-1 16,21 1-16,-21 20 0,21-41 15,0 41-15,-21 1 16,0 63 0,0 0-16,-21 22 15,0-1-15,0 0 0,0 85 16,-1-63-1,1-22-15,21 22 0,0-22 0,0 0 16,0 22-16,0 21 0,0-64 16,0 42-16,21-42 15,1 1-15,-1-22 0,0 0 16,42-22-16,-41 1 16,-22 0-16,21 0 0</inkml:trace>
  <inkml:trace contextRef="#ctx0" brushRef="#br0" timeOffset="54965.39">14732 11578 0,'21'0'31,"0"-21"-15,22 21-16,-22 0 0,21 0 0,-21 0 15,22 0-15,-1-21 0,0 21 0,22 0 16,-22 0-16,22 0 0,-22 0 15,64-21-15,-85 21 0,21 0 16,-21 0-16,22 0 0</inkml:trace>
  <inkml:trace contextRef="#ctx0" brushRef="#br0" timeOffset="55353.94">16870 11134 0,'0'0'15,"0"-21"-15,0-1 0,0 1 0,0 0 0,0 0 16,0 42 15,0 21-31,0-20 0,0 20 0,0 21 16,0 1-16,0-22 0,-21 22 16,21-1-16,-22 1 0,1-22 0,0 22 15,21-1-15,-21-21 0,21 1 0,-21-1 16,21 0-16,0 1 15,0-1-15,0-21 0,-21 0 0,21 22 16,-22-43-16,1 0 0,0 0 16</inkml:trace>
  <inkml:trace contextRef="#ctx0" brushRef="#br0" timeOffset="56087.93">16235 11748 0,'0'-22'0,"0"44"0,21-65 16,0 43-16,0 0 0,22 0 15,41-21-15,-41 21 16,20 0-16,1-21 0,-1 21 0,1-21 16,20 0-16,1 21 0,-22-22 0,22 1 15,0 0-15,-1 0 0,-20 0 16,126-85 0,-147 85-16,-1-22 0,-21 1 0,0 0 15,-21-64 1,0 85-16,0-22 0,-42 1 15,21 42-15,0 0 16,0 0-16,-1 21 0,1 22 16,0-1-16,21 0 0,-42 43 15,21-22-15,-1 1 0,-20 42 16,21-64-16,21 0 0,0 43 16,0-43-16,0 1 0,0-22 15,0 21-15,0-21 0,0 1 16,21 20-16,0-21 0,-21 0 15,21-21-15,1 0 0,-1 0 16,0-21-16,-21 0 16,21 0-16,0 0 0,0-1 0,1 1 15,-1-21-15,0 21 0,0-22 16,21 22-16,1-42 16,-22 20-16,0 22 0,21-21 15,-20 42-15,-22 21 16,0 0-16,0 0 15,0 1-15,0-1 0,0 42 16,0-42-16,21 43 16,-21-43-16,21 0 0,21 22 15,-21-22-15,1 0 0,-1-21 16,0 21-16,0-21 0,0 0 0,43 0 16,-22 0-16,0-21 15,43 0-15,-43 0 16,1-1-16,-1-20 0,-21 21 0,64-85 15,-85 64-15,0 21 16,0-1-16,0-20 0,-21 21 16,0 21-16,-1 0 0,1 0 15,0 0-15,0 0 0,0 21 16,0-21-16,-1 64 16,22-43-16,0 0 0,0 0 0,0 0 0,0 0 15,22 43 1,-1-64-16,0 21 0,0 0 15,0-21-15,22 0 0,20 0 16,-42 0-16,43 0 0</inkml:trace>
  <inkml:trace contextRef="#ctx0" brushRef="#br0" timeOffset="56399.94">19346 11472 0,'0'0'0,"0"-21"0,-42-21 15,21 42 1,21 21-16,-21 0 16,21 0-16,-22 22 0,22-1 0,-21 0 15,21 1-15,0-1 0,0 0 16,-21 22-16,0-22 0,0 22 0,21-1 16,-21 1-16,-1-1 0,1 1 15,0-1-15,0 1 0,0-1 0,-22 1 16,22-1-16,-21-20 0,21 20 15,-22-21-15,22 1 0,0-1 0,0 0 16,0 1-16,21-22 0,0 0 0,0 0 16,21-21-16,0 0 15,0-21-15,0 0 0,22 0 16,-22 0-16,0-22 0,21 22 16,-20-21-16,20-1 0</inkml:trace>
  <inkml:trace contextRef="#ctx0" brushRef="#br0" timeOffset="56686.93">19177 11875 0,'0'0'0,"-21"-43"0,0 1 0,-1 21 0,1-22 16,0 22-16,0 0 0,21 0 15,0-21-15,0 20 0,0 1 0,21 0 16,0 0-16,0 0 16,1 0-16,20 21 0,-21 0 0,21 0 15,1 0-15,41 0 16,-62 21-16,20 0 0,-21 0 15,0 0-15,0 0 0,-21 43 16,0-43-16,0 21 0,-21-20 0,0-1 16,0 0-16,-21 0 0,20 0 15,-20 0-15,21 1 0,-21-1 0,-22 0 16,43-21-16,0 0 16,42 0-1,0 0 1,0 0-16,22-21 0,-1 21 0</inkml:trace>
  <inkml:trace contextRef="#ctx0" brushRef="#br0" timeOffset="57055.18">19875 11621 0,'0'0'0,"22"-22"16,-1 1-16,0 0 0,-21 0 16,0-21-16,0 20 0,0 1 15,-21 21 1,0 0-16,-1 0 0,1 21 0,0 22 15,-21-22-15,21 21 0,-1-21 0,1 22 16,0-22-16,21 21 0,0 1 16,0-22-16,0 0 0,0 0 0,0 21 15,21-20-15,0-1 16,1-21-16,20 0 16,-21 0-16,0 0 0,0 0 0,1 0 15,-1-21-15,0 21 0,0-22 16,21-20-16,-20 0 0,-22 21 15,0-43-15,0 22 0,0 21 16,0-22-16,-22 22 0,1 0 16,-42-21-16,42 42 0,-1 0 15,1 0-15,0 0 0,0 21 16,0 0-16,21 0 0,-21-21 16,21 21-16,0 0 0,21 1 0,0-1 15,42 0 1,-20-21-16,-1 0 0</inkml:trace>
  <inkml:trace contextRef="#ctx0" brushRef="#br0" timeOffset="57367.25">20405 11599 0,'21'-21'0,"-42"42"0,42-63 15,-21 21-15,0 0 0,0 0 16,0-1-16,0 1 0,0 42 31,-21-21-31,21 43 0,0-22 16,0 21-16,-22 1 0,22-22 15,-21 42-15,21-20 0,-21-1 0,21 21 16,0-20-16,-21 20 0,0 1 0,21-1 16,-21 1-16,-1-22 15,1 22-15,21-1 0,-21-21 0,0 1 16,0 20-16,0 22 0,-1-43 16,-20 43-16,21-43 15,21 1-15,-21-1 16,0-21-16,21 0 0,21-42 31,0 0-31,0 0 0,0-22 0,0 22 16,1-21-16,20-43 15,0 43-15</inkml:trace>
  <inkml:trace contextRef="#ctx0" brushRef="#br0" timeOffset="57646.93">20426 11853 0,'0'0'0,"-21"-42"0,-1 0 0,1-1 0,21 22 15,0 0-15,0-21 0,0 21 0,0-1 16,0 1-16,0 0 0,0 0 16,64 0-16,-43 0 0,21 21 15,-21 0-15,22 0 0,-1 0 16,-21 0-16,22 0 0,-1 0 16,-21 21-16,21 21 0,-42-21 15,0 22-15,0-22 0,0 0 16,0 0-16,-42 0 0,21 0 0,0 1 15,-22-1-15,1 0 0,21 0 0,-21-21 16,-1 21-16,22 0 0,0-21 16,0 0-16,21 22 0,21-22 15,0 0 1,0 0-16,0 0 0,22-22 16,-22 22-16</inkml:trace>
  <inkml:trace contextRef="#ctx0" brushRef="#br0" timeOffset="57999.57">21018 11621 0,'0'0'0,"0"-22"0,0-62 31,-21 84-31,0 0 16,0 0-16,0 0 0,0 21 16,-1-21-16,1 21 0,0 0 0,0 0 15,0 22-15,21-22 0,0 0 0,0 0 16,0 0-16,0 1 15,0-1-15,21 0 0,0 0 0,21 0 16,-20-21-16,-1 21 0,0-21 0,21 0 0,-21 0 16,22 0-16,-22 0 0,0 0 15,21-21-15,-20 0 0,20-21 16,-21 21-16,0-1 0,0-20 16,-21 21-16,22 0 0,-22-64 15,0 64-15,0 0 16,-22 21-16,1 0 15,0 0-15,21 21 16,0 0 0,0 0-16,0 0 15,21-21-15</inkml:trace>
  <inkml:trace contextRef="#ctx0" brushRef="#br0" timeOffset="58308.04">21759 11621 0,'-42'0'31,"42"21"-31,-21-21 0,21 21 0,-21 0 16,-1 0-16,22 22 0,0-22 0,-42 63 16,42-20-16,-21-22 15,21 22-15,0-22 0,-21 22 0,0-1 16,21-21-16,-22 22 0,22-1 0,0-20 15,-21 20-15,0-20 0,0 41 16,0-41-16,21-1 16,0 0-16,0 1 0,-21-1 0,21-21 15,0 21-15,-22-20 0,22-1 16,0 0-16,0 0 0,22-21 31,-1-21-31,0 0 0,0 0 16,0-1-16,0-20 0</inkml:trace>
  <inkml:trace contextRef="#ctx0" brushRef="#br0" timeOffset="58564.93">21759 11917 0,'0'0'0,"-21"-42"0,0-1 0,0 1 0,0 0 16,21 20-16,0-20 0,0 21 0,0 0 15,0 0-15,21-1 0,21 1 16,-21 0-16,0 21 0,22 0 0,-1-21 15,-21 21-15,22 0 0,-22 0 16,0 21-16,0 0 0,0 0 0,0 1 16,-21-1-16,0 21 0,0-21 15,0 22-15,0-22 0,-21 0 0,0 21 16,0-21-16,-21 1 16,-1-1-16,22 0 0,0-21 15,-21 0-15,20 0 0,-41 0 16,42 0-16,-22 0 0</inkml:trace>
  <inkml:trace contextRef="#ctx0" brushRef="#br0" timeOffset="59155.63">9080 12912 0,'0'-21'16,"0"42"-16,0-85 0,0 43 0,0 0 16,0 42-1,0 0-15,0 0 0,0 22 16,0-1-16,0 0 0,0 22 0,0-22 15,0 22-15,-21 42 16,21-64-16,-21 0 0,-42 64 16,41-64-16,1 1 0,0-1 15,0-21-15,21 22 0,0-22 16,0-42 0,42-1-16,-21 1 0</inkml:trace>
  <inkml:trace contextRef="#ctx0" brushRef="#br0" timeOffset="60143.93">9483 12996 0,'0'0'0,"0"-21"0,-22 21 15,1 21 1,0 1-16,-21-22 0,-1 21 0,1 0 16,0 0-16,-22 0 0,22 0 15,-22 1-15,22-1 0,0 0 16,-1 0-16,1 0 0,21-21 0,0 21 15,0-21-15,42 0 32,0 22-32,0-22 15,0 21-15,0 0 0,1 0 0,-22 0 16,21 0-16,0 1 0,-21 20 16,21-21-16,0 21 0,0 22 15,1-43-15,-1 0 0,21 22 16,-21-43-16,22 21 0,-22 0 15,42-21-15,-20 0 0,-1 0 16,0 0-16,1-21 0,-1 0 0,21-1 16,-20 1-16,-1 0 0,22 0 15,20-43-15,-41 22 16,62-85-16,-83 106 16,-22-21-16,0-1 0,0 22 0,0-21 15,-43-1-15,22 43 16,0 0-16,0 0 15,0 0-15,-1 0 0,-20 22 16,21-1-16,0 21 0,0-21 16,-1 0-16,22 22 0,0-22 0,0 21 15,0 1-15,0-22 0,0 21 0,0-21 16,22 22-16,-1-22 0,0 0 16,21 0-16,1 0 0,-1 0 0,0-21 15,1 0-15,20 0 0,-21 0 0,1 0 16,20 0-16,-20-21 0,20 0 15,-21 0-15,22 0 0,-22-22 16,22-20-16,-22 42 16,-21 0-16,0-22 0,-21 22 0,0 0 15,0 0-15,0 0 0,-21 21 32,0 0-32,0 0 0,0 21 0,0-21 15,-1 21-15,1 0 0,0 0 0,0 0 16,21 22-16,0-22 0,0 21 15,0-21-15,0 22 0,21-1 16,0 0-16,0-20 0,1-1 16,-1-21-16,21 21 0,43 0 15,-43-21-15,22 0 0,-1 0 16,1-21-16,-1 0 0,85 0 16,-84-1-16,-22-20 0,0 21 15,1 0-15,-1-22 0,-21 22 0,22-42 16,-43 20-16,21 22 15,-21-21-15,0 21 0,-21 0 16,-1 21 0,1 0-16,0 0 0,21 21 0,-21 0 15,0 42-15,21-41 0,0 20 16,-21 21-16,21-20 0,-22 20 16,1 1-16,21 63 0,-21-64 15,0 1-15,0 63 16,0-64-16,21 1 0,-22-1 15,22 22-15,0-22 0,-21 43 16,21-63-16,0-1 0,0 21 16,0-41-16,0-1 0,21-21 15,1 0-15,-22-21 16,21-1-16,0-20 0,0 21 0,0-21 16</inkml:trace>
  <inkml:trace contextRef="#ctx0" brushRef="#br0" timeOffset="60411.95">11366 13504 0,'0'0'0,"0"-42"0,-21 0 0,21-1 16,0 1-16,0 0 0,0 21 15,0-1-15,0-20 0,21 21 0,1 0 16,-1 0-16,0-22 0,0 43 16,21-21-16,43 21 0,-64 0 15,22 0-15,-1 21 0,43 22 16,-64-1-16,0 21 15,-21-41-15,0 20 0,-21 21 16,0-41-16,-22-1 0,1 0 16,0 0-16,-1 0 0,1 0 15,-22-21-15,22 22 0,0-22 0,-1 21 16,1-21-16,0 0 0,21 0 16,-1 0-16,22-21 0,0-1 0,0 1 15</inkml:trace>
  <inkml:trace contextRef="#ctx0" brushRef="#br0" timeOffset="62280.66">14393 13377 0,'43'0'0,"-86"0"0,107 0 15,-22 0-15,0 0 0,-20 0 16,20 0-16,-21 0 0,0-21 0,0 21 16,1-21-16,-1 0 0,0 0 15,0 0-15,-21-22 0,0 22 0,0-21 16,0-1-16,0 1 0,0 0 16,0-1-16,-21-20 0,0 21 15,-22-1-15,22 22 0,-21-21 16,0 21-16,-1 21 0,-84 0 15,85 21-15,0 0 0,-1 21 16,1 1-16,-22 20 0,22-21 16,0 22-16,21-1 0,-22-20 0,-20 63 15,42-43-15,21 1 16,0-22-16,0-21 0,21 0 0,0 0 16,21-21-16,1 0 0,41 0 15,-41-21-15,-1 0 16,21 0-16,-20 0 0,20-22 0,43-41 15,-64 41-15,-20 1 16,-1 21-16,0-21 0,0-1 16,0 1-16,-21 21 0,0 0 15,0 42 1,0 0-16,0 21 16,0-21-16,-21 22 0,21 20 0,-21-20 15,0 20-15,21 1 0,-21 20 16,-1 1-16,1 0 0,0-1 15,0 1-15,0 0 0,0 84 16,-1-84-16,1-22 0,21 85 16,0-105-16,0 20 0,0-21 15,0 1-15,0-22 0,0 0 0,0 0 16,21-21-16,22-21 0,-22 0 16,0 0-16,21-22 0,1-20 15,-22 21-15,21-22 0,1 1 0,-1-1 16,0-21-16,-21 1 0,22-22 0,-1 21 15,-21-21-15,22 1 16,-22 20-16,0-21 0,-21 21 0,0 22 16,0-22-16,0 22 0,0-1 0,0 22 15,0 0-15,0-1 0,0 22 16,0 0-16,0 0 0,-21 42 16,21 0-16,0 0 15,0 22-15,0-1 0,0-21 16,0 21-16,0 1 0,0-1 15,0 0-15,21-20 0,0 41 16,0-21-16,0-20 0,1-1 16,-1 0-16,42-21 15,-20 0-15,-22 0 0,0 0 16,21-21-16,64-64 16,-85 43-16,0 21 15,1-22-15,-22 1 0,21 0 16,21-22-16,-42 43 0,21-21 15,0-1-15,-21 22 0,0 0 16,0 42 0,0 0-1,0 0-15,0 22 0,0-22 16,0 0-16,0 21 0,0-20 0,0-1 16,0 21-16,0-21 0,0 0 0,0 1 15,22-1-15,-1 0 16,0-21-16,0 0 0,0 0 15,0 0-15,1 0 0,41-21 16,-21 21 0,-20-21-16,-1-1 0,0-20 0,0 21 0,0-21 15,0 20-15,1-20 0,-1 0 0,-21-1 16,21 22-16,0-21 0,0 0 16,-21 20-16,0 1 0,0 42 46,0 22-46,0-22 0,0 0 0,0 21 16,0-20-16,0 20 0,0-21 16,0 21-16,0-20 0,0-1 15,0 21-15,21 0 0,1-20 16,-1-22-16,0 21 0,0 0 16,0-21-16,22 0 0,-1 0 0,0 0 15,1 0-15,62-21 0,-41 0 16,-22-1-16,1 1 15,-1-21-15,0 21 0,1-22 0,-22-20 16,0 21-16,21-22 0,-21 1 0,-21-1 16,22 1-16,-22 20 0,21-63 15,-21 85-15,0-21 0,0 0 16,0 20-16,-21 22 16,-1 0-1,22 22-15,0-1 0,-21 0 0,21 21 16,-21 1-16,21-1 0,0 0 15,0 22-15,0-22 0,0 22 0,0-22 16,0 43-16,0-43 16,0 0-16,0-21 0,0 1 0,21 20 15,0-21-15,1-21 0,-1 21 0,21-21 16,0 0-16,-20 0 0,20 0 16,0 0-16,1 0 0,-1-21 0,0 21 15,-21-21-15,43-43 0,-22 43 16,1-42-1,-22 20-15,-21 1 0,0-21 16,0 20-16,0 22 0,0 0 0,-21 21 16,-1 0-16,-20 0 15,21 0-15,0 21 0,0 0 0,-1 0 16,22 22-16,0-22 0,0 64 16,0-64-16,0 21 0,22 0 15,-22-20-15,21-1 0,21 21 16,-21-42-16,22 0 15,-22 21-15,21-21 0,0 0 0,43 0 16,-43-21-16,1 21 0,-22-21 16,21 0-16,1 0 15,20-43-15,-42 43 16,0 0-16,-21 0 0,0-22 0,0 22 16,0 0-16</inkml:trace>
  <inkml:trace contextRef="#ctx0" brushRef="#br0" timeOffset="62531.47">16446 12679 0,'0'0'0,"-21"0"15,-21 0 1,63 0-16,21 0 15,22 0-15,-22-21 0,1 21 16,41-21-16,-41 21 0,20-22 16,-21 22-16,1 0 0,63-21 15,-85 21 1,-21-21-16,0 0 16</inkml:trace>
  <inkml:trace contextRef="#ctx0" brushRef="#br0" timeOffset="62763.71">15854 12425 0,'0'0'16,"-21"0"-1,-1 0 32,1 0-47,21 21 0,-21-21 16,0 0-16</inkml:trace>
  <inkml:trace contextRef="#ctx0" brushRef="#br0" timeOffset="63914.15">762 15960 0,'0'0'0,"-21"0"0,0 0 0,-1 0 16,1 0-16,0-21 16,42 21 15,0 0-31,22 0 16,-1 0-16,0 0 0,22-22 0,21 22 15,-1 0-15,1-21 16,21 21-16,-22 0 0,128-21 15,-127 21-15,-1 0 0,-20 0 16,-1 0-16,1 0 0,21 0 16,-43 0-16,-21 0 0,0 0 15,-21-21-15,-21 21 16,0 0-16,0 0 16,-22-21-16,22 21 0,-21-21 0,-64-1 15,64 22-15,-64-21 16,64 21-16,-1 0 15,22-21-15,-21 21 0,21 0 0,-1-21 16,22 0 0,22 21-16,20 0 15,0-21-15,1 21 0,-1 0 16,0 0-16,22 0 0,-1 0 0,-20 0 16,-1 0-16,0 0 0,1 21 15,-22 0-15,0 0 0,-21 0 16,0 22-16,0-1 0,-42 0 0,20 1 15,-20-1-15,-21 0 0,20 1 0,-20 20 16,-1-21-16,-20 1 0,20-1 16,1 0-16,-1-20 0,1 20 15,20-21-15,22 0 0,-42 0 16,84-21 0,0 0-16,21-21 15,1 0-15</inkml:trace>
  <inkml:trace contextRef="#ctx0" brushRef="#br0" timeOffset="65419.69">2879 15621 0,'0'0'16,"0"21"-16,0 0 16,21-21 15,0 0-31,0 0 16,21-21-16,-20 21 15,20-21-15,-21-21 0,21 21 0,1-1 16,-1-20-16,0 21 0,1-21 15,-1-1-15,0 1 0,-20 21 0,-22-22 16,0 22-16,0 0 0,0 0 16,0 0-16,-22 21 0,1 0 0,0 0 15,-21 0-15,21 0 0,-22 42 16,22 0-16,0 22 16,0-22-16,21 1 0,0 62 15,0-62-15,0 41 16,21-41-16,0-1 0,0 64 15,-21-64-15,21 43 16,-21-43-16,0-21 16,0 22-16,0-1 0,0-21 15,-21 22-15,0-43 16,0 0-16,0 0 0,0-22 16,-1 22-16,-20-21 0,21 0 15,0-21-15,-43-22 16,22 43-16,21-21 0,0 21 15,-1-1-15,1 1 0,0 0 0,21 42 32,0 0-32,0 1 0,21 20 15,0-21-15,1 0 0,-1 22 0,0-22 16,21 0-16,-21 21 0,22-21 16,-1-21-16,0 22 0,1-22 15,20 0-15,1 0 0,-22 0 0,22 0 16,-1 0-16,1-43 0,20 22 15,43-64-15,-63 43 0,-1 0 16,1-1-16,-22-20 0,0 21 16,22-64-16,-43 63 0,0-20 15,-21 21-15,0-22 0,0 22 16,0-1-16,0 1 0,0 21 0,-21 0 16,21 0-16,-21-1 0,0 22 15,0 22-15,21-1 16,-22 21-16,22 0 0,-21 1 15,21-1-15,0 0 0,-42 85 16,42-63-16,-21-1 0,21 22 16,-21 0-16,21-1 0,-43 86 15,43-64-15,-21-22 0,0 22 0,21 0 16,-21-21-16,-22 126 16,43-105-16,-21-21 0,0-1 0,21 1 15,0 0-15,0-22 0,0 64 16,0-63-16,0-22 0,0-21 15,21 22-15,0-43 0,43 0 16,-43-22-16,21 1 16,1-21-16,-1 0 0,0-1 15,1-20-15,63-64 0,-64 63 16,0-20-16,-21 20 0,1-21 16,-22 1-16,0-86 0,-22 107 15,1-22-15,-42 22 0,20 20 16,-20-20-16,-1 21 0,1-1 15,-1 22-15,1-21 0,-1 42 0,1-21 16,21-1-16,-1 22 0,22 0 0,0-21 16,21 0-1,0 0-15,21 21 0,21-21 16,-20 21-16,41-21 0,-21-1 0,22 1 16,-1 0-16,1 0 0,-1-21 15,64-1-15,-42 1 0</inkml:trace>
  <inkml:trace contextRef="#ctx0" brushRef="#br0" timeOffset="66202.92">5186 15748 0,'0'0'0,"-21"0"0,-1-21 16,22 0-16,0 0 0,0-1 0,0 1 15,0 0-15,0 0 0,0 0 16,0 0-16,0-1 0,22 1 0,-1 21 16,0-21-16,0 0 0,21 21 15,1 0-15,-22 0 0,21 42 16,-21-21-16,-21 1 15,0 20-15,0-21 0,0 21 0,0-20 16,0 20-16,0 0 0,0 128 31,0-149-31,0 0 16,22-21-16,-1 0 16,21 0-16,-21-21 0,22 0 0,-22-1 15,21 1-15,0 0 0,1-21 16,-1 21-16,0-22 0,22 1 15,-22 0-15,-21-1 0,22 22 0,-1-21 16,-21-1-16,0 1 16,-21 21-16,0 63 31,-21-21-31,0 22 0,21-22 16,-21 21-16,21 22 15,0-1-15,0 1 0,0-1 0,0 22 16,0 0-16,0-1 0,0 1 0,0 0 15,0-1-15,21 22 0,0-21 16,0 21-16,1-22 0,-22 22 0,21-21 16,0-1-16,0 1 0,-21 0 15,21-1-15,-21 1 0,21-21 0,-21-1 16,0 1-16,0-1 0,0-21 16,0 22-16,0-22 0,0-21 0,-21 22 15,0-22-15,0 0 0,0-21 16,0 0-16,-64 0 15,43-21-15,-1 0 0,1-22 16,0 1-16,-22-21 0,-21-64 16,43 63-16,0-21 0,21-105 15,21 105-15,0-21 0,0 22 16,0-22-16,21 21 0,0 1 0,0-1 16,21 0-16,1 1 0,20 20 15,-20-21-15,20 22 0,-21-22 0,22 22 16,-1-22-16,-20 22 0,-1-1 15,22 1-15,-22 20 0,0-20 0</inkml:trace>
  <inkml:trace contextRef="#ctx0" brushRef="#br0" timeOffset="67032.42">6562 15452 0,'0'0'0,"0"-21"16,-22 21 15,1 0-31,0 0 0,0 21 0,0 0 16,0 0-16,-1 0 0,1 22 15,21-1-15,-21-21 0,21 21 16,-21 1-16,21-1 0,0 0 0,0 1 16,0-1-16,0 0 0,0 1 15,21-1-15,0-21 0,0 22 0,1-22 16,-1 0-16,21 0 0,-21-21 16,22 0-16,-22 0 0,21 0 0,-21 0 15,22 0-15,-22-21 0,21 0 16,-21 0-16,0-1 0,22-20 0,-1-21 15,-42 20-15,0 1 16,0-43-16,0 43 0,0-22 16,-21 22-16,0 21 0,0-21 0,-22-1 15,22 22-15,0 0 0,-21 21 16,-22 0-16,43 0 16,-21 0-16,20 21 0,1 0 0,0 22 15,0-22-15,0 21 0,0-21 16,21 22-16,0 41 15,0-41-15,0-1 0,0 43 16,21-43-16,21 21 16,0-20-16,-20-22 0,20 0 0,0 0 15,1-21-15,-1 0 0,-21 0 0,21 0 16,1 0-16,-1-21 0,0 0 16,22 0-16,-22 0 0,1-22 0,41-41 15,-63 41-15,22 1 16,-22 0-16,0-1 0,0 1 0,-21-22 15,0 22-15,0 21 0,0 0 16,0 0-16,0 42 16,0 0-1,0 0-15,0 21 0,-21-20 16,21-1-16,0 21 0,0 0 0,0-20 16,0 20-16,0 0 0,0-21 0,0 1 15,0 20-15,21-21 0,0 0 16,1 0-16,-1-21 0,0 0 15,21 0-15,-21 0 0,1-21 16,20 0-16,-21 0 0,21 0 0,1-22 16,-1 22-16,-21-21 15,22 0-15,-22-1 0,0 1 0,21-43 16,-42 43-16,0 21 0,0 0 16,0-22-16,-21 43 15,0 0-15,21 21 16,-42 22-16,42-1 15,0-21-15,0 22 0,0-22 0,0 21 16,0 43-16,0-64 16,42 42-16,-21-20 15,0-22-15,22 21 0,-22-21 16,21 1-16,0-22 0,1 0 0,-1 0 16,22 0-16,-22 0 0,21-22 15</inkml:trace>
  <inkml:trace contextRef="#ctx0" brushRef="#br0" timeOffset="67847.42">9377 15769 0,'0'-21'15,"0"0"-15,0 0 0,21 0 16,0-1-16,-21-20 0,0 21 16,21-21-16,-21 20 0,0 1 15,0-63-15,-21 62 16,0 22-16,-21 0 15,-1 0-15,-20 0 16,20 22-16,1-1 0,-21 0 0,20 0 16,1 21-16,0-20 0,-22 62 15,43-63-15,0 22 0,21-1 16,0-21-16,0 22 0,21 20 16,0-42-16,0 0 0,22-21 15,-1 22-15,0-22 0,1 0 0,41 0 16,-41-22-16,-1 1 15,0 0-15,1 0 0,-1 0 0,-21 0 16,43-43-16,-43 43 0,0 0 16,0 0-16,-21-1 0,0-20 15,0 0-15,0 21 16,0-1-16,0 44 31,0-1-31,0 21 0,0-21 16,0 22-16,0 20 0,0-21 15,0 22-15,0-1 0,0 22 0,0 0 16,0-22-16,0 22 0,0 21 16,0-22-16,21 1 0,-21 21 0,0 0 15,0 0-15,0-1 0,0 86 16,0-106-16,0-1 0,0 1 16,0 0-16,0-1 0,-21-20 0,0-1 15,21-20-15,-21-1 0,0 0 16,-1 1-16,1-22 0,0 0 0,0 0 15,0-21-15,0 0 16,-43 0-16,43-21 0,-21-21 16,20-1-16,-20 1 0,0-22 0,-1 1 15,1-1-15,0-20 0,21-1 16,-1 0-16,1 1 0,21-22 0,0 21 16,43-84-16,-22 84 15,21 22-15,64-64 0,-43 63 16,1-20-16,42-43 15,-43 63-15,1 1 0,-1-1 0,1-21 16,-1 22-16,-20 21 0</inkml:trace>
  <inkml:trace contextRef="#ctx0" brushRef="#br0" timeOffset="68420.02">10075 15727 0,'0'0'0,"-21"21"31,42-21-15,0 0-16,1-21 16,-1 0-16,21 21 0,-21-21 0,0-1 15,1 1-15,-1 0 0,0 0 0,0 0 16,-21 0-16,0-22 0,0 22 16,0 0-16,0 0 0,-21 21 15,0 0 1,0 0-16,-1 0 0,-41 21 15,42 0-15,0 21 0,-43 1 16,43-1-16,0 22 16,21-22-16,0 0 0,0 22 15,0-22-15,0-21 0,21 22 16,0-22-16,0 0 0,0 0 0,22-21 16,-22 21-16,21-21 0,22 0 15,-22 0-15,0-21 0,43-21 16,-43 21-16,1-22 0,20-20 15,-20 20-15,20-41 16,-42 20-16,0 22 16,-21-85-16,0 85 0,0-22 15,0 22-15,0-1 0,0 1 16,0 21-16,0-21 0,0 63 31,0 0-31,0 21 0,0 1 16,0-1-16,0 0 0,0 22 0,0-22 15,0 0-15,-21 64 16,21-42-16,0-22 0,0 0 0,0 1 16,0-1-16,0 0 0,0 1 15,0-22-15,0 0 0,21 0 0,1 0 16,-1-21-16,0 0 0,0 0 0,0 0 16,0 0-16,1-21 0,-1 0 15,0 0-15,21 0 0,-21-22 0</inkml:trace>
  <inkml:trace contextRef="#ctx0" brushRef="#br0" timeOffset="68598.31">10604 15600 0,'0'0'0,"-21"0"0,0 0 31,42 0-31,0 0 0,1 0 16,-1 0-16,21 0 15,-21 0-15,22 0 0,-1 0 0,0 0 16,1-21-16,20 21 0,-21-21 0,22 21 16</inkml:trace>
  <inkml:trace contextRef="#ctx0" brushRef="#br0" timeOffset="68926.92">12658 15198 0,'0'0'0,"0"-21"0,-22-1 16,22 1-16,0 0 0,-21 0 15,21 0-15,-21 21 16,21 21-1,0 0-15,-21 0 0,21 22 16,0-1-16,0 0 0,0 85 16,0-84-16,0 20 0,-21 1 0,21-22 15,-21 21-15,-1-20 0,22-1 0,-21 0 16,0 1-16,21-1 0,0 0 16,0-20-16,-21-1 0,21 0 15,-21-21-15,0 0 16</inkml:trace>
  <inkml:trace contextRef="#ctx0" brushRef="#br0" timeOffset="69663.91">11874 15663 0,'0'0'0,"-21"0"0,0 0 16,21-21-16,21 21 16,0 0-16,1 0 15,20 0-15,21 0 0,-20 0 16,20 0-16,22 0 0,-22 0 0,22 0 15,0-21-15,-1 0 0,1 21 16,0-21-16,-1 0 0,65-22 16,-86 22-16,1-21 0,-22 21 15,0-22-15,43-63 16,-85 64-16,0 0 0,0-1 16,0 22-16,-64-42 15,43 63-15,0 0 0,0 21 16,0 21-16,0 43 15,21-43-15,0 22 16,-22 42-16,1-43 0,21-21 16,-21 22-16,0-22 0,-21 128 15,20-128 1,22-21-16,-21 0 0,0 0 16,21 22-16,0-64 31,21-1-31,0 1 0,1 0 15,-1-21-15,21 21 0,-21-22 16,0 1-16,43-22 16,-22 22-16,-21 21 0,1 0 0,20 0 15,-21-1-15,0 1 0,22 21 16,-22 0-16,-21 21 0,0 22 16,21-22-16,-21 0 0,0 21 15,21 1-15,-21-22 16,0 0-16,0 0 0,42 64 15,-20-64-15,-1 0 0,21 0 16,-21-21-16,0 22 0,64-22 16,-43 0-16,-20 0 15,41-43-15,-21 22 16,1 0-16,-22 0 0,21-22 16,-21 22-16,1-21 0,-1 21 0,-21-22 15,21 1-15,-21 21 0,0-21 16,0 20-16,-21 1 0,0 21 0,-1 0 15,1 0-15,-42 0 0,42 21 16,-1 1-16,1-1 0,0 0 16,21 0-16,0 21 0,0-20 0,0-1 15,0 0-15,0 0 0,0 0 16,21 0-16,-21 1 0,21-22 0,1 21 16,-1-21-16,21 0 0,0 0 0,1 0 15,-1 0-15</inkml:trace>
  <inkml:trace contextRef="#ctx0" brushRef="#br0" timeOffset="70019.99">15261 15325 0,'0'0'0,"0"-21"0,0-1 16,0 1-16,0-21 0,0 21 16,21 0-16,-21 42 15,0 0 1,0 21-16,0 1 0,0-1 0,0 21 16,0 1-16,0-1 0,0 1 0,0-1 15,0 22-15,0-21 0,0 20 16,0 1-16,0-22 0,0 1 0,-42 63 15,42-64-15,-21 1 16,0-22-16,21 1 0,0-22 0,0 0 16,0 0-16,0 0 0,0-42 15,0 0 1,0 0-16,0 0 0,21-22 0,-21 22 16</inkml:trace>
  <inkml:trace contextRef="#ctx0" brushRef="#br0" timeOffset="70313.62">15219 15981 0,'0'0'0,"-21"-64"0,-1 1 0,1-1 15,0 1-15,0 21 0,0-22 16,0 22-16,21-106 16,0 126-16,21-20 0,42-21 15,-20 41-15,-1 1 0,21 0 16,1 21-16,-1 0 0,1 0 0,42 0 16,-43 21-16,22 22 15,-64-1-15,21 0 0,-42 43 16,0-43-16,0 1 0,-63 20 15,21-42-15,-1 22 16,-20-22-16,20 0 0,-20 0 16,-22 0-16,43-21 0,21 0 15,0 0-15,-1 0 0,44 0 16,-1-21 0,0 0-16,21 21 0,1-21 0,-1 0 15,43-43 1,-43 43-16,21 0 0,-20 0 0</inkml:trace>
  <inkml:trace contextRef="#ctx0" brushRef="#br0" timeOffset="70863.52">16108 15282 0,'0'0'0,"21"-21"0,-21 0 0,-21 21 31,0 21-31,-1 0 0,1 22 0,-21-22 16,21 0-16,0 21 15,-1 1-15,1-1 0,0 43 16,21-43-16,0-21 0,0 0 15,0 1-15,21-1 0,43 0 16,-22-21-16,-21 0 16,22 0-16,-22 0 0,21 0 0,-21-21 15,22 21-15,-22-21 0,0-1 16,0 1-16,0 0 0,-21 0 0,0-21 16,0 20-16,0-20 15,-42 0-15,21-1 0,0 22 0,-22-21 16,1 0-16,21 20 0,-22 1 0,22 0 15,0 0-15,-21 21 16,63 0 0,0 0-16,0 21 15,0-21-15,22 0 0,-1 0 0,0 0 16,1 0-16,-1 0 0,0 0 0,22 0 16,-22 0-16,1 0 0,20 0 15,-42 0-15,0 0 0,-21 42 16,0-20-16,0-1 15,0 21-15,0 0 0,0-20 0,0 20 16,-42 43-16,21-43 16,0 0-16,21 1 0,-21 20 15,21-21-15,-22 64 0,22-42 16,-21-1-16,21-20 0,-21 20 0,0-21 16,21 64-16,-21-63 15,0-1-15,-1 0 0,22 1 16,0-22-16,0 0 15,0-42 1,0 0-16,22-1 0,-1-20 16,0 0-16,0 21 15,0-43-15</inkml:trace>
  <inkml:trace contextRef="#ctx0" brushRef="#br0" timeOffset="71123.48">16446 15706 0,'0'0'0,"0"-106"15,0 42-15,0 22 0,0-43 16,0 64-16,43-42 15,-1 42-15,-21-1 0,0 1 16,22 0-16,-1 0 0,-21 0 0,22 21 16,-22 0-16,21 0 0,-21 21 15,22 21-15,-43-21 0,21 22 16,-21 41-16,0-41 16,-21-22-16,-1 21 0,-20-21 0,21 22 15,-21-22-15,20 0 0,-20 0 16,21 0-16,-21-21 0,20 22 15,44-22 17,-1-22-32,21 1 15,-21 21-15,0-21 0,1 0 0</inkml:trace>
  <inkml:trace contextRef="#ctx0" brushRef="#br0" timeOffset="71455.35">17166 15240 0,'-42'0'16,"21"21"0,-1 0-16,1 1 0,21 20 15,-21-21-15,21 21 0,-21-20 16,21 62-16,0-63 16,0 1-16,0-1 0,21 0 0,0 0 15,0 0-15,1-21 16,20 0-16,21 0 0,-41 0 15,20 0-15,21-42 16,-41 21-16,20 0 0,-21-1 16,0-20-16,0 0 0,-21 21 0,0-22 15,0 1-15,0 0 0,0-22 16,0 43-16,0 0 0,-21 21 16,0 0-1,21 21 1,0 0-16,0 0 0,0 0 15,0 1-15,21-1 16</inkml:trace>
  <inkml:trace contextRef="#ctx0" brushRef="#br0" timeOffset="71746.92">17759 15282 0,'0'-21'16,"0"42"-16,0-63 0,0 21 15,0 42 16,0 0-31,0 0 0,0 1 16,0 20-16,0 0 0,0 1 0,0-1 16,0 0-16,-21 22 0,-1 42 15,22-64-15,0 21 0,-21 1 16,21-1-16,0 1 0,-42 63 16,21-64-16,21 1 0,-43-22 0,22 22 15,0-1-15,0-20 0,0-1 16,-22 0-16,22 1 0,0-1 0,-21 21 15,21-20-15,-1-22 0,1-21 16,21 21-16,0-42 16,0 0-1,21 0-15,22-22 0</inkml:trace>
  <inkml:trace contextRef="#ctx0" brushRef="#br0" timeOffset="72011.42">17695 15600 0,'0'0'0,"0"-64"0,21-232 32,1 254-32,-22 21 0,21-22 0,0 22 15,0 0-15,0 21 0,22 0 16,-22 0-16,21 0 0,-21 0 16,22 21-16,-1 21 0,-21-20 0,43 62 15,-22-41-15,-42-1 0,0 0 16,0 1-16,0-1 0,0-21 15,-42 43-15,-1-43 0,-63 21 16,64-21-16,-21-21 16,20 0-16,1 0 0,21 0 15,-22 0-15,22 0 0,21-21 16,0 0-16</inkml:trace>
  <inkml:trace contextRef="#ctx0" brushRef="#br0" timeOffset="72371.96">19177 14584 0,'0'0'0,"21"-21"0,0 0 16,-21-1-16,21 22 0,1 0 15,-22 22 1,0-1-16,0 21 0,0 0 16,0 1-16,0-1 0,0 0 15,0 22-15,-22-1 0,1-20 16,21 20-16,-21 1 0,21-22 0,0 0 15,-21 22-15,21-22 0,-21-21 16,21 22-16,0-22 0,0 42 16,-21-63-16,21-21 15</inkml:trace>
  <inkml:trace contextRef="#ctx0" brushRef="#br0" timeOffset="73499.85">18711 15113 0,'0'0'0,"85"-42"31,-43 42-31,1 0 0,-1 0 0,0-21 16,22 21-16,-1-22 0,1 22 0,-1-21 15,22 21-15,0-21 0,-22 0 16,22 0-16,-22 0 0,1-1 16,-22 1-16,43-21 15,-64 0-15,0-1 0,0-20 16,-21 20-16,-21-62 15,0 83-15,0 1 16,0 21-16,-1 0 0,-20 21 16,42 22-16,-21-1 0,0 0 15,21 1-15,-21-1 0,21 22 0,0-22 16,0 0-16,0 22 0,-22-22 16,22 22-16,0-22 0,-21 21 0,0 22 15,21-43-15,0 1 0,0-22 16,0 0-16,0 0 0,0 22 15,21-43 1,0-22-16,1 22 16,-1-21-16,21-21 0,-21 21 15,0-22-15,1 22 0,-1-21 0,0 0 16,0 20-16,0 1 0,0-21 16,1 42-16,-1-21 0,0 21 0,0 0 15,0 21 1,-21 0-16,0 0 0,0 0 15,0 1-15,0 20 0,0-21 16,21 21-16,-21-20 0,22-1 0,-1 0 16,0 21-16,0-21 0,21 1 15,-20-1-15,20 0 16,0-21-16,1 0 0,-1 0 0,43 0 16,-22 0-16,-21-21 0,22 0 15,-1-22-15,-20 22 0,84-106 16,-106 85-16,0-1 15,0 1-15,-21 21 0,0-64 16,-21 85-16,0 0 16,0-21-16,0 21 0,-1 0 15,-41 21-15,21 0 0,20 1 16,1-1-16,0 21 0,21-21 16,0 64-16,0-43 0,0-21 15,0 22-15,21-22 0,0 21 16,1-21-16,-1 1 0,21-1 15,-21-21-15,22 21 0,-1-21 0,0 21 16,1-21-16,-1 0 0,43-21 16,-64 0-16,0 21 0,0-43 15,0 22-15,0 0 0,1-21 0,20-43 16,-42 43-16,0-1 16,0 1-16,0 0 0,0 21 0,0-1 15,0 1-15,0 0 0,0 42 16,0 0-1,0 1-15,0 20 0,-21-21 0,21 21 16,0 1-16,-21-22 0,21 21 16,0 1-16,0-22 0,0 21 15,0 22-15,-22-43 16,22 0-16,-21-21 31,21-21-31,0 0 16,0-1-16,0 1 0,0 0 15,0-21-15,0-1 0,21 1 16,1 0-16,-1-1 0,0 1 16,0 0-16,21 21 0,22-43 15,-22 22-15,1 21 0,41 21 16,-41 0-16,-1 0 0,21 21 16,-41 0-16,62 106 15,-63-85-15,-21 22 16,0-22-16,22 0 0,-22 1 0,0 41 15,0-41-15,0-22 0,0 0 16,0 0-16,0 0 0,-64 22 16,43-43-16,0 0 15,-64 0-15,43 0 0</inkml:trace>
  <inkml:trace contextRef="#ctx0" brushRef="#br0" timeOffset="75703.39">11303 16976 0,'0'0'0,"21"-21"0,0-1 16,0 1-16,-21 0 0,22 0 15,-22 0-15,0 0 0,0-1 16,0 1-16,0 0 0,0 0 16,-22 21-16,1 0 0,0 0 15,0 0-15,-21 21 0,-1-21 0,1 42 16,-22-20-16,22-1 0,-43 63 15,43-41-15,21 20 0,-21 22 16,20-22-16,22-20 16,0-1-16,0 0 0,0 22 15,22-22-15,-1-21 0,0 22 0,21-22 16,1 0-16,-1 0 0,0 0 16,22-21-16,-22 0 0,22 0 15,-22-21-15,21 0 0,-20 0 0,20-21 16,-20 20-16,20-20 0,-21 0 15,1-1-15,20 1 0,-20-21 16,-22 20-16,0-20 0,21-1 0,-21 1 16,-21-1-16,22 1 0,-22-1 15,21 22-15,-21-22 0,0 22 0,21 21 16,-21-21-16,0 20 0,0 44 31,-21 20-31,0 0 16,-1 22-16,22-22 0,-21 22 0,0-1 15,21 1-15,-21-22 0,21 21 16,-21-20-16,21 20 0,0-42 0,0 22 16,0-1-16,0-21 0,0 0 15,21 1-15,0-22 0,21 0 16,22 0-16,-43 0 16,21-22-16,43-20 0,-43 21 0,1-21 15,20-1 1,-42 1-16,1 21 0,-22 0 0,0-1 15,0 1-15,0 0 16,0 42 0,-22 0-16,22 1 0,-21-1 15,21 0-15,-21 0 0,21 0 0,0 0 16,0 1-16,0-1 0,-21 0 16,21 0-16,0 0 15,0-42 16,21 0-31,0 0 0,-21 0 16</inkml:trace>
  <inkml:trace contextRef="#ctx0" brushRef="#br0" timeOffset="75854.87">12298 16828 0,'0'0'0,"0"-22"0,0 1 16,0 0-1,-21 21-15,42 21 47,0-21-47,0 0 0,0 0 16,0 0-16,1 0 0</inkml:trace>
  <inkml:trace contextRef="#ctx0" brushRef="#br0" timeOffset="76586.34">12679 16828 0,'0'0'0,"21"0"0,-42 0 47,0 0-47,-1 21 0,1 0 0,21 21 16,-21-21-16,0 22 0,21-1 15,-21-21-15,21 22 0,0-1 0,0 0 16,0 22-16,0-22 16,0 0-16,21-20 15,0-1-15,0-21 0,0 0 0,22 0 16,-22 0-16,21 0 0,-21 0 15,22 0-15,-1-21 0,0-1 0,1 1 16,20-21-16,-20 0 0,-1 20 16,0-41-16,1 21 0,-22-22 15,0 22-15,0-22 0,-21 1 0,0-1 16,0 22-16,0-22 0,0 1 16,0 42-16,0 0 0,0-1 15,0 44 1,0-1-16,0 0 0,-21 21 15,21 22-15,0-22 0,0 22 16,-21 41-16,21-62 0,-21-1 16,-1 22-16,22-43 0,0 21 15,0 0-15,-21-20 0,21-1 0,-21 0 16,21 0-16,0-42 31,21 0-31,0 0 16,1-1-16,-1 1 0,0 0 15,21-21-15,-21 21 0,22-1 0,-1 1 16,0 0-16,22-21 16,-22 21-16,-21-1 0,22 22 0,-22 0 15,0 0-15,0 0 0,0 0 0,-21 22 32,-21-22-32,0 21 15,-21 0-15,-1-21 0,22 21 16,-21-21-16,0 21 0,-1-21 0,22 21 15,-21 1-15,21-22 0,-1 21 0,22 0 16,0 0-16,0 0 0,0 0 16,0 1-16,43-1 0,-22 0 15,0 0-15,0 0 0,0 0 16,1 1-16,20-1 0,-21-21 16,0 21-16,22-21 0,-22 0 15,0 0-15,21 0 0,-21 0 0,1 0 16,-1 0-16,21 0 0,-21 0 15,0 0-15,1 0 0,-1-21 16,0 0-16,0 21 0</inkml:trace>
  <inkml:trace contextRef="#ctx0" brushRef="#br0" timeOffset="77433.62">15155 16785 0,'0'0'15,"0"-21"-15,0 0 0,0 0 0,-21 0 16,0-1-16,-21 22 0,20 0 0,-20 0 16,0 0-16,-1 22 0,1-22 15,0 42-15,21-21 0,-22 21 0,1 1 16,21-1-16,-22 0 0,22 22 16,21-22-16,0 1 0,0-1 0,0 0 15,21 1-15,1-1 0,-1-21 16,21 21-16,0-20 0,1-1 0,-1 0 15,0 0-15,22-21 0,-22 0 16,22 0-16,-1 0 0,-20 0 16,20-21-16,1 0 0,-22 21 0,-21-43 15,21 22-15,-20 0 0,-22-21 16,0-1-16,0 1 0,0 0 0,-22-22 16,1 22-16,0-22 0,-21 1 15,-1 21-15,-20-1 0,21 22 0,-22-21 16,1 42-16,-1 0 0,1 0 15,20 0-15,1 42 0,0-21 0,-1 22 16,22-1-16,21 0 0,0 1 16,0 41-16,21-41 0,0-1 15,64 21-15,-43-41 16,1 20-16,20-21 0,-20-21 16,20 21-16,-21-21 0,22 0 0,-22 0 15,22 0-15,-22-21 0,0 0 0,1 0 16,-1 0-16,0-1 15,-20-20-15,20 21 0,-21-21 0,0-1 16,0 22-16,-21-21 0,0 21 0,0-22 16,22 43-16,-22-21 0,0 42 15,0 0 1,0 22-16,0-22 16,0 0-16,0 21 0,-22-20 0,22-1 15,-21 0-15,21 21 0,0-21 0,0 1 16,-21-1-16,21 0 0,-21 0 15,21 0-15,-21-21 0,21-21 32,0 0-17,0 0-15,0 0 0,21-1 16,0-20-16,0 21 0,22-21 0,-22-22 16,21 22-16,-21-1 0,22 1 15,-1 0-15,-21 21 0,21-1 0,-20 1 16,20 21-16,0 0 0,-21 21 15,1 1-15,-1-1 0,0 0 16,-21 21-16,0 22 16,0-43-16,0 21 0,0 1 0,0-22 15,0 0-15,0 21 0,0-21 16,0 1-16,0-1 0,0 0 0,0 0 16,-21-21-16,21 21 0,-21-21 15,-1 0-15,22-21 16</inkml:trace>
  <inkml:trace contextRef="#ctx0" brushRef="#br0" timeOffset="78993.28">18457 17103 0,'0'0'15,"21"0"-15,43 0 16,-43 0-16,0 0 0,0 0 0,1-21 15,-1-1-15,-21 1 0,21 0 16,-21 0-16,0 0 0,0-22 16,0 22-16,0-21 0,-21 0 0,0-1 15,-1 1-15,-20 0 0,0-1 16,-1 1-16,-20 0 0,21 20 0,-22 1 16,-42 0-16,64 21 15,-85 42-15,85-20 16,-1 20-16,1 0 0,0 1 15,20-1-15,-20 21 0,21-20 16,0-1-16,21 22 0,0 20 16,0-63-16,0 22 0,21-22 15,0 0-15,0 0 0,0 0 0,22-21 16,-1 0-16,0 0 0,64-21 16,-63 0-16,20 0 0,-21 0 15,22-22-15,-1 22 0,1-21 0,-22-22 16,22 22-16,-22-21 0,43-64 15,-64 63-15,21 1 0,22-64 16,-43 42-16,0 21 16,21 1-16,-42 21 0,22-1 0,-22 1 15,21 0-15,-21 20 0,0 65 32,0-22-32,-21 21 0,-1 1 0,1 20 15,0-21-15,0 22 16,0-1-16,0 1 0,-1-1 0,1 1 15,0-22-15,0 22 0,0-1 16,21-20-16,-21-1 0,21 43 16,0-43-16,0-21 0,21 0 15,0 0-15,21 1 0,22-22 16,-22 0-16,0 0 0,1 0 16,-1-22-16,22 1 0,-22-21 0,0 21 15,22-22-15,-22 22 0,43-63 16,-43 41-16,-21 22 0,22-42 15,-43 41-15,21 22 0,-21-21 16,-21 21 0,-1 0-16,1 21 0,0 1 15,-21-1-15,21 21 0,-1-21 16,1 0-16,0 22 0,0-22 16,21 42-16,0-41 0,0 20 15,0-21-15,21 0 0,0 22 16,0-22-16,1-21 0,20 21 0,0 0 15,1-21-15,-22 0 16,42 0-16,-20 0 0,41 0 16,-41-21-16,-1 21 0,0-21 15,1-22-15,-1 22 0,-21-21 0,-21 0 16,0-1-16,0 1 0,0-22 0,0 22 16,0-21-16,-42 20 0,21 1 15,-22 0-15,1-1 0,0 22 0,-1 0 16,-20 21-16,20 0 0,1 0 15,0 0-15,-1 21 0,1 0 0,21 0 16,0 22-16,0-22 0,21 21 0,0 1 16,0-1-16,0 0 0,0 1 15,63 20-15,-21-21 0,1-20 16,-1 20-16,0-21 0,22 0 16,63-21-16,-85 0 0,22 0 15,-1 0-15,-20 0 16,-1-21-16,43-21 0,-64 21 15,21-22-15,-21 22 0,0-21 16,1-1-16,-22 1 0,0 0 16,0 21-16,0-1 0,0 1 0,0 0 15,0 42 1,0 22-16,-22-22 16,22 0-16,-21 21 0,0-21 15,21 22-15,0-22 0,0 21 0,-21-21 16,0 22-16,21-22 0,-21 0 15,21 0-15,0 0 0,0 1 16,0-44 15,0 1-31,21 0 0,0 0 16,0-21-16,0 20 0,0-20 16,1 0-16,20-1 0,-21 1 0,21 0 15,1-1-15,-22 22 16,21-21-16,-21 42 0,22-21 0,-22 21 0,0 0 15,0 0-15,-21 21 16,0 0-16,0 0 0,0 43 16,-21-22-16,0 0 0,0 43 15,0-64-15,21 22 0,0-22 16,0 21-16,0-21 0,0 0 0,0 1 16,21-1-16,0-21 0,0 21 15,21-21-15,-20 0 0,20 0 0,0 0 16,1 0-16,-22 0 0,21 0 0,-21-21 15,22 0-15,-22-1 0,0 1 16,0-21-16,-21 21 0,21-22 0,0-62 16,-21 62-16,0 1 15,0 0-15</inkml:trace>
  <inkml:trace contextRef="#ctx0" brushRef="#br0" timeOffset="79236.39">21082 16129 0,'0'0'0,"0"-21"0,0 0 0,0 0 16,0-1-16,0 44 31,-21-1-31,21 21 0,-21-21 16,-1 22-16,1 20 15,0-21-15,0 1 0,21-22 0,0 21 16,-21-21-16,21 1 0,-21 20 15,21-21-15,0 0 0,0 0 16,21-21-16,0 0 0,0 0 16,21 0-1</inkml:trace>
  <inkml:trace contextRef="#ctx0" brushRef="#br0" timeOffset="79539.94">21484 16044 0,'0'0'0,"21"-21"0,0 0 0,-21 0 15,22 21-15,-44 42 32,22-21-17,-21 22-15,0-1 0,-21 64 16,21-64-16,-1 22 0,-20 42 15,21-64-15,0 21 16,21 1-16,-21-22 0,21 22 0,0-22 16,0 0-16,0 1 0,0-1 15,21-21-15,0 22 0,-21-22 0,21 0 16,0-21-16,0 0 0,1 0 16,-1 0-16,0-21 15</inkml:trace>
  <inkml:trace contextRef="#ctx0" brushRef="#br0" timeOffset="79711.89">21315 16658 0,'0'0'16,"21"-21"0,0 21-1,0 0-15,22 0 0,-22-21 16,0 0-16,21 21 0,-21-21 0,22 21 15,-1-22-15,-21 22 0,0-21 0,22 0 16</inkml:trace>
  <inkml:trace contextRef="#ctx0" brushRef="#br0" timeOffset="83111.83">22225 16404 0,'0'-21'16,"21"0"0,-21 0-16,0 0 0,0-1 15,0 1-15,0 0 16,0 0-16,-21 0 15,0 21-15,0 0 16,-1 0-16,1 21 0,-21 0 16,21 0-16,0 0 0,-1 22 15,-20-22-15,21 21 0,-21 43 16,20-43-16,1-21 0,0 22 16,21-1-16,0 0 0,0 43 15,0-64-15,21 0 0,0 1 0,22-1 16,-22 0-16,21-21 0,43 0 15,-43 0-15,1 0 0,20 0 16,-21 0-16,22-21 0,-1 0 16,1-1-16,-22-20 0,22 21 15,20-64-15,-41 43 0,-22 0 16,0 20-16,-21-20 0,0 0 16,0-22-16,-21 43 0,0 0 15,-22 0-15,22 0 16,0 21-16,-21 0 0,21 0 15,21 21 1,0 0-16,21 0 0,0 0 16,21 0-16,1 1 0,-22-1 15,21 21-15,0-21 0,1 22 16,-22-22-16,21 21 0,-21-21 0,1 22 16,-1-22-16,-21 21 0,0 22 15,0-43-15,0 0 0,0 0 16,0 0-16,21-21 0,0 0 15,0 0-15,0 0 16,22 0-16,-22-21 0,0 21 0,43-42 16,-22-1-16,-21 22 15,21-21-15,1 21 0,-22-22 0,21 1 16,-21 0-16,22-1 0,-22 22 16,21-63-16,-42 62 15,21-20-15,-21 0 0,0 21 16,0-1-16,-21 1 0,0 21 15,0 0-15,0 0 0,-43 0 16,43 0-16,0 21 0,0 1 16,-22 20-16,1 43 15,42-43-15,0 0 0,0 1 16,0-1-16,21-21 0,22 64 16,-1-64-16,-21 21 0,21-21 0,1 22 15,20-22-15,64 21 16,-63-42-16,20 21 0,1-21 0,0 0 15,-1 0-15,-20 0 0,21-21 16,-22 0-16,1 21 0,-1-42 16,1 21-16,-1-22 0,-21 1 0,1 0 15,-1-1-15,-21 1 0,0-22 16,1-20-16,-22 41 0,0 22 16,0-21-16,0 21 0,-22 0 15,-41-1-15,42 22 0,-22 0 16,22 0-16,-21 22 0,0-1 15,-1 0-15,-20 42 16,20-41-16,22 20 0,-21-21 0,21 21 16,0-20-16,-1 41 15,22-21-15,0-20 0,0-1 0,0 21 16,0-21-16,0 0 0,22 1 16,-1-22-16,21 21 0,-21-21 0,0 0 15,1 0-15,20 0 0,-21 0 16,0-21-16,0-1 0,1 1 0,-1 0 15,0 0-15,0-21 0,0 20 16,-21-20-16,21 0 0,-21 21 0,22-22 16,-22-20-16,0 42 15,0-1-15,0 44 16,0-1-16,0 0 16,0 0-16,-22 0 0,22 22 15,0-22-15,-21 21 0,21-21 0,0 22 16,0-22-16,0 21 0,0-21 15,43 43-15,-22-43 16,0-21-16,0 21 0,43 0 16,-43-21-16,21 0 0,0 0 15,-20-21-15,20 0 0,21-21 16,-41 20-16,41-62 16,-42 41-16,22 1 0,-1-85 15,-21 85-15,0-43 0,0 22 16,1-1-16,-1 1 0,-21-22 0,21 21 15,0 22-15,-21 0 0,21-22 16,-21 43-16,0 0 0,-21 42 31,0 21-31,0 1 16,21-1-16,-21 0 0,-1 1 0,1 20 16,0 43-16,21-42 15,0-22-15,0 0 0,0 22 0,0-22 16,0 0-16,0 22 0,0-22 15,0 1-15,0-22 0,0 21 16,21-21-16,22 0 16,-22-21-16,21 0 0,-21 0 15,22 0-15,-22 0 0,85-42 16,-85 21-16,21-21 16,-21 20-16,0-20 0,1 21 0,-1-21 15,0-1-15,0 22 0,-21-21 0,0 21 16,0-1-16,-21 22 15,0 0 1,0 22-16,21-1 0,-22 0 16,1 0-16,0 0 0,21 0 0,0 64 15,0-43 1,0-20-16,0-1 0,0 0 16,0 0-16,0 0 0,0 0 15,42-21-15,-20 0 0,-1 0 16,21 0-16,-21-21 15,22 0-15,-22 21 0,0-21 16,21 0-16,-21 0 0,22-43 16,-43 43-16,0 0 0,21 0 15</inkml:trace>
  <inkml:trace contextRef="#ctx0" brushRef="#br0" timeOffset="83415.64">24913 16108 0,'0'0'0,"-42"0"0,21 0 15,-22 0-15,64 0 32,22 0-32,-1 0 0,0 0 0,1 0 15,20 0-15,1 0 0,-1-21 16,1 21-16,-1 0 0,1 0 0,-1 0 15,-20 0-15,-1-21 0,0 21 16,1 0-16,-22 0 0,0 0 0,0 0 16,0 0-16,-42 0 47,0 0-47,-21 0 15,20 0-15</inkml:trace>
  <inkml:trace contextRef="#ctx0" brushRef="#br0" timeOffset="84718.9">17103 17653 0,'0'21'31,"-22"0"-15,44-21 78,-1 0-94,0 0 0,0 0 15,0 0-15,22 0 0,-1 0 0,0 0 16,1 0-16,-1 0 0,21 0 16,1 0-16,-22 0 0,22 0 15,-1 0-15,1 0 0,-1 0 16,1 0-16,-1 0 0,1 0 0,20 0 16,1 0-16,0 0 0,126 0 15,-105 0-15,0 0 0,21 0 16,0 0-16,21 0 0,170 0 15,-149 0-15,0 0 0,1 0 16,20 0-16,1 0 0,-1 22 16,1-22-16,-22 0 0,43 0 15,-22 0-15,22 0 0,-22 0 0,22 0 16,-21 0-16,20 0 0,213-22 16,-213 22-16,1-21 0,0 21 15,-1-21-15,-20 21 16,-1-21-16,191 0 0,-190 21 15,-22 0-15,0-21 0,-20 21 16,-1 0-16,-42-22 0,21 22 16,-22-21-16,-20 0 0,0 21 15,-22-21-15,-20 21 0,-1-21 0,0 21 16,-21-21-16,1 21 0,-22-22 16,0 1-1,-22 21 1,1 0-16,0 0 15,-21 0-15,21 0 0,-43-21 0,22 21 16,-22 0-16,-20 0 0,-22 0 16</inkml:trace>
  <inkml:trace contextRef="#ctx0" brushRef="#br0" timeOffset="85583.41">18097 17526 0,'-21'21'0,"42"-42"0,-42 63 0,0-42 15,21 22-15,-21-22 0,21 21 16,-21-21-16,21 21 16,-21-21 30,42 0-14,0 0-17,0 0-15,0 0 0,22 0 16,20 0-16,-21 0 0,43 0 0,-21-21 16,41 21-16,-20-21 0,21 21 15,0 0-15,127-22 0,-85 22 16,21-21-16,0 21 0,1 0 15,20 0-15,22 0 0,0 0 16,20-21-16,1 21 0,21 0 0,0 0 16,0 0-16,0 0 15,21 0-15,1 0 0,-1-21 0,-21 21 16,21 0-16,0 0 0,212 0 16,-254-21-16,0 21 0,-1-21 15,-41 21-15,-1 0 0,149-22 16,-212 1-16,0 0 0,-21 21 15,0-21-15,-22 21 0,22-21 16,-63 0-16,-1 21 0,-21-22 16,-21 1-1,0 0 1,-21 21-16,0 0 0,0 0 16,-1 0-16,1 0 0,21-21 15,-21 21 1,0 0-1,0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1:57:0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1334 0,'21'0'31</inkml:trace>
  <inkml:trace contextRef="#ctx0" brushRef="#br0" timeOffset="1105.83">1058 1016 0,'21'0'63,"1"0"-63,-1-21 16,0 0-16,0 0 0,0-1 15,0 1-15,-21 0 0,22 0 16,-22 0-16,21 0 0,-21-1 15,0 1-15,0 0 0,-21 21 16,-1-21-16,1 21 16,0 0-16,0 0 0,0 0 15,-22 21-15,1 0 0,0 0 0,21 1 16,-22-1-16,1 0 16,21 21-16,-22-21 0,1 43 15,42-43-15,0 0 0,0 0 16,0 1-16,0-1 0,0 0 15,21 0-15,0-21 0,43 42 16,-22-42-16,-21 22 16,22-22-16,-1 21 0,0-21 0,1 21 15,-1 0-15,0 0 0,22 0 16,-43 1-16,43 20 16,-43-42-16,-21 21 0,0 21 15,0-20-15,-43 20 16,22-21-16,-21 0 15,0 0-15,-1 22 0,1-22 16,0-21-16,-22 21 0,22 0 16,-1-21-16,-62 0 0,62-21 15,-20 0-15,20 0 0,1 0 16,-21-1-16,20 1 0,22 0 16,-21 0-16,21 0 0,-1 0 15,1 21-15,0-43 16,21 22-1,21 21-15,0-21 0,1 21 16,-1-21-16,0 21 0,21-21 16,1 21-16</inkml:trace>
  <inkml:trace contextRef="#ctx0" brushRef="#br0" timeOffset="1465.33">1736 826 0,'0'0'0,"0"-22"0,0-41 31,0 42-31,-22 42 47,22 0-47,-21 21 0,21 1 0,-21-1 15,21 0-15,0 1 16,-21 20-16,0-20 0,21 20 0,-21-21 16,21 1-16,0-1 0,0 0 15,-22 1-15,22-1 0,0-21 16,0 22-16,0-22 0,0 0 0,0 0 16,0 0-16,22-21 15,-1 0-15,0 0 0,0 0 16,0 0-16,0-21 0,43-21 15,-64 21 1,21-1-16</inkml:trace>
  <inkml:trace contextRef="#ctx0" brushRef="#br0" timeOffset="1685.26">1482 1249 0,'0'0'0,"-22"0"0,1 0 32,42 0-17,1 0-15,20 0 16,-21 0-16,0-21 0,22 21 0,41-21 16,-63 21-16,22-22 0,-22 22 15,21-21-15,-21 0 16,22 21-16</inkml:trace>
  <inkml:trace contextRef="#ctx0" brushRef="#br0" timeOffset="2480.34">1990 1228 0,'0'21'0,"0"-42"0,0 63 0,0-21 16,0 0-1,21-21 17,0 0-32,0 0 15,0 0-15,0 0 0,1-21 16,20 0-16,-21 21 0,0-21 16,22 0-16,-22 0 0,0-1 0,0 1 15,-21 0-15,0 0 16,0 0-16,0 0 15,-21 21-15,0 0 0,-22 0 16,22 0-16,0 0 0,0 21 16,-21 21-16,20-21 15,-20 22-15,21-22 16,0 0-16,21 42 0,-21-41 16,21-1-16,-22 0 0,22 21 15,0-21-15,0 1 0,0-1 16,0 0-16,22 0 15,-1 0-15,0-21 0,0 0 16,0 0-16,0 0 0,1 0 0,20 0 16,-21 0-16,21-21 0,1 21 15,-1-21-15,0 0 0,1 0 0,-1-1 16,0 1-16,1 0 0,-1 0 16,0 0-16,-20 0 0,20-1 0,0-20 15,-21 21 1,-21-21-16,22 20 0,-22 1 15,0 0-15,0 42 47,0 0-31,0 1-16,0-1 0,0 21 16,0-21-16,0 22 0,0-1 15,0 0-15,0 22 0,0-1 16,0 1-16,0-1 0,0 22 15,0 0-15,0-1 0,0 1 0,0 0 16,0-1-16,0 1 0,-22 84 16,22-84-16,0 0 0,0-1 15,0-20-15,-21-1 0,0 1 0,0-1 16,21 1-16,-21-1 0,-22 43 16,22-64-16,21 1 0,-21 20 15,21-42-15,0 1 16,0-44-1,21-20-15,-21 21 16,21-21-16,1-22 0,20 1 16,-21-1-16,0-21 0</inkml:trace>
  <inkml:trace contextRef="#ctx0" brushRef="#br0" timeOffset="2863.79">2794 1291 0,'0'0'0,"-21"-63"31,21 42-31,0-1 0,0 1 16,21 0-16,0 21 0,0-21 15,0 0-15,22 0 0,-22 21 0,21-22 16,1 22-16,-22 0 0,21 0 15,43 0-15,-64 22 16,0-1-16,0 0 0,0 0 0,-21 0 16,0 22-16,0-22 0,0 21 15,-21-21-15,0 22 0,0-22 0,0 0 16,-22 0-16,22 0 0,0 0 16,-21 1-16,21-1 0,-22-21 0,22 21 15,0-21-15,0 21 0,0-21 16,-1 0-16,22-21 47,0 0-47</inkml:trace>
  <inkml:trace contextRef="#ctx0" brushRef="#br0" timeOffset="3344.14">3895 1080 0,'0'0'0,"21"-43"31,-21 22-31,0 0 0,0 0 16,-21 21-16,-1 0 15,1 0-15,-21 0 0,21 0 16,-22 0-16,1 21 0,0 0 0,21 0 15,-22 0-15,1 1 0,21-1 16,0 0-16,-1 0 0,22 0 0,-21 0 16,21 1-16,0-1 15,43-21-15,-22 0 0,0 0 16,0 21-16,21-21 16,22 0-16,-43 21 0,21-21 15,-20 21-15,-1-21 0,0 21 16,0-21-16,0 22 0,-21-1 0,0 0 15,0 0-15,-21 0 16,-21 0-16,-1 1 16,1-1-16,0-21 0,21 21 0,-22 0 15,1-21-15,0 0 0,-1 21 16,22-21-16,-42 0 16,41 0-16,1 0 0,0 0 0,0 0 0,0 0 15,21-21 1,-21 21-16,21-21 0,0 0 15,0 0 1,0-1-16,21 22 0,0-21 0</inkml:trace>
  <inkml:trace contextRef="#ctx0" brushRef="#br0" timeOffset="3886.29">5567 635 0,'0'0'0,"0"-21"15,0 0-15,0 0 0,0-1 16,0 1-1,0 42 17,-21 1-32,21-1 0,-22 0 0,1 21 15,21 1-15,-21 20 0,21-21 16,-21 22-16,0-1 0,21 1 0,-21-22 16,-1 22-16,22-22 0,-21 22 15,0-22-15,0 0 0,21-21 16,0 22-16,-21-22 0,21 0 15,0 0-15,-21-21 0,21 21 0,21-42 32,0 0-32,0 0 15,0 0-15,0 0 0,1-22 16,20 22-16</inkml:trace>
  <inkml:trace contextRef="#ctx0" brushRef="#br0" timeOffset="4286.62">5927 804 0,'0'0'0,"0"22"31,-22-1-15,22 0-16,-21 21 0,21-21 16,0 1-16,-21 20 0,21 0 15,-21-21-15,21 22 0,0-1 0,0 0 16,0-20-16,0 20 0,0-21 15,0 21-15,0-20 0,0-1 0,21-21 16,21 21-16,-20-21 0,-1 0 0,21 0 16,-21 0-16,0 0 0,22 0 15,-22-21-15,21 21 0,1-43 16,-1 22-16,-21 0 0,-21 0 16,21-21-16,-21 20 0,0-62 15,0 41-15,0 1 16,0 21-16,-21-21 0,0 20 0,-21-20 15,20 21-15,1 0 16,-21 21-16,21 0 0,0 0 16,-1 0-16,1 0 0,0 0 15,0 0-15,0 21 0,0-21 16,-1 0-16,1 0 16,0 0-16</inkml:trace>
  <inkml:trace contextRef="#ctx0" brushRef="#br0" timeOffset="4545.01">5355 783 0,'0'0'16,"21"0"-1,0 0 1,1 0-16,20 0 0,0 0 0,1 0 15,41-21-15,-41 21 16,20 0-16,-21-21 0,1 21 16,-1 0-16,0 0 0,1 0 0,-22 0 15,0 0-15,0-21 0,0 21 16,1 0-16,-1 0 16,0 0-1</inkml:trace>
  <inkml:trace contextRef="#ctx0" brushRef="#br0" timeOffset="6900.85">7281 1312 0,'-21'0'16,"21"22"0,0-44 15,0 1-31,0 0 0,0 0 15,0 0-15,0 0 0,0-22 16,0 1-16,0 0 0,0-1 16,21 1-16,0 0 0,22-64 15,-22 85-15,0-22 0,64 1 16,-64 21-16,21 0 0,1 21 16,-22 0-16,21 0 0,22 0 15,-43 0-15,0 21 0,0 0 16,0 0-16,0 21 0,1-20 15,-22 20-15,0-21 0,0 0 0,0 22 16,0-22-16,0 0 16,0 0-16,0 0 0,0 0 0,0 1 15,0-44 17,0 1-17,0 0-15,0 0 0,0 0 0,0 0 16,0-22-16,0 22 0,-22-21 15,1 21-15,0-1 0,0 1 0,0 0 16,0 0-16,-1 0 0,1 21 16,-21 0-16,21 0 0,-43 0 15,22 0-15,21 0 0,-22 0 16,22 21-16,-21 0 0,-22 85 16,43-85-1,-21 64-15,42-43 0,-21 85 16,21-85-1,0-20-15,0 20 0,0-21 0,0 0 16,21 22-16,0-22 0,0 0 16,0-21-16,1 0 0,-1 0 15,21 0-15,-21 0 0,0 0 0,22 0 16,-22-21-16,21 0 0,1-1 16,-22 1-16,42-42 15,-42 42-15,1-22 0,-1 1 0,0 0 16,0 20-16,-21-20 0,21 21 15,-21-21-15,0 20 0,0 1 16,0 0-16,0 42 31,-21 0-31,21 1 16,0 20-16,0-21 0,-21 43 16,21-22-16,0 0 0,0 22 15,0-43-15,42 21 16,-42-21-16,21 1 0,1-22 15,-1 21-15,0-21 0,0 0 16,0 0-16,22 0 0,-22 0 16,0 0-16,0 0 0,0-21 15,0 21-15,22-22 0,-22-20 16,0 21-16,0-21 0,0 20 0,1-20 16,-1 0-16,0-1 0,0 22 15,21-21-15,-20 21 0,-1-22 16,0 22-16,21 0 0,22 0 15,-43 0-15,42 21 16,-20 0-16,-22 0 0,42 42 16,-41-21-16,-1 0 0,0 1 0,0-1 15,-21 21-15,0-21 0,0 22 16,0-22-16,0 0 0,0 0 16,0 0-16,0 0 0,0 1 15,0-1-15,0-42 31,0-1-15,0 1-16,0 0 0,0 0 16,0-21-16,0 20 0,-21 1 15,21-21-15,-21 21 0,0-22 16,-1 22-16,1 0 0,0 0 0,0 0 16,-43 21-16,43 0 15,0 0-15,0 0 0,0 0 16,0 21-16,-22 0 0,22 21 15,0-20-15,-21 20 0,20 0 16,1 1-16,0-1 0,0 0 0,0-21 16,21 22-16,0-1 0,0 0 15,0-20-15,0 20 0,21-21 16,-21 0-16,42-21 16,-21 0-16,22 0 0,-1 0 15,-21 0-15,0 0 16,22 0-16,-22-21 0,0 0 0,21 0 15,-20-22-15,-1 22 0,21-21 16,-21 0-16,0-22 0,22 22 16,-22-22-16,0 1 0,0 20 0,0-20 15,22-43-15,-43 64 16,0-1-16,0-20 0,0 42 16,0 0-16,0-1 0,0 1 15,-21 21-15,-1 0 0,1 21 16,0 1-16,21-1 15,-21 21-15,21 0 0,-21 1 0,21 20 16,-21 1-16,21-1 0,0 1 16,0-22-16,0 22 0,0-22 0,0 21 15,0-20-15,0-22 0,0 21 16,21 1-16,0-22 0,0 0 16,0 0-16,0 0 0,1 0 0,41-21 15,-42 0-15,0 0 16,43 0-16,-22 0 0,-21-21 15,43-21-15,-22 21 16,22-43-16,-22 22 0,-21 0 16,43-43-16,-43 64 15,0-22-15,43-20 0,-43 42 16,0 0-16,42 21 0,-41-22 16,20 22-1,-21 22-15,0-1 0,0 0 16,-21 0-16,22 0 0,-22 0 15,0 1-15,0 20 0,0-21 0,0 21 16,0-20 0,0-1-16,0 0 15,0-42 17,0 0-32,0-1 0,0 1 0,0 0 15,0 0-15,0-21 0,0 20 16,0 1-16,0 0 0,-22 0 15,1 0-15,21 0 0,-21-1 0,0 22 16,0 0-16,0 0 0,-1 0 16,-20 0-16,21 0 15,0 22-15,-43 20 0,43 0 16,0-21-16,0 1 16,0 20-16,-1-21 0,1 43 0,21-22 15,0 43 1,0-64-16,0 0 0,0 21 15,0-21-15,43 1 16,-22-22-16,0 0 16,0 0-16,0 0 0,43 0 15,-43-22-15,21 1 0,-21 0 16,22 0-16,-22 0 0,21-22 0,22-62 16,-43 62-16,0-20 15,0-1-15,22-20 0,-43 20 16,21-63-16,0 64 0,-21-1 15,0 1-15,0 20 0,0 1 16,0 21-16,0 0 0,0-1 0,-21 1 16,0 21-16,-1 0 15,1 21-15,21 1 0,-21 20 0,0 0 16,0 1-16,0-1 0,-1 21 16,1 1-16,21 63 15,-21-64-15,21 64 16,0-63-16,0-1 0,0 22 15,0-43-15,21-20 0,-21 20 0,21-21 16,1 0-16,-1 0 0,0 1 16,21-22-16,-21 0 0,22 0 0,-1 0 15,-21 0-15,22 0 0,41-43 16,-41 22-16,-22-21 0,21 21 16</inkml:trace>
  <inkml:trace contextRef="#ctx0" brushRef="#br0" timeOffset="7792.8">12065 1355 0,'0'0'15,"21"-21"1,0-1 0,0 22-16,-21-21 0,22 0 0,-1 21 15,0-42-15,-21 21 0,0-1 16,21 1-16,-21-21 0,0 0 15,0 20-15,0-20 0,-21 0 0,0-1 16,-22 1-16,-41-21 16,41 41-16,1 1 0,-21 21 0,20 0 15,1 0-15,-106 21 16,105 1-16,1 20 0,0 0 16,21 1-16,-22-1 0,-20 43 15,42-22-15,-1-21 0,1 1 16,0-1-16,21 0 0,0-20 15,0 41-15,0-42 0,21 0 16,0 1-16,1-22 0,20 0 16,21 0-16,-20 0 15,-1 0-15,43 0 0,-43-22 16,0 1-16,22-42 16,-22 42-16,1-22 0,-22 1 15,0 0-15,21-22 0,1-63 16,-22 42-16,0 22 0,21-64 15,-21 42-15,1 22 0,-1 20 16,-21-20-16,0 21 0,21-43 16,0 64-16,-21-22 15,0 65 1,-21-1-16,0 0 16,0 21-16,-1 1 0,1-1 15,21 21-15,-21 1 0,0-1 16,0 86-16,21-86 0,0 1 15,-21-1-15,21 1 0,0-1 16,0 22-16,0-43 0,0 0 16,21-20-16,-21-1 0,21 0 15,0 0-15,0-21 0,0 0 0,1 21 16,-1-21-16,21 0 16,-21 0-16,0-21 0,1 21 0,-1-21 15,0 0-15</inkml:trace>
  <inkml:trace contextRef="#ctx0" brushRef="#br0" timeOffset="8208.57">12467 1164 0,'-42'-63'32,"42"42"-32,0-1 15,0 1-15,21 0 0,21-21 16,-21 42-16,1-21 15,20-1-15,-21 22 0,21-21 16,-20 21-16,-1 0 16,85 43-16,-85-22 15,21 0-15,-21 0 0,0 21 16,1-20-16,-1 41 0,0-21 16,-21-20-16,0 20 0,0-21 0,0 0 15,-42 22 1,20-22-16,1 0 0,0 0 0,0-21 15,21 21-15,-21-21 16,0 0-16,21-21 0,0 0 16,0 0-16,0 0 15,0-1-15,0 1 0,0-42 16,0 42-16,21-1 0,-21 1 16,21 0-16,0 0 0,0 0 15,0 0-15,22-1 0,-22 1 0,21 0 16,-21 0-16,22 0 0,-1 0 15,0-1-15,-20 1 0,41 0 0,-21 21 16</inkml:trace>
  <inkml:trace contextRef="#ctx0" brushRef="#br0" timeOffset="8412.85">13462 868 0,'0'0'0,"0"21"16,0 0-16,0 0 0,-21 1 0,0-1 16,-1 0-16,22 0 15,0 0-15,-21 22 0,-21 20 16,42-21-16,0-20 15,0-1-15,0 0 0,0 0 0,0 0 16,0 0-16,0 1 0,0-1 16,0 0-16,21-21 15,0 0-15,0 0 16,-21-21-16,22 0 16,-1-1-16,-21 1 0,0 0 0,0-21 15</inkml:trace>
  <inkml:trace contextRef="#ctx0" brushRef="#br0" timeOffset="8596.62">13356 614 0,'0'-21'0,"0"42"0,-21-42 0,0 21 0,0 0 16,21-21 0,0 42 15,0 0-31,21 0 0,0-21 15,0 21-15,0 0 0,0 1 16,1-22-16,-1 21 0,0 0 0</inkml:trace>
  <inkml:trace contextRef="#ctx0" brushRef="#br0" timeOffset="9044.32">13716 868 0,'0'0'0,"-21"0"16,0 0-16,42 0 47,0 21-47,0 0 16,0 0-16,0 1 0,1 20 15,-1-21-15,-21 0 0,21 43 16,0-22-16,-21 0 15,0 1-15,0-22 0,0 0 16,0 0-16,0 0 0,0 1 16,21-22-1,0-22 1,-21 1-16,22 0 0,-22 0 16,21 0-16,0 0 0,0-22 15,-21 22-15,21-21 0,0-1 0,22-20 16,-22 21-16,0 20 15,0 1-15,0 0 0,-21 0 0,0 0 16,22 21-16,-22-21 16,21 21-1,-21 21-15,21-21 16,-21 21-16,0 0 16,0 0-16,0 0 15</inkml:trace>
  <inkml:trace contextRef="#ctx0" brushRef="#br0" timeOffset="9849.32">14457 1122 0,'21'0'16,"0"0"-16,0-21 15,0 0 1,1 21-16,-1-22 0,0 1 0,0 0 15,21 0-15,-20 0 0,-1 0 16,-21-1-16,21 1 0,0-21 0,-21 21 16,0 0-16,0-1 15,-21 22 1,0 0-16,0 0 0,-1 0 16,1 22-16,-21-22 0,21 21 0,0 21 15,-22-21-15,22 0 16,0 22-16,0-22 0,21 42 0,0-41 15,0-1-15,0 42 16,0-42-16,0 1 0,21-1 16,-21 0-16,21 0 0,21 0 0,1 0 15,-1-21-15,-21 0 16,22 22-16,-22-22 0,21 0 0,-21 0 16,22 0-16,-22 0 0,0 0 15,0 0-15,0-22 0,0 1 0,-21 0 16,0-21-16,0 21 0,0-1 15,0-20-15,0 21 0,0-64 16,22 43 0,-22 21-16,21 0 0,-21-1 15,21 1-15,21 0 0,-21 0 16,1 0-16,-1 21 0,21 0 16,-21-21-16,22 21 0,41 0 15,-20 0-15,-22 21 0,0-21 16,1 21-16,-1 0 0,0 21 15,-20-20-15,20-1 0,0 42 16,-21-20-16,1-22 0,-22 42 16,0-42-16,0 22 0,0-22 15,0 0-15,-22-21 0,-20 42 16,21-42-16,0 0 0,0 22 16,-1-22-16,1 0 15,21-22 1,0 1-16,0 0 15,0-21-15,0 21 0,21-22 16,1 22-16,-1-21 0,0-1 0,0-20 16,0 21-16,0 20 0,1-20 15,-1 0-15,0 21 0,0-1 0,0 1 16,0 0-16,1 21 16,-1 0-16,0 0 31,0 0-31,-21 21 0,0 0 15,0 1 1,0-1 0</inkml:trace>
  <inkml:trace contextRef="#ctx0" brushRef="#br0" timeOffset="10084.19">15854 1016 0,'0'0'0,"-21"0"31,-1 0 78</inkml:trace>
  <inkml:trace contextRef="#ctx0" brushRef="#br0" timeOffset="13226.14">16425 677 0,'-21'0'0,"0"22"16,0-22 0,21 21-16,-21-21 15,42 0 17,0 0-32,0 0 0,21 0 15,-20 0-15,20-21 0,43-22 16,-43 43-16,0-21 0,1 0 15,-22 0-15,21 0 0,-21-22 16,-21 22-16,0-21 0,0 21 16,0-1-16,-21 22 0,0-21 0,0 21 15,-22-21-15,1 21 0,-21 0 16,20 0-16,-20 21 0,-85 43 16,105-22-16,1-21 15,0 0-15,20 22 0,-20 41 16,42-41-16,0-22 15,0 0-15,0 21 0,0-20 16,21-1-16,-21 0 0,43-21 0,-22 21 16,0-21-16,21 0 0,1 0 15,-1 0-15,-21 0 0,21 0 0,-20 0 16,20 0-16,-21 0 16,-42 0-1,0 0-15,0 0 16,-22 21-16,22 0 0,-21 1 15,-1-1-15,1 0 0,21 0 16,-21 21-16,20-20 0,1 20 0,0-21 16,21 21-16,0-20 0,0 41 15,0-42-15,0 0 0,21 1 16,0-22-16,22 0 16,-22 0-16,21 0 0,22 0 15,-43 0-15,21 0 0,-21-22 16,1 22-16,-1-21 0,21 0 15,-21 0-15,0 0 0,1-22 0,20-20 16,-21 21 0,0 20-16,22-20 0,-22 0 0,0 21 15,21-1-15,-21 1 0,22 0 16,-22 0-16,42 0 0,-20 21 16,-22 0-16,0 0 0,0 0 15,0 21-15,1 0 0,-22 21 0,0-20 16,0 20-16,0-21 0,0 21 15,0-20-15,-22 20 0,1-21 16,0 21-16,0-20 0,-21 20 16,20-21-16,1 0 0,0-21 15,21 21-15,0-42 32,0 0-32,21 0 15,0 0-15,1 0 0,-1-1 0,0-20 16,21 0-16,-21 21 0,1-22 15,20 1-15,0 0 0,-21 20 0,22-20 16,-22 21-16,0 0 16,0 0-16,0-22 0,-42 43 31,0 21-31,0-21 0,0 22 16,0 20-16,-1-21 0,1 21 15,0-20-15,-21 20 0,21 0 16,-1-21-16,1 22 0,0-1 15,21-21-15,0 22 0,0-22 0,0 0 16,0 0-16,0 0 0,21-21 0,0 21 16,1-21-16,41 0 15,-21 0-15,22 0 0,-22 0 0,22 0 16,-1-21-16,-20 0 0,62-21 16,-62 21-16,-1-1 0,22-41 15,-43 21-15,21-22 16,-21 22-16,-21 21 0,0-22 15,0 22-15,0 0 0,-21 0 16,0 21 0,0 0-16,-22 0 0,22 21 15,0 0-15,-42 21 0,20 1 16,22-22-16,0 21 0,0 1 16,21 84-1,0-85-15,21-21 0,-21 0 16,21 0-16,43 22 15,-43-43-15,21 0 0,-21 21 0,43-21 16,-22 0-16,22 0 16,-43-21-16,0 0 0,21-1 0,-21 1 15,1 0-15,20-42 16,0 20-16,-21 1 0,22-22 16,-1 22-16,-21 0 15,22-1-15,-22 22 0,0 0 16,0 21-16,0 0 0,0 0 15,-21 21 1,0 0-16,0 1 0,0-1 16,0 0-16,0 0 0,0 0 15,0 0-15,0 1 0,-21-22 16,21 21-16,0-42 31,0-1-15,21 22-16,-21-21 0,22 0 15,-22 0-15,0 0 0,0-22 16,0 22-16,0 0 0,0-21 16,-22 42-16,1 0 15,0 0-15,0 0 0,-21 0 16,42 21-16,-43 21 16,22-21-16,0 1 0,0 20 0,0-21 15,-1 21-15,22-20 0,-21 20 16,21-21-16,0 21 0,-21-20 0,21 20 15,0-21-15,0 0 0,0 0 16,21 1-16,0-1 16,1-21-16,20 0 0,-21 0 15,0 0-15,64 0 0,-64 0 16,21 0-16,1 0 0,-1 0 16,-21-21-16,43-22 0,-22 1 15,-21 21-15,0-22 0,1 22 0,-1-21 16,21-22-1,-21 22-15,-21 21 0,0 0 0,0 0 16,-21 42 15,0 0-31,0 0 0,21 21 16,0-20-16,0-1 0,-21 21 16,21-21-16,0 0 0,0 1 15,0-1-15,0 0 0,0 0 0,0 0 16,21 0-16,0-21 0,0 22 15,0-22-15,0 0 0,22 0 16,-1 0-16,-21 0 16,0-22-16,1 1 0,-1 0 0,0 0 15,21 0-15,1-43 0,-43 22 16,21 21-16,0-22 16,0 1-16,0 0 0,-21-1 15,0 22-15,0 0 0,0 42 31,0 0-31,0 1 16,0-1-16,-21 21 0,21-21 0,0 22 16,-21-22-16,21 21 0,0 0 15,0 1-15,0-22 0,0 0 16,0 0-16,0 0 16,21-21-16,0 0 0,0 22 15,1-22-15,-1 0 16,0 0-16,0-22 0,0 22 0,22-21 15,-1-21-15,-21 0 0,0 20 16,0-20-16,1 0 16,62-128-16,-63 107 15,1 21-15,-1-22 0,0 22 16,0-85-16,-21 106 16,0-22-16,0 22 15,0 0-15,0 42 31,0 0-31,-21 22 0,21-22 16,-21 21-16,21-21 0,-21 43 16,21-22-16,0 0 0,-22 1 0,22-1 15,-21 22-15,0-22 16,21 0-16,0 1 0,0-1 0,-21-21 16,21 0-16,-21 22 0,21-22 0,0 0 15,0 0-15,0 0 16,21-21-1,0 0 1,0-21-16,0 0 0,1 0 0,-1 21 16</inkml:trace>
  <inkml:trace contextRef="#ctx0" brushRef="#br0" timeOffset="13421.03">19346 847 0,'0'0'0,"-21"0"0,0 0 0,0 0 16,42 0 0,0 0-1,0 0-15,0 0 0,43 0 16,-22 0-16,1 0 0,-22 0 16,21 0-16,-21 0 0,43 0 15,-43 0-15</inkml:trace>
  <inkml:trace contextRef="#ctx0" brushRef="#br0" timeOffset="13980.81">20024 1037 0,'0'0'0,"21"0"15,0 0 1,-21-21-16,0 0 0,21 0 15,-21 0-15,0-1 0,0 1 16,0 0-16,0 0 0,0 0 0,0 0 16,0-1-16,0 1 15,-21 21-15,0 0 0,0 0 0,-1 0 16,1 0-16,0 21 16,0-21-16,-21 22 0,20 20 0,1-21 15,-21 21-15,21-20 0,0 20 16,-1 0-16,-20 1 0,42-22 0,-21 21 15,21-21-15,0 22 0,0-22 16,0 0-16,0 0 0,0 0 0,0 0 16,21-21-16,0 0 0,0 22 15,1-22-15,-1 0 0,0 0 0,0 0 16,0 0-16,0-22 0,1 1 0,20 21 16,-21-21-16,0-21 0,0 21 15,1-22-15,-1-20 16,0 20-16,0 1 0,-21 0 15,21 21-15,-21-22 0,0 22 0,0 0 16,0 42 0,0 0-16,0 0 15,0 1-15,-21 41 16,21-21-16,-21-20 0,21-1 0,-21 0 16,21 21-16,0-21 0,0 1 15,0-1-15,0 0 0,0 0 16,21-21-1,0 0-15,0 0 0,0 0 16,1 0-16,-22-21 0,21 0 16,0 21-16</inkml:trace>
  <inkml:trace contextRef="#ctx0" brushRef="#br0" timeOffset="14549.48">20510 593 0,'0'-21'0,"-21"21"16,0 0-16,0 0 0,21 21 31,-21-21-31,21 21 0,0 0 16,-21 0-16,21 85 16,-22-85-16,22 22 15,0-1-15,0 0 0,-21 43 16,21-43-16,0-21 15,0 22-15,0-22 0,0 0 16,0 21-16,0-20 0,0-1 16,0-42 31,0-1-47,0 1 0,0 0 15,21 0-15,1 0 0,-1 0 0,0-1 16,0-20-16,0 21 15,0 21-15,1-21 0,-1 0 16,21-1-16,-21 1 0,22 21 0,-22 0 16,21-21-16,-21 21 0,0 0 0,22 0 15,-22 21-15,0-21 0,21 43 16,-20-22-16,-22 0 0,0 21 16,0-21-16,0 1 0,0 41 15,-22-42-15,1 0 0,-21 1 16,21-1-16,-22 0 0,-20 0 15,21 0-15,-1 0 0,1-21 16,21 22-16,0-22 16,-22 0-16,22 21 0,0-21 15,42-21 17,-21-1-32,21 1 15,0 0-15,22 0 0</inkml:trace>
  <inkml:trace contextRef="#ctx0" brushRef="#br0" timeOffset="14828.42">21103 572 0,'0'0'0,"0"21"47,0 0-47,0 0 0,0 0 15,-21 22-15,21-1 0,0 0 0,-21 1 16,21-1-16,0 0 0,0 1 16,-21-1-16,21 0 0,-22-21 0,22 22 15,-21-22-15,21 21 0,0-21 16,0 1-16,0-1 0,0 0 16,0-42 30</inkml:trace>
  <inkml:trace contextRef="#ctx0" brushRef="#br0" timeOffset="15484.81">21167 1122 0,'21'0'31,"0"0"-31,0 0 15,0 0-15,0-21 0,1 21 0,-1-21 16,0 21-16,0-22 0,0 22 16,22-42-16,-22 21 15,-21 0-15,0 0 0,21 21 16,-21-22-16,0 1 0,-21 21 31,0 0-31,-1 21 16,1 1-16,0-1 0,0 0 15,0 0-15,0 0 0,-1 0 16,1 1-16,21 20 0,0-21 0,-21 0 16,21 0-16,-21 1 0,21 20 15,0-21-15,0 0 0,0 0 16,21-21 0,0 0-16,0 0 15,1 0-15,-1 0 0,63 0 16,-62 0-16,20 0 15,21-42-15,-20 21 16,-22 0-16,21 0 0,-21-1 0,1-20 16,20 21-16,-21-21 0,0-1 15,-21 22-15,0-21 0,21 21 0,-21-1 16,0 1-16,-21 21 16,0 0-1,0 21-15,0 1 16,0-1-16,21 0 0,0 0 15,-22 21-15,22-20 0,0-1 16,0 0-16,0 0 0,0 0 0,0 0 16,0 1-16,0-1 0,0 0 15,0 0-15,0 0 0,0 0 16,-21-21 15,0 0 0,0 0-31,0 0 16,0 0 0,-1 0-16</inkml:trace>
  <inkml:trace contextRef="#ctx0" brushRef="#br0" timeOffset="16196.68">3937 2604 0,'0'0'0,"0"-22"0,0 1 16,-21 42 15,0 22-15,-1-1-16,1 0 0,0 1 15,21 20-15,-21-20 0,0 20 16,0 1-16,-1-1 0,22 1 0,-21-22 0,0 21 16,21-20-16,-21 63 15,21-85-15,0 21 0,0-21 0,0 0 16,0 1-16,0-44 47,0 1-47,-21 0 0,21 0 0,-21-21 15,-1 20-15</inkml:trace>
  <inkml:trace contextRef="#ctx0" brushRef="#br0" timeOffset="16724.5">3344 3090 0,'0'0'0,"-21"0"0,42 0 31,0 0-31,22 0 0,-1 0 16,0 0-16,1 0 15,20 0-15,-20 0 0,20-21 0,1 0 16,-1 21-16,1-21 0,-1 0 16,-21 0-16,22-1 0,21-20 15,-43 42-15,0-21 0,-21 0 0,22 21 16,-22 0-16,-21-21 16,0 42-1,-21 0 1,0 0-16,21 0 0,-22 22 15,1-22-15,21 0 0,-42 64 16,42-64-16,0 21 16,0 0-16,-21-20 0,21 20 15,0 21-15,0-41 16,0-1-16,21-21 0,0 0 16,21 0-16,1 0 15,-22-21-15,21-1 0,-21 1 0,22 0 16,-1 0-16,0-21 15,-20 20-15,20-20 0,-21 21 0,43-64 16,-64 43-16,0 21 0,0-22 16,0 1-16,0 21 0,-22-21 0,1 20 15,-21 1-15,21 0 0,-22 21 16,22 0-16,-21 0 0,21 0 0,-22 0 16,1 0-16,21 21 0,-21 0 15,20-21-15,1 22 0,0-1 16,0 21-16,21-21 0,-21 0 15,21 22-15,0-22 16,0 0-16,21-21 16</inkml:trace>
  <inkml:trace contextRef="#ctx0" brushRef="#br0" timeOffset="17224.96">6159 2604 0,'0'0'0,"0"-43"15,0-41 1,0 62-16,0 1 0,-21 21 15,0 21 1,0 1-16,0-1 0,21 21 0,-21 0 16,-1 1-16,1 20 0,21-20 0,-21 20 15,0 1-15,0-22 0,0 21 16,-1-20-16,1 20 0,0-20 16,0 20-16,0-21 0,0-20 15,21 20-15,-22-21 0,22 21 0,0-20 16,0-44-1,0 1 1,0 0-16,0 0 0,0-21 0,0 20 16</inkml:trace>
  <inkml:trace contextRef="#ctx0" brushRef="#br0" timeOffset="18059.84">5546 2921 0,'0'0'0,"0"21"15,0 0-15,21-21 16,21 0-16,-21 0 0,22 0 16,-1 0-16,0 0 0,22 0 0,-22-21 15,22 21-15,-1-21 0,1 0 16,-1 0-16,-21 0 0,85-43 16,-63 43-16,-22 0 0,22-43 15,-22 22-15,-21 21 0,-21-43 16,0 22-16,0 21 15,0 0-15,0-1 0,-21 1 16,21 0-16,-21 21 0,0 0 16,0 0-16,-1 0 0,1 42 15,0-20-15,21 20 16,-42 85-16,42-64 16,0-20-16,-21 20 0,-1-20 0,22-1 15,-21 43 1,21-43-16,0 0 0,-21 1 0,21-22 15,0 0-15,0 21 16,0-21-16,21-21 16,0-21-1,-21 0-15,22 0 0,-1 0 0,0 0 16,0-1-16,0-20 0,0 21 16,1 0-16,-1 0 0,0-22 15,0 22-15,0 0 0,0 21 0,22-21 16,-22 21-1,0 21 1,-21 0-16,0 0 16,0 0-16,0 22 0,0-22 0,0 0 15,0 0-15,21 43 0,-21-43 16,21 0-16,-21 0 0,22 0 16,-1 1-16,0-1 0,21-21 15,-21 0-15,1 0 0,20 0 16,0 0-16,-21-21 0,22-1 15,-1 1-15,85-63 16,-85 62-16,22-62 16,-43 63-16,21-106 15,-42 105-15,0-20 0,0 21 16,0 0-16,-21 0 0,-21 21 16,21 0-16,0 21 0,-1-21 15,1 21-15,0 0 0,-21 43 16,42-22-16,0-21 0,0 21 15,0-20-15,0-1 0,0 21 16,0-21-16,0 0 0,0 1 16,21-1-16,42 21 0,-41-42 15,-1 0-15,0 0 0,21 0 16,-21 0-16,43-21 0,-22 21 16,1-21-16,-22 0 0,21-1 15,-21 22-15,22-42 0,-22 21 0,0 0 16,0 0-16,0-1 0</inkml:trace>
  <inkml:trace contextRef="#ctx0" brushRef="#br0" timeOffset="18270.16">8975 2794 0,'0'0'0,"-43"0"0,1 0 0,21 0 0,0 0 16,-1 0-16</inkml:trace>
  <inkml:trace contextRef="#ctx0" brushRef="#br0" timeOffset="18601.45">8869 2688 0,'0'-21'0,"0"42"0,21-42 0,-21 0 16,21 0-16,-21 0 0,0-1 16,0 1-16,0 42 31,-21 1-31,0-1 0,21 21 0,0 0 16,-21 1-16,21 20 0,0-20 15,-22 20-15,22 1 0,0 20 0,0-20 16,0 20-16,0 1 0,0 0 0,0-1 15,0 1-15,0 0 0,-21-1 16,0 22-16,0-21 0,0 0 0,0 20 16,-22 65-16,1-86 15,21 1-15,0-21 0,-22-1 16,22 1-16,21-1 16,-21-42-16,21 0 0,0-42 15,0 0-15,0 0 0,0-21 16,21-1-16,0-63 15,0 43-15,1-22 0,-1-84 16,0 84-16,0 1 0,0-1 0</inkml:trace>
  <inkml:trace contextRef="#ctx0" brushRef="#br0" timeOffset="18934.25">8721 2752 0,'0'-43'0,"0"86"0,0-128 0,0 43 16,0-22-16,0 43 15,0-42-15,105-22 16,-62 85-16,-1 0 16,0-21-16,1 21 0,20 0 15,-20 21-15,-1 0 0,0 0 0,1 22 16,-22-22-16,21 21 0,-42 22 16,0 20-16,0-41 0,0-1 15,0 21-15,-21-41 16,0 20-16,-22 0 0,1 1 15,0-22-15,21 0 0,-22 0 16,22-21-16,0 0 0,0 0 16,0 0-16,21-21 15,0 0 1,21 0-16,0 21 16,0-22-16,0 22 0,0-21 0,22 0 15,-22 21-15,21-21 0,-21 0 16,22 0-16</inkml:trace>
  <inkml:trace contextRef="#ctx0" brushRef="#br0" timeOffset="19333.53">9504 2731 0,'0'-22'16,"-21"22"-16,21-21 16,0 0-16,-22 21 0,22-21 0,0 0 15,0 0-15,0-1 0,0 1 16,0 0-16,0 0 0,22 0 15,-1 0-15,0 21 0,0-22 0,0 22 16,22 0-16,-22 0 0,63 22 16,-20-1-16,63 85 15,-85-64-15,1 0 0,-1 22 16,-21-22-16,0 0 0,-21 43 16,0-64-16,-21 22 0,0-22 15,0 0-15,0 0 0,-22 0 16,22-21-16,0 0 0,0 0 15,21-21-15,0 0 16,0-21-16,0 20 0,0-20 16,0-21-16,21 20 0,-21 1 15,21 21-15,0-22 0,0 1 16,1 0-16,-1 21 0,21-1 16,-21 1-16,22 0 0,-22 0 15,21 0-15,-21 21 0,22 0 0,-1 0 16,-21 0-16,43 0 15,-43 0-15,0 0 0,0 0 0,0 0 16</inkml:trace>
  <inkml:trace contextRef="#ctx0" brushRef="#br0" timeOffset="19738.98">10753 2477 0,'0'-22'0,"0"1"15,-22 21 1,1 0-1,0 21-15,0-21 0,0 43 16,21-22-16,-21 0 0,-1 21 16,1 1-16,0-1 0,0 0 15,0 1-15,0-1 0,-1-21 0,1 22 16,21-1-16,0-21 0,0 0 16,0 22-16,0-22 0,21 0 15,22 0-15,-22-21 0,21 0 0,-21 0 16,22 0-16,-1 0 0,-21-21 15,22 21-15,-1-21 0,0 0 0,-21-1 16,22 1-16,-1-42 16,-21 20-16,-21 22 0,0-85 15,0 64-15,-63-85 16,42 85-16,-1-1 16,1 22-16,-21 0 0,21 21 0,-43 0 15,43 0-15,-21 0 0,21 42 16,-1-20-16,-20-1 0,21 21 15,0-21-15,21 22 0,0-1 0,0 21 16,0-20 0,0-22-16,21 21 0,0-21 0</inkml:trace>
  <inkml:trace contextRef="#ctx0" brushRef="#br0" timeOffset="20272.8">11261 3027 0,'0'0'0,"0"-21"16,0 0-1,0-1-15,0 1 0,0 0 0,0 0 16,0 0-16,0-22 0,21 22 16,0 0-16,-21-21 0,0 21 0,21-22 15,0 22-15,-21 0 0,21 0 0,-21 0 16,0-1-16,0 1 15,0 42 17,0 1-32,0-1 0,0 0 15,0 0-15,0 0 0,0 0 0,0 1 16,0 20-16,0-21 0,0 0 16,0 22-16,0-1 0,0 0 15,0-21-15,0 22 0,0-1 16,0 0-16,0 1 0,0-1 15,0 22-15,0-22 0,0 21 0,0 1 16,0-1-16,0 1 0,0-1 0,0-20 16,0 20-16,0 1 0,0 63 15,-21-64-15,0 1 0,0 63 16,0-64-16,0 1 0,-1-22 16,1 0-16,0 1 0,-42 41 15,41-62-15,1 20 0,0-21 16,0 0-16,0-21 0,0 21 0,-1-21 15,1 0-15,0 0 16,0 0-16,0-21 0,0 0 0,-1 0 16,1-43-16,21 22 0,0 21 15,0-148-15,21 105 16,1 1-16,-1 20 0,0-41 16</inkml:trace>
  <inkml:trace contextRef="#ctx0" brushRef="#br0" timeOffset="20560.84">11282 2307 0,'0'0'15,"-21"0"-15,21-21 0,-22 21 0,44 0 79,-22 21-79,21-21 0,0 0 15,-21 21-15,21-21 0,0 22 16,0-22-16,-21 21 0</inkml:trace>
  <inkml:trace contextRef="#ctx0" brushRef="#br0" timeOffset="20924.25">11663 2667 0,'0'21'0,"0"-42"0,21 42 31,0-21-31,0 0 15,0 0-15,1-21 0,-1 21 16,0-21-16,0 0 0,0 0 16,0-1-16,1 1 0,-1 0 0,0-21 15,-21 21 1,21 21-16,-21-22 0,-21 22 31,0 0-31,0 0 0,-1 22 16,-20-1-16,21 0 0,0 0 0,0 21 15,-22-20-15,1 41 16,21-42-16,21 22 0,0-22 0,-21 21 16,21-21-16,0 0 15,0 1-15,21-1 0,-21 0 0,42 0 16,-21-21-16,0 0 0,64 21 16,-43-21-16,1 0 0,-1 0 15,22 0-15,-22-21 0,21 0 0</inkml:trace>
  <inkml:trace contextRef="#ctx0" brushRef="#br0" timeOffset="21524.6">12658 2498 0,'0'0'0,"0"-21"0,0-1 0,0 1 16,-22 21-1,1 0-15,0 0 16,0 21-16,0 1 0,0-1 15,-1 0-15,1 0 0,0 21 0,0-20 16,21 20-16,-21-21 0,0 21 16,-1 1-16,22-22 0,0 21 0,-21-21 15,21 22-15,0-22 0,0 0 0,0 0 16,21 0-16,1 1 0,-1-1 16,21-21-16,0 0 0,-20 0 15,20 0-15,0 0 0,1 0 0,-1 0 16,43-21-16,-43-1 0,0 1 15,1 0-15,-22-21 0,21 21 16,22-64-16,-43 43 0,42-64 16,-42 42-16,1 22 0,-1-22 15,0 22-15,-21-21 0,0 20 16,0-20-16,0 20 0,0 22 16,0 0-16,0 0 15,0 0-15,0-22 0,-21 43 16,21-21-16,-21 21 0,-1 0 15,22 21-15,-21 1 16,0 20-16,21-21 0,-21 21 16,21 1-16,0-1 0,0 0 15,0 22-15,-21-22 0,21 22 0,0-22 16,0 22-16,0-22 0,-21 0 0,21 22 16,0-43-16,0 21 0,0 1 15,0-22-15,0 21 0,0-21 0,42 22 16,-21-43-16,0 21 15,0-21-15,22 0 0,-22 0 0,21 0 16,-21 0-16,22 0 0,-22 0 0,21-21 16,-21 21-16,22-22 15,-22 1-15,0 0 0,21 0 0,-20 0 16,-1 0-16,0-1 0,0 1 0,-21 0 16,0 0-16</inkml:trace>
  <inkml:trace contextRef="#ctx0" brushRef="#br0" timeOffset="21816.51">12996 2561 0,'0'0'0,"-21"0"16,-21 0-1,63 0 1,0-21-16,21 21 0,1 0 0,-1 0 15,22 0-15,-22 0 0,0 0 16,64-21-16,-64 21 0,1 0 16,41 0-16,-62-21 0,20 21 15,-21 0-15,0 0 0,0-21 16,1 21-16,-22-22 16,-22 22 15,1 0-16</inkml:trace>
  <inkml:trace contextRef="#ctx0" brushRef="#br0" timeOffset="22888.25">2011 2053 0,'0'0'0,"-21"0"16,-22 0-16,22 0 0,0 0 0,0 0 15,42 0 32,0 0-47,0 0 0,22 0 0,-1 0 16,0 0-16,22 0 0,-1 0 15,22 0-15,0 0 0,-1 0 0,1 0 16,21 0-16,0 0 16,105 0-16,-105 0 0,21 0 15,0 0-15,21 0 0,0 0 16,-21 0-16,191 0 0,-149 0 16,1 0-16,-1 0 0,21 0 15,-20 0-15,211 0 16,-170 0-16,-20 0 0,21 0 0,-1 0 0,1 0 15,254 0 1,-234 0-16,22 0 0,0 0 0,0 0 16,0 0-16,22 0 0,274 0 15,-254 0-15,1 0 0,-1-21 16,0 21-16,1 0 0,20 0 0,-21 0 16,22 0-16,-1-21 0,318 0 15,-317 21-15,-1 0 0,1 0 16,-22-21-16,22 21 0,-22 0 15,0-22-15,1 22 0,-1-21 0,-21 21 16,22 0-16,-22-21 0,-21 21 16,254-21-16,-254 21 0,0-21 15,-43 21-15,22 0 0,-21-21 16,0 21-16,-1 0 0,-20 0 0,-22-22 16,0 1-16,-20 21 0,-22 0 15,0 0-15,84-21 16,-126 21-16,-22-21 0,-20 21 15,-1 0-15,-21 0 0,22-21 16,-43 0 0,-22 21-1,-20 0-15,21-22 0,-21 22 0,-1 0 16,1 0-16</inkml:trace>
  <inkml:trace contextRef="#ctx0" brushRef="#br0" timeOffset="23784.71">2498 3725 0,'0'0'0,"0"22"16,21-1 0,0-21-1,0 0-15,21 0 0,-20 21 0,41-21 16,-21 0-16,22 0 0,21 0 15,-1 0-15,1 0 0,0 0 0,42 0 16,0 0-16,317-21 16,-275 0-16,43 21 0,0-22 15,232 1-15,-211 0 16,275 0-16,-233 21 16,0-21-16,318 21 0,-297 0 15,339-21-15,-317 21 16,-1 0-16,1 0 0,21 0 0,-22 0 15,22 0-15,-22 0 16,22 0-16,-22 0 0,1 0 0,-1 0 16,-20 0-16,-1 0 0,276-22 15,-318 22-15,0 0 0,-43 0 16,1 0-16,-22-21 0,-20 21 0,105-21 16,-169 21-16,63 0 15,-127 0-15,1 0 0,-22 0 16,0 0-16,-42 0 31,0 0-31,0 0 16,21 21-1,-22-21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01:1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5779 0,'0'0'0,"0"-22"0,0 1 16,0 0-16,0 0 15,0 0 1,0 42 15,0 0-31,0 21 0,21-20 16,-21 20-16,21 0 0,-21 22 0,0-22 16,21 0-16,-21 22 15,0 84-15,0-106 16,0 22-16,0-22 0,0 1 15,0-22-15,0 42 16,0-42-16,0 1 0,0-1 16,0-42-1,0-1 1,0 1-16,0 0 0,-21 0 16,0-21-16,21 20 0,-21-20 0,21 0 15,0 21-15,0-22 0</inkml:trace>
  <inkml:trace contextRef="#ctx0" brushRef="#br0" timeOffset="268.22">593 5842 0,'0'0'0,"0"-21"0,0 0 15,0 0-15,0-1 16,21 22 0,0 22-16,0-1 15,21 0-15,-20 0 0,20 21 16,-21 1-16,21-1 0,1 0 0,-22 1 15,21-1-15,-21 0 0,22-20 16,-22 20-16,21 0 0,-21 1 16,22-22-16,-1 42 15,-21-42-15,22 1 0,-22-1 16,-21 0-16,21 0 0,0-21 16,-21-21-1,0-21-15,0 20 16,0 1-16,-21-21 0,21 0 15</inkml:trace>
  <inkml:trace contextRef="#ctx0" brushRef="#br0" timeOffset="527.61">1249 5567 0,'0'0'0,"0"-21"0,0 42 31,0 0-31,0 21 15,0 1-15,0-1 0,0 22 0,0-1 16,0-21-16,0 22 0,0-1 16,0 1-16,0-22 0,0 22 15,0-22-15,0 0 0,0 22 0,-21-43 16,21 21-16,0 1 0,0-22 16,0 0-16,0 0 0,21-42 31,0 0-31,0-21 15,0 20-15</inkml:trace>
  <inkml:trace contextRef="#ctx0" brushRef="#br0" timeOffset="955.95">1672 5884 0,'0'0'0,"0"22"31,0-1-31,0 0 0,0 0 16,0 0-16,0 22 0,0-22 16,0 21-16,-21 0 0,21-20 15,0 20-15,0 0 0,0 1 0,0-22 16,0 21-16,0-21 0,0 22 16,21-22-16,0 0 0,-21 0 0,64-21 15,-43 0-15,0 0 16,0 0-16,22 0 0,-22-21 0,0 0 15,0 0-15,0-1 0,0 1 16,1-21-16,-1 21 0,-21-22 0,0 1 16,0 0-16,0-1 0,0 1 15,0-21-15,0 20 0,-21 1 0,-1 21 16,1 0-16,0-1 0,0 1 16,-21 21-16,20 0 0,-20 0 0,21 21 15,0-21-15,-22 22 16,22-1-16,-21 21 0,21-21 15,21 22-15,0-22 0,0 0 16,0 0-16,0 0 0,0 0 16,21 1-16,0-22 0,0 0 15,0 0-15,1 0 16,20 0-16</inkml:trace>
  <inkml:trace contextRef="#ctx0" brushRef="#br0" timeOffset="1248.23">2455 5567 0,'0'0'0,"0"-21"0,0 0 31,-21 21-31,21 21 0,0 21 16,-21-21-16,21 22 0,0-1 15,0 21-15,0-20 0,0-1 0,0 22 16,0-22-16,0 0 0,0 1 15,0-1-15,0 0 0,0 1 0,0-22 16,-21 42-16,21-20 16,0-22-16,0 21 15,0-21-15,0-42 32,0 0-17,0 0-15,0 0 0,0-22 0</inkml:trace>
  <inkml:trace contextRef="#ctx0" brushRef="#br0" timeOffset="1432.25">2117 6011 0,'0'0'0,"-22"0"0,1 22 16,0-22-16,21 21 0,21 0 31,0-21-31,1 0 16,-1 0-16,21 0 15,-21 0-15,22 0 0,41-21 0,-41 0 16,62-22 0,-62 43-16,-22-21 0</inkml:trace>
  <inkml:trace contextRef="#ctx0" brushRef="#br0" timeOffset="1828.26">2815 6054 0,'0'0'0,"0"42"32,21-42-17,0 0-15,1 0 16,20-21-16,-21 0 0,0 21 0,0-21 16,22-1-16,-22 1 0,0 0 0,0 0 15,0 0-15,-21 0 0,0-1 16,0 1-16,0 0 0,0 0 0,0 0 15,-21 21 1,0 0-16,0 0 0,-21 0 0,20 21 16,-20-21-16,21 21 15,-21 21-15,20-20 0,1-1 0,0 21 16,0 0-16,0 1 0,0-1 16,21 0-16,-22-20 0,22 20 0,0 0 15,0 1-15,0-22 0,22 42 16,-1-42-16,0 1 0,42 20 15,-20-42-15,41 0 16,-41 0-16,-1-21 0,43 0 16,-43-1-16,-21 1 15,22 0-15,-22 0 0,21 0 0</inkml:trace>
  <inkml:trace contextRef="#ctx0" brushRef="#br0" timeOffset="2248.71">550 7091 0,'-21'21'0,"42"-42"0,-63 42 0,21-21 15,21 21-15,21-21 16,0 0-16,43 0 16,-22 0-16,43-21 0,-1 21 15,1-21-15,21 0 0,21 0 0,0-1 16,21 1-16,0 0 0,0 0 16,149-21-16,-128 20 0,318-41 15,-360 63 1,21-21-16,-21 0 0,-21 21 0,0 0 15,-1-22-15,44 22 0,-86 0 16,-21 0-16,1 0 0,-22 0 16,0 0-16,0 0 15,-21-21 1,-21 21-16,21-21 16,0 0-16,-21 0 0,21 0 15,0-22-15</inkml:trace>
  <inkml:trace contextRef="#ctx0" brushRef="#br0" timeOffset="2612.59">4106 5884 0,'0'0'0,"-42"0"31,42 22-31,0-1 16,21-21 15,0 0-31,0 0 16,-21-21 15,-21 21-31,21-22 15,-21 22-15,0 0 32,21 22-17,-21-22-15,21 21 16,0 0-16,0 0 16,0 0-16</inkml:trace>
  <inkml:trace contextRef="#ctx0" brushRef="#br0" timeOffset="2903.67">4064 6435 0,'0'0'0,"0"21"0,21-21 16,0 0-16,0 0 15,1 0-15,-22-21 16,21 0-16,-21-1 0,0 1 16,0 0-1,-21 21-15,-1 0 16,1 0-16,0 0 16,0 0-16,0 21 15,21 0-15,-21-21 0,21 22 16,0-1-1</inkml:trace>
  <inkml:trace contextRef="#ctx0" brushRef="#br0" timeOffset="3984.26">5757 5821 0,'0'0'0,"0"21"31,21-42 16,1 0-47,-1 0 0,21-1 0,-21 1 15,22 0-15,-22-21 0,21 21 16,-21-22-16,0 22 0,1-21 0,-1-1 16,0 1-16,-21 0 0,0 21 15,0-22-15,0 22 0,0-42 16,0 41-16,-21 1 16,0 21-1,-1 21-15,1 1 0,21-1 16,0 21-16,0-21 0,0 22 15,0-1-15,0 0 0,0 1 0,0 20 16,0 1-16,0-1 0,0-21 0,0 22 16,0 63-16,0-85 15,0 1-15,0 20 0,21-42 0,-21 22 16,22-1-16,-22-21 0,0 0 16,0 22-16,0-22 0,0 0 15,-22-21 1,1 0-16,-21 0 15,21 0-15,0 0 0,-85-42 16,0-1 0,85 43-16,-43-21 15,43 21-15,0 0 16,0-21-16,21 42 47,21 0-47,0-21 0,0 0 15,-21 21-15,21-21 0,1 0 0,-22 22 16,21-22 0,0 0-1,-21-22 63,0 1-31,0 0 110,-21 21-157,21-21 0</inkml:trace>
  <inkml:trace contextRef="#ctx0" brushRef="#br0" timeOffset="4788.7">5863 5948 0,'21'0'0,"0"0"16,-21-21-16,22 0 0,-1-1 15,-21 1-15,21 0 0,21-42 16,-21 20-16,1 1 0,-1-43 15,-21 43-15,0 0 0,21-43 16,-21 64-16,0-22 16,0 22-16,-21 0 0,0 21 15,-1 0-15,1 0 0,21 21 32,-21-21-32,21 21 0,0 22 0,0-22 15,0 21-15,0 22 0,0-1 16,21 1-16,-21-1 0,21 1 0,-21-1 15,22 22-15,-22-22 0,0 1 0,0 21 16,0-22-16,0 22 0,0-1 16,0 1-16,0 84 15,0-84-15,0 21 0,0-21 0,0-1 16,0 22-16,0-21 0,0 21 16,-22-22-16,22 1 0,-21 0 0,21 42 15,0-43-15,-21-41 0,21 62 16,0-62-16,0-22 0,0 21 15,21-42-15,0 0 0,1 0 16,-1 0-16,0-21 0,0 0 0,43-43 16,-43 22-16,21 0 15,-21-22-15,22 1 0,-1-1 0,85-190 16,-106 170-16,21-1 16,-20-84-16,-22 84 0,0 0 15,-43 1-15,1 20 16,-127-126-16,105 147 15,1 1-15,-22 0 0,21 20 0,1 1 16,-1 21-16,1-21 0,21 21 16,-1 0-16,1 0 0,21 0 0,0 0 0,-1 0 15,44 0 17,-1 0-32,21 0 0,-21-21 15,0 21-15,22-21 0,-22 0 0,21 21 16,1-22-16,-22 1 0,21 0 0,-21 0 15,0 0-15,43-43 16</inkml:trace>
  <inkml:trace contextRef="#ctx0" brushRef="#br0" timeOffset="5179.79">6202 5948 0,'0'0'16,"0"42"-16,-21-42 15,21 21 1,21-21 0,0 0-16,0-21 15,-21 0-15,42 0 0,-20 0 16,-1 0-16,21-1 0,-21 1 0,0-21 16,1 21-16,20-64 15,-42 64-15,0 0 16,-21 21-16,0 0 0,-1 0 15,1 21-15,0 0 0,-21 0 16,21 0-16,-1 1 0,1 20 16,-21 21-16,42-20 0,0-22 15,0 21-15,0 1 0,0-22 16,0 21-16,0-21 0,0 22 0,0-22 16,21 21-16,0-21 0,0 0 15,1-21-15,-1 0 16,42 0-16,-42 0 0,22 0 15,20-42-15,-20 21 0,-1 0 16,0 0-16,-21-1 0,22-20 16,-1 21-16</inkml:trace>
  <inkml:trace contextRef="#ctx0" brushRef="#br0" timeOffset="5688.22">6943 5863 0,'0'0'0,"21"-21"0,-21 0 16,21 0-16,-21 0 0,0-1 0,0 44 46,0-1-46,-21 0 0,0 21 16,21-21-16,-22 22 0,22-22 0,0 21 16,0-21-16,0 22 0,0-22 0,0 0 15,0 0-15,0 0 0,0 1 16,0-1-16,22 0 16,-1-21-1,0 0-15,0 0 0,0 0 16,0-21-16,1 0 0,-1-1 0,0 1 15,0-21-15,0 21 0,-21-22 16,64-41-16,-64 63 16,0-1-16,21 22 15,-21 22 1,0-1-16,0 0 16,0 0-16,0 21 0,0-20 15,0-1-15,0 0 0,0 0 0,21 0 16,-21 0-16,0 1 0,21-1 15,0 0-15,1-21 16,-1 0-16,0 0 0,0 0 0,21 0 16,-20 0-16,20 0 0,0-21 0,1 0 15,-22 21-15,21-43 0,-21 22 16,22 0-16,-22-21 0,-21 20 0,0-20 16,0-43-16,0 64 15,-21-21-15,-1 21 0,1 0 0,0 21 16,-42 0-16,41 0 0,1 0 15,0 0-15,0 0 0,0 0 16,21 21-16,21-21 16,0 0-1</inkml:trace>
  <inkml:trace contextRef="#ctx0" brushRef="#br0" timeOffset="6176.36">9842 5567 0,'0'0'15,"-21"-21"-15,21 0 0,-21-1 0,0 22 16,21-21-16,-21 21 0,0 0 16,21 21-16,-22 1 0,22-1 0,0 0 15,-21 42-15,21-20 0,0 20 16,0 1-16,0-1 0,0 85 15,0-84-15,0 21 0,0 105 16,0-84-16,0-21 0,0 20 16,-21-20-16,21 0 0,-21 105 15,21-105-15,-21 0 0,21 105 16,0-148-16,0 1 16,0-22-16,0 0 0,0-42 31,21-21-31,-21 20 0,21-20 0,-21-21 15,0-1-15,0 1 0,0-1 16,0-21-16,0 1 0,0-1 0,0 0 16</inkml:trace>
  <inkml:trace contextRef="#ctx0" brushRef="#br0" timeOffset="6463.92">9483 6096 0,'0'0'0,"-22"-42"16,1-1-16,0 1 0,0 0 0,21 21 15,0-22-15,0 22 0,0-42 16,0 20-16,21 22 0,0-21 15,0-1-15,22 22 0,-1 0 16,0 0-16,22 0 0,-1 0 0,86 21 16,-86 0-16,22 21 0,-22 0 15,1 0-15,-22 21 0,22 22 16,-43-1-16,-21-20 16,-21-1-16,-1 0 0,-20 1 0,-21-1 15,20 0-15,-20 1 0,-1-22 16,1 0-16,20 21 0,-20-20 0,21-22 15,20 21-15,-20-21 0,21 0 0,0 0 16,21-21 0,21-1-16,0 1 15,0 0-15,22 0 0,-1 0 16,0-22-16,-21 22 0</inkml:trace>
  <inkml:trace contextRef="#ctx0" brushRef="#br0" timeOffset="6832.16">10266 5884 0,'0'43'16,"0"-22"-16,21-21 31,0 0-31,0 0 0,0 0 16,1-21-16,20 0 0,-21-1 15,43-20-15,-43 21 0,21-21 16,0-22-16,-20 43 0,-1-21 15,0-1-15,-21 22 0,0 0 16,0 0-16,0-22 0,-21 43 16,-22 0-1,1 22-15,21-1 0,-43 42 16,22-42-16,-43 106 16,85-84-16,-21-1 0,21 0 15,0 1-15,0-22 0,0 42 16,0-20-16,0-22 0,21 0 0,1 0 15,-1-21-15,63 21 16,-62-21-16,20 0 0,21 0 16,-20 0-16,-1-21 15,22-21-15,-22 21 0,0 0 16</inkml:trace>
  <inkml:trace contextRef="#ctx0" brushRef="#br0" timeOffset="7243.92">11176 5652 0,'0'0'0,"21"-22"0,-21 1 0,0 0 15,21 0-15,-21 0 16,-21 42 15,21 0-31,-21 0 0,0 22 0,21-22 16,-21 21-16,-1 0 0,1-20 16,21 20-16,0 0 0,-21 1 15,21-1-15,0-21 0,0 21 0,0 1 16,0-22-16,21 0 0,-21 0 15,21-21-15,1 0 0,41 0 16,-42 0-16,22 0 0,20-21 16,-21 21-16,1-21 0,-22 0 15,21-22-15,1 22 0,-22 0 16,21-21-16,-21-1 0,-21 1 0,0 0 16,0-1-16,0 1 0,0 0 15,0-22-15,-21 22 0,0 21 0,-21 0 16,20-1-16,-20 1 0,0 21 0,-1 0 15,1 0-15,0 0 0,-22 21 16,22 1-16,0-1 0,-1 21 0,22-21 16,-21 22-16,21-1 15,-1-21-15,22 21 0,0 1 0,0-22 16,0 21-16,0-21 0,43 22 16,-1-43-16,43 0 15,-43 0-15,0 0 0</inkml:trace>
  <inkml:trace contextRef="#ctx0" brushRef="#br0" timeOffset="7558.63">12065 5567 0,'0'0'0,"-64"-21"32,43 21-32,0 21 15,21 0-15,-21 21 16,21-20-16,0 20 0,0 0 0,0 1 15,0-1-15,0 21 0,0-20 0,0 20 16,0-20-16,0 20 0,0-21 16,0 22-16,0-1 0,-21 22 0,21-21 15,-21-1-15,21 106 16,-22-105-16,1-1 0,21 1 0,-21-1 16,21 1-16,-21-22 0,21 1 0,0-1 15,0 0-15,0-21 0,0 22 16,0-64-1,21-1 1,0 1-16,0-21 0,-21 0 0,22-1 16,-1 1-16,0 0 0</inkml:trace>
  <inkml:trace contextRef="#ctx0" brushRef="#br0" timeOffset="7864.52">11896 5863 0,'0'0'0,"-22"-42"0,1 0 0,0-1 0,0 1 15,21 0-15,0 20 0,0-20 16,0 21-16,0 0 0,21 0 0,0-1 16,22 1-16,-1 21 0,0 0 15,1 0-15,-1 0 0,21 0 0,-20 21 16,-1 1-16,0 20 0,1-21 16,-22 21-16,0 1 0,-21-1 15,0 0-15,0 1 0,-21-22 0,0 21 16,0 1-16,-22-22 0,1 0 0,0 21 15,-22-21-15,22 1 0,-1-22 16,1 21-16,0 0 0,-1-21 0,22 0 16,0 0-16,0 0 0,0 0 15,21-21 1,21 0-16,0-1 0,0 1 0,0 0 16,1-21-16,20 21 0,-21-22 15</inkml:trace>
  <inkml:trace contextRef="#ctx0" brushRef="#br0" timeOffset="8104.1">12636 5165 0,'0'0'15,"0"-21"-15,0-1 0,0 44 16,0-1 0,0 0-16,-21 21 0,0-21 0,0 22 15,21-1-15,0 0 0,-21 1 16,0 20-16,21-20 0,-22 62 15,22-62-15,0-1 0,-21 0 16,21 1-16,0-22 0,0 21 0,0-21 16,0 1-16,0-1 0,0 0 15,21-21-15,1 0 16,-1-21-16,0 0 0,0 21 0,0-43 16,0 22-16</inkml:trace>
  <inkml:trace contextRef="#ctx0" brushRef="#br0" timeOffset="8441.2">12763 5630 0,'0'0'0,"-21"0"0,0 22 16,21-1-16,0 0 15,21 0 1,0-21 0,1 0-16,-1 0 0,0 0 0,0 0 15,0-21-15,0 0 0,22 0 16,-22 21-16,0-22 0,0 1 0,0 0 15,1 0-15,-22 0 0,21-43 16,-21 43-16,0 0 16,-21 21-16,-22 0 0,22 0 0,-21 0 15,21 21-15,-22-21 0,1 21 16,21 22-16,-22-22 0,-20 85 16,63-64-16,-21 0 15,21-21-15,0 22 0,0-22 16,21 42-16,0-63 0,0 22 15,22-1-15,20-21 0,-42 0 16,64 0-16,-43-21 16,1-1-16,62-20 0,-62 21 15</inkml:trace>
  <inkml:trace contextRef="#ctx0" brushRef="#br0" timeOffset="9480.25">14436 5482 0,'0'0'0,"0"-21"0,0-21 16,0 21-16,21-22 0,-21 22 0,21 0 16,-21 0-16,0 0 0,21 21 15,-21 21 1,0 0-16,0 0 0,0 21 15,0-20-15,0 20 0,0 0 16,0 1-16,0-1 0,0 0 0,-21 1 16,21-1-16,0 0 0,0 1 0,-21-22 15,21 0-15,-21 0 0,21 0 16,0 0-16,0-42 31,21 0-31,0 0 16,0 0-16,-21-22 0,21 1 0,0 21 15,-21-21-15,22-1 0,-1 1 16,0 0-16,-21 20 0,21 1 0,-21 0 16,21 0-1,0 21-15,-21 21 0,22-21 16,-22 21-16,0 22 0,0 20 16,21-42-16,-21 22 0,0-1 15,21-21-15,-21 85 16,21-85-16,0 0 0,0 22 15,1-43-15,-22 21 0,21 0 16,0-21-16,21 0 0,-21 0 0,43 0 16,-43 0-16,21-21 0,1 21 15,-1-21-15,-21-22 0,22 22 16,-1-21-16,-21 21 0,0-43 0,22 22 16,-22-1-16,-21 1 0,21 0 15,-21-1-15,21 1 0,-21 0 0,0-1 16,0 22-16,0 0 0,0 0 15,0 42 1,0 0-16,-21 0 16,21 1-16,-21 20 15,21 0-15,0-21 0,0 22 0,0-1 16,0 0-16,0-20 0,0 20 16,0-21-16,0 21 0,0-20 0,0-1 15,21 0-15,0-21 0,21 0 16,-20 0-16,-1 0 0,21 0 15,-21 0-15,22-21 0,41-43 16,-41 22-16,-22 0 0,21 20 16,-21-20-16,0 0 0,1-22 15,-1 43-15,-21 0 0,21 0 16,-21 42 15,0 0-31,0 0 0,0 22 0,0-22 16,-21 0-16,21 21 0,-21-21 15,21 1-15,0-1 0,0 0 0,0 0 16,0 0-16,0 0 0,21-21 31,0 0-31,0 0 0,0-21 16,0-21-16,1 21 16,-22 0-16,21-22 0</inkml:trace>
  <inkml:trace contextRef="#ctx0" brushRef="#br0" timeOffset="9839.41">16087 4911 0,'-22'-21'16,"44"42"-16,-65-42 0,22 21 0,-21 0 15,21 0-15,-1 0 0,1 21 0,0-21 16,0 42-16,0-21 0,0 0 16,21 22-16,-22-22 0,22 21 0,0-21 15,0 22-15,0-22 0,0 0 0,22 0 16,-1 0-16,0-21 0,0 0 15,0 0-15,22 0 0,-22 0 0,21 0 16,-21 0-16,22-21 0,-22 21 16,42-42-16,-42 0 15,1 20-15,-22 1 0,0-21 0,0 21 16,0-22-16,-22 1 0,1 21 16,0 0-16,0 0 0,-64-1 15,64 22-15,-21 0 0,-1 22 16,22-1-16,0 0 0,-21 42 15,21-20-15,-1-1 0,22 43 16,0-43-16,0 0 0,0-20 16,0 20-16,0-21 0,0 21 0,0-20 15,0-1-15,43-21 0,-22 0 16,0 21-16,0-21 0</inkml:trace>
  <inkml:trace contextRef="#ctx0" brushRef="#br0" timeOffset="10338.31">16700 4995 0,'0'0'16,"0"-42"-16,22 0 0,-22 21 0,0-1 15,0-20-15,0 21 16,0 42 0,0 0-16,-22 0 0,1 22 0,21-1 15,-21 0-15,21 22 0,-21-22 16,0 22-16,21-22 0,-21 22 15,-1-1-15,1-21 0,0 1 0,21 20 16,0-20-16,-21-1 0,21 43 16,0-43-16,0-21 0,21 0 15,0 0-15,0 1 0,43-1 16,-43-21-16,21 0 16,22-43-16,-22 22 0,22-42 15,-22 20-15,-21 1 16,43-64-16,-22 43 15,22-128-15,-43 128 16,0-1-16,0 1 0,0-1 0,-21 22 16,0 21-16,0-22 15,0 65 1,0-1-16,0 21 0,0 0 16,-21 1-16,21-1 0,-21 22 15,21-22-15,-21 21 0,21 22 16,0-21-16,0-22 0,0 0 0,0 1 15,0-1-15,0-21 0,0 21 16,0-20-16,21-1 0,0 0 0,0-21 16,0 0-16,1 0 0,20 0 15,-21 0-15,21 0 0,1 0 0,-1-21 16,0-22-16</inkml:trace>
  <inkml:trace contextRef="#ctx0" brushRef="#br0" timeOffset="11204.92">19050 5503 0,'0'-21'16,"21"0"-16,0 0 15,0 0-15,-21 0 0,22-1 16,-22 1-16,0-21 0,0 21 15,0-22-15,0 22 0,-22-21 0,1 21 16,-21 0-16,21-1 0,-22 1 16,1 21-16,0 0 0,-1 0 0,-20 21 15,21 1-15,-1-1 16,-20 0-16,20 0 0,-41 64 16,41-43-16,22 0 0,-42 22 15,42-22-15,21 1 0,0-22 16,0 21-16,0-21 0,42 22 15,-21-43-15,21 0 0,43 0 16,-43 0-16,1 0 0,-1-22 16,22 1-16,-22 0 0,64-21 15,-64 21-15,-21-22 0,22 22 16,-22 0-16,0 0 0,21-43 16,-42 43-1,0 42 16,0 22-31,0-22 16,0 21-16,0 0 0,0 1 0,0 20 16,0 1-16,0 63 0,0-43 15,0 65 1,0-86-16,0 22 0,0 105 0,0-84 16,0-21-16,0 105 15,0-84-15,0-21 0,0-1 16,0 1-16,0-21 0,0 20 0,0 43 15,0-84-15,0-1 0,-21 21 16,0-41-16,21-1 16,-21 0-16,0-21 0,-1 0 0,1 0 15,0-21-15,0 0 0,0-22 0,-22 22 16,22-42-16,-21 20 0,0-20 0,20 20 16,-20-41-16,21 20 0,0 1 15,0-22-15,21 0 0,0 1 0,0-22 16,0 21-16,0 1 0,0-1 0,21 0 15,0 1-15,21 20 0,-21-21 16,22 22-16,41-85 0,-41 84 16,-1 22-16,22-22 0,-1 22 15,1 0-15,63-22 16</inkml:trace>
  <inkml:trace contextRef="#ctx0" brushRef="#br0" timeOffset="11771.23">19664 5461 0,'-21'0'0,"-1"0"16,22-21 0,22 0-1,-1 0-15,0 21 16,0-22-16,0 1 0,0 0 16,1 0-16,-1 0 0,-21 0 15,21-1-15,-21 1 16,-21 21-1,0 0-15,-22 0 0,22 0 16,-21 21-16,21 1 0,-22-1 0,22 0 16,-21 21-16,-1 22 15,22-43-15,21 42 0,0-41 16,0 20-16,0-21 0,0 0 16,0 0-16,21 1 0,43-1 15,-43-21-15,21 0 0,1 0 16,-1 0-16,0-21 0,1 21 0,-1-22 15,0 1-15,1-21 0,41-22 16,-41 22-16,-22 0 0,42-64 16,-41 64-16,-1-22 15,0 1-15,0-1 0,0 1 0,-21-1 16,21-21-16,-21 43 16,0 21-16,0-21 0,0 20 0,0 44 31,0-1-31,-21 21 15,21 0-15,0 1 0,0 20 0,-21-20 16,21 20-16,0-21 0,-21 22 16,21-22-16,0 64 15,0-64-15,0 1 0,0-22 0,0 21 16,0-21-16,0 1 16,21-1-16,0 0 0,-21 0 0,43-21 15,-22 0-15,0 0 0,0-21 16,0 0-16,0 21 0,1-43 0,-1 22 15,0 0-15</inkml:trace>
  <inkml:trace contextRef="#ctx0" brushRef="#br0" timeOffset="11995.48">20066 5080 0,'-21'0'16,"21"21"-16,21-21 15,21 0-15,-21 0 0,1 0 16,20 0-16,43-42 16,-43 42-16,0 0 0,22-21 15,-22 0-15,0 21 0,43-22 0,-43 22 16,1 0-16,-1 0 16,-84 0-1,-1 22-15</inkml:trace>
  <inkml:trace contextRef="#ctx0" brushRef="#br0" timeOffset="12985.48">2815 8382 0,'0'0'0,"-21"21"16,21 0-16,-21 1 0,21-1 15,0 0-15,0 0 0,0 0 16,0 0-16,0 1 0,0-1 16,0 0-16,21-21 15,0 0-15,0 0 16,0 0-16,-21-21 15,22 0-15,-22-1 16,0 1-16,0 0 16,0 0-16,0 0 0,0 0 15,-22-1-15,1 22 16,0 0 0,21 22-16,-21-22 0,21 21 15,-21 0-15,21 0 0,0 0 16,0 0-16,0 1 15,0-1-15,21 0 16,0-21-16,0 0 16,0 0-16,1-21 15,-1 0-15,0-1 16,-21 1-16,0 0 0,0 0 16,-21 0-1,0 21-15,-1 0 0,1 0 16,0 0-16,0 0 0,21 21 15,-21-21-15,21 21 0,0 0 16,0 0-16,0 1 16,21-22-1,0 0 1,0 0-16,0 0 16,1 0-16,-1-22 0,0 1 0</inkml:trace>
  <inkml:trace contextRef="#ctx0" brushRef="#br0" timeOffset="13388.2">3302 8382 0,'0'0'0,"0"42"16,0-20 0,21-22 15,0 0-31,0 0 0,22-22 15,-22 1-15,21 0 0,1 21 16,-22-42-16,21 21 0,0-1 16,-20 1-16,-1 0 0,0 0 15,-21 0-15,0-22 0,0 22 16,-21 0-16,0 21 0,-22 0 16,1 0-16,0 0 0,-43 42 15,43-20-15,-85 83 16,105-62-16,-20 41 15,42-41-15,-21-1 0,21 0 0,0 1 16,0-1-16,0 0 0,21 22 16,0-22-16,64 22 15,-64-43-15,0 0 16,22-21-16,-1 0 0,0 0 16,22 0-16,-22 0 0,-21-21 15,22 0-15,-1 0 0,-21-1 16,43-41-16</inkml:trace>
  <inkml:trace contextRef="#ctx0" brushRef="#br0" timeOffset="13632.02">4043 8170 0,'0'-21'0,"0"42"0,0-63 0,0 84 31,21-20-15,-21-1-16,21 21 0,0-21 15,0 22-15,22-22 0,-22 21 16,0 0-16,0-20 0,0 20 0,1 0 16,-22-21-16,21 1 0,0 20 15,-21-21-15,0 0 0,0 0 0,21 1 16,-21-1-16,0 0 0,21-21 0,0 0 31,1-21-31,-1 0 0,0-1 16,-21 1-16</inkml:trace>
  <inkml:trace contextRef="#ctx0" brushRef="#br0" timeOffset="13886.25">4614 8107 0,'0'0'0,"0"-21"16,-21 0 0,0 42-1,0 0-15,0 0 0,-1 0 0,-20 22 16,21-22-16,-21 21 0,-22 43 15,43-43-15,-21 0 0,20 1 16,-20-1-16,21 0 0,-43 64 16,43-63-16,0-22 15,21 21-15,0-21 0,-21 0 0,21 22 16,-21-43-16,42-21 31,0 21-31,0-22 16,0 1-16,1 0 0</inkml:trace>
  <inkml:trace contextRef="#ctx0" brushRef="#br0" timeOffset="14290.2">4784 8424 0,'21'0'31,"0"0"-16,0 0-15,0 0 0,0 0 16,1 0-16,-1-21 0,21 0 16,-21 0-16,0 0 0,1 0 15,-1-1-15,0 1 0,-21 0 0,0-21 16,0 21-16,0-1 16,0 1-16,-21 21 15,-22 0-15,22 0 0,-21 21 16,21-21-16,-22 22 0,-62 83 15,83-62 1,1-22-16,0 21 0,0 1 0,21-1 16,0 21-16,0-20 15,0-1-15,0-21 0,0 22 0,0-22 16,21 0-16,0 0 0,22 0 16,-22 0-16,21-21 0,43 0 15,-43 0-15,0 0 0,22-21 0,-1-21 16,-20 42-16,-1-21 15,0 0-15,-20-1 0,-1 1 0,0 0 16,0 0-16</inkml:trace>
  <inkml:trace contextRef="#ctx0" brushRef="#br0" timeOffset="15511.57">7154 8551 0,'0'0'0,"0"-21"31,0 0-15,21 0-16,1 0 0,20 0 15,-21-1-15,0 1 0,22-21 16,-22 0-16,21-1 0,0 1 0,-20-22 15,41-41-15,-42 62 0,0 1 16,-21 0-16,0 20 0,0-20 16,0 21-16,-21 21 15,-42 0-15,42 0 0,-43 42 16,22-21-16,-1 64 16,22-43-16,0 22 0,0 42 15,21-43-15,0-20 0,0-1 16,0 0-16,21 1 0,21 20 15,-20-42-15,20 0 0,21 1 16,-20-22-16,-22 0 0,21 0 16,1 0-16,-1 0 0,64-64 15,-85 43-15,0 0 0,21-43 16,-20 43-16,-22-21 16,0-1-16,21-20 0,0 21 15,0-1-15,0 1 0,0 0 0,1-1 16,41-20-16,-21 42 15,-20-1-15,20 22 0,0 0 0,-21 0 16,85 0-16,-85 22 16,1-1-16,-1 0 0,-21 21 15,0-21-15,21 64 16,-21-43-16,0 1 0,0 20 0,0-20 16,0-22-16,-21 21 15,21-21-15,-21 0 0,-1 1 0,22-1 16,-21-21-16,0 0 0,21-21 31,0-1-31,0 1 0,0-21 16,21 21-16,-21-22 0,21 1 0,1-43 15,-1 43-15,0 0 16,0-1-16,0 1 0,0 21 0,-21-21 16,22 20-16,-1 1 0,-21 0 0,0 0 15,0 42 1,0 0-16,0 0 15,0 1-15,0 20 0,0-21 0,-21 21 16,21 1-16,0-1 0,-22 0 16,22 1-16,0 41 15,0-41-15,0 41 16,22-62-16,-1-22 0,0 21 16,0 0-16,0-21 0,0 0 0,22 0 15,-22 0-15,21 0 0,43-42 16,-43 20-16,64-41 15,-64 21-15,1-1 0,-1 1 0,0-22 16,-20 22-16,20-21 0,0-43 16,-42 42-16,0 1 0,0-43 15,0 64-15,0 20 0,0-41 16,0 42-16,0 0 0,0 42 31,0 21-31,0-21 16,0 22-16,-21-22 0,21 21 0,0 64 15,0-64-15,0 1 16,0 20-16,-21 43 0,21-64 16,0 85-16,0-106 15,0 22-15,0-22 0,0 0 16,0 0-16,21-21 16,0 0-16,0 0 0,22-21 15,-43 0-15,21 0 16,-21 0-16,21-22 0,-21 22 0</inkml:trace>
  <inkml:trace contextRef="#ctx0" brushRef="#br0" timeOffset="15695.56">9059 7938 0,'0'21'0,"0"-42"0,0 63 31,21-42-16,1 0-15,-1 0 0,0 0 16,21 0-16,-21 0 0,1-21 16,62-22-16,-63 43 15,22 0-15,-22-21 0</inkml:trace>
  <inkml:trace contextRef="#ctx0" brushRef="#br0" timeOffset="17985.22">9652 8107 0,'0'0'0,"-21"21"0,21 0 0,0 0 16,21-42 15,0 0-31,0 0 0,0 0 16,1 0-16,20-1 15,-21 1-15,0 0 0,0-21 0,1 21 16,-22-1-16,0 1 0,0 0 15,-22 21 1,1 0-16,-21 0 0,21 0 16,0 0-16,-43 42 0,43-20 15,-21-1-15,20 21 0,22-21 16,-21 22-16,0 20 16,21-42-16,0 22 0,0-22 0,0 0 15,0 0-15,0 0 0,21 0 16,0-21-16,1 22 0,20-22 0,-21 0 15,21 0-15,1 0 0,-1 0 0,0-22 16,1 22-16,-1-21 0,43-21 16,-43 21-16,-21 0 0,43-43 15,-64 43-15,21-21 0,-21 20 16,0-20-16,0 0 0,0 21 16,0-1-16,0-20 0,0 21 0,0 0 15,-21 42 16,21 0-31,0 0 0,0 0 0,0 1 16,0-1-16,0 21 0,-21-21 0,21 22 16,-22-22-16,22 21 0,0-21 15,0 22-15,0-22 0,0 0 16,0 0-16,0 0 0,0 22 16,0-22-1,0-42 1,0-1-16,0 1 0,0 0 15,22 0-15,-1-21 0,-21 20 16,21-20-16,0 0 0,0-1 0,43-41 16,-43 41-16,0 1 0,21 0 15,1-1-15,-22 22 16,0 21-16,0-21 0,0 21 0,1 0 16,-1 0-16,0 0 0,-21 21 0,21-21 15,-21 21-15,21 1 0,-21-1 16,0 21-16,0-21 0,0 22 15,0-22-15,0 21 0,0 0 0,0-20 16,0 20-16,0-21 0,0 21 0,0-20 16,0-1-16,0 0 0,0 0 15,21-21-15,1 21 0,-1-21 16,0 0-16,21 0 16,1-21-16,-22 21 0,21-21 0,-21 0 15,22 0-15,62-64 16,-62 43-16,-22-1 0,21 1 15,-21 0-15,22-1 0,-1-41 16,-21 62-16,-21-20 0,0 0 16,0 21-16,-42 21 15,21 0-15,0 21 0,-1-21 16,1 21-16,-42 64 16,63-43-16,0-21 15,0 43-15,0-43 0,0 42 16,21-42-1,0 22-15,0-1 0,-21-21 16,43 22-16,-65-43 47,1 0-47,0-22 0,0 22 16,0-21-16,21 0 0,-21 21 15,-1 0-15,1 0 16,21 21-1,0 0-15,0 1 0,0-1 16,21-21-16,1 21 0,-1 0 16,0-21-16,21 21 0,-21-21 0,1 0 15,20 0-15,0 0 0,-21 0 0,22 0 16,-1 0-16,0 0 0,43-21 16,-43 0-16,1 0 0,-1 0 15,0-22-15,-20 1 0,20 0 16,-21-1-16,21 22 0,-20-21 15,-1-1-15,0 1 0,-21 21 0,0-21 16,21 20-16,-21-20 0,-21 42 31,21 21-15,0 0-16,-21 1 0,0-1 16,21 21-16,-22-21 0,1 64 15,21-64-15,0 21 0,-21-20 16,21 20-16,0-21 0,0 0 0,0 22 15,0-22-15,21 0 0,22-21 16,-1 0-16,21 0 16,-41 0-16,20-21 0,0 0 15,1-1-15,-22 1 0,21 0 0,43-42 16,-64 20-16,21 1 16,-21 21-16,1-22 0,-1 22 0,0-21 15,0 0-15,-21 20 16,-21 44 15,0-1-31,0 0 0,21 0 0,0 0 16,-22 0-16,22 1 0,-21 20 15,21-21-15,-21 0 0,21 22 16,0-22-16,0 0 0,0 0 0,0 0 16,21 0-16,0-21 0,1 0 15,-1 0-15,21 0 0,-21 0 16,0 0-16,22 0 0,-22 0 0,21 0 15,-21-21-15,1 0 0,-1 0 0,0 0 16,0 0-16,0-22 0,0-20 16,-21 42-16,0-22 0,0-20 15,0 20-15,-42-20 16,21 42-16,-21 0 0,-22 21 16,43 0-16,-64 0 15,43 21-15,21 0 16,0 0-16,21 21 0,-22-20 15,22 62-15,0-41 16,0-22-16,22 21 0,-1-21 16,42 0-16,-42-21 15,22 22-15,-22-22 0,21 0 0,-21 0 16,22 0-16,20-22 16,-42 1-16,22 0 0,-22 0 15,0 0-15,0 0 0,22-1 0,-1-20 16,-21 0-16,0 21 0,-21-1 15,21-20-15,1 21 0,-22 0 16,0 0-16,21 21 0,-21 21 31,0 0-31,0 0 0,0 0 16,0 22-16,-21-22 0,21 0 0,0 21 16,-43 22-16,43-43 0,-21 21 15,21 1-15,0-22 16,-21 0-16,21 0 0,0 0 0,-21-21 15,21 21-15,0-42 32,0 0-17,21 0-15,0-21 0,0-1 16,0 1-16,1 0 0,-1-1 16,0 1-16,0 0 0,43-22 15,-22 22-15,0-1 0,22 1 16,-22 0-16,0 21 0,1 21 15,-22-22-15,21 22 0,22 0 16,-43 22-16,0-1 0,0 0 0,-21 21 16,0-21-16,0 22 0,0 20 15,0-20-15,0-1 0,-21 21 16,0-20-16,21-1 0,0 22 16,0-43-16,0 0 15,0 0-15,0 0 0,21 0 16,43 1-16,-43-22 0,21 0 15,0 0-15,1 0 0,-22-22 16,42-20-16,-41 21 16,-1 0-16,21-22 0,-21 22 15,-21-85-15,0 85 16,0-21-16,0 21 0,0-22 16,0 1-16,0 21 0</inkml:trace>
  <inkml:trace contextRef="#ctx0" brushRef="#br0" timeOffset="18220.58">11980 7472 0,'0'0'16,"-21"0"-16,0 0 0,21-21 15,21 21 1,0 0-16,0 0 16,1 0-1,-22 21-15,0 0 16,21-21 0</inkml:trace>
  <inkml:trace contextRef="#ctx0" brushRef="#br0" timeOffset="20136.11">15896 7789 0,'0'0'0,"21"0"16,64 0-1,-64 0-15,21-21 0,-20 0 16,-22 0-16,21 21 0,0-21 0,-21 0 16,0-1-16,0 1 0,0-21 15,0 21-15,-21-22 0,0 22 0,-1-21 16,-62-43-16,63 64 15,-22 0-15,1 0 0,0 0 0,-1 21 16,1 0-16,0 0 0,-22 21 16,22 0-16,-1 0 0,1 21 15,0-20-15,-1 41 0,1-21 0,21 1 16,-21-1-16,20 22 0,1-22 0,0 21 16,21-20-16,0-1 0,0 0 15,0 1-15,0-1 0,42 22 16,-20-43-16,-1 0 0,0 0 0,21-21 15,-21 0-15,22 0 0,-22 0 16,21 0-16,1 0 0,-22-21 0,21 0 16,0 0-16,-20-22 0,-1 22 0,21-21 15,-21 21-15,0-22 0,22-41 16,-22 41-16,0-84 16,-21 85-16,0 21 15,21-22-15,-21 22 16,0 42-1,0 1-15,-21-1 16,21 21-16,0-21 0,0 22 0,0-22 16,0 21-16,0 0 0,0-20 0,0 20 15,0-21-15,21 0 0,0 0 16,1 1-16,-1-1 0,21 0 0,-21 0 16,22-21-16,-1 0 0,-21 0 15,21 0-15,1 0 0,-1-21 0,0 0 16,22 0-16,-43-1 0,21 1 15,1 0-15,-22 0 0,21-21 0,-21-1 16,1 22-16,-22-21 0,0-1 16,21 1-16,-21 21 0,0-21 0,0-1 15,0 22-15,0 42 16,0 0 0,0 1-16,0 20 0,-21-21 0,21 21 15,0-20-15,0 20 0,0 0 16,-22-21-16,22 22 0,0-22 0,-21 21 15,21 22-15,0-43 0,0 0 16,0 0-16,0 0 16,21-42 15,1 0-31,-22 0 0,21 0 16,0 0-16,-21-1 0,42-62 15,-21 63-15,1-22 0,-1 1 16,-21 21-16,42-22 0,0-20 15,-20 42-15,-1 21 0,-21-21 0,21 21 16,0 0-16,0 0 0,0 21 16,1 0-16,-1 0 0,0 0 15,-21 0-15,21 1 0,0 20 0,0-21 16,1 0-16,-1 0 0,0 1 16,0-1-16,0 0 0,0 0 15,43 21-15,-64-20 0,21-22 16,0 0-16,0 21 0,1-21 15,-1 0-15,0-21 16,0-1-16,-21 1 0,21 0 0,0 0 16,22 0-16,-22-22 0,0 22 15,21-21-15,-20 0 0,20-1 0,-21 1 16,21 0-16,43-43 0,-64 64 16,22 0-16,-22-1 0,21 22 15,0 0-15,-20 0 0,20 0 16,-21 22-16,0-1 0,-21 0 15,21 21-15,-21-21 0,0 43 16,0-43-16,0 0 0,0 43 16,0-43-16,0 0 15,0 0-15,0-42 47,0 0-47,0 0 16,0 0-16,0-1 0,0 1 0,0 0 15,-21-21-15,21 21 0,-21-22 16,0 22-16,0 0 0,0 0 16,-22-22-16,22 43 15,0 0-15,-21 0 0,20 22 16,1-1-16,-42 21 16,42 0-16,-22-20 0,22 20 0,-21 0 15,21 1-15,-1-22 0,1 21 0,0 0 16,21-20-16,0 20 0,0 0 0,0-21 15,0 22-15,21-22 0,0 0 0,1 0 16,20 0-16,-21-21 0,21 22 16,-20-22-16,20 0 0,-21 0 0,21 0 15,1 0-15,-22-22 0,21 1 0,1 0 16,-22 0-16,0 0 0,21-22 16,-21 1-16,1 0 0,20-1 0,-21 1 15,0-21-15,0-1 0,1 1 16,-1-1-16,0-21 0,0 22 15,-21-22-15,0 22 0,0-1 0,0 22 16,21 0-16,-21-1 16,0 22-16,0 0 0,0 0 0,-21 21 15,0 0-15,-21 63 0,20-20 16,1-1-16,21 21 16,-21 1-16,21-1 0,-21 64 0,21-63 15,0-1-15,0 1 0,0 42 16,21-64-16,0 0 0,-21 1 15,21-1-15,1 0 0,41 1 16,-21-22-16,-20-21 0,83 0 16,-62 0-16,63 0 15,-64-21-15,0 0 0,64-22 16,-64 22-16,1 0 0,-1 0 16,0-22-16,-20 22 0,20 0 15,-21-21-15,0 21 0,-21-22 16,0 22-16,0 0 0</inkml:trace>
  <inkml:trace contextRef="#ctx0" brushRef="#br0" timeOffset="20859.23">1693 10245 0,'0'0'0,"-21"-21"0,21-1 16,-21 1-16,21 0 16,-21 21-16,21 21 31,0 0-31,0 22 0,0-22 0,0 21 15,0 1-15,0 20 0,0-21 16,0 1-16,0-1 0,0 0 16,0 1-16,0-1 0,0-21 0,0 0 15,0 1-15,0-44 32,0 1-32,0-21 0,0 21 15</inkml:trace>
  <inkml:trace contextRef="#ctx0" brushRef="#br0" timeOffset="21172.27">1672 9885 0,'0'0'15,"-21"0"1,0 0-16,0 0 0,-1 21 16,22 0-16,-21 0 15,21 1-15,21-22 31,1 0-31,-1 0 16,0 0-16,0 0 0,0-22 16,0 22-16,-21-21 0,-21 21 31,0 0-31,0 0 16,0 0-16,0 0 0,-1 21 15,1-21-15,21 22 0,0-1 16,0 0-16,0 0 15,21-21-15,1 21 0,-1 0 16,0-21-16,0 22 0</inkml:trace>
  <inkml:trace contextRef="#ctx0" brushRef="#br0" timeOffset="21859.26">1947 10520 0,'0'0'0,"0"21"31,21-21-15,1-21-16,-1 0 0,-21 0 15,21-1-15,0-20 0,21 21 0,-20-21 16,-1-1-16,21 1 16,0-22-16,-20 22 0,-1 0 15,-21-1-15,0 1 0,0 0 16,0-22-16,0 22 0,-21 21 15,-1-22-15,22 22 16,-21 21-16,0 0 16,21 21-1,0 1-15,0-1 0,0 21 0,0-21 16,0 22-16,0-1 0,0 0 16,0 1-16,-21-1 0,21 0 15,-21 22-15,21-1 0,0 1 16,-21-1-16,21 1 0,-22 147 15,22-147-15,0-1 0,-21 1 16,21-1-16,0 107 16,0-149-16,0 21 0,0-21 15,0 1-15,0-1 0,0 0 16,21-21-16,1 0 0,-1-21 16,-21 0-1,21 21-15,-21-22 0,0 1 16,0 0-1,0 0 1,0 0 0,0 0-1,0-1 79,0 1-63,0 0-15,0 0-16,0 0 16,-21 0-1</inkml:trace>
  <inkml:trace contextRef="#ctx0" brushRef="#br0" timeOffset="23469.22">1693 10372 0,'0'-21'32,"21"21"-32,1-22 0,-22 1 15,21 0-15,0 0 0,0 0 16,0 0-16,0-1 0,1 1 16,-1 0-16,0-42 15,0 41-15,-21 1 0,0-42 16,0 42-16,0-1 0,0 1 15,-21 0-15,0 0 0,0 0 0,-43 21 16,43-21-16,-43 21 16,43 0-16,-21 0 0,21 21 15,-22 0-15,22 0 0,-21 43 16,21-22-16,21 21 0,0 1 16,0-1-16,0 22 0,0 84 15,0-63-15,0 0 0,0-21 16,0 21-16,0-1 0,21 1 15,21 106-15,-21-127 0,1 20 16,-1-20-16,0 0 0,0-22 16,0 22-16,0-22 0,-21 1 15,22-1-15,-1-20 0,0-1 16,0 0-16,0-20 0,-21-1 16,21-21-16,1 0 0,-1 0 0,0-21 15,0-22-15,0 22 0,22-64 16,-22 22-16,21 21 0,-21-43 15,0 21-15,1-20 0,-1-191 16,-21 190-16,0 0 0,0 1 16,-21-1-16,-22 21 0,22-20 15,-21 20-15,-1 22 0,-20-43 16,21 43-16,-1 42 0,1-42 16,0 42-16,20 0 15,1 0 1,42 0-1,1 0-15,-1 0 16,21 0-16,-21-22 0,0 22 0,22 0 16,-22-21-16,0 0 0,0 21 15,0-21-15,1 0 0,-1 0 0,0 21 16,0-22-16</inkml:trace>
  <inkml:trace contextRef="#ctx0" brushRef="#br0" timeOffset="23912.21">2222 10308 0,'0'0'0,"0"21"0,-21 1 0,21-1 31,0 0-31,21-21 16,1 0-16,-1 0 0,21-21 15,-21 0-15,0-1 0,1 1 16,20 21-16,-21-21 0,21 0 0,-20-21 16,20 20-16,-21 1 15,0 0-15,0-21 0,-21 21 16,0-22 0,-21 22-16,0 21 0,-42 0 15,41 0-15,-41 0 16,21 21-16,-1 0 0,1 22 15,0-22-15,20 21 0,1-21 16,21 22-16,0-1 0,-21 64 16,21-64-16,0 64 15,0-64-15,21 1 0,0-22 0,22 42 16,-22-41-16,42-1 16,-20-21-16,-22 0 15,64 0-15,-64-21 0,21-1 16,43-20-16,-43 21 15,-21-21-15,22-1 0,-1 1 0,-21 0 16,0-1-16</inkml:trace>
  <inkml:trace contextRef="#ctx0" brushRef="#br0" timeOffset="24404.24">2942 10245 0,'0'-21'0,"0"42"0,0-64 0,21 22 16,0 0-16,-21 42 31,0 0-31,0 1 16,0 20-16,0-21 15,0 21-15,-21-20 0,21 20 0,0 0 16,0-21-16,0 22 0,0-22 16,0 0-16,0 0 0,0 0 0,0 1 15,21-22-15,1 0 16,-1 0-16,0-22 16,0 1-16,0 0 0,-21 0 0,21-21 15,1 20-15,-22-20 0,42-43 16,-21 43-16,-21 21 15,21 0-15,-21 0 16,21 21-16,-21 21 16,0 0-16,0 21 15,0-21-15,22 22 0,-22-22 16,0 21-16,0-21 0,0 22 0,21-22 16,0 0-16,0 21 0,0-42 0,0 22 15,22-1-15,-22-21 0,21 0 16,1 0-16,84-21 15,-64-1-15,-21 1 0,1-21 16,-1 21-16,43-106 16,-64 84-16,-21 22 0,0-21 0,0 0 15,-21 20-15,-22-41 16,1 42-16,21 0 0,-21-1 0,20 22 16,1 0-16,-21 0 0,0 0 15,20 0-15,22 22 16,22-1-1,-1-21-15</inkml:trace>
  <inkml:trace contextRef="#ctx0" brushRef="#br0" timeOffset="24839.64">5249 9970 0,'0'0'0,"-21"-22"0,0-62 31,21 105-15,0 0-16,0 0 0,0 22 0,0-1 16,0 0-16,0 43 15,0-22-15,0 22 0,21 0 0,-21-1 16,21 1-16,22 190 16,-43-190-16,21 21 0,-21-22 0,0 1 15,0 0-15,0 84 16,0-105-16,0-1 0,0 22 15,0-43-15,0-21 0,0 0 16,0-42 0,0 0-16,0-21 0,0-1 0,0-62 15,0 41-15,0 1 0,0-22 16,0 0-16</inkml:trace>
  <inkml:trace contextRef="#ctx0" brushRef="#br0" timeOffset="25107.98">5165 10414 0,'0'0'0,"-22"-63"0,22-1 15,0 22-15,0-1 0,0 1 0,0 0 16,0-22-16,22 22 0,-1 21 16,0 0-16,21-1 0,1-20 15,-1 42-15,64-42 0,-43 42 16,-20 0-16,20 21 16,1 0-16,-22 0 0,43 43 15,-64-43-15,-21 21 0,-21 43 16,-1-43-16,-20 1 0,0-1 15,-22 0-15,22 1 0,0-1 0,-22-21 16,43 0-16,-21 0 0,20 1 0,1-22 16,0 0-16,21-22 15,0-20 1,21 21-16,0 0 0,22-22 0,-22 22 16,21 0-16,-21-21 0</inkml:trace>
  <inkml:trace contextRef="#ctx0" brushRef="#br0" timeOffset="25460.18">5905 10139 0,'0'0'0,"0"21"31,22-21-31,-1 0 16,0 0-16,0 0 0,0-21 15,0 21-15,1-21 0,20 0 16,-21-1-16,43-41 15,-43 42-15,0 0 0,21-1 16,-42 1-16,0 0 16,-21 21-1,0 0-15,0 21 0,0 0 0,-1 1 16,-20-1-16,21 21 16,-21 22-16,20-22 0,1-21 15,0 43-15,0-22 0,21 0 16,0-21-16,0 22 0,0-22 15,0 0-15,21 0 0,0 0 0,0-21 16,1 0-16,20 0 0,-21 0 0,21 0 16,-20 0-16,20 0 0,0-21 15,1 0-15,-1 0 0,0-21 0,1 20 16,20 1-16</inkml:trace>
  <inkml:trace contextRef="#ctx0" brushRef="#br0" timeOffset="25859.67">7006 9927 0,'0'0'0,"21"-21"0,0 0 0,-21 0 0,0 0 16,-21 21 0,0 0-1,0 21-15,21 0 0,-21 0 0,-22 21 16,22 1-16,0-1 0,0-21 16,0 22-16,21-1 0,-21 21 15,21-41-15,0 20 0,0-21 16,0 21-16,21-20 0,0-1 0,0 0 15,0-21-15,0 21 0,1-21 16,41 0-16,-42 0 0,22-21 16,20-21-16,-21 20 15,1 1-15,-22-21 0,21 21 16,-21 0-16,43-64 0,-64 64 16,0-22-16,0 1 0,0 0 0,0 21 15,-21-22-15,-22-20 16,22 63-16,-21-21 0,0 21 0,20 0 15,-20 0-15,0 0 0,-22 0 0,22 0 16,0 21-16,20 0 0,-20 0 16,21 0-16,0 0 0,21 1 0,0-1 15,0 0-15,0 0 0,0 0 16,21 0-16,0 1 0,0-1 0,22-21 16,-1 21-16,-21-21 0,43 0 15</inkml:trace>
  <inkml:trace contextRef="#ctx0" brushRef="#br0" timeOffset="26182.51">7895 9906 0,'0'0'0,"0"-21"0,-85 0 32,64 21-32,0 0 0,21 21 15,0 0-15,-21 0 0,21 22 16,0-22-16,0 21 0,0 0 15,0 22-15,0-22 0,0 22 0,0 84 16,0-85-16,0 22 0,0-21 16,-21 20-16,0 1 0,-1 0 15,1-1-15,0 1 0,0 0 0,-21 84 16,20-84-16,22-22 0,-21 1 16,21-1-16,-21 1 0,21-22 0,0-21 15,0 21-15,21-84 31,0 21-31,-21-21 0,22-1 0,-1-20 16,-21-1-16,21-20 0,0-1 16,0 21-16,-21-20 0</inkml:trace>
  <inkml:trace contextRef="#ctx0" brushRef="#br0" timeOffset="26453.2">7662 10329 0,'0'0'0,"0"-63"0,0-43 0,0 64 15,0-1-15,0 1 0,0 21 16,21-21-16,1 20 0,20 1 0,-21 0 15,21 0-15,-20 21 0,41-21 16,-21 21-16,1-21 0,20 21 0,-20 0 16,20 0-16,-21 21 0,64 42 15,-63-20-15,-22-22 16,-21 21-16,0 0 0,0-20 0,-43 62 16,22-63-16,-21 22 15,-43 20-15,43-42 0,0 22 16,-1-22-16,1 0 0,0-21 15,-22 0-15,43 0 0,0 0 16,21-42-16,21 21 16,0-22-16,0 22 0,0-21 15,64-43-15</inkml:trace>
  <inkml:trace contextRef="#ctx0" brushRef="#br0" timeOffset="26681.23">8763 9462 0,'0'0'15,"21"-22"-15,0 1 0,-21 0 0,-21 21 32,0 42-32,21-20 15,-21 20-15,21 21 0,-21-20 0,21 20 16,-22-20-16,22 20 0,-21 1 0,0 41 16,0-62-16,0-1 15,21 0-15,-21 1 0,21-22 0,0 21 16,0-21-16,0 1 0,0-1 0,21-21 31,0 0-31,0-21 0,0 21 0,22-22 16,-1 1-16</inkml:trace>
  <inkml:trace contextRef="#ctx0" brushRef="#br0" timeOffset="27017.1">8975 10012 0,'0'0'0,"21"0"46,0 0-46,0 0 16,0 0-16,0 0 0,1-21 0,-1 0 16,0 21-16,0-22 0,21 22 15,-20-21-15,-1 0 0,63-42 16,-84 20-16,22 22 0,-22 0 16,0 0-16,0 0 0,0-1 15,-22 22 1,1 0-16,-21 0 0,21 22 0,-22-1 15,1 21-15,0-21 0,21 22 16,-22-1-16,22 0 0,-21-21 0,21 22 16,-1 63-16,22-85 15,0 0-15,0 0 0,0 0 16,43 0-16,20-21 16,-20 0-16,-1 0 0,43 0 15,-22 0-15,-21-21 0,43-21 16,-43 21-16,1 0 0,-1-1 0</inkml:trace>
  <inkml:trace contextRef="#ctx0" brushRef="#br0" timeOffset="28051.65">11684 9779 0,'0'0'15,"0"-21"-15,0 0 0,0 0 0,0-22 16,0 22-16,0 0 16,-21 21-16,0 21 15,21 0-15,0 0 0,0 1 16,-22 20-16,22 0 0,-21 1 0,21-1 15,0 0-15,0 1 0,0-1 16,0 0-16,0-21 0,0 22 16,0-1-16,0 0 0,0-20 0,0-1 15,0-42 1,21 21 0,-21-22-16,22 1 0,-22 0 15,0-21-15,21 21 0,0-1 16,0-20-16,-21 21 0,21-21 0,-21 20 15,21-20-15,-21 21 0,22 0 16,-22 0-16,21 21 0,0 0 16,0 21-16,0 0 0,0 21 15,-21-21-15,0 22 0,22-22 16,-1 0-16,-21 21 0,21-20 16,-21 20-16,0-21 0,21 0 0,21 22 15,-20-22-15,-1-21 0,0 21 16,0-21-16,0 0 0,0 0 15,22 0-15,-22 0 0,21 0 0,-21-21 16,22 0-16,-22-1 0,21 1 16,22-85-16,-43 64 15,0 0-15,0-1 0,-21 1 16,0 0-16,0-1 0,0-20 0,0 42 16,0-22-16,0 22 0,0 0 15,0 0-15,0 42 16,0 0-16,21 0 15,-21 22-15,0-1 0,0-21 16,22 22-16,-22-1 0,0 0 0,0 1 16,0-1-16,21-21 0,0 43 15,-21-43-15,21 0 0,0 0 16,0 0-16,1-21 0,-1 0 16,0 0-16,0 0 0,0 0 15,0 0-15,1 0 0,-1-21 0,0 0 16,21 0-16,-21-22 0,1 22 15,20-42-15,-21 20 0,0 1 16,0 0-16,-21-1 0,0 1 0,22 0 16,-22 21-16,0-1 15,0 44-15,0-1 16,-22 0-16,22 0 0,-21 0 0,21 22 16,-21-22-16,21 21 15,0-21-15,0 0 0,0 22 16,0-22-16,0 0 0,0 0 0,21-42 47</inkml:trace>
  <inkml:trace contextRef="#ctx0" brushRef="#br0" timeOffset="28400.22">13060 9313 0,'0'0'15,"-21"0"-15,-85 0 16,85 22-16,-1-22 16,1 21-16,21 0 0,0 0 15,0 0 1,21-21-16,1 0 16,-1 0-16,0 0 0,21 0 0,-21 0 15,1 0-15,20 0 0,-21-21 16,0 21-16,0-21 0,1 0 0,-22 0 15,0-1-15,0 1 16,-22 0-16,1 21 0,-21 0 0,21 0 16,0 0-16,-22 0 0,1 0 15,21 0-15,0 0 0,-22 21 0,22-21 16,0 21-16,21 22 0,0-22 16,0 0-16,0 0 0,0 22 15,0-22-15,0 0 0,0 0 0,21 0 16,0 0-16,22 1 0,-22-22 0,21 0 15,0 0-15</inkml:trace>
  <inkml:trace contextRef="#ctx0" brushRef="#br0" timeOffset="28871.9">13737 9377 0,'21'-21'0,"-42"42"0,42-63 0,-21 20 0,21 1 15,-21 0-15,0 42 31,0 0-31,-21 1 16,0 20-16,0 0 0,21 1 0,-21-1 16,0 0-16,-1 22 0,22-22 15,-21 22-15,0-22 0,21 21 0,0 22 16,0-43-16,0 1 0,0-22 16,0 0-16,21 21 0,0-42 15,22 22-15,-22-22 0,85 0 16,-64 0-16,0-22 0,1 22 15,-1-42-15,0 21 0,107-85 16,-107 64-16,0-22 16,1 1-16,-1-1 0,-21 1 15,21-1-15,-20 1 0,-1-1 16,0 22-16,-21-43 0,0 64 16,0 0-16,0 0 15,-21 42-15,-22 0 0,22 0 16,-21 22-16,21-1 0,-43 43 15,43-22-15,0 1 0,-21 41 16,42-41-16,0-22 0,0 1 16,0-1-16,0 0 0,0 1 0,0-22 15,21 21-15,-21-21 0,63 0 16,-42-21-16,22 0 0,-1 0 16,0 0-16,1-21 0,20 0 0,-20 0 15,-1 0-15,21 0 0</inkml:trace>
  <inkml:trace contextRef="#ctx0" brushRef="#br0" timeOffset="29556.02">16235 9525 0,'-21'-21'0,"42"42"0,-42-63 16,21 21-16,0-1 15,0 1-15,0 0 0,0 0 16,0 0-16,0 0 16,0-1-16,21 1 0,0 21 15,21-21-15,-21 21 0,1 0 16,-1 0-16,21 0 0,0 21 16,-20 0-16,20 22 0,0-22 0,-21 21 15,22 1-15,-22-1 0,0 0 0,-21 22 16,0-22-16,0 0 0,0 22 15,0-22-15,-21-21 0,-21 43 16,20-22-16,1-21 0,-42 1 16,42-22-16,-1 0 15,22-22-15,0 1 16,0 0-16,0 0 0,22-21 16,-1-1-16,0 1 0,0-22 0,43-41 15,-22 62-15,85-126 16,-85 127-16,1 20 15,20-20-15,-21 21 0,1 21 16,20 0-16,-20 0 0,-1 0 0,0 21 16,1 0-16,-22 0 0,0 22 15,-21 84-15,0-64 16,0-20-16,-21 41 0,0-41 16,-22 41-1,22-63-15,0 1 0,21 20 0,-21-21 16,21 0-16,0-42 31,21 0-31,0 0 0,0 0 16,22-1-16,-22-20 0</inkml:trace>
  <inkml:trace contextRef="#ctx0" brushRef="#br0" timeOffset="29948.29">17674 9335 0,'21'-22'15,"-42"44"-15,63-86 0,-20 43 0,-1 0 16,-21 0-16,21 21 0,-21-22 15,-21 44 1,0-1-16,-1 0 16,22 21-16,-21-21 0,0 22 15,0-1-15,0 43 0,0-22 16,-1-20-16,1-1 0,21 21 16,0-20-16,0 63 15,0-64-15,0-21 0,0 0 16,21-21-16,1 0 0,-1 0 0,21 0 15,-21 0-15,85-42 16,-64 21-16,-20 0 0,41-64 16,-21 43-16,1-64 15,-22 63-15,-21-20 0,0 21 0,0-1 16,0 1-16,0 0 0,-42-43 16,20 64-16,1 21 15,-42 0-15,42 0 0,-1 0 16,-41 21-16,42-21 0,0 21 15,-1 0-15,1 0 0,21 1 16,0 20-16,21-21 16,1-21-16,20 0 0,-21 0 0,21 0 15,1 0-15</inkml:trace>
  <inkml:trace contextRef="#ctx0" brushRef="#br0" timeOffset="30253.17">18859 8996 0,'0'0'0,"22"-42"0,-22-64 32,0 85-32,0-1 0,-22 22 15,1 0-15,0 22 0,21-1 0,-21 0 16,0 21-16,0 1 0,-1 20 16,1-21-16,0 22 0,21-1 0,-42 43 15,42-42-15,0-22 0,-21 22 16,21-22-16,-22 21 15,22-20-15,-21-1 0,21 0 0,0 1 0,0 41 16,0-62-16,0-1 16,21-21-16,22 0 15,-22 0-15,21 0 0,1 0 16,-22-21-16,21-1 0,-21 1 0,22-21 16,-22 21-16,42-64 15,-42 43-15,-21-1 0,0 1 0,0 0 16</inkml:trace>
  <inkml:trace contextRef="#ctx0" brushRef="#br0" timeOffset="30480.16">18415 9229 0,'-21'0'0,"42"0"0,-63 21 0,42 0 32,42-21-32,-21 0 0,21 0 15,64 0-15,-42 0 0,-22 0 16,85 0-16,-85 0 15,64-21-15,-42 21 0,-22-21 16,64 21-16,-64 0 0,-21-21 16,22 21-16,-22 0 0,0 0 15,0 0-15,-42 21 16,-21-21-16,-1 21 16,1-21-16,0 21 0</inkml:trace>
  <inkml:trace contextRef="#ctx0" brushRef="#br0" timeOffset="31552.88">4466 12510 0,'0'0'0,"-21"0"0,0 0 16,0 0 0,-1-22-1,1 1-15,21 0 16,0 0-16,0 0 0,0 0 16,0-1-16,0-20 0,0 21 0,0-21 15,0-1-15,-21 1 16,21 0-16,-21-1 0,0 1 0,0 0 15,-1 20-15,1 1 0,-42-21 16,-1 42-16,22 0 0,0 21 16,-22 21-16,1-20 0,-107 126 15,128-85-15,-22 43 16,22-42-16,21-22 0,21 43 16,0-43-16,0-21 15,21 0-15,0 0 0,127 1 16,-105-22-16,-1 0 15,0-22-15,1 1 16,63-63-16,-64 62 16,0-20-16,1 0 0,-22-1 0,21 22 15,-21-21-15,0 0 0,1 20 16,-1 1-16,-21 0 0,0 0 0,0 42 16,21 0-1,-21 0-15,0 1 0,0 20 0,0 0 16,0 1-16,0-1 0,21 0 15,-21 22-15,21-22 0,-21 22 0,0-1 16,21 1-16,-21-1 0,22 1 16,-1 20-16,-21-20 0,0-1 0,21 22 15,-21-22-15,21 22 0,-21 63 16,0-84-16,0 20 0,0 1 16,0-21-16,0-1 0,-21 1 15,-21 41-15,20-62 0,1-1 16,0 0-16,0-20 0,0-1 15,0 0-15,-1-21 0,-20 0 0,21 0 16,-21 0-16,-1-21 0,22 0 0,-21-22 16,-1 1-16,1 0 0,0-22 15,21 1-15,-22-1 0,1-21 0,21 1 16,0 20-16,-22-20 0,22-1 16,21 0-16,0-105 15,0 105-15,0 0 0,42-42 16,-20 64-16,41-43 15,-21 64-15,1 21 0,-1-1 0,43-41 16,-43 63-16,64-42 16</inkml:trace>
  <inkml:trace contextRef="#ctx0" brushRef="#br0" timeOffset="32120.22">4762 12552 0,'0'0'0,"22"0"0,-1 0 0,0 0 15,0 0 1,0 0-16,0-21 0,1 0 16,-1-1-16,0 1 0,0 0 15,0 0-15,0 0 0,-21 0 16,0-22-16,22 1 16,-22 21-16,0-22 0,0 22 0,-22 0 0,1 21 15,0-21-15,0 21 16,-21 0-16,20 0 0,1 21 0,-21 0 15,21 0-15,0 1 0,-1 20 0,1 0 16,21 1-16,0-1 0,0 0 0,0 1 16,0-22-16,0 21 0,21 0 0,1-20 15,-1 20-15,0-21 0,0 0 16,0-21-16,22 0 0,-22 0 0,63 0 16,-62 0-1,20-21-15,0 0 0,1-21 0,-1 20 16,64-41-16,-64-1 0,64-41 15,-64 41-15,1 1 16,-1-22-16,-21 21 0,0-20 0,0 20 16,1-63-16,-22 85 15,0-43-15,0 64 0,0 0 16,0 42 0,-22 0-16,22 22 0,-21-1 15,21 0-15,-21 85 16,21-42-16,0-22 0,0 64 15,0-63-15,-21-1 0,21-20 16,0-1-16,0 0 0,0 1 0,0-22 16,0 21-16,21-21 0,0-21 0,0 22 15,1-22-15,20 0 16,-21 0-16,0-22 0,0 1 0,1 0 16,-1 0-16,0 0 0,-21-22 0,0 22 15,0-21-15</inkml:trace>
  <inkml:trace contextRef="#ctx0" brushRef="#br0" timeOffset="32296.19">5524 12256 0,'0'0'0,"0"21"16,22-21 0,-1 0-16,0 0 0,0 0 15,0 0-15,22 0 0,-22 0 16,21 0-16,0 0 0,-20-21 0,20 21 15,0-22-15,1 1 0,-1 21 0,0-21 16,22 0-16,-1 21 0</inkml:trace>
  <inkml:trace contextRef="#ctx0" brushRef="#br0" timeOffset="32604.21">7853 12319 0,'0'0'0,"21"0"16,0 0-1,0 0-15,0 0 0,-21-21 16,22 0-16,-1 0 0,-21-1 16,0 1-16,0 0 15,0 0-15,0 0 0,-21 21 16,-1 0-16,1 0 0,0 0 15,0 0-15,0 0 0,0 21 16,-1 0-16,22 0 0,-21 0 16,21 1-16,0-1 15,0 0-15,21-21 16,22 0-16,-22 0 0,0-21 16,21 21-16,1-21 0</inkml:trace>
  <inkml:trace contextRef="#ctx0" brushRef="#br0" timeOffset="32985.25">8361 12213 0,'0'0'0,"-21"0"16,-1 0-16,22 21 0,22-42 47,-1 0-47,0 21 0,0-21 15,0 0-15,0 0 0,1-1 16,-1 1-16,0 0 0,0 0 0,-21 0 16,0 0-16,0-1 0,0-20 15,0 21-15,-21 21 16,0 0-16,0 0 0,-64 42 16,64-21-16,0 22 15,-1-1-15,1-21 0,0 22 16,0 41-16,0-41 0,21-22 15,0 63-15,0-62 0,0 20 16,0-21-16,0 0 16,42 0-16,-21-21 0,0 0 15,64 0-15,-43 0 16,-20-21-16,20 0 0,0 0 16,1 0-16,-1 0 0</inkml:trace>
  <inkml:trace contextRef="#ctx0" brushRef="#br0" timeOffset="33204.23">8890 11980 0,'0'0'0,"0"-42"0,-21 0 16,21 63 15,0 0-31,0 0 0,21 22 16,0-22-16,0 21 0,-21-21 0,43 43 15,-43-22-15,0 0 16,21-20-16,-21-1 0,21 21 0,-21-21 15,0 0-15,21 1 0,0-1 0,-21 0 16,21-21-16,-21 21 16,22-21-16,-1 0 0,0-21 15,0 21-15,0-21 16</inkml:trace>
  <inkml:trace contextRef="#ctx0" brushRef="#br0" timeOffset="33404.18">9292 12044 0,'0'0'0,"0"-21"0,0-22 15,0 22-15,0 0 0,-21 21 16,0 0-16,-22 0 16,1 21-16,21 0 0,-21 1 15,-1 20-15,22-21 0,-64 43 16,64-22-16,-21 0 0,21 1 16,-22-22-16,22 21 0,0-21 0,0 22 15,21-22-15,0 0 0,21-21 16,21 0-1,22 0-15,-1-21 0</inkml:trace>
  <inkml:trace contextRef="#ctx0" brushRef="#br0" timeOffset="33752.81">9525 12213 0,'-42'43'16,"42"-22"-16,21-21 31,0 0-15,0 0-16,21-21 0,-20-1 0,20 22 15,-21-21-15,21 0 0,-20 0 16,20 0-16,-21-22 0,0 22 0,0-42 16,-21 42-16,0-1 0,0-20 15,0 21-15,-21 0 0,0 21 16,-21 0-16,-1 0 0,22 0 0,-21 0 15,0 21-15,-1 21 0,22-21 0,0 22 16,-21-1-16,20 0 0,22 1 16,-21 63-16,21-85 15,0 21-15,0 22 0,0-43 16,21 0-16,1 0 0,-1-21 16,21 0-16,22 0 0,-43 0 15,21 0-15,43-42 0</inkml:trace>
  <inkml:trace contextRef="#ctx0" brushRef="#br0" timeOffset="36927.72">11366 12340 0,'0'0'0,"22"-21"31,-1 0-31,0 0 0,0 0 16,0-1-16,0 1 0,1-21 0,20-43 15,-21 43-15,21 0 16,-20-22-16,-1 22 0,0-1 0,0-20 15,0-22-15,-21 43 0,0 21 16,0-22-16,0 22 16,-21 21-16,-42 0 0,41 0 15,1 0-15,-21 21 0,21 1 0,0 20 16,-22-21-16,22 21 0,0 1 16,0-1-16,0 0 0,21 1 0,-22-1 15,22 0-15,0 1 0,22 20 16,-1-20-16,21-22 15,-21 0-15,22-21 0,41 0 16,-41-21-16,20 0 0,43-22 16,-64 22-16,22-21 0,-22 21 15,0-22-15,1 22 0,41-64 16,-62 64-16,-1-21 0,21 21 16,-21-22-16,0 22 0,64-21 15,-64 42-15,0 0 16,22 0-16,-22 0 0,0 0 0,0 0 15,0 21-15,1 0 0,-1 22 16,-21-22-16,0 0 0,0 21 0,0 1 16,-21 62-16,-1-62 15,22-22-15,-21 21 0,0-21 16,-21 43-16,42-85 31,0 0-15,0-1-16,21-20 0,-21 21 15,21-21-15,0-1 0,22-41 16,-22 41-16,0 1 0,0 21 16,-21-22-16,21 22 0,0-21 15,-21 21-15,0 42 32,-21 0-32,21 0 0,-21 0 0,21 1 15,0-1-15,0 21 0,0-21 0,0 22 16,0-1-16,0-21 0,21 21 15,0 1-15,-21-22 0,22 0 0,-1 21 16,0-20-16,-21-1 0,21-21 0,21 21 16,-20-21-16,-1 0 15,21 0-15,0 0 0,-20 0 0,41-21 16,-21 0-16,64-43 0,-63 43 16,-1-21-16,0-1 0,1 1 15,-1 0-15,-21-1 0,0 1 0,0-22 16,1 1-16,-22 21 0,21-85 15,-21 63-15,0 1 0,0 20 16,0 1-16,0 0 0,0 20 0,-21-20 16,-1 42-16,22 21 15,-21 0-15,21 22 16,0-1-16,-21 0 0,21 1 0,0 20 16,0-20-16,0 20 0,0-21 15,0 1-15,0 20 0,0 64 16,21-84-16,0-1 15,1 0-15,-1 1 0,0-22 16,21 21-16,1-21 0,-1-21 16,43 0-16,-43 0 0,0-21 15,1 0-15,-1 0 0,0 0 16,1-1-16,-22-20 0,21 21 0,-21-21 16,0-43-16,-21 43 15,0 20-15,0 1 16,0-21-16,-21 21 0,0 21 15,0 0-15,0 0 0,0 0 0,-1 0 16,1 21-16,-21 21 16,21-21-16,21 1 0,-21 20 0,21-21 15,0 0-15,0 22 0,21 20 16,0-42-16,0 0 16,21 1-16,-20-22 0,20 0 0,43 0 15,-22 0-15,-21 0 0,22-22 16,-22 22-16,1-21 0,-1 0 15,43-42-15,-64 41 0,0 1 16,0-42-16,-21 42 0,0-22 16,0 22-16,0 0 15,0 0-15,0 0 0,-21 21 16,21 21-16,-21 0 16,21 0-16,0 0 0,0 0 15,0 22-15,-21-22 0,21 0 0,-22 21 16,22-20-16,0 20 0,-21 0 15,21 1-15,0-22 0,0 0 16,0 0 0,0-42-1,21 0 1,-21-22-16,22 22 0,-1-21 0,0 0 16,21 20-16,-21-41 0,1 21 15,-1-1-15,21 22 0,-21-21 16,0-1-16,1 22 0,-1 0 0,0 21 15,0 0-15,0 0 0,0 0 16,1 0-16,-22 21 0,0 0 0,0 1 16,0-1-16,0 21 0,0 0 0,0-20 15,0 20-15,0-21 0,0 21 16,0 1-16,0-22 0,21 21 0,0-21 16,-21 1-16,21-1 0,21 0 0,-20-21 15,-1 0-15,21 0 0,-21 0 16,22 0-16,41-21 15,-41 21-15,-1-43 0,0 22 0,1 0 16,-1-21-16,0 21 0,1-22 16,-1 1-16,-21 0 0,0-1 0,22 1 15,-22 0-15,-21-1 0,0-41 16,0 62-16,-21 22 16,-1 0-16,1 22 15,0-1-15,0 0 0,0 0 0,21 0 16,0 22-16,0-1 0,0 21 15,0-41-15,0 20 16,0-21-16,0 21 0,0-20 0,0-1 16,21 21-16,0-21 0,-21 0 15,21 1-15,0-22 16,-21-22 0,0 1-1,0 0-15,-21 0 16,0 0-16,21 0 0,-21 21 15,0 0-15,21 21 32,0 0-32,0 0 15,0 0-15,21-21 0,0 21 0,0 1 16,0-22-16,1 0 0,-1 21 16,21-21-16,-21 0 0,22 0 15,-1 0-15,0 0 0,1 0 0,-1-21 16,0 21-16,1-22 0,-1 1 0,0 0 15,1 0-15,-22 0 0,21-22 16,0 22-16,-20-21 0,-1 21 0,0-22 16,21-41-16,-42 63 15,0-1-15,0 1 0,0 0 16,0 42 0,-21 0-16,0 1 15,21-1-15,-21 21 16,21-21-16,0 0 0,0 22 0,0-22 15,-21 0-15,21 21 0,0 1 16,0-22-16,0 0 0,21 0 16,0 0-16,0 1 0,21-22 15,1 0-15,-22 0 0,21 0 0,1 0 16,-1-22-16,0 22 0,1-21 16,-22 0-16,21 0 0,0-21 0,22-22 15,-22 43-15,-21-21 0,22-1 16,-22 22-16,0-21 0,0 21 15,0-1-15,1 1 0,-1 0 16,-21 42 0,0 0-16,0 1 15,-21 20-15,-1-21 0,1 0 16,0 0-16,21 1 0,0 20 0,-21-21 16,21 0-16,0 0 0,0 1 15,0-1-15,0 21 16,21-42-16,0 21 0,0-21 0,1 0 15,-1 0-15,0 0 0,42 0 16,-41 0-16,20-21 0,-21 0 0,0 0 16,22 0-16,-22-22 15,-21 22-15,0-21 0,0-22 16,0 43-16,-106-127 16,64 127-16,20 0 15,-20-1-15,21 22 0,-64 0 16,64 22-16,0-22 15,0 21-15,21 0 0,-21-21 16,21 42-16,21-21 16,0-21-16,0 0 0,0 22 0,22-22 15,-22 0-15,21 0 0,0 0 16,1 0-16,-1 0 0,0-22 16,1 22-16,20-42 0,-20 42 15,-1-21-15,0 21 0,1 0 16,-22 0-16,21 0 15,-21 0-15,-21 21 0,0 0 16,0 0-16,0 1 16,0-1-16,0 0 0,0 0 0,0 0 15,0 0-15,0 22 0,-21-22 0,21 0 16,0 0-16,-21 0 16,21 1-16,-21-1 0,21 0 0,0 0 15,0 0-15,0 0 16,0-42 15,0 0-15,21 0-16,0 0 0,0 0 0,0-1 15,1-20-15,-1 21 0,21 0 0,-21-22 16,22 1-16,-1 0 0,0-1 16,1 1-16,20-21 0,-21 20 15,1 22-15,-22 21 0,0 0 0,21 0 16,-20 0-16,-1 21 0,0 0 15,-21 1-15,0 20 0,0 21 16,0-20-16,0-1 0,0-21 0,0 22 16,0-1-16,0-21 0,0 0 15,0 22-15,0-22 0,21 42 16,0-42-16,0-21 0,1 0 16,-1 0-16,0 0 0,21 0 15,1 0-15,-22 0 16,0-21-16,0 0 0,0 21 0,22-63 15,-22 41-15,0 1 16,0-63-16,-21 41 0,21 1 16,-21 0-16</inkml:trace>
  <inkml:trace contextRef="#ctx0" brushRef="#br0" timeOffset="37127.62">17145 10859 0,'-42'0'0,"84"0"0,-127 0 0,43 0 16,21 0-16,-22 0 0,22 0 15,0 0-15,-21 0 47,21 0-31</inkml:trace>
  <inkml:trace contextRef="#ctx0" brushRef="#br0" timeOffset="37372.24">13674 11494 0,'-22'21'0,"44"-42"0,-22 42 16,21-21-16,0 0 0,0 0 16,21 0-16,1-21 0,-22-1 15,21 1-15,22 21 0,-22-21 0,0 0 16,22 21-16,42-21 16,-64 21-16,0 0 0,1 0 15</inkml:trace>
  <inkml:trace contextRef="#ctx0" brushRef="#br0" timeOffset="38552.48">6392 14034 0,'0'0'0,"-21"0"0,0 21 16,0 0-16,0 0 15,-1 0-15,22 0 0,-21-21 16,0 0-16,21-21 31,0 0-31,21 0 0,0 0 16,1-22-16,-1 22 16,21-21-16,-21 0 0,0-22 0,85-105 15,-85 126-15,1-20 16,-1 21-16,0 20 0,0-20 15,-21 21-15,-21 21 16,-21 0-16,20 42 16,-20-21-16,0 22 0,-1-1 0,22 0 15,-21 22-15,21-22 0,0 1 0,21-1 16,0 0-16,21 1 0,0-1 16,0 0-16,21-21 0,1 1 15,-1-1-15,43 21 16,-43-21-16,0 0 0,1-21 0,-22 0 15,0 22-15,-42-22 16,0 0 0,-22 0-16,1 0 0,21 0 0,-64-43 15,43 22-15,0 0 0,-1 21 16,22-21-16,0 0 0,-21 21 16,20 0-16,22 21 31,0 0-31,22 0 0,-1 0 15,0 0-15,0 1 0,0-1 0,22 0 16,-22 0-16,21-21 0,0 21 16,22-21-16,-22 0 0,22 0 15,-22 0-15,22 0 0,-1 0 0,-21-21 16,1 0-16,20 21 0,-20-21 16,-1 0-16,0-1 0,-21 1 0,22 0 15,-22-21-15,0 21 16,0-22-16,0 1 0,-21-43 0,0 64 15,0-21-15,22-1 16,-22 22-16,0 0 0,0 42 16,0 22-16,0-22 15,-22 21-15,22-21 0,0 22 0,0-1 16,0 0-16,0-21 0,0 22 16,0-1-16,0-21 0,22 0 15,-1 1-15,0-1 0,0 0 0,21-21 16,1 0-16,-22 0 15,64 0-15,-43 0 0,64-42 16,-64 20 0,-21-20-16,0 21 0,1-21 0,-1-1 15,-21-20-15,0-1 0,0 22 16,0 0-16,-43 20 0,22-20 16,-85 21-16,64 21 15,0 0-15,-22 0 0,22 0 16,21 21-16,-43 21 15,22-20-15,42-1 0,0 21 16,0-21-16,21-21 0,0 21 0,22-21 16</inkml:trace>
  <inkml:trace contextRef="#ctx0" brushRef="#br0" timeOffset="40300.96">10202 13949 0,'-21'21'16,"42"-21"30,0 0-46,1-21 0,-22 0 16,21 0-16,0-1 0,0 1 16,0 0-16,-21-21 0,0 21 0,0-22 15,0 22-15,0-21 16,0-1-16,-21 1 0,0 21 0,0-21 16,-22 20-16,1 1 0,0 0 0,-64 0 15,42 21-15,1 0 16,-1 21-16,22 0 0,-21 0 0,-64 106 15,105-84 1,-20-1-16,42 22 0,0-22 0,-21 0 16,21 1-16,0-1 0,0-21 0,21 21 15,-21-20-15,21-1 0,22 0 16,-22-21-16,0 0 0,21 21 0,1-21 16,-22 0-16,21 0 0,0-21 15,1 0-15,-1 0 0,0-1 0,1 1 16,-1-21-16,0 0 0,1-1 15,-22 1-15,21 0 0,-21-22 16,1 1-16,-1-1 0,0 1 0,0-1 16,-21 22-16,0-22 0,21 1 0,0 20 15,-21-20-15,0 42 0,0-22 16,0 22-16,22 0 0,-22 0 0,0 42 31,21 0-31,-21 0 0,0 22 0,0-22 16,0 21-16,0 1 0,0 20 0,0 1 15,0-1-15,0 1 0,0-1 16,0 43-16,0-43 0,0 64 16,21-84-1,0-22-15,0 0 0,0 0 16,1 0-16,-1-21 0,0 0 16,0 0-16,0-21 0,22 21 15,-22-21-15,0 0 0,21-43 16,-21 22-16,1 21 0,-1-21 15,0-1-15,0 1 0,0 0 16,0-1-16,-21 1 0,0 21 0,22-22 16,-22 22-16,0 0 0,0 42 15,0 22 1,0-22-16,-22 0 0,22 21 16,0 1-16,-21-1 15,21 0-15,-21 1 0,21-1 0,0-21 16,0 21-16,0-20 0,0 20 0,21-21 15,0 0-15,1 0 0,-1-21 16,21 22-16,0-22 0,-20 0 16,20 0-16,-21 0 0,21-22 0,1 1 15,-1 0-15,0 0 0,-20 0 16,20 0-16,-21-22 0,0 1 0,0 0 16,1-1-16,-22-20 0,0 20 0,0-20 15,0 21-15,0-1 16,-22 1-16,-20 0 0,-21-1 0,20 22 15,1 21-15,0 0 16,-1 0-16,1 21 0,0 0 0,-1 1 16,1 20-16,0 0 0,20 1 0,1-1 15,0 0-15,21 22 0,0 20 16,0-41-16,0-1 0,21-21 16,0 22-16,1-22 0,20 0 0,0 0 15,1-21-15,-1 0 0,64 0 16,-64 0-16,0 0 0,22-21 15,-22 21-15,22-21 0,-22-22 16,0 22-16,1-21 0,-1 0 16,0 20-16,22-83 0,-22 62 15,1-41-15,-22 62 16,-21 1-16,0 0 0,0 0 0,0 42 31,0 0-31,0 0 0,-21 22 16,21-22-16,-22 21 0,22-21 0,-21 22 15,21-22-15,0 85 16,0-85-16,-21 0 16,21 0-16,0 0 0,21-21 31,0-21-31,-21 0 16,22 0-16,-1 0 0,0-22 15,21 1-15,-21 0 0,1-1 16,20-41-16,0 41 0,-21 1 15,22 0-15,-22 21 0,21 21 16,-42 21 0,0 0-16,0 0 0,21 0 15,-21 22-15,0-22 0,0 21 0,0 0 16,22-20-16,-22 20 0,21-21 16,0 21-16,0-20 0,0-1 0,0 21 15,22-42-15,20 42 0,-20-42 16,-1 0-16,-21 0 15,21 0-15,1 0 0,-22 0 0,21-21 16,-21 21-16,22-21 0,-22-21 16,21 21-16,-21-22 0,1 1 0,20-22 15,-21 22-15,0-21 0,22-43 16,-22 42-16,0 1 0,-21-1 16,21 1-16,-21-1 0,0 22 0,0 0 15,0 20-15,0 1 0,0 0 0,-21 42 31,0 0-31,0 22 0,-1-1 0,-20 106 16,42-84-16,0-22 16,0 22-16,-21-22 15,21 21-15,0 43 0,0-63 16,0-1-16,0 21 0,21-41 16,0 20-16,0-42 15,1 0-15,-1 0 0,0 0 0,0 0 16,0 0-16,43-42 15,-43 20-15,21 1 0,-21-21 16,1 21-16,-1-22 0,0 1 0</inkml:trace>
  <inkml:trace contextRef="#ctx0" brushRef="#br0" timeOffset="40465.23">12594 13377 0,'-21'0'0,"42"0"0,-63 0 16,42 22-16,21-22 15,0 0 1,21 0-16,-20 0 0,20 0 0,0 0 16,1 0-16,-1 0 0,21 0 0,-20-22 15,20 22-15,-20-21 0,20 0 16,1 0-16,-22 21 0</inkml:trace>
  <inkml:trace contextRef="#ctx0" brushRef="#br0" timeOffset="41999.19">14584 13314 0,'0'0'0,"0"-21"0,-21 0 15,-1-1-15,22 1 0,0 0 16,0 0-16,0 0 0,0 0 0,22-1 16,20 22-1,-21 0-15,0 0 0,22 0 0,-22 22 16,42 62-1,-42-41-15,-21-1 0,0 0 16,0 22-16,0-22 0,0 106 16,0-105-16,0 41 15,0-41-15,-21-22 0,21 21 16,-21-42-16,21-21 31,0 0-31,0 0 0,21-1 0,0-20 16,1 0-16,-1-1 0,0 1 15,21-64-15,1 43 0,-22 20 16,63-62-16,-62 62 0,62-20 16,-63 42-16,1-1 15,20 22-15,-21 0 0,0 0 16,0 43-16,-21-22 16,0 21-16,0-21 0,0 22 0,0-1 15,22 64 1,-22-64-16,21 1 0,0-1 15,-21 0-15,21-21 0,43 43 16,-43-22-16,0-21 0,21 1 0,1-22 16,-22 0-16,21 0 0,0 0 15,-20 0-15,20 0 0,0 0 0,1-22 16,-1 1-16,-21 0 0,21-21 16,1 21-16,-1-22 0,-21 1 0,43-43 15,-43 43-15,0 0 0,0-1 16,-21 1-16,0 0 0,0 20 15,0 1-15,0 0 0,0 0 16,0 0-16,-21 21 16,0 0-16,0 21 15,21 0-15,-21 0 0,-1 0 0,1 22 16,0 41-16,21-41 16,0 20-16,0-20 15,0-22-15,21 42 0,0-20 16,1-22-16,-1 0 0,0 0 15,0-21-15,85 21 16,-85-21-16,21 0 0,1 0 16,-1-21-16,0 21 0,43-42 15,-43-1-15,1 22 0,-1-21 0,0 21 16,1-22-16,-22 1 0,21 0 16,-21 21-16,1-22 0,-22 1 15,0 0-15,0 20 0,0 1 0,0-21 16,0 21-16,-22 21 15,1 0-15,0 0 0,-21 21 16,-1 0-16,43 0 0,-21 0 16,21 43-16,0-22 15,0-21-15,0 1 0,21 20 0,1 0 16,-1-21-16,0 22 0,0-22 0,0 0 16,64 21-16,-43-20 15,22-1-15,63 0 16,-64-21-16,1 0 0,84 0 0,-85 0 15,64-42 1,-84 20-16,20 1 0,-20-21 0,-1 21 16,0-22-16,1 22 0,-1-63 15,-42 62-15,0-20 0,0 0 16,0 21-16,0-22 0,-64-20 16,22 63-16,0 0 15,-1 0-15,1 0 0,0 0 0,-1 0 16,1 21-16,0 0 0,-1 0 0,22 0 15,-21 22-15,-22 63 16,64-85-16,0 21 0,0 64 16,22-85-1,20 21-15,0-20 16,-21-22-16,1 0 0,20 0 0,0 0 16,-21 0-16,64 0 0,-64-22 15,0 1-15,22 0 0,-22-21 16,0 21-16,21-106 15,-42 63-15,22 1 0,-22-1 16,0 1-16,0-22 0,0-63 16,21 84-16,-21 1 0,0-1 0,21 22 15,-21 0-15,0 20 0,0 1 16,0 0-16,0 42 16,0 0-16,0 22 0,0-1 15,0 0-15,0 22 0,0-22 16,0 22-16,0-1 0,0 1 0,0-1 15,21 43-15,-21-64 16,42 64-16,-42-85 0,0 22 16,43 20-16,-43-42 0,21 1 15,0-1-15,0 0 0,0-21 16,1 0-16,20 0 0,-21 0 16,21-21-16,1 0 0,-22-1 15,21 1-15</inkml:trace>
  <inkml:trace contextRef="#ctx0" brushRef="#br0" timeOffset="42243.57">19240 12615 0,'0'0'16,"0"-21"-16,0 0 0,0 0 0,0 0 16,-21 21-1,21 21-15,0 0 0,-21 0 0,21 22 16,-21-1-16,21 21 0,-21-20 15,21 20-15,0 1 0,0-22 0,0 22 16,0-22-16,-21 0 16,21 1-16,0-1 0,0 0 0,0 1 15,-22-22-15,22 21 0,0-21 16,0 0-16,0 1 0,22-22 16,-1 0-1,-21-22-15</inkml:trace>
  <inkml:trace contextRef="#ctx0" brushRef="#br0" timeOffset="42684.56">19008 13123 0,'0'0'0,"-22"-21"0,-20 0 0,42 0 15,21 21 1,22 0 0,-22 0-16,0 0 0,21 0 15,1 0-15,-1-21 0,21 0 0,-20 21 16,-1-22-16,22 1 0,-22 21 0,21-21 15,-20 0-15,-1 21 0,0 0 16,22 0-16,-43 0 0,-21 21 16,0 0-16,0 0 15,0 1-15,-21-1 0,0 21 16,0-21-16,21 22 0,-22-22 0,22 0 16,-21 21-16,21-21 0,0 1 15,0-1-15,21 21 16,1-21-16,41 0 15,-21-21-15,-20 0 0,20 0 16,0 0-16,-21 0 0,64 0 16,-64 0-16,22-21 0,-22 0 0,21-42 15,-21 41-15,0-20 16,-21 0-16,0-22 0,0-84 16,-21 106-16,-21-1 0,21 22 15,-22 0-15,1 0 0,-21 21 16,20 0-16,1 21 0,0 0 15,-22 0-15,22 22 0,-1-22 16,-20 21-16,-1 1 0,1-22 16,-1 21-16,-63 22 0</inkml:trace>
  <inkml:trace contextRef="#ctx0" brushRef="#br0" timeOffset="43428.57">10456 14796 0,'0'0'15,"-21"-22"-15,21 1 0,0 42 32,0 1-32,0-1 15,0 0-15,0 21 0,21 1 16,-21-1-16,21 21 0,-21-20 15,0-1-15,0 22 0,0-22 0,0 0 16,0 1-16,0-1 0,0 21 16,0-41-16,0-1 15,0-42 1,0-1-16,0 1 0,22-21 16,-1 21-16,0-22 0,0-20 0,-21 21 15,21-1-15,0 1 0,1 0 0,-1-1 16,0 1-16,0 0 0,0 20 15,0 1-15,1 21 0,-1 0 16,0 21-16,-21 1 0,21-1 16,-21 0-16,0 21 0,21-21 15,-21 22-15,21 41 0,1-41 16,-22-22-16,21 21 0,0-21 16,0 1-16,0-1 0,22 0 15,-22 0-15,21-21 0,22 0 0,-22 0 16,0-21-16,1 0 15,-1 0-15,0-1 0,1 1 0,-22-21 16,21 0-16,-21-1 0,0-20 0,1 20 16,-22-20-16,0-106 15,-22 105-15,1 22 0,-42-64 16,42 64-16,-22 20 16,22 1-16,0 0 0,0 21 0,0 0 15,-22 0-15,43 21 0,-21 0 0,21 1 16,-21-1-16,21 21 0,0 22 15,21-22-15,0-21 0,0 21 16,1-20-16,20-1 0,0 0 16,1 0-16</inkml:trace>
  <inkml:trace contextRef="#ctx0" brushRef="#br0" timeOffset="43866.7">12192 14626 0,'0'-21'15,"0"42"-15,0-63 0,0-22 16,0 43-16,-21 0 0,-22 0 16,22 21-16,-21 0 0,21 21 15,-22 21-15,22-20 0,-21 20 0,0 64 16,-1-64-16,1 64 16,42-64-16,-21 1 0,21-1 15,0 0-15,0 1 0,0-1 0,21 21 16,0-41-16,0-1 15,22-21-15,-22 0 0,21 0 0,0 0 16,1 0-16,-1-21 0,22-1 16,-22 1-16,0 0 0,1 0 15,-1-21-15,21-22 0,-20 22 16,-43-85-16,0 63 16,0 22-16,-21-22 0,-1 22 15,-20 0-15,0-1 0,-1 1 16,1 21-16,0 0 0,-1 21 15,-20 0-15,21 0 0,-1 21 0,-20 42 16,20-20-16,22-22 0,-21 64 16,42-64-16,0 21 0,0-21 15,0 22-15,0-22 0,42 21 16,1-21-16,-22 0 0,21-21 16,22 0-16,-22 22 0,0-22 0,22 0 15</inkml:trace>
  <inkml:trace contextRef="#ctx0" brushRef="#br0" timeOffset="44234.64">12721 14901 0,'0'0'0,"-21"-63"15,0 42-15,0 0 16,21-1-16,0 1 0,0 0 0,0 0 16,0 0-16,0-22 0,0 22 15,21 21-15,21-42 0,-21 42 16,64 21-1,-43 0-15,1 0 0,-1 22 16,-21-22-16,21 21 0,-20 1 0,20-1 16,-21 0-16,0 1 0,-21 62 15,0-62-15,0-1 0,0 43 16,0-64-16,-42 21 16,21-21-16,0-21 15,21-21-15,0-21 16,0 21-16,0 0 0,0-22 15,0 1-15,0 21 0,0-22 0,42-20 16,-21 21 0,0-1-16,0 22 0,1 0 0,20 0 15,-21 0-15,43-1 0,-22 22 16,43 0-16,-64-21 16,21 21-16,22 0 0</inkml:trace>
  <inkml:trace contextRef="#ctx0" brushRef="#br0" timeOffset="44601.09">13695 14753 0,'0'0'16,"-21"0"-16,-1 0 15,22-21-15,0 0 0,0 0 16,22 0-16,-1-1 0,-21 1 0,21 0 16,21 0-16,-21 21 15,1-21-15,-1 0 0,21 21 0,-21 0 16,43 0-16,-22 21 0,-21 0 15,0 21-15,1-21 0,-1 22 16,21 20-16,-42-20 0,0-22 16,0 42-16,0-20 0,0-22 15,0 21-15,0-21 0,-21 0 16,-21 43-16,20-64 16,1 0-16,0-21 15,21 0-15,0-1 16,0 1-16,0 0 0,0 0 0,21-21 15,-21 20-15,64-62 16,-43 63-16,21-22 0,-21 1 16,22 0-16,-1 20 0,64-62 15,-64 63-15,1-1 16,-1 1-16,0 21 0,-21 0 0,22-21 16</inkml:trace>
  <inkml:trace contextRef="#ctx0" brushRef="#br0" timeOffset="45276.05">14859 14520 0,'0'0'0,"0"22"0,0-1 16,0 21-16,-21-21 16,21 0-16,-21 22 0,21-22 15,-22 21-15,1 1 0,21-22 16,0 21-16,0 0 0,0-20 16,21 20-16,1-21 15,-1-21-15,42 21 16,-42-21-16,22 0 0,41 0 15,-41 0-15,20 0 0,22-21 16,-64 0-16,64-21 16,-64 20-16,21-20 0,-21 0 0,1 21 15,-22-22-15,21 1 0,0-22 16,0 22-16,-21 21 0,0-21 16,0 20-16,0 44 31,0-1-31,0 0 15,-21 0-15,21 0 0,-21 22 0,0-1 16,-1 0-16,1 1 0,0-1 16,21 21-16,-21 1 0,0-1 0,21 22 15,-21 84-15,21-84 16,0 21-16,0-21 0,0 20 0,0 1 16,0 0-16,0 127 0,0-127 15,0 0-15,0 21 0,0-22 16,0 1-16,0 0 0,0 0 15,0 0-15,0 190 16,0-211-16,0-1 0,-43 65 16,22-65-16,-21-20 0,-22 42 15,22-64-15,21-21 0,-85 0 16,64-21-16,-1 0 0,1-21 16,-22-21-16,22-1 0,-64-105 15,43 64-15,-85-234 16,105 191-16,1-21 15,0 21-15,20-21 0,1 0 0,21 21 16,0-22-16,0 22 0,21 22 0,22-1 16,-1 0-16,22 21 0,-1 1 15,64-65-15,-63 86 16,-1-1-16,64-41 0,-42 62 16,-22 1-16,1 0 15,-1-1-15,-20 22 0,-1 0 0,0 0 0,-21 21 16,1 0-16,-22-21 0</inkml:trace>
  <inkml:trace contextRef="#ctx0" brushRef="#br0" timeOffset="45552.26">16277 15028 0,'-42'22'31,"21"-1"-31,42-21 31,0 0-15,0 0-16,0 0 0,-21-21 0,21-1 16,-21 1-16,0 0 15,-21 21 1,0 0-16,0 0 0,-21 0 15,20 21-15,-20 0 16,0 1-16,-1 20 16,22-21-16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10:08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974 0,'21'0'63,"0"0"-63,0 0 15,0 0-15</inkml:trace>
  <inkml:trace contextRef="#ctx0" brushRef="#br0" timeOffset="942.7">2117 889 0,'0'21'0,"0"0"16,21-42 15,0 0-31,0 0 16,21 0-16,-20 0 0,20-1 16,-21 1-16,0 0 0,22 0 15,-22 0-15,0 0 0,-21-22 16,0 22-1,-21 21-15,-22 0 0,1 0 16,0 0-16,-1 21 0,1-21 16,0 21-16,-1 1 0,1-1 0,-21 21 15,41-42-15,1 21 16,0 0-16,21 1 0,-21-1 16,21 21-16,0-21 15,0 0-15,0 1 0,21-1 16,0 0-16,0 0 0,1 0 15,-1 0-15,42 22 0,-42-22 16,22 21-16,-22-21 16,21 22-16,-21-22 0,22 0 0,-22 21 15,-21-20-15,0 83 16,-21-62-16,0-22 0,-1 21 16,-20-21-16,0 1 0,-22 41 15,22-63-15,0 0 16,-1 0-16,1 0 0,0 0 0,-1-21 15,1 0-15,0 0 0,-64-43 16,63 22-16,1-1 0,21 1 16,-21 0-16,-1-1 0,22 22 15,0-21-15,21 21 0,0 0 16,0-1-16,0 1 0,21 21 16,0 0-16,22 0 0,-1-21 15,0 21-15,22-21 0,-22 21 16,22-21-16,-1 21 0</inkml:trace>
  <inkml:trace contextRef="#ctx0" brushRef="#br0" timeOffset="1237.79">2963 593 0,'0'0'0,"0"-21"31,0 42-15,-21 0-16,0 21 16,0-21-16,0 22 0,-1 20 0,-20-20 15,21 20-15,0-21 0,0 22 16,-1-22-16,-20 22 0,21-22 16,0 22-16,0-22 0,21 0 0,0 1 15,-22-1-15,22-21 16,0 0-16,0 0 0,0 1 0,22-22 15,-1 0 1,0-22-16,0 1 0,0 0 16,-21 0-16</inkml:trace>
  <inkml:trace contextRef="#ctx0" brushRef="#br0" timeOffset="1448.79">2476 1164 0,'0'0'0,"-21"0"0,0 0 0,0 0 16,21 21-16,-21-21 0,42 0 31,0 0-31,0 0 16,22 0-16,-1 0 0,0 0 16,1-21-16,-1 21 0,0-21 0,22 21 15,-22 0-15,-21-21 16,22 21-16,-1 0 0,-21-21 0,0 21 15</inkml:trace>
  <inkml:trace contextRef="#ctx0" brushRef="#br0" timeOffset="1832.7">2963 1228 0,'0'0'16,"0"21"-16,0 0 15,21-21 1,1 0-1,-1 0-15,0 0 0,0-21 16,43 0-16,-43 0 16,0-1-16,0 1 0,0 21 0,0-21 15,1 0-15,-22 0 0,0 0 16,0-1-16,-22 22 16,1 0-16,0 0 15,0 0-15,0 0 0,-22 22 16,22-1-16,0 0 0,0 0 0,0 0 15,0 22-15,-1-1 0,1-21 16,0 21-16,0 22 16,0-22-16,21-21 0,0 1 15,0-1-15,0 21 0,0-21 0,21 0 16,0 1-16,0-22 16,0 0-16,22 0 0,-1 0 0,43-22 15,-43 1-15,43-21 16,-22 21-16,-20 0 0,-1-22 15,0 22-15,1-21 0</inkml:trace>
  <inkml:trace contextRef="#ctx0" brushRef="#br0" timeOffset="2131.94">3746 1164 0,'0'0'15,"0"-21"-15,0 0 0,0 0 0,0 0 16,-21 21 15,0 0-15,0 21-16,21 0 0,-21 21 15,21-21-15,-21 22 0,-1-1 0,1 22 16,0-22-16,0 85 16,0-64-16,-22 107 15,22-107-15,21 22 0,-21 0 0,0 84 16,21-106-16,-21 22 16,0 0-16,21-1 0,-43 107 15,43-128-15,0 1 0,-21-22 16,21 1-16,-21-22 0,21 21 0,0-21 15,0 0-15,0-42 16,21 0 0,0 0-16,0-21 0,-21-22 0,22 1 15,20-1-15,-21-21 0,0 22 16</inkml:trace>
  <inkml:trace contextRef="#ctx0" brushRef="#br0" timeOffset="2481.76">3683 1312 0,'0'0'0,"-21"-42"16,0-64-1,21 85-15,0 0 0,0-21 16,0 20-16,21 1 0,0 0 0,0 0 16,0 21-16,0-21 0,22 0 15,-22 21-15,21 0 0,1-22 0,-1 22 16,0 0-16,-21 0 0,22 22 15,-1-22-15,-21 21 0,0 21 16,1-21-16,-22 0 0,0 22 0,0-1 16,-22 22-16,-20-22 15,21 0-15,-43-21 0,22 22 0,-21-22 16,-43 42-16,63-41 16,-20-1-16,21-21 0,20 21 0,-20-21 15,21 21-15,0-21 16,21-21-1,21 0-15,0 0 16,0 21-16,22-22 0,-1 1 16,-21 0-16</inkml:trace>
  <inkml:trace contextRef="#ctx0" brushRef="#br0" timeOffset="2915.75">4741 995 0,'0'-21'16,"0"42"-16,0-63 0,0 20 15,0 1-15,0 0 16,-21 21-16,-21 0 16,21 0-16,-1 0 0,-20 21 15,21 0-15,-21 1 0,20-1 0,1-21 16,-21 21-16,21 0 0,21 0 15,0 0-15,-21-21 0,21 22 0,0-1 16,0 0-16,21-21 16,0 21-16,42 0 15,-20-21-15,-22 21 0,21 1 16,1-22-16,-1 21 0,21 21 16,-41-42-16,-1 21 0,-21 0 15,0 1-15,0-1 0,0 0 16,-21-21-16,-22 21 0,1-21 15,0 21-15,-1-21 0,1 0 0,-64 0 16,64 0-16,-1 0 0,1 0 16,21 0-16,0 0 0,-22 0 15,22-21-15,0 21 0,21-21 0,0 0 16,-21 0-16,21-1 16,0 1-16,21 0 15</inkml:trace>
  <inkml:trace contextRef="#ctx0" brushRef="#br0" timeOffset="3421.41">5948 423 0,'0'0'0,"0"-21"0,0 0 31,-21 42 1,21 0-32,-22 1 0,22 20 0,0 0 15,-21 1-15,0 20 0,0 1 16,0-1-16,0 1 0,-1-1 0,1 1 15,0-1-15,0-21 0,0 64 16,21-63-16,-21-22 0,21 42 16,0-42-16,0 1 15,0-1-15,0-42 32,0-1-17,21 1-15</inkml:trace>
  <inkml:trace contextRef="#ctx0" brushRef="#br0" timeOffset="3864.3">6286 804 0,'0'0'0,"0"22"15,0-1 1,-21 0-16,0 0 0,21 0 15,-21 0-15,0 22 0,21-22 0,-21 21 16,21 1-16,-22-22 0,1 21 16,21-21-16,0 22 0,0-22 15,0 21-15,0-21 0,0 0 16,0 1-16,0-1 0,21-21 16,22 0-16,-22 0 15,0 0-15,0 0 0,22 0 16,-22-21-16,21-1 0,-21 1 0,22 0 15,-1-21-15,-21 21 0,21-22 16,-20 1-16,20-43 16,-42 43-16,0 0 0,0-1 15,0 1-15,-21 21 0,-43-22 16,22 43-16,0 0 16,20 0-16,-20 0 0,0 0 0,-1 0 15,1 22-15,0-1 16,21 0-16,-1 0 0,1-21 15,21 21-15,0-42 32,0 0-32</inkml:trace>
  <inkml:trace contextRef="#ctx0" brushRef="#br0" timeOffset="4075.91">5778 720 0,'0'0'0,"22"0"16,-1 0-16,21 0 15,-21-21-15,127-22 16,-105 43-16,20-21 0,-20 21 16,20-21-16,1 21 0,-22 0 15,21-21-15,-20 21 0,63-21 16,-64 21-16,64-22 15</inkml:trace>
  <inkml:trace contextRef="#ctx0" brushRef="#br0" timeOffset="4773.75">8128 1207 0,'63'-43'16,"-41"43"-16,-1-21 16,-21 0-16,21 0 0,-21-22 0,21 22 15,-21-21-15,0 0 0,0 20 16,0-20-16,0 0 0,0 21 16,-21-1-16,-43-20 0,43 42 15,0 0-15,-21 0 0,-1 0 16,1 0-16,0 21 0,-1 0 0,1 1 15,-43 62-15,43-41 16,21-1-16,-64 43 0,64-22 16,0-21-16,-21 43 15,42-64-15,0 22 0,0-22 16,0 0-16,0 0 0,42 21 16,-21-42-16,21 0 0,22 0 15,-22 0-15,1-21 0,20 0 16,-21 0-16,1 0 0,-1 0 0,22-22 15,-43 22-15,21-21 0,0-1 16,-20 1-16,20 0 0,-21 21 16,0-22-16,-21 22 0,0 0 0,21 0 15,-21 0-15,0-1 0,22 22 16,-22 22 0,0-1-16,0 0 15,0 0-15,-22 21 0,22-20 0,0 20 16,0-21-16,0 21 0,0 1 15,0-22-15,0 0 0,0 21 0,0-20 16,0-1-16,22 0 16,-1-21-16,63 21 15,-62-21-15,20 0 0,0 0 16,1 0-16,-1-21 0,64-21 16</inkml:trace>
  <inkml:trace contextRef="#ctx0" brushRef="#br0" timeOffset="5291.91">9186 1058 0,'0'0'0,"21"-42"0,-21 0 16,0 21-16,0-22 0,0 1 16,0 21-16,-63-22 15,42 43-15,0-21 16,-1 21-16,1 0 0,-21 0 16,-22 43-16,22-22 15,21 0-15,-64 42 0,43-20 16,-22 41-16,43-41 15,-21 20-15,42-20 0,0-1 16,0-21-16,0 21 0,0 1 16,0-22-16,21 0 0,43 0 15,-43-21-15,21 0 0,22 0 0,-22 0 16,0 0-16,1-21 0,-1 0 16,0 0-16,-21 0 0,22-22 0,-22 1 15,0 21-15,21-43 0,1-42 16,-43 43-16,21-1 0,0 1 15,0-1-15,-21 1 0,21-43 16,-21 43-16,22 20 0,-22 1 16,0 21-16,0-22 0,0 22 15,0 0-15,0 42 32,0 22-32,-22-1 0,1 0 15,21 1-15,-21 20 0,21 1 16,0-1-16,-21 64 0,21-63 15,-21-1-15,21 1 16,0-22-16,0 21 0,0 1 16,0-22-16,0-21 0,0 22 15,21-22-15,-21 0 0,42 0 16,-21-21-16,1 0 0,20 0 0,-21 0 16,21-21-16,1 0 0,20 21 15,-20-21-15</inkml:trace>
  <inkml:trace contextRef="#ctx0" brushRef="#br0" timeOffset="5847.69">10372 995 0,'0'0'0,"0"-21"0,-22-85 32,1 106-32,0-21 0,0 0 0,-21-1 0,20 22 15,-41 0-15,21 0 16,20 0-16,-20 0 0,0 0 15,-1 22-15,-20 20 0,21-21 16,-1 21-16,1 1 0,21-1 16,-22 0-16,22-20 0,0 20 15,-21 0-15,21 1 0,21-1 0,0-21 16,0 21-16,0 22 16,0-43-16,21 0 0,0-21 15,0 0-15,85 0 16,-64 0-16,1-21 0,-1 21 0,0-21 15,1-21-15,-1 20 0,0-20 16,1 0-16,-1-1 0,0 1 16,22-85-16,-43 64 15,0-1-15,21 1 0,-42-1 0,22 1 16,-1-1-16,0 1 0,-21 20 16,0-20-16,21 20 0,-21 22 0,0-21 15,0 0-15,0 20 16,-21 22-1,0 22-15,0 20 16,21 0-16,-22 1 0,1-1 0,21 21 16,-21 1-16,21 63 15,0-42-15,-21 42 16,21-85-16,0 21 0,0 22 16,0-43-16,0 1 0,0-22 15,21 0-15,-21 0 0,64 22 16,-43-43-16,21 0 0,-21 0 15,0 0-15,22-22 0,20 1 16,-42 0-16,22-21 0</inkml:trace>
  <inkml:trace contextRef="#ctx0" brushRef="#br0" timeOffset="6807.27">12340 1143 0,'64'0'31,"-43"-21"-31,0 21 0,0-21 16,0 0-16,0-1 0,-21 1 15,22-21-15,-1 21 0,-21 0 0,0-22 16,0-20-16,0 20 15,0 22-15,-21 0 0,-1 0 16,-20 0-16,21 21 0,-21 0 16,20 0-16,-20 0 0,-43 0 15,43 0-15,-64 63 16,85-42-16,-21 22 0,-1-1 0,22-21 16,0 22-16,0-1 0,0 21 15,21-41-15,0-1 0,0 21 16,21-42-16,0 0 0,21 0 15,-20 0-15,20 0 0,64 0 16,-64-21-16,0 0 0,1 0 16,-1-1-16,0 1 0,1-21 15,-22 0-15,0 20 0,0 1 16,-21 0-16,21 21 0,-21-21 16,0 0-16,0 42 46,0 0-46,0 0 0,0 0 16,0 22-16,0-1 0,0 0 16,0 1-16,0 20 0,0-20 0,0 20 15,0-21-15,-21 22 0,21-1 16,-21 1-16,21 21 0,0-22 0,0 106 16,-21-84-16,21 63 15,0-42-15,0-21 0,-21 84 16,21-105-16,0 20 0,0 1 0,0-22 15,0 1-15,-21-1 0,-1 1 16,1-1-16,0-20 0,0 20 16,-21 1-16,-1-22 0,1-21 15,21 22-15,-22-43 0,-20 21 16,21-21-16,-1 0 0,-20-21 0,-1-1 16,22 1-16,-22-21 0,1 0 0,21-22 15,-22 1-15,22-1 0,-1-21 16,22 1-16,-21-86 0,42 107 15,0-22-15,0-63 0,21 85 16,21-64 0,-20 63-16,20 22 0,-21-22 0,21 22 15,1-22-15,-1 22 0,0 0 16,1-1-16,-1 22 0,22-21 0,-22 21 16,21-22-16,86-41 15,-107 41-15,0 22 0,1-21 16</inkml:trace>
  <inkml:trace contextRef="#ctx0" brushRef="#br0" timeOffset="7172.62">12890 1080 0,'0'0'0,"0"-22"31,0 1-31,22 0 15,-1 0-15,0 0 0,0 0 16,0-1-16,0 1 0,1 0 0,-1 0 16,0 0-16,0 0 0,0-1 15,-21 1-15,-21 21 32,0 0-32,0 0 0,-22 21 15,22 1-15,-21-1 0,0 0 0,20 21 16,1 1-16,-42 20 15,42-21-15,21 1 0,0-22 0,0 21 16,0-21-16,0 22 16,0-1-16,21-21 15,0 0-15,0-21 0,0 0 16,22 0-16,-1 0 0,0 0 0,1 0 16,20-21-16,43-21 0,-64 21 15,1-22-15</inkml:trace>
  <inkml:trace contextRef="#ctx0" brushRef="#br0" timeOffset="7445.59">13737 783 0,'0'0'0,"0"-21"0,-42 0 31,21 21-31,-1 0 16,1 0-16,0 0 0,0 21 15,0 0-15,0 0 0,-1 22 0,-41 20 16,42 1-16,0-22 15,-1 0-15,22 1 0,0-1 0,0 22 16,0-22-16,0-21 0,0 0 16,0 0-16,22 1 0,41-1 15,-42-21-15,22 0 16,-22 0-16,21 0 16,0 0-16,1-21 0,-1-1 0,-21-20 0,22 21 15,41-85-15,-41 64 16,-1-22-16,-21 1 0,21-1 15</inkml:trace>
  <inkml:trace contextRef="#ctx0" brushRef="#br0" timeOffset="8080.63">14182 550 0,'0'-42'16,"0"84"-16,21-126 0,-21 20 15,0 43-15,-21 21 16,-1 0-16,1 21 16,0 0-16,21 22 0,-21-22 15,21 21-15,-21 1 0,0 62 16,21-41-16,-22 126 15,22-147-15,0 20 0,0 1 16,-21-22-16,21 0 0,0 22 16,0-22-16,0-21 15,0 1-15,0-1 0,0 0 16,-21-21 0,21-21-16,-21 0 15,21-1-15,0 1 0,0 0 16,0-21-16,0 21 0,0-22 0,21 1 15,43-85-15,-43 106 16,21-22-16,-21 1 0,22 21 16,-22 0-16,85-43 15,-85 43-15,0 21 0,21 0 16,-21 0-16,1 0 16,-22 21-16,0 0 0,0 1 15,0-1-15,0 0 0,-22 0 0,1 0 16,-21 0-16,21 1 0,-22-1 0,1-21 15,0 21-15,-1 0 0,-41-21 16,41 21-16,22-21 0,0 0 16,0 0-16,0 0 0,0 0 15,21-21-15,0 0 16,21 21 0,0 0-1,0 21-15,0-21 16,0 21-16,1 0 0,-1 1 0,0-1 15,-21 0-15,21 0 0,-21 0 0,21 0 16,-21 22-16,21-1 16,1-21-16,-1-21 0,-21 21 15,21 1-15,21-1 16,-21-21-16,1 0 0,-1 0 16,0 0-16,0 0 0,43 0 15,-43-21-15,21 21 0,22-43 16,-22 22-16,64-85 15,-64 85-15</inkml:trace>
  <inkml:trace contextRef="#ctx0" brushRef="#br0" timeOffset="8415.77">15028 847 0,'0'0'16,"-21"0"0,0 0-16,0 0 0,0 0 0,-1 0 15,1 21-15,-21 0 0,21 0 16,0 0-16,-22 43 15,22-22-15,21-21 0,0 22 0,-21-22 16,21 21-16,0 22 16,0-43-16,0 0 0,0 0 15,21 0-15,0-21 0,0 0 16,1 0-16,-1 0 0,42 0 16,-20 0-16,-1-21 0,-21 21 15,64-42-15,-64 21 0,21-22 16,-21 22-16,1-21 0,-1 0 0,0-1 15,-21 1-15,0 21 0,0-64 16,0 64-16,-21 0 0,0 0 16,-1 21-16,-20 0 0,-21 0 15,20 0-15,1 0 0,21 21 16,-22 0-16,22-21 0,-21 42 16,21-42-16,21 21 15,0 1-15</inkml:trace>
  <inkml:trace contextRef="#ctx0" brushRef="#br0" timeOffset="9727.96">15896 1080 0,'0'0'0,"21"0"0,-21-64 31,0 43-31,0-43 16,0 43-16,0-21 0,-21 21 15,0-22-15,21 22 0,-42 0 16,20 0-16,1 21 16,0 0-16,0 0 0,-64 63 15,43-20-15,0-1 16,20 0-16,-20 1 0,0 20 0,-22 22 15,43-43-15,0 1 0,0-1 16,21 0-16,0 43 16,0-64-16,21 0 15,0-21-15,0 0 0,22 0 16,20 0-16,-21 0 0,-20-21 16,20 0-16,0 0 0,1 0 0,20-64 15,-21 43-15,-20-22 16,41-63-16,-21 64 15,1-86-15,-22 86 16,0-1-16,21-41 0,-42 41 16,0 22-16,0-22 15,0 43-15,0 0 0,0 0 0,0 0 16,0 42 0,-21 0-16,21 21 0,-21 1 15,0-1-15,21 0 0,-21 1 16,0 20-16,21-21 0,0 22 0,-22-1 15,1 1-15,21-1 0,0 1 16,0-22-16,0 1 0,0 41 16,0-41-16,0-22 0,0 21 15,0-21-15,0 0 0,0 1 16,21-22-16,1 21 0,-1-21 16,0 0-16,0 0 0,21 0 15,-20-21-15,20-1 0,-21 1 0,21 0 16,-20 0-16,20 0 15,-21-22-15,0 1 0,22-21 0,-22 41 16,-21 1-16,0 0 16,0 0-16,0 0 0,0 0 15,-21 21-15,-1 0 0,1 0 16,0 0-16,0 0 16,0 0-16,42 0 15,21-22 1,-21 1-16,22 21 0,-22-21 15,21 21-15,64-21 16,-85 21-16,22-21 0,-22 21 16,0 0-16,0 21 15,-21 0-15,0 0 16,0 22-16,0-22 0,0 0 16,-42 64-16,21-64 15,21 21-15,-22-21 0,1 22 16,21-22-16,-21 0 0,21 21 0,0-21 15,0 1-15,0-1 16,21 0-16,22-21 0,-22 0 16,0 0-16,0 0 0,0 0 15,22 0-15,-22-21 0,42-22 16,-42 22-16,22-21 0,-1-22 16,0 22-16,-20 0 0,-1-1 15,0 1-15,0 0 0,0 21 0,-21-22 16,0 22-16,-21 42 31,21 0-15,-21 22-16,0-22 0,21 21 0,-21 1 15,21-22-15,0 0 0,0 21 16,-22-21-16,22 1 0,0-1 0,0 0 16,0 0-16,0 0 15,22-21-15,-1 0 0,0 0 16,0 0-16,0 0 15,0-21-15,-21 0 0,22 0 0,-1 0 16,0-22-16,-21 22 0</inkml:trace>
  <inkml:trace contextRef="#ctx0" brushRef="#br0" timeOffset="9905.62">17081 656 0,'0'0'0,"-21"-21"0,0 21 0,0 0 15,0 0 1,0 0 0,21 21-1,21-21 1,0 0-16,0 21 0,0 1 16</inkml:trace>
  <inkml:trace contextRef="#ctx0" brushRef="#br0" timeOffset="10332.16">17420 889 0,'-21'-21'31,"21"0"-31,21 21 16,0 21-1,0 0-15,-21 0 0,22 0 16,-1 1-16,0 20 0,-21-21 16,0 21-16,21-20 0,-21 20 0,0 0 15,0-21-15,0 22 0,0-22 16,0 21-16,0-21 0,0 1 16,21-1-1,0-21 1,1-21-16,-1-1 0,0 1 15,-21 0-15,21 0 0,0-21 16,-21 20-16,21-20 0,1 0 0,-1 21 16,0-22-16,-21 1 15,21 0-15,0 20 0,-21 1 0,0 0 16,21 0-16,-21 0 0,22 21 16,-22-21-16,21 21 31,-21 21-31,0 0 15,21 0-15</inkml:trace>
  <inkml:trace contextRef="#ctx0" brushRef="#br0" timeOffset="11041.57">17992 1143 0,'0'0'0,"0"21"0,21-21 15,0 0 1,0-21-16,0 0 0,0 21 15,1-21-15,41-22 16,-42 22-16,22 0 0,-22 0 0,0-21 16,21-22-1,-42 43-15,0 0 0,0 0 16,-21 21-16,0 0 0,0 0 16,0 0-16,-22 21 0,22 0 0,-21 0 15,21 21-15,-22-20 0,22 20 16,0-21-16,0 21 0,21 1 15,0-22-15,0 21 0,0-21 16,0 1-16,0-1 0,0 0 0,21 0 16,0 0-16,0-21 15,22 0-15,-22 21 0,21-21 0,85 0 16,-85 0 0,1 0-16,-22-21 0,21 21 0,-21-21 15,22-42-15,-22 41 16,-21-20-16,0 21 0,21-21 0,-21-1 15,21-41-15,-21 41 16,21 22-16,1 0 0,-22 0 16,21 0-16,0-1 0,0 22 15,21-21-15,-20 21 0,20 0 16,0 0-16,1 0 0,20 0 16,-21 0-16,43 85 15,-64-64-15,-21 21 0,0 1 16,0-1-16,0-21 0,0 64 15,0-43-15,0 22 16,0-43-16,0 21 0,0-21 16,-21 1-16,21-1 0,-21-21 0,21 21 15,-21-21-15,0 0 0,-1 0 32,22-21-32,-21 21 15,21-21-15,0-1 0,0-20 16,0 21-16,21-21 0,22-1 0,-22 1 15,0 0-15,21-22 0,1 22 16,-1-22-16,22 22 0,20-43 16,-20 43-16,-22 21 0,0 0 15,-20-1-15,62 22 16,-63 0-16,1 0 0,-22 22 16,-22 20-1</inkml:trace>
  <inkml:trace contextRef="#ctx0" brushRef="#br0" timeOffset="13673.73">3725 2752 0,'0'0'0,"-21"0"0,42-21 32,0 21-32,22-22 15,-1 1-15,0 0 0,1 0 16,-1-21-16,22 20 0,-22 1 15,0-21-15,-21 21 0,43-22 16,-43 22-16,0 0 0,-21 0 16,0 0-16,0 0 0,-42-1 15,0 22-15,-1 0 16,22 0-16,-21 0 0,-1 22 16,-20-1-16,21 0 0,-1 0 0,22 0 15,-21 22-15,21-22 16,-22 85-16,43-85 0,0 0 15,0 21-15,21-21 0,-21 1 16,64-1-16,-22-21 16,-21 0-16,22 0 0,-1 0 15,0 0-15,-20 0 0,41-21 16,-21 21-16,-20 0 0,-22-22 16,-22 22-1,-20 0-15,0 0 16,-1 0-16,1 22 0,-21-1 15,-1 21-15,1-21 0,-1 22 0,22-1 16,-22-21-16,22 21 0,0 1 16,-1-1-16,22 22 0,0-43 0,21 21 15,0 0-15,0-20 0,21 20 16,21-21-16,1-21 0,-22 0 16,42 0-16,-20 0 0,-1-21 15,64-21-15,-43 20 16,22-20-16,-43 0 15,1 21-15,41-43 0,-62 43 16,83-85-16,-62 85 16,-1-21-16,22-1 15,-22 22-15,-21 0 0,43 21 16,-43 0-16,0 0 0,0 0 16,0 21-16,0 0 0,-21 0 0,0 1 15,0 20-15,0-21 0,0 21 16,0-20-16,-21 20 0,0-21 0,0 21 15,0 1-15,0-22 0,-22 42 16,22-41-16,0-1 16,21 0-16,0 0 0,0-42 31,0 0-31,21 0 0,0-1 0,0 1 16,43-63-16,-43 62 15,21-20-15,1 0 0,-22-1 0,21 1 16,22-21-16,-22 20 0,-21 22 15,0 0-15,-21 0 0,0 0 16,0 42 15,-21 0-31,0 0 0,-21 43 16,21-22-16,-1 0 0,22 1 16,-21-22-16,21 106 15,0-106-15,0 21 0,0-21 16,21 1-16,1-1 0,-1 0 15,0-21-15,21 0 0,1 0 0,41 0 16,-20 0-16,-22-21 16,22 0-16,-1-22 0,1 22 0,41-42 15,-62 41-15,-1-20 0,0 21 16,1-21-16,-22-1 16,21-41-16,-42 62 15,0-20-15,0 21 0,-21 0 16,-21 21-16,21 0 15,-1 0-15,-20 21 0,21 0 16,0 21-16,0-20 16,-1-1-16,22 21 0,-21 22 0,21-22 15,0-21-15,0 43 16,0-43-16,21 0 0,22 21 16,-22-42-16,0 0 0,0 0 15,0 0-15,1 0 0,41 0 16,-21-21-16,1 0 0,20-21 15,-20 20-15,-22 1 0,21-21 16,0 21-16,-20-22 0,62-62 16,-63 62-16,22-20 15,-22 42-15,0-1 16,21 1-16,-20 21 0,-1 0 31,-21 21-31,0 1 0,0-1 16,0 21-16,0-21 15,0 0-15,0 1 16,21-44 15,-21 1-15,0 0-16,0 0 16,0 0-16,0 0 0,0-22 15,0 22-15,-21 21 16,0 0-16,-1 0 15,1 0-15,0 21 0,21 0 16,-21 1-16,0-1 0,0 42 16,-1-20-16,22-1 0,-21 21 15,21-20-15,-21-22 16,21 21-16,0-21 0,0 1 16,0-1-16,0 0 0,0 0 0,21 0 15,0-21-15,22 0 0,-22 0 16,85 0-16,-64 0 15,-21-21-15,64 0 0,-64 0 16,43-22 0,-43 22-16,21 0 0,0-42 0,-20 20 15,-1 22-15,-21-21 0,0-1 16,21 22-16,-21 0 0,0-21 16,0 21-16,0 42 31,0 0-31,0 0 0,0 0 0,-21 22 15,21-22-15,-21 21 16,21-21-16,0 22 0,-22-22 0,1 63 16,21-62-16,0-1 15,0 0-15,21-21 0,1 0 16,-1 0-16,0 0 0,0 0 0,21 0 16,-20 0-16,20 0 0,-21-21 15,21 0-15,1-1 0,-22 1 0,21 0 16,-21 0-16,43-43 0,-43 43 15,0-21-15,0 0 16,1 20-16,-22-20 0,21 21 0,-21-21 0,21 20 16,-21 1-16,0 42 31,0 1-31,0-1 0,0 21 16,-21-21-16,21 22 0,-21 20 15,21-42-15,0 22 0,-22-22 16,22 21-16,0-21 0,0 0 15,0 1-15,22-1 0,-22 0 0,42 0 16,-21-21-16,21 0 0,-20 0 16,20 0-16,-21 0 0,43-21 15,-22 0-15,-21 0 0,21-1 16,1-20-16,-22 0 0,21-1 16,-21 1-16,22 0 0,-22-22 15,21 1-15,-21-1 0,1-20 0,20 20 16,-21-63-16,0 85 15,-21-1-15,21 1 0,-21 21 0,0 0 16,0 0-16,-21 21 31,0 42-31,0-21 0,21 21 16,-21 22-16,0-22 0,21 22 0,0-1 16,-22 1-16,-20 105 15,42-127-15,-21 1 0,21-1 16,-21-21-16,21 22 0,0-1 15,0-21-15,0 0 0,0 0 16,21-21 0,0 0-16,0 0 0,0 0 15,22 0-15,-22-21 0,0 0 16,0 21-16,0-21 0,1 0 16,-1 0-16,0-1 0,-21 1 0,21 0 15,-21 0-15</inkml:trace>
  <inkml:trace contextRef="#ctx0" brushRef="#br0" timeOffset="13844.76">7493 2709 0,'0'0'15,"-21"0"-15,42 0 32,0 0-32,21 0 0,-20 0 15,20 0-15,-21 0 0,21-21 16,1 21-16,-1-21 0,0 21 0,22-21 15,-22 21-15,1 0 16,-1 0-16,-21 0 0</inkml:trace>
  <inkml:trace contextRef="#ctx0" brushRef="#br0" timeOffset="14422.78">8445 2900 0,'0'0'0,"22"0"0,-1 0 0,0 0 16,0 0-16,0-21 16,0 21-16,1-21 0,-22-1 15,21 1-15,-21 0 0,21 0 0,-21 0 16,0-22-16,0 1 16,0 21-16,0 0 0,-21 0 0,-22-1 15,22 22-15,0 0 16,-21 0-16,21 22 0,-1-1 0,-20 0 0,21 0 15,-21 0-15,-1 22 16,22-1-16,-21-21 0,-1 21 0,22 1 16,0-22-16,-21 21 0,21 1 0,21-22 15,0 0-15,0 0 0,0 0 16,0 22-16,21-43 16,21 0-16,-21 0 0,0 0 0,43 0 15,-22 0-15,-21-22 16,22 22-16,20-42 0,-42 0 15,43-22-15,-43 43 16,21-21-16,1-43 16,-22 43-16,-21-1 0,21-20 15,-21 42-15,0 0 0,-21 42 32,21 0-32,-21 0 0,0 21 15,21 1-15,-22-22 0,1 21 16,21 1-16,0-22 0,-21 21 0,21-21 15,0 22-15,0-22 0,0 21 16,0-21-16,21 0 16,0-21-16,1 0 0,-1 0 0,21 0 15,-21 0-15,22 0 0,20-21 16,-21 21-16,-20-21 0,20 0 16,-21 0-16,0 0 0,22-22 0,-22 22 15</inkml:trace>
  <inkml:trace contextRef="#ctx0" brushRef="#br0" timeOffset="14908.96">9229 2328 0,'0'0'0,"0"-21"0,0-21 16,0 21-16,0 0 15,-22 21 1,22 21-16,-21 0 16,0 0-16,0 21 0,21 1 0,-21-1 15,21 0-15,-21 22 0,-1 42 16,22-64-16,-21 22 0,0-22 0,21 0 15,0 1-15,-21-1 16,21-21-16,-21 21 0,21-20 0,0-1 16,0 0-16,0 0 0,0-42 31,21 21-15,-21-21-16,21 0 0,-21-1 0,21-20 15,0 21-15,1 0 0,-1 0 16,0-22-16,0 22 0,21 0 0,-20-21 15,20 20-15,0 1 0,1 0 16,20 21-16,-21 0 16,1 0-16,63 21 15,-64 0-15,0 22 16,-21-22-16,-21 21 0,0 22 16,0-43-16,0 21 0,0-21 15,-42 1-15,-43 62 16,43-63-16,0 1 0,-1-1 0,-20-21 15,21 21-15,-1 0 0,-41-21 16,41 0-16,22 0 0,-21 0 16,42-21-1,21 0 1,0 0-16,0-1 0,0 1 0,22 0 16,-22-21-16,21-1 0</inkml:trace>
  <inkml:trace contextRef="#ctx0" brushRef="#br0" timeOffset="15168.77">10139 2328 0,'0'-21'32,"0"42"-32,0 1 0,0-1 15,-21 21-15,21-21 0,0 22 16,0-1-16,-22 21 0,1-20 0,21-1 15,-21 0-15,21 22 0,-42 21 16,21-64-16,-1 21 16,22-21-16,-21 22 0,0-22 0,0 42 15,42-63 17,0-21-32,0 21 15,1-21-15</inkml:trace>
  <inkml:trace contextRef="#ctx0" brushRef="#br0" timeOffset="15721.03">10245 2879 0,'42'0'15,"-21"0"1,0 0-16,0 0 16,1-21-16,-1 21 0,0-22 15,0 1-15,0 0 0,0 0 16,1 0-16,-1 0 0,-21-22 15,0 22-15,0 0 0,0 0 16,-21 21 0,-1 0-16,1 21 15,-21 0-15,21 0 0,-22 0 16,22 22-16,-42 20 0,20-20 0,22-22 16,0 21-16,0 0 0,0-20 15,21-1-15,-21 0 0,21 0 16,0 0-16,0 0 0,21-21 0,0 22 15,0-22-15,21 0 0,-20 0 16,20 0-16,0 0 0,1 0 0,-1 0 16,0 0-16,22-43 0,-22 43 15,0-21-15,-20 0 0,20-21 16,-21 20-16,21 1 0,-20-21 16,-1 21-16,0 0 0,0-1 0,0-20 15,-21 21-15,0 0 0,0 0 16,-21 21-16,0 0 15,21 21-15,-21 0 0,21 0 0,0 0 16,0 0-16,0 22 16,0-22-16,0 0 0,0 0 15,0 22-15,21-22 0,-21 21 16,0-21 0,0 0-16,0 1 15,-42-22-15,20 0 0,1 0 16,0 0-16,0 0 0,0 0 15,-22 0-15,22 0 0,0 0 16,21-22-16</inkml:trace>
  <inkml:trace contextRef="#ctx0" brushRef="#br0" timeOffset="16128.66">12785 2350 0,'0'0'16,"0"-22"-16,21-20 0,-21 21 0,0 0 16,0 0-1,0 42-15,0 0 16,-21 0-16,-1 0 0,1 22 16,21-1-16,-21 21 0,0 1 15,0-22-15,0 22 0,-43 105 16,64-127-16,-21 1 0,0-1 15,0 0-15,21-20 0,0 41 16,0-42-16,0-42 31</inkml:trace>
  <inkml:trace contextRef="#ctx0" brushRef="#br0" timeOffset="16616.78">12361 2752 0,'0'0'0,"0"-21"31,21 21-31,1 0 0,-1 0 16,0-22-16,0 22 0,21-21 15,1 21-15,-1-21 0,22 0 16,-22 21-16,21-21 0,43 0 16,-63-1-16,-1 22 0,0 0 15,-21 0-15,1 0 0,-1 0 0,-21 22 31,0-1-31,-21 0 0,-1 21 16,1-21-16,0 1 0,0 20 0,-21 21 16,42-41-16,0 20 15,0-21-15,0 0 0,0 0 0,0 1 16,21-1-16,0 0 0,0-21 16,0 0-16,22 21 0,-22-21 0,21 0 15,43 0-15,-43-21 16,85-43-16,-85 43 15,-20 0-15,20-21 0,-21-1 16,-21 1-16,0-43 16,0 43-16,0 0 0,0-1 0,-21 1 15,0 21-15,-43-21 16,22 42-16,0 0 0,-1 0 0,1 0 16,0 21-16,-64 63 15,85-62-15,-1-1 0,1 21 16,21-21-16,0 0 0,0 43 15,0-43-15,21-21 0,22 21 16,-1 0-16,0-21 0,1 0 0,20 0 16,-20 0-16,20 0 0,1-21 15</inkml:trace>
  <inkml:trace contextRef="#ctx0" brushRef="#br0" timeOffset="16900.75">14986 2138 0,'0'0'0,"0"-21"0,-21 0 16,0 21-16,-1 0 15,1 21-15,21 0 16,-21 0-16,0 21 0,21 1 16,0-1-16,-21 22 0,0 41 15,-1-41-15,22-1 0,0 1 0,0-1 16,-21-20-16,0 41 15,21-41-15,-21-22 0,21 21 0,0-21 16,0 1-16,0-1 16,21-42-1,-21-1-15,42 1 16,-20 0-16,20-21 0,0-1 16</inkml:trace>
  <inkml:trace contextRef="#ctx0" brushRef="#br0" timeOffset="17547.71">15388 2159 0,'0'0'0,"0"-21"16,0-21-16,21 20 0,-21 22 31,0 64-31,-21-22 16,0 1-16,21-1 0,-21 21 16,21 1-16,-21-1 0,-1-20 0,22 20 15,-21 1-15,0-22 0,21 0 16,-21 1-16,21-1 0,0-21 0,0 22 15,0-22-15,-21 0 0,42-21 32,0-21-17,0 0-15,-21-1 0,21 1 0,1-21 16,-1 21-16,0-22 0,0 1 16,0 21-16,0-21 0,1 20 0,-1 1 15,0 0-15,0 0 0,0 0 16,-21 0-16,21 21 0,1 0 15,-22 21-15,0 0 16,21 0-16,0 21 16,0-20-16,-21-1 0,0 0 15,0 0-15,21 0 0,0 0 16,-21 1-16,22-1 0,20 21 16,-21-21-16,0-21 0,0 21 0,64-21 15,-64 0-15,22 0 16,-22 0-16,21 0 0,-21 0 0,22 0 15,-22-21-15,21 0 0,-21 0 0,0 0 16,1 0-16,-22-22 0,0 22 16,0-21-16,0 21 0,0-1 0,0-20 15,-22 21-15,1 21 16,0 0-16,0 0 0,0 0 0,-22 21 16,22 21-16,0-20 15,21 20-15,-21-21 0,21 21 16,0 85-1,42-84-15,-21-22 16,43 21 0,-22-42-16,-21 0 0,64 0 0,-43 0 15,22-21 1,-22 21-16,-21-21 0,22 0 0,-22 0 16,0-1-16,21-20 0,-20-21 15,-22 20-15</inkml:trace>
  <inkml:trace contextRef="#ctx0" brushRef="#br0" timeOffset="17821.04">14605 2434 0,'0'0'0,"21"21"0,21-21 16,-20 0-16,20 0 0,-21 0 16,43 0-16,-22 0 0,21 0 0,-20-21 15,20 21-15,1-21 0,-1 21 16,1 0-16,-1-21 0,-20 21 16,20 0-16,-21 0 0,-20 0 0,20-21 15,-21 21-15,0 0 0</inkml:trace>
  <inkml:trace contextRef="#ctx0" brushRef="#br0" timeOffset="18439.15">9144 4001 0,'0'0'15,"0"-64"1,0 85 15,0 0-15,0 22-16,0-1 0,0 22 0,0-1 16,0 1-16,0-1 0,0 22 15,0-22-15,-21 22 0,0 84 16,-1-84-16,22 0 0,-21-1 0,0 1 15,0-22-15,0 22 0,0-21 16,-22-1-16,22-21 0,0 22 0,21-22 16,-21 1-16,21-22 0,-21 21 0,21-21 15,-22-21-15,22-21 16,0 0-16,0 0 16,0-22-16,0 22 0,0-21 15,0 0-15,0-22 0,0 1 16,22-1-16,-22 1 0</inkml:trace>
  <inkml:trace contextRef="#ctx0" brushRef="#br0" timeOffset="18747.99">8869 4572 0,'0'0'0,"-21"-42"16,-22-191-1,43 191-15,0-1 0,0 1 16,0 0-16,0 20 0,21-20 0,1 21 16,41-21-1,-21 20-15,1 22 0,-1 0 0,0 0 16,22 0-16,-22 0 0,64 64 15,-64-22-15,1 1 0,-1-1 16,-21 0-16,0 22 0,1 84 16,-22-106-16,0 1 15,-22-22-15,1 21 0,-42 43 16,20-64-16,22 0 16,-42 21-16,42-42 0,-43 0 15,43 0 1,0 0-16,21-21 15,0 0 1,21 0-16,0 21 16,0-21-16,0 0 0,22-1 0,-22 1 15,21 0-15</inkml:trace>
  <inkml:trace contextRef="#ctx0" brushRef="#br0" timeOffset="19184.4">9694 4424 0,'-63'-106'31,"63"85"-31,0 0 0,0 0 16,0-1-16,21 1 0,0 0 15,0 21-15,0-21 0,1 21 16,20-21-16,0 21 0,1 0 0,-1 21 15,21 0-15,-20 0 0,-1 0 16,0 1-16,43 41 0,-64-21 16,22 43-1,-43-43-15,0 22 0,-22-43 16,1 0-16,-21 22 16,21-22-16,0-21 0,21 21 15,-22-21-15,22-21 16,0 0-16,0-1 0,0 1 15,0 0-15,22 0 0,-1 0 16,-21-22-16,21 22 0,0 0 16,0-21-16,0 21 0,1-1 0,20-41 15,-21 42-15,21 0 16,1-1-16,-22 1 0,21 21 16,-21 0-16,1 0 0,41 0 15,-42 0-15,0 0 16,1 0-16</inkml:trace>
  <inkml:trace contextRef="#ctx0" brushRef="#br0" timeOffset="19606.75">10964 4255 0,'21'0'0,"-42"0"0,42-22 16,-21 1-1,-21 42 16,0 1-31,21-1 0,-21 0 16,0 0-16,21 21 0,0-20 0,-21-1 16,21 21-16,-22-21 0,22 43 15,0-43-15,0 0 0,0 0 16,22 0-16,-1 1 0,63-22 16,-62 0-16,20 0 0,-21 0 15,21 0-15,1 0 16,84-64-16,-85 43 15,0 0-15,1 0 0,-22-1 0,0-20 16,0-21-16,-21 20 16,0 1-16,0-22 0,-21 22 15,-21 21-15,21 0 16,-1 0-16,-20-1 0,21 22 0,-21 0 0,20 0 16,-20 0-16,0 22 0,21-22 15,-22 21-15,22 0 0,0 0 16,0 0-16,0 22 0,21-22 0,0 21 15,0-21-15,0 0 16,21 1-16,0-22 0,21 21 0,-21-21 16,22 21-16</inkml:trace>
  <inkml:trace contextRef="#ctx0" brushRef="#br0" timeOffset="20090.18">11874 4572 0,'22'-21'16,"-22"0"-16,21 0 0,-21-1 16,21 1-16,0 0 0,-21 0 15,21 0-15,0-22 0,-21 22 16,22 0-16,-1 0 0,-21 0 16,0 0-16,0-1 0,21 1 15,-21 0-15,0 42 31,0 0-31,-21 1 0,21-1 16,0 0-16,0 21 0,0-21 0,-21 64 16,21-43-16,0 1 15,-22-1-15,22 0 0,0 22 0,0-22 16,-21 22-16,21-1 0,-21 1 0,0 63 16,21-64-1,-21 85-15,21-84 0,-21-1 16,21 1-16,-22 63 0,22-64 15,-42 64-15,42-84 16,-21 20-16,-21 1 0,20-22 16,-20 22-16,21-43 15,0-21-15,0 0 0,-1 0 16,1 0-16,-42-43 16,42 22-16,-1 0 0,22-21 15,-21 21-15,21-22 0,-21-41 16,21 41-16,0 1 0,0-43 15,0 43-15,0-22 0,0 22 16</inkml:trace>
  <inkml:trace contextRef="#ctx0" brushRef="#br0" timeOffset="20311.75">12044 3916 0,'-21'0'16,"-43"-42"0,43 42-1,21 21 32,21 0-47,0-21 0,0 21 16,1-21-16,-1 21 0</inkml:trace>
  <inkml:trace contextRef="#ctx0" brushRef="#br0" timeOffset="20628.75">12467 4255 0,'0'0'0,"42"0"31,-20 0-31,-1 0 0,-21-22 0,21 1 15,0 0-15,0 0 0,0 0 16,-21 0-16,22-1 0,-22 1 0,0 0 16,0 0-16,0 0 15,-22 21 17,1 42-32,0-21 0,0 0 0,0 22 15,21-1-15,-21-21 0,-1 22 0,22-1 16,-21-21-16,21 0 0,0 22 15,0-22-15,0 0 0,21 21 16,1-42-16,-1 21 16,0-21-16,0 0 0,0 0 0,0 0 15,22 0-15,-1 0 0,0 0 0</inkml:trace>
  <inkml:trace contextRef="#ctx0" brushRef="#br0" timeOffset="21174.97">13441 4043 0,'0'-21'16,"0"42"-16,0-63 0,0 20 0,0 1 16,-21 21-1,-1 0-15,1 21 0,0-21 16,0 43-16,-21-22 0,20 0 16,-20 21-16,21 1 0,0-1 15,0 0-15,-1-20 0,1 20 0,0 21 16,21-20-16,0-22 15,0 0-15,21 0 0,0 0 0,1 1 16,-1-1-16,0-21 0,85 0 16,-43 0-16,22 0 15,-22-21-15,-20-1 0,41-20 16,-41 21-16,-1-21 0,0-1 16,1 1-16,-1-22 0,22-63 15,-43 64-15,21-1 16,-21 1-16,0-1 0,1 1 15,-1-64-15,-21 106 16,0 0-16,0-1 0,-21 22 16,-1 0-16,1 0 0,0 0 15,-42 170 1,63-128-16,0 0 16,-22 22-16,22-22 0,0 22 0,0-1 15,-21-20-15,21 20 0,-21-21 0,21 1 16,0-1-16,0 0 0,0 1 15,0-22-15,0 0 0,0 0 0,21 0 16,0 1-16,22-22 16,-22 0-16,21 0 0,1 0 0,-1 0 15,0 0-15,1 0 0,-1-22 0,0 1 16,1 0-16,-22 0 0,85-64 16,-85 64-16,0-21 15,0-22-15</inkml:trace>
  <inkml:trace contextRef="#ctx0" brushRef="#br0" timeOffset="21396.55">13970 3958 0,'0'0'0,"42"0"16,-21 0-16,22 0 0,-1 0 0,0 0 15,22 0-15,-22 0 0,1 0 16,20-21-16,-21 21 0,1 0 0,-1-21 15,0 21-15,-20 0 0,20 0 16,-21-21-16,21 21 0,-20 0 0,-1-21 16,-42 21 15,-1 0-31,1 0 0</inkml:trace>
  <inkml:trace contextRef="#ctx0" brushRef="#br0" timeOffset="21976.77">7641 5398 0,'0'0'0,"-42"0"0,-1 0 0,22 0 0,0 0 15,0 0-15,0 0 16,42 0-1,21 0-15,-21 0 0,43-22 16,-22 22-16,43 0 0,-22 0 0,22 0 16,21-21-16,-21 21 0,20-21 0,22 21 15,22 0-15,-1-21 16,21 21-16,0 0 0,255-21 16,-191 21-16,-1 0 0,1 0 15,0 0-15,21 0 0,233 0 16,-254 0-16,0 21 0,444-21 15,-465 0-15,-22 0 16,22 0-16,-43 0 0,318 0 16,-339 0-16,-42 0 0,0 0 15,0 0-15,-22 0 0,64 0 16,-105 0-16,20 0 0,-20 0 16,-22 0-16,0 0 0,0 0 15,0 0-15,0-21 0,1 21 16,-44-21 15,-20-1-31,21 22 0,-21-21 16</inkml:trace>
  <inkml:trace contextRef="#ctx0" brushRef="#br0" timeOffset="22795.77">3429 1863 0,'0'21'79,"21"0"-79,0-21 15,0 0-15,22 21 0,-1-21 16,0 0-16,85 21 0,-42-21 15,0 0-15,-1 22 0,22-22 16,233 21-16,-191 0 16,-21-21-16,21 21 0,22-21 15,-22 0-15,212 21 16,-191 0-16,43-21 0,-22 0 16,43 0-16,-21 22 0,42-22 0,254 0 15,-233 0-15,0 0 0,0 0 16,21 0-16,22 0 0,-22 0 0,22 0 15,-1 0-15,657 0 16,-657 0-16,1 0 16,-1 0-16,-20 0 0,-1-22 0,0 22 15,-20-21-15,-22 21 0,21-21 16,-21 21-16,0-21 0,-21 21 0,444-21 16,-465 21-16,-1 0 15,-20 0-15,-22 0 0,339 0 16,-339 0-16,-42 0 15,22 0-15,-44 0 0,22 0 16,43-21-16,-86 21 16,-20-22-16,-1 22 0,1 0 15,-43-21-15,21 0 0,-20 21 16,-22-21-16,-43 21 16,22 0-16,-21 0 15,-22 0-15,1 0 0</inkml:trace>
  <inkml:trace contextRef="#ctx0" brushRef="#br0" timeOffset="23011.3">6202 4424 0,'0'0'15,"-85"21"-15,22 0 0,-43 0 16,63-21-16</inkml:trace>
  <inkml:trace contextRef="#ctx0" brushRef="#br0" timeOffset="23586.05">5397 4445 0,'-21'0'0,"42"0"0,-63 0 16,21 0-16,0 0 0,-22 0 0,22 0 15,-21 0-15,42-21 16,0 0-1,21 21-15,0 0 16,0 0-16,22 0 0,-1-21 16,0 21-16,1 0 0,20-22 15,1 22-15,20 0 0,1-21 0,21 21 16,-21-21-16,147 21 16,-105-21-16,22 0 0,147 21 15,-148 0-15,21-21 0,1 21 16,-1 0-16,22 0 0,-1 0 0,1 0 15,-1 0-15,191 0 16,-169 0-16,-22 0 0,22 0 0,21 0 16,-22 0-16,22-22 0,466 22 15,-445 0-15,-21 0 16,-1 0-16,1-21 0,21 21 0,-21 0 16,0 0-16,0-21 0,21 21 15,-21-21-15,-1 0 0,1 21 16,212-43-16,-234 43 0,1-21 15,0 0-15,-22 0 0,1 0 16,-1 21-16,128-43 0,-170 43 16,-21-21-16,0 0 0,-21 21 15,0 0-15,42-21 16,-85 21-16,-20 0 0,41 0 16,-63 0-16,1 0 15,-22-21-15,-22 21 47</inkml:trace>
  <inkml:trace contextRef="#ctx0" brushRef="#br0" timeOffset="23677.75">16277 3958 0,'0'0'0,"21"0"31,0 0-31,-21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16:18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2709 0,'0'0'0,"0"-402"15,0 0-15,0 63 0,0 43 16,21-233 0,-21 423-16,0 21 0,0 22 0,21 21 15,0 20-15,0-20 0</inkml:trace>
  <inkml:trace contextRef="#ctx0" brushRef="#br0" timeOffset="933.01">1630 572 0,'0'0'0,"-21"0"0,-1 0 0,1 0 16,0 0-16,0 0 0,0 0 15,0 0 1,21 21-16,21-21 15,0 0-15,0 0 0,21 0 16,1 0-16,-1 0 0,22 0 16,-1 0-16,1 0 0,-1 0 0,1 0 15,-1-21-15,1 21 0,-1 0 16,-21 0-16,22 0 0,-22 0 0,1 0 16,-22 0-16,0 0 0,0 0 15,-42 0 16,0 0-31,0 0 16,-1 21-16,1-21 0,0 21 16,0-21-16,0 21 0</inkml:trace>
  <inkml:trace contextRef="#ctx0" brushRef="#br0" timeOffset="1249.56">1418 1524 0,'0'0'0,"-21"21"15,42-21 16,0 0-31,0 0 0,1 0 16,-1 0-16,42 0 0,-20 0 16,-1 0-16,0 0 15,-21 0-15,1 0 0,-1 0 16,0 0-16,0 0 0,0 0 16,0 0-1</inkml:trace>
  <inkml:trace contextRef="#ctx0" brushRef="#br0" timeOffset="1717.64">2032 1736 0,'0'0'0,"42"42"31,-21-42-31,1 0 16,-1 0-16,0-21 15,0 21-15,0-21 0,0 21 16,1-21-16,-1-1 0,0 1 16,0 0-16,0 0 0,0 0 0,-21 0 15,0-1-15,0 1 0,0 0 16,0 0-16,-21 21 15,0-21-15,0 21 0,0 0 16,0 0-16,-1 0 0,1 21 0,0-21 16,0 21-16,-21 21 15,42 1-15,0-1 0,-22 0 0,1 1 16,21-1-16,-21 43 16,21-43-16,0 0 0,0-20 15,0 20-15,0 0 0,0-21 16,0 22-16,0-22 0,21 0 15,0 0-15,1-21 0,-1 0 16,0 0-16,0 0 0,0 0 16,22 0-16,-22 0 0,21 0 0,0-21 15,-20 0-15,20 0 0,0 0 16,1-22-16,20 1 0</inkml:trace>
  <inkml:trace contextRef="#ctx0" brushRef="#br0" timeOffset="2340.92">2815 1693 0,'0'0'0,"0"-42"0,0 21 0,21-21 16,0 42-16,-21-22 0,0 44 47,0-1-47,0 0 0,0 0 0,0 64 16,0-64-16,0 21 15,0 1-15,0-1 0,0 0 0,0-21 16,0 22-16,0-22 0,0 21 15,22-21-15,-22 1 0,0-1 0,0 0 16,42-21-16,-42 21 16,21-21-16,0 0 15,0 0-15,-21-21 0,22 0 0,-1 0 16,21-43 0,-42 22-16,21-1 0,0 22 15,-21-21-15,43-43 16,-22 64-16,0 0 0,-21 0 15,0 0-15,21 21 16,0 0-16,1 21 16,-22 21-1,21-21-15,-21 0 0,0 22 0,0-22 16,21 21-16,-21-21 16,21 43-16,0-43 0,0 21 15,1-20-15,-1-1 16,0 0-16,21-21 0,-21 0 0,1 0 15,20 0-15,-21 0 0,21 0 16,1-21-16,-22 0 0,21-1 0,1 1 16,-22-21-16,21 21 0,-21-43 0,0 22 15,22-64-15,-22 64 16,-21-1-16,21-20 16,-21 21-16,-21-1 0,0 22 15,0 21-15,-22 0 16,22 0-16,-42 0 15,41 0-15,1 0 0,0 0 0,0 21 16,0-21-16,0 0 16,21 21-16,21-21 15,0 0 1,0 0-16,21 0 0</inkml:trace>
  <inkml:trace contextRef="#ctx0" brushRef="#br0" timeOffset="3100.28">5207 1842 0,'-21'21'31,"42"-21"-15,0 0 0,0-21-16,0-1 0,22 1 15,-1 0-15,0 0 0,1-21 0,20 20 16,-20-20-16,-1 21 0,0-21 16,1 20-16,-1 1 0,-21 0 15,0 0-15,0 0 0,-21 0 0,0-1 16,0 1-16,0 0 15,-21 0-15,0 21 16,0-21-16,-21 21 0,42-21 0,-43 21 16,22 0-1,21-22-15,0 44 47,0-1-47,0 0 16,0 21-16,0-21 15,0 22-15,0-1 0,0 0 0,0 22 16,0-1-16,0 22 16,0 0-16,-21 84 0,0-84 15,21 21-15,-21-1 0,-1 1 16,1 0-16,21 0 0,-42 106 16,21-107-16,21 1 0,-21 0 15,-1-21-15,22 21 0,-21 63 16,21-106-16,-21 1 0,21 42 15,0-64-15,0 0 0,0-20 16,0-1-16,0 0 0,0-42 16,0 0-16,0-22 0,21-63 15,-21 43-15,21-22 16,1 1-16,-1-22 0,-21 0 0,63-106 16</inkml:trace>
  <inkml:trace contextRef="#ctx0" brushRef="#br0" timeOffset="3450.71">5609 1715 0,'0'0'0,"0"-43"0,-21 22 15,21-42-15,0 41 16,0 1-16,0 0 0,0 0 16,0 0-1,21 21-15,21 0 0,22-21 16,-1 21-16,-20 0 0,20 0 15,-20 0-15,20 21 0,22 21 16,-64-21-16,21 0 0,-42 64 16,0-43-16,0-20 0,-63 62 15,20-41-15,-84 20 16,85-21-16,-21-20 0,-1-1 16,22 0-16,-1 0 0,-41 0 15,63-21-15,-1 0 0,1 0 16,42 0 15,1-21-31,-1 0 0,0 0 16,21 21-16,1-21 0,-22-1 0,21 1 15,0 0-15</inkml:trace>
  <inkml:trace contextRef="#ctx0" brushRef="#br0" timeOffset="3807.68">6181 1757 0,'0'0'0,"21"0"0,-21 21 16,21-21-16,0 0 15,0 0-15,0 0 16,1-21-16,-1 21 0,0-21 16,0 0-16,21-1 0,-20 1 0,20-21 15,-21 42-15,0-21 16,-21-22-16,0 22 15,-21 0-15,0 21 16,0 0-16,-22 0 0,22 0 0,-21 0 16,21 21-16,-22-21 0,22 21 15,0 1-15,-21 20 0,21-21 0,-1 21 16,1 1-16,21-1 16,0 0-16,0 1 0,0 20 15,0-20-15,0-22 0,21 21 16,1-21-16,20 0 15,0-21-15,-21 0 0,22 0 0,20 0 16,-20 0-16,-1-21 16,0 0-16,-21 0 0,22 0 0</inkml:trace>
  <inkml:trace contextRef="#ctx0" brushRef="#br0" timeOffset="4234.2">7048 1588 0,'22'-22'0,"-22"-20"15,-22 42 1,1 0 0,0 0-16,0 21 0,0 0 0,0 1 15,-1 20-15,1-21 0,0 21 16,-21 1-16,-1 41 0,22-41 16,0-1-16,21-21 0,0 22 15,-21-1-15,21 21 16,0-41-16,21-1 0,0 0 15,0-21-15,1 0 0,41 0 16,-21 0-16,1 0 0,-1-21 0,0 0 16,1-1-16,41-20 15,-62 0-15,20 21 0,-21-22 16,0 1-16,-21 0 0,0-43 16,0 43-16,0-1 0,0 1 15,-42 0-15,21 20 0,-43-20 16,22 42-16,21 0 15,-64 0-15,43 0 0,-43 42 16,43-20-16,21-1 16,-22 0-16,43 0 0,-21 0 0,21 22 15,0-1-15,0-21 16,0 0-16,21 22 0,0-43 16,22 0-16,20 0 15</inkml:trace>
  <inkml:trace contextRef="#ctx0" brushRef="#br0" timeOffset="4592.35">7556 1588 0,'0'0'0,"-21"0"0,0-22 31,0 22-31,21 22 0,0-1 16,0 0-16,0 21 0,0 1 15,0-1-15,0 0 0,0 22 16,0-22-16,0 22 0,0-1 0,0 1 16,0 84-16,0-85 15,0 170-15,-21-148 16,21-22-16,-21 85 16,21-63-16,-22-21 0,1-1 0,0 22 15,21-22-15,-63 107 16,63-107-16,-22-21 0,1 43 15,21-64-15,-21 22 16,21-65 0,0 1-16,0-21 0,21 0 0,0-22 15,1 1-15,-1-1 0,21-105 16,-21 63-16,0 0 16</inkml:trace>
  <inkml:trace contextRef="#ctx0" brushRef="#br0" timeOffset="4924.72">7472 1672 0,'0'0'0,"0"-21"0,0-21 0,0 21 15,0-1-15,0 1 0,0 0 0,21 0 16,21-21 0,-21 42-16,22-22 0,20 1 0,-42 21 15,22 0-15,-22 0 16,21 0-16,-21 0 0,43 21 15,-43 1-15,0-1 0,0 42 16,-21-20-16,0-1 0,-21 0 16,0 1-16,-21-1 0,-64 85 15,42-106-15,22 21 16,0-20-16,21-1 0,-22-21 0,1 21 16,21-21-16,0 21 0,-1-21 0,1 0 31,21-21-31,0 0 0,0 0 0,0-1 15,0 1-15,21 0 0,1 0 16,20-21-16,-21 20 16,0-20-16</inkml:trace>
  <inkml:trace contextRef="#ctx0" brushRef="#br0" timeOffset="5214.14">8170 1037 0,'0'-42'32,"0"63"-17,0 0-15,0 22 0,0-1 16,0 0-16,0 1 0,0 20 16,0-21-16,0 22 0,0-1 0,0-20 15,-21 20-15,21 1 0,0-22 16,-21 0-16,21 1 0,-21-1 0,21-21 15,-21 22-15,21-22 0,0 0 16,0 0-16,0-42 16,0 0-1,42-22-15,-21 22 16,-21-21-16,21 21 0</inkml:trace>
  <inkml:trace contextRef="#ctx0" brushRef="#br0" timeOffset="5571.69">8318 1609 0,'0'0'0,"0"21"0,22-21 0,-1 0 15,0 0 1,0 0-16,0 0 0,0 0 0,1 0 16,-1-21-16,0 21 0,21-43 15,-21 43-15,1-21 0,-1 0 16,0 0-16,-21 0 15,0 0 1,-21 21-16,0 0 16,-1 0-16,1 0 0,-21 0 15,21 0-15,0 21 0,-1 0 0,1 0 16,0 0-16,21 0 0,-21 22 16,21-1-16,-21 22 0,21-43 15,0 21-15,0 0 16,21-20-16,0-1 0,-21 0 15,21-21-15,22 0 0,-22 0 0,42 0 16,-42 0-16,22 0 0,-22-21 16,21 21-16,-21-21 0,22-22 0,-22 22 15,21 0-15</inkml:trace>
  <inkml:trace contextRef="#ctx0" brushRef="#br0" timeOffset="6288.32">9969 1757 0,'0'0'0,"43"0"0,-22 0 0,21 0 0,-21-21 16,22 0-16,-22 21 0,0-22 15,0 1-15,22 0 0,-43 0 0,21 0 16,-21-43-16,0 43 15,0-42-15,0 41 0,0 1 16,-21 0-16,21 0 0,-22 21 16,-20-21-16,21 21 15,-21 0-15,-22 21 0,22 0 16,-1 0-16,1 0 0,0 22 16,21-1-16,-22 0 0,1 1 0,21-1 15,0 22-15,-22 41 16,43-62-16,0-1 0,0 0 15,0 1-15,0-22 0,21 64 16,1-85-16,-1 21 0,0-21 16,0 0-16,64 0 15,-43-21-15,-21-1 0,22 1 16,-22 0-16,21-21 0,43-85 16,-64 84-16,0 1 15,0-21-15,0 20 0,1 1 16,-22-22-16,0 43 0,0 0 15,0 0-15,0 42 16,0 0 0,0 0-16,0 1 0,0 20 0,0 0 15,0 1-15,0-1 0,0 0 16,21 1-16,-21-1 0,0-21 0,0 21 16,21-20-16,0-1 0,-21 0 15,21 0-15,-21 0 0,21-21 16,1 0-16,-1 0 0,21 0 15,-21 0-15,0-21 0,1 0 0,-1 21 16,0-42-16</inkml:trace>
  <inkml:trace contextRef="#ctx0" brushRef="#br0" timeOffset="6704.72">10647 1715 0,'-21'0'0,"42"0"0,-42-22 15,-1 22-15,22-21 0,-21 0 16,21 0-16,0 0 0,0 0 15,0-1-15,0 1 0,21 0 16,1 21-16,-1-21 16,0 21-16,0 0 0,21 0 0,-20 0 15,-1 0-15,21 0 0,-21 0 16,22 0-16,20 42 16,-21-21-16,-20 1 0,-1-1 0,0 21 0,0-21 15,-21 22-15,0 20 16,0-42-16,0 22 0,0 20 15,-21-42-15,-21 22 16,20-22-16,1 0 0,0-21 16,21 21-16,-21-21 15,21-21-15,0 0 16,0 0-16,0-1 0,0-20 16,21-21-16,0 20 0,0 1 15,1 0-15,-1-1 0,0 1 16,0 21-16,0 0 0,0-22 0,22 22 15,-22 0-15,0 0 0,21 21 16,1-21-16,-22 21 0,0 0 16,43-22-16,-43 22 0,0 0 15,0 0 1</inkml:trace>
  <inkml:trace contextRef="#ctx0" brushRef="#br0" timeOffset="7116.7">11451 1842 0,'0'0'0,"42"0"15,-20 0 1,-1 0-16,0 0 0,0-22 0,0 22 16,0-21-16,22 0 0,-22 0 0,0 21 15,0-42-15,0 20 0,22 1 16,-22 0-16,-21 0 0,21 0 0,0-22 15,-21 22 1,0 0-16,0 0 0,0 0 0,-21 21 16,-21 0-16,21 0 15,-1 0-15,-20 0 0,21 0 16,0 21-16,-43 21 0,22 1 16,21-22-16,0 21 0,-1 0 15,1 1-15,21-1 0,0 0 16,0-20-16,0 20 0,0-21 0,21 21 15,1-20-15,20-1 0,-21-21 16,21 0-16,-20 0 0,20 0 0,0 0 16,-21 0-16,22 0 0,-1 0 15,0 0-15,-20-21 0,62-22 16,-63 22-16,1 0 16,-22 0-16,0 0 0,21 21 0,0-22 15</inkml:trace>
  <inkml:trace contextRef="#ctx0" brushRef="#br0" timeOffset="7924.66">13779 1736 0,'22'-43'16,"-22"22"-1,21 0-15,0 0 16,-21 0-16,21 0 0,0-1 0,-21-20 15,21 21-15,-21-21 16,0-1-16,0 22 0,-42-42 16,21 41-16,-21 1 15,20 0-15,1 21 0,-21 0 16,21 0-16,0 0 0,-1 0 16,-20 21-16,21 22 0,0-22 15,-43 63-15,22-20 0,-22 42 16,43-43-16,0-20 15,0 62-15,21-62 0,0 63 16,0-64 0,21-21-16,0-21 0,22 21 0,-22-21 15,0 0-15,42 0 0,-20-21 16,-1 0-16,-21 0 0,22 0 16,-1-22-16,21-41 15,-41 41-15,-1-20 0,0 20 0,0-20 16,-21 21-16,21-22 0,-21 22 15,0-1-15,0 1 0,0 21 0,0 0 16,0 0-16,0 42 16,-21 0-16,21 0 15,-21 21-15,21-20 0,0 20 16,0 21-16,0-20 0,0-1 0,0 64 16,0-64-16,0 1 0,21-1 15,-21-21-15,21 0 0,0 22 16,22-22-16,-22 0 0,0-21 15,21 0-15,-20 0 0,20-21 16,43-22-16,-43 22 16,0 0-16</inkml:trace>
  <inkml:trace contextRef="#ctx0" brushRef="#br0" timeOffset="8432.15">14584 826 0,'0'0'0,"-21"-22"0,-1 44 32,22-1-32,0 0 0,0 21 0,0 1 15,0 20-15,0-21 0,0 85 16,0-42-16,0-21 0,0 63 16,0-43-16,0 86 15,0-128-15,0 0 16,-21 43-16,21-64 0,0 0 15,0 0-15,0-42 32,0 0-32,0 0 15,0-21-15,0-1 0,0 22 0,0-21 16,21-43-16,1 43 0,-1-1 16,0 1-16,0 21 0,0-21 15,0 20-15,22 1 0,-22 0 16,21 21-16,1 0 0,-1 0 15,0 0-15,22 0 0,20 21 16,-41 22-16,-1-22 0,-21 21 16,0 0-16,-21 1 0,0-1 0,-42 85 15,-85-21 1,85-64-16,-1-21 16,1 1-16,21-1 0,-21 0 0,-22 0 15,43-21-15,0 0 0,0 0 16,21-21-1,0 0 1,0-22-16,0 22 0,21-21 16,0 21-16,0-22 0</inkml:trace>
  <inkml:trace contextRef="#ctx0" brushRef="#br0" timeOffset="8707.65">15536 868 0,'0'0'0,"0"106"31,0-64-31,0 22 0,0-1 0,0 1 16,0-1-16,-21 1 16,-21 63-16,21-64 0,21 1 15,-22-22-15,1 21 0,0-20 16,21 41-16,-21-41 0,21-22 15,0 21-15,0-21 0,0 1 16,21-22 0,0-22-16,0 1 15,1 0-15,-1 0 16,21 0-16,-21-22 0</inkml:trace>
  <inkml:trace contextRef="#ctx0" brushRef="#br0" timeOffset="9054.08">15727 1672 0,'0'0'0,"0"21"16,0 1-1,21-22 1,0 0-16,21 0 16,-20 0-16,-1-22 0,0 1 0,0 0 15,0 0-15,0 0 0,1 0 16,-22-1-16,0 1 0,0 0 15,0 0-15,-22 21 16,1 0 0,0 0-16,0 0 0,0 21 0,0 0 15,-1 22-15,-20-22 0,42 21 16,-21-21-16,0 64 0,21-64 16,0 106-1,0-106-15,21 0 16,0 1-16,0-1 0,0-21 0,64 0 15,-64 0-15,22 0 0,-1 0 16,0-21-16,106-43 16,-84 43-16</inkml:trace>
  <inkml:trace contextRef="#ctx0" brushRef="#br0" timeOffset="9388.33">17801 804 0,'0'0'0,"0"-21"0,0 0 15,0-21 1,0 63 15,0 0-31,0 21 0,0 1 16,-21-1-16,21 22 0,-21 20 0,21-20 15,-21-1-15,-1 1 0,22-1 16,-21 22-16,0-22 0,0 43 16,0-42-16,0-22 0,-1 22 15,22-22-15,0-21 0,-21 64 16,21-64-16,0 0 16,0 0-16,21-21 15,1 0-15,-1-21 0,0 0 16,0 0-16,0 0 15</inkml:trace>
  <inkml:trace contextRef="#ctx0" brushRef="#br0" timeOffset="9780.32">18182 1312 0,'0'0'0,"0"-21"0,-21 42 31,21 1-31,-21-1 16,0 0-16,-1 0 0,22 21 15,-21 1-15,0-1 0,0 22 16,21-22-16,-21 0 0,21-21 16,0 22-16,0-22 0,0 21 0,0-21 15,0 1-15,21-22 0,0 21 16,0-21-16,0 21 0,1-21 16,62 0-16,-41 0 0,-1-21 15,0 0-15,1-22 0,-1 22 16,0-21-16,-21 21 0,22-22 0,-22-20 15,21-22-15,-42 22 16,0 20-16,0 1 0,0 21 0,-21-22 16,0 22-16,0 0 0,0 21 15,-22-21-15,1 21 0,21 0 0,-22 0 16,1 0-16,-43 21 0,64 0 16,-21 0-16,21 1 15,0-22-15,-1 21 0,1 0 16,0 0-16</inkml:trace>
  <inkml:trace contextRef="#ctx0" brushRef="#br0" timeOffset="10055.91">17208 974 0,'0'0'0,"-42"0"0,-21 0 31,105 0-31,0 0 16,1 0-16,20 21 0,1-21 0,20 0 15,1 0-15,0 0 0,-1 0 16,-20 0-16,20 0 0,1 0 0,-21 0 16,-1 0-16,-21 0 0,1 0 15,-1 0-15,-21 0 0,0 0 0,1 0 16,-44 0-1,1 0 1,-21 0-16,21 21 16,-22-21-16,1 21 0</inkml:trace>
  <inkml:trace contextRef="#ctx0" brushRef="#br0" timeOffset="10920.26">1863 3662 0,'0'-21'0,"0"0"15,0-1-15,0 1 16,0 0-16,-22 0 16,1 21-1,0 0-15,0 0 0,0 0 16,-22 0-16,22 0 0,-21 21 0,-22 0 15,22 0-15,-21 22 0,20-1 16,-20 0-16,-1 1 0,-42 63 16,64-43-16,21 1 0,-21-1 15,20 1-15,1-1 0,0 1 16,21-1-16,0 1 0,0-22 0,21 43 16,0-43-16,22-21 15,-1 21-15,0-20 0,22-22 0,-22 0 16,22 0-16,-1 0 0,1 0 15,-1 0-15,-20-22 0,20 1 0,-21 0 16,1 0-16,-1-21 16</inkml:trace>
  <inkml:trace contextRef="#ctx0" brushRef="#br0" timeOffset="11353.81">2180 3979 0,'0'0'0,"0"-21"0,0-42 15,-21 63 16,0 0-31,0 21 0,21 0 16,-22 21-16,1 1 0,0-1 0,21 0 16,0 1-16,-21-1 0,0 0 15,21 1-15,0-1 0,0 43 16,0-64-16,0 21 16,0-21-16,0 1 0,0-1 15,42-21-15,-21 0 16,22 0-16,-22-21 0,21-1 0,-21 1 15,22 0-15,-1 0 0,-21-21 16,43-22-16,-43 22 0,0-1 16,0-41-16,-21 20 15,-21-20-15,0 62 0,0-20 16,-1 21-16,-20 21 16,0-21-16,-1 21 0,22 0 0,-21 0 0,0 0 15,20 21-15,-20 0 16,21 0-16,-21 22 0,-1 20 15,22-21-15,0 1 0,21-1 16,0 0-16,0 1 0,0 20 16,0-20-16,21-1 15,0-42-15,22 21 0,-22-21 0,21 0 16,0 0-16,22 0 0,42-42 16,-64 21-16</inkml:trace>
  <inkml:trace contextRef="#ctx0" brushRef="#br0" timeOffset="11672.59">2942 3937 0,'0'0'0,"0"-21"0,0-21 15,-21 42 1,0 0 0,0 21-16,21 0 15,-22 21-15,22 1 0,-21-1 16,21 0-16,0 22 0,0-1 0,0 1 15,0-1-15,0 128 16,0-107-16,0 1 0,0 0 16,0-1-16,0 1 0,-21 63 15,21-63-15,0-22 0,-21 22 16,21-21-16,0-1 0,0 85 16,-21-105-16,21-22 15,0 21-15,0-21 0,0-42 31,0 0-31,0 0 0,0-22 16,0 1-16,21-21 0,-21 20 0,0-41 16</inkml:trace>
  <inkml:trace contextRef="#ctx0" brushRef="#br0" timeOffset="12000.98">2836 4149 0,'0'-21'0,"0"42"0,0-64 0,0 1 15,0 21-15,0 0 0,21-22 16,1 22-16,-1 0 0,42-21 16,-42 42-16,22-21 0,-1 21 15,0 0-15,1 0 0,-1 0 0,22 21 16,-22 0-16,-21 21 16,0 1-16,-21-22 0,0 42 0,0 22 15,-21-43-15,-21 1 16,21-22-16,-22 21 0,22 0 0,-64 1 15,64-22-15,-21 0 16,21 0-16,0-21 0,-1 0 16,-20 21-16,21-21 15,21-21 1,0 0-16,21 0 0,0 0 16,0 0-16,22-1 0,-22-20 15,21 21-15,-21-21 0</inkml:trace>
  <inkml:trace contextRef="#ctx0" brushRef="#br0" timeOffset="12660.66">3641 3895 0,'0'0'0,"21"-21"0,-21 42 47,0 0-47,0 0 0,-21 0 15,-1 22-15,1-1 16,21 0-16,0 1 0,-21-22 0,21 21 15,0-21-15,0 22 0,0-22 0,0 0 16,0 0-16,0 0 0,21-21 16,0 0-16,1 0 0,-1 0 0,0 0 15,21-21-15,1 0 0,-1 0 16,21-22-16,-20 1 0,-22 21 16,21-21-16,-21-1 15,1 1-15,-1 21 0,0-43 16,-21 43-16,21 0 0,-21 0 15,0 0-15,0-1 0,0 1 16,21 21-16,-21 21 31,0 1-31,0-1 16,0 21-16,0 0 0,0 1 16,0-1-16,0 22 0,0-22 0,0 85 15,0-64-15,0 1 0,0-1 16,0 1-16,0 21 0,-21 63 15,21-64-15,0 1 0,0-21 16,0 20-16,0-20 0,0 20 16,0 65-16,0-86 15,0 1-15,0 63 0,-21-64 16,21 1-16,-21-22 0,0 0 16,21 22-16,-22-43 0,1 21 0,0-21 15,21 22-15,-21-43 0,0 21 16,0-21-16,-1 0 0,1-21 15,21 0-15,-21-1 0,21-20 16,0-21-16,-21-1 0,0-148 16,21 128-16,0-22 0,0 21 15,0-21-15,21 1 0,21-107 16,-21 106-16,1 21 0,-1 1 16,21 20-16,-21-20 0,43-43 15,-43 63-15,21 22 0,-21-1 16,22-20-16,-22 21 0,85-64 15,-64 85-15,-21-1 16,0 1-16</inkml:trace>
  <inkml:trace contextRef="#ctx0" brushRef="#br0" timeOffset="13160.5">6223 3683 0,'0'-21'0,"0"42"0,0-63 0,0 21 31,21 21-15,-21 21-16,0 0 0,0 0 15,0 21-15,0-20 0,0 41 16,21-21-16,-21 22 0,0 21 0,0-22 15,21 22-15,-21 84 16,0-84-16,0-1 0,0 1 0,22 106 16,-22-86-16,0-20 0,0 21 15,0-21-15,0-1 0,0 86 16,-22-107-16,22 1 0,-21 105 16,21-148-16,0 0 15,0 0-15,0-42 16,0 0-16,0-21 0,0-1 15,21-62-15,-21 41 0,0 1 16</inkml:trace>
  <inkml:trace contextRef="#ctx0" brushRef="#br0" timeOffset="13497.16">6244 3916 0,'0'0'0,"0"-42"0,0 20 16,-21-20-16,21 21 0,0 0 15,0-22-15,0 22 0,21 0 16,0 0-16,0 0 0,22 0 0,-1-1 16,0 1-16,1 0 0,84 21 15,-85-21-15,22 21 0,41 21 16,-41-21-16,-1 42 16,-41 1-16,-22-22 0,0 42 15,-22-20-15,1-1 0,-21-21 16,0 22-16,-22-22 0,-42 42 15,64-20-15,-22-22 16,-20 21-16,41-21 16,22-21-16,-21 21 0,21-21 15,0 0-15,21-21 16,21 0 0,0 0-16,0 0 0,64-22 15,-43 22-15,0 0 0</inkml:trace>
  <inkml:trace contextRef="#ctx0" brushRef="#br0" timeOffset="14031.98">7789 3683 0,'0'0'0,"0"-21"0,0 0 15,0 0-15,0-1 16,-21 1-16,0 0 0,0 0 15,0 21-15,-1-21 0,-20 21 16,21 0-16,-21 0 0,20 0 0,-20 0 16,0 0-16,21 21 0,-22 0 15,22 0-15,-64 43 0,64-43 16,-21 21-16,21 1 0,-22-1 16,22 0-16,-21 43 15,42-43-15,0-21 0,0 22 0,0-22 16,0 21-16,21-21 15,0 1-15,0-22 0,1 0 0,-1 0 16,21 0-16,0-22 0,22-20 16,-22 21-16,1 0 0,-1-22 15,0 22-15,1-21 0,62-64 16,-83 64-16,-1-1 16,21 22-16,-21-21 0,0-22 15,1 43-15,-22 0 16,0 42-1,0 0-15,0 1 0,-22-1 16,1 0-16,21 21 0,-21-21 16,21 64-16,0-64 15,0 22-15,0-1 0,0-21 16,0 21-16,0-20 0,0 20 0,0-21 16,0 0-16,0 0 0,0 1 0,21-22 31,0 0-31,1 0 0,-1-22 15,0 1-15,21 0 0,-21 0 16</inkml:trace>
  <inkml:trace contextRef="#ctx0" brushRef="#br0" timeOffset="14464.49">8509 3598 0,'21'-21'0,"-42"42"0,84-63 0,-41 42 0,-1-21 15,-21 0-15,-21 21 31,-1 0-31,1 0 0,0 0 0,-21 21 16,21-21-16,-22 21 0,1 0 16,21 0-16,0 1 0,-22-1 0,43 0 15,-21 0-15,21 0 16,0 43-16,0-43 16,21 0-16,22-21 0,-1 0 15,0 21 1,1-21-16,-22 0 0,0 21 0,21-21 15,-21 22-15,1-22 0,20 21 16,-21-21-16,0 21 0,0 0 0,-21 0 16,0 0-16,0 1 15,0-1-15,-21 0 0,-21-21 16,21 21-16,-22 0 0,22-21 0,-63 21 16,41-21-16,-20 0 15,20 0-15,1 0 0,0 0 0,-22 0 16,43-21-16,-21 21 15,21-21-15,-1 21 0,22-21 16,-21 0-16,21 0 16,21 21-1,1 0-15,-1-22 0,0 22 0,0-21 16,21 0-16,22 0 0</inkml:trace>
  <inkml:trace contextRef="#ctx0" brushRef="#br0" timeOffset="14804.05">9483 3027 0,'0'0'0,"0"-21"0,0 0 0,-22 21 31,1 21-31,21 0 0,-21 0 0,0 21 15,0 1-15,21-1 0,-21 22 16,-1-22-16,1 21 0,0 1 0,21-1 16,-21 1-16,0-22 0,0 22 0,-1 42 15,1-64-15,21 0 16,0-21-16,-21 22 0,0-1 16,21-21-16,0 22 0,0-22 15,0 0-15,21-21 31,0 0-31,-21-21 16,21 21-16,1-21 0,-1-1 0,0 1 16,0 0-16</inkml:trace>
  <inkml:trace contextRef="#ctx0" brushRef="#br0" timeOffset="15217.64">9546 3768 0,'42'21'31,"-20"-21"-31,-1 0 16,0 0-16,0 0 0,0 0 15,0-21-15,43 0 0,-43 21 16,21-22-16,-20 1 0,20 21 16,-21-21-16,43 0 0,-43 0 15,-21 0-15,21-1 0,-21 1 16,0 0-16,0 0 15,-21 21-15,0 0 16,-1 0-16,1 0 0,-42 0 16,42 0-16,-22 21 0,22 0 15,0 0-15,-21 22 0,-1-1 16,22 0-16,0-20 0,0 20 0,21-21 16,0 21-16,0 22 15,0-22-15,0-21 16,0 1-16,21-22 0,0 21 0,21 0 15,22-21-15,-22 0 0,1 0 16,-1 0-16,0 0 0,-21 0 16,64-42-16,-43 20 0,-20 22 15,20-21-15,-21 0 0,21 0 16,1-43-16,-22 43 0</inkml:trace>
  <inkml:trace contextRef="#ctx0" brushRef="#br0" timeOffset="15568.52">8996 3217 0,'-21'0'0,"42"0"15,-64 0-15,65 0 16,-1 0-16,21 0 16,0 0-16,22-21 0,-22 21 15,22 0-15,-1-21 0,1 21 0,-1 0 16,22 0-16,-22-21 0,1 21 16,-1 0-16,43 0 15,-63 0-15,-1 0 0,0 0 0,-21 0 16,1 0-16,-1 0 15</inkml:trace>
  <inkml:trace contextRef="#ctx0" brushRef="#br0" timeOffset="19864.4">12848 3662 0,'0'-21'32,"0"0"-17,0-1-15,0 1 16,0 0-16,0 0 0,0 0 16,0 0-16,-21-1 15,21-20-15,-42 21 0,20 0 0,-20 0 16,21-1-16,-21 22 0,-43-21 15,43 21-15,-1 0 0,-63 21 16,64 1-16,0 20 0,-64 21 16,64 1-1,-1-22-15,1 1 0,0-1 0,20 21 16,-20 22-16,42-43 16,0 1-16,0 41 0,42-62 15,-20-1-15,20 0 16,0 0-16,1 0 0,-1-21 0,0 0 15,1 0-15,20-21 0,22-21 16,-43 21-16,0-1 0,64-62 16,-63 41-16,-1 1 0,64-64 15,-64 43-15,0-22 0,1 22 16,-1-22-16,-21 21 0,22 1 16,-22-1-16,-21 1 0,0-1 15,21 22-15,-21 0 0,0 21 0,0-43 16,0 43-1,-21 21-15,21 21 16,-21-21-16,21 42 0,-43 22 16,22-22-1,21 22-15,-42 63 0,21-43 0,21-20 16,-43 63-16,22-64 16,21 1-16,0-22 0,0 1 0,0-1 15,0 0-15,0 1 16,21-1-16,-21-21 0,64 21 15,-43-42-15,21 0 0,1 0 16,-1 0-16,0 0 0,1 0 0,-1-21 16,0 0-16,1 0 0,41-21 15,-41 20-15,-1-20 0,0 21 16,-21-21-16,1 20 0,20-41 16,-42 42-16,0 0 0,0-22 15,-21 43-15,0 0 16,-1 0-16,-20 0 0,21 0 15,0 0-15,-22 21 0,22 1 16,0-1-16,63-21 31,-20 0-31,-1 0 16,21 0-16,0-21 0,-20-1 16,20 22-16,0-21 0,-21 0 0,22 21 15,-1-21-15,-21 21 16,0 0-16,1 0 0,-1 0 15,0 0-15,-21 42 16,0-21-16,0 1 16,0-1-16,0 0 0,0 21 0,0 1 15,-21-1-15,21-21 16,0 0-16,0 22 0,0 20 16,0-42-16,21 0 0,0-21 15,-21 22-15,21-22 0,22 0 16,-1 0-16,-21 0 0,0 0 15,22 0-15,-22-22 0,21 1 16,0-21-16,-20 21 0,-1 0 16,21-43-16,-21 22 15,-21-1-15,21 22 0,-21-21 16,0 0-16,0-1 0,0 22 0,0 0 16,0 42-1,0 0-15,0 0 16,0 22-16,0-22 15,-21 21-15,21-21 0,0 22 0,0-22 16,0 0-16,0 21 0,0-20 16,-21-1-16,21 0 0,0 0 0,0 0 15,-21 0-15,21 1 0,0-44 32,0 1-32,21 0 15,-21 0-15</inkml:trace>
  <inkml:trace contextRef="#ctx0" brushRef="#br0" timeOffset="20060.91">14245 3387 0,'-21'0'16,"0"0"-16,0 0 15,-1 0 1,44 0 15,-1 0-15,0 21-16,0-21 0</inkml:trace>
  <inkml:trace contextRef="#ctx0" brushRef="#br0" timeOffset="20492.24">14584 3598 0,'0'0'0,"0"-21"16,0 0-1,0 0-15,0 0 16,21 0 0,0 21-16,0 0 15,0 0-15,1 0 0,-1 0 0,0 21 16,0 0-16,0 0 0,0 21 15,-21-20-15,22 20 0,-1-21 16,0 21-16,-21-20 0,0 20 16,0-21-16,0 21 0,0-20 0,0-1 15,0 0-15,0 0 0,0 21 16,0-63 15,0 0-31,0 0 0,0 0 16,21 0-16,-21-1 0,21 1 0,-21-21 15,0 21-15,0-22 0,21 22 0,1-21 16,-22 21-16,0 0 16,21-22-16,0 22 0,0 0 0,21-21 15,-20 42 1,-1-22-16,0 22 0,0-21 16,0 21-16,0 0 0,1 0 15</inkml:trace>
  <inkml:trace contextRef="#ctx0" brushRef="#br0" timeOffset="20848.21">15219 3768 0,'0'0'15,"0"21"-15,21 0 16,-21 0-16,21-21 16,0 0-16,0 0 0,1 0 0,-1 0 15,0-21-15,0 0 0,0 0 16,22 21-16,-22-21 0,21-1 0,-21 1 15,0-21-15,22 21 0,-43 0 16,21-1-16,-21 1 0,0 0 0,0 0 16,0 0-16,0 0 0,-21 21 15,0 0-15,-1 0 16,1 21-16,0 0 0,0 0 0,-21 0 16,20 0-16,1 22 15,0-22-15,0 21 0,0-21 0,21 22 16,-21-22-16,21 42 15,0-41-15,0 41 16,21-42-16,0-21 0,21 21 16,-21-21-16,1 0 0,20 0 15,-21 0-15,0 0 0,64-42 16,-64 42-16,0-21 16,0 0-16</inkml:trace>
  <inkml:trace contextRef="#ctx0" brushRef="#br0" timeOffset="21214.34">15811 3620 0,'0'0'16,"22"0"-16,-22-22 0,21 22 16,-21-21-16,0 0 0,21 0 15,0 21-15,0 0 0,-21-21 16,21 21-16,1 0 0,-1 0 0,0 0 16,0 0-16,0 0 0,0 0 0,1 21 15,-22 0-15,21 0 0,0 0 16,0 1-16,0-1 0,-21 21 15,0-21-15,21 0 0,-21 43 16,0-43-16,0 0 0,0 0 16,0 1-16,-21-1 0,0 0 0,21-42 62,0 0-62,0-1 0,0 1 0,0 0 16,0 0-16,0 0 0,21-22 0,0 1 15,1 0-15,-1 21 16,0-22-16,0 22 0,21-21 16,-20 21-16,20-1 15,-21 1-15,0 21 0,0-21 16,22 21-16</inkml:trace>
  <inkml:trace contextRef="#ctx0" brushRef="#br0" timeOffset="23723.69">16912 3302 0,'0'0'0,"-21"0"16,21-21-16,21 21 62,0-21-62,0 0 0,22 21 0,-1-22 16,0 1-16,1 0 0,-1 0 15,22 0-15,-22 0 0,21-1 16,-20 1-16,-1 0 0,-21 0 0,0-21 16,1 20-16,-22 1 0,0 0 15,0 0-15,-22 0 0,-20 21 0,0 0 16,-1-21-16,1 21 0,-21 0 15,-1 0-15,22 21 0,-1 0 0,-20 0 16,21 0-16,-1 0 0,22 22 16,-42 41-16,41-62 0,1 41 15,0-21-15,21 1 0,0-1 16,0-21-16,0 22 0,0-1 0,21-21 16,0 0-16,1 0 0,-1 1 15,0-1-15,21-21 0,-21 0 16,22 0-16,-1 0 0,-21 0 0,22 0 15,-22 0-15,0 0 0,-21-21 16,0-1-16,-21 22 16,-22 0-16,22 0 15,-21 0-15,0 0 0,20 0 0,-20 0 16,0 22-16,21-1 0,-1 0 0,-20 21 16,21-21-16,0 22 0,-22 20 15,43-20-15,0-22 0,0 21 16,0 0-16,0 1 0,0 20 15,0-42-15,43 64 16,-22-85-16,0 0 16,0 21-16,0-21 0,1 0 15,62-42-15,-63 21 16,22-22-16,-22 22 16,42-85-16,-41 85 15,-1-21-15,0 0 0,21 20 16,-21-20-16,43 0 15,-43-1-15,21 22 0,-20 0 0,20 21 16,-21-21-16,43 21 16,-43 0-16,0 0 0,0 0 0,0 21 15,-21 0-15,0 0 0,0 22 16,0-22-16,0 21 0,0 22 16,-21-43-16,0 21 15,0-21-15,0 1 0,-1 20 0,1-21 16,21 0-16,0 0 0,-21 1 0,21-1 15,0-42 1,21 21 0,0-22-16,1 1 0,-1 0 15,21-21-15,-21 21 0,22-1 0,-22-20 16,21 0-16,0 21 16,-20-22-16,62-20 0,-63 20 15,1 22-15,-1-21 0,0 21 16,-21 0-16,21-1 15,-42 22 1,0 0-16,0 22 0,-1-1 16,1 0-16,0 0 0,0 0 0,0 22 15,0-22-15,-22 63 16,22-62-16,0 20 0,21 0 0,0-21 16,0 22-16,0-22 0,0 42 15,21-41-15,0-1 0,22-21 16,-1 0-16,0 0 0,-21 0 15,22 0-15,-1-21 0,0-1 16,22 1-16,-22 0 0,1 0 0,-1 0 16,21-22-16,-41 22 15,20-21-15,0 21 0,-21-22 0,1 22 16,-1-21-16,-21 21 0,0 0 16,0-22-16,-21 43 15,-1 0-15,-41 0 0,42 0 16,-22 43-1,22-22-15,0 0 0,0 0 0,0 21 16,21-20-16,0 41 16,0-42-16,0 22 0,0-22 0,0 0 15,21 0-15,0 0 0,21 22 16,-20-43-16,-1 0 0,42 0 16,-42 0-16,22 0 0,20-22 15,-20 1-15,-22 0 16,21 0-16,-21 0 0,106-85 15,-106 64 1,22-22-16,-1 43 0,-21-21 16,22-1-16,-22 43 15,-21-21-15,21 21 0,0 0 16,-21 21 0,0 0-1,0 1-15,0-1 16,0 0-1,0-42 32,0 0-47,0-1 0,0 1 16,0 0-16,0 0 16,-21 21 15,0 0-31,0 0 0,-1 21 15,22 0-15,-21 0 16,0 1-16,0-1 0,0 0 0,0 21 16,21-21-16,-22 43 0,1-43 15,21 43-15,0-43 16,0 42-16,21-63 16,1 21-16,-1-21 0,0 0 15,85 0-15,-85 0 16,21 0-16,1-21 0,-1 0 15,43-21 1,-43 21-16,-21-22 0,0 22 16,0 0-16,1 0 0,41-64 15,-42 64-15,-21 0 0,0 0 16,21 21-16,-21-22 16,-21 44-1,0-1-15,0 0 16,0 0-16,21 0 0,0 0 15,-21 1-15,-1-1 0,22 0 16,0 0-16,0 0 0,0 0 0,0 1 16,22-1-1,-1-21-15,0 0 16,0 0-16,0 0 0,22 0 0,-22 0 16,0-21-16,21 21 0,-21-22 15,1 1-15,20-21 16,-21 21-16,0-22 0,0 22 0,1 0 15,-1-21-15,21-1 16,-42 22-16,0 0 0,0 0 16,0 0-16,0 42 31,0 0-31,-21 0 16,0 0-16,0 22 0,21-22 0,-22 0 15,22 0-15,0 0 0,0 43 16,0-43-16,0 0 15,0 0-15,0 1 0,22-22 16,-1 21-16,21-21 16,-21 0-16,0 0 0,64 0 15,-64-21-15,0-1 16,22 1-16,-22 0 0,0 0 16,21-85-16,-20 64 15,-1-1-15,0-20 0,-21-1 16,0 1-16,21-43 0,0 43 15,-21-1-15,0 22 16,0-1-16,0 1 0,0 0 16,0 21-16,0 42 31,0 0-31,0 21 0,-21 1 0,0-1 16,0 21-16,21-20 0,-21 20 15,-1 1-15,22-22 0,0 22 0,-21-22 16,21 0-16,-21 1 0,21-1 15,0 21-15,0-41 0,0-1 16,0 0-16,0 0 0,0 0 16,21-21-1,0 0-15,-21-21 16,0 0-16,22 0 0,-22 0 16,0-1-16</inkml:trace>
  <inkml:trace contextRef="#ctx0" brushRef="#br0" timeOffset="23920.8">19770 3429 0,'21'0'16,"0"0"0,0 0-16,0 0 0,0 0 15,1 0-15,-1 0 0,0 0 16,0 0-16,21 0 0,-20-21 0,-1 21 15,0 0-15,0 0 0,0 0 16,0 0-16,1 0 16</inkml:trace>
  <inkml:trace contextRef="#ctx0" brushRef="#br0" timeOffset="24467.71">20489 3641 0,'21'0'16,"1"0"-16,-1 0 16,-21-21-1,21-1-15,0 22 0,-21-21 0,0 0 0,0 0 16,0 0-16,0-22 16,0 22-16,0 0 0,0 0 15,-21 0-15,0 21 0,-22 0 16,22 0-16,0 0 0,0 0 15,-21 21-15,20 0 0,1 0 0,0 0 16,0 22-16,-21-22 0,42 21 16,-22-21-16,1 22 0,21-22 0,-21 21 15,21-21-15,0 1 0,0-1 16,0 0-16,0 0 0,0 0 0,21-21 16,0 0-16,1 21 0,-1-21 0,0 0 15,0 0-15,0 0 0,0 0 16,1-21-16,20 0 0,-21 0 15,21 0-15,-20 0 0,-1-1 16,0 1-16,0-21 0,21-22 16,-20 43-16,-22-42 15,0 42-15,21-1 0,-21 1 0,0 0 16,0 42 0,0 0-16,-21 1 0,21-1 15,0 21-15,-22-21 0,22 22 0,-21-22 16,21 0-16,-21 21 0,21 1 15,0-22-15,0 21 16,0-21-16,21-21 16,0 0-1,22 0-15,-22 0 16,0-21-16,0 0 0,0 0 16</inkml:trace>
  <inkml:trace contextRef="#ctx0" brushRef="#br0" timeOffset="24972.55">20934 3175 0,'0'-42'0,"0"84"0,0-105 0,0 41 16,0 1-16,0 0 0,0 42 31,0 0-15,0 1-16,-21 20 0,21 0 0,-22 1 15,22-1-15,0 21 0,-21-20 16,21-1-16,0 0 0,0 1 0,0-1 15,0 0-15,-21-20 0,21 20 16,0-21-16,0 0 0,-21 0 0,21 1 16,0-1-16,0-42 31,0-1-15,0 1-16,0 0 15,21 0-15,0 0 0,-21-22 16,21 22-16,1 0 15,-1 0-15,0 0 0,0 0 0,43-22 16,-43 22-16,21 21 16,-21 0-16,22 0 0,-1 0 15,-21 21-15,0 22 16,-21-22-16,21 0 0,-21 42 16,0-41-16,0-1 0,-21 21 15,0-21-15,-21 0 0,-22 22 16,43-22-16,-64 0 15,64-21-15,-21 0 16,21 0-16,0 0 0,-1 21 0,1-21 16,21-21 15,0 0-31,21 21 0,1-21 0,-1 0 16,0-1-16</inkml:trace>
  <inkml:trace contextRef="#ctx0" brushRef="#br0" timeOffset="25268.71">21526 3048 0,'0'0'0,"0"21"31,0 0-31,0 1 16,0 20-16,0 0 0,-21 1 15,0 41-15,21-41 0,-21-1 16,21 21-16,0-20 0,0-1 0,-21-21 16,21 22-16,0-22 0,-21 21 15,21-21-15,0 0 0,0 1 0,0-1 16,21-21 15,0 0-15,-21-21-16,0-1 0,21 22 15,0-21-15</inkml:trace>
  <inkml:trace contextRef="#ctx0" brushRef="#br0" timeOffset="25973.17">21569 3620 0,'21'0'16,"0"0"-1,0 0 1,0 0-16,1 0 0,-1-22 15,0 1-15,0 21 16,0-21-16,-21 0 0,0 0 16,0 0-16,0-1 15,0 1-15,0 0 16,-21 21 0,0 0-16,0 0 0,0 21 15,-1 0-15,22 1 0,-21-1 16,21 0-16,0 0 0,-21 0 15,0 0-15,21 1 0,0-1 16,0 0-16,0 0 0,-21 0 16,21 0-16,0 1 0,0-1 15,0 0-15,0 0 0,21-21 16,-21 21 0,21-21-16,0 0 0,0 0 0,1 0 15,-1 0-15,0 0 0,42 0 16,-20-21-16,-22 21 0,21-21 15,-21 21-15,22-21 0,41-43 16,-41 43-16,-22-21 16,0 21-16,0-22 0,0 22 15,-21-42-15,22 41 0,-22 1 16,0 0-16,-22 21 16,1 0-1,0 21-15,0 0 16,0 1-16,0-1 0,-1 21 15,1-21-15,0 22 0,21-22 16,-21 0-16,21 0 0,0 21 16,0-20-16,0-1 0,21 0 15,0-21 1,-21 21-16,21 0 0,-21 0 16,-21 1 15,0-22-31,0 0 0,0 0 15,0 0-15,-1 0 16,22 21-16,-21-21 31,0 0-15,0 0 0</inkml:trace>
  <inkml:trace contextRef="#ctx0" brushRef="#br0" timeOffset="30652.38">8594 6011 0,'21'0'15,"-21"-21"-15,0 0 0,21 0 16,-21 0 0,0 0-16,0-1 0,0 1 0,0 0 15,0 0-15,0 0 0,-21-22 16,0 22-16,-1 0 0,1 0 0,0 0 15,0 0-15,-21 21 0,20-22 0,-20 22 16,-43 0 0,43 0-16,0 22 0,-1-1 0,1 0 15,0 0-15,-1 0 0,1 22 16,0-1-16,21-21 0,-22 21 0,1 43 16,21-43-16,0 43 15,21-64-15,0 22 0,0-1 16,0-21-16,21 0 0,0 0 0,42 22 15,-41-43-15,20 0 16,-21 0-16,21 0 0,1 0 0,84 0 16,-85-21-16,0-1 15,1 1-15,-22-21 0,21 21 16,22-64-16,-43 43 16,21-22-16,1-42 0,-43 43 15,21-22-15,-21 22 0,21-1 16,-21 1-16,21-1 0,-21 1 0,0-1 15,0 22-15,0 0 0,0-1 16,0 22-16,0 0 0,0 0 0,0 42 16,0 0-16,-21 0 15,0 22-15,0-1 0,-1 21 16,1 1-16,0-1 0,-21 86 16,42-86-16,-21 1 0,21-1 15,-22 1-15,22-22 0,0 0 0,0 22 16,0-43-16,0 21 0,22 1 0,-1-22 15,0 0-15,0 0 0,0-21 16,0 0-16,1 0 0,20 0 16,-21 0-16,21 0 0,-20-21 0,20 0 15,0 0-15,-21-1 0,22 1 16,-22-21-16,0 0 0,0 20 0,0-20 16,1 21-16,-1-21 0,-21 20 15,0 1-15,21-21 0,-21 63 31,0 0-31,0 0 0,0 1 16,0-1-16,0 21 0,-21 0 16,21-20-16,-21-1 0,21 0 15,-22 0-15,22 0 0,0 0 16,0 1-16,0-1 16,0 0-1,0-42 1,0 0-1,0-1-15,22 22 0</inkml:trace>
  <inkml:trace contextRef="#ctx0" brushRef="#br0" timeOffset="30844.71">9017 5609 0,'-21'0'0,"42"0"0,-63-21 0,42 0 0,-22 21 15,1-21 1,42 21 15,1 21-15,-22 0-16,21-21 0,0 0 0,0 21 16</inkml:trace>
  <inkml:trace contextRef="#ctx0" brushRef="#br0" timeOffset="31300.79">9377 5842 0,'-21'0'16,"21"-21"-16,0 0 15,0 0-15,0-1 16,0 1-16,0 0 15,21 0-15,0 21 0,-21-21 0,21 0 16,0 21-16,0 0 16,1 0-16,-1 0 0,0 0 0,0 21 15,0 0-15,0 0 0,22 43 16,-22-43-16,0 0 0,-21 21 16,0-21-16,0 22 0,0 41 15,0-62-15,-21-1 16,0 0-16,0 0 0,-1 0 0,22 0 15,-21 1-15,0-22 0,0 0 16,21-22 0,0 1-1,0 0-15,0 0 0,0 0 16,0-22-16,21 22 0,0 0 16,-21-21-16,21 21 0,1-1 15,-1-20-15,0 21 0,0 0 0,21 0 16,-20-1-16,-1 1 0,0 21 15,21-21-15,-21 0 0,22 21 0,-22-21 16,0 21-16,0 0 0,22 0 16</inkml:trace>
  <inkml:trace contextRef="#ctx0" brushRef="#br0" timeOffset="31679.92">10181 5884 0,'0'0'15,"21"0"-15,0 0 16,1 0-16,-1 0 16,0 0-16,0-21 0,0 0 15,0 21-15,1-21 0,-1 0 16,0 0-16,0-22 0,-21 22 16,21 0-16,-21 0 0,0 0 15,0-1-15,0 1 0,0 0 16,-21 21-16,0 0 15,-21 21 1,-1 0-16,22 1 0,-21 20 16,21 0-16,-1-21 0,-20 64 15,21-64-15,21 22 0,-21-1 16,21-21-16,0 21 16,0-20-16,0-1 0,21 0 15,0-21-15,0 0 0,43 21 16,-43-21-16,0 0 15,0 0-15,0 0 0,22 0 0,-1 0 16,0-21-16,-20 0 0,-1 21 16,21-21-16</inkml:trace>
  <inkml:trace contextRef="#ctx0" brushRef="#br0" timeOffset="33064.29">10943 5736 0,'0'-42'16,"0"84"-16,0-105 0,0 42 0,0-1 15,0 1-15,0 0 16,-21 21-16,0-21 0,0 21 16,-1 0-16,1 21 15,0 0-15,0 0 0,0 1 16,21 20-16,-21-21 0,-1 21 16,22-20-16,-21 20 0,21 21 15,0-20-15,0-22 0,0 0 0,0 0 16,0 22-16,0-22 15,0 0-15,21-21 0,1 0 0,-1 21 16,21-21-16,-21 0 0,22 0 16,-22 0-16,21 0 0,-21-21 15,22 21-15,-1-21 0,-21 0 0,21-1 16,43-83-16,-43 62 16,-20-20-16,-1 20 0,0-20 15,0-1-15,21-41 0,-20 62 16,-22-20-16,0 42 0,0-22 15,21 1-15,-21 21 0,0 0 16,0-1-16,0 1 0,0 0 0,0 42 31,0 0-31,0 1 0,0-1 16,-21 21-16,21-21 0,0 22 16,0-1-16,-22 21 0,22-20 15,-21 20-15,21-20 0,-21-1 0,21 21 16,0-20-16,0-1 0,0 0 15,0 1-15,0-22 0,0 21 0,21 1 16,0-22-16,1-21 16,-1 21-16,0-21 0,21 0 0,-21 0 15,43 0-15,-43 0 0,43-42 16,-43 20-16,21 1 16,-21-21-16,0 0 0,1-1 15,20-41-15,0 20 16,-21 1-16,1-1 0,-22 22 0,21-22 15,0 1-15,0-43 16,-21 64-16,0 20 0,0-20 0,21 21 16,-21-21-16,0-1 15,0 64 1,-21 1-16,21-1 0,-21 0 16,0 21-16,0 1 0,21-1 0,0 0 15,-22 22-15,-20 84 16,42-85-16,0-20 0,0-1 15,0 22-15,-21-22 0,21 0 16,0 1-16,0-22 0,0 21 16,0-21-16,0 0 0,0 1 0,21-1 15,0-21-15,0 0 0,22 0 16,20 0-16,-20 0 0,-22 0 16,21-21-16,0 21 0,-20-22 0,20 1 15,-21-21-15,0 21 0,22 0 16,-22-22-16,0 1 0,-21 21 15,21 0-15,-21-1 16,0 1-16,0 0 0,0 42 31,0 0-31,-21 1 0,21-1 16,-21 0-16,21 21 0,0-21 16,0 1-16,0-1 0,0 21 0,0-21 15,0 0-15,0 1 16,0-1-16,21-21 0,0 21 15,0-21-15,0 0 0,64 0 16,-43-21-16,-20 0 16,-1-1-16,0 1 0,0 0 0,21-42 15,-42 41 1,22-20-16,-1 0 0,-21 21 16,0-43-16,0 43 15,0 0 1,0 63 15,0-21-31,0 0 0,0 1 0,0-1 16,0 0-16,-21 21 0,-1 22 15,1-22-15,0-21 0,21 22 16,-21-1-16,0 0 0,-22 64 16,22-64-16,0 22 0,21-1 0,-42 86 15,42-86-15,-21 22 16,21-22-16,0 1 0,0 20 15,0 1-15,0-21 0,0 20 0,0 1 0,0 63 16,0-63-16,21-22 16,-21 22-16,21-22 0,-21 1 15,0-22-15,0 22 0,0-1 0,0-20 16,0 41-16,-21-63 0,0 22 16,-1-22-16,1 0 0,0-21 0,0 0 15,0 0-15,0 0 0,-1 0 16,1 0-16,-21-21 0,42 0 15,-21-22-15,-22-20 16,43 42-16,0-22 0,-21-62 16,0 62-16,21-20 0,-21-1 15</inkml:trace>
  <inkml:trace contextRef="#ctx0" brushRef="#br0" timeOffset="33376.22">10753 5461 0,'0'0'0,"21"-21"31,0 0-31,0 21 0,0 0 0,22 0 0,-22 0 15,21 0-15,-21 0 16,22 0-16,-1-21 0,0 21 0,1 0 16,-1 0-16,0 0 0,43 0 15,-43 0-15,1-22 0,-22 22 16,21 0-16,-21 0 0,22 0 16,-22 0-16,-21 22 15,-21-1-15,-22 0 16</inkml:trace>
  <inkml:trace contextRef="#ctx0" brushRef="#br0" timeOffset="33555.68">6244 8784 0,'0'0'0,"-42"43"0,21-22 0,-1 0 0</inkml:trace>
  <inkml:trace contextRef="#ctx0" brushRef="#br0" timeOffset="34249.64">6265 8446 0,'0'0'16,"0"-22"-16,0 1 0,-21 0 0,0 0 15,21 0-15,0 0 16,0-1-16,-21 22 0,21-21 0,-21 0 16,-1 0-1,1 21-15,0 0 0,0 0 16,0 0-16,-22 21 0,-41 21 15,41 1-15,-20-22 0,21 21 0,-22-21 16,-84 85 0,127-63-16,0-1 0,-1 0 0,22-21 15,0 22-15,0 20 16,0-42-16,22 1 0,62-1 16,-41-21-16,-1 0 0,21 0 15,-20 0-15,20 0 0,85 0 16,-105 0-16,-22 0 0,21-21 15,-63 21 1,-21 0 0,-1 0-16,1 0 0,-21 0 0,-1 21 15,22 0-15,-22-21 0,1 21 16,20 0-16,-20 22 0,21-22 0,20 0 16,1 0-16,0 0 0,0-21 15,21 21-15,0 22 0,21-43 16,0 0-16,43 0 0,-22 0 15,22 0-15,-22 0 0,21-21 16,22-1-16,-21 1 0,63 0 16,-64 0-16,-21 0 0,1 0 15,-22 21-15,21 0 16,-63 21 0,0 0-16,-21 0 0,-1 0 15,1 0-15,0 22 0,-22-22 0,-42 64 16,43-43-16,-107 85 15,107-85-15,21 22 16,20-22-16,-20 0 0,21 128 16,21-149-16,0 0 15,0 0-15,0 0 0,63 1 16,-41-22 0,-1 0-16,21 0 0,-21-22 0,0 1 15,1 0-15,-22 0 0</inkml:trace>
  <inkml:trace contextRef="#ctx0" brushRef="#br0" timeOffset="34836.35">1863 11049 0,'-22'-21'0,"44"42"0,-65-42 15,22 0-15,0 21 16,0 0-16,0 21 16,21 0-16,-22 0 0,22 22 15,-21 62-15,0-41 0,21-1 16,0 1-16,0 21 0,-21-22 16,0 85-16,0-84 15,21-1-15,-22 1 0,1-1 0,0 1 16,21-22-16,0 0 15,-21 1-15,21-22 0,-21 21 16,21-21-16,0-42 16,0 0-1,21-21-15,-21-1 0,21 1 0,-21 0 16,21-22-16</inkml:trace>
  <inkml:trace contextRef="#ctx0" brushRef="#br0" timeOffset="35030.24">1524 11155 0,'0'0'0,"0"-42"0,-21 42 16,21-22-16,0 1 0,0 0 16,21 21-16,0-21 15,43 0-15,-1 21 0,-21-21 16,43 21-16,-21 0 16,-22-22-16,0 22 0,1 0 0,-1 0 15,0 0-15,-21 0 0,1 22 16,-1-22-16,-21 42 0,0-21 15,-21 21-15,-43 22 0</inkml:trace>
  <inkml:trace contextRef="#ctx0" brushRef="#br0" timeOffset="35212.12">1566 11621 0,'0'0'0,"-21"21"0,21 0 0,0 0 15,0 0-15,0 0 16,21-21-16,0 0 0,1 0 15,-1 0-15,21 0 0,-21 0 16,22 0-16,-22-21 0,21 21 0,22-42 16,-22 42-16,-21-21 15,43 0-15,-22 21 16,-21 0-16</inkml:trace>
  <inkml:trace contextRef="#ctx0" brushRef="#br0" timeOffset="35566.93">2222 11769 0,'0'0'0,"-21"21"0,21 0 16,-21 0-16,21 0 0,21-21 31,0 0-31,1 0 16,20-21-16,-21 0 0,21 0 16,1 0-16,-1 0 0,0-1 0,22-20 15,-22 0-15,1 21 0,-22-22 16,0 22-16,-21 0 0,0-21 15,0 20-15,0 1 0,-21 21 16,0 0-16,-22 0 0,22 0 16,-42 0-16,20 21 0,1 22 15,-43 20-15,43-20 16,-22 41-16,43-41 0,21 20 16,0-21-16,0 1 0,0 20 15,0-42-15,43 43 0,-1-43 16,-21 0-16,21-21 0,22 0 15,-22 0-15,85 0 16,-84-21-16,20 0 0,43-43 16,-64 22-16,22 21 0,-22-21 15,0-1-15</inkml:trace>
  <inkml:trace contextRef="#ctx0" brushRef="#br0" timeOffset="36071.64">3196 11599 0,'0'0'0,"0"-42"0,21 21 0,-21 0 0,21-22 15,-21 22-15,-21 42 31,0 1-31,21-1 0,0 21 16,-21 0-16,0-20 0,21 20 16,-21 0-16,21 1 0,0-22 0,-22 21 15,22 0-15,-21-20 0,21 20 16,0 0-16,0-21 16,21-21-1,1 0-15,-1-21 0,0 0 16,0 0-16,21 0 0,1-22 15,-1 1-15,-21 21 0,22-21 16,-22-1-16,0 22 0,42-42 16,-41 41-16,-1 1 0,-21 0 15,21 21-15,-21 21 16,0 0-16,0 1 0,0 20 16,0-21-16,-21 43 15,21-22-15,-21-21 0,21 21 0,0 1 16,0-22-16,0 0 0,21 0 15,21 22-15,-21-43 0,22 21 0,41-21 16,-41 0-16,-1 0 16,21 0-16,-20-21 0,105-43 15,-106 43-15,1-21 16,-22-1-16,21 22 0,-21-21 0,0-1 16,-21 1-16,0 0 0,0-1 15,-21 1-15,-21-43 0,21 64 16,-22-21-16,22 21 0,-21 21 15,21-21-15,-43-1 0,43 22 16,0 0-16,0 0 16,21 22-16,0-1 15,0 0-15</inkml:trace>
  <inkml:trace contextRef="#ctx0" brushRef="#br0" timeOffset="36481.41">5821 11367 0,'0'0'0,"-21"-22"0,-22 1 15,22 0-15,0-21 0,21 21 16,0-43-16,0 43 15,0 0-15,0 0 0,0-1 16,0 44 0,0 20-16,0-21 15,0 21-15,0 22 0,0-22 16,0 22-16,21-1 0,-21 22 0,0-22 16,21 22-16,-21-21 0,0 41 0,0-20 15,0 0-15,0-1 0,0 1 16,-21 21-16,0-21 0,0-22 0,0 85 15,21-63-15,0-43 0,0 64 16,0-85-16,0 43 16,21-64-1,0 0-15,-21-21 0,0-1 16,0 1-16,0-21 0,21 0 16,0-64-16,-21 42 0</inkml:trace>
  <inkml:trace contextRef="#ctx0" brushRef="#br0" timeOffset="36768.24">5651 11430 0,'0'0'0,"-21"-63"0,21 20 0,0-41 15,0 41-15,0 22 0,0-21 16,21 21-16,1-1 0,41-20 16,-21 42-16,-20-21 0,20 21 0,43 0 15,-22 0-15,-21 0 16,1 21-16,-22 0 0,21 22 0,-21-22 15,1 42-15,-22-20 0,0-1 0,0 0 16,0 22-16,-22-22 0,-20 0 16,-21 22-16,20-22 0,1-21 15,-43 22-15,64-22 0,-21-21 16,21 0-16,21 21 0,0-42 31,21 21-31,0-21 0,0 0 16,0-1-16,22 1 0,-22 0 15,21 0-15</inkml:trace>
  <inkml:trace contextRef="#ctx0" brushRef="#br0" timeOffset="37129.04">6413 11451 0,'0'21'0,"0"-42"0,22 64 15,-22-22 1,21-21-16,0 0 15,0 0-15,0-21 16,0-1-16,1 22 0,-1-21 16,21 0-16,-21-21 0,0 21 0,1-1 15,-1-20-15,0 21 0,0-21 16,-21 20-16,0 1 0,0 0 16,0 0-16,-21 21 0,0 0 15,-64 21-15,64 0 16,-43 43-16,43-22 15,0 0-15,-21 22 16,42-22-16,0 22 16,0-22-16,0-21 0,0 22 15,0-22-15,21 0 0,0 21 16,0-42-16,85 21 16,-85-21-16,22 0 0,41 0 15,-41 0-15,-1-21 0,43 0 16</inkml:trace>
  <inkml:trace contextRef="#ctx0" brushRef="#br0" timeOffset="37535.8">7535 11240 0,'0'0'0,"21"-22"0,-21-20 0,0 21 16,0 0-16,0 0 0,-21 21 16,0 0-16,0 0 0,0 0 15,-22 21-15,22 0 16,0 21-16,0 1 0,0-22 0,0 21 15,-1 0-15,-20 43 16,42-43-16,0 1 0,0 20 16,0-20-16,0-22 0,0 0 15,0 0-15,21 0 0,22-21 16,-22 21-16,21-21 0,43-21 16,-43 21-16,0-21 15,-20 0-15,20 0 0,0 0 0,1-22 16,-22 22-16,21-21 0,22-106 15,-64 105-15,0 1 16,0-22-16,-22 22 0,1 0 16,-42-1-16,20 22 0,1 0 15,-21 21-15,20 0 0,1 0 16,0 21-16,-64 22 0,85-22 16,-43 42-16,22-20 0,42-22 15,0 21-15,0 0 0,0 1 16,0-22-16,0 42 0,42-63 15,64 43 1,-64-43-16</inkml:trace>
  <inkml:trace contextRef="#ctx0" brushRef="#br0" timeOffset="37845.62">8297 11197 0,'0'0'0,"0"-21"0,-21 21 15,0 0-15,0 21 16,21 0-16,0 22 0,0-22 0,0 21 16,-21 64-16,21-64 0,0 22 15,0 63-15,0-64 16,0 1-16,0 21 0,0-22 0,0 22 16,-43 84-16,22-84 0,0-1 15,-43 65-15,43-65 16,-21-20-16,21-1 0,-22 22 15,22-43-15,-21 64 0,21-64 16,21-20-16,0-1 0,0 0 16,0-42-16,21-22 15,21 22-15,-21-21 0,1-22 0,20 1 16,-21 21-16,21-22 0,-20-21 0</inkml:trace>
  <inkml:trace contextRef="#ctx0" brushRef="#br0" timeOffset="38146.44">8234 11472 0,'0'0'16,"0"-63"-16,0 21 0,0 20 0,0-20 16,0 21-16,0-21 0,21 20 15,21-20-15,-21 21 0,1 0 16,62 0-16,-63 21 16,22 0-16,-1 21 0,0-21 15,1 21-15,-1 42 0,-21-20 16,-21-1-16,0 0 0,0 1 15,-21 41-15,-21-62 0,-1 20 16,1 0-16,-64 1 16,43-1-16,-1-21 0,22 0 15,-22-21-15,22 21 0,-43-21 16,43 0-16,21 22 0,42-44 31,0 1-31,0 0 0,22 0 16,-1 0-16,0 0 0,1-1 0,-1-20 15</inkml:trace>
  <inkml:trace contextRef="#ctx0" brushRef="#br0" timeOffset="38381.32">9186 10774 0,'0'-21'0,"0"42"0,0-63 15,-21 42 1,0 21-16,21 0 15,-21 21-15,0-21 0,-1 22 16,22-1-16,0 22 0,-21-22 16,21 21-16,-21-20 0,21 20 0,-21 1 15,21-22-15,0 0 0,-21 64 16,21-63-16,0 41 16,0-63-16,0 1 0,21-22 15,0 0-15,0 0 0,22 0 0,-22 0 16,21-22-16</inkml:trace>
  <inkml:trace contextRef="#ctx0" brushRef="#br0" timeOffset="38712.12">9419 11409 0,'0'-21'16,"-21"21"-16,42-21 31,0 21-31,0-22 0,1 22 16,20 0-16,-21-21 0,0 0 15,0 21-15,43-42 16,-43 21-16,0-1 0,0 1 0,1 0 16,-22 0-16,0 0 0,0 0 15,0-1-15,-22 22 0,-41 0 16,42 0-16,0 22 0,-22-1 16,22 0-16,-21 21 0,-22 43 15,43-43-15,0 1 0,0 20 16,21-21-16,0-20 15,0-1-15,0 0 0,0 0 0,42 0 16,-21-21-16,22 0 0,-1 0 16,-21 0-16,43 0 0,-22-21 15,64-21-15,-64-1 0,22 22 16,-22-21-16</inkml:trace>
  <inkml:trace contextRef="#ctx0" brushRef="#br0" timeOffset="39380.26">12340 11176 0,'0'0'0,"21"0"0,-21-21 16,21 21-16,-21-21 0,22 0 15,-22-1-15,0 1 0,0-21 16,0 21-16,0-43 0,0 43 15,-22-21-15,-62-22 0,41 43 16,-62-21 0,62 21-16,-20 21 0,-43 0 15,64 21-15,-1-21 0,1 42 0,0-21 16,-1 0-16,22 22 0,-21-1 16,21 0-16,-22 1 0,22 20 0,21 43 15,-21-64-15,21 1 16,0-1-16,0 0 0,0 1 0,21-1 15,0-21-15,0 0 0,22-21 16,-22 0-16,85 0 16,-64 0-16,0-21 0,1 0 15,41-42-15,-41 20 0,-22 1 16,21 0-16,-21-1 0,22 1 16,-22-22-16,-21 22 0,21 0 15,-21-1-15,0 22 0,-21 42 31,21 1-15,0-1-16,0 21 0,0-21 16,0 22-16,0-1 0,0 0 15,0-21-15,0 22 0,0-22 0,42 42 16,-42-41-16,43-1 0,-22-21 16,0 21-16,0-21 0,43 0 15,-43 0-15,21 0 0,-21-21 0,22 21 16</inkml:trace>
  <inkml:trace contextRef="#ctx0" brushRef="#br0" timeOffset="39746.05">12636 11134 0,'0'0'0,"-21"-21"0,21-1 0,0 1 0,0 0 16,0 0-16,0 0 0,0 0 16,0-1-16,21 1 0,1 0 15,-1 0-15,0 21 0,0 0 16,21-21-16,1 21 0,-1 0 15,-21 21-15,64 21 16,-43-21-16,-21 22 0,1-22 16,20 21-16,-42 85 15,0-84-15,0-1 0,0-21 0,0 21 16,-21-20-16,0-1 0,-22 21 16,22-42-1,21-21 1,0 0-16,0 0 0,0-1 15,0-20-15,0 21 0,21-21 0,0-1 16,1 22-16,-1-21 0,0-1 0,0 1 16,0 21-16,22 0 0,20-43 15,-42 43-15,22 21 16,-1-21-16,-21 0 0,21 21 0,1 0 0,-22 0 16,0 0-16,0 0 0,0 0 15,1 21-15</inkml:trace>
  <inkml:trace contextRef="#ctx0" brushRef="#br0" timeOffset="40052.87">13589 11176 0,'21'21'16,"-42"-42"-16,42 63 0,-21-20 0,42-22 15,-20 21-15,-1-21 16,0 0-16,0 0 0,43-21 16,-43-1-16,0 1 0,0 0 0,21 0 15,-20 0-15,-1-22 0,0 22 16,0 0-16,-21-21 0,0 21 0,0-22 15,0 22-15,0 0 16,-21 21-16,-21 0 16,-1 0-16,1 0 0,0 21 15,-22 21-15,22 1 0,21-22 16,-1 21-16,1 1 0,0-22 16,21 63-16,0-62 0,0 20 15,0-21-15,21 21 0,22-20 16,-22-1-16,0-21 0,21 0 15,-21 0-15,64 0 0,-43 0 16,22 0-16,42-43 16,-64 22-16,22 0 0</inkml:trace>
  <inkml:trace contextRef="#ctx0" brushRef="#br0" timeOffset="40680.51">15261 10795 0,'0'21'31,"0"0"-15,0 1-16,0-1 0,0 21 0,0-21 16,0 22-16,0-1 0,0 0 15,0-21-15,-21 22 0,0 41 16,0-41-16,21-22 0,-22 42 15,22-41-15,-21-22 0,21 21 16,0-42 0,0-1-1,0 1-15,0 0 0,0 0 16,0-21-16,21-43 0,1 43 16,-1-1-16,0 1 0,21 0 15,-21-1-15,64-41 0,-43 41 16,22 22-16,42-42 0,-64 41 15,0 1-15,22 21 0,-22 0 16,1 0-16,20 43 16,-42-22-16,0 0 0,1 64 15,-22-43-15,0 43 16,-22-43-16,1 0 0,-21 43 16,21-43-16,21 1 0,-21-22 0,-1 21 15,1-21-15,0 0 0,21 1 16,0-44 15,21 1-31,0 0 0,22-42 16</inkml:trace>
  <inkml:trace contextRef="#ctx0" brushRef="#br0" timeOffset="41065.29">16362 10859 0,'0'0'0,"21"-22"0,0 1 0,-21 0 0,0 0 16,-21 21-1,0 0-15,-22 0 16,-62 85 0,62-64-16,1 21 0,21-21 15,0 22-15,-64 62 16,64-62-16,21-1 0,0 22 16,0-43-16,0 21 0,0-21 15,21-21-15,21 21 0,22-21 16,-22 0-16,0 0 0,22 0 0,-22-21 15,22 21-15,-1-42 0,43 0 16,-64-1-16,1 1 0,-1 21 16,-21-22-16,0 1 0,-21 0 15,0-1-15,0 1 0,-42 21 16,-21-43-16,-1 43 0,22 0 16,-85 0-16,63 21 0,22 0 15,-22 0-15,1 0 0,21 21 16,-1-21-16,-20 42 0,42-20 15,-1-1-15,22 21 16,0-21-16,0 43 0,22-43 16,-1 0-16,42 0 15,-20-21-15</inkml:trace>
  <inkml:trace contextRef="#ctx0" brushRef="#br0" timeOffset="41362.12">17230 10478 0,'0'0'0,"0"-43"0,21 1 0,-21 21 16,21 0-16,-21-1 0,0 1 15,0 42 1,0 1-16,0 20 0,0 0 16,-21 64-16,21-64 0,-21 22 15,-1-1-15,1 1 16,0-22-16,0 22 0,0-22 0,0 22 15,-1-22-15,1 21 0,21 22 16,0-43-16,0 1 0,0-22 16,0 0-16,21 0 0,22 0 15,-22-21-15,0 0 0,43 0 16,-22-21-16,21-21 16,-41 21-16,20 0 0,-21-22 0</inkml:trace>
  <inkml:trace contextRef="#ctx0" brushRef="#br0" timeOffset="41549.01">16933 10859 0,'64'0'32,"-43"0"-32,21 0 0,1 0 15,-1-22-15,0 22 0,1 0 16,126-42-16,-127 42 15,1 0-15,-1 0 0,0-21 16,-21 21-16,1 0 16</inkml:trace>
  <inkml:trace contextRef="#ctx0" brushRef="#br0" timeOffset="42288.59">10308 12679 0,'0'-21'16,"0"0"-16,-21-1 15,21 1-15,-21 0 16,21 0-16,-21 0 0,-22-22 16,22 22-16,0 0 15,-43-42-15,22 63 0,-64-22 16,64 22-16,-22 0 16,-41 43-16,62-1 0,1-21 15,-85 106-15,85-63 16,-1 42-16,22-64 15,0 21-15,21 22 16,0-43-16,0 1 0,0-1 16,21-21-16,0 0 0,22 1 15,-1-22-15,64-22 16,-64 1-16,0 0 0,64-42 16,-63 20-16,-1 1 0,43-43 15,-43 22-15,0 20 0,-21-20 16,1 21-16,-1-22 0,-21-63 15,0 64 1,0 84 0,0 0-16,0 0 0,-21 43 15,21-22-15,0 0 0,0 1 16,0 20-16,0-21 0,0 22 16,0 21-16,21-43 0,-21 0 15,21 22-15,0-43 0,0 0 16,43 0-1,-43-21-15,21 0 0,1-21 0,-22 0 16,21 0-16,0 0 0</inkml:trace>
  <inkml:trace contextRef="#ctx0" brushRef="#br0" timeOffset="42761.32">10753 12192 0,'0'0'0,"0"-21"0,-22 0 16,1 21-16,0 84 15,21-62-15,0 20 16,0 0-16,0 22 0,0 63 16,0-64-16,0-20 15,0 41-15,0-20 16,0-22-16,0-21 0,0 22 16,-21 41-16,21-63 0,-21-21 15,21-21 16,0 0-31,0 0 0,0-21 16,0 20-16,21-41 0,0 21 16,0 20-16,43-41 15,-43 42-15,21 0 0,1-1 0,-1 22 16,0-21-16,1 21 0,20 0 16,-21 0-16,1 0 0,20 0 0,1 21 15,-22 1-15,-21 20 16,0-21-16,-21 21 0,0-20 0,0 62 15,-21-41-15,-21-1 0,0 0 16,-22 1-16,1-22 0,-1 21 16,1-21-16,-1 0 0,1 1 15,-43-1-15,63-21 0,1 0 0,0 0 16,21 0-16,21-21 16,0-1-16,0 1 0,21-21 15,42-22-15,-20 43 16,41-63-16</inkml:trace>
  <inkml:trace contextRef="#ctx0" brushRef="#br0" timeOffset="43080.14">11705 12171 0,'0'0'0,"-21"0"15,21 21-15,0 0 0,-21 0 16,21 1-16,-21-1 0,-1 63 15,22-41-15,0-1 0,0 0 16,-21 1-16,21 20 0,0-20 0,-21 41 16,21-20-16,0-1 15,0-20-15,0-22 16,0 42-16,0-42 0,0 1 16,21-44 15,0 22-31,-21-21 0,0 0 15,22 21 1,-22-21-16,0 0 16,0 0-1</inkml:trace>
  <inkml:trace contextRef="#ctx0" brushRef="#br0" timeOffset="43445.93">11938 12848 0,'0'0'0,"21"0"16,0 0-16,0 0 0,1 0 16,-1-21-16,0 0 15,21 21-15,-21-21 0,1 0 16,-1-1-16,21 1 0,-21 21 0,22-21 15,-22 0-15,21 0 0,-21 0 16,0-1-16,1-41 16,-22 42-16,-22 21 15,-20 0-15,21 0 16,-21 0-16,20 21 0,-62 21 16,41 1-16,-41 62 15,63-62-15,-1-1 0,22 43 16,0-64-16,0 64 15,22-85-15,-1 21 0,0-21 16,21 0-16,1 0 16,84 0-16,-64 0 0,1-21 15,63-1-15</inkml:trace>
  <inkml:trace contextRef="#ctx0" brushRef="#br0" timeOffset="43816.23">14118 11938 0,'0'0'0,"-21"-21"0,0 0 0,0 0 0,21-1 16,0 1-16,0 0 0,0 42 31,-22 0-15,22 22-16,0-1 0,-21 0 15,21 1-15,0 20 0,0 1 0,0-1 16,-21 64-16,0-84 16,21 20-16,-21-21 0,0 22 15,-1-22-15,1 64 0,0-64 16,0 43-1,0-64-15,42-42 16,-21 0 0,21-21-16,21 20 0,-20-20 15,20 21-15</inkml:trace>
  <inkml:trace contextRef="#ctx0" brushRef="#br0" timeOffset="44129.05">14330 12298 0,'21'-21'15,"-42"42"-15,84-63 0,-42 42 0,22-22 16,-43 44-1,0-1-15,-21 0 0,-1 0 16,1 21-16,0-20 0,0 20 0,21 0 16,-21-21-16,21 22 0,-21 20 15,21-20-15,0-22 16,0 21-16,0-21 0,21 0 16,0 1-16,0-22 0,21 0 15,-20 0-15,-1 0 0,21 0 0,0-22 16,43-41-16,-64 42 15,22-43-15,-43 43 16,0-21-16,0-1 16,0 1-16,0 21 0,-22 0 0,1 0 15,-21 21-15,0-22 16,20 22-16,1 0 0,0-21 0,-21 21 16,21 0-16,-22-42 15,22 42-15,0-21 16,0 21-16</inkml:trace>
  <inkml:trace contextRef="#ctx0" brushRef="#br0" timeOffset="44312.94">13716 12234 0,'0'0'0,"21"0"0,0 0 0,0 0 0,1 0 15,20 0-15,-21-21 16,21 21-16,64-21 0,-42 21 15,-1-21-15,85 0 16,-84 0-16,-1-1 0,86 1 16,-86 0-16,1 0 0</inkml:trace>
  <inkml:trace contextRef="#ctx0" brushRef="#br0" timeOffset="45065.51">16489 12065 0,'0'0'15,"0"-21"-15,0-21 0,0 20 0,0 1 16,-21 0-16,21-42 16,-22 41-16,1 1 0,0 0 0,0 21 15,0 0-15,-43 0 16,22 0-16,0 21 0,-1 0 16,1 1-16,21 20 0,-85 106 15,85-84-15,0-1 16,-1 1-16,1-22 0,0 127 15,21-126-15,0-1 0,0 43 16,42-43-16,1 21 16,-1-41-16,-21-22 0,22 0 15,-1 0-15,21 0 0,-20 0 0,20 0 16,1-22-16,-1 1 0,1 0 16,42-42-16,-43 20 0,-21 22 15,43-64-15,-43 64 16,1-63-1,-22 62-15,-21-20 0,0 0 0,-21 42 32,0 0-32,-1 21 0,-20 0 15,21 0-15,0 0 0,-43 64 16,43-43-16,-21 22 16,42-22-16,0-21 0,0 43 15,0-43-15,21 0 0,0 0 0,0-21 16,22 0-16,-22 0 0,42 0 15,-20 0-15,-22-21 0,21 0 16,0 0-16,-20 0 0,20 0 16,-21-1-16,0 1 0,0-63 15,-21 41-15,0 1 16,-42 0-16,21-1 16,-43 22-16,22 0 0,21 21 15,-64 0-15,64 0 0,-21 0 16,-1 21-16,22 0 15,21 0-15,0 1 0,43-1 16,-22-21 0,0 0-16,21 0 0,1 0 15,-22 0-15</inkml:trace>
  <inkml:trace contextRef="#ctx0" brushRef="#br0" timeOffset="45330.07">17378 12213 0,'0'-21'0,"0"42"0,0-21 15,0 21-15,0 1 16,0-1-16,0 21 0,0 0 0,-21 43 16,21-43-16,-22 64 15,1-42-15,21-1 0,0 1 16,-21-1-16,0 22 0,21-22 0,-42 86 16,42-65-16,-22-20 0,1-1 15,0 1-15,0-1 16,-21 64-16,42-106 15,0 1-15,0-1 0,21-42 16,0-1-16,0 1 16,-21 0-16,21-21 0,0-1 15,1-20-15,-1-1 0,0 22 0,21-106 16</inkml:trace>
  <inkml:trace contextRef="#ctx0" brushRef="#br0" timeOffset="45598.81">17335 12531 0,'0'-64'0,"0"128"0,0-191 16,0 84-16,22 1 0,20-43 15,-21 64-15,0 0 16,0 0-16,22 0 0,-22 21 16,21 0-16,-21 0 0,22 0 0,63 42 15,-85 0-15,21-20 16,-21 20-16,0 0 0,-21 64 16,0-64-16,-21 1 15,-21-22-15,0 21 0,-1-21 16,-126 64-16,127-85 15,-22 21-15,1 0 0,20-21 16,43-21-16,0 0 16,0 0-16,21 0 15,22 0-15,63-64 16,-43 43-16,-21 20 0,1-20 16,-1 21-16</inkml:trace>
  <inkml:trace contextRef="#ctx0" brushRef="#br0" timeOffset="46194.34">18055 12213 0,'21'-21'0,"-42"42"0,42-21 16,-21 21-16,-21 1 16,0-1-16,0 21 0,0-21 15,-1 0-15,22 22 0,0-22 0,0 0 16,0 43-16,0-43 0,0 0 16,22-21-16,-1 21 0,0-21 15,42 0-15,-20 0 16,-1 0-16,0 0 0,1 0 0,-1 0 15,0-21-15,22 0 0,-22 0 16,1-1-16,41-41 0,-41 21 16,-1 20-16,-21-20 0,0 21 15,0-21-15,-21 20 0,0-20 16,0 21-16,-21 21 16,21 21-1,0 0-15,-21 0 0,21 22 16,0-22-16,-21 106 15,21-64-15,0-20 0,0 63 16,0-43-16,0 1 0,0 63 16,0-64-16,0 22 0,0 42 15,0-85 1,0 22-16,0 63 0,0-43 16,0-20-16,0-1 0,0 1 0,0-1 15,0 1-15,0 63 0,-21-64 16,0 22-16,-1-43 15,22 1-15,-21-22 0,21 0 0,-21 0 16,-21-21-16,21 0 16,-1-21-16,22 0 15,-21-22-15,-21 1 0,0-85 16,20 64-16,1-22 0,0-106 16,21 107-16,0-128 15,21 106-15,0 0 0,22 22 0,-22-22 16,21 42-16,1-20 0,126-86 15,-127 128-15,22 0 16,-22 21-16,0-1 0,85-20 16,-105 42-16,-1 0 0,-21 21 15</inkml:trace>
  <inkml:trace contextRef="#ctx0" brushRef="#br0" timeOffset="46636.42">11642 14034 0,'0'0'0,"0"-22"0,0 1 16,0 0-16,-22 0 0,1 21 16,21 21-16,0 0 0,-21 0 15,21 22-15,0-1 0,0 0 16,0 22-16,0-1 0,0 22 0,0 0 15,0 63-15,0-63 16,-21-22-16,0 85 0,21-63 16,-21 105-1,-1-126-15,22-22 0,0 1 16,0-1-16,-21 43 16,0-85-16,21-22 15,0 1-15,-21-21 0,21-43 16,0 43-16,-21-22 0</inkml:trace>
  <inkml:trace contextRef="#ctx0" brushRef="#br0" timeOffset="46915.66">11134 14415 0,'0'0'15,"0"-43"-15,0-20 0,0 42 0,0-22 16,0-20-16,21 42 0,42-22 16,-20 22-16,-22 0 15,85-21-15,-64 20 16,21 22-16,64 0 0,-63 0 15,-1 0-15,1 22 0,-22-1 16,1 0-16,-1 64 0,-42-43 16,0 0-16,-64 64 15,22-64-15,0 1 0,-22-1 16,22 0-16,-22 1 0,22-1 0,-43 0 16,64-20-16,0-22 0,0 0 15,42 0 1,0-22-1,0 22-15,22-21 0,-22 0 0,21 0 16,22 0-16</inkml:trace>
  <inkml:trace contextRef="#ctx0" brushRef="#br0" timeOffset="47352.35">12594 14139 0,'0'0'0,"21"-21"0,-21 0 0,0 0 16,-21 21-16,0 0 15,0 0-15,0 0 0,-22 0 16,22 0-16,-21 0 0,-1 21 0,1 0 16,-21 22-1,41-22-15,-20 21 0,0 43 16,21-43-16,-1 85 16,22-85-16,0-20 0,0 41 15,0-42-15,43 22 16,-22-43-16,0 0 0,0 0 0,43-22 15,-22 1-15,0-42 16,1 42-16,-22-22 0,21-20 16,-21 20-16,1 1 0,-22-43 15,21 64-15,-21 0 16,0 0-16,0 0 0,0 0 0,0 42 16,0 0-1,0 0-15,0 0 16,0 22-16,0-1 0,0 0 15,0 1-15,21-22 0,-21 63 0,21-41 16,-21-1-16,0-21 0,0 0 16,21 22-16,0-22 0,1-21 15,-1 0-15,21 0 0,-21 0 16,22-21-16,-22 0 0,21-1 16,0-20-16,1 0 0</inkml:trace>
  <inkml:trace contextRef="#ctx0" brushRef="#br0" timeOffset="47677.37">13335 14182 0,'0'0'0,"42"-43"15,1 1-15,-22 21 0,0-43 16,-42 64-16,0 0 16,-1 0-16,-20 0 15,-21 43-15,20-22 0,1 0 16,-22 21-16,43 1 0,0-22 16,0 0-16,21 0 0,0 0 15,0 1-15,21-1 0,0 0 0,0-21 16,22 21-16,-1 0 0,0-21 0,1 21 15,-1 1-15,-21-22 0,22 21 16,-1 0-16,0 0 16,-42 0-16,0 0 0,0 1 15,-21-1-15,-42 0 16,20-21-16,1 0 0,-64 21 16,64-21-16,-22 0 0,-20 0 15,41-21-15,22 21 0,0-21 16,0 0-16,0 21 0,21-43 15,21 22-15,0 21 0,0-21 16,21 0-16,107-43 16</inkml:trace>
  <inkml:trace contextRef="#ctx0" brushRef="#br0" timeOffset="47932.03">14033 13631 0,'0'0'0,"-21"0"16,21 22-16,-21-1 16,21 0-16,0 21 0,-42 22 15,42-22-15,-21 22 0,21-22 16,0 0-16,0 1 0,0 20 16,-22-21-16,22 1 0,0 20 0,-21 43 15,21-64-15,0 1 0,-21 20 16,21-20-16,-21-22 0,21 42 15,0-42-15,21-21 16,0 0-16,0-21 16,22 0-16,-22-21 0</inkml:trace>
  <inkml:trace contextRef="#ctx0" brushRef="#br0" timeOffset="48301.56">14351 14224 0,'21'0'31,"0"0"-31,0 0 16,1 0-16,-1 0 0,0 0 15,0 0-15,0-21 0,0 0 16,1 21-16,-1-21 0,42-22 16,-42 22-16,1 0 0,-22 0 15,0 0-15,0-1 0,0-20 16,0 21-16,-22 21 0,-41 0 15,42 21-15,0 0 16,-1 0-16,-20 1 0,21 20 0,0-21 16,0 21-16,-1-20 0,22 20 0,0 43 15,0-64-15,0 21 16,0-21-16,0 22 0,22-22 0,-1-21 16,0 21-16,21 0 0,-21-21 0,64 0 15,-64 0 1,22 0-16,41-42 0,-41 21 15,-1-1-15,21-20 16,-41 21-16,-1 0 0,0 0 16,-21-1-16,0 1 0</inkml:trace>
  <inkml:trace contextRef="#ctx0" brushRef="#br0" timeOffset="48516.27">13674 13928 0,'0'0'0,"-22"0"0,1 0 0,42 0 16,22 0-1,-1 0-15,0-21 0,22 21 0,148-43 16,-128 43-16,-20-21 16,20 21-16,1-21 0,0 21 15,84-21-15,-127 0 16,-20-1-16,-1 22 0,0 0 0</inkml:trace>
  <inkml:trace contextRef="#ctx0" brushRef="#br0" timeOffset="49207.94">14732 3831 0,'0'0'0,"0"21"0,0 1 16,0-1-16,0 0 0,0 0 15,0 0-15,0 0 0,0 1 16,0-1-16,21-21 16,-21 21-16,0 0 15,0 0 1,-21-21 46,0 0-62,0 0 16,-22 21-16</inkml:trace>
  <inkml:trace contextRef="#ctx0" brushRef="#br0" timeOffset="49788.24">14626 5419 0,'0'0'0,"0"-21"0,-21-1 0,21 1 15,0 0-15,0 42 32,21 0-32,0 22 15,0-22-15,1 21 0,-1 1 16,0-1-16,0 0 0,0 22 0,22-22 15,-22 22-15,42 20 0,-20-20 16,-22-22-16,21 0 0,-21 1 16,22-22-16,20 42 15,-42-41-15,22-1 0,20 0 16,-21-21-16,1 0 0,20-21 16,-20-22-16,20 1 0,22-21 0,-22-1 15,43-42-15,21 22 0,148-149 16,-105 106-16,-1 0 0,233-127 15,-190 127-15,-1 21 0,1 21 16,-21 1-16,-1-1 0,-42 0 16,0 22-16,-21 20 0,-42-20 0,63-1 15,-105 43-15,-1-21 0,-21 21 16,0 0-16,0 21 0,-21-22 16,0 1-16,22 21 0,-22-21 15,0 42 16,-22 0-31,1 1 16,0-1-16</inkml:trace>
  <inkml:trace contextRef="#ctx0" brushRef="#br0" timeOffset="59879.22">20151 12361 0,'0'0'0,"0"-21"31,0 0-31,-22 21 16,1-21-1,0 21-15,0-21 0,0 0 16,-22 21-16,1-43 0,0 22 16,21 0-16,-43-43 0,43 43 15,0-106 1,0 85-16,21 21 0,0-22 16,0 1-16,84-64 15,-63 85-15,22 0 0,20-21 16,-20 20-16,20 1 0,85 0 15,-63 0-15,0 21 0,84 0 16,-106 0-16,128 21 16,-149 0-16,1 0 0,-22 22 15,0-22-15,-21 127 16,-21-84-16,-22 20 0,-20 1 16,21 0-16,-43-22 0,-148 191 15,170-169 1,-22-1-16,21 1 0,1 0 0,21-22 15,-22 22-15,22 0 0,-1-22 16,1 1-16,-21 63 0,20-64 16,22 1-16,-42 41 15,41-41-15,1 21 0,21-43 16,0 0-16,0 1 0,0-1 16,21 0-16,1-21 0,-22 22 15,21-22-15,21 0 0,-21 0 0,22 43 16</inkml:trace>
  <inkml:trace contextRef="#ctx0" brushRef="#br0" timeOffset="61311.73">19939 15198 0,'-21'-21'31,"21"-1"-31,0 1 16,21 0-16,0-21 15,0 42-15,0 0 0,-21-21 16,0 42 15,-21-21-31,21 21 0,-21 21 16,0-21-16,0 1 0,0 20 0,-1-21 15,1 21-15,0-20 0,0-1 0,0 42 16,21-42-16,0 1 16,0-1-16,21-21 15,0 0-15,0 0 0,0 0 16,1 0-16,-1-21 15,0-1-15,0 1 0,0-21 0,-21 21 16,0 0-16,21-64 0,-21 64 16,0-22-16,0 22 15,0 0-15,-21 0 0,-21 0 16,21 21-16,0 0 0,-1 0 0,1 0 0,0 0 16,-42 63-1,63-42-15,-22 1 0,22 20 16,-21-21-16,21 21 0,0 1 15,0-22-15,0 21 0,43-21 16,-22 1-16,42-1 16,-42-21-16,1 0 15,20-21-15,-21-1 0,0 1 16,-21-21-16,21 21 0,-21 0 16,0-22-16,0 22 0,0-21 15,0-1-15,0 22 0,0 0 16,0-21-16,-21 42 0,0 0 15,0 21-15,0 0 16,21 0-16,-21 0 0,-1 1 0,22 20 16,-21-21-16,21 0 0,-21 22 0,21-22 15,0 0-15,0 21 0,0-21 16,0 1-16,42-1 16,-42 0-16,22-21 0,-1 0 0,0 0 15,0 0-15,0 0 0,0-21 16,1 0-16,-1 21 0,0-43 15,-21 22-15,21-21 0,-21-22 16,0 43-16,0-21 0,0 21 16,0-1-16,-21 1 0,0 0 0,0 21 15,-1 0-15,1 0 16,0 0-16,0 0 0,0 21 16,21 0-16,-21 22 0,21-22 0,0 0 15,0 0-15,0 22 16,0-22-16,0 0 0,0 0 0,0 0 15,0 0-15,21 1 0,0-22 0,0 0 16,-21 21-16,21-21 0,0 0 16,1 0-16,-1 0 0,-21-21 0,21-1 15,-21 1-15,0 0 16,0 0-16,0-21 0,0 20 16,0 1-16,-21-21 0,0 0 15,-1 20-15,1 1 0,-42 21 16,42 0-16,-43 0 15,43 21-15,21 1 0,-21-1 16,21 21-16,-21-21 0,-1 43 16,22-22-16,0-21 0,0 0 15,0 22-15,0-22 0,22 0 0,20 21 16,-21-42 0,0 22-16,0-22 0,1 0 0,-1 0 15,21-22-15,-21 1 0,0 0 16,-21 0-16,22 0 0,-22 0 15,0-43-15,0 43 0,0-21 16,0 20-16,-22 1 0,1 0 0,0 0 16,0 21-1,0 0-15,0 0 0,-1 0 0,22 21 16,-21 0-16,21 0 0,0 1 16,0-1-16,0 0 15,0 0-15,0 0 0,0 0 0,21 1 16,1-22-16,-1 0 0,21 21 15,-21-21-15,0 0 0,22 0 16,-22 0-16,-21-21 0,21-1 0,0 1 16,-21 0-16,0 0 15,0 0-15,0 0 0,-21-1 16,0 22-16,0 0 0,0 0 16,-1 0-16,1 0 15,0 0-15,0 0 0,21 22 16,-42 20-16,42-21 15,0 0-15,-22-21 0,22 21 16,-21 1-16,21-1 0,0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17:2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614 974 0,'0'21'16,"-21"-21"-1,21 21 17,21-21 46,0 0-63,0 0-15,0-21 16,0 21-16,1-21 0,-1 0 16,-21-1-16,21 22 0,0-21 15,0 0-15,-21 0 0,21 0 16,1 0-16,-22-22 0,0 22 0,21 0 15,-21 0-15,21 0 16,-21 42 15,0 21-31,0-21 0,0 0 16,0 22-16,-21-1 0,21 0 16,-21 1-16,21-22 0,-22 64 15,22-64-15,-21 0 0,21 0 16,0 0-16,0 0 15,0 1-15,-21-22 0,21-22 32,0 1-32,0-21 15</inkml:trace>
  <inkml:trace contextRef="#ctx0" brushRef="#br0" timeOffset="372.02">825 445 0,'0'42'31,"-21"-42"-31,0 21 0,21 0 0,-21 0 16,21 1-16,0-1 16,0 0-16,0 0 15,21-21 1,21 0-16,-20-21 15,20 0-15,-42 0 0,21-1 16,-21 1-16,21 0 0,-21 0 16,0 0-16,0 0 15,-42 21-15,21 0 16,0 0-16,-1 0 0,1 0 0,0 0 16,-42 42-1,41-21-15,22 0 16,-21 0-16,21 1 0,0-1 15,0 0-15,0 0 0,21-21 16,1 0-16,-1 0 0,0 0 16,21 0-16,-21 0 0,22 0 15</inkml:trace>
  <inkml:trace contextRef="#ctx0" brushRef="#br0" timeOffset="852.02">1270 423 0,'21'0'0,"-42"0"0,42-21 31,-42 21 1,21 21-32,-21 1 0,0-1 15,21 0-15,0 21 0,0 1 16,-22-1-16,1 0 0,21 22 0,-21-1 16,21 1-16,-21 84 15,21-63-15,-21-1 0,21-20 16,0 20-16,0 22 0,0 85 15,0-107-15,0 1 0,-21 0 16,21-1-16,0 1 0,-22 42 16,22-63-16,0 41 15,0-62-15,0-22 0,0 0 16,22 0-16,-1-21 0,21-21 16,-21 0-16,0 0 15,22-22-15,-1 1 0,-21 0 0,22-1 16,-1 1-16,0-21 0,22-128 15,-64 128-15,0-1 16,0 1-16,-21-1 0,-22 22 16,-41-43-16,41 64 15,-20-21-15,-1 20 0,22 1 0,0 0 16,-43 0 0,64 0-16,-22 21 0,43-21 15,0-1 1,0 1-16,22 21 0,20-21 15,-21 21-15,21-21 0,1 0 16,20 0-16,-20 21 0,20-22 0</inkml:trace>
  <inkml:trace contextRef="#ctx0" brushRef="#br0" timeOffset="1592.48">2307 804 0,'0'0'0,"-21"-21"0,0 0 15,21 0-15,-21 0 0,21 0 16,0-1-16,0 1 16,0 0-1,21 21-15,0 0 0,0 0 16,0 0-16,0 0 0,22 21 15,-43 0-15,21 1 0,0 41 16,-21-21-16,0 1 0,0-1 16,-21 0-16,0 1 0,-22 41 15,22-41-15,0-1 16,21-21-16,0 0 0,0 1 16,21-22-1,0-22-15,22 1 16,-1 0-16,-21 0 0,22-21 15,-1-1-15,-21 1 0,21 21 16,1-22-16,-22 1 0,21 0 0,-21 21 16,1-22-16,-1 22 0,0 0 15,-21 0-15,0 0 16,0 42 15,0 0-31,0 0 0,0 21 16,0 1-16,0-1 0,0 0 0,0 1 15,0 20-15,0 1 0,0-22 16,-21 22-16,0 126 16,21-105-16,0-22 0,0 22 15,0-22-15,0 22 0,21 42 16,0-42-16,0-22 0,21 43 16,-42-42-16,22 41 15,-22-41-15,0-22 16,0 64-16,-22-42 0,-41 41 15,21-62 1,-1-22-16,1 0 0,0 0 0,-1-21 16,1 0-16,-64-21 0,43 0 15,20 0-15,1-22 0,-22 22 16,1-85-16,21 64 16,20-21-16,-20-43 15,42 63-15,0-20 0,0-1 0,0 22 16,0-21-16,0-1 0,21 1 15,22-1-15,-22-21 0,21 22 0,0-22 16</inkml:trace>
  <inkml:trace contextRef="#ctx0" brushRef="#br0" timeOffset="2547.36">3260 720 0,'0'0'0,"-22"-21"0,-20-22 32,21 43-32,0-21 0,0 21 0,-1 0 15,1 0-15,0 0 0,0 21 16,0 0-16,0 1 16,-22 20-16,22-21 0,-21 85 15,21-64-15,-1 22 0,1-22 16,21 0-16,0 1 0,0-1 0,0 0 15,0 1-15,21-22 0,1 0 16,-1 0-16,21 0 0,22 1 16,-43-22-16,21 0 0,0 0 15,1 0-15,-1-22 0,43-20 16,-43 21-16,0 0 0,43-43 16,-64 22-16,0 0 0,1-1 15,-22 1-15,0 0 16,0-43-16,0 43 0,-43-43 15,1 64-15,21 0 16,-22-1-16,1 22 0,21 0 0,-21 0 16,-1 0-16,1 0 0,-22 0 15,22 0-15,0 22 0,-1-1 0,1 21 16,-64 64 0,85-64-16,21 1 0,0-1 15,0 21-15,21 43 16,0-85-16,22 1 0,-22 20 15,21-42-15,1 21 0,41 0 16,-41-21-16,20 0 0,-21 0 16,22 0-16,-22-21 0,64-21 15,-64 21-15,1-22 16,-22 22-16,21-21 0,-21-1 0,1 1 16,-1 0-16,0-1 0,-21 1 15,0 21-15,21-21 0,-21 20 0,21 1 16,-21 0-16,0 0 0,0 0 15,-21 42 17,21 0-32,-21 21 0,21-20 15,-21 20-15,21 0 16,0 1-16,0-1 0,0 0 0,0 1 16,0-22-16,0 21 0,0-21 15,21 0-15,0 1 0,0-1 0,0-21 16,1 0-16,20 0 0,-21 0 15,0 0-15,22 0 0,-22 0 0,21 0 16,-21-21-16,22-1 0,20-41 16,-21 21-16,-20-1 0,-1 1 15,0 0-15,0-1 0,0-41 16,-21 41-16,21 22 0,-21-21 16,0 21-16,0-1 15,0 1-15,-21 42 31,21 1-31,0-1 0,0 21 0,-21 0 16,21 1-16,0-1 0,0 22 16,0 63-16,0-85 15,0-21-15,21 21 0,0-20 16,43-1 0,-43-21-16,21 0 0,1 0 15,-1 0-15</inkml:trace>
  <inkml:trace contextRef="#ctx0" brushRef="#br0" timeOffset="7128.48">5461 1016 0,'-21'0'0,"0"0"16,-1 0-16,1 0 16,21-21-1,0 0-15,0 0 16,0-1-16,0 1 0,0 0 15,0 0-15,21 0 0,-21-22 0,22 22 16,-1 0-16,0 0 0,0 0 16,43 0-16,-22-1 0,-21 22 15,0 0-15,22 0 0,-22 0 16,42 22-16,-42-1 16,1 0-16,-1 21 0,0 1 15,0-1-15,-21 0 0,0 64 16,0-64-16,0 1 0,0-1 15,0 0-15,0-20 0,-21 41 16,0-42-16,21 0 0,0-42 31,0 0-15,0-21-16,0 21 16,0-1-16,0-20 0,0 0 0,0-1 15,21-20-15,0 21 0,0-1 16,0-20-16,22 20 0,-1 1 15,-21 21-15,22-21 0,-1 20 16,85 1-16,-106 21 16,43 0-16,-43 43 15,0-22-15,0 0 0,-21 21 0,21 1 16,-21 105 0,-21-21-16,21-106 15,-42 64 1,42-64-16,0 0 0,0 0 15,0-42 17,0 0-32,0 0 0,21-1 15,0-20-15,0 21 0</inkml:trace>
  <inkml:trace contextRef="#ctx0" brushRef="#br0" timeOffset="7546.48">6816 699 0,'0'0'0,"21"0"15,-21-22-15,0 1 0,-21 42 47,-1 1-47,1-1 0,21 21 16,-21 0-16,0 1 0,0-1 16,0 22-16,-1-22 0,22 0 0,-21 1 15,21-1-15,0 0 0,-21 1 16,21-1-16,0-21 0,0 0 15,0 0-15,21 1 0,22-1 16,-1-21-16,-21 0 0,21 0 0,-20 0 16,20 0-16,0-21 0,1-1 15,-22 1-15,21-21 0,0 21 0,-20-22 16,-1 1-16,0 0 0,0-1 16,-21-20-16,0 21 0,0-1 0,0-20 15,0 20-15,0 1 0,-21 21 16,0 0-16,0 0 0,-22-1 0,22 1 15,-21 21-15,21 0 0,-22 0 16,1 0-16,21 0 0,-22 21 16,22-21-16,0 22 0,0-1 0,0 0 15,0-21-15,21 21 0,0 0 16,0 0-16,21 1 16,0-22-16,21 0 0,1 0 0,-1 0 15</inkml:trace>
  <inkml:trace contextRef="#ctx0" brushRef="#br0" timeOffset="7815.46">7599 445 0,'0'0'0,"0"21"31,0 0-31,0 0 0,-21 21 0,21-20 16,0 20-16,-22 21 0,22-20 15,-21 20-15,21-20 0,0 20 0,-21 1 16,21-22-16,-21 0 0,21 1 16,0-1-16,-21 0 0,21-21 0,0 22 15,0-22-15,0 0 0,0 0 16,21-21 0,0 0-16,0-21 0,0 0 15,1 0-15,-1 0 0,0-22 16,0 1-16,0 21 0</inkml:trace>
  <inkml:trace contextRef="#ctx0" brushRef="#br0" timeOffset="7990.21">7366 741 0,'0'0'0,"-21"0"0,0 0 16,42 0 15,0 0-31,0 0 0,0 0 15,0 0-15,22 0 0,-22 0 16,21 0-16,1-21 0,-1 21 0,0-21 16,43-22-16</inkml:trace>
  <inkml:trace contextRef="#ctx0" brushRef="#br0" timeOffset="8576.42">9038 974 0,'0'0'0,"21"0"0,0 0 15,1 0-15,-1 0 0,-21-21 16,21-1-16,0 22 0,-21-21 16,0 0-16,21-21 0,0 21 0,-21-1 15,0-20-15,0 21 0,0 0 16,0-22-16,0 22 0,0 0 0,0 0 15,-21-21-15,0 42 0,0-22 16,0 1-16,-22 21 0,22 0 0,-21 0 16,0 0-16,-1 21 0,1 1 15,-22 20-15,22-21 0,0 21 0,-1 1 16,1 20-16,0-20 0,21 20 16,-1-21-16,1 1 0,0 20 15,21-20-15,0-22 0,0 21 0,0-21 16,0 0-16,21 1 0,0-1 15,1-21-15,-1 0 0,21 0 0,0 0 16,1 0-16,-1 0 0,0-21 16,1-1-16,-1 1 0,0-21 0,1 21 15,-1-22-15,0 1 0,22-43 16,-43 22-16,0 21 0,-21-1 16,0 1-16,21 21 0,-21-43 15,0 43-15,0 0 16,0 42-1,-21-21-15,21 21 16,-21 22-16,21-22 0,0 21 0,0 0 16,0 1-16,0-1 0,0 0 15,0-20-15,0 20 0,0-21 0,0 21 16,0-20-16,21-1 16,0 0-16,1-21 0,-1 0 0,0 0 15,21 0-15,-21 0 0,22-21 16,-1 0-16,-21-22 0,22 22 15,-1-21-15</inkml:trace>
  <inkml:trace contextRef="#ctx0" brushRef="#br0" timeOffset="9052.39">9715 296 0,'0'-21'0,"0"42"0,-21-63 16,21 21-16,-21 21 15,21 21-15,-21 0 0,21 0 16,-21 22-16,21-1 0,0 0 0,0 1 15,0 20-15,0-20 0,0-1 16,0 21-16,-21-20 0,21-1 0,0 22 16,-22-22-16,22 0 0,0 1 15,0 20-15,0-42 16,-21 22-16,21-22 16,0-42-1,0-1 1,0-20-16,0 21 0,0-21 15,21 20-15,-21-20 0,22 0 16,-1-1-16,0 1 0,0 0 0,21 21 16,-20-22-16,20 22 0,21-21 15,-20 21-15,-1 21 0,0 0 16,1 0-16,-1 21 0,64 42 16,-85-42-16,0 22 15,-21-22-15,0 21 0,0 1 0,0-1 16,0-21-16,-21 21 0,-21-20 15,21-1-15,-22 21 0,1-21 16,0 0-16,-1 1 0,1-22 0,0 21 16,-22-21-16,22 0 15,21 21-15,-22-21 0,22 0 16,21-21 0,0 0-16,21-1 15,0 1-15,1 0 0</inkml:trace>
  <inkml:trace contextRef="#ctx0" brushRef="#br0" timeOffset="9308.45">10583 296 0,'0'0'16,"0"-21"-16,0 42 15,-21-21 1,21 43-16,0-22 0,0 21 0,0 1 15,0-1-15,-21 21 0,21-20 16,0-1-16,0 22 0,-21-22 0,21 0 16,0 22-16,0-22 0,0 0 15,0-20-15,0 20 0,0-21 0,0 0 16,0 0-16,0 1 16,21-22-16,0 0 15,0 0-15,0-22 0,1 1 16</inkml:trace>
  <inkml:trace contextRef="#ctx0" brushRef="#br0" timeOffset="9632.33">10774 783 0,'0'0'0,"-21"0"0,21 21 16,21-21-1,0 0 1,0 0-16,0-21 0,0 21 0,1-21 15,-1 0-15,21 21 0,-21-21 16,22-22-16,-22 22 0,0 0 16,-21 0-16,0 0 15,0 0-15,-21 21 16,0 0-16,-1 0 0,-20 0 16,21 21-16,-21 0 0,-1 21 15,22-21-15,-21 22 0,21-1 0,-1 0 16,1 1-16,21-1 0,0 22 15,0-22-15,0-21 0,0 0 16,21 0-16,1 1 0,-1-1 16,0-21-16,21 0 0,-21 0 0,64 0 15,-43-21-15,22 21 0</inkml:trace>
  <inkml:trace contextRef="#ctx0" brushRef="#br0" timeOffset="10067.44">12509 445 0,'0'0'0,"-21"0"0,0 0 0,42 0 31,22 0-31,-22 0 16,21 0-16,0 0 0,22 0 15,-1-22-15,86 1 0,-86 21 16,85 0 0,-105-21-16,-1 21 0,21 0 0,-105 0 31,21 0-31,-21 0 0</inkml:trace>
  <inkml:trace contextRef="#ctx0" brushRef="#br0" timeOffset="10312.01">12869 402 0,'0'0'0,"0"21"16,0 1-16,-21-1 0,21 0 15,0 0-15,-21 0 0,21 22 16,0-22-16,0 21 0,0 0 0,0 1 15,-21-1-15,21 0 0,-21 1 16,21-1-16,0 0 0,0 1 0,-22-1 16,1 22-16,21-43 15,-21 21-15,21-21 16,0-42 15,0 0-31,0 0 0,21 0 16,0-1-16</inkml:trace>
  <inkml:trace contextRef="#ctx0" brushRef="#br0" timeOffset="10660.56">13229 656 0,'0'0'0,"21"0"0,0-21 0,1 21 0,-22 21 32,-22 0-32,1 1 0,0-1 15,0 21-15,0-21 0,0 22 16,-1-1-16,1-21 0,21 21 15,0 1-15,0-22 0,0 21 0,0-21 16,0 1-16,0-1 0,0 0 16,43 0-16,-22-21 0,21 0 0,-21 0 15,64 0-15,-43 0 16,1-21-16,-1 0 0,0 0 0,1-22 16,41-20-1,-63 20-15,22 1 0,-22-43 16,-21 43-16,0 0 0,0-22 15,-21 43-15,0 0 0,-22 21 16,22 0-16,-21 0 0,-1 0 0,-62 21 16,62 0-16,1 0 15,0 1-15,-1-1 0,22 0 0,0 21 16,21-21-16,21 1 16,0-22-16</inkml:trace>
  <inkml:trace contextRef="#ctx0" brushRef="#br0" timeOffset="11496.71">15663 466 0,'0'0'15,"0"-21"-15,0-1 0,21 1 16,-21 0-16,0 0 0,0 0 0,22 0 16,-22-1-16,0 1 15,-22 21-15,1 0 0,0 0 16,0 0-16,0 0 0,-22 21 15,1 1-15,0-1 0,-1 21 16,-41 43-16,41-43 0,-84 106 16,85-84-1,21-22-15,0 22 0,0-22 16,21 21-16,0 22 0,0-43 16,21-20-16,21 41 0,0-42 15,43-21 1,-43 0-16,22 0 0,-22 0 0,22 0 15,-1 0-15,-20-21 0,62-21 16,-41-1-16,-22 1 0,22 21 16,-22-21-16,0-1 0,85-84 15,-105 85-15,20-22 16,-21 43-16,-21 0 0,21 0 16,-42 21-1,0 0-15,0 21 16,0 0-16,-1 22 0,1-22 15,0 21-15,0 0 0,0 1 16,0-1-16,-1 0 0,22 1 0,-21 41 16,21-62-16,0 20 15,0 0-15,21-21 16,22-21-16,-1 0 16,0 0-16,1-21 0,-1 0 15,22 0-15,105-64 16,-127 43-16,1 0 0,-1-1 15,0 1-15,-21 0 0,1-43 16,-22 43-16,0-1 0,0 22 16,-22-21-16,-20 42 0,-43-21 15,22 21-15,-1 0 0,22 0 16,-21 0-16,-1 0 0,-84 63 16,106-42-16,-1 22 0,1-22 15,21 21-15,0 0 16,-1 22-16,22-22 0,0 1 15,0-22-15,22 0 0,-1 0 16,85 21-16,-64-42 16,0 0-16,22 0 0,-1-21 15</inkml:trace>
  <inkml:trace contextRef="#ctx0" brushRef="#br0" timeOffset="11791.75">17018 572 0,'0'0'15,"0"-43"1,-21 64 0,21 1-1,-21-1-15,-1 21 0,22-21 0,0 85 16,-21-64-16,21 22 16,-21-22-16,21 22 0,0-1 0,-21 43 15,0-42-15,21-1 16,-21 1-16,21-1 0,-22 1 0,22-22 15,0 21-15,0 1 0,-21-22 0,21 43 16,0-43-16,0-21 16,0 22-16,21-43 15,1 0-15,-1-21 16,0-1-16,-21 1 0,21 0 16,0 0-16,-21-64 0</inkml:trace>
  <inkml:trace contextRef="#ctx0" brushRef="#br0" timeOffset="12074.27">16933 1016 0,'0'-63'0,"0"126"0,0-190 0,0 85 16,0-1-16,0 1 0,0 0 15,21 21-15,1-22 0,41-20 16,-21 63-16,-20-21 0,20 21 16,0 0-16,1 0 0,41 0 15,-63 21-15,22 0 16,-22 0-16,0 0 0,-21 22 15,0-22-15,0 21 0,0 0 0,-42-20 16,21 20-16,-22-21 0,1 21 16,0-20-16,-1-1 0,22 0 0,-21 0 15,21-21-15,-22 0 0,22 0 16,21-21 0,21 0-1,0 0-15,1-22 0,20 22 0,0 0 16,1-21-16,-1 20 0</inkml:trace>
  <inkml:trace contextRef="#ctx0" brushRef="#br0" timeOffset="12712.81">17716 550 0,'0'0'0,"43"-42"15,-22 42 1,-21 21 0,0 0-1,0 1-15,0-1 0,0 21 16,0-21-16,0 0 0,-21 22 0,21-22 15,0 21-15,0-21 0,0 1 16,0 41-16,0-42 0,21-21 16,0 21-16,0-21 0,0 0 15,22 0-15,-22 0 0,0 0 16,21-21-16,-20 0 0,20 0 16,0-21-16,22-22 15,-22 43-15,-21-21 0,0 20 16,1-20-16,-1 21 0,-21-21 0,0 20 15,0 1-15,0 0 0,21 21 16,-21 21 0,0 22-1,0-22-15,-21 21 0,21 0 16,-21 1-16,21-1 0,0 22 16,0-1-16,-22-21 0,22 22 0,-21-1 15,21-20-15,0 20 0,0 1 16,0-22-16,0 22 0,0-22 15,0 64-15,0-64 16,0 22-16,0-1 0,0-21 0,0 22 16,0-22-16,0 22 0,0-1 0,0-20 15,-21-1-15,21 21 0,0-20 16,-21 63-16,21-85 16,0 0-16,0 0 0,-21-21 15,21-21 1,0 0-16,-21-22 15,-1 1-15,1 0 0,0-64 16,0 21-16,21 22 16,0-22-16,0 0 0,0 1 0,0-86 15,21 65-15,21 20 16,-20 21-16,20-20 0,0 20 0,22-63 16,-1 85-16,-20 0 15,-1-1-15,21 1 0,-20 21 0,63-22 16,-43 22-16,-21 0 0,1 21 15,-1 0-15,0 0 0</inkml:trace>
  <inkml:trace contextRef="#ctx0" brushRef="#br0" timeOffset="13512.45">3789 2074 0,'0'0'15,"-21"-21"-15,-1 0 0,1 21 0,0 0 16,21-21-16,-21 21 0,0 0 16,21 21-1,0 0-15,0 0 0,0 22 0,0-1 16,0 0-16,0 22 0,0-1 16,0 22-16,0-21 0,0-1 0,0 85 15,0-84-15,-21-1 0,21-20 16,0 20-16,0-21 15,-22 1-15,22-22 0,0 0 0,0 0 16,0 22-16,0-65 31,0 1-31,0 0 0,0 0 0,0 0 16</inkml:trace>
  <inkml:trace contextRef="#ctx0" brushRef="#br0" timeOffset="13800.45">3387 2328 0,'0'0'0,"0"-42"0,-22-85 32,22 85-32,0 21 0,22-22 0,-1 22 15,21 0-15,0 0 0,64-22 16,-63 43-16,20 0 0,43 0 16,-43 0-16,1 43 15,-22-22-15,1 0 0,-22 21 0,21 1 16,-42-1-16,0 0 0,0 1 0,-42 41 15,21-41-15,-22-1 16,1 0-16,0-20 0,-1 20 0,-41 0 16,41-21-1,1 1-15,0 20 0,20-42 0,44-21 32,-1 21-17,21-21-15,0-1 0</inkml:trace>
  <inkml:trace contextRef="#ctx0" brushRef="#br0" timeOffset="14311.62">4614 2519 0,'21'0'0,"-42"0"0,64-21 0,-43 0 16,0-1-16,0 1 15,0 0-15,0 0 0,0 0 0,0 0 16,-22-1-16,1 1 15,0 0-15,0 0 0,-21 0 0,20 21 16,-20 0-16,21 0 0,-21 0 0,-1 21 16,1 0-16,0 0 0,-1 22 15,1-1-15,-43 64 0,43-64 16,21 22-16,0-1 0,-1-21 16,22 22-16,-21 21 15,21-64-15,0 42 16,21-42-16,1 1 0,20-1 15,-21-21-15,85-21 16,-64-1-16,-21 1 0,22 0 16,-1 0-16,0 0 0,64-106 15,-85 84-15,22 1 16,-22-21-16,-21 20 0,42-105 16,-21 127-16,-21 0 15,0 0-15,0-1 0,0 44 16,0-1-16,0 0 15,0 21-15,-21 1 0,21-1 16,-21 0-16,21 1 0,-21-1 0,21 0 16,0 1-16,0-1 0,0 0 15,0-21-15,0 22 0,0-22 0,0 0 16,0 0-16,21-21 31,0 0-31,0 0 0,1 0 0,20-21 16,0 0-16</inkml:trace>
  <inkml:trace contextRef="#ctx0" brushRef="#br0" timeOffset="14674.17">5313 2413 0,'0'0'0,"21"-42"0,21-43 32,-42 64-32,-21 21 0,0 0 0,0 21 15,-22 0-15,1 0 16,0 1-16,-1 20 0,1-21 0,21 21 15,-43 43-15,43-64 0,21 85 16,0-85 0,21 0-16,1-21 0,20 22 0,-21-22 15,64 21-15,-64 0 16,42-21-16,-20 21 0,-22-21 16,21 21-16,-21 0 15,-21 1-15,0-1 16,-21 0-16,-21 0 15,21-21-15,-22 21 0,1-21 16,-21 0-16,20 0 0,-20 21 0,-22-21 16,43 0-16,21 0 15,-1 0-15,1-21 0,21-21 16,0 21-16,0 0 0,0-1 16,21-20-16,22 21 0,-22-21 15</inkml:trace>
  <inkml:trace contextRef="#ctx0" brushRef="#br0" timeOffset="14924.44">5905 2074 0,'0'0'0,"0"-21"0,-21-21 32,0 42-32,21 21 0,-21 0 0,0 22 15,21-22-15,-21 21 0,21 0 0,-22 1 16,1 20-16,21 1 15,0-22-15,-21 22 0,0-22 0,0 64 16,21-64-16,-21 0 0,-1 1 16,22-22-16,0 0 0,0 21 0,0-20 15,0-1-15,22-21 16,-1 0-16,0-21 16,0-1-16,0 1 0,-21 0 15</inkml:trace>
  <inkml:trace contextRef="#ctx0" brushRef="#br0" timeOffset="15083.46">5461 2498 0,'0'0'0,"-21"0"0,42 0 32,0 0-32,0 0 0,22 0 15,-22 0-15,21 0 0,-21-21 16,22 21-16,-1-22 0,0 22 0,1-21 15,20 21-15,-21 0 0</inkml:trace>
  <inkml:trace contextRef="#ctx0" brushRef="#br0" timeOffset="15441.78">6096 2604 0,'63'0'16,"-41"-22"0,-1 1-16,0 0 0,21 0 0,-21 0 0,1 0 15,-1-1-15,0 1 0,0 0 16,21-21-16,-42 21 16,0-1-16,0-20 0,-21 21 15,0 21 1,0 0-16,-21 0 0,20 0 0,-20 21 15,21 0-15,-21 0 0,20 22 16,1-1-16,0-21 0,0 22 0,21-1 16,-21 0-16,21 43 15,0-64-15,0 0 0,42 43 16,-21-43-16,0 0 0,1-21 16,-1 21-16,21-21 0,0 0 0,43 0 15,-43 0-15,1 0 16,63-21-16</inkml:trace>
  <inkml:trace contextRef="#ctx0" brushRef="#br0" timeOffset="15745.62">7832 2201 0,'0'22'31,"-22"-1"-31,22 0 16,-21 21-16,21 1 0,0-22 0,-21 21 16,0 0-16,21 1 0,-21 20 15,21-20-15,-21-22 0,-1 21 16,22-21-16,0 0 15,22-21 1,-1 0-16,-21-21 16,21 0-16,0 0 0</inkml:trace>
  <inkml:trace contextRef="#ctx0" brushRef="#br0" timeOffset="15932.04">7832 2011 0,'0'0'0,"-22"-21"15,-62-22 1,63 43-16,-1 0 16,22 22 31,22-22-47,-1 0 0,0 21 15,21-21-15,-21 0 0,1 0 0</inkml:trace>
  <inkml:trace contextRef="#ctx0" brushRef="#br0" timeOffset="16215.94">8361 1969 0,'0'0'0,"0"-22"0,0 1 0,0 0 16,0 0-16,0 0 0,0 42 31,0 0-31,0 0 15,0 0-15,0 22 16,0-1-16,0 0 0,-21 1 0,21-1 16,-22 0-16,22 1 0,0 20 0,-21-20 15,21-1-15,-21 0 0,21 1 16,0-1-16,0 0 0,0-21 0,0 22 16,0-22-16,0 0 0,0 0 15,21-21-15,0 0 0,1 0 16,-1 0-16,0 0 0,0-21 15,0 0-15,0 0 0,1 0 16</inkml:trace>
  <inkml:trace contextRef="#ctx0" brushRef="#br0" timeOffset="16388.46">8213 2307 0,'0'0'0,"-22"-21"0,-20 21 15,42-21 1,21 21-1,0-21-15,22 21 0,-22 0 16,21-21-16,-21 21 0,22 0 0,-22 0 16,21-22-16,-21 22 0,1 0 0,-1 0 15,-21-21-15,21 21 16</inkml:trace>
  <inkml:trace contextRef="#ctx0" brushRef="#br0" timeOffset="17376.91">11239 2540 0,'43'0'15,"-22"-21"-15,0 0 16,-21 0-16,21-1 0,-21 1 0,21 0 16,-21 0-16,22-21 0,-22 20 15,0-41-15,0 21 16,0 20-16,-22-20 0,1 0 16,0 21-16,-64-22 0,43 22 15,0 0-15,-22 21 0,22 0 0,0 0 16,-128 63-1,128-20-15,-22-22 0,22 21 16,0 1-16,-1 20 0,22 1 0,0-22 16,-21 21-16,42 1 0,0 42 15,0-64-15,0 0 0,0-20 16,0 20-16,42-21 0,-21 0 0,0 0 16,22-21-16,-1 0 0,85-21 15,-63 0-15,-22 0 16,21 0-16,-20-22 0,20 1 15,-20 0-15,-1-1 0,0-20 0,1 21 16,-22-22-16,21 22 0,-21-22 16,0-63-16,-21 64 0,22-1 15,-22 1-15,0-1 0,0 22 16,0-22-16,0 22 0,0 0 0,0 21 16,0-1-16,0 1 0,0 0 15,-22 21-15,22 21 0,0 0 16,-21 22-16,21-1 15,-21 22-15,21-22 0,0 85 16,0-64-16,0 1 0,0 42 16,0-43-16,0-20 0,0 20 15,0-21-15,0 1 0,21-22 0,22 42 16,-43-41-16,21-22 16,0 0-16,0 0 0,21 0 0,-20 0 15,-1-22-15,21 1 0,-21 0 0,0 0 16,22-21-16,-22 20 0,0-20 15,21-21-15,-42 20 0,22 1 16,-22 21-16,0 0 0,0-1 16,0 1-16,0 42 15,0 1-15,0-1 0,0 0 16,0 0-16,0 21 16,0-20-16,0 62 0,0-63 15,0 22-15,0-1 16,0-21-16,0 0 0,0 1 0,0-1 15,0 0-15,21-21 16,0-21 0,-21 0-16,0-1 0,0 1 15,21 0-15</inkml:trace>
  <inkml:trace contextRef="#ctx0" brushRef="#br0" timeOffset="17590.58">11874 1947 0,'-21'0'0,"-21"-21"16,21 21-1,42 0 32,0 0-31,0 0-16,0 21 0,1-21 15,20 22-15,-21-22 0</inkml:trace>
  <inkml:trace contextRef="#ctx0" brushRef="#br0" timeOffset="17989.46">12234 2180 0,'0'0'0,"-21"0"0,0 0 16,21-21-16,0 0 15,0 0-15,0 0 16,0-1-16,0 1 0,0 0 0,21 21 16,0-21-16,0 21 0,1 0 15,41 0-15,-42 21 0,22 0 16,-1 0-16,-21 1 16,21-1-16,-20 21 0,-1-21 0,0 22 15,0-22-15,-21 21 0,0 0 0,0-20 16,0 20-16,0-21 0,0 21 15,-21-20-15,21-1 0,-21 0 0,0 0 16,-1-21 0,22-21-1,0 0-15,0 0 0,0-1 16,0-20-16,0 21 0,0-21 0,0 20 16,0-20-16,0 21 0,22-21 0,-1 20 15,-21-20-15,21 21 0,21-21 16,-21 20-16,1 1 15,20 0-15,-21 21 16,21-21-16,-20 21 0,-1-21 16,0 21-16</inkml:trace>
  <inkml:trace contextRef="#ctx0" brushRef="#br0" timeOffset="18341.33">13166 2286 0,'0'0'0,"-22"0"0,22 21 15,-21 0-15,21 1 16,21-44 15,22 1-31,-22 21 0,42-42 16,-20 21-16,-22 0 0,21-1 16,1-20-16,20-21 15,-42 41-15,0 1 0,-21-21 16,-21 42-1,0 0-15,-21 21 16,21 0-16,-22 0 0,22 1 0,-21-1 16,-1 0-16,22 0 0,-21 21 15,21-20-15,0-1 0,-1 21 0,1-21 16,21 0-16,0 22 0,0-22 16,0 0-16,0 0 0,0 0 15,21 1-15,1-1 0,20-21 0,-21 0 16,21 0-16,1 0 0,-1 0 15,0 0-15,22 0 0,42-43 16</inkml:trace>
  <inkml:trace contextRef="#ctx0" brushRef="#br0" timeOffset="19792.66">14309 2011 0,'0'0'15,"0"-21"-15,0 0 0,0-1 0,0 1 0,-22 21 16,1-21-16,0 21 15,0 0-15,-21 0 0,20 21 16,1 0-16,-21 1 0,21-1 0,-22 0 16,1 21-16,21-21 0,-21 22 15,20-1-15,1 0 0,0-20 0,21 20 16,0-21-16,0 21 0,0-20 16,0 20-16,0-21 0,21 0 0,0 0 15,1 1-15,20-22 0,0 0 16,1 21-16,-1-21 0,0 0 15,1 0-15,-1-21 0,21 21 0,-20-22 16,-1 1-16,0-21 0,1 21 0,-1 0 16,-21-22-16,22 1 0,-22 0 15,0-1-15,0 1 0,21-85 16,-20 63-16,-1 1 0,21-85 16,-42 105-16,0-20 0,0 21 15,21-1-15,-21 22 0,0 0 16,21 0-16,-21 0 0,0 63 31,-21-21-31,0 21 0,21 22 16,-21-22-16,21 22 0,0-1 15,0 1-15,-21-22 0,21 22 16,-21-22-16,21 0 0,0 1 0,-22-1 16,22 0-16,0-21 0,0 22 15,0-22-15,0 42 16,22-41-16,-1-1 0,0 0 15,64-21 1,-64 0-16,21 0 0,22-21 16,-22 0-16,43-22 15,-64 22-15,21 0 0,0-21 0,-20-1 16,20 1-16,-21 0 0,21-1 16,-20-20-16,20-1 0,-21 1 0,0-1 15,0 22-15,-21-22 0,22-20 16,-22 41-16,0 22 15,0-21-15,-22 63 32,22 0-32,-21 22 0,0-22 15,0 42-15,21-20 0,-21 20 16,0-21-16,-1 22 0,1-22 0,21 22 16,0-22-16,-21 0 0,0 1 0,21-1 15,0 0-15,0 1 0,0-22 16,0 21-16,0-21 0,0 1 15,21-1-15,0 0 0,22 0 16,-22-21-16,21 0 0,0 0 0,1 0 16,-1 0-16,0 0 0,1 0 0,-1-21 15,0 0-15,1 0 0,-1-1 16,-21-20-16,0 21 0,22-21 0,-22 20 16,-21 1-16,0-21 0,21 0 15,-21 20-15,0 1 16,-21 21-1,0 0-15,0 21 16,-1-21-16,22 22 0,-21-1 0,21 0 16,0 21-16,0-21 0,0 1 15,0-1-15,0 0 0,0 0 0,0 0 16,0 0 0,21 1-16,22-22 0,-1 0 15,-21 0-15,22 0 0,-22 0 16,21 0-16,0 0 0,22-43 15,-43 43-15,21-21 0,-20 0 16,-1-21-16,0 20 0,21-20 16,-21 21-16,-21 0 0,22-22 15,-22 22-15,21 0 0,-21 0 16,0 0-16,0 42 47,0 0-47,0 0 0,-21 0 15,-1 22-15,22-22 16,-21 0-16,21 21 0,-21-20 0,0 20 16,21 21-16,0-20 15,0 20-15,0-20 0,0 20 0,0 1 16,0-1-16,0 1 0,21 20 0,0-20 16,0 20-16,1 1 0,-1 0 15,21 21-15,0 63 0,1-63 16,-22-22-16,42 107 15,-20-106-15,-22-1 0,0 22 16,21-21-16,-20-1 0,-22-20 0,21-1 16,-21 1-16,0-1 0,0-20 15,0-1-15,-21 0 0,-1 1 0,-41 20 16,42-42-16,-22 1 0,-20-1 16,42-21-16,0 0 0,-22 0 15,22 0-15,0 0 0,-21 0 16,20 0-16,1-21 0,-21-1 0,21 1 15,-22 0-15,22-21 0,0 21 0,0-22 16,0 1-16,0 0 0,-1-1 16,22-63-16,-21 64 0,21-21 15,0-43-15,0 42 16,0 1-16,0-1 0,0 1 16,0-1-16,0-84 0,0 85 15</inkml:trace>
  <inkml:trace contextRef="#ctx0" brushRef="#br0" timeOffset="20208.45">14266 1842 0,'0'0'16,"-21"0"-16,0 21 0,42-21 31,21 0-31,1 0 0,20 0 0,1 0 15,-1 0-15,1 0 16,-1 0-16,1 0 0,20 0 0,-20 0 16,21 0-16,-22 0 0,1 0 15,-1 0-15,-21 0 0,1 0 0,20 0 16,-42 0-16,1 0 0,-44 0 47,1 0-47,0 0 15,0 0-15</inkml:trace>
  <inkml:trace contextRef="#ctx0" brushRef="#br0" timeOffset="21230.14">3175 3323 0,'0'0'16,"-42"0"-16,20 21 0,-20-21 0,21 0 16,0 0-16,0 22 0,-1-22 15,1 0-15,0 0 16,21 21-16,0 0 16,0 0-1,21-21-15,0 0 16,1 21-16,20-21 0,-21 0 15,21 0-15,1 21 0,20-21 0,1 0 16,20 0-16,86 22 16,-64-22-16,-1 0 0,128 0 15,-127 0-15,21 0 0,148 0 16,-105 0-16,-22 0 0,0 0 16,21-22-16,1 22 0,-1-21 0,191 0 15,-191 21-15,22-21 16,-1 21-16,1-21 0,20 21 15,170-21-15,-169-1 0,0 22 16,-1-21-16,1 21 0,0-21 16,211 0-16,-190 21 0,-22-21 15,1 21-15,21 0 0,0-21 16,0 21-16,211 0 0,-211-22 16,211 22-16,-232 0 15,0 0-15,232 0 16,-253 0-16,20 0 0,-20 0 15,21-21-15,-22 21 0,170 0 16,-191 0-16,22 0 0,-43 0 0,21 0 16,1-21-16,105 21 15,-148 0-15,0 0 0,0 0 0,-43 0 16,22-21-16,-21 21 0,63 0 16,-84 0-16,-22 0 0,21 0 15,-41 0-15,-1 0 16,-21-21-16,-21 0 15,-1 21 1,-20-22-16,21 22 0</inkml:trace>
  <inkml:trace contextRef="#ctx0" brushRef="#br0" timeOffset="22316.3">3365 1482 0,'0'21'31,"0"0"-15,22 0 15,-1-21-31,21 0 15,-21 0-15,22 0 0,20 0 0,-21 21 16,22-21-16,-1 0 0,22 0 16,-21 0-16,211 0 15,-191 0-15,43 22 0,-21-22 16,21 0-16,21 0 0,106 0 16,-127 0-16,22 0 0,-1 0 15,0 0-15,0 0 0,0 0 16,0 0-16,1 0 0,20 0 15,0 0-15,1 0 0,-1-22 0,191 22 16,-170 0-16,1-21 16,190 21-16,-191 0 0,234-21 15,-213 21-15,-20 0 16,42 0-16,-22-21 0,1 21 16,21 0-16,211 0 0,-211 0 15,-21-21-15,232 21 0,-211 0 16,0 0-16,211-21 15,-232 21-15,233 0 16,-234 0-16,1-22 0,-22 22 0,22 0 16,0 0-16,-1 0 0,1 0 15,0 0-15,-22-21 0,22 21 0,190 0 16,-211 0-16,190 0 16,-191 0-16,1 0 0,147 0 15,-190 0-15,149 0 16,-149 0-16,0 0 0,85 0 15,-127 0-15,148 0 16,-191 0-16,1 0 16,-1 0-16,-20 0 15,-22 0-15,0 0 0,0 0 16,-42 0 31</inkml:trace>
  <inkml:trace contextRef="#ctx0" brushRef="#br0" timeOffset="22452.78">18055 1418 0,'0'21'32,"-21"-21"-17,0 0-15,21 22 16,-21-22-16,-1 21 15,-20-21-15</inkml:trace>
  <inkml:trace contextRef="#ctx0" brushRef="#br0" timeOffset="28496.18">1503 4763 0,'0'0'0,"0"21"0,0 0 16,21-21 15,0-21-15,0 21-16,0-21 0,22-1 0,-22 1 15,0 0-15,21 0 16,-20 0-16,-22 0 16,-22 21-1,1 0-15,-21 0 0,0 0 16,-1 0-16,1 21 0,0-21 0,-1 21 15,1 0-15,0 0 0,-1 22 16,1-22-16,21 0 0,0 42 16,21-41-16,0-1 0,0 21 15,21-21-15,0 0 0,0 1 16,21-1-16,1 0 0,-1 0 16,0 0-16,1 0 0,20 1 15,-20-1-15,41 21 0,-63-21 16,22 22-16,-22-22 0,-21 21 15,0-21-15,-21 43 16,0-22-16,-22 0 0,-41 22 16,41-43-16,-20 0 0,20 0 15,-20 1-15,-1-22 0,22 0 16,-21 0-16,20 0 0,-41 0 16,41-22-16,22 1 0,-21 0 15,21-21-15,-22 21 0,1-85 16,42 85-1,0-22-15,0 22 0,21-21 16,0 21-16,0-1 16,43 1-16,-22 0 0,1 0 15</inkml:trace>
  <inkml:trace contextRef="#ctx0" brushRef="#br0" timeOffset="28784.02">1990 4636 0,'0'0'0,"21"-22"31,-21 44-15,0-1-16,0 0 0,0 21 0,0 1 16,0-1-16,0 21 0,0-20 15,0 20-15,-21 1 0,21-1 16,0-20-16,0 20 0,-22-21 0,1 64 15,21-63-15,0-22 16,0 42-16,0-42 0,0 1 16,0-44 15,0 1-31,0 0 16,21 0-16,-21 0 0</inkml:trace>
  <inkml:trace contextRef="#ctx0" brushRef="#br0" timeOffset="28979.9">1736 5207 0,'0'0'0,"-22"0"0,44 0 32,-1 0-17,0 0-15,21 0 0,-21-21 0,1 21 16,20 0-16,-21-21 0,21 21 15,-20 0-15,-1-21 0,21-1 16,-21 1-16,0 21 16</inkml:trace>
  <inkml:trace contextRef="#ctx0" brushRef="#br0" timeOffset="29396.67">2159 5249 0,'0'22'0,"0"-44"0,0 65 31,21-43-31,0 0 0,0 0 16,1 0-1,-1 0-15,21-21 0,-21-1 0,0 1 16,22 0-16,-22 0 0,21 21 16,-21-21-16,1 0 0,-1-1 0,21-20 15,-42 21-15,0 0 16,0 0-16,0-1 0,-21 22 15,0 0-15,-22 0 16,22 0-16,0 0 0,-21 22 0,21-1 16,-22 0-16,22 0 0,-21 0 15,21 0-15,-1 1 0,1 20 16,0 0-16,21 1 16,0-22-16,-21 42 0,21-42 15,0 22-15,0-22 16,0 0-16,42 0 0,-21-21 15,22 0-15,-22 0 16,21 0-16,1 0 0,-1-21 0,0 0 16,1 0-16,20 0 0,-21-1 15,22 1-15,-22-21 0,43-22 16,-43 22-16,-21 21 0</inkml:trace>
  <inkml:trace contextRef="#ctx0" brushRef="#br0" timeOffset="29679.51">2984 4974 0,'0'0'0,"0"21"31,-21 1-31,21-1 16,-21 0-16,21 21 0,-21 1 0,21-22 15,0 42-15,-21-20 0,21 20 16,-21 1-16,21-1 0,0 22 0,0-1 16,0 1-16,0 21 0,-22-21 15,22 20-15,-42 86 0,42-85 16,-21 0-16,21-1 0,-21 1 15,0 0-15,-1 85 16,1-86-16,0 1 0,-21 64 16,21-86-16,21-20 0,-22-1 15,22 1-15,-21-22 0,21-21 0,-21 22 16,21-65 0,21-20-16,0 0 15,22-22-15,-22 1 0,0-22 0</inkml:trace>
  <inkml:trace contextRef="#ctx0" brushRef="#br0" timeOffset="30047.3">2963 5207 0,'0'0'0,"0"-21"0,0-21 15,0-43 1,0 64-16,0 0 0,21-1 16,1 1-16,-1 0 0,0 0 0,0 0 15,21 21-15,43 0 16,-64 21-16,22 0 0,-22 0 16,0 22-16,0-22 0,-21 21 0,0 0 15,0 1-15,-21-1 0,-21 0 0,20 1 16,-20-1-16,21 0 15,-21-20-15,-1 20 0,1-21 0,0 0 16,-1 22-16,22-43 0,-21 21 16,-1 0-16,22-21 0,21-21 31,21 0-15,1-1-16,-1 1 0,21 0 15,0 0-15</inkml:trace>
  <inkml:trace contextRef="#ctx0" brushRef="#br0" timeOffset="30354.15">3873 4974 0,'0'21'0,"0"-42"78,-21 21-47,0 0-31,0 0 0,0 0 16,0 0-16,-1 0 0,22 21 15,-21 1-15,21-1 16,0 0-16,0 0 15,0 0 1</inkml:trace>
  <inkml:trace contextRef="#ctx0" brushRef="#br0" timeOffset="30623.96">3725 5398 0,'0'21'0,"0"-42"0,-21 63 0,0-21 16,21 0-16,21-21 47,0-21-32,-21 0-15,0 0 16,-21 21 15,0 0-31,21 21 31,21-21-15,0 0-16,0 0 16,1 0-16,-1 0 15,21-21-15</inkml:trace>
  <inkml:trace contextRef="#ctx0" brushRef="#br0" timeOffset="31137.67">4530 4995 0,'0'0'0,"0"-21"0,21 0 15,-21 0 1,0 0-16,0 0 0,0-22 0,21 22 16,-21 0-16,0 0 0,0 42 46,0 0-46,0 0 0,0 22 16,0-1-16,0 85 16,0-85-16,0 1 0,0-1 15,-21 0-15,21 1 0,-21 20 16,21-42-16,0 22 0,0-1 16,0-21-16,-22 0 0,22 0 15,0 1-15,-21-22 0,21 21 16,-21-21-16,0 21 15,0-21-15,0 0 0,-1 0 16,-41 0-16,42 0 0,0 0 16,-1 0-16,-20 21 0,21-21 15,0 0-15,42 0 32,0 0-32,0 0 15,0 0-15,22 0 0,-22 0 0,21 0 16,-21 0-16,22 0 0,-1 0 15,-21 0-15,64 0 16,-43 0-16,-21 0 0,22 0 16,-22-21-16,0 21 0,21 0 15,-42-21-15</inkml:trace>
  <inkml:trace contextRef="#ctx0" brushRef="#br0" timeOffset="31664.75">1376 6223 0,'0'0'0,"-43"0"0,22 0 16,0 0-16,63 0 31,-20 0-31,20 0 0,21 0 16,1 0-16,21 0 0,-1 0 15,1 0-15,21 0 0,232 0 16,-189 0-16,-22 0 16,169 0-16,-148 0 0,170 0 15,-149 0-15,0 0 16,170 0-16,-191 0 0,21 0 16,1 0-16,-22 0 0,0 0 15,0 0-15,-42 0 0,0 0 0,0 0 16,-22 0-16,86 0 15,-107-21 1,-42 21-16,1 0 16,-22-21-16,0 0 15,-22 21 1,1 0-16,0 0 0,-21-22 16,21 22-16,-22 0 0,-20 0 0</inkml:trace>
  <inkml:trace contextRef="#ctx0" brushRef="#br0" timeOffset="32171.78">1736 6435 0,'0'0'15,"-22"21"-15,1-21 0,21 21 16,21-21 0,1 0-16,20 21 15,0-21-15,22 0 0,-1 0 16,85 0-16,-42 0 0,0 0 15,21 0-15,0 0 0,21-21 16,149 0-16,-149 21 0,21 0 16,0-21-16,1 0 0,338-1 15,-339 22-15,0 0 16,1-21-16,-22 0 0,-21 21 16,0 0-16,-21 0 0,0-21 0,-22 21 15,1 0-15,-22 0 0,1 0 0,-22 0 16,1 0-16,-1 0 15,0-21-15,-21 21 0,1 0 16,-1 0-16,0 0 16,0 0 15,-21-21-15</inkml:trace>
  <inkml:trace contextRef="#ctx0" brushRef="#br0" timeOffset="32291.84">6138 6371 0,'21'21'0,"-42"-42"0,64 42 15,-22-21 1,-42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2:26:53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889 677 0,'0'0'0,"21"0"31,-21 22 32,0-1-32</inkml:trace>
  <inkml:trace contextRef="#ctx0" brushRef="#br0" timeOffset="574.66">974 783 0,'0'21'0,"21"-21"47,0 0-31,0 0-16,-21-21 0,21 0 16,0 0-16,1 21 0,-1-21 0,0 0 15,-21-1-15,0 1 0,0 0 16,0 0-16,-21 21 15,0 0-15,-1 0 0,1 0 16,-21 0-16,21 21 16,-22 0-16,1-21 0,0 21 0,21 1 15,-22 20-15,1-21 0,0 43 16,20-43-16,22 0 16,0 21-16,0-21 0,0 22 0,22-1 15,-1-21-15,42 22 16,-20-22-16,-22 0 0,21 0 15,0 0-15,1 0 0,41 22 16,-41-22-16,-1 21 16,0 1-16,-42-22 0,0 0 15,0 21-15,-21-21 0,0 22 16,-21-22-16,-1 21 0,1-21 16,-21 22-16,20-22 0,-20 0 15,-1 0-15,1-21 0,-1 0 16,22 0-16,-22 0 0,-20-21 15,20-21-15,22 21 0,0-1 16,-1-20-16,1 0 0,21-1 16,-22 22-16,22-21 0,21-22 15,0 43-15,0-21 16,43 21-16,-22 0 0,0-1 16,21 1-16,1 0 0,20-21 15</inkml:trace>
  <inkml:trace contextRef="#ctx0" brushRef="#br0" timeOffset="891.48">1397 593 0,'0'0'0,"0"-21"0,0-1 31,0 44-16,-21-22-15,21 21 0,0 21 16,-21-21-16,21 43 0,0-22 16,0 22-16,0-1 0,0 1 15,0 20-15,0-20 0,0 63 16,0-64-16,-22-20 0,22-1 16,0 0-16,0 64 15,0-85-15,0 0 16,22-21-16,-1 0 15,0-21-15,-21 0 16,21 0-16,-21 0 0,21-22 0,-21 22 16,0-21-16</inkml:trace>
  <inkml:trace contextRef="#ctx0" brushRef="#br0" timeOffset="1115.35">1185 1185 0,'0'0'0,"0"22"16,21-22-1,1 0-15,-1 0 0,0 0 16,0 0-16,0 0 0,0-22 16,1 22-16,20-21 0,-21 0 15,21 21-15,-20-21 0,20 0 0,-21 0 16,0 21-16,22-22 0,-22-20 15,0 42-15,-21-21 16</inkml:trace>
  <inkml:trace contextRef="#ctx0" brushRef="#br0" timeOffset="1823.98">1609 1185 0,'0'0'0,"-22"22"0,22-1 0,0 0 16,0 0-16,0 0 15,22-21-15,-1 0 16,0 0-16,0 0 0,0 0 16,0-21-16,22 21 0,-22-21 15,21 0-15,-21 0 0,1-1 16,-1 1-16,0 0 0,0 0 16,-21 0-16,21 0 0,-21-1 15,0 1-15,0 0 16,-42 21-16,21 0 0,0 0 15,-1 21-15,1 0 0,0 1 16,-21-1-16,21 21 0,-1-21 16,1 22-16,0-22 0,0 21 15,21 22-15,0-43 0,0 0 16,0 42-16,21-41 0,0-22 16,0 21-16,22-21 15,-22 0-15,0 0 0,0 0 0,22 0 16,-22 0-16,21 0 15,-21 0-15,22-21 0,-1-1 0,0 1 16,-21 0-16,22 0 0,-22 0 16,21 0-16,-21-1 0,1-20 0,-1 21 15,0 0-15,-21 0 0,21-22 16,-21 22-16,21 0 0,-21-21 16,0 20-1,0 44 1,0-1-1,0 0-15,-21 0 0,21 21 16,-21-20-16,21 20 0,0 0 16,0 22-16,0-22 0,0 22 15,0-1-15,0 22 0,0-1 0,0-20 16,0 42-16,-21-22 0,0 1 16,21 0-16,-22-1 0,1 1 0,0 21 15,0 63 1,0-105-16,0 20 0,21 43 0,-22-84 15,22 20-15,-21-20 16,21-22-16,-21 63 16,21-62-16,0-44 15,0 1-15,21 0 16,0-21-16,22-106 16,-22 84-16,0-21 0,0 1 15</inkml:trace>
  <inkml:trace contextRef="#ctx0" brushRef="#br0" timeOffset="2174.78">2371 1164 0,'0'0'0,"-22"-21"0,1 0 15,21 0-15,0 0 16,0-1-16,21 1 0,1 0 15,20 0-15,-21 0 0,64 0 16,-43-1-16,0 22 0,1 0 16,-1 0-16,0 0 0,22 43 15,-64-22-15,0 42 16,0-20-16,0-1 0,-21 0 0,-22 1 16,1-1-16,0-21 0,-1 22 15,1-22-15,0 21 0,-1-21 0,1 0 16,0 1-16,21-22 15,-22 21-15,22-21 0,0 0 16,21-21 0,0-1-1,21 1-15,0 0 0,0 0 16,22 0-16,-1 0 0</inkml:trace>
  <inkml:trace contextRef="#ctx0" brushRef="#br0" timeOffset="2587.87">3260 995 0,'0'0'0,"21"0"15,-21-21-15,0 0 16,-21 21 0,-1 0-16,1 0 15,-21 0-15,21 21 0,-22 0 16,22 0-16,-21 0 0,21 0 0,0 1 15,-1-1-15,1 0 0,0 0 16,21 0-16,0 0 0,0 1 0,0-1 16,21 0-16,0-21 15,22 21-15,-22-21 0,21 0 16,-21 0-16,1 21 16,20-21-16,0 21 0,-21-21 15,1 22-15,-22-1 16,0 0-16,0 0 0,-22 0 15,-20 0-15,21-21 16,-21 22-16,-1-22 0,22 21 0,-21 0 16,-1-21-16,1 0 0,0 0 15,21 21-15,-22-21 0,22 0 16,0 0-16,0 0 0,21-21 16,0 0-1,0 0-15,21 21 16</inkml:trace>
  <inkml:trace contextRef="#ctx0" brushRef="#br0" timeOffset="3078.85">4889 572 0,'0'0'0,"0"-22"0,0 1 0,0 0 15,-21 42 17,0 0-32,0 1 0,21 20 15,-21 0-15,0 22 0,-1-22 0,1 22 16,0 84-16,0-85 15,0 1-15,0-22 0,-1 22 16,22-22-16,0 0 0,-21 43 16,21-64-16,-21 21 0,21-20 15,0-1-15,21-21 16,0 0 0,-21-21-16,22-1 15,-22 1-15,21-21 0</inkml:trace>
  <inkml:trace contextRef="#ctx0" brushRef="#br0" timeOffset="3614.99">4424 1164 0,'0'0'0,"-21"0"0,-22 43 32,64-43-17,22 0 1,-22 0-16,21-22 0,1 22 15,-1-21-15,0 0 0,22 0 0,-22 0 16,22 0-16,41-22 16,-62 22-16,20 0 0,-42 0 15,22 0-15,-22-1 0,21 22 0,-21-21 16,1 21 0,-22 21-1,0 1-15,0-1 0,0 0 16,0 21-16,-22 1 0,1-22 0,21 21 15,-21 0-15,21 1 0,-21-1 16,21-21-16,-21 22 0,21-22 0,0 0 16,0 0-16,0 0 0,0 0 15,42 1-15,-21-22 0,0 0 16,1 0-16,-1 0 16,21 0-16,0 0 0,-20 0 0,20-22 15,0 1-15,22-21 16,-22 0-16,0 20 0,-20-20 0,-1 0 15,0-1-15,0 1 0,-21-21 16,0 20-16,0 1 0,0 0 16,-21-1-16,0 1 0,-22 21 0,22 0 15,-21 21-15,0 0 0,-22 0 16,22 0-16,-1 21 0,22 0 16,-21 0-16,21 0 0,0 22 0,-1-22 15,1 21-15,21-21 0,-21 22 16,21-22-16,0 0 0,0 0 0,42 0 15,1-21-15,-22 0 16</inkml:trace>
  <inkml:trace contextRef="#ctx0" brushRef="#br0" timeOffset="5361.59">7408 1143 0,'0'0'16,"21"-21"0,1 0-1,-1 0-15,0-1 0,-21 1 16,21 0-16,-21 0 16,0 0-16,0 0 0,0-1 0,0-20 15,0 21-15,0 0 0,-21 0 16,0-22-16,0 22 0,-1 0 0,1 21 15,-42-21 1,42 21-16,-22 0 0,22 0 0,-64 0 16,43 21-16,-85 64 15,64-43-15,20 0 0,1 1 16,21-1-16,-22 0 0,22 1 16,0 20-16,21-21 0,0-20 0,0 20 15,0-21-15,0 21 0,21-20 16,0-1-16,1-21 0,20 21 0,21-21 15,-41 0-15,20 0 16,0 0-16,1-21 0,-1 0 16,21-1-16,-20 1 0,-22-21 15,0 21-15,21-22 0,-20 22 16,-1-21-16,0 0 0,0-1 16,-21-41-16,21 41 0,-21 1 15,21 21-15,-21 0 16,0-1-16,0 1 0,0 42 31,0 22-31,0-1 16,0 0-16,0 1 0,0-1 0,0 0 15,0 22-15,0-22 0,0 43 16,0-64-16,22 21 0,-1-20 16,0-1-16,21 0 0,-21 0 15,22 0-15,-1-21 0,106 0 16,-84 0-16,-22 0 15,22-21-15,-22 0 0,21 0 0,-20 0 16,-1-1-16,0-20 0,1 21 16,-1-21-16,-21 20 0,0-20 0,1 0 15,-22-43-15,0 0 16,0 64-16,0-21 16,0 21-16,-43-22 0,22 43 15,0 0-15,0 0 0,-22 0 16,1 0-16,21 0 0,-21 22 0,-1-1 15,1 0-15,21 21 16,-22-21-16,1 22 0,21-1 0,-21 0 16,20-20-16,1 105 15,21-106-15,0 21 0,0-21 0,0 0 16,0 1-16,0-1 0,21 0 16,1-21-16,-1 0 0,0 0 15,0 0-15,0 0 0,43 0 16,-22-21-16,-21 0 0,43-22 15,-22 22-15,-21-21 16,22-1-16,-22 1 0,0 0 16,42-85-16,-41 63 0,20-42 15,-21 64-15,0-21 16,0-1-16,-21 22 0,0 21 16,0-22-16,0 22 15,0 42 1,0 0-1,0 1-15,0-1 0,-21 21 16,21 0-16,-42 43 16,42-21-16,0-1 0,0 43 15,0-43-15,0-20 0,0 41 16,0-41-16,21-22 0,0 42 16,22-41-16,-1-22 15,0 21-15,1 0 0,20-21 0,64 0 16,-63 0-16,-1 0 15,22 0-15,-22-21 0,107-43 16,-128 43-16,0 0 0,1 0 16,-22 0-16,0-22 0,0 1 15,-21 21-15,0-22 0,0 1 16,0 0-16,0-1 0,0 1 0,-21 21 16,-21 0-16,20 0 0,1-1 0,-21 1 15,21 21-15,0 0 16,-22 0-16,22 0 0,-21 21 0,-1 1 15,22 20-15,-21-21 0,0 21 16,-1 1-16,-20 41 16,20-41-16,22-1 0,0 0 0,0 1 15,0-22-15,21 21 0,0-21 0,0 22 16,0-22-16,0 0 0,21-21 0,0 21 16,0-21-16,43 0 15,-43 0-15,21 0 0,43-21 16,-43 0-16,1 0 15,41-64-15,-41 43 0,-1-1 16,43-84-16,-64 64 16,42-85-16,-20 84 0,-22-126 15,-21 147 1,0 1-16,0 0 0,0 21 0,0-1 16,0 1-16,0 0 0,-21 42 15,-1 0 1,22 1-16,-21 20 0,21 0 15,0 1-15,0-1 0,0 21 16,0 1-16,0 126 16,0-126-16,0-1 0,0 22 15,0-43-15,21 1 0,1 20 16,-1-42-16,21 22 16,-21-43-16,64 0 15,-43 0-15,1-21 0,-1-1 16,21 1-16,86-85 15,-107 43-15</inkml:trace>
  <inkml:trace contextRef="#ctx0" brushRef="#br0" timeOffset="6135.22">12255 783 0,'0'-21'15,"22"21"1,-1-21-16,0 0 0,0 21 15,0-21-15,0-1 0,22 1 16,-22 0-16,21 0 0,-21 0 16,1 0-16,-1-1 0,0 1 0,-21-21 15,0 21-15,-21 0 16,0 21-16,-22 0 0,-63 0 16,43 0-16,-64 42 15,63-42-15,-84 63 16,106-41-16,21-22 15,-22 21-15,43 0 0,0 21 16,0-21-16,22 1 0,-1-1 16,0 0-16,21 0 0,43 43 15,-43-22-15,1-21 16,-1 21-16,0 1 0,1-1 16,-22-21-16,42 64 0,-63-43 15,0-21-15,-21 22 0,0-22 16,-21 21-16,-22-21 0,1 1 0,-1-1 15,-148 42 1,149-63-16,-1 0 0,-20 0 16,41 0-16,-62-42 15,83 21-15,1 0 0,0-22 16,21 1-16,0 0 0,0-43 16,0 43-16,0 20 0,0-41 15,21 21-15,0 20 0,22 1 16,-22 0-16,106 21 15,-85 0-15,1 0 16,41 0-16,-41 21 16,-1 0-16</inkml:trace>
  <inkml:trace contextRef="#ctx0" brushRef="#br0" timeOffset="6507.04">12446 1228 0,'21'0'0,"-42"0"0,63 0 0,-21 0 16,22 0-16,-22-21 0,0-1 16,0 1-16,0 0 0,1 0 0,-1-21 15,21 20-15,-21-20 0,22-21 16,-43 41-16,0 1 0,0-21 16,0 21-16,-22 21 15,-20 0-15,21 21 16,-21 0-16,20 0 0,-105 85 15,85-64-15,21 1 16,-21-1-16,20 0 0,1-20 16,0 62-16,21-41 0,0-22 15,0 0-15,0 21 0,21-21 16,0 1-16,1-22 0,-1 21 16,0 0-16,0-21 0,21 0 0,-20 0 15,20 0-15,0 0 0,1-21 16,-1 0-16,43-22 15,-43 22-15,0 0 0,1-21 16,-1-1-16,0 1 0,43-64 0</inkml:trace>
  <inkml:trace contextRef="#ctx0" brushRef="#br0" timeOffset="6761.3">13356 296 0,'0'0'0,"0"-21"16,0 64-1,0-22-15,0 21 16,-42 43-16,42-22 0,-21-20 16,21 20-16,-22 22 0,1-22 15,0 64-15,21-42 0,-21-22 16,0 1-16,0-22 0,21 22 16,0-22-16,-22 22 0,1-22 15,21-21-15,0 0 16,0 0-16,0 1 0,21-22 15,22-22 1,-22 1-16,21-21 16,-21 21-16</inkml:trace>
  <inkml:trace contextRef="#ctx0" brushRef="#br0" timeOffset="7156.5">13504 1228 0,'0'0'0,"-21"21"0,21 0 16,21-21-1,0 0 1,1-21-16,-1 0 0,21 0 16,-21-1-16,22 1 0,-22 0 15,0 0-15,21 0 0,-21-22 16,1 22-16,-1 0 0,-21 0 0,0 0 15,0 0-15,-21 21 16,-1 0 0,1 21-16,0-21 0,0 21 15,-21 0-15,20 21 0,-41 22 16,42-43-16,-22 64 16,22-64-16,0 21 0,0 1 15,21-22-15,0 42 16,21-63-16,0 0 0,0 21 15,1-21-15,20 0 0,64 0 16,-64-21-16,0 21 16,1-21-16,-1 0 0,0 0 15</inkml:trace>
  <inkml:trace contextRef="#ctx0" brushRef="#br0" timeOffset="7635.5">14414 953 0,'0'0'0,"0"-22"15,-21 22 1,0 22 0,0-1-16,21 0 0,-21 0 15,0 0-15,-1 22 0,-20 20 16,21-21-16,21-20 0,-42 62 16,20-63-16,22 1 0,-21 20 15,21-21-15,-21 0 0,0 22 16,21-22-16,0-42 47,0-1-47,0 1 0,21-21 15,-21 21-15,0-22 0,21 22 16,0-21-16,1 0 0,-1-1 0,0 1 16,0 21-16,0-22 0,22 1 15,-22 21-15,21 0 0,0-22 16,1 43-16,-22-21 0,21 21 15,1 0-15,-22 0 0,21 21 0,-21 1 16,0-1-16,22 21 16,-22 0-16,-21 1 0,0-1 15,0-21-15,0 22 0,0-1 0,-21 21 16,0-41-16,21-1 0,-22 0 16,1 0-16,0 0 0,21 0 15,-21 1-15,0-22 16,21-22 15,0 1-31,21 0 0,0 0 16,0 0-16</inkml:trace>
  <inkml:trace contextRef="#ctx0" brushRef="#br0" timeOffset="7867.43">15092 1101 0,'0'0'0,"0"-21"0,0 42 31,0 0-15,-21 0-16,21 0 15,-22 0-15,22 1 0,0 20 0,-21-21 16,21 0-16,-21 0 0,21 1 16,-21-1-16,21 0 0,0 0 15,-21 0-15,21 0 16,0-42-1,21 0 1</inkml:trace>
  <inkml:trace contextRef="#ctx0" brushRef="#br0" timeOffset="8231.46">15155 677 0,'0'0'0,"-148"-21"31,127 21-15,0 0-16,21 21 0,-21 1 16,21-1-16,0 0 0,0 0 15,0 0-15,0 0 16,21-21-16,0 0 0,0 22 0,0-22 16,0 0-16,1 0 0,20 0 15,-21 0-15,0-22 0,0-20 16,-21 21-16,0 0 15,0 0-15,0-1 0,0 1 16,-21-21-16,0 21 0,0 21 16,0 0-16,0-21 0,-1 21 15,-20 0-15,21 0 0,0 0 16,21 21-16,-21-21 0,-1 21 16,1 0-16,21 0 0,0 0 0,0 1 15,0-1-15,0 0 0,0 0 16,0 21-16,21-20 0,1-1 0,-1 0 15,0 0-15</inkml:trace>
  <inkml:trace contextRef="#ctx0" brushRef="#br0" timeOffset="8631.29">15367 1037 0,'0'0'0,"0"-21"0,0 0 16,21 21-16,-21 21 47,0 0-47,0 0 0,-21 1 0,21 20 15,0-21-15,0 21 0,-21-20 16,21 41-16,-21-21 0,21-20 16,0 20-16,0-21 15,42 21-15,-21-42 16,0 0-16,43 0 15,-22 0-15,0 0 0,1 0 0,-1-21 16,0 0-16,1 0 0,20-21 16,-42 20-16,1-20 0,-1 0 15,0-1-15,-21 1 0,21-64 16,-21 64-16,0 21 16,0 0-16,0-1 0,0 44 31,-21-1-31,21 0 15,0 0-15,0 0 0,0 0 16,0 22-16,0-22 16</inkml:trace>
  <inkml:trace contextRef="#ctx0" brushRef="#br0" timeOffset="9362.49">16171 974 0,'0'0'0,"0"-21"0,0-43 32,0 43-32,0 42 31,0 0-31,0 0 16,0 22-16,0-22 0,0 21 0,0 1 15,0-22-15,0 21 0,0 0 16,0-20-16,-21-1 0,21 21 0,-21-21 15,21 0-15,0 1 0,0-1 0,0 0 16,-21-21-16,21 21 16,0-42 15,0 0-31,0 0 0,0-1 0,0-20 16,21 21-16,-21-21 0,21-1 15,0 1-15,-21 0 0,21-22 16,22 22-16,-22-1 0,0 1 0,21 21 15,1-21-15,41-1 16,-41 43-16,-1 0 0,64 0 16,-64 21-16,43 22 15,-64-22-15,64 85 16,-85-85-16,21 64 16,-21-64-16,0 85 15,0-85-15,0 0 0,0 0 16,0 0-16,0 0 0,0 22 15,-21-43 1,21-21 0,0-1-1,0 1-15,0 0 16,0-21-16,21 21 0,0-22 0,0-20 16,0 20-16,1 1 0,20-21 15,0 20-15,43-63 0,-43 85 16,22-21-16,-1 21 0,1-22 15,-1 43-15,1 0 0,20 0 16,-41 0-16,20 22 0,-20-1 0,-1 21 16,0 0-16,-21 1 0,1 20 15,-22 1-15,0-1 0,0 1 16,0-22-16,-22 22 0,1-22 0,0 21 16,0-20-16,0-22 0,-22 42 15,22-41-15,0-1 0,0-21 16,0 0-16</inkml:trace>
  <inkml:trace contextRef="#ctx0" brushRef="#br0" timeOffset="10523.11">3979 2582 0,'0'0'0,"0"-21"47,21 0-47,1 0 0,-1 0 16,0 0-16,0-1 0,21-41 15,-20 42-15,20 0 16,0-43-16,-21 43 0,-21 0 16,0 0-16,0-1 0,0 1 15,0-21-15,-21 21 0,0 21 16,-21 0-16,-1 0 0,22 0 16,-42 0-16,20 0 0,1 0 0,-21 21 15,20-21-15,-20 21 0,20 0 16,1 0-16,0 1 0,-1-1 0,22 0 15,0 0-15,0 0 0,21 0 16,0 1-16,0-1 0,21 21 16,0 0-16,22-20 0,-1 20 15,0 0-15,1 1 0,-1-22 0,0 21 16,1 0-16,-1 1 0,0-1 16,1 0-16,-22-20 0,0 20 0,0 0 15,-21 1-15,0-22 0,0 21 0,-21-21 16,-21 22-16,-1-1 0,-84 0 15,64 1-15,-1-43 0,1 21 16,-1-21-16,22 0 0,-64 0 16,43-21-16,20-1 0,1 1 15,21 0-15,-22-21 0,22-1 16,-21 1-16,21 0 0,0-1 0,-1 1 16,1-21-16,21 20 15,0 1-15,0 0 0,0-1 0,0 1 16,21 21-16,1-22 0,20 22 15,0 21-15,1-21 0,20 21 0,1 0 16,-1 0-16,22 21 16,-22 0-16,1 1 0,-1-1 0,1 0 0</inkml:trace>
  <inkml:trace contextRef="#ctx0" brushRef="#br0" timeOffset="10861.27">4297 3027 0,'0'0'0,"21"21"0,0-21 0,0 0 15,0 0-15,1 0 0,-1 0 16,-21-21-16,21 0 0,21 0 16,1-1-16,20-62 15,-42 63-15,22-43 16,-43 43-16,0 0 16,0-22-16,-22 43 15,-20 0-15,0 0 16,21 0-16,-64 43 0,43-22 15,-43 42 1,64-41-16,-22 20 0,1 21 16,42-41-16,-21 20 0,21-21 15,0 0-15,0 22 0,21-1 16,0-21-16,0-21 0,1 21 16,-1-21-16,21 0 0,-21 0 0,22 0 15,-1 0-15,0 0 0,43-42 16,-43 42-16,1-21 0,-1 0 15,0-1-15,-21 1 0</inkml:trace>
  <inkml:trace contextRef="#ctx0" brushRef="#br0" timeOffset="11239.27">4868 2815 0,'0'0'0,"0"-63"15,0 42-15,0-1 0,21 1 16,1 21-16,-1-21 15,21 21-15,-21 0 0,0 0 16,1 0-16,20 21 0,-21-21 16,0 21-16,64 64 15,-64-64-15,-21 0 0,21 22 16,0-22-16,1 21 0,-22-21 0,0 22 16,0-22-16,0 21 0,0-21 15,0 1-15,0 20 0,-22-21 0,1 21 16,0-20-16,0-22 15,21 21-15,-21-42 16,21-1 0,0 1-16,0 0 0,0-21 15,0 21-15,0-22 0,0 1 0,21 0 16,-21 20-16,21-20 0,0 0 16,-21-1-16,21 22 0,1 0 0,20-21 15,-21 21-15,0 21 0,22-22 16,-1 1-16,0 0 0,-21 21 15,1 0-15,-1 0 0</inkml:trace>
  <inkml:trace contextRef="#ctx0" brushRef="#br0" timeOffset="11619.51">5694 2625 0,'0'21'31,"0"0"-31,0 0 15,0 0-15,21 1 0,-21 20 16,21-21-16,-21 21 0,0-20 0,0-1 16,21 21-16,-21-21 0,21 22 15,-21-22-15,0 0 0,22 21 0,-1-21 16,-21 22-16,21-22 16,0 0-16,-21 0 0,21-21 15,0 0-15,1 0 16,-1 0-16,0 0 15,-21-21-15,21 0 0,0 0 0,0-22 16,1 22-16,-22-21 0,21 21 16,0-22-16,0 1 0,0-21 0,0 20 15,1 1-15,-1 0 0,0-1 16,0 1-16,-21 21 0,21-22 16,0 22-16,-21 0 0,22 21 15,-1 0 1,-21 21-16,21-21 0,-21 21 15,0 1-15,0-1 16</inkml:trace>
  <inkml:trace contextRef="#ctx0" brushRef="#br0" timeOffset="11976.39">6350 2942 0,'0'0'0,"0"21"0,21 1 31,0-22-31,0 0 15,1 0-15,62-22 16,-63 1-16,43-21 16,-43 21-16,43-43 15,-43 43-15,0-21 0,42-43 16,-63 43-16,0-1 16,0 22-16,-21 21 15,0 0-15,0 0 0,-43 21 16,22 1-16,21-1 0,-43 42 15,43-42-15,0 22 16,0-22-16,0 21 0,21-21 0,0 22 16,0-22-16,0 21 0,0-21 15,0 1-15,0 20 0,0-21 0,0 0 16,42 0-16,-21 1 16,0-22-16,1 0 0,20 0 15,-21 21-15,21-21 0,1 0 0,-1 0 16,0 0-16,22-43 0,-22 22 15</inkml:trace>
  <inkml:trace contextRef="#ctx0" brushRef="#br0" timeOffset="12394.5">7133 2773 0,'0'0'16,"0"-21"-16,-21 21 0,21-21 0,0-1 15,0 1-15,0 0 16,0 0-16,21 21 15,0-21-15,0 21 0,1-21 0,-1 21 16,0 0-16,0 0 0,21 0 16,1 0-16,-22 21 0,0 0 15,0 0-15,0 0 0,1 0 16,-22 43-16,21-22 0,-21-21 16,0 43-16,0-22 15,0 1-15,0-1 0,-21-21 16,-1 0-16,-20 22 0,21-22 15,0-21-15,0 0 16,21-21 15,0-1-31,21 1 16,0-21-16,0 21 0,0-22 0,-21 22 16,21-21-16,1 0 0,-1-1 15,0 1-15,0 0 0,0-1 0,22-20 16,-22 42-16,21-22 15,-21 22-15,0 21 0</inkml:trace>
  <inkml:trace contextRef="#ctx0" brushRef="#br0" timeOffset="12990.88">9292 2307 0,'0'0'0,"0"-21"15,21-64 1,-21 64 0,0 42 15,0 1-31,0-1 0,0 0 0,0 21 15,-21 1-15,0-1 0,21 21 16,-21 1-16,21-1 0,-21 1 0,-1-1 16,-20 43-16,42-63 0,-21-1 15,0 0-15,0 1 0,-1-1 16,22-21-16,0 0 0,0 0 16,0 1-16,22-44 31,-22 1-16,21 0-15,-21 0 0,0 0 16</inkml:trace>
  <inkml:trace contextRef="#ctx0" brushRef="#br0" timeOffset="13538.46">8742 2773 0,'0'0'0,"-21"0"0,42 0 31,0 0-31,0 0 0,0 0 0,106-42 16,-63 20 0,-1 1-16,-20 0 0,20 0 0,1 0 15,-22 0-15,21-1 0,-20 22 0,20-21 16,-20 0-16,-1 21 0,21-21 16,-41 21-16,-22 21 31,0 0-31,0 0 0,-22 1 0,22-1 15,-21 21-15,0-21 16,21 22-16,-21-1 0,0-21 0,21 21 0,0 1 16,0-22-16,0 42 15,0-41-15,0 20 16,0-21-16,21-21 0,42 0 16,-20 0-16,-1 0 0,0 0 15,1 0-15,-1 0 0,106-63 16,-105 41-16,-1 1 0,0-21 15,1 21-15,-22-22 0,21-41 16,-42 41-16,0 1 0,-21-21 16,0 20-16,-22 1 0,-41-43 15,41 43-15,1 21 0,-21 0 16,20 21-16,1 0 0,0 0 0,-1 0 16,1 0-16,0 21 15,-1 21-15,22-21 0,0 22 0,0-1 16,0 0-16,-1 1 0,1-1 15,21 0-15,0 43 0,0-64 16,0 21-16,0-20 0,21 20 16,22-21-16,-1-21 0,0 21 15,1-21-15,20 0 0,1 0 0</inkml:trace>
  <inkml:trace contextRef="#ctx0" brushRef="#br0" timeOffset="13827.3">11472 2244 0,'0'0'0,"0"-21"0,0-1 0,0 1 16,-21 21-16,21-21 0,-21 21 31,0 21-31,21 0 0,-21 22 0,-1-1 16,22 0-16,-21 1 0,0 20 0,0 1 15,21-22-15,-21 22 0,0-22 16,-1 21-16,-20 22 16,21-43-16,0-20 0,21 20 15,0-21-15,0 21 16,0-20-16,21-22 16,0 0-16,0-22 0,22 1 15,-1 0-15</inkml:trace>
  <inkml:trace contextRef="#ctx0" brushRef="#br0" timeOffset="14503.21">11811 2117 0,'0'0'0,"0"-21"0,0-1 16,-21 44 0,0 20-16,21-21 15,-22 21-15,1 1 0,21 20 16,-21-20-16,0 20 0,21 1 15,-21-22-15,21 21 0,-21 43 16,-1-63-16,1 41 16,21-63-16,-21 43 15,21-43-15,0 0 0,0 0 16,0-42 0,0 0-16,21 0 15,0 0-15,1 0 0,-1-1 16,0-20-16,0 0 0,0 21 0,0-22 15,1 22-15,20-21 0,0-1 16,-42 22-16,21 21 16,22 0-16,-43 21 15,21-21 1,-21 64-16,0-43 0,0 0 16,0 43-16,0-22 15,0 0-15,0 1 0,0-22 16,21 0-16,0 0 0,-21 0 0,21-21 15,1 22-15,20-22 0,-21 0 16,21 21-16,1-21 0,-1 0 16,0 0-16,1 0 0,-1 0 0,0-21 15,1-1-15,41-20 16,-41 21-16,-22 0 0,42-64 16,-41 43-16,41-85 15,-63 84-15,0 22 0,0 0 16,0 0-16,0 0 0,-21 21 15,0 0-15,0 21 16,-1 0-16,22 0 0,-42 22 16,42-22-16,-42 21 0,42 0 0,-21 1 15,21-1-15,-22-21 0,22 22 0,0-22 16,0 0-16,0 0 16,0 0-16,22 0 0,-1-21 0,0 0 15,0 22-15,0-22 0,22 0 0,-22 0 16,21 0-16,-21 0 0,22-22 15,-22 22-15,21-21 0,22-21 16,-22 21-16,0 0 0</inkml:trace>
  <inkml:trace contextRef="#ctx0" brushRef="#br0" timeOffset="14751.51">11112 2519 0,'0'0'0,"22"0"16,-1 0-1,0-21-15,21 21 0,1 0 0,-1-21 16,21-1-16,-20 22 0,-1-21 15,0 21-15,43-21 0,-43 0 16,-20 21-16</inkml:trace>
  <inkml:trace contextRef="#ctx0" brushRef="#br0" timeOffset="15320.34">14309 2688 0,'0'-21'0,"0"42"0,21-63 0,0 21 16,-21-22-16,21 22 0,0 0 15,0-21-15,-21 21 0,0-22 16,0 22-16,0 0 0,22 42 31,-22 0-15,0 22-16,21 20 0,-21 1 15,0-1-15,21 1 0,0 20 0,0 1 16,-21 0-16,0-1 0,0 1 0,0 21 16,0-22-16,0 22 0,-21-21 15,-64 211-15,43-211 16,0 21-16,-43 63 0,43-84 15,-1-1-15,1-20 0,21-1 16,0 1-16,0-1 16,21-20-16,0-22 15,21-42-15,0 0 16,0-22-16,0 22 0,22-85 16,-22 43-16,21-1 0</inkml:trace>
  <inkml:trace contextRef="#ctx0" brushRef="#br0" timeOffset="15704.99">14139 2688 0,'0'0'0,"-21"-21"0,0-21 0,0 21 0,21-22 0,0 1 15,0 21-15,0-22 16,21 1-16,0 21 0,0 0 0,0 0 15,22-1-15,20-20 0,1 21 16,-22 0-16,22 21 16,-22 0-16,21 0 0,86 21 15,-107 21-15,21 22 16,-41-22-16,-1 127 16,-21-126-16,-21-1 0,-1 0 15,-20 1-15,21-22 0,-21 21 0,-22 1 16,22-22-16,-1 0 0,22-21 15,0 0-15,-42 0 16,41 0-16,1 0 16,0 0-16,0-21 15,21-22-15,0 22 16,0 0-16,21 0 0,0 21 0,0-21 16,22 0-16,-22-1 0,21 1 15,-21 0-15,22 0 0</inkml:trace>
  <inkml:trace contextRef="#ctx0" brushRef="#br0" timeOffset="16126.92">14986 2561 0,'0'-21'0,"0"0"0,0 0 16,0 0-16,-21-1 15,21 1-15,0 0 0,0 0 16,0 0-16,0 0 0,21-1 15,0 1-15,0 21 0,0 0 16,1-21-16,20 21 0,-21 0 0,64 0 16,-43 21-1,43 22-15,-43-22 0,-21 21 0,0 0 16,1 22-16,-22-22 16,0 43-16,-22-43 15,1-21-15,0 1 0,-21 20 0,21-42 16,-1 21-16,1 0 0,0-21 15,21-21 17,0 0-32,0 0 0,0-22 15,21 22-15,0-21 0,1 0 0,-1-1 16,0 22-16,0-21 16,0-1-16,0 22 0,1-21 0,41 0 15,-42 20-15,22 1 16,-22 21-16,0-21 0,0 21 15,0 0-15,0 0 0,1 0 16,-1 0-16</inkml:trace>
  <inkml:trace contextRef="#ctx0" brushRef="#br0" timeOffset="16528.56">15896 2328 0,'0'64'31,"0"-43"-31,-42 21 0,42 1 16,-21-22-16,21 42 16,-22-20-16,22 20 15,0-42-15,0 22 0,0-1 16,0-21-16,22 22 16,-1-43-16,0 0 15,0 0-15,0 0 0,0 0 0,1 0 16,-1-22-16,0 1 0,42-21 15,-20 21-15,-22-22 0,42-20 16,-41 21-16,-1-1 16,0 1-16,0 0 0,-21-1 0,0 1 15,0 21-15,0-22 0,-63 1 16,41 42-16,1 0 16,-21 0-16,0 0 0,20 0 15,-20 0-15,-21 0 0,20 21 16,22 0-16,0 1 0,0 20 15,-22 43-15,43-43 16,0-21-16,0 0 0,0 22 0,0-22 16,64 21-1,-22-21-15</inkml:trace>
  <inkml:trace contextRef="#ctx0" brushRef="#br0" timeOffset="17079.12">16404 2900 0,'0'0'0,"21"-21"31,0 0-15,1 21-16,-1-22 0,0 1 16,21 0-16,-21-21 0,22 21 0,-1-1 15,-21-20-15,22 21 0,-22-21 16,0-1-16,0 22 0,0 0 0,0-21 15,-21 20-15,22 1 16,-22 0-16,0 0 16,0 42-1,0 0 1,-22 22-16,22-22 0,-21 21 0,21 0 16,-21 1-16,21 63 15,-21-64-15,21 21 0,-42 86 16,42-86-16,0 1 15,0-1-15,-22 1 0,22 168 16,0-168-16,0-1 0,0 1 16,-21-1-16,21 1 0,-21 126 15,21-126-15,-21-1 16,21 1-16,-21-22 0,0 22 16,-1 20-16,1-41 15,0-1-15,-21 22 0,21-22 16,-22-21-16,-20 21 0,42-20 15,-22-22-15,22 21 0,-21-21 16,-1 0-16,22 0 0,-21 0 16,21 0-16,0-21 0,-43-43 15,64 43-15,-21 0 0,21-22 16,0 1-16,0 0 0,0-43 16,21 43-16,0-1 0,22-62 15,-1 41-15,-21 1 0</inkml:trace>
  <inkml:trace contextRef="#ctx0" brushRef="#br0" timeOffset="17339.93">16870 2117 0,'0'0'0,"-21"0"0,21-21 16,0-1 0,-22 22-1,22 22 32,22-22-31,-22 21-16</inkml:trace>
  <inkml:trace contextRef="#ctx0" brushRef="#br0" timeOffset="17712.36">17145 2350 0,'0'0'0,"21"0"0,0 0 16,0 0-16,1 0 0,-1-22 15,0 22-15,21-21 0,-21 0 0,1 21 16,20-21-16,0-21 16,-21 20-16,-21 1 0,0 0 15,-21 21 1,0 0-16,-21 0 16,21 0-16,-22 0 0,22 21 0,-21-21 15,-1 21-15,22 1 0,-21-1 16,21 21-16,0-21 0,-22 43 15,43-22-15,0-21 16,0 22-16,-21-1 0,21-21 0,0 0 16,0 22-16,0-22 0,0 0 15,42 0-15,-20-21 0,20 0 16,-21 0-16,21 0 0,1 0 0,63 0 16,-64 0-16,21-21 15,22 0-15,-21 0 0,-22-22 16</inkml:trace>
  <inkml:trace contextRef="#ctx0" brushRef="#br0" timeOffset="18262.46">18034 2286 0,'0'0'0,"42"-42"0,-21 21 0,-21-22 15,0 22-15,0 0 16,-21 21 0,0 0-16,0 0 15,0 0-15,0 0 0,-1 21 0,1 21 16,0-20-16,0-1 0,-21 63 15,20-41-15,22-1 0,0 43 16,0-64-16,0 21 0,0 1 16,0-22-16,0 0 0,43 21 15,-22-21-15,0 1 16,43-22-16,-22 0 0,21 0 16,-20 0-16,-1 0 0,22-22 0,-1 1 15,-21 0-15,22-21 16,-22-1-16,64-62 0,-64 62 15,1-20-15,-1 20 0,0-20 16,1 21-16,-22-22 0,0 1 16,0 20-16,0-20 0,-21-22 15,0 43-15,0-1 0,0 1 0,0 21 16,0-21-16,0 20 0,0 1 16,-21 21-1,0 21-15,21 1 16,0-1-16,-21 21 0,0 0 15,0 22-15,-1-22 0,22 22 16,-21-22-16,0 22 0,21-22 0,-42 148 16,21-126-1,21-1-15,0-20 0,0 20 0,0 22 16,0-43-16,0 1 16,0-22-16,21 0 0,0 0 0,0 0 15,0-21-15,0 0 0,22 0 0,-22 0 16,0 0-16,0 0 0,22 0 15,41-63-15,-41 20 16,-1-41 0,0 41-16,-21 1 0</inkml:trace>
  <inkml:trace contextRef="#ctx0" brushRef="#br0" timeOffset="18511.37">18500 2074 0,'0'0'0,"-22"0"0,1 0 0,42 0 16,22 0-16,-1 0 16,0 0-16,22 0 0,-1 0 15,43 0-15,-63 0 0,-1 0 16,21 0-16,-41 0 0,20-21 16,21 21-16,-41 0 15,20 0-15,-21 0 16,0 0-16,0 0 0</inkml:trace>
  <inkml:trace contextRef="#ctx0" brushRef="#br0" timeOffset="19807.49">1397 1693 0,'0'0'16,"21"0"0,0 0-1,0 0-15,1 0 16,-1 0-16,21 0 0,0 0 0,-20 0 16,20 0-16,21 0 0,-20 0 15,-1 0-15,22 0 0,-22 0 16,21 0-16,1 22 0,21-22 0,63 0 15,-42 0-15,-1 0 16,-20 0-16,21 0 0,0 0 0,127 21 16,-128-21-16,22 0 15,0 0-15,0 0 0,127 21 16,-105-21-16,-22 0 0,21 0 16,148 0-16,-127 21 15,128-21-15,-128 0 16,-21 0-16,191 21 0,-170-21 15,170 21-15,-170-21 16,22 0-16,-1 0 0,-20 22 16,20-22-16,1 0 0,-1 0 0,1 0 15,-1 0-15,1 0 0,20 0 16,-20 0-16,20 0 0,170 0 16,-169 0-16,381 0 15,-382 0-15,361-22 16,-360 22-16,-22-21 0,-21 21 15,22 0-15,-1-21 0,170 21 16,-190-21-16,20 0 16,-21 21-16,-20 0 0,20-21 0,0 21 15,1 0-15,-22-22 0,0 22 16,148-21-16,-169 21 16,21-21-16,-21 21 0,0 0 0,0 0 15,85-21-15,-106 21 16,-21 0-16,-1 0 0,-20 0 0,-1-21 15,1 21-15,-1 0 0,-20 0 16,-1 0-16,21 0 0,-20 0 16,-22 0-1,-42 0 1,0 0 0,-22 0-16</inkml:trace>
  <inkml:trace contextRef="#ctx0" brushRef="#br0" timeOffset="20907.32">3556 3641 0,'0'0'0,"-42"21"0,-1-21 0,1 0 15,0 0-15,-1 21 0,1-21 0,-22 0 16,43 0-16,0 21 15,42 0 17,0-21-32,22 0 15,-22 0-15,21 0 0,1 0 0,20 0 16,-21 0-16,22 0 0,-1 0 16,64 0-16,-42 0 15,-21 0-15,20 0 0,1 0 16,0 0-16,20 0 0,22 0 0,-21 0 15,21 0-15,148 0 0,-148 0 16,22-21-16,-1 21 0,21 0 16,-21 0-16,191-21 15,-170 0-15,22 21 0,-1 0 16,-20 0-16,20-21 0,1 21 0,211 0 16,-191-21-16,170 21 15,-169 0-15,0 0 0,-22 0 0,22-22 16,-22 22-16,22 0 0,402 0 15,-402 0 1,-1 0-16,1 0 0,0 0 0,401-21 16,-401 21-16,0 0 15,-1 0-15,-20 0 0,21 0 16,190 0-16,-191 0 0,-20 0 16,-1 0-16,1 0 0,-1 0 15,170 0-15,-169 0 0,-22 0 16,191 0-16,-170 0 15,-20 0-15,-1 0 0,0 0 0,-20 0 16,316-21 0,-317 21-16,106-21 15,-148 21-15,0 0 0,85-42 16,-86 42-16,-20 0 0,-21-22 16,20 22-16,86-42 15,-128 42-15,21 0 0,1-21 16,-43 21-16,0 0 0,22 0 15,-22-21-15,-42 21 47</inkml:trace>
  <inkml:trace contextRef="#ctx0" brushRef="#br0" timeOffset="20999.37">17632 3493 0,'0'0'0,"21"0"15</inkml:trace>
  <inkml:trace contextRef="#ctx0" brushRef="#br0" timeOffset="38662.51">11388 10605 0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E711-D094-4703-B0F1-B7401880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71F0-A5C0-454E-B6C3-CE40BCF0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4AE4-A773-413B-8CB9-7AD5CC97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93C7-C84D-4EC2-B199-86C9D29F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4421-36E8-4E60-997C-C736AD90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72DE-C6CC-427A-9B36-043A17D6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0141-4D87-4CF5-9429-F8228E63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A7AD-2200-48C5-A07A-4BE8A08D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DF4-43C6-4CA6-B1CF-E867E0D5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DE45-9507-4FFD-AC7E-35FA8DB5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B9BC1-52AF-4986-B98F-4F96B57AF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CE61C-B277-4625-8BBB-5D10698A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FC5D-ADDC-4489-BDD5-C18C3868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CA3F-2595-4198-B51F-38F3B0F8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EC36-4900-49E4-B3A2-06358CAA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EFE-5B49-4425-9888-911BC363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3EAA-AC93-4B89-9E45-5273CB6B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D3B7-2837-4167-8550-9DBBD79D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6A00-32D8-48F6-9769-4EAF26C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E24C-1318-4C74-8BCD-BB140CFE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2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D41E-BC55-46DF-BBEA-9D343393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753D-5CD8-42AF-B151-A0B71241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3EFE-A071-4C59-A064-6B7C6ED3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F524-F087-476A-8B2E-302E235F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493B-B478-4441-BE65-1D608CB2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7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FCC1-28B2-44A5-9312-880596C4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1DB5-306E-4D98-B449-D5A043E25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740B-BC4E-4B54-A190-33A497CB5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3298-8D7C-4AC1-AD36-7D350FB0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68B7E-9F5A-46B1-857D-A4DEACB8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507C-B7D0-4CEB-82C5-C3132E29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BA66-7419-451D-9868-FAE987AB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3D2B-B803-4750-A07A-BF70D324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7390-F9F5-45BA-A18B-30843ED9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CF609-0924-492F-8EE6-0271584B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A9915-E894-4875-A3A7-D0285D72A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0F97D-0B01-493F-B3B2-B93719AB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72BF1-39AA-4DEA-969C-92178C1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78BEE-6DA6-4FC4-995E-D94DA6C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1B09-E4EE-48CF-B72B-4EA72293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693DD-0D38-4C8C-80D5-E9B1D406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FDB25-635C-4E16-884B-0B74CA6A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0CC2-EF03-4400-B2F9-87A308D1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F48DF-A94F-4AEF-B97A-D04075A3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E8E1A-1852-4334-998B-85445EC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56919-BB16-497E-9770-AE1999D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D875-966E-430B-AEBB-7AA507FD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12B0-B6CA-4EFF-8FF9-AE86CD6F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A927-E3C0-4E92-A274-F7220AD9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7700-0959-4763-B518-21241BA8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AACB9-CA2A-41C9-BC1D-6A2AEC1A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2F94-8D3C-4B7A-A094-ACA6934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E67-F96C-475C-9A60-C48D1AA2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A437A-7645-4037-93AB-1304EEFED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B927E-2F90-47EE-AC95-C4A97C78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5BB2-62DF-4F52-8FE1-8400F2CC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F926-4B3E-4BE8-A39B-86580AAC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AA78-F667-4AAA-8045-DB7D4FE1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0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01C90-12C5-4A48-9F5B-53A11E53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127E-0F81-41C0-B350-B88CD02D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6808-7853-4598-89C2-FCC1F239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1F07-8EF6-4C22-894D-B363CF791D7A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DC14-6CA5-4C9B-9DCB-E3436F023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921C-1A85-4EB5-932E-F2580134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2DD9-84AF-4850-AB07-E8C533A54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2C7A45-55D3-42BA-A90E-96B495C69814}"/>
                  </a:ext>
                </a:extLst>
              </p14:cNvPr>
              <p14:cNvContentPartPr/>
              <p14:nvPr/>
            </p14:nvContentPartPr>
            <p14:xfrm>
              <a:off x="662760" y="221040"/>
              <a:ext cx="3528720" cy="253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2C7A45-55D3-42BA-A90E-96B495C69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11680"/>
                <a:ext cx="3547440" cy="25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0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20F65B-C3CE-40BF-B99A-8BADBD99DEF5}"/>
                  </a:ext>
                </a:extLst>
              </p14:cNvPr>
              <p14:cNvContentPartPr/>
              <p14:nvPr/>
            </p14:nvContentPartPr>
            <p14:xfrm>
              <a:off x="1394280" y="449640"/>
              <a:ext cx="5494680" cy="12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20F65B-C3CE-40BF-B99A-8BADBD99DE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440280"/>
                <a:ext cx="5513400" cy="12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36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383862-2EAD-430F-A666-6D5E64C46AAE}"/>
                  </a:ext>
                </a:extLst>
              </p14:cNvPr>
              <p14:cNvContentPartPr/>
              <p14:nvPr/>
            </p14:nvContentPartPr>
            <p14:xfrm>
              <a:off x="419040" y="45720"/>
              <a:ext cx="810792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383862-2EAD-430F-A666-6D5E64C46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6360"/>
                <a:ext cx="812664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0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1F26F-5247-4B88-8629-F4953FC22923}"/>
                  </a:ext>
                </a:extLst>
              </p14:cNvPr>
              <p14:cNvContentPartPr/>
              <p14:nvPr/>
            </p14:nvContentPartPr>
            <p14:xfrm>
              <a:off x="106560" y="23040"/>
              <a:ext cx="892332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1F26F-5247-4B88-8629-F4953FC22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3680"/>
                <a:ext cx="894204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09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0F573-3085-4024-AC32-9497A5E36428}"/>
                  </a:ext>
                </a:extLst>
              </p14:cNvPr>
              <p14:cNvContentPartPr/>
              <p14:nvPr/>
            </p14:nvContentPartPr>
            <p14:xfrm>
              <a:off x="213480" y="45720"/>
              <a:ext cx="784116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0F573-3085-4024-AC32-9497A5E36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60"/>
                <a:ext cx="785988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2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D8CAC-9020-4977-A8B5-C4885C0F84FF}"/>
                  </a:ext>
                </a:extLst>
              </p14:cNvPr>
              <p14:cNvContentPartPr/>
              <p14:nvPr/>
            </p14:nvContentPartPr>
            <p14:xfrm>
              <a:off x="0" y="83880"/>
              <a:ext cx="893844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D8CAC-9020-4977-A8B5-C4885C0F8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9571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7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A3429-CBE1-4D3B-BB40-59E9B6CB42EF}"/>
                  </a:ext>
                </a:extLst>
              </p14:cNvPr>
              <p14:cNvContentPartPr/>
              <p14:nvPr/>
            </p14:nvContentPartPr>
            <p14:xfrm>
              <a:off x="297000" y="137160"/>
              <a:ext cx="6820560" cy="10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A3429-CBE1-4D3B-BB40-59E9B6CB4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7800"/>
                <a:ext cx="683928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E66CB4-5BD8-4CE2-97C7-076911DCA56B}"/>
                  </a:ext>
                </a:extLst>
              </p14:cNvPr>
              <p14:cNvContentPartPr/>
              <p14:nvPr/>
            </p14:nvContentPartPr>
            <p14:xfrm>
              <a:off x="91440" y="1196280"/>
              <a:ext cx="9289080" cy="525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E66CB4-5BD8-4CE2-97C7-076911DCA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1186920"/>
                <a:ext cx="930780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6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C2EA8C-BC11-44B1-B98A-9F143DB2FD91}"/>
                  </a:ext>
                </a:extLst>
              </p14:cNvPr>
              <p14:cNvContentPartPr/>
              <p14:nvPr/>
            </p14:nvContentPartPr>
            <p14:xfrm>
              <a:off x="144720" y="106560"/>
              <a:ext cx="7696440" cy="160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C2EA8C-BC11-44B1-B98A-9F143DB2F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771516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C33CEC-D480-4EFF-B7E4-C3211F7A8EA1}"/>
                  </a:ext>
                </a:extLst>
              </p14:cNvPr>
              <p14:cNvContentPartPr/>
              <p14:nvPr/>
            </p14:nvContentPartPr>
            <p14:xfrm>
              <a:off x="175320" y="1706760"/>
              <a:ext cx="7284960" cy="474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C33CEC-D480-4EFF-B7E4-C3211F7A8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1697400"/>
                <a:ext cx="730368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F1E31-E933-4ED5-89FE-D2A4028C5308}"/>
                  </a:ext>
                </a:extLst>
              </p14:cNvPr>
              <p14:cNvContentPartPr/>
              <p14:nvPr/>
            </p14:nvContentPartPr>
            <p14:xfrm>
              <a:off x="502920" y="106560"/>
              <a:ext cx="6568920" cy="207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F1E31-E933-4ED5-89FE-D2A4028C5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97200"/>
                <a:ext cx="6587640" cy="20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1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26CE4-C5A0-4FAB-A472-EA6DEE4DFC90}"/>
                  </a:ext>
                </a:extLst>
              </p14:cNvPr>
              <p14:cNvContentPartPr/>
              <p14:nvPr/>
            </p14:nvContentPartPr>
            <p14:xfrm>
              <a:off x="373320" y="137160"/>
              <a:ext cx="761292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26CE4-C5A0-4FAB-A472-EA6DEE4DF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27800"/>
                <a:ext cx="763164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3E843-948B-4467-8454-CB25376C31F9}"/>
                  </a:ext>
                </a:extLst>
              </p14:cNvPr>
              <p14:cNvContentPartPr/>
              <p14:nvPr/>
            </p14:nvContentPartPr>
            <p14:xfrm>
              <a:off x="213480" y="83880"/>
              <a:ext cx="6576120" cy="268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3E843-948B-4467-8454-CB25376C3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74520"/>
                <a:ext cx="6594840" cy="27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75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A54BA7-712F-493F-BA8D-2C6446670AFD}"/>
                  </a:ext>
                </a:extLst>
              </p14:cNvPr>
              <p14:cNvContentPartPr/>
              <p14:nvPr/>
            </p14:nvContentPartPr>
            <p14:xfrm>
              <a:off x="60840" y="99000"/>
              <a:ext cx="6865920" cy="37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A54BA7-712F-493F-BA8D-2C644667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9640"/>
                <a:ext cx="6884640" cy="37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7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AA4847-A66A-48E5-8BD2-83D7D6B0DC6B}"/>
                  </a:ext>
                </a:extLst>
              </p14:cNvPr>
              <p14:cNvContentPartPr/>
              <p14:nvPr/>
            </p14:nvContentPartPr>
            <p14:xfrm>
              <a:off x="0" y="0"/>
              <a:ext cx="966240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AA4847-A66A-48E5-8BD2-83D7D6B0D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68112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A4-F3CD-4A66-9523-5FF9B407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62E9-A80B-4223-8113-35367F4A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C39AB-61CD-4216-B091-17997E07AC4C}"/>
                  </a:ext>
                </a:extLst>
              </p14:cNvPr>
              <p14:cNvContentPartPr/>
              <p14:nvPr/>
            </p14:nvContentPartPr>
            <p14:xfrm>
              <a:off x="0" y="0"/>
              <a:ext cx="1216944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C39AB-61CD-4216-B091-17997E07A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8816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4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2022-03-21T17:23:28Z</dcterms:created>
  <dcterms:modified xsi:type="dcterms:W3CDTF">2022-03-21T17:24:04Z</dcterms:modified>
</cp:coreProperties>
</file>