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2:44:29.0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825 445 0,'0'0'0,"-21"0"15,0 0 141,0 0-140</inkml:trace>
  <inkml:trace contextRef="#ctx0" brushRef="#br0" timeOffset="711.09">720 402 0,'0'0'0,"-22"0"15,22 21 17,0 1-17,0-1-15,0 0 16,0 0 0,0 0-16,22-21 0,-22 21 15,21-21-15,0 0 0,-21 22 16,21-22-16,0 0 0,0 0 0,1 0 15,-1 0-15,0 0 0,0 0 16,0 0-16,0 0 0,1-22 16,-1 22-16,21-21 0,-21 0 0,0 0 15,1 0-15,-1 0 16,-21-1-16,21 1 0,-21-21 0,21 21 16,-21 0-16,0-1 0,0 1 15,0 0-15,0 0 16,0 42 15,0 0-31,0 0 16,0 1-16,0-1 0,-21 0 15,21 21-15,-21-21 0,21 22 16,0-22-16,0 21 0,0-21 0,0 22 16,0-1-16,-21 0 15,21 1-15,0-1 0,0 22 0,0-22 16,0 0-16,0 22 0,0-22 15,0 0-15,0 1 0,0-1 16,0 0-16,0 1 0,0-22 0,0 21 16,0-21-16,0 1 0,0-1 15,0 0-15,-22-21 0,22 21 16,-21-21-16,0 0 0,0 0 16,0 0-16,-22 0 15,22 0-15,0 0 0,0 0 0,-21 0 16,20-21-16,1 21 15,-21 0-15,21-21 0,0 21 0,-1 0 16,1-21-16,0 21 0,0-22 16,21 1-1,21 21 17,-21-21-17,21 21-15,0 0 0</inkml:trace>
  <inkml:trace contextRef="#ctx0" brushRef="#br0" timeOffset="1323.23">1291 889 0,'-21'0'31,"21"21"-15,0 0-16,0 1 0,0-1 0,0 0 15,0 21-15,0-21 0,0 22 16,0-22-16,0 21 0,0-21 16,0 22-16,0-22 0,0 0 15,0 0-15,0 0 0,0 1 16,0-1-16,0 0 0,0 0 0,0 0 15,0-42 32,0 0-47,0 0 16,0 0-16,0-1 0,0 1 16,0 0-16,0-21 0,0 21 15,0-1-15,21-20 0,0 21 16,0-21-16,1 20 0,-1-20 0,21 21 15,-21 0-15,22 0 16,-22-1-16,21 1 0,-21 21 0,22 0 16,-22 0-16,21 0 0,-21 0 15,0 0-15,1 21 0,-1 1 0,0 20 16,0-21-16,-21 0 0,21 22 16,-21-1-16,0-21 0,0 21 15,0 1-15,0-22 0,0 21 0,0-21 16,0 1-16,-21-1 0,21 0 15,0 0-15,0 0 0,-21 0 0,21-42 63,0 0-63,0 0 0,0 0 16,21 0-16,0-22 0,0 22 15</inkml:trace>
  <inkml:trace contextRef="#ctx0" brushRef="#br0" timeOffset="1683.03">2244 487 0,'0'0'0,"0"-21"31,0 42 0,0 0-31,0 0 0,0 22 16,0-22-16,-22 21 0,22-21 0,-21 22 15,21-1-15,0 21 0,0-20 16,-21-1-16,21 22 0,-21-22 0,21 0 16,-21 1-16,21-1 0,0 21 15,0-41-15,0-1 16,0 0-16,0 0 0,0 0 15,0 0-15,21-21 16,0 0-16,0 0 31,0 0-31,1-21 16,-1 0-16,-21 0 0,21 0 16</inkml:trace>
  <inkml:trace contextRef="#ctx0" brushRef="#br0" timeOffset="1930.6">2032 995 0,'0'0'0,"-21"0"0,42 0 31,0 0-15,0 0-16,0-21 15,22 21-15,-22 0 0,0-21 16,0 21-16,0-22 0,1 22 0,-1 0 16,0 0-16,0 0 0,0 0 15,0 0 1</inkml:trace>
  <inkml:trace contextRef="#ctx0" brushRef="#br0" timeOffset="2727.63">2540 995 0,'0'0'0,"0"-21"16,0 0-16,0-1 15,0 1-15,21 0 16,0 21-16,0-21 16,1 21-16,-1 0 0,21 0 15,-21 0-15,0 0 0,22 0 16,-22 21-16,21 0 0,-21 22 15,1-22-15,-1 21 0,0 0 0,0-20 16,0 20-16,-21 0 0,0 1 16,0-22-16,0 21 0,0-21 0,0 22 15,0-22-15,-21 0 16,21 0-16,-21-21 0,0-21 31,21 0-15,0 0-16,0-1 0,0-20 15,0 21-15,0-21 0,0-1 16,0 22-16,0-21 0,21-1 16,0 22-16,-21-21 0,21 21 0,0 0 15,1-1-15,-22 1 0,0 0 16,21 21-16,0 0 16,-21-21-16,21 21 0,0 0 15,0 0 1,-21 21-16</inkml:trace>
  <inkml:trace contextRef="#ctx0" brushRef="#br0" timeOffset="3243.39">3556 889 0,'0'0'0,"21"0"15,-21-21-15,0 0 0,0 0 16,-21 21 15,0 0-31,21 21 0,-21-21 16,-1 21-16,22 21 0,-21-21 0,0 22 16,21-22-16,-21 21 15,21 1-15,-21-22 0,0 21 0,21 0 16,0-20-16,0 20 0,0-21 15,0 0-15,0 0 0,0 1 16,0-1-16,0 0 0,63 0 16,-42-21-16,0 0 0,1 0 15,-1 0-15,21 0 0,-21-21 16,0 21-16,22-21 0,-22 0 0,21-1 16,-21 1-16,1 0 0,-1-21 15,0 21-15,-21-1 0,21-20 0,-21 0 16,0 21-16,0-22 0,0 1 15,-21 21-15,0-22 0,-22 22 16,22 0-16,0 0 0,-21 0 16,-1 21-16,22 0 0,-21 0 15,21 0-15,-22 0 0,22 0 0,0 21 16,0 0-16,0 0 0,0 0 16,-1 1-16,22 20 0,-21-21 0,21 0 15,0 0-15,0 1 16,0 20-16,0-21 0,0 0 0,43-21 15,-22 0-15,21 0 0</inkml:trace>
  <inkml:trace contextRef="#ctx0" brushRef="#br0" timeOffset="4396.89">4572 953 0,'0'-22'16,"0"44"-16,0-65 0,0 22 0,0 0 16,-21 21-16,0-21 0,-1 0 15,1 21-15,0 0 0,0 0 16,0 0-16,0 0 0,-1 0 16,1 0-16,0 21 0,0 0 15,0 0-15,-22 0 0,22 22 16,0-22-16,0 21 0,0 0 15,0-20-15,21 20 0,-22 0 0,22 1 16,-21-22-16,21 21 0,0-21 16,0 0-16,0 1 0,0-1 0,0 0 15,0 0-15,21-21 0,1 0 16,-1 0-16,0 0 0,0 0 0,0 0 16,0 0-16,22 0 0,-22-21 15,21 0-15,-21 0 0,1-1 0,20 1 16,-21-21-16,0 21 0,0-22 15,1-20-15,-22 21 0,21-22 16,-21 1-16,21 20 0,-21-20 0,0-1 16,0 22-16,0-22 0,21 22 15,-21 0-15,0-22 0,0 22 16,0 21-16,0 0 0,0-1 16,0 1-16,0 0 15,-21 21 1,21 21-16,0 0 15,0 1-15,0 20 0,-21-21 0,21 21 16,0 1-16,-21-1 0,21 0 16,0 22-16,0-22 0,0 64 15,0-42-15,0-22 0,0 0 16,0 22-16,0-22 0,0-21 16,0 22-16,0-1 0,21-21 0,0 0 15,-21 0-15,21 1 0,0-1 16,0 0-16,1-21 0,-1 0 0,0 21 15,0-21-15,0 0 0,0 0 16,1 0-16,-1 0 0,21-21 0,-21 21 16,0-21-16,1 0 0,-1-1 15,0 1-15,0-21 0,-21 21 0,21-22 16,0 1-16,-21 0 0,0-1 16,22 1-16,-22 21 0,0-21 15,21 20-15,-21-20 0,0 21 16,0 0-16,0 0 0,0-1 15,0 44 1,0-1-16,0 0 16,0 0-16,0 21 0,-21-20 15,21 20-15,0 0 0,-22-21 0,22 22 16,0-1-16,0-21 0,0 43 16,0-43-16,0 0 0,0 0 15,0 0-15,22 1 16,-1-22-16,-21 21 0,21-21 0,0 0 15,0 0-15,0 0 16,1 0-16,-1 0 0,0 0 16,0 0-16,0-21 0,0-1 0,1 22 15,-1-21-15,0 0 0,0 0 16,0-21-16,0 20 0,1-20 0,-1 0 16,0-1-16,0 22 0,-21-21 15,0 0-15,0-1 0,0 22 0,0 0 16,0 0-16,0 0 15,0 42 1,-21 0 0,21 0-16,0 0 0,0 22 15,0-1-15,0-21 0,0 21 16,0 1-16,0-22 0,0 21 0,0-21 16,0 1-16,0-1 0,0 0 15,0 0-15,0 0 0,21-21 16,-21 21-16,21-21 15,0 0-15,1 0 0,-1 0 16,0 0-16,0 0 0,21-21 16,-20 21-16</inkml:trace>
  <inkml:trace contextRef="#ctx0" brushRef="#br0" timeOffset="4703.72">6181 804 0,'0'-21'0,"0"42"0,0-63 16,-22 42-16,1 0 15,0 0-15,0 0 0,0 21 16,0 0-16,21 1 0,-22-1 16,1 0-16,0 21 0,0-21 0,21 22 15,0-22-15,-21 21 0,21-21 16,0 22-16,0-22 0,0 21 15,0-21-15,0 1 0,0-1 16,0 0-16,21 0 0,-21 0 0,21 0 16,0-21-16,0 22 0,1-22 15,-1 21-15,0-21 0,0 0 0,0 0 16,0 0-16,1 0 0,-1 0 16,0-21-16,0-1 0,0 1 0,22 0 15,-22-21-15</inkml:trace>
  <inkml:trace contextRef="#ctx0" brushRef="#br0" timeOffset="5259.57">6773 487 0,'-21'-64'16,"42"128"-16,-63-149 0,21 85 15,0 0 1,-1 0-16,22 21 15,-21 1-15,21-1 0,-21 0 0,21 21 16,0 1-16,-21-22 0,21 21 0,-21 0 16,21 1-16,-21-1 0,21 22 15,0-22-15,0 0 0,0 1 0,0-1 16,0 0-16,0 1 0,0-22 16,0 21-16,0-21 0,0 0 15,0 22-15,42-22 16,-42 0-16,21 0 0,0-21 0,0 0 15,1 0-15,-1 0 16,0 0-16,0 0 0,0 0 0,0 0 16,1-21-16,-1 0 0,0 0 15,0 0-15,0-1 0,22-20 0,-22 21 16,0-21-16,0-1 0,0 1 16,0 21-16,1-22 0,-1 22 0,-21 0 15,0 0-15,0 0 0,0 0 16,0 42 15,0 0-31,-21 0 0,21 0 0,0 0 16,0 22-16,-22-22 0,22 21 15,0-21-15,0 22 0,0-22 0,0 21 16,0-21-16,0 1 0,0-1 16,0 0-16,0 0 0,22-21 0,-1 21 15,0 0-15,0-21 0,0 0 16,0 0-16,1 0 0,-1 0 15,0 0-15,0-21 0,0 0 0,0 21 16,1-21-16,-1 0 0</inkml:trace>
  <inkml:trace contextRef="#ctx0" brushRef="#br0" timeOffset="5466.56">7451 423 0,'0'0'0,"-22"0"0,1 0 16,21 22-16,-21-22 0,0 21 15,21 0 1,0 0 0</inkml:trace>
  <inkml:trace contextRef="#ctx0" brushRef="#br0" timeOffset="5688.04">6308 847 0,'0'0'16,"-22"21"-16,44-21 31,-1 0-15,0 0-16,0 0 0,0 0 15,22 0-15,-22 0 0,0 0 0,21-21 16,1 0-16,-1 21 0,0-22 16,1 1-16</inkml:trace>
  <inkml:trace contextRef="#ctx0" brushRef="#br0" timeOffset="6575.42">7683 804 0,'-21'0'15,"42"0"-15,-63 0 0,21 0 0,0 0 16,0 0-16,-1 22 0,1-22 16,0 21-16,0 0 0,0 0 0,-22 0 15,22 0-15,0 22 16,21-22-16,-21 0 0,0 21 0,21-20 15,0 20-15,0-21 0,0 21 16,0-20-16,0-1 0,0 0 0,0 0 16,21 0-16,0 0 0,0-21 15,0 22-15,1-22 0,20 0 0,0 0 16,1 0-16,-22 0 16,0 0-16,0 0 0,0-22 0,0 1 15,-21 0-15,0 0 16,0-21-16,0 20 15,0 1-15,0-21 0,-21 21 0,0-22 16,0 22-16,21-21 0,0 21 16,-21 0-16,21-1 0,0 1 0,0 0 15,0 0-15,0 0 0,0 0 16,21 21-16,21-22 0,-21 22 0,22 0 16,-1 0-16,0 0 0,1 0 15,-1 0-15,0 0 0,1 0 16,-22 22-16,21-1 0,1 0 0,-22 21 15,0-21-15,0 1 0,21 41 16,-42-21-16,0-20 0,0 20 16,0-21-16,0 0 0,0 0 15,0 22-15,0-22 0,0 0 0,0 0 16,0 0-16,0 1 16,0-1-16,0-42 46,0-1-46,0 1 16,0 0-16,0-21 0,0 21 0,0-22 16,0 1-16,22 0 0,-1-1 15,0 1-15,0 0 0,0-1 0,0 1 16,1 21-16,20-22 0,-21 22 16,21 0-16,22-21 15,-22 42-15,1 0 0,-1 0 0,-21 0 16,21 21-16,-20 0 0,-1 0 15,0 22-15,-21-1 0,21 21 16,-21-20-16,0-1 0,0 0 16,0 1-16,0-1 0,-21-21 0,0 43 15,0-43-15,21 0 16,0 0-16,0 0 0</inkml:trace>
  <inkml:trace contextRef="#ctx0" brushRef="#br0" timeOffset="7151.51">9864 254 0,'0'0'0,"0"-21"0,0-64 31,0 64-31,0 0 0,0 42 31,0 0-15,0 22-16,0-1 0,0 0 0,0 22 16,0-22-16,-22 22 0,1-1 15,0 1-15,21-1 0,-21 1 0,21-1 16,-21 1-16,21-1 0,-21-21 16,21 22-16,0-22 0,0 1 0,0-1 15,0 0-15,-22-21 0,22 1 16,0-1-16,0 0 0,0 0 0,0-42 47,22 0-47,-22 0 0,21-1 0,0 1 15</inkml:trace>
  <inkml:trace contextRef="#ctx0" brushRef="#br0" timeOffset="7582.49">10287 635 0,'0'0'15,"21"-21"-15,0 21 16,-21 21 0,0 0-1,0 0-15,-21 1 16,0 20-16,21-21 0,-21 21 0,-22 43 16,43-43-16,-21 1 15,21-1-15,-21 0 0,21-20 0,0 20 16,0-21-16,0 21 0,0-20 15,21 20-15,0-21 0,1-21 16,-1 0-16,0 0 0,0 0 16,21 0-16,-20 0 0,-1-21 15,21 21-15,-21-21 0,0 0 0,1-22 16,20 22-16,-21-21 0,0-1 16,0 1-16,-21-21 0,0 20 15,22 1-15,-22-22 0,0 22 16,0 21-16,0-21 0,-22 20 0,22 1 15,-21 21-15,0 0 0,0 0 16,0 0-16,0 0 0,-1 0 0,1 0 16,0 0-16,-21 21 0,21-21 0,-1 22 15,1-1-15,0 0 0,0-21 16,21 21-16,-21-21 0,0 0 31</inkml:trace>
  <inkml:trace contextRef="#ctx0" brushRef="#br0" timeOffset="7811.36">9631 572 0,'0'0'0,"21"0"16,0 0-1,21 0-15,-20 0 0,20 0 0,21-22 16,-20 22-16,20-21 0,-20 21 16,20 0-16,1 0 0,-22-21 0,0 21 15,1 0-15,-22 0 16,0 0-16,0 0 0,0 0 16</inkml:trace>
  <inkml:trace contextRef="#ctx0" brushRef="#br0" timeOffset="8635.52">12488 550 0,'0'-21'15,"21"21"17,1 0-32,-22-21 0,21 0 0,0 21 15,0-21-15,-21 0 0,21 21 16,0-22-16,1 1 0,-1 0 15,0 0-15,-21 0 0,0 0 0,0-1 16,0 1-16,0 0 0,0 0 16,-21 21-16,0 0 0,-1 0 15,-20 0-15,0 0 0,-43 21 16,43-21-16,21 21 16,-22 0-16,1 1 0,21-1 0,-22 0 15,22 0-15,0 0 0,21 22 16,0-22-16,0 0 0,0 21 0,0-21 15,0 43-15,21-43 16,-21 0-16,21 22 0,1-22 0,-1 21 16,21-21-16,-21 22 0,0-22 15,1 21-15,-1 0 0,0-20 0,0 20 16,0-21-16,-21 21 0,0-20 0,0-1 16,0 21-16,0-21 15,-21 0-15,0 1 0,0-1 0,-22-21 16,1 21-16,0 0 0,-1-21 15,-20 0-15,21 0 0,-22 0 0,1 0 16,20 0-16,-20-21 0,20 0 16,1 0-16,0-1 0,21 1 0,-1-21 15,1 0-15,0 20 0,21-20 16,0 0-16,0-1 0,0 1 0,0 21 16,0-21-16,21 20 0,0 1 0,1 21 15,-1-21-15,-21 0 0,42 21 16,-21 0-16,0 0 0,1 0 15,-1 0-15,0 0 16,0 0-16,21 0 0,-20 0 0,20 0 16</inkml:trace>
  <inkml:trace contextRef="#ctx0" brushRef="#br0" timeOffset="9047.53">12869 953 0,'0'-22'47,"21"1"-47,1 21 16,-1-21-16,0 0 0,0 0 0,21 0 15,-20-1-15,-1 1 0,0 0 16,-21 0-16,21 21 0,-21-21 0,-21 21 31,0 0-31,0 0 16,-1 0-16,-20 21 0,21 0 15,-21 0-15,20 0 0,1 22 0,-21-22 16,21 21-16,0 1 0,-1-1 16,22 0-16,0-21 0,-21 22 15,21-22-15,0 0 0,0 21 0,0-20 16,0-1-16,0 0 15,21-21-15,1 0 0,-1 0 0,0 21 16,0-21-16,0 0 0,0 0 16,1 0-16,20 0 0,-21-21 0,43-21 15,-22 20-15,0 1 0,1 0 16</inkml:trace>
  <inkml:trace contextRef="#ctx0" brushRef="#br0" timeOffset="9363.53">13674 127 0,'0'0'0,"0"-21"0,0 42 16,-22 0 0,22 0-16,0 22 0,-21-22 0,21 21 15,-21 1-15,0 20 16,21-21-16,-21 22 0,21-22 0,0 22 0,-21-1 15,-1-20-15,22 20 0,-21 1 16,21-1-16,0-21 0,-21 1 16,21 20-16,0-20 0,-21-22 0,21 21 0,0-21 15,0 0-15,0 1 16,0-1-16,0 0 16,21-42-1,0 0 1,-21-1-16,0 1 0,21-21 15,1 21-15</inkml:trace>
  <inkml:trace contextRef="#ctx0" brushRef="#br0" timeOffset="9771.12">13674 974 0,'0'0'0,"0"21"0,0 0 16,21-21 15,0 0-31,0 0 0,-21-21 16,21 21-16,0-21 0,22 0 15,-22-1-15,0 1 0,0 0 0,22 0 16,-22 0-16,0 0 0,0-1 16,-21 1-16,21 0 0,-42 21 31,0 0-31,0 0 15,0 0-15,-22 0 0,22 21 16,0 0-16,0 1 0,0-1 16,-1 21-16,1-21 0,0 22 0,21-22 15,0 0-15,0 21 0,0-21 16,0 1-16,0 20 0,0-21 0,0 0 16,0 0-16,0 1 15,21-22-15,0 0 16,1 0-16,-1 0 0,0 0 0,0 0 15,21 0-15,-20 0 0,20-22 16,-21 22-16,21-21 0,1 0 16,-1-21-16,0 21 0</inkml:trace>
  <inkml:trace contextRef="#ctx0" brushRef="#br0" timeOffset="10311.54">14478 741 0,'-21'0'31,"0"21"-31,21 0 16,0 0-16,0 1 0,0-1 15,0 0-15,0 21 0,0-21 0,0 1 16,0-1-16,0 21 0,0-21 16,0 0-16,0 1 0,0-1 0,-22 0 15,22 0-15,0 0 16,0 0-16,0 1 0,0-1 15,-21-21 1,21-21 15,0-1-31,0 1 0,0 0 16,0 0-16,0-21 0,0 20 0,0-20 16,0 21-16,0-21 0,21-1 15,1 1-15,-1 21 0,0-22 0,0 22 16,0-21-16,0 21 0,1 0 15,20-1-15,-21 1 0,0 21 16,22 0-16,-22-21 0,0 21 0,21 0 16,-21 0-16,22 21 0,-22 0 15,21 22-15,-21-22 0,1 21 16,-1-21-16,-21 22 0,21-22 16,-21 21-16,0 22 0,0-22 15,0-21-15,0 22 0,0-22 16,-21 21-16,0 0 15,21-20-15,-22-22 0,22 21 0,0 0 16,0-42 31,22 0-47,-1-1 16,0-20-16</inkml:trace>
  <inkml:trace contextRef="#ctx0" brushRef="#br0" timeOffset="10595.82">15452 741 0,'0'0'0,"0"21"32,0 0-17,0 0-15,0 1 0,0-1 16,0 0-16,0 0 0,0 21 0,0-20 15,0-1-15,-22 21 0,22-21 16,0 0-16,-21 22 0,21-22 0,-21 0 16,21 0-16,-21 0 0,21 1 15,0-1 1,0-42 15,0-1-31,0-20 16,0 21-16</inkml:trace>
  <inkml:trace contextRef="#ctx0" brushRef="#br0" timeOffset="11011.21">15430 360 0,'-21'0'0,"42"0"0,-63 0 0,21 0 0,0 0 16,0 21-16,-1 0 0,1 0 15,0 1-15,0-1 0,0 0 0,0 0 16,21 21-16,0-20 0,0-1 16,0 0-16,0 0 0,0 0 0,0 0 15,21 1 1,0-22-16,0 0 0,0 0 0,0 0 16,22 0-16,-22 0 0,0 0 0,0 0 15,22 0-15,-22-22 0,0 22 16,21-21-16,-21 0 0,1 0 15,-22-21-15,21 20 0,-21 1 0,0-21 16,0 21-16,0-22 0,0 22 0,0 0 16,0 0-16,-21 21 0,-1-21 15,-20 21-15,21 0 0,0 0 16,-22 0-16,-20 21 0,21 0 16,-1-21-16,22 21 0,0 22 0,0-22 15,0 0-15,-1 0 0,22 0 16,-21 0-16,21 1 0,0-1 15,0 0-15,0 0 0,43 21 16,-1-20-16,-21-1 16</inkml:trace>
  <inkml:trace contextRef="#ctx0" brushRef="#br0" timeOffset="11487.05">15896 741 0,'0'0'0,"0"-21"16,0 42 15,0 0-15,0 0-16,0 0 0,0 1 15,-21-1-15,21 21 0,-21-21 0,21 0 16,0 22-16,0-22 0,0 0 15,0 21-15,0-20 0,0 41 16,0-42-16,0 0 0,0 1 16,0-1-16,21 0 15,0-21-15,0 0 16,0 0-16,1 0 16,-1 0-16,0-21 0,0 0 0,0-1 15,0 1-15,1 0 0,20-21 16,-21 21-16,0-22 0,0 1 0,1 0 15,-1-43-15,-21 43 0,0 20 16,21-20-16,-21 21 0,0 0 16,0 0-16,0 42 47,0 0-32,0 0-15,0 0 16</inkml:trace>
  <inkml:trace contextRef="#ctx0" brushRef="#br0" timeOffset="12335.55">16700 762 0,'0'-21'31,"0"42"1,0 0-32,0 0 0,0 1 15,0-1-15,0 0 0,0 21 16,0-21-16,0 22 0,0-22 0,0 0 16,0 21-16,0-20 0,0 20 15,0-21-15,0 0 0,0 0 0,-21 1 16,21-1-16,0 21 15,0-21-15,0-42 47,0 0-47,0 0 16,0 0-16,0-22 0,0 22 16,21-21-16,1-1 0,-1 1 0,0 0 15,0-1-15,0 1 0,0 0 16,1-1-16,-1 22 0,21 0 0,-21-21 15,0 42-15,1-21 0,-1-1 0,0 22 16,21 0-16,-21 0 0,1 0 16,20 22-16,-21-1 0,0 0 15,-21 0-15,21 21 0,-21-20 16,22 20-16,-22 0 0,0-21 0,0 22 16,0-1-16,0-21 15,0 22-15,0-22 0,0 0 0,0 21 16,0-21-16,0 1 0,0-1 15,0 0-15,0 0 16,0-42 31,0 0-47,0 0 16,0-1-16,0 1 0,0-21 0,0 21 15,21-22-15,0 1 0,0 0 16,0-1-16,0 1 0,1 0 15,41-43-15,-42 64 16,22-21-16,-1 20 0,-21 1 0,21 0 16,1 0-16,-1 21 0,0 0 15,-20 0-15,20 0 0,0 0 0,1 0 16,-1 0-16,21 42 0,-20-21 16,-22 22-16,0-1 0,0-21 15,-21 22-15,0 20 0,0-21 0,0 1 16,0-1-16,0 0 0,0 1 15,0-1-15,0-21 0,-21 22 16,21-22-16,-21 21 0,0-21 0,0 0 16,21 1-16,-22-1 0,22 0 15,-21-21-15,21-21 47,0 0-47,0-1 0</inkml:trace>
  <inkml:trace contextRef="#ctx0" brushRef="#br0" timeOffset="13499.62">1355 1947 0,'0'0'0,"-43"0"0,-20 0 31,42 0-31,-1 0 0,1-21 16,0 21 15,21-21 0,21 21-31,0 0 16,1 0-16,-1 0 0,21 0 16,0 0-16,22 0 0,-1 0 15,-20-21-15,20 21 0,1 0 0,63 0 16,-64 0-16,85-21 15,-84 21-15,21 0 16,20 0-16,-20 0 0,21-21 16,-21 21-16,20 0 0,1 0 0,0 0 15,-21-22-15,21 22 0,-1 0 16,1 0-16,0 0 0,0 0 0,0 0 16,0-21-16,-1 21 0,-20 0 15,21 0-15,0-21 0,-22 21 0,22 0 16,0-21-16,0 21 0,0 0 15,0-21-15,-1 21 0,1-21 0,0 21 16,-21 0-16,21 0 0,-22-22 16,22 22-16,-21 0 0,-1 0 15,1 0-15,0 0 0,-1-21 0,1 21 16,-21 0-16,20 0 0,-20 0 16,-1 0-16,1 0 0,20-21 0,-20 21 15,-1 0-15,1 0 0,21 0 16,-22 0-16,1 0 0,-1 0 0,1 0 15,-1-21-15,-21 21 0,1 0 16,-1 0-16,0 0 0,1 0 0,-22 0 16,21 0-16,-21 0 0,1 0 15,-1 0-15,-21-21 0,21 21 16,0 0-16,0 0 31,-21-21 0</inkml:trace>
  <inkml:trace contextRef="#ctx0" brushRef="#br0" timeOffset="15047.5">10435 1693 0,'-21'0'15,"42"0"-15,-63 0 0,21 0 16,-1 0 0,1 0-16,0 0 15,0 0-15,0 0 16,42 0 62,0 0-62,0 0-16,0 0 0,1 0 15,-1 0-15,0 0 0,21 0 16,-21-21-16,1 21 0,20 0 0,0 0 16,1 0-16,-1 0 0,21 0 15,-20 0-15,20 0 0,1 0 0,-1 0 16,1 0-16,20 0 0,43 0 15,-63 0-15,-1 0 0,1 0 16,-1 0-16,1 0 0,21 0 16,-22 0-16,22 0 0,-22 0 0,22 0 15,0 0-15,-1 0 0,1 0 16,-22 0-16,22 0 0,0 0 0,-1 0 16,1 0-16,0 0 15,-1 0-15,86 0 16,-86 0-16,1 0 0,0 0 0,-22 0 15,22 0-15,-22 0 0,1 0 0,-22 0 16,22 0-16,-1 0 0,-20 0 16,20 0-16,1 0 0,-22 0 0,21 0 15,1 0-15,-1 0 0,86 0 16,-86 0-16,149 0 16,-149 0-16,-20 0 0,20 0 15,1 0-15,-22 21 0,85-21 16,-85 0-16,22 0 0,-1 0 15,22 0-15,-22 0 16,86 0-16,-65 0 0,-20 0 16,20 22-16,-20-22 0,-1 0 15,64 0-15,-63 0 0,-1 0 16,1 0-16,-1 0 0,1 0 16,-22 0-16,22 21 0,-1-21 0,1 0 15,-1 0-15,-20 0 0,20 0 16,1 0-16,-1 0 0,-21 0 15,22 21-15,-1-21 0,-20 0 0,20 0 16,1 0-16,-22 0 0,22 0 16,-1 0-16,-21 21 0,64-21 15,-63 0-15,20 0 0,-21 0 16,1 0-16,-1 0 0,0 0 0,1 0 16,-1 0-16,0 0 0,43 0 15,-64 0-15,22 0 0,-22 0 16,0 0-16,0 0 0,0 0 15,0 0-15,1 0 0,-1 0 16,-42 0 140,-1 0-140</inkml:trace>
  <inkml:trace contextRef="#ctx0" brushRef="#br0" timeOffset="24023.54">1206 2921 0,'0'-21'0,"0"0"16,0 0-16,0-1 0,-21 22 16,21-21-1,-21 21-15,21 21 16,0 1 0,0-1-16,0 0 0,0 21 15,-21-21-15,21 22 0,-21-1 16,21 22-16,0-22 0,-21 21 15,-1 1-15,1-22 0,0 22 16,21-1-16,-21-20 0,0-1 16,21 0-16,-21 1 0,21-1 0,0 0 15,0-21-15,0 1 0,0-1 0,0 0 16,0-42 15,21 0-31,0-1 0,0 1 16,0 0-16,0 0 0,-21-21 15,22 20-15,-1-20 0,0 21 16,0-21-16,0-1 0,0 1 16,1 21-16,-1-22 0,0 22 0,0 0 15,0-21-15,-21 21 16,21-1-16,1 22 16,-1 0-16,-21 22 15,21-1-15,-21 0 16,21 0-16,-21 21 0,0-20 0,0 20 15,21-21-15,-21 21 0,21-20 16,-21 20-16,22-21 0,-22 21 16,0-20-16,21-1 0,0 0 0,0 0 15,0 0-15,0-21 16,1 0-16,20 0 0,-21 0 16,0 0-16,0 0 0,22 0 15,-22-21-15,0 0 0,0 0 0,22 0 16,-22-1-16,-21-20 0,21 21 15,0-21-15,-21-1 0,0 1 0,0-22 16,0 22-16,0 0 0,0-1 16,0 1-16,0 0 0,0-1 0,-21 22 15,0 0-15,0-21 0,-1 21 16,1-1-16,0 22 0,0 0 16,0 0-16,0 0 15,-1 22 1,22-1-16,0 0 15,0 0-15,0 0 0,22 0 16,-1-21-16,0 0 16,0 0-16,0 0 0,0 0 0</inkml:trace>
  <inkml:trace contextRef="#ctx0" brushRef="#br0" timeOffset="24598.97">2540 2773 0,'-42'-21'15,"84"42"-15,-106-42 0,43 21 16,0 0-16,0 21 16,21 0-16,-21 0 0,21 0 0,0 1 15,0-1-15,0 21 0,-21-21 16,21 22-16,0-1 0,0-21 0,0 21 15,0 1-15,0-1 0,0 22 16,0-22-16,0 0 0,0 1 16,0-1-16,0 0 0,0-21 15,0 22-15,-22-22 0,22 0 0,0 0 16,0 0-16,0 1 0,0-44 47,0 1-47,0-21 0,0 21 15,0 0-15,0-22 0,0 22 16,0-21-16,22-1 0,-22 22 0,21-21 16,21 21-16,-21-22 0,0 22 15,22 0-15,-22 0 0,21 0 0,1 0 16,-22 21-16,21 0 0,0 0 16,22 0-16,-43 0 0,0 0 15,0 21-15,1 0 16,-1 21-16,-21-21 0,0 1 0,0 20 15,0 0-15,0-21 0,0 22 16,0-1-16,-21-21 0,21 22 16,-22-22-16,1 0 0,21 42 15,-21-63-15,21 22 0,-21-1 16,21 0 0,0-42-1,0 0-15,21 21 16,0-22-16,-21 1 0</inkml:trace>
  <inkml:trace contextRef="#ctx0" brushRef="#br0" timeOffset="25198.71">3514 3260 0,'21'0'0,"-42"0"0,42-21 0,-21-1 16,0 1-16,0 0 0,0 0 15,0 0-15,0 0 16,0-1-16,-21 1 0,21 0 16,-22 21-16,1-21 0,0 21 15,0 0-15,0 0 16,0 0-16,-1 21 0,1 0 0,0 0 16,0 1-16,0-1 0,0 21 15,-1 0-15,1 1 0,0-1 0,0 0 16,0 1-16,0-1 0,-1 0 15,22 1-15,0-1 0,-21-21 0,21 22 16,0-22-16,-21 0 0,21 0 16,0 0-16,0 0 0,0 1 0,21-22 15,0 0-15,1 0 16,-1 0-16,0 0 0,21-22 0,-21 1 16,1 0-16,20 0 15,-21 0-15,0-22 0,22 22 0,-22-21 16,0 0-16,0-1 0,0 1 15,0 0-15,1-1 0,-1 1 0,-21 0 16,0 20-16,0-20 0,0 21 16,0 0-16,0 0 0,0-1 15,0 44 1,0-1 0,0 21-16,-21-21 0,21 0 0,-22 22 15,22-1-15,-21 0 0,21 1 16,0-22-16,0 21 0,0 1 15,0-1-15,0-21 0,0 21 16,0-20-16,0-1 0,0 0 0,0 0 16,0 0-16,21-21 0,1 0 15,-1 21-15,0-21 0,0 0 0,21 0 16,-20 0-16,20-21 0,0 0 0,-21 0 16,22 0-16,-1 0 0,-21-1 15</inkml:trace>
  <inkml:trace contextRef="#ctx0" brushRef="#br0" timeOffset="25503.86">4212 2858 0,'0'-22'16,"0"1"0,-21 21-16,0 0 15,21 21-15,0 1 0,-21-1 16,21 21-16,-22-21 0,22 22 15,-21-1-15,21-21 0,0 21 0,-21 22 16,0-22-16,21 1 0,-21 20 16,21-21-16,0 1 0,-21-1 0,-1 0 15,22 1-15,0-22 0,0 0 0,0 21 16,0-20-16,0-1 0,0 0 16,22-21-1,-1 0-15,0 0 0,0-21 16,0 21-16,0-21 15,1-1-15,-1 1 0,0 0 16,0-21-16,0 21 0</inkml:trace>
  <inkml:trace contextRef="#ctx0" brushRef="#br0" timeOffset="25715.66">3937 3196 0,'0'0'0,"21"0"32,0 0-32,0 0 0,1 0 15,-1 0-15,21 0 0,-21-21 0,0 21 16,22 0-16,-22-21 0,21 21 0,-21 0 16,1-21-16,-1 21 0,0 0 15,-21-21-15</inkml:trace>
  <inkml:trace contextRef="#ctx0" brushRef="#br0" timeOffset="26239.6">6435 2900 0,'0'0'0,"0"-21"0,0 0 0,0 42 31,0 0-31,0 0 15,0 0-15,0 22 16,0-22-16,-22 21 0,22 0 0,-21 1 16,21-1-16,0 0 0,-21 1 0,21-22 15,-21 21-15,21 1 0,-21-22 16,0 0-16,21 0 0,0 0 0,0 0 16,0 1-16,0-44 31,0 1-31,21 0 15,0-21-15,21 21 0</inkml:trace>
  <inkml:trace contextRef="#ctx0" brushRef="#br0" timeOffset="26668.02">7154 2900 0,'21'0'0,"-42"0"0,64 0 15,-43-21-15,-43 21 31,22 0-31,-21 0 0,21 0 16,-22 0-16,1 0 0,0 21 0,-1 0 16,1-21-16,0 21 0,20 0 15,1 1-15,0-22 0,21 21 0,-21 0 16,21 0-16,21 0 16,0-21-16,0 21 15,1-21-15,-1 22 0,21-22 0,0 21 16,-20-21-16,20 21 0,0 0 15,1-21-15,-1 21 0,-21 0 0,21-21 16,-20 22-16,-1-1 0,0 0 0,0 0 16,-21 0-16,0 0 15,0 1-15,0-1 0,-21-21 0,0 21 16,-22 0-16,1-21 0,0 21 16,-1-21-16,1 0 0,0 0 0,-22 0 15,22 0-15,0 0 0,-1 0 0,22 0 16,-21-21-16,21 21 15,-1-21-15,1 21 0,0-21 0,21 0 16,0-1 0,0 1-16,0 0 0,21 0 15,0 0-15,1 0 0,-1-1 0,0 1 16</inkml:trace>
  <inkml:trace contextRef="#ctx0" brushRef="#br0" timeOffset="26891.65">6562 2582 0,'0'0'0,"0"-21"16,0 0-1,21 21 32,0 0-31</inkml:trace>
  <inkml:trace contextRef="#ctx0" brushRef="#br0" timeOffset="27735.1">9864 2794 0,'0'0'16,"-22"0"-16,44 0 31,-1-21-15,0 0-16,21 21 15,-21-21-15,22-1 0,-22 1 0,21 0 16,1 0-16,-22-21 0,0 20 0,0 1 16,0 0-16,-21-21 0,21 21 15,-21-1-15,0 1 0,0 0 0,-21 21 16,-21 0-16,0 0 0,-1 0 15,-20 0-15,-1 0 0,1 0 0,-43 42 16,42-42-16,22 22 16,0-1-16,21 21 0,-22-21 0,22 0 15,21 1-15,0-1 0,0 0 16,0 0-16,0 21 0,0-20 0,21-1 16,0 0-16,1 0 0,-1 0 15,21 22-15,-21-22 0,22 0 16,-1 0-16,-21 0 0,21 22 0,1-22 15,-1 0-15,-21 21 0,22-21 16,-22 22-16,0-22 0,-21 21 0,0 1 16,0-1-16,0-21 0,-21 21 0,-22 1 15,1-22-15,-21 21 0,20-21 16,-20 1-16,-1-1 0,1 0 0,20-21 16,-20 0-16,-1 0 0,22 0 15,-21 0-15,20 0 0,1-21 0,0 0 16,-1-1-16,22-20 0,-21 0 0,21-1 15,-22 1-15,22 0 16,0-64-16,21 64 0,0-1 16,0-41-16,0 41 15,0 1-15,21 21 0,-21 0 0,21-1 16,0 1-16,1 0 0,20 0 0,-21 21 16,0 0-16,0 0 0,1 0 15,-1 0-15,0 21 0,0 0 0,21-21 16,1 21-16,-22 1 15,0-1-15</inkml:trace>
  <inkml:trace contextRef="#ctx0" brushRef="#br0" timeOffset="28127.06">10287 3133 0,'0'0'16,"21"0"-16,0 0 0,0 0 15,1 0-15,-1 0 0,-21-21 16,21 21-16,0-22 0,0 22 0,0-21 16,-21 0-16,22 21 0,-1-21 15,0 0-15,0 0 0,-21-1 16,21 1-16,-21 0 16,-21 21-1,0 0-15,0 0 0,0 0 16,-22 21-16,22 0 0,-21 1 15,21-1-15,-22 0 0,22 0 0,0 21 16,-21-20-16,42 20 0,-22 0 16,1-21-16,21 22 0,0 20 15,0-42-15,0 22 0,0-22 16,0 0-16,21 0 0,1-21 0,-1 21 16,0-21-16,0 0 0,0 0 0,0 0 15,1 0-15,20 0 0,-21-21 16,0 21-16,22-21 0,-22 0 0,21-21 15,-21 20-15,22-20 0,-1 0 16</inkml:trace>
  <inkml:trace contextRef="#ctx0" brushRef="#br0" timeOffset="28395.58">11134 2413 0,'0'0'0,"21"-42"0,-21 21 0,-21 21 31,-1 21-31,22 0 0,-21 0 0,0 21 16,21 1-16,0 20 0,-21-20 16,0 20-16,0 1 0,21-22 15,-22 21-15,1 1 0,0-22 0,0 22 16,0-22-16,0 22 0,-1-22 16,1 0-16,0 1 0,21-1 0,0 0 15,-21-21-15,21 22 0,0-22 16,0 0-16,21-21 15,0 0-15,0-21 16,1 0-16,-1 0 0,0-1 16,0 1-16,0 0 0</inkml:trace>
  <inkml:trace contextRef="#ctx0" brushRef="#br0" timeOffset="28779.36">11176 3090 0,'-21'22'15,"21"-1"1,0 0-16,21-21 31,0 0-31,0 0 0,0 0 16,1 0-16,-1-21 0,0 21 0,0-21 16,0 21-16,22-22 0,-22 1 15,0 21-15,0-21 0,21 0 16,-42 0-16,22 21 0,-22-21 0,0-1 31,-22 22-31,1 0 16,0 0-16,0 0 0,0 22 0,-22-1 15,22 0-15,0 0 0,0 0 16,0 0-16,0 1 0,-1-1 0,1 0 16,21 21-16,0-21 0,0 1 15,0-1-15,-21 21 0,21-21 16,0 0-16,21-21 0,0 0 15,1 0-15,-1 0 16,21 0-16,-21 0 0,0 0 16,22-21-16,-22 0 0,21 0 15,-21 0-15</inkml:trace>
  <inkml:trace contextRef="#ctx0" brushRef="#br0" timeOffset="29283.07">11874 2963 0,'0'-21'0,"0"42"47,-21 1-47,0-1 0,21 0 15,-21 0-15,21 0 0,0 0 16,0 1-16,-21-1 0,21 21 16,-21-21-16,21 0 0,0 1 0,0-1 0,-22 0 15,22 0-15,-21 0 16,21 0-16,0 1 0,0-1 0,0 0 15,0-42 17,0 0-32,0-1 15,0 1-15,0 0 0,0-21 16,0 21-16,0-22 0,21 22 0,1-21 16,-1 21-16,0-22 0,0 22 0,0 0 15,0 0-15,1 0 0,20-1 16,-21 1-16,0 0 0,22 21 0,-22 0 15,21 0-15,-21 0 0,0 0 0,22 0 16,-22 0-16,0 21 16,0 0-16,0 1 0,-21-1 0,0 0 15,22 0-15,-22 0 0,0 0 0,0 1 16,0 20-16,-22-21 0,22 0 16,-21 22-16,0-22 0,0 0 0,0 0 15,0 0-15,-1 0 0,22 1 16,0-1-16,-21-21 0,21 21 15,21-42 17,1 0-32,-1-1 0,0 1 0,0 0 15,0-21-15</inkml:trace>
  <inkml:trace contextRef="#ctx0" brushRef="#br0" timeOffset="29548.25">12636 2921 0,'0'-21'0,"0"42"32,0 0-17,0 0-15,-21 1 0,21-1 0,-21 0 16,21 0-16,-21 0 0,21 0 16,0 22-16,0-22 0,-21 0 15,21 0-15,-21 22 0,21-22 0,-22 0 16,22 0-16,0 0 15,0 0-15,0-42 47,0 0-47,0 0 0,0 0 0,22 0 16,-22-1-16</inkml:trace>
  <inkml:trace contextRef="#ctx0" brushRef="#br0" timeOffset="29934.55">12658 2477 0,'0'0'0,"-22"0"0,-62 21 31,84 0-31,-21 0 0,-1 0 16,22 0-16,0 1 0,0-1 0,0 0 15,0 21-15,0-21 0,0 1 0,0-1 16,0 0-16,22 0 15,-1-21-15,0 0 0,0 0 16,0 0-16,0 0 0,1 0 16,-1 0-16,-21-21 0,21 21 15,0-21-15,0 0 0,-21-1 0,0 1 16,21 0-16,-21 0 0,0 0 16,0-22-16,0 22 0,0 0 0,0-21 15,-21 21-15,0 21 16,0 0-16,0 0 0,0 0 15,-1 0-15,1 0 0,0 21 0,21 0 16,-21 0-16,0 21 0,21-20 16,-21-1-16,21 0 0,0 21 0,0-21 15,0 1-15,0-1 0,0 0 16,0 0-16,0 0 0,21 0 16</inkml:trace>
  <inkml:trace contextRef="#ctx0" brushRef="#br0" timeOffset="30387.87">12954 2900 0,'0'0'16,"0"-21"-16,0 0 16,0 42 15,-21-21-31,21 21 15,-21 0-15,21 0 0,0 0 16,-22 22-16,22-22 0,-21 0 0,21 0 16,0 22-16,0-22 0,0 21 15,-21-21-15,21 0 0,0 22 0,0-22 16,0 0-16,0 0 16,21 0-16,0-21 0,22 0 15,-22 0-15,0 0 0,0 0 0,22 0 16,-22-21-16,21 21 0,-21-21 15,22 0-15,-22 0 0,21-22 0,-21 22 16,0 0-16,1-21 0,-1 21 16,0-22-16,0-20 15,-21 42-15,0-1 0,0 1 0,0 0 16,0 0-16,0 0 16,0 42 15,0 0-16,0 0 1,21-21 0</inkml:trace>
  <inkml:trace contextRef="#ctx0" brushRef="#br0" timeOffset="31139.55">13674 2921 0,'0'-21'15,"0"42"17,0 0-32,0 0 15,0 1-15,0-1 0,0 0 16,0 0-16,0 0 0,0 0 0,-22 1 16,22-1-16,0 0 0,-21 0 0,21 21 15,0-20-15,0-1 0,0 0 16,0 0-16,0 0 15,0 0-15,0-42 32,0 0-17,0 0-15,0 0 0,0 0 16,21-1-16,-21-20 0,22 21 0,-1-21 16,0 20-16,0-20 0,0 21 15,0-21-15,1 20 0,-1 1 0,21 0 16,-21 0-16,0 0 0,22 0 0,-22 21 15,21 0 1,-21 0-16,1 0 0,20 21 0,-21 0 16,-21 0-16,21 21 15,-21-20-15,0-1 0,0 0 16,0 21-16,21-21 0,-21 1 0,0-1 16,0 21-16,0-21 0,0 0 15,0 1-15,0-1 0,0 0 0,0 0 16,0 0-1,0-42 17,0 0-32,0 0 0,0 0 15,0-1-15,0 1 0,0 0 16,22 0-16,-22-21 0,42 20 0,-21-20 16,0 21-16,22-21 15,-22 20-15,21 1 0,0-21 0,1 21 16,-22 0-16,21 21 0,1-22 0,-1 22 15,0 0-15,1 0 0,-1 0 16,-21 0-16,21 0 0,-20 22 16,-1-1-16,0 0 0,0 0 0,-21 0 15,0 0-15,0 22 0,0 20 16,0-42-16,0 22 0,-42 20 16,21-20-16,-1-1 0,1-21 15,0 21-15,0-20 0,0-1 0,21 0 16,0 0-16,-21 0 0,42-42 47,0 0-47</inkml:trace>
  <inkml:trace contextRef="#ctx0" brushRef="#br0" timeOffset="31755.2">16849 2815 0,'0'0'0,"-22"-42"31,1 21-31,21 0 0,-21-1 0,0 1 15,0-21-15,21 21 0,0 0 0,0-22 16,0 22-16,0 0 16,0-21-16,0 20 0,21 1 0,0-21 15,0 21-15,0 0 0,1-1 0,20 1 16,0 21-16,1-21 0,41 0 16,-20 21-16,-1 0 0,-20 0 15,20 0-15,-21 0 0,1 21 0,-22 0 16,21 0-16,-21 22 0,1-1 0,-22 0 15,0 1-15,0-1 16,-22 0-16,1 22 0,-21-22 0,21 1 16,-22 20-16,1-21 0,0 1 15,-1-1-15,1 0 0,0-20 0,-1 20 16,1 0-16,0-21 0,21 22 0,-1-22 16,1 0-16,0 0 0,0 22 15,21-22-15,-21 0 0,21 0 0,0 0 16,0 0-16,0 1 15,21-22-15,0 0 16,0 0-16,-21 21 0</inkml:trace>
  <inkml:trace contextRef="#ctx0" brushRef="#br0" timeOffset="32255.91">16912 3768 0,'0'0'0,"-21"21"0,0 0 16,21 0-16,0 0 15,21-21 1,0 0-16,0 0 16,0 0-16,1 0 0,-1 0 15,0 0-15,0-21 0,0 21 16,-21-21-16,0 0 0,21 0 15,-21 0 1,0-1-16,-21 22 16,0 0-16,0 0 0,0 0 15,0 0-15,-1 0 0,1 22 16,21-1-16,-21-21 0,21 21 16,0 0-16,0 0 15,21-21 1,0 0-16,1 0 15,-1 0-15,0 0 0,0 0 16,-21-21 0,0 0-16,0 0 31,-21 21 0</inkml:trace>
  <inkml:trace contextRef="#ctx0" brushRef="#br1" timeOffset="107058.93">487 4233 0,'-21'-21'15,"-1"42"48,22 1-63,0-1 15,0 0-15,0 0 16,0 0-16,0 0 16,0 1-16,22-22 0,-1 21 15,0-21 1,0 0-16,0 0 15,0 0-15,1 0 0,-1-21 0,0 21 16,-21-22-16,21 1 0,0 0 16,-21 0-16,21 0 15,1 0-15,-22-1 0,21 1 0,-21 0 16,0 0-16,0 0 16,0 42 30,0 0-30,0 0-16,0 0 0,-21 1 16,21-1-16,0 0 0,0 0 15,0 0-15,0 0 0,0 1 16,-22-1-16,22 0 0,0 21 16,0-21-16,0 1 0,0-1 0,0 0 15,0 21-15,0-21 0,0 1 16,0 20-16,0-21 0,0 0 0,-21 22 15,21-22-15,0 0 0,-21 21 16,21-21-16,-21 22 0,21-22 16,-21 0-16,0-21 0,21 21 15,-22-21-15,1 0 16,0 0-16,0 0 0,-21 0 0,20 0 16,1 0-16,-21 0 15,21-21-15,0 0 0,-22 0 0,22 21 16,0-21-16,0-1 0,0 1 15,-1 0-15,22 0 16,0 0 15,22 21-31,-1-21 0,0 21 16,21 0-16,-21-22 0,1 1 16</inkml:trace>
  <inkml:trace contextRef="#ctx0" brushRef="#br1" timeOffset="107436.15">1037 4276 0,'0'0'0,"0"-21"0,0-1 0,0 1 15,0 0-15,0 42 47,-21-21-47,21 43 0,0-22 16,-21 0-16,21 21 0,0 1 15,0-22-15,-21 21 0,-1 0 16,22 1-16,0-1 0,0 0 16,-21 43-16,0-43 0,21 1 15,0-22-15,0 21 0,0-21 16,0 22-16,0-22 0,0 0 15,0 0-15,0 0 16,21-21-16,0 0 16,1 0-16,-1-21 15,0 0-15,0 0 16,0 0-16,-21 0 0,21-1 16,1 1-16</inkml:trace>
  <inkml:trace contextRef="#ctx0" brushRef="#br1" timeOffset="107711.8">952 4572 0,'0'0'0,"22"0"62,-1 0-62,0 0 0,0 0 16,0 0-16,0 0 0,1 0 16,-1 0-16,0-21 0,0 21 15,0 0-15,0 0 32,1 0-17,-1 0-15</inkml:trace>
  <inkml:trace contextRef="#ctx0" brushRef="#br1" timeOffset="108095.97">2117 4466 0,'0'-42'31,"-22"63"0,22 0-15,0 0-16,-21 1 0,21-1 15,0 0-15,0 21 0,-21-21 0,21 1 16,-21 20-16,21-21 0,0 0 16,0 0-16,0 1 0,-21-1 15,21 0-15,0 0 0,0 0 32,0-42-17,21 0-15,0 0 16,0 21-16</inkml:trace>
  <inkml:trace contextRef="#ctx0" brushRef="#br1" timeOffset="108547.5">2773 4445 0,'0'0'15,"0"-21"-15,-21 21 16,-1 0-16,1 0 15,0 0-15,0 0 0,-21 0 0,20 0 16,-20 0-16,21 21 0,0 0 16,-22-21-16,22 21 0,0 1 15,0-1-15,0 0 16,21 0-16,0 0 16,21-21-16,0 0 15,21 0-15,-20 0 0,-1 0 0,21 21 16,-21-21-16,0 0 0,22 0 15,-22 22-15,0-22 0,0 21 0,0-21 16,-21 21-16,22-21 16,-22 21-16,0 0 15,0 0-15,-22-21 0,1 22 16,0-22-16,0 21 0,0 0 0,-22-21 16,22 21-16,0 0 0,-21-21 15,21 0-15,-1 21 0,1-21 16,0 0-16,0 0 0,0 0 0,0 0 15,-1 0 1,22-21 0,0 0-16,0 0 15,0 0-15,0 0 0,0-1 0,0 1 16</inkml:trace>
  <inkml:trace contextRef="#ctx0" brushRef="#br1" timeOffset="108744.48">2159 4276 0,'0'0'0,"0"-21"0,-21 21 16,21-22 0,21 22 46</inkml:trace>
  <inkml:trace contextRef="#ctx0" brushRef="#br1" timeOffset="109979.53">4191 4784 0,'21'-21'32,"0"21"-32,-21-22 15,21 22-15,1-21 0,-22 0 0,21 0 16,-21 0-16,21 21 0,-21-21 15,0-1-15,0-20 16,0 21-16,0 0 0,-21 0 0,0-1 16,-1 1-16,1 0 0,0 0 15,0 21-15,0 0 0,0 0 0,-22 0 16,22 0-16,-21 0 0,-1 21 16,22 0-16,-21 0 0,0 1 0,20 20 15,1-21-15,-21 21 0,21-20 16,0 20-16,-1 0 0,22 85 15,0-106-15,0 22 0,0-1 16,0-21-16,0 0 0,43 22 16,-22-43-16,0 0 15,21 0-15,-20 0 0,-1 0 16,42 0-16,-20-21 0,-22-1 16,21 1-16,0 0 0,-20-21 15,20 21-15,-21-22 0,21 1 0,-20 21 16,-1-22-16,0 1 0,0 0 0,0 21 15,-21-22-15,21 22 0,-21 0 16,0 0-16,0 0 0,0 42 31,0 0-15,0 0-16,0 0 0,-21 0 16,0 22-16,21-22 0,-21 21 15,21-21-15,0 22 0,0-22 16,0 21-16,0-21 0,0 1 0,0-1 15,21 0-15,0 0 0,0 0 0,1-21 16,20 0-16,-21 0 0,43 0 16,-43-21-16,21 0 0,-21 0 15,22 21-15,-22-43 0,21 22 16,0-42-16,-20 42 0,-22-22 16,0 22-16,21 0 0,-21 0 0,0 0 15,0-1-15,0 1 0,0 0 16,0 42 15,-21 0-31,21 1 16,0-1-16,0 0 0,0 0 15,0 0-15,0 22 0,0-22 0,0 21 16,0-21-16,0 0 0,0 22 0,0-22 16,-22 0-16,22 0 0,0 0 15,0 1-15,-21-22 0,21-22 31,0 1-15,0 0-16,0-21 0,0 21 0,0-22 16,0 1-16,0 21 15,0-22-15,0 1 0,21 0 0,1 21 16,-1-22-16,0 1 0,21 21 16,1 0-16,-1-1 0,0 1 0,1 0 15,-1 0-15,21 21 0,-20 0 0,-1 0 16,0 21-16,1 0 15,-1 0-15,0 1 0,-20-1 0,-1 0 0,-21 21 16,0-21-16,0 22 0,0-22 16,0 21-16,0-21 0,-21 22 15,-1-22-15,1 21 0,21-21 0,-21 1 16,0-1-16,0 0 0,0 0 16,21 0-16,0-42 31,0 0-31,21 0 0,0 0 15</inkml:trace>
  <inkml:trace contextRef="#ctx0" brushRef="#br1" timeOffset="110719.27">6752 4022 0,'0'0'0,"21"-21"0,0-1 0,1 1 16,-1 0-16,-21 0 0,21 21 0,-21-42 15,-21 42 17,0 0-32,-1 0 0,-20 0 15,21 21-15,0 0 0,-22 21 16,22-21-16,-21 22 0,21-1 0,-22 22 15,22-22-15,-21 0 0,21 22 0,0-22 16,-22 64-16,22-64 16,21 1-16,0-1 0,0 0 0,0 1 15,0-1-15,0-21 0,21 21 16,0-20-16,1-1 0,-1 0 16,0 0-16,21-21 0,-21 0 0,22 0 15,-1 0-15,0 0 0,1 0 16,-1 0-16,0-21 0,1 0 0,-1 0 15,0-1-15,1-20 0,-1 21 0,-21-21 16,22-1-16,-22 1 0,42-43 16,-42 22-16,-21 20 0,0-20 15,0-1-15,0 1 0,0 21 16,0-22-16,-21 22 0,0-1 0,0 22 16,-64-42-16,43 63 0,0-21 15,-1 21-15,-20 0 0,-1 0 16,22 0-16,-22 21 0,22 0 15,-21 0-15,20 21 0,1 1 0,21-1 16,-22 0-16,22 22 0,21-22 16,-21 22-16,21-22 0,0 0 0,0 1 15,0-1-15,0 0 0,0 1 16,0-1-16,21-21 0,-21 22 0,21-22 16,1 0-16,20 0 0,-21 0 15,21 0-15,-20-21 0,20 0 0,0 0 16,1 0-16</inkml:trace>
  <inkml:trace contextRef="#ctx0" brushRef="#br1" timeOffset="111099.64">7451 4276 0,'0'0'0,"-22"21"31,22 0-31,-21 0 16,21 0-16,0 1 0,0 20 0,-21-21 16,21 21-16,-21 1 15,21-22-15,-21 21 0,21 22 0,0-22 16,0 22-16,0-1 0,-21 64 16,-1-63-16,22 20 0,-21-20 15,21-1-15,-21 22 0,0-22 0,0 22 16,0-21-16,-1-1 0,22 22 0,-21-22 15,0 1-15,0-1 0,0-20 16,0 20-16,21-21 0,-22 1 0,22-1 16,-21-21-16,21 0 0,-21 1 0,21 20 15,0-63 17,0 0-32,0-22 0,0 22 0,21-21 15,0-1-15,1 1 0,-1-21 0,0-1 16,0 1-16</inkml:trace>
  <inkml:trace contextRef="#ctx0" brushRef="#br1" timeOffset="111431.63">7345 4445 0,'0'0'0,"0"-21"0,0 0 0,0 0 0,0-1 16,0 1-16,21 0 15,0 21-15,0-21 0,0 21 16,1 0-16,-1 0 0,0 0 0,21 0 16,-21 0-16,22 0 0,-22 21 15,0 0-15,0-21 0,0 21 16,-21 1-16,0-1 0,0 21 0,0-21 16,-21 0-16,0 1 0,0-1 15,0 0-15,-22 0 0,22 0 0,-21 0 16,0 1-16,20-1 0,1 0 0,0-21 15,0 21-15,0-21 0,0 0 16,21-21 15,21 21-31,0-21 16,0 21-16,0-21 0,0-1 0</inkml:trace>
  <inkml:trace contextRef="#ctx0" brushRef="#br1" timeOffset="112259.6">7768 4509 0,'0'0'15,"-21"21"-15,0-21 0,21 21 16,21-21 0,0 0-1,21 0-15,-20-21 16,-1 21-16,0-21 0,21-1 0,-21 1 15,1 21-15,20-21 16,-21 0-16,0 0 0,-21 0 0,0-1 16,21 1-16,-21 0 0,0 0 15,-21 21 1,0 0-16,0 0 0,0 0 16,-22 21-16,22 0 0,0 0 15,0 1-15,0-1 0,-22 42 16,43-42-16,0 1 0,-21-1 0,21 0 15,0 21-15,0-21 0,0 1 16,0-1-16,21 0 0,1 0 16,-1-21-16,0 0 0,0 21 15,21-21-15,-20 0 0,20 0 16,-21 0-16,21 0 0,-20-21 0,20 21 16,-21-21-16,43-21 0,-43 20 15,0 1-15,0 0 0,0 0 16,0 0-16,22-43 0,-43 43 15,0 0-15,0-21 0,0 20 16,0 44 15,0-1-15,0 0-16,0 0 0,0 0 16,0 0-16,0 1 0,0-1 0,0 0 15,0 0-15,-21 0 0,21 0 16,0 1-16,-22-1 0,22 0 15,0 0-15,0 0 0,-21-21 16,21-21 31,0 0-47,0 0 0,0 0 16,21-43-16,-21 22 0,22 21 15,-1-22-15,0 1 0,0 21 0,21-22 16,-20 22-16,20 0 15,0 0-15,1 0 0,20 0 0,-21-1 16,1 22-16,63 0 0,-64 0 16,0 22-16,-21-1 0,22 0 15,-22 0-15,0 21 0,-21-20 0,0-1 16,0 21-16,0-21 0,0 0 16,0 1-16,-21 20 0,21-21 0,-21 0 15,0 0-15,-1-21 0,1 22 0,0-1 16,21 0-16,-21-21 15</inkml:trace>
  <inkml:trace contextRef="#ctx0" brushRef="#br1" timeOffset="113054.79">10626 4212 0,'21'0'15,"-21"-21"-15,21 21 16,0-21-16,0 0 0,0 0 16,1-1-16,-1 1 0,0 0 15,0 0-15,-21 0 0,21 0 0,-21-1 16,0 1-16,0 0 0,0-21 16,-21 42-16,-21-21 0,21 21 15,-22 0-15,22 0 0,-21 0 0,-1 0 16,1 0-16,0 21 0,-1 0 15,1-21-15,0 21 0,21 0 0,-1 0 16,1 1-16,0-1 0,21 0 16,0 0-16,0 0 0,0 0 0,0 1 15,21-1-15,0 0 0,1 0 16,20 0-16,-21 0 0,21 1 16,-20-1-16,-1 21 0,21-21 0,-21 0 15,22 1-15,-22-1 0,0 0 0,0 0 16,0 21-16,-21-20 0,0-1 15,0 0-15,-21 21 0,0-21 16,-21 1-16,20-1 0,-20 0 0,0 0 16,-1-21-16,-20 21 15,21-21-15,-22 0 0,-42 0 16,43 0-16,20 0 0,1 0 0,0 0 16,-1-21-16,1 0 0,0 0 15,21 0-15,-22-1 0,22 1 0,0-21 16,0 21-16,21-22 0,0 22 0,0-21 15,0 21-15,0 0 0,0-1 16,0 1-16,21 0 0,21 21 16,-21-21-16,1 21 0,-1 0 15,21 0-15,-21 0 0,22 0 0,-1 0 16,0 0-16,1 21 0,-1-21 0</inkml:trace>
  <inkml:trace contextRef="#ctx0" brushRef="#br1" timeOffset="114616.62">11070 4276 0,'0'0'0,"0"-21"0,-21 21 15,0 0-15,0 0 0,-1 0 16,1 0-16,0 0 0,0 0 15,0 0-15,0 21 0,-1 0 0,1 0 16,-21 0-16,21 22 0,0-22 0,-1 0 16,1 21-16,0-21 15,21 1-15,0 20 0,-21-21 0,21 0 0,0 22 16,0-22-16,0 0 16,21 0-16,-21 0 0,21-21 15,43 21-15,-43-21 0,21 0 16,-21 0-16,22 0 0,-1 0 0,-21 0 15,22-21-15,-1 21 0,-21-21 16,21 0-16,-20 0 0,-1 21 0,21-21 16,-42-22-16,21 22 0,-21 0 15,21 0-15,-21-22 0,0 22 16,0-21-16,0 0 0,0 20 0,-21 1 16,0-21-16,0 21 0,-21 21 0,20-21 15,-20 21-15,21 0 0,-21 0 16,20 0-16,-20 0 0,0 21 0,-1-21 15,22 21-15,-21 0 0,21 0 0,0 0 16,-1 22-16,1-22 0,0 42 16,21-41-16,0-1 0,0 42 15,0-42-15,0 1 16,21-1-16,0-21 0,-21 21 0,22 0 16,-1 0-16,21-21 0,-21 0 0,0 21 15,22-21-15,-22 0 0,21 0 16,-21 0-16,22 0 0,-1 0 0,0 0 15,-20-21-15,20 0 0,0 21 16,-21-21-16,22 0 0,-22 0 0,0-1 16,21 1-16,-20 0 0,-1 0 15,0-21-15,0 20 0,0 1 0,0 0 16,-21 0-16,0 0 0,22 0 16,-1-1-16,-42 22 46,-1 0-46,22 22 0,-21-1 0,0 21 16,21-21-16,-21 0 0,21 1 16,-21-1-16,21 0 0,0 0 15,0 0-15,0 0 0,0 1 16,-21-1-16,21 0 0,0 0 16,0 0-16,21-21 0,0 0 15,0 0-15,0 21 16,0-21-16,1 0 0,-1 0 0,0 0 15,0-21-15,0 21 0,0-21 0,1 21 16,-1-21-16,0 0 0,0 0 16,0-1-16,0 1 0,1 0 15,-1 0-15,0-21 0,0 20 0,0 1 16,0 0-16,1 0 0,-22 0 16,0 0-16,21 21 0,-21-22 0,0 1 15,0 0-15,-21 42 47,-1 0-31,22 1-16,-21-1 0,21 0 0,0 0 15,0 0-15,-21 0 0,21 1 0,-21-1 16,21 21-16,0-21 0,0 0 0,0 1 16,0-1-16,0 0 15,0 0-15,0 0 0,0 0 16,21-21-16,0 0 0,0 22 15,1-22-15,-1 0 0,0 0 16,21 0-16,-21 0 0,1 0 0,-1-22 16,21 22-16,-21-21 0,22 0 0,-22 0 15,0 0-15,0 0 0,21-1 16,-20 1-16,-1-21 0,0 21 0,-21-22 16,21 22-16,-21-21 0,21 21 15,-21 0-15,0-22 0,0 22 0,0 0 16,-21 0-16,0 21 15,0 0-15,0 21 16,21 0-16,-22 0 16,22 0-16,0 1 15,0-1-15,0 0 16,22-21 0,-1 0-16,0 0 0,0 0 15,0 0-15,0 0 16,1 0-16,-1-21 0,0 21 0,0-21 15,0 21-15,-21-22 0,21 22 0,1-21 16,-1 0-16,-21 0 16,21 21-16,0 0 0,-21-21 15,0 42 32,0 0-47,0 0 16,-21 0-16,21 1 0,0-1 0,-21 0 15,21 0-15,-21 0 0,21 0 0,-22 1 16,22 20-16,0-21 0,0 0 16,0 0-16,0 1 0,0-1 15,0 0-15,0 0 0,22 0 16,-1-21 0,0 0-16,0 0 15,0 0-15,0-21 16,-21 0-16,22 0 15,-1 21-15</inkml:trace>
  <inkml:trace contextRef="#ctx0" brushRef="#br1" timeOffset="115516.83">13250 4318 0,'0'-21'31,"0"0"1,0 0-17,0-1 1,-21 22 0,0 0-1,0 0-15,0 0 0,21 22 0,-22-22 16,1 21-16,0 0 0,21 0 15,-21-21-15,0 21 0,0 0 0,21 1 16,-22-1-16,1 0 0,21 0 16,0 0-16,-21 0 0,0 1 0,21-1 15,0 0-15,0 0 16,0 0-16,0 0 0,0 1 0,0-1 16,21-21-16,0 0 15,0 21-15,1-21 16,-1 0-16,0 0 0,0 0 0,0 0 15,0 0-15,1 0 0,-1-21 16,21 21-16,-21-21 0,0-1 0,22 22 16,-22-21-16</inkml:trace>
  <inkml:trace contextRef="#ctx0" brushRef="#br1" timeOffset="115935.59">13589 4445 0,'-21'0'0,"42"0"47,0 0-47,0 0 16,0 0-16,1 0 0,-1-21 0,0 21 16,0-21-16,0 0 15,-21-1-15,21 1 0,-21 0 16,22 21-16,-22-21 0,0 0 0,0 0 31,-22 21-31,1 0 0,0 0 16,-21 0-16,21 21 0,-1 0 15,1-21-15,0 21 0,-21 0 16,21 22-16,-1-22 0,22 0 0,-21 0 16,0 0-16,0 0 0,21 22 0,0-22 15,0 0-15,0 0 0,0 0 16,0 1-16,0-1 15,21-21-15,0 0 0,0 0 16,1 0-16,-1 0 0,0 0 16,21 0-16,1 0 15,-22 0-15,0-21 0,0 21 0,0-22 0,0 22 16,1-21-16,-1 0 0,0 21 16</inkml:trace>
  <inkml:trace contextRef="#ctx0" brushRef="#br1" timeOffset="116537.65">15494 4064 0,'0'0'0,"0"-21"0,0 0 16,0 0-16,-21 21 16,0 0-16,21 21 0,-22 21 15,1-21-15,21 22 0,-21-1 16,0 0-16,0 1 0,0-1 0,-1 0 16,22 22-16,-21-22 0,-21 43 15,42-22-15,-21-20 0,0-1 16,21-21-16,0 21 0,0 1 0,-22-22 15,22 0-15,0 0 0,0 0 16,0 1-16,0-1 0,22-21 16,-1 0-16,0 0 0,0-21 15,0-1-15</inkml:trace>
  <inkml:trace contextRef="#ctx0" brushRef="#br1" timeOffset="116787.65">15833 4382 0,'0'-22'16,"0"44"-16,-22-22 16,1 0-1,0 21-15,0 0 0,0 0 0,0 21 16,-22-20-16,22-1 0,-21 21 16,21-21-16,-22 0 0,1 22 0,21-22 15,0 21-15,-22-21 0,22 1 16,0-1-16,21 0 0,0 0 0,-21 0 15,42-21 17,-21-21-32,21 0 0,0 0 15,-21 0-15,21-1 0,1-20 0</inkml:trace>
  <inkml:trace contextRef="#ctx0" brushRef="#br1" timeOffset="116983.42">15727 4403 0,'0'0'0,"21"0"0,0 0 0,0 0 15,0 21-15,-21 0 0,22 0 16,-22 0-16,0 1 0,0-1 16,0 0-16,21 42 15,0-41-15,-21-1 0,0 0 0,0 21 0,0-21 16,0 1-16,21-22 16,-21 21-16,21 0 0,-21 0 15,21-21-15,1 0 0,-1 0 16,-21-21-16,21 0 15,0 0-15</inkml:trace>
  <inkml:trace contextRef="#ctx0" brushRef="#br1" timeOffset="117239.65">16256 4106 0,'0'0'0,"0"-21"0,-42-21 31,20 63-31,22 0 15,0 0-15,0 22 0,-21-1 16,21 0-16,-21 43 0,0-43 16,21 1-16,0 20 0,-21-20 15,0-1-15,21-21 0,-22 21 0,22 1 16,0-22-16,-21 21 0,0-21 16,21 1-16,0-1 0,0 0 0,0 0 15,21-21 1,0-21-1,1 0-15,-1 0 0</inkml:trace>
  <inkml:trace contextRef="#ctx0" brushRef="#br1" timeOffset="117607.02">16383 4551 0,'0'21'31,"0"0"-31,21-21 0,0 0 15,0 0-15,1 0 16,-1 0-16,0 0 0,0-21 0,0 0 16,0 21-16,1-21 0,-1 21 0,0-21 15,-21-1-15,0 1 0,0 0 16,0 0-16,0 0 16,-21 21-16,0 0 15,-1 0-15,1 0 0,-21 0 16,21 21-16,-22 0 0,22 0 0,-21 22 15,21-22-15,0 0 0,-1 21 16,22-21-16,0 1 0,0 41 16,0-42-16,0 0 0,0 1 15,0-1-15,22 0 0,-1 0 16,0-21-16,0 0 0,0 0 16,0 0-16,1 0 0,20 0 0,-21 0 15,0 0-15,22 0 0,-22-21 16,21 0-16,0 0 0,-20-22 15,20 22-15</inkml:trace>
  <inkml:trace contextRef="#ctx0" brushRef="#br1" timeOffset="118107.54">17081 4170 0,'0'0'0,"0"-21"0,0 0 16,0-1-16,-21 22 31,0 22-31,21-1 0,0 0 15,0 21-15,-21-21 0,21 22 16,-21-1-16,21-21 0,-21 22 0,21-1 16,0 0-16,0 1 0,-22-22 15,22 21-15,-21-21 0,21 0 16,0 22-16,0-22 0,0 0 0,-21 0 16,21 0-16,0 1 0,-21-22 15,21-22 16,0 1-15,0 0-16,0 0 0,21 0 0,0 0 16,-21-1-16,21 1 0,-21 0 0,22 0 15,-1 0-15,0 0 0,0-1 16,0 22-16,0-21 0,22 0 16,-22 21-16,0 0 0,21-21 0,1 21 15,-22 0-15,21 0 0,1 0 16,-22 0-16,21 0 0,-21 21 0,0 0 15,1 0-15,-1 1 0,-21-1 0,0 0 16,0 0-16,0 0 0,-21 0 16,-22 1-16,22-1 0,-21 0 0,-1 0 15,1 0-15,0-21 0,-22 21 16,22 1-16,0-22 0,20 0 0,-20 21 16,0-21-16,21 0 0,-1 0 15,1 0-15,21-21 16,0-1-16,21 1 15</inkml:trace>
  <inkml:trace contextRef="#ctx0" brushRef="#br1" timeOffset="118855.65">18457 3895 0,'0'0'0,"21"-21"0,1-1 0,-1 1 16,-21 0-16,-21 21 31,-1 0-31,1 0 16,0 21-16,0 0 0,0 22 0,0-1 15,-22 0-15,22 22 0,0-22 16,-21 22-16,20-1 0,1-20 0,-42 62 16,42-41-16,-1-22 0,1 1 15,0-1-15,0-21 0,0 43 16,0-43-16,21 0 16,0-42 15,21 0-31,0-1 0,0 1 15,0-21-15,-21 21 0,21-22 16,22-20-16,-22 21 0,0-1 0,0-20 16,22-1-16,-1 1 0,-21-1 15,21 22-15,-20 0 0,-1-1 16,21 1-16,-21 21 0,0-22 0,1 43 16,-22-21-16,21 21 0,0 0 15,-21 21-15,21 1 16,-21-1-16,0 21 0,21 0 15,-21 1-15,0 20 0,0-20 0,0 20 16,0-21-16,0 1 0,0 20 0,0-20 16,0-1-16,-21 0 15,21 1-15,-21-22 0,21 21 0,0-21 16,0 0-16,0 1 0,0-1 0,0 0 16,0 0-1,0-42 1,0 0-16,-21 21 0,21-21 15</inkml:trace>
  <inkml:trace contextRef="#ctx0" brushRef="#br1" timeOffset="119048.7">18182 4424 0,'-21'0'0,"42"0"0,-63 0 0,21 0 0,42 0 31,0 0-15,21 0-16,-21 0 0,22 0 0,-1 0 15,22 0-15,-22-21 0,21 21 16,1-21-16,-1 21 0,1-22 0,-22 1 16,22 21-16,-22-21 0,43 0 15,-64 0-15,21 21 0,-21-21 16,22-1-16</inkml:trace>
  <inkml:trace contextRef="#ctx0" brushRef="#br1" timeOffset="119306.8">19113 4191 0,'0'0'15,"22"0"-15,-22-21 0,0 42 47,0 0-47,0 22 0,0-22 16,-22 21-16,1-21 0,21 22 15,-21-1-15,0 0 0,21 1 0,-21-1 16,0 0-16,-1 22 0,1-22 16,0 0-16,0 22 0,0-22 0,21 1 15,-21-1-15,-1 0 0,1 1 0,0-1 16,21 0-16,0-21 0,0 22 15,-21-22-15,21 0 0,0 0 16,21-42 15,-21 0-31,21 0 0,-21 0 0,21-1 16,1-20-16,-1 0 0,0-1 0</inkml:trace>
  <inkml:trace contextRef="#ctx0" brushRef="#br1" timeOffset="119602.65">19092 4276 0,'0'-21'0,"0"42"0,0-64 16,0 22-16,0 0 0,0 0 15,43 21 1,-22 0-16,0-21 0,21 21 16,-21 0-16,22 0 0,-1 0 0,-21 0 15,22 21-15,-1-21 0,0 21 16,-21 0-16,1 0 0,-1 1 0,-21-1 15,0 0-15,0 0 0,0 0 16,-21 0-16,-1-21 0,-20 22 0,21-1 16,-21 0-16,-1-21 0,1 21 0,0-21 15,20 0-15,-20 21 0,21-21 16,0 0-16,0 0 0,42 0 31,0 0-31,0 0 16,21 0-16,-20-21 0,20 21 0</inkml:trace>
  <inkml:trace contextRef="#ctx0" brushRef="#br1" timeOffset="119923.66">19812 4128 0,'0'0'0,"0"21"31,-21-21-31,21 42 0,-21-21 0,21 22 16,-22-22-16,22 21 0,0 0 0,-21 22 16,21-22-16,-21 1 15,0-1-15,21 0 0,-21 22 0,0-22 16,-1 22-16,1-1 0,0-21 0,21 22 16,-21-22-16,0 22 0,0-22 15,-1 43-15,22-64 0,-21 21 16,21-21-16,0 1 0,0-1 0,0 0 15,0-42 17,0 0-32,0-1 0,21 1 0,1-21 15,-1 21-15,-21-22 0,21 1 16,0-21-16</inkml:trace>
  <inkml:trace contextRef="#ctx0" brushRef="#br1" timeOffset="120207.93">19706 4360 0,'0'0'0,"0"-21"0,0 0 0,0 0 0,0 0 16,0 0-16,0-1 0,0 1 16,21 21-16,0-21 15,22 21-15,-22 0 16,0 0-16,21 0 0,-20 0 0,-1 0 16,21 21-16,-21-21 0,0 21 0,1 1 15,-22-1-15,0 21 0,0-21 16,0 0-16,0 22 0,0-22 0,0 0 15,-22 0-15,1 0 0,0 1 16,-21-1-16,21 0 0,-22 0 16,22-21-16,-21 21 0,21-21 0,-1 0 15,1 0-15,0 21 0,0-21 16,21-21 0,21 0-16,0 0 15,0 0-15,1 0 0</inkml:trace>
  <inkml:trace contextRef="#ctx0" brushRef="#br1" timeOffset="120679.65">20362 3747 0,'0'-22'0,"0"44"0,0-22 31,-21 21-31,21 0 16,0 0-16,-21 0 0,0 22 0,21-1 15,-21 0-15,-1 1 0,22 20 16,-21-21-16,0 22 0,0-22 0,21 22 16,-21-22-16,21 0 0,-21 1 0,21-1 15,0 0-15,0-20 0,0-1 16,0 0-16,0 0 0,0 0 16,0 0-16,21-21 0,0 0 15,0 0-15,0 0 16,0 0-16,1 0 0,-1 0 0,0-21 15,0 0-15,0 0 0,0 0 0,1 0 16,-1-22-16,-21 22 0,21-21 16,0 21-16,0-22 0,-21 22 0,0-21 15,0 63 17,0 0-32,0 0 0,0 0 0,0 22 15,-21-22-15,0 0 16,21 0-16,0 0 0,0 1 0,0-1 15,-21 0-15,21 0 16,0-42 15,21 0-15,0 0-16,0-1 0</inkml:trace>
  <inkml:trace contextRef="#ctx0" brushRef="#br1" timeOffset="120859.99">20637 4022 0,'0'0'0,"0"-21"0,-21 21 16,21-22-1,-21 22-15,0 0 0,21 22 32,0-1-32,0 0 15,0 0-15,0 0 16,21-21-16,0 21 0,0 1 15</inkml:trace>
  <inkml:trace contextRef="#ctx0" brushRef="#br1" timeOffset="121155.14">21061 4128 0,'0'0'0,"-21"-106"31,-1 106-31,22-21 16,-21 21-16,0 0 0,0 0 16,0 21-16,0 0 0,-1 0 15,-20 21-15,21-20 0,0 20 0,0-21 16,-1 21-16,1 1 0,0-22 0,0 21 16,21 1-16,0-22 0,0 0 15,0 0-15,0 21 0,0-20 16,0-1-16,0 0 0,21-21 15,0 0-15,0 0 16,1 0-16,-1 0 0,0 0 0,0 0 16,21 0-16,1 0 0,-22 0 0,21-21 15</inkml:trace>
  <inkml:trace contextRef="#ctx0" brushRef="#br1" timeOffset="121639.21">21505 4255 0,'0'0'15,"0"-22"-15,0-20 16,-21 21-16,0 0 0,21 0 16,-21 21-16,0-22 0,-1 22 0,1 0 15,0 0-15,0 0 0,0 0 16,0 22-16,-1-22 0,1 21 16,0 0-16,0 21 0,0-21 15,0 1-15,-1 20 0,1-21 0,0 21 16,21-20-16,0-1 0,-21 21 0,21-21 15,0 0-15,0 1 0,0-1 16,0 0-16,21-21 16,0 0-16,0 0 15,1 0-15,-1 0 0,0 0 16,0 0-16,0 0 0,22-42 16,-22 20-16,0 1 0,0 0 15,0 0-15,0 0 0,1-22 0,-1 22 16,0-21-16,-21 0 0,21-1 15,-21 22-15,0 0 0,0 42 32,-21 0-32,21 0 15,-21 1-15,21-1 0,0 0 16,-21 21-16,21-21 0,-22 1 0,22-1 16,0 21-16,0-21 0,0 0 15,0 1-15,0-1 0,0 0 16,22-21-1,-1 0-15,0 0 16,0 0-16,0 0 0,22-21 16</inkml:trace>
  <inkml:trace contextRef="#ctx0" brushRef="#br1" timeOffset="121960.18">21823 3874 0,'0'0'15,"0"-22"-15,-21-41 16,-1 63 0,1 0-1,21 21-15,0 0 16,0 0-16,-21 1 0,21-1 16,-21 21-16,21 0 0,-21 1 0,21 20 15,-21-20-15,-1-1 0,22 0 16,-21 1-16,0-1 0,21 0 0,0-21 15,-21 22-15,0-22 0,21 0 0,0 0 16,0 0-16,0 1 0,0-1 16,0 0-16,21-21 47,0-21-47,0 21 15,0-21-15,1-1 0</inkml:trace>
  <inkml:trace contextRef="#ctx0" brushRef="#br1" timeOffset="122222.87">21971 4212 0,'0'21'47,"0"1"-47,0-1 0,-21 0 16,0 0-16,-1 0 0,22 0 15,-21 1-15,0-1 0,21 0 16,-21 0-16,0 21 0,21-20 16,0-1-16,-21-21 15,21 21-15,21-21 32,0 0-17,0 0-15,0 0 16,0-21-16</inkml:trace>
  <inkml:trace contextRef="#ctx0" brushRef="#br1" timeOffset="123287.33">22437 4276 0,'0'0'0,"-64"0"16,43 0-1,0 0-15,0 0 0,-1 21 16,1 0-16,21 0 0,-21-21 16,0 21-16,21 1 0,-21-1 15,21 0-15,0 0 0,-21 0 0,21 0 16,0 1-16,0-1 16,21-21 30,-21-21-30,0-1-16,21 1 16,-21 0-16,0 0 15,21-21-15,0 20 0,-21 1 0,21 0 16,1 0-16,-1 0 0,0 0 16,-21-1-16,21 1 0,0 0 0,0 21 15,1 0-15,-1-21 0,0 21 0,0 0 16,0 0-16,0 0 15,1 0-15,-1 0 0,-21 21 0,21 0 16,-21 0-16,21 1 16,-21-1-16,0 0 0,0 0 0,0 0 15,0 0-15,0 1 0,0-1 0,0 0 16,0 0-16,0 0 16,0 0-16,-21-21 0,21 22 0,0-1 15,-21-21 1,21-21 15,0-1-15,0 1-16,0 0 15,21 0-15,-21 0 0,21-22 16,0 22-16,0-21 0,1 21 16,-1-22-16,0 22 0,0 0 0,21 0 15,-20 0-15,-1 0 0,0-1 0,0 22 16,21 0-16,-20-21 0,-1 21 15,21 0-15,127 85 32,-169-64-32,0 0 0,0 0 0,0 22 15,0-22-15,0 0 0,0 21 16,0-20-16,-21-1 0,0 0 0,-148-106 125,148 43-109,-1-22-16,1 22 0,21 0 15,-21-1-15,0 22 0,0-21 16,0 0-16,-1-1 0,1 22 0,0-21 15,0 21-15,0-1 0,0 1 0,-1 0 16,1 21-16,21-21 0,-42 0 16,21 0-16,0 21 0,-1-22 15,1 22-15,0 0 0,0-21 0,21 21 0,-21 0 16,0 0-16,-1-21 16,1 21 15,21 21-16,-21 0 1,21 1-16,-21-22 31,0 0-31,0 0 0</inkml:trace>
  <inkml:trace contextRef="#ctx0" brushRef="#br1" timeOffset="123562.64">21675 3895 0,'-22'0'31,"44"0"-15,-1 0-16,0 0 0,0 0 15,0 0-15,0 0 0,1 0 16,-1 0-16,0 0 0,0 0 0,0 0 15,0 0 1,1 0 15</inkml:trace>
  <inkml:trace contextRef="#ctx0" brushRef="#br1" timeOffset="124798.78">614 5588 0,'-106'0'32,"212"0"-32,-191 0 15,106 0 1,22 0-16,-1 0 0,0 0 16,22 0-16,-22 0 0,22-21 0,-1 21 15,1-21-15,-1 21 0,1-21 16,-1 21-16,1-22 0,-22 22 15,0 0-15,1 0 0,-22 0 0,0 0 16,0 0-16,-42 0 31,0 0-31,0 0 16,-1 0-16,-20 0 0</inkml:trace>
  <inkml:trace contextRef="#ctx0" brushRef="#br1" timeOffset="125075.11">1058 5546 0,'-21'0'31,"0"0"-31,21 21 0,0 0 0,0 0 16,0 0-16,0 1 0,0 20 16,0-21-16,0 21 0,0-20 15,0 20-15,0 0 0,-21 1 16,21-1-16,0 0 0,0 1 0,-21-1 15,21 0-15,-22-21 0,1 22 16,21-22-16,0 21 0,0-21 16,-21 1-16,21-1 0,0 0 15,0 0-15,0-42 32,0 0-32,21 0 0,0-1 15</inkml:trace>
  <inkml:trace contextRef="#ctx0" brushRef="#br1" timeOffset="125435.67">1270 6033 0,'21'0'63,"0"0"-63,0 0 0,1 0 15,-1 0-15,0-22 0,0 22 0,0-21 16,0 0-16,1 21 0,-1-21 16,-21 0-16,0 0 15,-21 21 1,-1 0 0,1 0-16,0 21 0,-21-21 15,21 21-15,-1 0 0,-20 0 0,21 0 16,0 1-16,0-1 0,21 21 15,0-21-15,-22 0 0,22 1 0,0-1 16,0 0-16,0 0 16,0 0-16,22-21 15,-1 0-15,0 0 16,0 0-16,0 0 0,22-21 16</inkml:trace>
  <inkml:trace contextRef="#ctx0" brushRef="#br1" timeOffset="125858.9">1990 5863 0,'21'-21'15,"-42"42"-15,21-42 16,-22 21-16,1 0 16,0 21-16,0-21 0,-21 21 15,20 1-15,1-22 0,0 21 0,0 0 16,21 0-16,-21 0 15,21 0-15,0 1 16,0-1 0,21-21-16,0 0 0,0 0 15,0 21-15,22-21 0,-22 0 16,0 0-16,0 0 0,0 0 0,1 21 16,-1-21-16,-21 21 15,21-21-15,-21 21 0,0 1 16,-21-1-16,0 0 15,-1-21-15,-20 21 0,21 0 0,-21-21 16,-1 21-16,1-21 0,0 0 16,20 22-16,-20-22 0,21 0 15,-21 0-15,20 0 0,1 0 16,0 0-16,0 0 0,0-22 16,21 1-1,0 0-15,21 0 16,0 21-16,0-21 0,0 0 15,22-1-15</inkml:trace>
  <inkml:trace contextRef="#ctx0" brushRef="#br1" timeOffset="126158.82">2625 5567 0,'-22'21'32,"1"0"-32,21 22 0,-21-22 15,21 21-15,-21-21 0,0 22 16,21-1-16,-21 0 0,-1-21 0,1 22 16,21-1-16,-21-21 0,0 22 15,0-22-15,21 21 0,0-21 16,-21 22-16,21-22 15,0 0-15,0 0 0,21-21 32,0 0-32,0-21 15,0 0-15,0 0 0</inkml:trace>
  <inkml:trace contextRef="#ctx0" brushRef="#br1" timeOffset="126371.66">2413 5800 0,'21'21'31,"0"-21"-31,0 0 0,1 0 16,-1 0-16,0 0 0,0 0 0,0 0 15,22 0-15,-22 0 0,21-21 16,-21 21-16,0-21 0,22 21 0,-22-22 15,42 22-15,-41-21 0</inkml:trace>
  <inkml:trace contextRef="#ctx0" brushRef="#br1" timeOffset="128331.65">4445 6117 0,'0'-21'16,"0"0"-16,21 21 0,0-21 16,-21 0-16,21-1 0,1 22 0,-22-21 15,0 0-15,21 0 0,-21 0 16,0 0-16,0-22 0,0 22 0,0 0 15,0 0-15,-21-22 0,-1 22 0,1 0 16,-21 0-16,21 0 0,0 0 16,-22 21-16,1 0 0,21 0 15,-22 0-15,22 0 0,-21 0 16,21 21-16,-22 21 0,22-21 0,-63 43 16,62-22-16,-20 0 15,21 1-15,0-1 0,0 0 0,21 1 16,0 20-16,0-20 0,0-1 15,0-21-15,0 21 0,0-20 16,42 20-16,-21-21 0,0 0 16,0 0-16,1-21 15,-1 0-15,0 0 0,0 0 0,21 0 0,-20-21 16,-1 0-16,21 0 0,0 0 16,-20 0-16,20-1 0,0 1 15,1-21-15,-1 21 0,0-22 0,-21 1 16,22 0-16,-22-1 0,0 1 15,0 0-15,0-1 0,-21 22 0,0-21 16,0 21-16,0 0 0,0-1 0,0 1 16,-21 21-1,21 21-15,-21 1 16,21-1-16,-21 0 0,21 0 16,-21 0-16,21 22 0,0-22 0,0 21 15,0-21-15,0 0 0,0 22 16,0-22-16,0 0 0,0 0 0,0 0 15,0 1-15,0-1 0,21 0 16,0-21-16,0 0 0,0 0 16,1 0-16,-1 0 0,0 0 0,21 0 15,-21 0-15,1 0 0,20-21 0,-21 0 16,21-1-16,-20 22 0,-1-42 16,0 21-16,0 0 0,21-22 15,-20 22-15,-22-21 0,0 21 16,21 0-16,-21-1 0,21 1 0,-21 0 15,0 0-15,0 0 0,0 0 16,0 42 15,0 0-31,0 0 16,0 0-16,0 22 0,-21-22 0,21 0 16,0 21-16,0-21 0,0 22 0,0-22 15,0 21-15,0-21 0,0 1 16,0-1-16,0 0 0,0 0 15,21-21-15,-21 21 0,21-21 0,0 0 16,0 0-16,1 0 0,-1 0 16,0-21-16,0 0 0,0 0 15,0 0-15,1-1 0,-1 1 0,0 0 16,0 0-16,0-21 0,0 20 0,1-20 16,-1 21-16,-21-21 0,0 20 15,21-20-15,-21 21 0,21 0 16,-21 0-16,0-1 0,0 44 31,-21-1-15,21 0-16,-21 0 0,21 21 0,-21-20 15,21 20-15,0-21 0,0 0 16,-22 22-16,22-22 0,0 21 0,0 0 16,0-20-16,0-1 0,0 0 15,0 0-15,22-21 16,-22 21-16,21-21 0,0 0 15,0 0-15,0 0 0,0 0 0,22-21 16,-22 0-16,0 21 0,21-21 16,1 0-16,20-22 0,-20 1 15,-1 21-15,-21-22 0,21 1 0,-20 0 16,-1-1-16,0 1 16,0-21-16,0 20 0,0 1 0,-21-22 15,0 22-15,0 0 0,22-1 0,-22 22 16,0 0-16,0 0 0,0-21 15,-22 63 17,22 0-32,0 0 15,0 21-15,-21-20 0,21 20 0,0 0 16,-21 22-16,21-22 0,0 0 16,-21 1-16,21-1 0,0 0 0,0 1 15,0-1-15,0 0 0,0-20 16,0-1-16,0 21 0,0-21 0,0 0 15,0 1-15,21-22 16,0 0-16,0 0 0,1 0 16,20 0-16,-21 0 0,0 0 0,0 0 15,22-22-15,-22 1 0,0 0 0,21 0 16,-20 0-16,-1 0 0,0-1 16,0-20-16,0 21 0,0 0 15,1-22-15,-1 22 0,-21 0 0,0 0 16,0 0-16,-21 21 31,21 21-15,0 0-16,-22 0 0,22 0 0,-21 1 15,21-1-15,0 21 0,0-21 0,0 0 16,0 1-16,0 20 0,0-21 16,0 0-16,0 0 0,0 1 15,21 20-15,1-21 0,-1-21 0,0 21 16,0-21-16,0 0 0,0 0 15,22 0-15,-22 0 0,0 0 16,21 0-16,-20-21 0,20 0 0,0 21 16,-21-21-16,1 0 0,20-1 15,-21 1-15,0 0 0,-21-21 0,0 21 16,21-22-16,-21-41 0,0 41 16,0 1-16,-21 0 0,21-1 15,-21 22-15,0 0 0,-21-21 16,20 42-16,1-22 0,0 22 0,-21 0 15,21 0-15,-1 0 0,1 22 0,-21-1 16,21 0-16,0 0 0,-1 0 16,1 0-16,0 1 0,0 20 15,0-21-15,0 0 0,21 0 16,-22-21 0,22 22-16,0-44 15</inkml:trace>
  <inkml:trace contextRef="#ctx0" brushRef="#br1" timeOffset="128559.35">5948 5630 0,'0'0'0,"0"22"15,21-22 1,21 0-16,-21 0 15,22 0-15,-22 0 0,21 0 0,1 0 16,-22 0-16,21 0 0,0 0 16,1-22-16,-1 22 0,0 0 0,-20 0 15,20 0-15,-21 0 0,0-21 16,0 21-16,1 0 0</inkml:trace>
  <inkml:trace contextRef="#ctx0" brushRef="#br1" timeOffset="129671.09">7387 5863 0,'0'-42'31,"0"21"-31,0 0 16,0-1 0,21 22-1,0 0-15,1 0 0,-1 22 16,0-1-16,0 0 16,0 0-16,-21 0 0,21 0 0,-21 1 15,22 20-15,-22-21 0,0 0 16,0 0-16,0 22 0,0-22 0,0 0 15,0 0-15,0 0 0,0 1 16,0-1-16,0 0 16,-22-21-1,22-21 1,0 0-16,0-1 16,0 1-16,0 0 0,0 0 15,0 0-15,0 0 0,0-22 16,0 22-16,22-21 0,-1 21 0,0-22 15,0 22-15,21 0 0,-20-21 16,20 20-16,0 1 0,1 21 0,-1-21 16,0 21-16,1 0 0,20 0 15,-42 21-15,0-21 16,1 21-16,-1 1 0,0 20 0,0-21 16,0 21-16,0 1 0,-21-22 15,0 0-15,0 21 0,0-20 16,0 20-16,0-21 0,0 0 15,0 0-15,0 1 0,-21-22 16,0 0 0,0 0-16,21-22 15,0 1 1,0 0-16,0 0 0,0 0 16,0 0-16,0-22 0,0 22 15,0-21-15,21 21 0,0-22 16,0 22-16,1-21 0,20 21 0,-21-1 15,0 1-15,22 0 0,-1 0 0,-21 0 16,21 21-16,1 0 0,-22 0 16,21 0-16,1 21 0,-22 0 0,21 0 15,-21 0-15,0 1 0,1 20 0,-22-21 16,0 21-16,0-20 0,0-1 16,0 21-16,0-21 0,0 0 0,-22 22 15,1-22-15,21 0 0,-21-21 0,0 21 16,21 0-16,-21-21 15,21 22-15,-21-22 0,21-22 47,0 1-47,21 0 16,0 0-16</inkml:trace>
  <inkml:trace contextRef="#ctx0" brushRef="#br1" timeOffset="131750.62">9440 5884 0,'0'-21'0,"0"0"16,0 0-1,0 0-15,0 0 0,0-1 16,0 1-16,0 0 0,-21 0 0,0 0 15,21 0-15,-21-1 0,0 22 16,-1 0-16,22-21 0,-21 21 0,0 0 16,0 0-16,-21 0 0,20 21 15,1 1-15,-21-22 0,21 42 0,0-21 16,-22 0-16,1 43 0,21-22 16,0-21-16,-1 22 15,1-22-15,21 21 0,0-21 0,0 22 16,0-22-16,0 0 0,0 0 0,0 0 15,0 0-15,0 1 0,21-22 16,1 21-16,-1-21 0,0 0 0,0 0 16,0 0-16,22 0 0,-22 0 0,0 0 15,21-21-15,-21 21 0,22-22 16,-22 1-16,0 0 0,0 0 0,22 0 16,-22-22-16,-21 22 0,21-21 0,0 21 15,-21-22-15,21 1 0,-21 21 16,0-21-16,0 20 0,0 1 15,0 0-15,0 0 0,0 42 32,0 0-32,0 22 15,0-22-15,-21 21 0,21-21 16,-21 22-16,21-22 0,0 21 0,0-21 16,0 22-16,0-22 0,0 0 0,0 21 15,0-21-15,0 1 0,0-1 16,0 0-16,21-21 0,0 0 15,0 21-15,1-21 0,-1 0 0,0 0 16,0 0-16,0 0 0,22-21 16,-22 21-16,0-21 0,85-43 15,-85 43-15,21 0 16,-21-21-16,1-1 0,20 22 0,-21-42 16,0 20-16,0 1 0,1-22 15,-1 22-15,0-21 0,0 20 16,0 1-16,-21 0 0,0-1 0,21 1 15,-21 21-15,0-22 0,0 22 0,0 0 16,0 0-16,-21 21 16,0 21-1,0 0-15,0 0 0,0 1 0,21 20 16,-22-21-16,1 21 0,0 22 16,21-22-16,0 1 0,-21 20 15,0-21-15,21 1 0,-21-1 0,21 0 16,0 1-16,0-1 0,0 0 0,0-20 15,0 20-15,0-21 0,0 0 16,0 0-16,0 1 0,21-1 0,21 0 16,-21-21-16,0 0 0,22 0 15,-22 0-15,21 0 0,1 0 16,-22 0-16,21 0 0,0-21 0,-20 0 16,20-1-16,-21 1 0,21 0 0,-20 0 15,-1 0-15,0-22 16,0 22-16,0-21 0,0 21 0,1-22 15,-22 22-15,0 0 0,21 0 0,-21 0 16,21 0-16,-21-1 0,0 44 47,0-1-47,0 0 0,0 0 0,-21 0 16,21 0-16,-21 1 0,21 20 0,0-21 15,0 0-15,0 0 0,0 1 16,0-1-16,0 0 0,0 0 0,0 0 15,0 0-15,0 1 0,21-22 16,0 21-16,0-21 16,0 0-16,0 0 0,22 0 15,-22 0-15,0 0 0,21-21 0,-20-1 16,-1 1-16,0 0 0,0 0 16,0 0-16,0 0 0,1-1 0,-1-20 15,0 21-15,0 0 0,0-22 0,-21 22 16,21 0-16,-21 0 0,22 0 15,-22 0-15,0 42 32,0 0-32,-22 0 0,1 0 15,21 0-15,-21 1 0,21-1 0,0 21 16,-21-21-16,21 0 0,0 1 16,-21-1-16,21 0 0,0 0 0,0 0 15,0 0-15,0 1 16,21-22-16,0 0 15,0 0-15,0 0 0,1 0 16,-1 0-16,0 0 0,0 0 0,0-22 16,0 1-16,1 21 0,-1-21 0,-21 0 15,21 0-15,-21 0 0,21-1 16,-21 1-16,0-21 0,0 21 0,0-22 16,0 1-16,0 21 0,-21 0 15,0 21-15,0-21 0,-1 21 16,-20-22-16,21 22 15,0 0-15,0 0 0,-1 22 0,1-1 16,21 0 0,0 0-16,21-21 15,1 0-15,-1 0 16,0 0-16,21 0 0,-21 0 0,22 0 16,-22 0-16,21 0 0,1 0 0,-1-21 15,-21 21-15,21 0 16,1-21-16,-22 21 0,21 0 0,-21 0 0,22 0 15,-22 0-15,0 0 0,0 0 16,0 0-16,1 0 16,-22 21-16,0 0 15,0 0-15,0 0 0,0 1 16,0-1-16,0 0 0,0 0 16,0 0-16,0 0 0,0 1 15,0-1-15,0 0 0,0 0 16,0 0-16,-22 0 0,22 1 15,0-44 32,0 1-47,0 0 16,0 0-16,22 0 16,-22-22-16,21 22 0,0-21 15,0 21-15,0-22 0,22-20 16,-22 21-16,21-1 0,-21 22 15,22-21-15,-1 21 0,0 21 0,-21-22 16,22 1-16,-22 21 0,21 0 16,-21 0-16,1 0 0,-1 21 0,-21 22 15,0-22-15,0 21 0,0 1 16,0-1-16,0-21 16,-21 21-16,-1 1 0,22-22 0,0 0 15,0 21-15,0-20 0,0-1 0,0 0 16,0 0-16,0 0 15,0 0-15,22-21 0,-1 0 16,0 0-16,0 0 0,0 0 0,0 0 16,1 0-16,-1 0 0,0-21 15,21 21-15,1-42 0,-22 42 16,0-21-16,0 0 0,0-1 0,0 1 16,-21 0-16,22 0 0,-22-21 15,21 20-15,-21 1 0,0-21 16,0 21-16,0 0 0,0-1 15,0 1-15,0 0 0,0 0 16</inkml:trace>
  <inkml:trace contextRef="#ctx0" brushRef="#br1" timeOffset="132059.66">11112 5271 0,'0'0'0,"0"21"63,-21-21-48,0 0-15,0 0 16,0 0-16,0 0 0,-1 0 16</inkml:trace>
  <inkml:trace contextRef="#ctx0" brushRef="#br1" timeOffset="132343.66">9800 5630 0,'0'0'0,"-21"0"0,42 0 31,0 0-31,0 0 0,1 0 0,20 0 16,0 0-16,-21 0 0,22 0 16,-1-21-16,0 0 0,1 21 15,-1 0-15,0 0 0,1-21 0,-22 21 16,0 0-16,0 0 0,0 0 16,1 0-16,-1 0 0,0-21 15,0 21-15</inkml:trace>
  <inkml:trace contextRef="#ctx0" brushRef="#br1" timeOffset="134280.88">14224 5461 0,'0'0'0,"21"-21"0,-21 0 16,0 0-16,0-1 0,0 1 15,0 0 1,0 42 15,-21 0-15,0 1-16,21-1 0,0 21 15,-21-21-15,-1 22 0,1 20 16,21-21-16,-21 1 0,0 20 0,21-20 16,-21-1-16,-22 64 0,43-64 15,0-21-15,-21 22 0,0-22 16,21 21-16,0-21 0,0 0 0,0 1 16,0-1-16,21-21 31,0 0-31,1 0 0,-1 0 15,0 0-15,0 0 0,21-21 0,-20-1 0,-1 22 16,0-21-16,0 0 0,0 0 16,0 0-16,-21 0 0,22-22 15</inkml:trace>
  <inkml:trace contextRef="#ctx0" brushRef="#br1" timeOffset="135650.78">13843 5800 0,'0'0'0,"-21"0"0,-22 21 32,43 0-32,22-21 15,-1 0-15,0 0 0,21 0 16,1 0-16,-1 0 0,0 0 0,22 0 16,-1-21-16,-20 21 0,20-21 15,1 0-15,-22 21 0,21-22 16,-20 1-16,-1 21 0,0-21 0,1 21 15,-22-21-15,0 21 0,0 0 16,0 0-16,1 0 16,-22 21-1,0 0 1,0 0-16,-22 22 0,22-22 0,-21 0 16,21 21-16,-21-20 0,21-1 15,0 21-15,0-21 0,0 0 0,0 1 16,-21-1-16,21 0 0,0 0 0,0 0 15,0 0-15,0 1 16,21-22-16,0 0 16,0 0-16,1 0 0,-1 0 15,0 0-15,0 0 0,0-22 0,0 22 16,1-21-16,-1 21 0,0-21 16,0 0-16,0 0 0,0 0 0,1-1 15,-22 1-15,0 0 0,21 0 16,-21-21-16,0 20 0,0-20 15,-21 21-15,21 0 0,-22 0 0,1-1 16,0 22-16,0 0 0,0-21 16,-22 21-16,22 0 0,0 0 15,0 0-15,0 0 0,42 0 47,0 0-47,0 0 0,22 0 16,-22 0-16,21 0 0,-21 0 0,22 0 15,-1 0-15,0 0 0,22 0 0,-22 0 16,22 0-16,-22 0 0,21-21 16,-20 21-16,-1 0 0,0 0 0,1 0 15,-1 0-15,-21 0 0,0 0 16,1 0-16,-22 21 16,0 0-1,0 1-15,0-1 16,0 0-16,-22 0 0,1 0 15,0 0-15,21 1 0,-21-1 0,0 0 16,21 0-16,-21 0 0,21 0 16,-22 1-16,22-1 0,0 0 15,0 0-15,22 0 32,-1-21-32,0 0 0,0 0 0,0 0 15,0 0-15,1 0 0,-1-21 16,0 21-16,0 0 0,21-21 15,1 0-15,-43 0 0,21-1 16,-21 1-16,21 0 0,-21 0 16,0 0-16,0-22 0,0 1 15,0 21-15,-21 0 0,0 0 0,0-1 16,-1 1-16,1 21 0,0-21 16,-21 21-16,21 0 0,-1 0 0,1 0 15,21 21 1,21-21-1,1 21-15,-1-21 0,0 0 16,21 0-16,22 0 16,-43 0-16,21 0 0,1 0 15,-1 0-15,0 0 0,1 0 0,-1-21 16,0 0-16,1 0 0,-1 21 16,0-21-16,-21 0 0,22-1 0,-22 1 15,0 0-15,0 0 0,-21 0 16,0 0-16,21-1 0,-21 1 0,0 0 15,0 0-15,0 0 0,0 0 32,-21 21-32,0 0 31,0 0-31,0 21 0,0 0 16,21 0-16,-22 0 0,1 0 0,21 22 15,-21-1-15,0-21 0,0 22 16,0-1-16,21 0 0,-22 1 0,1 41 15,21-41-15,0-22 0,-21 21 16,21-21-16,0 0 0,0 1 16,0-1-16,0 0 0,21 0 0,0 0 15,1-21-15,-1 0 0,0 0 16,21 0-16,-21 0 0,22 0 16,-1 0-16,-21 0 0,0 0 15,1 0-15,20 0 0,-21-21 0,0 21 16,0-21-16,1 21 15,-22-21-15,21 21 0,-21-21 0,21 21 16,-21-22-16,21 1 0,0 21 16,0-21-16,1 21 15</inkml:trace>
  <inkml:trace contextRef="#ctx0" brushRef="#br1" timeOffset="135850.67">17060 6033 0</inkml:trace>
  <inkml:trace contextRef="#ctx0" brushRef="#br0" timeOffset="141867.93">6435 5101 0,'-22'0'16,"1"0"-1,42 0 32,1 0-47,-1 0 0,0-21 16,0 21-16,0 0 0,0 0 0,1 0 16,-1 0-16,0 0 0,0 0 15,0 0-15,22 0 0,-22 0 16,0 0-16,21 0 0,1 0 0,-22 0 15,21 0-15,0 0 0,1 0 16,-22 0-16,21 0 0,1 0 0,-1 0 16,0 0-16,-21 0 0,22 0 0,-1 0 15,0 0-15,1 0 0,-1 0 16,0 0-16,1 0 0,20 0 16,-20 0-16,-1 0 0,0 0 0,22 0 15,-22 0-15,0 21 0,22-21 16,-22 0-16,1 0 0,20 0 0,-21 0 15,1 0-15,20 0 0,-20 0 0,-1 0 16,21 0-16,-20 0 0,20 0 16,1 0-16,-1 0 0,-20 0 0,41 0 15,-20 0-15,-1 0 0,1 0 16,-1 0-16,1 0 0,-22 0 16,22 0-16,-1 0 0,-21 0 0,22 0 15,-22 0-15,22 0 0,-1 0 16,1 0-16,-1 0 0,1 0 0,20 0 15,-20 0-15,21-21 0,-1 21 16,-20 0-16,20 0 0,43 0 16,-63 0-16,-1 0 0,1 0 0,-1 0 15,-20 0-15,20 0 0,1-21 16,-1 21-16,1 0 0,-22 0 0,22 0 16,-1-21-16,1 21 0,20 0 15,-20-21-15,-1 21 0,1 0 0,-1 0 16,-20 0-16,20 0 0,-21 0 15,22 0-15,-1 0 0,-20 0 16,-1-22-16,22 22 0,-1 0 0,-21-21 16,22 21-16,-1 0 0,1 0 0,-1 0 15,22 0-15,-21 0 0,-1 0 16,1 0-16,-22 0 0,21 0 0,1 0 16,-22 0-16,22 0 0,-22 0 15,22 0-15,-22 0 0,0 0 16,22 0-16,-22 0 0,22 0 0,-22 0 15,21 0-15,107 0 16,-128 0-16,0 0 0,1 0 16,-22 0-16,0 0 0,21 0 15,-20 0-15,-1 0 0,0 0 16,-21-21-16,21 21 16,-42 0 15,0 0-16,0 0-15,-22 0 0,22 0 0</inkml:trace>
  <inkml:trace contextRef="#ctx0" brushRef="#br0" timeOffset="143071.47">868 7154 0,'0'0'16,"0"-21"-16,0 0 0,-21 21 15,-1-21-15,1 21 16,0 0-16,0 0 0,0 0 16,-22 0-16,22 0 0,0 21 15,0 0-15,-21 22 0,20-22 16,-20 21-16,21 0 0,-21 1 0,20-1 16,1 22-16,0-22 0,0 0 15,0 22-15,0-22 16,-1 0-16,22 1 0,0 20 0,0-20 15,0-1-15,0 85 16,22-85-16,-1 1 0,0-22 16,0 0-16,0 0 0,22 0 15,-22 0-15,21-21 0,0 0 16,1 0-16,-1 0 0,0 0 0,1-21 16,-1 0-16,0 0 0,1 0 15,-1-22-15,0 22 0,1-21 0,-1 0 16,0 20-16,1-20 0,-1 0 15,-21-1-15,22 1 0,-22 0 0,-21-1 16,0 1-16,0 0 0,0-22 16,0 1-16,0-1 0,0 22 0,0-22 15,-21 1-15,-22 21 0,22-1 16,0 1-16,-21 21 0,20-22 16,-20 22-16,21 21 0,-21-21 15,20 21-15,-20 0 0,0 0 16,-1 0-16,1 0 0,0 21 15,-1 0-15,1 22 0,0-22 0,21 21 16,-22 1-16,22-1 0,-21 21 16,21-20-16,-1-1 0,1 22 0,21-22 15,0 0-15,0 1 0,0-22 16,0 21-16,0-21 0,21 0 16,1 1-16,20-1 0,-21-21 0</inkml:trace>
  <inkml:trace contextRef="#ctx0" brushRef="#br0" timeOffset="143475.54">1545 7493 0,'0'0'0,"-21"0"16,0 0-1,0 0-15,21 21 0,0 0 16,-22 1-16,1-1 0,0 21 16,21-21-16,0 22 0,0-1 15,-21 0-15,21 1 0,-21 20 16,21 1-16,0-1 0,-21 1 0,21 20 16,0 1-16,-22-22 0,1 22 15,0 0-15,21 21 0,-21-22 0,0 1 16,0 0-16,-1 20 0,22-20 15,-21-21-15,0 20 0,0-20 0,21-1 16,-21 1-16,21-22 0,-21 0 16,-1 1-16,22-22 0,0 21 0,0-21 15,0 1-15,0-44 32,0-20-17,0 21-15,0 0 0,22-22 0,-22 1 16,21-21-16,0-1 0</inkml:trace>
  <inkml:trace contextRef="#ctx0" brushRef="#br0" timeOffset="143839.6">1333 7662 0,'0'0'0,"0"-21"0,0 0 0,0 0 16,0 0-16,0 0 15,0-1-15,22 1 16,-1 0-16,0 21 0,0-21 16,21 21-16,-20 0 0,20-21 0,0 21 15,1 0-15,-1 0 0,0 0 16,1 0-16,-22 21 0,0 0 0,0 0 16,-21 0-16,0 22 15,0-22-15,0 21 0,-21-21 0,0 22 16,0-22-16,-22 21 0,1-21 15,-22 22-15,22-22 0,0 21 0,-22-21 16,22 1-16,21-1 0,-43 0 16,22 0-16,21-21 15,42 0 17,0-21-32,0 0 0,22 0 0,-22 21 15,21-22-15,-21 1 0,22 0 16</inkml:trace>
  <inkml:trace contextRef="#ctx0" brushRef="#br0" timeOffset="144683.6">1863 7747 0,'0'0'0,"-22"0"0,22 21 0,-21-21 15,21 21-15,21-21 47,1 0-47,-1 0 16,0-21-16,0 0 0,0 21 0,0-21 15,22 0-15,-22 0 0,0-1 16,0 1-16,0-21 0,1 21 0,-22-22 16,21 43-16,-21-21 15,0 0-15,-21 21 16,-1 0-16,1 0 15,21 21-15,-21-21 0,0 21 16,0 1-16,21-1 0,-21 21 16,-1-21-16,22 0 0,-21 22 0,21-22 15,0 21-15,0-21 0,0 1 16,0-1-16,0 0 0,0 0 0,0 0 16,0 0-16,21 1 0,1-22 15,-1 0-15,0 0 0,0 0 0,0 0 16,0 0-16,22 0 0,-22-22 15,21 22-15,1-21 0,-22 0 16,21 0-16,-21 0 0,0 0 0,22-1 16,-22 1-16,0 0 0,21-21 0,-20 21 15,-1-1-15,-21 1 0,0 0 16,21 0-16,-21 0 0,0 0 16,0 42 15,0 0-31,0 0 15,0 0-15,0 0 16,0 1-16,0-1 0,0 0 0,0 0 16,-21 21-16,21-20 0,0-1 15,0 0-15,0 0 0,-21-21 16,21 21-16,-22-21 16,22-21 15,0 0-31,0 0 15,0 0-15,0-1 0,22 1 0,-1 0 16,-21-21-16,42 21 0,-21-22 16,0 1-16,22 21 0,-1-22 0,0 22 15,1 0-15,-1 0 0,0 0 16,22 21-16,-22 0 0,85 21 16,-106-21-16,1 21 15,-1 21-15,-21-20 0,0-1 0,0 42 16,0-20-16,0-22 0,-21 0 15,-1 0-15,1 21 16,21-20-16,-21-1 0,0-21 0,0 21 16,21 0-16,0 0 0,-21-21 15</inkml:trace>
  <inkml:trace contextRef="#ctx0" brushRef="#br0" timeOffset="145415.7">4000 7366 0,'22'0'0,"-1"0"0,0 0 16,0 0-1,0 0-15,0 0 0,-21-21 0,22 0 16,-1 0-16,21-1 0,-21 1 16,0-21-16,1 21 0,-1 0 0,0-22 15,0 22-15,0 0 0,-21 0 0,0 0 16,0-1-16,-21 1 16,0 21-16,0 0 0,-22 0 0,1 0 15,0 0-15,-1 21 0,1-21 16,0 22-16,-1-1 0,1 0 15,0 0-15,-1 0 0,-20 43 16,42-43-16,21 21 0,0-21 16,0 1-16,0-1 0,0 21 0,0-21 15,21 0-15,0 1 0,0-1 16,22 21-16,-22-21 0,21 0 0,-21 1 16,22 20-16,-22-21 0,21 0 15,-21 22-15,0-22 0,1 0 16,-1 21-16,-21-21 0,0 43 15,0-43-15,0 0 0,-21 0 16,-1 1-16,1-1 0,0 0 0,-21 0 16,-1-21-16,1 0 0,0 0 0,-1 0 15,1 0-15,-21 0 0,-43-21 16,63 0-16,1 0 0,0-1 16,-1 1-16,1 0 0,-64-64 15,85 64 1,0 0-16,21 0 15,0 0-15,21 21 16,0 0-16,0 0 0,22 0 0,-22-21 16,21 21-16,1 0 0,-1 0 15,0-22-15,1 22 0,20 0 0</inkml:trace>
  <inkml:trace contextRef="#ctx0" brushRef="#br0" timeOffset="146875.66">4551 7387 0,'0'-21'15,"-21"21"-15,-1 0 0,1 0 16,0 0-16,0 21 0,0-21 16,0 21-16,-1 1 0,1 20 15,0-21-15,0 0 0,0 22 0,0-22 16,-1 21-16,22-21 0,0 0 15,0 22-15,0-22 0,0 0 16,0 0-16,0 0 0,0 1 0,0-1 16,22 0-16,-1-21 0,0 21 0,21-21 15,-21 0-15,1 0 0,20 0 16,-21 0-16,64 0 0,-64 0 16,21-21-16,-21 0 0,22 0 15,-22 21-15,42-43 0,-41 22 16,-1-21-16,0 21 0,-21-1 15,21-20-15,-21 21 0,0-21 0,0-1 16,0 22-16,0-21 0,-42-22 16,21 43-16,-1 0 0,1 0 15,0 0-15,0 21 0,-21 0 16,20 0-16,1 0 0,0 21 0,0 0 16,-21-21-16,20 21 0,1 21 15,0-20-15,0-1 0,0 21 0,0-21 16,21 22-16,0-22 0,0 21 0,0-21 15,0 22-15,0-22 0,0 0 16,0 21-16,0-21 0,21 1 0,-21-1 16,21-21-16,0 21 0,0 0 15,0-21-15,22 0 0,-22 0 0,0 0 16,21 0-16,-20 0 0,20 0 0,-21-21 16,21 21-16,1-21 15,-22 0-15,21-1 0,-21 1 0,22 0 16,-22 0-16,0 0 0,21-22 0,-20 22 15,-22-21-15,21 21 0,0 0 16,-21-1-16,0 1 0,0 0 0,21 0 16,-21 0-16,0 0 0,0-1 15,0 44 17,0-1-32,-21 0 0,21 0 15,0 0-15,0 0 0,0 1 0,-21 20 16,21-21-16,0 0 0,0 0 15,0 1-15,0 20 0,0-21 16,0 0-16,0 0 0,0 1 16,0-1-16,21-21 0,0 0 0,0 21 15,0-21-15,1 0 0,-1 0 16,0 0-16,0 0 0,0 0 0,0-21 16,22 0-16,-22 21 0,0-22 0,21 1 15,-20 0-15,-1 0 0,0 0 16,-21 0-16,21-1 0,0 1 15,-21-21-15,21 21 0,-21 0 0,0-22 16,0 22-16,0 0 16,0 0-16,0 0 0,0-1 15,0 44 17,0-1-32,0 0 15,0 0-15,0 21 0,0-20 16,0-1-16,0 0 0,-21 21 15,21-21-15,-21 1 0,21-1 0,0 0 16,0 0-16,0 0 0,0 0 0,0 1 16,0-1-16,0 0 15,21 0-15,0-21 16,1 0-16,20 0 0,-21 0 16,0 0-16,0 0 0,1 0 15,20-21-15,-21 0 0,43 0 16,-22-1-16,-21 1 0,21 0 15,-20 0-15,20 0 0,0-43 16,-21 22-16,-21 21 0,0-22 0,22 22 16,-22 0-16,0-21 0,0 21 15,0-1-15,0 1 0,-22 21 16,1 0-16,0 0 16,0 0-16,21 21 15,-21 1-15,21-1 0,0 0 16,0 0-16,0 0 15,0 0-15,21-21 16,0 0-16,0 0 16,0 0-16,1 0 0,-1 0 0,0 0 15,0 0-15,0-21 0,0 0 16,1 21-16,-22-21 0,21 0 0,0 21 16,-21-43-16,21 43 15,-21-21-15,0 42 31,0 1-15,0-1-16,0 0 0,0 0 0,0 0 16,-21 0-16,21 1 0,0-1 0,0 0 15,0 21-15,-21-21 16,21 1-16,-21-1 0,21 0 0,0 21 16,0-21-16,0 1 0,0-1 15,0 0 1,21-21-1,0 0-15,0 0 0,0-21 0,0 21 16,1-21-16</inkml:trace>
  <inkml:trace contextRef="#ctx0" brushRef="#br0" timeOffset="147196.53">6921 7345 0,'0'0'0,"0"-21"0,0 0 16,-21 21-16,21-22 0,-21 22 16,0 0-16,0 0 15,0 22-15,-1-1 0,1 21 16,0-21-16,0 0 0,0 22 0,0-22 16,21 21-16,-22-21 0,-20 43 15,42-43-15,0 21 0,-21-20 16,21-1-16,0 21 0,0-21 15,0 0-15,0 1 0,0-1 16,0 0-16,0 0 0,21-21 16,0 21-16,0-21 0,1 0 15,20 0-15,-21 0 0,0 0 16,0 0-16,1 0 0,20 0 0,-21-21 16,0 21-16,22-21 0,-22 0 0</inkml:trace>
  <inkml:trace contextRef="#ctx0" brushRef="#br0" timeOffset="147611.38">7260 7599 0,'0'21'0,"21"-21"47,0 0-47,1 0 0,-1-21 15,0 21-15,0-21 0,0 0 16,0 21-16,-21-22 0,22 1 0,-1 0 16,-21 0-16,0 0 0,0 0 0,0-1 15,0 1-15,0 0 0,0 0 16,-21 21 0,-1 0-16,1 0 0,0 0 0,0 0 15,0 0-15,21 21 16,-21 0-16,-1 22 0,1-22 0,21 0 15,-21 21-15,21-21 0,-21 1 0,0 20 16,21-21-16,0 21 0,0-20 16,0-1-16,0 21 0,0-21 0,0 0 15,0 1-15,0-1 0,0 0 16,21-21-16,21 21 16,-21-21-16,1 0 0,-1 0 0,42 0 15,-42 0-15,1-21 0,41 0 16,-42 0-16,22-1 15,-22 1-15</inkml:trace>
  <inkml:trace contextRef="#ctx0" brushRef="#br0" timeOffset="148307.03">8340 7578 0,'0'0'16,"-22"0"-16,22 21 15,22-21 16,-1 0-31,21 0 0,-21 0 16,22 0-16,-1 0 0,0 21 16,1-21-16,20 0 0,1 0 0,20 0 15,-20 0-15,84 0 0,-63 0 16,-22 0-16,1 0 0,-1 0 16,1 0-16,41 0 0,-62 0 15,-1 0-15,-21 0 16,0 0-16,1 0 0,-1 0 0,0 0 15,-21-21 17,-21 21-32,0 0 15,21-21-15,-22 21 0,22-21 16,-21 21-16,21-22 0</inkml:trace>
  <inkml:trace contextRef="#ctx0" brushRef="#br0" timeOffset="148807.84">9356 7260 0,'-22'-21'16,"44"42"-16,-65-42 16,22 21-1,21 21 16,0 0-31,0 1 0,21-1 16,0 0-16,1 0 16,-1 0-16,-21 0 0,21 1 0,0-1 15,0-21-15,0 21 0,22 0 0,-22-21 16,0 21-16,21-21 0,-20 0 16,-1 21-16,21-21 0,-21 0 0,0 0 15,1 0-15,-1 0 0,0 0 0,0 0 16,-42 0 15,0 0-15,0 22-16,-1-22 0,1 0 15,0 21-15,0-21 0,0 21 0,0 0 16,-22 0-16,22-21 0,0 21 0,-21 1 16,20-1-16,-20 0 0,21 0 15,-21 0-15,-22 43 16,22-43-16,21-21 0,21 21 15,-22-21-15,22 21 0,-21-21 16,21 21-16,0 1 16</inkml:trace>
  <inkml:trace contextRef="#ctx0" brushRef="#br1" timeOffset="157107.59">10943 7049 0,'0'0'0,"0"21"16,0 0 0,21-21 15,0 0-16,1 0 1,-1 0-16,0 0 0,0-21 0,0 21 16,0-21-16,1-1 0,-1 22 15,21-21-15,-21 0 0,0 0 16,-21 0-16,22 21 0,-22-21 0,0-1 16,0 1-16,-22 21 15,1 0-15,0 0 0,0 0 16,-21 0-16,20 0 0,-20 0 15,0 21-15,21-21 0,-22 22 0,22-1 16,0 0-16,-21-21 0,20 21 16,1 0-16,0 0 0,21 1 0,-21-1 15,21 21 1,0-21-16,0 0 16,0 1-16,21-1 15,0-21-15,0 21 0,1-21 0,-1 21 16,0-21-16,0 21 0,0-21 0,22 21 15,-22-21-15,0 22 0,0-1 16,0-21-16,0 21 0,-21 0 0,22 0 16,-22 0-16,0 1 15,0 20-15,-22-21 0,1 0 16,-21 0-16,21 1 0,-22-1 0,1-21 16,-21 42-16,20-42 15,1 0-15,0 21 0,20-21 16,-20 0-16,21 0 0,0 0 0,0 0 15,-1-21-15,1 0 0,0 0 0,0 21 16,0-21-16,21-1 0,0 1 16,-21 0-16,21 0 0,0-21 15,0 20-15,0 1 0,0 0 16,0 0-16,0 0 0,0 0 16,21 21-16,0 0 15,0 0-15,0 0 0,0 0 16,22 0-16,-22 0 0,0 0 15</inkml:trace>
  <inkml:trace contextRef="#ctx0" brushRef="#br1" timeOffset="157543.47">11345 7430 0,'0'0'0,"21"0"32,1 0-32,-1 0 15,0 0-15,0 0 0,0-22 16,0 1-16,1 21 0,-1-21 0,0 0 16,0 21-16,0-21 0,0 0 15,-21-1-15,22 22 0,-22-21 0,0 0 16,0 0-16,0 0 15,-22 21 1,1 0-16,0 0 0,0 0 0,0 0 16,0 21-16,-1 0 0,-20 0 15,21 0-15,0 1 0,0-1 0,-1 0 16,22 21-16,-21-21 0,21 1 16,-21 41-16,21-42 15,0 0-15,0 1 0,0-1 0,0 0 16,21 0-16,0 0 15,1 0-15,-1-21 0,0 0 16,21 0-16,-21 0 0,22 0 16,-1 0-16,-21 0 0,0 0 15,1-21-15,-1 0 0,0 0 16</inkml:trace>
  <inkml:trace contextRef="#ctx0" brushRef="#br1" timeOffset="157963.7">12128 7303 0,'0'21'31,"22"-21"0,-1 0-31,0 0 0,0 0 16,-21-21-16,21 21 0,0-22 0,1 22 15,-1-21-15,0 0 16,-21 0-16,21 0 0,-21 0 16,0-1-16,0 1 15,0 0-15,-21 0 16,0 21-16,0 0 0,-1 0 16,1 0-16,0 0 0,-21 0 0,21 21 15,-1-21-15,-20 21 0,-21 43 16,41-43-16,1 21 0,0-21 15,0 22-15,0-22 0,21 21 16,0-21-16,0 1 0,0 20 0,0 0 16,0-21-16,21-21 0,0 22 15,0-1-15,0-21 0,22 0 0,-22 0 16,0 0-16,21 0 0,-20 0 16,-1 0-16,21 0 0,-21 0 15,0-21-15,43-1 16,-43 1-16</inkml:trace>
  <inkml:trace contextRef="#ctx0" brushRef="#br1" timeOffset="158803.69">13695 6943 0,'21'0'15,"0"0"1</inkml:trace>
  <inkml:trace contextRef="#ctx0" brushRef="#br1" timeOffset="160375.94">13716 7006 0,'21'0'15,"0"0"1,0 0 0,1 0-1,-1 0-15,0-21 0,0 0 16,0 0-1,-21 0-15,0-1 16,0 1-16,-21 21 16,0 0-1,0 0-15,0 0 0,-22 0 0,22 0 16,0 0-16,-21 21 0,20 1 16,1-22-16,0 21 0,0 0 0,-21 21 15,20-21-15,22 1 0,-21-1 16,21 0-16,0 0 15,0 0-15,0 0 0,0 1 0,0-1 16,43 0-16,-22 0 0,0-21 16,0 21-16,0 0 0,0 1 15,1-22-15,20 21 0,-21 0 0,0 0 16,22 0-16,-22-21 0,0 21 16,0 1-16,-21-1 0,0 0 0,0 0 15,0 0-15,-21 22 0,0-22 16,0 0-16,-22 0 15,22-21-15,-21 21 0,-43 0 0,43-21 16,-1 0-16,-20 0 16,21 0-16,-1 0 0,22-21 15,0 0-15,-21 0 0,-22-43 16,64 43-16,0 0 0,0 0 16,0 0-16,0 0 0,21-22 15,0 22-15,1 21 0,20-42 16,0 42-16,-21 0 0,22-21 15,-22 21-15,21 0 0,1 0 16,-22-22-16</inkml:trace>
  <inkml:trace contextRef="#ctx0" brushRef="#br1" timeOffset="162440.68">14287 7176 0,'0'0'0,"0"-22"15,0 1-15,-21 21 16,0 0 0,0 0-16,0 0 15,21 21-15,-21-21 0,-1 22 0,1-1 16,21 21-16,-21-21 0,0 0 0,0 22 16,21-22-16,-21 21 0,21 1 15,-22-22-15,22 21 0,0-21 0,0 0 16,0 1-16,0 20 0,0-21 15,22 0-15,-1 0 16,0-21-16,0 0 0,0 0 0,0 0 16,22 0-16,-22 0 0,21 0 0,-21 0 15,22-21-15,-22 21 0,21-21 16,-21 0-16,22 0 0,-22 0 0,0-22 16,0 22-16,0 0 0,1-21 15,-22-1-15,0 1 0,0 21 0,0-22 16,0 1-16,0 0 0,0 21 0,0-1 15,-22-20-15,1 42 0,0-21 16,0 0-16,0 21 0,-22 0 16,22 0-16,0 0 0,-21 0 0,21 0 15,-22 0-15,22 0 0,-21 21 16,21 0-16,-1 0 0,1 0 0,0 22 16,0-22-16,0 21 0,21-21 0,0 22 15,0-22-15,0 21 0,0 22 16,0-43-16,0 0 0,21 21 15,0-20-15,0-22 0,0 21 0,22 0 16,-22-21-16,21 0 0,-21 0 16,22 0-16,-1 0 0,-21 0 0,106 0 15,-106-21-15,22 0 16,-22-1-16,0 1 16,21 0-16,1-42 0,-43 41 15,21-20-15,0 21 0,-21-21 0,21 20 16,-21-20-16,0 21 0,0 0 15,0 0-15,0-1 0,0 1 16,0 42 15,0 1-31,0-1 16,0 21-16,0-21 0,-21 0 16,21 1-16,0 20 0,0-21 0,0 0 15,0 22-15,0-22 0,0 0 0,0 0 16,0 0-16,0 0 15,0 1-15,0-1 0,21-21 16,0 0 0,1 0-16,-1 0 15,0 0-15,0 0 0,0-21 0,0 21 16,1-22-16,-1 1 0,0 0 0,0 0 16,0 0-16,-21 0 0,21-1 15,1-20-15,-1 21 0,-21 0 0,21-22 16,-21 22-16,21 0 15,-21 0-15,0 0 0,21 0 0,-21-1 16,0 1-16,0 42 31,-21-21-31,21 22 16,0-1-16,0 21 0,-21-21 0,0 43 16,21-43-16,-21 0 15,21 21-15,-22-20 0,22-1 0,0 21 16,0-21-16,0 0 0,0 1 15,22-22 1,-1 0-16,0 0 16,0 0-16,0 0 0,0 0 0,1-22 15,41 1-15,-42 0 16,0 0-16,22 0 0,-22 0 0,0-22 16,0 22-16,-21 0 0,0 0 0,21 0 15,-21-1-15,0 1 16,0 0-16,0 0 0,0 0 0,-21 21 15,42 0 48,1 0-63,-1 0 16,0 0-16,0 0 0,0-21 15,0 21-15,1-22 16,-1 22-16,0 0 0,-21-21 15,0 42 17,0 1-32,0-1 0,0 0 15,0 0-15,0 0 0,0 0 0,0 1 16,0-1-16,0 0 0,-21 0 16,21 0-16,0 22 0,0-22 0,0 0 15,0 0-15,0 0 0,0 0 16,0 1-16,21-22 15,0 0-15,0 21 0,0-21 16,1 0-16,-1 0 0,21 0 16,0 0-16,-20-21 0,-1-1 15,0 1-15,0 0 0,0 0 0,0 0 16,1-22-16,-1 22 0,0-21 0,21 0 16,-21 20-16,1-20 0,20 21 15,-21-21-15,0 20 0,0 1 0,1 21 16,-1-21-16,0 21 0,0 0 0,0 0 31,-21 21-31,0 0 16,0 1-16,0-1 0,0 0 15,0 0-15,0 0 16,21-21 0,1 0-1,-22-21 1,21 21-16,-21-21 0,0 0 15,0 0-15,0-1 0,0 1 16,0 0 0,0 0-16,-21 21 0,-1 0 15,1 0-15,0 0 16,0 0-16,0 0 0,0 0 16,-1 21-16,1 0 0,0 0 15,0 22-15,0-22 0,21 0 0,0 21 16,-21-20-16,-1 20 0,22-21 15,0 0-15,0 22 0,0-22 16,0 0-16,0 0 0,0 21 0,0-20 16,22-1-16,-1 0 15,0-21-15,0 21 0,0-21 0,22 0 16,-22 0-16,21 0 0,0 0 0,1 0 16,-1 0-16,0-21 0,22 0 15,-22 21-15,1-21 0,-1-1 0,0-20 16,1 21-16,-1-21 0,-21 20 0,0-20 15,0 21-15,1-21 16,-1 20-16,-21 1 0,0 0 0,0 0 16,0 0-16,0 0 0,-21 21 15,-1 0 1,1 0-16,0 21 0,0 0 16,21 0-16,-21 21 0,21-20 0,0-1 15,0 0-15,0 21 0,0-21 16,0 1-16,0-1 0,0 0 0,0 0 15,0 0-15,0 0 0,0 1 0,21-1 16,0-21 0,0 0-16,0 0 0,1 0 15,-1 0-15,0 0 0,0 0 0,0 0 16,0-21-16,1-1 0,-1 22 16,0-21-16</inkml:trace>
  <inkml:trace contextRef="#ctx0" brushRef="#br1" timeOffset="163176.54">17992 6837 0,'-43'-42'0,"86"84"0,-107-106 15,43 64-15,0 0 0,0-21 16,-1 21-16,1 0 0,0 0 0,0 0 16,-21 21-16,20 1 15,1-1-15,0 0 0,-21 21 0,21-21 16,-1 22-16,1-1 0,0 0 0,0 1 16,21-1-16,-21-21 0,21 22 15,-21-1-15,21 0 0,0 1 0,0-22 16,0 21-16,0-21 0,0 0 0,21 1 15,0-1-15,0 0 0,0-21 16,0 21-16,43-21 16,-43 0-16,21 0 0,-20 0 0,-1 0 15,21 0-15,-21 0 0,0-21 16,22 0-16,-22 21 0,0-21 0,0-1 16,0 1-16,1-21 0,-1 21 0,0 0 15,0-22-15,0 22 0,-21-21 16,0 21-16,0-1 0,0 1 15,-21 42 17,21 1-32,-21-1 0,0 0 0,21 0 15,0 0-15,0 22 0,-21-22 16,21 0-16,0 0 0,0 0 0,0 0 16,0 1-16,0-1 0,0 0 15,0 0-15,21 0 16,0-21-16,0 0 0,0 0 0,0 0 15,1 0-15,-1 0 0,21 0 16,-21 0-16,22 0 0,-22-21 0,21 0 16,-21 0-16,22 0 0,-1-22 15,-21 22-15,0-21 0,0 21 0,1-22 16,-22 22-16,0-21 0,0-1 16,0 22-16,0 0 0,0 0 0,-43-21 15,22 20-15,0 22 0,-21 0 16,20 0-16,-20 0 0,21 0 15,-21 0-15,20 0 0,-20 0 16,21 22-16,0-1 0,0 0 0,-1 0 16,1 0-16,21 0 15,0 1-15,0-1 16</inkml:trace>
  <inkml:trace contextRef="#ctx0" brushRef="#br1" timeOffset="163783.57">19071 7091 0,'0'0'15,"-21"0"-15,0-21 0,21 0 0,-21 21 16,-1-22-16,1 22 0,0 0 15,0 0-15,0 0 0,0 0 16,-1 0-16,1 0 0,0 22 16,-21-22-16,21 21 0,-1 0 0,1 21 15,0-21-15,0 1 0,0 20 16,0-21-16,21 21 0,-22-20 0,22 20 16,0-21-16,0 21 0,0-20 15,0-1-15,43 21 0,-22-42 16,0 21-16,0 0 0,22-21 15,-22 0-15,21 0 0,-21 0 0,22 0 16,-22 0-16,21-21 0,-21 0 16,0 0-16,64-43 15,-64 22-15,22 0 0,-1-43 16,-42 22-16,21 20 0,0 1 16,0-22-16,-21 22 0,0-21 0,22 20 15,-1-20-15,-21 20 0,21 1 0,-21-21 16,0 20-16,0 22 15,0-21-15,0 21 0,0-1 0,0 44 32,-21 20-32,21-21 15,-21 21-15,21 1 0,-22 20 0,1-20 16,21-1-16,0 0 0,0 22 16,-21-22-16,21 0 0,0 1 0,-21 20 15,21 22-15,0-43 0,0 1 16,0-22-16,0 21 0,0-21 15,0 0-15,0 22 16,0-22-16,21-21 0,21 0 16,-20 0-16,-1 0 0,0 0 15,21 0-15</inkml:trace>
  <inkml:trace contextRef="#ctx0" brushRef="#br1" timeOffset="164193.84">19664 7281 0,'21'0'16,"0"0"-1,0 0-15,0 0 0,1 0 16,-1 0-16,0-21 0,0 21 16,0-21-16,0 21 0,1-21 15,-1 0-15,0 0 0,0 21 16,-21-22-16,0 1 0,21 0 0,-21 0 15,0 0-15,0 0 0,-21 21 16,0-22-16,0 22 16,0 0-16,-22 0 0,22 0 0,-21 22 15,-1-22-15,22 21 0,-21 21 0,0-21 16,20 22-16,1-22 0,-21 21 16,21 0-16,21-20 0,0 20 0,0-21 15,0 0-15,0 22 0,0-22 16,21 0-16,0-21 0,21 21 15,-20 0-15,20-21 0,-21 0 0,21 0 16,1 0-16,-1 0 0,0 0 16,22-21-16,-43 0 0,21 21 15,1-42-15,-22 42 0,0-22 16,0 1-16,0 0 0,-21 0 16,0 0-16</inkml:trace>
  <inkml:trace contextRef="#ctx0" brushRef="#br1" timeOffset="165583.69">11493 8721 0,'0'0'16,"0"-21"-16,0-1 16,-21 1-1,0 0-15,0 0 16,0 0-16,0 0 15,-1-1-15,22 1 0,-21 21 16,0-21-16,0 21 0,0 0 16,0-21-16,-22 21 0,22 0 0,-21 0 15,-1 0-15,22 21 0,-21-21 16,0 21-16,-1 0 0,1 1 0,21-1 16,-22 0-16,22 0 0,0 21 0,0-20 15,0 20-15,21-21 0,0 21 16,0 1-16,0-22 0,0 21 0,0-21 15,0 1-15,21-1 0,0 0 0,0 0 16,0 0-16,1-21 0,-1 0 16,0 0-16,0 0 0,0 0 0,0 0 15,43 0-15,-22-21 0,-21 0 16,22 0-16,-1-22 0,-21 22 16,22-21-16,-1 0 0,0 20 0,-21-20 15,22 0-15,-22-1 0,0 1 16,0 0-16,0-1 0,-21 1 15,0 0-15,22 21 0,-22-22 0,0 1 16,0 21-16,0 0 0,0-1 0,0 1 16,-22 21-1,22 21 1,-21 1-16,21-1 0,-21 0 0,21 21 16,-21-21-16,21 22 0,0-1 15,0 0-15,0 1 0,0-1 0,0 0 16,0 1-16,0-1 0,0 0 15,0 1-15,0-1 0,0-21 0,0 0 16,21 1-16,0-1 0,0 0 16,1 0-16,-1-21 0,0 0 15,0 0-15,21 0 0,-20 0 16,-1-21-16,0 0 0,21 0 0,-21-1 16,22 1-16,-22-21 0,0 21 15,0 0-15,22-22 0,-22 22 0,0 0 16,-21-21-16,21 20 0,-21 1 0,21 0 15,-21 0-15,0 0 0,0 0 16,0 42 15,0 0-31,0 0 0,0 0 16,0 0-16,-21 1 0,0 20 16,21-21-16,-21 21 0,21-20 0,0-1 15,0 21-15,0-21 0,0 22 0,0-22 16,0 0-16,0 0 0,21-21 15,0 21-15,21-21 0,-20 0 0,-1 0 16,21 0-16,0 0 0,1-21 0,-1 21 16,-21-21-16,22 0 0,-1-22 15,-21 22-15,21-21 0,-20 0 16,-1-1-16,-21-20 0,0 20 16,0 1-16,0 0 0,0-1 15,0 22-15,0-21 0,-21 21 0,-1 0 16,-20-1-16,21 22 0,0 0 0,-22 0 15,22 0-15,0 0 0,-21 0 16,21 22-16,-1-1 0,1 0 16,-21 0-16,42 21 0,-21-20 0,21-1 15,-21 21-15,21-21 0,0 22 16,0-22-16,0 0 0,0 0 0,0 0 0,21 0 16,0 1-16,0-22 0,0 0 0,0 0 15,22 0-15</inkml:trace>
  <inkml:trace contextRef="#ctx0" brushRef="#br1" timeOffset="166635.6">12954 8467 0,'0'-21'15,"-21"21"1,0 0-16,-22 21 0,43 0 15,-21 0-15,0 0 0,21 0 0,-21 1 16,0-1-16,21 0 0,-22 21 16,22-21-16,0 1 0,-21 20 15,21-21-15,0 21 0,0 1 16,0-22-16,0 0 0,21 0 16,1-21-16,-1 21 0,0-21 15,21 0-15,-21 0 0,1 0 0,20-21 16,-21 0-16,21 21 0,-20-21 15,20 0-15,-21-22 0,21 22 0,-20 0 16,-1-21-16,21 21 0,-21-1 0,0-20 16,1 21-16,-1 0 0,0 21 15,-21-21-15,0-1 0,0 44 47,0-1-47,-21 0 0,0 0 16,21 0-16,-22 0 0,22 22 0,0-22 15,-21 0-15,21 0 0,0 0 16,0 22-16,0-22 0,0 0 16,21 0-16,1-21 0,-1 0 15,0 0-15,0 0 16,0 0-16,0 0 0,1 0 0,-1-21 0,0 0 16,21 0-16,-21 0 0,1-1 0,20 1 15,-21 0-15,0-21 0,-21 21 16,0-1-16,0 1 0,0-42 15,0 42-15,0-1 0,-21 1 16,0 21-16,0-21 16,0 21-16,-1 0 0,1 0 15,42 0 17,1 0-32,-1 0 0,0-21 0,21 21 15,-21 0-15,1-21 0,20 21 0,0 0 16,-21-21-16,22 21 0,20 0 15,-20 0-15,-1 0 0,0 0 0,1 0 16,-22 21-16,21 0 0,-21 0 0,0-21 16,1 21-16,-22 0 15,0 22-15,0-22 0,0 21 16,0-21-16,0 1 0,0-1 0,-22 42 16,1-42-16,21 1 15,-21-1-15,21 0 0,-21-21 0,21 42 16,-21-42-16,21 21 15,-21-21 1,21-21 0,-22 21-16,22-21 0,0 0 15,0 0-15,0 0 0,0-22 16,22 22-16,-22-21 0,21 21 0,0-22 16,42-20-16,-20 20 15,-22 22-15,21-21 0,1 21 16,-1 0-16,43-1 0,-43 22 15,21 0-15,-41 0 0,20 0 0,0 22 16,-21-1-16,1 0 0,-1 0 16,-21 0-16,0 22 0,0-22 0,0 0 15,0 21-15,0-21 0,0 43 16,-21-43-16,-1 0 0,1 22 16,0-22-16,21 0 0,-21-21 0,21 21 15,-21 0-15,21-42 31,21 0-15,0 0-16,0 0 0</inkml:trace>
  <inkml:trace contextRef="#ctx0" brushRef="#br1" timeOffset="166911.7">15176 8213 0,'0'-43'15,"0"22"-15,0 0 16,-21 21-16,0 21 16,0 0-16,0 22 15,0-22-15,21 21 0,-22-21 16,1 22-16,0-1 0,0 0 0,0 43 16,0-64-16,-1 22 0,1-1 15,21-21-15,0 21 0,-21-20 16,21-1-16,0 0 0,0 0 0,0 0 15,0 0-15,21-21 0,0 22 16,1-22-16,-1 0 16,0 0-16,0-22 0,21 22 0,-20-21 15,20 0-15,-21 21 0</inkml:trace>
  <inkml:trace contextRef="#ctx0" brushRef="#br1" timeOffset="167347.68">15642 8446 0,'0'0'0,"-21"0"16,0 0-1,0 0-15,21 21 0,-22 0 0,1-21 16,0 21-16,0 0 0,0 0 0,0 1 16,21-1-16,-22 0 0,22 0 15,-21 21-15,21-20 0,0-1 0,0 0 16,0 0-16,0 0 0,0 0 0,21 1 15,1-1 1,20-21-16,-21 21 0,21-21 16,-20 0-16,20 0 0,-21 0 0,21 0 15,-20 0-15,20-21 0,-21 0 16,21-1-16,-20 1 0,-1 0 0,0 0 16,0 0-16,-21 0 0,21-1 0,-21-20 15,0 21-15,0-21 0,0 20 16,0-20-16,0-21 0,-21 41 15,0 1-15,0 0 0,0 21 0,-22-21 16,22 21-16,-21 0 16,21 0-16,-1 0 0,-20 0 0,21 21 15,0 0-15,-22 0 0,22-21 0,0 22 16,0-1-16,0 0 0,21 0 16,0 0-16,0 0 0,0 1 15,21-22-15,0 0 0,0 21 0,0-21 16,1 0-16,20 0 0</inkml:trace>
  <inkml:trace contextRef="#ctx0" brushRef="#br1" timeOffset="168359.18">16616 8446 0,'0'0'0,"-21"-22"0,-1 1 15,22 0-15,-21 0 0,21 0 0,-21 21 16,0 0-16,21-21 0,-21 21 16,0 0-16,-1 0 0,1 0 0,0 0 15,0 21-15,0 0 0,0 0 0,-22 0 16,22 0-16,0 22 0,0-22 16,0 0-16,-1 21 0,1 1 15,0-22-15,21 0 0,0 21 0,0-20 16,0-1-16,42 0 15,-20-21-15,-1 21 16,0-21-16,0 0 0,21 0 0,-20 0 16,-1-21-16,21 21 0,-21-21 15,22 0-15,-22-1 0,0 1 0,21 0 16,-21 0-16,1 0 0,-1 0 0,0-1 16,0 1-16,-21 0 0,0 0 15,21 0-15,-21 0 0,21-1 0,-21 1 16,0 42 15,0 1-31,0-1 0,0 0 16,0 0-16,0 0 0,0 0 15,0 1-15,0-1 0,0 21 16,0-21-16,0 0 0,22-21 0,-1 22 16,0-1-16,0 0 0,0 0 0,22-21 15,-22 21-15,21-21 0,-21 0 16,22 0-16,-1 0 0,0 0 0,1 0 15,-1 0-15,0 0 0,1-21 0,-1 21 16,0-21-16,1 0 0,-1 0 16,0-1-16,-21 1 0,22 0 15,-22-42-15,-21 41 0,0 1 16,0 0-16,0 0 0,0 0 0,-21 0 16,0-1-16,-1 22 0,-20 0 15,21 0-15,-21 0 0,20 0 0,-20 0 16,-21 22-16,20-1 15,22 0-15,0 0 0,-21 0 0,20 0 16,1 1-16,21-1 0,0 0 0,-21 0 16,21 0-16,0 0 0,0 1 15,0-1-15,0 0 0,21 0 16,-21 0-16,21-21 0,1 0 16,-1 0-16,0 0 0,42 0 15,-41 0-15,-1-21 0,0 21 0,0-21 16,0 0-16,22 0 0,-22-22 15,0 22-15,0-21 0,0 21 16,0-22-16,-21 1 0,22 0 0,-1-1 16,21-63-16,-42 64 15,21 0-15,-21-1 0,21-20 0,-21 42 16,0-22-16,0 22 0,0-21 0,0 21 16,0 42-1,0 0 1,-21 21-16,0 1 0,21 20 15,-21-20-15,21-1 0,-21 21 0,21-20 16,0-1-16,0 0 0,0 1 16,0-1-16,0 0 0,21-20 0,-21 20 15,21-21-15,0 21 0,0-20 16,-21-1-16,22-21 0,-1 21 0,0-21 16,0 0-16,0 0 0,0 0 15,1 0-15,-1 0 0,0-21 0,0 0 16,0 21-16,0-22 0,1 1 0,-1 0 15</inkml:trace>
  <inkml:trace contextRef="#ctx0" brushRef="#br1" timeOffset="168839.71">18965 8424 0,'0'0'0,"21"-21"31,-21 42-15,0 1-16,0-1 15,0 0-15,0 0 0,-21 0 0,21 22 16,0-22-16,-21 0 0,21 0 16,0 0-16,0 0 0,-21 1 15,21-1-15,-21-21 0,21 21 0,0 0 16,0 0 0,0-42-1,0 0-15,21 0 16</inkml:trace>
  <inkml:trace contextRef="#ctx0" brushRef="#br1" timeOffset="169195.05">18923 8149 0,'0'0'0,"-21"0"0,-22 0 15,22 0-15,0 21 0,0 1 16,0-22-16,0 21 0,-1 0 15,1-21-15,21 21 0,0 0 0,0 0 32,21-21-32,1 0 0,-1 0 0,0 0 15,0 0-15,21 0 0,-20 0 0,-1 0 16,0-21-16,0 21 0,0-21 16,0 21-16,-21-21 0,0 0 0,0 0 15,0-1-15,0 1 0,0 0 16,-21 0-16,0 0 0,0 21 15,0-21-15,0 21 0,-1 0 0,1 0 16,0 0-16,0 0 0,0 21 16,21 0-16,0 0 15,0 0-15,0 0 0,0 1 16,0-1-16,42 0 0,-21 0 16,0-21-16,1 0 0,-1 0 0</inkml:trace>
  <inkml:trace contextRef="#ctx0" brushRef="#br1" timeOffset="169496.65">19537 8107 0,'0'0'0,"21"-21"0,0 21 0,-21-43 16,0 22-16,0 42 31,0 1-31,-21-1 0,0 0 16,21 21-16,-21-21 0,-1 22 15,22-1-15,-21 0 0,0 1 0,21-22 16,0 21-16,-21 1 0,21-1 0,-21-21 16,21 21-16,-21-20 0,21-1 15,0 21-15,0-21 0,0 0 0,0 1 16,0-1-16,21 0 0,0-21 16,0 0-1,0 0-15,0 0 0,1 0 0,-1 0 16,21 0-16,-21-21 0,0 0 15,1-1-15,20 1 0,-21 0 16,0 0-16</inkml:trace>
  <inkml:trace contextRef="#ctx0" brushRef="#br1" timeOffset="169718.87">19325 8403 0,'0'0'0,"21"0"31,0 0-31,22 0 16,-22 0-16,21 0 0,1 0 0,-1-21 16,43 0-16,-43 21 15,0 0-15,-21 0 0,22-21 0,-1 21 16,-21 0-16,0 0 0,1 0 0,-1 0 16,0 0-16,-42 0 31</inkml:trace>
  <inkml:trace contextRef="#ctx0" brushRef="#br1" timeOffset="171143.23">11959 9398 0,'0'-21'15,"0"42"-15,21-42 0,-21 0 0,0 0 0,0-1 16,0 1-16,0 0 16,-21 21-16,0 0 15,0 0-15,0 0 0,-1 0 0,1 0 16,0 0-16,-21 21 0,21 0 0,-1 22 15,1-22-15,-21 21 0,21 1 16,0-1-16,-22 64 0,22-43 16,0-20-16,21 20 0,0-21 15,0 1-15,0-1 0,0 0 16,0 1-16,0-1 0,0-21 0,21 22 16,0-22-16,0 0 0,1-21 15,-1 21-15,0-21 0,0 0 0,43 0 16,-22 0-16,-21 0 0,21 0 15,-20 0-15,20-21 0,-21 0 16,21 0-16,-20-1 0,20 1 0,-21 0 16,0-21-16,22 21 0,-22-22 0,0 22 15,0-21-15,-21-1 0,0 22 16,21-21-16,-21 21 0,0 0 0,0-1 16,0 1-16,0 42 31,0 1-16,-21-1-15,21 0 0,-21 0 0,21 0 16,0 22-16,0-22 0,0 0 16,-21 21-16,21-21 0,0 1 0,0-1 15,0 0-15,0 0 0,0 0 0,0 0 16,21-21-16,0 22 0,0-22 16,0 0-16,1 0 0,-1 0 15,0 0-15,0 0 0,0 0 16,0 0-16,1-22 0,-1 1 0,0 0 15,0 0-15,0 0 0,0 0 0,-21-1 16,0 1-16,22-21 0,-22 21 16,21 0-16,-21-22 0,0 22 15,0 0-15,0 0 0,0 0 0,0-1 16,0 44 15,0-1-15,0 0-16,0 0 0,0 21 15,0-20-15,0-1 0,0 0 16,0 0-16,0 21 0,0-20 16,0-1-16,0 0 0,0 0 0,21 0 15,0 0-15,0 1 16,0-22-16,1 0 0,-1 0 16,0 0-16,0 0 0,21 0 15,-20 0-15,-1-22 0,21 22 16,-21-21-16,22 0 0,-22 0 0,63-43 15,-62 43-15,20 0 0,0-21 16,-21 21-16,1-22 0,-22 22 16,0-21-16,0 21 0,0-1 0,0 1 15,0 0-15,-22 21 16,1 0-16,0 0 16,0 21-16,0 0 0,0 1 0,21-1 0,0 0 15,0 42-15,0-41 16,0 20-16,0-21 0,21 0 15,0 0-15,-21 1 0,21-1 0,0 0 16,0 0-16,1 0 0,-22 0 0,0 1 16,0-1-16,0 0 15,-22-21 1,1 0-16,0 0 0,0 0 0,-21 0 16,20 0-16,1 0 0,0 0 15,0 0-15,0 0 0,0 0 0,21-21 16,-22 21-16,22-21 0,0-1 15,0 1-15,22 0 16,-1 21-16,21-21 16,-21 0-16,0 0 0</inkml:trace>
  <inkml:trace contextRef="#ctx0" brushRef="#br1" timeOffset="171427.16">13801 9335 0,'0'0'0,"-43"42"31,22-21-31,0 0 16,0 22-16,21-1 0,-21 0 0,-1 1 16,22-1-16,0 0 0,-21 1 0,0-1 15,0 43-15,21-43 16,0-21-16,-21 21 0,21-20 0,0-1 15,0 0-15,0 0 0,0 0 16,0 0-16,21-21 0,0 0 16,0 0-16,0 0 15,-21-21-15,22 0 0,-1 21 0,-21-21 16,0 0-16,0 0 0</inkml:trace>
  <inkml:trace contextRef="#ctx0" brushRef="#br1" timeOffset="171614.94">13483 9758 0,'-21'0'31,"42"0"-31,0 0 0,0 0 16,22 0-16,-22 0 0,0 0 15,21 0-15,1 0 0,-22-21 0,21 0 16,1 21-16,-1-22 0,-21 22 15,21-21-15,1 0 0</inkml:trace>
  <inkml:trace contextRef="#ctx0" brushRef="#br1" timeOffset="171991.64">14097 9610 0,'21'0'0,"-84"21"0,105-42 0,0 21 0,-42 21 31,0 0-31,-21 0 0,0 0 16,21 1-16,-21-1 0,0 0 15,21 0-15,-22 21 0,1-20 0,21 20 16,-21-21-16,21 0 0,-21 22 0,0-22 15,21 0-15,0 0 0,0 0 0,0 0 16,0 1-16,0-1 16,21-21-16,0 21 0,21-21 15,-20 0-15,20 0 0,0 0 16,-21 0-16,22 0 0,-1-21 16,0 0-16,1 21 0,-1-22 0,0 1 15,1 0-15,-22 0 0,21 0 0,-21 0 16,-21-22-16,0 22 0,0-21 15,0 21-15,0-22 0,0 1 0,-21 21 16,0-22-16,0 22 0,-21 0 0,20 21 16,-20-21-16,0 21 0,-1 0 15,1 0-15,0 0 0,21 21 0,-22-21 16,22 21-16,-21 0 0,21 1 0,21-1 16,0 0-16,-22 0 15,22 0-15,0 22 0,0-22 16,22 0-16,-1-21 0,0 0 0,21 21 15,1-21-15,-22 0 0</inkml:trace>
  <inkml:trace contextRef="#ctx0" brushRef="#br1" timeOffset="172715.67">14880 9737 0,'-63'0'31,"41"21"-31,22 0 0,0 0 16,0 0-16,0 1 0,0-1 15,0 0-15,0 0 0,0 0 16,0 0-16,0 1 0,0-1 0,0 0 16,0 0-16,0 0 0,0 0 15,0 1 1,-21-22-1,21-22 1,0 1-16,0 0 16,0 0-16,0 0 0,0 0 0,0-1 15,0 1-15,0 0 0,0 0 16,0-21-16,21 20 0,-21-20 16,22 21-16,-1-21 0,21 20 0,-21 1 15,0 0-15,22 0 0,-22 21 0,21 0 16,1 0-16,-22 0 0,42 0 15,-42 21-15,1 0 0,-1 22 16,-21-22-16,0 0 0,0 21 16,0-21-16,0 22 0,0-22 0,0 0 15,0 0-15,0 0 0,0 1 0,0-1 16,0 0-16,0 0 16,-21-21-1,21-21 16,0 0-31,42-85 32,-21 85-32,0-22 0,22 22 15,-22-21-15,0 21 0,21 0 16,1-22-16,-22 22 0,21 0 0,-21 21 16,22 0-16,-22 0 0,0 0 0,0 0 15,0 0-15,0 21 0,-21 21 16,22 1-16,-22-22 0,0 21 15,0-21-15,0 1 0,0 20 16,0-21-16,0 0 0,0 0 0,0 1 16,0-1-16,0 0 0,-22 0 15,1 0-15,21-42 47,0 0-47,21 21 16</inkml:trace>
  <inkml:trace contextRef="#ctx0" brushRef="#br1" timeOffset="172979.81">16023 9631 0,'0'0'0,"21"0"16,-21 21-1,0 0 1,0 0-16,0 1 0,0-1 15,-21 0-15,21 0 0,-21 0 0,21 0 16,0 1-16,0-1 0,0 0 0,-21 0 16,21 0-16,0 0 0,-21-21 15,21 22-15,0-1 16,0-42 15,0-1-15,0 1-16,0 0 0,21 0 15</inkml:trace>
  <inkml:trace contextRef="#ctx0" brushRef="#br1" timeOffset="173190.68">16002 9462 0,'0'0'15,"-21"0"-15,0 0 0,-1 0 31,22-22-31,-21 22 0,42 0 79,1 0-79</inkml:trace>
  <inkml:trace contextRef="#ctx0" brushRef="#br1" timeOffset="173845.65">16489 9673 0,'21'0'16,"0"0"-1,0 0-15,0 0 0,1 0 16,-1 0-16,0 0 16,0 0-16,-21 21 15,0 1-15,0-1 0,0 0 16,0 0-16,0 0 0,0 0 16,0 1-16,-42-1 0,21 0 15,-1 0-15,-20 0 0,21 0 0,-21 1 16,-1-1-16,1-21 0,21 21 15,-22-21-15,22 21 0,0-21 0,0 0 16,21 21-16,21-21 31,0 0-31,0 0 0,1 0 0,20 0 16,0 0-16,-21-21 0,22 21 0,-22 0 16,21 0-16,-21 0 0,1 0 15,-1 0-15,21 0 0,-21 0 0,0 0 16,1 21-16,-22 0 0,21-21 15,-21 22-15,0-1 0,0 0 16,0 0-16,0 0 0,0 0 16,0 1-16,0-1 0,0 21 0,0-21 15,0 22-15,0-1 0,0-21 0,0 21 16,-21-20-16,-1 20 0,1-21 16,0 21-16,0-20 0,0-1 0,-22 0 15,1-21-15,21 21 0,-21 0 0,-1-21 16,1 0-16,21 0 0,-22 0 15,-62 0-15,83 0 16,1 0-16,0 0 0,0 0 0,0 0 16,0-21-16,-1 21 0,22-21 15,-21 21-15,21-21 0,0 0 16,0-1-16,0 1 16,0 0-16,21 0 0,1 0 0,-1 0 15,21-1-15,-21-20 0,22 21 16,20-21-16</inkml:trace>
  <inkml:trace contextRef="#ctx0" brushRef="#br1" timeOffset="174226.43">16997 9906 0,'0'0'0,"0"-21"15,21 0 1,0 21-16,0-21 15,-21-1-15,21 22 0,1-21 0,-1 0 16,0 21-16,0-21 0,0 0 16,0 0-16,-21-1 15,0 1-15,22 21 0,-22-21 0,0 0 16,0 0-16,-22 21 0,1 0 16,0 0-16,0 0 0,0 0 15,0 0-15,-1 21 0,1-21 16,0 21-16,0 21 0,0-20 0,21-1 15,-21 21-15,21-21 0,0 22 16,0-22-16,0 21 0,0-21 16,0 0-16,0 1 0,0-1 0,21 0 15,21 0-15,-21 0 0,0-21 16,22 0-16,-22 0 0,0 0 0,21 0 16,-20 0-16,20 0 0,-21 0 15,0-21-15,0 0 0,1 21 0,-1-21 16,0 0-16,0-1 0</inkml:trace>
  <inkml:trace contextRef="#ctx0" brushRef="#br1" timeOffset="174751.42">18330 9525 0,'0'21'47,"0"0"-47,0 1 0,0-1 16,0 21-16,-21-21 0,21 0 0,0 22 15,-21-22-15,0 21 0,21-21 16,0 1-16,0-1 0,0 0 0,-21 0 16,21 0-16,0 0 0,-22 1 0,22-1 15,-21-42 16,21-1-31,0 1 16,0 0-16</inkml:trace>
  <inkml:trace contextRef="#ctx0" brushRef="#br1" timeOffset="175156.06">18288 9356 0,'0'0'0,"-21"0"0,0 0 0,-1 0 0,1 0 16,0 0-1,0 21-15,21 0 16,0 0 0,21-21 15,0 0-31,0 0 0,1 0 0,-1 0 15,0 0-15,0 0 0,0-21 16,-21 0-16,0 0 16,0 0-16,0-1 15,-21 22-15,0-21 0,0 21 16,0 0-16,-1 0 0,1 0 16,0 0-16,0 0 15,21 21-15,0 1 16,0-1-16,0 0 0,0 0 15,0 0 1,21-21 0,0 0-16,0 0 0,1 0 15,-1 0-15</inkml:trace>
  <inkml:trace contextRef="#ctx0" brushRef="#br1" timeOffset="175503.59">19050 9271 0,'21'-21'16,"-21"0"-1,-21 42 17,21 0-32,-21 0 15,0 0-15,21 1 0,0-1 0,-22 21 16,1 0-16,21-20 0,0 20 15,-21 0-15,21 1 0,-21 20 0,21-42 16,-21 22-16,21-1 0,0 0 0,0 1 16,0-22-16,0 0 0,0 21 15,0-21-15,0 1 0,0-1 16,21-21-16,0 0 16,0 0-16,0 0 15,1 0-15,-1 0 0,0 0 16,0-21-16,0-1 0,-21 1 0,21 21 15,1-21-15,-1-21 0,-21 21 16,0-1-16,21 1 0</inkml:trace>
  <inkml:trace contextRef="#ctx0" brushRef="#br1" timeOffset="175766.89">18817 9589 0,'0'0'15,"21"0"1,0 0-16,1 0 16,-1 0-16,-21-22 0,42 22 15,-21 0-15,0-21 0,1 0 0,20 21 16,-21 0-16,21 0 0,-20-21 0,20 21 16,-21 0-16,0 0 0,0 0 15,1 0-15,-1 0 0,0 0 0,0 0 31</inkml:trace>
  <inkml:trace contextRef="#ctx0" brushRef="#br0" timeOffset="186882.71">15409 5038 0,'0'0'0,"-21"0"15,0 0-15,0 0 0,0 21 16,-1-21-16,1 0 0,0 0 16,0 0-16,0 0 0,0 0 15,-1 0 1,1 0-16,42 0 94,1 0-94,-1 0 0,0 0 0,21 0 15,-21 0-15,22 0 0,-22 0 16,21 0-16,1 0 0,-22 0 16,21 0-16,0 0 0,1 0 0,-1 0 15,-21 0-15,22 0 0,-1 0 16,-21 0-16,0 0 0,22 0 0,-22 0 15,21 0-15,-21 0 0,22 0 16,-22 0-16,21 0 0,-21 0 0,64 0 16,-43 0-16,43 0 15,-43 0-15,22 21 0,-22-21 16,0 0-16,1 0 0,-1 0 16,0 0-16,1 0 0,-1 21 15,-21-21-15,22 0 0,-1 0 0,0 0 16,1 0-16,-1 0 0,0 0 15,1 0-15,-1 0 0,21 0 0,1 0 16,-1 0-16,1 0 0,-1 0 16,1 0-16,-1 0 0,1 0 0,-1 0 15,1 0-15,-22 0 0,22 0 16,-22 0-16,0 0 0,1 0 16,-1 0-16,0 0 0,43 0 15,-43 0-15,1 0 0,20 0 16,-20 0-16,20 0 0,1 0 0,-1 0 15,-21 0-15,22 0 0,-1-21 0,-20 21 16,20 0-16,-20 0 0,-1 0 16,0 0-16,1 0 0,-1 0 15,0 0-15,1 0 0,-1 0 0,0 0 16,1-21-16,-1 21 0,0 0 16,1 0-16,-1 0 0,0 0 0,22 0 15,-22 0-15,22 0 0,-22 0 16,0 0-16,22 0 0,-22 0 0,0 0 15,1-21-15,-1 21 0,0 0 16,1 0-16,-1 0 0,0 0 16,1 0-16,20 0 0,-20 0 15,-1 0-15,0 0 0,1 0 16,-1 0-16,0 0 0,22 0 16,-22 0-16,0 0 0,1 0 0,-1 0 15,0 0-15,22 0 0,-22 0 0,1 0 16,-1 0-16,0 0 0,22 0 15,-22 0-15,0 0 0,1 0 0,-22 0 16,21 0-16,1 0 0,-1 0 16,-21 0-16,21 0 0,-20 0 0,20 0 15,0 0-15,-21 0 0,22 0 16,-1 0-16,-21 0 0,22 0 0,-1 0 16,-21 0-16,21 0 0,-20 0 15,20 0-15,-21 0 0,21 0 16,-20 0-16,-1 0 0,0 0 0,0 0 15,0 0-15,0 0 0,1 0 16,-1 0-16,21 0 0,-21 0 16,0 0-16,1 0 15,-1 0-15,0 0 16,0 0-16,0 0 16,-21-21-16,21 21 15,1 0 1,-1 0-1,0 0 1,0 0 0,0 0-16,0 0 31,1 0-15,-1 0-1,0 0 1,0 0-16,0 0 15,0 0 1,1 0 47,-44 0-17,1-22-46,0 1 16,-21 21-16,21-21 0</inkml:trace>
  <inkml:trace contextRef="#ctx0" brushRef="#br0" timeOffset="189651.72">423 11134 0,'0'0'0,"0"-21"0,-21-1 15,21 1-15,0 0 0,0 0 16,0 0-16,0 0 16,-21 21-16,21 21 31,0 0-31,0 0 0,0 0 15,0 22-15,0 20 0,0-21 16,0 1-16,0 20 0,-21 1 0,21-22 16,0 22-16,0-22 0,-21 0 15,21 1-15,-22-1 0,22 0 0,0-21 16,-21 1-16,21-1 16,0 0-16,0 0 0,21-42 46,1 0-46,-1 0 0,0-22 0,0 22 16,0-21-16,0 21 0,22-22 16,-22 1-16,0 0 0,0-1 15,0 1-15,1 21 0,-1-22 16,-21 22-16,21 21 0,0 0 16,0 21-16,-21 1 15,21-1-15,-21 21 0,0-21 16,0 22-16,22-22 0,-22 21 15,21-21-15,-21 22 0,21-22 16,-21 0-16,21 0 0,0 0 16,-21 0-16,21-21 0,1 0 0,-22 22 15,21-22-15,0 0 0,0 0 16,0 0-16,0-22 0,1 22 0,-1-21 16,0-21-16,0 21 0,0-22 15,0 1-15,1 0 0,-1-1 0,0-20 16,-21-1-16,0 1 0,0 21 15,0-22-15,0 22 0,0-22 16,0 1-16,0 42 0,0-1 16,0 1-16,0 0 15,0 42 1,0 0-16,0 1 16,0-1-16,0 21 0,-21 0 15,21 22-15,0-22 0,0 22 0,0-22 16,0 0-16,0 22 0,0-22 15,0 1-15,0-1 0,21-21 0,0 21 16,-21-20-16,21-1 0,0 0 16,1-21-16,-1 0 0,0 0 0,0 0 15,21 0-15,-20 0 0,20 0 16,-21-21-16,0 21 0,22-21 16,-22-1-16,0-20 0,21 21 15,-21-21-15,1 20 0,-22-20 16,0 0-16,21-1 0,-21 22 0,0-21 15,0 21-15,0-22 0,0 22 16,0 0-16,-21 21 16,-1 0-16,1 21 15,21 0-15,-21 1 0,0 20 16,21-21-16,0 21 0,0 1 16,-21-1-16,21-21 0,0 22 0,0-1 15,0-21-15,0 21 0,0 1 16,21-22-16,0 0 0,0-21 15,0 21-15,1-21 0,-1 0 16,0 0-16,21 0 0,-21 0 16,1-21-16,20 21 0,-21-21 0,43-43 15,-22 43-15,-21-21 16,0 0-16,0-1 0,1 1 0,-1-22 16,0-63-16,-21 85 15,21-21-15,-21 20 0,0 1 0,21 0 16,-21-1-16,0 22 0,0 0 15,0 0-15,0 42 32,0 0-32,0 0 15,0 22-15,0-1 0,0 0 0,0 1 16,0-1-16,0 0 0,0 22 16,0-22-16,0 0 0,0 1 0,0-1 15,0-21-15,0 22 0,0-22 16,0 0-16,0 0 0,0 0 0,0 0 15,0 1-15,0-44 47,0 1-47,0 0 0,0-21 16,0 21-16,0-1 0,21-20 16,1 21-16,-1 0 0,0-22 15,0 22-15,0 0 0,22 0 16,-22 0-16,21 0 0,0 21 0,-20 0 15,20 0-15,0 0 0,-21 0 16,22 21-16,-22-21 0,0 21 0,0 0 16,-21 0-16,0 0 0,0 22 15,0-22-15,0 0 0,-42 21 16,21-20-16,-22-1 0,1 0 0,0 21 16,-1-21-16,22 1 0,-21-1 0,0-21 15,-1 21-15,22 0 16,0-21-16,0 0 0,0 21 0,-1-21 15,1 0-15,0 0 0,21-21 32,0 0-32,0 0 15</inkml:trace>
  <inkml:trace contextRef="#ctx0" brushRef="#br0" timeOffset="190359.39">3492 10837 0,'-21'-21'31,"0"42"-31,0 1 15,21 20-15,-21-21 16,0 21-16,-1-20 0,1 20 0,21 21 16,-42-20-16,21 20 0,0-20 15,-1 20-15,1-21 0,0 1 16,0-1-16,0 0 0,0 1 16,21-22-16,0 21 0,0-21 0,0 1 15,0-44 16,0 1-31,21-21 0,0 21 16,-21-22-16,21 1 0,0 0 16,0-22-16,1 1 0,-22-1 0,21 22 15,21-22-15,-21 1 0,22-43 16,-22 64-16,0 21 0,0-22 16,0 22-16,0 0 0,1 21 15,-1 0-15,0 0 0,-21 21 16,21 0-16,-21 22 0,0-22 15,21 21-15,-21 0 0,21 1 16,-21-1-16,0 0 0,0 22 0,0-22 16,0 1-16,0-1 0,0 0 0,0 1 15,0-1-15,0 0 0,0-21 16,0 1-16,0-1 0,0 0 16,0 0-16,0 0 0,0-42 31,-21 21-16,0-21-15</inkml:trace>
  <inkml:trace contextRef="#ctx0" brushRef="#br0" timeOffset="190536.58">3069 11409 0,'42'0'15,"-20"0"1,-1 0-16,0 0 0,21 0 15,1 0-15,-1-21 0,0 0 0,22 21 16,-1-22-16,1 1 0,-1 0 0,1 0 16,-22 0-16,22 0 0,-1-1 15,-21-20-15,1 21 0</inkml:trace>
  <inkml:trace contextRef="#ctx0" brushRef="#br0" timeOffset="190806.71">4106 11007 0,'0'0'0,"0"21"47,-21 0-47,21 0 0,0 0 16,-21 1-16,21 20 0,0 0 15,0 1-15,0-1 0,-21 0 0,21 1 16,-21 20-16,21-21 0,-22 1 16,22 20-16,0-20 0,-21-1 0,21 0 15,-21 1-15,0-1 0,21 0 16,0-21-16,0 22 0,-21-22 0,21 21 15,-21-21-15,21 1 0,0-1 16,0-42 15,0-1-31,0 1 0,21 0 16,-21-21-16,21-1 0,-21 1 0</inkml:trace>
  <inkml:trace contextRef="#ctx0" brushRef="#br0" timeOffset="191095.2">4000 11176 0,'0'0'0,"0"-21"0,0 0 16,0 0-16,0-1 0,22 1 16,-1 21-16,-21-21 0,21 21 0,21-21 15,-21 21-15,1 0 16,20 0-16,-21 0 0,21 0 0,1 0 16,-1 21-16,-21-21 0,0 21 15,1 0-15,-1 22 0,-21-22 16,0 0-16,0 21 0,-21-20 0,-22 20 15,22-21-15,-21 21 0,-1-20 0,1-1 16,0 21-16,-1-42 0,1 21 16,0 0-16,21-21 0,-1 0 0,1 0 15,0 0-15,0 0 16,42 0 0,0-21-16,0 21 0,22-21 15,-22 0-15,21 0 16,-21 21-16,22-21 0</inkml:trace>
  <inkml:trace contextRef="#ctx0" brushRef="#br0" timeOffset="191383.67">4678 10964 0,'0'0'0,"0"22"15,0-1-15,-21 0 16,21 0-16,0 0 0,0 22 0,-22-22 15,22 21-15,0 0 0,0 22 0,0-22 16,-21 1-16,21 20 0,-21-21 16,0 22-16,21-1 0,-21-20 15,0 20-15,-1 43 0,1-42 16,21-22-16,-21 0 0,21 1 16,-21-1-16,21-21 0,0 43 15,0-43-15,0-42 31,21-1-31,0 1 0,0-21 0,1 0 16,-1-1-16,0 1 0</inkml:trace>
  <inkml:trace contextRef="#ctx0" brushRef="#br0" timeOffset="191704.55">4678 11176 0,'0'-21'0,"0"42"0,0-63 0,0 21 0,0-1 15,0 1-15,0 0 0,21 21 16,-21-21-16,21 0 0,21 21 0,-20-21 16,-1 21-16,21 0 0,-21 0 0,0 0 15,22 0-15,-22 0 0,0 0 16,21 21-16,-42 0 0,22 0 16,-22 21-16,0-20 0,0 20 0,0 0 15,0-21-15,-22 22 0,1-1 0,0 0 16,0-20-16,-21 20 0,20-21 15,-20 21-15,0-20 0,-22-1 16,43 0-16,0 0 0,0-21 16,0 0-16,-1 0 15,22-21 1,0 0-16,22 0 0,-1-1 0,21 1 16,-21-21-16,0 21 0,1-22 15,20 1-15</inkml:trace>
  <inkml:trace contextRef="#ctx0" brushRef="#br0" timeOffset="192143.57">5461 10710 0,'-21'-21'16,"0"42"-16,-1-21 15,22 22-15,-21-1 0,21 21 16,-21-21-16,0 22 0,21-22 0,-21 21 15,0 0-15,21 22 0,-22-22 0,1 1 16,21 20-16,-21-21 0,21 22 16,-21-22-16,21 1 0,0-1 0,0 0 15,0 1-15,21-22 16,0 0-16,0-21 0,22 0 16,-22 0-16,0-21 15,21 0-15,-20-1 0,20 1 16,-21 0-16,21-21 0,-20 21 0,20-22 15,-21 22-15,0-21 0,0 21 16,1-22-16,-22 22 0,0 42 31,-22 0-31,22 1 16,-21 20-16,0-21 0,21 0 0,0 0 16,-21 22-16,21-22 0,-21 0 15,21 0-15,0 0 0,0 1 16,0-1-16,21-21 31,0-21-31,0-1 16,0 1-16,1 0 0</inkml:trace>
  <inkml:trace contextRef="#ctx0" brushRef="#br0" timeOffset="192314.63">5800 10964 0,'0'0'0,"-22"0"0,22-21 0,-21 21 15,0 0-15,0 0 16,21 21 15,21-21-15,0 0 0,0 0-16</inkml:trace>
  <inkml:trace contextRef="#ctx0" brushRef="#br0" timeOffset="192615.71">6371 10964 0,'0'0'0,"-21"0"0,0-21 16,0 0-16,-1 21 15,1 0-15,0 0 0,0 0 16,0 21-16,0 0 15,-1 1-15,1-1 0,0 21 16,21-21-16,-21 22 0,0-1 0,0-21 16,21 21-16,0 1 0,0-1 15,0-21-15,0 22 0,0-22 0,0 21 16,0-21-16,0 0 16,0 1-16,0-1 0,21-21 0,0 21 15,21-21-15,-21 0 0,1 0 0,20 0 16,-21 0-16,21 0 0,1 0 15,-1-21-15,0 0 0,1-1 0</inkml:trace>
  <inkml:trace contextRef="#ctx0" brushRef="#br0" timeOffset="194389.34">6943 11113 0,'0'0'0,"0"-22"0,0 1 0,0 0 16,0 0-16,0 0 15,-22 21-15,1 0 0,0 0 16,0 0-16,0 0 0,0 0 15,-1 0-15,-20 21 0,21-21 0,0 21 16,0 0-16,-22 22 0,22-22 0,0 21 16,0-21-16,21 22 15,-21-22-15,-1 63 0,22-62 16,0-1-16,0 0 0,0 21 16,0-21-16,0 1 0,22-22 15,-1 0-15,0 0 0,0 0 0,0 0 16,0 0-16,1 0 0,-1 0 0,0-22 15,0 1-15,0 0 0,0 0 16,1 0-16,-1 0 0,0-22 0,0 1 16,0 21-16,0-22 0,-21 1 15,0 21-15,0-21 0,22 20 0,-22 1 16,0 0-16,0 42 31,0 0-31,0 1 16,-22-1-16,22 0 0,0 0 0,0 21 15,0-20-15,0 20 0,0-21 16,0 21-16,0 1 0,0-22 16,0 0-16,22 0 0,-1 0 15,0 1-15,0-22 0,0 0 0,0 0 16,1 0-16,-1 0 0,21 0 16,-21 0-16,0 0 0,1-22 15,-1 1-15,0 0 0,0 0 0,0 0 16,0-22-16,1 1 0,-22 0 0,0-1 15,0-20-15,21 21 0,-21-22 16,21 22-16,-21-1 0,0-20 0,0 21 16,0-1-16,0 1 0,0 0 0,0-1 15,0 22-15,0 0 0,0 42 32,0 0-32,-21 0 15,21 1-15,-21 20 0,21 0 0,-22 1 16,22-1-16,0-21 0,0 21 0,0 22 15,0-22-15,0 1 0,-21-1 16,21 43-16,0-43 0,0 0 16,0-21-16,0 22 15,0-22-15,0 0 0,21 0 0,1 0 16,-1 1-16,0-22 0,0 0 16,0 0-16,0 0 0,1 0 15,-1 0-15,0-22 0,0 1 0,0 21 16,0-21-16,1-21 0,-1 21 0,0-1 15,0-20-15,0 0 0,0 21 16,-21-22-16,22 1 0,-22 21 0,21 0 16,-21-1-16,0 1 0,0 0 15,0 42 17,0 0-32,0 1 0,0-1 15,0 21-15,-21-21 0,21 22 16,0-22-16,-22 0 0,22 21 0,0-21 15,0 1-15,0-1 0,0 0 16,0 0-16,0 0 0,22-21 16,-1 0-16,0 0 0,0 0 0,0 0 15,0 0-15,1 0 0,20 0 16,-21 0-16,0 0 0,22-21 16,-22 0-16,0 0 0,21-22 0,-21 22 15,1-21-15,-1 21 0,0-22 0,21 1 16,-21 21-16,-21 0 0,22 0 15,-22-1-15,21 1 0,-42 21 32,-1 0-17,1 43-15,21-22 0,0 0 16,-21 0-16,21 21 0,-21-20 0,21-1 16,-21 21-16,21-21 0,0 0 0,0 1 15,0-1-15,0 0 0,0 0 16,21 0-16,0-21 0,0 0 15,0 0-15,1 0 0,-1 0 0,0 0 16,0 0-16,0-21 0,0 21 16,-21-21-16,22 0 0,-22 0 15,21-1-15,-21 1 0,0 0 16,0-21-16,0 21 0,0-22 0,0 22 16,0-21-16,0 21 0,-21-1 15,-1 1-15,1 0 0,0 0 16,0 21-16,0 0 15,42 0 17,0 0-32,0 0 0,0 0 15,22-21-15,-22 21 0,0 0 0,0 0 16,0 0-16,1 0 0,-1 0 16,0 0-16,0 0 0,0 0 15,0 0-15,1 21 16,-22 0-16,0 0 15,0 0-15,21-21 0,-21 22 0,0-1 16,0 0-16,0 0 0,0 0 16,0 0-16,0 1 0,0 20 0,0-21 15,0 0-15,-21 0 0,-1 1 16,22-1-16,0 0 16,0 0-16,0 0 0,-21-21 15,21 21-15,0-42 31,0 0-15,0 0-16,0 0 0,0 0 16,0-22-16,21 22 0,-21-21 15,22-1-15,-1 22 0,0-21 0,0 0 16,0-1-16,0 22 0,1-21 0,20 21 16,-21-1-16,21 1 0,-20 0 15,20 21-15,-21 0 0,0 0 0,22 0 16,-1 21-16,-21-21 15,0 21-15,0 1 0,1-1 0,-22 21 16,21 22-16,-21-43 16,0 21-16,0-21 0,0 22 15,0-1-15,0-21 0,0 21 0,0-20 16,0-1-16,-21 0 0,-1 0 16,1 0-16,21 0 0,-21-21 0,21 22 15,-21-22-15,21-22 31,0 1-31,0-21 16,0 21-16,0 0 0,0-22 16</inkml:trace>
  <inkml:trace contextRef="#ctx0" brushRef="#br0" timeOffset="194603.27">8636 10668 0,'0'0'0,"-21"0"0,0-21 16,-1 21-16,1 0 0,0 0 15,0 0-15,21-21 16</inkml:trace>
  <inkml:trace contextRef="#ctx0" brushRef="#br0" timeOffset="194803.72">7429 10964 0,'0'0'0,"-21"0"0,21 22 31,21-22-31,1 0 0,-1 0 16,0 0-16,21 0 0,1 0 15,-1 0-15,0 0 0,1 0 0,20-22 16,-21 22-16,1 0 0,-1-21 0</inkml:trace>
  <inkml:trace contextRef="#ctx0" brushRef="#br0" timeOffset="195747.69">10160 11155 0,'0'0'0,"-21"0"15,-64 0 1,106 0 15,0 0-31,22 0 0,-1 0 16,0 0-16,1 0 0,20 0 15,-20 0-15,20 0 0,-21 0 16,22 0-16,-1 0 0,1 0 0,-1 0 16,-20 0-16,20 0 0,1 0 15,-22 0-15,0 0 0,1 0 0,-1 0 16,-21 0-16,0 0 0,-21-21 16,0 0-16,0-1 15,-42 1-15,21 0 16,-21 21-16,20-21 0,-20 21 0,21 0 15,-21-21-15,20 21 0,1-21 0,-21 21 16,21 0-16,0 0 0,-1 0 16,1 0-16,0 0 0,0 0 15,21-22-15,42 22 32,-21 0-17,1 0-15,-1 0 0,21 22 0,0-22 16,-20 21-16,20-21 0,0 0 15,1 0-15,-1 21 0,0-21 0,1 0 16,-1 0-16,-21 0 0,21 0 16,-20 0-16,-1 0 0,0 0 0,0 0 15,-21 21 1,-42-21 0,21 21-16,-1-21 0,-20 21 15,21-21-15,-21 22 0,20-1 0,-20 0 0,0 0 16,-1 21-16,1-20 15,21-1-15,-21 21 0,-1-21 0,-20 43 16,42-43-16,-1 0 0,1 0 16,0-21-16,21 21 0,0 1 15,-21-1-15,21 0 16,0-42 46,0 0-46</inkml:trace>
  <inkml:trace contextRef="#ctx0" brushRef="#br1" timeOffset="202404.44">12382 11113 0,'0'21'0,"22"-21"15,-22 21 1,21-21-16,0 0 0,0 0 16,0-21-16,0 21 15,1-21-15,-1 21 0,0-22 16,0 1-16,0 0 0,-21 0 15,21 0-15,-21 0 0,0-1 16,0 1-16,-21 21 0,0-21 16,0 0-16,-21 21 0,20-21 0,-20 21 15,0 0-15,-43 0 0,43 0 16,-1 0-16,1 21 0,0 0 16,21 0-16,-22 0 0,22 1 15,0-1-15,-21 21 0,20 0 0,1 1 16,21-1-16,0-21 0,-21 64 15,21-43-15,0-21 0,0 1 16,0-1-16,21 0 0,0 0 16,1 0-16,-1-21 0,21 0 0,-21 0 15,22 0-15,-1 0 0,0 0 16,1-21-16,-22 0 0,21 0 0,0 0 16,-20-1-16,20 1 0,-21-21 0,0 21 15,0-22-15,22 1 0,-22 21 16,0-21-16,-21 20 0,0-20 0,21 21 15,0-43-15,-21 43 0,0 0 16,0 0-16,0 42 31,0 0-15,0 0-16,0 1 0,0-1 16,-21 21-16,21-21 0,0 22 0,0-22 15,0 0-15,0 42 16,0-41-16,0 20 0,0-21 0,21 0 15,1 0-15,-1-21 0,0 0 16,21 0-16,-21 0 0,22 0 16,-22-21-16,21 0 0,1 0 0,-1 0 15,-21 0-15,21-1 0,-20 1 16,-1-21-16,0 21 0,0 0 16,-21-22-16,21 22 0,-21 0 0,0 0 0,0 0 15,0-1 1,-21 22-16,0 0 15,0 0-15,21 22 0,0-1 16,-21 0-16,21 0 16,-22 0-16,22 22 0,0-22 0,0 21 15,0-21-15,0 0 0,-21 22 16,21-22-16,0 0 0,-21 0 0,21 0 16,0 1-16,0-1 15,0-42 1,0-1-16,0 1 15,0 0-15,21-21 16,0 21-16,1-22 0,-22 1 0,21 21 16,0-22-16,0 22 0,0-21 0,0 21 15,1 0-15,-1-1 0,21 22 16,-21-21-16,0 21 0,1 0 0,-1 0 16,0 0-16,0 0 0,0 21 15,-21 1-15,0-1 16,0 0-16,0 0 0,0 21 0,0-20 15,0 20-15,0-21 0,0 21 0,0-20 16,0-1-16,0 21 0,0-21 16,21 0-16,-21 1 0,22-22 15,-1 21-15,21-21 0,-21 0 16,0 0-16,22-21 16,-22-1-16,0 1 0,0 0 0,0 0 15,1 0-15,-1-22 0,0 22 16,0-21-16,0 21 0,0 0 0,1-22 15,-1 22-15,-21 0 0,0 0 0,21 21 16,-21-21-16,0 42 31,0 0-15,0 0-16,0 0 0,0 0 16,0 1-16,0-1 0,0 21 15,0-21-15,0 0 0,0 1 0,0-1 16,0 0-16,21-21 15,0 0-15,0 0 16,1 0-16,-1 0 0,0 0 0,0-21 16,0 0-16,0-1 0,1 1 15,-1 0-15,0 0 0,0-21 0,0 20 16,0 1-16,1 0 0,-1 0 16,0 0-16,-21 0 0,0-1 15,21 1-15,0 21 0,-21-21 16,0 42 15,-21 0-31,0-21 0,21 22 16,0 20-16,0-21 0,-21 0 15,0 22-15,21-1 0,-22 0 0,22 22 16,-21-22-16,21 0 0,-21 22 0,21-1 16,0 1-16,0-22 0,0 22 15,0-1-15,0 1 0,0-1 0,0 1 16,21-1-16,-21 1 0,0-1 15,0 1-15,0-22 0,0 0 0,0 22 16,0-1-16,-21-20 16,0-22-16,0 0 0,0 0 0,-1-21 15,1 0-15,-21 21 0,21-21 16,-22 0-16,22 0 0,-21-21 0,0 0 16,-1 0-16,1 0 0,-22-22 15,22 1-15,21 21 0,0-21 16,0-1-16,21 22 0,0-42 15,0 20-15,0 22 0,0-42 16,21 41-16,0 1 0,0 0 16,21-21-16,-20 21 0,20-22 0,0 1 15</inkml:trace>
  <inkml:trace contextRef="#ctx0" brushRef="#br1" timeOffset="203309.07">15748 11070 0,'0'-63'31,"0"42"-31,0-1 16,0 1-16,0 0 15,0 0-15,-21 21 0,21-21 16,-21 0-16,-1 21 0,1 0 0,0 0 16,0 0-16,0 0 0,-22 0 15,22 0-15,0 21 0,-21 0 16,-1 0-16,22 0 0,-21 0 0,-43 43 16,43-22-16,0-21 0,20 22 15,-20-1-15,21 0 0,0-20 16,0 41-16,21-42 0,0 0 15,0 1-15,21-22 0,0 0 16,42 21-16,-41-21 0,20 0 16,43-21-16,-43-1 15,0 1-15,1 0 0,-22 0 16,21 0-16,0-22 0,-20 22 0,20 0 16,-21-21-16,0 21 0,0-1 15,1 1-15,-22 0 0,21-21 16,0 21-16,-21 42 31,0 0-31,0 0 16,-21 0-16,21 0 0,0 1 0,-21-1 15,21 21-15,0-21 0,0 0 16,0 22-16,0-22 0,0 0 0,0 0 16,21 0-16,0 1 0,0-22 0,0 0 15,0 21-15,1-21 16,-1 0-16,21 0 0,-21-21 0,0 21 15,22-22-15,-22 1 0,21 0 0,-21 0 16,22 0-16,-22-22 0,0 22 16,0 0-16,0-21 0,1 21 0,-1-1 15,-21 1-15,0 0 0,0 0 0,0 0 16,0 0-16,0 42 31,0 0-15,0 0-16,0 21 15,0-20-15,-21 20 0,-1 0 0,1 1 16,21-1-16,-21 0 0,0 1 0,0-1 16,0 0-16,21 22 0,-22-22 15,1 0-15,0 1 0,0-1 0,0 22 16,0-22-16,-1 0 0,1 22 0,0-22 16,0 22-16,0-22 0,0 0 15,-22 22-15,22-22 0,21-21 16,0 0-16,0 1 0,0-1 0,-21-21 15,21-21 1,0-1-16,0 1 16,21 0-16,0 0 0,-21-21 0,21 20 15,1-20-15,-1 0 0,0 21 16,0-22-16,0 1 0,0 0 16,1-1-16</inkml:trace>
  <inkml:trace contextRef="#ctx0" brushRef="#br1" timeOffset="203611.29">16150 11197 0,'0'-21'0,"0"42"0,0-63 0,0 21 16,21 0-16,-21-1 0,21 1 15,1 0-15,-22 0 0,21 21 0,0-21 16,0 21-16,0 0 0,0-21 0,22 21 16,-22 0-16,21 0 0,-21 0 15,1 0-15,20 0 0,-21 0 16,0 0-16,0 21 0,1 0 0,-22 0 15,0 0-15,0 0 0,0 1 16,-22 20-16,1-21 0,-21 0 0,21 0 16,-22 1-16,1-1 0,0 0 15,-1 0-15,1-21 0,21 21 0,-21-21 16,20 0-16,1 21 0,0-21 16,0 0-16,42 0 31,0 0-31,0-21 0,1 21 15,20-21-15,-21 21 0</inkml:trace>
  <inkml:trace contextRef="#ctx0" brushRef="#br1" timeOffset="203977.43">16954 10986 0,'0'-22'0,"-21"22"31,0 0-31,0 22 16,21-1-1,0 21-15,0-21 0,-21 22 16,21-22-16,-21 21 0,-1 22 0,1-22 16,0 0-16,21 1 15,-21 20-15,-21-21 0,20 22 0,-20 42 16,21-64-16,0 22 0,-22 41 15,-20 86 1,42-149-16,21-21 0,-21 22 16,21-22-16,0 0 0,-22 0 15,22-42 1,0 0-16,22 0 16,-1 0-16,0-22 0,0 22 15,0-21-15,0-1 0,22 22 16,-22-21-16,0 0 0,21 20 0</inkml:trace>
  <inkml:trace contextRef="#ctx0" brushRef="#br1" timeOffset="204275.87">16870 11240 0,'0'0'0,"0"-43"0,0 22 16,0-21-16,0 21 0,0-1 15,21 1-15,-21 0 0,0 0 0,42 21 16,-21-21-16,1 21 15,20 0-15,-21 0 0,0 0 16,0 0-16,22 0 0,-22 21 0,21 21 16,-21-21-16,1 1 0,-22-1 15,0 0-15,0 21 0,0-21 16,-22 1-16,1-1 0,0 0 0,-64 42 16,64-41-16,-21-22 15,21 21-15,0-21 0,-1 21 16,1-21-16,0 0 0,42-21 47,0 21-47,1-21 0,-1-1 15</inkml:trace>
  <inkml:trace contextRef="#ctx0" brushRef="#br1" timeOffset="204762.66">17695 10753 0,'0'0'0,"0"-64"31,0 85-15,-21 1 0,21-1-16,-21 0 0,0 0 0,21 0 15,-21 22-15,-1-22 16,1 42-16,0-20 0,0-1 15,0-21-15,21 21 0,0-20 0,0 20 16,0-21-16,0 21 0,0-20 16,0-1-16,0 0 0,21 0 15,0-21-15,0 0 0,0 0 0,22 0 16,-22 0-16,0 0 0,0-21 16,0 0-16,43-22 15,-43 22-15,0 0 0,0 0 0,1-21 16,-1 20-16,0-41 15,-21 42-15,21 21 0,-21-21 0,0-1 16,0 44 0,0-1-16,0 0 15,-21 0-15,21 0 0,-21 0 0,21 1 16,0-1-16,0 0 0,0 21 16,0-21-16,0 1 0,0-1 15,0 0-15,21-21 16,0 0-1,0 0-15,0 0 0,1 0 0,-1-21 16,0 21-16,0-21 0,0-1 0,0 1 16</inkml:trace>
  <inkml:trace contextRef="#ctx0" brushRef="#br1" timeOffset="204955.81">18055 10774 0,'0'0'15,"-21"0"-15,0 0 0,0 0 16,-1 0-16,44 0 47,-1 0-31,0 0-1,0 0-15</inkml:trace>
  <inkml:trace contextRef="#ctx0" brushRef="#br1" timeOffset="205541.49">18711 10986 0,'0'0'0,"21"0"16,-21-22-16,0 1 15,0 0 1,0 0-16,-21 21 15,0 0-15,0 0 0,0 0 16,0 0-16,-1 0 0,1 0 0,-21 0 16,21 0-16,-22 21 0,22-21 15,0 21-15,-21 22 0,21-22 0,-1 0 16,1 0-16,0 21 0,21 22 16,0-22-16,0-21 15,0 43-15,0-43 0,21 0 16,0 22-16,22-22 0,-22-21 15,0 21-15,21-21 0,-20 0 16,20 0-16,0 0 0,1 0 0,-1 0 16,0 0-16,1 0 0,-1 0 15,0-21-15,43 0 0</inkml:trace>
  <inkml:trace contextRef="#ctx0" brushRef="#br1" timeOffset="207343.7">19304 11007 0,'0'0'0,"0"-43"0,21 22 0,-21 0 15,0 0-15,0 0 0,0 0 16,-21 21-16,0 0 0,0 0 16,-1 0-16,1 0 0,-21 0 0,21 0 15,0 21-15,-22 0 0,22 0 16,0 0-16,-21 22 0,20-22 0,1 0 16,0 21-16,0 1 0,0-22 15,21 21-15,0-21 0,-21 22 0,21-22 16,0 0-16,0 0 0,0 0 0,0 0 15,21-21-15,0 0 16,0 0-16,0 0 0,0 0 16,22 0-16,-1-21 0,0 0 15,-20 0-15,20 0 0,-21 0 16,0-22-16,0 22 0,22-21 0,-22 21 16,0-22-16,-21 22 0,21 0 15,0 0-15,-21 0 0,22-1 16,-22 1-16,0 42 31,0 1-15,-22-1-16,22 0 0,0 0 0,-21 0 15,21 22-15,0-22 0,0 0 16,0 21-16,0-21 0,0 1 16,0 20-16,0-21 0,21 0 0,1-21 15,-1 21-15,0 1 0,0-22 16,0 0-16,0 0 0,22 0 0,-22 0 15,21 0-15,-21-22 0,22 1 0,-22 0 16,21 0-16,1 0 0,-22 0 16,42-64-16,-42 64 0,1-22 15,-1 1-15,21 0 0,-42-1 16,21 1-16,0 0 0,1-1 16,-22 1-16,0 0 0,0 21 0,21-22 0,-21 22 15,0 0-15,0 0 16,0 0-16,0-1 0,0 44 31,-21-1-31,21 0 0,0 21 16,0-21-16,-22 22 0,22-1 0,-21 22 15,21-22-15,0-21 16,0 21-16,0-20 0,0 20 0,0-21 16,0 21-16,0-20 0,0-1 0,0 21 15,0-21-15,0 0 16,21 1-16,1-22 0,-1 0 0,0 0 15,0 0-15,0 0 0,0 0 0,1 0 16,-1-22-16,0 1 0,21 21 16,-21-21-16,1 0 0,-1 0 15,21 0-15,0-43 0,-20 43 16,20 0-16,-21 0 0,0-1 16,0 1-16,-21 0 0,22 0 15,-1 21-15,-21-21 0,0 42 31,0 0-15,0 0-16,-21-21 0,-1 21 16,22 1-16,-21-1 0,21 0 0,0 21 15,-21-21-15,21 1 0,-21-1 0,21 0 16,0 0-16,0 0 0,0 0 16,0 1-16,21-22 15,0 0-15,0 0 16,1 0-16,-1 0 0,0 0 15,0 0-15,21-22 0,-20 1 0,20 21 16,-21-21-16,21-21 0,-20 21 16,-1-1-16,21 1 0,-21 0 0,0 0 15,1 0-15,-1 0 0,0-1 0,0 22 16,0-21-16,-42 42 47,0 1-47,0-1 15,0 0-15,21 0 0,0 0 16,-22 0-16,22 1 0,-21-1 0,21 0 16,0 0-16,0 0 0,0 0 15,21-21 1,1 0-16,-1 0 16,0 0-16,0 0 0,0 0 0,0 0 15,1 0-15,-1-21 0,0 0 0,21-21 16,-42 21-16,0-1 15,21 1-15,-21 0 0,0 0 0,0 0 16,0 0-16,0-1 0,0 1 0,0 0 16,-21 0-16,0 21 0,0 0 15,-21-21-15,20 21 16,44 0 31,-1 0-47,0-21 15,0 21-15,0 0 0,0 0 0,1-22 16,-1 22-16,21-21 0,-21 21 0,0 0 16,22 0-16,-22 0 0,0 0 15,0 0-15,0 0 0,1 0 0,20 21 16,-42 1-16,0-1 0,21-21 16,-21 21-16,0 0 0,0 0 15,0 0-15,0 1 16,0-1-16,-21 0 0,21 0 15,0 0-15,-21 0 0,0 1 16,21-1-16,-22 0 0,22 0 16,0 0-16,0 0 15,0 1-15,0-44 47,0 1-47,0 0 16,0-21-16,0 21 15,22-1-15,-22 1 0,21 0 16,0-21-16,0 21 0,0-22 0,0 22 16,1-21-16,20 21 0,-21-22 0,21 22 15,1 0-15,-1 0 0,22-22 16,-22 43-16,-21 0 0,21 0 16,-20 0-16,-1 22 0,0-1 15,0 0-15,-21 0 0,0 21 0,0 1 16,0-1-16,0-21 0,0 22 15,-21-22-15,21 0 0,0 21 16,-21-21-16,0 1 0,21-1 0,0 0 16,0 0-16,-22 0 0,22 0 15,-21-21 1,21-21 0,0 0-1,0 0-15,0 0 16,0 0-16</inkml:trace>
  <inkml:trace contextRef="#ctx0" brushRef="#br1" timeOffset="207572.6">21061 10393 0,'0'0'0,"-21"0"0,-1-21 0,1 21 15,0 0 1,0 21 31,0-21-47,0 0 0,-1 0 16,1 21-16,0-21 0,0 0 0</inkml:trace>
  <inkml:trace contextRef="#ctx0" brushRef="#br1" timeOffset="207795.57">19558 10732 0,'0'21'0,"0"-42"0,-21 42 15,42-21 1,0 0-16,0 0 0,0 0 15,22 0-15,-1 0 0,0 0 0,1 0 16,-1 0-16,0 0 0,-20 0 16,20 0-16,0-21 0,-21 21 0,1 0 15,-1 0-15,0-22 0,0 22 16</inkml:trace>
  <inkml:trace contextRef="#ctx0" brushRef="#br1" timeOffset="209426.93">868 12467 0,'0'0'0,"0"-21"0,-21 0 15,21 42 32,0 0-47,-22 0 0,22 22 16,0-22-16,-21 21 0,21 1 15,-21-1-15,21 0 0,0 1 16,0-1-16,-21 0 0,21 1 0,-21-1 16,21-21-16,-21 21 0,21-20 15,0-1-15,0 0 0,21-42 31,0 0-31,-21-1 16,21 1-16,0-21 0,0 21 0,1-22 16,-22 1-16,21 21 0,0-21 15,0 20-15,-21-20 0,21 21 16,0 0-16,1 0 0,-22-1 16,21 22-1,-21 22 1,0-1-16,0 0 0,0 0 15,21 21-15,-21-20 0,0 20 16,0-21-16,21 21 0,-21-20 16,21-1-16,-21 21 0,0-21 0,21 0 15,1 1-15,-1-22 0,0 21 16,0-21-16,0 0 0,0 0 16,1 0-16,-1 0 0,0-21 15,21-1-15,-21 1 0,1 0 0,-1 0 16,0 0-16,21-22 0,-21 22 15,-21-21-15,22 21 0,-1-22 16,-21-20-16,0 42 0,0-22 16,21 22-16,-21 0 0,0 0 15,21 21-15,-21-21 0,0 42 47,0 0-47,0 0 0,0 0 16,0 1-16,0 20 0,0-21 15,0 21-15,0-20 0,0 20 16,0-21-16,0 21 0,0-20 0,0-1 16,0 0-16,21 0 0,0 0 15,1-21-15,-1 0 0,0 0 16,0 0-16,21 0 0,-20 0 0,20-21 16,0 21-16,-21-21 15,1 0-15,-1-22 0,21 22 0,-21 0 16,0-21-16,1 21 0,-1-22 15,0 22-15,-21 0 0,0-21 0,0 20 16,0 1-16,0 0 0,0 0 16,0 0-16,-21 21 15,0 0-15,-1 0 16,1 21-16,0 0 0,21 0 16,-21 0-16,0 1 0,21 20 0,0-21 15,0 21-15,0-20 0,0 20 16,0-21-16,0 21 0,21-20 15,0-1-15,-21 0 0,21 0 0,0-21 16,1 21-16,-1-21 0,0 0 16,21 0-16,-21 21 0,22-21 15,-22 0-15,0 0 0,0 0 16,22-21-16,-22 21 0</inkml:trace>
  <inkml:trace contextRef="#ctx0" brushRef="#br1" timeOffset="209779.73">3577 12361 0,'0'0'15,"0"-21"-15,-21 0 0,0 0 16,0 21-16,-1-21 0,1 21 15,0 0-15,0-21 0,-21 21 16,20 0-16,-20 0 0,21 0 0,0 0 16,-22 21-16,22 0 0,0 0 15,0 0-15,0 0 0,0 22 0,-1 20 16,1-20-16,21-1 0,0 0 16,0 1-16,0-1 0,0 21 15,0-20-15,0-22 0,21 0 16,1 21-16,-22-20 0,21-1 15,21 0-15,-21-21 0,0 0 16,22 0-16,-22 0 0,0 0 16,64 0-16,-43 0 15,0-21-15</inkml:trace>
  <inkml:trace contextRef="#ctx0" brushRef="#br1" timeOffset="210623.02">4022 12573 0,'0'0'0,"0"-21"0,0 0 15,0 0-15,0-1 0,-22 22 16,1 0-16,0 0 16,0 0-16,0 0 0,0 0 0,-1 0 15,1 0-15,0 22 0,0-1 16,0 0-16,0 0 0,-1 21 0,1-20 16,0 20-16,0-21 15,21 21-15,0-20 0,0 20 0,0-21 16,0 0-16,0 0 0,21 1 0,0-22 15,0 0-15,1 0 0,-1 0 16,0 0-16,0 0 0,21 0 0,-20 0 16,-1-22-16,0 1 0,0 0 15,0 0-15,0 0 0,1 0 0,-1-1 16,0-20-16,-21 21 0,0 0 16,0 0-16,21-1 0,-21 1 0,0 0 15,0 0-15,0 0 0,0 42 31,0 0-31,0 0 16,-21 0-16,21 1 0,0-1 0,0 0 16,0 0-16,0 21 0,0-20 15,0-1-15,0 0 0,0 0 0,0 0 16,0 0-16,21-21 0,0 0 16,0 0-16,22 0 0,-22 0 0,0 0 15,21 0-15,1 0 0,-22-21 16,21 21-16,-21-21 0,22 0 0,-22 0 15,21 0-15,-21-22 0,1 22 16,-1 0-16,0 0 0,-21 0 0,0-1 16,0-20-16,0 21 15,21 21-15,-21 21 32,0 0-32,0 0 0,0 22 15,0-22-15,-21 0 16,21 0-16,-21 0 0,21 1 15,0-1-15,0 0 0,-21 0 0,21 0 16,-22 0-16,22 1 0,0-44 47,0 1-47,0 0 16,0-21-16,22 21 0,-1-1 0,0-20 15,0 21-15,0-21 0,22 20 16,-22-20-16,21 21 0,-21 0 0,22-22 15,41 22-15,-41 0 16,-1 21-16,0 0 0,-21 0 0,1 21 16,20 0-16,-21 1 0,0-1 0,0 0 15,1 0-15,-22 0 0,0 22 16,21-22-16,-21 21 0,0-21 0,0 22 16,0-22-16,0 21 0,-21-21 15,21 0-15,0 1 0,-22-22 16,22 21-16,0-42 31</inkml:trace>
  <inkml:trace contextRef="#ctx0" brushRef="#br1" timeOffset="211308.19">6667 12340 0,'0'0'16,"0"-21"-16,-21 21 0,0 0 15,0 0-15,0 0 16,0 0-16,-1 21 0,1 0 0,-21 1 15,21-1-15,0 0 0,-1 21 16,1-21-16,21 22 0,-21-1 0,21 0 16,-21 1-16,21-1 0,0 0 15,0 1-15,0-22 0,0 21 0,0-21 16,0 22-16,21-22 0,0-21 0,0 21 16,1 0-16,20-21 0,-21 0 15,21 0-15,1 0 0,-22-21 0,21 0 16,1 21-16,-1-21 15,21 0-15,-20-22 0,-1 22 0,0-21 16,-20 21-16,20-22 0,-21 1 0,-21 0 16,0 20-16,0-20 0,0 0 15,0 21-15,-42-22 0,21 22 0,-64-21 16,43 21-16,-1-1 16,1 22-16,0 0 0,-22 0 0,22 0 15,21 0-15,-22 22 0,1-1 0,21-21 16,0 21-16,-1 0 0,22 21 15,0-20-15,0-1 0,0 0 0,0 0 16,0 0-16,0 0 16,22 1-16,-1-1 0,0 0 0,0-21 0,21 21 15,-20-21-15,20 0 0,0 0 0,1 0 16,-1 0-16,0 0 16</inkml:trace>
  <inkml:trace contextRef="#ctx0" brushRef="#br1" timeOffset="211643.29">7429 12404 0,'0'-21'16,"0"42"-16,0-64 0,0 22 15,-21 21 1,0 0-16,21 21 0,-21 1 16,21-1-16,-21 0 0,21 21 15,0-21-15,0 22 0,-21-1 16,21 0-16,0 1 0,0 20 0,0 1 15,0-1-15,0 1 0,-22-1 16,22 1-16,0-1 0,-21-20 0,21 20 16,-21 64-16,21-63 0,-21-1 15,21-21-15,-21 22 0,0-1 16,21-20-16,-22-1 0,22 0 0,-21 1 16,0-22-16,21 0 0,0 0 0,0 0 15,0 1-15,0-44 31,0 1-31,0 0 0,0 0 0,0-21 16,21-1-16,0 1 0,1 0 16,-22-22-16,21 1 0</inkml:trace>
  <inkml:trace contextRef="#ctx0" brushRef="#br1" timeOffset="211942.78">7366 12510 0,'0'-22'0,"0"44"0,0-65 15,0 22-15,0 0 0,0 0 16,21 0-16,0-1 16,22 22-16,-22 0 0,21 0 15,-21 0-15,22 0 0,-1 0 16,-21 0-16,43 43 0,-43-22 16,-21 21-16,0-21 0,0 1 15,0 20-15,0-21 0,-21 0 0,-1 22 16,-20-22-16,21 21 0,-21-21 15,20 0-15,-20 1 0,21-1 16,0 0-16,0 0 0,-1-21 0,1 21 16,0-21-16,21-21 15,21 21 1,0-21-16,1 0 0,-1 0 0,0-1 16,0 1-16</inkml:trace>
  <inkml:trace contextRef="#ctx0" brushRef="#br1" timeOffset="212768.14">7810 12573 0,'0'21'0,"22"-21"32,-1 0-17,0 0-15,21 0 0,-21-21 16,1 21-16,20-21 15,0 0-15,-21 0 0,22-1 16,-22 1-16,0 0 0,-21 0 0,0 0 16,0 0-1,-21 21 1,0 0-16,0 0 0,-1 0 16,1 21-16,0 0 0,0 0 0,0 0 15,0 0-15,-1 1 0,22-1 0,0 0 16,-21 0-16,21 21 0,0-20 15,0-1-15,0 21 0,0-21 0,0 22 16,0-22-16,21-21 16,1 21-16,-1-21 0,0 21 0,0-21 15,0 0-15,22 0 0,-22 0 16,21 0-16,0-21 0,-20 0 16,20 0-16,0-1 0,1 1 0,-1 0 15,0 0-15,1 0 0,-22-22 0,21 22 16,-21 0-16,0-21 0,1 21 15,-1-1-15,-21 1 0,0 0 16,0 0-16,0 0 0,0 0 16,-21 21-1,21 21-15,-22 0 16,1 0-16,21 0 16,0 0-16,0 1 0,0-1 15,0 0-15,0 0 0,0 21 0,0-20 16,0-1-16,-21 0 0,21 0 15,0 0-15,0 0 0,0 1 16,0-44 15,0 1-31,0 0 16,0-21-16,0 21 16,0-1-16,0 1 0,21 0 15,0-21-15,1 21 0,-1-22 16,0 1-16,0 21 0,64-43 15,-43 22-15,22 21 0,-22 21 0,21 0 16,-20 0-16,20 0 0,-20 0 16,-1 21-16,-21 0 0,21 0 0,-20 0 15,-22 22-15,0-22 0,0 0 0,0 21 16,0-20-16,0 20 0,-22-21 16,1 0-16,0 0 0,0 22 0,0-22 15,0 0-15,-1-21 0,1 21 16,0 0-16,42-21 31,0-21-15,1 0-16,-1 21 0</inkml:trace>
  <inkml:trace contextRef="#ctx0" brushRef="#br1" timeOffset="213067.97">10012 12002 0,'0'0'0,"0"-22"0,0 1 0,0 0 16,-21 42-1,-1 22 1,1-22-16,0 21 16,21 0-16,-21 1 0,0-1 0,-22 22 15,22-22-15,0 21 0,-21-20 16,-22 63-16,22-43 0,21-21 15,-22 1-15,1 20 0,21-20 16,0-1-16,-22 0 0,22 1 0,0-1 16,0-21-16,0 0 0,21 22 0,-21-43 15,21 21-15,0 0 0,21-42 32,0 21-32,0-21 0</inkml:trace>
  <inkml:trace contextRef="#ctx0" brushRef="#br1" timeOffset="-214365.01">10901 12129 0,'0'0'0,"0"-22"0,-21 22 16,21 22-1,-22-1-15,1 0 0,0 0 16,21 21-16,-21 1 0,0-1 15,0 0-15,-1 1 0,1-1 0,0 0 16,-42 43-16,41-43 0,1 1 16,-21-1-16,21 0 0,0 1 15,-1-1-15,1-21 0,0 0 0,0 1 16,21-1-16,-21-21 16,21-21-1,0-1-15,0 1 16,0 0-16,0-21 0,0 21 15,0-22-15,0 1 0,0 21 0,21-22 16,-21 22-16,0 0 0,0-21 0,21 21 16,-21-1-16,0 1 15,21 21 1,-21 21-16,0 1 16,21-1-16,-21 0 0,22 0 0,-22 0 15,0 0-15,21 22 0,-21-22 0,21 21 16,0 1-16,-21-22 0,21 0 15,22 42-15,-22-41 0,21-1 16,-21 0-16,22-21 0,-1 0 16,0 21-16,1-21 0,20 0 15,-21 0-15,22 0 0,21-42 16,-22 21-16,-21-1 0,1 1 16,-1 0-16,0-21 0,-20 21 0,20-1 15,-21-20-15,-21 21 0,0-21 0,0-1 16,0 22-16,0 0 0,0-21 15,0 20-15,-21 1 0,0 0 0,0 0 16,-1 21-16,1 0 0,-21 0 16,21 0-16,-22 0 0,-20 21 15,42-21-15,-22 21 0,22 0 0,0 22 16,0-22-16,-21 0 0,42 21 16,-22-20-16,22 20 0,-21-21 15,21 21-15,0-20 0,0-1 0,0 21 16,0-21-16,21-21 0,1 21 15,-22 1-15,42-22 0,-21 0 0,0 0 16,0 0-16,22 0 0,-22-22 16,0 22-16,21-21 0,-20 0 0,20 0 15,-21 0-15,0 0 0,0-22 0,1 22 16,-1 0-16,-21-21 0,0 20 16,21 1-16,-21-21 0,21 21 0,-21 0 15,0-1-15,0 1 16,0 0-16,0 42 31,0 0-31,0 1 16,0-1-16,0 0 0,0 21 0,0-21 15,0 1-15,0 20 0,0-21 0,0 0 16,0 22-16,0-22 0,0 21 16,21-21-16,0 0 0,1-21 15,-1 22-15,0-22 16,0 0-16,0 0 0,0 0 15,1-22-15,20 1 0,-21 0 0,0 21 0,22-42 16,-22 21-16,21-1 0,-21 1 16,0 0-16,1-21 0,-1 21 15,-21-1-15,21-20 0,-21 21 0,0 0 16,21-22-16,-21 22 0,0 0 16,0 0-16,0 0 0,-21 42 31,21 0-16,-21 0-15,21 0 0,-21 1 0,21-1 16,0 21-16,0-21 0,0 0 16,0 22-16,0-22 0,0 42 15,0-41-15,0-1 0,0 21 16,21-42-16,0 21 0,0-21 16,0 0-16,0 0 0,1 0 15,-1 0-15,0 0 0,21-21 0,-21 0 16,1 21-16,20-21 0,-21 0 15,43-43-15,-43 43 0,21 0 16,-21 0-16,0-22 0,-21 22 16,22 0-16,-1-21 0,-21 20 0,0 1 15,0 0-15,21 21 0,-21-21 0,0 42 32,0 0-32,0 0 15,0 1-15,-21-1 0,21 21 16,0-21-16,0 0 15,-21 1-15,21-1 0,0 0 0,0 21 16,0-21-16,0 1 0,0 20 16,21-21-16,0 0 15,0-21-15,0 0 0,0 0 0,22 0 16,-22 0-16,0 0 0,21-21 16,-20 21-16,20-21 0,-21 0 0,21 0 15,-20-22-15,-1 22 0,0 0 16,0 0-16,-21 0 0,21-22 15,-21 22-15,0 0 0,0 0 16,0 0-16,0-1 0,0 1 0,0 0 0,0 42 31,0 0-15,0 1-16,0-1 0,0 0 16,0 0-16,-21 21 0,21-20 15,0-1-15,0 0 0,-21 0 0,21 0 16,0 0-16,0 1 0,-21-22 15,21 21-15,0 0 16,0-42 15,0 0-31,0-1 0,0 1 16,0 0-16,0 0 0,21 0 0,0-22 16,0 22-16,0 0 15,1 0-15,-1 0 0,0 0 0,21-1 16,-21 1-16,22 0 0,-1 0 0,0 21 15,22 0-15,-22 0 0,1 0 16,20 21-16,-21 0 0,-20-21 16,20 64-16,-42-43 0,0 0 15,0 0-15,0 0 16,0 22-16,-21-1 0,0-21 0,-1 0 16,1 1-16,21-1 0,-21 0 15,0-21-15,21 21 0,21-42 47,0 0-47</inkml:trace>
  <inkml:trace contextRef="#ctx0" brushRef="#br1" timeOffset="-213657.25">13906 12425 0,'0'0'0,"0"-21"0,-21 21 16,0 0-16,0 0 0,0 0 16,0 21-16,-1 0 15,1 0-15,0 22 0,0-22 16,0 0-16,0 21 0,-1-21 0,22 1 16,0 20-16,-21-21 0,21 0 15,0 22-15,0-22 0,0 0 16,0 0-16,21 0 0,1-21 0,-1 21 15,0-21-15,0 0 0,43 0 16,-43 0-16,21 0 0,-21 0 16,22 0-16,-22-21 0,42 0 15,-42 0-15,22-21 0,-22 20 0,0 1 16,0-21-16,0 21 0,1-22 16,-1 22-16,0-21 0,-21 0 15,0-1-15,0 1 0,0 0 0,0-1 16,0 22-16,0-21 0,0 21 15,0-1-15,0 44 32,0-1-32,-21 21 0,21-21 15,-21 0-15,21 22 0,0-22 0,0 21 16,0-21-16,-22 22 0,22-22 16,-21 21-16,21-21 0,-21 22 0,21-22 15,-21 21-15,21 1 0,0-22 16,-21 0-16,21 0 15,0 0-15,0 0 16,0-42 0,0 0-16,21 21 15,-21-21-15,21-21 0,0 20 0,0 1 16,1-21-16,20 21 0,-21 0 16,21-22-16,-20 22 0,20 0 0,0 0 15,-21 0-15,22-1 0,-1 22 16,-21 0-16,0 0 0,22 0 0,-22 0 15,0 22-15,-21-1 0,21 0 16,-21 21-16,0-21 0,0 1 0,0 20 16,0-21-16,0 0 0,0 22 15,-21-1-15,21-21 16,-21 0-16,0 22 0</inkml:trace>
  <inkml:trace contextRef="#ctx0" brushRef="#br1" timeOffset="-213186.02">15706 12234 0,'21'-21'16,"-42"42"-16,42-63 0,0 21 0,0 0 0,0 0 16,-21-1-16,21 22 0,1 0 15,-1 0-15,0 22 0,-21-1 16,21 0-16,0 0 0,0 21 16,-21 1-16,22-22 0,-1 21 0,0 43 15,-21-43-15,0 1 0,0-1 16,0 0-16,0 1 0,0 20 15,0-21-15,0-20 0,0-1 16,0 0-16,0 0 0,0 0 16,0 0-16,21-21 15,0 0-15,-21-21 16,21 0-16,1 0 0,-1 0 16,0-22-16</inkml:trace>
  <inkml:trace contextRef="#ctx0" brushRef="#br1" timeOffset="-212921.26">16595 12213 0,'0'0'0,"21"-21"0,-21 0 0,0 0 31,-21 21-31,-1 0 0,1 0 0,0 0 16,0 21-16,-21 21 0,20-21 16,-20 22-16,21-1 0,-21 0 15,-1 1-15,22-1 0,-21 0 0,-1 1 16,22-1-16,-21 0 0,21 1 15,0-22-15,-1 21 0,1 1 0,21-22 16,0 21-16,-21-21 0,21 0 16,0 1-16,21-22 15,0 0-15,1 0 16,-1-22-16,21 1 0,-21 21 16,22-21-16,-1 0 0,-21 0 0,21-22 15</inkml:trace>
  <inkml:trace contextRef="#ctx0" brushRef="#br1" timeOffset="-212696.33">16764 12446 0,'0'21'31,"0"0"-31,0 1 16,0-1-16,0 0 0,0 0 15,0 0-15,-21 0 0,21 1 0,-21-1 16,21 0-16,-22 0 0,22 0 15,0 0-15,-21-21 0,21 22 16,-21-22-16,21-22 31,0 1-31,0 0 16,0 0-16,21 0 0</inkml:trace>
  <inkml:trace contextRef="#ctx0" brushRef="#br1" timeOffset="-212528">16785 12277 0,'0'-21'16,"0"42"-16,0-64 0,0 65 63,21-1-48,0-21-15,-21 21 0,22-21 16,-1 21-16</inkml:trace>
  <inkml:trace contextRef="#ctx0" brushRef="#br1" timeOffset="-212005.03">17589 12510 0,'0'0'0,"0"-64"31,0 43-31,-21 0 0,21 0 0,-21-1 16,0 1-16,0 0 0,0 21 16,-1 0-16,1 0 0,0 0 15,0 0-15,0 0 0,-22 0 0,22 21 16,-21 0-16,21 1 0,-22-1 16,22 21-16,-21-21 0,21 22 0,0 20 15,-1-42-15,22 0 0,-21 22 16,21-22-16,0 0 0,0 21 15,0-20-15,21-22 0,1 21 0,-1-21 16,0 0-16,21 0 0,-21 0 16,22 0-16,-22 0 0,21 0 0,1-21 15,-22-1-15,21 1 0,-21 0 16,22 0-16,-22 0 0,21-22 16,-21 22-16,0-42 0,1 42 15,-22-22-15,21-20 16,-21 42-16,0-1 0,-21 22 31,21 22-31,-22-1 0,1 21 16,21-21-16,-21 0 0,21 22 0,0-22 15,0 21-15,0-21 0,0 22 0,0-22 16,0 0-16,0 21 0,0-20 16,21-1-16,0 0 0,1-21 0,-1 21 15,21-21-15,-21 0 16,0 0-16,22 0 0,-22-21 15,0 21-15,21-21 0,-20 0 0</inkml:trace>
  <inkml:trace contextRef="#ctx0" brushRef="#br1" timeOffset="-211168.57">18986 11896 0,'0'0'15,"0"-21"-15,0-1 0,0 1 0,0 0 16,-21 21-1,0 0 1,21 21-16,0 0 0,0 22 16,-21-1-16,21 0 0,0 1 15,-21-1-15,21 22 0,0-1 0,0-21 16,0 22-16,-21-22 0,21 1 16,-22-1-16,1 0 0,21 1 15,0-1-15,-21 0 0,21-21 0,-21 22 16,21-22-16,-21 0 0,21 0 15,0 0-15,-21-21 32,21-21-32,0 0 15,0 0-15,-22 0 0,22-22 16,0 22-16,0 0 0,0 0 16,0-21-16,0 20 0,0 1 0,22-21 15,-1 21-15,0 0 0,0-1 0,0 1 16,22 0-16,-22 0 15,0 0-15,21 21 0,-21 0 0,22 0 16,-22 0-16,21 0 0,-21 0 16,22 0-16,-1 21 0,-21 0 0,22 0 15,-22 0-15,0 22 0,-21 20 16,0-42-16,0 1 0,0 20 16,-21-21-16,0 0 0,-22 22 0,22-22 15,-21 0-15,-1 0 0,1 0 0,21 0 16,-21 1-16,-1-22 0,22 0 15,-21 21-15,21-21 0,-1 0 0,1 0 16,0 0-16,0 0 16,21-21-1,0-1-15,21 1 16,0 21-16,-21-21 16,21 21-16,1-21 0,-1 21 0,21-21 15,-21 0-15</inkml:trace>
  <inkml:trace contextRef="#ctx0" brushRef="#br1" timeOffset="-210757.66">19325 12425 0,'0'0'16,"0"-21"-16,21 21 0,-21-21 0,0-1 16,21 22-16,1-21 0,-1 0 0,0 0 15,0 21-15,0-21 16,43 21-16,-43 0 0,0 0 15,21 0-15,-20 0 0,-1 0 16,42 42-16,-42-21 0,-21 0 16,22 1-16,-1-1 0,-21 21 0,0-21 15,0 0-15,0 22 0,0-22 16,0 0-16,0 0 0,0 0 0,0 22 16,-43-22-16,22 0 15,21 0-15,-21-21 16,21-21 15,0 0-31,0 0 0,0 0 0,0-1 16,0 1-16,21 0 0,0 0 0,1-21 15,-22 20-15,21 1 0,0 0 16,0-21-16,0 21 0,0-1 0,1 1 16,-1 21-16,0 0 15,-21-21-15,21 21 0,0 0 16,0 0-16,1 0 0,-1 0 15</inkml:trace>
  <inkml:trace contextRef="#ctx0" brushRef="#br1" timeOffset="-210249">20426 12234 0,'0'0'0,"0"-21"0,0 0 15,0 0-15,0 0 16,0 0-16,-21 21 31,-1 0-31,1 21 0,0 0 0,0 0 16,21 0-16,-21 0 0,0 22 16,-1-22-16,1 21 0,21 1 15,-21-22-15,0 21 0,21-21 0,0 22 16,0-22-16,-21 0 0,21 21 15,0 1-15,0-22 0,21 0 16,0-21-16,0 0 16,0 0-16,1 0 0,20 0 0,-21 0 15,21 0-15,-20 0 0,20-21 0,-21 0 16,21 21-16,-20-22 0,-1 1 16,21 0-16,-21 0 0,-21-21 0,0 20 15,21-20-15,-21 21 0,0-21 16,0-1-16,0 1 0,0 21 0,-21-22 15,21 1-15,-21 21 0,0 0 16,0 21-16,0 0 0,-1 0 16,1 0-16,0 0 0,0 0 0,0 21 15,0 0-15,-1 0 0,1 0 0,0 1 16,0 20-16,0-21 0,0 0 16,-1 0-16,1 22 0,21-22 0,0 0 15,0 0-15,0 0 0,0 1 16,21-22-1,1 0-15,-1 0 0,0 0 0,21 0 16</inkml:trace>
  <inkml:trace contextRef="#ctx0" brushRef="#br1" timeOffset="-209557">21124 12256 0,'0'0'0,"0"-22"31,0 1-31,0 42 47,0 1-47,0-1 16,-21 21-16,21-21 0,0 0 0,0 1 15,-21 20-15,21-21 0,0 0 0,0 22 16,-21-22-16,21 0 0,-21 0 15,21 0-15,0 0 0,0 1 0,0-1 16,0 0 0,21-21-1,0-21 1,0 0-16,0-1 16,-21 1-16,21 21 0,1-21 0,-22 0 15,21-21-15,0 20 16,0 1-16,-21 0 0,42-21 15,-42 21-15,22-1 0,-1-20 16,0 42-16,-21 21 31,0 0-31,0 1 0,0-1 0,0 0 16,0 0-16,0 0 0,-21 0 16,21 1-16,0-1 0,-21 0 0,21 21 15,0-21-15,0 1 16,0-1-16,21-21 0,0 21 15,0-21-15,0 0 0,0 0 16,1 0-16,-1 0 0,42 0 16,-42-21-16,1 0 15,-1 21-15,0-22 0,0 1 0,0 0 16,0 0-16,-21-21 0,0 20 16,22 1-16,-22-21 0,0 0 0,0 20 15,0-20-15,0 21 16,0 0-16,0 0 0,0-1 0,0 1 0,-22 21 15,1 0 1,0 0-16,21 21 16,0 1-16,0-1 0,0 0 15,0 0-15,0 0 16</inkml:trace>
  <inkml:trace contextRef="#ctx0" brushRef="#br1" timeOffset="-209133.01">22161 12277 0,'0'-21'16,"0"-1"0,-21 1-16,0 21 0,0 0 15,0 0-15,0 0 0,-1 0 16,1 21-16,0 1 15,21-1-15,0 0 0,0 0 16,0 0-16,0 0 0,0 1 16,0-1-16,0 0 15,21 0-15,0 0 0,1-21 16,-1 21-16,0 1 16,0-22-16,-21 21 0,0 0 15,21-21-15,-21 21 0,0 0 16,-21-21-1,0 0-15,0 0 0,0 21 16,-1-21-16,-20 0 16,21 0-16,0 0 0,-22 0 0,22 0 15,0 0-15,0 0 0,0 0 0,0 0 16,-1 0-16,44 0 47,-1 0-32,0 0-15,0-21 0</inkml:trace>
  <inkml:trace contextRef="#ctx0" brushRef="#br1" timeOffset="-208753.77">22394 12467 0,'0'-21'0,"0"0"32,0 0-32,21 21 0,-21-21 15,22 21-15,-1-22 0,0 1 16,-21 0-16,0 0 16,-21 21 15,0 0-31,-1 0 0,1 21 15,21 0-15,-21 0 16,0-21-16,21 22 0,-21-1 0,21 0 16,0 0-16,0 0 0,0 0 0,0 1 15,0-1-15,0 0 0,0 0 16,21-21-16,-21 21 16,21-21-16,0 0 0,0 0 0,1 0 15,-1 0-15,0 0 0,0 0 16,0 0-16,0-21 0,1 21 15,-1-21-15</inkml:trace>
  <inkml:trace contextRef="#ctx0" brushRef="#br1" timeOffset="-195184.99">868 13610 0,'0'0'0,"-21"0"0,-1 0 16,1 0 0,21 21 30,21-21-46,1 0 0,-1 0 16,0 0-16,0 0 0,21 0 16,-20 0-16,-1 0 0,0-21 15,0 21-15,21-21 0,-20 0 16,-1 21-16,0-21 0,0 0 0,0-1 0,-21 1 16,0 0-1,0 0-15,-21 21 0,0-21 16,-21 21-16,20 0 0,1 0 15,-21 0-15,21 21 0,-22-21 16,1 21-16,21 0 0,0 0 0,-22 1 16,22 20-16,21-21 0,-21 21 15,21 22-15,0-43 0,0 0 16,0 22-16,0-22 0,0 0 16,42 0-16,-20 0 15,-1-21-15,0 0 0,0 0 16,0 0-16,0 0 0,1 0 0,-1 0 15,0 0-15,0 0 0,-21-21 32,0 0-32,-21 21 0,-21 0 15,20 0-15,1 0 0,-21 0 16,0 0-16,20 0 0,-20 21 16,0 0-16,21 0 0,-22 1 0,22-1 15,0 0-15,0 0 0,0 0 16,21 0-16,0 1 0,0-1 0,0 0 15,0 0-15,0 0 0,0 0 16,21 1-16,0-22 16,0 21-16,0-21 0,0 21 15,1-21-15,-1 0 0,0 0 16,0 0-16,0 0 0,0 0 0,1 0 16,-1 0-16</inkml:trace>
  <inkml:trace contextRef="#ctx0" brushRef="#br1" timeOffset="-194544.08">1714 13801 0,'0'0'15,"0"-21"-15,0-22 0,0 22 0,0 0 0,0 0 16,0 0-16,0-1 16,-21 22-16,-21 0 0,21 0 15,0 0-15,-22 0 0,22 22 16,-21-1-16,-1 0 0,22 0 0,-21 21 15,0 1-15,20-22 0,1 21 16,-21 1-16,42-22 0,0 21 16,-21-21-16,21 0 0,0 1 0,0-1 15,21 0-15,0 0 0,0-21 16,0 0-16,22 0 0,-1 0 0,0 0 16,1 0-16,-1-21 0,0 0 15,-20 0-15,20 21 0,0-22 0,-21-20 16,22 21-16,-22 0 15,-21 0-15,21-1 0,0-20 0,-21 21 16,0 0-16,0 0 0,0-1 16,-21 22 15,21 22-31,-21-1 0,21 0 0,0 0 16,-21 0-16,21 0 0,0 22 15,-21-22-15,21 21 0,0 1 0,0-1 16,0 0-16,0 1 0,0-1 15,0 21-15,0-20 0,0 20 0,0-20 16,0 20-16,0-21 0,0 1 16,0-1-16,0 0 0,-22 1 15,22-1-15,0 0 0,-21-20 16,0-1-16,0 0 0,0 0 0,0 0 16,-1 0-16,1-21 0,-21 0 15,21 0-15,-22 0 0,1 0 0,0 0 16,-1 0-16,1-21 0,-21 0 15,20 0-15,1 0 0,0 0 0,20-1 16,-20 1-16,21 0 16,0 0-16,21 0 0,0 0 15,0-1-15,0 1 0,0 0 16,21 0-16,0 0 0,0 0 16,22-1-16,-22-20 0,21 21 15,0-21-15</inkml:trace>
  <inkml:trace contextRef="#ctx0" brushRef="#br1" timeOffset="-194317.5">2117 13780 0,'0'-22'16,"0"1"-16,-22 21 15,22 21 17,0 1-32,0-1 15,0 0 1,0 0-16,0 0 0</inkml:trace>
  <inkml:trace contextRef="#ctx0" brushRef="#br1" timeOffset="-194149.34">2095 14139 0,'0'0'0,"-42"0"31,21 0-31,42-21 47,0 0-47</inkml:trace>
  <inkml:trace contextRef="#ctx0" brushRef="#br1" timeOffset="-193701.55">3408 13441 0,'0'0'0,"0"-21"16,0 0-16,0-1 0,0 1 16,0 0-16,0 0 0,-21 42 31,21 0-15,-22 0-16,22 22 0,0-1 0,-21 0 15,0 1-15,0 20 0,21-20 16,0 20-16,-21 1 0,21-22 0,-21 43 15,21-43-15,0 0 16,0-21-16,0 22 0,0-22 16,0 0-16,21-42 31</inkml:trace>
  <inkml:trace contextRef="#ctx0" brushRef="#br1" timeOffset="-193481.14">3471 13356 0,'-21'0'15,"0"0"-15,21-21 0,21 21 32,0 0-32,0 0 0,22-21 15,-22 21-15,21-21 0,1 21 16,-22 0-16,21 0 0,0 0 0,-20 0 15,-1 0-15,21 0 0,-42 21 16,0 0 0,-21 0-16</inkml:trace>
  <inkml:trace contextRef="#ctx0" brushRef="#br1" timeOffset="-192948.99">4106 13780 0,'0'0'0,"21"0"0,1 0 16,-1 0 0,-21-22-1,0 1-15,0 0 0,0 0 16,0 0-16,0 0 0,0-1 15,0 1-15,0 0 16,0 0-16,-21 21 0,-1 0 0,1 0 16,0 0-16,0 0 0,-21 0 15,20 21-15,-20 0 0,21 0 0,-21 1 16,20-1-16,1 0 0,-21 0 16,21-21-16,0 21 0,-1 0 15,1 1-15,21-1 0,0 0 16,0 0-16,21-21 47,1 0-47,-22-21 31</inkml:trace>
  <inkml:trace contextRef="#ctx0" brushRef="#br1" timeOffset="-192669.99">3281 13801 0,'0'0'16,"-21"0"-16,42 0 47,21 0-32,-21 0-15,0 0 0,22-21 16,-22 21-16,0 0 0,21 0 0,-20 0 16,-1-22-16,0 22 0,0 0 15,0 0-15</inkml:trace>
  <inkml:trace contextRef="#ctx0" brushRef="#br1" timeOffset="-192101.22">4170 13695 0,'0'0'0,"0"-21"0,0 0 15,0-1-15,0 1 16,0 0-16,-21 21 16,21-21-16,-22 21 0,1 0 15,0 0-15,0 0 0,0 0 16,0 21-16,-22-21 0,22 21 0,0 0 16,-43 43-16,43-43 15,-21 0-15,21 22 0,0-22 16,-22 21-16,22 22 0,0-43 15,21 0-15,0 21 0,0-21 16,0 1-16,0-1 16,21-21-16,-21 21 0,21-21 15,0 0-15,22 0 0,-1 0 16,0-21-16,-20 0 0,-1 21 16,21-22-16,-21 1 0,0 0 0,1 0 15,20 0-15,-21-22 0,0 22 0,-21 0 16,21-21-16,1-1 15,-22 1-15,0 21 0,0 0 16,0 42 15,0 0-31,-22 0 16,1 0-16,21 1 0,-21 20 16,21-21-16,0 0 0,-21 22 0,21-22 15,0 0-15,0 21 0,0-21 16,0 1-16,0-1 0,0 0 15,21-21-15,0 0 16,0 0-16,1 0 0,20 0 16,-21-21-16,21 0 0</inkml:trace>
  <inkml:trace contextRef="#ctx0" brushRef="#br1" timeOffset="-191825.68">4826 13631 0,'0'0'0,"0"-21"0,21 0 15,-21 0-15,0 0 0,-21 21 16,0 0-16,0 0 16,-1 0-16,-20 0 0,21 0 0,-21 21 15,20 0-15,-20 0 0,21 0 0,0 22 16,-22-1-16,22-21 0,21 22 16,-21-1-16,21-21 0,0 21 0,0 1 15,0-22-15,0 0 0,0 0 16,0 0-16,21 1 0,-21-1 15,21 0-15,1-21 0,-1 0 0,21 0 16,-21 0-16,0 0 0,22 0 16,-22 0-16,21 0 0,-21 0 0,22-21 15,-22 0-15,0-1 0,21 1 16,-20 0-16</inkml:trace>
  <inkml:trace contextRef="#ctx0" brushRef="#br1" timeOffset="-191460.26">5080 13780 0,'21'0'63,"0"0"-63,0 0 16,1 0-16,-22-22 0,21 22 0,0-21 15,0 21-15,-21-21 0,0 0 0,21 21 16,-21-21-16,0 0 0,0-1 15,-21 22 1,0 0-16,0 0 0,0 0 16,-1 0-16,1 22 0,0-1 0,0 0 15,0 0-15,0 0 0,-1 0 0,22 1 16,0 20-16,-21-21 0,21 0 16,-21 22-16,21-22 0,0 0 0,0 0 15,0 0-15,0 0 16,0 1-16,21-1 0,0-21 15,1 0-15,-1 0 0,0 0 16,0 0-16,21 0 0,-20 0 16,-1-21-16,21-1 0,0 1 0,1 0 15,-1 0-15,0 0 0</inkml:trace>
  <inkml:trace contextRef="#ctx0" brushRef="#br1" timeOffset="-190972.98">5884 13377 0,'0'0'0,"0"-21"15,0 0-15,-21 21 16,0 0-16,0 0 16,0 21-16,-1 0 0,22 1 15,-21-1-15,0 21 0,0 0 0,21 1 16,-21-1-16,0 0 0,21 1 16,-22-1-16,1 0 0,21 1 0,0-1 15,0 0-15,-21-20 0,0 41 16,21-42-16,0 0 0,0 1 15,0-44 17,0 1-17,0 0-15,0 0 0,0-21 16,0 20-16,0 1 0,21-21 0,0 21 16,0-22-16,22 22 0,-22 0 15,21 0-15,1 0 0,-1 0 0,0-1 16,1 22-16,-1 0 0,0 0 15,1 0-15,-22 22 0,21-1 0,-21 0 16,0 0-16,1 0 0,-22 22 16,0-22-16,0 21 0,0-21 0,-22 22 15,1-22-15,0 0 0,-21 21 16,-1-21-16,22 1 0,-21-1 0,0 0 16,-1-21-16,22 21 0,-21-21 15,21 0-15,-22 0 0,22 0 0,0 0 16,21-21-1,0 0 1,21 21-16,0-21 0,0 21 0,22-22 16,-22 1-16,21 21 0,1-21 0</inkml:trace>
  <inkml:trace contextRef="#ctx0" brushRef="#br1" timeOffset="-190273.42">6583 13631 0,'21'0'31,"-42"22"-15,21-1-16,-21-21 0,-1 21 0,1 21 15,-21-21-15,21 1 0,0-1 0,-1 21 16,1-21-16,0 0 0,0 22 16,0-22-16,21 0 0,-21 0 0,21 0 15,0 1-15,0-1 0,21-21 16,21 0-16,-21 0 15,0 0-15,22 0 0,-22 0 0,21 0 16,-21-21-16,22 21 0,-1-22 16,-21 1-16,22 0 0,-22 0 0,0 0 15,0 0-15,-21-1 0,0-20 16,0 0-16,0-1 16,0 22-16,-21 0 0,0 0 0,0 0 15,-1 21-15,1 0 0,0 0 0,0 0 16,42 0-1,21 21 1,-20-21-16,-1 0 0,21 0 0,-21 0 16,22 0-16,-22 0 0,0 0 15,21 0-15,-21 0 0,22 0 0,-22 0 16,0 0-16,0 21 0,0-21 16,1 21-16,-1 0 15,-21 1-15,0-1 0,0 0 16,-21 0-16,-1 0 0,1 0 0,0 1 15,21-1-15,-21 0 0,21 0 16,0 0-16,0 0 0,0 1 0,0-1 16,21-21-16,0 0 0,0 21 15,1-21-15,-1 0 0,0 0 16,0 0-16,0 0 0,0 0 0,1-21 16,-1 21-16,0-21 0,0-1 0,0 22 15,0-21-15,1 0 0,-22-21 16,0 21-16,0-1 0,0-20 0,0 0 15,0-43 1,-22 64-16,1-21 0,0-1 0,0 22 16,0 0-16,-22 0 0,22 21 0,0 0 15,0 0-15,0 0 16,21 21-16,0 0 0,0 0 16,0 0-16,0 1 0,21-1 15,0-21-15,0 0 0,0 0 16,1 0-16,-1 0 0</inkml:trace>
  <inkml:trace contextRef="#ctx0" brushRef="#br1" timeOffset="-189679.98">7683 13420 0,'22'-21'16,"-44"42"-16,44-64 0,-22 22 0,0 0 0,0 0 16,0 0-1,-22 21-15,1 0 16,21 21-16,-21 0 0,21 0 0,0 0 15,0 22-15,-21-22 0,21 21 16,0 1-16,-21-1 0,21 0 0,-21 1 16,21-22-16,0 21 0,-22 0 15,1 1-15,21-22 0,-21 0 16,21 21-16,0-20 0,-21-1 0,21 0 16,-21 0-16,21-42 31,0 0-16,0 0-15,0-1 0,21 1 0,0 0 16,-21-21-16,21 21 0,0-1 16,1-20-16,20 21 0,-21-21 0,0 20 15,22 1-15,-22 0 0,21-21 0,-21 21 16,22 21-16,-22-22 0,0 22 16,21 0-16,-21 0 0,1 0 15,-22 22-15,-22-1 16,1 0-16,0 0 15,0-21-15,-21 21 0,20 0 16,-20-21-16,21 22 0,-21-22 0,20 0 16,1 21-16,0-21 0,0 0 15,0 0-15,21 21 16,0 0 0,0 0-16,0 0 15,0 1-15,0-1 16,21 0-16,-21 0 0,21 0 15,-21 0-15,0 1 0,21-1 0,-21 0 16,0 0-16,21 0 16,1-21-16,-22 21 15,21-21-15,0 0 0,0 0 16,0 0-16,0 0 0,1 0 16,-1 0-16,0-21 0</inkml:trace>
  <inkml:trace contextRef="#ctx0" brushRef="#br1" timeOffset="-189441.9">8107 13864 0,'0'0'0,"21"0"47,0 0-47,-21-21 16,21 21-16,0 0 15,-21-21 1,-21 21-1,0 0 1,0 0-16,0 0 16,0 21-16,21 0 15</inkml:trace>
  <inkml:trace contextRef="#ctx0" brushRef="#br1" timeOffset="-188008.9">9059 13504 0,'0'-21'0,"0"0"0,-21 0 16,-21 21-16,21 0 0,-22 0 16,22 0-16,-21 0 0,21 0 0,-22 0 15,1 0-15,0 21 0,20 21 0,-20-20 16,0-1-16,21 21 0,-22 0 16,22 1-16,0-1 0,0 0 15,0-20-15,-1 20 0,22 0 0,0 1 16,0-22-16,0 0 0,0 21 15,0-21-15,0 1 0,22-1 0,20-21 16,-21 21-16,21-21 0,1 0 0,-1 0 16,0 0-16,22 0 0,-22 0 15,64 0-15,-42-21 0,-22 0 16,21-1-16,-20 1 0,-1 0 0,0-21 16,-20 21-16,20-1 15,-21-20-15,0 21 0,0-21 0,1 20 0,-22 1 16,21 0-16,-21 0 15,-21 21 1,-1 0-16,1 21 0,0 0 16,0-21-16,0 21 0,0 22 15,-1-22-15,22 0 0,-42 43 16,42-43-16,0 0 0,0 0 0,0 0 16,0 0-16,0 1 0,21-22 15,0 21-15,1-21 0,-1 0 0,21 0 16,-21 0-16,22 0 0,-1 0 0,-21 0 15,21 0-15,1 0 0,-22 0 16,21-21-16,-21-1 0,1 1 0,-1 0 16,-21 0-16,0 0 0,0 0 0,0-1 15,0 1-15,-21 0 16,-1 0-16,-20 0 0,21-22 0,0 43 16,-43-42-16,43 42 15,0-21-15,0 21 0,0 0 0,21-21 16,0 0-16,21 21 15,0 0-15,0-22 16,0 22-16,22 0 0,-1-21 0,-21 21 16,21 0-16,1 0 0,20 0 15,-20 0-15,-1 0 0,0 21 16,1 1-16,-22-22 0,63 63 16,-62-42-16,-1 0 0,-21 22 15,0-22-15,0 0 0,0 0 16,0 0-16,0 1 0,0-1 0,0 0 15,0 0-15,-21 0 0,-1 0 16,1-21-16,21 22 16,-21-22-1,0 0 1,21-22-16,0 1 0,0 0 16,0-21-16,0 21 0,0-1 15,21-20-15,0 21 0,-21-21 16,21 20-16,1-20 0,-1 21 15,0-21-15,0 20 0,21 1 0,-20 0 16,20 0-16,0 0 0,-21 21 16,22 0-16,-22 0 0,21 0 15,-21 0-15,1 21 0,-1 0 0,0 0 16,0 0-16,0 1 0,0 20 0,1-21 16,-22 0-16,0 22 0,0-22 0,0 21 15,0-21-15,0 0 0,0 1 16,0-1-16,0 0 0,0 0 0,0 0 15,-22-21 1,1 0 0,21-21-1,0 0-15,0 0 0,0 0 0,0-1 16,0 1-16,21-21 0,1 21 16,-1-22-16,0 1 0,0 0 0,0 21 15,0-22-15,22 1 0,-22 21 0,21 0 16,-21 21-16,22 0 0,-22 0 15,0 0-15,0 0 0,0 21 0,1 0 16,-22 21-16,21-21 0,-21 1 16,0 20-16,0 0 0,0-21 0,0 22 15,0-22-15,0 21 0,0-21 16,0 1-16,0-1 0,-21 0 0,-1 0 16,22 0-16,-21 0 0,0-21 15,21 22-15,-21-22 0,42 0 31,0 0-31</inkml:trace>
  <inkml:trace contextRef="#ctx0" brushRef="#br1" timeOffset="-187797.99">11515 14012 0,'0'43'31,"0"-22"-31,-22-21 0,22 21 16,-21-21-16,0 21 0,0 0 0,0 1 16,0-22-16,-1 21 0,1 0 15,0 0-15,0-21 0,-21 21 0,20-21 16,1 0-16,0 21 0,0-21 16</inkml:trace>
  <inkml:trace contextRef="#ctx0" brushRef="#br1" timeOffset="-186929.06">13039 13949 0,'0'0'15,"127"-42"1,-106 20-16,0 22 0,0-21 16,0 0-16,22 0 0,-43 0 15,21 0-15,0-1 0,-21 1 0,0 0 16,0-42-16,0 41 0,-21 1 16,0 0-16,-1 0 0,1 0 15,-21 21-15,0 0 0,-1 0 0,1 0 16,0 0-16,-1 21 15,-20 0-15,20 0 0,1 0 0,0 1 16,21-1-16,-22 21 0,22-21 0,0 22 16,0-22-16,21 0 0,0 0 15,0 21-15,0-20 0,0-1 16,21 0-16,0-21 0,0 0 0,0 21 16,22-21-16,-1 0 0,-21 0 15,22 0-15,-1 0 0,0-21 0,22 21 16,-22-21-16,-21 0 0,22 21 15,-1-22-15,-21 1 0,0 0 0,0 0 16,1 0-16,-1 0 0,-21-1 16,0 1-16,0 0 0,0 42 31,-21-21-15,21 21-16,-22 22 0,22-22 15,0 0-15,0 21 0,0 1 0,0-1 16,0 0-16,0 1 0,0-1 0,0 0 15,0 1-15,0 20 0,0 1 16,0-22-16,22 22 0,-22-22 0,0 21 16,0-20-16,0-1 0,0 22 0,-22-22 15,1-21-15,0 21 16,0 1-16,-21-22 0,-1 0 0,1 0 16,0 0-16,-1-21 0,-20 0 0,20 0 15,-20 0-15,-1 0 0,22-21 16,-21 0-16,-1 0 0,22 0 0,-1-22 15,1 1-15,0 0 0,21-1 0,-1 1 16,1 0-16,21-1 0,-21-41 16,21 41-16,0 1 0,21 21 15,22-21-15,-22 20 0,21 1 0,-21 0 16,22 0-16,-1 0 0,0 0 16,22-1-16,-1-20 0</inkml:trace>
  <inkml:trace contextRef="#ctx0" brushRef="#br1" timeOffset="-186253.76">13652 13610 0,'0'21'32,"0"1"-17,0-1-15,0 21 0,0-21 16,0 22-16,0-22 0,-21 0 0,21 21 15,-21-21-15,0 1 0,21 20 0,-21-21 16,21 0-16,0 0 16,0 1-16,0-44 31,0 1-15,0 0-16,21 0 0,0-21 15,-21 20-15,21 1 0,0 0 16,-21-21-16,22 21 0,-1-1 0,0 1 15,0 0-15,0 0 0,22 0 0,-22 21 16,0 0-16,21 0 16,-21 0-16,1 0 0,20 0 0,-21 0 15,0 21-15,0 0 0,1 0 0,-1 0 16,0 1-16,-21-1 0,21 21 16,-21-21-16,0 0 0,0 1 0,0-1 15,0 21-15,0-21 0,0 0 16,0 1-16,-21-22 15,0 21-15,0-21 0,-1 0 16,1 0-16,21-21 16,-21 21-16,21-22 0,0 1 15,0 0-15,0 0 0,21 0 0,0-22 16,1 22-16,20-21 0,-21 0 16,21 20-16,1-20 0,20 21 0,-20-21 15,-1 20-15,0 1 0,1 21 0,-1 0 16,0 0-16,-21 0 0,22 21 15,-22 1-15,0-1 16,0 0-16,-21 0 0,0 0 0,0 22 0,0-22 16,0 21-16,-21 0 15,0-20-15,0 20 0,0-21 0,-1 0 16,1 0-16,0-21 0,21 22 16,0-1-16,-21-21 0,21 21 15,21-21 1,-21-21-16,21 0 15,0 21-15,22-22 0</inkml:trace>
  <inkml:trace contextRef="#ctx0" brushRef="#br1" timeOffset="-185270.77">15303 13695 0,'0'0'0,"0"-21"0,0 0 16,0-1-16,-21 1 15,0 0-15,0 21 0,-21 0 0,20-21 16,-20 21-16,-21 0 16,20 21-16,1 0 0,0 0 15,-1 1-15,22-1 0,-21 21 0,21-21 16,-1 22-16,-20-1 0,21-21 16,21 21-16,0-20 0,0 20 0,0-21 15,0 0-15,0 0 0,0 1 0,0-1 16,21 0-16,0-21 0,0 0 15,1 0-15,20 0 0,-21 0 0,0 0 16,22 0-16,-22 0 0,21 0 0,-21-21 16,0 0-16,22-1 0,-22 1 15,0-21-15,0 21 0,0 0 0,1-22 16,-1 22-16,0-21 0,-21 21 0,21-22 16,-21 22-16,21 0 0,-21 0 15,0 42 16,-21-21-31,21 21 0,-21 0 16,0 0-16,21 22 0,0-22 0,-21 0 16,-1 21-16,22-20 0,0-1 15,0 0-15,0 21 0,0-21 0,0 1 16,0-1-16,0 0 0,22 0 16,20-21-16,-21 0 0,0 0 15,22 0-15,-22 0 0,21 0 0,0 0 16,-20 0-16,20-21 0,-21 21 0,21-21 15,-20 0-15,-1-1 0,0 1 16,0 0-16,0-21 0,0 21 16,22-43-16,-43 43 0,21 0 15,-21 0-15,0-1 16,0 44 0,-21-1-1,21 0-15,0 0 0,-21 0 0,21 0 16,-43 64-16,43-64 15,0 0-15,0 1 0,0-1 16,0 0-16,0 21 16,21-21-16,1-21 0,-1 22 0,21-22 0,-21 0 15,0 0-15,1 0 0,20 0 16,-21 0-16,0 0 0,22-22 16,-22 1-16,0 0 0,64-64 15,-64 64-15,21-21 16,-21 0-16,0-22 0,1 22 0,-1-85 15,0 84-15,0-20 0,0 21 16,-21-1-16,0 1 0,0 21 16,0-22-16,0 22 0,0 0 15,-21 42 1,0 0 0,21 1-16,-21 20 0,0 0 0,-1 1 15,22-1-15,-21 0 0,0 1 0,21 20 16,0-21-16,-21 1 15,0-1-15,21 0 0,-21 1 0,21-1 16,0-21-16,0 22 0,0-22 0,0 0 16,0 0-16,0 0 0,21 0 15,0-21-15,21 22 0,1-22 16,-22 0-16,21 0 0,-21 0 0,22 0 16,-22-22-16,63 1 15,-62 0-15,-1 0 0,21 0 0,-21 0 16,0-1-16,1 1 0</inkml:trace>
  <inkml:trace contextRef="#ctx0" brushRef="#br1" timeOffset="-184976.96">15790 13631 0,'0'0'0,"21"0"32,1 0-32,-1 0 15,21 0-15,-21 0 0,-21-21 16,21 21-16,-21-21 0,22 21 16,-22-21-16,0 0 0,-22 21 15,1-21-15,0 21 0,0 0 16,0 0-16,0 0 0,-1 21 15,22 0-15,0 0 16,0 0-16,0 0 16,22-21-16</inkml:trace>
  <inkml:trace contextRef="#ctx0" brushRef="#br1" timeOffset="-184448.93">17293 13801 0,'-21'0'31,"21"-21"32,-21 21-16,0 0-47,21 21 0,-22-21 15,1 21 1,42-21 46,1-21-46,-1 21-16</inkml:trace>
  <inkml:trace contextRef="#ctx0" brushRef="#br1" timeOffset="-183189.99">17928 13547 0,'0'0'0,"0"-21"32,-21 21-32,0 0 15,0 0-15,21 21 0,-22-21 0,1 21 16,0 21-16,0-21 0,0 1 0,0 20 15,-1-21-15,1 21 0,0-20 16,21-1-16,0 21 0,-21-21 0,21 43 16,0-43-16,0 0 15,21 0-15,0 0 16,22 1-16,-22-22 0,21 21 16,-21-21-16,22 0 0,-1 0 0,0 0 15,1 0-15,-1 0 0,0 0 16,1-21-16,-1-1 0,0 1 0,1 0 15,-22 0-15,21 0 0,0 0 16,-20-1-16,-1-20 0,0 21 0,0-21 16,0 20-16,-21-41 15,0 42-15,0 0 0,-21 21 16,0 0 0,0 21-16,0 0 0,-1 0 15,1 0-15,0 0 0,-21 43 16,21-43-16,-1 21 0,22-20 15,0-1-15,0 0 0,-21 0 16,21 0-16,0 0 0,0 1 0,0-1 16,21-21-16,-21 21 0,22-21 0,-1 0 15,0 0-15,0 0 0,0 0 16,0 0-16,1 0 0,-1 0 0,0-21 16,0 21-16,-21-21 0,0-1 0,0 1 15,0 0-15,0 0 0,0 0 16,0 0-16,0-1 0,0-20 15,-21 21-15,-21-21 0,20 20 16,1 1-16,21 0 0,0 0 16,-21 21-16,21-21 0,0 0 15,21 21 1,0-22-16,1 22 0,20-21 0,-21 21 16,21 0-16,1 0 0,-22 0 0,21 0 15,1 0-15,-22 0 0,21 21 16,-21 1-16,0-1 0,1 0 0,-1 0 15,0 0-15,-21 0 0,0 1 16,0-1-16,0 21 0,0-21 16,0 22-16,0-22 0,-21 0 15,21 0-15,-21 0 0,21 0 16,0 1-16,0-1 0,-22-21 16,22 21-16,-21-21 31,21-21-16,0 0-15,0-1 0,0 1 16,0 0-16,0 0 0,0-21 16,21 20-16,1 1 0,-1-21 0,0 0 15,0 20-15,0-20 0,0 21 16,1-21-16,41-1 16,-42 22-16,0 0 0,22 0 0,-22 21 15,0 0-15,21 0 0,-20 0 16,-1 21-16,0 0 0,0 0 0,0 0 15,0 22-15,1-22 0,-22 21 16,21-21-16,-21 22 0,0-22 0,0 21 16,0-21-16,0 1 0,0-1 0,0 0 15,-21 0-15,-1 0 0,1-21 16,0 21-16,0-21 16,21-21 15,0 0-31,0 0 0,21 0 15,0 0-15,0-22 0,1 22 16,-1-21-16,21-1 0,-21 22 16,22-21-16,-1 0 0,21-22 15,-20 43-15,-1 0 0,0 0 16,1 21-16,-1 0 0,0 0 0,1 0 16,-22 21-16,0 0 0,0 0 0,-21 0 15,0 22-15,0-22 0,0 21 16,0-21-16,0 22 0,0-22 0,-21 21 15,0-21-15,0 0 0,21 1 0,-21-1 16,-1 0-16,1 0 16,0-21-16,0 21 0,0-21 0</inkml:trace>
  <inkml:trace contextRef="#ctx0" brushRef="#br1" timeOffset="-183005.22">20024 14012 0,'-22'22'32,"1"-22"-17,0 0-15</inkml:trace>
  <inkml:trace contextRef="#ctx0" brushRef="#br0" timeOffset="-173280.89">1016 6604 0,'-21'-21'0,"42"42"0,-63-42 0,20 21 0,1 0 15,0 0-15,0 0 16,0 0 0,42 0 15,0 0-31,0 0 0,0 0 16,1 0-16,20 0 0,-21 0 0,21 0 15,1 0-15,-1 0 0,0 0 16,22 0-16,-1 0 0,1 0 0,-1 0 15,22 0-15,-21 0 0,20 0 16,1 21-16,0-21 0,-1 0 0,1 0 16,21 0-16,0 0 15,-1 21-15,1-21 0,0 0 0,0 0 16,0 0-16,0 21 0,21-21 16,84 0-16,-84 0 0,-21 22 15,127-22-15,-127 0 0,0 21 16,-1-21-16,1 0 0,21 0 15,-21 21-15,21-21 0,-21 0 0,21 0 16,106 0-16,-127 0 16,21 21-16,0-21 0,0 0 0,0 0 15,0 0-15,0 0 0,0 0 16,0 0-16,0 0 0,0 0 16,0 0-16,0 0 0,0 0 0,0 0 15,0 0-15,-22 0 0,1 0 0,21 0 16,-21 0-16,21 0 0,0 21 15,-21-21-15,21 0 0,0 0 0,-21 0 16,21 0-16,-21 0 0,21 0 0,0 0 16,-22 0-16,22 0 0,0 0 15,-21 0-15,21 0 0,-21 0 0,21 0 16,-21 0-16,21-21 0,0 21 0,-21 0 16,21 0-16,-21-21 0,-1 21 15,22 0-15,-21 0 0,0-21 0,0 21 16,0 0-16,0 0 0,-22 0 15,22-21-15,-21 21 0,-1 0 16,-20 0-16,-1 0 0,1 0 0,-22 0 16,1 0-16,-22 0 0,0 0 15,0 0-15,-21 21 32,-21-21-17,0 0-15,0 0 0,-1 0 0,-20 0 16</inkml:trace>
  <inkml:trace contextRef="#ctx0" brushRef="#br0" timeOffset="-172231.66">317 15050 0,'0'0'0,"-42"0"0,0 0 0,21 0 16,-22 21-16,22-21 15,0 0-15,0 0 0,0 0 0,21 21 0,-22-21 16,44 0 15,20 0-31,0 0 0,1 0 0,-1 0 16,21 0-16,1 0 0,-22-21 15,22 21-15,-1 0 0,-20-21 16,20-1-16,-21 22 0,1 0 16,20 0-16,-42-21 0,22 21 15,-22 0-15,0 0 0,0 0 0,-42 0 31,0 0-31,0 21 16,-22-21-16,22 0 0,0 0 16,-21 22-16</inkml:trace>
  <inkml:trace contextRef="#ctx0" brushRef="#br0" timeOffset="-171973.78">635 15050 0,'0'0'0,"-21"0"15,0 0-15,-1 0 0,1 21 16,21 0-16,-21-21 0,21 21 16,-21 21-16,21-20 0,0 20 15,-21 0-15,0 43 0,21-43 16,-22 22-16,22-22 0,0 0 16,0 1-16,0-1 0,-21 0 15,21 1-15,0-22 0,0 21 16,-21-21-16,21 1 0,0-1 0,0 0 15,0 0-15,21-21 16,0 0 0,-21-21-16,22 0 0,-1 0 0</inkml:trace>
  <inkml:trace contextRef="#ctx0" brushRef="#br0" timeOffset="-171324.61">783 15515 0,'0'21'32,"21"-21"-32,0 0 15,1 0-15,-1 0 16,0 0-16,0 0 0,0-21 16,0 0-16,1 21 0,-1-21 0,-21 0 15,0 0-15,0-1 16,0 1-16,0 0 0,0 0 0,0 0 0,-21 21 15,-1 0 1,1 0-16,0 0 0,0 21 16,0 0-16,0 0 0,21 0 15,-22 1-15,1 20 0,0-21 16,0 21-16,21 1 0,0-22 0,0 21 16,0-21-16,0 1 0,0-1 15,0 0-15,0 0 0,21 0 0,0-21 16,0 0-16,1 0 0,-1 0 15,21 0-15,-21 0 0,22 0 16,-1-21-16,43 0 0,-43 0 16,0 0-16,1-22 0,-1 22 15,0-21-15,22-22 0,-22 43 16,-21-21-16,-21 21 16,0-1-16,0 1 0,-21 21 31,0 21-31,0 1 0,0-22 15,-1 42-15,1-21 0,21 0 0,0 0 16,0 1-16,0-1 0,0 0 16,0 0-16,21 0 0,1 0 0,-1 1 15,0-1-15,0-21 0,21 42 16,-20-42-16,-22 21 16,0 0-16,-22-21 15,1 22-15,-21-22 0,21 0 16,-22 0-16,1 0 0,0 21 0,-1-21 15,22 0-15,0 0 16,0 0-16,0 0 0,21-21 16,0-1-16,21 22 15,0-21-15,0-21 0,22 21 16,-22 0-16</inkml:trace>
  <inkml:trace contextRef="#ctx0" brushRef="#br0" timeOffset="-171064.52">1926 15028 0,'-21'0'31,"0"0"-31,21 22 0,-21-1 16,-1 21-16,22 0 0,-21 1 15,0-1-15,21 0 0,-21 1 0,0-1 16,21 22-16,-21-22 0,-1 0 15,22 1-15,-21-1 0,21-21 0,0 21 16,0-20-16,0-1 0,0 0 16,0 0-16,21-21 0,1 0 15,-1 0-15,0 0 16,0-21-16,0 21 0,0-21 0,1 0 16</inkml:trace>
  <inkml:trace contextRef="#ctx0" brushRef="#br0" timeOffset="-170889.62">1503 15367 0,'0'0'15,"21"0"1,0 0-16,0 0 16,22 0-16,-1 0 0,-21-21 15,21 21-15,1-21 0,-1 0 16,0-1-16,1 1 0,-1 0 0,0 0 15</inkml:trace>
  <inkml:trace contextRef="#ctx0" brushRef="#br0" timeOffset="-170229.87">2857 14901 0,'0'0'0,"22"0"0,-22-21 16,-22 42 15,1 1-31,0-1 0,0 21 16,0 0-16,0 1 0,-1 20 16,1 1-16,-42 42 15,42-43-15,-1-21 0,1 22 0,0-22 16,0 1-16,0-22 0,21 21 15,-21-21-15,21 0 0,0 1 0,21-44 32,0 1-17,0 0-15,0 0 0,0-21 16,1-1-16,-1 1 0,0 0 0,0-22 16,21 22-16,-20-22 15,-1 1-15,0-1 0,0 1 0,-21 20 0,21 1 16,-21 0-16,21 21 0,-21-1 15,22-20-15,-22 63 16,0 0 0,0 22-16,0-22 0,0 21 0,21 1 15,-21 20-15,0-21 0,0 22 16,0-22-16,0 1 0,0 20 0,0-21 16,0 1-16,0-22 0,0 21 15,21 1-15,-21-22 0,0 0 0,21 0 16,-21 0-16,0 0 15,0-42 1,0 0 0,-21 0-16</inkml:trace>
  <inkml:trace contextRef="#ctx0" brushRef="#br0" timeOffset="-169077.09">2519 15473 0,'0'0'15,"-21"0"-15,-1 0 0,44 0 31,-1 0-15,0 0-16,0 0 0,21 0 16,1-21-16,-1 0 0,22-1 0,-22 1 15,0 0-15,22 0 0,-22 0 16,0 0-16,1-22 0,-1 22 16,-21 0-16,22 0 0,-22 0 0,0 21 15,-21 21 16,0 0-31,-21 0 0,21 21 0,-21-20 16,-1 20-16,22-21 0,-21 21 16,21 1-16,0-22 0,0 21 0,0-21 15,0 1-15,0-1 0,0 0 16,0 0-16,0 0 0,21-21 16,1 21-16,-1-21 0,21 0 15,-21 0-15,0 0 0,22-21 0,-1 0 16,-21 21-16,22-21 0,-1 0 15,-21-22-15,21 22 0,-20-21 16,-1 21-16,0-22 0,0 1 0,0 21 16,-21-21-16,21 20 0,-21-20 15,0 21-15,0 0 0,-21 42 32,0-21-32,21 21 0,-21 21 15,0-20-15,0 41 16,-1-21-16,22-20 0,0 20 15,0-21-15,0 21 0,0-20 0,0-1 16,0 0-16,0 0 0,0 0 16,22 0-16,-1-21 0,0 0 15,0 0-15,0 0 0,22 0 0,-22 0 16,21-21-16,-21 21 0,22-21 0,-22 0 16,21-21-16,-21 20 0,22-20 15,-22 0-15,21-1 0,-21 1 0,0-21 16,1 20-16,-1-20 0,0-1 15,0 22-15,-21 0 0,0-22 0,0 22 16,0 21-16,21-1 0,-21 1 16,0 0-16,0 0 0,0 42 15,0 0 1,-21 0-16,21 1 0,-21 20 16,21 0-16,0 1 0,-21-1 0,0 21 15,21-20-15,-22-1 0,22 0 16,0 1-16,0-1 0,-21 0 0,21 1 15,0-1-15,0-21 0,0 0 16,0 1-16,0-1 0,0 0 0,21 0 16,1-21-16,-1 0 15,0 0-15,0 0 0,0 0 0,22-42 16,-1 21-16,-21-1 16,0 1-16,22-21 0,-22 21 0,0 0 15,21-43-15,-21 22 0,1 21 16,-1-1-16,-21 1 15,0 0-15,0 42 32,-21 0-32,-1-21 0,1 22 0,21-1 15,0 0-15,-21 0 0,0 21 16,21-20-16,0-1 0,-21 0 0,21 0 16,0 0-16,0 0 0,0 1 15,21-1-15,0 0 0,0-21 0,0 21 16,1-21-16,20 0 0,21 0 15,-20 0-15,-22 0 0,21-21 16,1 21-16,-1-21 0,21-43 16,-41 43-16,-22 0 15,0 0-15,0-22 0,0 22 16,0-63-16,-22 62 0,1-20 16,-21 21-16,21 0 0,0 0 15,-43-1-15,22 22 0,21 0 16,-1 0-16,-20 0 0,21 22 15,0-1-15,0-21 0,-1 21 0,1 0 16,0 0-16,21 0 16,0-42 15</inkml:trace>
  <inkml:trace contextRef="#ctx0" brushRef="#br0" timeOffset="-168897.39">3810 15113 0,'21'0'31,"0"0"-31,22 0 0,-22-21 16,21 21-16,0-21 0,-20 21 16,20 0-16,0-21 0,22 21 0,-22 0 15,0-22-15,1 1 0,-1 21 16,0 0-16,1 0 0</inkml:trace>
  <inkml:trace contextRef="#ctx0" brushRef="#br0" timeOffset="-167995.8">4847 15155 0,'21'-42'31,"-21"21"-31,21 21 0,1 0 16,-1 0-1,0 21-15,0 0 0,-21 0 0,21 1 16,0-1-16,1 0 0,-22 21 15,0-21-15,0 22 0,21-22 0,-21 21 16,0-21-16,0 1 0,0 20 16,0-21-16,0 0 0,0 0 0,0 1 15,-21-1-15,21 0 16,-22-21-16,22-21 16,0 0-16,0-1 15,0 1-15,0 0 0,0 0 16,0 0-16,0-22 0,22 22 15,-22-21-15,21 0 0,0 20 16,0-20-16,0 21 0,0 0 0,1-22 16,-1 22-16,0 21 0,0-21 15,0 21-15,0 0 0,1 0 0,-1 21 16,0 0-16,0 1 0,-21-1 0,0 0 16,0 21-16,0 1 0,0-22 15,0 21-15,0-21 0,0 22 0,0-22 16,0 21-16,0-21 0,0 0 15,0 1-15,0-1 0,-21-21 0,21 21 16,0-42 15,0 0-31,0-1 0,0 1 16,21 0-16,0-21 0,0-1 16,1 22-16,-1-21 0,0 0 0,21-1 15,-21 1-15,22 0 0,-1-1 16,43-20-16,-22 42 0,-20 21 15,-1 0-15,0 0 0,1 0 16,-22 21-16,0 0 0,0 0 0,0 0 16,-21 106-16,0-84 15,0-1-15,-21 0 0,0 1 16,0-22-16,0 21 0,-1-21 16,1 0-16,0 1 0,21-1 15,0 0-15,0-42 31,21 0-31,0 21 0,1-22 16,-1 1-16</inkml:trace>
  <inkml:trace contextRef="#ctx0" brushRef="#br0" timeOffset="-167513.37">6456 15240 0,'0'-21'15,"0"42"-15,21-63 0,-21 21 0,0-1 16,0 1-16,0 0 15,0 0-15,-21 0 0,0 21 16,-1-21-16,1 21 0,0-22 0,0 22 16,0 0-16,0 22 15,-1-1-15,1 0 0,0 0 0,0 21 16,0-20-16,0 20 0,21 0 0,0 1 16,-22-1-16,1 21 15,21-20-15,0-22 0,0 0 0,0 0 16,0 0-16,0 1 0,21-22 15,1 0-15,-1 0 0,21 0 16,-21 0-16,0 0 0,1-22 16,-1 22-16,0-21 0,0 0 15,0 0-15,0-21 0,1 20 0,-1 1 16,0-21-16,0 0 0,-21 20 16,0-62-16,0 63 0,21-22 15,-21 1-15,0 63 31,0 0-31,0 22 0,0-22 16,0 21-16,-21-21 0,21 22 16,0-22-16,0 21 0,0-21 0,0 0 15,0 1-15,0-1 0,0 0 16,0 0-16,21-21 0,0 21 16,1-21-16,-1 0 0,0 0 15,0 0-15,0-21 16,0 0-16,22 0 0,-22 0 0,21-1 15,-21-20-15</inkml:trace>
  <inkml:trace contextRef="#ctx0" brushRef="#br0" timeOffset="-167265.16">7091 14817 0,'0'-21'0,"0"42"0,0-64 0,0 22 0,-21 21 16,-1 21-1,1 1-15,0-1 16,0 21-16,0 0 0,0-20 15,-1 20-15,1 0 0,0 22 0,21-22 16,-21 0-16,0 22 0,0-22 16,-1 1-16,1 41 0,21-63 15,-21 22-15,21-22 0,0 0 16,0 0-16,0 0 0,0 1 16,21-22-16,0 0 0,22 0 15,-22-22-15,0 22 0,21-21 16,1-21-16,-22 21 0,21 0 0</inkml:trace>
  <inkml:trace contextRef="#ctx0" brushRef="#br0" timeOffset="-167031.65">7366 15092 0,'0'-42'16,"-21"63"15,0 0-31,-1 0 16,22 0-16,-21 0 0,0 22 0,21-22 15,-21 21-15,21-21 0,-21 22 16,21-22-16,-21 21 0,21-21 0,0 1 16,0-1-16,0 0 0,0 0 0,0 0 15,0 0-15,21-21 16,0 0-16,0 0 16,0 0-16,22 0 0,-22-21 15,21 0-15,-21 0 0,22 0 0,-22 0 16</inkml:trace>
  <inkml:trace contextRef="#ctx0" brushRef="#br0" timeOffset="-166357.96">7683 15198 0,'22'-21'16,"-22"-1"-16,-43 128 0,64-169 0,22 20 0,-43 22 0,-21 21 15,-1 21 1,1 1-16,21-1 0,-21 0 0,0 0 16,0 21-16,0-20 0,21-1 15,0 21-15,-22-21 0,22 0 0,0 22 16,0-22-16,0 0 15,0 0-15,0 0 0,22-21 16,-22 22-16,21-22 0,0 0 16,21 0-16,-21 0 0,1 0 15,-1 0-15,-21-22 0,21 22 0,0-21 16,-21 0-16,21 0 0,-21 0 16,0 0-16,0-1 0,0 1 0,0 0 15,0-21-15,0 21 0,0-22 0,0 1 16,0 21-16,0-22 0,0 22 15,0 0-15,21 0 0,1 0 0,-1 21 16,0-21-16,21 21 0,1-22 16,-22 22-16,0 0 0,21 0 15,-21 0-15,22 22 0,-22-1 0,0 0 16,21 0-16,-20 0 0,-1 0 16,0 1-16,-21 20 0,0-21 0,21 0 15,-21 22-15,0-22 0,0 0 0,0 21 16,0-21-16,0 1 0,0-1 15,-21 0-15,21 0 0,-21 0 16,0-21 0,21-21-1,0 0-15,0 0 16,0 0-16,0-22 0,21 22 16,-21-21-16,21 21 0,0-22 15,0 1-15,0 0 0,22-1 16,-22 22-16,0-21 0,21 21 0,-20-1 15,20 22-15,-21 0 0,0 0 0,22 0 16,-22 0-16,0 0 0,0 22 16,-21 20-16,0-21 0,0 21 0,0-20 15,0 20-15,0-21 0,0 21 16,0 1-16,0-22 0,-21 21 0,21-21 16,-21 1-16,0 20 0,21-21 0,-22-21 15,22 21-15,-21 0 0,21 1 16,-21-22-1,21-22 1,0 1-16,0 0 16,0 0-16</inkml:trace>
  <inkml:trace contextRef="#ctx0" brushRef="#br0" timeOffset="-166161.1">8149 14817 0,'0'0'0,"-21"0"0,0 0 16,0 0-16,-1 0 0,1 0 16,0 0-1,0 0 32,0 0-47</inkml:trace>
  <inkml:trace contextRef="#ctx0" brushRef="#br0" timeOffset="-165965.06">6816 14965 0,'-22'21'15,"44"-42"-15,-22 42 16,21-21-16,0 0 0,21 0 0,-21 0 15,22 0-15,-1 0 0,64 0 16,-64 0-16,1 0 0,62 0 16,-62 0-16,20 0 15,-20-21-15</inkml:trace>
  <inkml:trace contextRef="#ctx0" brushRef="#br0" timeOffset="-165217.95">9207 15198 0,'0'0'0,"-21"0"0,0 0 0,21-21 15,21 21 1,22 0-16,-22 0 16,21 0-16,0 0 0,1 0 15,-1 0-15,85 0 0,-63 0 16,-1 0-16,22 0 16,-22 0-16,1 0 0,20 0 0,-20 0 15,-1 0-15,-20 0 0,20 0 16,-20 0-16,-22 0 0,21 0 0,-21 0 15,-21-22-15,0 1 16,-21 21-16,0-21 16,0 21-16,-22-21 0,1 0 0,0 21 15,-1-21-15,1 21 0,21 0 16,-21-22-16,20 22 0,1 0 0,0-21 16,0 21-16,21-21 15,21 21 1,0 0-16,0 0 0,22 0 15,-22 0-15,21 0 0,1 0 0,-22 21 16,21-21-16,-21 0 0,22 21 16,-22-21-16,0 22 0,0-1 0,0-21 15,-21 21-15,0 0 0,0 0 16,0 0-16,-21 1 0,0-1 16,-21 0-16,-1 21 0,1-21 0,0 1 15,-22-1-15,22 0 0,-1 0 16,1 0-16,0 0 0,-1 1 0,22-1 15,0 0-15,0 0 0,0 0 16</inkml:trace>
  <inkml:trace contextRef="#ctx0" brushRef="#br1" timeOffset="-160749.25">11134 14817 0,'0'0'0,"0"-21"0,-22-1 0,1 1 16,0 0-16,21 0 0,-21 21 16,21-21-16,0 0 15,0 42 1,0 0-16,0 0 15,0 0-15,-21 22 0,21-1 16,0 0-16,-21 1 0,21-1 0,-22 0 16,1 22-16,0-22 0,21 22 15,-21-22-15,0 0 0,0 22 0,-1-43 16,1 21-16,21 1 0,-21-22 16,0 0-16,21 0 0,0 0 15,-21-21-15,21-21 16,0 0-16,0 0 15,0 0-15,0-22 0,0 22 16</inkml:trace>
  <inkml:trace contextRef="#ctx0" brushRef="#br1" timeOffset="-160468.4">10837 14901 0,'0'-42'0,"0"-43"16,0 339-16,0-381 0,0-21 0,0 127 15,0 0-15,21 0 0,1 0 16,41-22-16,-21 22 15,22 21-15,-22-21 0,22 21 0,-22 0 16,22 0-16,-22 21 0,0 0 16,1 0-16,-22 1 0,0 20 0,-21-21 15,0 21-15,0 1 0,-21-22 16,0 21-16,-22 1 0,-20-22 0,20 21 16,-20-21-16,-1 22 0,22-22 0,0 21 15,-1-21-15,1 0 0,21 1 16,0-22-16,0 21 0,42-21 31,0 0-31,0 0 0,0 0 0,22-21 16,-22-1-16,0 22 0,21-21 15</inkml:trace>
  <inkml:trace contextRef="#ctx0" brushRef="#br1" timeOffset="-160112.62">11345 15155 0,'0'0'0,"0"22"0,0-1 0,-21-21 0,21 21 0,0 0 16,-21-21-16,21 21 16,21-21-1,0-21-15,22 0 16,-22 0-16,0 0 0,0-1 16,21 1-16,-20 0 0,-1 0 0,-21 0 15,0 0-15,0-1 0,0 1 16,-21 21-1,-1 0-15,1 21 0,0-21 16,0 22-16,0 20 16,0-21-16,-1 0 0,1 22 0,21-22 15,-21 21-15,21-21 0,0 22 0,0-22 16,0 0-16,0 0 0,0 0 16,21 0-16,0 1 0,-21-1 0,22-21 15,-1 0-15,0 21 0,0-21 16,0 0-16,0 0 0,1 0 0,-1 0 15,0-21-15,0 0 0,0-1 0,0 1 16,1 0-16,-1-21 0</inkml:trace>
  <inkml:trace contextRef="#ctx0" brushRef="#br1" timeOffset="-159789.28">11790 15092 0,'21'-42'16,"-63"105"-16,84-148 0,-63 149 0,63-128 0,-42 43 15,21 21-15,0 0 16,1 0-16,-1 0 0,0 0 15,0 0-15,0 0 0,22 0 0,-1 21 16,-21 1-16,21-1 0,-20 0 16,20 0-16,-21 0 0,0 22 0,-21-1 15,0-21-15,0 21 0,0-20 0,0 20 16,-21-21-16,0 0 0,-21 0 16,20 1-16,1-1 0,0 0 0,21-42 31,0 0-16,0-1-15,0 1 0,0 0 0,0 0 16,21-21-16,0 20 0,1-20 16,-1 21-16,0-21 0,0 20 0,0 1 15,0 0-15,1 0 0,-1 0 0,0 0 16,0 21-16,0 0 0,0-22 16,1 22-16,-1 0 0,0 0 15,0 0-15</inkml:trace>
  <inkml:trace contextRef="#ctx0" brushRef="#br1" timeOffset="-158816.29">12509 15282 0,'0'0'16,"22"0"-16,-1 0 0,0 0 16,0 0-16,0-21 15,0 0-15,22 0 0,-22 0 0,0 0 16,21-1-16,-20-20 0,20 21 0,-21-21 15,0 20-15,22-20 0,-43 21 16,21-21-16,0 20 0,-21-20 0,21 21 16,-21-21-16,0 20 0,0 1 15,0 0-15,-21 21 16,0 0-16,0 0 16,21 21-16,-22 22 0,22-22 15,-21 21-15,0-21 0,21 22 16,-21 20-16,0-21 0,0 22 0,-1-1 15,1 1-15,0-1 0,0 1 16,0 21-16,-22-22 0,22 1 0,0 20 16,0 1-16,-21-22 0,20 22 0,1 0 15,0-1-15,0 1 0,0-21 16,21-1-16,-21 1 0,21-1 0,0-21 16,0 1-16,0-1 0,0 0 15,0-20-15,21-1 0,0-21 16,0 0-16,0 0 0,22 0 0,-1 0 15,0-21-15,1-1 0,-1 1 16,0-21-16,64-22 0,-64 22 16,1 0-16,-22-22 0,21 22 0,-21-22 15,-21 1-15,0-1 16,0-41-16,-63-22 0,42 84 16,-22 1-16,1 0 0,0-1 0,-1 22 15,1-21-15,0 21 0,-1-1 16,22 1-16,0 0 0,0 21 15,0-21-15,21 0 0,0 0 16,0-1-16,21 22 16,0-21-16,0 0 0,0 21 0,22-21 15,-1 0-15,0 0 0,1-22 0,-1 22 16,22 0-16,-22-21 0,21 20 16,-20 1-16,-1 0 0,0 0 0,-20 0 15,-1 0-15,21-1 0,-42 1 16,21 0-16,-42 21 31,0 0-15,0 0-16,0 21 0,21 0 15,-22 22-15,22-22 0,-21 0 0,21 21 16,0-20-16,0 20 16,0-21-16,0 0 0,0 22 0,0-22 15,0 0-15,21 0 0,1 0 0,-1-21 16,0 21-16,21-21 0,-21 0 15,1 0-15,20 0 0,-21 0 0,0 0 16,22-21-16,-22 0 0,0 0 16,21 0-16,-21-22 0,1 22 0,-1-21 15,0 0-15,-21-1 0,0 22 0,0-64 16,0 64-16,-21 0 16,0 0-16,-1 0 0,-20 0 0,21 21 15,-21 0-15,20 0 0,-20 0 16,21 0-16,-21 0 0,20 0 0,1 21 15,0 0-15,0 0 0,0 0 16,21 0-16,0 1 0,0-1 0,0 0 16,0 0-16,0 0 0,21 0 15,0 1-15,21-22 0,-20 0 16,20 0-16,-21 0 0,21 0 0</inkml:trace>
  <inkml:trace contextRef="#ctx0" brushRef="#br1" timeOffset="-158432.52">13716 15092 0,'-21'0'0,"42"0"0,-63-21 0,42 0 0,-22 21 0,22-22 15,0 1-15,0 0 16,0 0-16,0 0 16,0 0-16,22 21 0,-1 0 15,0 0-15,21 0 16,-21 0-16,1 0 0,-1 0 0,21 21 15,0 0-15,-20 0 0,-1 21 16,0-20-16,-21-1 0,21 21 16,-21-21-16,0 22 0,0-1 0,0-21 15,-21 0-15,0 0 0,0 1 16,-1-1-16,1 0 0,0-21 16,0 0-16,0 0 0,21-21 15,0 0 1,0-1-16,0 1 15,0-21-15,0 21 0,0 0 0,21-1 16,0-20-16,-21 21 0,21 0 16,0 0-16,1-1 0,-1 22 0,0-21 15,0 0-15,0 21 0,22 0 0,-1-21 16,-21 21-16,21 0 0,1-21 16,-1 21-16</inkml:trace>
  <inkml:trace contextRef="#ctx0" brushRef="#br1" timeOffset="-157181.74">14457 14923 0,'0'0'16,"-21"0"-16,21 21 16,-22-21-16,1 21 15,21 0-15,-21-21 0,21 21 0,0 0 16,0 1-16,0 20 0,-21-21 16,21 0-16,0 0 15,0 22-15,-21-22 0,21 0 0,0 0 16,0 0-16,-21 1 0,21-1 15,0-42 17,0-1-17,0 1-15,0 0 0,0-21 16,0 21-16,0-22 0,0 22 0,21-21 16,0 21-16,0-22 0,-21 22 15,21 0-15,0 0 0,1 0 0,-1-1 16,21 1-16,-21 21 0,0 0 0,1-21 15,-1 21-15,0 0 0,0 0 16,-21 21-16,21-21 0,-21 21 0,21 1 16,-21-1-16,0 0 0,0 21 0,0-21 15,0 1-15,0 20 0,0-21 16,0 21-16,0 1 16,0-22-16,0 0 0,0 0 0,0 0 15,-21-21-15,21 22 16,0-44-1,0 1 1,0 0-16,0 0 0,0 0 0,0 0 16,0-1-16,0-20 0,21 21 0,1-21 15,-1 20-15,0-20 0,0 21 16,0 0-16,0 0 0,1-1 0,20 1 16,-21 0-16,0 21 0,0 0 0,1 0 15,-1 0-15,0 0 0,-21 21 16,21-21-16,-21 21 0,0 1 15,0-1-15,0 0 0,0 21 0,-21-21 16,21 1-16,-21 20 0,21-21 16,0 0-16,0 43 0,0-43 15,0 0-15,0 0 0,21 0 16,0-21-16,0 0 0,0 0 16,1 0-16,-1 0 0,0 0 15,21 0-15,-21 0 0,1-21 0,20 0 16,-21 0-16,0 0 0,22 0 15,-22-1-15,0-20 0,0 21 0,0 0 16,-21-22-16,0 22 0,21 0 16,-21 0-16,0 0 0,0 0 0,0-1 15,-21 22 1,21 22 0,-21-1-16,21 0 0,0 0 15,0 0-15,0 0 0,0 1 0,0-1 16,0 0-16,0 0 0,0 0 15,0 0-15,0 1 0,21-22 0,0 21 16,1-21-16,-1 0 0,0 0 16,0 0-16,21 0 0,-20 0 0,-1 0 15,0 0-15,0 0 0,0-21 0,0-1 16,1 1-16,-1 0 16,0 0-16,-21 0 0,0-22 0,21 22 15,-21 0-15,21 0 0,-21 0 0,0 0 16,0-1-1,0 44 1,0-1-16,-21 0 0,21 0 16,-21 0-16,21 0 0,0 1 15,-21-1-15,0 0 0,21 0 0,-22 0 16,22 0-16,0 1 0,0-1 16,-21-21-16,21 21 15,0-42 16,0 0-31,0-1 0,21 1 16,1-21-16,-1 21 0,-21 0 0,21-1 16,0-20-16,0 21 0,0-21 15,22 20-15,-22 1 0,0 0 0,21 0 16,-20 0-16,-1 21 0,0 0 0,21 0 16,-21 0-16,1 0 0,-22 21 15,21 0-15,-21 0 0,21 0 16,-21 22-16,0-22 0,0 0 0,0 0 15,0 0-15,0 22 0,-21-22 16,0 0-16,21 0 0,0 0 0,-22 1 16,1-1-16,0 0 0,42-42 47</inkml:trace>
  <inkml:trace contextRef="#ctx0" brushRef="#br1" timeOffset="-156609.55">16595 14880 0,'0'0'0,"21"0"0,-21-21 15,0 0-15,-21 21 16,-1 0-16,1 0 0,0 0 16,0 0-16,-21 0 0,20 0 15,-20 21-15,21 0 0,-21-21 0,20 21 16,-20 1-16,21-1 0,0 21 0,0-21 15,21 0-15,0 1 0,0-1 16,0 0-16,0 0 0,0 0 16,21-21-1,0 0-15,0 0 0,0 0 0,0 0 16,1 0-16,-1 0 0,0-21 0,0 0 16,0 21-16,0-21 0,1 0 15,-1-1-15,0 1 0,0 0 0,-21 0 16,21 0-16,0 0 15,1 21-15,-22-22 16,0 44 0,0-1-1,-22 0-15,1 0 0,0 0 16,0 22-16,21-22 0,-21 21 0,0 0 16,-1 1-16,1-1 0,21 0 15,-21 22-15,0-22 0,21 22 0,-21-22 16,0 22-16,21-22 0,-22 21 15,1 1-15,21-22 0,0 22 0,0-1 16,-21 1-16,21-1 0,-21 1 0,21-22 16,0 22-16,-21-22 0,21 43 15,-21-64-15,-1 21 0,1-21 16,0 0-16,0-21 0,0 22 0,0-22 16,-1 0-16,1 0 15,0 0-15,21-22 0,-21 1 16,0 21-16,21-21 0,0 0 0,0 0 15,0 0-15,0-22 0,0 22 16,-21-21-16,21-1 0,0 1 0,0 0 16</inkml:trace>
  <inkml:trace contextRef="#ctx0" brushRef="#br1" timeOffset="-156397.58">15642 14732 0,'0'0'16,"-21"0"-16,0 0 0,0 0 0,-1 0 15,1 0-15,42 0 63</inkml:trace>
  <inkml:trace contextRef="#ctx0" brushRef="#br1" timeOffset="-156005.21">17589 14605 0,'0'0'15,"22"-21"1,-22 42-1,0 0-15,0 0 16,0 1-16,0 20 0,0-21 16,0 21-16,-22 1 0,22-22 0,-21 21 15,0 1-15,21-1 0,-21 0 0,21 1 16,-21-22-16,21 21 16,0-21-16,-21 22 0,21-22 0,0 0 15,0 0-15,0 0 0,-22-21 16,1-21-1,21 0-15</inkml:trace>
  <inkml:trace contextRef="#ctx0" brushRef="#br1" timeOffset="-155413.3">17060 14986 0,'0'0'0,"21"0"31,1 0-31,-1 0 15,21 0-15,0 0 0,1 0 16,20 0-16,-20 0 0,20-21 0,1 0 16,-1 21-16,1-21 0,-1-1 15,-21 1-15,22 0 0,-22 0 0,-21-21 16,22 20-16,-22 1 0,0-21 16,0 21-16,-21 0 0,0-1 0,0 1 15,0 0-15,0 0 0,-21 21 16,0 0-1,21 21-15,-21 0 16,0 0-16,21 1 0,-22 20 0,22-21 0,0 21 16,0-20-16,0 20 15,0 0-15,0-21 0,0 22 0,0-22 16,0 64-16,0-64 0,0 21 16,0-21-16,0 0 0,0 1 15,0-1-15,-21 0 0,21 0 16,0-42-1,0 0 1,0 0-16,0-1 0,0-20 16,0 21-16,21 0 0,1-22 15,-1 22-15,0 0 0,0 0 16,0-21-16,22 20 0,-22 22 0,0-21 16,21 21-16,-21 0 0,1 0 0,-1 0 15,0 0-15,21 21 16,-42 1-16,0-1 0,0 0 0,0 0 15,0 0-15,0 22 0,0-22 16,0 0-16,-21 0 0,21 21 0,0-20 16,-21-1-16,21 0 0,-21-21 0,21 21 15,0 0 1,21-21 0,0-21-16,0 0 15,22 0-15</inkml:trace>
  <inkml:trace contextRef="#ctx0" brushRef="#br1" timeOffset="-155092.25">18478 14965 0,'22'0'31,"-1"0"-15,0 0-16,0 0 0,-21-21 15,21 21-15,0 0 0,1-21 0,-1 21 16,0-22-16,21 1 0,-21 21 15,1-21-15,-1 0 0,-21 0 16,21 21-16,-42 0 16,0 0-16,-1 0 15,-20 0-15,21 21 0,-21 0 16,-1 0-16,22 0 0,-21 1 0,21-1 16,-22 0-16,22 0 0,21 21 15,0-20-15,-21-1 0,21 21 0,0-21 16,0 0-16,0 1 0,21-1 0,0 0 15,-21 0-15,21-21 0,22 0 16,-22 21-16,0-21 0,0 0 0,22 0 16,-1-21-16,0 0 0,-21 0 15</inkml:trace>
  <inkml:trace contextRef="#ctx0" brushRef="#br1" timeOffset="-154700.91">19452 14393 0,'0'0'0,"-21"0"16,42 0 0,0-21-16,0 21 0,22 0 15,-1 0-15,0 0 0,1-21 16,-1 21-16,22 0 0,-22 0 0,0 0 15,22 0-15,-22 0 0,43 0 16,-64 0-16,0 0 0,0 0 0,-42 0 47,0 0-47</inkml:trace>
  <inkml:trace contextRef="#ctx0" brushRef="#br1" timeOffset="-154477.04">19918 14372 0,'0'0'0,"0"21"15,0 1-15,0-1 16,-21 0-16,21 0 0,-22 21 0,22-20 16,-21 20-16,21 0 0,-21-21 15,0 22-15,0-1 0,21 0 0,-21 1 16,-1-22-16,22 21 0,-21 1 0,0-22 16,0 63-16,0-62 15,21-1-15,-21 42 16,-1-42-16,22 1 0,0-1 15,0-42 1,22 21 0,-1-22-16,0 1 0</inkml:trace>
  <inkml:trace contextRef="#ctx0" brushRef="#br1" timeOffset="-153877.18">20024 14965 0,'0'0'0,"21"0"0,0 0 31,-21-21-15,21 21-16,0 0 0,0-21 16,1 21-16,-1-22 0,0 1 15,0 21-15,21-21 0,-20 0 0,-22 0 16,21 0-16,0-1 16,-21 1-16,-21 21 15,0 0-15,-1 0 16,1 0-16,0 21 0,0 1 15,0-22-15,0 21 0,21 0 0,-22 0 16,1 21-16,21-20 0,-21-1 16,21 0-16,0 0 0,0 0 0,0 0 15,0 1-15,0-1 0,0 0 16,0 0-16,0 0 16,21-21-16,0 0 0,1 0 0,-1 0 15,0 0-15,21 0 0,-21 0 0,22 0 16,-1-21-16,0 0 0,22 0 15,-22 0-15,1-22 0,20 22 0,-21 0 16,43-43-16,-43 43 16,-20-21-16,-1 21 0,0 0 0,-21-1 15,0 1-15,-21 21 16,0 0-16,-1 0 0,1 0 16,0 21-16,0 1 0,0-1 0,21 0 15,0 0-15,0 0 0,0 0 16,0 1-16,0-1 0,0 0 15,0 0-15,0 0 0,0 0 0,0 1 16,21-1-16,-21 0 0,0 0 0,0 0 16,0 0-16,-21-21 15,0 0-15,-1 0 16,1 0-16,0 0 0,-21 0 16,21 0-16,-1-21 0,1 21 0,0-21 15,0 21-15,21-21 0,0 0 16,0 0-16,21-1 15,0 22-15,0-21 0,22 0 16</inkml:trace>
  <inkml:trace contextRef="#ctx0" brushRef="#br1" timeOffset="-152993.24">21336 14457 0,'0'0'0,"0"-42"0,0 20 0,0 1 16,0 0-16,0 0 0,0 0 15,-21 42 1,21 0-16,-21 21 16,-1 1-16,1-1 0,21 0 0,-21 1 15,0-1-15,0 0 0,0 22 16,21-22-16,-22 1 0,1-1 16,21-21-16,-21 21 0,21 1 0,0-22 15,0 0-15,0 0 0,0 22 0,0-22 16,0 0-16,21-21 15,0 0-15,1 0 0,-1 0 0,0 0 16,0 0-16,0 0 0,22 0 16,-22-21-16,0 0 0,0 21 0,0-22 15,0 1-15,1 0 0,-1 0 16,0 0-16,0 0 0,-21-1 0,21 1 16,-21 0-16,0 0 15,-21 42 16,21 0-31,-21 0 0,21 1 16,-21-1-16,21 0 0,-21 0 0,21 0 16,0 0-16,0 1 0,0-1 15,0 0-15,21 0 16,0-21-16,21 0 0,-21 0 0,22 0 16,-22 0-16,21 0 0,1 0 15,-22-21-15,21 0 0,0 21 0,-20-21 16,20-1-16,-21 1 0,0 0 15,0 0-15,1 0 0,-1-22 16,0 22-16,-21 0 0,0 0 0,21 0 16,-21 0-16,0 42 31,0 0-31,0 0 0,-21-21 16,0 21-16,21 0 0,0 1 15,-21-1-15,-1 0 0,22 0 0,0 0 16,-21 0-16,0-21 0,21 22 15,-21-1-15,21-42 47,0-1-47,0 1 16,21 0-16,0 21 0,0-42 0,1 21 16,-1-1-16,0 1 0,0 0 15,21 0-15,-20 0 0,20 0 0,-21-1 16,21 1-16,1 21 0,-22 0 0,21 0 15,-21 0-15,1 21 0,-1-21 16,-21 22-16,0-1 0,0 0 0,0 0 16,0 21-16,0-20 0,-21-1 0,-1 0 15,22 0-15,-21 0 16,0 0-16,21 1 0,0-1 0,-21-21 16,21 21-16,0 0 0,0 0 15,21-21 1,0 0-16,0 0 15,1-21-15,20 0 0,-21 21 16,0-21-16,22 21 0</inkml:trace>
  <inkml:trace contextRef="#ctx0" brushRef="#br1" timeOffset="-152409.15">22775 14901 0,'0'0'0,"21"-21"0,-21 0 0,0 0 15,0 0-15,0 0 0,0-1 16,-21 22-1,0 0-15,0 0 0,0 0 16,-22 22-16,22-1 0,0 0 16,0 0-16,-21 0 0,20 0 0,1 1 15,0-1-15,0 21 0,21-21 16,0 0-16,0 1 0,0-1 16,0 0-16,21 0 15,0-21-15,0 0 0,1 0 16,20 0-16,-21 0 0,0-21 0,0 0 15,1 21-15,-1-21 0,0-1 0,0 1 16,0 21-16,0-21 0,1 0 16,-1 0-16,-21 0 0,0-1 15,21 22-15,-21-21 0,21 21 0,-21 21 47,0 1-47,-21-1 0,0 0 16,0 21-16,-1-21 0,22 22 15,-21-1-15,0 0 0,21 1 0,-21-1 16,0 43-16,21-22 0,-21-20 16,-1-1-16,22 21 0,-21-20 15,21 20-15,-21-20 0,21 20 0,0-21 16,-21 22-16,0-1 0,21-20 16,-21 20-16,-1-20 0,22 20 15,-21-21-15,0 1 0,-21 20 16,21-20-16,-22-22 0,22 0 0,0 0 15,0-21-15,0 0 0,-1 0 16,1-21 0,21 0-16,-21 0 0,21-22 15,0 22-15,0 0 0,0-21 16,0 20-16,0-20 0,0 21 0,0-21 16,0-1-16,0 1 0,0-22 0,21 22 15,-21 0-15,0-22 0</inkml:trace>
  <inkml:trace contextRef="#ctx0" brushRef="#br1" timeOffset="-152172.96">22288 14330 0,'0'0'0,"-21"0"0,0 0 0,21-21 15,-21 42 17,21 0-32,-21-21 15,21 21-15,0 0 16,-21-21-16,-1 0 0,1 22 16,0-22-16,0 0 0,0 0 15</inkml:trace>
  <inkml:trace contextRef="#ctx0" brushRef="#br1" timeOffset="-151933.68">20764 14711 0,'0'21'0,"0"0"15,22-21-15,-1 0 16,0 0-16,0 0 0,0 0 0,22 0 15,-22 0-15,21 0 0,0 0 16,1 0-16,-22 0 0,21 0 0,1 0 16,-22 0-16,21-21 0,-21 21 0,0 0 15,1 0-15,-1-21 0,-42 0 16,-1 21 0,-20 0-16</inkml:trace>
  <inkml:trace contextRef="#ctx0" brushRef="#br1" timeOffset="-150481.85">1333 16341 0,'0'-21'16,"0"-1"-16,0 1 16,0 0-16,0 0 15,0 0-15,-21 21 16,0 0 0,21 21-16,0 0 0,-21 0 15,0 0-15,21 1 0,-21 20 16,21 0-16,0-21 0,-22 22 0,22-1 15,-21-21-15,21 22 0,0-1 16,0-21-16,0 21 0,0-20 16,21 20-16,1-21 0,-1 0 15,0-21-15,0 0 0,0 0 16,0 0-16,1 0 0,-1-21 0,0 0 16,21-21-1,-21 20-15,1 1 0,-22 0 0,21-21 16,-21 21-16,0-1 15,0-20-15,-21 21 0,-1 0 0,1-22 16,0 22-16,-21 0 0,-1 0 16,1 0-16,21 21 0,0 0 15,0 0-15,-1 0 0,22 21 16,0 0-16,0 0 16,0 0-16,22-21 0,-1 0 15,0 0-15,21 0 0,1 0 16,-1 0-16,0 0 0,1 0 0,-1 0 15,21-21-15,-20 0 0,-1 0 16,0 0-16,22 0 0,-22-1 16,-21 1-16,22-21 0,-22 21 15,0 0-15,0-1 0,-21 1 16,0 0-16,0 42 31,0 0-15,0 22-16,0-22 0,-21 21 15,21-21-15,-21 22 0,21-1 0,0 0 16,0 1-16,0-1 0,0 22 16,0-22-16,0 21 0,0 1 15,0-1-15,0 1 0,0-1 0,0 1 16,0-1-16,0 1 0,0-1 16,0-20-16,21 20 0,-21-20 15,0 20-15,0-21 0,0 1 0,0 20 16,0-20-16,0-22 15,-21 0-15,0-21 0,0 0 16,-1-21-16,1 21 16,0-21-16,0-22 0,0 22 0,0-21 15,-1-1-15,1 1 0,0 0 16,21-1-16,-21-20 0,21 21 16,0-22-16,0 22 0,0-22 15,21 1-15,0 20 0,0-20 16,22 21-16,-22-1 0,0 1 0,21 0 15,-20-1-15,20 22 0,0 0 16,-21-21-16,22 20 0,20-20 16,-20 21-16</inkml:trace>
  <inkml:trace contextRef="#ctx0" brushRef="#br1" timeOffset="-150188.78">3048 16193 0,'0'-22'16,"0"44"-16,21-44 0,-21 1 0,0 0 0,0 0 16,0 0-16,-21 21 15,0 0 1,21 21-16,-21 0 0,21 0 16,0 0-16,0 22 0,-22-1 0,22 0 15,-21 1-15,0-1 0,21 0 16,-21 1-16,0-1 0,21 0 0,-21 1 15,-1-1-15,1-21 0,21 22 16,0-22-16,0 0 0,0 0 16,21-21-1,-21-21-15,22 0 16,-1 0-16,0-1 0,21 1 0,-21-21 16</inkml:trace>
  <inkml:trace contextRef="#ctx0" brushRef="#br1" timeOffset="-149548.74">3238 16150 0,'0'0'0,"0"-21"0,0-21 16,0 21-16,0 42 31,0 0-31,0 0 0,0 21 16,-21-20-16,21 20 0,0 0 16,0 1-16,0-22 0,0 21 15,-21 0-15,21 1 0,0-22 16,-21 21-16,21-21 0,0 43 15,0-43-15,0 0 16,-21-21-16,21-21 31,0 0-31,0 0 0,21 0 0,0-1 16,-21 1-16,21 0 0,0 0 16,1-21-16,-1 20 0,0 1 0,0-21 15,0 42-15,0 0 16,1 0-16,-22 21 15,0 0-15,0 0 16,0 1-16,0-1 0,0 0 16,0 0-16,0 0 0,0 22 0,0-22 15,0 0-15,0 0 0,0 0 16,21 0-16,-21 1 0,21-22 16,0 0-16,0 0 0,22 0 15,-22 0-15,21 0 0,0 0 0,1-22 16,-1 1-16,0 21 0,1-21 15,-1 0-15,0 0 0,-20 0 16,20-1-16,-21 1 0,0 0 0,0 0 16,1-21-16,-22 20 0,0-20 15,0 21-15,-22 21 32,1 0-32,0 0 0,0 21 0,21 0 15,-21 0-15,21 1 0,-21-1 0,21 0 16,0 0-16,0 0 0,0 0 15,0 1-15,0-1 0,0 0 0,0 0 16,21 0-16,0-21 0,0 0 16,0 0-16,0 0 0,1 0 0,-1 0 15,0 0-15,0 0 0,21 0 16,1-42-16,-22 21 16,0 0-16,-21-1 15</inkml:trace>
  <inkml:trace contextRef="#ctx0" brushRef="#br1" timeOffset="-149305.04">2879 16383 0,'-22'0'0,"44"0"0,-65 0 16,43 21-16,21-21 31,1 0-31,20 0 0,-21-21 16,21 21-16,-20-21 0,20 21 15,0-21-15,1 21 0,-1 0 0,0-21 16,1 21-16,-22-22 0,21 22 0,-21-21 16,0 21-16</inkml:trace>
  <inkml:trace contextRef="#ctx0" brushRef="#br1" timeOffset="-148400.52">5503 16447 0,'43'-22'16,"-22"1"0,-21 0-16,21 21 0,0-21 15,0 0-15,-21 0 0,0-1 0,0 1 16,0 0-16,0-42 15,-21 41-15,-21 1 0,21 0 0,-1 21 16,-20-21-16,0 21 0,-43 0 16,64 0-16,-21 0 0,-1 21 15,1 0-15,21 0 0,-22 22 0,1 20 16,21-42-16,0 22 16,0-22-16,21 21 0,-22-21 0,22 43 15,0-43-15,0 0 16,22 0-16,-1-21 0,0 22 15,0-22-15,0 0 0,0 0 0,1 0 16,41 0-16,-21-22 16,1 22-16,-22-21 0,21 0 0,1 0 15,-22 0-15,21 0 0,-21-1 0,0 1 16,22 0-16,-43-21 0,21 21 16,-21-1-16,21 1 0,-21 0 0,0 0 15,0 42 1,0 0-1,0 0-15,0 1 0,0-1 16,0 0-16,0 0 0,0 0 16,0 0-16,0 1 0,0-1 0,0 0 15,21 0-15,0-21 0,1 0 0,-1 0 16,21 0-16,0 0 0,1 0 16,-1 0-16,0 0 0,-20-21 0,20 21 15,0-21-15,1 0 0,-1-1 16,0 1-16,-21 0 0,1 0 0,-1-21 15,0 20-15,-21 1 0,21-21 0,-21 21 16,0 0-16,0-1 0,0 1 16,-42 64 15,21-22-31,21 21 0,0-21 16,0 22-16,-22-22 0,1 21 15,21 0-15,-21 1 0,21-1 16,-21 22-16,0-22 0,0 21 0,21 1 15,-22-1-15,1 1 0,21-1 16,-21-20-16,0 20 0,21-20 0,-21-1 16,21 0-16,0 1 0,0-22 0,0 0 15,0 0-15,0 0 0,0-42 32,0 0-32,21 0 0,-21 0 15,21-22-15,-21 1 0,21 0 16,22-43-16</inkml:trace>
  <inkml:trace contextRef="#ctx0" brushRef="#br1" timeOffset="-148115.97">6181 16277 0,'0'-42'32,"0"84"-32,21-105 0,0 42 15,0 21-15,0-22 0,0 22 16,1 0-16,20 0 0,-21 0 15,21 0-15,-20 0 0,62 0 16,-41 22-16,-22-1 0,0 0 16,0 0-16,-21 0 0,0 22 0,0-22 15,0 0-15,-42 21 0,21-21 16,-22 1-16,1-1 0,0 0 0,-1 0 16,22 0-16,-21 0 0,-1-21 0,22 22 15,0-22-15,0 0 0,0 0 16,42-22-1,0 1-15,0 21 0,0-21 16,22 0-16</inkml:trace>
  <inkml:trace contextRef="#ctx0" brushRef="#br1" timeOffset="-147833.8">6985 16150 0,'0'21'15,"0"1"-15,-21-1 16,21 0-16,0 21 0,-21-21 0,-1 22 16,22-1-16,-21 0 0,0 1 15,0-1-15,0 0 0,0 1 0,-1 20 16,1-20-16,0 20 0,0 1 16,0-22-16,0 21 0,-1-20 0,1-1 15,0 0-15,0 1 0,0-22 0,21 0 16,0 0-16,0 0 0,0 1 15,21-22 1,0-22-16,0 1 16,-21 0-16,21-21 0,1 21 15,-1-22-15,0 1 0</inkml:trace>
  <inkml:trace contextRef="#ctx0" brushRef="#br1" timeOffset="-147548.48">6858 16341 0,'0'-43'0,"0"86"0,21-107 15,-21 43-15,21 0 0,-21 0 16,21 0-16,1-1 0,-1 22 16,0 0-16,0-21 0,0 21 15,22 0-15,-22 0 0,21 0 0,-21 0 16,22 0-16,-22 0 0,21 21 0,-21 1 16,0-1-16,-21 0 0,0 0 15,0 0-15,0 22 0,0-22 0,-42 21 16,21-21-16,-21 0 0,-1 22 15,1-22-15,0 0 0,-1 0 0,1-21 16,0 21-16,-1 1 0,1-22 0,21 0 16,0 0-16,42 0 31,0-22-31,21 1 0,-21 0 16,22 0-16,-22 0 0,21 0 15</inkml:trace>
  <inkml:trace contextRef="#ctx0" brushRef="#br1" timeOffset="-147273.55">7683 15960 0,'22'-21'0,"-44"42"0,44-64 0,-22 22 15,0 0-15,0 0 16,-22 42 15,1 0-31,0 0 0,0 22 0,21-22 16,-21 21-16,0 1 0,-1-1 15,1 0-15,0 1 0,21-1 16,0 0-16,-21-21 0,21 22 0,0-1 16,0-21-16,0 0 0,0 1 0,0-1 15,21 0-15,-21 0 0,21-21 16,22 0-16,-1 0 0,0 0 16,-21 0-16,22 0 0,-22 0 15,21-21-15,-21 0 0,1 0 0,20-1 16,-21 1-16,0 0 0</inkml:trace>
  <inkml:trace contextRef="#ctx0" brushRef="#br1" timeOffset="-146881.74">8149 15875 0,'-21'21'15,"21"0"1,0 1-16,-21-1 0,21 0 0,0 21 15,0-21-15,-21 1 0,21-1 0,0 0 16,0 21-16,0-21 0,-22 1 16,22-1-16,-21-21 15,21 21-15,0-42 32,0 0-32,0-1 0,0 1 15,0 0-15,21-21 16,1 21-16,-1-22 0,0 1 0,0 21 15,0-22-15,0 22 0,22-21 0,-22 21 16,0 21-16,0-21 0,0 21 16,1 0-16,-1 0 0,0 21 0,-21 0 15,0 0-15,0 0 0,0 22 16,0-22-16,0 21 0,0 0 0,0-20 16,0 20-16,0-21 0,-21 21 0,21-20 15,0-1-15,-21 0 0,21 0 16,-22 0-16</inkml:trace>
  <inkml:trace contextRef="#ctx0" brushRef="#br1" timeOffset="-145148.95">9758 16425 0,'0'0'0,"21"0"0,0 0 0,0-21 16,0 0-16,1 21 0,-1-21 0,0 21 15,0-42-15,-21 20 16,21 1-16,-21 0 0,0 0 0,0 0 16,0 0-16,0-1 0,-21 1 15,0-21-15,-21 21 0,20 0 16,-20 21-16,0-22 0,-1 22 15,22 0-15,-21 0 0,0 22 0,-1-22 16,22 21-16,-21 21 0,-1-21 0,1 22 16,21-1-16,-21 0 0,20 1 0,1-1 15,21 0-15,0 1 0,0-22 16,0 21-16,0-21 0,0 0 0,21 22 16,22-22-16,-22 0 0,0-21 15,21 0-15,-20 0 0,20 0 16,-21 0-16,21-21 0,1 0 15,-1 0-15,0-1 0,-20 1 16,20 0-16,0 0 0,-21 0 0,22 0 16,-22-22-16,0 1 0,0 21 0,0-22 15,1 1-15,-22 21 0,0 0 16,21-22-16,-21 22 0,0 42 31,0 1-15,0 20-16,-21-21 0,21 0 15,0 22-15,0-22 0,0 0 16,0 0-16,0 21 0,0-20 0,0 20 16,21-21-16,-21 0 15,21-21-15,0 0 0,0 0 16,0 0-16,22 0 0,-22 0 0,0 0 16,21 0-16,-20-21 0,20 21 15,-21-21-15,0 0 0,22 0 0,-22-1 16,0 22-16,0-21 0,-21 0 0,21-21 15,-21 21-15,21-1 0,-21 1 16,22 0-16,-22 0 0,0 42 31,0 0-15,0 0-16,0 1 0,0-1 16,0 0-16,0 0 0,0 0 15,0 0-15,0 1 0,0-1 16,0 0-16,0 0 0,21-21 15,-21 21-15,21-21 0,0 0 16,0 0-16,0 0 0,1 0 16,-1-21-16,0 0 0,0 21 0,0-21 15,22 0-15,-22-1 0,0 1 0,21-21 16,-21 21-16,1-22 16,-22 22-16,0 0 0,21 0 0,0-21 15,-21 63 16,0 0-31,0 0 16,0 21-16,0-20 16,0-1-16,0 0 0,-21 0 0,21 0 15,0 43-15,0-43 16,0 0-16,21 0 0,0-21 16,0 0-16,-21 21 0,21-21 0,1 0 15,20 0-15,0 0 16,-21-21-16,43 0 15,-43 0-15,21 0 0,-20 0 0,-1-1 16,0 1-16,21-21 0,-21 21 0,1-22 16,-1 1-16,0 0 0,0-1 15,-21-20-15,21 21 0,0-1 0,-21 1 16,22 0-16,-22-1 0,0 22 16,0 0-16,21 0 0,-21 0 0,0 42 31,0 0-31,0 0 15,0 21-15,-21 1 0,-1-1 0,22 0 16,-21 1-16,21-1 0,0 0 16,-21 43-16,21-64 0,0 22 15,0-22-15,0 0 0,0 21 16,0-21-16,0 1 0,21-1 16,0 0-16,1-21 0,-1 0 15,0 0-15,0 0 0,0 0 0,0 0 16,1 0-16,-1-21 0,21 0 15,-21-1-15,0 22 0,1-21 0,-1-21 16,0 21-16,0 0 0,0-1 16,0 1-16,1-21 0,-1 21 0,-21 0 15,0-1-15,0 1 16,0 42 0,0 1-16,-21-1 0,-1 0 15,22 0-15,-21 0 0,21 0 16,0 22-16,-21-22 0,21 0 15,-21 0-15,21 0 0,0 1 0,0-1 16,0 0-16,0 0 0,21-21 16,0 0-16,0 0 15,1 0-15,20 0 0,-21 0 0,0 0 16,22 0-16,-22-21 0,0 0 0,21 21 16,1-43-16,-22 22 15,0 0-15,-21 0 0,0-21 16,0 20-16,0 1 0,0-21 0,0 21 15,-21 0-15,0-1 0,-1 1 16,-20 0-16,21 21 0,0 0 0,0 0 16,-22 0-16,22 0 0,-21 0 15,21 21-15,-1 0 0,1-21 16,21 22-16,-21-1 0,21 0 16,-21-21-16,0 0 15,0 0 1,-1-21-16</inkml:trace>
  <inkml:trace contextRef="#ctx0" brushRef="#br1" timeOffset="-144932.96">11028 16044 0,'0'22'15,"21"-22"1,21 0-16,-21 0 0,1 0 15,20 0-15,0 0 0,1 0 16,-1 0-16,0 0 0,1 0 0,-1 0 16,0 0-16,1 0 0,-1-22 0,0 22 15,1 0-15,-22 0 0,0 0 16,0 0-16,0-21 0,0 21 0,1 0 16</inkml:trace>
  <inkml:trace contextRef="#ctx0" brushRef="#br1" timeOffset="-143889.22">12255 16214 0,'0'-21'16,"22"-1"-16,-22 1 16,21 21-16,0-21 0,21 0 0,-21 21 15,1-21-15,-1 21 0,0 0 16,0 0-16,21 0 0,-20 0 15,-1 21-15,0 0 0,-21 0 0,0 0 16,0 1-16,0 20 0,0-21 16,0 0-16,0 22 0,0-22 0,0 21 15,-21-21-15,21 0 0,-21 22 16,21-22-16,-22 0 0,22 0 16,-21 0-16,0-21 15,21-21 16,0 0-31,0 0 0,0 0 0,21 0 16,0-1-16,1-41 16,-1 42-16,0 0 0,0-22 0,0 22 15,0 0-15,1-21 0,-1 20 16,0 22-16,0-21 0,0 0 0,0 21 16,1 0-16,20 0 0,0 21 15,-21 0-15,-21 1 0,0-1 16,22 0-16,-22 21 0,0-21 15,0 22-15,0-22 0,0 21 0,0-21 16,0 1-16,0-1 0,0 21 16,-22-21-16,22 0 0,0 1 15,-21-22 1,21-22 0,0 1-16,0 0 15,0 0-15,21 0 0,1 0 16,-1-1-16,0 1 0,0-21 15,0 21-15,22-22 0,-22 22 0,0-21 16,21 21-16,1-22 0,-22 22 16,21 21-16,-21-21 0,22 21 0,-22 0 15,0 0-15,0 21 0,-21 0 0,0 1 16,0-1-16,0 0 0,0 21 16,0-21-16,0 1 0,0 20 0,0-21 15,-21 0-15,21 0 0,0 1 16,0-1-16,0 0 0,0 0 0,0 0 15,21 0-15,0-21 0,0 0 16,1 0-16,-1 0 0,21 0 16,0 0-16,1 0 0,-22-21 15,21 21-15,-21-21 0,1 0 16,-1 0-16,0 0 0,0-1 0,0 1 16,0 0-16,-21-21 0,0 21 15,0-1-15,0-20 16,0 21-16,0 0 0,0 42 15,0 0 1,-21 0-16,21 0 0,0 1 16,0-1-16,-21 0 0,21 21 0,0-21 15,0 1-15,0-1 0,0 0 0,0 0 16,0 0-16,0 0 16,21-21-1,0-21 1,1 0-16,-22 0 15</inkml:trace>
  <inkml:trace contextRef="#ctx0" brushRef="#br1" timeOffset="-143717.33">13801 15981 0,'-22'0'0,"44"0"0,-65 0 15,22 0 1,0 0-16,21 21 15,0 0 1,21-21 0,0 0-16,22 0 15,-22 0-15</inkml:trace>
  <inkml:trace contextRef="#ctx0" brushRef="#br1" timeOffset="-143298.78">14309 16214 0,'21'-21'0,"21"-64"31,-63 85-15,-21 0 0,20 21-16,1-21 0,-21 21 0,21 0 15,-22 22-15,22-22 0,0 0 0,0 21 16,0-20-16,21 20 15,-21 0-15,21 1 0,0-22 16,0 21-16,21-21 16,0 0-16,0-21 0,0 0 15,22 22-15,-1-22 0,-21 0 0,21 0 16,22 0-16,-22 0 0,1 0 16,-1-22-16,64 1 0</inkml:trace>
  <inkml:trace contextRef="#ctx0" brushRef="#br1" timeOffset="-141827.43">14965 16277 0,'21'-63'16,"-21"42"-16,-85 190 0,149-254 0,-43-21 0,-21 85 16,0 0-16,-21 21 15,0 0-15,-1 0 16,1 0-16,0 0 0,-21 21 16,21 0-16,-1 1 0,1-1 0,0 21 15,-21-21-15,21 22 0,-1-22 0,22 21 16,-21-21-16,21 0 0,-21 1 15,21 20-15,0-21 0,0 0 16,0 0-16,21-21 0,0 0 0,1 0 16,-1 0-16,0 0 0,21 0 15,22 0-15,-43 0 0,21-21 16,-21 0-16,22 0 0,-22 0 16,0 0-16,21-43 15,-20 43-15,-22-21 0,21 20 0,-21-20 16,0 21-16,0 0 0,0 0 15,0-1-15,0 1 0,0 42 16,-21 1 0,-1-1-16,1 0 0,21 0 15,0 0-15,0 22 0,0-22 0,0 21 16,0-21-16,0 0 0,0 1 16,0 20-16,0-21 0,21 0 15,1 0-15,-1-21 0,42 0 16,-42 0-1,22 0-15,-22 0 0,21 0 0,1-21 16,-22 0-16,21 0 0,0 0 0,-20 0 16,20-22-16,-21 22 0,0-21 15,0-1-15,1 1 0,-1 0 0,0-1 16,-21-20-16,0 21 0,21-1 16,-21 1-16,0 21 0,0-22 0,0 22 15,0 0-15,0 42 16,0 0-16,0 1 15,0-1-15,0 21 0,-21-21 0,0 22 16,0-1-16,21 0 0,0 1 16,-22-1-16,22 0 0,-21 1 15,21-1-15,0-21 0,0 21 0,0-20 16,0-1-16,0 0 0,0 0 16,21 0-16,1 0 0,-1-21 0,0 0 15,0 0-15,21 0 0,-20 0 0,-1 0 16,21 0-16,-21 0 0,22-21 15,-22 0-15,0 0 0,21 0 0,-21 0 16,1-22-16,-1 22 0,0-21 0,0-1 16,-21-20-16,21 21 0,0-1 15,1-63-15,-22 43 0,0 21 16,21 20-16,-21-20 0,0 21 16,0 0-16,0 0 0,0 42 31,-21 0-31,21 0 0,0 21 15,-22 1-15,1-1 0,21 0 0,0 22 16,-21-22-16,21 1 0,-21-1 0,21 0 16,0-21-16,0 22 0,0-22 15,0 21-15,0-21 0,0 22 16,21-22-16,0 0 0,0-21 0,1 21 16,-1-21-16,0 0 0,21 0 15,-21 0-15,22 0 0,-1-21 16,0 21-16,-20-21 15,-1 0-15,0 0 0,0-1 16,0 1-16,0-21 0,1 21 0,-22 0 16,21-1-16,-21 1 0,0 42 31,-21 1-15,21-1-16,-22 0 0,22 0 15,0 0-15,0 0 0,0 1 0,0-1 16,0 0-16,22-21 15,-1 21-15,0-21 0,0 0 16,21 0-16,1 0 0,-1 0 16,-21 0-16,22-21 0,-1 21 15,-21-21-15,0 0 0,0-1 0,1 1 16,-1 0-16,0 0 0,0 0 0,0 0 16,-21-1-16,0 1 0,0 0 15,0 0-15,0 0 0,21 21 16,-21 21-1,0 0 1,0 0-16,0 0 0,-21 1 0,0 20 16,21-21-16,0 21 0,-21-20 15,0 20-15,0 0 0,21 1 0,0-1 16,-22 0-16,1 1 0,21 20 16,-21-21-16,21 22 0,0-22 0,-21 1 15,0 20-15,21-21 0,-21 22 16,21-22-16,-22 43 15,22-43-15,-21 1 0,0-1 0,21 0 16,0 1-16,0-22 0,-21 42 16,21-42-16,0-42 31,0 0-31,0 0 0,0 0 16,0-22-16,0 1 0,0 0 15,-21-1-15,21 1 0,0-21 0,0 20 16,0-20-16,-21-1 0,21 1 15,0-1-15,0 22 0,0-22 16,21-20-16,0 41 0,0 1 16,21 21-16,-20-21 0,20 20 15,0-20-15,1 21 0,-1 0 0,0-22 16</inkml:trace>
  <inkml:trace contextRef="#ctx0" brushRef="#br1" timeOffset="-140845.62">18267 16002 0,'0'0'0,"0"-21"16,0 42 15,0 0-31,0 0 0,0 1 16,0 20-16,-21-21 0,-1 21 0,22 1 15,-21-1-15,0-21 0,21 22 16,-21-1-16,0-21 0,21 21 0,-21-20 16,21-1-16,0 0 0,0 0 0,0 0 15,21-42 17,-21 0-32,21 0 0,0 0 15,0-1-15,0 1 0,1-21 16,-1 21-16,0-22 0,0 22 15,21-42-15,-20 42 0,-1-1 16,0 1-16,0 21 0,0 0 16,0 0-16,1 21 15,-22 1-15,21-1 0,-21 0 16,0 21-16,0-21 0,0 1 0,0-1 16,0 0-16,0 21 0,21-21 15,0-21-15,-21 22 0,21-1 16,0-21-16,1 0 0,-1 0 0,0 0 15,0 0-15,21 0 0,-20 0 16,-1 0-16,63-64 16,-41 43-16,-22 0 0,0-21 15,-21 20-15,21-20 0,-21 0 16,21-1-16,-21 22 0,0-21 0,0 0 16,0 20-16,0 1 0,0 0 0,0 0 15,0 42 1,0 0-16,0 0 15,0 1-15,-21 20 0,0 0 16,0-21-16,21 22 0,0-1 0,0-21 16,0 43-16,0-22 0,0-21 15,0 0-15,0 1 0,0-1 16,21 0-16,0-21 0,0 0 0,22 21 16,-22-21-16,0 0 0,21 0 15,-20 0-15,20 0 0,0-21 16,-21 0-16,22 21 0,-22-21 15,0-1-15,0 1 0,22-21 0,-43 21 16,21-22-16,0 22 0,0-42 16,-21 42-16,0-1 0,0 1 15,0 42 1,0 1-16,0-1 16,0 0-16,0 0 0,0 0 15,-21 0-15,21 1 0,0-1 16,0 0-16,0 0 0,0 0 15,-21-21-15,21 21 16,0-42 0,0 0-1</inkml:trace>
  <inkml:trace contextRef="#ctx0" brushRef="#br1" timeOffset="-140668.72">19452 16002 0,'0'0'0,"0"-21"0,0 0 0,0 0 15,0-1-15,0 1 0,0 0 16,-21 21-16,0 0 16,0 0-16,21 21 15,0 0-15,0 1 16,21-22 0,0 21-16,0-21 0,0 0 0,0 0 15,1 0-15</inkml:trace>
  <inkml:trace contextRef="#ctx0" brushRef="#br1" timeOffset="-140420.86">19875 15875 0,'-105'85'0,"210"-170"0,-83 85 0,-22-21 0,0 0 15,21 0-15,-21 63 47,0-21-47,0 0 0,-21 22 0,-1-1 16,1 0-16,21 1 0,-21-1 15,21 0-15,-21 1 0,0-1 0,21 0 16,-21-21-16,-1 22 0,1-1 16,21-21-16,0 0 0,0 1 15,21-22 1,22-22 0,-22 1-16,0 0 15</inkml:trace>
  <inkml:trace contextRef="#ctx0" brushRef="#br1" timeOffset="-140010.1">20151 15854 0,'42'-64'16,"-148"318"-16,170-444 0,-22 84 0,-42 85 15,0 42 1,0 0-16,0 22 16,-21-1-16,0 0 0,21 1 15,-22-1-15,1 0 0,21 22 0,-21-22 16,0 0-16,0 1 0,21-22 15,0 21-15,-21 22 0,21-43 16,-22 0-16,22 0 16,22-42 15,-22 0-31,21 21 0,-21-21 0,21-22 16,-21 22-16,21 0 0,0-21 15,-21 21-15,21-22 0,1 22 0,-1 0 16,0 0-16,21 0 0,-21 21 15,1 0-15,-1 0 0,0 0 16,-21 21-16,0 0 0,0 21 0,0-21 16,0 1-16,0-1 0,0 21 15,0 0-15,0-20 0,-21-1 16,0 0-16,21 0 0,0 0 16,0 0-16,-22-21 0,22 22 15,-21-22-15,0 0 0,0 0 16,0 0-16,0 0 15,-1-22-15</inkml:trace>
  <inkml:trace contextRef="#ctx0" brushRef="#br1" timeOffset="-139825.95">19770 16171 0,'21'-21'16,"0"21"-16,0 0 0,21-21 15,-20 21-15,20 0 0,-21 0 16,21-21-16,1 21 0,-1-21 16,0 21-16,22 0 0,-22-21 15,22 21-15,-1-22 0,1 22 0,-1-21 16,1 21-16</inkml:trace>
  <inkml:trace contextRef="#ctx0" brushRef="#br1" timeOffset="-138785.62">20786 15960 0,'0'0'31,"-22"0"-31,-20 42 16,42-21-16,-42 22 16,21-22-16,-1 21 0,1-21 15,0 22-15,0-22 0,21 0 0,-21 21 16,21-21-16,0 1 0,-21-1 16,21 0-16,0 0 0,0 0 0,21 0 15,0 1-15,0-22 0,0 21 0,22-21 16,-1 0-16,-21 0 0,21 0 15,1 0-15,-1 0 0,0 0 0,1 0 16,-22-21-16,0-1 0,21 1 0,-20 0 16,-1 0-16,-21-21 0,0 20 15,21-20-15,-21 0 0,0 21 16,0-22-16,0 1 0,-21 0 0,21 20 16,-21 1-16,-22 0 0,22 0 15,0 21-15,-21 0 0,20 0 16,-20 21-16,21 0 0,-21 0 0,20 1 15,1-1-15,-21 85 16,42-85-16,0 21 0,0-21 16,0 0-16,21 22 0,21-22 15,1 0-15,-22 0 0,0-21 0,21 0 16,-20 0-16,20 0 0,0 0 16,-21 0-16,22 0 0,-1 0 0,0 0 15,-20-21-15,20 0 0,-21 0 16,21 0-16,-20-1 0,-1 1 15,0-21-15,0 21 0,0 0 0,-21-1 16,0 1-16,0 0 0,0 0 16,0 0-16,0 42 15,0 0-15,-21 0 16,21 0-16,-21 1 0,21-1 16,0 0-16,0 0 0,0 0 0,0 0 15,0 1-15,0-1 0,0 0 16,0 0-16,0 0 0,21-21 15,0 0-15,0 0 16,1 0-16,20 0 0,-21 0 0,0 0 16,22 0-16,-22-21 0,0 0 15,0 0-15,21 0 0,-20-1 0,-1-20 16,0 21-16,0 0 0,0-22 16,-21 22-16,0 0 0,21-21 0,-21 21 15,0 42 1,0 21-1,-21-21-15,21 0 0,-21 1 16,21-1-16,-21 21 0,21-21 16,0 0-16,0 1 0,0-1 0,0 0 15,0 0-15,21 0 16,0-21-16,43 21 0,-43-21 16,0 0-16,21 0 0,-20 0 0,20 0 15,-21 0-15,0-21 0,0 0 16,22 0-16,-22 0 0,0 0 15,-21-22-15,21 22 0,0-21 0,1-22 16,-1 22-16,0-22 0,0-41 16,0 41-16,-21 22 0,0-1 0,21 1 15,-21 21-15,22 0 0,-22 0 16,0-1-16,0 44 16,-22-1-1,1 21-15,0-21 0,0 22 0,21-1 16,-21 21-16,21-20 0,-21-1 0,21 0 15,-22 22-15,22-22 16,0 22-16,0-22 0,0 0 16,0-20-16,0-1 0,0 0 15,0 0-15,0 0 0,22-21 0,-1 0 16,0 0-16,0 0 0,0 0 16,0 0-16,1-21 0,-1 21 15,0-21-15,0 0 0,0 21 0</inkml:trace>
  <inkml:trace contextRef="#ctx0" brushRef="#br1" timeOffset="-138525.74">22077 16066 0,'-21'0'0,"42"0"0,-64 0 15,43 21-15,22-21 16,-1 0-16,21 0 15,-21 0-15,22 0 0,-22 0 16,21 0-16,0-21 0,1-1 0,-22 22 16,21-21-16,1 0 0,-1 21 15,-21-21-15,21 21 0,-20 0 0,-1-21 16,0 21-16,0 0 16,-63 0 15,21 0-31,-1 0 0</inkml:trace>
  <inkml:trace contextRef="#ctx0" brushRef="#br1" timeOffset="-136556.39">8594 17251 0,'63'-21'31,"-42"0"-31,0-1 0,1 1 16,-1 0-16,0 0 0,-21 0 16,0 0-16,0-1 0,0-20 0,-21 0 15,0-1-15,-1 22 16,-20 0-16,21 21 0,-21-21 15,-1 21-15,22 0 0,-21 0 0,-1 21 16,22-21-16,-21 21 0,21 22 16,-43 20-16,43-42 0,-21 22 15,21-1-15,-1 0 0,1-21 16,0 22-16,21-1 0,0-21 0,0 0 16,0 1-16,0-1 0,21 0 0,0 0 15,22-21-15,-22 0 0,0 0 16,21 0-16,-20 0 0,20 0 0,-21-21 15,21 0-15,-20 0 0,20 21 16,-21-22-16,21-20 0,-20 21 16,-1 0-16,0 0 0,0-22 15,0 22-15,-21-21 0,0-1 0,0 22 16,0 0-16,0-21 0,0 21 0,0-1 16,21 22-1,-21 22-15,0-1 16,0 0-16,0 0 0,0 0 15,0 43-15,0-43 0,0 0 16,0 21-16,0-20 0,0-1 16,22 0-16,-22 0 0,21-21 0,0 21 15,0-21-15,0 0 0,22 0 16,-1 0-16,0 0 0,1 0 16,-1 0-16,0-21 0,1 0 0,-1 21 15,0-21-15,1 0 0,-1-1 16,-21-20-16,21 21 0,-20 0 0,-1-22 15,-21 22-15,0-21 0,0 21 16,0 0-16,0-1 0,0 44 31,0-1-31,0 0 16,-21 0-16,-1 21 0,22-20 0,-21-1 16,0 21-16,21-21 0,0 0 15,-21 1-15,21 20 0,-21-21 0,21 0 16,0 0-1,0-42 17,0 0-32,21 21 0,0-21 15,-21 0-15,21-22 0,0 22 0,-21 0 16,22 0-16,-1-21 0,0 20 16,0 1-16,-21 0 0,21 0 0,0 0 15,1 21 1,-22 21-1,0 0-15,0 0 0,0 0 16,0 1-16,0 20 0,0-21 0,0 0 16,0 0-16,0 1 0,0-1 15,0 0-15,0 0 0,21 0 16,0 0-16,0-21 0,0 0 16,0 0-16,1 0 0,-1 0 15,0 0-15,21 0 0,-21 0 0,22-21 16,-1 0-16,0 0 0,-20 21 15,20-21-15,0 0 0,-21-22 0,22 22 16,-22 0-16,0 0 0,0-22 0,0 22 16,1 0-16,-22 0 0,0 0 15,21 0-15,-21 42 32,0 0-32,-21 0 15,21 0-15,-22 22 16,1-22-16,21 0 0,-21 0 0,21 0 15,0 0-15,0 1 0,0-1 0,0 0 16,0 0-16,21-21 16,0 21-16,1-21 0,20 0 0,-21 0 15,0 0-15,64-21 16,-64 0-16,21 21 0,-20-21 0,20 0 16,-21-1-16,0 1 0,0 0 15,1 0-15,-1 21 0,0-21 0,-21 0 16,21-1-16,-21 1 15,0 0-15,0 42 32,0 0-32,0 1 15,-21-1-15,21 0 0,-21 21 0,21-21 16,-21 22-16,21-1 0,0 0 16,0 1-16,0-1 0,0 0 0,0 22 15,0-1-15,0 1 0,0-1 16,0 1-16,0-1 0,0 1 15,0-1-15,0 1 0,0-1 16,0 1-16,0-1 0,0 1 0,-22-22 16,1 22-16,0-22 0,0 0 15,0 1-15,-22-22 0,22 0 0,0 0 16,-21-21-16,21 0 0,-22 0 16,22-21-16,-21-21 0,21 21 0,-22-22 15,22 1-15,0-22 0,0 22 16,0-21-16,-1-1 0,22 1 0,0-1 15,0 1-15,0-1 0,0 1 16,22-1-16,-1 1 0,0 20 0,0-20 16,21 20-16,1 1 0,-1 0 15,0 21-15,22-22 0,-22 22 0,22-21 16,-22 21-16,22-1 16,-1-20-16,1 21 0</inkml:trace>
  <inkml:trace contextRef="#ctx0" brushRef="#br1" timeOffset="-135769.75">11917 16933 0,'0'0'0,"0"-21"16,0 42 15,0 1-15,0-1-16,0 21 0,0-21 15,-21 0-15,21 1 0,0-1 16,-22 0-16,1 21 0,0-21 16,21 1-16,-21-1 0,0 0 0,0 0 15,21-42 32,0 0-47,0 0 0,21-1 16,0 1-16,0-21 0,0 21 15,0-22-15,1 22 0,20-21 0,-21 21 16,21 0-16,1-1 0,-1 1 0,0 21 16,1 0-16,-1 0 0,-21 0 15,22 0-15,-1 21 0,-21-21 0,0 22 16,0 20-16,1-21 16,-1 0-16,-21 0 0,0 1 0,0 20 15,0-21-15,0 0 0,0 0 16,0 1-16,0-1 0,-21-21 15,21-21 17,0-1-32,0 1 15,21 0-15,-21-21 0,21 21 16,0-1-16,0 1 0,0 0 0,1-21 16,-1 21-16,0-1 0,0 22 15,21-21-15,-20 21 0,20 0 0,0 0 16,-21 0-16,22 0 0,-1 21 15,-21 1-15,0-1 0,1 0 16,-22 21-16,0-21 0,0 1 0,0 20 16,0-21-16,-22 0 0,1 22 15,0-22-15,0 0 0,0 0 0,0 0 16,-1 0-16,1 1 0,42-22 31,1-22-15,-1 1-16,0 21 0</inkml:trace>
  <inkml:trace contextRef="#ctx0" brushRef="#br1" timeOffset="-133941.1">13504 17039 0,'0'0'16,"0"-21"-16,0 0 0,0 0 15,-21 0-15,-64-22 16,64 43-1,0 0-15,0 0 0,-21 0 0,20 0 16,1 21-16,-21 1 0,21-1 16,0 0-16,-1 21 0,-20-21 0,21 22 15,0 20-15,21-20 0,-21-22 16,21 0-16,0 0 16,0 0-16,0 0 0,21 1 0,0-1 15,0-21-15,0 0 0,22 0 16,-22 0-16,21 0 0,0 0 0,-20 0 15,20-21-15,-21 21 0,21-22 0,-20 1 16,20 0-16,-21 0 0,0 0 16,-21 0-16,21-1 0,-21 1 0,0-21 15,22 21-15,-22 0 0,0-1 16,0 1-16,0 0 0,0 0 0,-22 21 16,1 21-1,21 0-15,0 0 16,0 1-16,0-1 0,0 21 0,0-21 15,0 0-15,0 1 0,0-1 16,0 0-16,0 0 0,0 0 0,21 0 16,1-21-16,-1 0 0,0 22 15,21-22-15,-21 0 0,22 0 0,-1 0 16,0 0-16,1-22 0,-22 1 16,21 0-16,1 21 0,-22-21 0,0 0 15,21 0-15,-21-22 0,-21 22 0,22 0 16,-22 0-16,0 0 15,0-1-15,0 1 0,0 0 0,-22 42 32,22 0-32,-21 1 15,21-1-15,0 0 0,0 0 0,-21 21 16,21-20-16,-21-1 0,21 0 16,0 0-16,0 0 0,-21 0 0,21 1 15,-21-22-15,21-22 47,21 22-47,0-21 0,0 0 16,0 0-16,0 0 0,1-22 0,-1 22 15,21 0-15,-21-21 0,22 21 16,20-1-16,-42 1 16,0 21-16,22 0 0,-22 0 15,-21 21-15,0 1 16,0-1-16,21 0 0,-21 0 0,0 0 15,0 0-15,21 1 0,-21-1 16,0 0-16,21 0 0,1 0 0,-1 0 16,0-21-16,0 0 15,0 22-15,0-22 0,43 0 16,-43 0-16,0 0 0,0 0 0,1 0 16,-1-22-16,21 1 15,-21 0-15,0 0 0,1 0 0,-22 0 16,0-22-16,21 22 15,0-42-15,-21 41 0,0 1 16,0 0-16,0 42 31,0 0-31,0 1 0,-21-1 0,21 0 16,0 0-16,0 0 0,-21 0 16,21 22-16,0-22 0,0 0 0,0 0 15,0 0-15,21 1 16,0-1-16,0-21 0,0 0 0,-21 21 15,43-21-15,-22 0 0,0 0 16,0 0-16,21-21 0,-20 21 16,20-21-16,-21-1 0,0 1 15,0 0-15,1 0 0,-1-21 16,0 20-16,0-20 0,0 21 0,0-21 16,1 20-16,-22 1 0,0 0 0,21 21 15,-21 21 1,0 0-1,0 1-15,-21-1 0,21 21 16,0-21-16,0 0 0,0 1 0,0-1 16,0 0-16,0 0 0,21 0 15,0 0-15,21-21 0,-21 22 16,1-22-16,20 0 0,0 0 0,1 0 16,-1 0-16,-21 0 15,21 0-15,1 0 0,-1 0 0,-21 0 16,0-22-16,1 1 0,-1 0 15,0 0-15,0-21 0,0 20 16,-21 1-16,0-21 0,0-22 16,0 22-16,0 21 0,-21-21 15,0 42-15,0 0 0,-22 0 16,22 21-16,0 0 0,0 0 16,0 0-16,0 22 0,-22 20 15,22-42-15,21 0 0,0 22 16,0-22-16,0 0 0,0 0 15,0 0-15,0 1 0,21-22 16,0 0-16,1 0 16,-1 0-16,0 0 0,0 0 0,0 0 15,0-22-15,1 22 0,-22-21 16,21 0-16,0 0 0,-21 0 0,0 0 16,21-1-16,0-41 0,-21 42 15,21 21-15,-21-21 0,0 42 31,0 0-31,0 0 16,0 0-16,0 0 0,0 1 16,0-1-16,0 0 0,0 0 0,0 0 15,0 0-15,0 1 16,22-22-16,-1 21 0,21-21 16,-21 0-16,22 0 0,-22 0 15,21 0-15,-21 0 0,22 0 0,20-43 16,-42 22-16,22 0 15,-22 0-15,21-21 0,-21-1 0,0 1 16,22 0-16,-22-1 0,0-20 16,0 20-16,0-20 0,1 21 0,-22-1 15,0-41-15,0 62 16,-22 22 0,1 22-16,0 20 0,0 0 15,0 1-15,-22-1 0,22 21 0,21-20 16,-21-1-16,21 22 0,-21-22 15,21 0-15,0 1 0,0 20 16,21-42-16,0 0 0,0 1 16,1-1-16,-1-21 0,21 0 0,-21 0 15,22 0-15,-22 0 0,21 0 0,0-21 16,-20-1-16,20 1 0</inkml:trace>
  <inkml:trace contextRef="#ctx0" brushRef="#br1" timeOffset="-132593.18">17843 16997 0,'22'0'16,"-1"0"-1,-21-21-15,21 21 16,0-21-16,0-1 0,0 22 16,1-21-16,-22 0 0,21 0 15,0 0-15,0-22 0,0 22 0,0 0 16,1 0-16,-22 0 0,0 0 16,0-1-16,-22 44 31,1-1-31,21 0 0,-21 21 15,0 1-15,21-1 0,-21 0 0,21 1 16,-21-1-16,21 21 0,-22-20 16,22-1-16,0 0 0,0 43 15,0-43-15,0 1 0,0-22 16,0 21-16,0-21 0,0 1 0,0-1 16,-21 0-16,0-21 0,0 0 15,0 0-15,0 0 0,-22 0 0,22 0 16,-21 0-16,-1-21 0,22 0 15,-21-1-15,21-20 0,-22 21 16,1-21-16,21 20 0,0 1 16,21 0-16,-21 0 0,21 0 15,0 42 1,0 0 0,21-21-16,0 21 0,0 0 0,-21 1 15,21-1-15,22 0 0,-22 0 16,0 0-16,0-21 0,21 0 15,-20 21-15,20-21 0,0 0 16,1 0-16,-1 0 0,-21 0 16,21-21-16,1 0 0,-1 21 0,0-21 15,1 0-15,-22 0 0,21-1 16,-21 1-16,22 0 0,-22-21 0,0 21 16,0-1-16,-21-20 0,21 21 15,-21 0-15,22 21 0,-22-21 0,0 42 31,0 0-31,-22 0 0,1 0 16,21 0-16,-21 22 0,0-22 0,0 0 16,0 0-16,21 0 0,-22 1 15,22-1-15,-21 0 0,21 0 0,0-42 47,21 21-31,1-21-16,-1 0 0,0-1 15,21 1-15,-21-21 0,22 21 0,-22-22 16,21 22-16,1-21 0,-1 21 16,0 0-16,1-1 0,-1 1 0,-21 21 15,21 0-15,-20 0 0,-1 21 16,0 1-16,-21-1 0,0 0 0,0 0 16,0 0-16,0 22 0,0-22 15,0 0-15,0 21 0,0-21 0,0 1 16,0-1-16,0 0 0,0 0 15,21-21 1,0 0-16,0 0 16,1 0-16,-1 0 0,0 0 15,0-21-15,0 21 0,0-21 0,1 0 16,-22-1-16,21-20 0,0 21 0,0 0 16,0-64-16,0 43 15,1-1-15,-22 1 0,21 0 0,-21-1 16,21 1-16,-21 0 0,0 21 15,0-1-15,0 1 0,0 0 16,0 42 0,0 0-16,0 22 0,0-22 15,0 21-15,-21 1 0,21-1 0,-21 0 16,21 1-16,0-1 0,0 0 16,0-21-16,0 22 0,0-22 0,0 21 15,0-21-15,0 1 0,0-1 16,0 0-16,21-21 31,0 0-15,-21-21-16,21 0 0,-21-1 0,21 1 15</inkml:trace>
  <inkml:trace contextRef="#ctx0" brushRef="#br1" timeOffset="-132369.28">19050 17039 0,'21'0'47,"0"0"-47,22 0 0,-22 0 16,0 0-16,21 0 0,-21 0 15,22 0-15,-22 0 0,21 0 0,-21 0 16,1 0-16,20 0 0,-21 0 15,0 0-15,0-21 16</inkml:trace>
  <inkml:trace contextRef="#ctx0" brushRef="#br1" timeOffset="-131993.68">19558 17209 0,'0'0'15,"21"0"1,0 0 0,0 0-16,1 0 15,-1 0-15,0-22 0,0 1 0,0 0 16,0 0-16,1 21 16,-22-21-16,0 0 0,0-1 0,0 1 15,0 0-15,-22 42 31,1-21-31,0 21 0,0 1 16,0-1-16,0 0 0,-1 0 16,1 21-16,21-20 0,0-1 0,-21 0 15,21 0-15,0 0 0,0 0 16,0 1-16,21-1 16,0-21-16,1 0 0,-1 21 0,0-21 15,21 0-15,-21 0 0,22 0 16,-1 0-16,0 0 0,-20 0 0,20 0 15,-21 0-15,43-21 16,-43 0-16,0 21 0</inkml:trace>
  <inkml:trace contextRef="#ctx0" brushRef="#br1" timeOffset="-131657.12">20087 17166 0,'0'-63'16,"0"126"-16,0-147 0,0 62 15,21 22 1,0 0-1,1 0-15,-1 0 0,0 0 0,0 0 16,0 0-16,0 22 0,1-22 16,-1 21-16,0 0 0,0 0 0,0 0 15,0 43-15,-21-43 16,22 0-16,-22 0 0,0 0 0,0 1 16,0-1-16,-22-21 0,1 21 0,0 0 15,0-21-15,0 0 16,21-21 15,0 0-31,0 0 0,21-1 16,0 1-16,0 0 0,0 21 15,1-21-15,-1 0 0,0 0 16,21-1-16,-21 22 0,1-21 0,-1 21 16,0 0-16,0-21 0,0 0 15,0 21-15,1 0 0,-1-21 16</inkml:trace>
  <inkml:trace contextRef="#ctx0" brushRef="#br1" timeOffset="-131321.04">20722 16997 0,'0'21'15,"0"-42"-15,21 21 0,-21 21 32,21-21-32,-21 21 0,0 0 15,0 1-15,0-1 0,0 0 16,0 21-16,0-21 0,0 1 0,0-1 15,0 0-15,22 0 0,-22 0 16,0 0-16,0 22 16,21-43-16,-21 21 0,21-21 0,0 0 15,0 0 1,0 0-16,1-21 16,-1 0-16,-21-1 15,21 1-15,0 0 0,-21 0 0,21 0 0,0 0 16,1-22-16,-22 22 0,21 0 15,0-21-15,0 20 0,0 1 16,0 21-16,1-21 0,-22 0 0,21 21 16</inkml:trace>
  <inkml:trace contextRef="#ctx0" brushRef="#br1" timeOffset="-130584.99">21188 17103 0,'0'21'16,"0"0"-16,21-21 31,0 0-31,0 0 0,0 0 16,1 0-16,20-21 0,-21 21 0,0-21 16,0 21-16,1-21 0,-1-1 15,0 22-15,-21-21 0,0 0 0,0 0 16,-21 0-1,0 21-15,-1 0 0,1 0 16,0 0-16,-21 21 0,21 0 16,-1-21-16,1 21 0,21 22 0,-21-22 15,21 0-15,-21 0 0,21 0 16,0 22-16,0-22 0,0 0 0,0 0 16,0 0-16,0 0 0,21 1 15,0-22-15,0 0 16,1 0-16,20 21 0,-21-21 0,21 0 15,1 0-15,-22 0 0,21-21 16,-21 21-16,1-22 0,-1 1 0,21 0 16,-21 0-16,0 0 0,-21 0 15,22-1-15,-22 1 0,21 0 0,-21-21 16,0 21-16,0-1 0,0 44 31,0-1-31,0 0 16,-21 0-16,21 0 15,0 0-15,0 1 0,-22-1 0,1 0 16,21 0-16,0 0 16,-21-21-16,21 21 15,-21-21-15,21-21 32,0 0-17,21 0-15,0 0 16,0-22-16,22 22 0,-22 0 15,0 0-15,21 0 0,-20 0 16,20-1-16,-21 1 0,21 0 0,-20 21 16,-1 0-16,0 0 15,0 0-15,-21 21 16,0 0-16,0 1 0,0-1 0,0 0 16,0 0-16,0 0 0,0 0 15,0 1-15,0-1 0,0 0 0,-21 0 16,21 0-16,-21-21 15,21 21-15,21-42 47,0 21-47,-21-21 0</inkml:trace>
  <inkml:trace contextRef="#ctx0" brushRef="#br1" timeOffset="-130293.14">22331 16785 0,'0'-21'0,"0"42"0,0-63 0,0 21 16,0 0-16,0 42 31,0 0-31,0 21 16,-21-21-16,-1 22 0,1-1 0,21-21 15,0 22-15,-21-1 0,0 0 0,0-21 16,0 22-16,21-1 0,-22-21 15,1 0-15,21 22 0,-21-22 16,21 0-16,0 0 0,0 0 16,-21 1-16,21-1 15,21-21 17,0 0-32,0 0 0,-21-21 0,22-1 15</inkml:trace>
  <inkml:trace contextRef="#ctx0" brushRef="#br1" timeOffset="-130044.83">22458 17103 0,'0'0'0,"-21"0"32,21 21-17,-22 0-15,1-21 0,0 21 16,21 0-16,-21 1 0,21-1 0,-21 0 15,0 0-15,21 0 16,-22-21-16,22 21 0,0 1 16,22-22 15,-1 0-15,0-22-16,0 22 0,0-21 15,0 21-15</inkml:trace>
  <inkml:trace contextRef="#ctx0" brushRef="#br1" timeOffset="-129373.99">22606 17124 0,'0'0'0,"0"21"31,-21-21-31,0 21 16,21 0-16,-22-21 0,22 22 0,-21-1 15,21 0-15,0 0 16,0 0-1,21-42 32,-21 0-31,0 0-16,22 21 0,-22-21 16,0-1-16,21 1 15,0 21-15,0-21 0,0 21 16,0-21-16,1 21 0,-1 0 15,0 0-15,0 0 0,0 0 16,-21 21 0,0 0-1,0 0-15,0 1 16,0-1-16,-21 0 0,21 0 16,0 0-16,0 0 15,0 1 1,0-44 15,0 1-15,0 0-16,21 0 15,0 0-15,1 0 16,-1-1-16,0 1 0,0 0 0,21 0 16,-20 21-16,-1-21 15,190-43 16,-189 64-31,-22 21 0,0 149 47,-22-149-47,22 0 0,-21-21 16,0 21-16,21 0 0,-21 1 0,0-22 16,21 21-16,-21-21 15,-1 0-15,22-21 47</inkml:trace>
  <inkml:trace contextRef="#ctx0" brushRef="#br1" timeOffset="-129141">22945 16764 0,'0'0'16,"-22"0"-16,1-21 15,0 21-15,21 21 47</inkml:trace>
  <inkml:trace contextRef="#ctx0" brushRef="#br1" timeOffset="-128885.59">22183 16976 0,'0'0'0,"21"0"16,0 0 0,0 0-16,0 0 15,0 0-15,1 0 0,-1 0 16,0 0-16,0 0 16,0 0-16,0 0 0,1 0 15,-1 0 1,0 0-1</inkml:trace>
  <inkml:trace contextRef="#ctx0" brushRef="#br1" timeOffset="-128489.78">23622 17420 0,'-42'0'32,"20"0"-32,1 0 15,0 0-15,0 0 16</inkml:trace>
  <inkml:trace contextRef="#ctx0" brushRef="#br0" timeOffset="-122665.61">656 17590 0,'-21'0'0,"0"0"15,0 0 1,-1 0-16,1 0 0,0 0 15,0 0-15,-21 0 0,-1 0 0,22 0 16,-21 0-16,-1 0 16,22 0-16,0 0 0,0 0 0,42 0 31,21 0-31,1 0 16,-1-22-16,22 22 0,-1-21 0,1 21 15,-1 0-15,1-21 0,20 0 16,-20 21-16,-1 0 0,1-21 15,-1 21-15,-20 0 0,20 0 0,-21 0 16,1 0-16,-22 0 0,0 0 16,0 0-16,-42 0 31,0 0-31,0 0 0,-22 21 16,22-21-16,-21 0 0,21 0 0,0 0 15,-1 21-15</inkml:trace>
  <inkml:trace contextRef="#ctx0" brushRef="#br0" timeOffset="-122377.18">910 17547 0,'0'0'15,"-21"0"-15,0 0 16,0 0 0,21 21-16,-22 1 15,22 20-15,-21-21 0,21 0 16,-21 22-16,21-1 0,0 0 15,0 1-15,0-1 0,-21 0 0,21 1 16,-21-1-16,21 0 16,0 1-16,0-1 0,-21-21 0,21 21 15,-22 1-15,22-22 0,-21 0 16,21 0-16,0 0 0,0 1 0,21-44 47,1 1-47,-22 0 15,21 0-15,0 0 16</inkml:trace>
  <inkml:trace contextRef="#ctx0" brushRef="#br0" timeOffset="-121260.83">1291 17865 0,'21'-21'16,"-232"169"-16,465-318 0,-318 213 0,149-107 0,-85 43 15,-21 21 16,-1 21-31,1 0 16,21 22-16,-21-22 0,0 21 16,0-21-16,21 22 0,-21-1 15,-1-21-15,22 22 0,0-1 16,0-21-16,0 21 0,0-20 0,0 20 16,0-21-16,0 0 0,22 0 15,-1-21-15,21 0 0,-21 0 16,22 0-16,-1 0 0,0 0 15,1-21-15,-1 0 0,0 0 0,1 0 16,-1 0-16,0-22 0,-21 22 16,1-21-16,-1 21 0,-21-22 0,0 22 15,0-21-15,-21 21 0,-1-22 16,1 22-16,-21 0 0,-22 0 16,-41-22-16,62 43 15,-20 0-15,20 0 0,1 0 16,0 0-16,21 22 0,-1-22 15,22 21-15,0 0 16,22-21-16,-1 0 0,21 0 16,-21 0-16,43 0 0,-22 0 15,22 0-15,-22 0 0,21-21 0,1 21 16,-22-21-16,22-1 0,-22 22 16,0-21-16,1 21 0,-1-21 15,-21 21-15,0 0 0,22 0 16,-22 0-16,-21 21 15,0 0 1,0 1-16,0-1 16,-21 0-16,0 0 0,-1 21 0,22-20 15,-21-1-15,21 21 0,-21-21 16,21 22-16,-21-22 0,21 21 16,0-21-16,0 0 0,0 1 0,0-1 15,0 0-15,21-21 0,0 0 16,0 0-16,1 0 0,-1 0 15,0 0-15,0 0 0,21-21 0,-20 21 16,20-21-16,-21-1 16,21 1-16,-20-21 0,-1 21 0,0 0 15,0-1-15,-21-20 0,0 21 16,0-21-16,0 20 0,-21-20 0,0 21 16,0-21-16,-22 20 0,22 1 15,0 21-15,-21-21 0,20 21 16,-20 0-16,21 0 0,0 0 0,21 21 15,0 0 1,21 1 0,21-22-16,-21 0 0,22 0 15,-1 0-15,0 0 0,1 0 16,20 0-16,1-22 0,-1 22 16,-20-21-16,20 0 0,1 21 15,-22-21-15,0 0 0,1 0 0,-1-1 16,-21 1-16,0 0 0,0-21 15,-21 21-15,0-1 0,0-20 0,0 21 16,0 0-16,0 0 16,0-1-16,0 1 0,-21 21 31,0 21-31,0-21 0,21 43 16,-21-22-16,0 21 0,-1 1 0,1-1 15,21 21-15,-21-20 0,0 20 16,0-20-16,0-1 0,-1 21 15,1-20-15,21-1 0,0 0 16,0 1-16,0-1 0,0-21 0,0 22 16,0-22-16,0 0 0,21 0 15,1 0-15,-1 0 0,0-21 16,21 0-16,-21 0 0,1 0 0,20 0 16,-21-21-16,21 0 0,-20 0 15,-1 21-15,21-21 0,-21-22 16,0 22-16,22 0 0,-22 0 0,0 0 15,0 0-15</inkml:trace>
  <inkml:trace contextRef="#ctx0" brushRef="#br0" timeOffset="-120717.29">3810 17822 0,'0'0'0,"-42"0"0,20 0 15,1 0-15,0 0 0,0 0 16,0 0-16,42 0 31,21 0-31,1 0 16,-1 0-16,0 0 0,1 0 15,20 0-15,1 0 0,20 0 16,-20 0-16,20 0 0,1 0 16,0 0-16,-1 0 0,22 0 0,-21 0 15,0 0-15,-22 0 0,1 0 16,-1 0-16,1 0 0,-22 0 0,0 0 16,-21 0-16,1 0 0,-1 0 15,-42 0 16,-1 0-31,22-21 16,-21 21-16,0 0 16,21-21-16,-21 21 0,0-21 0</inkml:trace>
  <inkml:trace contextRef="#ctx0" brushRef="#br0" timeOffset="-120277.54">4699 17568 0,'-42'-21'32,"84"42"-32,-106-42 0,43 21 0,42 21 47,1-21-47,-1 22 0,21-1 0,-21 0 15,22-21-15,-1 21 0,21 0 16,-20 0-16,-1 1 0,0-22 15,1 21-15,-1 0 0,0 0 16,-20-21-16,20 21 0,-21-21 0,0 0 16,0 0-16,1 0 0,-1 0 15,-42 0 17,-1 0-32,1 0 0,0 0 15,0 21-15,0 1 16,0-22-16,-22 21 0,22 0 0,-21 0 0,-1 0 15,1 22-15,0-22 16,-1 0-16,22 0 0,-21 0 0,0 22 16,20-22-16,-20-21 0,21 21 15,0 0-15,21 0 0,0 0 16,-21-21-16,21 22 0,0-1 16</inkml:trace>
  <inkml:trace contextRef="#ctx0" brushRef="#br1" timeOffset="-114781.16">6625 17717 0,'21'-22'94,"0"1"-94,-21 0 15,22 0-15,-22 0 16,0 0-16,0-1 16,0 1-16,-22 21 0,1 0 15,0 0-15,-21 0 0,-1 0 16,22 0-16,-21 0 0,0 21 0,-1 1 16,1-1-16,0 0 15,20 0-15,-20 43 0,21-43 16,21 0-16,0 0 0,0 0 15,21 0-15,0 1 0,0-1 16,1-21-16,-1 21 0,21 0 16,0-21-16,-20 21 0,20 0 15,-21 1-15,0-1 0,0 0 16,1 0-16,-22 0 0,0 0 0,0 1 16,-22-1-16,1 21 0,-21-21 0,0 0 15,-1 1-15,1-22 0,-22 21 16,22-21-16,-21 0 0,20 0 0,1 0 15,-22 0-15,22-21 16,-43-1-16,64 1 0,0 0 16,-21 0-16,42 0 0,0 0 15,0-1-15,0 1 0,0 0 16,21 0-16,0 21 0,0-21 0,0 21 16,22 0-16,-22-21 0,21-1 15,1 22-15,-1 0 0,0-21 0,1 21 16</inkml:trace>
  <inkml:trace contextRef="#ctx0" brushRef="#br1" timeOffset="-113688.78">7027 17780 0,'-42'0'16,"21"21"-16,0 0 0,-1-21 15,1 22-15,-21-1 0,21 21 0,0-21 16,-1 0-16,1 22 0,0-22 16,0 0-16,21 21 0,0-20 15,-21-1-15,21 0 0,0 0 16,0 0-16,0 0 0,21 1 16,0-22-16,0 0 0,0 0 0,1 0 15,20 0-15,0 0 0,-21 0 16,22-22-16,-1 1 0,-21 0 0,22 0 15,-22 0-15,0 0 0,0-1 16,-21 1-16,0-21 0,0 21 16,0-22-16,-21 1 15,0 0-15,0 21 0,-22 21 0,22-22 16,-21 22-16,21-21 0,-43 21 16,43 0-16,21 21 15,0 1 1,21-22-16,21 0 0,-20 0 15,20 0-15,0 0 0,1 0 0,-1 0 16,0-22-16,1 22 0,-1-21 16,0 0-16,1 0 0,20 0 0,-21 0 15,1-1-15,-1 1 0,0 0 16,1-21-16,-22 21 0,0-1 16,0 1-16,-21 0 0,0 0 15,0 42 16,-21 0-31,0 0 0,0 1 0,0 20 16,-1 0-16,1 1 16,0-1-16,0 0 0,0 1 0,0 20 15,-1-21-15,-20 22 0,21-1 16,0 1-16,0-1 0,21 1 16,-22-1-16,1 1 0,0-1 0,21-20 15,0 20-15,0-20 16,0-1-16,0 0 0,0 1 0,0-22 0,0 0 15,0 0-15,21-21 16,0 0 0,1-21-16,-1 0 0,0 0 0,0-22 15,0 22-15,0-21 0,1 21 16,-22-22-16,0 1 0,0 0 16,0-22-16,0 22 0,0-1 15,0 1-15,-22-43 0,22 43 16,-21 21-16,0 0 0,21 0 15,-21-1-15,21 1 0,0 0 16,21 21 0,0 0-16,0-21 0,22 21 15,-1 0-15,0-21 0,43 0 16,-43-1-16,22 1 0,-1 0 16,1 0-16,-22 0 0,22-22 15,-22 22-15,22 0 0,-22-21 0,-21 21 16,0-22-16,0 22 0,1 0 15,-22 0-15,21 0 0,-21-1 16,0 1-16,-21 21 31,21 21-31,-22 1 0,22-1 0,-21 21 16,21-21-16,0 22 0,-21-22 16,21 21-16,-21 0 0,0-20 0,21 20 15,0 0-15,-21-21 0,21 22 16,0-22-16,-22 21 0,22-21 15,0 1-15,0-1 0,0 0 16,22 0-16,-1-21 0,0 0 16,0 0-1,0-21-15,-21 0 0,21 0 16,-21-1-16,22 1 16</inkml:trace>
  <inkml:trace contextRef="#ctx0" brushRef="#br1" timeOffset="-113508.89">8064 17844 0,'0'0'0,"0"-22"62,22 22-62,-1-21 0,0 21 0,21-21 16,-21 21-16,1-21 0,-1 0 15,0 21-15,0-21 0</inkml:trace>
  <inkml:trace contextRef="#ctx0" brushRef="#br1" timeOffset="-112773.3">8615 17865 0,'0'0'0,"0"-21"15,-21 21-15,21 21 32,0 0-32,0 0 15,0 0-15,0 0 0,0 1 16,0-1-16,-22 0 0,22 0 0,0 0 16,0 0-16,-21 1 0,21-1 15,-21 0-15,21 0 16,21-21 15,0 0-31,1-21 0,-1 0 0,0 0 16,21-1-16,-21 1 0,1 21 15,-1-21-15,0 0 0,21 0 0,-21 0 16,1 21-16,-1 0 16,0 0-16,0 0 0,-21 21 15,0 0 1,0 0-16,0 0 0,0 0 0,0 1 15,0-1-15,0 0 0,0 0 16,0 0-16,0 0 0,0 1 0,21-1 16,0-21-16,1 0 0,-1 21 15,0-21-15,0 0 0,21 0 16,-20 0-16,20-21 0,-21 21 16,21-21-16,-20-1 0,20 1 15,-21 0-15,21 0 0,-20 0 0,-1 0 16,-21-22-16,0 1 0,0 21 0,0-22 15,0 1-15,0 21 0,0 0 16,0 0-16,-21-1 0,21 1 16,-22 0-16,1 21 0,0 0 0,0 0 15,0 21-15,0 0 16,21 1-16,0-1 0,0 0 16,0 0-16,0 0 15,21-21 1,21 0-16</inkml:trace>
  <inkml:trace contextRef="#ctx0" brushRef="#br1" timeOffset="-112265.84">9885 17928 0,'0'0'0,"21"0"0,-21-21 16,0 0-16,0 0 15,0 0-15,0-1 0,0 1 0,-21 21 16,0-21-16,-1 0 0,1 21 16,0 0-16,0 0 0,-21 0 15,20 0-15,1 0 0,0 21 16,-21 0-16,21 0 0,-22 1 16,22 20-16,0-21 0,-21 21 15,20 1-15,22-22 0,0 21 0,-21-21 16,21 1-16,0 20 0,0-21 15,0 0-15,0 0 0,21 1 16,1-22-16,-1 0 0,0 0 16,0 0-16,0 0 0,0 0 15,22-22-15,-22 22 0,0-21 0,0 0 16,22 0-16,-22 0 0,0 0 16,0-1-16,0-20 0,0 21 0,1-21 15,-1 20-15,0 1 0,0 0 16,-21 0-16,0 0 0,0 42 31,-21-21-31,21 21 0,0 0 16,-21 0-16,21 1 0,-21 20 15,21-21-15,0 0 0,0 0 0,0 1 16,0-1-16,0 0 0,0 0 16,21 0-16,0 0 0,0 1 0,0-22 15,0 21-15,22-21 0,-22 0 16,0 0-16,21 0 0,-20 0 0,-1 0 15</inkml:trace>
  <inkml:trace contextRef="#ctx0" brushRef="#br1" timeOffset="-111849.08">10414 18013 0,'0'0'15,"0"-21"-15,0 0 16,0-1-16,0 1 0,0 0 15,0 0-15,21 21 0,0-21 16,0 0-16,-21-1 0,22 22 0,-1 0 16,0 0-16,21 0 0,-21 0 15,1 0-15,-1 22 0,0-22 0,0 21 16,0 0-16,-21 0 0,0 0 16,21 0-16,1 22 0,-22-22 15,0 0-15,0 0 0,0 22 16,0-22-16,0 0 0,0 0 0,0 0 15,-22-21-15,1 21 0,21 1 16,-21-22-16,21-22 31,0 1-31,21 0 16,0 0-16,1-21 0,-1 20 16,0 1-16,21-21 0,-21 21 15,1 0-15,20-1 0,-21-20 0,0 42 16,0-21-16,1 0 0,-1 0 15,0 21-15,0 0 0,0 0 16,0 0-16,1 0 0,-1 0 0,0 0 16,0 0-16,0 0 0</inkml:trace>
  <inkml:trace contextRef="#ctx0" brushRef="#br1" timeOffset="-111401.33">11409 18119 0,'21'0'0,"0"0"15,0-21 1,0-1-16,1 1 0,-1 0 16,0 21-16,0-21 0,0 0 15,0 0-15,1-1 0,-22 1 16,21 0-16,-21 0 0,0 0 15,0 0-15,0-1 16,-21 22-16,-22 0 16,22 0-16,0 22 15,0-1-15,0 0 0,-1 21 16,22-21-16,-21 1 0,21-1 16,-21 0-16,21 0 15,0 0-15,0 0 0,0 1 0,0-1 16,0 0-16,0 0 15,21-21-15,0 0 16,1 0-16,-1 0 16,0 0-16,0 0 0,0-21 15,0 21-15,1 0 0,-1-21 0,0 21 16,0 0-16,0-21 16,0-1-16,1 22 15,-1-21-15,0 21 16</inkml:trace>
  <inkml:trace contextRef="#ctx0" brushRef="#br1" timeOffset="-111157.47">12531 18203 0,'0'-21'79,"-22"21"-79,1 0 15,21-21-15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3:34:17.6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1672 508 0</inkml:trace>
  <inkml:trace contextRef="#ctx0" brushRef="#br0" timeOffset="1680.47">1736 529 0,'0'-21'47,"0"0"-31,0 0-16,-22 0 15,1 21 1,0 0-16,0 0 0,0 0 16,-22 0-16,22 0 0,0 0 15,-21 0-15,-1 21 0,22-21 0,-21 21 16,0 0-16,-1 0 0,1 0 15,21 1-15,-22-1 0,1 21 16,21 0-16,-21-20 0,20 41 16,1-21-16,-21 1 0,21-1 15,21 22-15,-21-22 0,21 21 0,-22-20 16,22-1-16,-21 22 0,21-22 16,0 0-16,0 1 0,0-22 0,0 21 15,0 0-15,0-20 0,21-1 16,1 21-16,-1-21 0,21 0 0,-21 1 15,0-22-15,22 21 0,-1-21 16,0 0-16,1 0 16,-1 0-16,0 0 0,1 0 0,-1-21 15,22-1-15,-22 1 0,0 21 16,1-21-16,20 0 0,-21 0 0,-20 0 16,20-1-16,0-20 0,1 21 15,-22 0-15,21 0 0,-21-1 0,0 1 16,1 0-16,-1 0 0,-21 0 15,0-22-15,21 22 0,-21 0 16,21 0-16,-21 0 0,0 0 16,0-1-16,0 1 0,0 0 15,0 0-15,0 42 47,-21 0-47,21 0 16,-21 1-16,21 20 0,0-21 15,0 0-15,0 22 0,-21-22 0,21 0 16,0 21-16,-22-21 0,22 1 16,0-1-16,0 21 0,0-21 15,0 0-15,0 1 0,22-22 16,-1 21-16,0-21 0,0 0 16,0 0-16,0 0 0,1 0 15,-1 0-15,0 0 0,0-21 16,0 21-16,0-22 0,1 1 0,-1 0 15,0 0-15,0 0 0,0 0 16,-21-1-16,0 1 0,0-21 16,0 21-16,0-22 0,0 1 0,-21 21 15,0 0-15,0 0 0,0-1 16,-1 1-16,1 0 0,0 21 16,0 0-16,-21 0 0,20 0 0,-20 21 15,21 0-15,0 1 0,0-22 16,-1 21-16,1 0 0,21 0 0,0 0 15,21-21 17,1 0-32,20 0 0,-21 0 15,21 0-15,-20-21 0,20 0 16,0 21-16,1-21 0,-22 0 0,21 21 16,0-22-16,1 1 0,-1 0 15,22 21-15,-43-21 0,21 21 0,0 0 16,-20 0-16,-1 0 0,0 0 15,0 0-15,0 0 0,0 0 0,-21 21 16,22-21-16,-22 21 0,0 0 16,0 1-16,0 20 0,0-21 15,0 0-15,0 0 0,0 22 16,0-22-16,0 0 0,0 0 0,-22 0 16,22 22-16,0-1 15,-21-21-15,21 0 0,0 1 16,0-1-1,0-42 17,0-1-17,0 1-15,0 0 0,0 0 0,0 0 16,0 0-16,0-1 0,0-20 16,21 21-16,1-21 0,-22-1 0,21 22 15,0-21-15,0 21 16,21-22-16,-20 22 0,-1 0 0,21 0 15,-21 0-15,0-1 0,22 22 16,-22 0-16,0 0 0,0 0 0,22 22 16,-22-1-16,0 0 0,0 0 15,0 0-15,0 0 0,1 22 0,-22-22 16,0 0-16,0 21 0,0-20 16,0-1-16,0 0 0,0 21 15,0-21-15,0 1 0,0-1 0,-22 0 16,22 0-16,-21 0 0,0-21 15,21 21-15,0-42 47,0 0-47,0 0 16,0 0-16,0 0 0,64-106 31,-43 105-31,0-20 0,0 21 0,0-21 16,22 20-16,-22 1 0,21 0 15,-21 0-15,0 0 0,22 21 0,-22 0 16,0 0-16,0 0 0,0 21 16,-21 0-16,43 21 0,-22-20 15,-21-1-15,0 0 0,0 0 16,0 21-16,0-20 0,0-1 16,0 0-16,0 0 0,0 0 0,0 0 15,0 1-15,-21-22 0,0 21 16,21 0-16,-22-21 0,22 21 0,-21 0 15,21-42 32,21 0-31,1 0-16</inkml:trace>
  <inkml:trace contextRef="#ctx0" brushRef="#br0" timeOffset="2140.92">4064 1037 0,'0'0'0,"0"21"63,0 1-63,0-1 15,0 0-15,0 21 16,0-21-16,0 22 0,0-22 16,-21 21-16,21 1 0,-21-1 0,-1 0 15,22 22-15,-21-1 0,0-20 16,0 20-16,21 1 0,-21 20 0,0-20 16,-1-1-16,1 1 0,0-1 15,0 1-15,0-1 0,0 1 0,-1 20 16,1-20-16,21-1 0,-21 1 15,21-22-15,-21 85 0,21-84 16,0-1-16,0 21 0,0-20 0,0-22 16,-21 21-16,21 1 15,0-1-15,0-21 0,0 0 0,0 22 16,-21-22-16,21 0 0,0 0 0,0-42 31,0 0-15,21 0-16,0-22 0,0 1 15,-21 0-15,21-1 0,0 1 0,1-22 16,-1 1-16,-21-22 0,21 22 0,0-1 16</inkml:trace>
  <inkml:trace contextRef="#ctx0" brushRef="#br0" timeOffset="2528.57">3873 1228 0,'0'0'0,"0"-21"0,0-1 0,22 1 16,-1 0-16,-21 0 0,21 0 15,0 0-15,0-1 0,0 22 16,1-21-16,-1 0 0,0 21 0,0 0 16,0-21-16,22 21 0,-22 0 15,21 0-15,-21 0 0,0 21 0,22 0 16,-22 0-16,21 1 0,-21-1 15,1 21-15,-22-21 0,0 22 16,0-22-16,0 21 0,0-21 0,0 0 16,-22 22-16,-20-22 0,21 0 15,-21 21-15,-1-20 0,1-1 0,21 0 16,-22-21-16,1 21 0,21 0 16,-21-21-16,20 21 0,1-21 0,0 0 15,42-21 32,-21 0-47,21 21 0,1-21 16,-1 0-16,0 21 0</inkml:trace>
  <inkml:trace contextRef="#ctx0" brushRef="#br0" timeOffset="3056.07">4868 1037 0,'0'0'16,"0"-21"-16,0 0 15,-21 21-15,0 0 16,0 0-16,0 0 16,-1 21-16,1-21 0,0 21 0,0 0 15,0 22-15,0-22 0,-1 0 16,1 21-16,0 1 0,0-22 15,21 21-15,0-21 0,0 1 16,0 20-16,0-21 0,0 0 0,0 0 16,0 1-16,0-1 0,0 0 15,21-21-15,21 21 0,-20-21 16,-1 0-16,0 0 0,21 0 0,1 0 0,-1 0 16,-21 0-16,64-21 15,-43 0-15,-21 0 0,22-1 0,-22 1 16,0-21-16,0 21 0,0-22 15,0 22-15,-21-21 0,0 0 0,0-1 16,0 1-16,0 0 16,-21 20-16,0-20 0,0 21 0,0 21 15,-22-21-15,22 21 0,-21 0 16,21 0-16,-22 0 0,1 21 0,0 0 16,-1 0-16,22 0 0,-21 1 15,21 20-15,-22-21 0,22 21 0,0-20 16,0-1-16,21 21 0,0-21 15,0 0-15,0 1 0,0-1 0,0 0 16,0 0-16,0 0 0,21-21 16,0 21-16,0-21 0,1 0 0,-1 0 15,21 0-15,0 0 0,-20 0 16,20 0-16,0-21 0</inkml:trace>
  <inkml:trace contextRef="#ctx0" brushRef="#br0" timeOffset="3627.77">5419 1016 0,'0'0'0,"-22"0"31,1 21-15,0 0-16,21 1 0,0-1 15,0 0-15,-21 0 0,21 0 0,0 22 16,-21-22-16,21 0 15,0 0-15,0 21 0,0-20 0,0-1 16,0 0-16,0 0 0,0 0 0,0 0 16,0 1-16,0-1 15,0 0-15,0-42 47,0 0-31,0-1-16,0 1 0,0 0 0,0 0 15,0-21-15,0 20 0,0-20 16,0 21-16,21-21 0,0 20 0,-21-20 16,21 21-16,0 0 0,1 0 15,-1-22-15,0 22 0,0 0 16,21 21-16,-20-21 0,20 21 0,0 0 16,1 0-16,-22 0 0,21 0 15,22 42-15,-22-21 0,-21 0 16,0 22-16,0-22 0,-21 21 15,22-21-15,-22 22 0,0-22 0,0 0 16,0 21-16,-22-20 0,1-1 16,0 0-16,0 21 15,0-21-15,21 1 16,-21-22-16,21 21 16,-22-21-16,22-21 46,0-1-46,22 1 16,-1 0-16</inkml:trace>
  <inkml:trace contextRef="#ctx0" brushRef="#br0" timeOffset="4556.84">6117 1228 0,'21'0'32,"0"0"-17,1 0-15,-1 0 0,-21-21 16,21-1-16,0 22 0,0-21 16,0 0-16,1 0 0,20-21 15,-21 20-15,-21 1 0,0 0 16,21 0-16,-21 0 0,0 0 0,-21 21 31,0 0-31,0 0 0,0 21 16,-1 0-16,1 0 15,0 0-15,0 0 0,0 1 0,0 20 16,21-21-16,-22 0 0,22 22 0,-21-22 16,21 0-16,0 0 0,0 0 15,0 0-15,0 1 0,0-1 0,21 0 16,1-21-16,-1 21 0,0-21 15,0 0-15,0 21 0,0-21 0,1 0 16,-1 0-16,21 0 0,-21 0 16,0 0-16,22 0 0,-22-21 0,0 0 15,21 21-15,-20-21 0,-1 0 16,0-1-16,21 1 0,-21-21 16,-21 21-16,22-22 0,-1 22 0,-21-21 15,0 21-15,0 0 0,0-1 16,0 1-16,0 0 0,0 42 31,0 0-15,0 1-16,0-1 15,0 21-15,0-21 0,0 0 0,0 1 16,0-1-16,0 0 0,0 0 16,-21 0-16,21 0 0,0 1 15,0-1-15,-22 0 0,22 0 16,0 0-16,0 0 15,0-42 32,0 0-47,0 0 0,0 0 16,0-22-16,22 22 0,-1-21 16,0 21-16,0-22 0,0 1 0,0 0 15,22-1-15,-22 1 0,21 21 16,1-21-16,-22 20 0,21 1 0,0 0 15,-20 0-15,20 21 16,-21 0-16,21 0 0,-20 21 0,20 0 0,-21 0 16,0 1-16,-21 20 15,21 21-15,-21-20 0,0-1 16,0-21-16,0 22 0,0-1 16,0-21-16,0 21 0,0-20 0,-21-1 15,21 0-15,0 0 0,0 0 16,-21 0-16,0 1 15,21-44 17,0 1-32,0 0 15,0-21-15,21 21 16,0-1-16,0-20 0</inkml:trace>
  <inkml:trace contextRef="#ctx0" brushRef="#br0" timeOffset="4887.76">7810 402 0,'0'-21'16,"0"42"-1,0 22-15,-21-22 16,21 0-16,-21 21 0,21 1 15,-21-22-15,21 21 0,0 22 0,0-22 16,-21 0-16,21 22 0,-21-22 16,21 0-16,0 22 0,0-22 0,-22 1 15,22-22-15,0 21 0,-21-21 16,21 22-16,0-22 0,0 0 0,0 0 16,0 0-16,0 0 0,0 1 15,0-44 16,0 1-15,0 0-16,21-21 0,1 21 16</inkml:trace>
  <inkml:trace contextRef="#ctx0" brushRef="#br0" timeOffset="5364.57">8340 762 0,'0'0'0,"0"-21"16,0 0-16,-22 21 31,1 0-31,0 21 16,0 0-16,0-21 0,-22 42 16,22-20-16,0-1 0,0 0 15,0 0-15,0 0 0,21 0 0,0 1 16,0-1-16,0 0 15,0 0-15,21-21 16,0 21-16,0 0 0,21-21 16,-20 0-16,-1 0 0,21 22 0,-21-22 15,0 0-15,22 21 0,-22-21 16,0 0-16,0 21 0,0 0 16,-21 0-1,0 0-15,0 1 16,-21-22-16,0 0 0,-21 21 15,21-21-15,-1 0 16,-20 21-16,21-21 0,-21 0 0,20 21 16,-20-21-16,21 21 0,0-21 15,-22 0-15,22 0 0,0 0 0,0 0 16,0 0-16,0 0 0,-1 0 16,22-21-1,0 0 1,0 0-16,0 0 15,0-1-15</inkml:trace>
  <inkml:trace contextRef="#ctx0" brushRef="#br0" timeOffset="5628.19">7345 572 0,'0'0'0,"21"0"31,0 0-31,21 0 16,-20 0-16,20 0 0,-21 0 15,21 0-15,22 0 0,-22 0 16,1 0-16,-1 0 0,0 0 0,1 0 16,-22 0-16,21 0 0,-21 0 15,0 0-15,1 0 0,-1 0 0</inkml:trace>
  <inkml:trace contextRef="#ctx0" brushRef="#br0" timeOffset="6220.56">9800 572 0,'21'-43'15,"-42"86"-15,63-107 0,-20 43 0,-1 0 16,0-22-16,0 22 0,0 0 0,-21 0 16,21 0-16,-21-22 0,0 22 15,0 0-15,0 0 16,0 42-1,-21 0-15,0 0 16,-21 1-16,21 20 0,-22 0 0,22 22 16,-21-1-16,-1 1 0,1-1 15,0 22-15,-1 0 0,-20-1 16,21 1-16,-22 0 0,1-1 16,20 1-16,-20 0 0,-1-1 0,1 1 15,20 0-15,-20-22 0,21 22 0,-1-22 16,1 1-16,0-1 0,-1 22 15,1-43-15,21 1 0,21-22 16,-21 21-16,-1-21 0,22 0 0,-21 1 16,21-1-16,21-42 47,1-1-47,-22 1 0,21 0 15,0 0-15,21 0 0,-21-22 0,22 1 16</inkml:trace>
  <inkml:trace contextRef="#ctx0" brushRef="#br0" timeOffset="7404.57">10308 1080 0,'-85'21'31,"64"0"-16,42-21 17,1 0-32,-1 0 0,0 0 0,0 0 15,21-21-15,-20 0 0,20-1 16,0-20-16,1 21 0,-1-21 16,0-1-16,1 1 0,-1 0 0,0-1 15,1 1-15,-22 0 0,0-1 16,0 22-16,0-21 0,-21 21 0,0-22 15,0 22-15,0 0 16,0 0-16,-21 21 0,0-21 0,0-1 16,0 22-16,-22 0 0,22 0 15,0 0-15,0 0 0,0 0 0,-22 64 16,22-22-16,0 1 16,0-1-16,0 21 0,21 1 15,-22-1-15,1 1 0,21 21 0,-21-1 16,21-20-16,0 20 0,-21 1 15,21 0-15,-21-1 0,0 1 16,21 21-16,-22-21 0,22 20 0,-21-20 16,0 21-16,0-21 0,0 20 15,0-20-15,-1 0 0,1 21 0,0-22 16,0 1-16,0 0 0,0-22 0,-1 1 16,22-1-16,0 1 0,-21-1 15,21-21-15,0 1 0,0-1 0,0-21 16,0 22-16,0-22 0,43-21 15,-22 0-15,0 0 0,0 0 16,21-21-16,1-1 0,-22 1 16,85-63-16,-64 41 0,22 1 15,-22 0-15,21-22 0,-20 1 0,20 20 16,-20-20-16,-1-1 0,0-20 16,-21 20-16,1 1 0,-22-1 0,0 1 15,0-1-15,0 1 0,-22-1 0,-20-21 16,0 22-16,-1-1 15,1 1-15,0-1 0,-64-20 0,64 41 16,-1 1-16,1 21 0,0-21 16,20 42-16,-41-43 15,42 43-15,0-21 16,42 0 0,0 0-1,0 21-15,0-21 0,22-1 16,-1 22-16,-21-21 0,43 0 0,-22-21 15,0 21-15,22-22 0,-1 22 0,-20-21 16,20-1-16,1 1 0,41-64 16,-62 64-16,-1 0 0,0-22 15,-20 22-15,-1-1 0,0 22 16,0-21-16,-21 21 0,21-22 16,-21 22-16,0 0 0,0 0 0,0 0 15,-21 42 16,0 0-15,0 0-16,0 22 0,21 20 0,-22-21 16,1 22-16,-21-1 0,21 1 15,0-1-15,21-20 0,-22 20 0,1-20 16,0-1-16,21 0 0,0-21 16,0 22-16,0-22 0,0 0 0,0 0 15,0 0-15,21-21 31,0 0-31,1-21 0,-1 21 0,0-21 16,0 0-16,21 0 16,22-43-16,-22 43 0,-21 0 15</inkml:trace>
  <inkml:trace contextRef="#ctx0" brushRef="#br0" timeOffset="9451.94">11747 1058 0,'0'0'0,"0"-21"0,0 0 0,0 0 16,0 0-16,0 0 0,0-1 16,0 1-16,0 0 0,-21 21 15,0-21-15,0 21 16,0 0-16,0 0 16,-1 21-16,1 0 0,0 0 15,-21 1-15,21-1 0,-1 21 0,1-21 16,0 22-16,0-1 0,0 0 0,0-21 15,-1 22-15,1-1 0,21-21 16,-21 0-16,21 1 0,0-1 0,0 21 16,0-21-16,21-21 15,0 0-15,1 21 0,-1-21 0,0 0 16,0 0-16,0 0 0,22-21 0,-22 0 16,21 21-16,0-21 0,-20-21 15,20 20-15,-21 1 0,0-21 16,0 0-16,1 20 0,-1-20 15,0 0-15,-21-1 0,0 22 0,21-21 16,-21 21-16,0 0 16,0-1-16,21 22 0,-21 22 31,0-1-31,-21 0 0,21 0 16,-21 21-16,21-20 0,0 20 0,-21-21 15,21 21-15,0 1 0,0-22 16,0 0-16,0 21 0,0-20 0,0-1 15,0 0-15,0 0 0,21 0 0,0-21 16,-21 21-16,21-21 16,0 0-16,1 0 0,-1 0 0,0 0 15,21 0-15,-21 0 0,1-21 16,-1 21-16,21-21 0,-21 0 16,0 0-16,22-22 0,-22 22 0,0-21 15,0 21-15,0-22 0,1 22 16,-1-42-16,-21 42 0,0-1 15,21 1-15,-21 0 16,0 42 0,-21 0-1,21 1-15,-21-1 0,21 0 16,0 0-16,-22 21 0,22-20 0,-21-1 16,21 0-16,0 21 0,0-21 15,0 1-15,0-1 0,0 0 0,0 0 16,0 0-16,21-21 15,1 21-15,-1-21 0,0 0 16,0 0-16,21 0 0,-20 0 16,-1-21-16,0 21 0,0-21 15,21 0-15,-20 0 0,-1 0 0,0-1 16,0 1-16,-21 0 0,0-21 0,21-1 16,-21 1-16,0 21 15,0 0-15,0 0 16,0-1-16,21 22 62,1 0-62,-1 0 0,0 0 16,0 0-16,0 0 0,0-21 0,1 21 16,-1-21-16,21 21 0,0-21 15,-20 21-15,-22-21 0,21 21 16,0 0-1,-21 21 17,-21 0-32,0 0 0,-1 0 0,22 1 15,-21-1-15,0 0 0,21 21 16,-21-21-16,21 1 0,0-1 0,0 0 16,0 21-16,0-21 0,0 1 15,0-1-15,0 0 0,0 0 16,21 0-16,0-21 0,0 0 15,1 0-15,-1 0 0,0 0 16,21 0-16,-21 0 0,22 0 0,-22 0 16,21 0-16,1-21 0,-22 0 15,21 0-15,-21 0 0,0-1 16,1 1-16,20 0 0,-42-21 0,21-1 16,-21 22-16,0-21 0,0 0 15,0-1-15,0 1 0,0 0 0,-21-1 16,21 22-16,-21 0 0,-22 0 15,22 0-15,0 21 0,-21 0 0,-1 0 16,22 0-16,-21 21 0,0 0 16,20 0-16,-20 21 0,21 1 0,0-22 15,0 21-15,-1 1 0,22-22 0,0 21 16,0-21-16,0 22 0,0-22 16,0 21-16,0-21 0,22 0 0,-1 1 15,21-1-15,-21 0 16,22 0-16,-22-21 0,0 0 15,21 0-15,1 0 0,-22 0 0,21 0 16,0 0-16,1 0 0,-22-21 16,21 0-16,1 0 0,-22-1 0,21 1 15,-21 0-15,0-21 0,1-1 0,-1 22 16,0-21-16,0 0 0,0 20 16,-21-20-16,21 21 0,-21 0 0,0 0 15,0-1-15,0 44 31,0-1-31,0 0 0,0 0 16,-21 0-16,0 0 0,21 22 0,0-22 16,0 0-16,0 21 0,-21-20 15,21-1-15,0 0 0,0 0 16,0 21-16,0-20 0,21-1 16,0 0-16,0-21 15,1 0-15,-1 0 0,0 0 16,0 0-16,0 0 0,0 0 0,1 0 15,-1-21-15,0 0 0,0-1 16,0 1-16,0 0 0,1-21 16,-1 21-16,0-22 0,0 1 0,-21 21 15,21-22-15,-21 22 0,21-21 16,-21 21-16,0 0 0,0-1 0,0 44 31,0-1-15,0 0-16,0 0 0,0 0 15,0 22-15,-21-22 0,21 0 0,0 0 16,-21 21-16,21-20 0,0-1 16,0 0-16,0 0 0,0 0 0,0 0 15,0 1-15,21-22 0,0 0 16,1 21-16,-1-21 0,0 0 16,21 0-16,-21 0 0,22 0 15,-22 0-15,0-21 0,21 21 16,-20-22-16,20 1 0,-21 0 15,0 0-15,0-21 0,22 20 0,-43-20 16,21 21-16,0-21 0,-21 20 16,0 1-16,0 0 0,0 0 0,0 42 31,0 21-15,0-20-16,0-1 0,0 21 0,0-21 15,0 0-15,0 43 16,0-43-16,0 0 0,0 0 0,0 1 15,0-1-15,0 0 16,21-21-16,0 21 0,1-21 47,-22-21-47,0 0 0,21 21 0,-21-21 16,0-1-16,0 1 0,0 0 0,21 0 15</inkml:trace>
  <inkml:trace contextRef="#ctx0" brushRef="#br0" timeOffset="10580.5">15367 826 0,'0'0'0,"42"-64"16,-42 43-16,21 21 15,-21-21-15,0 42 32,-21 0-32,21 0 15,-21 0-15,0 22 0,0-1 16,21 0-16,0-20 0,-21 20 0,-1 0 16,22 1-16,-21-1 0,21-21 15,0 21-15,0-20 0,0 20 0,0-21 16,0 0-16,21 0 0,1-21 15,-1 22-15,0-22 0,0 0 16,0 0-16,22 0 0,-22 0 0,21 0 16,0 0-16,1 0 0,-1-22 15,-21 1-15,22 0 0,-1 0 0,-21-21 16,0 20-16,0-20 0,1 0 0,-22-1 16,0 1-16,0 0 0,0-1 15,-22-41-15,1 63 0,0-22 16,0 22-16,0 21 0,0-21 15,-22 21-15,22 0 0,0 0 0,0 0 16,0 0-16,21 21 16,21-21-1,21 21 1,0-21-16,-20 0 0,20 0 16,21 0-16,-20 0 0,-1 0 0,22-21 15,-22 21-15,21-21 0,1 0 16,-22 21-16,22-21 0,-22-1 0,43 1 15,-64 0-15,21 21 16,-21-21-16,1 0 16,-44 21 15,1 0-31,0 21 0,21 21 16,-21-21-16,0 22 15,0-1-15,-1 0 0,1 22 0,0-22 16,21 22-16,-42 63 0,21-64 15,21 1-15,-22-22 0,1 22 16,21-1-16,-21 1 0,21 84 16,0-85-16,0 22 0,0-22 15,0 1-15,0-1 0,0 22 0,0-43 16,0 22-16,0-1 0,0 1 0,0-1 16,0-20-16,0 20 0,0 1 15,0-22-15,-21 0 0,0 22 0,0-22 16,-1 1-16,1-22 0,0 21 0,0-21 15,0 0-15,0 1 0,-1-1 16,1 0-16,0 0 0,0-21 16,0 0-16,21-21 15,0 0-15,0 0 0,0-1 0,0-20 16,0 0-16,0-22 0,0 1 16,21-1-16,0 1 0,0-22 0,0 22 15,1-22-15,20-21 0,-21 21 0,21-20 16,-20 20-16,20-21 0,0 21 15,-21 22-15,22-22 0,-1 22 16,0-1-16,-20 22 0,20 0 0,0-1 16,-21 1-16,43-22 15,-43 22-15,0 21 0,22 0 0,-22-22 16,0 22-16,0-21 16,-21 21-16,21 21 0,-21-21 0,0-1 15</inkml:trace>
  <inkml:trace contextRef="#ctx0" brushRef="#br0" timeOffset="11284.5">17674 826 0,'21'0'16,"0"0"-16,1-22 0,20 1 15,-21 0-15,0 0 0,0 0 16,1 0-16,-1 21 0,0-22 16,0 1-16,0 0 0,-21 0 0,0 0 15,0 0-15,0-1 0,0 1 16,0 0-16,-21 21 0,0-21 0,0 21 16,-22 0-16,1 0 0,0 0 15,-43 0-15,43 21 0,-1 0 16,-41 43-16,41-43 15,22 0-15,0 21 0,0-20 0,21 20 16,0-21-16,0 21 0,0-20 16,0 20-16,21 21 0,21-41 15,-20-1-15,20 21 0,0-21 16,-21 0-16,22 1 0,-1 20 16,0-21-16,1 0 0,-1 0 0,-21 1 15,22-1-15,-22 21 0,-21-21 16,0 0-16,0 1 0,0-1 15,-21-21-15,-1 21 0,-20 0 16,-21-21-16,20 0 0,-20 0 0,-22 0 16,22 0-16,-1 0 0,1 0 0,-1 0 15,22 0-15,-1-21 0,1 21 16,0-21-16,21 0 0,-1-1 16,1 1-16,21 0 0,-21 0 0,21 0 15,0 0-15,0-1 0,0 1 16,21 0-16,0 0 0,1 0 15,-1 0-15,21-22 0,0 22 16,1 21-16,41-21 0,-41 0 16,-1 0-16,0 21 0,1 0 15,-1 0-15</inkml:trace>
  <inkml:trace contextRef="#ctx0" brushRef="#br0" timeOffset="11640.51">18076 1016 0,'0'0'0,"21"21"0,1-21 0,-1 0 16,0 0-16,0 0 0,21-21 16,1 0-16,-22 0 0,21 21 15,-21-21-15,1-1 0,20 1 16,-21-21-16,-21 21 0,0 0 16,0-1-16,0 1 15,-21 21-15,0 0 0,0 0 16,-22 0-16,22 0 0,-21 21 15,-1 1-15,1-1 0,21 21 0,-21-21 16,-1 22-16,22-22 0,0 21 16,0-21-16,0 22 0,21-22 0,0 21 15,0-21-15,0 0 16,0 1-16,0-1 0,21 0 0,0 0 16,21 0-16,1-21 0,-22 0 0,42 0 15,-20 0-15,-1 0 0,21 0 16,-20 0-16,20 0 0,1-21 0,-22 0 15,22 0-15,-22-22 0,0 22 16,1-21-16,-1 0 0,0-22 0,1 22 16</inkml:trace>
  <inkml:trace contextRef="#ctx0" brushRef="#br0" timeOffset="11912.55">19050 275 0,'0'-42'0,"0"84"0,0-105 0,0 42 0,0 63 31,-21-21-15,0 21-16,21 22 0,-22-22 0,1 22 16,21-22-16,-21 22 0,0-22 15,21 21-15,0 1 0,-21-22 16,21 22-16,-21-1 0,-1-20 0,22-1 16,0 0-16,0 1 0,-21-1 0,21-21 15,0 21-15,0-20 0,-21-1 0,21 0 16,0 0-16,0 0 15,21-21 1,0 0-16,1-21 16,-1 0-16,0 0 0,0 0 15,0-22-15,0 22 0</inkml:trace>
  <inkml:trace contextRef="#ctx0" brushRef="#br0" timeOffset="12280.84">19177 974 0,'21'0'62,"0"0"-62,0 0 16,1-21-16,-1-1 0,0 1 16,0 0-16,0 0 15,0 0-15,1 0 0,-22-1 0,0 1 16,0 0-16,-22 21 31,1 21-31,-21-21 0,21 21 0,0 22 16,-22-22-16,22 21 0,0 1 15,-21-22-15,20 21 0,22-21 0,-21 22 16,21-22-16,-21 21 0,21-21 16,0 0-16,0 1 0,0-1 0,0 0 15,0 0-15,21-21 0,0 21 16,1-21-16,-1 0 0,0 0 15,0 0-15,21 0 0,-20 0 0,20 0 16,0-21-16,1 0 0,-1 0 16,-21 0-16,21-1 0,1 1 15,-1 0-15</inkml:trace>
  <inkml:trace contextRef="#ctx0" brushRef="#br0" timeOffset="12752.53">19791 889 0,'0'0'0,"0"-63"31,0 84-16,0 0-15,-21 0 0,-1 0 16,22 0-16,-21 22 16,21-22-16,0 0 0,-21 21 0,21-20 15,-21-1-15,21 21 0,0-21 0,0 0 16,0 1-16,0-1 0,0 0 16,0 0-16,-21 0 0,21 0 31,0-42 0,0 0-31,0 0 0,0 0 16,0-22-16,0 22 0,21-21 15,0 21-15,0-22 0,0 1 16,22 0-16,-22 21 0,21-22 0,-21 1 16,22 21-16,-22 0 0,42-1 15,-20 22-15,-22 0 0,21 0 16,-21 0-16,1 22 0,-1-1 15,0 21-15,0-21 0,0 22 0,-21-1 16,0-21-16,0 21 0,0-20 16,0 20-16,0-21 0,0 21 0,0 1 15,-21-22-15,0 0 16,0 0-16,21 0 0,-21 1 16,21-44 30,0 1-46,21 0 0,0 0 16,0 0-16</inkml:trace>
  <inkml:trace contextRef="#ctx0" brushRef="#br0" timeOffset="13008.84">20637 868 0,'0'21'0,"0"0"15,0 0-15,-21 1 0,21-1 0,-21 0 16,0 21-16,21-21 0,0 1 16,-21 20-16,0-21 0,21 0 15,-22 0-15,22 1 0,-21-1 0,21 0 16,0 0-16,0 0 16,0 0-16,0-42 31,0 0-16,0 0-15,21 0 0,1 0 0,-22-1 16,21-20-16</inkml:trace>
  <inkml:trace contextRef="#ctx0" brushRef="#br0" timeOffset="13352.73">20574 572 0,'0'0'0,"-21"21"15,0 0-15,-1 0 16,22 0-16,0 0 16,0 1-16,22-22 15,-1 0-15,0 0 16,0 0-16,0 0 0,0 0 0,1 0 16,-1-22-16,0 22 0,0-21 15,-21 0-15,0 0 0,21 21 0,-21-21 16,0 0-16,0-1 15,0 1-15,0 0 0,-21 21 16,21-21-16,-21 21 0,0 0 16,0 0-16,-1 0 0,22 21 15,-21-21-15,0 21 0,0 0 0,0 1 0,0-22 16,21 21-16,0 0 0,0 0 16,-22 0-16,22 0 0,0 1 15,0-1-15,22 0 16,-1-21-16,0 21 0</inkml:trace>
  <inkml:trace contextRef="#ctx0" brushRef="#br0" timeOffset="13793.02">20955 826 0,'0'0'16,"0"-22"-16,0 1 0,-21 21 47,0 21-47,21 1 15,0-1-15,0 21 16,0-21-16,-22 0 0,22 22 0,0-22 16,0 0-16,0 21 0,0-20 15,0-1-15,0 0 0,0 0 0,22 0 16,-22 0-16,21 1 0,0-22 15,0 0-15,0 21 0,0-21 0,1 0 16,-1 0-16,0 0 0,0 0 16,0-21-16,0-1 0,1 1 0,-22 0 15,21 0-15,-21-21 0,21 20 16,-21-20-16,0 21 0,0-21 0,0-1 16,0 22-16,0 0 0,0 0 15,0 0-15,0 42 47,0 0-31,21 0-1,0-21-15,0 21 0</inkml:trace>
  <inkml:trace contextRef="#ctx0" brushRef="#br0" timeOffset="14561.58">21484 868 0,'0'0'0,"0"-21"16,0 0 0,-21 21 15,21 21-31,0 0 0,0 0 16,0 0-16,0 0 0,-21 22 15,21-22-15,0 0 0,-21 0 0,21 22 16,0-22-16,0 0 0,0 0 15,0 0-15,0 0 0,-22-21 0,22 22 16,0-1-16,0 0 16,0-42 15,0 0-31,0-1 16,0-20-16,22 21 0,-22-21 15,21 20-15,0-20 0,0 0 16,0-1-16,0 22 0,1-21 0,-1 21 15,0 0-15,0-1 0,0 1 16,0 21-16,1 0 0,-1 0 0,0 0 16,0 21-1,-21 1-15,0-1 0,0 0 0,0 21 16,0-21-16,0 22 0,0-1 0,0-21 16,0 22-16,0-22 0,0 21 15,0-21-15,0 0 0,0 22 0,0-22 16,0 0-1,0 0-15,-21-21 0,21-21 47,0 0-31,0 0-16,21-22 0,0 22 16,-21 0-16,21-21 0,1-1 0,-1 22 15,0-21-15,21 0 0,-21-1 16,1 22-16,20-21 0,-21 21 0,0-1 15,0 22-15,22-21 0,-22 21 16,0 0-16,0 0 0,0 0 0,-21 21 16,22 1-16,-1-1 15,0 0-15,-21 21 0,0-21 0,0 22 16,0-22-16,0 21 0,0 1 16,0-22-16,0 21 0,0-21 0,0 22 15,0-22-15,-21 0 0,21 0 16,0 0-16,0 0 0,-21-21 0,21 22 15,-22-1-15,1-21 32,21-21-17,-21 21-15,21-22 16,-21 1-16,0 0 0,21 0 16</inkml:trace>
  <inkml:trace contextRef="#ctx0" brushRef="#br0" timeOffset="15712.19">1799 1990 0,'-42'0'0,"84"0"0,-127 0 0,22 0 0,21 0 0,-1 0 15,1 0-15,0 0 16,-1 0-16,-20 21 0,42-21 16,-1 0-16,44 0 47,20 0-47,0 0 15,1 0-15,-1 21 0,21-21 0,-20 0 16,20 0-16,1 0 0,-1 0 15,1 0-15,-1 0 0,1 0 0,20 0 16,-20 0-16,21 0 0,-1 0 16,22 0-16,-21 0 0,-1 0 15,22 0-15,-21 0 0,21 0 16,-22 0-16,22-21 0,0 21 0,0 0 16,21 0-16,0-21 0,0 21 15,0-21-15,0 21 0,0 0 0,0 0 16,21-22-16,0 22 0,0 0 15,1-21-15,-22 21 0,21 0 0,0 0 16,-21-21-16,21 21 0,0 0 0,-21 0 16,0 0-16,0 0 0,-21 0 15,21 0-15,-21 0 0,0 0 16,0 0-16,-22 0 0,1 0 16,0 0-16,-1 0 0,-20 0 0,-1 0 15,1 0-15,-22 0 0,0 0 16,1 0-16,-1 0 0,-21 0 0,0 0 15,1 0-15,-1 0 0,-21-21 16,21 21-16,0 0 16,0 0-1,-21-21 17,0 0-17,0-1-15</inkml:trace>
  <inkml:trace contextRef="#ctx0" brushRef="#br0" timeOffset="16592.64">10308 1715 0,'0'0'0,"-42"0"0,-1 0 0,1 21 0,0-21 16,-1 0-16,1 0 0,0 0 15,21 21-15,-22-21 0,22 0 0,0 0 16,0 0-16,0 0 0,-1 0 16,65 21 30,-22-21-46,0 0 0,21 0 16,1 0-16,-1 0 0,22 0 16,-22 0-16,21 0 0,1 0 0,-1 0 15,1 0-15,-1 0 0,22 21 16,0-21-16,84 0 16,-63 0-16,-21 0 0,20 0 0,1 0 0,0 0 15,0 0-15,0 21 0,21-21 16,0 0-16,0 0 0,0 0 0,0 0 15,0 0-15,0 0 0,0 0 16,0 0-16,21 0 0,-21 0 16,21 0-16,-21 22 0,0-22 0,0 0 15,0 0-15,0 0 0,0 0 16,0 0-16,0 0 0,-21 0 0,21 21 16,-21-21-16,21 0 0,-21 0 15,-1 0-15,1 21 0,0-21 0,-21 0 16,-1 0-16,1 0 0,-21 0 15,-1 0-15,1 0 0,-22 0 0,-21 0 16,21 0-16,-20 0 0,-1 0 0,0 0 31,-42 0 16,0-21-47,-1 21 0,22-21 0,-21 21 16</inkml:trace>
  <inkml:trace contextRef="#ctx0" brushRef="#br0" timeOffset="17524.59">16658 1736 0,'0'0'0,"-21"0"0,-170 0 31,170 0-31,-21 21 0,21-21 15,0 0-15,-1 0 0,1 0 0,42 0 79,1 0-79,-1 0 0,21 0 15,0 0-15,-20 0 0,20 0 16,0 0-16,22 0 0,-22 0 0,0 0 15,22 0-15,-22 0 0,22 0 16,-1 0-16,1 0 0,-1 0 0,22 0 16,0 21-16,-1-21 0,1 0 15,0 0-15,-1 0 0,1 0 0,21 0 16,-22 21-16,22-21 0,0 0 16,0 0-16,21 0 0,-21 0 0,21 0 15,-21 0-15,-1 21 0,1-21 16,0 0-16,0 0 0,0 0 15,0 22-15,-1-22 0,1 0 0,0 0 16,0 0-16,0 0 0,0 21 16,-22-21-16,22 0 0,0 0 0,-21 0 15,20 0-15,-20 0 0,21 0 16,-21 0-16,20 0 0,-20 0 16,-21 0-16,20 0 0,1 0 15,-22 0-15,1 0 0,21 0 0,42 0 16,-64 0-16,1 0 0,-1 0 15,1 0-15,-22 0 0,21 0 0,-20-21 16,-1 21-16,-21 0 16,22 0-16,-22 0 0,0 0 0,0 0 15,0 0 1,-21-22 46,-21 1-46,21 0-16,-21 21 16,0 0-16,21-21 0</inkml:trace>
  <inkml:trace contextRef="#ctx0" brushRef="#br0" timeOffset="17652.6">21929 1799 0,'-22'0'16</inkml:trace>
  <inkml:trace contextRef="#ctx0" brushRef="#br1" timeOffset="24164.99">698 3048 0,'0'0'0,"0"-21"15,-21 0 1,21 0-16,0-1 16,0 1-1,0 42 16,0 1-31,0-1 0,0 0 16,0 0-16,0 21 0,0 1 16,0-1-16,0 0 0,0 1 0,0 20 15,0-20-15,0-1 0,0 21 16,0-20-16,0-1 0,0 0 16,0-20-16,0 20 0,0-21 15,0 0-15,0 0 0,0 1 0,0-1 16,0-42 15,0-1-31,0 1 16,0 0-16,0 0 15,0 0-15,21 0 0</inkml:trace>
  <inkml:trace contextRef="#ctx0" brushRef="#br1" timeOffset="24472.6">1058 3471 0,'0'0'0,"0"22"0,21-22 0,1 0 15,-1-22 1,0 22-16,-21-21 0,0 0 15,0 0-15,0 0 16,-21 21 15,0 0-15,21 21 0,0 0-1</inkml:trace>
  <inkml:trace contextRef="#ctx0" brushRef="#br1" timeOffset="25280.6">2349 3112 0,'22'0'0,"-1"0"16,0 0-16,0 0 16,0-22-16,0 22 0,1-21 0,20 21 15,-21-21-15,0 0 0,0 21 16,22-21-16,-22 0 0,0 21 0,-21-22 15,0 1-15,21 21 16,-21-21-16,0 0 0,0 0 16,-21 21-1,0 0-15,0 0 0,-22 0 0,22 0 16,-21 0-16,0 0 0,20 0 16,-20 21-16,0 0 0,21-21 0,-1 21 15,-20 0-15,21 1 0,0-22 16,21 42-16,-21-21 0,21 0 15,0 0-15,0 1 16,0-1-16,21 0 0,0 0 0,0 0 16,0 0-16,0 1 15,1-1-15,-1 0 0,21 0 0,-21 0 0,22 0 16,-22 1-16,0-1 16,21 0-16,-21 0 0,-21 0 0,22 0 15,-22 22-15,0-22 0,0 0 16,-22 0-16,-20 0 0,21 1 15,-21-1-15,-1-21 0,1 21 16,-22-21-16,22 21 0,0-21 0,-1 0 16,1 0-16,21 0 0,-21 0 15,20-21-15,-20 0 0,21 21 0,0-21 16,0-1-16,21 1 0,0 0 16,-22-21-16,22 21 0,0-1 0,0 1 15,0 0-15,0 0 0,0 0 16,0 0-16,22-1 0,-1 22 15,0-21-15,-21 0 0,21 21 16,0-21-16,43 21 0,-43-21 16,0 21-16,0 0 0,22 0 15</inkml:trace>
  <inkml:trace contextRef="#ctx0" brushRef="#br1" timeOffset="25696.6">2815 3471 0,'0'0'0,"21"0"0,0 0 16,1 0-16,-1 0 16,0-21-16,0 0 0,0 0 0,0 0 15,1 0-15,-1-1 0,-21 1 16,21 0-16,-21 0 0,21-21 0,-21 20 15,0 1-15,0 0 16,-21 21 0,0 0-16,0 0 15,-1 0-15,1 21 0,0 0 0,0 1 16,0-1-16,0 21 0,-1 0 16,1-20-16,0 20 0,0 0 15,0-21-15,21 22 0,-21-22 0,21 0 16,0 21-16,0-20 0,0-1 15,0 0-15,21 0 0,0-21 16,0 0-16,0 0 0,0 0 16,22 0-16,-22 0 0,21 0 0,-21 0 15,22-21-15,-22 0 0,21 0 16,-21-1-16,22 1 0,-1-21 0,-21 21 16,22-22-16,-22 1 0</inkml:trace>
  <inkml:trace contextRef="#ctx0" brushRef="#br1" timeOffset="25959.88">3535 2836 0,'0'0'0,"0"-21"0,-21 21 31,-1 0-31,22 21 0,0 1 16,-21 20-16,0-21 0,21 21 0,-21-20 15,21 20-15,0 0 0,0 1 16,-21-1-16,0 0 0,21 1 0,-22-1 15,22 0-15,0 1 0,0-1 16,-21 0-16,21-21 0,0 22 16,-21-22-16,21 0 0,0 0 0,0 0 15,0 1-15,0-1 16,21-21 0,0-21-16,1-1 15,-1 22-15,0-21 0</inkml:trace>
  <inkml:trace contextRef="#ctx0" brushRef="#br1" timeOffset="26356.37">3535 3429 0,'-21'21'0,"21"0"15,21-21 1,0 0-1,0 0-15,0 0 0,22-21 16,-22 21-16,0-21 0,0 0 16,0 0-16,0 0 0,22-1 0,-22 1 15,0 0-15,0 0 0,0 0 16,1 0-16,-22-1 0,0 1 0,-22 21 31,1 21-31,0-21 16,0 22-16,0-1 15,0 0-15,-22 21 0,22-21 0,0 1 16,0 20-16,0-21 0,-1 21 0,1-20 16,21-1-16,0 0 0,0 21 15,0-21-15,0 1 0,0-1 16,43-21-16,-22 21 16,0-21-16,0 0 0,21 0 0,-20 0 15,-1 0-15,21 0 0,-21-21 16,22 0-16,-1-1 0,-21 22 0</inkml:trace>
  <inkml:trace contextRef="#ctx0" brushRef="#br1" timeOffset="26852.21">4254 3281 0,'0'0'0,"0"-21"0,-21 21 31,0 21-15,21 0-16,0 0 15,0 0-15,0 1 0,0 20 16,-21-21-16,21 0 0,0 0 0,0 1 16,0-1-16,-21 0 0,21 0 15,0 0-15,0 0 0,0 1 16,0-44 31,-21 22-47,21-21 15,0 0-15,0 0 0,0 0 0,0 0 16,0-22-16,0 22 0,21-21 16,0 21-16,-21-22 0,21 22 0,21 0 15,-20-21-15,-1 20 0,0 22 0,21-21 16,-21 0-16,1 21 0,-1 0 16,0 0-16,21 0 0,-21 21 0,1 0 15,-1 1-15,0-1 0,0 0 16,-21 0-16,0 0 0,21 22 15,-21-22-15,0 0 0,0 0 0,0 21 16,0-20-16,0-1 0,-21 0 16,21 0-16,-21 0 0,0-21 0,21 21 15,-21 1-15,21-44 47,21 22-47,-21-21 16,21 0-16,0 21 0</inkml:trace>
  <inkml:trace contextRef="#ctx0" brushRef="#br1" timeOffset="27088.23">5038 3154 0,'0'21'0,"0"0"16,0 0-16,0 1 0,-22-1 0,22 0 15,-21 0-15,0 21 0,21-20 16,-21-1-16,21 0 0,-21 0 0,0 0 16,21 0-16,0 1 0,-22-1 15,22 0-15,22-42 47,-22 0-47,21-1 0</inkml:trace>
  <inkml:trace contextRef="#ctx0" brushRef="#br1" timeOffset="27464.05">4889 2963 0,'0'0'0,"-21"22"0,0-1 16,21 0-16,-21-21 15,21 21-15,0 0 0,0 0 16,0 1-16,21-22 16,0 21-16,0-21 0,1 0 15,-1 0-15,0 0 0,0 0 16,0 0-16,0-21 0,1-1 0,-1 22 16,0-21-16,-21 0 0,0 0 15,21 21-15,-21-21 0,0-22 16,0 22-16,0 0 15,-21 0-15,0 21 0,0 0 16,-1 0-16,1 0 0,0 0 16,0 21-16,0 0 0,-22 0 15,22 1-15,21-1 0,-21 0 16,21 0-16,0 0 16,0 0-16,0 1 0,0-1 0,21-21 15,0 21-15,-21 0 0,22 0 0</inkml:trace>
  <inkml:trace contextRef="#ctx0" brushRef="#br1" timeOffset="27892.51">5376 3154 0,'-42'42'31,"21"-21"-31,0 1 0,-1-1 16,22 0-16,0 0 0,-21 0 0,0 22 15,21-22-15,-21 0 0,21 21 16,0-21-16,0 1 0,0-1 16,0 0-16,21 0 15,0-21-15,0 0 0,1 0 16,-1 0-16,0 0 0,21 0 15,-21 0-15,1-21 0,-1 0 16,0 0-16,0-1 0,0 1 0,0 0 16,1 0-16,-1 0 0,-21-22 0,0 1 15,21-21-15,0 41 16,-21 1-16,0 0 0,0 0 0,0 0 16,0 0-16,-21 21 15,0 0-15,0 21 16,21 0-16,0 0 15,0 0-15,0 0 16,0 1-16,0-1 0</inkml:trace>
  <inkml:trace contextRef="#ctx0" brushRef="#br1" timeOffset="28611.6">5969 3175 0,'0'0'15,"0"-21"1,-21 21 0,0 21-16,21 0 15,-22 0-15,22 1 0,0-1 0,0 0 16,0 0-16,0 21 0,-21-20 0,21-1 16,-21 21-16,21-21 15,0 0-15,-21 1 0,21-1 0,0 0 16,0 0-16,0 0 15,0 0-15,0-42 47,0 0-47,0 0 0,0 0 16,0-22-16,0 22 0,0 0 16,21-21-16,0 21 0,0-22 0,1 1 15,-1 21-15,21 0 0,-21-22 16,22 22-16,-1 0 0,0 21 15,1-21-15,20 21 0,-21 0 16,-20 0-16,-1 21 0,0-21 16,0 21-16,0 0 0,-21 0 0,0 22 15,21-22-15,-21 0 0,0 21 0,0-20 16,0-1-16,0 21 0,0-21 16,0 0-16,-21 22 15,21-22-15,-21 0 0,0-21 16,0 0-1,21-21 1,0 0 0,0 0-16,0-1 0,21 1 15,0 0-15,0-21 0,0 21 16,22-22-16,-22 1 0,21 21 0,1-22 16,-1 22-16,0 0 0,1 0 0,-1 21 15,-21 0-15,21 0 0,1 0 16,-1 21-16,-21 0 0,0 0 15,-21 1-15,0-1 0,0 0 16,0 42-16,0-41 0,0-1 16,-21 21-16,0-21 0,21 0 0,-21 1 15,0-1-15,0 0 16,-1 0-16,1-21 16,0 0-16,0 0 15,21-21 1,0 0-1</inkml:trace>
  <inkml:trace contextRef="#ctx0" brushRef="#br1" timeOffset="29577.04">7980 2942 0,'0'0'0,"21"0"0,0-21 0,0 21 15,0-21-15,1 0 0,-1 0 0,0-1 16,-21 1-16,21 0 0,-21 0 16,0 0-16,0 0 0,0-1 15,0 1-15,-21 0 0,0 21 16,0 0-16,-22 0 15,22 0-15,-21 0 0,21 21 0,-22 0 16,-41 43-16,41-43 16,1 21-16,0 1 0,-1-1 0,22 0 15,-64 43-15,64-21 16,0-22-16,0 0 0,0 1 16,21 20-16,-21-21 0,21 1 0,0-22 15,0 21-15,0 1 0,21-22 16,0 0-16,0 0 0,0 0 0,22 0 15,-22-21-15,21 0 0,0 0 0,1 0 16,20 0-16,-20 0 0,20 0 16,-21-21-16,22 0 0,-22 0 0,22 0 15,-22 0-15,22-1 0,-22-20 0,0 0 16,-21-1-16,22 22 0,-22-21 16,0 0-16,0 20 0,0 1 0,1-21 15,-22 21-15,21 21 16,-21-21-16,0-1 15,-21 22 1,-1 22-16,1-1 16,0-21-16,0 42 0,0-21 0,0 0 15,-1 22-15,1-22 0,0 0 16,0 21-16,0-20 0,0 20 16,-1-21-16,22 0 0,0 22 0,0-22 0,0 0 15,0 0-15,0 0 16,22 0-16,20-21 0,-21 0 0,21 0 15,-20 0-15,20 0 0,0 0 16,1 0-16,-1-21 0,0 0 16,1 21-16,-22-21 0,21 0 0,0-43 15,-20 43-15,-1 0 16,-21-21-16,0-1 0,0 1 0,0-22 16,-21 22-16,-1 21 0,1 0 15,0 0-15,0-1 0,-21 22 16,-1 0-16,1 0 0,21 0 15,0 0-15,-1 22 0,1-1 16,-21 0-16,21 21 0,21-21 16,0 1-16,0-1 0,0 0 0,0 0 15,0 0-15,21 0 16,0-21-16,0 0 0,22 22 16,-22-22-16,21 0 0,-21 0 0,22 0 15</inkml:trace>
  <inkml:trace contextRef="#ctx0" brushRef="#br1" timeOffset="29988.75">8911 3260 0,'0'0'15,"0"-21"-15,0-1 0,0 1 16,0 0-16,0 0 0,21 21 16,-21-21-16,21 0 0,1 21 0,-1-22 15,0 22-15,0-21 0,21 21 16,1 0-16,-1 0 0,0 0 15,1 0-15,-22 0 0,21 0 0,1 21 16,-1 1-16,-21-1 0,21 0 16,-20 21-16,-1-21 0,-21 22 0,0-22 15,0 21-15,0 22 0,0-43 16,-21 0-16,21 0 0,-22 0 16,1 1-16,-21-1 15,21-21-15,0 0 16,21-21-1,0-1-15,0 1 0,0 0 0,0 0 16,0 0-16,21 0 16,0-22-16,0 22 0,0-21 0,0 21 15,-21-1-15,43-20 0,-22 21 0,0 0 16,0 0-16,0 21 0,1-22 16,-1 22-16,0 0 0,21-21 0,-21 21 15,1 0-15,-1 0 0,0 0 16,0 0-16,0 0 0</inkml:trace>
  <inkml:trace contextRef="#ctx0" brushRef="#br1" timeOffset="30408.52">9906 3260 0,'0'0'0,"0"21"16,21-21-16,0 0 15,0 0-15,1 0 0,-1 0 0,21 0 16,0-21-16,-20 21 0,20-21 16,-21 21-16,21-22 0,-20 1 0,-1 0 15,21 21-15,-42-21 0,21 0 0,0 0 16,-21-1-16,0 1 16,0 0-16,-21 21 0,0 0 15,0 0-15,0 0 0,0 0 16,-22 0-16,1 0 0,0 0 15,-1 0-15,22 21 0,-21 0 0,21 1 16,-43 41-16,43-42 16,21 22-16,0-22 0,0 21 0,0-21 15,0 0-15,0 22 0,0-22 0,0 0 16,21 0-16,0-21 0,0 21 16,1-21-16,-1 0 0,0 0 15,21 0-15,-21 0 0,22 0 0,-22 0 0,21 0 16,-21 0-16,22 0 0,-22 0 15,0 0-15,0-21 0,0 21 16,1-21-16,-1 21 0,-21-21 16,21 0-16,0 0 15</inkml:trace>
  <inkml:trace contextRef="#ctx0" brushRef="#br1" timeOffset="36760.24">677 4572 0,'-21'0'0,"0"0"31,0 21-16,0-21 1,-1-21 0,22 0-1,0 0 1,0 0-16,0-1 0,0 1 16,22 21-1,-1-21-15,-21 0 0,21 21 0,0 0 16,0 0-16,0 0 15,1 0-15,-1 0 0,0 21 16,0 0-16,0 0 0,0 1 0,1-1 16,-1 0-16,-21 0 15,0 21-15,0-20 0,0 20 0,0-21 16,0 21-16,0 1 0,0-1 16,-21-21-16,-1 22 0,1-1 0,0 0 15,0 1-15,0-1 0,-22 0 16,22-21-16,-21 1 0,0 20 15,20-21-15,-20 0 0,0 0 0,21-21 16,-22 0-16,22 0 0,0 0 16,0 0-16,0 0 0,-22-21 15,43 0-15,-21 0 0,0 0 0,21-22 16,0 1-16,0 0 0,0-1 16,0 22-16,0-21 0,0 0 15,21-1-15,0 22 0,0 0 16,1 0-16,-1 0 0,0-1 15,21 22-15,-21 0 0,22 0 16,-1 0-16,-21 0 0,0 22 16,1-1-16,-1 0 0,0 0 15,-21 0-15,21 0 0,0 22 0,-21-22 16,0 21-16,21-21 0,-21 1 16,22 20-16,-22-21 0,0 0 15,0 0-15,21 1 0,-21-1 0,21 0 16,-21 0-16,21-21 31,0 0-31,0-21 0</inkml:trace>
  <inkml:trace contextRef="#ctx0" brushRef="#br1" timeOffset="36948.61">1164 4932 0,'0'-21'31,"21"21"0,0 0-15,1 0 0,-1 0-16,-21-21 0</inkml:trace>
  <inkml:trace contextRef="#ctx0" brushRef="#br1" timeOffset="37715.71">2265 4530 0,'21'0'32,"0"0"-32,0-21 0,0-1 0,22 22 15,-22-21-15,0 0 0,21 0 16,-20 21-16,-1-21 0,0 0 0,-21-1 16,0 1-16,0 0 15,-21 0-15,0 21 16,-1 0-16,-20 0 0,21 0 15,-21 0-15,-1 0 0,22 0 0,-21 21 16,21 0-16,-22 0 16,22-21-16,0 22 0,0-1 0,0 0 15,21 0-15,-22 0 16,22 0-16,0 1 0,0-1 16,0 0-16,22 0 0,-1-21 15,0 21-15,0 0 0,0 1 0,22-1 16,-22-21-16,21 21 0,0 0 15,-20 0-15,-1 0 0,21 1 16,-21-1-16,0 0 0,1 0 0,-22 0 16,0 0-16,0 1 0,0-1 15,0 0-15,0 21 0,-22-21 0,1 1 16,-21-1-16,21-21 0,-22 21 16,1 0-16,21-21 0,-21 0 15,-1 0-15,1 0 0,21 0 16,-22 0-16,22-21 0,-42 0 15,42 0-15,-1-1 0,1 1 16,21-21-16,-21 21 0,21 0 0,-21-22 16,21 22-16,0 0 0,0 0 15,0 0-15,0-1 0,0 1 0,0 0 16,21 21-16,0-21 0,0 21 16,1-21-16,-1 21 0,21 0 0,-21-21 15,22 21-15,-1 0 16</inkml:trace>
  <inkml:trace contextRef="#ctx0" brushRef="#br1" timeOffset="38112.58">2857 4826 0,'0'0'0,"85"-21"31,-64 0-31,0 0 0,1-1 16,-1 1-16,0 0 0,0-21 16,0 21-16,-21-1 15,21 1-15,-21 0 0,0 0 16,0 0-16,-21 21 16,0 0-16,0 0 0,0 0 15,0 0-15,-1 0 0,1 21 16,-21 0-16,21 0 0,0 22 0,-22-22 15,22 0-15,0 21 0,0-21 16,0 22-16,-1-1 0,22-21 0,0 22 16,0 20-16,0-42 15,0 0-15,22 1 0,-22-1 0,21-21 16,0 21-16,21-21 0,-21 0 16,1 0-16,62 0 15,-63 0-15,22-21 0,-22 0 0,21-1 16,1 1-16,20-42 15,-21 42-15</inkml:trace>
  <inkml:trace contextRef="#ctx0" brushRef="#br1" timeOffset="38380.78">3514 4191 0,'0'0'0,"0"-63"31,-22 84-16,1 0-15,21 21 0,-21-21 16,21 22-16,-21-1 0,21 0 16,-21 22-16,21-22 0,-21 1 0,-1-1 15,22 0-15,0 22 0,-21-22 16,0 0-16,21 1 0,-21-1 0,21-21 16,0 22-16,-21-22 0,21 0 15,0 0-15,0 0 0,0 0 0,21-21 16,0 0-16,0-21 15,0 21-15,1-21 16,-1 0-16</inkml:trace>
  <inkml:trace contextRef="#ctx0" brushRef="#br1" timeOffset="38783.86">3619 4763 0,'0'0'16,"0"21"-16,22-21 15,-1 0-15,0 0 16,21-21 0,-21 21-16,1-22 0,-1 1 0,0 21 15,0-21-15,0 0 0,0 21 16,1-21-16,-22 0 0,0-1 0,21 22 15,-21-21-15,0 0 16,-21 21 0,-1 0-16,-20 0 0,21 0 15,0 21-15,-22 0 0,22 1 16,-21-1-16,21 0 0,0 0 0,-1 0 16,1 0-16,0 22 0,21-22 15,0 0-15,0 21 0,0-20 16,0 20-16,21-21 15,0-21-15,1 21 0,-1-21 0,0 0 16,21 0-16,-21 0 0,22 0 0,-1 0 16,-21 0-16,22 0 0,-1-21 15,-21 0-15</inkml:trace>
  <inkml:trace contextRef="#ctx0" brushRef="#br1" timeOffset="39272.44">4212 4614 0,'0'0'0,"0"22"32,0-1-17,0 0-15,0 0 16,0 0-16,0 0 0,0 1 0,0 20 16,-21-21-16,21 0 0,0 0 15,0 1-15,-21-1 0,21 0 0,0 0 16,0 0-16,0 0 15,0-42 32,0 0-47,0 0 0,0 0 0,0 0 16,0-1-16,0-20 0,0 21 16,0-21-16,21 20 0,0 1 15,0-21-15,0 21 0,1 0 16,-1-1-16,21 1 0,-21 21 0,22-21 15,-1 21-15,0 0 0,1 0 0,20 0 16,-21 0-16,-20 21 0,20 0 16,0 1-16,-21-1 0,1 0 0,-1 21 15,0-21-15,-21 22 0,0-22 16,0 21-16,0-21 0,0 1 0,-21-1 16,0 21-16,-1-21 0,1 0 15,0-21-15,0 22 0,21-1 0,-42-21 16,42 21-16,-22-21 15,44-21 17,-1 0-32</inkml:trace>
  <inkml:trace contextRef="#ctx0" brushRef="#br1" timeOffset="39523.6">5165 4636 0,'0'84'15,"0"-41"1,0-22-16,0 0 0,-22 0 16,1 0-16,21 0 0,-21 1 0,21-1 15,0 0-15,-21 0 0,21 0 16,-21 0-16,21 1 15,0-44 1,21 1 0,-21 0-16</inkml:trace>
  <inkml:trace contextRef="#ctx0" brushRef="#br1" timeOffset="39884.83">5101 4403 0,'-21'0'0,"42"0"0,-63 0 16,21 21-16,21 0 15,-22-21-15,22 21 0,0 0 16,0 1-16,22-22 16,-1 0-16,0 0 0,0 0 15,0 0-15,0 0 0,1 0 16,-1 0-16,0 0 15,-21-22-15,21 22 0,-21-21 0,21 0 16,-21 0-16,0 0 16,0 0-16,0-1 0,0 1 0,0 0 15,0-21-15,-21 42 16,0 0-16,21-21 0,-21 21 0,0 0 16,-1 0-16,-20 21 0,42 0 15,-21 0-15,21 0 0,-21 0 16,21 1-16,0 20 0,0-21 15,0 0-15,0 0 0,0 1 0,21-1 16,0 0-16,0-21 0</inkml:trace>
  <inkml:trace contextRef="#ctx0" brushRef="#br1" timeOffset="40332.57">5715 4572 0,'0'0'0,"-21"0"0,0 0 0,-1 0 16,1 0 0,21 21-16,-21-21 0,0 21 15,21 1-15,0-1 0,-21 0 16,21 0-16,-21 0 0,21 0 15,0 22-15,0-22 0,0 0 0,0 0 16,0 0-16,0 1 0,0-1 0,21 0 16,0-21-16,0 0 15,0 0-15,0 0 0,1 0 0,20 0 16,-21 0-16,0-21 0,22 21 16,-22-21-16,0-1 0,21 1 0,-21-21 15,1 21-15,-1 0 0,0-22 16,-21 22-16,0-21 0,21 21 15,-21-43-15,0 43 0,0 0 16,0 0-16,-21 21 31,21 21-15,0 0 0,0 0-16,0 0 15,21-21-15</inkml:trace>
  <inkml:trace contextRef="#ctx0" brushRef="#br1" timeOffset="41027.68">6350 4572 0,'-21'-21'31,"0"21"-31,-1 21 16,22 0-16,0 0 15,0 1-15,0-1 0,0 0 0,0 0 16,0 0-16,0 0 0,-21 1 0,21-1 16,0 0-16,0 0 0,0 0 15,-21 0-15,21 1 0,0-1 16,0 0-16,0-42 31,0 0-15,0-1-16,0 1 15,0 0-15,0-21 0,0 21 0,0-1 16,0 1-16,21-21 0,0 21 0,1 0 16,-22-22-16,21 22 0,0 0 15,21 0-15,-21 0 0,1 21 0,-1-22 16,21 22-16,-21 0 0,0 0 16,1 0-16,20 0 0,-21 22 0,0-1 15,0 0-15,1 0 16,-22 21-16,21-20 0,-21-1 15,0 0-15,0 0 0,0 0 0,0 0 16,0 1-16,0-1 0,0 0 16,-21 0-16,-1 0 0,1 0 15,0-21-15,0 0 16,21-21 0,0 0-16,0 0 15,0 0-15,0 0 0,0-1 16,21-20-16,0 21 0,0 0 0,1 0 15,20-22-15,0 22 0,1 0 16,-1-21-16,0 20 0,1 1 16,20 0-16,-21 21 0,22 0 0,-22 0 15,1 0-15,-1 0 0,-21 21 0,0 0 16,0 1-16,1-1 0,-22 0 16,0 0-16,0 21 0,0-20 0,0-1 15,0 21-15,0-21 0,-22 22 16,1-22-16,0 21 0,0-21 0,0 0 15,0 1-15,21-1 0,-22 0 0,22 0 16,-21-21-16</inkml:trace>
  <inkml:trace contextRef="#ctx0" brushRef="#br1" timeOffset="41551.91">8403 4170 0,'0'0'0,"0"-21"0,0 0 16,0-1-16,0 44 31,0-1-31,0 0 0,0 0 0,-21 21 16,21-20-16,-21 20 0,0-21 0,21 21 15,-22 1-15,1-22 0,0 0 16,21 21-16,-21-20 0,21-1 0,-21 21 15,21-21-15,0 0 16,-21-21-16,21 22 0,0-1 0</inkml:trace>
  <inkml:trace contextRef="#ctx0" brushRef="#br1" timeOffset="41831.99">7895 4678 0,'0'0'0,"0"21"0,0 0 0,0 0 16,0 1-16,0-1 16,0 0-16,0 0 0,0 0 0,21 0 15,0-21 1,1 0-16,20 0 0,-21 22 0,21-22 15,22 0-15,-22 0 0,-21 0 16,22-22-16,-1 1 0,-21 0 16,22 21-16,-22-21 0,0 0 0,21 0 15,-21-1-15,1 1 0,-22 0 16,21 0-16,0-21 0,-21 20 16,0 1-16,0 0 0,0 0 15,0-21-15</inkml:trace>
  <inkml:trace contextRef="#ctx0" brushRef="#br1" timeOffset="42041.34">7874 4276 0,'0'0'0,"42"0"31,-21 0-31,22 0 0,-22 0 16,21 0-16,1 0 0,-22-21 15,21 21-15,0 0 0,1 0 0,20-22 16,-20 22-16,-22 0 16,21-21-16,-21 21 0,22 0 15,-22 0-15,21-21 0</inkml:trace>
  <inkml:trace contextRef="#ctx0" brushRef="#br1" timeOffset="42308.18">8890 4106 0,'-21'64'16,"0"-43"-1,21 0-15,0 22 0,-22-22 16,1 21-16,21-21 0,-21 22 0,21-22 16,0 21-16,-21-21 0,21 22 0,-21-22 15,0 0-15,21 21 0,0-21 16,0 1-16,-22-1 0,22 0 15,0 0-15,0 0 0,22-21 32,-1-21-17,0 0 1,-21 0-16,0 0 0,0-1 0</inkml:trace>
  <inkml:trace contextRef="#ctx0" brushRef="#br1" timeOffset="42657.01">8742 4255 0,'0'0'0,"0"-22"0,0 1 16,0 0-16,0 0 16,0 0-16,0 0 0,21 21 15,0 0-15,0-22 0,0 22 16,1 0-16,20 0 0,0 0 0,1 0 16,-1 0-16,0 0 0,1 22 15,-1-1-15,21 0 0,-20 21 0,-1-21 16,-21 22-16,22-22 0,-22 21 0,0-21 15,0 22-15,-21-22 0,0 21 16,0-21-16,0 22 0,0-22 16,-21 0-16,-21 0 0,-1 0 0,1 1 15,0-1-15,-1 0 0,-20 0 16,20 0-16,-20-21 0,21 21 0,-22-21 16,22 0-16,21 22 0,-22-22 15,22 0-15,-21 0 0,21 0 16,42-22 15,0 22-31,0-21 0,0 0 0,22 21 16,-22-21-16,21 0 0,0 21 15</inkml:trace>
  <inkml:trace contextRef="#ctx0" brushRef="#br1" timeOffset="42995.82">9758 4149 0,'0'0'0,"0"-21"16,-21 42 15,-1 0-31,1 0 0,0 21 16,0-20-16,0 20 0,21-21 0,-21 21 15,-1 1-15,1-22 0,0 21 16,0 1-16,21-22 0,-21 21 15,21-21-15,0 22 0,0-1 16,0-21-16,0 0 0,21 0 16,0 1-16,0-22 0,0 21 0,22-21 15,-22 0-15,21 0 0,1 0 0,-22 0 16,21 0-16,0 0 0,1-21 16,-22-1-16,21 22 0,1-21 0,-22 0 15,0 0-15,0 21 0,0-21 16,0 0-16,1-1 0,-22 1 0,0 0 15,0 0-15,0 0 0,0 0 0</inkml:trace>
  <inkml:trace contextRef="#ctx0" brushRef="#br1" timeOffset="43189.7">9652 4424 0,'0'0'0,"-21"0"0,42 21 31,0-21-31,0 0 0,0 0 0,22 0 16,-22 0-16,0 0 0,21 0 16,-20 0-16,20-21 0,-21 21 0,21 0 15,-20-21-15,-1 0 0,0 21 0,0-22 16,-21 1-16,0 0 0</inkml:trace>
  <inkml:trace contextRef="#ctx0" brushRef="#br1" timeOffset="43360.61">9737 4149 0,'21'0'31,"0"0"-31,0 0 16,0 0-16,0 0 0,1 0 0,20 0 15,-21 0-15,43-21 0,-43 21 16,0-22-16,0 1 15,0 21-15</inkml:trace>
  <inkml:trace contextRef="#ctx0" brushRef="#br1" timeOffset="43756.38">10774 3683 0,'0'0'16,"21"0"15,21 0-31,1 0 0,-22 0 0,42 0 16,-20 0-16,20 0 0,-21-21 16,22 21-16,-22 0 0,22 0 0,-22 0 15,0 0-15,1 0 0,-22 0 16,0 0-16,-42 0 15,0 0 1,0 0-16</inkml:trace>
  <inkml:trace contextRef="#ctx0" brushRef="#br1" timeOffset="44083.71">10901 3641 0,'0'0'0,"-21"0"0,21 21 16,-22-21-16,1 21 0,21 0 15,-21 0-15,21 1 0,-21-1 16,21 0-16,-21 21 0,21-21 16,0 22-16,-21-1 0,21 0 0,-22 22 15,1-22-15,21 22 0,0-22 16,-21 22-16,0-1 0,0 1 0,21-22 16,-21 21-16,-1 1 0,22-22 0,-21 22 15,0-1-15,21-20 0,-21 20 16,21 1-16,0-22 0,-21 21 0,21-20 15,0-1-15,0 0 0,0 1 16,0-22-16,0 21 0,0-21 0,0 1 16,0-1-16,21-21 0,-21 21 0,21-21 15,21 0-15,-20 0 16,-1-21-16,0 0 0,0 21 16,21-43-16,-20 22 0,20 0 0,-21-21 15,21-1-15,1 1 0</inkml:trace>
  <inkml:trace contextRef="#ctx0" brushRef="#br1" timeOffset="44604.93">11282 4064 0,'0'0'0,"0"-21"0,-21 21 16,-1 0-1,22 21-15,22-21 16,-1 0-1,0 0-15,0 0 0,0 0 16,0 0-16,1 0 0,20-21 0,-21 21 16,0-21-16,0 0 0,22 21 15,-43-22-15,21 1 0,0 0 0,0 0 16,-21 0-16,0 0 16,0-1-16,0 1 15,-21 21-15,0 0 16,0 21-16,21 1 15,0-1-15,-21 0 0,-1 21 16,22-21-16,0 22 0,0 20 0,-21-20 16,21-1-16,0 0 0,0 1 15,0-1-15,0 0 0,0 1 0,0 41 16,0-63-16,0 22 16,0-22-16,0 21 0,0-21 0,0 1 15,0-1-15,0 0 0,0 0 16,-21-21-16,0 0 15,0 0-15,-22 0 0,22 0 16,0 0-16,0 0 0,-21 0 0,20 0 16,-20 0-16,21-21 0,0 21 15,-22-21-15,22 21 0,0 0 16,21-21-16,0-1 31,21 22-31,0-21 0,22 21 0,-22-21 16,21 0-16,1 21 0,-1-21 0</inkml:trace>
  <inkml:trace contextRef="#ctx0" brushRef="#br1" timeOffset="45063.66">11705 4297 0,'0'21'31,"0"0"-31,0 0 0,0 1 15,0-1-15,0 0 0,0 0 0,0 0 16,-21 22-16,21-22 16,-21 0-16,21 0 0,0 0 0,0 0 15,0 1-15,-21-1 0,21 0 16,-22-21-16,22-21 31,0 0-31,0-1 0,0 1 16,0 0-16,22 0 0,-22 0 15,21 0-15,0-22 0,-21 22 0,21-21 16,0 21-16,0-22 16,1 22-16,20 0 0,-21 0 0,0 0 15,22-1-15,-22 22 0,21 0 0,-21 0 16,22 0-16,-22 22 0,0-1 16,0 0-16,0 0 0,0 21 0,-21-20 15,0 20-15,0-21 0,0 21 0,0-20 16,0-1-16,-21 0 0,-21 21 15,42-21-15,-21 1 0,0-1 16,-1-21-16,22 21 16,0-42-1,0 0 1,22-1 0,-1 1-16</inkml:trace>
  <inkml:trace contextRef="#ctx0" brushRef="#br1" timeOffset="45312.53">12552 3916 0,'0'0'0,"0"21"0,0 0 0,-21 22 0,-1-1 16,1 0-16,0 1 0,-21 62 15,21-62-15,-1-1 0,1 43 16,0-43-1,0 0-15,0 1 0,21-22 0,0 0 16,0 43-16,0-43 16,0 0-16,21-21 15,0 0-15,0 0 16,0 0-16,1-21 0,-1 0 0,0-1 16</inkml:trace>
  <inkml:trace contextRef="#ctx0" brushRef="#br1" timeOffset="45491.78">12277 4318 0,'0'0'0,"-22"0"0,44 0 32,20 0-17,-21 0-15,0 0 0,0 0 16,22 0-16,-22 0 0,21 0 0,-21 0 15,22 0-15,-22 0 0</inkml:trace>
  <inkml:trace contextRef="#ctx0" brushRef="#br1" timeOffset="45857.49">12679 4445 0,'0'0'0,"-21"0"0,21 21 15,21-21 1,0 0-16,0 0 16,0 0-16,0 0 0,1-21 15,-1 21-15,0-21 0,0 0 0,0 21 16,0-21-16,1 21 0,-22-22 0,0 1 16,0 0-16,-22 21 15,-20 0 1,21 0-16,0 0 15,0 0-15,-22 21 0,22 0 16,0 1-16,-21-1 0,20 0 0,1 0 16,0 0-16,0 22 0,0-22 15,21 0-15,0 0 0,0 0 0,0 0 16,0 1-16,0-1 0,0 0 16,21-21-16,0 21 0,21-21 15,-20 0-15,20 0 0,0 0 0,-21 0 16,22 0-16,20 0 0</inkml:trace>
  <inkml:trace contextRef="#ctx0" brushRef="#br1" timeOffset="46508.58">13462 4466 0,'0'0'0,"21"-21"16,0 0-16,-21-43 16,0 43-1,-21 21-15,0 0 0,0 0 16,0 0-16,-1 0 0,1 21 0,0-21 15,-21 22-15,21-1 0,-22 0 16,-20 21-16,42-21 0,-1 1 16,1-1-16,0 0 0,0 0 15,21 0-15,0 0 16,0 1-16,0-1 0,21-21 16,0 0-16,0 0 0,1 0 15,20 0-15,-21 0 0,21 0 0,-20 0 16,20 0-16,-21-21 0,0 21 0,22-22 15,-22 1-15,0 0 0,0 21 16,-21-21-16,21 0 0,-21 0 0,21-1 16,-21 1-16,0 0 0,0 0 15,0 42 17,0 0-17,0 0-15,0 1 0,-21-1 16,0 21-16,21-21 0,0 22 0,-21-22 15,0 21-15,21 0 0,-21 22 16,21-22-16,0 22 0,0-22 0,0 22 16,0-1-16,0 1 0,0-22 0,0 21 15,0 1-15,0-1 0,21 1 16,-21-1-16,0 1 0,0-1 0,0 1 16,0-1-16,0-20 0,0 20 0,0-20 15,0-1-15,0 0 0,-21 1 16,-1-1-16,1-21 0,0 0 15,0 0-15,0 1 0,0-1 0,-22-21 16,22 0-16,0 0 0,-21 0 0,20 0 16,-20 0-16,21-21 0,0 21 15,0-22-15,-1 1 0,1-21 0,21 21 16,0-22-16,0 22 0,-21-21 0,21-43 16,0 22-16,0 20 0,0-20 15,21 21-15,-21-22 0,21 22 16,1-22-16,-1 22 0,0 0 0,0-1 15,0 1-15,0-22 0,22 22 0,-22 0 16,21-1-16</inkml:trace>
  <inkml:trace contextRef="#ctx0" brushRef="#br1" timeOffset="46928.18">13652 4382 0,'0'0'0,"0"-43"31,0 22-31,0 0 16,22 21-16,-1 0 0,0 0 16,0 21-16,0 0 15,-21 0-15,21 1 0,1-1 16,-22 0-16,0 0 0,21 0 0,-21 22 15,0-22-15,0 0 0,0 0 16,0 0-16,0 0 0,0 1 0,0-1 16,0 0-16,-21-21 0,21 21 0,-22-21 15,1 0 1,0 0-16,21-21 16,0 0-16,0 0 15,0-1-15,0 1 0,0 0 0,0 0 16,21 0-16,22-22 0,-43 22 15,21-21-15,0 21 0,-21 0 16,21 21-16,0-22 0,0 1 16,1 21-16,-1-21 15,0 21-15,0 0 0,0 0 0,0 0 16,1 0-16</inkml:trace>
  <inkml:trace contextRef="#ctx0" brushRef="#br1" timeOffset="47464.62">14563 4445 0,'21'0'16,"-42"0"-16,63-21 0,-21 0 16,-21 0-16,0-1 0,0 1 15,0 0-15,0 0 0,0 0 16,0 0-16,-21-1 0,0 1 15,0 0-15,-22 21 0,22 0 0,0 0 16,-21 0-16,-1 0 0,22 0 0,-21 0 16,-1 21-16,1 22 0,21-22 15,-21 0-15,20 21 0,-20 22 16,21-22-16,21-21 0,0 0 0,0 22 16,0-22-16,0 0 0,0 0 15,21 0-15,0 1 0,0-22 16,1 0-16,20 0 0,-21 21 15,21-21-15,-20 0 0,-1 0 16,21 0-16,-21-21 0,0 21 0,22-22 16,-22 1-16,0 0 0,0 0 0,0 0 15,1 0-15,-1-1 0,-21-20 16,21 21-16,-21 0 0,0-22 0,21 22 16,-21 0-16,0 0 0,-21 21 31,0 0-31,0 0 0,21 21 0,0 21 15,-22-20-15,1-1 0,21 0 16,0 21-16,0-21 0,0 1 16,0-1-16,0 0 0,0 0 0,0 0 15,0 0-15,0 1 0,21-1 16,1-21-16,-1 0 16,0 0-16,0 0 0,0 0 15,0-21-15,1-1 0,-1 22 0</inkml:trace>
  <inkml:trace contextRef="#ctx0" brushRef="#br1" timeOffset="47716.67">15028 3937 0,'0'0'0,"0"-42"0,0 21 16,0-1 0,-21 22-16,0 0 0,21 22 15,-21-1-15,21 21 0,0-21 16,-21 22-16,21-1 0,-22 0 0,1 22 15,21-22-15,0 0 0,-21 1 16,21-1-16,-21 0 0,21 1 0,-21-22 16,21 21-16,0-21 0,0 1 0,0-1 15,0 0-15,0 0 0,0 0 16,21-21 15,0-21-31,-21 0 0</inkml:trace>
  <inkml:trace contextRef="#ctx0" brushRef="#br1" timeOffset="47885.12">14732 4276 0,'21'0'31,"0"0"-31,0 0 16,1 0-16,-1 0 0,0 0 15,0 0-15,0 0 0,0 0 0,22-21 16,-22 21-16,21 0 0</inkml:trace>
  <inkml:trace contextRef="#ctx0" brushRef="#br1" timeOffset="48224.15">15198 4318 0,'0'21'15,"21"-21"17,0 0-32,0 0 0,0 0 0,0-21 15,1 21-15,-1-21 0,0 21 0,0-21 16,0 0-16,0 21 16,1-22-16,-22 1 15,-22 21 1,1 0-16,0 0 0,-21 0 15,21 0-15,-22 21 0,22 1 0,-21-1 16,21 0-16,-22 0 0,22 0 16,0 0-16,0 22 0,0-22 0,21 0 15,0 0-15,0 0 0,0 1 16,0-1-16,0 0 0,21 0 16,0-21-16,0 0 0,21 0 0,-20 21 15,20-21-15,0 0 0,22 0 16,-22 0-16</inkml:trace>
  <inkml:trace contextRef="#ctx0" brushRef="#br1" timeOffset="48716.59">15960 4255 0,'0'0'0,"-43"-43"15,22 43 1,0 0-16,0 0 0,0 0 15,-1 21-15,1 1 0,0-1 16,0 0-16,0 0 0,0 0 16,21 0-16,-22 1 0,22 20 0,-21-21 15,21 0-15,0 0 0,0 1 0,0-1 16,0 0-16,0 0 16,21-21-16,1 21 0,-1-21 15,0 0-15,0 0 16,0 0-16,0-21 0,1 0 0,-1 21 15,0-21-15,0-22 0,0 22 0,0-21 16,1 0-16,-1-1 0,0 1 16,0 0-16,0-22 0,22 1 15,-22 20-15,-21 1 0,21-22 0,-21 43 16,21-21-16,-21 21 0,0-22 16,0 22-16,-21 21 15,0 0-15,0 0 0,-1 0 16,1 21-16,0 1 0,0-1 0,21 21 15,-21 0-15,0 1 0,-1-1 16,22 0-16,0 22 0,0-22 0,0 22 16,0-22-16,0 0 0,0 1 15,0-1-15,0 0 0,0-20 0,0 20 16,22-21-16,-1 0 0,42 22 16,-42-43-16,1 0 0,20 0 15,-21 0-15,0 0 0,22 0 0</inkml:trace>
  <inkml:trace contextRef="#ctx0" brushRef="#br1" timeOffset="49748.14">17568 3577 0,'0'0'16,"0"-21"-16,-21 42 15,0 0 1,0 1-16,0 20 0,-1-21 16,1 21-16,-21 1 0,21-22 0,0 42 15,-22-20-15,22-1 0,-21 22 0,21-22 16,-22 21-16,22-20 0,-21-1 16,21 0-16,-22 1 0,22-1 0,-21-21 15,21 0-15,-1 1 0,1-1 16,0 0-16,21-42 31,0 0-31,0-1 0,0 1 16,0-21-16,21 0 0,0 20 0,1-20 15,-22-21-15,21 20 0,-21 1 16,21 0-16,-21 20 0,0-20 0,0 21 16,0 0-16,0 0 0,0 42 31,0 0-31,0 0 0,0 21 15,0-20-15,0 20 16,0 0-16,0 1 0,0-1 0,0 0 16,0 1-16,21-1 0,0 0 15,0 1-15,-21-22 0,22 21 0,20-21 16,-21 0-16,0 1 0,22-22 0,-22 0 16,21 21-16,0-21 0,1 0 15,-1 0-15,0-21 0,1-1 0,-1 22 16,0-42-16,1 21 0,-1-21 15,0 20-15,1-20 0,-1-21 0,-21-1 16,0 22-16,1-22 0,-1 1 16,-21 20-16,0-20 0,0-1 0,0 22 15,0 0-15,0-22 0,-43 22 0,22 0 16,0-1-16,0 22 0,-21-21 16,-1 21-16,22 21 0,-21 0 15,-22 0-15,22 0 0,0 0 16,-22 21-16,22 0 0,-22 21 0,22 1 15,0-1-15,20 0 0,-20 1 16,21-1-16,21 0 0,0 22 0,0-22 16,0 22-16,0-22 0,21 0 15,0 1-15,0-1 0,64 21 16,-43-41-16,1-1 0,-1-21 0,0 21 16,1-21-16,63 0 15,-64 0-15,0 0 0,1 0 16,-22 0-16,21 0 0,-21-21 0,22 0 15,-22 21-15,0-22 0,0 1 16</inkml:trace>
  <inkml:trace contextRef="#ctx0" brushRef="#br1" timeOffset="50072.15">17970 4170 0,'22'0'63,"-1"0"-48,0 0-15,0 0 0,0 0 16,0-21-16,1 0 0,-1 21 16,0-22-16,0 1 0,0 0 15,-21 0-15,0 0 16,-21 21-16,0 0 0,0 0 16,-22 0-16,22 0 0,0 0 15,0 21-15,-21 0 0,20 21 0,-20 1 16,21-1-16,21-21 15,0 0-15,0 1 0,0 20 0,0-21 16,0 0-16,0 0 0,21 1 16,0-1-16,0-21 0,1 0 15,20 0-15,0 0 0,-21 0 0,22 0 16,-1 0-16,0 0 0,-20-21 16,20-1-16,-21 22 0</inkml:trace>
  <inkml:trace contextRef="#ctx0" brushRef="#br1" timeOffset="50408.28">18436 4001 0,'0'0'0,"0"-43"31,0 64-31,0 1 16,0-1-16,0 0 0,0 0 0,0 21 16,0-20-16,0 20 0,0 0 15,0-21-15,0 1 0,0 20 0,0-21 16,0 0-16,0 0 0,0 1 15,0-1-15,0 0 16,21-21 0,0 0-16,-21-21 15,22 21-15,-1-21 0,0-1 0,0 1 16,0-21-16,0 21 0,-21 0 0,22-22 16,-1 22-16,-21-21 0,21 21 15,-21-22-15,0 22 0,0 0 16,0 0-16,21 21 0,-21 21 47,0 0-47,0 0 15</inkml:trace>
  <inkml:trace contextRef="#ctx0" brushRef="#br1" timeOffset="50723.58">18754 4191 0,'42'0'15,"-21"0"-15,0 0 0,22 0 0,-22 0 16,0-21-16,21 0 0,-21 21 0,1-21 16,-1-1-16,0 22 0,0-21 15,-21 0-15,0 0 0,0 0 16,0 0 0,-21 21-16,0 0 0,0 0 15,-22 0-15,22 0 0,0 21 0,0 0 16,0 0-16,-22 0 0,22 0 15,21 1-15,-21-1 0,21 21 0,-21-21 16,21 0-16,0 22 0,0-22 16,0 0-16,0 0 0,0 0 0,21 1 15,0-22-15,0 21 0,0-21 16,1 0-16,-1 21 0,0-21 16,0 0-16,21 0 0,-20 0 0,-1-21 15,21 0-15,-21 21 0,22-22 16,-22 1-16</inkml:trace>
  <inkml:trace contextRef="#ctx0" brushRef="#br1" timeOffset="50983.94">19494 3620 0,'0'-85'16,"0"170"-16,0-191 0,-21 106 15,0 0 1,0 42-16,0-21 0,0 22 15,-1-1-15,1 0 0,0 1 16,0-1-16,21 0 0,-21 22 0,0-1 16,-1-20-16,1 20 0,-21 22 15,42-43-15,-21 43 16,21-64-16,-21 21 0,21-21 16,0 1-16,0-1 0,21-21 31,0 0-31,0 0 0,0-21 0,0 21 15</inkml:trace>
  <inkml:trace contextRef="#ctx0" brushRef="#br1" timeOffset="51355.96">19452 4106 0,'-63'43'31,"63"-22"-31,-22 21 0,1-21 0,0 1 16,0-1-16,21 21 0,0-21 0,-21 0 15,21 1-15,0-1 0,0 0 16,0 0-16,0 0 0,21 0 16,0-21-16,0 0 0,0 0 0,1 0 15,20 0-15,-21 0 0,21 0 16,-20 0-16,20 0 0,-21-21 0,21 21 16,-20-21-16,-1 0 15,0 0-15,0 0 0,-21-22 0,0 22 0,0-21 16,0-1-16,0 22 0,0-21 15,-21 0-15,0 20 0,0 1 16,-43 0-16,43 21 0,-21 0 16,-1 0-16,22 0 0,-21 0 15,21 21-15,-1 0 0,1 1 0,0-1 16,21 21-16,0-21 0,0 0 16,0 1-16,0 20 0,0-21 0,21 0 15,0-21-15,22 21 0,-22-21 0,21 0 16,-21 0-16,22 0 0</inkml:trace>
  <inkml:trace contextRef="#ctx0" brushRef="#br1" timeOffset="51717.06">20002 4191 0,'0'0'16,"0"-21"-16,0 42 31,-21 0-31,21 22 0,-21-22 15,0 0-15,21 21 0,-21 1 0,21-1 16,-21-21-16,-1 21 0,22 1 16,-42 41-16,42-41 0,-21-1 15,21 22-15,-21-22 0,0 21 0,-1-20 16,22 20-16,-21 1 16,0-22-16,0 22 0,0-22 0,0 0 15,-1 1-15,1-1 0,0 0 0,0 1 16,0-22-16,0 21 0,-1-21 15,22 0-15,-21-21 0,21 22 16,21-44 0,1 1-1,-1 0-15,0 0 0,0 0 0,0 0 16,0-22-16,1 1 0,20 0 0,-21-1 16,0-20-16,0-1 0,1 1 15,-1-1-15,0 1 0,0-1 16</inkml:trace>
  <inkml:trace contextRef="#ctx0" brushRef="#br1" timeOffset="51992.28">19854 4276 0,'0'0'16,"0"-106"-1,0 85-15,0 0 0,21-1 16,1 22-16,-1 0 16,0 0-16,0 0 0,0 0 0,22 0 15,-22 0-15,0 22 0,21-1 16,-21 0-16,1 0 0,-1 0 0,0 0 15,-21 22-15,21-22 16,-21 0-16,0 0 0,0 0 0,-21-21 16,0 22-16,0-1 0,-1-21 0,1 0 15,0 21-15,-21-21 0,21 0 16,-1 0-16,1 0 0,0 0 0,0 0 16,0 0-16,42-21 31,0 21-31,0-21 0,0 21 15,1-22-15</inkml:trace>
  <inkml:trace contextRef="#ctx0" brushRef="#br1" timeOffset="52652.62">20278 4149 0,'0'0'0,"0"21"31,0 0-31,0 0 0,0 0 15,0 1-15,0-1 0,0 0 16,0 0-16,0 0 0,0 22 0,0-22 16,0 0-16,-22 0 15,22 0-15,-21-21 0,21 21 0,0-42 47,0 0-31,0 0-16,0 0 15,0 0-15,0-1 0,21 1 0,1 0 16,-1-21-16,-21 21 0,21-1 0,0 1 16,0 0-16,0 0 0,1 21 15,-1 0-15,0 0 0,0 0 0,0 0 16,0 0-16,1 0 0,-1 21 16,0 0-16,-21 22 0,0-22 0,21 0 15,-21 0-15,0 0 0,0 22 16,0-22-16,0 0 0,0 0 0,0 0 15,-21 0-15,21 1 16,-21-22-16,0 0 0,-1 0 16,1 0-16,21-22 31,0 1-31,0 0 16,0 0-16,0 0 0,0 0 0,21-22 15,1 22-15,-1 0 0,0-21 16,0 20-16,21 1 0,1-21 0,-22 21 15,21 0-15,1 21 0,-22 0 16,21 0-16,0 0 0,-20 0 0,-1 21 16,21 21-16,-21-21 0,0 0 15,-21 1-15,0 20 0,0-21 16,0 21-16,0 1 0,-21-22 16,0 0-16,0-21 15,0 21-15,-22 0 16,22 1-16,0-22 0,0 0 15,42 0 1,0 0 0,0-22-16,1 1 0,-1 0 0</inkml:trace>
  <inkml:trace contextRef="#ctx0" brushRef="#br1" timeOffset="52997.58">21167 4276 0,'21'0'16,"0"-21"-16,0 21 15,0 0-15,0-22 16,1 1-16,-1 21 0,0-21 0,0 0 16,0 0-16,0 0 0,-21-1 15,0 1-15,0 0 16,-21 21-1,0 0-15,0 21 0,0 0 16,0-21-16,-1 22 0,1 20 0,0-21 16,0 0-16,0 0 0,21 1 15,0 20-15,0-21 0,0 0 16,0 0-16,0 1 0,0-1 16,0 0-16,21-21 15,0 21-15,0-21 0,0 0 0,1 0 16,-1 0-16,21 0 0,-21 0 15,22-21-15,-22 0 0,21 21 0</inkml:trace>
  <inkml:trace contextRef="#ctx0" brushRef="#br1" timeOffset="53421.78">21675 4170 0,'0'-21'0,"0"42"0,0-21 31,0 21-31,0 0 16,-22 0-16,22 1 0,-21-1 15,21 0-15,-21 0 0,21 0 0,-21 0 16,21 1-16,0-1 0,-21 0 16,0-21-1,21-21 17,0 0-32,0-1 15,0 1 1,21-21-16,0 21 0,21 0 0,-21-22 15,1 1-15,20 21 0,-21-22 16,21 22-16,-20 0 0,20 0 0,-21 0 16,21 0-16,-20 21 0,20 0 15,-21 21-15,-21 0 0,0 0 16,0 21-16,0-20 0,0-1 0,0 21 16,0-21-16,0 0 0,-21 22 15,21-22-15,0 0 0,-21 0 0,0 0 16,21 1-16,0-1 15,-22-21-15,22-21 32,0-1-17,0 1-15,22 0 0,-22 0 16</inkml:trace>
  <inkml:trace contextRef="#ctx0" brushRef="#br1" timeOffset="53672.63">22204 3725 0,'0'0'16,"0"-21"-16,0 42 31,-21-21-31,21 22 16,-22-1-16,1 21 0,21-21 16,-21 22-16,0-22 0,21 21 0,-21 0 15,21 1-15,-21-1 0,21 0 16,0-20-16,-22 20 0,22 0 15,0-21-15,0 1 0,0-1 0,0 0 16,0 0-16,0 0 0,22-21 31,-22-21-15</inkml:trace>
  <inkml:trace contextRef="#ctx0" brushRef="#br1" timeOffset="53896.1">21929 3895 0,'42'0'31,"-21"0"-31,0 0 0,0 21 0,1-21 16,-1 0-16,0 0 0,21 0 15,-21 0-15,1 0 0,20 0 0,-21 0 16,0 0-16,0 0 0,1 0 0,-44 21 47,1-21-47</inkml:trace>
  <inkml:trace contextRef="#ctx0" brushRef="#br1" timeOffset="55168.43">15727 5080 0,'0'0'0,"-21"21"0,-22 0 31,43 1-31,21-22 16,1 0 0,-1 0-16,21-22 0,-21 22 0,0-21 15,1 21-15,-1-21 0,0 21 16,0-21-16,-21 0 15,0 0-15,0-1 0,0 1 16,-21 21-16,0-21 0,0 21 16,-1 0-16,1 0 0,0 0 15,-21 21-15,-1 0 0,-20 22 16,21-1-16,-1-21 0,22 0 16,-21 22-16,21-22 0,-1 21 15,1-21-15,21 22 0,0-22 0,0 0 16,0 0-16,0 0 0,0 1 0,21-22 15,1 21-15,-1-21 0,0 0 16,21 0-16,-21 0 0,22 0 0,-1 0 16,-21 0-16,22 0 15,-22 0-15,0-21 0,0 21 0,0-22 0,-21 1 16,0 0 0,-42 21-16,21 0 0,0 0 15,-22 0-15,1 0 0,0 0 16,-1 21-16,1-21 0,0 21 15,-1 1-15,22-1 0,-21 0 0,21 0 16,-1 0-16,1 0 0,0 43 16,0-43-16,21 21 0,0-20 15,0-1-15,0 0 0,42 21 16,1-42-16,-22 21 0,21-21 0,-21 0 16,22 0-16,-1 0 0,0 0 15,1 0-15,20 0 0,-21-21 0,1 0 16,20 0-16,-20 0 15,41-22-15,-41 22 0,-22 0 16,0 0-16,0-21 0,0 20 0,-21 1 16,0 0-16,0 0 15,-21 21 1,0 0-16,0 0 0,0 0 16,21 21-16,0 0 15,-22-21-15,1 21 0,21 1 0,-21-1 16,21 0-16,0 0 0,0 0 15,0 0-15,0 1 16,0-1-16,0-42 31,0-1-15,0 1-16,0 0 16,21 0-16,0 0 0,1 0 0,-22-1 15,21 1-15,0 0 0,0 0 0,0 0 16,0 0-16,1 21 0,20 0 15,-21-22-15,0 22 0,0 0 0,1 0 16,-1 0-16,0 22 0,0-1 16,0 21-16,0-21 0,-21 0 15,0 1-15,0-1 0,0 0 16,0 0-16,0 21 0,0-20 16,0-1-16,0 0 0,0 0 15,-21 0-15,21 0 16,21-21-1,1-21-15,-22 0 16,21 21-16,0-21 0,0 0 16,0 0-16,-21-1 0,21 1 0,1 0 15,-22-21-15,0 21 0,21-1 0</inkml:trace>
  <inkml:trace contextRef="#ctx0" brushRef="#br1" timeOffset="55776.1">16510 5419 0,'0'-21'0,"0"-1"0,0 86 0,0-85 0,0-43 15,21 64-15,0 0 16,-21 21-1,0 1-15,21-1 16,-21 0-16,0 0 0,0 0 16,22 0-16,-22 1 0,0 20 0,0-21 15,0 0-15,0 0 0,0 1 0,0-1 16,0 0-16,0 0 0,0 0 16,21-21-1,0 0-15,0 0 16,0-21-16,-21 0 0,21 0 15,1 0-15,-1-1 0,-21 1 16,21-21-16,0 21 0,0 0 16,-21-22-16,21 22 0,1 0 0,-22 0 15,0 0-15,21-1 0,-21 1 16,21 21-16,-21 21 31,0 1-31,0-1 0,0 0 16,-21 0-16,0 0 0,21 0 0,-22 22 15,22-22-15,0 0 0,-21 21 0,21-20 16,0-1-16,0 0 0,0 0 16,0 0-16,21-21 15,1 0 1,-1 0-16,0 0 0,0 0 0,21 0 0,-20 0 16,41-42-16,-42 21 15,22 0-15,-22-1 0,0 1 16,0 0-16,0 0 0,0 0 0,-21 0 15,22-1-15,-22-20 16,0 21-16,-22 21 16,1 0-1,21 21-15,-21 0 0,21 0 16,0 1-16,-21-22 0,21 21 0,-21 0 16,21 0-16,0 0 0,0 0 0,0 1 15,0-1 1,21-42 15,-21-1-15,0 1-16,21 0 0</inkml:trace>
  <inkml:trace contextRef="#ctx0" brushRef="#br1" timeOffset="55952.63">17187 5249 0,'0'0'15,"-21"0"-15,0 0 16,42 22 31,0-22-31,0 0-16,1 0 0,-1 0 15</inkml:trace>
  <inkml:trace contextRef="#ctx0" brushRef="#br1" timeOffset="56348.46">17378 5419 0,'0'0'0,"0"-21"31,21 21-15,0 0-1,0 0-15,0 0 0,1 0 0,-1 0 16,0 0-16,0 0 0,0 0 0,-21 21 16,21 0-16,1 0 15,-22 0-15,0 22 0,0-22 0,0 0 16,0 0-16,0 0 0,-22 0 16,1 1-16,0-1 0,0 0 15,0 0-15,0-21 0,21-21 47,0 0-47,0 0 0,21-1 16,0 1-16,0 0 0,0 0 0,0 0 15,-21 0-15,22-1 0,-1 1 0,0 0 16,0 0-16,0 21 0,-21-21 16,21 0-16,1 21 0,-1 0 0,0-22 15,0 22-15,0 0 0,0 0 16</inkml:trace>
  <inkml:trace contextRef="#ctx0" brushRef="#br1" timeOffset="56736.46">18055 5376 0,'0'22'16,"-21"-22"-16,21 21 0,-21 0 0,0-21 15,-1 21-15,22 0 0,-21 0 0,0 1 16,21-1-16,0 0 0,-42 21 15,42-21-15,-21 1 0,21-1 16,0 0-16,0 0 0,0 0 16,21-21-16,0 0 0,0 0 15,0 0-15,0 0 0,1 0 0,-1 0 16,0 0-16,21 0 16,-21-21-16,1 21 0,20-21 0,-21 0 15,0 0-15,22-22 0,-43 1 16,0 21-16,0 0 0,0-1 15,0-20-15,0 21 0,-22 0 0,1 21 16,-21-21-16,21 21 0,0 0 0,-1 0 16,-20 0-16,21 0 0,0 0 15,0 0-15,-1 21 0,1-21 0,21 21 16,0 0-16,0 0 16,0 0-16,21-21 15,1 0-15,20 22 0,-21-22 0,0 0 16,22 0-16,-22 0 15,21 0-15</inkml:trace>
  <inkml:trace contextRef="#ctx0" brushRef="#br1" timeOffset="57176.28">18605 5398 0,'0'21'31,"0"0"-31,-21 0 16,21 0-16,0 0 0,-21 1 15,0-1-15,21 0 0,-21 0 16,21 0-16,0 0 0,-21 1 0,21-1 16,-22-21-16,22 21 0,0 0 15,0 0-15,-21-21 16,21-21 0,0 0-1,0 0-15,0 0 0,0-1 16,0 1-16,21 0 0,64-106 31,-43 127-31,-20-21 0,-1 0 0,0 21 16,0 0-16,21 0 0,-20 0 15,-1 0-15,0 0 0,0 0 16,-21 21-16,0 0 16,0 0-16,0 0 0,0 1 15,0-1-15,0 0 0,0 0 0,0 0 16,0 0-16,-21 1 15,21-1-15,-21-21 0,0 21 16,42-21 15,0-21-31,0 21 0,-21-21 16,42-1-16</inkml:trace>
  <inkml:trace contextRef="#ctx0" brushRef="#br1" timeOffset="58752.61">19135 5398 0,'-22'21'31,"1"0"-31,21 0 16,-21-21-16,21 21 0,0 0 0,0 1 16,-21-1-16,21 21 0,-21-21 15,21 0-15,-21 1 0,21-1 0,-22-21 16,22 21-16,0 0 0,-21-21 15,21 21-15,0-42 32,0 0-17,0 0-15,0 0 0,21-1 0,1 1 16,-22 0-16,21 0 0,0 0 0,0 0 16,-21-1-16,21 1 0,0-21 15,1 42-15,-1-21 0,0 0 0,21 21 16,-21 0-16,1 0 0,-1 0 15,0 0-15,0 0 0,0 21 16,0 0-16,-21 0 0,0 0 16,0 0-16,22 1 0,-22-1 15,0 0-15,0 0 0,0 0 0,0 0 16,0 1-16,0-1 16,0 0-16,-22 0 15,22-42 16,0 0-31,0 0 16,0-1-16,0 1 0,22 0 0,-1 0 16,0 0-16,0 0 0,0-1 0,0 1 15,22 0-15,-22 0 0,21 0 16,-21 0-16,22 21 0,-1-22 0,-21 22 16,22 0-16,-22 0 0,0 0 15,0 0-15,0 0 0,0 0 0,-21 22 16,22-1-16,-22 0 0,0 0 15,0 0-15,0 0 16,-22 1-16,1-1 0,0 0 0,21 0 16,0 0-16,0 0 0,-21 1 0,21-1 15,0 0 1,21-21-16,0 0 16,22 0-16,-22 0 0,0 0 15,0 0-15,21 0 0,-20-21 0,20 21 16,21-43-16,-20 22 0,-22 0 15,21 0-15,-21 0 0,22 0 16,-22-1-16,21-41 16,-21 42-16,-21 0 0,0-1 15,-21 22 1,0 0-16,0 0 16,0 0-16,0 0 0,-1 22 15,22-1-15,-21 0 0,0 0 0,0 0 16,21 0-16,0 1 0,0-1 0,0 21 15,0-21 1,0 0-16,21 1 0,0-22 16,22 0-16,-22 0 0,0 0 15,21 0-15,-21 0 0,22 0 16,-22-22-16,21 22 0,-21-21 16,22 0-16,-22 0 0,0 0 15,21 0-15,-20-1 0,-1 1 0,0 0 16,-21 0-16,21-21 0,-21 20 15,-21 44 17,0-1-32,0 0 15,21 0-15,-22 0 0,1-21 16,0 21-16,21 1 0,-21-1 0,0 0 16,21 0-16,0 0 0,-21-21 15,21 21-15,-22-21 0,1 0 16,21-21 15,0 0-31,21 21 16,1-21-16,-1 0 0,0 0 15,0-1-15,21 1 0,-20 0 0,-1 0 16,0 0-16,0 0 0,21 21 0,-20-22 16,-1 1-16,0 21 0,0 0 15,0 0-15,0 0 0,-21 21 16,0 1-16,0-1 15,0 0-15,0 0 0,0 0 16,0 0-16,0 1 16,-21-1-16,21 0 0,0 0 15,0 0-15,0 0 0,21 1 16,1-22-16,-1 0 0,0 21 0,0-21 16,0 0-16,22 0 0,-22 0 15,0 0-15,0 0 0,0 0 0,0-21 16,1-1-16,-1 1 0,0 0 15,0 0-15,0 0 0,0-22 0,1 22 16,-22 0-16,21-21 0,0-1 16,0 22-16,-21-21 0,21 0 15,-21 20-15,21-41 0,-21 21 0,0-1 16,0 22 0,0 42-1,-21 0 1,21 1-16,-21-1 0,21 0 15,-21 21-15,21-21 0,-21 22 0,21-22 16,-21 21-16,-1-21 0,22 22 0,0-22 16,0 0-16,-21 21 0,21-20 15,0-1-15,0 0 0,0 0 0,0 0 16,0 0-16,0 1 16,21-22-16,1 0 15,-1 0-15,0 0 16,0 0-16,0 0 0,0 0 15,1-22-15,-22 1 0,21 21 0,0-21 16,0 0-16</inkml:trace>
  <inkml:trace contextRef="#ctx0" brushRef="#br1" timeOffset="58968.68">21209 5292 0,'0'0'0,"-21"0"15,0 21 1,42-21 15,0 0-31,0 0 0,0 0 0,0 0 16,1 0-16,-1 0 0,0 0 16,21 0-16,-21 0 0,1 0 0,-1 0 15,0-21-15,0 21 0,0 0 16</inkml:trace>
  <inkml:trace contextRef="#ctx0" brushRef="#br1" timeOffset="59543.73">21865 4890 0,'0'0'0,"0"-22"16,21 22 0,0 0-16,1 0 0,-1 0 0,0 0 15,21 0-15,-21 0 0,1 0 16,-1 0-16,21 0 0,-21 0 0,0 0 16,22 0-16,-22 0 0,0 0 15,0 0-15,-21 22 0,21-22 16,-21 21-16,0 0 0,0 0 15,0 0-15,0 0 16,0 1-16,0-1 0,0 0 16,0 0-16,0 0 0,-21 22 15,21-22-15,-21 0 0,21 21 0,0-21 16,0 1-16,-21 20 0,0-21 0,21 0 16,-21 22-16,21-22 0,0 0 15,-22 21-15,1-21 0,21 22 0,-21-22 16,21 0-16,0 21 0,0-20 15,0 20-15,-21-21 0,21 0 0,0 0 16,-21 1-16,21 20 0,0-21 16,0 0-16,0 0 0,-21 1 15,21-1-15,-22-21 0,1 21 16,0-21-16,0 0 16,0 0-16,0 21 0,-1-21 0,1 0 15,0 0-15,0 0 16,0 0-1,0 0-15,-1-21 16,22 0 0,-21 0-16,0 21 15,0-22-15,0 1 0</inkml:trace>
  <inkml:trace contextRef="#ctx0" brushRef="#br1" timeOffset="90432.77">508 6223 0</inkml:trace>
  <inkml:trace contextRef="#ctx0" brushRef="#br1" timeOffset="91271.97">487 6308 0,'0'0'0,"-21"0"31,-1 0-15,22-21 15,0-1-15,22 22-1,-1 0-15,-21-21 16,21 21-16,0 0 0,0 0 16,0 0-16,1 0 0,-1 0 15,0 0-15,0 0 0,0 0 16,0 0-16,1 21 0,-1 1 15,-21-1-15,0 0 16,0 0-16,0 21 0,0-20 16,0-1-16,0 21 0,-21-21 0,-1 0 15,1 22-15,0-22 0,-21 0 16,21 0-16,-1 0 0,-20 1 0,21-1 16,0 0-16,0 0 0,-1-21 15,1 0-15,21 21 0,-21-21 16,21-21 15,0 0-15,0 0-16,21 0 15,0 21-15,1-22 0,-1 22 16,0-21-16,0 21 0,0 0 0,0-21 16,1 21-16,-1 0 0,0 0 15,0 0-15,0 0 0,0 0 16,1 0-16,-1 21 0,0 0 15,-21 1-15,21-1 0,-21 0 16,0 0-16,21 0 16,-21 0-16,0 1 0,0-1 15,0 0-15,-21 0 0,0 21 16,0-20-16,0-1 0,-1 0 16,-20 0-16,21 0 0,-21-21 0,-1 21 15,22 1-15,-21-1 0,21-21 16,-22 0-16,22 21 0,-21-21 0,21 0 15,-22 0-15,22 0 0,0 0 16,0 0-16,-22-21 0,22 0 16,0 21-16,0-22 0,0 1 15,21 0-15,-21 21 0,21-21 16,0 0 0,-22 21-16,22-21 15,22 21 32,-22-22-47,21 22 0,0 0 0,0 0 16,0-21-16</inkml:trace>
  <inkml:trace contextRef="#ctx0" brushRef="#br1" timeOffset="91891.77">1164 6668 0,'21'0'16,"0"0"31,1-22-31,-22 1-1,0 0 1,-22 21-1,1 0 1,21 21 0,0 0-16,-21-21 15,21 22-15,21-22 47,0 0-31,1 0-16,-22-22 15,0 1 1,0 0 0,-22 21-1,1 0 1,21 21 0,-21 0-1,21 1 1</inkml:trace>
  <inkml:trace contextRef="#ctx0" brushRef="#br1" timeOffset="93292.62">2582 6329 0,'0'-21'47,"21"21"-47,1-21 16,-1 21-16,0-22 0,0 1 15,0 21-15,0-21 0,1 0 0,-22 0 16,21 0 0,-21-1-16,0 1 0,-21 21 15,-1 0-15,1 0 16,-21 0-16,0 0 0,-1 0 0,1 0 16,-22 0-16,22 21 0,0 1 15,-1-1-15,1-21 0,0 42 16,21-42-16,21 21 0,0 0 15,0 1-15,0-1 0,0 0 0,21 0 16,0 0-16,21 22 16,-21-22-16,22 0 0,-22 0 15,21 0-15,1 0 0,-1 22 0,0-22 16,1 21-16,-22-21 0,21 1 16,-21 20-16,0-21 0,-21 21 15,0 22-15,-21-43 0,0 21 16,-21-20-16,-1 20 0,1-21 15,0 0-15,-22 0 0,22 1 0,0-1 16,-22-21-16,22 0 16,-1 0-16,1 0 0,21 0 15,-21-43-15,20 22 16,1 0-16,0-42 16,21 20-16,0 1 0,0 21 0,0-22 15,-21 1-15,21 0 0,0 21 16,0-22-16,0 22 0,0 0 15,0 0-15,0 0 0,21 21 16,0 0-16,-21-22 0,43 22 0,-22 0 16,0 0-16,0 0 0,21 0 15,-20 22-15,20-1 0,0-21 0</inkml:trace>
  <inkml:trace contextRef="#ctx0" brushRef="#br1" timeOffset="93701.19">2963 6752 0,'21'0'0,"-42"0"0,64 0 15,-22 0 1,0 0-16,-21-21 16,21 0-16,0 21 0,0-42 15,1 20-15,-1 22 0,0-21 16,0 0-16,0 0 0,-21-21 15,0 20-15,0 1 0,0 0 16,0 0-16,-21 21 16,0 0-16,0 0 0,0 0 15,-1 21-15,1 0 0,0 0 0,-21 22 16,-1-1-16,22-21 16,0 22-16,21-22 0,-21 21 15,0 22-15,21-43 0,0 21 16,0-21-16,0 0 0,0 1 15,0-1-15,0 0 0,21-21 0,21 21 16,-21-21-16,1 0 16,-1 0-16,0 0 0,0 0 0,21 0 15,-20 0-15,20 0 0,0-21 16,-21 0-16,22 0 0,-1-1 0,-21 1 16,22 0-16,-1-21 15</inkml:trace>
  <inkml:trace contextRef="#ctx0" brushRef="#br1" timeOffset="93975.83">3683 6181 0,'0'0'0,"0"-21"0,0-22 0,21 22 15,-21 0-15,0 0 16,0 42 0,0 0-16,-21 0 15,21 0-15,0 22 0,-21-22 16,21 21-16,-21 1 0,-1 20 0,22-21 15,0 22-15,-21-22 0,0 1 16,0 20-16,21-21 0,0 1 16,-21-1-16,21-21 0,-21 22 0,21-22 15,0 0-15,0 0 16,0 0-16,0 0 0,21-21 16,0 0-1,0-21-15,0 21 16,-21-21-16,21 0 0</inkml:trace>
  <inkml:trace contextRef="#ctx0" brushRef="#br1" timeOffset="94380.47">3810 6752 0,'0'21'16,"21"-21"-16,0 0 0,0 0 16,1 0-16,-1-21 0,0 21 15,0-21-15,21 0 16,-42 0-16,43-22 0,-43 22 16,0 0-16,0 0 0,0 0 15,0 0-15,0-1 16,-21 22-1,-1 0-15,1 0 16,-21 22-16,21-1 0,0 0 0,-1 0 16,1 21-16,0-20 0,0-1 0,21 0 15,0 21-15,-21-21 0,21 1 16,0-1-16,0 0 0,0 0 0,0 0 16,0 0-16,21-21 15,0 0-15,0 0 0,22 0 16,-22 0-16,0 0 15,21 0-15,1-21 0,-22 0 16,0 0-16</inkml:trace>
  <inkml:trace contextRef="#ctx0" brushRef="#br1" timeOffset="94869.14">4318 6519 0,'0'0'0,"0"22"31,0-1-31,0 0 0,0 0 16,-21 0-16,21 0 0,-21 1 0,21-1 16,0 0-16,0 0 0,-22 0 0,22 0 15,-21 1-15,21-1 0,0 0 16,0 0-16,0 0 16,-21-21-16,21 21 15,0-42 16,0 0-15,0 0-16,0 0 0,0-22 0,21 22 16,-21-21-16,21 21 0,1-22 15,-1 1-15,0 21 0,0-21 0,0 20 16,22-20-16,-22 21 0,21 0 16,-21 21-16,22-21 0,-22 21 0,21 0 15,-21 0-15,22 0 16,-22 21-16,0 0 0,21 0 0,-21 0 15,1 0-15,-22 1 0,0 20 0,0-21 16,0 21-16,0-20 0,0 20 16,0-21-16,0 0 0,-22 22 0,1-1 15,0-21-15,0-21 16,21 21-16,-21 0 0,0-21 16,21 22-16,21-44 31,0 1-31,0 21 15,-21-21-15,21 0 0</inkml:trace>
  <inkml:trace contextRef="#ctx0" brushRef="#br1" timeOffset="95096.64">5080 6519 0,'0'22'0,"0"-1"15,0 0-15,0 0 0,0 0 16,-21 0-16,21 1 0,0 20 16,0-21-16,-21 0 0,21 0 0,-22 1 15,1-1-15,21 0 16,0 0-16,0-42 47</inkml:trace>
  <inkml:trace contextRef="#ctx0" brushRef="#br1" timeOffset="95469.32">5122 6202 0,'0'0'0,"-21"0"0,-21 63 31,42-41-31,0-1 0,0 0 0,0 0 16,0 0-16,0 0 0,0 1 16,0-1-16,21-21 15,0 0-15,0 0 0,0 0 16,1 0-16,-22-21 16,21 21-16,0-22 0,-21 1 0,0 0 15,0 0-15,0 0 0,0 0 16,0-1-16,0 1 0,0 0 15,0 0-15,-21 0 0,21 0 0,-21 21 16,-1 0-16,1 0 0,0 0 16,0 0-16,0 21 15,21 0-15,-21-21 0,21 21 16,-22 0-16,22 22 0,0-22 0,0 0 16,0 21-16,0-21 0,0 1 0,0-1 15,0 0-15,0 0 0,0 0 16</inkml:trace>
  <inkml:trace contextRef="#ctx0" brushRef="#br1" timeOffset="95912.27">5524 6456 0,'-42'0'16,"42"21"-16,0 0 0,-21-21 0,21 21 15,-21 1-15,21-1 0,-21 21 0,21-21 16,0 0-16,0 1 0,0-1 0,0 21 16,0-21-16,0 0 0,0 1 15,0-1-15,21 0 16,0-21-16,0 0 0,0 0 0,0 0 15,1 0-15,-1 0 0,21 0 16,-21 0-16,22 0 0,-22-21 0,21 0 16,0-1-16,-20 1 0,-1 0 15,0-21-15,0 21 0,0-22 0,-21 22 16,0-21-16,0 21 0,0-22 16,0 22-16,0 0 0,0 0 0,-21 21 15,0 0-15,0 0 16,0 0-16,21 21 15,0 0-15,0 0 0,0 0 16,0 1-16,0-1 0,0 0 16,0 0-16,21-21 0,0 21 15,0-21-15</inkml:trace>
  <inkml:trace contextRef="#ctx0" brushRef="#br1" timeOffset="96580.43">6202 6456 0,'0'0'0,"-21"21"31,21 0-31,0 0 0,0 1 16,0-1-16,0 0 0,0 0 16,0 0-16,0 0 0,-22 22 15,22-22-15,0 0 0,0 0 0,0 0 16,0 1-16,0-1 15,0 0-15,0-42 47,0 0-47,0-1 0,0 1 16,0 0-16,0 0 0,0-21 0,0 20 16,22-20-16,-1 21 0,-21-21 15,21 20-15,0 1 0,0 0 16,0 0-16,-21 0 0,43 0 15,-22 21-15,0 0 0,0 0 0,0 0 16,22 0-16,-22 0 0,0 21 16,21 0-16,-20 0 0,-1 21 0,21-20 15,-21-1-15,-21 0 0,21 21 0,-21 1 16,0-22-16,0 21 16,0-21-16,0 0 0,0 1 0,0-1 15,-21 0-15,0-21 16,0 0-1,21-21 1,0 0-16,0-1 16,0 1-16,0 0 0,21 0 15,0-21-15,0-1 0,1 22 0,-1-21 16,0-1-16,21 1 0,-21 21 16,22-21-16,-1 20 0,0 22 15,-20-21-15,20 21 0,0 0 0,-21 0 16,22 21-16,-1 1 0,-21-1 0,22 21 15,-22-21-15,0 22 0,0-1 0,0 0 16,0 1-16,-21-22 0,0 21 16,0 0-16,0-20 0,0-1 0,0 0 15,0 21-15,-21-42 0,0 21 0,0 1 16,21-1-16,-21-21 16,0 0-16,-1 0 15</inkml:trace>
  <inkml:trace contextRef="#ctx0" brushRef="#br1" timeOffset="97092.05">7980 6308 0,'0'0'0,"21"-21"15,-21-43 1,0 85 0,0 0-1,0 22-15,0-1 0,-21 0 0,0 1 16,-1-1-16,1 22 0,21-22 15,-21 0-15,0 22 0,0-22 0,21 0 16,-21-20-16,-1 20 0,22-21 16,0 21-16,-21-20 0,0 20 15,21-21-15,0-42 32,21 21-32,-21-21 15,21 0-15,1-1 0,-22-20 16</inkml:trace>
  <inkml:trace contextRef="#ctx0" brushRef="#br1" timeOffset="97512.66">7874 6392 0,'0'-42'0,"0"84"0,0-105 0,0 42 0,21 0 15,0-22-15,0 22 16,1 21-16,-1-21 0,0 21 16,0 0-16,0 0 15,22 0-15,-22 0 0,21 0 0,0 21 16,-20-21-16,-1 21 0,21 0 0,-21 1 15,0 20-15,-21-21 0,0 21 16,0-20-16,0 20 0,0-21 0,-63 43 16,42-43-16,-22 0 0,1 21 15,0-42-15,-1 21 0,1 1 16,0-1-16,-1-21 0,22 0 0,0 0 16,0 0-16,0 0 0,21-21 15,0-1-15,0 1 16,21 21-1,0 0-15,0 0 0,0 0 16,1 0-16,-1 21 0,0-21 16,0 22-16,0-1 0,0 21 0,-21-21 15,22 0-15,-22 1 0,21-1 16,-21 0-16,0 0 0,21 0 16,-21 0-16,21 1 0,0-1 15,-21 0-15,21-21 16,1 0-16,-1 0 15,0 0-15,0 0 0,0-21 16,0 0-16,1-1 0</inkml:trace>
  <inkml:trace contextRef="#ctx0" brushRef="#br1" timeOffset="97833.09">8911 6414 0,'0'0'0,"21"-22"0,0 1 0,1 0 15,-22 0-15,0 0 16,0 0-16,-22 21 16,1 0-16,-21 0 15,21 0-15,-22 0 0,22 0 0,-21 21 16,0 0-16,20 21 0,-20 1 0,0-22 16,21 21-16,-1 0 0,1 22 15,0-22-15,0 1 0,21-1 16,0-21-16,0 21 0,0 1 15,0-22-15,0 0 0,0 0 0,0 0 16,21 1-16,0-1 0,0-21 16,1 0-16,20 21 0,-21-21 0,43 0 15,-22 0-15,0 0 0,1 0 16,-22-21-16,21 21 0,43-43 16,-64 22-16,21 0 0,-21-21 15,22 21-15</inkml:trace>
  <inkml:trace contextRef="#ctx0" brushRef="#br1" timeOffset="98149.52">9842 6075 0,'0'0'0,"0"-21"16,22 21-16,-1 0 15,21-21-15,0 21 0,1 0 16,-1-22-16,0 22 0,1 0 16,20 0-16,-20-21 0,-1 21 0,0-21 15,1 21-15,-1 0 0,-21 0 16,0 0-16,0 0 0,-42 0 31,0 0-31,-21 0 0,-1 0 0,1 0 16,0 0-16,-22 21 0</inkml:trace>
  <inkml:trace contextRef="#ctx0" brushRef="#br1" timeOffset="98413.22">9842 6054 0,'0'0'0,"-21"21"16,0 21-1,0-21-15,21 1 0,0-1 16,-21 21-16,0-21 0,-1 22 0,1-1 16,0 0-16,0 1 0,0-1 15,0 0-15,-1 22 0,-20-22 0,0 64 16,42-64-16,-21 1 0,21-22 16,0 21-16,0 0 0,0-20 15,0-1-15,0 0 0,0 0 0,21 0 16,0 0-16,0 1 0,0-22 0,22 0 15,-22 21-15,21-21 16,0 0-16,43 0 0,-21 0 0,-22-21 16,43-22-16,-43 22 15,0 0-15,1 0 0</inkml:trace>
  <inkml:trace contextRef="#ctx0" brushRef="#br1" timeOffset="98828.27">10456 6265 0,'0'0'0,"0"-21"0,0 0 16,0 42 0,0 0-1,0 1-15,0-1 0,0 0 16,0 21-16,-21 1 0,21-1 0,-21 0 15,0-21-15,21 22 0,-21-1 16,-1 0-16,22-20 0,-21 20 0,0-21 16,0 21-16,0-20 0,21-1 0,-21 0 15,21 0-15,-22-21 16,22-21 0,0 0-1</inkml:trace>
  <inkml:trace contextRef="#ctx0" brushRef="#br1" timeOffset="99251.82">10245 6435 0,'0'0'0,"0"-43"0,21 1 16,-21 21-16,21 0 0,-21 0 0,21-1 15,0 1-15,-21 0 0,21 0 16,22 21-16,-22-21 0,0 0 0,0 21 16,22 0-16,-22-22 0,21 22 15,0 0-15,1 0 0,20 22 16,-20-1-16,-1 0 0,0 21 15,-42-21-15,0 1 0,0 20 16,-42-21-16,21 21 0,-22-20 0,1-1 16,0 21-16,-22-21 0,1 0 15,20 1-15,1-1 0,-21 0 16,-1-21-16,22 0 0,21 0 16,-1 0-16,22-21 15,0 0-15,0-1 16,22 22-16,-1 0 15,0 0-15,0 0 0,-21 22 16,42-22-16,-42 21 0,22 0 0,-1 0 16,0 0-16,0 0 0,-21 1 15,0-1-15,0 0 0,21 0 0,0 0 16,-21 0-16,0 1 0,22-22 16,-1 21-16,0-21 15,0 0-15,0 0 0,0 0 16,1 0-16,-1 0 15,0 0-15,0 0 0,-21-21 16,21-1-16</inkml:trace>
  <inkml:trace contextRef="#ctx0" brushRef="#br1" timeOffset="99587.96">10795 6689 0,'21'0'15,"0"0"1,0 0-16,1-21 0,-1 21 15,0-22-15,0 22 0,0-21 16,0 21-16,1-21 0,-1 0 16,0 21-16,0-42 0,-21 20 15,-21 22 1,0 0-16,0 0 16,-22 22-16,22-22 0,-21 21 15,21 0-15,-22 21 0,22-21 0,-21 1 16,21-1-16,-1 0 0,1 21 15,21-21-15,0 1 0,0-1 16,0 0-16,21-21 16,1 0-16,20 21 0,-21-21 0,21 0 15,1 0-15,-1 0 16,43-21-16,-22 0 0,-20 0 16,-1 21-16,0-22 0,1-20 0,-1 21 15,-21 0-15,21 0 0</inkml:trace>
  <inkml:trace contextRef="#ctx0" brushRef="#br1" timeOffset="100175.9">11409 6498 0,'-43'64'31,"43"-43"-31,-21 0 0,0 0 16,21 0-16,0 1 0,0-1 0,-21 0 16,21 0-16,-21 0 0,21 0 15,-21 1-15,21-1 0,0 0 16,0-42 31,0 0-47,0-1 0,21 1 15,-21-21-15,21 21 0,-21 0 16,21-22-16,0 22 0,0 0 0,22-43 16,-22 43-16,0 0 15,0 21-15,0-21 0,1 21 0,-1 0 16,0 0-16,0 0 0,0 0 0,0 21 15,1 0-15,-1 0 0,-21 1 16,42 20-16,-42 0 16,0-21-16,0 22 0,0-22 15,0 0-15,0 0 0,0 0 16,-21 1-16,0-22 0,0 0 16,-1 0-1,22-22 1,0 1-16,0 0 15,22 0-15,-1 0 0,0 0 16,0-1-16,0-20 0,22 21 0,-22-21 16,0 20-16,21 1 0,-21 0 15,1 21-15,20 0 0,-21 0 16,0 0-16,0 0 0,1 0 0,-1 21 16,-21 0-16,0 1 0,0-1 15,0 0-15,0 0 0,0 0 0,0 22 16,-43-1-16,22-21 0,0 0 15,0-21-15,0 21 0,21 1 16,-21-22-16,21 21 0,21-42 31,0-1-15,0 1-16</inkml:trace>
  <inkml:trace contextRef="#ctx0" brushRef="#br1" timeOffset="100536.7">12340 6456 0,'0'0'0,"-21"0"0,0 0 15,0 21-15,-1 0 0,1 0 0,0 1 16,0-1-16,-21 0 0,20 21 16,1-21-16,21 1 0,-21 20 0,21 0 15,0-21-15,0 1 16,0-1-16,21 0 0,22-21 15,-22 0-15,0 0 0,0 0 16,21 0-16,-20 0 0,20 0 16,-21 0-16,21-21 0,-20 21 15,-1-21-15,0-1 0,0-20 0,0 21 16,-21 0-16,0-22 0,0 22 16,0-21-16,0 21 0,0-22 0,0 22 15,0 0-15,-21 0 0,-21 0 16,21 21-16,-1 0 0,-20 0 15,21 0-15,0 0 0,0 0 0,21 21 16,-22-21-16,22 21 16,22-21-1</inkml:trace>
  <inkml:trace contextRef="#ctx0" brushRef="#br1" timeOffset="100781.08">12827 6244 0,'0'21'16,"-21"1"-1,0-1-15,-1 0 0,1 21 16,21-21-16,-21 22 0,0-1 0,0 0 16,0 1-16,-1 20 15,22-20-15,-21-22 0,21 21 16,0-21-16,0 0 0,0 1 0,0-1 15,0 0-15,0 0 16,21-21-16,1 0 16,-1 0-16,0 0 0,0-21 0,0 0 15</inkml:trace>
  <inkml:trace contextRef="#ctx0" brushRef="#br1" timeOffset="101153.86">12933 6646 0,'-21'0'16,"21"22"-16,21-22 16,0 0-1,0 0-15,0 0 0,0 0 0,1 0 16,-1 0-16,0-22 0,0 1 16,21 21-16,-20-21 0,-1 0 0,0 0 15,0 0-15,0 21 0,-21-22 16,0 1-16,0 0 0,-21 21 15,0 0-15,0 0 16,-22 0-16,22 21 0,-21 0 16,21 1-16,-22-1 0,22 0 0,-21 0 15,21 21-15,0-20 0,21-1 16,0 0-16,0 0 0,0 0 16,0 0-16,0 1 0,0-1 0,21-21 15,0 0-15,0 21 0,0-21 0,0 0 16,22 0-16,-22 0 0,21 0 15,1 0-15,-1 0 0,0-21 0,-21 0 16,22 21-16,-1-22 0,-21 1 0,0 0 16,1 0-16,-1-21 0</inkml:trace>
  <inkml:trace contextRef="#ctx0" brushRef="#br1" timeOffset="101344.27">12636 6371 0,'0'0'0,"0"21"16,22-21-16,-1 0 0,21 0 0,-21 0 16,22 0-16,-1 0 0,0 0 0,1 0 15,20 0-15,-21-21 0,1 0 16</inkml:trace>
  <inkml:trace contextRef="#ctx0" brushRef="#br1" timeOffset="101849.98">14414 6265 0,'0'0'16,"22"-21"-16,-22 0 0,0 0 0,0 0 16,0 0-16,-22-1 15,1 22-15,-21 0 16,21 0-16,-22 0 0,22 0 0,-21 22 16,0-1-16,-1 0 15,1 0-15,0 0 0,-1 22 0,22-1 16,-21 0-16,21 1 0,-22 20 15,22-21-15,0 22 0,21-22 0,0 1 16,-21-1-16,21 0 0,0 1 0,0-22 16,0 21-16,21-21 0,42 22 15,-41-43-15,20 21 0,64-21 16,-64 0-16,22 0 0,-22 0 16,21 0-16,-20 0 0,63-43 15,-43 22-15,-21 0 0,1 0 16,-1 0-16</inkml:trace>
  <inkml:trace contextRef="#ctx0" brushRef="#br1" timeOffset="102504.01">14817 6562 0,'0'0'0,"0"-21"16,0-1-16,0 1 0,0 0 15,-22 21-15,1 0 0,0 0 16,-21 21-16,21 0 16,-1 1-16,1-1 0,0 21 0,0-21 15,0 22-15,0-22 0,21 21 0,-22-21 16,22 0-16,-21 22 0,21-22 15,0 0-15,0 0 0,0 0 16,21 1-16,1-22 0,-1 0 0,0 0 16,0 0-16,0 0 0,22 0 15,-22 0-15,0 0 0,0 0 16,0-22-16,-21 1 0,0 0 16,21 0-16,-21 0 0,0 0 0,0-1 15,0-20-15,0 21 0,0 0 0,0-22 16,0 22-16,0 0 0,0 0 15,0 0-15,0 0 0,0-1 0,22 1 16,-1 21-16,0 0 16,0 0-16,21 0 0,-20 0 0,-1 0 15,21 0-15,-21 21 0,0 1 0,22-1 16,-22 0-16,0 0 0,0 0 16,-21 22-16,0-22 0,0 0 0,0 0 15,0 21-15,0-20 0,0-1 16,0 0-16,-21 0 0,0-21 15,0 21-15,21 0 0,-21-21 0,-1 0 16,1 22-16,21-44 31,0 1-31,0 0 16,21 0-16,-21 0 0,22 0 16,20-22-16,-21 22 0,21-21 0,-20 21 15,20-22-15,0 22 0,1-21 0,-22 21 16,21 21-16,0-22 0,1 22 15,-22 0-15,21 0 0,-21 22 16,1-1-16,-1 0 0,0 0 16,-21 0-16,0 22 0,0-22 0,0 0 15,0 21-15,0-21 0,-21 1 0,0-1 16,-1 0-16,1 0 0,0 0 16,0 0-16,0-21 0,0 22 0,42-44 46,0 1-46,0 0 16,21 0-16</inkml:trace>
  <inkml:trace contextRef="#ctx0" brushRef="#br1" timeOffset="102740.08">15981 6244 0,'-43'127'31,"22"-106"-31,0 22 0,0-1 0,0 0 16,0 1-16,-1-1 0,22 0 15,-21 1-15,0-22 0,21 21 0,-21-21 16,21 22-16,0-22 0,0 0 16,0 0-16,0 0 15,21-21 1,0 0-16,0 0 15,1 0-15</inkml:trace>
  <inkml:trace contextRef="#ctx0" brushRef="#br1" timeOffset="102922.05">15621 6583 0,'0'0'0,"21"0"31,0 0-31,0 0 16,1 0-16,-1 0 0,0 0 0,21 0 16,-21 0-16,22 0 0,-22 0 15,21 0-15,-21 0 0,22 0 0,-1 0 16</inkml:trace>
  <inkml:trace contextRef="#ctx0" brushRef="#br1" timeOffset="103336.07">16214 6689 0,'0'0'0,"-22"-43"16,22 22 0,0 0-16,0 0 0,22 0 15,-1 21-15,0-21 0,0-1 0,0 22 16,0 0-16,1 0 0,-1 0 15,0 0-15,0 0 0,0 22 0,0-22 16,1 21-16,-1 0 0,-21 21 16,0-21-16,0 1 0,0 20 0,0-21 15,0 0-15,0 22 0,0-22 0,0 0 16,-21 0-16,-1 0 0,1 0 16,21 1-16,-21-22 15,0 0 1,21-22-1,0 1-15,0 0 16,21 21-16,0-21 0,-21-21 0,21 20 16,1 1-16,-1 0 0,-21-21 15,21 21-15,0-1 0,0 1 0,0-21 16,1 21-16,-1 21 0,0-21 16,0-1-16,21 1 0,-20 21 0,-1 0 15,0-21-15,0 21 0</inkml:trace>
  <inkml:trace contextRef="#ctx0" brushRef="#br1" timeOffset="103736.6">17018 6498 0,'0'0'0,"-21"0"0,0 21 0,-1 1 16,1-1-16,0 0 0,0 0 15,0 0-15,0 0 0,-1 1 16,22-1-16,-21 21 0,-21 0 15,21-20-15,21-1 0,0 0 0,0 0 16,0 0-16,0 0 0,0 1 16,0-1-16,42-21 15,-21 21-15,0-21 0,1 0 16,-1 0-16,0 0 0,21 0 0,-21 0 16,1 0-16,20-21 0,-21 0 15,43-1-15,-43 1 0,-21 0 16,42-42-16,-42 41 15,21-20-15,-21 21 0,0-21 0,0-1 16,0-20-16,-21 42 0,0-1 16,0 1-16,0 0 0,-22 21 15,22 0-15,0 0 0,0 0 0,-22 0 16,22 21-16,0 0 0,0 1 16,0-1-16,21 21 15,0-21-15,0 0 0,0 1 16,21-22-16,0 0 15,0 0-15</inkml:trace>
  <inkml:trace contextRef="#ctx0" brushRef="#br1" timeOffset="104056.2">17716 6308 0,'0'0'0,"0"-64"31,-21 64-15,0 0-16,0 21 0,0 1 16,0-1-16,21 0 0,-22 21 0,1-21 15,0 22-15,0-1 0,0 0 16,0 1-16,-1-1 0,22-21 0,-21 22 16,21-1-16,-21-21 0,21 21 15,0-20-15,0-1 0,0 0 0,0 0 16,0 0-16,0 0 0,21 1 15,0-22-15,1 0 0,-1 0 16,0 0-16,0 0 0,21 0 16,1 0-16,-22 0 15,0 0-15,0-22 0,0 22 0,1-21 16,-1 0-16,0 0 0</inkml:trace>
  <inkml:trace contextRef="#ctx0" brushRef="#br1" timeOffset="104640.27">18034 6138 0,'21'0'15,"0"0"1,0 0-16,1 0 0,-1 0 0,0 0 16,21 0-16,-21 0 0,43 0 15,-22 0-15,-21 0 0,22 0 16,-22-21-16,0 21 0,0 0 0,0 0 16,1 0-16,-1 0 0,0 0 15,0 0-15,0 0 16,-21 21-1,0 1-15,0-1 16,0 0-16,-21 0 16,21 0-16,-21 0 15,0 1-15,21-1 0,-21 21 0,21-21 16,-22 0-16,22 22 0,-21-1 16,0 0-16,21 1 0,0-22 15,0 21-15,0 1 0,0-1 0,0 0 16,0 1-16,0-1 0,-21-21 15,21 21-15,0-20 0,0 20 0,0-21 0,0 21 16,-21-20-16,21-1 0,0 21 16,-21-21-16,21 0 0,0 1 15,-22-1-15,1-21 0,0 21 0,0-21 16,21 21-16,-21-21 0,0 0 0,-1 0 16,1 0-16,0 0 0,0 0 15,0 0-15,0 0 0,-1 0 16,1 0-16,0 0 15,0 0-15,0-21 16,0 21 0</inkml:trace>
  <inkml:trace contextRef="#ctx0" brushRef="#br1" timeOffset="117196.88">593 8276 0,'-22'0'15,"22"-21"17,-21 0-32,0 0 15,21 0-15,0-1 16,0 1-16,0-21 0,0 21 0,0 0 15,-21-1-15,21 1 0,0 0 16,0 0-16,0 0 0,0 42 47,0 0-47,0 21 0,0 1 0,0-22 16,0 42-16,0-20 0,-21-1 15,0 0-15,21 1 0,-22-1 16,1 0-16,21 1 0,-21-1 15,0-21-15,0 22 0,0-22 16,-1 0-16,22 0 0,-21 0 16,0 0-16,21-42 31,0 0-31,0 0 16,0 0-16,0 0 15,0-1-15,21 22 0,0 0 0,-21-21 16,22 21-16,-1 0 0,0 0 15,0 0-15,0 0 0,0 0 0,22 0 16,-22 0-16,0 0 16,21-21-16,-20 21 0,-1 0 0,0 0 15,0 0-15,21 0 0,-20 0 16,-1-21-16,0 0 0,0 21 16,0-21-16,-21-1 15,21 1-15,-21 0 0,22 0 0,-22 0 16,0 0-16,0-1 0,0 1 15,0 0-15,0 0 16,0 0-16,0 0 16,-22 21-1,22 21-15,-21-21 16,21 21-16,0 21 0,0-21 16,-21 22-16,21-1 0,-21-21 0,21 22 15,-21-1-15,21 0 0,0 1 16,0-22-16,-21 21 0,21 0 0,-22-20 15,22 20-15,0-21 0,0 0 16,0 0-16,0 1 0,0-1 16,0 0-16,0-42 31,0 0-15,0-1-16</inkml:trace>
  <inkml:trace contextRef="#ctx0" brushRef="#br1" timeOffset="117508.7">1249 8573 0,'0'0'16,"0"-22"31,0 1-32,-21 21 17,-1 0-32,22 21 15,-21-21-15,21 22 16,21-22-1,1 0 1,-1 0-16</inkml:trace>
  <inkml:trace contextRef="#ctx0" brushRef="#br1" timeOffset="118360.66">2646 8297 0,'0'-21'47,"21"0"-31,0 21-16,-21-21 0,21 0 16,0 0-16,1-1 0,-1 1 15,0 0-15,0 0 0,0-21 0,0 20 16,-21 1-16,0 0 0,0 0 15,0 0-15,0 0 16,-21 21-16,0 0 0,-21 0 16,21 0-16,-22 21 0,1 0 0,21-21 15,-22 42-15,1-21 0,0 1 16,21-1-16,-22 21 0,22-21 16,-21 22-16,21-22 0,21 21 0,0-21 15,0 22-15,0-22 0,0 21 16,21-21-16,0 22 0,0-22 0,43 21 15,-22-21-15,-21 22 16,64-1-16,-43-21 0,-21-21 16,22 21-16,-22 0 0,0 1 15,0-1-15,-21 0 0,0 0 0,0 0 16,-21 22-16,0-43 16,-22 21-16,1 0 0,0 0 0,-22-21 15,1 0-15,20 0 0,-20 0 16,-1 0-16,22 0 0,-21 0 15,20-21-15,1 0 0,21 0 16,-22-1-16,22 1 0,0-21 0,0 21 16,0 0-16,21-22 0,-21 22 15,21 0-15,0 0 0,0 0 16,0-1-16,21 22 0,0-21 16,0 21-16,21 0 0,-20 0 15,20 0-15,0 0 0,1-21 0,-22 21 16,21 0-16,0 0 0,1 0 15</inkml:trace>
  <inkml:trace contextRef="#ctx0" brushRef="#br1" timeOffset="118740.68">2942 8721 0,'0'0'15,"0"21"-15,21-21 16,0 0-1,1 0-15,-1-21 0,-21 0 16,21-1-16,0 22 0,0-21 16,0 0-16,1 0 0,-1 0 0,0 0 15,0-22-15,-21 22 0,0 0 16,0 0-16,0 0 16,-21 21-16,0 0 15,0 0-15,-1 0 0,1 0 16,0 21-16,0 0 0,-21 0 0,20 0 15,1 22-15,0-22 0,-21 21 16,42-21-16,-21 22 0,21-22 0,-22 21 16,22-21-16,0 22 0,0-22 0,0 0 15,0 0-15,22 0 0,-1 0 16,0-21-16,0 0 0,0 0 0,22 0 16,-22 0-16,21 0 0,0-21 15,1 0-15,-1 0 0,0 0 16,1 0-16,-1-22 0,22 22 15,-22-21-15,0-1 0</inkml:trace>
  <inkml:trace contextRef="#ctx0" brushRef="#br1" timeOffset="119012.96">3725 7980 0,'0'0'0,"0"-21"0,0 0 0,-21 21 15,0 21 1,0 0-16,21 21 0,-21-21 0,21 22 15,-22-1-15,22 0 0,-21 22 16,21-22-16,0 22 0,-21-22 16,0 0-16,0 22 0,21-22 0,-21 1 15,21-1-15,-22 0 0,1 1 16,21-1-16,-21 0 0,21 1 0,0-22 16,0 21-16,0-21 0,0 0 15,0 1-15,0-1 0,21-21 16,0 0-1,1-21-15,-1-1 0,0 1 16,0 0-16,0-21 0,0 21 0</inkml:trace>
  <inkml:trace contextRef="#ctx0" brushRef="#br1" timeOffset="119408.73">3852 8615 0,'0'21'0,"-21"-21"0,21 21 15,-21-21-15,21 21 16,21-21 0,0 0-16,0 0 15,1 0-15,-1-21 0,21 21 16,-21-21-16,0 0 0,1 0 0,-1 0 16,21-1-16,-42 1 15,0 0-15,21 0 0,-21 0 16,0 0-16,0-1 0,-21 22 15,0 0 1,0 0-16,0 22 0,-1-22 0,-20 21 16,21 0-16,0 0 0,-22 0 0,22 22 15,0-22-15,0 0 0,0 21 16,21-21-16,0 22 0,0-22 0,0 0 16,0 0-16,0 22 0,0-22 15,21 0-15,-21 0 0,42-21 16,-21 0-16,22 0 0,-22 0 0,21 0 15,1 0-15,-1-21 0,-21 0 16,21 21-16,1-21 0,-1-22 16,0 22-16,-20 0 0,20 0 15,-21 0-15</inkml:trace>
  <inkml:trace contextRef="#ctx0" brushRef="#br1" timeOffset="119864.47">4445 8488 0,'-21'0'16,"0"0"-16,-1 21 15,22 0-15,-21-21 0,21 21 16,0 1-16,0-1 0,0 0 0,0 42 16,0-41-16,0-1 0,0 0 15,0 0-15,0 0 0,0 22 16,0-22-16,0 0 0,0 0 16,-21-21-1,0 0 1,21-21-1,0 0-15,0 0 0,0-1 0,0 1 16,0 0-16,0-21 0,0 21 0,0-22 16,0 22-16,21-21 0,0 21 15,43-43-15,-22 43 0,0 0 16,1 0-16,-1-1 0,0 22 16,1 0-16,20 0 0,-20 0 15,-1 0-15,0 0 0,1 22 0,20 20 16,-21-21-16,-42 21 15,22-20-15,-22-1 0,0 42 16,0-42-16,0 1 0,-43 41 16,43-42-16,-21 0 0,0 1 15,0-22-15,0 21 0,21 0 16,0-42 15,0 0-31,0-1 0,21 1 16,-21 0-16,21 21 0,0-21 15,0 0-15</inkml:trace>
  <inkml:trace contextRef="#ctx0" brushRef="#br1" timeOffset="120100.34">5313 8446 0,'0'0'16,"0"-22"-16,0 44 31,0-1-31,0 0 0,0 0 15,0 0-15,0 0 0,0 1 16,0-1-16,0 21 0,-21-21 0,-1 0 16,22 1-16,-21-1 0,21 0 0,0 0 15,0 0-15,0 0 16,-21-21-16,21-21 31,0 0-31,0 0 16,21 0-16,0 0 0</inkml:trace>
  <inkml:trace contextRef="#ctx0" brushRef="#br1" timeOffset="120449.14">5313 8086 0,'0'0'0,"-64"0"31,43 21-31,21 0 0,0 0 0,0 0 0,-21 1 16,21-1-16,0 0 0,0 0 15,0 0-15,0 0 0,0 1 16,21-22-16,0 21 0,0-21 16,1 0-16,-1 0 0,0 0 15,0 0-15,0-21 0,0-1 0,-21 1 16,0 0-16,22 0 0,-22 0 16,0 0-16,0-1 0,0-20 0,-22 21 15,1 0-15,0 0 0,0-1 0,0 1 16,-22 21-16,22 0 0,0 0 15,-21 0-15,21 0 0,-1 21 0,-20 1 16,42-1-16,-21 21 16,21 0-16,0-20 0,0 20 0,0 0 15,0-21-15,0 22 0,21-22 0,0 21 16,0-21-16,1 1 0,-1-1 16,21-21-16,-21 21 0</inkml:trace>
  <inkml:trace contextRef="#ctx0" brushRef="#br1" timeOffset="121679.88">5800 8340 0,'0'0'0,"0"-21"0,0-1 16,-22 22-16,1 22 31,0-1-31,21 0 0,-21 0 0,21 0 15,0 0-15,0 22 0,-21-22 0,21 0 16,0 0-16,-21 22 0,21-22 16,0 0-16,0 0 0,0 0 0,0 0 15,0 1-15,0-1 0,21 0 0,0 0 16,0-21-16,0 0 0,22 21 16,-22-21-16,21 0 0,-21 0 0,0 0 15,22-21-15,-22 0 0,21 0 16,-21 0-16,22-22 15,-22 22-15,0 0 0,0-21 0,0 20 16,1-20-16,-22-21 16,21 41-16,-21 1 0,0 0 0,21 0 15,-21 0-15,0 42 32,-21 0-17,21 0-15,0 0 16,-21-21-16,21 22 15,0-1 64,0 0-64,0 0-15,0 0 0,0 0 16,0 1-16,0-1 0,0 0 15,0 0-15,0 0 16,0 0-16,0 1 0,21-1 16,0-21-16,0 0 15,-21 21-15,42-21 0,-20 0 0,-1 0 16,0 0-16,21 0 0,-21-21 16,22 21-16,-1-21 0,-21 21 15,22-22-15,-22 1 0,0 0 0,21 0 16,-21 0-16,1 0 0,-1-22 0,-21 22 15,0 0-15,0 0 0,0 0 16,0-1-16,-21 44 31,21-1-15,-22 0-16,22 0 0,0 0 0,0 0 16,-21 1-16,21-1 0,-21 0 0,21 0 15,-21 0-15,21 0 0,0 1 16,0-1-16,0 0 15,-21-21-15,21 21 0,0-42 32,0 0-17,0 0-15,0-1 0,0 1 0,0 0 16,0 0-16,21-21 0,-21 20 16,21-20-16,0 21 0,0-21 0,43-1 15,-43 1-15,21 21 0,22 0 16,-43 21-16,0 0 15,22 0-15,-22 0 0,0 0 0,0 21 16,0 0-16,0 0 0,-21 0 16,0 0-16,22 1 0,-22-1 15,0 0-15,21 0 0,-21 0 0,0 0 16,0 1-16,0-1 0,0 0 0,0 0 16,0-42 30,0 0-30,0 0-16,0-1 0,21 1 0,0-21 16,0 21-16,0 0 0,1-22 0,20 22 15,-21 0-15,0-21 0,22 20 16,-22 22-16,21-21 0,22 21 16,-43 0-16,0 21 0,42 22 15,-41-22-15,-22 0 16,0 0-16,0 0 0,0 1 0,0 20 15,0-21-15,0 0 0,0 0 0,0 1 16,-22 20-16,1-21 16,0 0-16,0 0 0,0-21 15,0 0 1</inkml:trace>
  <inkml:trace contextRef="#ctx0" brushRef="#br1" timeOffset="122123.66">8170 8065 0,'0'0'0,"0"-22"0,0-20 0,0 21 16,0 0-16,0 0 0,0-1 15,0 44 1,0-1-16,0 21 15,0-21-15,0 22 0,0-1 16,0 21-16,0-20 0,0-1 16,-21 22-16,0-22 0,21 0 0,0 1 15,-21-1-15,21 0 0,-21-21 0,21 22 16,-22-22-16,22 0 0,0 21 16,0-20-16,22-22 15,-1 0-15,0 0 16,0 0-16,0 0 0,0-22 0,1 1 15,-1 0-15,0 0 0,21 0 0,-21 0 16</inkml:trace>
  <inkml:trace contextRef="#ctx0" brushRef="#br1" timeOffset="122544.72">8551 8213 0,'0'0'16,"0"-21"-16,-21 21 16,0 0-16,0 21 0,0 0 15,-22 0-15,22 0 16,0 22-16,-21-22 0,20 21 0,-20 0 15,21-20-15,0 20 0,0-21 0,-1 21 16,1-20-16,0-1 0,0 0 16,21 0-16,0 0 0,0 0 0,21-21 47,0-21-47,0 0 0,1 0 15,-1 0-15,0 0 0,0-22 0,0 22 16,0-21-16,1-1 0,20-41 15,-21 63-15,0-22 0,0 1 16,-21 21-16,22 21 16,-22 21-1,0 0-15,0 0 0,0 0 16,0 22-16,0-22 0,0 21 16,0-21-16,0 22 0,0-22 0,0 21 15,0-21-15,0 1 0,0-1 0,21 0 16,-21 0-16,0 0 0,0 0 15,21 1-15,0-22 0,0 0 16,0 0-16,1 0 0,-1 0 0,0 0 16,0-22-16,0 22 0,0-21 15,1 0-15,-1-21 0,0 21 0</inkml:trace>
  <inkml:trace contextRef="#ctx0" brushRef="#br1" timeOffset="122760.66">8848 7980 0,'0'-21'0,"0"42"0,0-63 15,0 20-15,0 1 0,0 42 32,-22 1-32,22 20 0,-21 0 15,21 1-15,0-1 0,0 21 0,0-20 16,-21-1-16,21 22 0,0-22 0,-21 0 16,21-21-16,0 22 0,0-22 15,0 42-15,0-41 16,0-1-16,0 0 0,21-21 15,0 0 1,0 0-16,1 0 0,-22-21 0</inkml:trace>
  <inkml:trace contextRef="#ctx0" brushRef="#br1" timeOffset="123132.37">8996 8382 0,'-21'0'0,"21"21"0,0 0 15,0 1 1,21-22 0,0 0-16,0 0 15,0 0-15,0 0 0,22-22 0,-22 22 16,21-21-16,-21 21 0,1-21 0,-1 0 16,21 21-16,-42-21 0,21 0 15,-21-1-15,0 1 0,0 0 16,-21 0-1,-21 21-15,21 0 0,-1 0 16,-20 21-16,21 0 0,-21 0 16,20 1-16,1-1 0,-21 21 15,42-21-15,-21 0 0,0 1 0,21 41 16,0-42-16,0 0 0,0 1 16,0-1-16,0 0 0,21 0 15,0-21-15,0 21 0,0-21 0,0 0 16,22 0-16,-22 0 0,21 0 0,1 0 15,-22 0-15,21-21 0,0 21 16,1-21-16,-1 0 0</inkml:trace>
  <inkml:trace contextRef="#ctx0" brushRef="#br1" timeOffset="123636.8">9652 7959 0,'0'0'0,"0"-21"16,0-1-16,0 44 15,0 20 1,0-21-16,-21 21 0,21 1 16,0-1-16,-21 0 0,21 22 0,0-22 15,0 1-15,-22 41 16,22-41-16,-21-22 0,21 21 0,0-21 16,0 22-16,0-22 0,0 0 15,0 0-15,0 0 0,0-42 47,0 0-47,0 0 16,21 0-16,-21-1 0,22 1 0,-22 0 15,21 0-15,0-21 0,-21 20 16,21 1-16,0 0 0,0 0 0,1 0 16,20 0-16,-21-1 0,0 22 0,22 0 15,-22 0-15,21 0 0,0 0 16,1 0-16,-22 22 0,21-1 15,1 0-15,-22 0 0,21 0 0,-21 22 16,0-22-16,-21 0 0,0 0 16,0 0-16,-21 0 0,0 1 0,-21-1 15,-1 0-15,1 0 0,0-21 0,-1 21 0,1-21 16,-21 0-16,20 21 16,1-21-16,0 0 0,-1 0 0,22 0 15,-21 0-15,21 0 0,-1 0 0,1 0 16,0 0-16,42-21 15,0 21 1,1-21-16,-1 21 0,21-21 0</inkml:trace>
  <inkml:trace contextRef="#ctx0" brushRef="#br1" timeOffset="123928.17">10541 8022 0,'0'0'16,"-21"0"-16,21 21 15,-21 1-15,21-1 0,0 0 0,0 21 16,0-21-16,0 22 0,-22-1 16,22 0-16,0 1 0,0-22 0,-21 21 15,21-21-15,0 22 0,-21-22 0,21 0 16,0 0-16,0 0 0,0 1 0,0-1 15,0 0-15,0-42 47,0 0-31,0-1-16</inkml:trace>
  <inkml:trace contextRef="#ctx0" brushRef="#br1" timeOffset="124236.84">10181 8170 0,'0'0'15,"-21"-42"-15,21 21 0,0 0 0,0 0 0,0-1 16,0 1-16,0 0 16,21 0-16,0 21 0,22 0 0,-22 0 15,21 0-15,0 0 0,1 0 16,-1 0-16,0 21 0,22 0 16,-22 22-16,22-22 0,-22 21 0,0 0 15,1-20-15,-22 20 0,0 0 16,0 1-16,-21-1 0,0-21 0,0 21 15,0-20-15,-21 20 0,0-21 0,-21 0 16,-1 0-16,1 1 0,0-1 16,-1-21-16,1 21 0,0 0 0,-1-21 15,1 0-15,21 0 0,-22 0 0,22 21 16,-21-21-16,21 21 16,42-21-1,0 0 1,0 0-16,0 0 0,1 0 0,20-21 15,-21 0-15</inkml:trace>
  <inkml:trace contextRef="#ctx0" brushRef="#br1" timeOffset="124648.13">10922 8424 0,'0'0'0,"-21"-21"0,0 21 16,-1-21-16,22 0 0,-21 0 0,21 0 15,0-1-15,0 1 0,21 0 16,1 21 0,-1 0-16,0 0 0,21 0 0,-21 0 15,22 0-15,-1 0 0,-21 0 0,22 21 16,-1 0-16,0 1 0,-21-1 16,1 0-16,-1 21 0,0-21 0,0 1 15,-21-1-15,0 0 0,0 0 0,0 0 16,0 0-16,0 1 0,-21-1 15,0-21-15,0 0 16,-1 0-16,1 0 0,0 0 16,0 0-16,0-21 15,21-1-15,0 1 0,0 0 16,0 0-16,0 0 0,0 0 16,0-1-16,21 1 0,-21-21 15,21 21-15,0 0 0,0-1 0,22 22 16,-22-21-16,0 0 0,21 21 0,-20 0 15,-1 0-15,21 0 0,-21 0 16,0 0-16,1 0 0,-1 0 0,0 0 16,0 0-16</inkml:trace>
  <inkml:trace contextRef="#ctx0" brushRef="#br1" timeOffset="124820.08">11642 8361 0,'0'0'0,"0"21"0,0 0 0,0 0 15,-22 1-15,22-1 0,-21-21 16,21 21-16,-21 0 0,21 0 15,0 0-15,0 1 0,0-44 63,0 1-47,21 0-16,-21 0 0</inkml:trace>
  <inkml:trace contextRef="#ctx0" brushRef="#br1" timeOffset="124988.35">11493 8043 0,'0'0'0,"-21"-21"0,0 21 15,0 0-15,21 21 32,0 1-32,0-1 15,0 0-15,21-21 0,0 21 0,0 0 16,1-21-16,-1 21 0,0-21 15,0 22-15</inkml:trace>
  <inkml:trace contextRef="#ctx0" brushRef="#br1" timeOffset="125363.83">11938 8213 0,'0'0'0,"-21"0"0,21-21 15,-21 21-15,21 21 16,0 0 0,0 0-16,0 0 0,0 0 15,0 1-15,0-1 0,0 0 0,0 0 16,0 0-16,21 22 0,-21-22 0,0 0 16,0 0-16,0 0 15,21-21-15,-21 21 0,0 1 0,21-22 31,0 0-31,-21-22 16,21 1-16,1 0 16,-22 0-16,0 0 0,21-22 15,0 22-15,0 0 0,-21-21 16,21 21-16,0-1 0,22-41 16,-22 63-16,-21-21 0,21 0 0,0 21 15,0 0-15,1 0 0,20 0 16,-21 0-16,0 0 15,-21 21-15</inkml:trace>
  <inkml:trace contextRef="#ctx0" brushRef="#br1" timeOffset="125684.68">12319 8424 0,'21'0'15,"0"0"1,0 0-16,1 0 0,-1 0 0,0-21 15,0 0-15,0 21 0,0-21 16,1 0-16,-1 0 0,0-1 0,-21 1 16,0 0-16,21 0 0,-21 0 15,0 0-15,-21 21 16,0 0-16,0 0 16,-1 21-16,-20 0 0,21 0 15,0 0-15,0 0 0,-1 1 0,1-1 16,21 0-16,0 0 0,-21 0 0,21 0 15,0 1-15,0-1 0,0 0 16,0 0-16,0 0 0,21-21 16,0 0-16,1 21 0,-1-21 0,0 0 15,0 0-15,0 0 0,0 0 16,1 0-16,20 0 0,-21-21 0</inkml:trace>
  <inkml:trace contextRef="#ctx0" brushRef="#br1" timeOffset="126032.59">12763 8340 0,'0'0'15,"0"-21"-15,0-22 0,0 22 0,0 0 16,0 0-16,0 0 0,0-1 16,22 22-16,-1-21 0,0 21 15,0 0-15,0 0 16,0 0-16,1 0 0,-1 21 16,0-21-16,0 22 0,-21-1 0,0 0 15,21 0-15,-21 21 0,0-20 16,0-1-16,0 0 0,0 21 0,0-21 15,0 1-15,0-1 0,0 0 0,0 0 16,0 0 0,0 0-16,-21-21 15,0 0 1,21-21 0,0 0-16,0 0 0,0 0 15,0 0-15,21-1 0,0 1 0,0 0 16,1 0-16,-1-21 0,0 20 15,0 1-15,0 0 0,-21 0 16,21 0-16,1 21 0,-1-21 0,0 21 16,0-22-16,0 1 0,0 21 0,1 0 15</inkml:trace>
  <inkml:trace contextRef="#ctx0" brushRef="#br1" timeOffset="126629.61">13970 8170 0,'21'-42'32,"0"21"-32,0 21 0,1-21 0,-1 0 15,0-1-15,21 22 0,-21-21 16,1 21-16,20 0 0,-21-21 0,21 21 15,-20 0-15,20 0 0,-21 0 16,21 0-16,-20 0 0,-1 21 16,0 0-16,0 1 0,-21-1 0,0 21 0,0-21 15,0 22-15,-21-22 0,0 21 16,-22-21-16,1 22 0,0-22 16,-1 0-16,-20 21 0,21-21 0,-22 1 15,22-1-15,-1-21 0,1 21 0,0 0 16,21-21-16,-1 0 0,1 21 15,0-21-15,42 0 32,0 0-32,1 0 0,-1 0 15,21 0-15,-21 0 0,22 0 16,-1 0-16,0-21 0,1 21 0,-1 0 16,0 0-16,1-21 0,-22 21 15,21-21-15,-21 21 0,0 0 0,22-21 16,-22 21-16,0-22 15,0 22-15,0-21 0,1 0 16,-1 21-16</inkml:trace>
  <inkml:trace contextRef="#ctx0" brushRef="#br1" timeOffset="127369.4">14986 8086 0,'0'0'16,"0"-21"-16,-21 42 31,0 0-31,-1 0 0,1 0 16,0 0-16,0 1 0,0-1 0,0 21 15,-1-21-15,1 0 0,0 1 16,0 20-16,0-21 0,21 0 0,0 0 16,0 1-16,0-1 0,0 0 15,0 0-15,21-21 0,0 0 16,0 21-16,22-21 0,-22 0 0,0 0 15,21 0-15,-21 0 0,22 0 0,-22-21 16,0 21-16,0-21 0,0 0 16,1 0-16,-22-1 0,21 1 15,-21-21-15,0 21 0,0 0 16,-21-22-16,-1 22 0,1 0 16,0 0-16,0 0 0,0-1 0,0 1 15,-1 21-15,1-21 0,21 0 31,21 21-31,1 0 0,-1 0 0,21 0 16,-21 0-16,22 0 0,-1 0 16,0 0-16,1 0 0,20 0 0,-21 0 15,1 0-15,-1 0 0,-21 0 16,22 0-16,-22 21 0,0 0 16,0-21-16,-21 21 0,0 1 0,0-1 15,0 0-15,0 0 0,-21 0 16,0 0-16,0 1 0,-22-1 0,22 0 15,0 0-15,-21-21 0,20 21 0,-20 22 16,21-22-16,21 0 16,0 0-16,0 0 15,21-21-15,0 0 0,0 0 0,1 0 16,-1 0-16,21 0 0,-21 0 16,22 0-16,-22 0 0,21 0 15,0-21-15,-20 21 0,20-21 0,-21 0 0,21 0 16,-20-1-16,-22-20 15,0 21-15,21 0 0,-21-22 0,0 22 16,0-21-16,0 21 0,-21 0 16,-1-22-16,22 22 0,-42 21 0,21-21 15,0 0-15,-22 21 0,22 0 0,-21 0 16,21 0-16,-22 0 0,22 0 16,0 0-16,0 21 0,0 0 0,21 0 15,0 0-15,0 1 0,21-1 16,0-21-16,0 21 0,22-21 15,-22 0-15,21 21 0</inkml:trace>
  <inkml:trace contextRef="#ctx0" brushRef="#br1" timeOffset="127855.69">16150 8255 0,'0'0'15,"0"-21"-15,0 0 0,-21 0 16,0 21-16,0-22 0,-1 1 0,1 0 15,21 0-15,0 0 0,-21 0 16,21-1-16,0 1 0,0 0 16,0 0-16,21 0 0,0 21 0,1-21 15,20 21-15,-21-22 0,64 22 16,-43 0-16,0 0 0,-20 0 16,20 0-16,0 22 0,-21-1 0,1-21 15,-1 42-15,-21-21 0,0 0 16,0 22-16,-21-22 0,-22 21 0,-20 22 15,-1-22-15,22-21 16,0 22-16,-22-22 0,22 0 0,-1 0 16,1 21-16,0-20 0,21-22 15,-1 21-15,22 0 0,0 0 0,0 0 16,0 0-16,22-21 0,-1 0 16,21 22-16,-21-22 0,22 0 0,-1 0 15,0 0-15,1 0 0,-1 0 16,0 0-16,-21 0 0,22-22 15,-1 22-15,-21-21 0,0 0 0,1 0 16,-22 0-16,0 0 0,0-1 16,0 1-16,0 0 0,-22 0 0,1 0 15,0 0-15,-21-1 0,-22 1 16,22 21-16,0 0 0,20 0 16,-20 0-16,21 0 0,0 0 0,0 0 15,-1 0-15,1 0 0,21 21 0,-21-21 16</inkml:trace>
  <inkml:trace contextRef="#ctx0" brushRef="#br1" timeOffset="128435.95">17738 7726 0,'0'0'0,"21"0"32,0-21-32,0 21 0,21 0 0,1 0 15,-22 0-15,42 0 0,-20-21 16,20 21-16,1 0 0,-1 0 0,22 0 15,-22 0-15,1 0 0,-22 0 0,22 0 16,-43 0-16,0 0 16,0 0-16,-21 21 0,-21-21 15,0 0-15,0 0 0,-22 0 16,1 0-16,0 0 0,21 0 16</inkml:trace>
  <inkml:trace contextRef="#ctx0" brushRef="#br1" timeOffset="128760.39">18161 7747 0,'0'0'0,"0"21"0,-21-21 16,21 21-16,-21 1 0,21-1 16,0 0-16,-22 0 0,22 0 15,0 22-15,0-22 0,0 21 0,0 0 16,0 1-16,0-1 0,0 0 16,0 1-16,22-1 0,-22 0 0,0 1 15,0-22-15,0 21 0,0-21 16,0 22-16,0-22 0,0 0 0,-22 0 15,1 0-15,0 1 0,0-1 0,0-21 16,0 21-16,-22-21 0,1 0 16,21 0-16,-22 0 0,1 0 0,0 0 15,-1 0-15,1 0 0,0-21 0,21 0 16,-22-1-16,22 1 0,0 0 16,0 0-16,0 0 0,21 0 0,0-1 15,0 1-15,0 0 16,21 0-16,0 21 0,0 0 15,21-21-15,1 0 0,-1 21 16,0 0-16,-20 0 0,20 0 0</inkml:trace>
  <inkml:trace contextRef="#ctx0" brushRef="#br1" timeOffset="129287.96">18838 8276 0,'0'0'0,"21"0"0,1-21 16,-22-21-16,-43-106 31,22 126-31,0 1 0,0 21 16,0 0-16,-1-21 0,-20 21 16,21 0-16,0 0 0,-22 21 0,1 0 15,21 1-15,-21 20 0,20-21 16,1 21-16,-21 1 0,21-22 0,0 21 15,-1 1-15,1-22 0,21 21 16,0-21-16,0 22 0,0-22 16,0 0-16,0 0 0,0 0 15,21 0-15,1-21 0,-1 0 0,0 0 16,0 0-16,0 0 0,22 0 16,-22 0-16,0 0 0,21-21 0,-21 0 15,22 21-15,-1-21 0,-21 0 0,0-22 16,22 22-16,-22-21 0,0 21 15,0-22-15,0 22 0,-21-21 0,0 21 16,22 0-16,-22-1 0,0 1 16,0 42-1,0 1-15,-22-1 16,22 0-16,-21 0 0,0 0 16,0 22-16,21-22 0,0 21 15,-21-21-15,21 0 0,-21 1 0,21-1 16,0 0-16,0 0 0,0 0 15,0 0-15,0 1 0,21-22 16,0 0-16,0 0 0,0 0 16,22 0-16,-22 0 0,0 0 15,21-22-15,-21 1 0</inkml:trace>
  <inkml:trace contextRef="#ctx0" brushRef="#br1" timeOffset="129655.68">19431 8234 0,'0'0'0,"21"-21"0,21-22 16,-20 22-16,-1 0 0,-21-21 15,0 21-15,0-1 16,-21 22-16,-1 0 0,1 0 16,0 0-16,-21 0 0,21 0 15,-22 22-15,22-22 0,0 21 0,0 0 16,0 0-16,-1 0 16,22 0-16,0 1 0,0-1 0,0 0 15,22 0-15,-1-21 0,0 21 0,-21 0 16,21 1-16,0-22 0,22 21 15,-22 0-15,0-21 0,-21 21 16,21 0-16,0-21 0,-21 21 16,0 1-16,0-1 0,-21-21 15,0 21 1,-21-21-16,20 0 0,-20 0 0,0 0 16,-1 0-16,22 0 0,-21 0 15,0 0-15,20 0 0,-20 0 0,21 0 16,0 0-16,0 0 0,42-21 31,0 21-15,0 0-16,21 0 0,1-21 15</inkml:trace>
  <inkml:trace contextRef="#ctx0" brushRef="#br1" timeOffset="130408.34">20129 8170 0,'0'0'0,"-21"0"0,0 0 0,0 0 15,0 0-15,-22 0 16,22 22-16,0-1 0,0 0 0,-21 0 16,20 0-16,1 0 0,-21 1 15,21-1-15,0 0 0,-1 0 0,1 0 16,21 0-16,0 1 0,0-1 0,0 0 15,0 0-15,0 0 0,21-21 16,1 0-16,-1 21 0,0-21 16,42 0-16,-41 0 0,-1 0 15,0 0-15,0 0 0,0 0 16,-21-42-16,21 21 0,-21 0 16,0 0-16,0-22 15,0 22-15,0 0 0,0-21 0,0 20 16,0 1-16,0-21 0,0 21 0,22 0 15,-22-1-15,21 1 0,0 0 16,0 0-16,21 21 0,-20 0 16,20 0-16,-21 0 0,21 0 0,1 0 15,-22 0-15,21 21 0,-21 0 16,1 0-16,-1 1 0,0-1 0,0 21 16,0-21-16,0 0 0,-21 1 15,0 20-15,0-21 0,0 0 0,0 0 16,0 1-16,0-1 0,0 0 0,-21 0 15,21 0-15,-21-21 16,0 0-16,0 0 16,0 0-16,-1 0 15,22-21 1,0 0-16,0 0 0,0 0 16,0-1-16,0-20 0,22 21 15,-1-21-15,0 20 0,21-20 16,1 21-16,-1-21 0,0 20 0,22-20 15,-1 21-15,-20 0 0,20 21 16,1 0-16,-22 0 0,21 0 16,-20 0-16,-22 0 0,21 21 0,-21 0 15,1 0-15,-1 22 0,0-22 0,-21 21 16,0-21-16,0 22 0,0-22 0,0 0 16,-21 21-16,0-21 0,21 1 15,-22-1-15,1 0 0,0-21 0,21 21 16,-21 0-16,0-21 0,0 0 0,-1 0 15,1 0 1,42 0 15</inkml:trace>
  <inkml:trace contextRef="#ctx0" brushRef="#br1" timeOffset="130552.23">21294 8594 0,'0'0'0,"-22"0"62,1 0-46</inkml:trace>
  <inkml:trace contextRef="#ctx0" brushRef="#br0" timeOffset="147368.19">212 7662 0,'0'-21'0,"0"0"16,0 0-1,-22 21-15,22-21 16,0 0-16,0-1 16,-21 22-16,0 0 47,0 22-32,21-1-15,-21 0 16,21 0-16,0 0 0,0 22 15,0-22-15,-21 0 0,21 21 0,0 1 16,0-1-16,0 0 0,-22 1 16,22 20-16,0-21 0,0 22 15,0-1-15,0-20 0,-21 20 0,21 1 16,-21-22-16,0 22 0,21-1 16,0-21-16,0 22 0,0-1 0,0-20 15,0 20-15,0 1 16,0-22-16,0 22 0,0-22 0,0 21 15,0-20-15,0-1 0,0 0 16,0 1-16,0-1 0,0-21 0,0 22 16,0-22-16,0 21 0,0-21 0,0 0 15,0 1-15,0-1 0,0 0 16,0-42 15,0 0-31,0-1 16,0 1-16,0 0 0,0-21 15,0 21-15,0-22 0</inkml:trace>
  <inkml:trace contextRef="#ctx0" brushRef="#br0" timeOffset="152075.78">254 7578 0,'-42'21'15,"42"0"32,21-21-31,0 0-16,0 0 16,0 21-16,22-21 0,-22 0 15,0 0-15,0 21 0,21-21 0,-20 0 16,20 0-16,-21 22 0,0-22 15,22 0-15,-22 0 0,21 0 16,-21 0-16,0 0 0,22 21 16,-22-21-16,21 0 0,1 0 0,-22 0 15,21 0-15,0 0 0,1 0 16,41 0-16,-20 0 16,-1 0-16,1 0 0,-1 0 0,1 0 15,21 0-15,-1 0 0,-20 0 16,20 0-16,-20 0 0,-1 0 0,22 0 15,-21 0-15,-1 0 0,22 0 16,-22 0-16,22 0 0,-22 0 0,22 21 16,-21-21-16,20 0 0,-20 0 15,-1 21-15,1-21 0,-1 0 0,1 0 16,-1 21-16,-20-21 0,20 0 0,-21 0 16,22 21-16,-1-21 15,-20 0-15,20 0 0,1 0 0,-22 22 16,22-22-16,-1 0 0,1 0 0,-1 0 15,1 0-15,-22 0 0,21 0 16,1 0-16,-22 0 0,1 0 0,20 0 16,-21 0-16,1 21 0,-1-21 15,0 0-15,1 0 0,-1 0 0,0 0 16,1 0-16,20 0 0,-20 0 0,-1 0 16,0 0-16,22 0 0,-22 0 15,64 0-15,-64 0 16,22 0-16,-22 0 0,0 0 0,22 0 15,21 0-15,-43 0 16,21 0-16,-20 0 0,-1 0 0,22 0 16,-22 0-16,21 0 0,-20 0 15,20 0-15,-20 0 0,20 0 16,1 0-16,-22 0 0,21 0 0,1 0 16,-22 0-16,22 0 0,-1 0 0,-20 0 15,20 0-15,-21 0 0,85 0 16,-84 0-16,20 0 0,1 0 0,-1 0 15,1 0-15,-1 0 0,1 0 16,-1 0-16,1 0 0,-1 0 0,1 0 16,-22 0-16,22 0 0,-1 0 15,-21 0-15,1 0 0,20 0 16,-20 0-16,-1 0 0,21 0 0,-20 0 16,63-21-16,-43 21 0,1 0 15,-22 0-15,21 0 0,1 0 16,-1 0-16,-20 0 0,20 0 0,-20 0 15,-1 0-15,21 0 0,-20-22 16,-1 22-16,0 0 0,1 0 0,-1 0 16,0 0-16,1 0 0,20 0 0,-20 0 15,20 0-15,-21 0 0,22 0 16,-22 0-16,22 0 0,-1 0 16,-20 0-16,20-21 0,-21 21 0,22 0 15,-22 0-15,1 0 0,-1 0 16,0 0-16,1 0 0,-1-21 0,43 21 15,-43 0-15,0 0 0,22 0 16,-22 0-16,0 0 0,64 0 16,-42 0-16,-22-21 0,22 21 15,-22 0-15,21 0 0,-20 0 16,-1 0-16,22 0 0,-22 0 0,0-21 16,1 21-16,20 0 0,-21 0 15,43 0-15,-21 0 0,-22 0 16,0-21-16,22 21 0,-22 0 15,22 0-15,-22 0 0,21 0 0,1 0 16,-22 0-16,22 0 0,-22 0 16,22-22-16,41 22 0,-41 0 15,-22 0-15,22 0 0,-22 0 16,0 0-16,22-21 0,-22 21 16,22 0-16,-1 0 0,-20 0 0,20 0 0,1-21 15,-22 21-15,21 0 0,-20 0 16,-1 0-16,22 0 0,-22 0 0,0 0 15,1 0-15,20-21 0,-21 21 16,1 0-16,-1 0 0,0 0 16,22 0-16,-22 0 0,22 0 0,-22 0 15,22 0-15,-1 0 0,1 0 16,-1 0-16,22 0 0,-22 0 0,1 0 16,-1 0-16,1 0 0,-1 0 15,1 0-15,-1 0 0,1 0 0,-22 0 16,22-21-16,-1 21 0,1 0 0,20 0 15,-20 0-15,-1 0 0,22 0 16,-22 0-16,22 0 0,-21 0 16,-1 0-16,1 0 0,-1 0 0,1 0 15,20 0-15,43 0 16,-63 0-16,20 0 0,1 0 0,-21 21 16,20-21-16,1 0 0,-22 0 15,22 0-15,-21 0 0,-1 0 0,22 21 16,-22-21-16,1 0 0,20 0 15,-20 0-15,21 0 0,-1 21 0,1-21 16,0 0-16,-1 0 0,-20 0 16,20 0-16,-20 21 0,-1-21 0,22 0 15,-21 0-15,-1 0 0,1 0 0,-1 22 16,1-22-16,20 0 16,-20 0-16,-1 0 0,22 0 0,-22 0 0,86 21 15,-86-21 1,-21 0-16,22 0 0,-1 0 0,-20 0 15,20 0-15,1 0 0,-22 0 0,22 0 16,-1 0-16,-21 0 0,22 0 16,-1 0-16,1 0 0,-22 0 0,22 0 15,-1 0-15,1 0 0,-22 0 16,22 0-16,-22 0 0,0 0 0,22 0 16,-22 0-16,0 0 0,1 0 15,-1 0-15,22 0 0,-22 0 0,0 0 16,1 0-16,-1 0 0,64 0 15,-64 0-15,0 0 0,22 0 16,-22 0-16,1 0 0,-1 0 16,0 0-16,1 0 0,-1 0 15,0 0-15,-21 0 0,22 0 0,-1 0 16,-21 0-16,0 0 0,22 0 0,-22 0 16,21 0-16,-21 0 0,1 0 15,20 0-15,-21-21 0,21 21 0,-20 0 16,20 0-16,0 0 0,-21 0 15,22 0-15,-22 0 0,21 0 0,1 0 16,-22-22-16,21 22 0,-21 0 16,22 0-16,20 0 15,-21 0-15,-20 0 0,20 0 0,-21 0 16,21 0-16,-20 0 0,-1 0 16,21 0-16,-21 0 0,0 0 0,1 0 15,20 0-15,-21 0 0,0 0 16,0 0-16,22 0 0,-22 0 0,0 0 15,0 0-15,0 0 0,1 0 16,20 0-16,-21 0 0,0 0 0,0 0 16,1 0-16,-1 0 0,0 0 15,0 0 1,0 0 0,0 0 15,1 0-16,-22 22-15,21-22 16,0 0-16,0 0 0,-21 21 16,21-21-16,0 0 15,-21 21-15,22-21 16,-1 0-16,0 21 16,-21 0-1,21-21-15,-21 21 16,21-21-1,-21 22-15,0-1 0,21-21 16,-21 21-16,0 0 16,0 0-16,0 0 15,0 1-15,0-1 0,0 0 16,0 0-16,0 0 0,0 22 0,0-22 16,0 21-16,0-21 0,0 22 15,0-1-15,0 0 0,0 1 0,0-22 16,0 21-16,0 0 0,0 1 15,0-1-15,0-21 0,0 22 0,-21-1 16,21 0-16,0 1 0,0-1 0,-21 0 16,21 22-16,0-22 15,0 0-15,-21 22 0,21-22 16,-21-21-16,21 22 16,0-22-16,-21 0 0,-1 0 0,22 0 15,-21 1-15,0-1 0,21 0 0,0 0 16,-21-21-16,0 21 0,0 0 15,21 1-15,-22-22 0,1 21 16,0-21-16,0 21 0,0-21 16,0 21-16,-1 0 15,1-21-15,0 21 0,0-21 16,0 22-16,0-22 0,-1 0 16,1 0-16,0 21 0,0-21 15,0 0-15,0 0 0,-1 0 16,1 0-16,-21 0 0,0 0 0,20 0 15,-20 0-15,0 0 0,-1 0 16,1 0-16,-21 0 0,20 0 0,-20 0 16,20 0-16,-20 0 0,21 0 15,-22 0-15,1 0 0,20 0 0,-20-21 16,-1 21-16,22 0 0,-22 0 16,1 0-16,21 0 0,-22-22 0,-84 22 15,84 0-15,1 0 0,-1 0 16,-20-21-16,20 21 0,1 0 0,-22 0 15,22 0-15,-22 0 0,-63 0 16,63-21-16,0 21 0,1 0 16,-1 0-16,22 0 0,-22 0 15,0 0-15,1 0 0,-1 0 0,21 0 16,1 0-16,-22 0 0,22 0 0,-22 0 16,22-21-16,-22 21 0,0 0 15,1 0-15,-1 0 0,0 0 0,1 0 16,-65 0-16,65 0 0,20 0 15,-20 0-15,-1 0 0,21 0 0,-20 0 16,-1 0-16,0 0 0,1 0 16,-1 0-16,-84 0 0,84 0 15,0 0-15,-84 0 16,84 0-16,1 0 0,-1 0 16,0 0-16,1 0 0,-1 0 0,0-21 15,1 21-15,-1 0 0,0 0 0,1 0 16,-1 0-16,0 0 0,1 0 0,-1 0 15,0 0-15,1 0 0,-22 0 16,21 0-16,-21 0 0,22 0 0,-107 0 16,85 0-16,1 0 0,-107 0 15,106 0-15,0 0 16,0 0-16,1 0 0,-1 0 16,-106 0-16,127 0 0,-20 0 15,-1 0-15,21 21 0,-21-21 0,0 0 0,1 0 16,20 0-16,0 0 15,-21 21-15,-84-21 0,105 0 16,-21 0-16,22 0 0,-22 0 0,0 0 16,21 0-16,-20 0 0,-1 0 0,21 0 15,0 21-15,1-21 0,-22 0 16,21 0-16,1 0 0,-22 0 0,21 0 16,0 21-16,-20-21 0,20 22 0,0-22 15,1 0-15,-22 0 0,21 21 0,0-21 16,1 0-16,20 21 0,-20-21 15,-1 0-15,0 21 0,1-21 0,20 0 16,-21 21-16,22 0 0,-1-21 0,1 0 16,-22 0-16,22 22 0,-1-22 15,1 0-15,-1 0 0,-20 21 16,20-21-16,-21 0 0,22 0 0,-1 21 16,-20-21-16,20 0 0,-20 0 0,20 0 15,1 21-15,-1-21 0,1 0 16,-1 0-16,1 0 0,20 0 0,-20 0 15,-1 0-15,1 0 0,20 0 0,-20 0 16,-1 0-16,22 0 0,-21 0 16,-1 0-16,22 0 0,-22 0 15,22 0-15,-22 21 0,-20-21 16,20 0-16,22 0 0,-22 0 0,22 0 0,0 0 16,-22 21-16,1-21 0,20 0 15,-20 0-15,-1 0 0,1 0 16,-1 0-16,22 22 0,-21-22 0,-1 0 15,1 0-15,-1 0 0,1 0 0,-1 0 16,1 0-16,-1 0 0,1 0 0,-1 0 16,1 0-16,-1 0 0,-21 0 15,22 0-15,-22 0 0,22 0 0,-1 0 16,1 0-16,-1 0 0,1 0 0,-64 0 16,63 0-1,1 0-15,-1 0 0,22 0 0,-22 0 16,1 0-16,-1 0 0,1 0 0,-1 0 0,22 0 15,-85-22-15,85 22 16,-64-21-16,64 21 16,-1 0-16,-20 0 0,20-21 0,1 21 15,0-21-15,-22 21 16,22 0-16,0-21 0,-1 21 16,1 0-16,21 0 0,-106-21 15,106 21-15,-22-22 0,22 22 16,-21 0-16,21 0 0,-64-21 15,64 21-15,-22 0 0,22 0 0,-21 0 16,0-21-16,-1 21 0,-20 0 16,20 0-16,22 0 15,-21 0-15,0 0 0,20-21 16,-20 21-16,21 0 0,-21 0 0,20 0 16,-20 0-16,21 0 0,-21 0 0,20 0 15,-20 0-15,21 0 0,-21 0 16,20 0-16,-20-21 0,0 21 0,-1 0 15,1 0-15,0 0 0,-1-21 16,1 21-16,21 0 0,-21 0 0,20 0 16,-20-22-16,21 22 0,0 0 15,0 0-15,-1 0 16,1 0-16,0 0 16,0 0-16,0 0 0,0-21 15,-1 21-15,1 0 0,0 0 16,0 0-16,0 0 0,0 0 0,-1 0 15,1 0-15,0 0 16,0 0-16,0 0 0,0 0 16,-1 0-16,1 0 15,0 0-15,-21 0 0,21 0 0,-1 0 16,1 0-16,-21 0 0,21 0 16,-22 0-16,22 0 0,-21 0 15,21 0-15,0 0 0,-1 0 16,-20 0-16,21 0 0,0 0 0,0 0 15,-1 0-15,1 0 0,0 0 16,0 0-16,0 0 0,0 0 16,-1 0-16,1 0 0,0 0 15,0 0-15,0 0 0,0 0 0,-1 0 16,1 0-16,0 0 0,0 0 16</inkml:trace>
  <inkml:trace contextRef="#ctx0" brushRef="#br1" timeOffset="181360.26">550 9991 0,'21'0'62,"1"0"-62,-1 0 16,21 0-16,-21 0 0,22 0 15,-22 0-15,21 0 0,0 0 0,-20 0 16,20 0-16,-21 0 0,0 0 16,0 0-16,-42 0 31,0 0-31,0 0 15</inkml:trace>
  <inkml:trace contextRef="#ctx0" brushRef="#br1" timeOffset="181864.72">444 10054 0,'0'0'15,"-21"21"-15,21 1 0,-21-22 0,0 21 16,21 0-16,-21 0 0,0 0 16,-1 0-16,1 1 0,0-1 15,0 0-15,0 0 0,21 0 16,-21-21 0,42 0 15,0-21-16,0 21-15,0 0 0,0 0 0,1-21 16,20 21-16,-21-21 0,21 21 16,1 0-16,-1 0 0,-21 0 15,22 0-15,-1 0 0,-21 0 0,21 0 16,-20 21-16,-1 0 0,21-21 16,-21 21-16,0 0 0,-21 43 15,0-43-15,0 0 0,0 22 16,-21-22-16,0 21 0,0-21 15,-21 0-15,-1 22 0,1-22 16,0 0-16,-1 0 0,1 0 0,0 1 16,-1-22-16,1 21 0,0-21 15,20 0-15,-20 0 0,21 0 0,0 0 16,0 0-16,-1 0 0,1 0 16,21-21-16,0-1 15,0 1 1,21 21-16,1-21 0,-1 0 15</inkml:trace>
  <inkml:trace contextRef="#ctx0" brushRef="#br1" timeOffset="182060.86">1058 10414 0,'0'-21'62,"21"21"-46,1-21-16,-1 0 16</inkml:trace>
  <inkml:trace contextRef="#ctx0" brushRef="#br1" timeOffset="182748.68">2646 9864 0,'-85'127'31,"64"-85"-31,0 0 0,0 1 0,-1-1 16,1 0-16,0 1 0,-21 20 16,21-20-16,-22-1 0,22 21 0,-42 22 15,41-64-15,1 22 16,21-22-16,0 0 0,-21 0 0,21-42 31,0 0-31,21 0 16,-21-22-16,21 1 0,1 0 0,-1-1 15,0-20-15,0 20 0,0-20 16,0 21-16,1-1 0,20 1 0,-21 0 16,0 20-16,0-20 15,22 21-15,-22 21 0,0 0 16,0 0-16,0 0 0,1 0 15,-1 21-15,-21 0 0,0 0 0,21 22 16,-21-22-16,0 21 0,0 1 16,0-1-16,0 0 0,0 22 0,0-22 15,0 0-15,0 1 0,0-1 0,0-21 16,0 22-16,0-22 0,0 0 16,0 0-16,0 0 0,0 0 0,21 1 15,-21-44 16,0 1-15</inkml:trace>
  <inkml:trace contextRef="#ctx0" brushRef="#br1" timeOffset="182924.73">2265 10499 0,'0'0'15,"21"0"1,0 0-1,0 0-15,22 0 0,-22 0 16,21 0-16,0 0 0,22-21 16,-22-1-16,22 22 0,-1-21 0,-20 0 15,20 0-15,-21 0 0,22 0 16</inkml:trace>
  <inkml:trace contextRef="#ctx0" brushRef="#br1" timeOffset="183192.21">3196 10202 0,'0'0'0,"-21"0"31,0 0-31,21 22 0,0-1 0,-21-21 16,-1 42-16,22-21 0,0 0 15,0 22-15,-21-1 0,21 0 0,-21 1 16,21-1-16,-21 0 16,21 22-16,0-22 0,0 1 0,-21 20 15,0-21-15,21 1 0,-22 20 0,22-20 16,-21-1-16,21 0 0,-21 22 15,0-22-15,21 0 0,0-20 0,-21 20 16,21-21-16,0 21 0,0-20 16,0-1-16,0-42 15,0-1-15,21 1 16,-21-21-16,21 21 0,-21-22 16,21 1-16</inkml:trace>
  <inkml:trace contextRef="#ctx0" brushRef="#br1" timeOffset="183504.7">3006 10626 0,'0'-43'0,"0"86"0,0-107 0,0 22 16,0 21-16,0 0 0,0-1 0,0-20 15,0 21-15,0 0 0,0 0 0,21-1 16,0 1-16,0 0 0,21 21 16,-20 0-16,20-21 0,-21 21 0,21 0 15,1 0-15,-22 0 0,21 21 16,1 0-16,-1 22 15,-21-1-15,-21-21 0,0 21 0,0-20 16,0 20-16,-21-21 0,0 21 16,0-20-16,-22-1 0,22 0 0,-21 21 15,21-42-15,-22 21 0,-20 1 16,42-22-16,-1 0 0,-20 0 16,63-22 15,0 22-31,1-21 15,-1 0-15,0 21 0,0-21 16,21 0-16</inkml:trace>
  <inkml:trace contextRef="#ctx0" brushRef="#br1" timeOffset="183821.4">3746 10287 0,'-21'0'31,"0"21"-31,21 0 0,-21 1 16,21 20-16,0-21 0,-21 21 0,21 1 15,-21-1-15,21 0 0,-22 1 0,1 20 16,21-20-16,0-1 0,-21 0 16,0 22-16,21-22 0,0 0 0,-21 1 15,0-1-15,-1 0 0,22 1 16,0-1-16,-21 0 0,0-20 15,0 41-15,21-42 0,0 0 16,0 1-16,0-44 31,0 1-31,0 0 16,0 0-16,0-21 0,21-1 16,-21 1-16,21 0 0</inkml:trace>
  <inkml:trace contextRef="#ctx0" brushRef="#br1" timeOffset="184122.78">3535 10562 0,'0'0'0,"0"-21"0,0 0 16,0 0-16,21 0 0,0-1 15,0 1-15,-21 0 0,21 21 0,1-21 16,20 0-16,-21 21 0,21 0 16,-20-21-16,20 21 0,0 0 0,-21 0 15,22 0-15,-22 0 0,0 21 16,0 0-16,0-21 0,1 21 0,-22 21 15,0-20-15,0-1 0,0 0 0,0 21 16,-22-21-16,1 1 0,-21 20 16,21-21-16,-22 0 0,1 0 0,21 1 15,-21-1-15,20-21 0,1 21 16,0-21-16,42 0 47,0 0-47,1-21 0,-1 21 0,0-21 15,0 21-15,0-22 0,0 1 0</inkml:trace>
  <inkml:trace contextRef="#ctx0" brushRef="#br1" timeOffset="184385.03">4360 10308 0,'0'21'15,"0"1"1,0-1-16,-21 0 0,21 0 0,-21 21 16,21-20-16,-21 20 0,21-21 15,0 0-15,-21 22 0,-1-22 0,22 0 16,-21 0-16,21 0 0,0 0 0,0 1 16,0-1-16,21-42 46,-21-1-46,22 1 16,-1 0-16,-21-21 0,21 21 0</inkml:trace>
  <inkml:trace contextRef="#ctx0" brushRef="#br1" timeOffset="184732.19">4360 10181 0,'0'0'0,"-21"0"0,0 0 15,21 21-15,-21-21 16,21 22-16,0-1 16,0 0-1,21-21 1,0 0-16,0 0 0,0 0 16,1 0-16,-1-21 0,0 0 15,-21-1-15,21 22 0,-21-21 16,0 0-16,0 0 15,0 0-15,-21 0 0,0 21 16,0 0-16,-1 0 0,1 0 16,0 0-16,0 0 0,0 0 0,0 21 15,21 0-15,-22 0 0,22 0 16,0 0-16,0 1 16,0-1-16,0 0 0,0 0 0,0 0 15,0 0-15,22-21 0,-1 22 16,-21-1-16,21 0 0,21-21 15</inkml:trace>
  <inkml:trace contextRef="#ctx0" brushRef="#br1" timeOffset="185904.73">4911 10287 0,'0'-21'31,"-22"21"-31,1 0 16,21 21-16,0 0 15,0 0-15,-21 1 0,0-1 0,21 0 16,-21 21-16,21-21 0,0 22 16,-21-22-16,21 21 0,0-21 0,0 1 15,0 20-15,0-21 0,0 0 0,0 22 16,21-43-16,0 21 15,0-21-15,0 0 0,0 0 0,1 0 16,20 0-16,-21 0 0,0 0 0,22-21 16,-22-1-16,21 22 15,-21-42-15,43 0 0,-43 21 0,0-22 16,21-20-16,-20 20 0,-1 1 16,-21 21-16,0 0 15,0 0-15,0-1 0,0 1 0,0 42 31,-21 1-31,21-1 16,-22 0-16,22 0 0,0 21 0,0-20 16,0 20-16,0-21 0,0 0 15,0 22-15,0-22 0,0 0 0,0 0 16,0 0-16,0 0 0,43 1 16,-43-1-16,21-21 15,0 0-15,0 0 0,0 0 0,1 0 0,-1 0 16,0 0-16,0-21 0,0-1 15,0 22-15,1-21 0,-1-21 16,0 21-16,0 0 0,0-22 0,0 22 16,1-42-16,-22 41 0,21 1 15,-21 0-15,0 0 0,21 0 16,-21 42 0,0 0-1,-21-21-15,21 21 0,-21 22 16,21-22-16,-22 0 0,22 21 15,-21-21-15,21 22 0,-21-22 0,21 0 16,-21 0-16,21 0 0,0 1 16,0-1-16,0 0 0,0 0 15,0-42 17,0 0-17,0 0-15,21-1 0,-21-20 16,21 21-16,0-21 0,1-1 0,-1 22 15,0-21-15,0-1 0,21 1 0,-20 21 16,-1-21-16,21 20 0,-21 1 16,22 21-16,-22-21 0,21 21 0,-21 0 15,43 0-15,-43 0 0,0 21 16,0-21-16,0 21 16,-21 22-16,22-22 0,-22 0 0,21 0 15,-21 22-15,0-22 0,0 21 0,0-21 16,0 0-16,0 22 0,0-22 15,0 0-15,0 0 0,0 0 16,0 1-16,0-44 47,0 1-47,0 0 0,0-21 16,0 21-16,21-22 0,0 22 15,0-21-15,0-1 0,1 1 0,-1 0 16,21-1-16,-21 22 0,22 0 15,-1-21-15,0 21 0,-21 21 16,22 0-16,-1 0 0,-21 0 0,22 0 16,-22 0-16,0 21 0,0 0 0,0 0 15,-21 0-15,0 22 0,0-22 16,0 21-16,0 22 0,0-22 16,-21-21-16,0 43 0,0-43 15,0 0-15,21 0 0,-22 0 16,22 0-16,-21 1 0,0-22 0,21 21 15,-21-21 1,21-21 0,0-1-16,0 1 15</inkml:trace>
  <inkml:trace contextRef="#ctx0" brushRef="#br1" timeOffset="186888.36">7451 10351 0,'-22'21'15,"1"-21"-15,0 0 16,42 0 31,0 0-47,22 0 0,-1 0 15,0 0-15,22 0 0,-1 0 0,22 0 16,0 0-16,-1 0 0,1 0 0,0 0 16,-1 0-16,1-21 0,0 21 15,-1 0-15,-20-22 0,21 22 0,42-21 16,-85 21-16,0-21 15,1 21-15,-22 0 0,0 0 0,0-21 16,0 0-16,-21 0 16,-21-1-1,0 22 1,21-21-16,-21 21 0,0 0 16,21-21-16,-22 21 15,1 0-15,0 0 0,0 0 0,-21 0 16,20 0-16,1 0 0,0 0 0,-21 0 15,21 0-15,-1 0 0,1 0 16,0 0-16,42 0 31,0 0-31,1 0 16,-1 0-16,21 0 0,-21 0 0,22 0 16,-22 0-16,21 0 0,0 0 15,-20 0-15,20 0 0,0 0 16,-21 0-16,1 0 0,-1 0 0,-42 21 47,-1-21-47,1 21 15,0 1-15,0-22 0,0 21 0,0 0 16,-1 0-16,22 0 0,-21 0 16,21 1-16,-21-1 0,21 0 15,0 0 1,21-21 15</inkml:trace>
  <inkml:trace contextRef="#ctx0" brushRef="#br1" timeOffset="187508.18">7451 10541 0,'0'0'0,"0"-21"0,-22 21 0,44 0 47,-1 21-47,0 0 16,21 0-16,-21 1 0,22-1 15,-1 0-15,22 0 0,-22 21 0,21-20 16,1-1-16,-1 21 0,1-21 0,-1 22 16,22-22-16,-21 0 0,-1 0 15,-21 21-15,22-20 0,-22-1 16,22 0-16,-22 0 0,0-21 0,1 21 15,-22 0-15,0-21 0,0 0 16,0 0-16,1 0 0,-44-21 31,1 0-15,0 21-16,0-21 0,0 21 0,0 0 16,21-21-16,-22 21 0,1 0 0,0 0 15,21-21 1,21 21-1,0 0 1,1 0-16,-1 0 0,0 0 0,0 0 16,21 0-16,-20 21 15,-1-21-15,0 21 0,0-21 0,-21 21 16,0 0-16,0 0 0,-21 1 16,0-1-16,0 0 15,-22-21-15,1 21 0,21 0 0,-22 0 16,1-21-16,21 22 0,-21-22 0,20 0 15,1 21-15,0-21 0,21-21 16</inkml:trace>
  <inkml:trace contextRef="#ctx0" brushRef="#br1" timeOffset="188174.96">9969 9885 0,'0'0'0,"-21"0"16,0 21 0,0 0-16,21 0 0,-21 1 15,21-1-15,-21 0 0,-1 21 0,22-21 16,-21 22-16,-21 20 15,21-42-15,0 22 0,-1-1 16,1 0-16,0-20 0,0 41 16,21-42-16,-21 0 0,21 1 0,0-1 15,21-21 17,0-21-32,-21-1 0,21 1 0,0-21 15,-21 21-15,22-22 0,-22 22 16,21-21-16,0 0 0,-21-1 0,21 22 15,0-21-15,0-1 0,1 22 16,-1-21-16,0 21 0,0 0 0,0-1 16,22 22-16,-22 0 0,0 0 15,0 0-15,0 22 16,0-1-16,1 0 0,-1 0 0,-21 21 16,21-20-16,0 41 0,-21-21 15,0-20-15,0 20 0,0 0 16,0-21-16,0 22 0,0-22 15,0 21-15,0-21 0,0 1 0,0-1 16,0 0-16,0 0 0,-21-21 0,21 21 16,-21-21-16,0 0 15,21-21-15,-22 0 0,1 0 16</inkml:trace>
  <inkml:trace contextRef="#ctx0" brushRef="#br1" timeOffset="188724.33">9737 10329 0,'-22'-21'15,"44"42"-15,-22-42 32,21 21-32,21 0 0,-21-21 15,22 21-15,-1 0 0,0-21 16,1 21-16,20-21 0,-21 21 0,22-21 16,-22 21-16,22 0 0,-22-22 0,-21 1 15,22 21-15,-22 0 0,0 0 16,0 0-16,0 0 0,-21 21 15,0 1 1,0-1-16,0 0 16,-21 0-16,21 0 0,-21 0 15,21 22-15,0-22 0,0 0 0,0 0 16,0 0-16,-21 1 0,21-1 16,0 0-16,0 0 15,0-42 16,0 0-31,0 0 0,0-1 16,0 1-16,0-21 0,0 21 0,0 0 16,0-22-16,21 22 0,0-21 15,0 21-15,0-1 0,1 1 0,-1 0 16,42 0-16,-20 21 16,20 0-16,-21 0 15,1 0-15,-1 21 0,22 21 16,-22-20-16,-21-1 0,0 0 15,0 0-15,1 21 0,-22-20 16,0-1-16,0 0 0,0 21 0,-22 1 16,1-22-16,0-21 0,0 21 15,21 0-15,-21-21 0,0 0 0,21 21 16,-22-21-16,44-21 31,-1 0-31,0 21 0,0-21 16,21 0-16</inkml:trace>
  <inkml:trace contextRef="#ctx0" brushRef="#br1" timeOffset="189241.04">11599 10181 0,'0'0'0,"0"-21"16,0 0-16,-21 0 15,0 21-15,0-21 16,0 21-16,-43 0 0,43 0 15,0 0-15,-22 21 0,1 0 16,21 0-16,-21 0 0,20 0 16,-20 1-16,0-1 0,21 0 0,-1 21 15,1-21-15,0 22 0,21-22 16,-21 0-16,21 21 0,0-20 0,21 20 16,0-21-16,22-21 0,-22 21 15,21-21-15,-21 0 0,64 0 16,-43 0-16,-21-21 0,22 0 15,-1 0-15,0 0 0,-20-22 0,-1 22 16,21-21-16,-21-1 0,0 1 16,22-43-16,-22 43 0,-21-21 15,0 20-15,21 1 0,-21 0 16,21-43-16,-21 64 0,0 0 16,0 42 15,-21 0-31,0 0 0,21 0 0,0 22 15,-21-22-15,21 21 0,-21 0 0,21-20 16,-22 20-16,22 0 0,0-21 16,0 22-16,0-1 0,0 22 15,0-43-15,0 0 0,0 21 0,0-21 16,0 1-16,0-1 16,22 0-16,-1-21 0,0 0 15,0 0-15,0 0 0,0 0 16,1-21-16,-1 21 0,0-21 15,0-1-15,0 1 0</inkml:trace>
  <inkml:trace contextRef="#ctx0" brushRef="#br1" timeOffset="189628.81">11917 10224 0,'-21'0'0,"42"0"0,-42-22 0,-1 22 15,22-21-15,0 0 16,0 0-1,22 21-15,-1-21 16,0 21-16,0 0 0,0 0 16,22 0-16,-22 0 0,21 0 0,-21 0 15,22 21-15,-22-21 0,0 21 0,0 0 16,0 0-16,0 1 0,-21-1 16,22 0-16,-22 0 0,0 0 0,0 43 15,0-43-15,0 0 0,-22 0 16,1 0-16,0 1 0,0-22 15,0 21-15,0-21 16,21-21 0,0-1-16,0 1 15,0 0-15,0 0 0,21 0 16,0 0-16,-21-1 0,21 1 0,0 0 16,0 0-16,-21 0 0,22 21 0,-1-21 15,0 21-15,0-22 0,0 22 16,0 0-16,1 0 0,-1-21 15,0 21-15,0 0 0,0 0 16</inkml:trace>
  <inkml:trace contextRef="#ctx0" brushRef="#br1" timeOffset="190060.57">12912 10097 0,'0'0'0,"0"-22"16,-22 22-1,1 0-15,0 0 16,0 0-16,0 22 16,0-1-16,-1 0 0,1 0 0,0-21 15,0 21-15,0 22 0,21-22 16,-21 0-16,-1 0 0,22 0 0,0 0 16,0 1-16,0 20 0,0-21 15,22 0-15,-1 0 0,0 1 16,21-22-16,-21 0 0,1 0 15,-1 0-15,21 0 0,-21 0 16,22 0-16,-22-22 0,21 1 16,-21 21-16,0-21 0,22-42 15,-1-1-15,-42 43 0,21-21 16,-21 20-16,0 1 0,0-21 16,0 21-16,-21 0 0,0-1 0,0 22 15,-22 0-15,22-21 0,0 21 0,-21 0 16,21 0-16,-1 0 0,1 21 15,-21-21-15,21 22 0,0-1 0,21 0 16,-22 0-16,1 0 0,21 0 0,0 1 16,0-1-16,0 0 0,0 0 15,0 0-15,21-21 16,1 0-16,-1 0 16</inkml:trace>
  <inkml:trace contextRef="#ctx0" brushRef="#br1" timeOffset="190324.42">13568 10097 0,'0'0'0,"0"-22"31,-21 44-15,21-1-16,0 0 15,0 0-15,-22 0 0,22 0 0,-21 1 16,21-1-16,0 0 0,-21 0 15,21 0-15,0 0 16,0 1-16,0-1 0,0 0 16,0-42 15,0 0-31,0-1 16,0 1-16,0 0 0,21 0 0</inkml:trace>
  <inkml:trace contextRef="#ctx0" brushRef="#br1" timeOffset="190630.97">13568 9821 0,'0'22'0,"0"-1"16,0 0-1,21-21 1,0 0-16,0 0 15,0 0-15,-21-21 0,22 21 16,-22-21-16,0-1 0,0 1 16,0 0-16,-22 21 15,1 0-15,0 0 16,0 0-16,0 0 0,0 21 16,-1 0-16,-20 22 0,21-22 15,21 0-15,0 21 0,0-20 16,0-1-16,0 0 15,0 0-15,21 0 0,0-21 0,0 21 16,1 1-16,-1-22 0</inkml:trace>
  <inkml:trace contextRef="#ctx0" brushRef="#br1" timeOffset="191221.3">14393 10181 0,'0'0'15,"0"-21"-15,0 0 0,0 0 16,0 0-16,0-1 0,0 1 16,0 0-16,-21 21 15,0-21-15,0 21 0,0 0 16,-1 0-16,1 0 0,0 0 16,0 0-16,-21 21 0,20 0 0,1-21 15,-21 21-15,21 1 0,0-1 0,-1 0 16,1 0-16,0 0 15,0 0-15,21 1 0,-21-1 0,21 21 0,0-21 16,0 0-16,0 22 16,0-22-16,0 0 0,21-21 0,0 21 15,0-21-15,0 0 0,1 0 16,-1 0-16,21 0 0,-21 0 0,43-21 16,-43 0-16,0 0 15,21-22-15,-20 22 0,20-21 0,21-22 16,-41 22-16,20 0 0,0-64 15,-21 42-15,1 1 16,-1 21-16,0-1 0,-21 1 0,0 0 16,0 20-16,0 1 0,0 0 15,0 0-15,-21 42 16,21 0-16,-21 0 0,-1 1 0,1 20 16,0 0-16,0 1 15,0-1-15,0 0 0,-1 22 0,22-22 16,0 0-16,0 1 0,0-1 0,0 0 15,0 1-15,0-1 0,0-21 16,22 22-16,-22-1 0,21-21 16,0 0-16,0 0 0,0 1 0,22-1 15,-22-21-15,0 0 0,0 0 16,0 0-16,0 0 0,22 0 0,-22-21 16,0 21-16,0-22 0,0 1 0,1 0 15,-1 0-15,-21 0 16</inkml:trace>
  <inkml:trace contextRef="#ctx0" brushRef="#br1" timeOffset="191931.72">10456 11028 0,'0'0'0,"21"-21"16,1 0-1,-22-1-15,21 22 0,-21-21 16,21 0-16,0 21 15,-21 21 17,0 0-32,0 22 15,0-22-15,0 21 0,-21 1 16,0-1-16,21 0 0,-21 1 0,-1-1 16,22 0-16,-21 1 0,0-1 15,21 0-15,-21 22 16,0-43-16,0 0 0,21 21 0,0-20 15,0-1-15,21-42 32,-21-1-17,21 1-15,0 0 0,0 0 0,0 0 16,1-22-16,-1 22 0</inkml:trace>
  <inkml:trace contextRef="#ctx0" brushRef="#br1" timeOffset="192389.25">10985 11070 0,'22'-21'0,"-44"42"0,44-21 47,-22 21-47,0 1 16,-22-1-16,1 21 0,0-21 15,21 22-15,-21-22 0,0 21 0,21 0 16,0-20-16,-21 20 0,21-21 0,-22 21 15,22-20-15,0 20 0,0-21 16,0 0-16,0 0 0,0 1 0,22-1 16,-1 0-16,0-21 0,0 0 15,0 0-15,22 0 0,-22 0 16,21 0-16,0 0 0,-20-21 0,20 21 16,-21-21-16,21-1 0,1 1 0,-22-21 15,21 21-15,-21-22 16,1 1-16,-1 0 0,0-1 0,-21 1 15,21-64-15,-21 64 0,0 0 16,0-22-16,-21 43 16,0 0-16,0 21 0,-1-21 0,1 21 15,0 0-15,0 0 0,-21 0 0,20 0 16,1 0-16,0 21 0,-21-21 16,21 21-16,-1 0 0,1 0 0,-21-21 15,42 21-15,-21 1 0,0-1 0,21 0 16,0 0-16,-22 0 0,22 0 15,22-21 1,20 0-16,-21 0 0,21 0 16</inkml:trace>
  <inkml:trace contextRef="#ctx0" brushRef="#br1" timeOffset="192920.74">12255 11070 0,'22'0'0,"-44"0"0,44-21 16,-44 0 15,1 21-31,-21 0 0,21 0 0,0 0 16,-22 0-16,22 0 0,-21 21 16,21-21-16,-22 21 0,22 0 15,0 1-15,-21-1 0,20 0 0,1 0 16,21 0-16,0 0 0,0 1 0,0-1 15,0 0-15,0 0 0,21-21 16,1 21-16,-1 0 0,0 1 0,21-22 16,-21 21-16,1 0 0,20-21 0,-21 21 15,21-21-15,-20 21 0,-1-21 16,0 0-16,0 21 0,0-21 0,0 22 16,-21-1-1,0 0 1,-21-21-16,0 0 15,-21 0-15,21 0 0,-22 0 0,1 0 16,0 0-16,-1 0 0,1 21 16,0-21-16,-1 0 0,1 0 0,21 0 15,-22 0-15,22 0 0,0 0 0,0 0 16,-21 0-16,20 0 94,1 0-79,0 21-15,0 0 16</inkml:trace>
  <inkml:trace contextRef="#ctx0" brushRef="#br1" timeOffset="197436.86">847 11959 0,'0'-21'0,"0"0"31,-22 21 0,1 0-31,0 21 0,-21 0 0,21 0 16,-1 1-16,-20-1 0,21 21 15,-21 0-15,-1 1 0,22-1 16,-21 22-16,-1-22 0,22 0 0,-21 22 16,21-22-16,0 0 0,21 1 15,0-1-15,0 0 0,0-20 16,0 20-16,0-21 0,21 21 16,0-20-16,21-1 0,1-21 15,-1 0-15,0 0 0,1 0 16,20-21-16,-21-1 0,22 1 15,-22 0-15,1 0 0,-1 0 0,0 0 16,-21-1-16,1 1 0,-1 0 16,-21-21-16,0 21 0,0-1 0,0 1 15,-21 0-15,-1 21 0,1-21 16,-21 0-16,21 21 0,-22 0 0,1 0 16,0 0-16,-1 21 0,1 0 15,-21-21-15,20 21 0,1 0 0,21 1 16,-22 20-16,22-21 0,-21 0 15,21 0-15,21 1 0,0 20 16,-21-21-16,21 0 0,0 0 16,0 1-16,21-22 15,0 0-15,0 0 0,21 0 0,-20 0 16,20 0-16,-21 0 0,21-22 16</inkml:trace>
  <inkml:trace contextRef="#ctx0" brushRef="#br1" timeOffset="197812.43">1355 12404 0,'0'0'0,"0"21"0,0 0 16,-22-21-16,22 21 15,0 0 1,22-21 0,-1 0-1,0 0-15,0-21 0,-21 0 16,0 0 0,0 0-16,-21 21 15,0 0 1,0 0-16,-1 0 0,1 0 15,0 0-15,21 21 0,-21-21 16,21 21-16,-21-21 0,21 21 16,0 0-16,0 1 0,21-22 31,0 0-31,0 0 0,0 0 0,1 0 16</inkml:trace>
  <inkml:trace contextRef="#ctx0" brushRef="#br1" timeOffset="200611.91">2667 12044 0,'0'0'0,"21"0"0,0 0 15,0 0-15,1 0 16,-1-21-16,21 21 0,-21-21 0,0-1 15,1 22-15,-1-21 0,0 0 16,0 21-16,0-21 0,-21 0 0,0 0 16,0-1-1,-21 22 1,-21 0-16,21 0 16,-22 0-16,1 0 0,0 22 0,-1-1 15,1 0-15,0-21 0,20 21 16,-20 0-16,21 22 0,0-22 0,21 0 15,0 0-15,0 0 0,0 0 0,21 22 16,0-22-16,0 0 16,22 21-16,-1-20 0,0-1 0,1 0 15,-22 21-15,21-21 0,0 1 16,-20 20-16,20-21 0,-42 0 0,21 43 16,-21-43-16,0 0 0,-21 0 15,0 0-15,0 1 0,-1-1 0,-20 0 16,0-21-16,-1 0 15,22 21-15,-21-21 0,0 0 0,-1 0 16,1 0-16,0-21 0,20 0 16,-20 0-16,21-1 0,0 1 0,0 0 15,-1-21-15,1 21 0,0-22 16,21 1-16,0 21 0,-21-22 0,21 1 16,0 21-16,0 0 0,0 0 15,0-1-15,0 44 16,21-1-1,0 0-15,0 0 0,-21 0 0,22 22 16,-1-22-16,0 0 0,0 21 16,0-21-16,0 1 0,1-1 15,-1 21-15,0-21 0,21 22 16,1-22-16,-22-21 0,0 21 16,21-21-16,-21 0 0,64 0 15,-64 0-15,127-42 16,-105 20-16,20-20 15,-20 21-15,-22 0 16,0 0-16,0-22 0,0 22 0,0-42 16,1 41-16,-22 1 15,0 0-15,0 0 0,-22 21 32,1 0-32,0 21 15,0 0-15,21 0 0,-21 1 0,21-1 16,-21 21-16,21-21 0,0 0 15,-22 22-15,22-22 0,0 0 16,0 0-16,0 22 0,0-22 0,0 0 16,0 0-16,0 0 0,43 0 15,-22 1-15,0-22 0,0 0 16,22 0-16,-22 0 0,0 0 0,21-22 16,1 1-16,-1 21 0,-21-21 15,21 0-15,1 0 0,41-43 16,-41 43-16,-22-21 0,21-1 15,-21 22-15,1-21 0,-1 0 16,0-1-16,-21 1 0,0 0 0,0-22 16,0 1-16,0 20 15,0 22-15,0 0 0,0 0 0,0 0 16,0-1-16,-21 22 16,0 22-1,-1-1-15,22 0 0,-21 0 0,21 21 16,0 1-16,-21-1 0,21 0 15,0 1-15,-21-22 0,21 21 16,0 1-16,0-1 0,0 0 16,0-21-16,0 22 0,0-1 0,0-21 15,0 0-15,0 22 0,21-22 0,0 0 16,-21 0-16,21-21 0,1 21 16,-1-21-16,0 22 0,21-22 0,-21 0 15,22 0-15,-1 0 0,-21-22 16,22 1-16,-22 0 0,21 0 0,-21 0 15,22 0-15,-22-1 0,0 1 0,0 0 16,0 0-16,0-21 0,-21 20 16,22 1-16,-22 0 0,0 0 0,0 0 15,0 0 1,-22 21-16,1 0 16,0 21-16,0 0 0,0 0 15,21 0-15,-21 0 0,21 1 16,-22-1-16,22 0 0,0 0 0,0 0 15,0 0-15,0 1 0,0-1 16,0 0-16,22 0 0,-1 0 0,0 0 16,0-21-16,0 0 0,0 0 15,1 0-15,-1 0 0,21 0 0,-21-21 16,22 21-16,-22-21 0,42-21 16,-20 21-16,-22-1 0,0 1 15,21 0-15,-42 0 0,21-21 16,-21 20-16,22 1 0,-22 0 15,0 0-15,0 42 32,0 0-32,0 0 15,-22 1-15,22-1 0,0 0 0,0 0 16,0 0-16,0 0 0,0 1 0,-21-1 16,21 0-16,0 0 0,-21 0 15,21 0-15,-21 1 0,21-1 16,0-42 15,0-1-31,0 1 16,0 0-16,0 0 0,0 0 15,0 0-15,21-22 0,-21 22 0,21 0 16,0 0-16,1-22 0,-1 22 0,21 0 16,-21 0-16,22 21 0,-1-21 15,0 21-15,1 0 0,-1 0 0,0 0 16,1 0-16,-1 0 0,-21 21 15,21-21-15,-20 21 0,-22 0 0,0 0 16,21 1-16,-21-1 0,0 0 0,0 0 16,0 0-16,0 0 0,-21 1 15,21-1-15,-22 0 0,1 0 0,0 0 16,21 0-16,-21 1 16,42-22 15,0-22-31,0 22 0,1-21 15,-1 0-15</inkml:trace>
  <inkml:trace contextRef="#ctx0" brushRef="#br1" timeOffset="202604.75">5757 12467 0,'0'-21'0,"0"42"0,0-63 0,0 21 15,0 0 1,0-1-16,0 1 0,-21 21 15,0 0-15,0-21 0,0 21 0,-1 0 16,1 0-16,0 0 0,0 0 16,-21 21-16,20-21 0,1 21 0,0 1 15,0-1-15,0 0 0,0 21 16,21-21-16,-22 1 0,1-1 0,21 21 16,-21-21-16,21 0 0,0 1 0,0-1 15,0 0-15,0 0 0,0 0 16,21 0-16,0-21 15,1 0-15,-1 0 0,0 0 0,0 0 16,43-42 0,-43 42-16,21-21 0,-21 0 0,0 0 15,1-1-15,-1-20 0,0 21 16,0-21-16,-21 20 0,0-20 0,21 0 16,-21-1-16,21 1 0,-21 0 0,0-1 15,0 1-15,0 0 0,0-1 16,0 22-16,0-21 0,0 21 0,0 0 15,0-1-15,0 44 32,0 20-32,0-21 15,0 21-15,0-20 0,0 20 16,0 0-16,0 1 0,0-1 0,0 0 16,0 1-16,0-1 0,0-21 15,0 21-15,0-20 0,0 20 16,0-21-16,0 0 0,0 22 0,0-22 15,0 0-15,22 0 0,-1 0 16,0-21-16,0 0 0,0 0 16,0 0-16,22 0 0,-22 0 0,21 0 15,-21-21-15,22 0 0,-22 21 16,21-21-16,-21-22 0,22 22 0,-22 0 16,0 0-16,-21 0 0,0-22 15,21 22-15,-21 0 0,0 0 16,0 0-16,0 0 15,-21 21-15,0 0 0,0 0 0,0 21 16,-1 0 0,22 0-16,0 0 0,0 0 15,22 1-15,-22-1 0,21 0 16,0-21-16,-21 21 0,0 0 16,21 0-16,-21 1 0,21-1 0,0 0 15,-21 0-15,0 0 0,0 0 16,22 1-16,-1-22 15,-21 21-15,21-21 0,0 0 16,0 0 0,0 0-16,1 0 0,20 0 0,-21-21 15,0-1-15,22 1 0,20-21 16,-21 21-16,-20 0 0,20-22 16,-21 22-16,0 0 0,0-21 0,1 20 15,-1 1-15,0 0 0,-21 0 0,0 0 16,0 0-1,0 42 1,-21-21-16,21 21 0,-21 0 16,-1 0-16,22 0 0,0 1 15,-21-1-15,0 0 0,21 0 16,-21 0-16,21 22 0,0-22 16,0 0-16,0 0 0,0 0 15,0 0-15,0 1 0,21-22 16,0 21-16,0-21 0,1 0 15,-1 0-15,21 0 0,-21 0 16,22-21-16,-22 21 0,21-22 0,-21 1 16,22 0-16,-22 0 0,0 0 15,21 0-15,-21-1 0,1 1 0,-1-21 16,-21 21-16,0-22 0,0 22 0,0-21 16,0 21-16,0 0 0,0-1 15,0 1-15,-21 0 0,-1 0 16,1 21-16,0 0 0,-21 0 0,21 0 15,-22 0-15,1 21 0,21 0 16,-22 0-16,22 1 0,0-1 0,0 0 16,0 0-16,21 21 0,0-20 0,0-1 15,0 0-15,0 0 0,0 0 16,0 0-16,21 1 0,0-1 0,0 0 16,0 0-16,1-21 0,-1 0 0,21 21 15,-21-21-15,22 0 0,-1 0 16,-21 0-16,21 0 0,1-21 0,-1 21 15,22-42-15,-43 21 16,21 21-16,-21-22 0,0 1 16,22 0-16,-22-21 0,0 21 15,0-1-15,-21 1 0,21 0 0,1 0 0,-22 0 16,21 21-16,-21-21 0,0 42 31,-21 0-15,21 0-16,-22 0 0,22 0 15,-21 1-15,21-1 0,0 0 0,0 0 16,0 0-16,0 0 0,0 1 0,0-1 16,0 0-16,0 0 0,21 0 15,1-21-15,-1 21 0,0-21 16,0 0-16,0 22 0,22-22 0,-22 0 16,21 0-16,0 0 0,1 0 15,-1 0-15,0 0 0,1-22 0,20 1 16,-20 21-16,-1-21 0,0 0 15,-21 0-15,22 0 0,-22-1 0,0-20 16,0 21-16,0-21 16,-21-1-16,0 22 0,0 0 0,0 0 15,0 0-15,-21-1 0,0 22 16,0 0-16,0 0 0,0 0 0,-1 0 16,-20 0-16,21 0 0,0 0 15,-22 22-15,22-1 0,0 0 16,-21 0-16,21 0 0,-1 0 0,1 1 15,21-1-15,0 0 0,0 21 16,0-21-16,0 1 0,0-1 0,0 0 16,0 0-16,0 0 0,21 0 15,1-21-15,-1 0 0,0 0 16,0 0-16,0 0 0,0 0 0,1 0 16,-1 0-16,0 0 0,0-21 15,0 0-15,0 0 0,1 0 16,-1-22-16,0 22 0,0-21 0,0 0 15,0-1-15,1 1 0,-22 0 0,0-22 16,21 22-16,0-22 0,-21 22 16,0-22-16,0 22 0,0-43 15,0 64-15,0 0 0,0 0 16,0 0-16,0 42 16,0 21-16,0-21 0,0 22 15,-21-1-15,21 22 0,-21-22 16,21 0-16,0 22 0,0-22 0,0 0 15,0 1-15,0-1 0,0 0 0,0 1 16,0-1-16,0-21 0,0 22 16,0-1-16,0-21 0,0 0 0,0 0 15,0 1-15,0-1 0,21 0 16,0-21-16,0 0 0,0 0 16,0 0-16,1 0 0,-1 0 0,0-21 15,0 21-15,0-21 0,0-1 0,1 1 16,20 0-16,-21-21 0</inkml:trace>
  <inkml:trace contextRef="#ctx0" brushRef="#br1" timeOffset="202836.78">7535 12107 0,'0'0'0,"-63"43"16,63-22-1,0 0 17,21-21-32,0 0 0,0 0 0,0 0 15,1 0-15,-1 0 0</inkml:trace>
  <inkml:trace contextRef="#ctx0" brushRef="#br1" timeOffset="203548.8">9398 12552 0,'0'0'15,"-21"0"-15,0 0 0,-1 0 0,1 0 16,0 0-16,42 0 47,0 0-47,22 0 0,-22 0 16,21 0-16,1 0 15,20 0-15,-21 0 0,22 0 0,-1 0 16,1 0-16,-1 0 0,1 0 0,-1 0 15,1 0-15,-1 0 0,1 0 16,-22 0-16,1 0 0,-22 0 0,0-21 16,0 21-16,-21-21 15,-21-1-15,0 1 16,0 21-16,-22 0 0,22-21 0,-21 21 16,-1 0-16,22 0 0,-21-21 15,21 21-15,0 0 0,-1 0 16,44 0 15,-1 0-31,0 0 16,0 0-16,0 0 0,22 0 0,-22 0 15,0 0-15,0 0 0,0 0 16,0 0-16,-21 21 0,0 0 16,0 0-16,0 1 0,0-1 15,-21-21-15,0 21 0,0 0 16,0 0-16,0-21 0,-22 21 0,-20 22 15,42-43-15,-1 21 16,1 0-16,0-21 0,0 21 0,0-21 16,42 0 15</inkml:trace>
  <inkml:trace contextRef="#ctx0" brushRef="#br1" timeOffset="204008.68">11536 12256 0,'0'0'15,"0"-22"-15,0 44 31,0-1-31,-21 0 0,21 0 16,-22 21-16,1-20 16,0-1-16,0 0 0,21 21 0,-21-21 15,0 1-15,-1 20 0,-20 0 16,21 1-16,21-22 0,-21 0 16,0 0-16,21 0 0,-22 0 0,22 1 15,22-44 16,-1 1-31,0 0 0,-21 0 0,21 0 16,0 0-16,0-1 0</inkml:trace>
  <inkml:trace contextRef="#ctx0" brushRef="#br1" timeOffset="204269.05">11536 12192 0,'0'0'0,"21"-21"15,-21 0 1,21 21-1,-21 21-15,0 0 0,0 0 16,21 0-16,-21 22 0,0-1 0,0-21 16,0 22-16,0-1 0,0 0 15,0-21-15,0 22 0,0-1 0,0-21 16,0 22-16,0-22 0,0 21 16,0-21-16,-21 0 0,21 1 15,0-1-15,0 0 0,0 0 0,-21-21 16,0 0-1,21-21 1,-21 0-16,-1 21 0,22-21 16,-21-1-16</inkml:trace>
  <inkml:trace contextRef="#ctx0" brushRef="#br1" timeOffset="204832.87">11176 12594 0,'21'0'16,"0"-21"-1,0 21-15,1 0 0,20 0 16,-21 0-16,21-21 0,1 21 16,-1-21-16,0 0 0,1 21 0,-1-22 15,22 22-15,-22-21 0,21 0 16,-20 21-16,20-21 0,-20 21 0,-1 0 16,0-21-16,-21 21 0,1 0 0,-1 0 15,-21 21 1,0 0-16,0 0 0,-21 0 15,21 1-15,-22-1 0,1 0 0,0 0 16,21 0-16,-21 0 0,0 1 16,0-1-16,21 0 0,0 0 0,-22-21 15,22 21-15,0 0 0,-21-21 0,21 22 32,0-44-17,0 1 1,0 0-16,0 0 15,21 0-15,1 0 0,-22-1 0,21-20 16,0 21-16,42-21 0,-41 20 16,20 1-16,-21 0 0,21 0 15,1 0-15,-22 0 0,21 21 16,1 0-16,-1 0 0,-21 0 0,21 0 16,-20 21-16,20 0 0,-21 0 0,0 0 15,0 0-15,-21 1 0,22 20 16,-22-21-16,0 0 15,0 0-15,0 1 0,0-1 0,-22 21 16,1-21-16,21 0 0,-21-21 16,0 22-16,21-1 15,-21-21-15,0 0 0,21-21 32,21-1-32,0 1 0,0 0 15,0 0-15</inkml:trace>
  <inkml:trace contextRef="#ctx0" brushRef="#br1" timeOffset="205370.7">13229 12383 0,'0'-22'0,"-21"22"15,0 0-15,0-21 0,-22 21 16,22 0-16,0 0 0,0 0 15,-22 21-15,22-21 0,0 22 0,-21-1 16,21 0-16,-1 21 0,1-21 0,0 1 16,0 20-16,0-21 0,0 0 15,21 22-15,0-22 0,0 0 0,0 0 16,0 0-16,0 0 0,0 1 16,0-1-16,21 0 0,0-21 15,0 0-15,21 0 0,-20 0 0,-1 0 16,21 0-16,-21 0 0,22-21 15,-1 0-15,21-22 0,-41 22 16,20 0-16,-21-21 0,0 20 0,0-20 16,22 0-16,-22-1 0,0 1 15,0 0-15,0-64 16,1 64-16,-22-22 0,21 22 0,-21-1 0,0 1 16,0 0-16,0 21 15,0-1-15,0 1 0,0 0 0,0 42 16,-21 0-1,-1 1-15,1 20 0,21 0 0,-21 1 16,21-1-16,-21 21 0,21-20 0,-21-1 16,21 0-16,0 1 0,0-1 15,0 0-15,0-20 0,0 20 0,0-21 16,0 21-16,0-20 0,0-1 0,0 0 16,21-21-16,0 21 0,0-21 15,22 0-15,-22 0 0,0 0 16,0 0-16,21 0 0,-20 0 15,-1-21-15,21 21 0</inkml:trace>
  <inkml:trace contextRef="#ctx0" brushRef="#br1" timeOffset="205757.91">13737 12488 0,'0'-21'16,"-21"-42"-1,21 42 1,0-1-16,21 22 0,0-21 15,0 21-15,1 0 0,-1 0 16,0 0-16,0 0 0,0 0 0,0 0 16,1 0-16,-22 21 0,21-21 15,0 22-15,0-1 0,-21 21 16,21-21-16,-21 0 0,0 1 0,0 20 16,21-21-16,-21 0 0,0 0 15,0 1-15,0 20 0,0-21 0,-21 0 16,0 0-16,0-21 15,0 0 1,21-21 0,0 0-16,0 0 15,0 0-15,0 0 0,21-1 16,0 1-16,-21 0 0,0-21 0,21 21 16,0-1-16,1 1 0,-22 0 15,21 0-15,0 21 0,0-21 16,0 0-16,0 21 0,1 0 0,-1-22 15,0 22-15,0 0 0,0 0 16,0-21-16,1 21 0</inkml:trace>
  <inkml:trace contextRef="#ctx0" brushRef="#br1" timeOffset="206176.75">14668 12298 0,'0'21'16,"-21"-21"-16,0 21 0,0 0 15,0-21-15,0 22 0,-1-1 16,1 0-16,0 0 0,0 0 16,0 0-16,0 1 0,21 20 0,0-21 15,-22-21-15,22 21 0,0 0 16,0 1-16,0-1 0,0 0 0,22-21 16,-1 21-16,0-21 0,21 0 15,-21 0-15,1 0 0,20 0 0,-21 0 16,21 0-16,-20 0 0,-1-21 0,21 0 15,-21 21-15,0-21 0,1-1 16,-1 1-16,-21 0 0,0 0 0,21 0 16,-21-22-16,0 22 0,0-21 0,0 0 15,0 20-15,-21-20 16,0 21-16,-1 0 0,1 0 0,0-1 16,-21 1-16,21 21 0,-22 0 0,1 0 15,21 21-15,-22 1 0,1-1 16,21 0-16,0 0 0,-22 0 0,43 22 15,-21-22-15,21 21 0,0-21 16,0 0-16,0 1 0,21-1 0,-21 0 16,22 0-16,41 21 15,-42-42-15,0 0 0,1 22 0,-1-22 16,0 0-16</inkml:trace>
  <inkml:trace contextRef="#ctx0" brushRef="#br1" timeOffset="206424.7">15176 12340 0,'0'0'0,"0"-21"16,0 0-1,0 42 1,0 0-16,-21 0 16,21 1-16,0-1 0,-21 0 15,21 21-15,0-21 0,-21 1 0,21-1 16,0 0-16,0 0 0,0 0 15,0 0-15,0 1 0,0-1 16,-21 0-16,42-42 31,-21 0-15,21-1-16</inkml:trace>
  <inkml:trace contextRef="#ctx0" brushRef="#br1" timeOffset="206772.76">15240 12002 0,'0'0'0,"-21"21"16,21 0-16,0 0 0,0 0 16,0 0-16,0 1 0,0-1 15,21-21 1,0 0-16,0 0 15,0 0-15,1 0 16,-1-21-16,-21-1 16,0 1-16,0 0 0,0 0 15,0 0-15,0 0 0,0-1 16,0 1-16,-21 21 16,-1 0-16,1 0 0,0 0 0,0 0 15,0 0-15,0 0 16,-1 21-16,1-21 0,21 22 0,0-1 0,0 0 15,-21 0-15,21 0 0,0 0 16,0 1-16,0-1 0,0 0 16,21 0-16</inkml:trace>
  <inkml:trace contextRef="#ctx0" brushRef="#br1" timeOffset="207401.42">15938 12319 0,'0'0'0,"0"-21"0,-84-21 31,63 20-31,-1 22 0,1 0 16,0 0-16,-21 0 0,21 0 0,-22 22 15,22-1-15,-21 0 0,-1 0 0,1 0 16,21 0-16,-21 22 0,20-22 16,1 0-16,0 0 0,0 0 0,21 1 15,0-1-15,0 0 0,0 0 16,0 0-16,0 0 0,21 1 16,0-22-16,0 21 0,1-21 0,-1 0 15,0 0-15,21 0 0,-21 0 16,22 0-16,-22 0 0,0 0 0,21 0 15,-20-21-15,-1 21 0,21-22 0,-21 1 16,0 0-16,1 0 0,-1-21 16,0 20-16,21-62 15,-21 41-15,-21 1 0,22 0 0,-1-22 16,0 22-16,0-22 0,0-41 16,-21 62-16,21 1 0,-21 21 15,0-22-15,0 22 0,0 0 16,-21 42-1,21 0 1,-21 22-16,0-1 0,0 0 16,21 1-16,-21-1 0,21 22 0,0-22 15,0 21-15,0-20 0,0-1 0,0 0 16,0 1-16,0-1 0,0 0 16,0-20-16,0 20 0,0-21 0,0 0 15,21 0-15,0 1 0,0-1 16,0-21-16,0 0 15,1 0-15,-1 0 0,0 0 16,0-21-16,0-1 0,0 22 16,1-21-16,-1 0 0</inkml:trace>
  <inkml:trace contextRef="#ctx0" brushRef="#br1" timeOffset="207568.75">16319 12531 0,'-21'0'0,"21"21"15,-21-21-15,0 0 63,0 0-47,0 0-16</inkml:trace>
  <inkml:trace contextRef="#ctx0" brushRef="#br1" timeOffset="213611.98">296 13991 0,'0'0'0,"-21"0"0,0 0 0,0-21 0,0 21 15,-1 0-15,1 0 16,0 0-16,21 21 31,0 0-31,0 1 16,0-1-16,21-21 15,0 21-15,1-21 0,20 0 16,-21 21-16,21-21 0,1 0 0,-1 21 16,0-21-16,1 0 0,-1 0 15,0 0-15,1-21 0,-1 0 0,0 21 16,-20-21-16,20 21 0,-21-21 15,0-1-15,0 1 0,-21 0 16,0 0-16,0 0 0,0 0 16,-21 21-1,0 0 1,0 0-16,0 0 16,0 21-16,-1 0 0,22 21 0,-21-21 15,0 1-15,21 20 0,-21 0 16,21 1-16,0-1 0,-21 0 15,0 1-15,21-1 0,-22 21 0,1-20 16,21-1-16,-21 0 0,21 1 16,-21-22-16,21 21 0,0-21 0,-21 1 15,21-1-15,-21 0 16,21 0-16,-22-21 0,1 0 31,0-21-15,21 0-16,-21 0 15,21-1-15</inkml:trace>
  <inkml:trace contextRef="#ctx0" brushRef="#br1" timeOffset="213864.37">0 14520 0,'63'22'31,"-41"-22"-31,20 0 0,-21 0 16,21 0-16,1 0 0,-1 0 16,0 0-16,1-22 0,20 22 15,-20 0-15,-1-21 0,21 21 0,-20 0 16,-1-21-16,-21 21 0,22-21 16,-22 21-16,0 0 0,0 0 0,0-21 15,-21 0 1</inkml:trace>
  <inkml:trace contextRef="#ctx0" brushRef="#br1" timeOffset="214101.5">1101 14288 0,'0'-22'125,"21"22"-109,0 0-16,0-21 0</inkml:trace>
  <inkml:trace contextRef="#ctx0" brushRef="#br1" timeOffset="-214191.98">2244 13843 0,'0'0'16,"0"-21"-16,0 0 0,0 0 0,-22 21 31,1 21-16,21 21-15,-21-21 0,21 22 16,0-1-16,-21 0 0,0 1 0,0-1 16,-1 21-16,22-20 0,-21-1 15,0 22-15,0-22 0,21 0 0,-21 1 16,21-22-16,-21 21 16,21-21-16,0 0 0,0 1 0,0-44 31,21 1-16,0 0-15,-21 0 0,21 0 16,0-22-16,0 1 0,-21 0 0,22 21 16,-1-22-16,0 22 0,0-21 15,0 21-15,0-1 0,1 1 16,-22 0-16,21 21 0,0 0 16,0 0-16,0 0 0,0 21 15,-21 0-15,0 1 16,0-1-16,22 0 0,-22 0 0,21 21 15,-21-20-15,0-1 0,0 21 16,21-21-16,0 22 0,-21-22 0,21 0 16,-21 0-16,21 0 0,1 0 15,-1-21-15,-21 22 0,21-22 0,0 0 16,0 0-16,0 0 0,22 0 16,-22 0-16,0-22 0,21 22 0,-20-21 15,-1-21-15,21 21 0,-21-22 16,43-20-16,-43 21 15,0-1-15,0 1 0,0 0 0,-21-1 16,22 22-16,-22-21 0,21-1 16,-21 1-16,21 0 0,-21 21 15,0-1-15,0 1 0,0 0 0,0 0 16,0 42 0,0 0-1,-21 0-15,21 1 0,0 20 0,-21-21 16,-1 21-16,22 1 0,0-1 15,-21-21-15,0 22 0,21-1 0,-21 0 16,21 1-16,0-1 0,0 0 16,0-21-16,0 22 0,0-22 0,0 0 15,21 0-15,0 0 16,22 1-16,-22-22 0,0 0 16,0 0-16,0 0 0,0 0 15,22 0-15,-22-22 0,0 1 0,21 0 16,-20 0-16,-1 0 0,21-22 15,-21 22-15,0 0 0,1-21 0,-1 21 16,-21-1-16,21-41 0,-21 42 16,0 0-16,0 42 31,-21 0-31,0 0 16,21 21-16,-22-20 0,22-1 0,0 21 15,0-21-15,0 22 16,0-22-16,0 0 0,0 0 0,0 0 15,0 0-15,0 1 0,22-22 16,-1 0-16,0 0 0,0 0 16,0 0-16,0 0 0,1-22 0,-1 1 15,-21 0-15,21 0 0,0 0 16,0 0-16,0-22 0</inkml:trace>
  <inkml:trace contextRef="#ctx0" brushRef="#br1" timeOffset="-213856.36">3598 13864 0,'0'0'0,"-21"0"15,-42 21 1,63 1-16,0-1 0,0 0 16,21-21 15,0 0-31,0 0 15,0 0-15,0-21 16,-21 0-16,0-1 16,-21 1-1,0 21-15,0 0 0,0 0 0,0 0 16,-1 0-16,1 0 16,0 21-16,0-21 0,0 22 15,21-1-15,0 0 0,0 0 16,0 0-16,0 0 0,0 1 15,21-1-15,0-21 0,0 21 16,0-21-16,1 0 0,20 21 0,-21-21 16</inkml:trace>
  <inkml:trace contextRef="#ctx0" brushRef="#br1" timeOffset="-213340.85">4022 14139 0,'0'0'0,"0"22"0,0-1 0,-22 0 16,22 0-16,0 0 0,-21 0 16,21 1-16,0-1 0,0 0 0,0 0 15,0 0-15,0 22 0,0-22 16,0 0-16,0 0 0,0 0 15,-21 0 1,0-21 0,21-21-1,0 0-15,0 0 16,0 0-16,0 0 0,0-22 0,0 22 16,0-21-16,0 21 0,21-1 0,-21-20 15,21 21-15,0 0 0,1-22 16,20 22-16,-21 0 0,0 0 0,22 0 15,-22 21-15,21 0 0,-21 0 16,22 0-16,-22 0 0,21 0 0,-21 21 16,0 0-16,22 0 0,-22 0 15,0 1-15,0-1 0,-21 21 16,0 0-16,0 1 0,0-22 16,0 0-16,0 0 0,0 0 15,0 1-15,0-1 0,0 0 0,-21-21 16,21 21-16,0-42 31,0 0-15,0 0-16,21-1 0,-21 1 15</inkml:trace>
  <inkml:trace contextRef="#ctx0" brushRef="#br1" timeOffset="-213095.83">4847 14097 0,'0'64'31,"0"-43"-31,0 0 0,-21 0 0,21 0 0,-21 0 16,21 1-16,0-1 0,0 0 16,-21 0-16,21 0 0,-22 0 0,22 1 15,0-1-15,0 0 0,22-42 47,-1 0-31,-21-1-16,21 1 0,0 0 0</inkml:trace>
  <inkml:trace contextRef="#ctx0" brushRef="#br1" timeOffset="-212747.36">4889 13758 0,'-21'0'16,"42"0"-16,-63 0 0,21 22 0,0-1 16,21 0-16,-21 0 0,21 0 15,0 0-15,0 1 0,0-1 16,0 0-16,21 0 16,0-21-16,0 0 0,0 0 0,0 0 15,1 0-15,-1 0 0,0 0 16,0 0-16,0-21 0,0 0 15,-21 0-15,0-1 16,0 1-16,0 0 0,0 0 16,0 0-16,-21 21 0,0-21 0,0 21 15,0 0-15,0 0 0,-1 0 16,1 0-16,0 21 0,0-21 16,0 21-16,0 0 0,21 21 15,0-20-15,0-1 0,0 0 16,0 0-16,0 21 0,0-20 0,0-1 15,21 0-15,0 0 0,0 0 16</inkml:trace>
  <inkml:trace contextRef="#ctx0" brushRef="#br1" timeOffset="-211575.96">5355 14097 0,'0'0'0,"-42"-21"31,21 21-31,-1 21 16,22 0 0,-21-21-16,21 21 0,0 1 0,-21-1 15,21 0-15,0 21 0,0-21 16,0 1-16,0 20 0,0-21 0,0 0 15,0 22-15,0-22 0,0 0 0,0 0 16,0 0-16,0 0 0,0 1 16,21-22-16,0 0 0,1 0 0,20 0 15,-21 0-15,0 0 0,22 0 16,-1-22-16,-21 1 0,21 0 0,1 0 16,-22 0-16,21 0 0,-21-22 15,22 22-15,-22-21 0,0 21 16,0-22-16,-21 22 0,0-21 0,21 21 15,-21-1-15,0 1 0,0 0 16,0 0-16,-21 21 16,0 21-1,0 0-15,21 0 0,-21 1 16,21-1-16,-21 0 0,21 21 0,0-21 16,0 22-16,0-22 0,0 21 0,0-21 15,0 1-15,21-1 16,0 0-16,21 0 0,-21-21 0,22 0 15,-1 0-15,0 0 0,1 0 16,-22 0-16,21 0 0,1 0 0,-1-21 16,0 0-16,-21 0 0,22-1 0,-22 1 15,0 0-15,0 0 0,0 0 16,-21 0-16,0-22 0,22 22 0,-22 0 16,0 0-16,0 0 0,0-1 15,0 1-15,0 42 31,0 1-31,0-1 16,0 0-16,0 0 0,-22 0 16,22 0-16,0 1 0,0-1 0,-21 21 15,21-21-15,-21 0 0,21 1 16,-21-1-16,21 0 0,0 0 16,0-42 15,0 0-16,21 0-15,-21-1 0,21-20 16,-21 21-16,21 0 0,-21-22 0,22 22 16,-1-21-16,0 21 0,0 0 0,0-22 15,0 22-15,1 0 0,20 21 16,-21-21-16,0 21 0,0 0 16,1 0-16,-1 0 0,0 0 0,0 21 15,0-21-15,-21 21 0,0 0 16,21 0-16,-21 1 0,22-1 0,-22 0 15,0 0-15,0 0 0,0 0 16,0 1-16,0-1 0,0 0 0,0 0 16,0 0-16,0 22 15,0-22-15,0-42 32,0-1-17,0 1-15,21 0 16,0 0-16,0 0 0,0 0 0,0-22 15,1 22-15,-1 0 0,21 0 0,0-22 16,-20 22-16,20 0 0,0 0 16,1 0-16,-1 0 0,-21 21 0,21 0 15,1 0-15,-22 0 0,0 0 16,0 0-16,0 21 0,-21 0 0,0 0 16,22 21-16,-22-20 0,0 20 15,0-21-15,0 0 0,0 22 16,0-22-16,-22 0 0,1 21 0,21-21 15,-21 22-15,0-22 0,21 0 16,-21-21-16,21 21 16,0-42 15</inkml:trace>
  <inkml:trace contextRef="#ctx0" brushRef="#br1" timeOffset="-210788.43">8213 14182 0,'0'0'15,"-22"0"-15,1 0 0,0 0 16,42 0 0,0 0-1,1 0-15,-1 0 0,21 0 0,0 0 16,1 0-16,-1 0 0,22 21 0,-1-21 15,1 0-15,20 0 0,1 21 16,84-21-16,-84 0 16,-22 21-16,22-21 0,-21 0 0,-1 0 15,-21 0-15,1 0 0,-22 0 16,21 0-16,-42-21 16,0 0-16,-21 0 15,-21 21-15,21-21 0,-22 21 16,1-22-16,0 22 0,-1-21 0,1 21 15,0 0-15,-1-21 0,22 21 16,0 0-16,0 0 0,0 0 0,42 0 31,0 0-31,0 0 0,21 0 16,1 0-16,-22 0 0,21 0 16,43 21-16,-64-21 15,0 21-15,0 1 0,1-22 0,-22 21 16,0 0-16,0 0 0,0 0 0,0 0 15,-22 1-15,1-1 0,0 0 16,-21 21-16,-43 1 0,43-22 16,-1 0-16,-20 0 0,21 0 15,-1-21-15,1 21 0,21 1 0,-22-22 16,22 0-16,0 21 0,42-42 31</inkml:trace>
  <inkml:trace contextRef="#ctx0" brushRef="#br1" timeOffset="-209628.05">10393 13949 0,'0'0'0,"0"-21"0,0 0 0,0-22 0,0 22 16,0 0-16,0 0 0,0 0 15,0-1-15,-21 44 31,21-1-31,-22 0 16,22 21-16,-21 1 0,21-22 0,0 21 16,-21 0-16,0 1 15,0-22-15,21 21 0,0 1 0,-21-1 0,21-21 16,-22 21-16,22 1 16,0-1-16,0-21 15,0 0-15,22-21 16,-1-21-1,0 21-15,-21-21 0,21 0 0,0-21 16,0 20-16,-21 1 0,22-21 0,-1 21 16,0 0-16,-21-22 0,21 22 15,0-21-15,0 21 0,-21-1 0,22 1 16,-1 21-16,0 0 16,0 0-1,-21 21-15,0 1 0,0-1 0,0 0 16,0 21-16,0-21 0,0 1 15,0-1-15,0 21 0,0-21 0,0 22 16,21-22-16,-21 0 16,0 0-16,21 21 0,1-20 0,-1-22 15,0 21-15,0 0 0,0-21 0,0 0 16,1 0-16,20 0 0,-21 0 16,21-21-16,1 0 0,-22-1 0,21 1 15,1 0-15,-22-21 0,21 21 16,-21-22-16,22 22 0,-22-21 0,0-1 15,0 1-15,-21 0 0,21-43 16,-21 43-16,0 21 0,0-22 16,0 22-16,0 0 0,0 0 0,0 0 15,0 42 1,-21 0 0,21 0-16,0 0 0,-21 22 0,0-1 15,21-21-15,0 21 0,-21 1 16,21-1-16,-22 0 0,22-20 0,-21 20 15,21 0-15,0 22 0,0-22 16,0-21-16,0 0 0,21 1 16,1-1-16,-1 0 0,0-21 0,0 0 15,0 0-15,0 0 0,1 0 16,20 0-16,-21 0 0,21-21 0,-20 0 16,-1-22-16,0 22 0,21 0 15,-21-21-15,-21 20 0,22 1 16,-1 0-16,-21 0 0,21 0 0,-21 0 15,0 42 17,0 0-32,-21 0 15,21 0-15,0 0 16,0 1-16,0-1 0,0 0 0,-21 0 16,21 0-16,0 0 15,0-42 1,0 0-1</inkml:trace>
  <inkml:trace contextRef="#ctx0" brushRef="#br1" timeOffset="-209463.14">11642 13949 0,'-22'0'16,"1"0"-16,21 21 15,0 0 1,0 0 0,21-21-1</inkml:trace>
  <inkml:trace contextRef="#ctx0" brushRef="#br1" timeOffset="-208947.43">12023 14076 0,'0'0'0,"-22"21"0,22 0 16,-21-21-16,0 21 0,21 1 16,-21-1-16,21 0 0,0 0 15,-21 0-15,0 0 0,21 1 0,-22-1 16,22 0-16,0 0 0,0 0 15,-21 0-15,21 1 0,0-1 16,0-42 15,0-1-15,0 1-16,0-21 0,0 21 16,0 0-16,0-1 0,0-20 15,21 21-15,1 0 0,-1-22 0,0 22 16,0 0-16,0 0 0,0-21 15,22 20-15,-22 22 0,21-21 16,1 0-16,-1 21 0,0 0 0,1 0 16,20 0-16,-21 0 0,1 21 15,-1 0-15,-21 1 0,22 20 16,-22-21-16,0 0 0,-21 0 0,0 22 16,0-22-16,0 21 0,0-21 0,0 1 15,0 20-15,0-21 0,-21 0 0,21 0 16,-21-21-16,-1 22 0,1-1 15,0-21-15,0 0 16,21-21 0,21-1-1,0 1-15,-21 0 0,21 0 16</inkml:trace>
  <inkml:trace contextRef="#ctx0" brushRef="#br1" timeOffset="-208392.65">13250 14012 0,'0'0'0,"-63"-42"16,42 42-16,-1 0 16,1 0-16,-21 0 0,21 0 0,0 0 15,-22 0-15,1 21 0,21-21 16,-22 21-16,22 1 0,-21-1 0,21 21 15,0-21-15,-1 0 0,1 1 0,0 20 16,21-21-16,-21 21 0,21-20 16,0-1-16,0 0 0,0 0 0,0 0 15,21 0-15,0 1 0,0-22 16,1 0-16,20 0 0,-21 0 0,21 0 16,22 0-16,-22 0 0,1-22 15,-22 1-15,21 0 0,0 0 16,-20 0-16,20-22 0,-21 22 15,0-21-15,0 21 0,1-22 16,-1 1-16,-21 0 0,0-1 0,21 1 16,-21 0-16,21-1 0,-21 1 0,0 0 15,0-1-15,0 22 0,0 0 16,0 0-16,0 0 0,0 0 0,0 42 31,-21 0-31,0 21 0,21-21 0,-21 22 16,-1-1-16,22 0 0,-21 1 15,21-1-15,0 0 0,-21 1 0,21-1 16,-21-21-16,21 22 0,0-1 0,0-21 16,0 21-16,0-20 0,0-1 15,0 0-15,0 21 0,21-21 16,0 1-16,0-22 0,1 0 16,-1 0-16,21 0 0,-21 0 15,22 0-15,-22-22 0,21 1 0,-21 0 16,22 0-16,-22 21 0</inkml:trace>
  <inkml:trace contextRef="#ctx0" brushRef="#br1" timeOffset="-207944.76">13864 13949 0,'0'0'16,"-21"0"-1,0 21-15,0 0 0,-1 0 16,1 1-16,0-1 15,0 0-15,0 0 0,0 0 0,21 0 16,0 1-16,-22 20 0,22-21 0,0 0 16,0 0-16,0 1 0,0 20 15,0-21-15,0 0 0,22-21 0,-1 21 16,-21 1-16,21-22 0,0 0 16,21 0-16,-20 0 0,-1 0 0,21 0 15,-21 0-15,22 0 0,-22-22 0,21 1 16,-21 0-16,22 0 0,-22 0 15,0 0-15,0-22 0,-21 22 0,0 0 16,0-21-16,0 20 16,0-20-16,0 21 0,0-21 0,0 20 15,-21 1-15,0 0 0,0 0 0,-1 0 16,1 21-16,-21 0 0,21 0 16,0 0-16,-22 0 0,22 0 0,0 21 15,-21 0-15,20 0 0,1 0 16,21 1-16,0 20 0,-21-21 0,21 21 15,0-20-15,0-1 0,0 21 0,0-21 16,0 0-16,21 22 0,-21-22 16,21-21-16,1 21 0,-1 0 0,0-21 15,0 0-15,21 0 0,-20 0 16,20 0-16</inkml:trace>
  <inkml:trace contextRef="#ctx0" brushRef="#br1" timeOffset="-207300.58">14563 14055 0,'0'0'0,"21"0"0,-21-21 0,0-1 16,-21 22-1,-1 0 1,22 22-16,-21-1 0,0 0 16,21 0-16,-21 0 0,0 22 15,0-22-15,21 0 0,0 21 16,0-21-16,0 1 0,0 20 0,0-21 15,0 0-15,0 0 0,0 1 0,0-1 16,21-21-16,0 21 16,0-21-16,0 0 0,0 0 0,22 0 15,-22-21-15,0 0 0,0-1 16,0 1-16,22 0 0,-22 0 0,0 0 16,0-22-16,0 22 0,1 0 0,-1 0 15,0 0-15,-21 0 0,0-1 16,21 1-16,0 21 15,-21 21 1,0 1 0,-21-1-16,0 0 15,21 0-15,0 0 0,0 0 16,0 1-16,0-1 0,0 0 0,0 0 16,0 0-16,0 0 0,0 1 0,0-1 15,21-21-15,0 21 16,0-21-16,1 0 0,-1 0 0,0 0 15,0 0-15,0-21 0,0 0 16,1-1-16,-1 1 0,0 0 0,-21 0 16,21 0-16,0 0 0,-21-22 0,21 22 15,-21-21-15,0 21 0,0-22 16,0 1-16,0 21 0,0-22 16,0 22-16,-21 0 0,0 0 0,0 21 15,0 0-15,21-21 0,-21 21 16,21 21-1,0 0 1,21 0 0,0-21-16,0 0 0,0 0 15,0 0-15,1 0 16,-1 0-16,0 0 16</inkml:trace>
  <inkml:trace contextRef="#ctx0" brushRef="#br1" timeOffset="-206544.01">16150 13547 0,'0'0'0,"0"-21"0,0-1 0,0 1 15,0 0-15,0 42 32,0 0-32,0 22 0,-21-22 15,21 21-15,0 1 16,0-1-16,0 0 0,0 1 0,-21-1 16,21 21-16,-21-20 0,21-1 15,0 0-15,0 1 0,0-1 0,0 0 16,-22-20-16,22 20 0,0-21 0,0 21 15,0-20-15,-21-1 0,21 0 16,0 0-16,0-42 47,0 0-47,0 0 0,0-1 0,0-20 16,0 21-16,0 0 0,0-22 15,21 22-15,1-21 0,-1 21 0,42-43 16,-42 43-16,22 0 0,-1 0 15,22 0-15,-22 21 0,64 0 16,-43 0-16,-20 0 0,62 21 16,-62 0-16,-1 0 15,-21 0-15,0 0 0,1 22 0,-22-22 16,0 0-16,-22 0 0,1 22 0,-21-22 16,0 0-16,-1 0 0,-20 0 15,-1-21-15,1 21 0,-1 1 16,1-22-16,-1 0 0,1 0 0,20 0 15,1 0-15,0 0 0,21 0 0,-22 0 16,22 0-16,21-22 16,0 1-1,21 0-15,0 21 0,1 0 16,-1-21-16,21 21 0,0-21 0,1 21 16,-1-21-16,22 21 0,-22-22 15</inkml:trace>
  <inkml:trace contextRef="#ctx0" brushRef="#br1" timeOffset="-204959.1">17187 13928 0,'0'0'16,"0"-21"-16,0-1 0,0 1 16,0 0-16,-21 21 0,21-21 15,-21 21-15,0 0 0,0 0 0,-1 0 16,1 0-16,0 0 0,0 0 0,-21 21 15,20 0-15,1 0 0,-21 1 16,21-1-16,0 21 0,-1-21 0,1 0 16,0 22-16,0-22 0,0 0 15,21 0-15,-21 0 0,21 1 0,0-1 16,0 0-16,0 0 0,21-21 16,0 21-16,0-21 0,21 0 15,-20 0-15,-1 0 0,0 0 16,0 0-16,0 0 0,0-21 0,1 0 15,-1 0-15,0 21 0,0-21 16,0-22-16,0 22 0,1 0 0,-1-43 16,0 43-16,-21 0 15,21 0-15,-21 0 0,0 0 0,0 42 47,0 0-47,0 0 0,0 0 0,0 0 16,-21 1-16,21-1 0,0 0 0,-21 21 15,21-21-15,0 1 0,0-1 16,0 0-16,0 0 16,21 0-16,0-21 0,0 21 15,0-21-15,1 0 0,-1 0 0,0 0 16,0 0-16,21 0 0,-20 0 0,20 0 16,0-21-16,1 0 0,-22 0 15,21 0-15,0 0 0,1-1 0,-22 1 16,21-21-16,-21 21 0,1-22 15,-1 22-15,0-21 0,0 21 0,-21 0 16,21-1-16,-21 1 0,0 0 0,-21 21 31,0 21-31,21 0 0,-21 1 0,0-1 16,21 0-16,-22 0 0,22 21 16,0-20-16,0-1 0,0 0 15,0 21-15,0-21 0,0 1 0,22-1 16,-22 0-16,21 0 0,-21 0 15,0 22-15,0-22 16,0 0-16,-21-21 16,-1 0-1,1-21-15,0 21 0,21-21 16,-21-1-16,0 1 0,0 21 16,21-21-16,0 0 0,-22 0 15,22 42 16,22-21-15,-1 21-16,0 0 0,0-21 16,0 21-16,0-21 0,1 0 15,-1 0-15,0 0 0,0 0 0,21 0 16,-20 0-16,20 0 0,0 0 16,-21 0-16,22 0 0,-1-21 0,-21 0 15,22 21-15,-22-21 0,0 0 0,21 0 16,-21-1-16,1-20 0,-22 21 15,42-43-15,-42 43 16,21 0-16,-21 0 0,0 0 16,0 0-16,0-1 0,-21 22 15,0 0-15,0 22 0,-1-1 16,1 21 0,0-21-16,0 0 0,21 1 0,-21 20 15,21-21-15,0 0 0,0 22 16,0-22-16,0 0 0,0 0 0,21 0 15,0 0-15,0 1 0,0-1 16,22-21-16,-22 21 0,42-21 16,-20 0-16,-1 0 0,22 0 0,-1 0 15,-21 0-15,22 0 0,-1 0 16,-20 0-16,20-21 0,-20 0 16,-1 21-16,21-22 0,-41 1 0,20 0 15,-21 0-15,21 0 0,-20 0 0,-1-1 16,-21-20-16,0 21 0,0 0 15,0 0-15,0-1 0,0 1 0,-21 0 16,-1 0-16,1 21 16,0 0-16,0 0 0,-21 0 15,20 0-15,1 0 0,0 21 0,-21 0 16,21-21-16,-22 21 0,22 1 16,-21-1-16,21 0 0,-1 0 15,1 21-15,21-20 0,0-1 16,0 0-16,0 0 0,0 0 0,0 22 15,0-22-15,21-21 0,1 21 16,-1 0-16,21-21 0,-21 0 16,0 0-16,22 0 0,-22 0 0,0-21 15,21 0-15,-20 0 0,-1-1 16,0 1-16,0-21 0,0 21 16,0-22-16,1 1 0,20 0 0,-21-1 15,0-20-15,0 21 0,1-22 16,-22 1-16,42-43 0,-21 42 0,-21 22 15,21 21-15,-21-22 0,0 22 16,-21 42 0,0 22-1,0-1-15,0 0 0,-1 1 16,1 20-16,21-20 0,0 20 0,-21-21 16,21 22-16,-21-22 0,21 1 0,0-1 15,0 0-15,0 1 0,0-22 16,0 21-16,0-21 0,0 22 0,0-22 15,21 0-15,0-21 0,0 21 0,-21 0 16,22-21-16,-1 0 0,0 0 16,0 0-16,0 0 0,0-21 0,1 0 15,20 0-15</inkml:trace>
  <inkml:trace contextRef="#ctx0" brushRef="#br1" timeOffset="-204260.5">20193 14034 0,'0'0'16,"21"0"-16,-21-22 15,0 1 1,21 21-16,-21-21 0,0 0 15,0 0-15,0 0 0,0-1 16,0 1-16,-21 0 0,0 21 16,0 0-16,0 0 15,-1 0-15,1 0 0,0 21 16,0 0-16,0 1 0,0 20 0,-22-21 16,22 0-16,0 22 0,0-22 15,-22 0-15,43 21 0,-21-21 0,21 1 16,0-1-16,0 0 0,0 0 15,0 0-15,21-21 0,1 21 16,-1-21-16,21 0 0,-21 0 16,22 0-16,-22 0 0,21 0 15,-21-21-15,22 0 0,-22 0 0,21 0 16,-21 0-16,0-1 16,1-20-16,-22 21 0,21 0 15,-21 0-15,0-1 0,0 44 31,-21-1-15,21 0-16,0 0 0,0 0 16,-22-21-16,22 21 0,0 1 0,0-1 15,0 0-15,0 0 0,0 0 16,22 0-16,-1-21 0,0 22 16,0-22-16,0 0 0,22 0 15,-22 0-15,0 0 0,21 0 16,-21 0-16,22 0 0,-22-22 0,21 1 15,-21 21-15</inkml:trace>
  <inkml:trace contextRef="#ctx0" brushRef="#br1" timeOffset="-203963.3">20807 13928 0,'0'0'0,"0"-21"16,0-1-16,0 44 16,0-1-1,-21-21-15,21 42 0,-22-21 16,1 0-16,21 22 0,0-22 0,-21 21 15,0-21-15,21 22 0,-21-1 16,21 22-16,-21-22 0,-1 0 16,22 22-16,-42 20 0,21-20 15,0-22-15,0 1 0,21-1 16,-22 0-16,1-21 0,0 43 16,21-43-16,-21 0 0,21 0 15,-21 1-15,21-1 16,0-42-1,0-1 1,21 1-16,-21 0 0,0 0 16,0 0-16,21 0 0,0-22 0,0 1 15</inkml:trace>
  <inkml:trace contextRef="#ctx0" brushRef="#br1" timeOffset="-203676.1">20701 14076 0,'0'0'0,"21"-21"0,-21 0 0,0-1 15,0 1-15,21 21 0,0-21 0,1 21 16,-1-21-16,0 21 16,0 0-16,21 0 0,-20 0 0,-1 0 15,0 0-15,0 0 0,21 21 0,-20 0 16,-1 0-16,-21 1 0,0-1 16,0 0-16,0 0 0,0 0 15,0 0-15,0 1 0,-21-1 16,-1 0-16,1-21 0,-21 21 0,21-21 15,-22 21-15,1-21 0,0 0 0,21 0 16,-1 0-16,-20 0 0,21 0 16,0 21-16,42-21 31,0 0-31,0 0 0,22 0 0,-22 0 16,21-21-16,-21 21 0</inkml:trace>
  <inkml:trace contextRef="#ctx0" brushRef="#br1" timeOffset="-203375.88">21315 13991 0,'0'21'32,"-21"1"-32,21-1 0,-22 0 0,1 42 15,0-41-15,21 20 0,0 0 16,-21 1-16,0-1 0,0 0 0,21 1 15,0-1-15,-22 0 0,1 1 16,0-1-16,21-21 0,-21 21 0,21 1 16,-21-22-16,0 0 0,21 21 0,0-20 15,0-1-15,0 0 16,0-42 15,21 21-15,-21-21-16,0-1 0,21-20 0,0 21 15,-21-21-15,0-1 0,21 1 0</inkml:trace>
  <inkml:trace contextRef="#ctx0" brushRef="#br1" timeOffset="-202783.97">21188 14161 0,'0'0'0,"0"-43"0,0 22 16,21 0-16,-21 0 0,0 0 16,21 21-16,-21-22 0,21 1 0,0 21 15,1-21-15,-1 21 0,0 0 16,0-21-16,0 21 0,22 0 0,-22 0 15,0 0-15,21 0 0,-21 0 16,-21 21-16,22 0 0,-22 0 0,0 1 16,0-1-16,0 0 0,0 0 0,-22 0 15,1 0-15,0 1 0,0-1 16,0 0-16,-22 0 0,22-21 0,0 21 16,-42 0-16,41 1 15,1-22-15,0 0 0,0 0 0,21 21 16,21-21 31,0 0-47,0 0 15,1 0-15,-1 0 0,0 0 16,0 0-16,0 0 0,0-21 16,22 21-16,-22-22 0,21 22 0,-21-21 15,22 0-15,-1 0 0,0 21 16,1-21-16,-1-22 0,22 1 15,-22 0-15,-21 21 0,21-22 16,-20 22-16,-1-21 0,0 21 0,0-22 16,-21 22-16,0 0 0,0 0 15,0 0-15,-21 21 16,0 21 0,0 0-16,-1 0 0,1 0 15,0 22-15,0-22 0,0 21 0,0-21 16,-1 22-16,22-22 0,0 21 15,0-21-15,0 0 0,0 1 0,0 20 16,0-21-16,0 0 0,0 0 0,22-21 16,-1 43-16,0-43 15,0 0-15,0 0 0,0 0 0,22 0 16,-22 0-16,0-21 0,0 21 16,0-22-16,22 1 0,-22 0 15,0 0-15,0 0 0,0-22 0</inkml:trace>
  <inkml:trace contextRef="#ctx0" brushRef="#br1" timeOffset="-202260.97">22310 13335 0,'0'0'0,"-22"0"16,1 0 0,21 21-16,-21 0 0,21 1 15,0-1-15,0 0 0,-21 0 16,21 0-16,-21 0 0,21 1 0,0-1 16,0 0-16,0 0 0,0 0 0,0 0 15,-21-21-15,21 22 16,-22-22-1,22-22 1,0 1-16,0 0 16,0 0-16,0 0 0,0 0 15,0-1-15,22-20 0,-1 21 16,0 0-16,-21 0 0,21-1 0,0 1 16,0-21-16,1 21 0,20 21 15,-21-21-15,0-1 0,0 22 0,1 0 16,-1 0-16,0 0 0,0 0 15,-21 22-15,0-1 0,0 0 0,0 0 16,0 0-16,0 22 0,0-22 16,0 21-16,0-21 0,-21 22 0,0-22 15,21 21-15,-43 0 16,43-20-16,-21-1 0,21 0 0,0 0 16,-21-21-16,21 21 15,-21-21-15,0 0 16,0 0-16,-1 0 15</inkml:trace>
  <inkml:trace contextRef="#ctx0" brushRef="#br1" timeOffset="-192352.67">741 16193 0,'-21'0'31,"-1"0"-15,1 0-1,0 0 1,0-22-16,0 22 16,0-21-16,21 0 0,-22 0 15,22 0-15,-21 0 0,21-1 16,0 1-16,0 0 0,0-42 15,0 41-15,0 1 0,21 0 16,1 0-16,-1 0 0,21 0 0,-21-1 16,0 22-16,22-21 0,-22 21 0,21 0 15,-21 0-15,1 0 0,-1 0 0,0 43 16,-21-22-16,0 0 16,0 21-16,0-21 0,0 22 0,-42-1 15,20 0-15,1 22 0,-21-22 16,0 1-16,-1-1 0,1 0 0,0 1 15,-1-1-15,22 0 0,-21-21 16,21 1-16,21 20 0,0-21 16,0 0-16,0 0 0,0 1 15,0-1-15,21 0 0,21 0 0,-21-21 16,22 0-16,-22 0 0,21 0 16,0 0-16,1 0 0,-1 0 0,0 0 15,1-21-15,-1 21 0,0-21 16,-20 0-16,20-1 0,0-20 15,-21 21-15,-21 0 0,0-22 16,0 22-16,0 0 0,-42-42 16,21 41-16,-21 1 0,20 0 15,-20 0-15,0 21 0,-1 0 0,1 0 16,0 0-16,21 0 16,-22 0-16,22 21 0,0-21 0,0 21 15,21 0-15,0 1 0,0-1 0,0 0 16,0 0-16,0 0 0,0 0 0,0 1 15,0-1-15,21-21 16,0 0-16,0 0 0,0 0 0,1 0 16,-1 0-16</inkml:trace>
  <inkml:trace contextRef="#ctx0" brushRef="#br1" timeOffset="-192160.82">1418 16235 0,'21'-21'0,"-42"42"0,63-42 0,-20 21 79,-1 0-79,0-21 15,0 21-15</inkml:trace>
  <inkml:trace contextRef="#ctx0" brushRef="#br1" timeOffset="-189696.67">2582 15875 0,'21'0'16,"1"0"-16,-1 0 16,0-21-16,0 0 15,0 21-15,0-21 0,1 21 16,-1-22-16,0 22 0,0-21 0,0 0 16,0 21-16,1-21 0,-22 0 0,21 21 15,-21-21-15,0-1 16,-21 22-16,-1 0 0,1 0 15,0 0-15,0 0 0,-21 0 16,20 0-16,-20 0 0,21 22 0,-21-1 16,-1-21-16,22 21 0,-42 21 15,41-21-15,1 1 0,21-1 0,0 21 16,0-21-16,0 22 16,0-22-16,21 21 0,1 0 0,20-20 15,0-1-15,-21 21 0,22 0 0,-22-20 16,21 20-16,-21-21 0,1 0 15,-1 22-15,0-22 0,-21 0 0,0 21 16,0-21-16,0 1 0,0-1 0,-21 0 16,-22 0-16,22 0 0,-21 0 15,21 1-15,-64-1 0,43-21 16,21 0-16,-22 0 0,22 0 16,-21 0-16,21 0 0,-22-21 0,22 21 15,0-22-15,0 1 0,0-21 16,21 21-16,0 0 0,-22-64 15,1 43-15,21 20 0,0-41 16,0 42-16,0-22 0,0 1 0,0 21 16,0 0-16,0 0 0,0-1 15,0 44 1,0-1-16,0 0 16,0 21-16,0-21 0,21 22 0,-21-22 15,0 21-15,0 1 0,22-22 16,-1 21-16,0-21 0,0 22 0,0-22 15,0 0-15,1 0 16,-1 0-16,21 0 0,-21 1 0,22-22 16,-1 21-16,-21-21 0,21 0 0,1 0 15,-1 0-15,0 0 0,1 0 0,-1 0 16,43-43-16,-43 22 16,-21 21-16,22-21 0,-22-21 0,21 21 15,-21-1-15,0 1 0,-21 0 16,22-21-16,-22 21 0,0-1 15,21 1-15,-21 0 0,0 0 0,0-21 16,-21 42-16,-1 0 16,1 0-16,0 21 0,21 0 15,-21 0-15,0 0 16,0 0-16,21 1 0,0-1 0,0 21 16,0-21-16,-22 0 0,22 22 0,0-22 15,0 21-15,0 1 0,22-22 16,-22 0-16,21-21 0,0 21 15,0 0-15,0-21 0,0 0 0,1 0 16,20 0-16,-21 0 0,21 0 16,-20 0-16,20 0 0,0-21 0,1 0 15,-22 0-15,21 0 0,0-1 0,1 1 16,-22 0-16,21-21 0,-21-1 16,1 22-16,-1-21 0,0 0 15,-21-22-15,0 22 0,0-64 16,0 42-16,0 22 0,0 0 15,0-1-15,0 1 0,0 0 0,0 21 16,0-1-16,0 1 0,0 0 0,0 0 16,0 42-1,0 0-15,0 22 16,0-22-16,-21 21 0,21 0 0,0 22 16,0-22-16,0 22 0,0-22 15,-21 22-15,21-22 0,0 0 0,0 22 16,-22-22-16,22 0 0,0 1 15,0-22-15,0 21 0,0-21 0,22 1 16,-1-1-16,0 0 0,0 0 16,0 0-16,0-21 0,22 0 15,-22 0-15,0 0 0,21 0 16,-20-21-16,20 0 0,0 21 0,-21-21 16,22 0-16,-22-22 0,21 22 0,-21 0 15,1-21-15,-1 20 0,-21 1 16,0-21-16,21 21 0,-21 0 0,0-1 15,0 1-15,0 0 0,-21 21 16,0 0 0,-1 0-16,1 21 0,0 0 0,0 1 15,21-1-15,-21 0 0,21 0 0,0 0 16,0 0-16,0 1 16,0 20-16,0-21 0,21 0 15,-21 0-15,21 1 0,0-22 16,0 0-16,1 21 0,-1-21 0,0 0 15,0 0-15,0 0 0,0 0 0,22 0 16,-22-21-16,0-1 0,0 22 16,22-21-16,-22 0 0,0 0 0,0 0 15,0 0-15,0-1 0,-21 1 0,22-21 16,-22 21-16,0 0 0,0-1 0,0 1 16,0 0-16,0 0 0,0 42 31,0 0-16,0 0-15,0 1 0,0-1 0,0 0 16,0 0-16,0 0 0,0 0 16,0 1-16,0-1 0,0 0 0,0 0 15,0 0-15,-22 0 0,22 1 16,-21-22-16,21-22 47,0 1-47,0 0 0,0 0 15,0 0-15,0-22 0,0 22 16,0 0-16,21-21 0,1 21 16,-1-1-16,0-20 0,0 21 0,21 0 15,-20 0-15,-1-1 0,21 22 0,-21 0 16,0 0-16,22 0 0,-22 0 16,0 0-16,-21 22 0,0-1 0,21 0 15,-21 0-15,0 0 0,0 22 0,0-22 16,0 0-16,0 21 15,0-21-15,0 1 0,0 20 16,0-21-16,21 0 0,1 0 16,-1-21-16,0 0 15,0 22-15,0-22 0,22 0 0,-22 0 16,21 0-16,-21 0 0,22 0 0,-22 0 16,21-22-16,-21 1 0,22 0 15,-1 0-15,-21 0 0,0-22 16,0 22-16,1 0 0,-22-21 0,0 21 15,0-1-15,0-20 0,0 21 16,0 0-16,0 42 16,0 0-1,-22 0-15,22 0 0,0 1 16,-21-1-16,21 0 0,0 21 0,0-21 16,0 1-16,0-1 0,0 0 0,0 0 15,0 0-15,21-21 16,1 21-16,-1-21 15,0 0-15,0 0 16,0 0-16,0-21 0,1 21 16,-22-21-16,0 0 0,21 0 15,-21 0-15,21-22 0,-21 22 0,0-21 16,0-1-16</inkml:trace>
  <inkml:trace contextRef="#ctx0" brushRef="#br1" timeOffset="-189396.16">5397 15854 0,'0'0'0,"0"106"31,22-106-31,-1 0 16,0 0-16,0 0 15,0-21-15,-21-1 16,0 1-16,0 0 15,-21 0-15,0 0 0,0 21 16,0 0-16,-1 0 0,1 0 16,0 0-16,0 0 0,0 0 15,21 21-15,0 0 0,0 0 16,0 0-16,0 1 0,0-1 16,0 21-16,0-21 0,0 0 0,0 1 15,21-1-15,0 0 0,0 0 16,0-21-16</inkml:trace>
  <inkml:trace contextRef="#ctx0" brushRef="#br1" timeOffset="-188315.94">5757 16129 0,'0'21'16,"0"0"-1,-21-21-15,21 22 0,-21-1 0,21 21 16,-21-21-16,0 0 0,21 1 16,0 20-16,0-21 0,0 0 0,0 0 15,0 1-15,0 20 0,0-21 16,0 0-16,21 0 0,0 1 16,0-22-16,0 0 0,0 21 0,22-21 15,-1 0-15,-21 0 0,22 0 16,-22 0-16,21-21 0,-21-1 0,22 22 15,-22-21-15,0 0 0,0 0 16,0 0-16,-21-22 0,0 22 16,21 0-16,-21-21 0,0 21 0,0-22 15,0 22-15,0 0 0,0 0 16,0 0-16,-21 42 31,21 0-31,0 0 0,0 0 16,0 0-16,0 1 0,0-1 0,0 0 15,0 0-15,0 0 0,0 0 16,0 1-16,21-1 0,1-21 16,-1 0-16,21 0 15,-21 0-15,0 0 0,1 0 0,-1 0 16,0-21-16,0 21 0,0-22 16,0 1-16,-21 0 0,0 0 15,22 0-15,-22-22 0,21 22 0,-21-21 16,0 21-16,0 0 0,0-1 15,0 1-15,0 0 0,0 0 0,0 42 16,0 0 0,0 0-16,0 1 0,0-1 15,0 0-15,-21 21 0,21-21 0,0 22 16,-22-22-16,22 0 0,0 0 16,0 0-16,-21 1 0,21-1 15,-21 0-15,21 0 0,-21-21 16,21 21-16,0-42 31,0 0-15,0 0-16,0 0 0,0-1 15,21-20-15,0 21 0,0-21 0,1-1 16,-1 22-16,0-21 0,0-1 16,21 22-16,-20 0 0,20-21 0,0 42 15,-21-21-15,22 21 0,-1 0 16,-21 0-16,22 21 0,-22 0 15,0 21-15,0-21 0,0 1 0,-21 20 16,0 0-16,0-21 0,0 22 16,0-22-16,0 21 0,0-21 15,0 1-15,-21-1 0,0 0 16,21 0-16,0 0 16,-21-21-16,21-21 31,0 0-31,0 0 0,21 0 0,-21-1 15,21 1-15,0 0 0,22-21 16,-22-1-16,21 22 0,0-21 0,-20 0 16,20-1-16,0 22 0,1 0 15,-22 0-15,21 21 0,-21 0 16,22 0-16,-22 21 0,-21 0 0,21 0 16,-21 0-16,21 22 0,-21-22 15,0 21-15,0-21 0,0 22 0,0-22 16,0 21-16,0-21 0,-21 1 15,0-1-15,0 0 0,21 0 0,-22 0 16,1 0-16,21 1 0,-21-22 16,21-22 15,0 1-31</inkml:trace>
  <inkml:trace contextRef="#ctx0" brushRef="#br1" timeOffset="-187524.29">8361 15939 0,'0'0'0,"42"-106"31,-21 85-31,-21-1 0,0 1 16,0 0-16,0 0 0,0 0 0,0 0 16,-21 21-1,-21 0-15,21 0 0,-1 21 16,-20 0-16,0 21 0,21-21 15,-22 43-15,-20-22 0,-22 64 16,43-42-16,21-22 0,-43 64 16,43-43-16,0-20 0,21-1 15,0-21-15,0 21 0,0-20 16,21 20-16,0-21 0,21 0 0,1 0 16,-1-21-16,22 22 0,-1-22 15,-21 21-15,22-21 0,-22 0 0,22 0 16,42-21-16,-64-1 15,-21 1-15,21 0 0,-20 0 0,-1 0 16,-21 0-16,0-1 0,0-20 0,0 21 16,-21 0-16,-22 0 0,22-1 15,-21 1-15,-1 0 0,1 21 0,21 0 16,-21 0-16,-1 0 0,1 0 16,21 0-16,0 0 0,42 0 31,0 0-31,0 0 15,21 0-15,1 0 0,-22 21 16,21-21-16,1 21 0,-1-21 0,0 22 16,1-1-16,-22 0 0,0-21 15,0 42-15,0-21 0,-21 1 0,0-1 16,0 21-16,0-21 0,0 22 16,0-1-16,-21 21 0,0-20 0,0 20 15,0 1-15,-1-1 0,-20-20 0,21 20 16,0 1-16,-22-1 0,22 1 15,-21-22-15,21 21 0,0 1 16,-1-22-16,-20 22 0,21-22 0,0 0 16,21 22-16,0-22 15,0-21-15,0 1 16,21-22 0,0-22-16,0 1 0,0-21 0,1 21 15,-1-22-15,21 1 0,-21 0 16,22-1-16</inkml:trace>
  <inkml:trace contextRef="#ctx0" brushRef="#br1" timeOffset="-187104.72">8911 16256 0,'0'0'0,"0"-21"0,0-64 31,0 64-31,21-21 0,-21 21 0,21-1 16,1 22-16,-1-21 0,0 21 16,0 0-16,21 0 0,-20 0 0,20 0 15,-21 0-15,21 0 0,-20 21 16,20 1-16,-21 20 0,21-21 0,-20 21 16,-1-20-16,21 41 15,-42-21-15,0-20 0,0-1 16,0 21-16,0-21 0,0 0 15,-21 1-15,0-1 0,0-21 16,-1 0-16,1 0 0,0 0 16,0 0-16,21-21 0,-21-1 15,21 1-15,0 0 16,0 0-16,0 0 0,0 0 0,21-1 16,0 1-16,-21 0 0,21 0 0,0 0 15,1 0-15,-1-1 0,21 1 16,-21 21-16,0-21 0,1 0 15,-1 21-15,21-21 16,-21 21-16,0-21 0,1 21 0,-1-22 16,0 22-16</inkml:trace>
  <inkml:trace contextRef="#ctx0" brushRef="#br1" timeOffset="-186906">9800 16023 0,'0'21'0,"0"1"15,0-1-15,0 0 0,0 0 16,-21 0-16,21 22 0,-21-22 15,21 0-15,0 0 0,0 0 0,-21 0 16,21 1-16,-22-1 0,22 0 0,-21 0 16,21 0-16,0 0 15,0 1 1,21-44 15,-21 1-31,22 21 0,-1-21 0</inkml:trace>
  <inkml:trace contextRef="#ctx0" brushRef="#br1" timeOffset="-186620.66">9821 15812 0,'0'21'31,"21"-21"0,1 0-31,-22-21 16,0-1-1,0 1-15,-22 21 16,1 0 0,0 0-1,0 0-15,21 21 0,0 1 16,0-1-16,0 0 15,0 0-15,0 0 16,21 0-16</inkml:trace>
  <inkml:trace contextRef="#ctx0" brushRef="#br1" timeOffset="-186040.43">10604 16193 0,'0'0'0,"0"-22"0,0 1 0,-21-21 16,0 0-16,0 20 0,0 1 15,21 0-15,-21 0 0,-1 21 0,-20 0 16,21 0-16,0 0 0,0 0 16,-22 0-16,22 21 0,-21 0 15,-1 22-15,22-22 0,-21 21 0,21-21 16,0 22-16,-1-1 0,1-21 15,21 21-15,0-20 0,0 20 0,0-21 16,0 0-16,0 0 0,21 1 0,1-1 16,-1 0-16,0 0 0,0-21 15,0 0-15,22 0 0,-22 0 0,0 0 16,21 0-16,-21 0 0,1 0 16,-1-21-16,21 0 0,-21 0 15,0-22-15,1 22 0,-1-21 16,0-1-16,0-20 0,0 21 0,0-22 15,1 1-15,-22-1 0,21 1 0,0-1 16,0 1-16,-21 20 0,21 1 16,0 0-16,-21-1 0,0 22 0,0 0 15,0 0-15,0 42 16,0 0 0,-21 0-16,21 0 0,-21 22 0,0-1 15,21 0-15,0 1 0,-21 20 16,21-20-16,-21 20 0,21-21 15,0 22-15,-22-22 0,22 22 0,0-22 0,0 0 16,0 1-16,0-1 0,0-21 16,0 22-16,0-22 0,0 0 15,0 0-15,22 0 16,-1-21-16,0 0 0,0 0 16,0 0-16,0-21 0,1 21 15,-1-21-15</inkml:trace>
  <inkml:trace contextRef="#ctx0" brushRef="#br1" timeOffset="-185331.93">11451 16214 0,'-21'0'0,"21"21"16,0 0-1,21 0-15,21-21 16,-20 0-16,-1 0 0,21 21 16,0-21-16,1 0 0,20 0 0,64 0 15,-63 0-15,-1 0 16,1 0-16,-1 0 0,1 0 0,-1 0 15,-20-21-15,-1 0 0,-21 21 0,21 0 16,-42-21-16,0 0 16,0 0-16,-21-1 15,0 22-15,-21-21 16,-1 21-16,22-21 0,-21 21 0,0 0 16,-1 0-16,1-21 0,21 21 0,0 0 15,-1 0-15,1 0 16,64 0-1,-22 0-15,21 0 16,-21 0-16,22 0 0,-1 0 0,-21 21 16,21-21-16,1 21 0,-22-21 15,0 21-15,0 1 0,-21-1 16,0 0-16,0 0 0,0 0 0,-21 0 16,0 1-16,0-1 0,-22-21 15,1 21-15,0 0 0,-1 0 0,1 0 16,21-21-16,-21 22 0,-1-1 0,22-21 15,-21 21-15,21-21 0,63-21 32,-21 21-17,21-21-15</inkml:trace>
  <inkml:trace contextRef="#ctx0" brushRef="#br1" timeOffset="-183931.96">14012 15536 0,'-21'-21'0,"42"42"0,-42-63 16,0 21-16,0 21 0,21-21 16,-21 0-16,-1 21 0,1 0 0,0 0 15,0 0-15,0 21 0,0 0 16,-1 21-16,1-21 0,0 22 15,0-1-15,0 0 0,-22 1 0,22-1 16,0 22-16,-21-22 0,21 21 16,-1 1-16,22-1 0,-21-20 0,21 20 15,0-20-15,0-1 0,0 0 16,0 1-16,0-1 0,0-21 16,21 0-16,1 0 0,-1 1 0,0-22 15,0 0-15,21 0 0,-20 0 16,20 0-16,-21 0 0,21 0 0,1 0 15,-1-22-15,0 1 0,1 0 0,-1 0 16,0-21-16,1 20 0,-1-20 16,0 21-16,-20-21 0,20-1 0,-21 22 15,0-21-15,0 21 0,1-1 16,-22 1-16,-22 42 16,1-21-16,0 22 15,0 20-15,0-21 0,0 0 16,-22 0-16,22 22 0,0-22 15,21 0-15,0 21 0,-21-20 16,21-1-16,0 0 0,0 0 0,0 0 16,21 0-16,0-21 0,0 0 15,0 0-15,22 0 0,-1 0 16,0 0-16,1 0 0,-1 0 0,0 0 16,-20-21-16,20 0 0,0 0 0,-21 0 15,1 0-15,-1-1 0,0 1 16,-21-21-16,0 21 0,0-22 0,0 22 15,-21 0-15,0-21 0,-1 21 16,-20 21-16,21-22 0,-21 22 16,-1 0-16,22 0 0,-21 0 0,-1 0 15,22 0-15,0 0 0,0 22 16,42-22 0,21 0-1,-20 0-15,20 0 0,0 0 0,1 0 16,-1 0-16,0 0 0,1 0 0,-1 0 15,0 0-15,1 0 0,-22 0 16,21 21-16,-21-21 0,0 21 0,1 0 16,-1 0-16,-21 0 0,0 1 15,0-1-15,0 0 0,0 0 16,0 0-16,0 0 0,-21 1 16,-1-1-16,22 0 15,-21 0-15,0-21 16,21 21-16,0-42 31,0 0-15,0 0-16,0 0 15,21-1-15,0 1 0,-21 0 0,22-21 16,-1 21-16,0-1 0,0 1 0,0 0 16,0 0-16,1 0 0,-1 0 15,0 21-15,0 0 0,0 0 16,0 0-16,1 21 15,-22 0-15,21 0 0,-21 0 16,0 0-16,0 1 0,0-1 0,0 0 16,0 0-16,0 0 0,0 0 15,-21 1-15,21-1 0,-22-21 0,22 21 16,-21-21-16,21 21 0,0-42 31,0 0-15,21 0-16,-21-1 15,22 1-15,-1 0 0,0-21 0,21 21 16,-21-1-16,1 1 0,20 0 16,-21 0-16,0 21 0,22 0 15,-22-21-15,0 21 0,21 0 0,-21 0 16,-21 21-16,22-21 0,-22 21 16,0 0-16,0 0 0,0 1 0,0-1 15,0 0-15,0 0 0,-22 0 16,22 0-16,-21 1 0,0-22 0,21 21 15,0 0-15,0 0 16,21-21 15,0-21-31,1 0 16,-1 21-16,21-21 0,-21-1 16,0 1-16</inkml:trace>
  <inkml:trace contextRef="#ctx0" brushRef="#br1" timeOffset="-183611.15">15790 15981 0,'-63'85'0,"126"-170"0,-63 64 0,0 0 16,0 42 15,0 0-31,-21 21 0,21-21 16,0 22-16,-21-22 0,21 21 0,-21 1 16,21-1-16,0 21 0,0-20 15,-21-1-15,-1 22 0,1-22 16,21 21-16,-21 1 0,0-1 0,0 1 15,21-1-15,-21 1 0,-1 21 16,1-22-16,0 1 0,0-1 0,0 1 16,0-22-16,-1 21 0,22-20 0,-21-1 15,21 0-15,-21 1 0,21-22 16,-21 0-16,21 0 0,0-42 31,0 0-31,0 0 16,0 0-16,21-1 0,0-20 0,0 0 15,-21 21-15,22-43 0,20-42 16,-21 64-16</inkml:trace>
  <inkml:trace contextRef="#ctx0" brushRef="#br1" timeOffset="-183336.45">15684 16341 0,'0'0'16,"0"-43"-16,64-189 15,-43 189-15,-21 22 16,21 0-16,0 0 0,1 0 15,-1-1-15,0 22 0,0 0 0,0 0 16,0 0-16,1 0 0,-1 22 16,21-1-16,-21 0 0,0 21 0,1-21 15,-22 1-15,0 20 0,0-21 0,0 21 16,0-20-16,-22 20 16,1-21-16,0 0 0,-21-21 0,21 21 15,-22 1-15,22-22 0,-21 0 0,21 21 16,-1-21-16,1 0 0,0 0 15,42-21 17,0 21-32,1-22 0,-1 22 0,21 0 15,-21-21-15</inkml:trace>
  <inkml:trace contextRef="#ctx0" brushRef="#br1" timeOffset="-182647.32">16531 16087 0,'0'0'0,"21"-21"0,-21-1 16,21 1-16,-21 0 0,0 0 16,0 0-16,-21 21 15,0 0-15,-21 0 0,21 0 0,-1 21 16,-20 0-16,21 0 0,-21 0 16,20 1-16,-20-1 0,21 0 0,0 21 15,0-21-15,-1 1 0,22-1 16,0 21-16,0-21 0,0 0 0,0 1 15,0-1-15,22-21 16,-1 0-16,0 0 0,0 0 16,0 0-16,0 0 0,22 0 0,-22 0 15,0-21-15,0-1 0,0 1 16,22 0-16,-22-42 0,0 41 16,0-20-16,0 21 0,-21-21 0,0 20 15,0-20-15,0 21 0,0 42 31,-21 21-15,21-20-16,-21-1 0,21 21 0,-21-21 16,21 0-16,0 1 0,0 20 15,0-21-15,0 0 0,0 0 16,0 1-16,21-1 0,0 0 16,0-21-16,1 0 0,-1 0 15,0 0-15,21 0 0,-21 0 0,1 0 16,20 0-16,-21-21 0,0 0 0,0-22 15,1 22-15,-1-21 0,0-1 16,0 1-16,0-21 0,0 20 0,1-20 16,-22 20-16,21-20 0,0 21 0,0-1 15,-21 1-15,0 0 0,0 20 16,21 1-16,-21 0 0,0 0 0,0 42 31,-21 0-31,0 22 16,21-1-16,-21 0 0,0 1 0,21 20 15,-22-21-15,22 22 0,-21-22 16,0 1-16,21 20 0,0-21 0,0 1 16,0-22-16,0 21 0,0-21 15,0 22-15,0-22 0,21-21 0,0 21 16,-21 0-16,22-21 0,-1 0 0,0 0 16,0 0-16,-21-21 15,21 0-15,0 0 0,-21-22 16,22 22-16</inkml:trace>
  <inkml:trace contextRef="#ctx0" brushRef="#br1" timeOffset="-182462.95">16785 15939 0,'0'42'31,"21"-21"-31,0-21 16,1 0-16,-1 21 0,21-21 15,-21 0-15,0 0 0,1 0 0,-1 0 16,21 0-16,-21-21 0,22 21 16,-22-21-16,0 0 0,21 21 0,1-21 15</inkml:trace>
  <inkml:trace contextRef="#ctx0" brushRef="#br1" timeOffset="-179980.08">17843 16235 0,'0'0'0,"-148"63"31,127-63-31,0 0 0,0 0 16,0 0-16,-1 0 0,1 0 15,0 0-15,0 0 0,21-21 16,0 0 0,0 0-16,0 0 15,0 0-15,0-1 0,21-20 0,0 21 16,-21-21-16,0 20 0,0 1 16,0 0-16,0 0 0,0 0 0,-21 21 15,-21 0 1,21 0-16,-1 0 0,-20 21 15,21 0-15,-21 0 0,-1 22 0,22-22 16,-21 0-16,21 21 16,-22-21-16,22 22 0,0-22 0,0 21 15,0-21-15,-1 1 0,22-1 0,0 0 16,0 0-16,0 0 0,0 0 16,0 1-16,22-22 0,-1 21 15,0-21-15,21 0 0,-21 0 16,22 0-16,-22 0 0,21 0 15,1-21-15,-22-1 0,63 1 16,-62 0-16,20 0 0,-21-21 0,0 20 16,0-20-16,1 21 0,-1-21 0,-21 20 15,21 1-15,-21 0 0,0 0 16,0 0-16,0 42 31,-21-21-31,0 21 16,21 0-16,-22 22 0,22-22 0,0 0 15,-21 0-15,21 0 0,0 22 0,0-22 16,0 0-16,0 0 0,0 0 16,0 0-16,21 1 0,1-22 15,-1 21-15,0-21 0,21 0 16,-21 0-16,1 0 0,-1 0 16,21 0-16,-21-21 0,0 21 15,22-22-15,-22 1 0,0 0 16,21 0-16,-20 0 0,-1-22 0,0 1 15,0 0-15,0-1 0,0 1 0,-21-21 16,0 20-16,22-20 0,-1 20 16,-21 1-16,0 21 0,0-21 0,0 20 15,0 1-15,0 0 0,0 0 0,0 0 16,0 42 15,0 0-31,0 0 16,0 0-16,0 22 0,0-1 0,-21 0 15,21 1-15,-22-1 0,22 0 0,-21 1 16,21-1-16,0 0 16,-21 1-16,21-22 0,0 21 0,0-21 15,0 22-15,0-22 0,0 0 0,0 0 16,0 0-16,21-21 0,-21 22 16,21-22-16,22 0 15,-22 0-15,0 0 0,21 0 0,-20 0 16,-1 0-16,0-22 0,0 1 15,0 0-15,0 0 0,1 21 0,-22-21 0,21 0 16,-21-1-16,0 1 0,0 0 16,0 0-1,-21 21 1,42 0 31,0 0-47,0 0 0,0 0 0,0-21 15,1 21-15,-1 0 0,0 0 16,0 0-16,0-21 0,0 21 16,1 0-16,-22-22 0,21 1 15,0 21-15,-21-21 16,-21 42 15,0-21-15,-1 21-16,1 1 0,21-1 0,0 0 15,-21 21-15,0-21 0,21 1 16,0-1-16,0 0 0,0 0 16,0 0-16,21-21 15,0 21-15,0-21 16,1 0-16,-1 0 0,21 0 0,-21 0 16,0 0-16,1-21 0,-1 0 0,21 0 15,-21 0-15,0-22 0,1 22 16,-1-21-16,0 0 0,0-1 15,21-63-15,-20 43 16,-1 21-16,0-1 0,0 1 0,-21 0 16,0-1-16,21 22 0,-21 0 0,-21 42 31,0 0-15,21 0-16,-21 22 0,0-22 15,21 21-15,-22 1 0,22-1 16,-21 0-16,21-21 0,-21 22 0,21-1 15,0 0-15,0-20 0,0 20 0,0-21 16,0 21-16,0-20 0,0-1 0,0 0 16,0 0-16,0 0 15,21-21-15,0 0 0,1 0 16,-1 0-16,0 0 0,0-21 16,0 0-16,0 0 15,1 0-15,-1-1 0,0 1 0,0-21 16,-21 21-16,21 0 0,-21-22 0,21 22 15,-21 0-15,0 0 16,0 42 0,0 0-16,0 0 0,0 0 15,0 1-15,-21-1 0,0 0 16,21 21-16,-21-21 0,21 1 0,0-1 16,0 21-16,0-21 0,0 0 0,0 1 15,42 20 1,-21-42-16,22 0 0,-22 21 0,21-21 15,-21 0-15,64 0 16,-64 0-16,22-21 0,-22 0 0,21 0 16,-21-1-16,22 1 0,-22-21 15,0 21-15,21-22 0,-21-20 0,1 21 16,-1-22-16,21 1 0,-21-1 0,0 22 16,1-22-16,-22 22 0,21 0 15,-21-1-15,21 1 0,-21 21 0,0 0 16,-21 42 15,0 0-31,-1 21 0,1 1 16,0-1-16,0 0 0,0 1 15,0-1-15,-1 0 0,1 1 0,0-1 16,21 0-16,0 1 0,-21-1 16,21 0-16,0-21 0,0 22 0,0-22 15,0 0-15,0 0 0,0 0 16,21 1-16,0-1 0,0-21 15,1 0-15,-1 0 0,0 0 0,42 0 16,-41 0-16,-1-21 0,21 21 16,-21-22-16,0 1 0,22-42 15,-22 42-15,0-1 0,0 1 0,0 0 16,-21 0-16,-21 42 47,0 0-47,21 0 0,-21 1 15,0-1-15,21 0 0,0 0 0,0 0 16,0 0-16,0 1 16,0-1-16,21-21 0,0 0 15,0 0-15,0 0 0,22 0 16,20 0-16,-42 0 0,22 0 16,-22-21-16,21 21 0,-21-22 15,1 1-15,-1-21 0,21 21 16,-21 0-16,0-22 0,1 22 0,-22 0 15,21 0-15,-21 0 0,0-1 0,0 1 16,-21 42 0,-1 1-1,1-1-15,21 0 0,-21 0 16,0 21-16,0-20 0,0 20 0,-1 0 16,1-21-16,0 22 0,0-1 0,0 0 15,0 1-15,-1 20 16,-20 43-16,21-64 0,0 22 15,0-22-15,21 22 0,-22-1 0,1-20 16,0 62-16,21-62 0,0-1 16,0 43-16,0-43 15,0-21-15,-21 22 0,21-22 16,0 0-16,-21 0 0,0 0 16,-1-21-16,1 0 15,0 0-15,0-21 0,0 21 16,0-21-16,-1 0 0,22 0 15,-21-1-15,21 1 0,0 0 16,-21-21-16,21 21 0,0-1 0,0-20 16</inkml:trace>
  <inkml:trace contextRef="#ctx0" brushRef="#br1" timeOffset="-179721.02">19643 16023 0,'127'-21'31,"-106"21"-31,21-21 0,0 21 0,-20 0 16,20 0-16,0 0 0,1 0 0,-22-21 15,21 21-15,-21 0 16,22 0-16,-22 0 0,0 0 0,0 0 15,0-21-15,-21-1 16,-21 1-16,0 21 16,0-21-16,0 21 0,-22-21 0</inkml:trace>
  <inkml:trace contextRef="#ctx0" brushRef="#br1" timeOffset="-179524.88">19516 15769 0,'-22'21'16,"44"-42"-16,-65 64 0,43-22 16,0 0-16,0 0 15,-21-21 17,0 0-17,0-21-15,0 0 16,-1 21-16</inkml:trace>
  <inkml:trace contextRef="#ctx0" brushRef="#br1" timeOffset="-179327.84">18542 15600 0,'0'0'0,"-21"21"31,0 0-31,-1-21 15,22 21-15,-21-21 16,21 22-16,0-1 16,0 0-1</inkml:trace>
  <inkml:trace contextRef="#ctx0" brushRef="#br1" timeOffset="-176411.84">16129 17103 0,'-42'63'31,"42"-42"-31,42-21 31,-21 0-31,0 0 0,22 0 16,-1-21-16,0 21 0,1-21 15,-1 0-15,0 21 0,-21-21 0,22 0 16,-22 21-16,0-22 0,0 1 16,-21 0-16,21 21 0,-21-21 0,-21 21 31,0 0-31,0 0 16,21 21-16,-21 0 0,0 0 15,-1 22-15,1-22 0,21 21 16,-21 1-16,0-22 0,21 21 0,-21 0 15,0 1-15,21-1 0,0 0 16,-22 1-16,1-1 0,21 0 0,-21-20 16,21 20-16,0 0 0,0-21 15,0 1-15,0-1 0,-21 0 0,21 0 16,-21-21 0,0 0-16,-1 0 0,1 0 0,21-21 15,-21 21-15,0-21 0,0 0 16,0-22-16,-1 22 0,1-21 0,0 21 15,0-22-15,0 22 0,21 0 16,-21 0-16,21 0 0,0-1 16,0 44 15,0-1-31,0 21 0,0-21 16,0 0-16,0 1 0,0 20 0,0-21 15,0 0-15,21 0 0,0 1 16,0-1-16,0 0 0,22 0 0,-22-21 15,21 0-15,0 21 0,1-21 16,-1 0-16,0 0 0,22 0 0,-1-21 16,-20 0-16,20 0 15,-20 0-15,20-1 0,-21 1 0,1-21 0,-1 0 16,-21 20-16,0-20 16,1 0-16,-1-1 0,-21 22 0,21-21 15,-21 21-15,0 0 0,-21 21 31,0 0-31,-1 0 0,1 21 0,-21 0 16,21 0-16,0 0 0,-1 0 16,-20 22-16,42-22 0,-21 21 0,21-21 15,0 1-15,0 20 0,0-21 16,0 0-16,0 0 0,21 1 0,0-22 16,22 21-16,-22-21 15,21 0-15,-21 0 0,22 0 0,-1 0 16,0 0-16,22-21 15,-22-1-15,22 1 0,-22 0 0,21-21 0,-20 21 16,-1-22-16,0 22 0,-20-21 16,-1 21-16,0-1 0,0 1 0,-21 0 15,0 0-15,-21 21 16,0 0-16,0 21 0,-1-21 16,1 21-16,0 0 0,0 1 15,0-1-15,21 21 0,-21-21 0,21 0 16,0 1-16,0-1 0,0 21 15,0-21-15,21 0 0,0 1 0,0-1 16,-21 0-16,21-21 0,0 21 16,-21 0-16,0 0 15,-21-21 1,0 0-16,0 0 16,0-21-16,0 21 0,-1-21 0,1 21 15,0-21-15,0 21 0,0 0 16,0 0-16,-1 0 0,22 21 31,0 0-31,0 0 16,22-21-16,-1 22 15,0-22-15,0 0 0,21 0 16,-20 0-16,20 0 0,0 0 16,1 0-16,-1 0 0,0-22 0,1 22 15,-1-21-15,0 0 0,1 0 16,20-21-16,-21-1 0,-20 22 15,20-21-15,-21-1 0,0 1 16,0 0-16,1-22 0,-1 22 16,0 0-16,0-1 0,-21 1 0,21 0 15,-21 20-15,21 1 0,-21 0 0,0 0 16,0 0-16,0 42 16,0 0-16,0 0 15,-21 22-15,0-22 0,21 21 16,-21-21-16,21 22 0,-21-1 15,21 0-15,0 1 0,0-22 16,0 21-16,0 0 0,0-20 0,0 20 16,0-21-16,0 0 0,21 0 15,-21 1-15,21-1 0,0-21 0,0 0 16,1 0-16,-1 0 16,0 0-16,0-21 0,0 21 15,0-22-15,1 1 0,-22 0 16,0 0-16,21 0 0,-21 0 0,0-1 15,0 1-15,0 0 0,0 0 16,0 42 0,0 0-1,-21 0-15,21 1 16,0-1-16,0 0 0,0 0 0,0 21 16,0-20-16,0-1 15,0 0-15,21 0 0,0-21 16,21 21-16,-21-21 0,1 0 15,20 0-15,0 0 0,1 0 0,-22 0 16,21-21-16,-21 0 0,0 0 16,1 0-16,-1-1 0,0 1 0,-21 0 15,0-21-15,21 21 16,-21-1-16,0 1 0,0 0 16,-21 42-1,21 0-15,0 1 16,-21-1-16,0 0 0,21 0 15,-22 0-15,22 0 0,-21-21 0,21 22 16,0-1-16,0 0 0,0 0 16,21-21 15,1-21-31,-1 0 0,0 0 16,0-1-16,-21 1 15,21 0-15,0 0 0,1 0 0,-1 0 16,0-1-16,0 22 0,0-21 15,0 21-15,-21-21 0,0 42 32,0 0-32,0 1 0,0-1 15,0 0-15,0 0 16,0 0-16,0 0 0,22 1 0,-1-1 16,0 0-16,0 0 0,21 0 15,-20 0-15,20 1 0,0-22 0,1 21 16,-1 0-16,106-21 15,-106 0-15,1 0 16,-1 0-16,-21 0 0,22-21 16,-22 0-16,21-1 0,-21 1 0,0-21 15,1 21-15,-1-22 0,-21 22 16,0-21-16,0 0 0,0-1 0,0 22 16,0 0-16,0 0 0,-21 0 15,-1 21-15,-20 0 0,21 0 0,0 0 16,-22 0-16,1 0 0,21 21 15,-21 21-15,20-21 0,1 0 16,0 22-16,0-22 0,0 0 0,21 21 16,0-20-16,0-1 0,0 0 15,0 0-15,0 0 0,42-21 16,-21 21-16,0-21 0,1 0 16,-1 0-16,0 0 0,21-21 15,-21 0-15,1 0 0,-1 0 16,0 0-16,0-1 0,0 1 15,-21 0-15,0 0 0,21 0 0,-21 0 16,0-1-16,22 1 0,-22 0 16,0 0-16,0 42 31,-22 0-31,1 22 16,21-22-16,0 0 0,0 21 15,-21-21-15,0 22 0,21-22 16,-21 21-16,0 1 0,21-1 15,-22 0-15,1 1 0,0-1 0,21 0 16,-21 1-16,0-1 0,0 0 16,-1 22-16,1-22 0,21 0 0,-21 22 15,0-22-15,21 22 0,-21-1 16,21-20-16,0-1 0,0 21 0,0-20 16,0-1-16,0 0 0,0 1 15,0-1-15,0 0 0,0 1 0,0-22 16,21-21-16,0 0 15,0 0-15,-42 0 47,0 0-47,0 0 0,0 0 16,21-21-16,-43-22 0,22 1 16,0 0-16,0-22 0,0 22 0,21-22 15,0-20 1,0 20-16,0 22 0,0-22 0,21 22 15,0 0-15,0-1 0,0 1 16,22 0-16,-22-1 0,21 1 16,0-21-16,1 20 0,-1 1 0,0 0 15,1-1-15,20 1 0,-20 0 16,-1-1-16,0 1 0,1 21 0,-1-22 16,-21 1-16,21 21 0,-42-21 15,0 20-15,0-20 0</inkml:trace>
  <inkml:trace contextRef="#ctx0" brushRef="#br1" timeOffset="-176158.83">19008 17018 0,'-22'0'32,"1"0"-32,0 0 15,21 21-15,-21-21 32,0 0-32,0 0 0,-1 0 15</inkml:trace>
  <inkml:trace contextRef="#ctx0" brushRef="#br1" timeOffset="-175895.96">17949 17314 0,'85'0'32,"-64"0"-32,0 0 15,22 0-15,-22 0 0,21-21 0,-21 21 0,22 0 16,-1 0-16,-21 0 0,21 0 16,-20 0-16,20 0 0,-21 0 15,21 0-15,1 0 0,-22-21 0,21 21 16,22 0-16</inkml:trace>
  <inkml:trace contextRef="#ctx0" brushRef="#br1" timeOffset="-175627.89">20383 17653 0,'-21'0'31,"0"0"-15,0 0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3:09:25.7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10901 8509 0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3:00:04.6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2709 0,'0'22'78</inkml:trace>
  <inkml:trace contextRef="#ctx0" brushRef="#br0" timeOffset="1197.2">1376 635 0,'0'0'0,"0"-21"0,21 0 0,-21 0 16,0-1-16,0 1 0,0 0 0,0 0 16,0 0-16,0 0 15,0-1-15,0 44 31,0-1-31,0 21 16,0 0-16,-21-20 0,0 41 0,-1-21 16,1 22-16,0-1 15,0-20-15,0 20 0,0 1 0,-1-1 16,1 1-16,-21 42 16,21-64-16,0 0 0,-1 22 15,1-43-15,21 0 0,0 0 16,0 0-1,0-42 1,0-21 0,0 21-16,0-22 0,21 22 15,1-42-15,-1 20 0,21-20 16,-21-1-16,0 1 0,1-1 0,20 1 16,-21-1-16,0 1 15,0 21-15,1-22 0,-1 22 0,0-1 16,0 22-16,-21 0 0,21 0 15,-21 0-15,21 21 16,1 21 0,-22 0-16,0 21 0,21-20 15,-21 20-15,0 0 0,0 22 0,0-22 16,0 22-16,0-1 16,0-21-16,0 22 0,0-22 0,0 22 15,0-22-15,0 0 0,0 22 16,0-22-16,0-21 0,0 1 15,21-1-15,-21 0 0,0 0 16,0-42 31,0 0-31,0 0-16,0-1 0,-21 1 0</inkml:trace>
  <inkml:trace contextRef="#ctx0" brushRef="#br0" timeOffset="1397.25">1164 1143 0,'0'0'0,"-21"21"15,21 0 1,21-21 0,21 0-1,-20 0-15,-1 0 16,21-21-16,-21 21 0,22-21 15,-1 21-15,-21 0 0,0-21 0,22 21 16,-22-21-16,0 21 0,0 0 16,21-21-16,-20 21 0</inkml:trace>
  <inkml:trace contextRef="#ctx0" brushRef="#br0" timeOffset="2089.96">2180 1164 0,'0'0'0,"85"-42"31,-85 21-31,0 0 0,0-1 0,21 1 16,-21 0-16,0 0 0,0 0 15,0 0-15,0-1 0,0 1 0,0 0 16,-21 0-16,0 0 0,-1 21 15,1 0-15,0 0 0,0 0 16,0 0-16,0 21 0,-64 42 16,64-20-16,0-22 15,-1 21-15,-20 1 0,21-1 16,-21 21-16,20-20 16,22-1-16,0-21 0,-21 22 0,21-22 15,0 0-15,0 0 0,0 0 16,0 0-16,0 1 0,21-22 15,1 0-15,-1 21 16,0-21-16,21 0 0,-21 0 16,22-21-16,-22-1 0,21 1 15,-21 0-15,22 0 0,-1-21 16,0-1-16,1 1 0,-22 0 16,21-1-16,1-20 0,-1-1 15,0 1-15,-21-1 0,1 1 0,-1-1 16,0 1-16,0 20 0,-21-20 15,0 21-15,0-1 0,0 1 0,0 21 16,0-22-16,0 22 16,-21 21-16,0 0 15,0 0-15,-1 21 0,22 22 16,-21-22-16,0 21 0,0 1 16,21-1-16,-21 21 0,21 1 0,-21-1 15,21 1-15,0-1 16,0 1-16,0-22 0,0 22 0,0-22 15,0 0-15,0 1 0,0-1 16,0-21-16,0 22 0,0-22 0,0 0 16,0 0-16,21 0 0,0 0 15,0-21 1,0 0-16,0 0 0,1 0 16,-1 0-16,0-21 15,0 0-15,0 0 0</inkml:trace>
  <inkml:trace contextRef="#ctx0" brushRef="#br0" timeOffset="2580.96">2879 1143 0,'-22'-21'15,"22"0"1,0 0-1,0-1-15,22 1 16,-1 21-16,0 0 16,0 0-16,0 0 15,0 0-15,1 21 16,-1 1-16,0-1 0,0 0 16,-21 0-16,21 0 0,-21 22 15,21-22-15,-21 21 0,0-21 0,0 0 16,0 1-16,0 20 0,0-21 15,0 0-15,0 0 0,0 1 16,0-44 31,0 1-47,22 0 0,-22-21 0,21 21 16,0-1-16,-21-20 15,0 0-15,21-1 0,0 1 0,0 21 16,-21-21-16,22-1 0,-1 22 15,-21 0-15,0 0 0,21 0 0,0-1 16,-21 1 0,21 21 15,-21 21-15,0 1-16,0-1 15</inkml:trace>
  <inkml:trace contextRef="#ctx0" brushRef="#br0" timeOffset="3201.69">3746 1270 0,'0'0'0,"22"0"15,-1-21-15,-21 0 0,21 0 16,-21-22-16,21 22 15,-21 0-15,0 0 0,0-22 0,0 22 16,0-21-16,0 21 0,0-22 16,0 22-16,0 0 0,0 0 15,-21 21-15,0 0 16,0 0-16,-1 0 0,1 0 16,-21 21-16,21-21 0,0 42 0,-22-20 15,22 20-15,-21-21 0,21 21 16,-22 1-16,22-1 0,0 0 0,0 1 15,0-1-15,21-21 0,0 22 16,0-22-16,0 0 0,0 21 0,0-21 16,0 1-16,21-1 15,0-21-15,0 21 0,0-21 16,0 0-16,1 0 0,20 0 16,-21 0-16,0-21 0,22 0 15,41-43-15,-41 43 16,-22-21-16,21 20 0,-21-20 15,0 0-15,1-1 0,-1 22 16,-21-21-16,0 0 0,21 20 0,-21 1 16,0 0-16,0 0 0,-21 42 31,21 0-15,0 22-16,-21-22 0,-1 0 0,22 21 15,-21 1-15,21-22 0,0 21 16,0-21-16,0 0 0,0 43 15,0-43-15,0 0 0,0 0 16,0 1-16,0-1 16,21-21-16,1 0 0,-1 0 15,0 0-15,0 0 0,0 0 16,0 0-16,1 0 0,-1-21 0,0-1 16,21 1-16,-21 0 0,1 0 15</inkml:trace>
  <inkml:trace contextRef="#ctx0" brushRef="#br0" timeOffset="3690.6">4297 1122 0,'0'0'0,"0"-42"32,0 63-1,0 0-31,0 0 16,-21 0-16,21 0 15,0 1-15,0-1 0,0 0 0,0 0 16,0 0-16,0 0 0,0 1 15,0-1-15,-22 0 0,22 0 0,0 0 16,0 0-16,0 1 16,0-44 31,0 1-47,0 0 0,0 0 15,0 0-15,0 0 0,0-22 16,0 22-16,0-21 0,22 21 15,-1-22-15,0 22 0,0-21 0,0 21 16,0-22-16,1 22 0,20 0 16,-21 0-16,21 21 0,1 0 0,-22 0 15,21 0-15,1 0 0,-1 21 16,-21 0-16,0 0 0,22 22 0,-43-22 16,21 21-16,-21-21 0,0 22 15,0-1-15,0-21 0,0 21 0,0-20 16,0-1-16,0 21 0,-21-21 15,21 0-15,-22 1 0,1-1 0,21 0 16,-21-21-16,21 21 0,-21-21 16,21-21 15,21 0-31,0 0 16,0-22-16</inkml:trace>
  <inkml:trace contextRef="#ctx0" brushRef="#br0" timeOffset="3993.21">5249 677 0,'0'0'0,"0"-21"0,-21 42 31,21 1-15,-21-1-16,21 21 0,0 0 0,-21 1 15,21-1-15,-21 22 0,-1-22 16,22 0-16,0 22 0,-21-22 0,21 0 16,-21 1-16,21-22 0,-21 21 0,21-21 15,0 22-15,0-22 0,0 21 16,0-21 0,0 1-16,21-22 15,0 0-15,0 0 0,1 0 0,-1 0 16,0-22-16,0 1 15,0 21-15,0-21 0,1 0 0</inkml:trace>
  <inkml:trace contextRef="#ctx0" brushRef="#br0" timeOffset="4245.5">4974 995 0,'0'0'0,"0"21"31,21-21-31,0 0 16,22 0-16,-22 0 0,21 0 0,-21 0 15,22 0-15,-22-21 0,21 21 16,-21 0-16,1 0 0,-1-21 0,0 21 16,0 0-16,0 0 15</inkml:trace>
  <inkml:trace contextRef="#ctx0" brushRef="#br0" timeOffset="5123">5990 1207 0,'21'0'31,"0"0"-31,1 0 16,-1-22-16,-21 1 0,21 21 15,-21-21-15,21 0 0,-21 0 16,0 0-16,0-1 0,0 1 0,0 0 16,0 0-16,0 0 0,-21 0 15,0-1-15,-22 1 0,22 21 16,-42 0-16,20 0 0,1 0 15,0 21-15,-1 1 0,1-1 16,-21 0-16,20 21 0,1 1 0,0-1 16,-1 0-16,22 1 0,-21-22 15,21 21-15,-1 0 0,1 1 16,0-22-16,21 21 0,0-21 16,0 1-16,0-1 0,0 0 0,0 0 15,0 0-15,21-21 0,0 0 0,1 0 16,20 0-16,-21 0 0,64 0 15,-64 0-15,21-21 0,1 21 16,-1-21-16,0 0 0,1 0 16,-22-1-16,21-20 0,-21 21 0,43-43 15,-43 22-15,0 0 16,0 21-16,0-22 0,-21 22 0,22 0 16,-22 0-16,0 0 15,0-1-15,0 44 31,-22 20-31,22-21 16,-21 0-16,21 22 0,-21-22 16,21 21-16,0-21 0,0 22 0,0-22 15,-21 0-15,21 0 0,0 0 16,0 0-16,0 1 0,0-1 16,0 0-16,21-21 0,0 0 15,0 0-15,1 0 0,20 0 16,0 0-16,-21-21 0,22 0 0,-1-1 15,22 1-15,-22 0 16</inkml:trace>
  <inkml:trace contextRef="#ctx0" brushRef="#br0" timeOffset="5912.92">6921 1122 0,'0'0'0,"22"-21"0,-1 0 16,-21-22-16,0 22 0,0 0 0,0-21 15,0-1-15,0 22 16,-21 0-16,-1 0 0,1 21 15,0 0-15,0 0 0,0 0 16,0 0-16,-22 21 0,22 0 0,-21 0 16,21 0-16,-22 22 0,22-22 15,-21 21-15,21 1 0,-22-1 16,22-21-16,0 21 0,0 1 16,0-22-16,-1 21 0,22-21 0,0 1 15,0-1-15,0 0 0,0 0 0,0 0 16,22-21-16,-1 0 15,0 0-15,0 0 0,21 0 0,-20 0 16,20 0-16,0-21 0,1 0 16,-1 0-16,0 0 0,1-22 0,-1 22 15,-21 0-15,21-21 0,-20 20 16,-1-20-16,0 21 0,-21 0 0,0-22 16,21 43-16,-21-21 15,0 0-15,0 42 31,0 0-15,0 1-16,-21 20 0,21-21 16,0 21-16,0 1 0,-21-1 0,21-21 15,-21 22-15,21-1 0,0 21 0,0-20 16,0 20-16,-22-20 0,22 20 16,0 1-16,0 20 0,0-20 0,0-1 15,0 1-15,0-1 0,0 22 16,0-22-16,0 1 0,0-1 0,0 22 15,22-21-15,-22-1 0,0 1 0,0-1 16,0 1-16,0-22 16,21 0-16,-21 22 0,0-43 0,0 21 15,0 1-15,0-22 0,0 0 0,0 21 16,0-21-16,0 1 16,-21-22-16,-1 21 0,1-21 15,0 0-15,0 0 0,0 0 0,0-21 16,-22-1-16,22 1 0,-21 0 15,21 0-15,-22-21 0,1-1 0,21 1 16,-22-22-16,22 1 0,0-1 16,0-20-16,0-1 0,0 22 0,21-22 15,-22 0-15,22 1 0,0-1 0,0 21 16,0-20-16,0 20 16,0 1-16,0-1 0,22 1 0,-1 20 15,0 1-15,0 0 0,0-1 16,0 22-16,1 0 0,20-21 0,-21 21 15,0-1-15,0 1 0,1 0 16,-1 0-16,0 0 0,0 21 0,0-21 16,-21-1-16,21 1 0,1 0 15,-1 21-15,0-21 0</inkml:trace>
  <inkml:trace contextRef="#ctx0" brushRef="#br0" timeOffset="6708.68">7239 1080 0,'21'0'47,"0"0"-47,-21-22 0,21 22 16,1-21-16,-1 0 0,0 0 0,0 0 15,-21 0-15,21-1 16,0-20-16,1 21 0,-22 0 0,0-22 16,0 22-16,0 0 0,0 0 15,0 0 1,-22 42 0,1 0-16,0 0 15,21 0-15,-21 1 0,0 20 16,21 0-16,-21-21 0,21 22 0,0-1 15,-22-21-15,22 22 0,-21-22 16,21 21-16,0-21 0,0 0 0,0 1 16,0-1-16,0 0 0,0 0 15,0 0-15,0 0 16,21-21-16,1 0 16,-1 0-16,0 0 0,0 0 15,0 0-15,22 0 0,-22-21 0,21 0 16,-21 0-16,22 0 0,-1 0 15,21-1-15,-20-20 0,-1 0 0,22-1 16,-22 1-16,0 0 0,1-1 16,-22 1-16,21 21 0,-21-21 0,0 20 15,-21 1-15,0 0 16,0 0-16,-21 21 16,0 0-1,0 21-15,0 0 0,0 0 16,-1 1-16,1-1 0,0 0 15,0 21-15,21-21 0,0 1 0,0 20 16,0-21-16,0 0 0,0 0 16,0 1-16,21 20 0,0-21 15,0 0-15,-21 0 0,22 1 16,-1-1-16,0 0 0,-21 0 16,-21-21 15,0 0-31,-1 0 0,1 0 15,0 0-15,0 0 16,0 0-16,0 0 0,-1 0 16,1 0-1,21 21 1</inkml:trace>
  <inkml:trace contextRef="#ctx0" brushRef="#br0" timeOffset="7541.68">9334 529 0,'0'0'0,"64"-127"31,-43 106-31,0-21 0,0 21 0,-21-22 16,22 22-16,-1-21 0,-21 21 16,0-1-16,21 1 0,-21 0 15,21 0-15,-21 0 16,0 42-16,0 0 15,-21 0-15,0 22 0,0 20 16,-1 1-16,1-1 0,-21 1 0,21 20 16,-22-20-16,1 20 0,-64 107 15,64-106-15,0-1 0,-1 1 16,1-22-16,0 22 0,-43 42 16,64-63-16,-22-1 15,22-21-15,0 22 0,0-22 16,0 1-16,-22 20 0,43-42 15,-21 0-15,21 1 0,0-1 0,0-42 32,21-1-32,1-20 15,-1 21-15,0-21 0</inkml:trace>
  <inkml:trace contextRef="#ctx0" brushRef="#br0" timeOffset="8261.41">9885 677 0,'0'0'0,"21"-21"0,-21 42 47,0 1-47,-21-1 0,0 0 0,-1 0 16,1 21-16,21 1 0,-21-1 15,0 0-15,0 1 0,0-1 0,21 0 16,-22-20-16,1 20 0,0 0 16,0-21-16,21 43 15,0-43-15,0 0 0,0 0 16,21-21 0,0 0-16,0-21 0,1 0 15,20 0-15,-21 0 0,21 0 16,1-22-16,-22 1 0,21 0 0,1-1 15,-1 1-15,-21 0 0,43-22 16,-22 43-16,-21 0 0,-21 0 16,21-1-16,0 22 15,-21 22 1,0-1-16,0 21 0,0-21 16,0 22-16,0-1 0,0 0 15,0 1-15,0-1 0,0 0 16,0-21-16,0 22 0,22-22 0,-22 21 15,21-21-15,0 1 0,0-1 0,-21 0 16,21-21-16,0 0 0,1 0 16,20 0-16,-21 0 0,21 0 0,1 0 15,-1-21-15,0 0 0,22-1 16,-22 1-16,22-21 0,-1 0 0,-20-1 16,20 1-16,-21 0 0,1-22 15,-22 22-15,21-22 0,-21 22 0,-21-22 16,0 22-16,0 21 0,0-21 15,0 20-15,-21-20 0,-42 21 16,42 21-16,-22-21 0,-41 21 16,41 0-16,1 21 15,0 0-15,-1 0 0,1 0 0,21 1 16,0-1-16,-1 0 0,1 0 16,0 21-16,21-20 0,0-1 15,0 0-15,0 0 0,21 0 16,0-21-16,22 0 0,-1 0 15,0 0-15,1-21 0,20 0 16,1 0-16,-1 0 0,-20-1 0</inkml:trace>
  <inkml:trace contextRef="#ctx0" brushRef="#br0" timeOffset="8768.7">11620 381 0,'0'0'0,"22"-21"0,-22-21 15,0 20-15,0 1 0,0 0 16,-22 21-1,1 0 1,0 42-16,21-20 0,-21 20 16,0 0-16,21 1 0,-21-1 0,-22 43 15,43-22-15,-42 43 16,42-43-16,0 1 0,-21-22 16,21 22-16,-21-22 0,21 0 15,-22 1-15,22-22 0,0 21 16,0-21-16,0 1 0,0-1 0,0 0 15,0-42 17,0 0-32,0-1 0,0 1 15,0 0-15,22-21 0,-1-1 0,0 1 16,0 0-16,-21-1 0,21 1 16,0 0-16,1-1 0,-1 22 0,0 0 15,0 0-15,0 0 0,0 0 16,1 21-16,-1 0 0,0 0 0,0 0 15,0 0-15,0 21 0,1 0 0,-1 0 16,0 0-16,0 22 16,-21-22-16,21 21 0,-21 0 0,0 1 15,0-22-15,0 21 0,0-21 16,0 22-16,-21-22 0,0 0 0,0 0 16,21 0-16,0 1 0,0-1 15,-21-21-15,21 21 0,21-42 47,0 0-47,0-1 16,0 1-16</inkml:trace>
  <inkml:trace contextRef="#ctx0" brushRef="#br0" timeOffset="9497.12">12171 847 0,'0'0'15,"21"-21"-15,0-1 0,-21 1 0,21 21 16,-42 21 15,0 1-31,0 20 16,21-21-16,-21 21 0,-1-20 0,1 20 15,21 0-15,0 1 0,-21-22 16,21 21-16,-21-21 0,21 22 0,0-22 16,0 0-16,0 0 0,0 0 15,21 0-15,0-21 0,0 0 16,1 0-16,20 0 0,0 0 0,1 0 15,-1 0-15,0-21 0,1 0 16,-1 0-16,-21 0 0,21-22 0,-20 22 16,-1-21-16,0 0 0,0 20 15,0-20-15,-21-21 16,0 41-16,0 1 0,0 0 0,0 0 16,0 0-16,0 42 46,0 21-46,0-21 0,0 22 0,0-1 0,-21 0 16,0 22-16,21-22 0,-21 22 16,21-1-16,0-20 0,-21 20 15,21 1-15,0-1 0,-22 22 16,22-22-16,0 22 0,0-22 0,0 1 16,0 21-16,-21-22 0,21 1 0,0-1 15,0 22-15,-21-22 0,21 1 16,-21-1-16,21 1 0,0-1 0,0 1 15,0-1-15,0 1 0,0-22 0,0 0 16,-21 1-16,21-1 0,-21 0 0,21 1 16,0-22-16,-22 21 0,1-21 15,0 1-15,0-1 0,0 0 16,0 0-16,-1-21 0,-20 0 16,21 0-16,-21 0 0,20-21 15,-20 0-15,21 0 0,0-1 0,-22-62 16,43 20-16,0 1 0,0-22 15,0 22-15,22-43 0,-22 21 16,42 0-16,-21 1 0,21-22 0,22-63 16,-22 84-16,1 0 0,-22 1 15,21-1-15,-21 21 0,43-63 16,-43 85-16,-21 0 0,21-1 16,0 1-16,0 0 15,-21 21-15,0-1 0,0 1 0,22 0 16,-22 0-16,21 0 0,-21 0 0,0-1 15,0 1-15,21 0 16</inkml:trace>
  <inkml:trace contextRef="#ctx0" brushRef="#br0" timeOffset="10238.34">14309 360 0,'42'0'16,"-21"0"0,0-21-16,22 0 0,-22-1 0,0 1 15,21 0-15,-21 0 0,1 0 16,20 0-16,-21-22 0,0 22 0,-21 0 15,0 0-15,0 0 16,0-1-16,-21 22 0,-21 0 16,-1 0-16,1 0 0,-21 22 0,-1-1 15,1 0-15,-22 0 0,21 0 16,1 0-16,21 1 0,-1 20 16,1-21-16,0 21 0,20-20 15,1 20-15,21 0 0,0-21 16,0 1-16,0-1 0,21 21 15,43 0-15,-43-20 0,21-1 16,1 0-16,-1 21 0,0-21 0,-20 1 16,20-1-16,-21 21 0,0-21 15,0 22-15,-21-22 0,0 21 0,0-21 16,0 22-16,-21-22 0,0 0 16,-21 0-16,-1 0 0,1 0 0,-21-21 15,20 0-15,1 0 0,-22 0 16,22 0-16,0 0 0,21 0 0,-22-21 15,22 0-15,-21 0 0,21-21 16,-1 20-16,1-20 0,21 21 16,0-21-16,-21 20 0,21-20 0,0 21 15,0 0-15,0 0 0,0-1 16,21 1 0,0 21-16,22 0 15,-22 0-15,0 0 0,21 0 0,1 0 16,-1 0-16,22 0 0,-22 0 0,21 0 15</inkml:trace>
  <inkml:trace contextRef="#ctx0" brushRef="#br0" timeOffset="10600.66">14605 783 0,'0'0'0,"21"0"31,0 0-31,0 0 15,-21-21-15,22 21 0,-1-21 16,0 0-16,21 0 0,1-22 16,-22 22-16,0 0 0,0 0 15,0 0-15,-21-1 0,0 1 16,-21 21 0,0 0-16,-21 0 15,20 0-15,-20 21 0,21 1 16,-21-1-16,-1 21 0,22-21 0,-21 22 15,-1-22-15,22 21 0,0 0 0,0 1 16,0-1-16,21-21 0,0 22 16,0-22-16,0 21 0,0-21 0,21 0 15,0 1-15,0-1 0,0 0 16,22-21-16,-22 0 0,21 0 0,1 0 16,-22 0-16,21-21 0,0 21 15,22-21-15,-22-22 0,1 22 0,20-21 16,1-1-16,-22 1 0</inkml:trace>
  <inkml:trace contextRef="#ctx0" brushRef="#br0" timeOffset="10876.62">15600 85 0,'0'0'16,"0"-64"-16,0 43 0,-21 21 31,-1 0-31,1 0 16,0 0-16,0 21 0,21 43 15,-21-1-15,0 1 0,21-1 16,-22 1-16,1 20 0,21-20 0,-21-22 16,0 22-16,21-1 0,-21 1 15,0-22-15,21 22 0,0-22 16,-22 0-16,22 1 0,-21-1 16,21-21-16,0 0 0,0 22 15,0-22-15,21-21 16,1 0-16,-1 0 0,-21-21 15,21-1-15,0-20 0,21 21 0,-20-21 16</inkml:trace>
  <inkml:trace contextRef="#ctx0" brushRef="#br0" timeOffset="11261.85">15684 656 0,'-21'21'15,"21"1"-15,0-1 16,-21-21-16,21 21 0,0 0 15,21-21 1,0 0 0,1 0-16,-1 0 15,0-21-15,0 0 0,21 21 16,-20-21-16,-1-1 0,0 1 0,-21 0 16,21 0-16,0 0 0,-21-22 15,0 22-15,-21 21 16,0 0-1,0 0-15,0 0 0,-1 21 0,-20 1 16,21-1-16,-21 0 16,20 21-16,1-21 0,0 1 0,0 20 15,0-21-15,21 0 0,0 22 16,0-22-16,0 21 0,0-21 0,0 0 16,0 22-16,21-22 0,0-21 15,0 0-15,22 0 0,-22 0 16,0 0-16,21 0 0,-21 0 0,22 0 15,-22-21-15,21 0 0,-21-1 16,1 1-16,20 0 0,-21 0 0</inkml:trace>
  <inkml:trace contextRef="#ctx0" brushRef="#br0" timeOffset="11732.7">16214 593 0,'0'0'16,"0"-21"-16,0-1 0,21 22 0,-21 22 31,0-1-16,0 0-15,0 0 0,0 0 0,-21 0 16,21 1-16,-22 20 0,1-21 16,21 0-16,0 22 0,-21-22 0,0 42 15,0-42-15,21 1 0,0 20 16,0-21-16,0 0 16,-21-21-16,21 21 0,0-42 31,0 0-16,0-21-15,0 21 0,21-1 16,-21-20-16,21 0 0,-21 21 16,21-22-16,0 1 0,0 0 0,1 20 15,-1-20-15,21 0 0,-21 21 16,22-1-16,-22-20 0,21 21 0,-21 21 16,22 0-16,-22 0 0,21 0 15,-21 0-15,22 63 16,-43-41-16,21-1 0,-21 21 15,0-21-15,0 22 0,0-22 0,0 0 16,0 21-16,0-21 0,0 22 16,0-22-16,0 0 0,-21 21 15,21-20-15,0-1 0,-22 0 0,1 0 16,21 0-16,-21-21 16,21-21 15,21 21-31,0-21 0,1 0 15</inkml:trace>
  <inkml:trace contextRef="#ctx0" brushRef="#br0" timeOffset="11984.71">17103 635 0,'0'0'0,"0"21"31,0 0-16,0 22-15,-22-22 0,1 0 16,0 21-16,21-20 0,-21 20 0,21 0 16,-21-21-16,0 22 0,21-22 0,-22 0 15,22 0-15,0 0 0,0 1 16,0-1-16,0-42 31,22-1-31,-22 1 16,21 0-16,0-21 15,0 21-15</inkml:trace>
  <inkml:trace contextRef="#ctx0" brushRef="#br0" timeOffset="12365.7">17187 169 0,'0'0'0,"-21"0"15,0 0-15,0 0 0,0 0 16,-1 0-16,1 22 0,0-1 0,0 0 15,0 0-15,21 0 0,-21 0 0,21 1 16,-22-1-16,22 0 0,0 0 16,0 0-16,0 0 0,43 1 15,-22-1-15,0-21 0,0 0 16,0 0-16,1 0 0,20 0 16,-21 0-16,21-21 0,-20-1 0,-1 22 15,21-42-15,-21 21 0,0 0 16,-21 0-16,0-22 0,0 1 0,0 21 15,0-22-15,0 22 0,-21 0 16,21 0-16,-21 0 0,-21 21 0,21 0 16,-22 0-16,22 0 0,-21 0 15,-1 21-15,22-21 0,-21 42 16,21-21-16,0 1 0,-1 20 16,1 0-16,0-21 0,0 43 15,21-22-15,0-21 0,0 22 16,0-22-16,0 0 0,21 0 0,0 0 15,0-21-15,1 22 0</inkml:trace>
  <inkml:trace contextRef="#ctx0" brushRef="#br0" timeOffset="12809.82">17611 593 0,'0'-21'15,"-22"21"1,1 21-16,0 0 16,0 0-16,0 0 15,21 0-15,-21 22 0,-1-22 0,22 0 16,0 21-16,-21-20 16,21 20-16,-21-21 0,21 21 0,0-20 15,0 20-15,0-21 0,0 0 16,21 0-16,0 1 0,1-22 0,-1 21 15,21-21-15,-21 0 0,22 0 16,-22 0-16,21 0 0,-21-21 0,22-1 16,-22 1-16,21 0 0,-21 0 0,0-21 15,1 20-15,-1-20 0,0 0 16,0-1-16,-21 1 0,0 21 0,21-21 16,-21-1-16,0 1 0,0 21 15,0 0-15,0-1 0,0 1 0,0 0 16,-21 21 15,21 21-15,0 0-16,0 1 0,0-1 15,0 0-15,0 0 16,21 0 0</inkml:trace>
  <inkml:trace contextRef="#ctx0" brushRef="#br0" timeOffset="13565.65">18415 614 0,'-21'0'15,"0"0"1,-1 21 0,22 0-16,-21-21 0,21 21 15,-21 22 1,21-1-16,-21 0 0,21 1 15,-21-22-15,0 42 0,21-41 16,0-1-16,0 0 0,0 0 16,0 0-16,0 0 0,0 1 31,0-44-15,0 1-16,0 0 15,0 0-15,0 0 0,0 0 0,21-22 16,0 22-16,-21-21 0,0-1 15,21 22-15,0-21 0,0 21 0,1-22 16,-1 22-16,0-21 0,0 21 16,0 0-16,0-1 0,1 22 15,-1-21-15,21 21 0,-21 0 0,0 0 16,1 0-16,-1 0 0,0 0 16,0 21-16,0 1 0,-21-1 0,21 0 15,-21 0-15,22 0 0,-22 0 0,21 22 16,-21-22-16,0 0 0,0 21 15,0-20-15,0-1 0,0 21 0,0-21 16,0 0-16,0 1 16,0-1-16,0 0 0,0 0 15,0-42 32,0 0-47,0 0 16,0-22-16,0 22 0,0 0 0,0-21 15,0 20-15,21-20 0,0 0 16,21 21-16,-20-22 0,-1 22 0,21-21 16,0 21-16,1-1 0,-1 1 15,22 21-15,-22 0 0,0 0 0,22 0 16,-22 21-16,0 1 0,22 20 16,-43-21-16,-21 21 15,0-20-15,0 20 0,0 0 16,-21-21-16,0 22 0,0-1 0,-1-21 15,1 22-15,0-22 0,-21 21 0,21-21 16,-1 0-16,1 1 0,21-1 16,-21 0-16,0-21 15,21-21 17</inkml:trace>
  <inkml:trace contextRef="#ctx0" brushRef="#br0" timeOffset="14797.45">1460 2032 0,'0'0'0,"-21"0"0,0 0 15,0 0-15,0 0 47,42 0-16,0 0-31,0 0 16,0 21-16,22-21 0,-1 0 16,0 0-16,1 21 0,-1-21 0,0 22 15,22-22-15,-22 0 0,22 0 16,-1 0-16,22 0 0,-22 0 15,22 0-15,106 0 0,-86 0 16,1 0-16,0 0 0,0 0 16,0 0-16,0 0 0,21 0 0,0 0 15,0 0-15,0 0 0,0 0 16,0 0-16,0-22 0,21 22 0,-21 0 16,21 0-16,0 0 0,21-21 15,-20 21-15,-1 0 0,0 0 16,21-21-16,-21 21 0,22 0 0,-22 0 15,0-21-15,21 21 0,-20-21 0,-1 21 16,21 0-16,-21-21 0,0 21 16,-21 0-16,0 0 0,0-22 15,0 22-15,-21-21 0,0 21 0,0 0 16,-21 0-16,-1 0 0,-20 0 0,-1-21 16,-20 21-16,-1 0 0,-21 0 15,21 0-15,-20 0 0,-22-21 78</inkml:trace>
  <inkml:trace contextRef="#ctx0" brushRef="#br0" timeOffset="15876.84">10583 1947 0,'-42'-21'0,"84"42"0,-105-42 16,42 0-16,-22 21 0,22-21 15,-21 0-15,21 21 0,-1-21 0,-20 21 16,21 0-16,0 0 0,0-22 15,-1 22-15,1 0 0,0 0 0,0 0 16,0 0-16,0-21 0,-1 21 31,44 0 16,-1 0-47,0 0 0,0 0 0,0 0 16,22 0-16,-22 0 0,21 0 15,-21 0-15,22 0 0,-1 0 0,0 0 16,1 0-16,-1 0 0,0 0 16,22 0-16,-1 0 0,1 0 0,-1 0 15,1 0-15,20 0 0,-20 0 0,21 0 16,-1 0-16,-20 0 0,20 0 16,1 0-16,0 0 0,-1 0 15,22 0-15,0 0 0,-21 0 16,21 0-16,-1 0 0,1 0 0,0 0 15,0 0-15,0 0 0,0 0 0,-1 0 16,1 0-16,0 0 0,21 0 16,-21 0-16,0-21 0,0 21 0,-1 0 15,22 0-15,-21 0 16,21 0-16,0 0 0,0-21 0,0 21 16,0 0-16,-21 0 0,148 0 15,-106 0-15,-21 0 0,0 0 0,0 0 16,0 0-16,0 0 0,106 0 15,-127 0-15,21 0 0,0 0 16,-21 0-16,21 0 0,-21 0 16,21 0-16,-22 0 0,1 0 15,0 0-15,21 0 0,-21 0 0,233 0 16,-234 0-16,1 0 16,0 0-16,0 0 0,0 0 15,105 0-15,-105 21 0,-21-21 16,21 0-16,-22 0 0,1 0 15,63 0-15,-84 0 0,-22 0 16,0 0-16,1 0 0,-1 0 16,0 0-1,-20 0-15,-1 0 78,0 0-62</inkml:trace>
  <inkml:trace contextRef="#ctx0" brushRef="#br0" timeOffset="16012.8">19389 1778 0,'0'0'0,"21"0"31,0 0-16,0 0 1,-21 21 0</inkml:trace>
  <inkml:trace contextRef="#ctx0" brushRef="#br0" timeOffset="74349.78">635 3852 0,'0'0'0,"21"0"47,0 0 78</inkml:trace>
  <inkml:trace contextRef="#ctx0" brushRef="#br0" timeOffset="74853.88">762 3831 0,'0'-21'62,"0"0"-62,0 0 16,0 0-16,-21 21 15,21-22-15,0 1 16,0 0-16,0 0 0,0 0 31,-21 21-31,21 21 47,0 0-47,0 0 0,0 0 0,0 1 16,0-1-16,0 0 0,0 0 15,0 21-15,0 1 0,0-1 0,0 0 16,0 1-16,0 63 16,0-64-16,0 21 0,0-20 0,0-1 15,0 0-15,0-20 0,0 20 16,0-21-16,0 21 0,0-20 15,0-1-15,0 0 0,0 0 16,0 0-16,0 0 16,0-42 31,0 0-32,0 0-15,0 0 16,0 0-16,0-1 0</inkml:trace>
  <inkml:trace contextRef="#ctx0" brushRef="#br0" timeOffset="75613.22">1228 4191 0,'-22'0'31,"22"21"-15,-21-21-16,21 21 0,0 1 15,0-1 1,21-21 31,1-21-47,-1-1 15,-21 1-15,0 0 16,0 0-16,0 0 0,0 0 16,0-1-16,-21 22 47,-1 0-47,1 22 0,21-1 15,-21 0-15,21 0 0,-21-21 0,21 21 16,0 0-16,0 1 0,0-1 15,0 0 1,21-21 0,0 0-16,0 0 0,1 0 15,-1 0-15,0-21 0,-21 0 16,21 21 0,-21-22-16,0 1 0,0 0 15,0 0-15,0 0 16,0 0-16,-21 21 31,21 21-15,-21 0-16,0-21 0,21 21 15,-22-21-15,22 21 0,0 0 16,-21-21-16,21-21 62</inkml:trace>
  <inkml:trace contextRef="#ctx0" brushRef="#br0" timeOffset="76989.63">1968 3683 0,'0'-21'16,"0"0"-1,0 0 17,0-1-17,0 1-15,-21 21 16,21 21 46,0 1-62,0-1 0,0 0 16,0 0-16,0 0 0,0 0 0,0 1 16,0-1-16,0 21 0,0-21 15,0 22-15,0-1 0,0 0 0,0 1 16,0-1-16,0 0 16,0 1-16,0-1 0,0 21 0,0-20 15,0-1-15,0 0 0,0 1 16,0-22-16,0 21 0,0 1 0,0-22 15,0 21-15,0-21 0,0 0 16,0 1-16,0 20 0,0-21 16,0 0-16,0 0 0,0 1 15,0-44 32,0 1-31,0 0-16,0 0 0,0-21 0,0 20 15,0 1-15</inkml:trace>
  <inkml:trace contextRef="#ctx0" brushRef="#br0" timeOffset="77581.75">1990 3598 0,'-22'0'16,"1"0"-1,0 0-15,0 0 16,0 0 15,42 0 0,0 0-31,0 0 16,22 0-16,-22 0 16,0 0-16,21 0 0,-21 0 0,22 0 15,20-21-15,-20 21 0,-1 0 16,0 0-16,22-21 0,-22 21 0,0 0 16,1 0-16,-1 0 15,-21-21-15,22 21 0,20 0 16,-42 0-16,0 0 15,1 0-15,-22 21 79,-22-21-79,1 0 0,0 21 15</inkml:trace>
  <inkml:trace contextRef="#ctx0" brushRef="#br0" timeOffset="78118.3">2032 4149 0,'-21'21'15,"21"0"1,21-21 47,0 0-63,0 0 15,0-21-15,1 21 16,-1 0-16,21 0 0,-21-21 0,0 21 15,22-21-15,-22 21 0,0 0 16,21 0-16,-20-22 0,-1 22 0,0 0 16,0 0-16,0 0 0,0 0 15,1 0 1</inkml:trace>
  <inkml:trace contextRef="#ctx0" brushRef="#br0" timeOffset="78914.07">2498 4276 0,'0'0'0,"0"-21"16,0-1 0,0 1-1,0 0 1,0 0-16,21 0 15,0 0-15,0 21 0,0-22 16,0 1-16,1 21 16,-1 0-16,0-21 0,0 21 0,0 0 15,0 0-15,1 0 0,-1 0 16,0 0-16,0 0 0,0 0 0,0 21 16,1 0-16,-1 1 15,0-1-15,-21 21 0,0-21 16,21 0-16,0 1 0,-21 20 0,21-21 15,-21 21-15,0-20 0,0-1 16,0 21-16,0-21 0,0 0 0,0 22 16,0-22-16,-21 0 0,0 0 15,21 0-15,0 1 16,-21-22-16,0 0 16,21-22 15,0 1-31,0 0 0,0 0 0,0 0 15,0-22-15,0 22 0,0-21 16,0 0-16,0-1 0,0 22 0,0-21 16,21 21-16,0-22 15,0 22-15,0 0 0,-21-21 0,22 20 16,-1 22-16,0-21 0,-21 0 16,21 0-16,0 21 0,-21-21 0,21 21 15,1 0-15,-1 0 16,0 0-1,-21 21 1,0 0 0,0 0-1,21-21-15</inkml:trace>
  <inkml:trace contextRef="#ctx0" brushRef="#br0" timeOffset="79457.64">3365 4339 0,'0'0'15,"0"21"-15,0 1 0,-21-1 16,21 0 15,21-21-15,1 0-16,-1 0 15,21 0-15,-21-21 0,0 21 16,1-21-16,20 21 0,-21-22 16,21 1-16,-20 21 0,20-21 0,-21 0 15,21 0-15,-20 0 0,-1 21 16,0-22-16,0 1 0,-21 0 16,0 0-16,0 0 0,0 0 0,0-1 15,0 1-15,0 0 0,-21 21 16,0 0-16,0 0 0,-1 0 15,1 0-15,-21 0 0,21 0 0,0 21 16,-1 0-16,1 1 0,0-22 16,0 21-16,-21 21 0,42-21 0,-22 0 15,1 1-15,0 20 0,0-21 16,21 0-16,0 22 0,0-22 16,-21 0-16,21 21 0,0-21 0,0 1 15,0-1-15,0 0 0,0 0 16,0 0-16,0 0 0,0 1 0,21-22 15,0 21-15,0-21 0,0 21 16,22-21-16,-22 0 0,0 0 16,0 0-16,22 0 0,-22 0 15,21 0-15,-21 0 0,0 0 0,22 0 16,-22-21-16,21 21 0,-21-21 16,22 21-16,-22-22 0,0 1 15,21 0-15,-20 0 0</inkml:trace>
  <inkml:trace contextRef="#ctx0" brushRef="#br0" timeOffset="80057.69">4233 4318 0,'-21'0'16,"42"0"31,0 0-47,1 0 15,-1 0-15,0-21 0,0 0 16,0 21-16,0-21 0,1 21 16,-22-22-16,21 1 0,0 0 15,-21 0-15,0 0 0,0 0 16,0-1-16,0 1 0,0 0 15,0 0 1,-21 21-16,0 0 16,-1 0-16,1 0 15,0 0-15,0 21 0,0 0 16,21 0-16,-21-21 16,-1 22-16,22-1 0,-21 0 0,21 0 15,-21 21-15,0-20 0,21-1 16,0 0-16,0 0 0,0 0 0,0 0 15,-21 22-15,21-22 0,0 0 16,0 0-16,0 22 0,0-22 16,0 0-16,0 0 0,21 0 15,0-21-15,-21 21 16,21-21-16,0 0 0,1 0 0,-1 22 16,0-22-16,0 0 15,0 0-15,0 0 0,1 0 0,20 0 16,-21 0-16,0 0 0,22 0 0,-22-22 15,0 22-15,0-21 0,0 21 16,0-21-16,1 21 0,-1-21 0,0 21 16,-21-21-16,21 21 0,-21-21 15,21 21-15,0-22 0,-21 1 16,22 0-16,-1 21 0,-21-21 0</inkml:trace>
  <inkml:trace contextRef="#ctx0" brushRef="#br0" timeOffset="80681.63">5355 3768 0,'0'-43'16,"0"22"-16,0 0 31,-21 21 0,21 21-31,0 0 0,0 1 16,-21-1-16,21 0 0,0 21 16,0 1-16,0-1 0,0 0 0,0 1 15,-21 20-15,21 1 0,0-22 0,-22 21 16,22-20-16,0 20 0,0-20 16,0-1-16,0 0 0,0 1 0,0-22 15,0 0-15,0 0 0,0 0 16,0 22-16,0-22 0,22-21 15,-1 0 1,0 0-16,0 0 16,0-21-16,-21-1 15,21 1-15,-21 0 0,0 0 16,22 21-16,-22-21 0,0 0 0</inkml:trace>
  <inkml:trace contextRef="#ctx0" brushRef="#br0" timeOffset="82305.75">5143 4276 0,'22'0'31,"-1"0"-15,0 0-16,0 0 0,0-21 15,22 21-15,-22-22 0,21 22 0,-21-21 16,22 0-16,-1 0 0,0 21 16,-21-21-16,22 0 0,-1 21 0,0-22 15,-20 1-15,20 21 0,-21-21 16,0 0-16,0 21 0,1 0 0,-1-21 16,0 21-16,0 21 46,-21 0-46,0 0 16,0 0-16,0 1 0,0-1 16,0 21-16,0-21 0,-21 0 15,21 22-15,-21-22 0,21 21 0,-21-21 16,21 22-16,0-22 0,0 0 16,0 0-16,0 0 0,0 1 0,0-1 15,0 0-15,0 0 0,0 0 0,0 0 16,21-21-16,0 0 15,0 0-15,0 0 16,0 0-16,1 0 0,-1 0 0,0 0 16,0 0-16,0 0 0,0 0 15,1-21-15,-1 0 0,0 21 0,-21-21 16,21 0-16,0 0 0,-21-1 16,21 1-16,-21 0 0,0-42 15,0 41-15,0-20 0,0 21 0,0 0 16,-21 0-16,0-22 0,0 22 15,0 0-15,-22 0 0,22 21 0,0-21 16,0 21-16,-21 0 0,20 0 16,1 0-16,0 0 0,0 0 15,0 0-15,0 0 0,-1 0 16,22 21 0,22-21-16,-1 0 15,0 0-15,21 0 0,-21 0 16,22 0-16,-22 0 0,21 0 0,1 0 15,-1 0-15,0-21 0,1-1 16,-22 22-16,21-21 0,0 21 0,22-21 16,-22 21-16,-21-21 0,22 0 15,-1 21-15,-21 0 0,22-21 0,-22 21 16,0 0-16,0-22 16,-21 44 15,0-1-16,-21 0-15,0 0 0,21 0 16,0 0-16,-21 1 0,-1-1 16,22 21-16,-21-21 0,21 22 0,0-22 15,-21 21-15,21-21 0,-21 0 16,21 22-16,0-22 0,0 0 0,0 0 16,0 0-16,0 1 0,0-1 15,21 0-15,0 0 0,0-21 16,1 0-16,-1 0 0,0 0 15,0 0-15,0 0 16,0 0-16,1 0 0,-1 0 16,0 0-16,0-21 0,0 21 15,0-21-15,1 0 0,-22-1 16,0 1-16,21 0 0,-21-42 16,0 20-16,0 1 0,0 0 0,0 20 15,0-20-15,-43-21 16,43 41-16,-21 1 0,-21-21 15,0 42-15,20 0 0,1 0 16,0 0-16,0 0 0,0 0 0,0 0 16,-1 0-16,1 0 15,21 21 1,0 0-16,21-21 16,1 0-16,-1 0 15,21 21-15,-21-21 0,22 0 0,-22 0 16,21 0-16,-21 0 0,22 0 15,41-21-15,-41 21 0,-1-21 16,0 0-16,1 0 0,-1 0 16,0-1-16,22-20 0,-43 21 15,21 0-15,-21 0 0,-21-1 0,22 1 16,-1-21 0,-21 21-16,0 0 0,0-1 15,0 1 1,0 0-16,-21 21 15,-1 0 1,1 0 0,0 21-16,21 0 0,-21-21 0,21 22 15,0-1-15,0 0 0,0 0 16,-21 0-16,21 0 0,0 1 0,0 20 16,0-21-16,0 21 0,-21-20 15,21 20-15,0 0 0,0-21 0,0 22 16,0-1-16,0-21 0,0 22 15,0-1-15,0-21 0,0 0 0,0 22 16,0-22-16,0 0 0,0 0 16,0 0-16,0 22 0,0-22 15,0 0-15,21 0 16,0-21-16,0 0 16,0 0-16,0 0 15,1 0-15,-1 0 0,0 0 0,0 0 16,0-21-16,0 21 0,1-21 0,-1 0 15,0 21-15,0-22 0,0 22 16,0-21-16,1 0 16,-1 0-16,-21 0 15,0 0 1,0-1-16,21 22 0</inkml:trace>
  <inkml:trace contextRef="#ctx0" brushRef="#br0" timeOffset="83120.92">8953 4064 0,'-42'0'32,"21"0"-17,0-21-15,0 21 0,-22 0 0,22 0 16,0 0-16,-21 0 16,20 0-16,1 0 0,-21 0 0,21 0 15,-22 0-15,22 0 16,0 21-16,0-21 0,42 0 47,0 0-47,22 0 0,-1 0 0,0 0 15,22 0-15,-22 0 0,22 0 16,-1 0-16,1 0 0,-1 0 16,1-21-16,-1 21 0,1 0 15,-1-21-15,-21 21 0,22 0 0,-1 0 16,-20-21-16,-1 21 0,22-22 15,-22 22-15,0 0 0,1 0 0,-22 0 16,0-21-16,21 21 0,-21 0 0,1 0 16,-22-21 77</inkml:trace>
  <inkml:trace contextRef="#ctx0" brushRef="#br0" timeOffset="83889.83">9525 3683 0,'0'0'16,"-21"0"-16,21-21 15,-21 21-15,-1 0 16,22 21 31,0 0-47,0 0 15,0 1-15,0-1 0,22 0 16,-1-21-16,-21 21 0,21-21 16,0 21-16,21-21 0,-20 21 0,-1-21 15,21 22-15,0-22 0,-20 0 16,20 21-16,0-21 0,1 0 16,-1 0-16,-21 21 0,43-21 15,-43 0-15,0 0 0,21 0 16,-63 0 31,21 21-32,-21-21-15,0 0 0,0 0 16,-22 21-16,22 0 0,0-21 0,0 22 16,-22-22-16,22 21 0,0 0 15,-21-21-15,21 21 0,-22 0 16,22 0-16,-21 1 0,21-1 0,-1 0 15,1 0-15,-21 0 0,21 0 16,0 1-16,-1-1 0,1 0 0,0-21 16,0 21-16,0 0 0,0-21 15,21 21-15,-22-21 0,1 22 16,42-22 109,1 0-94,-22-22 16,0 1-31</inkml:trace>
  <inkml:trace contextRef="#ctx0" brushRef="#br1" timeOffset="97438.95">10858 3535 0,'-21'0'0,"21"-21"0,-21 21 16,0 0 109</inkml:trace>
  <inkml:trace contextRef="#ctx0" brushRef="#br1" timeOffset="98925.78">10837 3556 0</inkml:trace>
  <inkml:trace contextRef="#ctx0" brushRef="#br1" timeOffset="99809.9">10858 3471 0,'0'0'0,"0"-21"16,0 0-1,0 42 32,0 0-31,0 1-16,0-1 0,0 21 15,-21-21-15,0 0 0,21 22 0,0-22 16,-21 21-16,21 1 16,-21-22-16,21 21 0,0 0 0,-21 1 15,-1-1-15,1 43 0,0-64 16,21 21-16,-21 1 0,21-22 16,-21 0-16,21 21 15,0-21-15,0 1 0,0-44 47,0 1-47,0 0 0,0-21 0,0 21 16,0-22-16,0 1 0,0 21 15,0-22-15,21 22 0,-21-21 16,21 21-16,0 0 0,-21-1 16,21 22-1,-21-21-15,22 21 0,-1 0 16,-21 21-16,21 1 15,-21-1-15,21 0 16,0 21-16,-21-21 0,21 1 0,-21 20 16,0-21-16,22 0 0,-22 22 15,21-22-15,0 0 0,-21 0 0,21 0 16,21 0-16,-20-21 16,-1 22-16,0-22 0,0 0 0,21 0 15,-20 0-15,20-22 0,-21 1 16,21 21-16,-20-21 0,20-21 15,-21 21-15,0-1 0,0-20 0,1 0 16,-22-1-16,0 22 0,21-21 16,-21 0-16,0-1 0,0 1 0,0 0 15,0-22-15,0 22 0,0-1 0,-21 1 16,-1 21-16,1-21 0,0-1 16,0 22-16,-21-21 0,20 21 0,-20-1 15,0 22-15,-1 0 0,1 0 16,0 0-16,-22 0 0,22 0 0,21 22 15,-22-1-15,1 21 0,21-21 16,-21 22-16,20-22 0,22 21 16,0 0-16,0 22 0,0-22 15,0-21-15,0 22 0,22-22 16,-1 0-16,21 0 0,-21 0 0,0 1 16,22-1-16,-1-21 0,-21 0 15,22 21-15,-1-21 0,-21 0 16,21 0-16,-20 0 0,20 0 15,-21 0-15,0 0 0,0-21 16,1 0-16,-1 21 16,-21-22-1,21 1 1,0 21 0</inkml:trace>
  <inkml:trace contextRef="#ctx0" brushRef="#br1" timeOffset="100881.69">11642 3789 0,'0'-42'15,"-22"42"16,22 21-15,0 0 0,-21 0-16,21 0 0,0 0 0,-21 1 15,21-1-15,0 0 0,-21 0 0,21 21 16,0-20-16,0-1 0,0 21 16,0-21-16,0 0 0,0 1 0,0-1 15,0 0-15,0 0 16,21-21-16,0 0 0,0 21 0,1-21 15,-1 0-15,0 0 16,0 0-16,0-21 0,0 21 16,22-42-16,-22 21 0,0-1 15,0 1-15,0-21 0,1 21 16,-1-22-16,-21-20 0,0 42 16,0 0-16,0-22 0,0 22 0,0 0 15,-21 0-15,21-22 16,-43 43-16,22-21 0,0 0 0,0 21 15,-22 0-15,22 0 0,0 0 16,-21 0-16,21 0 0,-1 21 0,1 0 16,0 1-16,-21-1 0,42 0 0,-21 0 15,-1 0-15,22 22 0,0-22 16,0 21-16,0-21 0,0 22 0,0-22 16,0 0-16,0 21 0,22-21 15,-1 1-15,0-22 0,0 21 0,0-21 16,0 0-16,1 0 0,20 0 0,-21 0 15,0 0-15,22 0 0,-22 0 16,0-21-16,21-1 0,-21 1 0,22 0 16,-22-21-16,21 21 0,-21-1 15,1-20-15,20 21 0,-21-21 0,0 20 16,22 1-16,-22 0 0,0 21 0,-21-21 16,21 21-1,0 0-15,-21 21 31,0 0-31,0 0 16,0 1-16,0-1 0,0 0 0,0 0 16,0 0-16,0 22 0,0-22 15,0 0-15,0 0 0,0 0 0,0 0 16,0 1-16,-21-1 0,21 0 16,0 0-16,0-42 62,0 0-62,0 0 0,0-22 16,0 22-16,0 0 0,21-21 0,0 20 15,1 1-15,-22 0 0,21-21 0,21 21 16,-21-1-16,0 1 0,1 21 16,20-21-16,21 0 0,-41 21 15,-1 0-15,0 0 0,0 0 16,0 0-16,0 0 0,1 21 15,-22 0-15,21 0 0,-21 22 0,0-22 16,0 0-16,0 0 16,0 43-16,0-43 0,0 0 0,0 21 15,-21-20-15,21-1 16,-22 0-16,22 0 0,0 0 16,0-42 15,0 0-31,0 0 15,0 0-15,0-22 0,0 22 16,22-21-16,-1 21 0</inkml:trace>
  <inkml:trace contextRef="#ctx0" brushRef="#br1" timeOffset="101201.45">12954 3429 0,'0'0'0,"0"-21"15,0 0-15,0 42 32,0 0-32,0 0 15,0 0-15,-21 1 0,21 20 0,0-21 16,0 21-16,-21 1 0,21-1 16,-22 0-16,1-20 0,21 20 0,0 0 15,0-21-15,-21 22 0,0 20 16,21-20-16,0-22 15,0 0-15,0 21 0,0-21 0,0 1 16,0-1-16,0 0 16,21-21-16,0 0 15,0 0-15,1 0 0,-1-21 16,0 21-16,0-21 0,0-1 16,0 1-16,1 0 0,-1 0 0,0 0 15</inkml:trace>
  <inkml:trace contextRef="#ctx0" brushRef="#br1" timeOffset="101445.98">12742 3768 0,'21'0'15,"1"0"1,-1 0-16,21 0 0,-21 0 0,22 0 15,-22 0-15,21 0 0,-21 0 16,22-21-16,-22-1 0,21 22 0,-21 0 16,0 0-16,1 0 0,-22-21 31,0 0-15</inkml:trace>
  <inkml:trace contextRef="#ctx0" brushRef="#br1" timeOffset="102805.4">14055 3810 0,'0'0'15,"-22"0"-15,22-21 16,0 0-16,0 0 16,0-1-16,0 1 15,0 0-15,22 0 0,-1 21 0,0-21 16,0 0-16,0 21 0,0 0 0,1-22 15,-1 22-15,0 0 0,0 0 16,0 0-16,0 0 0,1 22 0,-1-1 16,-21 0-16,21-21 0,0 21 15,-21 21-15,0-20 0,0-1 0,21 0 16,-21 21-16,0-21 0,0 1 0,0 20 16,0 21-1,0-41-15,0-1 0,0 21 16,0-21-16,0 0 0,0 1 15,0-44 17,0 1-32,0 0 0,0 0 15,21 0-15,-21-22 0,22 22 0,-22-21 16,0 21-16,21-22 0,0 22 16,0-21-16,-21 21 0,21 0 0,0-1 15,1-20-15,-1 42 0,0-21 0,-21 0 16,21 0-16,0 21 15,0 0-15,1 0 16,-22 21 0,21 0-16,-21 0 0,0 0 0,21 0 15,-21 1-15,0-1 0,0 0 0,0 21 16,0-21-16,0 1 0,0-1 16,0 21-16,0-21 0,0 0 0,0 1 15,21-1-15,-21 0 16,0 0-16,21 0 0,0-21 0,1 0 15,-1 0-15,0 0 0,0 0 16,21 0-16,-20-21 0,-1 21 16,21-21-16,-21 0 0,43-22 15,-43 22-15,21-21 16,-21 21-16,1 0 0,-1-1 0,0 1 16,0-21-16,0 21 0,-21 0 0,0-1 15,0 1-15,0 0 0,0 0 16,0 0-16,0 0 15,-21 21 1,0 0-16,0 21 16,0-21-16,-1 21 0,1 0 0,21 0 15,-21 0-15,0 22 16,21-22-16,0 0 0,0 21 0,0 1 16,0-22-16,0 0 0,0 0 15,0 0-15,0 1 0,0-1 16,0 0-16,21 0 0,0 0 0,22-21 15,-22 0-15,42 0 16,-42 0-16,22 0 0,-1 0 0,0-21 16,-20 0-16,20 0 0,0 0 15,1-1-15,-1 1 0,-21 0 0,21 0 16,-20 0-16,-1-22 0,0 22 0,0 0 16,0 0-16,0 0 0,-21 0 15,0-1-15,0 1 0,0 0 0,0 0 16,-21 21-1,0 0 1,0 0-16,0 0 0,0 0 16,21 21-16,-22 0 0,1 0 15,21 1-15,0-1 0,0 0 0,0 0 16,0 0-16,0 0 0,0 22 16,0-22-16,0 0 0,0 0 0,0 0 15,0 1-15,0-1 0,21 0 16,1-21-16,-1 21 0,0-21 15,0 0-15,-21 21 0,21-21 0,43 0 16,-43 0-16,0 0 0,21 0 16,-20 0-16,20-21 0,0 21 0,1-21 15,-1 0-15,0 0 0,1-1 16,-1 22-16,21-21 0</inkml:trace>
  <inkml:trace contextRef="#ctx0" brushRef="#br1" timeOffset="103354.84">16722 3704 0,'0'0'0,"21"-21"0,-21-21 32,0 21-32,-21-1 0,-1 22 0,1 0 15,0-21-15,-21 21 0,21 0 16,-1 0-16,-20 0 0,21 0 16,-21 0-16,20 0 0,-20 21 0,21 1 0,-21-1 15,-22 21 1,43-21-16,0 0 0,-22 43 15,22-43-15,21 0 0,0 22 16,0-22-16,0 0 0,0 0 0,0 0 16,0 0-16,0 1 0,21-1 0,1 0 15,-1-21-15,0 0 0,21 0 16,-21 0-16,1 0 0,20 0 0,21-21 16,-20 0-16,20-22 15,-42 22-15,22-21 0,-22 21 16,0-1-16,0-20 0,0 0 15,1-1-15,-22 22 0,21-42 16,-21 20-16,21 1 0,-21 0 0,0-1 16,0 1-16,0 0 0,0 21 15,0-1-15,0 1 0,0 0 0,0 0 16,0 42 0,0 0-1,0 0-15,0 22 0,0-1 0,0 0 16,-21 1-16,21-1 15,0 0-15,-21 1 0,21-1 0,0 0 16,0-20-16,0 20 0,0 0 16,0 22-16,0-43 0,0 0 0,0 0 15,0 0-15,21 1 0,-21-1 16,21-21-16,0 0 0,0 0 16,0 0-16,1 0 0,-1 0 0,21-21 15,0 21-15,-20-22 16,20 1-16,-21 0 0,21 0 0</inkml:trace>
  <inkml:trace contextRef="#ctx0" brushRef="#br1" timeOffset="104265.42">17759 3831 0,'21'-21'32,"0"21"-32,0-21 0,-21 0 15,21 0-15,1-1 16,-1-20-16,-21 21 0,21-21 0,-21-1 16,21 1-16,-21 0 0,0-1 15,21 1-15,-21 0 0,0-1 0,0 22 16,0-21-16,0 21 15,0-1-15,0 1 0,-21 21 32,0 21-17,21 1-15,-21-1 0,21 21 16,0-21-16,0 22 0,-21-1 0,21 0 16,-22-21-16,22 22 0,0-1 15,0 0-15,0-20 0,0 20 16,0-21-16,0 21 0,0-20 0,0-1 15,0 0-15,0 0 0,0 0 16,0 0-16,0 1 0,0-1 0,22-21 16,-1 21-16,0-21 0,0 0 15,0 0-15,0 0 0,1 0 16,-1 0-16,0 0 0,0 0 0,0-21 16,0 21-16,1-21 0,20-1 15,-21 1-15,0 0 0,0 0 0,1 0 16,20-22-16,-21 22 0,0 0 15,0-21-15,1 21 0,-1-1 0,0 22 16,-21-21-16,-21 21 31,0 21-15,21 1-16,-22-1 0,1 0 16,0 0-16,21 0 0,-21 0 0,0 1 15,21-1-15,-21 0 0,21 0 16,0 0-16,0 0 0,0 1 15,0-1-15,0 0 0,42-21 16,-21 0-16,0 0 0,0 0 0,1 0 16,20 0-16,-21 0 0,21 0 15,-20 0-15,20-21 0,-21 21 0,43-43 16,-22 22-16,-21 0 16,0 0-16,0 0 0,1 0 0,20-43 15,-42 22-15,0 21 0,0-22 16,0 22-16,0 0 0,0 0 15,-21 0-15,0-1 0,-22 22 16,22 0-16,0 0 0,-21 0 16,20 0-16,-20 0 0,0 0 0,21 22 15,-22-22-15,1 21 0,21 0 16,0 0-16,-22 21 0,22-20 16,0-1-16,0-21 0,21 21 0,-21-21 15,21 21-15,0 0 16,21-42 15,-21 0-31</inkml:trace>
  <inkml:trace contextRef="#ctx0" brushRef="#br1" timeOffset="104541.77">17759 3493 0,'0'0'0,"-21"0"0,-1 0 16,44 0 15,-1 0-31,21 0 16,-21 0-16,22 0 0,-1 0 16,-21-22-16,21 22 0,1-21 15,-1 21-15,-21 0 0,22 0 0,-22 0 16,21 0-16,-21 0 0,0 0 0,1 0 15,-22-21-15</inkml:trace>
  <inkml:trace contextRef="#ctx0" brushRef="#br1" timeOffset="105101.26">19833 3175 0,'0'0'0,"0"-85"15,0 64-15,0 0 0,0 0 16,0 0-16,0 0 16,0-1-16,0 1 15,0 42 1,0 1-16,0-1 16,0 21-16,0 0 0,0 1 0,0 20 15,0 1-15,0-22 16,0 22-16,0-1 0,0 1 0,0-1 15,0-21-15,0 1 0,0 20 16,0-42-16,0 22 0,0-1 0,-21-21 16,21 22-16,0-22 0,0 0 15,0 0-15,-21 0 0,21-42 32,0 0-17,0 0-15,0 0 0,0-1 0,0-20 16,0 21-16,0-21 0</inkml:trace>
  <inkml:trace contextRef="#ctx0" brushRef="#br1" timeOffset="105509.77">19579 3196 0,'-21'-21'0,"42"42"0,-63-63 16,42 21-16,0 0 15,-21-1-15,21 1 0,0 0 0,0 0 16,0 0-16,21 0 0,0-1 16,0 1-16,0 21 0,0-21 0,22 0 15,-1 21-15,0 0 16,1-21-16,-1 21 0,0 0 0,1 0 16,-1 0-16,0 0 0,1 21 15,-22 0-15,21 0 0,1 0 0,-1 64 16,-42-43-1,0 1-15,0-1 0,-21 0 0,0-20 16,-43 62-16,22-63 0,-1 22 16,1-22-16,0 0 0,21 0 15,-43 22-15,22-22 0,21 0 16,-1-21-16,1 0 0,21 21 16,-21-21-16,42 0 62,0 0-62,1-21 0,-1 21 0</inkml:trace>
  <inkml:trace contextRef="#ctx0" brushRef="#br1" timeOffset="106177.78">20659 3704 0,'0'0'0,"21"0"0,0 0 15,0 0-15,-21-21 0,21 21 16,-21-21-16,21 0 0,1 0 16,-22-1-16,0 1 0,0 0 0,0 0 15,0-21-15,0 20 0,0 1 0,0 0 16,-22 0-16,1 0 0,0 0 15,0-1-15,0 22 0,0 0 16,-1 0-16,-20 0 0,21 0 0,-21 22 16,-1-1-16,1-21 0,21 21 0,-22 21 15,1-21-15,21 1 16,-21-1-16,-1 21 0,22-21 0,0 22 16,0-22-16,0 21 0,-1-21 0,22 0 15,-21 22-15,21-22 0,0 0 16,0 0-16,0 0 0,0 1 0,21-1 15,1 0-15,-1-21 16,0 0-16,0 0 0,0 0 0,0 0 16,22 0-16,-1-21 15,-21 21-15,22-21 0,-1-1 0,-21 1 16,21 0-16,-20 0 0,20 0 0,0-22 16,-21 22-16,22-21 0,-22 21 15,0-22-15,21 1 16,-20 21-16,-1 0 0,-21 0 15,21-1-15,-21 44 32,0-1-17,0 0-15,0 21 0,0-21 16,0 1-16,0-1 0,-21 0 16,21 0-16,0 21 0,0-20 0,-21-1 15,21 0-15,0 0 0,0 0 16,0 0-16,0 1 0,0-1 15,21-21 1,0 0-16,0 0 0,0 0 16,0 0-16,1 0 0,-1 0 0,0-21 15,0-1-15,0 1 0,0 21 16,1-21-16,20 0 0</inkml:trace>
  <inkml:trace contextRef="#ctx0" brushRef="#br1" timeOffset="107071.73">21294 3577 0,'0'0'0,"0"-21"0,21 0 0,-21 0 15,0 0-15,0-1 0,0 1 16,0 0-16,0 42 47,0 0-47,0 1 0,0-1 0,0 0 16,0 0-16,0 0 0,0 0 15,-21 1-15,21 20 0,0-21 0,0 0 16,0 0-16,0 1 0,0-1 15,0 0-15,0 0 0,0 0 16,21-21-16,0 0 16,0 0-16,0 0 0,22 0 0,-1 0 15,-21 0-15,21 0 0,1-21 0,-1 0 16,0 0-16,1 0 0,-1-1 16,0 1-16,-20 0 0,-1 0 0,21-21 15,-21 20-15,0 1 16,1 0-16,-22 0 0,0 0 0,21 0 15,-21-1-15,0 1 16,0 0-16,0 42 47,0 0-47,-21 1 0,21 20 16,-22-21-16,22 0 0,0 22 15,-21-22-15,0 21 0,21 0 0,-21 1 16,21-22-16,0 42 0,0-20 15,0-1-15,-21 22 0,21-1 16,0 1-16,0-22 0,0 21 0,0 1 16,0-1-16,0-20 0,0 20 15,0 1-15,0 42 0,0-43 16,0-21-16,0 22 0,0-1 0,0 1 16,-21-1-16,21-20 0,-22-1 15,22 22-15,0-22 0,-21 0 0,21-21 16,-21 22-16,0-1 0,21-21 0,0 0 15,0 1-15,-21-1 0,21 0 16,-21-21-16,21 21 0,-22-21 16,1 0-1,0 0-15,0 0 16,21-21-16,-21 0 0,0 0 0,21-1 16,-22-20-16,-20 21 0,21-43 0,-21-41 15,20 41-15,1 1 16,0-22-16,21 21 0,0-20 0,0 20 15,0 1-15,0-22 0,0 22 0,0-1 16,21 1-16,0-22 0,1 21 16,41-84-16,-42 85 0,22-1 15,-22 22-15,21 0 0,-21-1 16,22 1-16,-22 0 0,21 20 16,-21 1-16,0 0 0,22 0 0,-22 0 0,0 0 15,0-1 1,-21 44 62</inkml:trace>
  <inkml:trace contextRef="#ctx0" brushRef="#br1" timeOffset="107194.7">21929 3683 0,'-22'0'47,"22"21"-47,-21-21 0,0 0 16,0 0-16,0 0 0</inkml:trace>
  <inkml:trace contextRef="#ctx0" brushRef="#br1" timeOffset="124188.93">444 5779 0,'0'-22'0,"0"1"32,0 0-17,0 0 1,0 0-16,0 0 16,-21 21-16,21-22 15,-21 22 1,0 22 15,21-1-31,-21 0 0,21 21 16,-21-21-16,-1 22 0,22-22 15,-21 21-15,0 1 0,0-22 16,0 21-16,0-21 0,-1 22 16,1-22-16,0 21 0,21-21 0,-21 22 15,0-22-15,21 0 16,-21-21-16,21-21 47,0 0-47,0-1 0,21-20 15,0 21-15,0 0 0,-21-22 16,21 1-16,0 0 0,1-1 0,-1 1 16,0 0-16,0-22 15,0 22-15,0 0 0,1 20 16,-1-20-16,-21 21 0,0 0 0,21 0 15,0 21-15,-21-22 0,21 22 32,-21 22-32,21-1 15,-21 21-15,0 0 0,0-20 16,22 20-16,-22 0 0,0 22 0,0-22 16,21 0-16,-21 1 0,0-22 15,0 21-15,0 1 0,0-22 16,0 0-16,0 21 0,0-21 0,0 1 15,0-1 1,0 0-16,0 0 16,0-42 15,0 0-31,0 0 16</inkml:trace>
  <inkml:trace contextRef="#ctx0" brushRef="#br1" timeOffset="124449.76">85 6054 0,'21'0'15,"0"0"1,0 0-16,0 0 15,0 0-15,22 0 0,-22-21 0,0 21 16,21 0-16,-20 0 0,20-22 16,-21 22-16,0 0 0,0 0 0,1 0 15,-1 0-15,0 0 0,0 0 16,0 0-16,0 0 16,-21-21-16,22 21 0</inkml:trace>
  <inkml:trace contextRef="#ctx0" brushRef="#br1" timeOffset="125081.57">1016 5906 0,'21'-43'31,"0"22"-31,-21 0 15,0 0-15,0 0 16,-21-1-16,0 22 16,0 0-16,0 0 0,-1 0 0,1 0 15,0 0-15,0 0 16,0 22-16,0-1 0,-1 0 16,1 0-16,0 21 0,0-20 0,0-1 15,0 21-15,21 0 0,-22-20 16,1 20-16,0 0 15,21-21-15,0 22 0,0-22 16,0 0-16,0 0 16,21-21-16,0 0 0,1 0 15,-1 0-15,0 0 16,0 0-16,0 0 0,0-21 0,1 0 16,-1 21-16,0-21 0,0 0 15,0-1-15,0-20 0,1 21 0,-22-21 16,21-1-16,0 22 0,-21-21 15,0-22-15,0 22 0,21 0 0,-21-22 16,0 22-16,0 21 0,0-22 16,0 22-16,0-21 0,0 21 15,0-1-15,0 44 32,0-1-32,0 0 0,0 21 0,0 1 15,0-1-15,0 0 16,0 1-16,0 20 0,0-21 0,0 1 15,0-1-15,0-21 0,0 22 16,0-22-16,0 21 0,0-21 16,0 0-16,0 1 0,0-1 15,21-21 1,0 0 0,-21-21-16,22 21 15,-1-22-15</inkml:trace>
  <inkml:trace contextRef="#ctx0" brushRef="#br1" timeOffset="125525.24">1249 5906 0,'0'0'0,"-21"0"0,21-22 31,0 1-31,0 0 0,0 0 16,21 21-1,0 0-15,0 0 0,0 0 16,0 0-16,1 0 0,20 0 0,-21 0 16,0 21-16,22-21 0,-22 21 15,0 0-15,0 22 0,0-22 16,0 0-16,1 0 0,-22 22 16,0-22-16,0 0 0,0 0 0,0 0 15,0 0-15,0 1 0,0-1 16,21-21 15,-21-21-31,0-1 0,0 1 16,21-21-16,-21 21 0,0 0 15,21-22-15,-21 1 0,0 21 16,0-22-16,0 1 0,21 0 0,0 21 16,-21-1-16,22-20 0,-22 21 15,21 21-15,-21-21 0,21 21 16,-21-21-16,21 21 15,0 0-15,-21 21 0,0 0 16,0 0-16,0 0 16,21 0-16,1 1 0</inkml:trace>
  <inkml:trace contextRef="#ctx0" brushRef="#br1" timeOffset="126581.64">2307 5990 0,'0'0'0,"21"-21"0,-21 0 16,0 0-16,0 0 0,0-1 0,0 1 16,0-21-16,0 21 0,0 0 15,0-1-15,0 1 0,-21 0 0,0 0 16,0 21-16,0 0 15,-1 0-15,1 0 0,0 0 0,0 21 16,0 0-16,0 0 0,-1 22 16,1-22-16,0 21 0,0-21 15,0 22-15,21-22 0,0 21 16,0-21-16,-21 22 0,21-22 0,0 0 16,0 0-16,0 0 0,0 22 15,0-22-15,0 0 16,21-21-16,0 0 0,0 0 15,0 0-15,0 0 0,1 0 16,-1 0-16,0-21 0,21 0 16,-21 0-16,1-1 0,-1 1 0,0-21 15,0 21-15,0-22 0,0 1 16,1 21-16,-22-21 0,0-1 0,0 22 16,0-21-16,0 21 0,0-1 15,0 1-15,0 42 31,0 1-31,0-1 16,0 0-16,0 21 0,0-21 16,0 1-16,0 20 0,0-21 0,0 21 15,0-20-15,0-1 0,0 0 16,0 0-16,0 0 0,21 22 16,0-43-16,0 0 0,-21 21 15,21-21-15,0 0 0,1 0 0,-1 0 16,0 0-16,21-21 0,-21-1 15,1 22-15,-1-21 0,21 0 0,-21-21 16,0 21-16,1-1 0,-1-20 16,-21 21-16,0 0 0,0-22 15,0 22-15,0 0 0,0 0 0,0 0 16,0 42 15,0 0-15,0 0-16,0 0 0,0 1 0,0-1 15,0 0-15,0 0 0,0 21 16,0-20-16,0-1 0,0 0 16,0 0-16,0 0 0,0 0 15,0 1-15,0-1 16,-21-21 15,21-21-15,0-1-16,0 1 15,0-21-15,0 21 0,0 0 0,0-1 16,21-20-16,0 21 0,0-21 16,0-1-16,0 22 0,1-21 15,20 21-15,-21-1 0,21 1 0,1 0 16,20 21-16,-42 0 0,22 0 16,-1 21-16,-21 0 15,22 43-15,-43-43 16,21 21-16,-21-20 0,0-1 0,0 21 15,0-21-15,0 0 0,0 22 16,0-22-16,0 0 0,0 0 16,0 0-16,0 1 15,0-44 17,0 1-17,0-21-15</inkml:trace>
  <inkml:trace contextRef="#ctx0" brushRef="#br1" timeOffset="126853.51">3535 5419 0,'0'0'0,"0"-21"0,0 42 31,0 0-31,0 21 0,-21-21 16,21 22-16,0-1 0,-22 0 15,22 1-15,-21-1 0,21 0 0,0 1 16,0-1-16,-21-21 16,21 22-16,0-1 0,-21-21 0,21 0 15,0 0-15,0 1 0,0-1 0,0 0 16,0 0 0,21-21-16,0 0 0,0-21 31,1 0-31,-1 0 0</inkml:trace>
  <inkml:trace contextRef="#ctx0" brushRef="#br1" timeOffset="127053.74">3217 5779 0,'0'0'0,"21"0"31,1 0-31,-1 0 15,0 0-15,21 0 0,-21 0 0,1 0 16,20 0-16,-21 0 0,21 0 16,-20-22-16,20 22 0,-21-21 0,0 21 15,22-21-15,-22 21 0,0-21 16,0 21-16,0 0 0</inkml:trace>
  <inkml:trace contextRef="#ctx0" brushRef="#br1" timeOffset="128952.9">4085 6011 0,'21'0'15,"0"-21"1,-21 0-16,0 0 15,22 0-15,-22 0 0,0-1 16,0 1-16,0 0 0,0 0 16,0 0-16,0 0 0,0-1 15,-22 1-15,1 0 0,-21 0 16,21 21-16,0-21 0,-1 21 16,1 0-16,0 0 0,0 0 0,0 0 15,0 21-15,-1 0 0,1 0 16,0 0-16,0 1 0,0 20 0,0-21 15,-1 0-15,1 22 0,21-22 0,-21 21 16,21-21-16,0 0 0,0 22 16,0-22-16,0 0 0,0 0 0,0 0 15,21-21-15,0 22 0,1-1 16,-1-21-16,0 0 0,0 0 16,0 0-16,0 0 0,22 0 15,-22 0-15,0-21 0,0 21 16,0-22-16,1 1 0,-1 0 0,0 0 15,0 0-15,-21 0 0,21-22 16,0 22-16,1-21 0,-22-1 0,21 22 16,-21-21-16,21 21 0,-21 0 15,0-1-15,0 44 32,0-1-32,0 0 15,0 0-15,0 0 0,0 0 0,0 1 16,0-1-16,0 21 0,0-21 15,0 0-15,0 1 0,0-1 16,0 0-16,0 0 0,0 0 0,21 0 16,0 1-16,0-1 15,1-21-15,-1 21 0,0-21 0,0 0 16,0 0-16,22 0 0,-22 0 16,21-21-16,0 0 0,1 21 0,-1-22 15,0 1-15,1-21 0,-1 21 0,0 0 16,-20-22-16,20 22 0,0-21 15,-21 21-15,22-43 16,-43 43-16,0-21 0,0 20 0,0 1 16,0 0-16,0 0 0,-21 0 0,-1 0 15,1 21-15,0 0 0,0 0 16,0 0-16,-22 0 0,22 0 16,0 0-16,0 21 0,-21 0 0,20 21 15,-20-21-15,21 1 0,0 20 16,0 0-16,-1-21 0,1 22 0,0-22 15,21 21-15,-21-21 0,21 1 0,0 20 16,0-21-16,0 0 16,21-21-16,0 0 0,0 0 0,22 0 15,-1 0-15,0 0 16,-20 0-16,-1-21 0,21 21 16,-21-21-16,0 0 0,1 0 0,-1-1 15,0-20-15,0 21 0,-21 0 16,0 0-16,0-1 0,0-20 0,0 21 15,0 0-15,0 0 0,0-1 16,0 44 15,0-1-31,0 0 16,0 21-16,0-21 0,0 1 16,0-1-16,0 21 0,0-21 0,0 22 15,0-22-15,0 21 0,0 0 16,0 1-16,0-1 0,0 0 0,0 22 15,0-22-15,21 22 0,-21-1 16,21 1-16,-21-22 0,0 22 16,22 63-16,-22-64 0,0 1 15,21 63-15,0-64 0,-21 1 16,0-1-16,0 1 0,0-1 16,21-21-16,-21 22 0,0-22 0,0 1 15,0-1-15,42-1841 313,-20 1799-313,-1 0 31,-21 0-31,21 0 16,0 0-16,0 0 31,0 0-31,1-21 0,-1-1 15,0 22 1,-21-21-16,0 0 0,21 21 16,0-21-16,0 21 0,-21-21 0,0 0 15,22-1-15,-22 1 16,21 0-16,-21 0 0,0 0 16,0 0-1,-21 21-15,-1 0 16,1 0-1,0 0 1,0 0-16,0 21 0,0 0 16,-1 0-1,22 0-15,-21 0 0,21 1 0,0-1 16,-21 0-16,21 0 0,-21 0 0,21 0 16,0 22-16,0-22 0,0 0 15,0 0-15,0 0 0,0 1 0,0-1 16,21 0-16,0 0 15,0-21-15,1 0 0,-22 21 0,21-21 16,0 0-16,0 0 0,0 0 0,0 0 16,1 0-16,-1 0 0,0 0 15,21 0-15,-21 0 16,1-21-16,-1 21 0,-21-21 16,0 0-16,21 21 15</inkml:trace>
  <inkml:trace contextRef="#ctx0" brushRef="#br1" timeOffset="130004.78">0 6541 0,'0'-22'47,"0"1"-16,42 0-15,-21 21-16,22 0 0,-1 0 16,0 0-16,1 0 0,20 0 15,-20 0-15,-1 0 0,21 0 0,1 0 16,-22 0-16,22 0 15,-1 0-15,-20 0 0,20 0 0,1 0 16,-1 0-16,1 0 0,20 0 16,-20 0-16,20 0 0,1 0 0,0 0 15,-1 0-15,1 0 0,0 0 16,-1 0-16,1 0 0,0 0 0,-22 0 16,22 0-16,0 0 0,-1 0 15,22-21-15,85 21 0,-107 0 16,22-21-16,-21 21 0,-1 0 15,22-21-15,-21 21 0,0 0 0,20-22 16,-20 22-16,21 0 16,0-21-16,-22 0 0,22 21 0,-21 0 15,0-21-15,-1 21 0,-20 0 0,105-21 16,-105 21-16,20 0 16,-20-21-16,20 21 0,1 0 0,42-22 15,-63 22-15,-1 0 0,43 0 16,-64 0-16,1 0 15,-1-21-15,-21 21 0,21 0 0,-20 0 16,-1 0-16,0 0 16,-21-21-1,21 21 1</inkml:trace>
  <inkml:trace contextRef="#ctx0" brushRef="#br1" timeOffset="130633.56">5927 5800 0,'-64'-21'16,"43"21"-16,0 0 16,0 0-16,63 0 47,-21 0-47,0 0 0,22 0 15,-1 0-15,0 0 0,1 0 16,-1 0-16,0 0 0,1 0 15,20 0-15,-21 0 0,1-22 0,20 22 16,1 0-16,-22 0 0,22-21 16,-22 21-16,21 0 0,1 0 0,-22-21 15,1 21-15,-1 0 0,0 0 0,1-21 16,-22 21-16,21 0 0,-21 0 16,0 0-16,-21-21 15,0 0 1,-21 21-16,0 0 15,0-22-15,0 22 16,0 0-16</inkml:trace>
  <inkml:trace contextRef="#ctx0" brushRef="#br1" timeOffset="131045.75">6667 5503 0,'0'0'0,"0"-21"15,-21 21-15,0 0 32,21 21-17,21 1 1,0-22-16,1 21 0,-1-21 16,0 21-16,0-21 0,21 21 0,-20-21 15,20 0-15,-21 21 0,21-21 0,1 0 16,-22 0-16,21 0 0,-21 0 15,22 0-15,-22 0 0,0 0 0,0 0 16,0 0-16,1 0 0,-22 21 31,-22-21-31,1 22 0,0-1 16,-21 0-16,-1 0 0,22 0 16,-21 0-16,0 1 0,-1 20 0,1-21 15,0 0-15,20 22 0,-20-22 16,0 21-16,21-21 0,-22 0 15,22 1-15,0-1 0,0-21 0,21 21 16,0 0-16,-21-21 16,42-21-1,0 21 1</inkml:trace>
  <inkml:trace contextRef="#ctx0" brushRef="#br1" timeOffset="131585.84">8170 5355 0,'0'0'0,"21"0"0,-21-21 0,0 0 15,22 0-15,-22 0 16,21 21-16,-21-22 0,0 1 15,-21 21 1,-1 0-16,1 0 16,0 0-16,0 0 0,0 21 0,-22 1 15,22-1-15,-21 0 0,0 0 16,-22 43-16,43-22 16,-21 0-16,-1 1 0,22-1 15,0 0-15,-21 64 0,42-64 16,-22 1-16,22-22 0,0 21 0,0-21 15,0 22-15,0-22 0,22 0 16,-1 0-16,0 0 0,0 1 16,0-22-16,0 21 0,22-21 0,20 0 15,-20 0-15,-22 0 0,21 0 16,0 0-16,1 0 0,-22-21 0,21 21 16,1-22-16,-1 1 0,-21 0 0,21 0 15,1-21-15</inkml:trace>
  <inkml:trace contextRef="#ctx0" brushRef="#br1" timeOffset="132046.79">8594 5567 0,'21'-21'16,"-42"42"-16,42-63 0,-21 20 0,0 1 0,0 0 15,-21 21 1,-1 0 0,1 0-16,0 21 0,21 0 15,-21 1-15,21-1 0,-21 0 16,21 21-16,-21 1 0,21-22 0,0 21 15,0-21-15,0 22 0,-22-1 0,22-21 16,0 0-16,0 0 0,0 1 16,0-1-16,0 0 0,0 0 0,22-21 15,-1 0-15,0 21 16,0-21-16,0 0 0,22 0 16,-22 0-16,0 0 0,0-21 0,0 21 15,22-21-15,-22 0 0,0 0 0,21-22 16,-21 1-16,1 21 15,-22-22-15,0 1 0,0 0 0,0-1 16,0 1-16,0 21 0,0-21 0,0 20 16,-22 1-16,1 0 0,0 0 15,0 0-15,-21 21 0,20 0 0,1 0 16,-21 0-16,21 0 0,-22 21 0,22-21 16,0 21-16,0 0 0,0 0 15,-22 1-15,43-1 0,-21 21 16,0-21-16,0 0 0,21 1 0,0-1 15,0 0-15,0 0 0,0 0 16,0 0-16,0 1 0,21-22 16,0 21-16,0-21 0,22 0 15,-22 0-15,64 0 16,-64 0-16</inkml:trace>
  <inkml:trace contextRef="#ctx0" brushRef="#br1" timeOffset="132482.23">9165 5588 0,'0'0'0,"21"-21"15,106-64 1,-127 64-16,21 21 16,-21-21-16,-21 21 15,0 0 1,-21 0-16,21 0 0,-1 0 0,-20 21 16,21-21-16,-21 21 0,20 0 0,-20 1 15,21-1-15,0 0 0,0 0 16,-1 0-16,22 22 0,0-22 15,0 0-15,0 0 0,22 0 16,20-21-16,-21 21 0,0-21 16,22 0-16,-22 22 0,21-22 15,-21 0-15,0 0 0,22 21 0,-22-21 16,0 0-16,0 21 0,0-21 16,1 0-16,-1 21 0,-21 0 0,21-21 15,-21 21-15,0 1 16,-21-22-16,0 0 0,-22 21 15,22-21-15,-21 0 0,21 21 0,-22-21 16,1 0-16,0 0 0,-1 0 0,22 0 16,-21 0-16,21 0 0,-1 0 15,-20 0-15,21 0 0,42-21 47,0 21-31,22-21-16,-22-1 0,0 1 15</inkml:trace>
  <inkml:trace contextRef="#ctx0" brushRef="#br1" timeOffset="132817.37">9800 5186 0,'0'-21'0,"0"0"15,0 42 17,-21 0-32,0 21 15,21-21-15,0 1 0,-21 20 16,-1-21-16,22 21 0,-21 1 0,0-22 16,0 21-16,21 22 0,-21-22 15,0 0-15,-1 1 0,22-1 0,0-21 16,0 22-16,0-1 0,-21-21 0,21 0 15,0 0-15,0 1 0,0-1 16,21 0-16,1-21 16,-1 0-16,0 0 15,0 0-15,0 0 0,0-21 16,1 21-16,-1-21 0,0-1 0,0 1 16,0 0-16,0-21 0</inkml:trace>
  <inkml:trace contextRef="#ctx0" brushRef="#br1" timeOffset="133021.28">9525 5567 0,'0'0'0,"-21"0"32,42 0-32,0 0 0,0 0 15,0 0-15,1 0 0,20 0 0,-21 0 16,21 0-16,1 0 0,-22-21 0,21 21 15,-21 0-15,22 0 0,-22 0 16,0-21-16,0 21 0,0 0 16</inkml:trace>
  <inkml:trace contextRef="#ctx0" brushRef="#br1" timeOffset="134369.87">10668 5842 0,'0'0'0,"21"0"31,0 0-16,-21-21-15,21 0 16,-21 0-16,22-1 0,-1 1 0,-21 0 16,21 0-16,0-21 0,-21-1 0,21 22 15,0-21-15,-21-1 0,22 1 16,-1-21-16,0 20 16,-21 22-16,0 0 0,0 0 15,0 0-15,0 42 16,0 0-1,0 0-15,0 21 0,0-20 16,-21-1-16,0 0 0,21 21 16,0-21-16,0 22 0,-22-22 0,22 21 15,0-21-15,0 22 0,0-22 16,0 0-16,0 21 0,0 1 16,0-22-16,22 0 0,-1-21 15,0 0-15,0 0 0,0 0 16,0 0-16,1 0 0,-1 0 0,0 0 15,0-21-15,21 0 0,-20 0 0,-1-1 16,0 1-16,21 0 16,-21 0-16,-21-21 0,22-1 0,-22 22 15,21-64-15,-21 64 0,0 0 16,0-21-16,-21 21 0,-1-1 16,1 22-16,0-21 0,0 21 0,0 0 15,-22 0-15,22 0 0,-21 0 0,21 0 16,0 0-16,-22 21 0,22-21 15,0 22-15,21-1 0,0 0 16,0 0-16,0 0 16,21-21-16,0 0 15,22 0-15,-1 0 0,-21 0 16,21 0-16,22 0 0,-22 0 0,1-21 16,-1 0-16,0 21 0,1-21 15,-1 0-15,0 21 0,-21-22 0,22 1 16,-22 0-16,0 21 0,0-42 15,0 21-15,-21-1 16,0 1 0,0 42 31,0 1-47,0-1 0,0 0 0,-21 0 0,21 0 15,0 22-15,0-1 0,0 0 16,0 1-16,-21-1 0,21 0 15,-21 22-15,21-22 0,0 22 0,0-1 16,-21-21-16,21 22 0,0-1 0,0-20 16,0 20-16,0 1 0,0-1 15,0 1-15,0-1 0,21 1 0,-21-1 16,0 1-16,0-1 0,21 64 16,0-84-16,-21 20 0,0-21 15,0 1-15,0 20 0,0-20 0,0-22 16,-21 21-16,0 0 0,-21 1 15,42-22-15,-22 0 0,22 0 16,-21-21-16,21-21 16,0 0-16,0-21 15,0 20-15,0-20 0,0 0 0,0-1 16,0 1-16,0-21 0,0-1 0,0 1 16,21-22-16,-21 21 0,0-20 15,0 20-15,22-20 0,-22 20 0,0 1 16,21-22-16,-21 21 0,21 1 0,-21 21 15,0-22-15,0 1 0,21 20 16,0-20-16,-21 20 0,21 1 0,-21 21 16,22-21-16,-22 20 0,21 1 15,0 0-15,-21 0 0,21 21 16,-21-21-16,21 21 0,0 0 16,1 0-1,-1 0 1,0 0-1,0 0-15</inkml:trace>
  <inkml:trace contextRef="#ctx0" brushRef="#br1" timeOffset="135861.69">12594 5419 0,'-21'0'16,"21"-21"-16,0-1 0,0 1 15,0 0 1,0 0-16,0 0 0,21 0 16,0 21-16,0-22 15,1 22 1,-1 0-16,0 0 15,0 22-15,0-1 0,-21 0 16,0 0-16,21 0 0,-21 22 0,22-22 16,-22 0-16,0 0 0,0 21 15,0-20-15,0-1 0,0 21 16,0-21-16,0 0 0,0 1 0,0 20 16,0-21-16,0 0 15,0 0 1,0-42-1,0 0-15,0 0 16,0 0-16,0 0 0,0-1 0,0-20 16,0 21-16,0-21 0,42-22 15,-42 22-15,21 21 0,0-22 16,0 22-16,1-21 0,20 21 16,-21-1-16,0 1 0,22 0 15,-22 0-15,42 21 0,-42 0 0,1 0 16,-1 0-16,21 21 15,-21 0-15,0 0 0,1 1 0,-1-1 16,0 21-16,-21-21 0,0 22 0,21-22 16,-21 0-16,0 21 0,0-21 15,0 1-15,0-1 0,0 0 16,0 0-16,0 0 0,0 0 0,-21-21 16,21 22-16,-21-22 15,0 0 1,21-22-1,0 1-15,0 0 0,0-21 16,0 21-16,0-1 0,21-20 0,0 21 16,0-21-16,0 20 0,0-20 15,1 21-15,20 0 0,-21 0 0,0-1 16,0 1-16,22 0 0,-22 0 0,0 21 16,0 0-16,0 0 0,1 0 15,-1 0-15,0 0 0,0 21 0,0 0 16,0 0-16,1 1 0,-22-1 15,0 0-15,0 0 0,21 21 0,-21-20 16,0-1-16,0 21 0,0-21 0,0 0 16,-21 1-16,-1 20 0,22-21 15,0 0-15,-21 0 16,21 1-16,-21-22 0,21 21 16,0-42 15,21-1-31,-21 1 0,21 21 15,1-21-15</inkml:trace>
  <inkml:trace contextRef="#ctx0" brushRef="#br1" timeOffset="136628.94">14097 5249 0,'42'-42'31,"-42"63"-15,-21 0-1,0 1-15,21-1 16,0 21-16,-21-21 0,0 0 0,21 1 16,-22 20-16,22-21 0,-21 0 0,21 0 15,0 1-15,0-1 0,0 0 16,0 0-16,21 0 0,1 0 0,20-21 16,-21 0-16,21 0 0,1 0 15,-22 0-15,42 0 0,-20 0 0,-1-21 16,0 0-16,1 21 0,-1-21 0,-21-21 15,22 20-15,-22 1 16,0 0-16,0 0 0,0-21 0,0 20 16,-21 1-16,0 0 0,0 0 0,0 0 15,0 0-15,0-1 16,0 44 15,0-1-31,0 0 16,0 21-16,0-21 0,-21 1 0,21 20 15,-21 0-15,21-21 0,-21 22 16,21-1-16,0 22 0,0-22 16,0 0-16,0 22 0,0-22 0,0 0 0,0 22 15,0-22-15,0 1 16,0 20-16,0-21 0,0 1 0,0 20 16,0-20-16,0 20 0,0 1 0,0-1 15,0-21-15,0 22 0,0-1 16,0-20-16,0-1 0,0 0 0,0 1 15,0-1-15,0-21 0,0 22 0,0-22 16,0 0-16,0 0 0,0 0 0,0 0 16,-21 1-16,0-22 15,-1 0 1,22-22-16,-21 1 0,21 0 0,-21 0 16,21-21-16,-21-1 0,21 1 15,-21 0-15,21-22 0,0 1 16,0-1-16,0 1 0,0-22 0,0 21 15,0 1-15,0-1 0,21 1 0,0 21 16,0-22-16,0 22 16,1-1-16,-1-20 0,0 21 0,0-1 0,0 1 15,0 21-15,1-22 0,-1 1 16,0 21-16,0-21 0,0 20 16,0 1-16,1 0 0,-1 0 0,0 0 15,0 21-15,0-21 16,-21-1-1,0 1 1</inkml:trace>
  <inkml:trace contextRef="#ctx0" brushRef="#br1" timeOffset="137143.34">16150 5080 0,'0'0'16,"21"-21"-16,0 21 0,-21-21 0,22 0 16,-22 42 15,0 0-15,0 0-16,0 21 0,0-20 15,0 20-15,0 0 0,0 1 0,21-1 0,-21 21 16,0-20-16,0 20 15,0 1-15,0-1 0,0 1 0,0-1 16,0 22-16,0 42 0,0-64 16,0 1-16,0-1 0,0 1 15,0-1-15,-21 1 0,21-22 16,0 22-16,0-22 0,0 0 0,0 22 16,0-43-16,0 0 0,0-63 46,0 21-46,0-22 0,0 1 0,0 0 16,0-1-16,21 1 0,-21-21 0,21-1 16</inkml:trace>
  <inkml:trace contextRef="#ctx0" brushRef="#br1" timeOffset="137501.63">16192 5419 0,'-21'-21'16,"42"42"-16,-84-64 0,42 22 0,0 21 15,-1-21-15,1 0 0,21 0 0,0 0 16,0-1-16,0 1 0,0-21 0,0 21 16,21 0-16,1 21 15,-1-22-15,21 1 0,0 0 0,1 21 16,-1 0-16,0 0 0,1 0 0,20 0 16,-20 0-16,-1 21 0,21-21 15,-20 21-15,-1 22 0,-21-22 0,22 0 16,-22 21-16,0-20 0,-21-1 15,0 21-15,0-21 0,0 22 0,-64 20 16,43-42-16,-21 0 0,-43 22 16,43-22-16,-43 0 15,43 0-15,21-21 0,-43 21 16,43-21-16,42-21 47,0 21-32,1-21-15,20 0 0,-21 0 0,21 21 16,1-21-16</inkml:trace>
  <inkml:trace contextRef="#ctx0" brushRef="#br1" timeOffset="137933.04">16849 5271 0,'0'-64'31,"0"43"-31,0 0 16,21 21-16,0-21 0,0 21 15,0-22-15,0 22 0,1 0 0,20 0 16,-21 0-16,0 0 0,22 0 16,-22 22-16,21-22 0,-21 21 0,22 0 15,-22 0-15,0 0 0,0 22 16,0-22-16,-21 0 0,0 0 0,0 21 15,0-20-15,0-1 0,0 0 0,0 0 16,-21 0-16,0-21 0,0 21 16,0 1-16,-1-22 0,1 0 15,0 0 1,21-22 0,0 1-16,0 0 0,0 0 0,0 0 15,0 0-15,21-22 0,0 22 0,1-21 16,-22 21-16,21-22 0,21 1 15,-42 21-15,21 0 0,0-1 16,1 1-16,-1 21 0,0 0 16,0-21-16,0 21 0,0 0 0,1 0 15,-1 0-15,0 0 16,0 0-16,0 21 0</inkml:trace>
  <inkml:trace contextRef="#ctx0" brushRef="#br1" timeOffset="138390.09">17970 5122 0,'0'0'15,"0"-21"-15,-21 21 32,0 0-32,0 0 15,0 0-15,0 21 0,-1 1 16,1-1-16,0 0 0,-21 0 15,21 0-15,-1 0 0,1 22 0,0-22 16,21 21-16,0-21 0,0 1 16,0-1-16,0 21 0,0-21 0,0 0 15,42 22-15,-20-43 0,-1 21 16,0-21-16,0 0 0,21 0 16,-20 0-16,-1 0 0,21 0 0,-21-21 15,43 0-15,-22-1 16,-21 1-16,22 0 0,-22-21 0,0 21 15,0-22-15,0 22 0,0-21 0,-21-1 16,0 1-16,0 0 0,0-1 16,0 1-16,0 21 0,-21-21 15,-21 20-15,21 1 0,0 21 16,-1 0-16,1 0 0,-42 0 16,20 0-16,22 21 0,0-21 0,0 22 15,0 20-15,0-21 0,-1 0 16,22 0-16,0 1 0,0-1 0,0 21 15,0-21-15,0 0 0,0 1 0,22-22 16,-1 21-16,0 0 0,0 0 16</inkml:trace>
  <inkml:trace contextRef="#ctx0" brushRef="#br1" timeOffset="138885.79">18521 5482 0,'0'0'0,"0"-42"31,21 42-31,-21-21 0,21 0 0,-21-1 16,0 1-16,0 0 0,21 0 0,-21-21 15,21 20-15,-21 1 0,0 0 16,22 0-16,-22 0 0,21 0 0,0-1 16,-21 1-1,0 42 16,0 1-31,0-1 16,0 0-16,0 0 0,0 21 16,0-20-16,0 20 0,0-21 15,0 21-15,-21 1 0,21-1 0,0 0 16,-21 1-16,-1 20 0,22-20 0,-21 20 16,21 1-16,0-22 0,0 21 15,-21-20-15,21 20 0,-21-20 0,21 20 16,0-21-16,-21 1 0,21-1 0,0 22 15,0 20-15,0-41 16,0-1-16,0 0 0,0 1 0,0-1 16,0 43-1,0-64-15,0 0 0,0-42 47,0 0-47,0-1 16,0 1-16,0 0 0,0 0 15,0-21-15,0 20 0,0-20 0,0 0 16,0-1-16,0-20 0,21 21 0</inkml:trace>
  <inkml:trace contextRef="#ctx0" brushRef="#br1" timeOffset="139133.37">18521 4911 0,'0'0'16,"-21"-21"-16,21-1 15,0 44 63,21-22-78,0 21 16,0-21-16,-21 21 0,21-21 0</inkml:trace>
  <inkml:trace contextRef="#ctx0" brushRef="#br1" timeOffset="139510.66">18902 5228 0,'0'0'0,"21"0"16,0 0 0,0 0-16,-21-21 15,21 0-15,1 21 16,-22-21-16,21 0 0,-21-1 16,21 1-16,-21 0 0,0 0 15,0 0-15,0 0 0,0-1 16,-21 22-1,0 0-15,21 22 0,-22-1 16,1-21-16,0 21 0,0 21 16,21-21-16,-21 1 0,0 20 0,-1-21 15,22 21-15,0-20 0,-21 20 0,21-21 16,0 0-16,0 0 0,0 22 16,0-22-16,0 0 0,0 0 15,21 0-15,1-21 16,-1 0-16,0 0 15,0 0-15,0 0 0,0 0 0,22 0 16,-1 0-16,-21-21 0,22 21 0</inkml:trace>
  <inkml:trace contextRef="#ctx0" brushRef="#br1" timeOffset="140086.07">19621 5186 0,'0'0'16,"0"-21"-16,0 0 0,0-1 0,-21 1 15,0 21 1,0 0-16,0 0 0,0 0 16,-1 0-16,22 21 15,-21 1-15,0-1 0,0 0 16,21 0-16,0 0 0,-21 0 0,0 22 16,21-22-16,0 0 0,0 21 15,0 1-15,0-22 0,0 0 16,0 0-16,0 0 0,21 1 0,0-1 15,0 0-15,0-21 0,0 0 16,22 0-16,20 0 0,-20 0 16,-1 0-16,0 0 0,1-21 15,-1 21-15,-21-21 0,21-1 16,-20 1-16,20-21 0,0-22 16,-21 22-16,1 0 0,-1-1 15,0-20-15,0 21 0,0-22 0,-21 22 16,0-22-16,21 22 0,-21 0 0,0-1 15,0 22-15,0-21 0,0 21 16,0-1-16,0 44 31,-21-1-31,21 21 0,0-21 16,-21 22-16,0-1 0,21 0 16,-21 1-16,21-1 0,0 0 15,0 1-15,-21-1 0,21 0 0,-22 1 0,22-1 16,0-21-16,0 21 0,0-20 15,0 20-15,0-21 0,0 0 16,0 22-16,0-22 0,22 0 0,-1-21 16,-21 21-16,21 0 0,0-21 15,0 0-15,0 0 0,1 0 16,-1 0-16,0 0 0,0 0 0,0-21 16,22 0-16,-22 0 0,21 0 15,-21-1-15,22 1 0</inkml:trace>
  <inkml:trace contextRef="#ctx0" brushRef="#br1" timeOffset="140325.64">20024 5186 0,'0'0'0,"21"0"31,0 0-31,21 0 0,-21 0 15,22 0-15,-22 0 0,21 0 0,1-21 16,-22 21-16,21 0 0,0 0 0,-20 0 16,20-21-16,-21 21 0,21 0 15,-20 0-15,-1 0 0,0 0 16,-21-22-16</inkml:trace>
  <inkml:trace contextRef="#ctx0" brushRef="#br1" timeOffset="140981.62">8784 6689 0,'0'0'0,"0"21"47,0 0-47,0 0 15,0 0-15,0 1 0,0 20 0,0-21 16,0 0-16,0 22 0,0-22 16,0 21-16,0-21 0,0 0 0,-21 22 15,21-22-15,0 0 0,0 0 0,0 22 16,-21-43-16,21 21 16,0 0-16,0-42 31,21 0-31,0-1 15</inkml:trace>
  <inkml:trace contextRef="#ctx0" brushRef="#br1" timeOffset="141400.79">9292 6773 0,'0'0'0,"21"0"0,0 0 0,-21-21 31,-21 21-16,0 0-15,0 0 0,0 21 16,0 1-16,-1-22 0,1 21 16,0 0-16,0 0 0,0-21 0,21 21 15,0 0-15,-21-21 0,21 22 0,0-1 16,21 0 0,0-21-16,0 0 15,0 21-15,0-21 0,1 21 0,20-21 16,-21 21-16,0-21 0,0 22 15,1-22-15,-1 21 0,-21 0 16,0 0-16,0 0 0,0 0 16,0 1-16,-21-1 15,-1-21-15,-20 21 0,21-21 16,0 21-16,-22-21 0,22 0 0,-21 0 16,21 0-16,0 0 0,-1 0 15,1 0-15,0 0 16,0 0-16,21-21 15,0 0 1,0 0-16,0-1 16,0 1-16,0 0 0</inkml:trace>
  <inkml:trace contextRef="#ctx0" brushRef="#br1" timeOffset="141630.16">8932 6519 0,'0'0'0,"-21"0"15,21-21 32,21 21-16,0 0-31,1 0 16,-1 0-16,0 0 0</inkml:trace>
  <inkml:trace contextRef="#ctx0" brushRef="#br1" timeOffset="142212.94">10096 6837 0,'0'0'15,"-21"0"-15,21-21 16,-21 21-16,21-21 0,0-1 16,0 1-16,0 0 15,21 21-15,0-21 0,1 21 16,-1 0-16,0-21 0,0 21 0,0 0 16,0 0-16,1 0 0,20 0 0,-21 0 15,0 0-15,22 21 16,-22 0-16,0 0 0,0 0 0,0 1 15,0 20-15,-21-21 0,0 21 0,0-20 16,0 20-16,0-21 0,0 21 0,0-20 16,-21 20-16,21-21 0,-21 21 15,0-20-15,21-1 0,0 0 16,-21 0-16,21-42 31,0 0-31,0 0 0,0-22 16,21 22-16,-21 0 0,21-21 0,0 20 15,-21-20-15,21 21 16,1 0-16,-1-22 0,-21 22 0,21 0 16,0 0-16,0 0 0,0 0 0,-21-1 15,22 22-15,-22-21 16,21 21 0</inkml:trace>
  <inkml:trace contextRef="#ctx0" brushRef="#br1" timeOffset="142580.78">10816 6943 0,'0'0'0,"0"21"16,21-21-1,0 0-15,1 0 16,-22-21-16,21 0 0,0 21 0,0-22 15,0 1-15,0 21 0,1-21 16,-1 0-16,0 0 0,-21 0 0,0-1 16,21 22-16,-21-21 0,0 0 0,-21 21 31,0 0-31,0 21 16,-22-21-16,22 21 0,0 1 0,0-1 15,0 0-15,-1 0 0,1 0 16,21 0-16,-21 22 0,21-22 15,0 0-15,0 21 0,0-20 16,0-1-16,0 0 0,0 0 0,0 0 16,21-21-16,-21 21 15,21 1-15,1-22 0,-1 0 0,0 21 16,0-21-16,0 0 0,22 0 0,-22 0 0,21 0 16,0-21-16,1 21 0,-1-22 15,0 1-15</inkml:trace>
  <inkml:trace contextRef="#ctx0" brushRef="#br1" timeOffset="144501.84">11832 6858 0,'0'0'0,"0"-21"0,0 0 16,0 0-16,0-1 16,-21 22-16,0 0 0,0-21 15,-1 21-15,-20 0 0,21 0 0,0 0 16,0 0-16,-1 21 0,-20 1 15,21-22-15,0 21 0,0 0 16,-1 0-16,1 0 0,0 22 0,21-22 16,0 0-16,-21 0 0,21 21 0,0-20 15,-21-1-15,21 21 16,0-21-16,0 0 0,0 1 0,0-1 16,21-21-16,0 0 15,0 0-15,0 0 0,1 0 16,-1 0-16,0 0 0,0-21 0,0-1 15,0 1-15,1 21 0,-1-21 16,0 0-16,0 0 0,0-22 0,0 22 16,1-21-16,-1 21 0,0-22 0,-21 1 15,21 0-15,-21-1 0,21-20 16,-21 21-16,21-22 0,-21 22 16,0-1-16,0-20 0,0 21 0,0 20 0,0-20 15,0 21-15,0 0 16,0 0-16,0-1 0,0 1 15,-21 42 17,21 1-32,0-1 0,0 0 0,0 21 15,0 1-15,0 41 16,0-20-16,0-22 0,0 0 0,0 1 16,0 20-16,0-20 0,0 41 15,0-63-15,0 22 0,0-1 0,0-21 16,0 0-16,0 22 0,0-22 15,21 0-15,1 0 0,-1 0 16,21-21-16,-21 0 0,22 0 16,-22 0-16,21 0 0,-21 0 0,22 0 15,-22 0-15,21-21 0,-21 21 16,0-21-16,22 0 0,-22 0 0,0 0 16,0-1-16,0-20 0,1 21 0,-1-21 15,0 20-15,0 1 0,-21-21 16,0 21-16,0 0 0,21-1 0,-21 1 15,0 0-15,0 0 16,-21 42 0,21 0-1,-21-21-15,21 21 0,0 1 16,0-1-16,0 0 0,-21 0 16,21 0-16,0 22 0,0-22 0,0 0 15,0 0-15,0 0 0,0 0 0,0 1 16,0-1-16,0 0 15,21-21-15,0 0 0,-21 21 0,42-21 16,-20 0-16,20 0 0,-21 0 16,0 0-16,0-21 0,1 21 0,-1-21 15,21 0-15,-21-1 0,0 1 16,1 0-16,-1 0 0,0-21 0,0 20 16,0-20-16,-21 21 0,21-21 15,-21 20-15,22 1 0,-22 0 16,0 0-16,0 0 0,-22 21 31,-20 106-15,21-85-16,21 0 15,0 0-15,0 21 0,0-20 16,0-1-16,0 0 0,0 0 0,0 0 16,0 0-16,21 1 0,0-1 15,0 0-15,1-21 0,-1 21 0,0-21 0,0 0 16,21 0-16,-20 0 0,-1 0 15,21 0-15,-21 0 0,22 0 16,-22 0-16,0-21 0,21 0 0,-21 0 16,1 21-16,-1-43 0,-21 22 0,21 0 15,0-21-15,-21 20 0,21-20 16,0 21-16,-21-21 0,22 20 0,-22-20 16,21 0-16,0 42 15,-21-21-15,21 21 16,0 0-16,0 0 15,-21 21-15,0 0 16,0 0-16,0 0 16,0 0-1,22-21 1,-22-21 0,0 0-1,0 0-15,0 0 16,0 0-16,0-1 15,0 1-15,-22 21 16,1 0-16,0 0 16,0 0-16,21 21 0,-21-21 0,0 22 15,21-1-15,-22 0 0,22 0 16,-21 0-16,0 22 0,21-22 0,0 21 16,-21-21-16,21 22 0,-21-22 0,21 0 15,0 21-15,0-21 0,0 1 16,0-1-16,0 0 0,0 0 15,0 0-15,21 0 0,0 1 0,21-22 16,-20 0-16,-1 21 0,21-21 16,-21 0-16,0 0 0,22 0 0,-22 0 15,21-21-15,-21-1 0,22 22 16,-22-21-16,0 0 0,0 0 0,0 0 16,1 0-16,-1-1 0,0 1 0,-21 0 15,21 0-15,-21-21 0,21 20 16,-21 1-16,0 0 0,0 0 15,0 0-15,0 42 47,0 0-31,0 0-16,21-21 16,1 21-1,-1-21-15,0 0 16,0 0-16,0 0 0,0-21 15,1 21-15,-22-21 0,21 21 0,0-21 16,0 0-16,-21 0 16,0-1-16,0 1 0,0 0 0,0 0 15,0 0-15,0 0 0,-21 21 16,0 0 0,0 0-16,-1 0 0,1 0 15,0 21-15,0-21 0,21 21 0,0 21 16,-21-21-16,0 1 0,21 41 15,0-42-15,-22 0 0,22 43 16,0-43-16,0 21 0,0-20 16,0-1-16,0 0 0,0 0 15,22 0-15,-1 0 0,0 1 0,0-22 16,0 21-16,22-21 0,-22 0 0,21 0 16,0 0-16,1 0 0,-1 0 15,0 0-15,1 0 0,-1-21 16,0-1-16,1 22 0,-1-21 0,0 0 15,1 0-15,-1 21 0,0-21 16,1 0-16</inkml:trace>
  <inkml:trace contextRef="#ctx0" brushRef="#br1" timeOffset="145127.87">15071 6752 0,'0'0'0,"0"-21"15,0 0-15,0 0 16,-22 0 0,1 21-16,0 0 0,0 0 15,-21 0-15,20 0 0,1 0 16,0 0-16,0 21 0,-21-21 16,20 21-16,1-21 0,0 21 0,0 0 15,0 0-15,0-21 0,21 22 0,0-1 16,-22 21-16,22-21 0,-21 0 15,21 1-15,0-1 0,0 0 0,0 0 16,0 0-16,0 0 0,0 1 0,0-1 16,21 0-16,1-21 0,-1 21 15,0-21-15,0 0 16,0 0-16,0 0 0,1 0 0,-1 0 16,0-21-16,0 0 0,0 21 0,0-21 15,1-1-15,-1 1 0,21-21 16,-21 21-16,0-22 0,1 1 0,20 0 15,-21-22-15,0 22 0,0-85 16,-21 85-16,22-22 0,-22 22 16,0-1-16,0 1 0,21 21 0,-21 0 15,0 0-15,0-1 0,0 1 16,-21 21 15,21 21-31,-22 1 0,22-1 16,0 21-16,0-21 0,-21 22 0,21-1 15,-21 0-15,21 1 0,-21-1 0,21 0 16,0 22-16,0-22 0,0 0 16,0-20-16,0 20 0,0 0 0,0-21 15,0 22-15,0-22 0,0 0 0,0 0 16,0 0-16,21 1 0,0-1 16,0-21-16,1 0 0,-1 0 15,0 0-15,0 0 0,0 0 0,0 0 16,22 0-16,-22 0 0,0 0 15,0 0-15,0-21 0,22 21 16,-22 0-16</inkml:trace>
  <inkml:trace contextRef="#ctx0" brushRef="#br1" timeOffset="145384.87">16129 6943 0,'-21'0'16,"0"0"-1,-1 0 1</inkml:trace>
  <inkml:trace contextRef="#ctx0" brushRef="#br0" timeOffset="176786.54">550 8509 0</inkml:trace>
  <inkml:trace contextRef="#ctx0" brushRef="#br0" timeOffset="177541.55">550 8488 0,'-21'0'47,"21"-21"-32,-21 0 1,21-1-16,0 1 15,0 0-15,21 0 16,0 0-16,0 21 16,1-21-16,-1 21 15,0 0-15,0 0 0,0-22 16,0 22-16,1 0 0,-1 0 0,0 0 16,0 0-16,0 0 0,-21 22 15,21-22-15,1 42 16,-1-21-16,-21 0 0,0 22 15,0-22-15,0 21 0,0 22 16,0-22-16,0 0 0,0 1 16,-21-1-16,-1 0 0,1 1 0,0-1 15,0 0-15,-21 1 0,20-1 16,-20 0-16,21 1 0,-64 20 16,64-21-16,-21-20 0,-1-1 15,22 0-15,-21-21 0,21 21 0,-22-21 16,22 21-16,0-21 0,0 0 15,0 0-15,-22 0 0,22-21 16,0 0-16,0 0 0,21 0 16,-21-1-16,0 1 0,21-21 15,0 21-15,0-22 0,0 22 0,0-21 16,0 21-16,0-22 0,0 22 16,0-21-16,21 21 0,0 0 0,21-22 15,1 22-15,-22 0 16,21 0-16,-21 21 0,22 0 15,-22 0-15,0 0 0,42 21 16,-41 0-16,-1 0 0,21 0 16,-42 1-16,21 20 0,0-21 15,-21 21-15,22-20 0,-22 20 0,0-21 16,0 0-16,21 22 0,-21-22 16,21 0-16,-21 0 0,0 0 15,21 0-15,0 1 0,-21-1 16,21-21-1,1 0 1,-22-21 15,0-1-31,0 1 0</inkml:trace>
  <inkml:trace contextRef="#ctx0" brushRef="#br0" timeOffset="178012.94">1355 8827 0,'-43'21'15,"43"0"1,-21-21-16,21 21 0,0-42 62,21 21-62,0-21 0,1 0 16,-22-1-16,0 1 16,0 0-16,0 0 15,-22 21 1,1 0-16,0 0 0,0 0 16,21 21-1,-21 0-15,0-21 0,21 21 0,0 1 16,0-1-16,0 0 15,21-21 1,0 0 0</inkml:trace>
  <inkml:trace contextRef="#ctx0" brushRef="#br0" timeOffset="178861.17">2455 8276 0,'0'-42'15,"0"21"-15,0 0 16,-21 42 31,0 21-47,0-21 15,0 0-15,-1 22 0,1-1 16,0-21-16,0 22 0,-21-1 0,20 0 16,1 1-16,0-1 0,21 0 15,-21 1-15,21-1 0,-21 0 0,21 1 16,0-1-16,0-21 0,0 21 16,0-20-16,0 20 0,21-21 0,-21 0 15,21-21-15,0 21 0,0-21 16,22 0-16,-22 0 0,21 0 15,1 0-15,-1 0 0,43-21 16,-22 21-16,-21-42 0,64 0 16,-42-1-16,-22 1 0,0 0 15,1-1-15,-22 1 0,42-43 16,-41 43-16,-22 0 0,0-1 16,0 1-16,0-22 0,0 22 15,0 0-15,-22-1 0,1 1 0,0 21 16,-21 0-16,-1 0 0,1-1 0,0 1 15,-22 21-15,22 0 0,-22 0 16,22 21-16,-21 1 0,20-1 16,-20 0-16,20 0 0,22 21 15,-21 1-15,21-22 0,0 21 0,-1 1 16,22-22-16,0 21 0,0 0 16,0-20-16,0 41 0,0-42 15,0 22-15,43-22 0,-22 0 16,0 0-16,21 0 0,1-21 15,-1 0-15,0 21 0</inkml:trace>
  <inkml:trace contextRef="#ctx0" brushRef="#br0" timeOffset="179289.89">3302 8424 0,'0'0'0,"0"-21"15,-21 21 1,0 0 0,-1 21-16,22 1 15,0 20-15,-21-21 0,21 0 16,-21 22-16,21-22 0,0 21 16,0 0-16,0 22 0,-21-22 0,21 22 15,-21-1-15,21 1 0,-21-1 16,21 22-16,-22 63 15,22-84-15,-21 20 0,0 22 0,21-21 16,0-1-16,-21 1 0,0 0 16,21-1-16,-21 1 0,21 0 0,0-1 15,-22 1-15,1 0 0,21-1 0,-21-20 16,21 21-16,-21-22 0,0 1 16,21-22-16,0 21 0,-21-20 0,-1 41 15,1-62-15,21-1 0,0 0 16,0 0-16,-21 0 0,21-42 31,0 0-31,0 0 0,0-22 0,0 1 16,0 0-16,0-22 0,0-20 15,21-1-15,0 0 0</inkml:trace>
  <inkml:trace contextRef="#ctx0" brushRef="#br0" timeOffset="179693.33">3069 8742 0,'0'-21'0,"0"42"0,0-63 0,0 20 16,0 1-16,0 0 16,0 0-16,0 0 0,0 0 0,0-1 15,0 1-15,21 21 16,0-21-16,1 0 0,-1 21 0,21-21 15,-21 21-15,22 0 0,-22 0 0,21 0 16,0 0-16,1 0 0,-22 0 16,21 21-16,-21 0 0,1 0 0,-1 0 15,-21 1-15,0-1 0,0 0 16,0 21-16,0-21 0,-21 1 0,-22 20 16,22-21-16,-21 0 0,21 22 15,-22-22-15,1 0 0,21 0 0,0 0 16,-22 0-16,1 1 15,21-1-15,21 0 16,-21-21-16,21 21 16,0-42 15,21 0-31,0 0 0,-21-1 0,21 1 16,21 0-16</inkml:trace>
  <inkml:trace contextRef="#ctx0" brushRef="#br0" timeOffset="180089.56">3471 8763 0,'0'21'0,"0"0"15,0 1 1,21-22 0,1 0-16,-1 0 15,0 0-15,0 0 0,21 0 0,-20-22 16,-1 1-16,21 0 0,-21 0 15,22 0-15,-22-22 0,21 22 0,-21 0 16,0 0-16,1 0 0,-22 0 16,0-1-16,0 1 0,0 0 0,-22 21 31,1 0-31,0 21 0,0-21 16,0 21-16,-22 1 0,22-1 15,0 0-15,0 0 0,0 21 0,21-20 16,0-1-16,-21 21 0,21 0 15,0-20-15,0-1 0,0 0 16,0 0-16,0 0 0,21-21 16,21 21-16,-21-21 0,0 0 15,1 0-15,20 0 0,-21 0 16,21-21-16,-20 0 0,20 0 0,-21 0 16,43-43-16,-43 43 0,0 0 15,0-21-15,0 20 0</inkml:trace>
  <inkml:trace contextRef="#ctx0" brushRef="#br0" timeOffset="180505.2">4170 8551 0,'21'-42'0,"-63"127"0,63-128 0,0 22 47,-21 42-47,0 1 0,0-1 16,0 0-16,0 0 0,0 0 16,0 0-16,0 1 0,-21 20 0,21-21 15,0 0-15,0 22 0,0-22 16,0 0-16,0 0 0,0 0 0,0 0 15,0 1-15,0-1 0,-21-21 16,21-21 15,0-1-31,0 1 16,0 0-16,0-21 0,0 21 16,0-22-16,0 1 0,21 21 0,0-22 15,-21 1-15,21 21 0,21-21 16,-20 20-16,41-41 15,-21 42-15,1 21 0,-1 0 0,0 0 16,1 0-16,-1 0 0,0 0 0,-20 21 16,20 0-16,-21 0 0,0 0 0,0 1 15,-21 20-15,0-21 0,0 43 16,0-22-16,0-21 0,-21 21 16,0-20-16,0 20 0,0-21 0,0 0 15,-1 0-15,22 1 0,-21-1 16,21 0-1,0-42 1,0 0-16</inkml:trace>
  <inkml:trace contextRef="#ctx0" brushRef="#br0" timeOffset="181242.27">5567 8382 0,'0'0'0,"21"0"0,0 0 0,0-21 16,0 21-16,22-21 0,-22 0 15,0-1-15,21 1 0,-20 0 16,-1-21-16,0 21 0,0-1 15,0-20-15,0 21 0,1-21 0,-22 20 16,0 1-16,0 0 0,0 0 0,0 0 16,-22 21-16,-20 0 0,21 0 15,-21 0-15,-1 0 0,-20 21 0,20 0 16,1 0-16,-21 22 0,20-22 16,1 0-16,0 21 0,20-21 0,1 22 15,0-22-15,21 21 16,0-21-16,0 1 0,0-1 0,0 21 15,0-21-15,21 0 0,0 1 0,1-1 16,20 0-16,0 0 0,-21 0 16,64 22-16,-43-22 0,-20 0 15,20 0-15,-21 0 0,0 0 0,0 1 16,1-1-16,-22 0 0,0 21 16,0-21-16,0 1 0,-22-1 0,-20 0 15,-64 21-15,43-21 16,20-21-16,-20 0 15,21 0-15,-22 0 0,-21 0 16,43 0-16,21-21 0,-21 0 0,20 0 16,1 0-16,0 0 0,0-22 15,0 22-15,21 0 0,-21 0 0,21 0 16,0-1-16,0 1 0,21 0 16,0 0-16,0 21 15,0 0-15,0-21 0,22 21 0,-22 0 16,0 0-16,21-21 0,-20 21 15,20 0-15,0 0 0</inkml:trace>
  <inkml:trace contextRef="#ctx0" brushRef="#br0" timeOffset="182763.83">6159 8382 0,'0'-21'15,"0"0"1,-21 21 0,0 21-1,0-21-15,0 21 0,21 0 0,-21 0 16,-1 1-16,1-1 0,0 42 16,0-42-16,21 1 15,-21-1-15,21 21 0,0-21 0,0 43 16,0-43-16,0 0 0,0 0 15,0 0-15,21 1 0,0-1 16,0-21-16,0 21 0,1-21 0,-1 0 16,0 0-16,0 0 0,21 0 0,-20 0 15,-1 0-15,0 0 0,21 0 16,-21-21-16,1 0 0,-1-1 0,0 1 16,21 0-16,-21-21 0,-21 21 0,22-22 15,-22 22-15,0-21 0,0 21 16,0-22-16,0 1 0,0 21 0,0-22 15,-22 22-15,22 0 0,-21 0 16,0 0-16,0 0 0,0 21 16,0 0-16,-1 0 0,-20 0 0,21 0 15,0 0-15,-22 21 0,22 0 0,-21 0 16,21 0-16,0 0 0,-1 22 16,1-22-16,21 0 0,0 21 0,-21 1 15,21-22-15,0 21 0,0-21 0,0 22 16,0-22-16,0 21 0,0-21 15,21 1-15,0 20 0,-21-21 0,22-21 16,-1 21-16,21 0 0,-21-21 0,0 0 16,1 0-16,20 0 15,-21 0-15,21 0 0,1 0 0,-22-21 16,21 0-16,43-21 0,-43 21 16,1-1-16,-22-20 0,21 21 15,-21-21-15,22 20 0,-22-20 0,0 21 16,0-21-16,0 20 0,0 1 15,-21 0-15,0 0 0,22 0 16,-22 0-16,0-1 0,0 1 16,-22 21-1,1 21 1,21 1-16,-21-1 16,0 0-16,21 0 0,0 0 0,0 22 15,-21-22-15,21 0 16,0 0-16,0 0 0,0 22 0,0-22 15,0 21-15,0-21 0,0 0 16,0 1-16,0-1 0,0 0 16,21-21-16,0 21 0,0-21 0,0 0 15,22 0-15,-22 0 0,21 0 16,-21 0-16,22-21 0,-22 0 16,0 21-16,0-21 0,0-1 15,22 1-15,-22-42 0,0 42 0,0-22 16,0 22-16,-21 0 0,0-21 15,22 20-15,-22 1 0,21 0 16,-21 0-16,0 0 0,0 0 16,0-1-1,-21 22 1,-1 22 0,22-1-16,0 0 15,0 0-15,0 0 0,-21 0 16,21 1-16,0-1 0,0 0 0,0 42 15,0-41-15,0-1 0,0 0 16,0 0-16,0 0 0,0 0 16,21 1-16,1-1 15,-1 0-15,0-21 0,0 0 16,0 0-16,0 0 16,1 0-16,-1 0 0,0 0 0,0 0 15,0-21-15,0 21 0,22-21 16,-22-1-16,0 1 0,0 0 15,0-21-15,1 21 0,-22-1 0,21-41 16,0 21-16,-21 20 0,0-20 16,0 21-16,0 0 0,0 0 15,0-1-15,-21 22 16,0 0 0,-1 22-1,22-1-15,0 0 0,0 0 16,0 0-1,22-21-15,-1 0 16,0 0-16,0 0 0,0 0 16,0 0-16,1 0 0,-1-21 0,0 0 15,0 21-15,0-21 0,0 21 16,1-21-16,-22-1 0,21 22 0,0-21 16,-21 42 30,0 1-46,-21-1 16,21 0-16,-21 0 0,-1 0 16,22 0-16,0 1 0,-21 20 0,21-21 15,-21 0-15,21 22 0,-21-22 0,21 21 16,0-21-16,0 0 0,0 1 16,0-1-16,0 0 0,0 0 0,0 0 15,21-21-15,0 0 16,0 0-16,1 0 0,-1 0 15,0 0-15,21 0 0,-21-21 0,22 0 16,-22 0-16,21 0 0,-21-22 0</inkml:trace>
  <inkml:trace contextRef="#ctx0" brushRef="#br0" timeOffset="183070.66">8424 8488 0,'0'0'0,"0"-21"0,0 0 15,0-1-15,-21 22 32,0 0-17,0 0-15,0 22 16,-1-1-16,22 0 0,-21 0 0,0 0 16,21 0-16,0 1 0,-21-1 15,0 0-15,21 0 0,-21 21 16,21-20-16,0-1 0,0 0 0,0 0 15,0 21-15,0-20 0,0-1 16,0 0-16,0 0 0,21-21 16,0 21-16,0-21 0,0 0 15,0 0-15,1 0 0,-1 0 16,21-21-16,0 0 0,-20 0 16,20 0-16,-21-1 0</inkml:trace>
  <inkml:trace contextRef="#ctx0" brushRef="#br0" timeOffset="183487.51">8657 8615 0,'-21'21'16,"42"-21"-1,0 0 1,0 0-16,1 0 0,-1 0 15,0-21-15,21 21 0,-21-21 0,1 0 16,-1 21-16,0-22 0,-21 1 0,21 21 16,-21-21-16,0 0 15,21 21-15,-21-21 0,0 0 0,0-1 16,-21 22-16,0 0 16,0 0-16,0 0 0,-1 0 15,1 0-15,0 0 0,0 22 16,0-1-16,21 0 0,-43 21 0,22-21 15,21 1-15,0-1 0,-21 21 16,0-21-16,21 0 0,-21 43 16,21-43-16,0 0 0,0 0 15,0 1-15,0-1 0,21 0 0,0-21 16,0 21-16,0-21 0,1 0 0,20 0 16,-21 0-16,0 0 0,22 0 0,-22 0 15,21-21-15,-21 21 0,0-21 16,1 0-16,20-1 0,-21 1 15,0 0-15</inkml:trace>
  <inkml:trace contextRef="#ctx0" brushRef="#br0" timeOffset="184106.13">10223 8128 0,'0'-21'0,"0"42"0,0-63 0,0 21 16,0-1-16,-21 22 31,0 0-31,0 22 16,0-1-16,21 0 0,-21 0 0,-1 21 16,22 1-16,-21-1 0,-21 43 15,21-43-15,0 0 16,21 22-16,-22-22 0,1 1 0,21-1 15,0 0-15,0 1 0,0-1 0,0-21 16,0 21-16,0-20 0,0-1 16,0 21-16,0-21 0,0 0 15,21-21-15,1 0 0,-1 0 16,0 0-16,0 0 0,0 0 16,0-21-16,1 21 0,-22-21 0,21 0 15,0 0-15,-21-22 0,21 22 16,-21 0-16,0-21 0,0 21 15</inkml:trace>
  <inkml:trace contextRef="#ctx0" brushRef="#br0" timeOffset="185429.19">9800 8551 0,'0'0'0,"-42"0"0,21 0 0,21 22 16,21-22-1,21 0 1,-21 0-16,22 0 0,-22 0 15,21 0-15,0 0 0,22-22 0,-22 22 16,1-21-16,-1 21 0,0-21 16,1 21-16,-1-21 0,0 21 15,-21-21-15,22 0 0,-22 21 0,0-22 16,0 22-16,0 0 0,1 0 16,-22-21-16,0 42 31,0 1-16,0-1-15,0 0 0,0 0 0,0 0 16,0 0-16,-22 43 16,1-43-16,21 21 0,0-20 15,-21-1-15,21 0 0,0 21 16,0-21-16,0 1 0,0-1 16,0 0-16,21-21 0,0 0 15,1 0-15,-1 0 16,0 0-16,0 0 0,21-21 0,-20 0 15,-1 21-15,21-22 0,-21 1 16,0 0-16,1 0 0,20 0 0,-42 0 16,21-22-16,-21 22 0,0 0 0,0 0 15,-21-22-15,0 22 0,0 21 16,-1-21-16,-20 0 0,21 21 16,-21 0-16,-1 0 0,22 0 0,-21 0 15,21 0-15,-22 0 0,22 0 0,63 0 47,-20 0-47,-1 0 0,21 0 16,0 0-16,22 0 0,-22-21 15,22 21-15,-1 0 0,-20-21 0,20 21 16,1 0-16,-1-22 0,1 22 0,-22 0 16,0-21-16,1 21 0,-1-21 15,-21 21-15,0 0 0,0 0 0,-63 0 47,21 21-47,0-21 0,0 21 16,-1 1-16,1-1 0,0 0 0,0 0 15,0 0 1,0 22-16,-1-22 0,22 0 0,-21 0 16,0 0-16,21 0 0,0 1 0,0 20 15,0-21-15,0 0 16,0 0-16,0 1 0,21-1 15,0-21-15,1 0 0,-1 0 0,21 0 16,-21 0-16,0 0 0,1 0 16,20 0-16,-21-21 0,0-1 0,0 22 15,1-21-15,-1 0 0,0 0 0,0 0 16,0 0-16,-21-1 0,0 1 16,0 0-16,0-21 0,0 21 0,-21-1 15,0 1-15,-21 0 0,20 0 16,-20 0-16,0 0 0,-1 21 0,22 0 15,-21-22-15,21 22 0,0 0 16,-1 0-16,1 0 0,42 0 16,1 0-1,-1 0-15,21 0 0,0 0 16,1 0-16,-1 0 0,0 0 0,1 0 16,20 0-16,-20 0 0,-1-21 0,21 21 15,-20-21-15,-1 0 0,0 0 16,22 0-16,-1-22 0,-20 22 15,-22 0-15,21-21 16,-21-1-16,-21 1 16,0 21-16,0 0 0,0-1 0,0 1 15,0 0-15,-21 21 16,0 0 0,0 0-16,21 21 0,-21-21 15,0 21-15,-1 1 0,22-1 16,-21 21-16,0-21 0,21 0 0,-21 22 15,21-1-15,0-21 0,-21 22 0,0-1 16,21-21-16,0 21 0,0 1 16,-22-22-16,22 21 0,-21-21 0,21 22 15,0-22-15,0 21 0,0-21 16,0 1-16,0-1 0,0 0 0,0 0 16,0 0-16,21 0 0,1 1 15,-1-1-15,0-21 0,0 0 16,0 0-16,0 0 0,1 0 0,-1 0 15,0 0-15,21 0 16,-21-21-16,1-1 0,-1 1 0,0 0 16,0 0-16,0 0 0,0 0 15,-21-1-15,22 1 0,-22 0 16,0 0-16</inkml:trace>
  <inkml:trace contextRef="#ctx0" brushRef="#br0" timeOffset="185596.07">12107 8636 0,'-21'21'31,"0"-42"0</inkml:trace>
  <inkml:trace contextRef="#ctx0" brushRef="#br0" timeOffset="186861.36">13250 8530 0,'0'0'0,"-21"0"0,0 21 16,-85-21 0,85 0-16,0 0 0,0 0 15,-1 0-15,1 0 16,0 0-16,42 0 47,22 0-47,-22 0 15,21 0-15,0 0 0,22 0 16,-1 0-16,1 0 0,-1 0 0,1 0 16,-1 0-16,1 0 0,-1 0 15,1 0-15,-1 0 0,1 0 0,-1 0 16,1 0-16,-22 0 0,22-21 0,-22 21 15,-21 0-15,22 0 0,-22 0 16,0 0-16,0 0 0,0 0 16,-21-21-16,-21 21 47,0 0-32,0-21 1,0 21-16,-1-21 15,1 21-15</inkml:trace>
  <inkml:trace contextRef="#ctx0" brushRef="#br0" timeOffset="187400.9">13843 8192 0,'0'0'0,"-21"0"0,21 21 47,0 0-47,0 0 16,0 0-16,21 0 0,-21 1 16,21-1-16,0 0 15,0 0-15,1 0 0,-1-21 0,21 21 16,-21-21-16,22 22 0,-22-22 15,21 0-15,0 0 0,-20 21 16,20-21-16,0 0 0,-21 0 0,1 0 16,20 0-16,-21 0 0,0 0 15,0 0-15,1 0 16,-44 0 15,22 21-31,-21-21 16,0 21-16,0-21 0,-21 21 0,20-21 15,1 21-15,-21-21 0,-22 43 16,43-22-16,-21 0 0,21-21 16,-22 21-16,22 0 0,-21 1 15,21-1-15,0 0 0,-1 0 16,-20 21-16,21-20 0,21-1 16,-21-21-16,21 21 15,-21-21-15</inkml:trace>
  <inkml:trace contextRef="#ctx0" brushRef="#br1" timeOffset="203037.87">15198 8213 0,'21'0'78,"-21"21"-62,21 0 31,0-21-47,0 0 0,0 0 15,1 0-15,20 0 16,-21 0-16,0-21 0,22 21 0,-22-21 16,21 0-16,0-1 0,-20 1 15,20 0-15,-21 0 0,21 0 0,-20 0 16,-1-22-16,0 22 0,0 0 15,-21 0-15,0 0 0,0-1 16,0 1-16,0 0 0,-21 21 16,0 0-1,0 0-15,-1 0 0,1 0 0,0 21 16,-21-21-16,21 21 0,-1 22 16,-20-22-16,21 0 0,-21 21 0,20-20 15,-20 20-15,21-21 0,-21 21 0,20-20 16,1-1-16,21 42 15,0-42-15,0 1 0,0-1 0,0 0 16,21 0-16,22-21 16,-22 0-16,21 0 0,-21 0 15,64 0-15,-43 0 0,-20 0 16,20 0-16,0 0 0,-21 0 16,1-21-16,-1 21 0,0 0 0,0-21 15,-21 0 1,-21 21-1,0 0-15,-22 0 0,22 0 16,-21 21-16,0 0 0,20-21 16,-20 21-16,0 0 0,-1 0 15,1 1-15,0-1 0,21 0 0,-22 0 0,22-21 16,0 21-16,21 0 16,0 1-16,0-1 0,0 0 15,0 0-15,21-21 16,0 21-16,0-21 0,1 0 15,-1 0-15,0 0 0,21 0 0,-21 0 16,1 0-16,20 0 0,-21 0 0,21 0 16,-20 0-16,20 0 0,-21-21 15,21 0-15,1 0 0</inkml:trace>
  <inkml:trace contextRef="#ctx0" brushRef="#br1" timeOffset="203869.2">16235 8319 0,'0'0'0,"21"0"0,0-22 0,0 1 15,-21 0-15,21 0 16,-21 0-16,0 0 0,0-1 16,0 1-16,0 0 15,-21 21-15,0 0 0,0 0 0,0 0 16,0 0-16,-22 0 0,1 42 16,21-20-16,-22-1 0,22 21 15,-21-21-15,21 22 0,0-22 0,-1 0 16,1 21-16,0-21 0,0 22 15,0-22-15,21 0 0,-21 0 0,21 22 16,0-22-16,0 0 16,0 0-16,21-21 15,0 0-15,0 0 0,0 0 16,0 0-16,1 0 0,-1-21 0,21 21 16,-21-21-16,0 0 0,1-1 15,-1 1-15,0 0 0,0 0 0,0 0 16,0-22-16,1 22 0,-1-21 0,-21 21 15,0-22-15,21 22 0,-21 0 16,21 0-16,-21 0 0,0 0 16,0 42 15,0 0-31,-21 0 0,0 0 0,21 0 16,-21 1-16,-1-1 15,22 21-15,-21-21 0,21 0 0,-21 1 16,21-1-16,-21 0 0,21 0 0,0 0 15,0 0-15,0 1 0,0-1 16,0 0-16,21-21 0,0 0 16,0 0-16,1 0 0,20 0 0,-21 0 15,0 0-15,22 0 0,-22 0 16,21-21-16,-21 0 0,22-1 0,-1 1 16,-21 0-16,21 0 0,1-21 0,-1 20 15,0-20-15,-20 21 0,-1-21 16,0 20-16,0 1 0,0 0 15,-21 0-15,-21 21 32,0 21-32,0 0 0,0 0 15,-1 1-15,22-1 0,0 0 16,0 0-16,0 0 0,0 0 0,0 1 16,0-1-16,0 0 0,22 0 15,-22 0-15,21 0 16,0 1-16,-21-1 15,0 0 1,0 0-16,-21-21 16,0 0-16,-1 0 0,1 0 0,0 0 15,0 0-15,0 0 16,0 0-16,-1 0 0,1 0 16,42 0 30,1-21-46,-1 0 0</inkml:trace>
  <inkml:trace contextRef="#ctx0" brushRef="#br1" timeOffset="204597.86">17335 8276 0,'-21'-21'15,"0"21"1,0 21 0,0 0-16,21 1 15,0-1-15,-21 0 0,-1 0 16,22 0-16,-21 0 0,21 1 0,0-1 16,0 0-16,0 0 0,0 0 15,0 0-15,21-21 16,1 0-16,-1 0 15,0 0-15,0 0 0,0 0 0,0 0 16,22 0-16,-22-21 0,21 0 16,-21 0-16,1 0 0,20 0 0,-21-1 15,0-20-15,0 21 0,1 0 16,-1 0-16,-21-22 0,21 22 0,0 0 16,-21 0-16,0 0 15,0 42 16,0 0-31,0 0 0,0 0 16,0 22-16,0-22 0,0 21 16,0-21-16,-21 22 0,21-1 15,-21-21-15,21 43 0,0-22 0,-21 0 16,21 22-16,0-22 0,0 22 16,0 63-16,0-64 0,0-21 15,0 22-15,0 63 0,0-85 16,0 22-16,0-1 0,0-20 15,21 20-15,-21 43 0,0-64 16,0 1-16,0 41 0,0-41 16,0-1-16,-43 0 0,22-21 15,0 1-15,21-1 0,-42 0 16,21-21-16,-1 0 0,1 21 0,0-21 16,-21 0-16,21 0 0,-1-21 15,1 0-15,-21 0 0,21-1 16,0-20-16,-1 0 0,1-22 0,-21-63 15,42 64-15,0-1 0,0 1 16,0-1-16,0 1 0,0-1 0,0 1 16,21-1-16,0 1 0,-21 20 15,21-20-15,1 21 0,-1-22 0,0 22 16,0-1-16,0 1 0,0 0 16,1-1-16,-1 1 0,0 21 0,21-21 15,-21-1-15,22 1 0,-1 0 0,-21 20 16,22-20-16</inkml:trace>
  <inkml:trace contextRef="#ctx0" brushRef="#br1" timeOffset="204950.19">18563 7662 0,'0'0'0,"0"-21"16,-21 21-1,0 0 1,21 21-16,0 1 0,0-1 16,-21 0-16,-1 0 0,22 21 0,-21 1 15,0-22-15,21 21 0,-21 22 16,0-22-16,21 0 0,-21 1 0,21-1 15,0 0-15,-22 1 0,22-1 0,0-21 16,0 22-16,-21-22 0,21 0 16,0 0-16,0 0 0,0 0 15,21-21 1,1 0-16,-1 0 16,0 0-16,0-21 15</inkml:trace>
  <inkml:trace contextRef="#ctx0" brushRef="#br1" timeOffset="205401.42">18859 8065 0,'0'0'0,"-21"21"47,0 0-47,21 0 0,-21 0 0,0 0 15,21 22-15,-21-22 16,21 0-16,-22 21 0,22-20 0,0-1 16,0 0-16,0 21 0,0-21 0,0 1 15,0-1-15,0 0 16,22 0-16,-1-21 0,0 0 0,0 21 16,21-21-16,-20 0 0,-1 0 0,21 0 15,-21 0-15,0 0 0,22-21 16,-22 0-16,0 21 0,0-21 0,0 0 15,1-1-15,-1-20 0,0 0 0,0 21 16,-21-22-16,0 1 0,0 0 16,0-1-16,0 1 0,0 0 0,0 20 15,-21 1-15,0 0 0,0 0 16,-1 21-16,1 0 0,-21 0 16,0 0-16,20 0 0,1 0 15,0 21-15,0 0 0,0-21 16,0 21-16,-1-21 0,22 22 0,0-1 15,0 0 1,0-42 0</inkml:trace>
  <inkml:trace contextRef="#ctx0" brushRef="#br1" timeOffset="205709.04">18373 7916 0,'0'0'0,"21"0"16,0 0 0,21 0-16,1 0 0,-1 0 15,0 0-15,1 0 0,-1 0 0,0-21 16,64 0-16,-64 21 0,1 0 15,-22 0-15,21 0 16,-21-21-16,1 21 0,-1 0 0,0 0 16,0 0-16</inkml:trace>
  <inkml:trace contextRef="#ctx0" brushRef="#br1" timeOffset="207882.16">4720 9504 0,'0'0'0,"21"0"0,0-21 0,-21 0 15,0-1 1,0 1-16,0 0 15,-21 21-15,0 0 16,0 0-16,0 0 0,0 0 16,-1 0-16,1 0 0,0 0 0,0 21 15,-21 0-15,-1 22 16,1-22-16,21 21 0,0 1 16,-1-22-16,1 42 0,-21-20 0,21-1 15,0 0-15,21 1 0,-22-1 16,1 0-16,21 1 0,0-1 0,0 21 15,0-20-15,0-22 0,0 0 16,0 0-16,21 0 0,1 1 16,-1-1-16,21-21 0,-21 21 0,22-21 15,-22 0-15,21 0 0,0 0 0,1 0 16,-1 0-16,0-21 0,1 21 16,-22-21-16,21-1 0,1 1 0,-1 0 15,-21 0-15,21 0 0,-20 0 0,20-22 16,-21 22-16,0-21 0,-21-1 15,21 22-15,-21-21 0,22 21 0,-22-22 16,0 22-16,0 0 0,0 0 16,0 0-16,0 0 15,0 42 1,0 0-16,-22-21 16,22 21-16,-21 0 0,0 22 15,21-22-15,0 0 0,0 21 0,-21-21 16,21 1-16,0 20 0,0 0 15,0-21-15,0 1 0,0-1 16,0 0-16,0 0 0,21-21 0,0 21 16,0-21-16,1 0 0,-1 0 15,0 0-15,0 0 16,0 0-16,0 0 0,1-21 0,-1 0 16,0 21-16,0-21 0,0 0 0,0-1 15,1 1-15,-22-21 0,21 21 16,0 0-16,-21-1 0,0-20 0,0 21 15,21 0-15,-21 0 0,0-1 0,21 1 16,-21 0-16,0 0 16,0 42 15,0 0-31,0 0 16,0 1-16,0-1 0,0 21 15,0-21-15,0 0 0,0 1 0,0 20 16,0-21-16,0 0 0,0 0 15,0 1-15,0-1 0,0 0 0,0 0 16,0 0-16,21 0 0,1-21 16,-1 0-16,0 0 0,0 0 15,0 0-15,0 0 0,1 0 0,20-21 16,21 0-16,-20 0 0,-22 0 16,21 0-16,1-22 0,-22 22 15,21-21-15,0-1 0,-20 1 16,-1 0-16,21-22 0,-21 22 15,-21 21-15,21 0 0,-21-1 16,-21 22 0,0 0-16,0 22 0,0-22 15,0 21-15,-1 0 0,22 0 16,0 0-16,0 22 0,0-22 0,0 0 16,0 0-16,0 0 0,0 0 0,0 1 15,22-1-15,-1 0 0,0 0 16,-21 0-16,0 0 0,42 1 15,-42-1-15,0 0 0,0 0 16,-21-21 15,-21 0-31,21 21 0,-1-21 0,1 0 16,0 0-16,0 0 0,0 0 0,0 0 16,-1 0-16,1 0 0,0 0 15,21-21 1,0 0-1,21 0-15,0 0 16,1 21-16,-1-22 0</inkml:trace>
  <inkml:trace contextRef="#ctx0" brushRef="#br1" timeOffset="208187.24">6498 9440 0,'0'0'0,"0"-21"16,-21 21-16,0 0 0,0 0 31,-1 21-31,22 1 0,0-1 16,0 0-16,0 21 0,0-21 0,-21 22 16,21-1-16,-21 0 0,21-20 15,0 20-15,-21 0 0,21 1 0,0-1 16,0-21-16,0 21 0,-21-20 0,21 20 15,0-21-15,0 0 16,-21 0-16,21 1 0,0-1 16,21-21 15,0 0-31,0 0 0,-21-21 0,21-1 16</inkml:trace>
  <inkml:trace contextRef="#ctx0" brushRef="#br1" timeOffset="208629.16">6858 9758 0,'-21'21'32,"0"0"-32,21 0 15,-22 1-15,1-1 0,21 0 0,-21 0 16,21 0-16,0 0 0,-21 1 15,0-1-15,21 0 0,-21 0 0,21 0 16,0 0-16,0 1 0,0-1 0,0 0 16,21 0-16,0-21 15,0 0-15,0 21 0,0-21 16,1 0-16,20 0 0,-21 0 0,21 0 16,-20 0-16,20 0 0,0-21 15,1 0-15,-22 0 0,0 0 16,0-1-16,0 1 0,-21 0 0,0-21 15,0-1-15,0 22 0,0-21 16,0 0-16,0 20 0,0 1 16,-21-21-16,0 21 0,0 21 0,0-21 15,-1 21-15,1 0 0,-21 0 0,21 0 16,0 0-16,-22 21 0,22-21 16,0 21-16,0 0 0,0 0 0,-1-21 15,22 21-15,0 1 0,-21-22 0,21 21 16,0 0-16</inkml:trace>
  <inkml:trace contextRef="#ctx0" brushRef="#br1" timeOffset="208849.76">6223 9737 0,'0'0'0,"0"21"0,21-21 16,0 0 0,0 0-16,22 0 0,-22 0 15,21 0-15,-21 0 0,22 0 16,-1-21-16,0 21 0,1 0 0,-1-21 16,-21 21-16,22 0 0,-22 0 15,0-22-15,0 22 0,-21-21 16</inkml:trace>
  <inkml:trace contextRef="#ctx0" brushRef="#br1" timeOffset="209693.64">7408 9673 0,'0'0'0,"-21"0"32,21 21-32,0 1 15,0-1-15,0 0 0,0 0 16,0 0-16,0 0 0,0 1 15,0-1-15,0 0 0,-21 0 16,21 0-16,0 0 0,0 1 0,0-1 16,0 0-16,0 0 0,0 0 0,0 0 15,0 1 1,0-44 15,0 1-31,0 0 0,0 0 16,0 0-16,0-22 15,21 22-15,-21 0 0,21 0 0,-21-21 16,21 20-16,1-20 0,-1 21 0,0 0 16,0 0-16,0-1 0,22 1 15,-22 0-15,0 0 0,21 21 16,1 0-16,-22 0 0,21 0 16,-21 0-16,0 0 0,1 21 15,-1 0-15,0 0 0,-21 1 0,21-1 16,-21 0-16,21 0 0,-21 21 15,0-20-15,0-1 0,0 0 0,0 0 16,0 0-16,0 22 0,0-22 16,0 0-16,0 0 15,-21-21-15,0 0 32,21-21-32,0 0 15,0 0-15,0-22 16,0 22-16,0 0 0,21-21 0,0 20 15,0-20-15,-21 0 0,22 21 0,-1-22 16,0 22-16,0-21 0,21 21 16,-20-1-16,-1 1 0,0 0 0,21 21 15,-21 0-15,1 0 0,-1 0 0,0 0 16,0 0-16,0 0 0,0 21 16,1 0-16,-1 1 0,-21-1 15,0 21-15,21 22 0,-21-22 0,0-21 16,0 21-16,0-20 0,0 20 15,0-21-15,0 0 0,0 0 0,-21 1 16,21-1-16,0 0 0,0 0 16,-21-21-1,21-21 17,0 0-32</inkml:trace>
  <inkml:trace contextRef="#ctx0" brushRef="#br1" timeOffset="209969.52">8721 9589 0,'0'21'15,"-22"0"1,22 0-16,0 21 15,0-20-15,-21-1 0,21 0 0,0 0 16,-21 21-16,21-20 0,0-1 16,0 0-16,0 0 0,0 0 15,0 0-15,0 1 16,0-44 15,21 1-15,-21 0-16</inkml:trace>
  <inkml:trace contextRef="#ctx0" brushRef="#br1" timeOffset="210301.46">8678 9356 0,'-21'0'0,"42"0"0,-63 21 16,21-21-16,21 21 0,0 0 15,0 0-15,21-21 32,0 0-32,0 0 0,0 0 15,1 0-15,-1 0 0,-21-21 16,21 21-16,-21-21 0,0 0 16,0 0-1,-21 21-15,0 0 16,-1 0-16,1 0 0,0 0 15,0 0-15,0 21 16,0 0-16,21 0 16,-22-21-16,22 21 0,0 1 15,0-1 1,0 0-16</inkml:trace>
  <inkml:trace contextRef="#ctx0" brushRef="#br1" timeOffset="211014.29">9356 9694 0,'-22'0'0,"22"-21"15,0 0-15,0 0 16,0 0 0,22 21-16,-1 0 0,-21-21 0,21 21 15,0 0-15,0 0 0,0 0 0,1 0 16,-1 0-16,0 0 16,-21 21-16,0 0 0,21 0 15,-21 0-15,0 0 0,0 1 0,0 20 16,-21-21-16,0 0 0,0 0 15,-1 22-15,-20-22 0,21 0 16,-21 0-16,-1 22 0,22-22 0,-21 0 16,21-21-16,-22 21 0,22 0 15,0-21-15,21 21 0,-21-21 16,42-21 15,0 0-31,0 21 0,0 0 16,1-21-16,-1 21 0,21 0 15,-21 0-15,0 0 0,1 0 0,-1 0 16,0 0-16,0 0 0,0 0 16,0 0-16,1 0 0,-1 0 0,0 21 15,0-21-15,0 21 0,-21 0 16,21 1-16,1-1 16,-22 0-16,0 0 0,0 0 15,0 0-15,0 1 0,0-1 0,0 0 16,-22 0-16,1 0 0,0 0 0,0 1 15,0-1-15,0 0 0,-22 0 16,22-21-16,-21 21 0,21 0 16,-22-21-16,1 0 0,-22 22 15,43-22-15,0 0 0,-21 0 0,21 0 16,-1 0-16,1 0 0,0 0 16,0 0-16,0-22 0,0 22 0,-1-21 15,22 0 1,0 0-16,0 0 15,0 0-15,22-1 0,20 1 16,-21 0-16,0 0 0,22 0 0,-1 0 16</inkml:trace>
  <inkml:trace contextRef="#ctx0" brushRef="#br1" timeOffset="211481.87">10075 9737 0,'43'-43'31,"-22"22"-31,0 21 16,-21-21-16,21 21 0,0-21 0,0 0 15,1 0-15,-1 21 0,-21-22 0,21 1 16,0 0-16,-21 0 15,0 0-15,0 0 16,-21 21 0,0 0-1,0 0-15,-1 0 0,1 21 16,-21-21-16,21 21 0,0 0 0,-1 21 16,-41 22-16,42-43 15,0 21-15,-1-20 0,22 20 0,0-21 16,0 21-16,0-20 0,0-1 0,0 0 15,0 0-15,22-21 0,-1 21 16,0-21-16,21 0 0,1 0 0,-22 0 16,21 0-16,43 0 0,-64 0 15,21-21-15,-21 21 0,22-21 16,-22 0-16,21 0 16,-21-1-16,-21 1 0,22 21 15,-22-21-15,0 0 16,0 0-16</inkml:trace>
  <inkml:trace contextRef="#ctx0" brushRef="#br1" timeOffset="212398.11">3577 9694 0,'21'0'15,"-21"-21"-15,0 42 31,0 1-15,0-1-16,0 0 0,0 21 0,0 22 16,0-22-16,0 0 15,0 1-15,0-1 0,0-21 16,-21 64-16,21-64 0,0 21 16,0-20-16,0-1 0,0 0 15,0 0-15,0 0 0,0 0 0,0 1 16,0-44 15,21 1-31,-21 0 0,21 21 16,1-21-16</inkml:trace>
  <inkml:trace contextRef="#ctx0" brushRef="#br1" timeOffset="212685.56">3979 10012 0,'0'42'31,"0"-21"-31,21-21 32,-21-21-17,-21 42 48,21 1-48,-21-1-15,21 0 16,0 0 0</inkml:trace>
  <inkml:trace contextRef="#ctx0" brushRef="#br1" timeOffset="213401.74">3514 11155 0,'-22'0'0,"44"0"0,-44-21 0,1 0 0,0-1 16,21 1-16,0 0 0,0 0 0,0 0 16,0 0-16,0-22 15,0 22-15,0 0 16,21 21-16,0 0 0,1-21 0,-1 21 15,0 0-15,0 0 16,0 0-16,0 21 0,1-21 0,-1 21 16,0 0-16,0 0 0,-21 1 15,0 20-15,0 0 0,0-21 0,0 22 16,0-1-16,0 0 0,0 22 0,0-22 16,0 1-16,-21-1 0,0 0 15,-22 22-15,22-22 0,-21-21 16,21 22-16,0-22 0,-22 0 15,22 0-15,-21-21 0,21 21 16,-1-21-16,1 0 0,0 0 0,-21 0 16,21 0-16,-1 0 0,1 0 15,0-21-15,21 0 0,-21 0 0,21 0 16,-21-22-16,21 22 0,0 0 0,0-21 16,0-1-16,0 22 0,0-21 15,21 21-15,0-1 0,0-20 0,0 21 16,1 0-16,-1 0 0,0 21 15,21-22-15,-21 22 0,1 0 0,-1 0 16,0 0-16,0 22 0,21-1 16,-20 21-16,-1-21 0,-21 0 15,0 1-15,21 20 0,-21-21 16,21 21-16,-21-20 0,0-1 0,0 0 16,0 0-16,0 0 0,0 0 15,0 1-15,0-1 0,21-21 0,-21 21 16,21-21-16,-21 21 15,22-21 1,-1 0-16,-21-21 16,0 0-16</inkml:trace>
  <inkml:trace contextRef="#ctx0" brushRef="#br1" timeOffset="213709.33">4085 11324 0,'0'43'16,"0"-65"31,0 44 15,0-1-46</inkml:trace>
  <inkml:trace contextRef="#ctx0" brushRef="#br1" timeOffset="-204838.87">4720 10753 0,'0'0'0,"-21"-21"0,0 21 16,0 0-16,21 21 31,0 0-31,0 0 16,21 0-16,0 0 0,-21 1 15,21-1-15,0 21 0,0-21 0,22 64 16,-22-64-16,-21 21 0,21 1 16,-21-1-16,21 0 0,-21-20 15,0 20-15,0-21 0,0 0 0,0 22 16,0-1-16,0-21 15,0-42 17,21 0-32,-21 0 0,22-22 15</inkml:trace>
  <inkml:trace contextRef="#ctx0" brushRef="#br1" timeOffset="-204578.98">5143 10647 0,'0'0'0,"0"21"32,0 0-32,0 22 0,-21-22 15,0 21-15,0-21 0,21 22 16,-21-1-16,0 21 0,-1-20 16,1-1-16,0 22 0,0-22 0,21 0 15,-21 43-15,0-43 0,21-21 16,-22 1-16,22 20 0,0-21 15,0 0-15,22-21 32,-1 0-32,-21-21 15,21 0-15,0 0 0,0 0 0</inkml:trace>
  <inkml:trace contextRef="#ctx0" brushRef="#br1" timeOffset="-204350.94">5397 11007 0,'0'63'31,"0"-20"-31,0-22 0,0 0 0,-21 0 16,21 21-16,0-20 0,-21-1 0,21 21 16,0-21-16,0 0 0,0 1 0,-21-1 15,21 0-15,0-42 47,0 0-47,0-1 16,0 1-16,21 0 0</inkml:trace>
  <inkml:trace contextRef="#ctx0" brushRef="#br1" timeOffset="-204179.03">5440 10922 0,'0'21'62,"21"-21"-30,0 0-32</inkml:trace>
  <inkml:trace contextRef="#ctx0" brushRef="#br1" timeOffset="-203771.42">5842 11176 0,'0'0'0,"0"21"16,21-42 15,0 0-31,0 21 15,1-21-15,-1 0 0,0-1 0,0 1 16,0 0-16,-21 0 0,21 0 0,1 0 16,-22-1-16,0 1 0,0 0 15,-22 21 1,1 0-16,0 0 16,0 0-16,0 21 0,0 0 15,-22 1-15,22-1 0,0 0 16,0 0-16,0 21 0,-1-20 0,1 20 15,0 0-15,21-21 0,0 22 16,0-22-16,0 21 0,0-21 0,0 1 16,0-1-16,0 21 0,21-42 15,0 21-15,1-21 0,-1 0 16,0 0-16,21 0 16,1 0-16,-22 0 0,21-21 0,0 0 15,1 0-15,-1 0 0,0-22 0,1 22 16,-1-21-16,0 21 0</inkml:trace>
  <inkml:trace contextRef="#ctx0" brushRef="#br1" timeOffset="-203175.51">6498 10964 0,'0'-21'15,"-21"21"-15,0 0 16,0 0-16,21 21 16,-22-21-16,22 22 15,-21-1-15,21 0 0,-21 21 0,21-21 16,0 1-16,0 20 0,0 0 0,-21-21 15,21 22-15,0-22 0,0 21 16,0-21-16,0 1 0,0-1 0,0 0 16,0 0-16,0 0 0,21-21 15,0 0-15,0 0 0,1 0 16,-1 0-16,0 0 0,0-21 16,0 0-16,-21 0 0,21 0 15,1-1-15,-1-20 0,0 21 16,0-21-16,0 20 0,0-20 0,1 21 15,-22 0-15,21 0 0,0-22 16,0 43 0,-21 21-1,0 1-15,0-1 16,0 0-16,0 0 0,0 21 16,0-20-16,0-1 0,0 21 0,0-21 15,0 0-15,21 1 0,-21-1 16,21 21-16,1-42 0,-1 21 15,0 0-15,0-21 0,21 0 0,-20 22 16,62-22-16,-63 0 16,22 0-16,-22-22 0,0 1 15,21 0-15,-20 0 0,-1 0 0,0-22 16,0 22-16,-21-21 0,0 0 0,21-1 16,-21-20-16,0 20 0,0 1 15,0 0-15,0 21 0,0-22 0,-21 22 16,0 0-16,0 0 0,21 0 0,-21 21 15,-1 0-15,1 0 0,0 0 16,0 0-16,0 0 0,0 0 16,-1 21-16,22 0 15,0 0-15,-21-21 0,21 21 0,21 0 32,1-21-32</inkml:trace>
  <inkml:trace contextRef="#ctx0" brushRef="#br1" timeOffset="-202062.6">8488 10964 0,'21'0'31,"0"0"-15,0-21-16,0 0 0,1 0 16,-1 21-16,0-21 0,0 0 0,0-1 15,0 22-15,-21-21 0,0 0 16,0 0-16,0 0 0,-21 21 15,0 0-15,-21 0 0,-1 0 0,1 0 16,0 0-16,-1 21 16,1-21-16,0 21 0,-1 0 0,1 0 15,0 1-15,-22 20 0,43 0 16,0-21-16,21 1 16,0-1-16,0 0 0,0 0 0,21 0 0,0-21 15,22 21-15,-22 1 0,42 20 16,-20-21-16,-1-21 0,0 21 15,1 0-15,-1 1 0,21 20 16,-20-21-16,-22 0 0,0 0 0,0 1 16,-21-1-16,0 0 15,-21 0-15,0 0 0,-21-21 0,-1 21 16,1 1-16,0-1 0,-22 0 0,22-21 16,-22 21-16,1-21 0,20 0 15,-20 0-15,21 0 0,-1 0 0,1 0 16,21-21-16,-22 21 0,22-21 0,0 0 15,0-1-15,21 1 0,0 0 16,0-21-16,0 21 0,21-1 16,21 1-16,-20 0 0,-1 0 0,21 21 15,0-21-15,1 0 0,-1-1 16,0 22-16,1-21 0,20 21 0</inkml:trace>
  <inkml:trace contextRef="#ctx0" brushRef="#br1" timeOffset="-200072.25">9123 11007 0,'-21'0'31,"-1"0"-31,1 0 16,0 0-16,0 0 0,21 21 15,-21 0-15,0-21 0,-1 21 0,22 22 16,-21-22-16,21 0 0,-21 21 15,0-21-15,21 43 0,0-22 16,0-21-16,0 1 0,0-1 16,0 0-16,21 0 0,0 0 0,0 0 15,1-21-15,-1 0 0,21 0 0,-21 0 16,22 0-16,-22 0 0,0 0 16,21 0-16,-21-21 0,1 0 0,20 0 15,-21 0-15,0 0 0,0-22 0,1 22 16,-22-21-16,0-1 0,0 1 15,0 21-15,0-21 0,0-1 0,0 22 16,0-21-16,-22 21 0,1-22 16,0 22-16,0 0 0,-21 0 15,-1 21-15,22 0 0,-21 0 16,21 21-16,-22-21 0,22 21 16,0 0-16,0 0 0,0 1 15,21 41-15,-22-21 0,22 1 16,0-22-16,0 21 0,0-21 0,22 22 15,-1-22-15,0 21 0,0-21 16,0 1-16,0-1 0,1 0 0,20-21 16,-21 21-16,43-21 0,-43 0 15,21 0-15,-21 0 0,0 0 16,22-21-16,-1 0 16,-21 0-16,0-1 0,43-41 15,-43 42-15,0-22 0,0 1 16,-21 0-16,22 21 0,-1-22 0,-21 22 15,0-21-15,0 21 0,21-1 0,-21 1 16,21 21-16,-21-21 0,0 42 47,0 0-47,0 1 0,0-1 16,0 21-16,0-21 0,0 0 15,0 1-15,0-1 0,0 21 0,0-21 16,0 0-16,0 1 0,0-1 15,0 0-15,0 0 0,0 0 16,0 0-16,21 1 0,0-1 16,1-21-16,-1 0 0,0 0 0,21 0 15,-21 0-15,1 0 16,-1 0-16,0 0 0,21-21 0,-21-1 16,1 1-16,-1 0 0,0 0 0,0-21 15,0 20-15,0-20 16,1 21-16,-22-21 0,21-22 15,-21 43-15,0 0 0,21 0 0,-21-22 16,0 22-16,0 42 31,0 0-15,0 1-16,0-1 0,0 0 16,-21 0-16,21 0 0,0 22 0,-21-22 15,21 42-15,0-42 0,0 22 16,0-1-16,0-21 15,0 0-15,21 1 0,0-22 16,0 0-16,21 0 0,-20 0 0,-1 0 16,0 0-16,21-22 0,-21 22 0,1-21 15,20 0-15,-21-21 0,0 21 16,0-22-16,22-20 0,-22 20 16,-21 22-16,0-21 0,0 21 15,0 0-15,0-1 0,0 1 16,0 0-16,-21 21 15,0 0-15,-1 0 16,22 21 0,22-21 15,-1 0-31,0 0 0,0 0 16,0 0-16,0 0 0,1 0 15,-1 0-15,0 0 16,0 0-1,-21 21 1,0 1-16,0-1 16,0 0-16,0 0 0,0 0 15,21 0-15,-21 1 16,0-1-16,0 0 0,0 0 0,21 0 16,1 0-16,-1 1 0,0-22 0,0 21 15,0 0-15,0-21 0,1 0 16,20 21-16,-21-21 0,21 0 15,1 0-15,-22 0 0,42-21 16,-41 21-16,-1-21 0,21 0 16,-21-22-16,0 22 0,1 0 15,-1-21-15,0 20 0,0-20 0,0 21 16,0 0-16,1-22 0,-22 22 0,21 0 16,0 21-16,-21-21 0,0 42 46,0 0-30,0 0 0,0 1-16,21-22 31,0 0-15,-21-22-1,0 1-15,0 0 16,0 0-16,0 0 15,0 0-15,0-1 16,0 1-16,-21 21 31,0 21-15,0-21-16,21 22 0,-21-1 16,21 0-16,-22 0 0,22 0 0,-21 0 15,21 1-15,0-1 0,0 0 16,0 0-16,0 0 0,0 22 15,0-22-15,0 0 0,0 0 0,0 0 16,0 0-16,21 1 0,1-1 16,-1-21-16,0 21 0,0-21 0,0 0 15,22 0-15,-22 0 0,0 0 0,21 0 16,1 0-16,-22-21 0,21 0 0,0 21 16,1-43-16,-22 22 0,21 0 15,1 0-15,-22-22 0,42-20 16,-42 42-16,1-22 0,-22 22 0,0 0 15,0 0-15,0 0 0,0 0 16,-22 21-16,1 0 16,0 0-16,0 0 0,0 21 0,0 0 15,-1 0-15,1 0 0,21 0 16,-21 1-16,21-1 0,-21 0 16,21 0-16,0 0 0,0 0 0,0 22 15,0-22-15,0 0 0,0 0 0,0 0 16,0 1-16,0-1 0,21-21 15,0 21-15,0-21 0,1 0 16,-1 0-16,0 0 0,21 0 16,-21-21-16,1 0 0,20-1 15,-21 1-15,21 0 0,1 0 16,-22 0-16</inkml:trace>
  <inkml:trace contextRef="#ctx0" brushRef="#br1" timeOffset="-199250.85">12848 10562 0,'0'0'0,"0"-21"0,0 0 16,0 0-16,0 0 0,0-1 16,-21 22-1,0 0-15,0 0 0,-1 0 16,1 0-16,0 0 0,21 22 16,-21-1-16,0 0 0,0 21 15,-1-21-15,1 22 0,0-22 0,0 21 16,0 1-16,0-22 0,-1 42 15,22-20-15,0-22 0,0 21 16,0-21-16,0 0 0,0 1 0,0-1 16,0 0-16,22 0 0,-1 0 0,0-21 15,0 21-15,0-21 0,0 22 16,22-22-16,-22 0 0,0 0 16,21 0-16,-20 0 0,20 0 0,64-64 15,-85 64-15,21-21 16,-21 0-16,22 0 0,-22-1 15,0-20-15,0 21 0,0 0 0,-21 0 16,0-1-16,0 1 0,0 0 0,0 0 16,-21 21-1,0 0 1,0 21-16,0 0 0,21 0 16,-21 1-16,-1-1 15,22 0-15,0 0 0,-21 0 16,21 0-16,0 1 0,0-1 0,0 0 15,0 0-15,21 0 0,1 0 0,-1-21 16,0 22-16,-21-1 0,42-21 16,-21 0-16,1 0 0,20 0 0,-21 0 15,21 0-15,-20 0 0,20 0 0,-21 0 16,21-21-16,1-1 0,-22 1 16,0 0-16,21 21 0,-20-42 0,-1 21 15,-21-1-15,21 1 0,-21 0 16,0-21-16,0-1 0,0 22 0,0 0 15,-21 0 1,0 0-16,-1 21 0,1-21 0,-21 21 16,21 0-16,-22 0 0,22 0 0,-21 0 15,21 0-15,-22 0 0,22 0 16,0 0-16,0 21 0,0-21 0,0 21 16,21 0-16,0 0 15,0 0-15,0 1 0,0-1 16,21-21-16,0 0 0,0 0 15,0 0-15,22 21 0,-22-21 0</inkml:trace>
  <inkml:trace contextRef="#ctx0" brushRef="#br1" timeOffset="-198602.68">14097 10753 0,'0'0'0,"0"-21"0,0-1 0,0 1 16,0 0-16,0 0 0,-21 0 16,0 0-16,-1 21 15,1-22-15,0 22 0,0 0 0,0 0 16,0 0-16,-1 0 0,1 22 16,0-1-16,-21 0 0,21-21 15,-1 42-15,1-21 0,0 1 0,0-1 16,21 0-16,-21 21 0,21-21 0,0 1 15,0-1-15,0 0 0,0 21 16,0-21-16,0 1 0,21-1 16,0 0-16,0 0 0,0-21 15,1 21-15,-1-21 0,0 0 16,0 0-16,0 0 0,0 0 0,1 0 16,-1-21-16,0 21 0,-21-21 0,21 0 15,0 0-15,0-1 0,1 1 0,-1 0 16,0-21-16,0-1 15,0 1-15,0 0 0,1-1 0,-1 1 16,0-21-16,-21-43 0,21 63 16,-21 1-16,0 0 0,0 21 15,0-1-15,0-20 0,0 21 16,0 0-16,0 42 31,0 0-31,-21 21 16,21-20-16,0 20 0,-21 0 0,21 1 15,-21-1-15,21 0 0,-22 1 16,22-1-16,0-21 0,0 21 0,-21 1 16,21-1-16,0-21 0,0 43 15,0-43-15,0 0 0,0 0 16,0 0-16,0 1 0,0-1 16,0 0-16,0 0 15,21-21 16,1-21-15,-1 0-16,0 0 0,0-1 0,0 22 16,0-21-16</inkml:trace>
  <inkml:trace contextRef="#ctx0" brushRef="#br1" timeOffset="-198126.84">14584 10774 0,'-43'21'16,"65"-21"15,-1 0-15,0 0-16,0-21 0,0 21 16,0-21-16,1 21 0,-1-21 0,21-22 15,-21 43-15,0-21 0,1 0 16,-22 0-16,21 0 15,0-1-15,0 1 0,-21 0 0,0 0 16,0 0-16,0 0 16,-42 21-1,21 0-15,-1 0 0,1 0 0,0 21 16,0-21-16,0 21 0,0 0 0,-1 0 16,1 22-16,0-22 0,0 0 15,21 21-15,0-21 0,-21 1 16,21 20-16,0-21 0,0 0 0,0 0 15,0 1-15,0-1 0,0 0 16,0 0-16,21-21 0,0 21 0,21-21 16,-42 21-16,22-21 0,-1 0 0,0 0 15,0 0-15,0 0 0,0 0 16,1 0-16,-1 0 16,-21-21-16,21 0 0,0 21 15,-21-21-15,0 0 16,21 21-16,0-21 0,1 21 15,-22-22-15</inkml:trace>
  <inkml:trace contextRef="#ctx0" brushRef="#br1" timeOffset="-197931.1">15092 10901 0,'-43'0'15</inkml:trace>
  <inkml:trace contextRef="#ctx0" brushRef="#br1" timeOffset="-196623.04">3387 12340 0,'0'0'0,"-22"-21"0,1 21 16,21-21-16,-21 0 15,21 0 1,0-1 0,21 1-1,0 0-15,1 21 0,-1 0 0,0 0 16,0-21-16,0 21 0,22 0 16,-22 0-16,0 0 0,0 0 15,0 21-15,-21 0 0,21 0 16,-21 1-16,0-1 0,0 21 15,0-21-15,0 0 0,-21 1 0,0-1 16,0 0-16,-21 0 0,20 0 16,-20 0-16,21-21 0,-21 22 0,20-1 15,1-21-15,0 0 0,0 21 16,42-42 15,0 21-15,22-21-16,-22 21 0,0 0 0,0-22 15,0 22-15,22 0 16,-22 0-16,0 0 0,0 0 0,0 0 16,0 0-16,1 0 0,-1 0 0,0 0 15,0 22-15,0-22 0,0 21 16,-21 0-16,22 0 0,-22 0 0,0 0 16,0 1-16,0-1 0,-22 0 15,1 0-15,0 21 0,-42 1 16,20-22-16,22 0 0,-21 0 15,21-21-15,-22 21 0,22-21 0,0 22 16,-21-22-16,20 0 0,-20 0 0,21 0 16,0 0-16,-22 0 0,22-22 15,0 1-15,0 0 0,-21 0 16,20 0-16,1 0 16,0 21-16,21-22 15,0 1 1,0 0-1,21 0-15,22 21 0,-22 0 16</inkml:trace>
  <inkml:trace contextRef="#ctx0" brushRef="#br1" timeOffset="-196422.15">4127 12510 0,'0'0'15</inkml:trace>
  <inkml:trace contextRef="#ctx0" brushRef="#br1" timeOffset="-187187.3">5249 12679 0,'21'0'62</inkml:trace>
  <inkml:trace contextRef="#ctx0" brushRef="#br1" timeOffset="-186571.1">5651 12573 0,'0'0'0,"0"-21"0,0 0 16,0 0-16,0-1 15,0 1-15,0 0 0,-21 0 16,0 21-16,0-21 0,0 0 15,0-1-15,-1 1 0,-20 21 0,21 0 16,0-21-16,0 21 0,-1 0 16,-20 0-16,21 0 0,0 21 0,0 0 15,-1 1-15,1-1 0,0 0 0,0 0 16,0 21-16,0-20 0,-1 20 16,1 0-16,0 1 0,21 84 15,0-106-15,0 21 16,0-21-16,0 22 0,0-22 0,21 0 15,0-21-15,1 0 16,-1 0-16,0 0 0,0 0 16,21-21-16,-20 0 0,20-1 0,0 1 15,1-21-15,-22 0 0,21 20 16,0-20-16,1 0 0,-22 21 0,0-22 16,21 1-16,-20-43 15,-22 43-15,21 0 0,-21-1 0,0 1 16,0-22-16,0 22 0,0 0 15,0 21-15,0-22 0,0 22 16,0 0-16,0 0 0,0 42 31,-21 21-31,21-21 0,-22 22 16,22-1-16,0 0 0,0 1 0,-21-1 16,21 0-16,-21 1 0,21-1 15,0 0-15,0 1 0,0-1 0,0 0 16,0-20-16,0 20 0,0-21 15,0 0-15,21 0 0,-21 1 0,21-1 16,1-21-16,-1 0 0,0 0 16,0 0-16,0 0 0,0 0 15,1-21-15,-1-1 0,0 1 16,0 21-16,21-21 0</inkml:trace>
  <inkml:trace contextRef="#ctx0" brushRef="#br1" timeOffset="-186078.87">6223 12361 0,'0'0'0,"0"-21"16,-21 42 15,21 1-31,-21-22 0,21 21 0,-22 0 16,22 0-16,0 0 0,-21 0 15,21 1-15,-21 20 0,21-21 0,-21 0 16,21 0-16,0 22 0,0-22 0,0 0 15,0 21-15,0-20 16,0-1-16,21-21 0,0 21 0,0-21 16,22 0-16,-22 0 0,21-21 15,-21 21-15,22-21 0,-22-1 16,21 1-16,-21 0 0,1 0 0,20-21 16,-21 20-16,0 1 0,-21 0 15,0-21-15,0 21 0,0-1 16,0-20-16,0 21 0,-21 0 0,21 0 0,-21-1 15,0 1-15,0 0 16,-22 21-16,22 0 0,0 0 0,0 0 16,0 0-16,-1 0 0,-20 0 0,21 21 15,0 0-15,0 1 0,-1-1 16,1 21-16,0-21 0,0 0 0,0 43 16,0-43-16,21 21 15,0-20-15,0-1 0,0 21 0,0-21 16,0 0-16,21 1 0,0-22 0,0 21 15,0 0-15,0-21 0,1 0 16,20 0-16,-21 0 0,0 0 0,22-21 16,-1 0-16,-21-1 0,21 1 15,1 0-15,-22 0 0,21 0 0</inkml:trace>
  <inkml:trace contextRef="#ctx0" brushRef="#br1" timeOffset="-185066.25">6858 12361 0,'0'0'0,"0"-21"31,0 42 0,0 1-31,-21-1 0,21 0 16,0 0-16,-21 0 0,-1 0 0,22 1 16,0-1-16,0 0 0,-21 21 15,21-21-15,0 1 0,0-1 0,0 21 16,0-21-16,0 0 0,0 1 0,0-1 15,0 0-15,21-21 16,-21 21-16,22-21 0,-1 0 0,0 0 16,0 0-16,0 0 0,0-21 15,1 21-15,-1-21 0,-21 0 0,21-1 16,0 1-16,0 0 0,0 0 0,1 0 16,-22-22-16,21 22 0,-21 0 15,21 0-15,-21 0 0,0 0 16,0-1-16,21 22 15,-21 22 1,0-1 0,0 0-16,0 0 0,0 0 15,0 0-15,0 1 16,0-1-16,0 0 0,0 0 0,0 0 16,0 0-16,0 1 0,0-1 0,21-21 15,0 21-15,1-21 0,20 0 16,-21 0-16,0 0 0,0 0 15,1-21-15,-1 21 0,0-21 16,-21-1-16,21 1 0,-21 0 0,21 0 16,-21 0-16,0 0 0,0-1 0,0 1 15,0 0-15,0 0 0,0 0 16,-21 0-16,21-1 0,-21 22 16,21-21-16,-21 21 15,21-21 1,0 0-1,21 0-15,0 21 0,0 0 0,0-21 16,1 21-16,-1 0 0,0 0 16,0-22-16,21 22 0,-20 0 0,-1 0 15,21 0-15,-21 0 0,0 0 16,22 22-16,-22-1 0,0 0 0,0-21 16,0 21-16,-21 0 0,0 0 0,22 1 15,-22-1-15,0 0 0,0 0 16,0 0-16,0 0 0,0 1 0,0-1 15,0 21-15,0-21 0,0 0 16,0 1-16,0-1 16,0 0-16,-22-21 0,22 21 15,0-42 17,0 0-32,0 0 0,0-1 15,0 1-15,0 0 0,0 0 16,0-21-16,0 20 0,22 1 0,-1 0 15,0 0-15,0 0 0,0-22 0,0 22 16,1 21-16,20-21 16,-21 0-16,0 0 0,22 21 0,-22 0 15,0 0-15,21 0 0,-21 0 0,1 0 16,-1 21-16,0 0 0,0 0 16,0 0-16,0 1 0,1-1 0,-22 0 15,0 0-15,0 0 0,0 22 0,0-22 16,0 0-16,0 0 0,0 0 15,0 0-15,0 1 0,0-1 0,-22 0 16,1 0-16,21-42 31,0 0-31,0 0 16,0-1-16,21 1 0</inkml:trace>
  <inkml:trace contextRef="#ctx0" brushRef="#br1" timeOffset="-184794.86">8615 12192 0,'0'0'0,"0"-21"0,0 0 31,0 42-15,0 0-16,0 0 0,-21 0 15,21 22-15,-22-22 0,22 21 0,0-21 16,0 22-16,-21-22 0,21 21 0,-21-21 15,21 22-15,-21-22 16,0 42-16,21-41 0,0-1 16,0 0-16,0 0 0,0 0 0,0 0 15,21-21 17,0-21-32,0 21 0,0-21 0,1 0 15</inkml:trace>
  <inkml:trace contextRef="#ctx0" brushRef="#br1" timeOffset="-184366.17">8996 12425 0,'-21'21'32,"-1"0"-17,1 0-15,0 1 0,0-1 16,0 0-16,21 21 0,-21-21 15,21 1-15,-22-1 0,22 0 0,-21 21 16,21-21-16,0 1 0,0-1 16,0 0-16,0 0 0,21 0 15,1-21-15,-1 0 0,0 0 0,21 0 16,-21 0-16,22 0 0,-22 0 16,21-21-16,1 21 0,-22-21 0,21 0 15,-21 0-15,22-22 0,-22 22 16,0 0-16,0 0 0,0-22 15,-21 22-15,0 0 0,0-21 0,0 21 16,0-22-16,0 22 0,0 0 0,-21 0 16,21 0-16,-42-1 0,21 1 15,-1 21-15,1 0 0,-21 0 0,21 0 16,0 0-16,-22 0 0,22 21 0,0 1 16,-21-1-16,20 0 0,1 0 15,0 0-15,0 0 0,21 1 0,0 20 16,0-21-16,0 0 15,0 0-15,21 1 16</inkml:trace>
  <inkml:trace contextRef="#ctx0" brushRef="#br1" timeOffset="-183334.22">9779 12425 0,'0'0'16,"0"-21"-16,0 0 0,0-1 16,-21 22-16,0 0 15,-1 0-15,1 0 16,0 0-16,0 22 0,0-1 16,0 0-16,-1 0 0,22 21 15,-21-20-15,21-1 0,-21 0 16,21 0-16,0 21 0,-21-20 0,21-1 15,0 0-15,0 0 0,0 0 0,0 0 16,0 1-16,0-1 0,21 0 16,0-21-16,0 0 15,1 0-15,-1 0 16,0-21-16,0 0 0,0 21 0,0-22 16,1 1-16,-1 0 0,0 0 15,0 0-15,0 0 0,-21-1 0,21-20 16,-21 21-16,22 0 0,-22 0 15,0-1-15,0 1 0,0 0 0,0 0 16,0 42 15,0 0-31,0 0 16,0 1-16,0-1 0,0 0 16,0 0-16,0 0 0,0 0 0,0 1 15,0-1-15,0 0 0,0 0 0,0 0 16,21 0-16,0 1 0,0-1 15,0-21-15,22 0 16,-22 0-16,21 0 0,-21 0 0,22 0 16,-22 0-16,21 0 0,0-21 15,-20 21-15,20-22 0,-21 22 0,21-21 16,43-21-16,-64 21 16,0 0-16,1-1 0,-1 1 15,0 0-15,21-21 16,-42 21-16,0-1 0,0 1 0,0 0 0,0 0 15,0 0-15,0 0 16,-21-1-16,0 22 16,0 0-16,0 0 0,-1 0 0,1 0 15,-21 0-15,21 22 16,0-1-16,-1-21 0,1 21 0,-21 21 16,21 1-16,21-22 0,0 0 15,0 0-15,0 0 0,0 0 16,0 1-16,0-1 0,0 0 0,0 0 15,0 0-15,21-21 0,0 21 0,0-21 16,0 0-16,1 0 16,-1 0-16,0 0 0,0-21 0,0 21 15,0-21-15,1 0 0,-1 0 16,-21 0-16,21-1 0,0-20 16,-21 21-16,0-21 0,21-1 0,-21 22 15,0-42-15,21 20 0,-21 1 0,0 0 16,0-22-16,0 22 0,0-1 15,0 1-15,0 0 0,22 21 0,-22-1 16,0 1-16,0 42 31,0 22-31,0-22 0,0 21 0,0 1 16,0-1-16,0 21 0,0-20 16,0-1-16,0 0 0,0 1 0,0-1 15,0-21-15,0 22 0,0-1 0,21-21 16,-21 0-16,21 0 0,0 22 15,0-22-15,0 0 0,1-21 16,-1 0-16,0 0 0,0 0 16,0 0-16,0 0 0,1 0 15,-1 0-15,0 0 0</inkml:trace>
  <inkml:trace contextRef="#ctx0" brushRef="#br1" timeOffset="-182643.89">11747 12298 0,'22'0'16,"-1"0"-1,-21-21-15,21 0 0,42-1 16,-41 1-16,20 0 0,-21 0 0,21 0 16,-20-22-16,-1 22 0,0 0 15,0 0-15,-21 0 0,0-43 16,-21 43-16,0 21 16,-22 0-16,22 0 0,-21 0 0,-22 0 15,22 21-15,0-21 0,-1 21 0,1 22 16,0-22-16,21 0 0,-43 43 15,64-22-15,0 0 16,0-21-16,0 22 0,0-22 0,0 0 16,21 0-16,22 22 0,-22-22 15,0 0-15,21 0 0,1 0 0,-1 0 16,0 1-16,-21-1 0,22 0 0,-22 0 16,0 0-16,0 0 0,-21 1 15,0-1-15,0 0 0,-42 0 0,21-21 16,-22 21-16,-62-21 15,62 21-15,-20-21 0,20 0 16,1 0-16,0 0 0,21-21 0,-43 0 16,43 0-16,0 21 0,0-21 15,-1 0-15,22-22 0,0 22 16,0 0-16,0 0 0,0 0 0,0-22 16,22 43-16,-1-21 0,0 21 15,0 0-15,21-21 0,1 0 16,-22 21-16,21 0 0</inkml:trace>
  <inkml:trace contextRef="#ctx0" brushRef="#br1" timeOffset="-180683.19">12594 12234 0,'-21'0'0,"0"0"16,0 0-16,-1 0 0,-20 0 16,0 22-16,21-1 0,-22-21 15,22 21-15,0 0 0,-21 0 0,20 0 16,1 1-16,0-1 0,0 21 0,0-21 16,21 0-16,0 1 0,0-1 15,0 0-15,0 0 0,0 0 0,42 0 16,-21 1-16,0-22 0,1 21 0,41-21 15,-21 21-15,-20-21 16,20 0-16,-21 0 0,21 0 16,-20 0-16,20-21 0,-21 21 0,0-21 15,22-1-15,-22 22 0,0-21 16,0 0-16,-21-21 0,21-1 16,-21 22-16,0 0 0,0-21 0,0 21 15,0-22-15,-21 22 0,0 0 16,21-21-16,-21 20 0,0 22 15,-1-21-15,-20 21 0,0 0 0,21 0 16,-1 0-16,-20 21 16,21-21-16,0 22 0,0-1 0,-1 0 15,1 0-15,0 21 0,0-20 0,0 20 16,21-21-16,0 21 16,0-20-16,0-1 0,0 0 0,0 0 15,21 0-15,0 0 0,21 1 0,-20-1 16,-1-21-16,0 21 0,21 0 15,-21-21-15,22 0 0,-22 0 0,0 0 16,21 0-16,-20 0 0,20 0 16,-21-21-16,21 21 0,-20-21 0,20 0 15,-21 21-15,0-22 0,22 1 0,-22-21 16,42 0-16,-42-1 16,1 22-16,-22-21 0,21 21 0,0-1 15,-21-20-15,0 21 0,21 0 16,-21 0-16,0 42 31,-21-21-31,21 21 16,-21 0-16,21 0 0,-21 0 0,21 1 15,0-1-15,-22 0 0,22 0 16,-21 0-16,21 0 0,0 1 0,0-1 16,0 21-16,0-21 0,0 0 15,21 1-15,1-1 16,-1-21-16,0 0 0,0 0 15,0 0-15,0 0 0,1 0 16,-1 0-16,0 0 0,0 0 16,0-21-16,0-1 0,1 1 0,20 0 15,-21 0-15,0 0 0,0 0 16,-21-1-16,22-20 0,-1 21 0,-21 0 16,0-22-16,21 22 0,-21 0 0,21 21 15,-21-21-15,0 0 0,21 21 16,-21 21-1,0 0 1,0 0-16,0 0 16,0 1-16,-21-1 0,21 0 0,0 0 15,0 0-15,0 0 0,-21 22 16,21-22-16,0 0 16,0 0-16,0 0 0,21-21 15,0 22-15,0-22 0,1 0 16,-1 0-16,0 0 15,0 0-15,0 0 0,0-22 0,1 1 16,-1 21-16,21-21 0,-21 0 0,0-21 16,1 20-16,-22 1 0,21-21 15,-21 21-15,21 0 0,-21-22 0,0 22 16,0 0-16,0 0 0,0 0 16,21-1-1,0 22 1,0 0-1,1 0-15,-1 0 0,0 0 16,0 0-16,0 0 0,0 0 16,1 0-16,-22 22 0,0-1 0,0 0 15,0 0-15,0 0 16,0 0-16,0 1 0,0-1 0,-22 0 16,22 0-16,-21 0 0,21 0 0,-21 1 15,21-1-15,0 0 0,0 0 16,0 0-16,21-21 15,0 0-15,1 21 0,-1-21 16,0 0-16,0 0 0,0 0 16,22 0-16,-22 0 0,0 0 0,0-21 15,21 21-15,-20-21 0,-1 0 0,0 0 16,0 0-16,0-1 0,0 1 16,1 0-16,-1-21 0,-21 21 0,21-1 15,0-20-15,0 21 0,-21 0 0,21 0 16,1-1-16,-22 44 47,0-1-47,0 0 15,0 0-15,0 0 16,21-21 31,-21-21-47,0 0 0,0 0 15,0 0-15,0-1 16,0 1-16,0 0 16,-21 21 15,-1 0-31,1 0 0,0 0 16,21 21-16,-21 0 15,21 1-15,-21-1 0,21 0 0,0 0 16,-21 0-16,21 0 0,-22 1 0,22-1 15,0 21-15,0-21 0,0 0 16,0 1-16,0-1 0,0 0 0,0 0 16,0 0-16,0 0 0,22-21 0,-1 22 15,0-1-15,0-21 0,0 0 16,22 21-16,-22-21 0,42 0 16,-20 0-16,-1 0 0,-21 0 0,21-21 15,-20 0-15,20 21 0,-21-22 16,21 1-16,-20 0 0,-1 0 15,0-21-15,-21 20 0,0 1 0,21-21 16,-21-22-16,0 43 16,0 0-16,0 0 0,0 0 0,-21 21 15,0 0 1,21 21-16,-21 0 16,21 0-16,0 0 0,-22 1 0,22-1 15,-21 0-15,21 0 0,0 0 0,0 0 16,0 1-16,0-1 0,0 0 15,0 0-15,0 0 0,0 0 16,21 1-16,1-22 16,-22 21-16,21-21 0,0 0 0,0 0 15,0 0-15,0 0 0,1 0 16,20-21-16,-21 21 0,0-22 16,22 1-16</inkml:trace>
  <inkml:trace contextRef="#ctx0" brushRef="#br1" timeOffset="-179954.92">15727 11980 0,'0'0'0,"0"-21"0,0-21 16,-21 0-16,-1 20 16,1 1-16,-21-21 15,21 42-15,0 0 16,-1 0-16,1 21 0,0 0 15,0 0-15,0 22 0,0-22 16,-1 21-16,1 1 0,0-1 0,0 0 16,0 1-16,0-1 0,-1-21 0,22 21 15,0 1-15,0-1 0,0-21 16,0 0-16,0 22 0,0-22 0,0 0 16,22 0-16,-1 0 0,0 1 0,0-1 15,0-21-15,0 21 0,43-21 16,-43 0-16,21 0 0,-20 0 15,-1 0-15,21 0 0,-21 0 16,0 0-16,22-21 0,-22 0 16,0 21-16,0-22 0,0 1 0,1 0 15,-1-21-15,0 21 0,0-1 0,-21-20 16,0 21-16,0 0 0,0 0 16,0-1-16,0 1 0,0 0 0,0 0 15,-21 21 1,0 21-1,0 0-15,21 0 0,0 1 16,0-1-16,0 0 0,-22 0 0,22 21 16,0-20-16,0-1 0,0 0 15,0 0-15,0 0 0,0 0 16,0 1-16,22-1 0,-1 0 0,0 0 16,0-21-16,0 0 15,22 21-15,-22-21 0,21 0 0,0 0 16,-20 0-16,20 0 0,0 0 0,1 0 15,-1-21-15,-21 0 0,21 21 16,-20-21-16,-1 0 0,0-1 0,0 1 16,0-42-16,-21 20 0,0 22 15,0-42-15,-21 20 16,-21 1-16,21 21 0,-22 0 16,22 21-16,0 0 0,0 0 15,0 0-15,-1 0 0,1 0 16,0 21-16,0 0 0,0-21 0,0 21 15,-1 0-15,1 1 0,0-1 16,21 0-16,0 0 0,0 0 16,0 0-16,0 1 15,21-22-15,0 0 0,1 0 0</inkml:trace>
  <inkml:trace contextRef="#ctx0" brushRef="#br1" timeOffset="-179350.82">17018 12256 0,'0'0'15,"0"-22"-15,0 1 0,0 0 0,0 0 16,-21-21-16,0 20 16,-1 1-16,1 21 0,0 0 15,0 0-15,0 0 0,0 0 16,-1 0-16,1 21 0,0 1 15,0-1-15,0 0 0,0 0 0,-1 0 16,1 22-16,0-22 0,21 0 16,-21 0-16,21 21 0,0-20 0,0-1 15,0 0-15,0 0 0,0 0 16,0 0-16,0 1 0,21-1 0,0 0 16,0-21-16,1 21 0,-1-21 15,0 0-15,0 0 0,0 0 0,0 0 16,1 0-16,-1 0 0,0 0 0,0-21 15,0 21-15,0-21 0,1 0 16,-22-22-16,21 22 0,0-21 0,0-1 16,0-62-16,0 62 0,1-41 15,-1 20-15,-21 1 0,21-1 16,21-42-16,-21 64 0,1 0 16,-22-1-16,21 22 0,-21 0 15,21 0-15,-21 0 0,-21 42 31,0 0-31,-1 0 0,22 0 0,-21 22 16,0-1-16,0-21 0,0 43 16,21-22-16,0 0 0,-21 22 0,21-22 15,-22 0-15,22 1 0,-21 41 16,21-41-16,0-1 0,0-21 16,0 22-16,0-22 0,0 0 0,0 0 15,0 0-15,0 0 0,0 1 16,21-22-16,1 0 0,-1 0 15,0 0-15,0 0 16,0 0-16,22-22 0,-22 22 0,21-21 16,-21 0-16</inkml:trace>
  <inkml:trace contextRef="#ctx0" brushRef="#br1" timeOffset="-178957.94">17505 12319 0,'21'0'47,"0"0"-31,0 0-16,0-21 0,1 21 15,-1 0-15,0-21 16,0 0-16,0 21 0,0-22 0,-21 1 16,22 0-16,-22 0 0,0 0 15,0 0-15,0-1 16,-22 22-16,1 0 0,0 0 0,0 0 15,0 0-15,-22 0 0,22 0 0,-21 22 16,21-1-16,0 0 0,-1 0 16,-20 0-16,21 22 0,21-22 0,-21 21 15,21-21-15,0 0 0,0 1 0,0 20 16,0-21-16,0 0 0,21 0 16,-21 1-16,21-1 0,0-21 15,0 0-15,1 0 0,20 0 16,-21 0-16,0 0 0,0 0 15,1 0-15,-1 0 0,0 0 0,0 0 16,0-21-16,0 21 0,-21-22 16,22 1-16,-22 0 15,21 21-15</inkml:trace>
  <inkml:trace contextRef="#ctx0" brushRef="#br1" timeOffset="-178802.02">17822 12467 0,'0'21'15,"0"-42"-15,0 64 16,-21-43 15,0-22-15,0 22 0</inkml:trace>
  <inkml:trace contextRef="#ctx0" brushRef="#br1" timeOffset="-177363.36">889 13737 0,'0'0'0,"0"-21"16,0 0-16,0 0 0,0 0 15,0-1 1,0 44-16,0-1 15,-21 0-15,0 0 0,21 21 16,-22 1-16,1-1 0,0 0 16,0 22-16,0-22 0,0 1 15,-1-1-15,1 0 0,0 1 0,0-1 16,0 0-16,0 1 0,-1-1 16,22 0-16,-21-21 0,21 1 15,0-1-15,0 0 0,0-42 31,21 0-31,1-22 16,-1 22-16,0-21 0,0 21 0,0-22 16,0 1-16,1 0 0,-1-1 15,0-20-15,0 20 0,0-20 0,0 21 16,1-22-16,-22 22 0,21-22 16,-21 43-16,21-21 0,-21 21 15,0-1-15,0 1 0,21 21 16,-21 21-16,0 1 15,21-1-15,-21 0 0,0 21 0,0 1 16,0-1-16,0 0 0,21 1 16,-21-1-16,0 21 0,22 22 15,-22-64-15,0 22 0,0-1 16,21 0-16,-21-21 0,0 1 0,21 20 16,-21-21-16,0 0 15,0-42 16,0 0-15,0 0-16,-21 0 0</inkml:trace>
  <inkml:trace contextRef="#ctx0" brushRef="#br1" timeOffset="-177162.86">593 14182 0,'0'0'0,"21"0"31,0 0-15,0 0-16,21 0 0,-20 0 16,-1 0-16,21-21 0,-21 21 0,22 0 15,-22 0-15,0 0 0,0 0 16,0 0-16,0 0 0,1 0 16,-1 0-16,-21-22 0,21 22 0,0 0 15,0 0-15</inkml:trace>
  <inkml:trace contextRef="#ctx0" brushRef="#br1" timeOffset="-176547.34">1820 14097 0,'21'0'0,"-42"0"0,64 0 0,-22 0 0,0-21 0,-21 0 15,0 0 1,21 21-16,-21-22 0,0 1 15,0 0-15,0 0 16,-21 0-16,0 0 16,0 21-16,-1 0 15,1 0-15,0 21 0,0-21 16,0 21-16,0 0 0,-22 0 16,22 22-16,0-22 0,0 21 0,0-21 15,-1 0-15,1 22 0,21 20 16,0-42-16,0 1 0,0 20 15,0-21-15,0 0 0,21 0 16,1-21-16,-1 22 0,0-1 16,0-21-16,0 0 0,0 0 15,1 0-15,-1 0 0,0 0 0,0 0 16,0-21-16,0-1 0,1 1 16,-1 0-16,0 0 0,0 0 0,-21-22 15,21 22-15,0-21 16,-21 0-16,22-1 0,-22 1 0,21 0 0,0-22 15,-21 22-15,0-22 16,0 22-16,0-22 0,0 22 0,0 0 16,0-1-16,0 1 0,0 21 15,0 0-15,0 42 16,0 0 0,0 21-16,0-20 0,0 41 0,0-21 15,0 1-15,0-1 0,0 22 16,0-22-16,0 0 0,0 1 0,0 41 15,0-63-15,0 22 16,0 20-16,0-42 0,0 1 16,0-1-16,0 0 15,0 0-15,21-21 0,-21 21 0,21-21 16,0 0-16,1-21 16,-1 0-16,-21 0 15</inkml:trace>
  <inkml:trace contextRef="#ctx0" brushRef="#br1" timeOffset="-176111.5">2392 14012 0,'-21'-21'16,"21"0"-1,0 0 1,21 21-1,0 0 1,0 0-16,0 0 0,0 0 16,1 0-16,-22 21 0,21 0 15,0 0-15,-21 1 0,0 20 16,0-21-16,0 0 0,0 0 0,0 1 16,0-1-16,0 0 0,0 0 15,0 0-15,0 0 0,21 1 16,0-22-1,-21-22 1,0 1 0,21 21-16,-21-21 0,22 0 0,-22 0 0,0 0 15,21-22-15,0 22 16,0-21-16,0 21 0,0-22 0,22 1 16,-22 0-16,21 20 0,1-20 15,-22 21-15,21 21 0,-21 0 0,0 0 16,-21 21-1,0 0-15,0 0 0,0 1 16,0-1-16,0 0 0</inkml:trace>
  <inkml:trace contextRef="#ctx0" brushRef="#br1" timeOffset="-175055">3408 14139 0,'0'0'0,"21"0"0,0 0 16,-21-21-1,21 21-15,-21-21 0,0 0 0,0 0 16,0 0 0,0-1-16,0 1 0,0 0 0,0 0 15,0 0-15,-21 0 16,0 21-16,0 0 0,0-22 0,-1 22 15,1 0-15,0 0 0,0 0 16,0 22-16,0-1 0,-1-21 16,-20 21-16,21 0 0,21 21 0,-21-20 15,0-1-15,-1 0 0,22 0 16,0 21-16,0-20 0,0-1 0,0 0 16,0 0-16,0 0 15,0 0-15,22-21 0,-1 0 16,0 0-16,0 0 0,0 0 15,0 0-15,22 0 0,-22 0 16,21 0-16,-21-21 0,1 0 0,-1 0 16,0 21-16,21-42 15,-21 20-15,-21 1 0,0 0 0,0 0 16,0 0-16,0 0 16,0-1-16,0 1 0,-21 21 31,21 21-16,0 1-15,0-1 0,0 0 16,0 0-16,0 0 0,0 0 16,0 1-16,0-1 0,0 0 15,0 0-15,21 0 16,1-21-16,-22 21 0,21-21 16,0 0-16,0 0 0,0 0 15,22 0-15,-22-21 16,0 0-16,0 21 0,0-21 15,0 0-15,1 0 0,-1 21 0,0-22 16,0 1-16,-21 0 0,21 0 16,-21-21-16,0 20 0,0 1 15,21 0-15,-21 0 16,0 42 0,0 0-1,0 0-15,0 1 16,0-1-16,0 0 0,0 0 15,0 0-15,-21 0 0,21 1 16,0-1-16,0 0 0,0 0 16,0 0-16,0 0 0,0 1 15,0-44 17,0 1-17,0 0-15,0 0 0,0 0 16,0 0-16,0-22 15,0 22-15,21 0 0,1 0 16,-1-22-16,0 22 0,0 0 0,0 0 16,0 0-16,22 0 0,-22-1 15,0 22-15,21 0 0,-20 0 0,-1 0 16,0 22-16,21-22 0,-21 21 16,-21 0-16,22 0 0,-22 21 0,0-20 15,0-1-15,0 0 0,0 21 16,0-21-16,0 1 0,0-1 0,0 0 15,0 0-15,0 0 0,-22 0 0,22 1 16,0-1-16,0 0 16,0-42 15,0 0-31,22-1 16,-1 1-16</inkml:trace>
  <inkml:trace contextRef="#ctx0" brushRef="#br1" timeOffset="-174783.19">4657 13653 0,'0'0'0,"-22"21"16,22 0 0,0 0-16,-21 0 0,21 0 0,-21 1 15,21 20-15,-21 0 0,21-21 0,0 22 16,0-1-16,-21-21 0,21 22 15,-21-22-15,21 21 0,0-21 16,0 43-16,0-43 0,0 21 16,0-21-16,0 1 0,0-1 15,0 0-15,21-21 32,0 0-32,0 0 0,-21-21 0,21 0 15,0-1-15,-21 1 0</inkml:trace>
  <inkml:trace contextRef="#ctx0" brushRef="#br1" timeOffset="-174539.28">4466 13949 0,'0'0'0,"-21"0"16,21 21-1,21-21 1,0 0-16,0 0 0,1 0 0,20 0 15,-21 0-15,0 0 16,0 0-16,1 0 0,-1 0 16,0 0-16,-21-21 0,21 21 15,0 0-15</inkml:trace>
  <inkml:trace contextRef="#ctx0" brushRef="#br1" timeOffset="-172714.82">5270 14097 0,'0'0'0,"0"21"0,22-21 0,-1 0 15,0-21 1,0 21-16,-21-21 0,21 21 15,-21-21-15,0 0 0,0-1 16,0 1-16,-21 0 16,0 0-16,0 21 15,0-21-15,-1 21 0,1 0 0,0 0 16,0 0-16,-21 0 0,20 0 16,1 0-16,0 21 0,-21 0 0,21 0 15,-22 0-15,22 1 0,-21-1 0,21 0 16,-22 21-16,22-21 0,0 22 15,0-22-15,21 0 0,0 0 0,0 43 16,0-43-16,0 0 16,21 0-16,0-21 0,0 0 15,0 0-15,22 0 0,-22 0 0,21-21 16,-21 0-16,22 21 0,-22-21 16,42-22-16,-20 22 15,-22 0-15,0 0 0,21 0 16,-20 0-16,-1-1 0,0 1 0,-21 0 15,0 0-15,0-21 0,0 20 16,0 1-16,-21 42 31,0-21-15,21 22-16,-22-1 0,22 0 0,-21 0 16,21 0-16,0 0 0,0 1 0,0-1 15,0 0-15,0 0 0,0 0 16,0 0-16,0 1 0,21-1 0,22-21 15,-22 21-15,0 0 0,0-21 16,22 0-16,-1 0 0,0 0 16,1 0-16,20 0 0,-21 0 0,22-21 15,-1 21-15,-20-21 0,20 0 16,-20-1-16,20 1 0,-21 0 0,1 0 16,-22 0-16,0 0 0,0-22 0,0 22 15,-21-21-15,0-1 16,0 22-16,0 0 0,-21 0 0,0 0 15,0 21-15,0-21 0,-22 21 16,1 0-16,21 0 0,-21 0 0,-1 0 16,1 21-16,0 0 0,-1 0 15,22 0-15,-21 0 0,21 1 16,-1-1-16,1 0 0,21 0 0,0 21 16,0-20-16,21-1 15,1-21-15,-1 0 0,0 0 16,21 0-16,-21 0 0,22 0 0,-1 0 15,0 0-15,1 0 0,-22 0 0,21-21 16,-21 21-16,22-22 0,-22 1 16,0 21-16,0-21 0,-21 0 15,21 21-15,-42 0 47,21 21-47,-21-21 16,21 21-16,0 0 0,0 1 15,0-1-15,-21 42 16,21-20-16,0-1 0,-21 0 0,21 1 16,0-1-16,0 0 0,0 64 15,0-42-15,0-22 0,0 21 0,0-20 16,0 20-16,0 1 0,0-1 16,0-20-16,0 20 0,0 1 0,-21-1 15,21 1-15,-22-22 0,22 0 0,-21 1 16,21-1-16,0 0 0,-21-21 0,21 1 15,-21-22 1,21-22 0,0 1-16,-21 0 0,21-21 0,0 21 15,-21-22-15,21 1 0,-22-22 16,22 22-16,-21-21 0,21 20 0,0-20 16,0-1-16,0 22 0,0 0 0,0-22 15,0 22-15,0-1 0,21 1 16,1 0-16,-22 21 0,21-22 0,0 1 15,0 21-15,21-64 16,-20 64-16,-22-21 0,21-1 0,0 22 16,0-21-16,0-1 0,0 22 0,1-21 15</inkml:trace>
  <inkml:trace contextRef="#ctx0" brushRef="#br1" timeOffset="-172333.76">6456 13991 0,'0'-21'31,"21"21"-31,0-21 0,0 0 16,0 21-16,1-21 16,-22-1-16,21 22 0,0-21 0,0 0 15,-21 0-15,0 0 16,0 0-1,-21 21 1,0 0-16,0 0 0,-1 0 0,1 0 16,0 21-16,-21 0 0,21 0 0,21 0 15,-22 0-15,22 1 0,-21 20 16,21-21-16,0 0 0,0 0 0,0 22 16,0-22-16,0 0 0,0 0 0,21 0 15,1-21-15,-1 22 0,-21-1 16,21-21-16,0 0 0,0 0 0,22 21 15,-22-21-15,21 0 16,-21 0-16,0 0 0,1 0 16,-1-21-16,0 0 0,0 21 0,0-22 15,0 1-15,1 21 0</inkml:trace>
  <inkml:trace contextRef="#ctx0" brushRef="#br1" timeOffset="-171662.83">7683 13843 0,'-21'0'0,"42"0"16,-63 0-16,21 0 0,0 0 15,0 0-15,-1 0 0,22 21 16,22-21 15,-1 0-31,0 0 0,0 0 0,21 0 16,1 0-16,20 0 0,-20 0 0,20 0 15,1 0-15,-22 0 0,21 0 16,1 0-16,-1-21 0,1 21 0,-22-21 16,22 21-16,-22 0 0,0-21 15,1 21-15,-22 0 0,0-21 0,0 21 16,-21-22-16,0 1 16,-21 21-16,0 0 15,-21 0-15,20 0 0,-20 0 0,21 0 16,0 0-16,-22 0 0,22 0 0,0 0 15,0 0 1,21-21 0,21 21-1,0 0-15,0 0 16,1 0-16,-1 0 0,21 0 0,-21 0 16,0 0-16,1 0 0,-1 21 15,0 0-15,-21 1 0,0-1 16,0 0-16,0 0 0,-21 0 15,0 0-15,-1 1 0,1-1 16,0 0-16,-21 21 0,21-21 16,-1 1-16,-20-1 0,-21 0 15,41 0-15,1 0 0,0 0 16,21 1-16,21-44 31,0 1-31</inkml:trace>
  <inkml:trace contextRef="#ctx0" brushRef="#br1" timeOffset="-170310.84">9948 13504 0,'0'0'0,"0"-21"0,0 0 16,0 0-16,0 0 0,-21 21 16,0-21-16,0 21 0,0 0 15,-1-22-15,1 22 0,0 0 16,-21 0-16,21 0 0,-1 0 0,-20 0 15,21 22-15,-21-1 0,20 0 16,-20 0-16,0 21 0,21 1 16,-22-1-16,22 0 0,0 1 0,0-1 15,0 0-15,-1 22 0,1-22 16,21 1-16,-21-1 0,21 0 0,0 43 16,0-64-16,0 21 0,0-20 15,0 20-15,21-21 0,22 21 16,-22-20-16,0-22 0,0 0 15,21 21-15,-20-21 0,20 0 0,-21 0 16,21 0-16,1-21 0,-22-1 16,21 1-16,1 21 0,-1-21 0,64-64 15,-85 64 1,0-21-16,21 21 0,-20 0 0,-1-22 16,0 22-16,-21 0 0,21 0 0,-21 0 15,21-1-15,-21 1 16,0 0-16,-21 21 15,0 0 1,21 21-16,-21-21 0,21 21 16,-21 1-16,21-1 0,0 0 0,0 0 15,0 0-15,-22 0 0,22 1 0,0-1 16,0 0-16,0 0 0,0 0 16,0 0-16,0 1 0,22-1 0,-22 0 15,21-21-15,0 21 0,0-21 0,0 0 16,0 0-16,1 0 0,-1 0 15,0 0-15,0 0 0,0 0 16,0 0-16,22-21 0,-22 0 0,0 0 0,0-1 16,0 1-16,1 0 15,-22 0-15,21 0 0,-21 0 0,21-1 16,-21-20-16,0 21 0,0 0 0,0 0 16,0-1-16,0 1 15,0 42 16,0 1-15,0-1-16,0 21 0,0-21 16,0 0-16,0 1 0,0-1 0,0 0 15,0 0-15,0 0 16,0 0-16,0 1 0,0-1 16,21 0-16,0-21 0,0 0 15,1 0-15,-1 0 16,21 0-16,-21 0 0,0 0 15,1-21-15,-1 0 0,21 21 0,-21-22 16,22-20-16,-1 21 0,-21 0 16,21-22-16,-20 22 0,20-21 0,-21 21 15,0-22-15,-21 22 0,0-21 0,21 21 16,-21 0-16,0-1 16,-21 22-16,0 0 0,0 0 15,0 22-15,0-1 0,-1 0 16,22 0-16,-21 0 0,21 0 15,0 1-15,0-1 0,0 0 16,0 0-16,0 0 0,0 0 16,43 22-16,-22-22 0,0 0 0,-21 0 15,21 0-15,0-21 0,22 43 16,-43-22-16,0 0 16,-22-21-1,1 0-15,0 0 0,0 0 16,0 0-16,-22 0 0,22 0 0,0 0 15,0 0-15,0 0 0,0 0 16,-1 0-16,22-21 31,0 0-15,22 0-16,-1 21 0,0-22 0,21 1 16</inkml:trace>
  <inkml:trace contextRef="#ctx0" brushRef="#br1" timeOffset="-170011.35">11536 13314 0,'0'0'0,"-21"0"31,-1 21-31,1-21 16,21 42-16,-21-20 0,21-1 0,0 21 15,-21 0-15,21 1 0,-21-1 16,21 0-16,0 1 0,-21 20 0,21-42 16,-22 64-16,1-43 0,21-20 15,0 20-15,0-21 0,0 0 16,0 0-16,0 1 0,0-1 0,0 0 16,21-21-1,1 0 1,-1 0-16,0-21 0,0 0 15,0-1-15</inkml:trace>
  <inkml:trace contextRef="#ctx0" brushRef="#br1" timeOffset="-169590.82">11811 13695 0,'0'0'0,"-21"0"31,0 0-31,21 21 0,-22 0 0,1-21 15,21 21-15,0 22 16,-21-22-16,21 0 0,-21 0 0,21 0 16,0 22-16,0-22 0,0 0 0,0 0 15,0 0-15,0 1 0,0-1 16,0 0-16,0 0 0,21 0 16,0-21-16,0 0 0,1 0 0,-1 0 15,21 0-15,-21 0 0,22 0 16,-22 0-16,21 0 0,-21 0 0,22-21 15,-1 0-15,-21 0 0,0 0 0,22-1 16,-22 1-16,0-21 0,-21 21 16,0-22-16,0 1 0,0 21 15,0-21-15,0 20 0,-21-20 0,0 21 16,-22 0-16,22 0 0,0 21 16,-21 0-16,20 0 0,1 0 0,-21 0 15,21 0-15,0 21 0,-1 0 0,1-21 16,0 21-16,0 0 0,0 0 15,21 1-15,0-1 0</inkml:trace>
  <inkml:trace contextRef="#ctx0" brushRef="#br1" timeOffset="-169363.68">11239 13631 0,'0'0'0,"22"0"16,-1 0-16,0 0 15,21 0-15,-21 0 0,22 0 0,-22 0 16,21 0-16,1 0 0,-1 0 16,0 0-16,1-21 0,-1 21 0,0 0 15,1 0-15,-1 0 0,-21 0 0,0 0 16,0 0-16,1 0 0</inkml:trace>
  <inkml:trace contextRef="#ctx0" brushRef="#br1" timeOffset="-168283.09">12340 13758 0,'0'-21'16,"0"0"0,0 0-16,21 0 0,0 21 15,-21-21-15,22 21 0,-1-22 16,0 22-16,0-21 0,0 21 0,0 0 16,1 0-16,-1 0 0,-21 21 15,0 1-15,21-1 0,-21 0 16,21 0-16,-21 0 0,0 0 0,0 43 15,0-22-15,0-21 0,0 1 16,0 20-16,0-21 16,0 0-16,0 0 0,0 1 0,0-1 15,0 0-15,0 0 0,0-42 47,0 0-47,0 0 16,0-1-16,0 1 15,0-21-15,21 21 0,0 0 0,-21-22 16,22 1-16,-1 21 0,0-22 16,0 22-16,0 0 0,22-21 15,-22 21-15,0-1 0,42 1 16,-41 21-16,-1 0 0,0 0 16,21 0-16,-21 21 0,1-21 15,-1 22-15,0-1 0,-21 21 0,0-21 16,0 22-16,0-22 0,0 0 15,0 21-15,0-21 0,0 1 0,0 20 16,0-21-16,0 0 0,0 0 0,0 1 16,-21-1-16,0-21 15,21-21 32,0-1-47,0 1 0,0 0 16,0 0-16,0 0 0,0 0 15,21-22-15,0 22 0,0 0 16,0-21-16,0 20 0,1 1 0,-1 0 16,0 0-16,21 0 0,22-22 15,-22 43-15,-21-21 0,22 21 0,-1 0 16,-21 0-16,21 0 0,-20 0 16,-1 21-16,0 1 0,0-1 0,0 0 15,-21 0-15,0 21 0,0-20 16,0 20-16,0-21 0,0 0 0,0 22 15,0-22-15,-21 0 0,0 0 16,21 0-16,0 0 0,0 1 0,-21-22 16,21 21-16,-21-21 15,21-21 32,21-1-47,0 22 0,0-21 0</inkml:trace>
  <inkml:trace contextRef="#ctx0" brushRef="#br1" timeOffset="-168046.82">13885 13674 0,'0'0'0,"0"21"16,0 0-1,0 0-15,0 0 0,0 1 16,0-1-16,-21 0 0,21 0 0,-21 0 15,21 22-15,0-22 0,0 0 16,0 0-16,0 0 0,0 0 16,0-42 31,0 0-47,0 0 0,21 0 15</inkml:trace>
  <inkml:trace contextRef="#ctx0" brushRef="#br1" timeOffset="-167854.35">13864 13462 0,'0'0'0,"-21"0"0,0 0 0,0 0 16,-1 0 0,1 0-16,21 21 31,0 0-16,21-21 1,1 0-16,-1 0 16</inkml:trace>
  <inkml:trace contextRef="#ctx0" brushRef="#br1" timeOffset="-167178.49">14182 13716 0,'0'-21'31,"21"21"-31,0-21 0,0 0 16,0 21-16,0 0 16,1 0-16,-1 0 0,0 0 15,0 0-15,-21 21 0,21-21 16,-21 21-16,21 0 0,-21 0 15,0 0-15,0 1 0,0-1 0,0 0 16,0 21-16,-21-21 0,0 1 0,0-1 16,0 0-16,-22 0 0,1 0 15,21 0-15,-21 1 0,20-1 0,-20 0 16,21 0-16,0-21 0,21 21 16,0 0-1,21-21 1,0 0-16,0 0 15,0 0-15,1 0 0,-1 0 16,0 0-16,0 0 0,0 0 16,0 0-16,1 0 0,-1 0 0,0 22 15,0-1-15,0 0 16,0 0-16,1 0 0,-1 0 0,-21 22 16,21-1-16,0 0 0,-21 43 15,21-43-15,-21 22 0,0-22 16,0 22-16,0-22 0,0 22 15,0-22-15,-21 21 0,0 1 0,0-1 0,0-20 16,-1 20-16,-20 1 0,0-22 16,-1 22-16,1-22 0,0 0 15,-1 1-15,1-22 0,0 0 0,-1 21 16,1-42-16,0 21 0,-1-21 0,1 0 16,0 0-16,-22 0 0,22 0 0,0-21 15,-22 0-15,22 0 0,-1 0 16,22 0-16,-21-22 0,21 22 0,0-21 15,-1-1-15,1-41 0,21 41 16,0 22-16,0-21 0,0 0 16,0-1-16,21 1 0,1 0 15,-1-1-15,-21 1 0,21 0 0,0-1 16,0 1-16,0 0 0,1-1 16,-1 1-16,21 0 0</inkml:trace>
  <inkml:trace contextRef="#ctx0" brushRef="#br1" timeOffset="-166342.83">15028 13864 0,'21'0'31,"1"0"-31,-22-21 16,21 21-16,-21-21 0,21 0 15,-21 0-15,0-1 0,0 1 16,0 0-16,0 0 15,0 0-15,0 0 0,0-1 16,-21 1-16,21 0 0,-21 0 0,-1 21 16,1 0-16,0 0 0,-21 0 15,21 0-15,-22 21 0,22 0 0,0 0 16,-21 1-16,20-1 0,-20 21 16,21-21-16,0 22 0,0-1 0,-1-21 15,1 21-15,21-20 0,0 20 0,0 0 16,0 1-16,0-22 15,0 0-15,21-21 16,1 21-16,-1-21 0,0 0 0,21 0 16,-21 0-16,1 0 0,20-21 15,21 0-15,-41 0 0,20-1 16,-21 1-16,0 0 0,22 0 0,-22 0 16,0 0-16,0-22 15,-21 22-15,21-21 0,-21 21 0,21-1 16,-21 1-16,0 0 0,0 0 0,0 0 15,0 42 17,-21 0-32,21 0 0,0 0 15,-21 1-15,21-1 0,0 21 0,0-21 16,0 0-16,0 22 0,0-22 0,0 0 16,0 0-16,0 0 0,21 1 15,0-22-15,1 21 0,-22 0 0,21-21 16,0 0-16,0 0 0,0 0 15,0 0-15,1 0 0,-1 0 16,0 0-16,0-21 0,0 21 0,0-21 16,1-1-16,-1 1 0,-21 0 0,21-21 15</inkml:trace>
  <inkml:trace contextRef="#ctx0" brushRef="#br1" timeOffset="-166059.58">15684 13335 0,'0'0'0,"22"0"0,-22-21 15,0 0-15,-22 21 32,1 21-32,21 0 0,-21 0 15,0 22-15,21-22 0,-21 21 16,21 0-16,-21 1 0,-1-1 16,22 0-16,0 1 0,0-1 0,-21 0 15,21 1-15,0-1 0,0-21 0,0 22 16,0-22-16,0 0 0,0 21 15,0-21-15,0 1 0,0-1 16,21-21 0,1 0-1,-1-21-15,0 21 0,0-22 16,-21 1-16,21 0 0,0 0 16</inkml:trace>
  <inkml:trace contextRef="#ctx0" brushRef="#br1" timeOffset="-165817.78">15960 13674 0,'0'0'0,"-22"0"31,1 0-15,21 21-16,0 0 0,-21 21 16,0-20-16,21-1 0,0 0 15,-21 0-15,21 21 0,-21-20 0,21-1 16,-22 0-16,22 0 0,0 0 15,0 0-15,0 1 0,0-1 16,22-21 0,-1 0-1,0 0-15,21-21 16,-21-1-16,1 22 0</inkml:trace>
  <inkml:trace contextRef="#ctx0" brushRef="#br1" timeOffset="-165066.84">16383 13653 0,'21'-22'0,"-42"44"0,21-44 32,-21 22-17,0 22-15,-1-1 0,1 0 16,0 0-16,0 0 0,21 0 16,-21 22-16,0-22 0,21 0 0,-22 21 15,22-20-15,0-1 0,0 0 16,0 0-16,0 0 0,0 0 0,0 1 15,22-22-15,-1 0 0,-21 21 16,21-21-16,0 0 16,0 0-16,0 0 15,-21-21-15,0-1 0,22 22 0,-22-21 16,0 0-16,0 0 0,0 0 16,0-22-16,0 22 0,0 0 15,0-21-15,0 21 0,0-22 0,0 22 16,0-21-16,0 21 0,21-1 15,0 1-15,0 0 0,21 21 0,-20-21 16,-1 21-16,0 0 0,21 0 16,-21 0-16,1 0 0,-1 0 0,0 0 15,0 21-15,0 0 0,0 0 0,1 1 16,-1-1-16,-21 21 0,0-21 16,0 22-16,21-22 0,-21 21 0,21-21 15,-21 0-15,0 22 0,0-22 0,0 0 16,0 0-16,0 0 15,0 1-15,0-1 0,0-42 63,0-1-63,0 1 0,0 0 16,0 0-16,0-21 0,0 20 15,0-20-15,21 21 0,0-21 0,1-1 16,-1 22-16,0-21 0,0 21 15,21-1-15,-20-20 0,-1 21 0,21 0 16,-21 0-16,22 21 0,-1 0 16,-21 0-16,21 0 0,-20 0 15,-1 0-15,0 21 0,0 21 0,0-21 16,0 0-16,-21 22 0,0-1 0,0-21 16,0 22-16,0-1 0,0-21 15,0 21-15,0-20 0,-21 20 0,0 0 16,0-21-16,21 1 0,-21-1 15,21 0-15,-21-21 0,21 21 16,-22-42 15,22 0-15,0 0-16,0-1 0</inkml:trace>
  <inkml:trace contextRef="#ctx0" brushRef="#br1" timeOffset="-164866.81">16658 13356 0,'0'0'0,"-21"0"0,0 0 0,-22 0 16,22 0-16,0 0 0,0 0 16,0 0-1,0 0 16,-1 0-15,1 0-16</inkml:trace>
  <inkml:trace contextRef="#ctx0" brushRef="#br1" timeOffset="-164666.58">15346 13568 0,'0'0'16,"0"21"-16,21-21 16,0 0-16,21 0 15,-20 0-15,-1 0 16,21 0-16,0-21 0,1 21 0,-22 0 16,21-21-16,1 21 0,-1 0 0,-21-21 15</inkml:trace>
  <inkml:trace contextRef="#ctx0" brushRef="#br1" timeOffset="-164134.79">18478 13420 0,'0'-21'16,"0"42"-16,0-64 0,0 22 15,0 0-15,-21 21 16,0 0-16,0 0 0,0 0 16,0 0-16,-1 0 0,1 0 15,-21 0-15,21 0 0,0 21 0,-22 0 16,22 1-16,0-1 0,0 21 0,0-21 15,-1 22-15,1-1 0,0 0 16,0 1-16,21-1 0,0-21 16,0 21-16,0 1 0,0 20 15,0-42-15,0 22 0,0-22 16,0 0-16,21 0 0,0 0 0,43 1 16,-22-22-16,-21 21 0,22-21 15,-1 0-15,0 0 0,43 0 16,-43-21-16,1-1 0,-1 1 15,21 0-15</inkml:trace>
  <inkml:trace contextRef="#ctx0" brushRef="#br1" timeOffset="-163695.78">18965 13631 0,'0'0'0,"21"-21"0,-21 0 0,0 0 0,0 0 16,-21 21-1,0 0 1,0 0-16,0 21 0,0 0 15,-1-21-15,1 42 0,0-20 0,0-1 16,0 0-16,0 21 0,-1-21 16,1 22-16,21-22 0,-21 42 15,0-41-15,21-1 0,0 0 16,0 21-16,0-21 0,0 1 16,21-1-16,0-21 0,0 0 0,1 21 15,-1-21-15,21 0 0,-21 0 16,22 0-16,-22 0 0,21 0 15,-21-21-15,22 0 0,-22 21 0,21-22 0,-21 1 16,0 0-16,1-21 0,-1 21 16,-21-22-16,0 22 0,0-21 15,0-1-15,0-20 0,0 21 0,0-1 16,0 22-16,-21-21 0,21 21 16,-22-1-16,1 1 0,0 0 0,0 21 15,0 0-15,0 0 0,-1 0 0,1 0 16,-21 0-16,21 21 0,0 0 15,-1 1-15,-20-22 0,21 21 0,0 0 16,21 0-16,-21 0 0,21 0 16,0 1-16,0 20 15,21-42-15,0 21 0,0-21 16,21 0-16,-20 0 0</inkml:trace>
  <inkml:trace contextRef="#ctx0" brushRef="#br1" timeOffset="-163255.02">19812 13547 0,'0'0'0,"0"-21"0,-21-1 31,0 22-31,-22 0 0,22 0 0,-21 0 16,-43 0-16,22 0 0,41 0 15,-20 22-15,0-22 16,21 21-16,-1 0 0,1-21 0,21 21 15,0 0-15,0 0 0,21 1 16,1-22-16,-1 21 0,0-21 16,21 21-16,1-21 0,-22 21 15,21-21-15,0 21 0,1-21 0,-22 21 16,21 1-16,-21-22 0,1 21 0,-1-21 16,0 21-16,0 0 0,-21 0 15,0 0-15,0 1 16,-21-22-16,0 0 0,0 21 0,-1-21 15,-20 0-15,0 21 0,21-21 16,-22 0-16,1 0 0,0 0 16,-1 0-16,22 0 0,-21 0 0,21 0 15,-1 0-15,1 0 0,0 0 0,0 0 16,42 0 31,0-21-32,0 21-15,22-21 0</inkml:trace>
  <inkml:trace contextRef="#ctx0" brushRef="#br1" timeOffset="-162935.09">20405 13272 0,'0'0'0,"0"-22"0,0 1 16,-22 42 15,1 1-31,0-1 0,21 0 0,0 0 16,-21 21-16,0-20 0,0 20 16,21 0-16,-22 1 0,1-1 15,0 0-15,0 1 0,21-1 0,0 0 16,-21 1-16,21-22 0,-21 21 15,21-21-15,0 22 0,0-22 0,0 0 16,0 0-16,21-21 16,0 0-16,0 0 15,0 0-15,0 0 0,1 0 16,-1-21-16,0 0 0,-21 0 16,21-1-16</inkml:trace>
  <inkml:trace contextRef="#ctx0" brushRef="#br1" timeOffset="-162731.33">20087 13589 0,'0'0'0,"-42"0"31,63 0-15,0 0-16,0 0 0,22 0 15,-22 0-15,0 0 0,0 0 16,21 0-16,-20 0 0,20 0 0,-21 0 15,0 0-15,22 0 0,-22 0 16,0 0-16,0 0 0,0 0 16,0 0-16</inkml:trace>
  <inkml:trace contextRef="#ctx0" brushRef="#br1" timeOffset="-162415.06">21315 13399 0,'0'-43'32,"0"64"-17,-21 1 1,21-1-16,0 0 0,-22 0 0,22 0 15,0 22-15,0-22 0,-21 0 16,21 21-16,-21 1 0,21-1 16,0-21-16,-21 21 15,0-42-15,21 22 0,0-1 0,0 0 16,21-21 15,0-21-31</inkml:trace>
  <inkml:trace contextRef="#ctx0" brushRef="#br1" timeOffset="-161946.96">21929 13420 0,'0'-21'0,"-22"21"15,1 0 1,0 0-16,-21 0 0,21 0 0,-22 0 15,22 0-15,-21 0 0,21 21 16,-22 0-16,22-21 0,0 21 0,0 0 16,0 0-16,21 22 15,0-22-15,0 0 16,0 0-16,21 0 0,0-21 16,0 0-16,0 0 0,0 22 0,22-22 15,-22 0-15,0 0 0,0 21 16,0-21-16,1 0 0,-1 21 0,0-21 15,0 21-15,0-21 0,-21 21 16,0 0 0,0 1-16,0-1 15,-21-21-15,0 21 16,0-21-16,0 0 0,-1 21 0,1-21 16,0 0-16,0 21 0,0-21 15,0 0-15,-22 0 0,22 21 16,0-21-16,0 0 0,0 0 0,-1 0 15,1 0 1,21-21 15,0 0-31,0 0 16</inkml:trace>
  <inkml:trace contextRef="#ctx0" brushRef="#br1" timeOffset="-161691.34">21124 13102 0,'0'0'0,"-21"0"15,0 0 16,0 0 1,21 21-17,0 1 1,-21-1-16</inkml:trace>
  <inkml:trace contextRef="#ctx0" brushRef="#br1" timeOffset="-160805.24">15430 15071 0,'-21'-43'16,"21"22"0,0 0-16,0 0 15,21 0 1,1 21-16,-22-21 15,21 21-15,0 0 0,0 0 0,0 0 16,0 0-16,22 0 0,-22 0 0,0 0 16,0 21-16,22 0 0,-22 0 15,0 0-15,0 0 0,0 1 0,0 20 16,-21 0-16,0-21 0,0 22 16,0-1-16,0-21 0,0 22 15,-21-1-15,0-21 0,0 0 0,-21 22 0,20-22 16,1 0-16,0-21 15,-21 21-15,21-21 0,-1 0 16,22-21 0,0 0-16,0 0 15,22-1-15,-1-20 0,21-21 16,-21 20-16,22 1 0,-22 0 0,0-1 16,0 22-16,21-21 0,-20 21 15,20-22-15,-21 22 0,0 21 0,22-21 16,-22 0-16,0 21 0,0 0 31,-21 21-15,-21-21-1,21 21-15,-21-21 0,21 21 16,-21-21-16,21 21 0</inkml:trace>
  <inkml:trace contextRef="#ctx0" brushRef="#br1" timeOffset="-160451.58">16065 15219 0,'0'0'0,"22"0"0,-1 0 15,0 0 1,0 0-16,0 0 16,0-21-16,1 21 0,20-21 0,-21-1 15,0 22-15,0-21 0,1 0 16,-1 0-16,0 0 0,0 21 0,-21-21 15,21-1-15,-21 1 16,-42 21 0,21 0-16,0 0 0,-1 0 15,1 0-15,0 21 0,-21 1 16,21-1-16,-1 0 0,1 0 16,0 0-16,0 22 0,21-22 0,-21 21 15,21-21-15,0 22 0,0-22 16,0 0-16,0 0 0,0 0 0,21 0 15,0 1-15,0-22 0,0 21 16,1-21-16,-1 0 0,0 0 16,21 0-16,-21 0 0,1 0 0,20 0 15,-21 0-15,21 0 0,1-21 0,-1-1 16</inkml:trace>
  <inkml:trace contextRef="#ctx0" brushRef="#br1" timeOffset="-158185.91">17335 15028 0,'0'0'0,"0"-21"0,0 0 0,0 0 15,-21 0-15,0 21 0,0 0 0,0-21 16,0 21-16,-22 0 0,22 0 16,-21 0-16,21 0 0,-22 0 0,1 21 15,-22 21-15,22-21 0,21 0 16,0 22-16,0-22 0,-1 21 15,1-21-15,0 22 0,21-1 0,-21-21 16,21 22-16,0-22 0,0 0 0,0 0 16,21 0-16,0 0 15,0 1-15,1-22 0,-1 0 0,0 0 16,0 0-16,21 0 0,-20 0 0,20 0 16,-21 0-16,0 0 0,22-22 15,-22 1-15,0 0 0,21 0 0,-21-21 16,1 20-16,-22-20 0,21 0 15,0-1-15,0 1 0,-21 0 0,0-22 16,21 22-16,0 0 0,-21-1 0,0 1 16,0-22-16,22 22 0,-22 21 15,0-21-15,0 20 0,0 1 0,21 0 16,-21 0-16,0 0 0,0 42 31,0 0-31,0 0 16,-21 0-16,21 22 0,0-22 15,-22 21-15,22 1 0,0-1 0,0 0 16,0-21-16,0 22 0,0-1 16,-21 0-16,21 1 0,0-1 0,0 0 15,0 1-15,0-22 0,0 42 16,0-41-16,0-1 0,21 0 0,-21 0 16,22-21-16,-1 0 0,0 21 15,0-21-15,0 0 0,0 0 0,1 0 16,20 0-16,-21-21 0,0 21 15,22-21-15,-22 0 0,0 0 0,0-1 16,0 1-16,0-21 0,1 21 16,-1-22-16,0 22 0,-21 0 15,21-42-15,-21 41 0,0 1 16,0 0-16,-21 21 47,21 21-47,-21 0 0,21 1 0,0-1 15,-21 0-15,21 21 0,0-21 16,-22 1-16,22 20 0,0-21 16,0 0-16,0 22 0,0-22 0,0 0 15,0 0-15,43 0 16,-22 0-16,0-21 0,0 0 16,0 0-16,22 0 0,-22 0 0,0 0 15,0 0-15,0 0 0,22-21 16,-22 0-16,-21 0 0,42-43 15,-42 43-15,0-21 16,21 21-16,1-22 0,-22 22 0,21-42 16,-21 20-16,0 22 0,0 0 15,0 0-15,0 42 47,0 0-47,0 0 0,0 1 16,0-1-16,0 0 0,0 21 0,-21-21 15,21 22-15,0-1 0,0 0 16,0-20-16,0-1 0,0 0 16,21 0-16,21 21 15,-21-42-15,0 22 0,1-22 0,41 0 16,-42 0-16,0 0 0,1 0 16,20 0-16,-21 0 0,21-43 15,-20 22-15,-1 0 0,0 0 0,0 0 16,0-22-16,0 1 0,1 21 15,-1-22-15,0 1 0,0 21 16,0-21-16,0 20 0,1 1 0,-1-21 16,0 42-1,0 0-15,-21 21 32,0 0-32,0 0 15,0-42 48,0 0-63,0 0 15,0 0 1,-21 0 0,0 21-16,0 0 15,-1 0 1,1 21-16,0 0 0,21 0 15,-21 0-15,21 0 0,-21 22 16,21-22-16,-21 21 0,21-21 0,0 1 16,0 20-16,0-21 0,0 0 15,0 22-15,0-22 0,0 0 0,0 0 16,21 0-16,0-21 0,0 21 16,0 1-16,0-22 0,22 0 0,-22 0 15,21 0-15,-21 0 0,22 0 16,-1 0-16,-21 0 0,22-22 0,-22 1 15,21 0-15,-21 0 0,22 0 16,-22 0-16,0-22 0,0 22 0,0-21 16,0-1-16,-21 1 0,0 21 0,0-21 15,0 20-15,0 1 0,0 0 16,0 0-16,0 0 0,-21 21 16,0 0-1,0 0-15,0 21 0,21 0 16,-21 0-16,21 22 0,0-22 0,0 0 15,0 21-15,-22-21 16,22 22-16,0-22 0,0 21 0,0-21 16,0 1-16,0-1 0,22 0 0,-22 21 15,21-21-15,0-21 16,0 22-16,0-22 0,22 0 0,-22 21 16,21-21-16,-21 0 0,22 0 0,-1 0 15,0 0-15,1 0 0,-1 0 16,0 0-16,1 0 0,-1 0 0,0-21 15,1 21-15,41-22 0,-63 1 16,22 0-16,-1 0 0,-21 0 16,0 0-16,1-22 0,-1 22 0,0-21 15,0 21-15,0-22 16,-21 22-16,0 0 0,0 0 0,0 0 16,0-1-16,0 1 0,0 0 0,-21 0 15,0 21 1,0 0-16,0 0 0,-64 21 31,64-21-31,0 21 0,-1 0 0,-20 1 0,0 20 16,21-21-16,-1 0 0,22 22 15,-21-22-15,21 21 0,-21-21 16,21 0-16,0 1 0,0 20 16,0-21-16,0 0 0,0 0 0,0 1 15,21-22-15,-21 21 0,21-21 16,1 0-16,-1 0 0,0 21 0,0-21 15,0 0-15,0 0 0,1 0 16,-1-21-16,0 0 0,0-1 0,0 1 16,0 0-16,1-21 0,-1-1 0,-21 1 15,21 0-15,0-22 16,0 22-16,0 0 0,1-22 0,-22 22 0,21-1 16,-21 1-16,21 0 0,-21-1 15,0 1-15,0 21 0,0 0 0,0 0 16,21-1-16,-21 1 0,0 42 47,-21 1-47,21 20 0,-21-21 15,21 21-15,0-20 0,-21 20 0,21 0 16,-22 1-16,22-1 0,-21 0 0,21 1 16,0-1-16,0 0 0,0 1 15,0-1-15,0 0 0,0-21 0,21 22 16,1-22-16,-1 0 0,0 0 15,0 0-15,0-21 0,0 0 16,1 22-16,-1-22 0,21 0 0,-21 0 16,0 0-16,1-22 15,-1 22-15,0-21 0,0 21 0,0-21 16,-21 0-16,21 0 0,1 0 16</inkml:trace>
  <inkml:trace contextRef="#ctx0" brushRef="#br1" timeOffset="-157966.93">20955 15325 0,'-42'0'15,"20"0"-15</inkml:trace>
  <inkml:trace contextRef="#ctx0" brushRef="#br0" timeOffset="-9235.25">720 15663 0,'0'-21'32,"0"0"-17,0 0 16,0 0-31,0 0 0,21 21 16,-21-22-16,0 1 16,0 0-16,0 0 15,-21 21-15,-1 0 0,-20-21 16,21 21-16,-21 0 0,-1 0 0,1 0 16,0 21-16,-1-21 0,1 21 15,0 0-15,-1 0 0,1 1 16,21 20-16,-22 0 0,22-21 0,-21 22 15,21-1-15,0 0 0,-1 64 16,22-42-16,0-22 0,0 0 16,0 22-16,0-22 0,22 43 15,-1-43-15,0 1 16,0-22-16,0 21 0,22-21 0,-22 0 16,21 1-16,-21-22 15,22 21-15,-1-21 0,-21 0 0,21 0 16,-20 0-16,20 0 0,0 0 15,-21-21-15,22-1 0,-22 1 16,0 0-16,43-42 0,-43 41 16,0-20-16,0 0 0,0-1 15,0 1-15,-21 0 0,0-1 16,0 1-16,0 21 0,0 0 16,0 0-16,0-1 0,0 1 0,0 42 15,0 1 1,0-1-16,0 0 0,0 0 15,0 21-15,-21-20 0,21 20 16,-21 0-16,21-21 0,0 22 16,0-22-16,0 21 0,0-21 0,0 22 15,0-22-15,0 0 0,21 0 16,0 0-16,1-21 0,-1 0 16,0 0-16,0 0 15,0-21-15,0 0 0,1 0 0,-1 0 16,0 0-16,0-1 0,0 1 15,0-21-15,1 21 0,-1-22 16,-21 22-16,0-21 0,0 21 0,21 0 16,-21-1-16,0 1 0,0 0 15,0 0-15,0 42 47,0 0-47,0 0 0,0 1 16,0 20-16,0-21 0,0 0 15,0 22-15,0-22 0,0 21 0,0-21 16,0 22-16,0-22 0,42 21 16,-21-21-16,-21 0 0,22 1 15,20-22-15,-21 0 0,0 0 16,0 0-16,22 0 0,-22 0 16,21-22-16,1 1 0,-22 0 15,21 0-15,0 0 0,-20-22 16,20 1-16,-21 0 0,0-1 0,22 1 15,-22 0-15,-21-1 0,0 1 16,21 0-16,-21 21 0,0-1 0,0 1 16,0 0-16,-21 21 15,0 21 1,21 0-16,-22 1 0,22-1 0,-21 0 16,21 21-16,0-21 0,0 22 0,0-22 15,0 21-15,0-21 16,21 1-16,-21 20 0,22-21 0,-1 0 15,0 0-15,-21 1 0,42-1 16,-42 0-16,0 0 0,0 0 16,0 0-16,0 1 15,0-1-15,-21-21 16,0 21-16,0-21 0,0 0 16,-1 0-16,-20 0 0,21 0 0,0 0 15,0 0-15,-1 0 0,1 0 16,0-21-16,21 0 0,0-1 15,0 1-15,0 0 16,0-21-16,21 21 0,0-1 16</inkml:trace>
  <inkml:trace contextRef="#ctx0" brushRef="#br0" timeOffset="-8938.42">2117 15536 0,'0'0'0,"-43"22"31,43-1-31,0 21 0,0-21 16,0 0-16,0 22 0,0-1 16,-21 0-16,21 1 0,0 20 15,-21-20-15,21-1 0,0 21 0,0-20 16,0-1-16,0 0 0,-21 1 15,21-1-15,0-21 0,0 0 0,0 1 16,0-1-16,0 0 0,21-21 31,-21-21-15,0 0-16,21-1 0,-21 1 0</inkml:trace>
  <inkml:trace contextRef="#ctx0" brushRef="#br0" timeOffset="-8742.72">1926 16087 0,'0'0'0,"0"21"0,-21-21 15,42 0 17,0 0-32,0-21 0,1 0 15,-1 21-15,0-22 0,21 1 16,-21 0-16,22 0 0,-22 0 0,0 0 15,21-1-15,-20 22 0,-1-21 16,0 0-16</inkml:trace>
  <inkml:trace contextRef="#ctx0" brushRef="#br0" timeOffset="-8383.56">2349 15854 0,'0'0'0,"0"21"16,0 0-16,0 0 15,-21-21-15,21 22 0,0-1 16,0 21-16,-21-21 0,21 0 0,-21 22 15,21-22-15,0 0 0,0 21 16,0-20-16,0-1 0,0 0 0,0 0 16,0 0-16,0 0 0,0 1 15,21-22-15,0 0 16,22 0-16,-22 0 0,21 0 16,-21-22-16,22 1 0,-1 0 15,0 0-15,1 0 0,-22 0 16,21-22-16,-21 22 0,-21-21 0,0 21 15,0-22-15,0 22 0,0 0 16,-21-21-16,-21-1 0,21 43 16,-22-21-16,22 21 0,-21 0 15,21 0-15,-22 0 0,22 21 0,-21 0 16,21-21-16,-1 22 0,-20-1 16,21 0-16,0 21 0,0 1 15,21-22-15,0 0 16,21-21-16,0 0 0,21 0 15,-21 0-15,22 0 0</inkml:trace>
  <inkml:trace contextRef="#ctx0" brushRef="#br0" timeOffset="-7666.69">2963 15833 0,'0'0'16,"0"21"31,0 0-47,0 0 15,0 0-15,-21 22 0,21-22 16,0 0-16,0 21 0,0-20 0,0-1 16,0 21-16,0-21 0,-21 0 15,21 1-15,0-1 0,0 0 0,0 0 16,-21 0-16,21-42 31,0 0-15,0 0-16,0 0 0,0-1 15,0 1-15,0-21 0,0 21 0,0-22 16,0 22-16,21 0 0,0-21 16,0 21-16,0-1 0,1 1 15,-1 0-15,-21 0 0,21 0 16,0 21-16,0 0 0,0 0 0,1 0 15,-1 21-15,0 0 16,-21 0-16,21 0 0,-21 22 0,0-22 16,21 0-16,-21 21 0,0-20 0,0 20 15,0-21-15,0 21 0,0-20 16,0-1-16,0 0 0,0 0 16,0 0-16,0 0 15,0-42 16,0 0-31,0 0 0,0 0 0,21 0 16,-21-22-16,22 22 0,-1-21 16,-21 21-16,21-22 0,0 22 0,0-21 15,22 21-15,-22-1 0,0 1 16,0 0-16,0 21 0,22 0 0,-22 0 16,0 0-16,0 0 0,0 21 15,-21 0-15,0 1 16,0-1-16,0 21 0,0-21 0,0 0 15,0 22-15,0-22 0,0 21 16,0-21-16,-21 1 0,21-1 0,-21 0 16,21 0-16,0 0 0,0 0 15,0 1 1,0-44 0,0 1-1,21 0-15</inkml:trace>
  <inkml:trace contextRef="#ctx0" brushRef="#br0" timeOffset="-7427.54">3895 15917 0,'0'22'32,"0"-1"-17,0 0-15,0 0 0,0 0 0,0 0 16,0 1-16,0 20 0,0-21 0,-22 0 15,22 0-15,0 1 0,-21-1 16,21 0-16,0 0 0,0 0 16,0-42 15,0 0-31,0 0 16,0 0-16,0-1 0</inkml:trace>
  <inkml:trace contextRef="#ctx0" brushRef="#br0" timeOffset="-7236.59">3789 15790 0,'0'0'0</inkml:trace>
  <inkml:trace contextRef="#ctx0" brushRef="#br0" timeOffset="-6453.69">4043 16066 0,'0'0'0,"0"-22"0,0 1 16,0 0 0,0 0-16,0 0 15,0 0 1,21-1-16,0 1 0,0 0 16,0 21-16,1 0 15,-1-21-15,0 21 0,0 0 0,0 0 0,0 0 16,1 0-16,-1 0 0,0 21 15,0 0-15,-21 0 0,0 1 16,0-1-16,0 21 0,0-21 0,0 22 16,-21-1-16,0 0 0,0-21 15,-1 22-15,1-22 0,0 21 0,21-21 16,-21 1-16,0-1 0,21 0 16,0 0-16,0-42 46,21 21-46,0 0 0,-21-21 16,21 21-16,0 0 0,1 0 16,-1 0-16,0 0 0,0 0 15,0 0-15,0 0 0,1 21 16,-1-21-16,0 21 0,0 0 16,0 0-16,-21 1 0,0-1 0,0 0 15,0 0-15,0 0 0,0 22 16,0-1-16,0-21 0,0 21 0,-21 1 15,0-1-15,0 0 0,0 1 16,-22-1-16,22 0 0,-21-20 0,21 20 16,-1-21-16,-20 0 0,21 0 15,0-21-15,-22 0 0,22 0 0,-21 0 16,0 0-16,20 0 16,-20-21-16,21 0 0,0 0 15,-22-21-15,22 20 0,0 1 0,0-21 16,21 21-16,0 0 0,-21-22 15,21 22-15,0 0 0,0 0 0,0 0 16,0-22-16,0 22 0,0 0 16,21 0-16,0 0 0,0-1 0,0 1 15,1 0-15,-1 0 0,21 0 0</inkml:trace>
  <inkml:trace contextRef="#ctx0" brushRef="#br0" timeOffset="-5902.67">5038 16066 0,'0'0'0,"63"-170"32,-63 149-32,0 0 0,0-21 15,0 20-15,0 1 0,0 0 0,-21 21 16,0-21-16,0 21 0,-1 0 0,1 0 15,0 0-15,0 0 0,0 0 16,-22 21-16,22 0 0,0 0 16,0 1-16,0-1 0,-22 21 0,22 0 15,0 1-15,21-1 0,-21 0 16,21-20-16,0 20 0,0 0 0,0-21 16,0 22-16,0-22 0,0 0 15,21-21-15,0 21 0,0-21 0,1 21 16,-1-21-16,21 0 0,-21 0 15,0-21-15,22 0 0,-1-21 16,-21 21-16,22-1 0,-22 1 0,-21-21 16,21 0-16,-21 20 0,21-20 15,-21 21-15,0-21 0,0 20 0,0 1 16,0 0-16,0 0 0,0 0 16,0 42 15,0 0-31,0 0 0,0 0 15,-21 22-15,21-22 0,0 21 0,0-21 16,0 22-16,0-22 0,0 21 16,0-21-16,0 22 0,0-22 0,0 0 15,0 0-15,21 0 0,0-21 0,-21 22 16,21-22-16,1 0 16,-1 0-16,0-22 0,0 1 15,0 0-15,0 0 0,-21 0 16</inkml:trace>
  <inkml:trace contextRef="#ctx0" brushRef="#br0" timeOffset="-5639">5524 15515 0,'0'0'16,"0"-21"-16,0 0 0,-21 42 31,21 0-31,0 0 0,-21 1 0,21-1 16,-21 21-16,21-21 0,-21 22 15,21-1-15,0 0 0,0 1 0,0-1 16,-21 0-16,21 1 0,0-1 16,-22 0-16,22 1 0,0-1 15,0-21-15,0 0 0,0 22 0,0-22 16,0 0-16,0 0 16,22-21-1,-1-21-15,0 0 16,0 21-16,0-21 0,0-22 15</inkml:trace>
  <inkml:trace contextRef="#ctx0" brushRef="#br0" timeOffset="-5387.49">5927 15812 0,'0'21'31,"0"0"-31,-22 0 0,1 0 15,0 0-15,21 22 0,-21-22 0,0 0 16,0 21-16,-1-20 0,1 20 0,21-21 16,-21 21-16,0-20 0,21-1 15,-21 0-15,21 0 0,0 0 0,0 0 16,0 1-16,21-22 16,0 0-1,21 0-15,-20 0 0,-1-22 16,21 1-16,-21 0 15,22 0-15</inkml:trace>
  <inkml:trace contextRef="#ctx0" brushRef="#br0" timeOffset="-4690.67">6265 15917 0,'0'0'0,"-21"0"31,21 22-15,-21-1-16,0-21 0,0 42 15,21-21-15,-22 0 0,1 1 0,0-1 16,21 21-16,0-21 0,-21 0 0,21 1 16,-21-1-16,21 0 15,0 0-15,0 0 0,0 0 0,21 1 16,0-22 0,0 0-16,0 0 15,1-22-15,-22 1 0,0 0 16,0 0-16,0 0 15,0 0-15,0-1 0,0 1 0,0-21 16,0 21-16,0-22 0,0 22 0,0-21 16,0 21-16,0 0 0,21-1 15,0 1-15,0 0 0,0 0 0,22 21 16,-22-21-16,0 21 0,21 0 16,-21 0-16,1 0 15,-1 0-15,0 21 0,0 0 0,0 0 16,0 0-16,1 1 0,-1-1 15,-21 0-15,0 21 0,0-21 0,0 1 16,0-1-16,0 21 0,0-21 0,0 0 16,0 1-16,-21-1 0,-1 0 15,22 0-15,-21-21 0,21 21 0,-21-21 16,21-21 15,0 0-31,0 0 16,21-22-16,0 22 0,-21-21 15,22 21-15,-1-22 0,21 1 0,-21 0 16,0-1-16,22 22 0,-22-21 0,21 21 16,1 0-16,-22-1 0,42 1 15,-42 21-15,22 0 0,-22 21 16,0 1-16,-21-1 0,0 0 16,0 0-16,0 21 0,0-20 15,0 20-15,0 0 0,-21-21 0,21 22 16,-21-22-16,0 0 0,-1 21 15,22-20-15,-21-1 0,0 0 16,21 0-16,-21-21 0,0 0 31,21-21-15,0 0-16,0 0 0</inkml:trace>
  <inkml:trace contextRef="#ctx0" brushRef="#br0" timeOffset="-4363.59">6329 15536 0,'0'0'0,"-21"22"0,21-1 15,0 0-15,-22 0 0,22 0 16,0 22-16,22-43 47,-22-22-47,0 1 0,21 0 0,-21 0 15,0 0-15,0 0 16,0-1-16,0 1 0,-21 21 16,-1 0-1,1 0-15,21 21 16,-21 1-16,21-1 15,-21-21-15,0 21 0,0-21 16,-1 21-16</inkml:trace>
  <inkml:trace contextRef="#ctx0" brushRef="#br0" timeOffset="-4104.7">5122 15790 0,'85'0'16,"-64"0"0,0 0-16,0 0 0,22 0 15,-22 0-15,21 0 0,-21 0 0,22 0 16,-1-21-16,-21 21 0,0 0 15,22 0-15,-22 0 0,0 0 16,0-21-16,0 21 0</inkml:trace>
  <inkml:trace contextRef="#ctx0" brushRef="#br0" timeOffset="-3603.55">7641 15854 0,'0'0'0,"-21"0"16,21-21-1,21 21 1,0 0-1,0 0-15,1 0 0,20 0 16,0 0-16,1 0 0,-1 0 0,0 0 16,22 0-16,-22 0 15,22 0-15,-22 0 0,0 0 0,1 0 16,-1 0-16,0 0 0,-21 0 16,22 0-16,-22 0 0,0 0 15,-42 0 1,0 0-1,0 0-15,-1 0 0,-20 0 16,21 0-16,-21 21 0,-1-21 0,1 0 16,0 0-16</inkml:trace>
  <inkml:trace contextRef="#ctx0" brushRef="#br0" timeOffset="-3334.34">7535 15981 0,'0'0'0,"21"0"31,1 0-31,-1 0 0,0 0 0,21 0 16,-21 0-16,22 0 0,-1 0 0,0 0 15,22 0-15,-22 0 0,1 0 16,20-21-16,-21 21 0,1 0 0,-1 0 16,0-21-16,-20 21 0,20-22 15,-21 22-15,0 0 0,0 0 16,1 0-16,-22-21 0,0 0 31,-22 21-31,1 0 16,0-21-16,0 21 15</inkml:trace>
  <inkml:trace contextRef="#ctx0" brushRef="#br0" timeOffset="-2886.86">8255 15579 0,'0'0'0,"-21"0"0,21-21 16,0 42 31,0 0-47,0 0 15,0 0-15,21 0 0,0 1 16,0-1-16,0 0 0,1 0 0,-1 0 15,0-21-15,0 21 0,0 1 16,22-22-16,-22 21 0,0-21 0,0 0 16,21 0-16,-20 0 0,-1 21 15,0-21-15,0 0 0,0 0 0,-42 0 47,0 0-47,0 21 0,0-21 16,-22 21-16,22 0 0,0-21 0,-21 22 15,20-1-15,-20 21 0,21-21 16,-21 0-16,-1 22 0,22-22 0,-21 0 16,-1 21-16,22-20 0,-21-1 15,21 0-15,0 0 0,-1 0 0,1 0 16,0 1-16,0 20 0,21-21 16,-21-21-1,42 0 16</inkml:trace>
  <inkml:trace contextRef="#ctx0" brushRef="#br1" timeOffset="5269.29">9567 15685 0,'0'0'0,"-21"0"31,21 21-31,0 0 16,0 0 0,0 0-16,0 0 15,21-21-15,0 0 16,1 0-16,-1 0 0,0 0 0,0 0 16,0 0-16,22 0 0,-22 0 0,21-21 15,-21 0-15,22 21 16,-22-21-16,0 0 0,0 0 0,-21-1 15,0 1-15,0 0 0,0 0 16,0 0-16,0 0 0,-21 21 16,0 0-1,0 0-15,-1 21 16,22 0-16,-21 0 0,21 21 16,0-20-16,0-1 0,0 21 15,0-21-15,0 22 0,0-1 0,0 0 16,0 1-16,0-1 0,0 0 0,0 1 15,0-1-15,0-21 16,0 21-16,0 1 0,0-22 0,0 0 16,0 0-16,0 0 0,0 1 0,0-1 15,0 0-15,-21-21 0,0 0 16,0 0-16,0 0 0,-22 0 16,22 0-16,0-21 0,0 21 15,-22-21-15,22-22 0,0 22 0,-21 0 16,21-21-16,-1 20 0,1-20 15,21 21-15,0 0 0,-21 21 0,21-21 16,0 42 0,0 0-1,0 0-15,21 21 16,-21-20-16,21-1 0,1 0 0,-22 0 16,21 0-16,0 0 15,0 22-15,0-43 0,0 21 0,1 0 16,-1 0-16,0-21 0,0 0 0,21 0 15,-20 0-15,20 0 0,0 0 0,1 0 16,-22-21-16,21 0 0,0 0 16,1 0-16,-1-1 0,-21-20 0,0 21 15,22-21-15,-43-1 0,21 22 16,-21-21-16,21 21 0,-21-1 0,0 1 16,0 0-16,0 42 31,0 0-31,0 1 0,-21-1 15,21 0-15,-21 21 0,21-21 16,0 1-16,-21 20 0,-1-21 0,22 0 16,-21 0-16,21 1 0,0-1 15,-21 0-15,21-42 47,0 0-47,21-1 16,-21-20-16,21 21 0,1 0 0,-22-22 15,21 22-15,0 0 16,0-21-16,0 21 0,0-1 0,1 1 16,-1 0-16,0 21 0,0 0 15,0 0-15,0 0 0,1 0 0,-22 21 16,21 0-16,-21 1 16,0-1-16,0 21 0,0-21 0,0 0 15,0 22-15,0-22 0,0 0 16,0 0-16,0 0 0,0 1 0,0-1 15,21 0-15,-21 0 0,21-21 16,0 0-16,0 0 16,1 0-16,-1 0 0,0 0 0,21 0 15,-21-21-15,1 0 0,20 0 16,-21-1-16,0-20 0,22 21 16,-22-21-16,21-43 15,-21 43-15,-21-22 0,0 22 0,0-1 16,0 1-16,0 0 0,0-1 0,0 1 15,0 21-15,0-21 0,0 20 16,0 1-16,0 42 16,0 1-1,0-1-15,0 0 0,0 0 16,0 21-16,0 1 0,0-1 16,-21 0-16,21 1 0,0-1 15,0 0-15,0 1 0,0-1 0,0 0 16,0 22-16,0-22 15,0-21-15,21 1 0,0-22 0,1 21 16,-1-21-16,0 0 0,21 0 16,-21 0-16,1 0 0,-1 0 15,0-21-15,21-22 0,-21 22 16,1 0-16,-1 0 0,-21-22 16,0 22-16,21 0 0,-21 0 15,0 0-15,0 0 0,0-1 0,0 1 16,-21 21-1,0 21 1,21 1-16,-22-1 0,22 0 0,-21 21 16,21-21-16,-21 1 0,21-1 15,0 0-15,0 21 0,0-21 16,21 1-16,0-1 0,1-21 16,-1 0-16,0 21 0,0-21 0,0 0 15,0 0-15,1 0 0,-1 0 16,0-21-16,0 0 0,0 21 0,0-22 15,1 1-15,-1 0 0,0 0 16,-21 0-16,0-22 0,0 22 0,0-21 16</inkml:trace>
  <inkml:trace contextRef="#ctx0" brushRef="#br1" timeOffset="5465.12">10710 15833 0,'0'0'0,"-21"0"0,0 0 32,42 0-17,0 0-15,0 0 0,22 0 16,-1 0-16,-21 0 0,22 0 16,-1 0-16,0 0 0,1-21 15,-1 21-15,-21 0 0,21-22 0</inkml:trace>
  <inkml:trace contextRef="#ctx0" brushRef="#br1" timeOffset="6354.31">11790 16214 0,'0'0'0,"0"-21"0,21 21 0,0-22 16,0 1-16,0 21 0,1-21 16,-1 0-16,-21 0 0,0 0 15,0-1-15,0 1 0,0 0 16,-21 21-16,-1-21 0,1 0 0,-21 21 16,21 0-16,-22 0 0,1 0 15,21 21-15,-21 0 0,-1 0 0,22 0 16,-21 1-16,21-1 0,-1 21 15,1-21-15,0 22 0,21-22 0,0 0 16,0 21-16,0 1 16,0-22-16,21 0 0,0-21 15,1 0-15,-1 0 0,0 0 16,21 0-16,-21 0 0,22 0 0,-1 0 16,0-21-16,1 21 0,-22-21 15,21-1-15,1 1 0,-22 0 16,21 0-16,-21-21 0,0 20 15,1 1-15,-22 0 0,0 0 16,0 0-16,0 0 0,0 42 31,0 0-15,-22 21-16,22-21 0,-21 22 16,21-22-16,0 21 0,0 1 15,0-22-15,0 21 0,0 0 16,0 22-16,0-22 0,0 64 15,0-64-15,0 22 0,0-1 16,0-20-16,0 20 0,0-20 0,0 20 16,0-21-16,0 1 0,0-1 0,0 0 15,0 1-15,-21-1 0,21-21 16,-21 0-16,0 1 0,21-1 0,-21 0 16,-1-21-1,1 0-15,0 0 16,21-21-16,-21 0 0,21-22 15,-21 22-15,21-21 0,0-22 0,0 22 16,0-22-16,0 1 0,0-1 16,0 1-16,0-1 0,0 1 0,21-1 15,21-41-15,-21 62 16,1 1-16,-1 0 0,0-1 16,0 22-16,0 0 0,0 0 0,1-22 15,-22 22-15,21 0 0,0 0 16,0 0-16,0 21 0</inkml:trace>
  <inkml:trace contextRef="#ctx0" brushRef="#br1" timeOffset="6768.96">12213 16108 0,'-21'-21'0,"0"0"15,21-1-15,0 1 16,0 0-16,0 0 15,21 0-15,0 21 16,0 0-16,0-21 0,1 21 0,-1 0 16,0 0-16,0 21 0,0 0 15,0-21-15,1 21 0,-1 21 0,0-20 16,0-1-16,-21 21 0,21-21 16,-21 0-16,21 22 0,-21-22 0,0 21 15,0-21-15,0 1 0,0-1 16,0 0-16,0 0 0,-21 0 0,0-21 15,21-21 17,0 0-32,0 0 15,0-22-15,0 22 0,0-21 16,0 21-16,21-22 0,0 1 0,-21 21 16,22-21-16,-1 20 0,0-20 15,-21 21-15,21 0 0,0 0 0,0-1 16,1 22-16,-1 0 15,0 0-15,0 22 16,0-1-16,0 0 16</inkml:trace>
  <inkml:trace contextRef="#ctx0" brushRef="#br1" timeOffset="8113.32">13271 16087 0,'0'0'16,"0"-21"-16,22-1 0,-22 1 0,0-21 16,0 21-16,0 0 0,0-1 0,0 1 15,-22 21-15,1-21 0,0 21 16,0 0-16,0 0 0,0 0 0,-22 0 16,22 0-16,0 21 0,-21 0 15,-1 1-15,22-1 0,0 21 16,-43 22-16,43-43 15,21 21-15,-21 0 0,21-20 0,0 20 16,0 0-16,0-21 16,0 1-16,0-1 0,0 0 0,21-21 15,0 0-15,1 0 0,-1 0 0,0 0 16,21 0-16,-21 0 0,1 0 16,-1-21-16,0 0 0,21-1 15,-21 1-15,1 0 0,-1-21 16,0 21-16,-21-22 0,21 22 0,0-21 15,-21-1-15,21 22 0,-21-42 16,0 42-16,0-1 0,0 44 31,0-1-15,0 0-16,0 0 0,-21 21 16,21-20-16,0 20 0,0-21 0,0 21 15,0-20-15,0-1 0,0 0 0,0 0 16,0 0-16,21 0 0,1 1 15,-22-1-15,21-21 0,0 0 0,0 0 16,0 0-16,0 0 16,1 0-16,-1 0 0,21-21 15,-21-1-15,0 1 0,22 0 16,-22 0-16,0-21 0,0-1 0,0 1 16,1 0-16,-1-1 0,0 1 15,0-22-15,-21 22 0,0 0 16,0 21-16,0-22 0,0 22 0,0 0 15,0 0-15,0 42 32,-21 0-17,21 0-15,-21 0 0,21 22 0,0-1 16,0-21-16,0 22 0,0-1 16,0-21-16,0 21 0,0 1 15,0-22-15,0 21 0,0-21 16,0 1-16,0-1 0,0 0 0,21 0 15,0 0-15,0-21 0,0 0 0,1 0 16,-1 0-16,21 0 0,-21 0 16,22 0-16,-1-21 0,0 0 0,-21 0 15,64-22-15,-64 1 16,0 21-16,22-43 0,-22 43 16,0-21-16,-21 21 15,0 0-15,0 42 31,-21 0-31,0 0 0,21 0 0,-21 0 16,21 22-16,0-22 0,0 0 0,0 0 16,0 0-16,0 1 0,0-1 15,0 0-15,21 0 0,-21 0 0,21-21 16,21 0-16,-21 0 0,22 0 16,-22 0-16,21 0 0,-21 0 0,22 0 15,-22-21-15,21 21 0,-21-21 16,1 0-16,-1 0 0,0-22 15,0 22-15,-21 0 0,21-21 0,-21 20 16,0 1-16,0 0 0,0 0 0,0 42 47,-21 0-47,0 0 0,21 1 0,-21-1 16,21 21-16,-21-21 0,21 0 15,0 1-15,-22-1 0,22 0 0,-21 0 16,21 0-16,0 0 15,0-42 17,0 0-17,21 0-15,-21 0 0,22 0 16,-1-22-16,0 22 0,0-21 16,0-1-16,0 22 0,1-21 0,-1 21 15,21 0-15,-21-1 0,0 1 16,43 0-16,-22 21 0,-21 0 15,1 21-15,-1 0 0,0 1 16,-21-1-16,21 21 0,-21-21 0,0 0 16,0 22-16,0-22 0,0 0 15,-21 0-15,0 22 0,21-22 0,-21 0 16,-1-21-16,1 21 0,21 0 0,0 0 16,-21-21-16,21 22 15,21-22 1,0 0-16,1 0 15</inkml:trace>
  <inkml:trace contextRef="#ctx0" brushRef="#br1" timeOffset="8745.34">15557 16108 0,'0'0'0,"0"-21"0,22 0 0,-22-1 15,0 1-15,0-21 0,0 21 0,0 0 16,0-22-16,0 22 0,-22 21 15,22-21-15,-21 21 0,0-21 0,0 21 16,0 0-16,0 0 0,-1 21 16,1 0-16,0 21 0,0-20 15,-21 20-15,20 0 0,1-21 16,0 22-16,0-1 0,0 0 0,21-20 16,-21-1-16,21 42 15,0-42-15,21 1 0,0-1 16,0-21-16,21 0 0,22 0 15,-43 0-15,21-21 0,-20-1 16,-1 22-16,21-21 0,-21 0 0,0 0 16,1 0-16,-1-22 0,-21 22 15,0 0-15,21-21 0,-21 21 0,21-22 16,-21 22-16,0 0 16,0 42-1,0 0 1,0 0-16,0 1 15,0 20-15,-21-21 0,0 21 0,21-20 16,0 20-16,-21 0 0,-1-21 16,22 22-16,-21-1 0,21 0 15,0 1-15,-21-1 0,21 0 0,-21 22 16,0-22-16,21 85 0,0-63 16,-21-1-16,21 43 15,0-42-15,0-1 0,0-21 0,0 22 16,0-1-16,0-20 0,0-1 15,0 22-15,0-22 0,21 21 16,-21-20-16,0-22 0,0 21 16,0-63 15,-21 0-15,21 0-16,0 0 0,-22-1 0,22-20 15,0 21-15,0 0 0,0-22 0,0 22 16,-21-21-16,21 0 0,0-1 15,-21-63-15</inkml:trace>
  <inkml:trace contextRef="#ctx0" brushRef="#br1" timeOffset="8985.2">14838 15494 0,'0'0'16,"-21"0"-16,-1 0 31,1 0-15,0 0-1,0 0 1,0 0-16</inkml:trace>
  <inkml:trace contextRef="#ctx0" brushRef="#br1" timeOffset="9179.14">13885 15769 0,'0'0'15,"-21"21"-15,0 1 0,0-22 0,21 21 16,0 0-1,21-21 1,0 0-16,0 0 0,22 0 0,-1 0 16,0 0-16,22 0 0,-1-21 15,1 21-15,-1-21 0,1-1 0,20 22 16,-20-21-16</inkml:trace>
  <inkml:trace contextRef="#ctx0" brushRef="#br1" timeOffset="11202.85">17526 16193 0,'0'-22'16,"0"1"-16,0 0 16,21 21-16,0-21 0,0 21 0,1-21 15,-1 0-15,21-1 0,-21 1 16,0 0-16,1 0 0,-1 0 15,0 0-15,0-1 0,-21 1 0,0 0 16,0 0-16,0 0 16,-21 21-16,0 0 0,0 0 0,-22 0 15,1 0-15,0 0 0,-1 21 16,1 0-16,0 0 0,-1 0 0,22 1 16,-21-1-16,21 0 0,-1 0 15,22 21-15,0-20 0,0-1 16,0 0-16,22 21 0,-1-21 0,0 1 15,21-1-15,-21 21 0,22-21 16,-22 0-16,21 22 0,1-22 0,-22 0 16,21 0-16,-21 22 0,0-22 15,-21 0-15,0 0 0,0 0 0,-21 0 16,0 1-16,-21-22 0,21 0 16,-22 0-16,1 0 0,0 0 15,-1 0-15,1 0 0,0 0 0,-1-22 16,1 1-16,21 0 0,-22 0 15,22 0-15,0 0 0,0-1 0,21-20 16,0 21-16,-21-21 0,21 20 16,0-41-16,0 42 15,0 0-15,21 42 32,-21 0-32,21 0 0,-21 0 15,21 0-15,0 1 0,1-1 16,-22 0-16,21 0 0,0 0 0,0 22 15,0-22-15,0 0 0,22-21 16,-22 21-16,0 0 0,21 0 0,-20-21 16,20 22-16,0-22 0,-21 0 0,22 0 15,-1 0-15,-21 0 0,64 0 16,-43 0-16,-21-22 16,22 22-16,-1-21 0,-21 0 15,0 0-15,22 0 0,-22 0 0,-21-1 16,21 1-16,-21 0 0,21 0 15,-21 0-15,0 0 0,0-1 0,0 1 16,0 0-16,-21 21 16,0 0-1,0 21-15,0 0 0,21 1 16,-22-22-16,22 21 0,0 0 16,-21 0-16,21 0 0,0 0 0,0 1 15,0-1-15,0 0 16,0 0-16,0 0 0,21 0 0,1-21 15,-22 22-15,21-22 0,0 0 0,0 0 16,0 0-16,22 0 0,-22 0 16,0 0-16,21 0 0,1-22 15,-1 1-15,-21 0 0,43-42 16,-22 41-16,-21-20 0,43-43 16,-43 43-16,0 0 15,-21-1-15,0-20 0,21 21 0,-21-1 16,0 1-16,0 0 0,0 20 15,0-20-15,0 21 0,-21 21 16,0 0-16,0 0 16,-1 21-16,22 21 0,-21-20 15,0 20-15,21 0 0,-21 1 16,21 20-16,0-21 0,0 1 16,0-1-16,0 0 0,0 1 0,0-1 15,0-21-15,0 22 0,0-22 16,21 0-16,0 0 0,0 0 0,1 0 15,-1-21-15,0 22 0,21-22 16,-21 0-16,22 0 0,-1 0 0,-21 0 16,22 0-16,-22-22 0,42 1 15,-42 0-15,22 0 0,-22 0 16,0 0-16,-21-22 0,0 22 16,21 0-16,-21-21 0,0 20 15,0-20-15,0 21 0,-21 21 16,0 0-16,0 0 0,0 0 15,21 21-15,-22-21 0,1 21 16,0 0-16,0 1 0,21 20 0,-21-21 16,21 0-16,0 0 0,0 1 15,0-1-15,0 0 0,0 0 0,21 0 16,0-21-16,0 21 0,0 1 16,1-22-16,20 0 15,-21 0-15,21 0 0,-20 0 0,-1 0 16,0 0-16,42-22 15,-41 22-15,-1-21 0,0 0 0,0 0 16,0-21-16,0 20 0,1 1 16,-22 0-16,21-21 0,-21 21 0,0-1 15,0 1-15,0 42 32,-21-21-32,-1 22 0,22-1 0,-21 0 15,21 0-15,-21 0 0,21 0 16,-21 1-16,21-1 0,-21 0 0,21 0 15,0 0-15,0-42 63,0 0-63,0 0 0,21 21 0,0-21 16,0-1-16,-21-20 0,21 21 15,1 0-15,-1 0 0,0-1 16,0 1-16,0 0 0,0 0 0,1 0 15,-1 21-15,0 0 0,21 0 16,-21 0-16,-21 21 0,22 0 16,-22 0-16,0 0 0,0 1 0,0-1 15,0 0-15,0 21 0,0-21 0,0 1 16,0-1-16,0 0 16,0 0-16,0 0 0,0 0 15,21-21-15,21 0 16,-21 0-16,0 0 0,1 0 0,20 0 15,-21 0-15,21 0 0,-20-21 0,20 0 16,-21 0-16,0 0 16,22 0-16,-1-22 0,-21 1 0,-21 21 15,21-22-15,-21 22 0,21 0 16,-21 0-16,0 42 31,0 0-31,0 0 0,0 1 16,-21 20-16,21-21 15,0 0-15,0 0 0,0 1 16,0-1-16,0 0 0,0 0 16,21-21-16,1 0 15,-1 0-15,0 0 0,0 0 16,0 0-16,0 0 0,1-21 16,-1 0-16,0 0 0,-21-1 0</inkml:trace>
  <inkml:trace contextRef="#ctx0" brushRef="#br1" timeOffset="11396.75">20002 15875 0,'-21'0'0,"42"0"0,-63 0 16,21 0-16,0 0 16,0 0-16,-1 0 15,22 21 1,0 0-16,0 1 0,0-1 31,0 0-31,22-21 0,-1 0 0,0 21 16</inkml:trace>
  <inkml:trace contextRef="#ctx0" brushRef="#br1" timeOffset="12461.99">20320 16108 0,'-42'0'32,"42"21"-32,0 0 0,-22-21 15,1 21-15,0 1 0,0 20 16,21-21-16,-21 0 0,21 0 0,-21 22 16,21-22-16,0 0 0,0 0 15,0 0-15,0 1 0,0-1 16,0 0-16,0 0 0,21-21 0,0 21 15,0-21-15,21 21 0,-20-21 0,20 0 16,-21 0-16,21 0 0,-20 0 16,20 0-16,0-21 0,-21 0 0,1 0 15,20 0-15,-21 0 0,0-1 16,0-20-16,1 21 0,-1-21 0,-21-22 16,21 22-16,-21 21 0,0-22 15,0 22-15,0 0 16,-21 42-1,21 0-15,-21 0 16,21 22-16,-22-22 0,22 0 16,-21 21-16,21-20 0,0-1 15,0 0-15,0 21 0,0-21 0,21 1 16,1-22-16,20 21 0,-21 0 16,21-21-16,1 0 0,-22 0 0,21 0 15,1 0-15,-22 0 0,21 0 16,-21 0-16,22-21 0,-22 0 15,0-1-15,0 1 0,0 0 0,0-21 16,1-1-16,-22 22 0,0-21 0,0 0 16,0 20-16,0-20 0,0 21 15,0 42 1,0 0-16,0 0 16,-22 22-16,22-22 15,-21 0-15,21 21 0,-21-20 0,21-1 16,0 21-16,0-21 0,0 0 15,-21 1-15,21-1 0,0 0 16,0-42 15,0 0-15,0-22-16,0 22 16,0 0-16,0-21 0,21 20 15,0-20-15,0 0 0,1-1 0,-1 22 16,0-21-16,21 21 0,-21 0 15,1-1-15,20 22 0,-21 0 16,0 0-16,0 0 0,1 22 16,-22-1-16,21 0 0,-21 0 15,0 0-15,0 22 0,0-22 0,0 42 16,0-20-16,0-22 0,0 0 16,0 0-16,0 0 0,0 0 15,0 1-15,0-1 0,-21-21 31,21-21-15,0-1 0,0 1-16,0-21 0,0 21 0,21 0 15,0-22-15,0 1 0,21 21 16,22-64-16,-22 22 16,22 41-16,-22-20 0,0 21 0,1-21 15,-1 42-15,0 0 0,1 0 16,-22 0-16,0 21 0,-21 21 0,0 0 15,0 1-15,0-1 0,0 0 16,0 22-16,-21-22 0,0 1 0,0-1 16,-1 0-16,1-21 0,0 22 15,0-22-15,0 0 0,0 0 0,-1-21 16,22 21-16,-42-21 0,21 0 16,0 0-16,0 0 0,-22 0 0,1 0 15</inkml:trace>
  <inkml:trace contextRef="#ctx0" brushRef="#br1" timeOffset="13557.72">5397 17166 0,'0'0'0,"0"-21"0,0 0 0,0 0 0,22 0 15,-1 21-15,0-22 0,-21 1 16,21 21-16,-21 21 16,0 1-1,0-1-15,-21 0 0,21 0 16,-21 21-16,0 1 0,-1-22 15,1 21-15,0 1 0,0-22 0,0 21 16,21 0-16,-21 1 0,-1-22 16,22 21-16,-21-21 0,21 1 15,0-1-15,0 0 0,0-42 32,21-22-17,1 22-15,-1 0 0,0-21 0,21-1 16,-21 22-16,22-21 0,-1 21 15,-21 0-15,22-22 0,-22 22 0,0 21 16,21 0-16,-21 0 16,1 0-16,-1 0 0,0 21 0,0-21 15,-21 43-15,0-22 16,21 0-16,0 42 0,1-41 16,-22-1-16,0 21 0,21-21 15,0 0-15,0 1 0,0-1 16,22-21-16,-22 0 0,0 0 0,21 0 15,1 0-15,-22-21 0,21 21 16,-21-43-16,22 22 0,-22 0 0,0 0 16,0-22-16,0 1 0,0 21 15,-21-21-15,0-1 0,0 22 16,0-21-16,0-1 0,0 1 0,-21 0 16,0-1-16,0 22 0,0-21 15,0 21-15,-1 0 0,1 21 16,-21 0-16,21 0 15,0 21-15,21 0 16,0 0-16,0 0 0,0 0 16,0 22-16,21-22 0,0 0 0,0 0 15,0 0-15,0 1 0,1-1 16,-1 0-16,21-21 0</inkml:trace>
  <inkml:trace contextRef="#ctx0" brushRef="#br1" timeOffset="13784.6">6794 17187 0,'0'22'15,"0"-1"1,-21-21-16,21 21 0,-21 21 16,21-21-16,-21 1 0,21-1 0,0 0 15,0 0-15,-21 0 0,21 0 16,-21 1-16,21-1 0,0 0 0,0 0 15,0-42 17,0 0-32,21 0 15,0-22-15</inkml:trace>
  <inkml:trace contextRef="#ctx0" brushRef="#br1" timeOffset="14080.42">6794 16912 0,'-21'0'15,"42"0"-15,-63 0 0,21 21 16,21 1-16,-21-22 0,21 21 16,0 0-16,0 0 15,0 0-15,21-21 32,0 0-32,0 0 0,0 0 0,1-21 15,-1 21-15,-21-21 0,0 0 16,0 0-16,0-1 15,-21 1 1,-1 21-16,1 0 0,0 0 0,0 0 16,0 0-16,0 0 0,21 21 15,-22 1-15,22-1 0,0 0 16,0 0-16,0 0 0,22-21 16,-1 21-16,0-21 0,21 0 0,1 0 15</inkml:trace>
  <inkml:trace contextRef="#ctx0" brushRef="#br1" timeOffset="14325.56">7472 16849 0,'0'21'16,"0"0"-1,0 21-15,-21-20 0,21 20 0,-22-21 16,22 21-16,0 1 0,-21-22 15,21 21-15,-21-21 0,0 22 0,21-1 16,0-21-16,-21 0 0,21 22 16,-21-22-16,21 0 0,0 0 15,0 0-15,0-42 32,0 0-32</inkml:trace>
  <inkml:trace contextRef="#ctx0" brushRef="#br1" timeOffset="14926.45">7154 17293 0,'85'21'0,"-170"-42"0,64 21 16,0 0-16,0 0 0,0 0 16,42 0-1,0 0 1,21 0-16,-21 0 0,22-21 16,-22 21-16,21-21 0,1 0 15,-1 0-15,21-1 0,22-20 16,-43 21-16,1 0 0,-1 0 15,0-22-15,-20 22 0,20 0 16,-21-21-16,-21 20 0,0 1 0,21 0 16,-21-21-16,0 21 15,-21 42 1,21 0-16,-21 0 16,21 0-16,0 0 0,0 22 0,0-22 15,0 21-15,-21 1 0,21-22 16,0 21-16,0-21 0,0 22 15,-21-22-15,21 0 0,0 21 0,0-21 16,0 1-16,0-1 0,0 0 16,-22-21-16,22 21 0,0 0 15,0-42 17,0 0-32,0 0 0,0-22 15,0 22-15,22 0 0,-1 0 16,0-21-16,0-1 0,0 22 15,0-21-15,1 21 0,20-22 0,0 22 16,-21 0-16,22 21 0,-1 0 16,-21 0-16,22 0 0,-22 0 15,21 0-15,-21 21 0,0 0 16,1 0-16,-22 1 0,0-1 0,0 21 16,0-21-16,0 0 0,0 22 15,-22-22-15,1 0 0,0 21 0,21-20 16,-21-1-16,0 0 0,0 0 15,21 0-15,0 0 0,-22-21 16,22 22-16,0-44 31,0 1-31,0 0 0,22 0 16</inkml:trace>
  <inkml:trace contextRef="#ctx0" brushRef="#br1" timeOffset="15600.75">9102 17124 0,'0'0'16,"0"-21"-16,0 0 16,0-1-16,0 1 15,0 0 1,0 0 15,0 0-31,21 0 0,0 21 16,-21-22-16,-21 149 62,0-105-62,-1 20 0,1 0 16,0 1-16,0-1 0,0 0 15,0 1-15,-1 20 0,22-21 16,-21-20-16,21 20 0,-21 0 0,21-21 16,0 22-16,0-22 0,0 0 15,21-21 1,0 0 0,1-21-16,-1 0 0,-21 0 0,0-1 15,0 1-15,0-21 16,0 21-16,0 0 0</inkml:trace>
  <inkml:trace contextRef="#ctx0" brushRef="#br1" timeOffset="16380.52">8721 17251 0,'-22'0'0,"44"0"0,-44 21 0,22 0 16,0 0-16,0 1 16,22-22-1,20 0-15,-21 0 0,21 0 16,1 0-16,20 0 0,-20-22 0,20 22 15,1-21-15,20 0 0,-20 0 16,-22 0-16,22 0 0,-1-22 16,-21 22-16,22 0 0,-22-21 15,-21 20-15,1-20 0,-1 21 0,-21 0 16,0-22-16,0 22 0,0 0 16,-21 21-16,-1 0 15,1 0-15,0 0 0,21 21 16,-21 0-16,0 1 0,21 20 0,-21 0 15,21-21-15,0 22 0,-22-1 16,1 0-16,21 1 0,-21-1 0,21-21 16,0 22-16,-21-1 0,21-21 15,-21 21-15,21-20 0,-21 20 0,21-21 16,0 0-16,0 0 16,0 1-16,0-44 31,0 1-31,0 0 0,0 0 15,0 0-15,21 0 0,-21-1 16,21 1-16,0 0 0,0 0 16,0 0-16,22 0 0,-22-1 0,0 1 15,21 21-15,-20 0 0,-1 0 16,0 0-16,0 0 0,0 0 0,0 0 16,1 0-16,-22 21 0,0 1 15,0-1-15,0 0 0,0 0 16,0 21-16,0-20 0,0-1 0,0 0 15,0 21-15,0-21 0,0 1 16,0-1-16,21-21 16,0 0-16,0 0 0,0 0 0,0 0 15,1 0-15,-1 0 0,21-21 16,-21-1-16,22 1 0,-1 0 0,-21-21 16,0 21-16,22-22 0,-22 22 15,0 0-15,-21-21 0,0 20 0,21 1 16,-21 0-16,0 0 15,-21 42 1,0-21-16,21 21 16,-21 0-16,21 1 0,-22-1 15,1 21-15,21-21 0,0 0 16,0 1-16,0-1 0,-21 0 0,21 0 16,0 0-16,0 0 0,0 1 15,0-1-15,21-21 16,0 0-1,1-21-15,-22-1 0,21 1 16,-21 0-16</inkml:trace>
  <inkml:trace contextRef="#ctx0" brushRef="#br1" timeOffset="16573.64">10012 17082 0,'0'0'0,"-21"0"15,-1 0 1,44 21 15,-1-21-31,0 21 16,0-21-16,0 0 0,0 21 16,1 0-16,-1-21 0</inkml:trace>
  <inkml:trace contextRef="#ctx0" brushRef="#br1" timeOffset="16960.47">10435 17272 0,'0'-21'32,"21"21"-17,0 0 1,1 0-16,-1 0 15,0 0-15,0 0 16,0 21-16,-21 0 0,21 0 0,-21 1 16,0-1-16,0 0 15,0 0-15,0 0 0,0 0 0,0 1 16,0-1-16,-21 21 0,21-21 16,0 0-16,-21 1 15,0-22 1,21-22-1,0 1-15,0 0 0,0 0 0,0 0 16,21 0-16,0-1 0,-21 1 16,21 0-16,1 0 0,-1-21 0,0 20 15,0 1-15,0 0 0,0 21 16,1-21-16,-1 0 0,0 21 0,21-21 16,-21 21-16,22 0 15</inkml:trace>
  <inkml:trace contextRef="#ctx0" brushRef="#br1" timeOffset="17494.1">11261 17314 0,'0'0'0,"63"0"31,-63-21-31,0 0 0,0 0 16,0 0-16,0 0 0,0-1 15,0 1 1,-21 21-16,0 0 0,0 0 0,-1 0 16,1 0-16,-21 0 0,21 0 15,0 0-15,-1 21 0,1 1 0,-21-1 16,21 0-16,0 0 0,-1 0 16,1 22-16,-21-22 0,42 21 0,-21-21 15,21 0-15,0 22 0,0-22 16,0 0-16,21 0 0,21-21 15,-21 0-15,1 0 0,20 0 16,-21 0-16,21 0 0,1-21 16,-22 0-16,21 0 0,1 0 0,-1-22 15,-21 22-15,21-21 0,-20 21 16,-1-22-16,0 1 0,0-22 16,0 22-16,0 0 0,1-22 0,-1 22 15,-21 0-15,21-1 0,-21 1 16,0 21-16,0-22 0,-21 43 15,0 0 1,-1 22-16,1-1 0,21 21 0,-21 0 16,21 1-16,-21-1 0,21 0 15,-21 22-15,21-22 0,0 1 16,0-1-16,0-21 0,0 21 0,0 1 16,21-22-16,0 21 0,-21-21 15,21 1-15,0-1 0,22-21 16,-22 0-16,0 0 0,21 0 0,1 0 15,-22 0-15</inkml:trace>
  <inkml:trace contextRef="#ctx0" brushRef="#br1" timeOffset="17965.27">12658 17145 0,'0'0'16,"0"-21"-16,-22 21 0,1 0 16,21 21-1,-21 0-15,21 22 0,-21-22 16,0 21-16,21 0 0,0 22 16,-21-1-16,-1 1 0,22-1 0,0 1 15,-21 21-15,0-22 0,21 1 16,-21 20-16,21-20 0,-21-1 15,21 22-15,-21-22 0,-1 22 0,1-21 16,21 20-16,-21-20 0,0-1 16,0 1-16,0-22 0,21 0 0,0 1 15,-22-22-15,22 0 0,-21 0 16,21 0-16,0-42 16,0 0-16,0 0 15,0-21-15,21-1 0,1-20 0</inkml:trace>
  <inkml:trace contextRef="#ctx0" brushRef="#br1" timeOffset="18277.46">12319 17441 0,'0'-42'0,"0"84"0,21-126 16,-21 63-16,21-22 0,-21 22 16,21 0-16,1 0 0,-1 21 0,0-21 15,0-1-15,21 22 0,-20-21 16,20 0-16,-21 21 0,21 0 15,1 0-15,-1 0 0,0 0 16,1 21-16,-1-21 0,-21 21 0,0 22 16,1-22-16,-22 0 0,0 21 15,0-20-15,0 20 0,-22-21 16,1 21-16,0-20 0,-21 20 0,21-21 16,-22 0-16,1 0 0,21 1 15,0-22-15,-1 21 0,1-21 0,0 0 16,21-21-1,0-1-15,21 1 16,0 21-16,1-21 0,20 0 16,0 0-16,-21 21 0</inkml:trace>
  <inkml:trace contextRef="#ctx0" brushRef="#br1" timeOffset="18721.26">13483 17209 0,'0'-22'0,"0"44"0,0-65 0,0 22 16,0 0-16,-21 21 16,0 0-16,0 0 0,-1 0 0,1 21 15,-21 0-15,21 0 0,-22 1 16,22 20-16,-21-21 0,21 21 16,-22-20-16,22 20 0,0-21 15,0 21-15,21-20 0,0-1 16,0 0-16,0 0 0,0 0 0,0 0 15,21-21-15,0 0 0,22 0 16,-22 0-16,21 0 0,0 0 0,-20 0 16,20-21-16,0 0 0,1 0 15,-1-21-15,0 20 0,1 1 0,-22-21 16,0 21-16,0 0 0,-21-1 16,0 1-16,0-21 0,-21 63 31,0 0-16,0 0-15,21 1 16,0-1-16,-22 0 0,22 0 0,0 0 16,0 0-16,0 1 0,0-1 15,0 0-15,0 0 0,0 0 0,22-21 16,-1 21-16,0 1 0,0-22 16,0 0-16,22 0 0,-22 0 15,0 0-15,0 0 0,0 0 0,0-22 16</inkml:trace>
  <inkml:trace contextRef="#ctx0" brushRef="#br1" timeOffset="19066.06">13843 17357 0,'0'-21'0,"0"42"0,0-64 16,21 22 0,-21 0-16,21 21 0,0-21 0,1 21 15,-1-21-15,0 21 0,0 0 16,0-21-16,0 21 0,1 0 0,-1 0 15,21 0-15,-21 0 0,0 21 16,1-21-16,-22 21 0,0 0 0,21 0 16,-21 0-16,0 1 0,0-1 15,0 0-15,-21 0 0,-1 0 0,1 0 16,0 1-16,0-1 0,0-21 16,0 21-16,-1 0 0,1-21 15,21-21 16,0 0-31,21 0 16,1-1-16,-1 1 16,0 0-16,0 21 0,0-21 0,0 0 15,1 0-15,-1 21 0,0-22 16,0 1-16,0 0 0,22 0 16,-22 0-16</inkml:trace>
  <inkml:trace contextRef="#ctx0" brushRef="#br1" timeOffset="19890.93">14732 16955 0,'21'-22'16,"-148"149"-16,233-232 0,-85 62 0,-21 64 31,-21 1-31,0-1 0,0 0 16,21 0-16,-22 21 0,1-20 16,21 20-16,0 0 0,-21-21 0,21 22 15,-21-22-15,21 21 0,0-21 16,0 22-16,0-22 0,0 0 0,0 0 15,0 0-15,0 1 0,0 20 16,21-21-16,0-21 16,0 0-16,1 0 0,-1 0 15,21 0-15,-21 0 0,22 0 16,-22-21-16,21 0 0,-21 0 0,22-1 16,-22 1-16,0 0 0,21 0 15,-21 0-15,1 0 0,-22-1 0,0 1 16,21 21-16,-21-21 15,0 42 1,-21-21-16,21 21 16,0 1-16,-22-1 0,1 0 15,21 0-15,0 0 0,0 0 16,0 1-16,0-1 0,21-21 16,1 0-16,-1 0 15,0 0-15,21 0 0,-21 0 16,22 0-16,-1-21 0,-21-1 0,22 22 15,-1-21-15,-21 0 0,0 0 16,0 0-16,1 0 0,-1-1 0,-21 1 16,0 0-16,0 0 15,-21 42 17,21 0-32,0 0 0,-22 1 15,1-1-15,21 21 0,0 0 16,-21 1-16,0-1 0,0 0 15,21 22-15,0-22 0,0 1 16,0 20-16,0-21 0,0 22 0,0-22 16,0 1-16,0 20 0,0-21 15,0 22-15,21-22 0,0 22 0,-21-22 16,21 22-16,0-1 0,1-21 16,-22 1-16,0 20 0,0-20 15,0-1-15,0-21 0,0 21 0,0-20 16,-22-1-16,1 0 0,0-21 15,0 0-15,0 0 16,21-21 0,-21-22-16,21 22 0,0-21 0,0 0 15,0-22-15,0 1 16,0-1-16,0 1 0,0-1 0,21 1 16,-21-22-16,21 21 0,-21 1 15,21-22-15,-21 22 0,21-1 0,0 1 16,1-1-16,-22 22 0,21-22 15,0 22-15,0 0 0,0 21 0,-21-22 16,21 22-16,-21-21 0</inkml:trace>
  <inkml:trace contextRef="#ctx0" brushRef="#br1" timeOffset="20142.02">14457 17018 0,'0'0'0,"21"0"31,0 0-31,21 0 0,-20 0 16,-1 0-16,21 0 0,0 0 0,-20 0 15,20 0-15,0-21 0,1 21 16,20 0-16,-21 0 0,1 0 15,-1 0-15,-21 0 0,22 0 16,-1 0-16,-21 0 0,21 0 16</inkml:trace>
  <inkml:trace contextRef="#ctx0" brushRef="#br1" timeOffset="20561.37">16658 16891 0,'0'0'0,"0"-21"0,0 0 0,0 0 15,0-1-15,0 1 16,-21 42 0,0 1-16,0-1 0,-1 0 15,22 21-15,-21-21 16,0 22-16,0-1 0,0 22 0,21-22 0,-21 0 16,-1 1-16,1-22 15,21 21-15,0 0 0,0-20 0,0 83 16,0-83-1,0-1-15,21 0 0,1-21 0,-1 21 16,0-21-16,0 0 0,0 0 16,43 0-16,-43 0 0,0 0 15,-21-21-15,21 0 0,0 0 16,-21-43-16</inkml:trace>
  <inkml:trace contextRef="#ctx0" brushRef="#br1" timeOffset="21751">16446 17209 0,'-42'0'0,"84"0"0,-105 0 0,42 0 16,0 0-16,-1 0 0,1 0 16,42 0-1,1 0-15,20 0 16,-21 0-16,21 0 0,1 0 16,-1 0-16,0 0 0,1 0 0,20 0 15,-20 0-15,-22 0 0,21 0 16,0-22-16,-20 22 0,20 0 0,-21 0 15,0 0-15,-21 22 16,0-1 0,0 0-1,0 0-15,0 0 0,-21 0 0,0 1 16,0-1-16,21 0 0,0 0 16,-21 0-16,21 0 0,-22 1 0,22 20 15,0-21-15,0 0 0,0 0 16,0 1-16,0-1 0,22 0 0,-1-21 15,0 21-15,0-21 16,0 0-16,22 0 0,-22 0 0,21 0 16,-21 0-16,22 0 0,41-21 15,-63 21-15,22-21 0,-22 0 16,0-22-16,0 22 0,-21-21 16,0-1-16,0 22 0,-21 0 15,0-21-15,-21 21 0,20-1 16,-20 1-16,0 0 0,21 21 0,-22 0 15,1-21-15,21 21 0,0 0 16,-1 0-16,44 0 31,-1 0-31,21 0 0,-21 0 0,43 0 16,-22 0-16,22 0 0,-22 0 16,21 0-16,1-21 0,-1 21 0,-20 0 15,20 0-15,-20 0 0,-1 0 16,0 0-16,1 0 0,-22 0 15,0 0-15,0 0 0,-21 21 16,0 0-16,0 0 16,-21-21-16,0 21 0,-22 1 15,22-22-15,-21 21 0,21 0 0,0 0 16,-22 0-16,22-21 0,0 21 16,21 1-16,0-1 0,0 0 0,0 0 15,0 0-15,0 0 0,21 1 16,0-22-16,0 0 15,1 0-15,-1 0 0,0 0 16,0 0-16,21 0 0,-20 0 16,-1 0-16,0-22 0,0 1 0,-21 0 15,21 0-15,-21 0 0,21-22 16,-21 22-16,0 0 0,0 0 16,0 0-16,0-22 0,-21 22 0,0 0 15,0 0-15,0 0 0,-22 21 16,22-21-16,0 21 0,0 0 0,0 0 15,0 0-15,-1 0 0,22 21 32,22 0-32,-1-21 0,0 0 15,0 0-15,0 21 0,0-21 0,22 21 16,-22-21-16,21 0 16,-21 0-16,22 0 0,-1 0 0,-21 0 15,0 0-15,22-21 0,-22 0 16,0 0-16,0 0 0,22-1 0,-22 1 15,0 0-15,-21-21 0,21 21 16,-21-1-16,21-20 0,-21 21 0,0 0 16,0 0-16,0-1 15,-21 44 1,0-1-16,0 0 16,0 0-16,21 21 0,-22-20 0,1 20 15,0 0-15,0-21 0,21 22 16,0-22-16,-21 42 15,21-20-15,0-22 0,0 21 0,0-21 16,0 1-16,0-1 0,21 0 16,-21 0-16,21 0 0,0-21 0,0 0 15,1 21-15,-1-21 0,0 0 16,0 0-16,0 0 0,0-21 16,1 21-16,-1-21 0,0 0 0,21-21 15,-42 20-15,21 22 16,-21-21-16,22 0 0,-22 0 0,0 0 15,21 0-15</inkml:trace>
  <inkml:trace contextRef="#ctx0" brushRef="#br1" timeOffset="21964.96">18732 17441 0,'0'22'31,"0"-44"16</inkml:trace>
  <inkml:trace contextRef="#ctx0" brushRef="#br1" timeOffset="36005.49">868 14584 0,'0'0'16,"-21"0"-16,-1 0 0,1 0 15,0 21-15,0-21 16,0 0-16,0 0 0,-1 0 0,1 0 16,0 0-16,0 0 0,0 0 15,21 21 63,21 0-62,0-21-16,0 0 16,0 0-16,22 22 0,-1-22 15,43 0-15,-43 0 0,22 0 16,-22 0-16,21 0 0,1 0 16,-1 0-16,22 0 0,-21 0 0,20 0 15,1 0-15,-22 0 0,22 0 16,-21 0-16,20 0 0,-20 0 0,-1 0 15,22 0-15,-22 0 16,22 0-16,0 0 0,21 0 0,-22 0 16,22 0-16,0 0 0,0 0 15,-22 0-15,22 0 0,-21 0 0,21 0 16,-22 0-16,22 0 0,-21 0 16,21 0-16,-22 0 0,22-22 0,-21 22 15,0 0-15,-1 0 0,1 0 16,0-21-16,-1 21 0,22 0 0,-21 0 15,-1-21-15,22 21 0,0 0 16,-21 0-16,-1-21 0,1 21 0,0 0 16,-1 0-16,1 0 0,0-21 0,-1 21 15,1 0-15,-21 0 16,20 0-16,1 0 0,0-21 0,-22 21 16,22 0-16,-22 0 0,1-22 15,-1 22-15,-20 0 0,20 0 0,-21 0 16,1 0-16,-1-21 0,0 21 0,-20 0 15,20 0-15,-21 0 0,0 0 16,0 0-16,1 0 16,-22-21 46,-22 21-31,1 0-31,0 0 0,0-21 16,0 21-16</inkml:trace>
  <inkml:trace contextRef="#ctx0" brushRef="#br1" timeOffset="37092.36">804 14859 0,'0'-21'16,"-21"21"-1,42-21 48,0 21-48,1 0-15,-1 0 16,0 0-16,0 0 0,0 0 0,22 0 16,-1 0-16,0-21 0,1 21 15,-1 0-15,21 0 0,-20 0 16,20 0-16,1-22 0,20 22 0,-20 0 16,-1 0-16,22 0 0,-21 0 15,-1 0-15,22-21 0,-22 21 0,22 0 16,0 0-16,-1 0 0,22 0 15,0-21-15,0 21 0,0 0 0,-1 0 16,1 0-16,0 0 0,-21 0 16,21 0-16,-1 0 0,1 0 15,0 0-15,0 0 0,0 0 16,-22 0-16,22 0 0,-21 0 0,0 0 16,-1 0-16,1 0 0,21-21 0,-22 21 15,1 0-15,0 0 0,-1-21 16,1 0-16,0 21 0,-1-22 0,1 22 15,-21 0-15,20-21 0,-20 21 16,-1-21-16,22 21 0,-22 0 0,1-21 16,-1 21-16,22-21 0,-21 21 15,-1 0-15,1 0 0,-1-21 0,1 21 16,-22 0-16,21 0 0,-20-22 0,-1 22 16,0 0-16,1 0 15,-22 0-15,21-21 0,-21 21 0,43 0 16,-43 0-16,0 0 15,0 0-15,1 0 0,-1 0 0,0 0 32</inkml:trace>
  <inkml:trace contextRef="#ctx0" brushRef="#br1" timeOffset="38933.05">296 6541 0,'0'0'0,"-21"0"0,-21 0 15,21 0-15,-1 0 0,-20 21 16,21-21-16,0 0 0,0 0 0,-1 0 16,1 0-16,21 21 0,-21-21 15,0 0-15,21 21 0,21-21 94,0 0-78,22 0-16,-22 0 15,0 0-15,21 0 0,1 0 0,-1 0 16,0 0-16,1 0 0,20 0 15,-21 0-15,22 0 0,-22-21 0,22 21 16,-22 0-16,22 0 0,-22 0 16,21 0-16,-20 0 0,20 0 15,1 0-15,-1 0 0,1 0 16,-1 0-16,22 0 0,-22 0 16,22 0-16,-21 0 0,20 0 0,64 0 15,-84-21-15,63 0 16,-85 21-16,22 0 0,-1 0 15,1-22-15,-1 22 0,1 0 16,20-21-16,-20 21 0,21 0 0,-22-21 16,22 21-16,-1 0 0,-20-21 15,-1 21-15,1-21 0,-1 21 0,1 0 16,-1 0-16,1 0 0,-1-21 16,86 21-16,-86 0 0,1 0 15,20-22-15,-20 22 0,-1 0 16,1 0-16,-1-21 0,1 21 0,-1 0 15,1-21-15,-22 21 16,22 0-16,-1 0 0,43-21 16,-43 21-16,1 0 0,-22 0 15,22 0-15,-1-21 0,43 21 16,-42 0-16,-1 0 0,1 0 0,-22-21 16,21 21-16,-20 0 0,20 0 15,-20-22-15,-1 22 0,0 0 0,22 0 16,-22-21-16,0 21 0,43 0 15,-43 0-15,1-21 0,20 21 16,-42 0-16,22 0 0,-22 0 16,0 0-16,0 0 15,0 0-15,1 0 0,-1 0 47,-42 0 31,-1 0-78,1 0 0,0 0 16,0 0-16,0 0 0</inkml:trace>
  <inkml:trace contextRef="#ctx0" brushRef="#br1" timeOffset="113934.45">6625 13272 0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3:04:49.4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2117 0,'-22'-21'0,"22"-1"15,0 1 1,-21 21-16,21-21 16,-21 21 46,0 21-46,21 0-16,0 1 0,0-1 15,-21 0-15,21 21 0,-21-21 16,21 1-16,0 20 0,0 0 16,0 1-16,0-1 0,0 0 0,0 22 15,0-22-15,0 0 0,0 22 16,21-22-16,-21 22 0,21-22 0,-21 22 15,21-22-15,-21 21 16,0 1-16,0-1 0,0 1 0,0-1 16,0 1-16,0-1 0,21 1 15,-21-1-15,0 1 0,0-1 0,0 1 16,0-1-16,0 1 0,0 21 16,0-22-16,0 1 0,0 20 15,0-20-15,0-1 0,0 1 0,0-22 16,0 0-16,0 22 0,0-43 15,0 21-15,0-20 0,0-1 0,0 0 16,0 0-16,0 0 0,21-21 16,-21-21 15,0 0-31,0 0 0,0 0 16,0-22-16,22 1 0</inkml:trace>
  <inkml:trace contextRef="#ctx0" brushRef="#br0" timeOffset="3091.54">1693 2053 0,'-21'0'16,"0"0"-1,0 0 1,21 21-1,0 1 17,21-22-32,21 0 15,-21 0-15,22 0 0,-22 0 16,21 0-16,1 0 0,20 0 16,-21 0-16,22 0 0,21 0 0,-1 0 15,1-22-15,21 22 16,0 0-16,-1 0 0,1 0 0,0 0 15,0-21-15,0 21 0,0 0 16,21 0-16,0 0 0,0 0 0,0 0 16,0-21-16,0 21 0,-22 0 15,22 0-15,0 0 0,0-21 16,0 21-16,22 0 0,-44 0 16,22-21-16,0 21 0,85 0 15,-106 0-15,-21 0 0,20 0 0,-20 0 16,0 0-16,-1-21 0,1 21 0,-21 0 15,-1 0-15,-21 0 16,1 0-16,20 0 0,-42 0 0,64 0 16,-64 0-16,0 0 15,1-22-15,-1 22 0,0 0 16,0 0 0,-21 22 30,0-1-46,0 0 0,0 0 0,0 0 16,0 0-16,0 1 0,0 20 16,0-21-16,0 21 0,0 1 15,0-1-15,0 22 0,0-22 0,0 21 16,0 1-16,0-1 0,0 1 16,0-22-16,0 22 0,0-1 0,0 1 15,0-22-15,21 22 0,0-1 16,-21 1-16,0-1 0,22 64 15,-1-42-15,-21-22 0,0-20 16,0 20-16,0 1 0,0-1 0,21-21 16,-21 22-16,0-22 0,0 22 0,0-1 15,0-20-15,0 20 0,0 43 16,0-64-16,0 1 0,0-1 16,0 0-16,0 1 0,0-22 0,0 21 15,0-21-15,0 0 0,0 1 16,0-1-16,0 0 0,0 0 15,0 0-15,-21-21 0,0 0 16,21 21-16,-22-21 0,1 0 16,0 0-16,0 0 15,0 0-15,0 0 0,-1 0 16,1 0-16,0 0 0,-21 0 0,21 0 0,-22 0 16,1 0-16,0 0 0,-22 0 15,22 0-15,-22 0 0,22 0 0,-22 0 16,1 0-16,-1 0 0,1 0 15,-1 0-15,1 0 0,-1 0 16,1 0-16,-22 0 0,1 0 0,-1 22 16,-21-22-16,0 0 0,0 0 0,1 0 15,-1 0-15,0 0 0,0 21 16,0-21-16,0 0 0,22 0 0,-191 0 16,190 0-1,0 0-15,22 0 0,-22 0 0,22 0 16,-1 0-16,1 0 0,-22 0 0,0 0 15,22 0-15,-43 0 0,21 0 16,1 0-16,-22 0 0,21 0 0,0 0 16,1 0-16,20 0 15,1 0-15,20 0 0,-41 0 16,41 0-16,1 0 0,21 0 16,-21 0-16,20 0 0,-41 0 15,21 0-15,20 0 0,1 0 16,-21 0-16,21 0 0,0 0 0,-1 0 15,22-21 17,0-1-17,0 1-15</inkml:trace>
  <inkml:trace contextRef="#ctx0" brushRef="#br0" timeOffset="3991.94">1799 1228 0,'42'0'16,"-42"-21"15,22 21-31,-22-22 0,0 1 16,0 0-16,0 0 0,0 0 16,0 0-16,0-1 15,0 1-15,-22 21 16,1 0-16,0 0 0,-21 0 0,-1 0 15,1 0-15,0 21 0,-1 1 16,-20-1-16,21 0 0,-1 0 16,22 0-16,-21 0 0,21 1 0,-1-1 15,22 0-15,0 0 0,0 0 16,0 0-16,0 1 0,22-1 16,20 0-16,-21-21 0,21 21 0,1 0 15,-22 0-15,21 1 0,1-1 16,-1 0-16,-21 0 0,21 0 0,-20 0 15,-1 1-15,0-1 0,-21 0 16,0 21-16,0-21 0,-42 22 16,20-22-16,1 0 15,-21 0-15,21 0 0,-22-21 0,1 0 16,0 0-16,21 0 0,-22 0 16,1 0-16,0-21 0,-1 0 0,22 0 15,-21 0-15,21-22 0,-1 22 16,-20 0-16,21-21 0,0 21 15,21-1-15,0 1 0,0 0 0,0 0 16,0 0-16,0 0 16,21 21-1,21-22-15,-21 22 0,22 0 16,-1 0-16,0-21 0,1 21 16</inkml:trace>
  <inkml:trace contextRef="#ctx0" brushRef="#br0" timeOffset="4359.35">1990 1545 0,'0'0'0,"21"-21"47,-21 0-47,21 0 16,-21 0-16,21-1 0,-21 1 15,21 0-15,-21 0 16,0 0-16,-21 42 31,0 0-15,0 0-16,0 0 0,-1 1 0,1-1 16,0 0-16,0 21 0,21 1 15,-21-22-15,21 21 0,-21 0 0,21-20 16,0 20-16,0-21 15,0 0-15,0 22 0,0-22 0,21 0 16,0 0-16,0-21 16,0 0-16,0 0 0,1 0 15,-1 0-15,0-21 0,0 0 16,0 0-16,22-1 0</inkml:trace>
  <inkml:trace contextRef="#ctx0" brushRef="#br0" timeOffset="4663.16">2646 826 0,'0'0'0,"-21"0"0,-1 0 0,1 21 16,21 0-16,-21 0 15,0 21-15,21-20 0,0 20 0,-21 0 16,21 1-16,-21 20 0,21-21 15,-22 1-15,22-1 0,0 22 0,0-22 16,0 0-16,0 1 0,0-1 16,0 0-16,0 1 0,-21-22 0,21 21 15,0-21-15,0 22 0,0-1 16,0-21-16,21-21 31,1 0-31,-1 0 0,-21-21 16,21 0-16,0 0 0,0-1 15</inkml:trace>
  <inkml:trace contextRef="#ctx0" brushRef="#br0" timeOffset="5060.2">2646 1524 0,'0'0'0,"0"21"16,-21-21-16,21 21 15,0 1-15,0-1 16,21-21-1,0 0 1,0 0-16,0-21 0,0-1 16,1 22-16,20-21 0,-21 0 0,0 21 15,22-21-15,-22 0 0,0 0 16,0-1-16,0 22 0,-21-21 0,0 0 16,-21 21-1,0 0-15,0 0 16,0 21-16,-22-21 0,22 21 15,0 1-15,-21-1 0,20 0 16,1 0-16,0 21 0,0-20 0,0 20 16,21-21-16,0 0 0,0 22 15,0-22-15,0 0 0,0 0 16,0 0-16,21 0 0,21 22 16,-21-43-16,1 0 0,20 0 15,-21 0-15,21 0 0,-20 0 0,20 0 16,0 0-16,-21-21 0,22 21 15,-1-22-15,-21-20 0,22 21 0,-1 0 16,-21-22-16</inkml:trace>
  <inkml:trace contextRef="#ctx0" brushRef="#br0" timeOffset="5556.28">3387 1397 0,'0'21'31,"0"0"-16,0 1-15,0-1 16,-22 0-16,22 0 0,0 0 0,0 0 16,0 22-16,-21-22 0,21 0 15,0 21-15,0-20 0,0-1 0,0 0 16,0 0-16,-21 0 16,21 0-16,0 1 0,0-1 15,0-42 16,0-1-31,0 1 16,0-21-16,0 21 16,0-22-16,0 22 0,0-21 0,0 21 15,21-22-15,0 22 0,1-21 16,20 21-16,-21 0 0,0-1 0,22 1 16,-22 0-16,21 0 0,0 0 15,-20 21-15,20 0 0,0 0 0,-21 0 16,22 0-16,-22 0 0,0 21 15,21 0-15,-42 0 0,22 0 0,-22 1 16,0 20-16,0 0 16,0-21-16,0 22 0,0-1 0,0-21 0,-22 0 15,22 22-15,0-22 16,0 0-16,-21 0 0,21 0 16,-21-21-16,21-21 46,0 0-46,21 0 0,0 0 16</inkml:trace>
  <inkml:trace contextRef="#ctx0" brushRef="#br0" timeOffset="5815">4254 1397 0,'0'21'0,"0"0"16,-21 1-16,21-1 16,0 0-16,0 0 0,-21 0 15,21 0-15,-21 1 0,21-1 16,0 0-16,0 21 0,0-21 0,0 1 16,-21-1-16,21 0 15,0 0-15,0 0 0,21-21 31,-21-21-15,0 0-16,21 21 0,0-21 0</inkml:trace>
  <inkml:trace contextRef="#ctx0" brushRef="#br0" timeOffset="6199.72">4254 1101 0,'-21'0'15,"42"0"-15,-63 0 0,21 0 0,0 0 16,0 0-16,21 21 16,-22 0-16,22 0 0,0 0 15,0 1-15,0-1 0,0 0 16,0 0-16,0 0 0,22 0 16,-1-21-16,0 0 15,0 0-15,0 0 0,0 0 0,1 0 16,-1 0-16,0 0 0,0 0 15,0 0-15,-21-21 0,21 0 0,1 0 16,-1 0-16,-21 0 16,0-1-16,0 1 0,0 0 0,0 0 15,0 0-15,-21 0 0,-1-1 16,1 22-16,0 0 16,0 0-16,0 0 0,0 0 15,-1 0-15,1 22 0,0-1 0,0 0 16,0 0-16,21 21 0,0-20 15,-21-1-15,21 21 0,0-21 0,0 0 16,0 1-16,0-1 0,0 0 0,21 0 16</inkml:trace>
  <inkml:trace contextRef="#ctx0" brushRef="#br0" timeOffset="6668.55">4720 1355 0,'0'0'0,"0"-21"0,-21 42 47,21 0-47,-21-21 0,21 21 15,0 0-15,-21 0 0,21 1 0,0-1 16,0 0-16,0 21 0,0-21 15,0 1-15,0-1 0,0 21 0,0-21 16,0 0-16,0 1 0,0-1 0,0 0 16,21 0-16,0-21 15,0 0-15,0 0 0,0 0 16,1 0-16,20 0 0,0 0 16,-21 0-16,22-21 0,20-21 15,-20 20-15,-22-20 0,0 21 16,0-21-16,0 20 0,0 1 0,-21-21 15,22 21-15,-22-22 0,0 22 16,0 0-16,0 0 0,0 0 16,-22 21-1,1 21 1,21 0-16,-21-21 0,21 21 16,0 0-16,0 1 15,0-1-15,21-21 16,0 0-1</inkml:trace>
  <inkml:trace contextRef="#ctx0" brushRef="#br0" timeOffset="7375.51">5461 1397 0,'0'21'47,"0"0"-32,0 1-15,0-1 16,0 0-16,0 0 16,0 0-16,0 0 0,0 1 0,0-1 15,0 0-15,0 0 0,0 21 0,0-20 16,-21-1-16,21 0 0,0 21 16,0-21-16,0 1 0,0-1 15,0-42 16,0-1-15,0 1-16,0-21 0,0 21 0,0-22 16,0 22-16,0-21 0,21 0 15,-21 20-15,0-20 0,21 21 16,0 0-16,-21-22 0,21 22 0,1 21 16,-1-21-16,0 0 0,21 0 15,-21 21-15,1 0 0,-1 0 0,0 0 16,0 0-16,21 0 0,-20 21 15,-1 0-15,0 0 0,0 0 0,-21 1 16,21-1-16,-21 0 0,21 0 16,-21 21-16,0-20 0,0-1 0,0 42 15,0-42-15,0 1 0,0-1 16,0 0-16,0 0 16,0 0-16,0-42 46,0 0-46,0 0 0,0 0 16,0-22-16,22 22 0,-22 0 16,21-21-16,0-1 0,0 22 0,0-21 15,0 21-15,1-22 0,-1 22 16,21 0-16,-21 0 0,0 0 0,22-1 16,-22 22-16,21 0 0,1 0 15,-22 0-15,21 0 0,-21 22 0,0-1 16,22 0-16,-43 21 0,21-21 15,-21 22-15,0-22 0,0 21 16,0 1-16,0-22 0,0 21 0,0 0 16,0-20-16,0 20 0,0-21 15,0 0-15,-21 0 0,21 1 0,0-1 16,-21-21-16,-1 0 16</inkml:trace>
  <inkml:trace contextRef="#ctx0" brushRef="#br0" timeOffset="8499.42">1143 5546 0,'21'0'16,"-42"0"-16,42-21 0,-21-1 0,21 22 16,-21-21-16,0 42 31,0 1-15,0-1-16,0 21 0,0 0 15,0 1-15,0-1 0,0 0 16,-21 1-16,21-1 0,0 43 15,0-43-15,0 0 0,0-20 16,0-1-16,0 0 0,0 0 0,0 0 16,21-42 15,-21 0-31,21 0 16,1 0-16,-1-22 0,0 1 15,0 0-15,0-1 0,0 1 16,22 0-16,-22-1 0,0 1 15,0 21-15,0-22 0,1 43 0,-1-21 16,0 21-16,0 0 0,0 21 16,-21 1-16,21-1 15,-21 0-15,0 21 0,0-21 0,22 22 16,-22-22-16,0 21 0,21 1 16,-21-22-16,0 21 0,21-21 0,0 0 15,0 1-15,0-1 0,1 0 16,-1 0-16,0-21 0,0 0 15,0 0-15,0 0 0,22 0 16,-22 0-16,0-21 0,21 21 0,-20-21 16,-1 0-16,21-22 0,-21 22 15,0-21-15,1-1 0,-22 1 0,0 0 16,21-1-16,-21-20 0,0 21 16,0-22-16,0 22 0,-21-1 0,21 1 15,-22 21-15,1-21 0,0 20 16,21 1-16,-21 21 0,0 0 0,0 0 15,-1 0-15,1 21 16,21 1-16,0-1 0,-21 0 16,21 0-16,0 0 15,0 22-15,0-22 0,0 0 0,21 0 16,0 0-16,1 0 16,-1-21-16,0 0 0</inkml:trace>
  <inkml:trace contextRef="#ctx0" brushRef="#br0" timeOffset="8895.2">2328 5927 0,'0'0'0,"21"0"31,1 0-31,-1 0 16,-21-21-16,21-1 0,0 1 0,0 0 15,0 0-15,1 0 0,-1 0 16,0-1-16,0 1 0,0 0 0,-21 0 16,0 0-16,0 0 0,0-1 15,0 1-15,-21 21 16,0 0 0,0 0-16,0 21 0,-1 22 0,1-22 15,0 21-15,21-21 0,-21 22 16,0-22-16,21 21 0,-21 1 15,21-22-15,0 21 0,0-21 0,0 0 16,0 1-16,0-1 0,0 0 16,21 0-16,0 0 0,0-21 0,0 0 15,0 21-15,1-21 0,20 0 16,0 0-16,-21 0 0,22-21 16,-22 0-16,21 0 0,-21 0 15,22 0-15,-22-22 0,21 22 0</inkml:trace>
  <inkml:trace contextRef="#ctx0" brushRef="#br0" timeOffset="9406.9">3111 5292 0,'0'0'0,"-21"0"32,21 21-32,0 0 0,-21 0 15,21 0-15,-21 1 0,21 20 16,0 0-16,0 1 0,0-1 0,0 0 15,0 1-15,0-1 0,0 0 16,0 1-16,0-1 0,0-21 0,0 21 16,0-20-16,0-1 0,0 0 15,0 0-15,0 0 0,0 0 0,0 1 16,0-44 15,-21 1-15,21 0-16,0 0 15,0 0-15,0 0 0,0-22 0,0 22 16,0 0-16,0 0 0,21 0 16,0-22-16,0 22 0,-21 0 0,21 21 15,22-21-15,-22 0 0,0 21 16,0 0-16,43 0 0,-22 0 16,-21 0-16,22 0 0,-1 21 15,0 0-15,-21 0 0,22 0 0,-22 0 16,0 1-16,0 20 0,-21-21 0,0 0 15,0 0-15,0 1 16,-21-1-16,0 21 0,-21-21 0,20-21 16,-20 21-16,0 1 0,21-1 15,-22 0-15,1-21 0,0 21 0,20-21 16,1 0-16,0 0 0,0 21 0,0-21 16,0 0-16,-1 0 15,22-21 1</inkml:trace>
  <inkml:trace contextRef="#ctx0" brushRef="#br0" timeOffset="10257.93">4043 5630 0,'0'-42'16,"0"21"-16,0 0 15,0 0-15,0-1 0,0 1 16,0 0-16,0 0 0,0 0 0,0 0 16,0-22-16,21 22 0,-21 0 0,0 0 15,0 0-15,0-1 0,0 1 16,0 42-1,0 1 1,0-1-16,0 21 16,0-21-16,0 22 0,0-22 0,0 21 15,0 0-15,0 1 0,0-1 0,0 0 16,0 1-16,0-1 0,0 0 16,0-20-16,0 20 0,0 0 0,0-21 15,0 22-15,0-22 0,0 0 16,0 0-16,0 0 0,0 1 15,0-44 32,0 1-47,0 0 16,0 0-16,0-21 0,0 20 0,0 1 16,0-21-16,0 21 0,0 0 15,21-22-15,0 22 0,0 0 0,1 0 16,-1 0-16,21-1 0,-21 1 15,22 21-15,-22 0 0,21-21 0,0 21 16,1 0-16,-22 0 0,21 0 0,1 21 16,-1 0-16,0 1 0,-21-1 15,22 0-15,-22 0 0,-21 21 0,0-20 16,0 20-16,0-21 0,0 0 16,0 22-16,-21-22 0,-22 21 15,22-21-15,-21 0 0,0 1 0,20-1 16,-20 0-16,0-21 0,21 21 15,-22-21-15,22 0 0,0 0 0,0 0 16,0 0-16,-1 0 0,1 0 16,0 0-16,0 0 0,21-21 15,0 0 1,21 0 0,0 21-16,0-22 0</inkml:trace>
  <inkml:trace contextRef="#ctx0" brushRef="#br0" timeOffset="10815.61">5249 5609 0,'0'0'0,"0"-21"0,0 0 15,0 0-15,0 0 0,0-1 0,-21 1 16,0 0-16,0 0 0,0 21 15,-1 0-15,1 0 16,0 0-16,0 0 0,0 21 16,0 0-16,-1 0 0,1 22 15,0-22-15,-21 21 0,21 1 16,-1-1-16,22 0 0,-21 1 0,0-1 16,21-21-16,0 21 0,0 1 15,0-22-15,0 0 0,0 0 0,0 0 16,0 1-16,0-1 0,21-21 15,0 0-15,1 0 0,-1 0 0,0 0 16,0 0-16,0 0 0,22-21 16,-22 21-16,21-22 0,-21 1 15,0 0-15,1 0 0,-1-21 0,0 20 16,-21-20-16,21 0 0,0-1 16,-21 22-16,0-21 0,0 0 15,21-1-15,-21 22 0,0 0 16,0 0-16,0 42 31,0 0-31,0 0 0,0 0 16,0 22-16,0-22 0,0 0 15,0 0-15,0 22 0,-21-22 0,21 21 16,0-21-16,0 0 0,0 1 16,0-1-16,0 0 0,0 0 15,0 0-15,0 0 0,21-21 31,1 0-31,-1 0 0,0 0 0,0 0 16,0-21-16,0 0 0,1 0 0</inkml:trace>
  <inkml:trace contextRef="#ctx0" brushRef="#br0" timeOffset="11256.35">6054 5440 0,'0'0'0,"-22"0"31,1 0-31,0 0 0,0 0 16,-21 0-16,20 21 0,1 0 15,-21-21-15,21 21 0,0 1 0,-1-1 16,1 0-16,21 0 0,0 0 16,-21 0-16,21 1 0,0-1 15,0 0-15,21 0 16,0-21-16,1 21 15,-1-21-15,21 0 0,-21 21 0,0-21 16,1 0-16,-1 22 0,0-1 0,0-21 16,0 21-16,0-21 0,1 21 15,-1 0-15,-21 0 0,0 1 16,0-1 0,0 0-16,-21-21 0,-1 0 15,1 0-15,-21 21 0,21 0 0,-22-21 16,1 0-16,21 0 0,-21 0 0,-1 0 15,22 0-15,0 0 0,0 0 16,0 0-16,-1 0 0,1 0 16,42 0 15,1-21-31,-1 0 0,0 21 0,0-21 16,0 0-16,22-1 0</inkml:trace>
  <inkml:trace contextRef="#ctx0" brushRef="#br0" timeOffset="11624.15">6308 5757 0,'21'0'16,"0"0"-1,0-21-15,0 0 16,0 0-16,1 0 0,-1 0 15,0-1-15,0 1 16,-21 0-16,21 21 0,-21-21 0,0 0 31,-21 21-31,0 0 16,0 0-16,0 0 0,-1 21 0,1 0 16,0-21-16,0 21 0,0 0 15,21 22-15,-21-22 0,21 0 0,-22 0 16,22 0-16,0 1 0,0-1 15,0 0-15,0 0 0,0 0 16,0 0-16,0 1 0,22-22 16,-1 21-16,0-21 0,0 0 15,0 0-15,0 0 0,22 0 16,-22 0-16,0 0 0,0 0 16,22-21-16</inkml:trace>
  <inkml:trace contextRef="#ctx0" brushRef="#br0" timeOffset="12231.34">7218 5503 0,'0'0'16,"0"-21"-16,0 0 0,-21 0 16,-1 21-16,1 0 0,0 0 15,0 0-15,0 0 16,0 0-16,-1 0 0,1 0 0,0 0 15,0 21-15,0 0 0,-22 0 0,22 1 16,0-1-16,-21 21 0,21-21 16,-1 22-16,1-22 0,0 21 0,21 22 15,0-43-15,0 0 16,0 0-16,0 21 0,0-20 0,0-1 16,0 0-16,21-21 0,0 0 15,1 21-15,-1-21 0,0 0 16,21 0-16,-21 0 0,1 0 0,20-21 15,-21 0-15,21 21 0,-20-21 16,-1-1-16,21-20 0,-21 21 16,0-21-16,1-1 0,-1 1 0,0 0 0,-21-1 15,21-41-15,0 20 16,-21 22-16,0-1 0,0 1 16,0-21-16,0 20 0,0 1 0,0 21 15,0-22-15,0 22 0,0 0 16,0 42-1,0 0-15,0 1 0,-21 20 16,21-21-16,0 21 0,-21 1 16,21-1-16,0 0 0,0 1 0,0-1 15,-21 0-15,21 1 0,0-1 0,0 0 16,0 1-16,0-1 0,0-21 16,0 22-16,0-22 0,0 21 0,0-21 15,0 0-15,0 1 16,21-1-16,0-21 0,0 0 15,0 0-15,1 0 16,-1 0-16,0 0 0,0 0 16,0-21-1,0 21-15,-21-22 0,0 1 0,22 0 16</inkml:trace>
  <inkml:trace contextRef="#ctx0" brushRef="#br0" timeOffset="12415.24">7578 5821 0,'0'21'15,"0"0"32,-22-21-31,1 0-16</inkml:trace>
  <inkml:trace contextRef="#ctx0" brushRef="#br0" timeOffset="16597.05">13144 2138 0,'0'0'16,"-21"-64"0,0 43-16,21 0 15,0 0-15,0 0 16,0 0-1,0 42 32,0 0-47,0 21 16,0-21-16,0 1 0,0 20 16,0 0-16,0 1 0,0-1 0,0 21 15,0 1-15,0 21 0,0-1 16,0-20-16,-21 20 0,21 1 0,0 0 15,0-1-15,0 22 0,0-21 0,0 21 16,0 0-16,0-22 0,0 1 16,0 0-16,0-1 0,0 1 15,0 0-15,0-1 0,0-20 0,0 20 16,0-20-16,0-1 0,0-20 16,0 20-16,0-20 0,0-1 0,0-21 15,0 21-15,0-20 0,0-1 16,0 0-16,0 0 0,0-42 31,0 0-31,0 0 16,-21-1-16,21 1 0,0-21 0,0-22 15,0 22-15,0-21 0</inkml:trace>
  <inkml:trace contextRef="#ctx0" brushRef="#br0" timeOffset="17979.06">13123 2201 0,'0'0'0,"0"-21"0,0 0 31,0 0-15,0 0 0,0 0-1,0-1 1,0 1 15,0 0-15,21 21-1,1 0-15,-1-21 0,0 21 16,0 0-16,21-21 16,-20 21-16,20 0 0,0 0 0,1-21 15,-1 21-15,0-22 0,22 22 16,-1 0-16,1-21 0,-1 21 0,22 0 15,0 0-15,20-21 0,1 21 16,-21 0-16,21 0 0,0 0 0,-1 0 16,-20 0-16,21-21 0,0 21 15,21 0-15,-21 0 0,21 0 0,-22 0 16,22 0-16,-21 0 0,0 0 16,-21 0-16,21 0 0,-1 0 15,1 0-15,0 0 0,-21-21 0,21 21 16,-22 0-16,1 0 0,-22 0 15,1 0-15,-1 0 0,1 0 0,-22-21 16,1 21-16,-1 0 0,0 0 16,-21 0-16,22 0 0,-22 0 0,21 0 15,-21-22-15,1 22 0,20 0 16,-21 0-16,0 0 0,0 0 16,-21 22 15,0-1-16,0 0-15,0 0 16,0 0-16,0 0 0,0 1 16,0-1-16,0 0 0,0 21 0,0-21 15,0 22-15,0-1 0,0-21 16,0 22-16,0-1 0,0 21 0,-21-20 16,21 20-16,-21 1 0,21-1 15,0 1-15,0-1 0,0 1 0,0-1 16,0 1-16,0-22 0,0 22 0,0-1 15,0 1-15,0-1 0,0 1 16,0-1-16,0 1 0,0-1 0,0-21 16,-21 22-16,21-22 0,-21 1 15,21 20-15,-21-21 0,21 1 16,0-1-16,0 0 0,0 1 16,0-1-16,0 0 0,0-20 0,0 20 15,0 0-15,0 1 0,0-1 0,0-21 16,0 21-16,0-20 0,0-1 15,0 21-15,0-21 0,0 0 0,0 1 16,0-1-16,0 0 0,0 0 16,0 0-16,0 0 0,0 1 0,0-1 15,0 0-15,0 0 16,0 0-16,0 0 16,0 1-16,-22-22 15,1 21-15,0 0 16,0-21-16,0 21 15,0-21-15,-1 21 0,1-21 16,0 0-16,-21 21 0,21-21 16,-1 0-16,1 0 0,0 22 15,-21-22-15,-1 0 0,1 0 16,0 0-16,-22 0 0,1 0 0,-1 0 16,-20 0-16,-1 0 0,0 0 0,1 0 15,-1 0-15,0 0 16,1 0-16,-22 0 0,21 0 0,-21 0 15,22 0-15,-22 0 0,-106 0 16,106 0-16,0 0 0,-21 0 16,0 0-16,-21 0 0,21 0 0,-127 0 15,148 0-15,1 0 16,20 0-16,0 0 0,1-22 0,20 22 16,1 0-16,-1 0 0,1 0 0,-1-21 15,22 21-15,-22 0 0,22 0 16,-22 0-16,22 0 0,0 0 0,-85 0 15,84 0-15,22 0 16,0 0-16,0-21 0,21 0 16,0 0-16,0 0 15,0-1-15,21 1 0,0 0 16,0 0-16</inkml:trace>
  <inkml:trace contextRef="#ctx0" brushRef="#br0" timeOffset="18523.64">13271 3133 0,'-21'0'16,"42"0"46,22 0-62,-22 0 0,21 0 16,1 0-16,-1 0 0,21 0 16,1 0-16,-1 0 0,22 0 0,21 0 15,0 0-15,0 0 0,21 0 16,-22 0-16,22-21 0,0 21 0,149 0 16,-128-22-16,21 22 15,-21 0-15,0 0 0,22-21 0,-22 21 16,0 0-16,21 0 0,-20 0 0,126 0 15,360 21 17,-551-21-32,-20 0 0,-1 0 15,1 0-15,-22 0 0,1 0 16,-22 0-16,21 0 16,-42-21-1,-21 21-15,0-21 0,-22 21 0,1-21 16</inkml:trace>
  <inkml:trace contextRef="#ctx0" brushRef="#br0" timeOffset="19147.32">12848 2688 0,'0'0'0,"-21"0"0,-21 0 31,63 0-16,21 0-15,0 0 0,1 0 0,20-21 16,22 21-16,0-21 0,-1 21 16,1-21-16,21 21 0,0-21 0,21 21 15,0-22-15,21 22 16,-21-21-16,21 21 0,0 0 0,-21-21 16,21 21-16,0 0 0,1 0 15,-1 0-15,0 0 0,0 0 0,-21 0 16,21 0-16,-21 0 0,0-21 15,0 21-15,-21 0 0,0 0 0,0-21 16,-22 21-16,1 0 0,-21 0 16,-1 0-16,1-21 0,-22 21 0,0 0 15,-21 0-15,1 0 0,-1-22 16,0 22-16,-21-21 16,0 0-1,-42 21-15,20-21 0,-41 0 0,-1 21 16</inkml:trace>
  <inkml:trace contextRef="#ctx0" brushRef="#br0" timeOffset="19675.24">13928 2053 0,'0'0'0,"-22"21"15,22 1-15,0-1 0,0 0 16,-21 0-16,0 21 0,0 1 0,21 20 16,0 1-16,-21-1 0,21 1 15,-21 20-15,21-20 0,0 21 16,0-1-16,0 1 0,0 0 16,0-1-16,0 22 0,0-21 15,0 21-15,0-22 0,0 1 0,-22 0 0,22-1 16,-21 1-16,0 0 0,21-1 15,-21-20-15,0 20 0,21-20 0,-21-1 16,-1 1-16,22-1 0,-21-20 16,21 20-16,0-20 0,-21 20 15,21-21-15,-21-20 0,21-1 0,0 0 16,0 0-16,0 0 0,0 0 16,0-42 15,0 0-31,0 0 0,0 0 15,21-22-15,0 1 0,0 0 0</inkml:trace>
  <inkml:trace contextRef="#ctx0" brushRef="#br0" timeOffset="20132.16">14774 2159 0,'0'0'0,"0"-21"0,-21 21 16,21-21-16,-21 21 16,21 21-1,0 0-15,0 0 0,-21 0 0,21 22 16,0-1-16,-21 22 0,21-1 15,0 1-15,0 20 0,0-20 0,-22 20 16,22 1-16,0-21 0,0 20 16,0 22-16,0-21 0,0-1 0,0 1 15,0 84-15,0-84 16,0 0-16,0-22 0,22 22 16,-22-22-16,0 1 0,0 21 0,0-22 15,0 1-15,-22 20 0,1-20 16,0-1-16,0-20 0,-21 62 15,-1-62-15,22-1 0,0 43 16,21-64-16,-21 0 0,21 0 16,0 0-16,21-42 31,0 0-31,-21 0 16,21-21-16,0 20 0,22-20 15</inkml:trace>
  <inkml:trace contextRef="#ctx0" brushRef="#br0" timeOffset="20624.38">15917 2053 0,'0'0'0,"0"-21"15,0 0-15,0 42 32,0 0-32,0 0 0,-21 1 15,21 20-15,0 0 0,0 1 16,-21 20-16,21 1 0,-21-1 0,21 22 15,0-22-15,-21 22 0,21 0 16,-22-22-16,22 22 0,-21 21 0,21-22 16,0 1-16,0 21 0,0-22 15,-21 1-15,21 0 0,0-1 16,0 1-16,0 0 0,0-1 0,0-20 16,0 21-16,0-22 0,0 22 0,0-22 15,-21 64 1,0-84-16,0 20 0,21-21 0,-22 1 15,22-1-15,-21 0 0,21 1 0,-21-22 16,0 21-16,21-21 0,0 43 16,-21-43-16,21 0 0,-21 0 15,21-42 1,0 0 0,0 0-16,-22 0 0</inkml:trace>
  <inkml:trace contextRef="#ctx0" brushRef="#br0" timeOffset="21236.07">13293 3810 0,'0'0'0,"-22"0"0,1 21 16,21 0 15,21-21-15,1 0-16,-1 0 15,21 0-15,-21 0 0,22 0 16,20 0-16,-21 0 0,22-21 0,-1 21 16,22 0-16,0 0 0,21-21 15,-22 21-15,43-21 0,-21 21 0,21 0 16,-21 0-16,21-21 0,21 21 15,0 0-15,0 0 0,1 0 0,-1 0 16,-21 0-16,21 0 0,-21-21 0,0 21 16,0 0-16,0 0 0,-21 0 15,21 0-15,-43-22 0,22 22 0,-42 0 16,20 0-16,-20-21 0,-1 21 16,1-21-16,-22 21 0,22 0 0,20-21 15,-41 21-15,-1 0 16,0 0-16,1 0 0,-1 0 15,-21 0-15,0-21 0,1 21 0,-1 0 16,0 0-16,-63 0 31,20 0-31,-20 0 16,0 0-16</inkml:trace>
  <inkml:trace contextRef="#ctx0" brushRef="#br0" timeOffset="21883.25">13102 4297 0,'85'21'15,"-64"-21"-15,21 21 16,-21-21-16,43 0 0,-22 0 16,1 0-16,20 0 0,1 0 15,-1 0-15,22 0 0,-1 0 0,1 0 16,0 0-16,21 0 0,-1 0 15,1 0-15,0-21 0,21 21 0,-21 0 16,0 0-16,21 0 0,0 0 0,21 0 16,-21 0-16,0 0 0,0 0 15,0 0-15,21 0 0,-21 0 16,0 0-16,127 0 0,-148-21 16,0 21-16,0 0 0,-22 0 0,1 0 15,-22 0-15,1-21 0,-1 21 0,1-21 16,-22 21-16,1 0 15,-22 0-15,21-22 0,-21 22 0,0 0 16,1 0-16,-1 0 0,0-21 16,-42 21 31,0 0-47,21-21 0,-22 21 15</inkml:trace>
  <inkml:trace contextRef="#ctx0" brushRef="#br0" timeOffset="23025.95">13398 826 0,'0'0'0,"0"21"15,0 0-15,0 0 16,0 0-16,22-21 31,-1 0-31,0 0 0,21 0 0,-21 0 16,22 0-16,-1 0 0,0-21 15,1 0-15,-1 0 0,22 0 0,-22-1 16,0 1-16,1 0 0,-1 0 16,-21 0-16,0 0 0,-21-1 15,0-20-15,-42 21 16,21 21-16,-22 0 0,22 0 15,-21 0-15,0 0 0,-1 0 0,22 0 16,-21 0-16,-1 21 0,1 0 16,0 22-16,-1-22 0,22 0 15,0 0-15,21 0 0,0 22 16,-21-22-16,21 21 0,0 0 16,0-20-16,0-1 0,21-21 15,-21 21-15,21 0 0,0-21 16,1 21-16,20-21 0,-21 0 15,0 0-15,0 0 0,22 0 0,-1 0 16,-21 0-16,0 0 16,1 0-16,-22-21 15,-22 21 1,-20 0-16,21 0 16,0 0-16,-22 21 0,22 0 15,-21 1-15,21-22 0,-22 42 0,1-21 16,21 0-16,-21 0 0,20 1 0,1-1 15,0 21-15,0-21 0,0 0 16,21 1-16,0-1 0,0 0 0,0 0 16,0 0-16,0 0 0,21 1 15,0-1-15,0-21 0,0 21 16,22-21-16,-22 0 0,0 0 0,21 21 16,1-21-16,-1 0 15,-21 0-15,22-21 0,-22 0 16,21 21-16</inkml:trace>
  <inkml:trace contextRef="#ctx0" brushRef="#br0" timeOffset="23600.88">14118 1122 0,'0'0'0,"0"-21"0,0 0 16,0-1-1,21 22 1,0-21-16,1 21 0,-1 0 0,21 0 16,-21 0-16,22 0 0,-22 0 15,21 0-15,-21 21 0,0-21 0,1 22 16,-1-1-16,-21 0 0,0 21 0,0-21 16,0 1-16,-21-1 0,-1 21 15,1-21-15,-21 0 0,0 1 0,20-1 16,-20 0-16,21 0 15,-21 0-15,20 0 0,1-21 0,21 22 16,21-22 15,1-22-31,-1 1 0,21 0 16,0 0-16,-20 0 0,20 0 16,0-1-16,1-20 0,-1 21 0,-21-21 15,21 20-15,-20 1 0,20 0 16,-21 0-16,-21 0 0,21 0 0,-21-1 15,-21 22 17,0 0-32,0 22 15,0-1-15,-1 0 0,22 0 16,-21 0-16,0 0 0,0 22 0,21-22 16,-21 0-16,21 21 0,0-20 15,0-1-15,0 0 0,0 0 16,0 0-16,0 0 0,0 1 0,0-1 15,0 0-15,21-21 16,0 21-16,0-21 0,0 0 0,1 0 16,-1 0-16,0 0 0,0 0 15,0-21-15,22 21 0,-22-21 16</inkml:trace>
  <inkml:trace contextRef="#ctx0" brushRef="#br0" timeOffset="23916.02">15325 974 0,'0'0'16,"-22"0"-16,1 0 0,0 0 0,0 0 16,0 0-16,0 21 0,-22 0 0,22 0 15,0 0-15,0 1 0,0 20 16,-1-21-16,1 21 0,0-20 15,21-1-15,0 21 0,0-21 0,0 22 16,0-22-16,0 0 0,0 0 16,0 0-16,0 0 0,0 1 0,0-1 15,21 0-15,0 0 16,1-21-16,-1 0 0,21 0 16,-21 0-16,22 0 0,-1 0 0,0 0 15,1 0-15,-1 0 0,0-21 16,1 0-16,-1 21 0,21-21 0,-20-1 15</inkml:trace>
  <inkml:trace contextRef="#ctx0" brushRef="#br0" timeOffset="24619.98">15790 1185 0,'0'0'0,"-21"0"0,0 0 0,0 0 15,0 0 1,21 22-16,-22-1 0,44-21 31,-1 0-31,0 0 16,0 0-16,0 0 0,0 0 15,22 0-15,-22 0 0,0-21 16,0 21-16,0-22 0,-21 1 0,22 0 16,-1 0-1,-21 0-15,0 0 0,0-1 16,-21 22-1,-1 0-15,1 0 16,21 22-16,-21-1 0,0 0 0,0 0 16,0 21-16,-1-20 0,1-1 15,0 21-15,21-21 0,-21 0 0,0 22 16,21-22-16,0 0 0,0 0 16,0 0-16,0 1 0,0-1 0,0 0 15,0 0-15,21 0 0,0 0 16,21-21-16,-20 22 0,20-22 0,0 0 15,1 0-15,-1 0 0,21 0 16,-20 0-16,20-22 0,-20 1 16,20 0-16,-21 0 0,1 0 0,-1 0 15,0-1-15,1-20 0,-1 0 16,0-1-16,-20 1 0,-1 0 0,21-22 16,-21 1-16,0 20 0,1-20 15,-22-1-15,21 22 0,-21 0 0,21-1 16,-21 1-16,0 21 0,0 0 15,0 0-15,0 42 32,0 0-32,0 0 0,-21 21 15,0 1-15,-1-1 0,22 0 0,-21 22 16,21-22-16,-21 1 0,21-1 16,-21 21-16,21-20 0,0-22 0,0 21 15,0 1-15,0-22 0,0 21 16,0-21-16,0 0 0,0 1 0,0-1 15,21 0-15,0 0 0,0 0 16,1-21-16,-1 0 0,0 0 16,0 0-16,0 0 0,0 0 15,1 0-15,-1 0 0,0 0 0,0-21 16,0 21-16,0-21 0,-21 0 0,22 0 16</inkml:trace>
  <inkml:trace contextRef="#ctx0" brushRef="#br0" timeOffset="24779.18">16997 1397 0,'0'21'0,"-21"-21"16,-1 0 62</inkml:trace>
  <inkml:trace contextRef="#ctx0" brushRef="#br0" timeOffset="39844.07">13906 5334 0,'0'21'47,"0"-42"-15,0 0-17,22 21-15,-1-21 0,0 0 16,-21-1-16,21 22 15,-21-21-15,0 0 16,0 0-16,-21 21 16,0 0-16,0 0 15,-22 0-15,22 0 0,0 21 16,0 0-16,0-21 0,-1 21 16,-20 1-16,21-22 0,0 21 0,0 0 15,-1 0-15,22 0 0,-21-21 0,21 21 16,-21 1-16,21-1 0,0 0 15,0 0-15,0 0 16,21 0-16,0-21 16,1 22-16,-1-22 0,0 21 15,0-21-15,0 21 0,22-21 0,-22 21 16,21-21-16,-21 21 0,0 0 16,1 1-16,-1-1 0,-21 0 15,0 0-15,0 0 0,0 22 0,0-22 16,0 0-16,-21 0 0,-22 21 15,22-20-15,0-1 0,0 0 0,-22-21 16,1 42-16,0-42 0,21 0 16,-1 0-16,1 0 0,0 0 15,0 0-15,0 0 0,0 0 0,-1-21 16,1 0-16,0 0 0,21 0 16,-21-22-16,0 22 0,0 0 0,21 0 15,0 0-15,-22-1 0,22 1 0,-21 0 16,21 0-1,0 0 1,21 21-16,1 0 16,-1-21-16,0 21 0,0-22 0,0 22 15,22 0-15,-22-21 0</inkml:trace>
  <inkml:trace contextRef="#ctx0" brushRef="#br0" timeOffset="40168.07">14309 5228 0,'0'0'0,"0"21"31,-22 1-15,22-1-16,0 0 0,0 0 15,0 21-15,-21-20 0,21 20 0,-21-21 16,21 21-16,0 1 0,0-1 16,0-21-16,0 22 0,-21 20 15,21-21-15,-21-20 0,21-1 16,0 0-16,0 0 0,0 0 16,0 0-16,21-21 15,0 0 1,-21-21-16,0 0 0,21 0 15,-21 0-15</inkml:trace>
  <inkml:trace contextRef="#ctx0" brushRef="#br0" timeOffset="40375.68">14055 5567 0,'0'21'16,"21"-21"15,0 0-31,0 0 0,0 0 0,0 0 16,1 0-16,-1 0 0,0 0 15,21 0-15,-21 0 0,22-21 16,-22 21-16,0 0 0,0 0 0,0 0 16,1 0-16</inkml:trace>
  <inkml:trace contextRef="#ctx0" brushRef="#br0" timeOffset="41384.21">14711 5652 0,'21'0'0,"0"0"0,-21-22 16,21 22-16,-21-21 15,21 21-15,-21-21 0,0 0 0,0 0 16,0 0-16,0-1 15,0 1-15,0 0 0,0 0 16,-21 0-16,0 21 0,0 0 16,0 0-16,0 0 15,-22 0-15,22 21 0,0-21 0,-21 21 16,20 0-16,1 0 0,-21 22 16,21-22-16,0 21 0,-22 22 15,43-43-15,0 0 0,-21 21 16,21-20-16,0-1 0,0 0 15,0 0-15,0 0 0,21-21 16,0 21-16,1-21 0,-1 0 0,0 0 16,0 0-16,0 0 0,0 0 15,22-21-15,-22 0 0,0 0 16,64-21-16,-64 20 0,0 1 16,-21-21-16,21 21 0,0 0 15,1-43-15,-22 43 16,0 0-16,0 0 0,0-1 15,0 44 17,0-1-32,-22-21 0,22 21 15,0 0-15,0 21 0,0-20 0,0-1 16,0 0-16,0 0 0,0 0 16,0 0-16,0 1 0,0-1 0,22 0 15,-1-21-15,-21 21 0,21-21 16,0 0-16,0 0 0,0 0 15,1 0-15,20-21 0,-21 0 0,0 21 16,0-21-16,22-1 0,-22 1 16,0 0-16,0-21 0,-21 21 15,21-1-15,-21-20 0,0 21 0,0 0 16,0 0-16,0-1 0,0 1 16,0 42 15,0 1-31,-21-1 15,21 0-15,0 0 0,0 0 0,0 0 16,0 1-16,-21-1 0,21 0 16,-21 0-16,21 0 0,0 0 0,0 1 15,-21-1 1,21-42 15,0-1-31,0 1 16,0 0-16,0-21 15,21 21-15,-21-1 0,21 1 0,0 0 16,-21-21-16,21 21 0,1-1 16,20 22-16,-21-21 0,0 0 0,22 21 15,20 0-15,-42 0 0,22 0 16,-22 0-16,0 0 0,0 21 16,0 0-16,0-21 0,1 22 0,-22 20 15,0 0 1,0-21-16,0 22 0,0-22 0,0 0 15,-22 0-15,22 22 0,-21-22 0,0 0 16,21 0-16,0 0 16,-21-21-16,21 21 0,21-21 47,0-21-47,0 0 0,-21 0 0,22 21 15</inkml:trace>
  <inkml:trace contextRef="#ctx0" brushRef="#br0" timeOffset="41964.07">16087 5546 0,'0'0'0,"0"-21"0,0-1 15,0 1-15,0 0 16,-22 0-16,1 21 0,0-21 15,0 21-15,0 0 16,0 0-16,-1 0 0,1 21 16,0 0-16,0-21 0,0 21 15,0 0-15,-22 1 0,22 20 0,0-21 16,0 0-16,21 22 0,-21-22 16,21 21-16,-22-21 0,22 0 0,0 1 15,0-1-15,0 0 0,0 0 16,0 0-16,22-21 15,-1 0-15,0 0 0,0 0 0,0 0 16,0 0-16,1 0 0,-1-21 0,0 21 16,0-21-16,0 0 0,0 0 15,1-1-15,-1 1 0,0 0 0,0-21 16,0-22-16,-21 22 0,21 0 16,1 20-16,-22-20 15,0 0-15,0-1 0,0 22 0,0 0 16,21-21-16,-21 21 0,0-1 15,0 44 1,-21-1 0,21 0-16,0 21 15,-22 1-15,22-22 0,0 21 0,0 0 16,-21-20-16,21 20 0,0-21 0,0 21 16,0-20-16,0 20 0,0-21 15,0 0-15,0 0 0,0 1 0,0-1 16,21 0-16,1-21 15,-1 0-15,0 21 0,0-21 0,21 0 16,-20 0-16,-1 0 0,21 0 0,-21-21 16,22 21-16,-1-21 0,0 0 15</inkml:trace>
  <inkml:trace contextRef="#ctx0" brushRef="#br0" timeOffset="42479.93">16827 5461 0,'0'0'0,"0"-21"0,0 0 16,-21 0 0,0 21-16,0 0 0,0 0 15,0 0-15,-1 0 0,1 21 16,0-21-16,0 21 0,0 0 0,0 0 16,-1 0-16,-20 1 0,21-1 15,0 21-15,0-21 0,21 0 16,-22 1-16,1 20 0,21-21 0,0 21 15,0-20-15,0-1 16,0 0-16,21-21 16,22 0-1,-22 0-15,0 0 0,0 0 16,0-21-16,1 21 0,-1-21 0,21-1 16,-21-20-16,0 21 0,-21 0 15,22-22-15,-1-20 0,0 42 16,-21 0-16,0-1 0,0 1 15,0 0-15,0 0 0,0 42 32,0 0-17,0 22-15,0-22 16,0 0-16,-21 0 0,21 21 0,0-20 16,0-1-16,0 0 0,0 0 15,0 0-15,0 0 0,0 1 0,0-1 16,0 0-16,21 0 0,0-21 15,0 0-15,0 0 16,1 0-16,-1 0 0,0 0 16,0-21-16,0 21 0,0-21 0,1 0 15,-1-1-15,0 1 16,-21-21-16</inkml:trace>
  <inkml:trace contextRef="#ctx0" brushRef="#br0" timeOffset="42768.09">17166 5207 0,'0'0'0,"0"-21"0,0 0 0,0 42 47,0 0-47,-21 0 16,21 0-16,-21 1 0,21-1 0,-21 21 15,21-21-15,0 22 0,0-22 16,-22 21-16,22-21 0,-21 22 0,0-1 15,21-21-15,0 21 16,0-20-16,0-1 0,0 0 0,0 0 16,0 0-16,0 0 15,21-21 1,0 0 0,1 0-16,-1-21 15,0 21-15,0-21 0</inkml:trace>
  <inkml:trace contextRef="#ctx0" brushRef="#br0" timeOffset="43216.46">17505 5440 0,'-64'0'31,"43"0"-15,0 0-16,21 21 0,-21 0 0,0-21 15,-1 21-15,1 1 0,0-1 0,21 21 16,-21-21-16,21 0 16,0 1-16,0-1 0,0 0 15,0 0-15,0 0 0,0 0 0,0 1 16,21-1-16,0-21 16,0 0-16,1 21 0,-1-21 15,0 0-15,0 0 0,21 0 0,-20 0 16,-1-21-16,21 0 0,-21 21 15,22-22-15,-22 1 0,0 0 0,0 0 16,0 0-16,-21-22 0,0 22 16,0 0-16,0-21 0,0 21 0,0-1 15,0-20-15,0 21 0,-21 21 0,0-21 16,0 0-16,0 21 0,-1 0 16,1 0-16,0 0 0,0 0 15,0 0-15,0 0 0,-1 21 0,22 0 16,0 0-16,0 0 15,0 0 1,22-21 0,-1 0-16,0 0 0,0 0 15,21 0-15</inkml:trace>
  <inkml:trace contextRef="#ctx0" brushRef="#br0" timeOffset="43800.08">18013 5355 0,'-21'0'31,"21"21"-15,-22-21-16,22 22 0,0-1 0,0 0 16,0 0-16,0 0 0,-21-21 15,21 21-15,0 1 0,-21-1 16,21 0-16,0 0 0,0 0 0,0 0 15,0 1-15,0-1 16,0 0-16,0 0 0,-21-21 16,21 21-1,0-42 17,0 0-32,0 0 15,0 0-15,0-1 0,0 1 0,0 0 16,0 0-16,0 0 0,21 0 0,-21-22 15,0 22-15,21 0 0,0 21 16,-21-21-16,22 0 0,-1-1 0,0 1 16,0 0-16,0 21 0,0 0 15,1 0-15,-1 0 0,0 0 16,0 0-16,0 0 0,0 0 0,1 0 16,-1 21-16,0 0 15,-21 1-15,21-1 0,-21 0 0,0 0 16,0 0-16,0 0 0,0 1 0,0 20 15,0-21-15,0 0 0,-21 22 16,21-22-16,-21 0 0,21 0 0,0 0 16,-21 0-16,21 1 0,-22-22 15,22 21-15,0 0 16,0-42 31,0 0-47,0-1 0,0 1 15,0 0-15,22 0 0</inkml:trace>
  <inkml:trace contextRef="#ctx0" brushRef="#br0" timeOffset="44295">18563 5525 0,'0'21'15,"21"-21"1,0 0 0,1 0-1,-1 0-15,0 0 0,0-21 16,0 21-16,0-22 0,1 22 0,-1-21 16,0 21-16,0-21 0,-21 0 15,21 21-15,0-21 0,-21 0 0,22-1 16,-22 1-16,0 0 0,0 0 15,-22 21 1,1 0-16,0 0 16,0 0-16,0 0 15,0 21-15,-1 0 0,1 0 0,0 1 16,0-22-16,0 21 0,0 0 0,-1 21 16,22-21-16,-21 22 15,21-22-15,0 21 0,0-21 16,0 1-16,0-1 0,0 0 0,21 0 15,1 0-15,-1-21 16,21 21-16,-21-21 0,0 0 16,1 0-16,-1 0 0,0 0 15,0 0-15,0 0 0,0 0 0,1 0 16,-1 0-16,0-21 0,-21 0 0,21 21 16,-21-21-16,21 21 0,0 0 15,-21-21-15</inkml:trace>
  <inkml:trace contextRef="#ctx0" brushRef="#br0" timeOffset="44508.91">19156 5779 0,'0'21'15,"0"0"17,-21-21 15,-1 0-47,1 0 15</inkml:trace>
  <inkml:trace contextRef="#ctx0" brushRef="#br0" timeOffset="63874.27">13250 3175 0,'0'0'0,"0"21"16,-21-21-16,0 0 31,0 0-31,0 0 16,-1 0-16,1 0 16,0 0-1,0 0-15,42 0 78,0 0-78,22 0 0,-22 0 16,0 0-16,21 0 0,-21 0 0,1 0 16,20 0-16,-21 0 0,21-21 15,-20 21-15,-1 0 0,0 0 16,21 0-16,-21 0 0,1 0 15,-1 0-15,0 0 16,-21-21-16,-21 0 47,21 0-31</inkml:trace>
  <inkml:trace contextRef="#ctx0" brushRef="#br0" timeOffset="65356.75">13356 2286 0,'21'0'31,"0"0"-15,1 0-16,-1 0 0,0 0 15,0 0-15,0 0 16,0 0-16,1 0 0,-1 0 15</inkml:trace>
  <inkml:trace contextRef="#ctx0" brushRef="#br0" timeOffset="65564.09">13356 2371 0,'21'0'0,"0"0"16,1 0 0,-1 0-16,0 0 0,0 0 15,0 0-15,0 0 16,1 0-16,-1 0 0,0 0 15,0 0 1</inkml:trace>
  <inkml:trace contextRef="#ctx0" brushRef="#br0" timeOffset="65947.53">13356 2836 0,'21'0'15,"0"0"1,1 0-16,-1 0 16,0 0-1,0 0-15,0 0 16</inkml:trace>
  <inkml:trace contextRef="#ctx0" brushRef="#br0" timeOffset="66117.12">13398 2900 0,'0'0'0,"0"21"0,22-21 47,-1 0-47,0 0 15,0 0 1,0 0-16,0 0 0</inkml:trace>
  <inkml:trace contextRef="#ctx0" brushRef="#br0" timeOffset="66687.62">13356 3450 0,'21'0'78,"0"0"-78,1 0 16,-1 0-16,0 0 15,0 0-15,0 0 16,0 0-1,1 0 1</inkml:trace>
  <inkml:trace contextRef="#ctx0" brushRef="#br0" timeOffset="66856.1">13398 3493 0,'-21'21'31,"42"-21"-15,1 0-16,-1 0 16,0 0-16,0 0 15,0 0-15,0 0 16,1 0-16</inkml:trace>
  <inkml:trace contextRef="#ctx0" brushRef="#br0" timeOffset="67435.42">13356 4106 0,'21'0'63,"0"0"-63,1 0 16,-1 0-16,0 0 15,0 0 1</inkml:trace>
  <inkml:trace contextRef="#ctx0" brushRef="#br0" timeOffset="67631.72">13335 4191 0,'0'0'16,"0"21"-16,21-21 47,0 0-32,0 0-15,1 0 16,-1 0 0,0 0-16,0 0 0</inkml:trace>
  <inkml:trace contextRef="#ctx0" brushRef="#br0" timeOffset="68016.11">13123 4614 0,'21'0'32,"1"0"-17,-1 0-15,0 0 16,0 0 0,0 0-16,0 0 0,1 0 15,-1 0-15,0 0 0</inkml:trace>
  <inkml:trace contextRef="#ctx0" brushRef="#br0" timeOffset="68379.89">14118 4487 0,'0'0'0,"-21"0"31,42 0 0,0 0-15,0 0-16,1 0 15</inkml:trace>
  <inkml:trace contextRef="#ctx0" brushRef="#br0" timeOffset="68495.84">14055 4530 0,'21'0'16</inkml:trace>
  <inkml:trace contextRef="#ctx0" brushRef="#br0" timeOffset="68815.64">14266 4043 0,'0'0'0,"-21"-21"31,42 21 16,0 0-47,1 0 15,-1 0-15,0 0 16</inkml:trace>
  <inkml:trace contextRef="#ctx0" brushRef="#br0" timeOffset="68987.55">14224 4085 0,'-21'21'15,"42"-21"17,0 0-32,0 0 0,0 0 15,1 0-15,-22-21 0,21 0 0,0 21 16,0-21-16,-21 0 0</inkml:trace>
  <inkml:trace contextRef="#ctx0" brushRef="#br0" timeOffset="69291.38">14266 3514 0,'0'0'0,"-21"0"0,42 0 63,0 0-47,1 0-16,-1 0 15,0 0-15</inkml:trace>
  <inkml:trace contextRef="#ctx0" brushRef="#br0" timeOffset="69443.28">14245 3556 0,'21'0'31,"0"0"-31,1 0 16,-1-21-16,0 21 0</inkml:trace>
  <inkml:trace contextRef="#ctx0" brushRef="#br0" timeOffset="69755.63">14245 2900 0,'21'0'16,"0"0"-16,1 0 0,-1 0 15,0 0-15,0 0 0,0 0 0,0 0 16,1 0-16,-1 0 0</inkml:trace>
  <inkml:trace contextRef="#ctx0" brushRef="#br0" timeOffset="70433.23">14266 2477 0,'21'0'47,"1"-22"-47,-1 22 15,0-21-15,0 21 0,21-21 0,-20 21 16</inkml:trace>
  <inkml:trace contextRef="#ctx0" brushRef="#br0" timeOffset="70783.55">15494 2265 0,'21'0'47,"0"0"-47,0 0 16,1 0-16,-1 0 0,0 0 15,0 0 1,0 0-16</inkml:trace>
  <inkml:trace contextRef="#ctx0" brushRef="#br0" timeOffset="70955.45">15536 2350 0,'0'0'0,"0"21"15,21-21 16,1 0-31,-1 0 16,0 0-16,0 0 16,0 0-16</inkml:trace>
  <inkml:trace contextRef="#ctx0" brushRef="#br0" timeOffset="71244.28">15325 2921 0,'0'0'0,"21"0"78,0 0-63,0 0-15,0 0 0,0 0 16,1 0-16,-1 0 16</inkml:trace>
  <inkml:trace contextRef="#ctx0" brushRef="#br1" timeOffset="80684.03">8467 741 0,'0'0'0,"-22"0"0,1-21 0,0 21 32,0-21-32,0-1 31,21 1 0,21 0-15,0 0-16,0 21 15,0 0-15,1 0 0,20 0 0,-21 0 16,0 0-16,0 0 0,1 0 16,-1 0-16,-21 21 0,0 0 15,0 0-15,0 1 0,0-1 16,0 0-16,-21 0 0,-1 0 0,1 0 15,0 22-15,-21-22 16,21 0-16,21 0 0,-22-21 0,1 21 16,0-21-16,21 22 15,0-44 17,0 1-17,21 0 1,0 21-16,1 0 0,20 0 15,-21 0-15,0 0 0,0 0 16,22 0-16,-22 0 0,0 0 0,0 21 16,0-21-16,1 21 0,-1 1 15,-21-1-15,21 0 0,-21 0 16,0 21-16,0-20 16,0 20-16,0-21 0,0 0 15,-21 0-15,0 1 0,-1-1 16,1 0-16,0 0 0,-21 0 0,21-21 15,-22 21-15,22 1 0,-21-22 16,21 0-16,-1 21 0,-20-21 0,21 0 16,0 0-16,0 0 0,-1 0 0,1 0 15,0-21-15,0-1 16,21 1-16,-21 21 16,0-21-1,21 0 1,0 0-1,21 0-15,0 21 16,-21-22-16</inkml:trace>
  <inkml:trace contextRef="#ctx0" brushRef="#br1" timeOffset="81172.11">8721 572 0,'0'0'0,"-22"-22"16,44 22 31,-1 0-47,0 0 0,0 0 0,0 0 15,0 0-15,22 0 0,-22 0 16,0 0-16,21 22 0,-20-1 0,-1 0 16,0 0-16,0 0 15,-21 0-15,0 22 0,0-22 0,0 0 16,0 21-16,0-20 0,0-1 16,0 0-16,0 0 0,0 0 0,-21 0 15,0 1-15,0-22 16,21-22-1,0 1 1,0 0-16,0 0 0,0-21 16,0 20-16,0 1 0,0 0 15,21 0-15,-21 0 0,21 0 0,0-1 16,-21 1-16,21 0 0,-21 0 16,21 21-1,1 0 1,-1 0-16,0 0 15</inkml:trace>
  <inkml:trace contextRef="#ctx0" brushRef="#br1" timeOffset="81851.75">9588 656 0,'0'0'0,"0"-21"15,22 21 1,-22-21-16,21 21 0,-21-21 16,0 0-16,0-1 15,0 1-15,0 0 16,-21 21 0,-1 0-16,1 0 15,0 0-15,21 21 0,-21-21 0,0 21 16,0 1-16,-1-1 0,1 0 15,21 0-15,-21 0 0,0 0 0,21 1 16,-21-1-16,21 0 0,0 21 16,-21-21-16,21 1 0,0-1 15,0 0-15,0 0 16,0 0-16,0 0 16,21-21-16,0 0 15,0 0-15,0 0 0,0 0 16,1 0-16,-1-21 0,0 0 15,0 21-15,0-21 0,0-21 16,22-1-16,-22 22 0,0-21 16,0 21-16,0-22 0,1 22 0,-1-21 15,-21 21-15,0-22 0,21 1 16,-21 0-16,21-22 0,-21 43 16,0-43-1,0 43-15,0 0 0,0 0 16,0 42 15,0 0-31,0 0 0,0 1 16,0 20-16,0 0 0,-21 1 0,21-22 15,0 21-15,0 0 0,-21 1 16,21-22-16,0 21 0,0-21 0,0 22 16,0-22-16,0 0 0,0 0 15,0 0-15,21 1 0,0-1 0,-21 0 16,21-21-16,0 0 15,1 21-15,-1-21 16,0 0-16,0 0 0,0-21 16,0 0-16,1 21 0,-22-21 15,21-1-15,0 1 16</inkml:trace>
  <inkml:trace contextRef="#ctx0" brushRef="#br1" timeOffset="82592.03">9419 1228 0,'0'21'63,"0"0"-63,0 0 15,0 0-15,0 1 16,0-1-16,0 0 0,0 0 0,0 0 16,0 22-16,0-22 15,0 21-15,-21 0 0,21-20 0,0 62 16,0-41-16,0-1 0,0 0 16,0-21-16,0 22 0,0-22 15,0 0-15,0 0 0,0 0 0,0 1 16,0-1-16,0 0 15,-21-21 17,21-21-32,0 0 0,0-1 15,0 1-15</inkml:trace>
  <inkml:trace contextRef="#ctx0" brushRef="#br1" timeOffset="82955.95">9334 1376 0,'0'0'16,"0"-21"-16,0 0 15,0-1-15,0 1 16,22 0 0,-1 21-16,-21-21 0,21 21 0,0 0 15,0-21-15,0 21 0,22 0 16,-22 0-16,0 0 0,0 0 0,22 0 15,-22 0-15,0 0 0,0 0 16,0 21-16,-21 0 0,0 0 16,0 0-16,0 1 0,-21-1 0,0 0 15,0 0-15,-22 0 0,22 0 16,0 1-16,-21-1 0,21-21 0,-1 21 16,1 0-16,-21-21 15,42 21-15,-21-21 0,42 0 63,0 0-63,0-21 0</inkml:trace>
  <inkml:trace contextRef="#ctx0" brushRef="#br1" timeOffset="83496.3">10160 1355 0,'0'0'0,"0"-43"31,0 22-31,0 0 0,-21 21 0,0-21 0,-1 21 16,1 0-1,0 0-15,0 0 0,0 0 0,0 0 16,-1 0-16,-41 0 15,42 21-15,0 0 0,-22 0 0,22 1 16,0-1-16,0 21 0,0-21 16,-1 0-16,1 1 0,21-1 0,0 0 15,0 0-15,0 0 0,0 0 16,0 1-16,0-1 0,0 0 16,21-21-16,1 0 0,-1 0 0,0 0 15,0 0-15,21 0 0,-20-21 16,-1 0-16,21 21 0,-21-22 15,0 1-15,1 0 0,20 0 16,-42 0-16,21 0 0,0-1 0,-21 1 16,21 0-16,-21 0 0,0 0 15,0 0-15,0-1 0,0 1 16,0 42 0,-21 1-1,21-1-15,0 0 0,0 0 16,0 0-16,0 0 0,0 1 15,0-1-15,0 0 0,0 0 16,0 0-16,0 0 0,0 1 16,21-1-1,1-21-15,-1 0 16,0 0-16,0 0 0,0-21 16</inkml:trace>
  <inkml:trace contextRef="#ctx0" brushRef="#br1" timeOffset="83904.12">10308 1355 0,'0'0'0,"0"-21"16,0-1 0,21 22-16,0 0 15,1 0-15,-1 0 16,21-21-16,-21 21 0,0 0 0,1 0 15,-1 0-15,21 0 0,-21 0 16,0 21-16,1-21 0,-1 43 16,-21-22-16,0 0 15,0 0-15,0 0 0,0 1 0,0-1 16,-21 0-16,-1 0 0,1 0 0,0 0 16,21 1-16,-21-22 0,0 21 15,0-21 1,21-21 15,0-1-31,0 1 0,0 0 16,21 0-16,-21 0 0,21 0 15,-21-1-15,0 1 0,0 0 0,21 0 16,0 0-16,0 21 0,-21-21 16,22-1-16,-1 1 0,0 0 15,0 0-15,0 0 16,0 0-16</inkml:trace>
  <inkml:trace contextRef="#ctx0" brushRef="#br1" timeOffset="84735.8">11028 889 0,'0'0'0,"0"21"31,0 0-31,0 1 15,0-1-15,-21 0 0,-1 0 0,22 21 16,-21-20-16,21 20 0,0-21 16,-21 21-16,0 1 0,0-22 0,21 21 15,0-21-15,0 1 0,-21 20 16,21-21-16,-22 0 0,22 0 16,0 1-16,0-1 0,0 0 0,0 0 15,22-21-15,-1 0 16,0 0-16,0 0 0,0 0 15,22 0-15,-22 0 0,0-21 0,21 0 16,-21 21-16,1-21 0,-1-1 16,0 1-16,0 0 0,0 0 0,0 0 15,1 0-15,-22-1 0,21 1 16,-21 0-16,0 42 47,0 0-47,-21 1 0,21-1 15,-22 0-15,22 0 16,-21 0-16,21 22 0,0-22 16,0 0-16,0 0 15,21-21-15,1 0 0,-1 0 16,0 0-16,0 0 0,0 0 0,0 0 16,1 0-16,20 0 0,-21 0 15,0 0-15,0-21 0,1 0 0,-1 0 16,-21-1-16,21 1 0,0 0 15,0 0-15,-21 0 0,0 0 0,21-1 16,1 1-16,-22 0 0,0 0 16,0 42 31,0 0-47,-22 0 15,1 1-15,21-1 0,-21 0 16,21 21-16,0-21 0,-21 1 0,21-1 15,-21 21-15,21-21 0,0 22 0,0-1 16,0 0-16,0-21 0,0 22 16,0-1-16,0 0 0,0-20 0,0 20 15,0-21-15,0 21 0,0-20 16,0-1-16,0 21 0,0-21 0,0 0 16,-21 1-16,21-1 0,-22 0 15,1-21-15,0 21 16,0-21-16,0 0 15,0 0-15,-1 0 0,1 0 16,0-21 0,0 0-16,21 0 0,0-1 15,0 1-15,-21 0 16,21 0-16,0 0 0</inkml:trace>
  <inkml:trace contextRef="#ctx0" brushRef="#br1" timeOffset="84999.3">10731 1101 0,'43'-21'31,"-1"-1"-31,0 22 0,1 0 0,-1-21 15,0 21-15,1 0 0,20 0 0,-20 0 16,-1 0-16,0-21 0,1 21 0,-22 0 16,21 0-16,-21 0 0,0 0 15,1 0-15,-1 0 16,-21 21 0</inkml:trace>
  <inkml:trace contextRef="#ctx0" brushRef="#br1" timeOffset="85531.55">9123 2201 0,'0'-21'0,"0"42"0,0-63 0,0 21 0,0 0 16,0 0-16,21-1 0,-21 1 16,0 42 15,0 1-31,0-1 0,0 0 15,0 21-15,0-21 0,0 22 0,-21-1 16,21 0-16,0 1 16,-21 20-16,-1-20 0,22-1 0,0 0 15,-21 1-15,21-1 0,-21-21 0,21 0 16,0 22-16,0-22 0,0 0 16,21-21-16,0 0 15,1 0-15,-1-21 16,0 21-16,0-21 0</inkml:trace>
  <inkml:trace contextRef="#ctx0" brushRef="#br1" timeOffset="86783.98">8911 2455 0,'0'0'0,"0"22"31,21-22-15,0 0-16,1 0 0,20 0 0,-21-22 16,21 1-16,1 21 0,-1-21 15,0 0-15,1 21 0,-1-21 0,0 0 16,-20-1-16,20 22 0,-21-21 16,21 21-16,-20 0 0,-1-21 0,0 21 15,0 0 1,-21 21 15,-21 0-31,21 1 0,-21-1 16,21 0-16,-21 21 0,21-21 0,-22 1 15,22 20-15,0-21 0,0 21 16,0-20-16,0-1 0,0 21 0,0-21 16,0 0-16,0 1 0,0-1 15,0 0-15,22-21 16,-1 0-16,0 0 15,0 0-15,0 0 16,0-21-16,1 21 0,-1-21 0,-21-1 16,21 1-16,-21 0 0,21 0 15,-21 0-15,0-22 0,0 22 16,0 0-16,0 0 0,0 0 0,0 0 16,0-1-16,-21 1 0,0 21 15,0 0-15,-1 0 0,1-21 0,0 21 16,0 0-16,0 0 0,0 0 15,21 21-15,21-21 32,21 0-17,-21 0-15,0 0 0,22 0 0,-22 0 16,21-21-16,1 21 0,-1 0 16,-21-21-16,21 21 0,1 0 0,-1-21 15,-21 21-15,22 0 16,-22 0-16,0 0 0,0 0 0,-21 21 47,0 0-47,-21 0 0,0 0 15,0 1-15,21-1 0,-22 0 16,1 0-16,21 0 0,0 0 0,-21 43 16,21-43-16,0 0 15,0 0-15,0 1 0,0-1 16,21-21-16,0 21 0,1-21 15,-1 0-15,0 0 16,0 0-16,0 0 0,0 0 0,1-21 16,-1 0-16,0-1 15,0 1-15,-21 0 0,0 0 0,0 0 16,0-22-16,0-20 0,0 42 16,0-22-16,-21 22 0,0 0 15,0-21-15,-1 42 0,1-21 0,0-1 16,0 22-16,0 0 0,0 0 15,42 0 17,0 0-32,0 0 15,0 0-15,0 0 0,22 0 0,-22 0 16,21 0-16,-21 0 0,22 0 16,-1-21-16,0 21 0,1-21 0,-22 0 15,21 0-15,1 21 0,-1-21 0,-21-1 16,21 1-16,-20 0 0,-22 0 15,21-21-15,0 20 0,-21 1 16,-21 21 15,0 0-31,-1 0 0,1 21 0,21 1 16,-21-1-16,0 0 0,0 21 16,0-21-16,21 22 0,-22-1 15,22 0-15,-21 1 0,21-1 16,0 0-16,0 1 0,0-22 0,0 21 15,0 1-15,0-22 0,0 0 16,0 0-16,21 0 0,-21 0 0,22 1 16,-1-22-16,0 0 0,21 0 15,-21 0-15,1 0 16,-1 0-16,0-22 0,0 22 0,0-21 16,0 0-16,1 0 0,-1 21 0,0-21 15,0 0-15,-21-1 0,42 1 16,-20 21-16</inkml:trace>
  <inkml:trace contextRef="#ctx0" brushRef="#br1" timeOffset="87524.29">8424 3133 0,'0'0'0,"0"21"31,0 0-31,0 0 0,0 0 16,-21 22-16,21-1 0,-21 0 0,0 1 16,21-1-16,-21 0 0,21 1 15,-22-1-15,1 0 0,0 1 0,0-22 16,0 21-16,0-21 0,-1 1 0,22-1 16,0 0-16,0 0 0,0-42 46,0 0-46,22 21 0,-1-43 0,-21 22 16,21-21-16,0 21 0,0-22 16,0-20-16,-21 21 0,22-22 15,-1 22-15,0-1 0,0-20 0,-21 21 16,21 20-16,0-20 0,-21 21 16,0 0-16,0 0 0,22 21 15,-22 21 1,0 0-16,0 0 0,0 21 15,0 1-15,0-1 0,0 0 0,0 1 16,0-1-16,0 0 0,0 1 16,0-22-16,0 21 0,0 1 15,0-22-15,0 0 0,0 0 16,0 0-16,0 0 0,0 1 16,21-22-16,-21-22 31</inkml:trace>
  <inkml:trace contextRef="#ctx0" brushRef="#br1" timeOffset="87722.1">8234 3535 0,'0'21'16,"21"-21"-1,0 0-15,0 0 16,0 0-16,1-21 0,-1 21 0,21-21 15,0 21-15,-20-21 0,20-1 16,21 1-16,-20 0 0,-1 21 0,0-21 16,-20 0-16,20 0 0,0-1 15,-21 1-15,1 0 0</inkml:trace>
  <inkml:trace contextRef="#ctx0" brushRef="#br1" timeOffset="87968.43">8932 3239 0,'0'63'31,"0"-42"-31,0 22 0,-21-22 0,21 21 16,0-21-16,0 22 0,0-1 16,0-21-16,0 21 0,-21 1 0,21-1 15,-21 0-15,21 1 0,-21 20 0,21-20 16,-22 20-16,1-21 0,21 22 16,-21-1-16,0 1 0,21-22 0,0 22 15,-21-22-15,21 0 0,-21-20 16,21 20-16,0-21 0,0 0 15,0 0-15,0 1 0,21-22 16,0-22 0,-21 1-16,0 0 15,21-21-15,0 21 0</inkml:trace>
  <inkml:trace contextRef="#ctx0" brushRef="#br1" timeOffset="88280.43">8911 3366 0,'0'0'16,"0"-22"-16,0 1 0,0 0 0,0 0 16,0 0-16,0 0 0,21-1 0,0 1 15,1 21-15,-1-21 0,21 0 16,-21 21-16,22 0 0,-22 0 0,21 0 16,0 0-16,-20 0 0,20 0 15,-21 21-15,0-21 0,0 21 16,1 0-16,-22 22 0,0-22 0,0 0 15,0 0-15,0 22 0,-22-22 16,22 0-16,-42 0 0,21 0 0,0 0 16,-22 1-16,22-1 0,-21 0 0,21 0 15,0-21-15,-22 21 0,22-21 16,21 21-16,21-21 31,0 0-31,1-21 16,-1 21-16</inkml:trace>
  <inkml:trace contextRef="#ctx0" brushRef="#br1" timeOffset="88760.14">9864 3239 0,'-85'-22'31,"64"22"-31,-22 0 0,22 0 0,0 22 16,0-22-16,-21 21 0,20 0 0,1 0 16,0 0-16,-21 22 0,21-22 15,-1 21-15,1-21 0,21 22 16,-21-22-16,21 21 0,-21-21 0,21 22 16,0-22-16,0 0 15,21-21-15,0 0 16,0 0-16,1 0 0,20 0 0,-21 0 15,0 0-15,22-21 0,-22 0 16,42-22-16,-20 22 0,-22 0 16,21-43-16,-21 43 15,0 0-15,1-21 0,-1 21 0,-21-1 16,0 1-16,0 42 31,-21 1-15,-1-1-16,1 0 0,21 0 0,-21 0 15,0 22-15,21-22 0,0 0 16,0 0-16,0 0 0,0 0 0,0 1 16,0-1-16,0 0 0,0 0 15,21-21 1,0 0-16,0 0 0,1 0 16,-1 0-16,0-21 0,0 0 15</inkml:trace>
  <inkml:trace contextRef="#ctx0" brushRef="#br1" timeOffset="89019.99">10287 3302 0,'0'-21'15,"-21"21"1,0 0 0,-1 0-16,1 21 15,0 0-15,0 0 0,0 1 0,0-1 16,-1 0-16,1 0 0,0 21 15,0-20-15,0-1 0,0 0 0,21 21 16,0-21-16,0 1 0,0-1 16,0 0-16,0 0 15,21-21-15,0 21 0,0-21 16,0 0-16,0 0 0,1 0 0,-1 0 16,21 0-16,-21-21 0,0 0 15,22 21-15,-22-21 0,0 0 0</inkml:trace>
  <inkml:trace contextRef="#ctx0" brushRef="#br1" timeOffset="89508.02">10604 3048 0,'0'0'0,"0"-21"0,-21 21 32,21 21-17,-21-21-15,21 21 0,0 22 16,0-22-16,0 21 0,-21-21 15,21 22-15,0-1 0,0 0 0,-21 1 16,21-1-16,0-21 0,0 21 0,0-20 16,0 20-16,0 0 15,0-21-15,0 1 0,0-1 16,0 0-16,0-42 31,0 0-15,0-1-16,0 1 15,0 0-15,0 0 0,0 0 16,21-22-16,0 22 0,-21 0 16,21 0-16,0 0 0,1 0 0,-1-1 15,0 1-15,0 0 0,0 21 0,0 0 16,1 0-16,20 0 0,-21 0 16,0 21-16,0 0 0,-21 1 0,22-1 15,-22 0-15,21 0 16,-21 0-16,0 0 0,0 22 0,0-22 15,0 0-15,0 0 0,-43 22 16,22-22-16,0 0 0,0-21 16,21 21-16,-21-21 0,21-21 47,0 0-47,21 21 15</inkml:trace>
  <inkml:trace contextRef="#ctx0" brushRef="#br1" timeOffset="89876.05">11112 3471 0,'22'0'0,"-1"0"0,0 0 15,0 0-15,0-21 16,0 21-16,1-21 0,-1 0 15,0 0-15,0 0 0,21-22 16,-42 22-16,22 0 0,-22 0 16,21 0-16,-21-1 0,0 1 0,-21 21 15,-1 0 1,1 0-16,0 0 0,0 0 0,-21 21 16,20 1-16,-20-1 0,21 21 0,0-21 15,0 22-15,-1-1 0,-20 21 16,42-20-16,0-22 0,0 0 15,0 0-15,0 0 0,0 1 16,0-1-16,21 0 0,0-21 16,1 0-16,20 21 0,-21-21 0,0 0 15,22 0-15,-1 0 0,-21 0 16,21-21-16,-20 0 0,20 21 0,-21-21 16,0-1-16,0 22 0</inkml:trace>
  <inkml:trace contextRef="#ctx0" brushRef="#br1" timeOffset="90367.68">9419 3979 0,'0'0'0,"21"0"16,-21 22-1,0-1-15,0 0 0,0 0 16,0 21-16,0-20 0,0 20 0,0-21 16,0 21-16,0 1 0,0-22 0,0 21 15,0 1-15,0-22 0,0 21 16,0-21-16,-21 0 0,21 22 0,0-22 15,0 0-15,0 0 16,0 0 0,0-42-1,0 0 1,21 0-16,-21 0 0,0 0 16</inkml:trace>
  <inkml:trace contextRef="#ctx0" brushRef="#br1" timeOffset="90671.16">9461 4106 0,'0'-21'16,"0"-42"-1,22 42 1,-1 21-16,0-22 0,0 1 0,0 21 16,0 0-16,1-21 0,-1 21 15,21 0-15,-21 0 0,0 0 0,22 0 16,-22 21-16,0 0 0,0 1 15,0-1-15,-21 0 0,0 0 0,0 21 16,0-20-16,-21-1 0,0 0 0,0 0 16,-21 0-16,20 0 0,-20 1 15,21-1-15,-21 0 0,20 0 0,1-21 16,0 21-16,0-21 0,0 0 16,21 21-16,21-21 31,0 0-31,0 0 15,0-21-15,22 21 0</inkml:trace>
  <inkml:trace contextRef="#ctx0" brushRef="#br1" timeOffset="91124.09">10350 4022 0,'-84'21'15,"63"0"1,-1 0-16,1-21 0,0 21 16,0 1-16,0-1 0,0 21 0,-1-21 15,1 0-15,21 1 0,-21 20 16,0-21-16,21 0 0,-21 0 0,21 1 16,0-1-16,0 0 0,0 0 0,0 0 15,21 0-15,0-21 16,0 0-16,0 22 0,1-22 0,-1 0 15,21 0-15,-21 0 0,64 0 16,-64-22-16,21 22 0,-20-21 0,20 0 16,-21 0-16,21 21 0,1-42 15,-22-1-15,-21 22 16,0 0-16,21-21 0,-21 20 0,0-20 16,0 21-16,0-21 0,0-1 0,-21 22 15,0 0-15,0 0 0,-1 0 16,-20 21-16,21 0 0,0 0 0,0 0 15,-43 0-15,43 21 16,0 0-16,21 0 0,-21 0 0,-1 0 16,22 1-16,0-1 0,0 0 0,0 0 15,0 0-15,22 0 16,-1-21-16,0 0 0,0 0 0,0 0 16,22 0-16</inkml:trace>
  <inkml:trace contextRef="#ctx0" brushRef="#br1" timeOffset="91403.74">11007 3958 0,'0'-21'16,"0"42"15,0 0-15,0 1-16,0-1 0,0 0 15,0 0-15,-22 21 0,22-20 16,0 20-16,-21-21 0,21 21 0,0-20 16,0 20-16,-21-21 0,21 0 0,0 0 15,-21 1-15,21-1 0,0 0 16,0 0-16,0 0 0,21-21 47</inkml:trace>
  <inkml:trace contextRef="#ctx0" brushRef="#br1" timeOffset="91707.06">10816 4487 0,'0'0'0,"-21"0"0,21 22 0,0-1 15,0 0 1,21-21 0,0 0-16,0 0 0,1 0 15,-1 0-15,0 0 0,0 0 16,0 0-16,0-21 0,1 21 16,-1-21-16,0 21 0,0 0 15,-21-22-15,21 22 0,0 0 16,-21-21-16,22 21 0,-22-21 15,21 21-15,-21-21 0,0 0 16,0 0-16,21 21 16,-21-22-16,0 1 0</inkml:trace>
  <inkml:trace contextRef="#ctx0" brushRef="#br1" timeOffset="91953.71">10795 3958 0,'0'0'0,"-21"0"16,21-21-1,21 21 1,0 0-16,0 0 16,0 0-16,1-21 0,-1 21 15,0 0-15,0 0 0,0 0 0,0-21 16,1 21-16,-1 0 0,0 0 15,0 0-15,0 0 0,-21-21 0,0-1 32</inkml:trace>
  <inkml:trace contextRef="#ctx0" brushRef="#br1" timeOffset="93119.95">6562 3260 0,'0'0'0,"-22"21"0,1-21 15,0 0-15,0 21 0,42-21 47,0-21-47,0 21 0,22-21 16,-1 0-16,0-1 0,22 1 0,-22 0 15,22 0-15,-1-21 0,1 20 0,-1 1 16,22-21-16,-22 21 0,22-22 16,0 1-16,-1 0 0,22-22 0,0 22 15,0-22-15,-21 1 0,20-1 16,65-41-16,-86 62 0,-20-20 16,-1 20-16,-20 22 15,-1-21-15,0 21 0,43-43 16,-64 64-16,22-21 0,-22 0 0,0 21 15,0 0-15,-21-21 0,21 21 16,-42 0 15,0 0-15,0 0-16,0 0 16,-1 0-16,1 21 0,0-21 0,0 0 15,0 21-15,0-21 0,-1 21 0,1-21 16,0 0-16,0 21 0,0-21 15,0 0-15,-1 0 0,1 22 16,0-22-16,0 0 16,0 0-1,42 0 32,0 0-47,0 0 16,0 0-16,1-22 0,-1 22 0,0 0 15,0-21-15,0 21 0,0 0 16,1 0-16,-1-21 0,0 21 0,0 0 16,0 0-1,-21 21 17,0 0-32,0 1 15,0-1-15,0 0 0,0 0 16,0 0-16,0 0 0,0 1 0,0-1 15,-21 0-15,21 0 0,0 0 16,0 0-16,0 1 0,-21-1 16,21 0-1,0-42 17</inkml:trace>
  <inkml:trace contextRef="#ctx0" brushRef="#br1" timeOffset="94047.28">13208 3514 0,'0'-21'32,"0"-1"-17,-21 1 1,0 21-16,21-21 0,-22 21 0,1-21 16,0 0-16,0 0 0,0-1 15,0 1-15,-22 0 0,22 0 16,0 0-16,0-22 0,-22 22 0,22 0 15,-21-21-15,0 21 0,-1-22 16,-41-20-16,20 42 0,22-22 16,-22 22-16,1-21 0,-1 21 15,1-22-15,-1 22 0,22 0 0,-22 0 16,22-22-16,0 22 0,-1 0 16,22 0-16,-42-21 15,42 20-15,-22 22 0,43-21 0,-21 0 16,0 21-16,21-21 0,-21 21 15,21-21-15,0 0 0,-21 21 16,21-22-16,0 44 94,21-22-94,0 0 15,0 0-15</inkml:trace>
  <inkml:trace contextRef="#ctx0" brushRef="#br1" timeOffset="94567.63">12340 2371 0,'0'0'0,"21"0"0,-42 0 47,0 0-47,0 0 0,0 0 16,-1 0-16,1 0 0,-21 0 0,21 0 16,-22 0-16,22 0 0,-21 0 15,0 21-15,-1-21 0,1 21 0,0-21 16,20 0-16,-20 0 15,0 0-15,21 0 0,-1 0 0,1 21 16,0-21-16,0 0 16,0 0-1,21 21 32,0 1-47,21-22 0,-21 21 16,21 0-16,0 0 0,-21 0 0,21 0 15,1 1-15,-1-1 0,0 0 16,-21 0-16,21 0 0,0 22 16,0-22-16,1 0 0,-1 0 15,0 0-15,-21 0 0,0 1 0,21-1 16,-21 0-16,21-21 0,-21 21 0,0 0 16,21-21-1</inkml:trace>
  <inkml:trace contextRef="#ctx0" brushRef="#br1" timeOffset="105055.93">8488 3895 0,'0'0'0,"-21"0"0,-1 0 0,1 0 16,0 0-1,0 0-15,0 0 16,0 0-16,-1 0 16,44 0 46,-1 0-46,0 0-16,0 0 0,0 0 15,0 0-15,1 0 0,41 0 16,-21 0-16,1 0 0,20 0 16,-20 0-16,20 0 0,1 0 0,-22 0 15,43 0-15,-22 0 0,1 0 16,-1 0-16,1 0 0,-1-21 15,85 21-15,-84 0 0,20 0 16,1 0-16,0-22 0,-1 22 16,22 0-16,-21 0 0,21 0 0,-22-21 15,1 21-15,21 0 0,-21 0 16,-1 0-16,1 0 0,0 0 0,-1-21 16,-20 21-16,20 0 0,1 0 15,-21 0-15,-1 0 0,1-21 0,-1 21 16,-21 0-16,1 0 0,-1 0 15,0 0-15,22-21 16,-43 21-16,21 0 0,-20 0 0,-1 0 16,0 0-1,-42 0 48,0 0-63,-1 0 15,1 0-15,0 0 0,0 0 16</inkml:trace>
  <inkml:trace contextRef="#ctx0" brushRef="#br1" timeOffset="105760.14">8742 4826 0,'0'0'0,"0"21"16,21-21-16,21 0 15,-21 0-15,1 0 16,20 0-16,-21 0 0,21 0 0,22 0 16,-22 0-16,1 0 0,-1 0 0,21 0 15,-20 0-15,20 0 0,43 0 16,-42-21-16,-1 21 0,22 0 15,-22 0-15,22 0 0,0 0 16,20-21-16,-20 21 0,21 0 0,0 0 16,-22 0-16,1-21 0,21 21 15,63 0-15,-84-21 0,0 21 16,63-22-16,-85 22 16,1 0-16,-1 0 0,-20 0 0,-1-21 15,0 21-15,-21 0 0,22 0 16,-22 0-16,0 0 0,0 0 15,0 0-15</inkml:trace>
  <inkml:trace contextRef="#ctx0" brushRef="#br1" timeOffset="119583.97">6583 3006 0,'0'-21'16,"0"-1"15,21 22-31,-21-21 16,21 21-1,-21 21 32,0 1-31,0-1-16,0 0 0,0 0 16,0 0-16,0 0 15,0 1-15,0 20 0,0-21 0,0 0 0,0 22 16,0-22-16,0 0 0,0 21 15,0-21-15,-21 1 0,21-1 16,-21-21-16,21 21 0,-21 0 0,21 0 16,-22-21-1,22-21 17,0 0-17,0 0 1,0 0-16,22 21 15,-1-22 1,0 22-16,0 0 0,0-21 16,22 21-16,-22 0 0,21 0 15,0 0-15,-20-21 0,20 21 16,0 0-16,1 0 0,-1 0 16,0 0-16,-21 0 0,22 0 0,-22 0 15,21 0-15,-21 21 0,1-21 0,-1 0 16,0 0-1,0 0-15,-21-21 32,0 0-32</inkml:trace>
  <inkml:trace contextRef="#ctx0" brushRef="#br1" timeOffset="120905">7895 2096 0,'21'0'15,"-21"21"-15,21-21 0,1 0 16,-1 0 0,-21 21-16,21-21 0,0 0 15,0 0 1,0 0-16,1 0 0,-1 21 15,0-21-15,21 0 0,-21 0 16,1 0-16,-1 0 0,0 0 16,21 0-16,-21 0 0,1 0 0,-1 0 15,21 0-15,-21 0 0,0 0 16,1 0-16,20 0 0,-21 0 0,0-21 16,0 21-16,1 0 0,-1 0 15,0 0-15,0-21 0,0 21 16,0 0-16,1 0 15,-1 0 1,-21-21-16,-21 21 63,21 21-63,-22-21 0,22 21 15,-21 0-15,21 0 0,-21 0 16,0 1-16,0-1 15,21 0-15,-21 21 0,-1-21 0,1 1 16,0 20-16,21-21 16,-21 21-16,0-20 0,21-1 0,-21 21 15,21-21-15,-22 0 0,1 1 16,21-1-16,0 0 0,-21 0 16,21 0-16,-21-21 15,21-21 32,0 0-47,0 0 16,0 0-16,0-1 0,21 1 0,-21 0 15,21 0-15,-21 0 0,0-22 16,21 22-16,1 0 0,-1 0 0,-21 0 16,0 0-16,21-1 0,-21 1 15,21 0-15,-21 0 0,21 21 16,-21-21-16,0 0 0,0-1 15,21 22 1,-21-21-16,0 0 16,0 0-1,0 0 17,-21 21-1,0 0-16,0 0 1,0 0-16,0 0 16,-1 0-1,1 0-15,0 0 0,0 0 32,0 0-32,0 0 15,-1 0 1</inkml:trace>
  <inkml:trace contextRef="#ctx0" brushRef="#br1" timeOffset="121904.18">6689 2942 0,'0'0'0,"21"-21"0,0 21 16,-21-21-16,21 21 15,-21-21-15,21 21 0,-21 21 63,0 0-48,-21 0-15,21 0 0,0 1 0,-21-22 16,0 21-16,0 0 0,21 21 16,-22-21-16,1 1 0,21-1 0,-21 21 15,0-21-15,0 0 0,0 22 16,-1-22-16,22 0 0,-21 0 0,0 0 15,21 1-15,0-1 16,-21-21-16,42-21 94,0 21-94,0 0 15,1 0-15,-1 0 0,21 0 16,0 0-16,1-22 0,-1 22 0,0 0 16,22 0-16,-22 0 0,1 0 15,20 0-15,-21 0 0,1 0 0,-1-21 16,-21 21-16,22 0 0,-22 0 16,0 0-16,0 0 0,0 0 0,0 0 15,1 0 16,-22-21 63,-22 21-94,1 0 16</inkml:trace>
  <inkml:trace contextRef="#ctx0" brushRef="#br1" timeOffset="126627.6">6689 3641 0,'-22'0'31,"1"0"-31,-21 0 15,21 0-15,0 0 0,-22 0 0,1 21 16,0-21-16,-1 0 0,1 21 16,-22-21-16,22 0 0,-21 21 15,-1-21-15,1 0 0,-1 21 16,1-21-16,-1 0 0,22 22 0,-22-22 16,22 0-16,0 0 0,-1 21 0,22-21 15,-21 0-15,21 0 0,-1 0 16,1 0-16,0 0 0,0 0 31,42 0 0,0 0-31,0 0 0,1 0 16,-1 0-16,0 0 0,21 0 16,1 0-16,-22-21 0,21 21 0</inkml:trace>
  <inkml:trace contextRef="#ctx0" brushRef="#br1" timeOffset="127015.59">6837 3662 0,'-21'0'15,"-1"0"-15,1 0 16,0 0-16,-21 0 0,-1 0 16,1 21-16,0-21 0,-22 0 0,22 21 15,-22-21-15,22 21 0,-21 1 0,-1-22 16,1 21-16,-1-21 0,-21 21 16,22-21-16,-1 21 0,-20-21 0,20 0 15,22 21-15,-22-21 0,22 0 16,0 21-16,-1-21 0,22 0 0,0 0 15,0 0-15,0 0 0,0 0 0,-1 0 16,44-21 47,-1 21-63,0-21 15,0 21-15</inkml:trace>
  <inkml:trace contextRef="#ctx0" brushRef="#br1" timeOffset="127508.15">5821 3514 0,'21'0'16,"-42"0"-16,63 0 15,-63 0 17,0 21-32,0 0 0,-1 0 15,-20 0-15,21-21 0,-21 22 16,20 20-16,-20-21 0,0 0 0,21 0 16,-22 1-16,1-1 0,21 0 0,-22 0 15,22 0-15,0-21 0,-21 21 16,21-21-16,21 22 15,21-22 32,0 0-31,0 0-16,0 0 16,0 21-16,1-21 0,-1 21 15,0 0-15,0 0 0,0 0 0,0 1 16,1-1-16,-1 0 0,21 0 15,-21 0-15,0 0 0,1 1 0,-1-1 16,0 0-16,0-21 0,0 21 16,0-21-16,1 0 0,-1 21 15,0-21-15,0 21 0,0-21 16,0 0 0,1-21-16,-22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3:08:04.1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825 677 0,'-21'0'78,"21"-21"-62,0 0-1,0 0-15,21 21 16,1-21-16,-1 21 15,0 0-15,0 0 0,0 0 16,0 0-16,1 0 16,-1 0-16,0 0 0,0 21 0,-21 0 15,0 0-15,21 0 0,-21 1 16,0-1-16,0 21 0,0-21 16,-21 22-16,0-1 0,0-21 15,-22 21-15,22-20 0,-21 20 0,21-21 16,0 0-16,-22 0 0,22 1 15,0-22-15,21 21 0,-21-21 16,0 0-16,21-21 31,0-1-15,0 1-16,21 0 0,0 21 16,0-21-16,0 21 0,0 0 15,1 0-15,-1-21 0,0 21 16,0 0-16,0 0 0,0 0 0,1 0 15,20 21-15,-21-21 0,0 21 16,0 0-16,1 0 0,-22 1 16,21-1-16,-21 0 0,21 0 15,-21 0-15,0 22 0,0-22 16,0 0-16,0 0 0,-21 0 0,0 0 16,-1 22-16,1-22 0,0-21 15,0 21-15,0 0 0,-22 0 0,22-21 16,-21 0-16,21 22 0,-22-22 15,22 0-15,-21 0 0,21 0 16,-22 0-16,22 0 0,-21-22 0,0 1 16,20 21-16,-20-21 0,21 0 15,0 21-15,0-21 0,-1 0 16,1 21-16,0-22 0,0 22 0,21-21 31,21 21 16,0-21-47,0 21 0,22 0 0</inkml:trace>
  <inkml:trace contextRef="#ctx0" brushRef="#br0" timeOffset="367.07">1524 1037 0,'0'21'32,"0"-42"14,21 0-46,-42 42 63,0-21-47,21 21-16,0 1 15,21-44 32</inkml:trace>
  <inkml:trace contextRef="#ctx0" brushRef="#br0" timeOffset="951.73">2709 402 0,'0'0'0,"0"-21"32,0 0-32,0 42 15,0 0 1,0 22-16,0-22 0,0 21 16,0 0-16,0 1 0,0 20 0,-21 1 15,0-1-15,0 1 0,21-1 16,-21 22-16,-1-22 0,1 1 0,21-1 15,-21-20-15,21 20 0,0-20 16,0 20-16,-21-21 0,21 1 0,0-1 16,-21-21-16,21 22 0,0-22 15,0 0-15,0 0 16,0-42 0,-21 0-1,21 0-15,0-1 0,0 1 0</inkml:trace>
  <inkml:trace contextRef="#ctx0" brushRef="#br0" timeOffset="1317.52">2455 720 0,'0'0'0,"-42"-21"0,-64-64 31,106 64-31,0 0 0,0-1 16,0 1-16,21 0 0,22 0 0,-1 0 15,0 21-15,22-21 0,-1-1 16,1 1-16,-1 0 0,22 21 16,-22 0-16,1 0 0,-1 21 15,1 0-15,-22 1 0,1 20 0,-1-21 16,-42 21-16,0 1 0,0-1 16,0 22-16,-42-22 0,20 0 15,-20 22-15,0-22 0,-22 0 0,22 1 16,-22-1-16,22 0 0,-21-20 15,20-1-15,22 0 0,-21 0 0,21 0 16,-1-21-16,1 0 0,21-21 31,21 0-15,1 0-16,20-22 16,-21 22-16,21 0 0,1-21 15</inkml:trace>
  <inkml:trace contextRef="#ctx0" brushRef="#br0" timeOffset="1609.36">3577 423 0,'0'0'0,"0"-21"16,0 42-1,0 1 1,0-1-16,0 0 0,-21 21 15,0 1-15,0-1 0,-1 0 0,1 1 16,0 20-16,0 1 0,0-22 16,0 21-16,-1 1 0,1-22 0,0 22 15,0-22-15,21 0 0,0 1 16,-21-1-16,21-21 0,0 0 16,0 1-16,0-1 0,0 0 0,0 0 15,21-21 1,0 0-16,0 0 0,0-21 15,1 21-15,-1-21 0,21 0 0</inkml:trace>
  <inkml:trace contextRef="#ctx0" brushRef="#br0" timeOffset="2200.02">4233 953 0,'0'0'0,"0"-22"0,21 1 16,-21 0-16,0 0 0,0 0 0,0 0 16,0-1-16,0 1 15,0 0-15,-21 0 0,0 21 16,0 0 0,0 0-16,0 0 0,-1 0 0,-20 21 15,21 0-15,0 0 0,-22 22 16,22-22-16,-21 21 0,21-21 0,-22 22 15,22-1-15,0 0 0,0-20 16,0 20-16,-22 21 0,43-41 16,0-1-16,0 0 15,0 0-15,0 0 0,0 0 16,22-21-16,-1 0 0,0 0 16,0 0-16,0 0 0,22 0 0,-1 0 15,-21-21-15,21 0 0,1 0 16,-22 0-16,21 0 0,-21-1 0,1-20 15,-1 21-15,0-21 0,0 20 16,-21-20-16,0 0 0,21 21 0,-21-22 16,0 22-16,0 0 0,0 0 15,0 0 1,0 42 0,0 0-16,0 21 15,0-21-15,0 22 0,0-22 0,-21 21 16,21-21-16,0 22 0,0-1 15,-21-21-15,21 22 0,0-22 16,0 0-16,0 21 0,0-21 16,0 1-16,0-1 0,21-21 15,0 0-15,0 0 0,1 0 16,-1 0-16,21 0 0,-21 0 0,22 0 16,-1-21-16,0-1 0,-21 1 15,22-21-15,-1 0 0</inkml:trace>
  <inkml:trace contextRef="#ctx0" brushRef="#br0" timeOffset="2492.85">4953 572 0,'0'0'15,"0"-22"-15,0 1 0,0 0 16,0 42 15,-21 0-15,21 1-16,-21-1 0,21 0 0,-22 21 15,22 1-15,0-1 0,-21 0 16,0 1-16,0-1 0,21 21 0,-21-20 16,0-1-16,-1 22 0,22-22 15,-21 0-15,0-21 0,21 22 16,-21-22-16,21 21 0,0-21 16,0 1-16,0-1 0,0 0 15,21-21 1,0 0-16,0 0 0,1 0 0,-1 0 15,0-21-15,0 0 0,0-1 0,0 1 16</inkml:trace>
  <inkml:trace contextRef="#ctx0" brushRef="#br0" timeOffset="2723.72">4614 826 0,'0'0'0,"-21"0"16,21 21-16,21-21 16,0 0-16,1 0 15,-1 0-15,0 0 0,0 0 16,0 0-16,22 0 0,-22 0 0,0 0 16,0 0-16,0 0 0,0 0 15,1 0-15,-1 0 0,0 0 16,0 0-1</inkml:trace>
  <inkml:trace contextRef="#ctx0" brushRef="#br0" timeOffset="3944.49">5313 1080 0,'0'0'0,"0"21"0,-21-21 16,42 0 0,0 0-1,0-21-15,0-1 0,22 1 16,-22 0-16,21 0 0,0-21 16,1 20-16,84-105 15,-85 106-15,-21-21 0,0 0 16,1 20-16,-1-20 0,-21 21 15,0-21-15,0 20 0,0 1 0,0 0 16,0 0-16,0 0 0,-21 0 16,-1 21-16,1 0 0,0 0 15,0 0-15,0 0 16,0 0-16,-1 21 0,1 0 0,0 0 16,0 0-16,21 0 0,0 22 15,-21-22-15,21 21 0,-21 1 16,21-1-16,0 0 0,0 22 15,-22-22-15,22 64 0,-21-43 16,21 1-16,0-1 0,0-20 16,0 20-16,0 1 0,-21-22 0,21 22 15,-21-1-15,21 1 0,-21 20 16,21-20-16,-21-1 0,-22 85 16,22-84-16,0-1 0,0 1 15,0-1-15,-1 1 0,1-1 0,0-20 16,0 20-16,0-20 0,21 62 15,-21-62-15,21-1 0,0-21 16,0 22-16,0-22 0,0 0 0,21 0 16,-21 0-16,21-21 0,0 0 15,0 0-15,0 0 0,1 0 16,-1 0-16,21 0 0,-21 0 0,22-21 16,-1-21-16,0 21 0,1-22 15,-1 1-15,21 0 0,-20-1 0,20-20 16,-20 20-16,-1-20 0,21 21 0,-41-22 15,41-63-15,-42 85 16,-21-22-16,0 1 0,0-1 0,-21 1 16,0-1-16,0 1 15,-22 20-15,1 1 0,-21-21 0,20 20 16,22 22-16,-21 0 0,21 0 16,-1 0-16,1 21 0,0-22 15,0 22-15,0 0 0,21-21 16,21 21 15,0-21-31,0 0 16,0 21-16,22-21 0,-1 21 0,-21-21 15,22-1-15,-1-20 0,0 21 16,1 0-16,-1-22 0,0 1 0,-21 21 16,1-21-16,20-1 0,-21 22 15,0-21-15,-21 21 0,0-1 0,21 1 16,-21 0-16,0 0 0,0 0 15,0 0 1,-21 42 0,0 0-1,21 0-15,-21 21 0,0-20 16,0-1-16,-1 21 0,22-21 0,-21 22 16,21-1-16,-21-21 0,21 0 15,0 22-15,0-22 0,0 21 16,0-21-16,21 0 0,0 1 15,1-22-15,-1 0 0,21 0 0,-21 0 16,0 0-16,22 0 0,-22-22 16,21 22-16,-21-21 0,22 0 15,-22 0-15,0-21 0,0 20 16,-21-20-16,0 21 0,0-21 0,0-1 16,0 1-16,0 0 0,0-1 15,0 22-15,-21-21 0,0 21 0,0-1 16,0 22-16,-1-21 0,1 21 15,0 0-15,0 0 0,0 0 0,0 0 16,-1 0-16,1 21 0,21 1 16,-21-22-16,0 21 0,21 0 0,-21 0 15,21 0-15,0 0 0,0 1 16,0-1-16,0 0 0,0 0 16,21-21-16,0 0 0,0 21 15,0-21-15</inkml:trace>
  <inkml:trace contextRef="#ctx0" brushRef="#br0" timeOffset="4372.07">6689 931 0,'0'0'0,"-22"-21"0,22 0 0,0 0 16,-21 0-16,21 0 0,0-1 15,0 1-15,0 0 16,21 21-16,1 0 16,-1 0-16,21 0 0,-21 0 15,22 0-15,-1 0 0,-21 0 0,21 21 16,1-21-16,-22 21 0,0 1 16,21 20-16,-42-21 0,22 0 0,-22 22 15,21-22-15,-21 21 0,0-21 16,0 22-16,0-22 0,-21 0 0,-1 0 15,22 0-15,-21 0 0,0-21 16,0 22-16,21-1 0,-21-21 16,21-21 15,0-1-31,0 1 0,0 0 16,0 0-16,0 0 0,21 0 15,0-1-15,-21-20 0,21 21 0,0 0 16,1-22-16,-1 22 0,0 0 15,21 0-15,-21 0 0,1 21 0,20-21 16,-21 21-16</inkml:trace>
  <inkml:trace contextRef="#ctx0" brushRef="#br0" timeOffset="5091.81">7578 762 0,'0'0'0,"-22"0"47,22 21-47,-21 0 0,0-21 16,21 22-16,0 20 0,0-21 15,-21 0-15,21 0 0,0 22 0,-21-22 16,21 0-16,0 21 0,0-20 16,0 20-16,-21-21 0,21 0 15,0 0-15,0 1 0,0-1 0,0 0 16,0-42 31,0 0-47,0-1 0,0 1 15,0 0-15,0-21 0,0-1 16,21 1-16,0 0 0,0-1 16,0 1-16,0 21 0,1-21 0,-1-1 15,21 22-15,-21 0 0,0 0 0,22 21 16,-22-21-16,21 21 0,1 0 15,-22 0-15,21 0 0,-21 0 0,0 21 16,1-21-16,20 21 0,-21 0 16,-21 21-16,21-20 0,-21-1 0,21 21 15,-21-21-15,0 22 0,0-22 16,0 21-16,0-21 0,0 0 16,0 1-16,0 20 0,0-21 15,0 0-15,0 0 0,-21-21 16,0 22-16,0-44 31,21 1-31,0 0 0,0 0 16,0 0-16,0 0 0,0-22 15,21 1-15,-21 21 0,21-22 0,0 1 16,22 0-16,-22 21 0,0-22 16,21 22-16,1 0 0,-22-21 15,21 42-15,1-22 0,-1 1 0,0 21 16,1 0-16,-1 0 0,43 0 15,-64 21-15,21 1 0,-21-1 16,0 21-16,-21-21 0,0 22 16,0-1-16,0-21 0,0 21 0,0 1 15,-21-22-15,0 21 0,0-21 16,0 1-16,0-1 0,21 0 0,0 0 16,-22 0-16,22 0 15,-21-21-15,21-21 16</inkml:trace>
  <inkml:trace contextRef="#ctx0" brushRef="#br0" timeOffset="7268">10583 656 0,'0'21'16,"0"1"-16,-21-1 0,21 0 16,0 0-16,0 0 0,0 0 0,0 1 15,0-1-15,21-21 16,0 0-16,1 0 15,-1 0-15,21 0 0,0-21 16,1-1-16,-1 1 0,22 0 0,-22 0 16,21-21-16,-20 20 0,-1 1 15,-21-21-15,22 21 0,-22 0 16,0-22-16,0 22 0,-21 0 16,0 0-16,0 0 0,0-1 0,0 1 15,-21 21 1,0 0-16,0 21 0,-1-21 15,1 22-15,0-1 0,0 21 16,0-21-16,0 22 0,-1-22 0,22 21 16,-21 22-16,0-22 0,0 0 15,21 22-15,-21-1 0,0-20 0,-1 20 16,22 1-16,0-22 0,-21 0 16,0 22-16,0-22 0,21-21 0,0 22 15,0-22-15,-21 21 0,21-21 0,-21 0 16,21 1-16,-22-22 31,1 0-31,0 0 0,0-22 16,0 1-16,0 0 0,-1 0 15,1-21-15,21 20 0,-21-20 16,0 0-16,0 21 0,0-22 16,-1 22-16,1 0 0,0 0 0,21 0 15,0-1-15,-21 22 0,0 0 16,21 22-16,0-1 15,0 0-15,0 0 0,0 21 0,0-20 16,0 20-16,0-21 0,0 0 0,0 22 16,21-22-16,0 0 0,-21 0 15,21 0-15,0 0 0,1 1 16,20-22-16,-21 21 0,21-21 16,-20 0-16,20 0 0,21 0 0,-20 0 15,-1 0-15,22-21 0,-22 21 16,21-22-16,-20 1 0,-1 0 0,0-21 15,1 21-15,-1-1 0,-21-20 0,22 0 16,-22 21-16,0-22 0,0 22 16,-21 0-16,0 0 15,0 0-15,0 42 16,0 0 0,-21-21-16,0 21 0,0 21 15,21-20-15,-22-1 0,1 21 0,0-21 16,21 0-16,0 22 0,0-22 15,-21 0-15,21 0 0,0 0 0,-21 1 16,21-1-16,0 0 0,0 0 31,0-42-15,21 0-16,0 0 16,0-1-16,0 1 0,1 0 0,-1-21 15,21 21-15,-21-22 0,0 22 16,1 0-16,-1 0 0,0 0 15,0-1-15,0 1 0,0 21 0,1 0 16,-1 0-16,-21 21 16,0 1-16,0-1 0,21 0 15,-21 0-15,0 21 0,0-20 16,0-1-16,21 0 0,-21 0 0,21 0 16,-21 0-16,21 1 0,1-1 15,20 0-15,-21 0 0,21-21 0,1 0 16,-1 0-16,0 0 0,22 0 0,-22 0 15,22 0-15,-22 0 0,22-21 16,-1 0-16,1 21 0,-22-21 0,21-1 16,-20-20-16,-1 21 0,0 0 15,1-22-15,-22 22 0,0-21 16,0 0-16,0-1 0,1 22 0,-22-21 16,0-1-16,0 22 0,0 0 15,0 0-15,-22 0 0,1 0 0,0 21 16,0 0-16,0 0 0,0 0 15,-1 0-15,-20 0 0,21 21 0,-21 0 16,-1 0-16,22 0 0,-21 22 16,-1-1-16,-20 21 15,21-20-15,20-22 0,1 21 0,0-21 16,21 22-16,0-22 0,0 0 16,0 0-16,0 0 0,21 1 0,0-22 15,1 0-15,-1 21 0,42-21 16,-42 0-16,22 0 0,-1-21 15,-21-1-15,22 1 0,-1 0 16,-21 0-16,21 0 0,-20-22 0,-1 1 16,0 0-16,0-1 0,0-20 15,0-1-15,1 1 0,-1-1 0,-21 22 16,0-21-16,0-1 0,0 22 16,0-1-16,0 22 0,0-21 0,0 21 15,0 0-15,0-1 0,0 1 0,0 42 31,0 1-15,-21-1-16,21 21 0,0 0 16,-22 1-16,22 20 0,-21-20 0,21 20 15,0 1-15,0-1 0,-21-21 16,21 22-16,0-22 0,-21 1 0,21-1 16,0-21-16,0 21 0,0-20 15,0-1-15,0 0 0,0 0 16,21-21-16,0 0 0,0 0 0,1 0 15,-1 0-15,0 0 16,0 0-16,0 0 0,0-21 0,1 0 16,-1 0-16,0 21 15</inkml:trace>
  <inkml:trace contextRef="#ctx0" brushRef="#br0" timeOffset="7681.7">13060 1185 0,'0'0'0,"0"43"31,21-43-15,0 0-16,0 0 0,22 0 15,-22-21-15,0-1 0,0 22 16,0-21-16,22 0 0,-22 0 0,0 21 15,0-21-15,0 0 0,0-1 16,1 1-16,-1 0 0,-21 0 0,0 0 16,0 0-1,-21 21-15,-1 0 16,1 21-16,0 0 0,0-21 16,-21 21-16,20 0 0,1 0 0,-21 22 15,0-1-15,20-21 16,1 22-16,21-22 0,0 0 0,0 0 15,-21 0-15,21 0 0,0 1 16,0-1-16,21-21 16,0 0-16,1 0 0,-1 0 0,0 0 15,21 0-15,1 0 0,20 0 16,-21 0-16,1-21 0,20-1 16,-20 1-16,20 0 0</inkml:trace>
  <inkml:trace contextRef="#ctx0" brushRef="#br0" timeOffset="8057.7">14055 889 0,'0'0'0,"21"0"0,-21-21 16,0 0-16,0 0 15,0 42 17,-21-21-32,21 21 0,0 0 15,-22 21-15,22-20 0,0 20 0,0 0 16,-21 1-16,0-1 0,0 0 15,21 22-15,-21-22 0,0 22 0,-1-1 16,1 1-16,0-1 0,-21 1 16,21 20-16,-1-20 0,1 20 0,0-20 15,-21 21-15,21-22 0,-1 1 0,1 20 16,0-20-16,0-1 0,0 22 16,0-22-16,-1 1 0,1 21 15,21-22-15,-21-21 0,0 22 0,0-22 16,21 22-16,-21-22 0,-1 0 0,22-20 15,0 20-15,-21-21 0,21 0 16,-21-21-16,42-21 16,0 0-16,1 0 15,-1-22-15,0 1 0,21-21 16,-21-1-16,22 1 0,-22-1 0,21-21 16,1 1-16</inkml:trace>
  <inkml:trace contextRef="#ctx0" brushRef="#br0" timeOffset="8400.08">13885 868 0,'0'0'0,"0"-21"0,0 0 16,0-1-16,0 1 0,21 0 15,1 0-15,-1 21 0,0-21 16,21 21-16,1 0 0,-1 0 0,0 0 15,-21 0-15,22 0 0,-1 0 16,0 0-16,-20 21 0,41 42 16,-63-41-16,0 20 0,0 0 15,0 1-15,-21-22 0,0 21 16,-43 22-16,22-22 0,21-21 16,-22 0-16,1 0 0,21-21 15,-21 22-15,20-22 0,1 0 0,0 0 16,0 0-1,21-22 1,21 22-16,0-21 0,0 0 16,1 21-16,20-21 0,-21 0 15,0 21-15</inkml:trace>
  <inkml:trace contextRef="#ctx0" brushRef="#br0" timeOffset="9196.12">14436 995 0,'21'0'15,"0"0"-15,0 0 0,0 0 16,0 0-16,1 0 0,-1 0 16,0-21-16,0 0 0,0-1 0,22 1 15,-22 0-15,0 0 0,0 21 16,0-21-16,-21 0 0,0-1 15,-21 22 17,0 0-32,0 0 0,-22 0 0,22 22 15,0-1-15,0 0 16,0 21-16,-22-21 0,43 1 0,-21 20 16,21-21-16,-21 0 0,21 43 15,0-43-15,0 0 0,0 0 0,21 0 16,0 1-16,1-22 0,-1 0 15,0 21-15,0-21 0,21 0 0,-20 0 16,20 0-16,-21 0 0,43-21 16,-22-1-16,0 1 0,1 0 15,20 0-15,-21 0 0,1-22 0,-1 22 16,0-21-16,-20 0 0,-1 20 16,0-20-16,0 21 0,-21 0 0,21 0 15,-21-1 1,0 44-1,-21-1-15,0 0 16,0 0-16,21 21 0,0-20 0,-21-1 16,21 21-16,-22-21 15,22 0-15,-21 22 0,21-22 0,0 0 0,0 0 16,-21 0-16,21 1 16,-21-22-16,21 21 0,0-42 46,0-1-46,0-20 16,0 21-16,0 0 0,21-22 16,0 1-16,0 0 0,22 21 0,-22-22 15,21 1-15,1 21 0,-1 0 16,0-1-16,1 1 0,20 0 0,-21 21 16,1 0-16,-1 0 0,0 0 0,1 21 15,-1 0-15,0 1 0,-20-1 16,-1 21-16,0-21 0,-21 22 0,0-22 15,0 0-15,0 21 16,0-21-16,0 1 0,0-1 0,-21 0 16,0 0-16,-1 0 0,1 0 15,0-21-15,0 0 16,42 0 15,0-21-31</inkml:trace>
  <inkml:trace contextRef="#ctx0" brushRef="#br0" timeOffset="10676.28">16595 826 0,'0'0'0,"-22"-64"15,1 64-15,0-21 16,0 21-16,-21 0 0,20 0 15,-20 0-15,0 0 0,-1 21 0,1 0 16,21 0-16,-21 1 0,-1-1 0,1 0 16,0 21-16,-1-21 0,22 22 15,0-22-15,0 21 0,0 1 0,21-22 16,0 0-16,0 21 16,0-21-16,0 1 0,21-1 0,0-21 15,0 21-15,0-21 0,22 0 16,-22 0-16,21 0 0,0 0 0,1 0 15,-1 0-15,-21-21 0,22 0 0,-1-1 16,0 1-16,1-21 0,-22 0 16,21-1-16,-21 1 0,0 0 0,1-22 15,-1 1-15,0 20 0,21-63 16,-42 43-16,21 21 0,-21-1 16,0 1-16,0 21 0,0 0 15,0-22-15,0 22 16,0 42-1,0 0-15,-21 1 0,0 20 16,0 0-16,0 1 16,21-1-16,-21 0 0,-1 1 0,22 20 15,0-21-15,0 22 0,-21-22 16,21 1-16,0-1 0,0 0 0,0 1 16,0-1-16,0-21 0,0 21 15,21-20-15,-21-1 0,43 0 16,-1-21-16,-21 21 0,0-21 0,22 0 15,-1 0-15,0 0 0,1-21 16,-1 0-16,0 0 0,1-1 0,-1 1 16,0 0-16,1-21 15,-22 21-15,21-22 0,-21 22 0,1 0 16,-22-21-16,0 20 0,0 1 16,0 0-16,-22 21 15,1 0-15,0 0 0,0 0 16,0 21-16,-22 0 0,22-21 0,0 43 15,21-22-15,-21 0 0,21 0 16,-21 0-16,21 22 0,0-22 0,0 0 16,0 0-16,0 0 0,0 1 15,21-1-15,0-21 0,21 0 16,-20 0-16,20 0 0,0 0 16,1 0-16,-1 0 0,0 0 0,1 0 15,20-21-15,-21-1 0,1 1 16,-1-21-16,0 21 0,-20-22 15,-1 1-15,21 21 0,-21-21 0,-21-1 16,0 22-16,21 0 0,-21 0 16,0 0-16,0 42 31,-21 0-31,0 0 0,0 0 0,0 22 16,21-22-16,-21 21 0,-1 0 15,1-20-15,0-1 0,21 21 16,-21-21-16,0 0 0,21 1 0,0-1 15,0 0-15,-21 0 0,21 0 16,-22-21 0,22-21-1,22 0 1,-1 0-16,0 0 0,0-22 16,21 22-16,-20-21 0,-1-1 0,21 1 15,0 21-15,-20-21 0,20-1 16,0 1-16,-21 21 0,43-22 15,-22 22-15,-21 21 0,1 0 16,-1 21-16,-21 1 16,21-1-16,-21 0 0,0 0 0,0 21 15,0-20-15,0 20 0,0-21 16,0 21-16,0-20 0,0 20 16,0-21-16,0 0 0,0 0 0,0 1 15,0 20-15,21-42 16,0 21-16,0-21 0,1 21 0,20-21 15,-21 0-15,21 0 0,1 0 0,-1 0 16,-21-21-16,22 0 0,-1 0 16,0 0-16,-21-22 0,22 1 15,-1 0-15,-21-1 0,22-20 0,-22-1 16,21 1-16,-21-1 0,0 22 16,1-22-16,-1 1 0,0-1 15,0 22-15,-21 0 0,0 21 0,0-22 16,21 22-16,-21 0 15,-21 21 1,0 21-16,0 0 0,0 0 16,-1 22-16,1-1 0,-21-21 0,21 22 15,0 20-15,-1-21 0,1 64 16,0-42-16,21-22 0,-21 0 16,21 22-16,0-22 0,0 1 15,0-22-15,0 21 0,21-21 0,0 0 16,0 1-16,1-1 0,-1-21 15,21 0-15,-21 21 0,0-21 16,22 0-16,-22 0 0,21 0 0,-21 0 16,22-21-16,-22 21 0,0-21 15,21-1-15,-20 1 0,-1 0 0,0 0 16,21-21-16,-21 20 0,1-20 16</inkml:trace>
  <inkml:trace contextRef="#ctx0" brushRef="#br0" timeOffset="10947.56">18457 635 0,'-21'0'16,"42"0"-16,-21 0 15,43 0 1,-1 0-16,0 0 0,1 0 0,20 0 15,-21 0-15,22 0 0,-1 0 16,-20 0-16,-1 0 0,22 0 0,-22 0 16,0 0-16,1 0 0,-22 0 0,21 0 15,-21 0-15,0 0 0,1 0 16,-1 0-16,0 0 0,-42 0 31,0 0-31</inkml:trace>
  <inkml:trace contextRef="#ctx0" brushRef="#br0" timeOffset="11915.84">2667 1926 0,'0'0'0,"-106"0"16,85 0 0,0 0-16,21-21 31,21 21-16,21 0-15,-21 0 0,22 0 16,-1 0-16,0 0 0,22 0 16,-1 0-16,-20 0 0,20 0 0,22 0 15,-22 0-15,22 0 0,0 0 16,21 0-16,-1 0 0,22 0 0,0 0 16,0 0-16,22 0 0,-1 0 15,21 0-15,0-21 0,1 21 0,-1 0 16,0 0-16,22 0 0,-1 0 0,-20 0 15,20 0-15,-20 0 0,-1-21 16,21 21-16,-20 0 0,-1 0 16,0-21-16,1 21 0,-1 0 0,-21-22 15,22 1-15,-22 21 0,0 0 16,0-21-16,-21 21 0,0 0 16,0-21-16,-42 21 0,21 0 0,-22 0 15,-20 0-15,-1 0 0,1 0 0,-43-21 16,21 21-16,-21 0 0,1 0 15,-1 0-15,-21 21 32</inkml:trace>
  <inkml:trace contextRef="#ctx0" brushRef="#br0" timeOffset="12790.12">10689 2011 0,'0'0'0,"-21"0"0,0 0 0,0 0 15,-1-21-15,1 21 0,0 0 16,21-21 0,-21 21-16,42 0 62,0 0-62,0 0 0,1 0 0,-1 0 16,21 0-16,0 0 0,1 0 0,-1 0 15,22 0-15,-1 0 0,1 0 0,20 0 16,-20 0-16,20 0 0,1 0 16,0 0-16,-1 0 0,22 0 15,0 21-15,0-21 0,148 0 16,-127 0-16,0 0 0,0 0 0,21 0 15,0 0-15,22 0 0,-22 0 16,21 0-16,-21 0 0,22 0 0,20 0 16,-21 0-16,22 0 0,-1 0 0,-20 0 15,41 0-15,-20 0 0,-1 0 16,22 0-16,-21 21 0,-1-21 0,1 0 16,20 0-16,-20 0 0,-1 0 15,170 0-15,-169 0 0,-22 0 16,0-21-16,1 21 0,-1 0 0,-21 0 15,0 0-15,22 0 16,-43 0-16,21 0 0,-21-21 0,-21 21 16,-1 0-16,-20 0 0,0 0 15,-22 0-15,1 0 0,-22 0 0,0 0 16,-20 0-16,20 0 0,-21 0 0,0 0 16,0 0-16,-21-22 0,22 22 31,-44 0 31,1-21-62,0 21 16,0-21-16</inkml:trace>
  <inkml:trace contextRef="#ctx0" brushRef="#br1" timeOffset="18580.08">614 3175 0,'0'-21'16,"0"0"-16,0 0 0,0-1 16,21 1-1,-21 0-15,0 42 47,0 0-47,-21 22 16,21-1-16,0-21 0,0 43 15,-21-22-15,-1 0 0,22 22 0,-21-22 16,21 1-16,0-1 0,0 0 16,0 1-16,0-22 0,0 21 0,0-21 15,0 0-15,0 1 16,21-22 0,1 0-16,-1-22 0,0 22 15,0-21-15,0-21 0,0 21 16,1 0-16,-1-22 0,0 1 0,0 0 15,0 20-15,-21-20 0,21 0 16,1 21-16,-1-1 0,-21 1 16,21 21-1,0 0-15,-21 21 16,0 1-16,0 20 0,0-21 16,21 0-16,-21 22 0,0-22 15,0 21-15,0-21 0,0 0 0,21 22 16,-21-22-16,0 0 0,0 0 15,22 0-15,-1 1 0,0-22 0,0 21 16,0-21-16,0 0 0,1 0 16,-1 0-16,0 0 0,21-21 0,-21-1 15,22 1-15,-22 0 16,21 0-16,-21-21 0,1-1 0,-1 1 16,0 0-16,-21-43 15,0 21-15,0 22 0,0 0 16,-21-1-16,0 1 0,-1 21 0,1 0 15,0 0-15,0-1 0,0 22 16,0 0-16,-1 0 0,1 0 16,21 22-16,-21-1 15,21 0-15,-21 0 0,21 0 16,0 0-16,0 1 0,21-1 16,0-21-16,0 0 15,1 0-15,-1 0 0,21 0 0</inkml:trace>
  <inkml:trace contextRef="#ctx0" brushRef="#br1" timeOffset="18963.75">1566 3387 0,'21'0'0,"43"21"31,-43-42-31,21 21 0,-20-21 16,-1-1-16,0 1 16,21 0-16,-21 0 0,1 0 0,-1-22 0,0 22 15,0 0-15,-21 0 16,21 0-16,-21 0 0,0-1 0,0 1 16,-21 21-16,0 0 15,0 0-15,0 0 0,-1 21 0,1 1 16,0 20-16,-21-21 0,21 21 15,-22 1-15,22-1 0,0 0 0,0 1 16,0 20-16,21-20 0,0-22 16,0 21-16,0 0 0,0-20 15,0 20-15,21-21 0,0 0 0,21-21 16,-21 21-16,1-21 0,20 0 16,-21 0-16,0 0 0,22 0 15,-22 0-15,0-21 0,21 21 16,-21-21-16,1 0 0</inkml:trace>
  <inkml:trace contextRef="#ctx0" brushRef="#br1" timeOffset="19372.99">3683 3112 0,'0'-22'0,"0"44"0,0-65 0,0 22 16,0 0-16,0 0 16,0 0-16,-21-1 0,0 1 0,-1 21 15,1-21-15,0 21 0,0 0 16,0 0-16,0 0 0,-43 0 15,43 0-15,-21 21 0,20 0 16,1 1-16,-21 20 0,21-21 16,0 21-16,-1 1 0,1-1 15,0 0-15,0 1 0,21-1 0,0 0 16,0-20-16,0 20 0,0 0 16,0-21-16,0 1 0,0 20 0,21-42 15,0 21-15,0 0 0,22-21 16,-22 0-16,21 0 0,1 0 0,-1 0 15,0 0-15,22 0 0,-22-21 0,0 0 16,22 0-16</inkml:trace>
  <inkml:trace contextRef="#ctx0" brushRef="#br1" timeOffset="20280.09">4170 3048 0,'0'0'0,"-21"0"15,-1 0-15,1 0 16,0 0-16,0 21 0,0-21 16,0 21-16,-1 1 0,1 20 15,0-21-15,0 21 0,0 1 0,0-1 16,-1 0-16,1 1 0,0-22 0,21 21 16,0 1-16,0-22 0,0 21 15,0-21-15,0 0 0,21 1 16,0-22-16,1 0 0,-1 0 15,0 0-15,0 0 0,21 0 16,-20-22-16,-1 22 0,21-21 0,-21 0 16,0-21-16,1 21 0,-1-1 15,0-20-15,-21-21 0,0 20 16,0 1-16,0 0 0,0 20 16,0-20-16,0 21 0,0 0 15,-21 42 1,21 0-1,0 0-15,0 22 0,0-22 0,-21 21 16,21-21-16,0 43 16,0-22-16,0-21 0,0 22 0,0-22 15,0 0-15,0 0 0,21-21 16,0 21-16,0-21 0,0 0 16,0 0-16,1 0 0,20 0 0,-21 0 15,21 0-15,-20 0 0,20-21 16,0 0-16,-21 0 0,22 0 0,-22-1 15,21-41-15,-21 42 0,1-22 16,-22 22-16,0-21 0,0 21 16,0 0-16,0-1 0,0 1 0,-22 21 31,22 21-31,0 1 0,0-1 16,-21 0-16,21 0 0,-21 0 15,21 22-15,-21-22 0,21 21 16,0-21-16,0 0 0,-21 22 0,21-22 15,0 0-15,0 0 0,0 0 16,0 1-16,0-1 0,0 0 0,0 0 16,0-42 15,0 0-15,0 0-16,0-1 0,0 1 15,0-21-15,0 21 0,21-22 0,0-20 16,0 21-16,22-1 0,-22 1 15,21 0-15,-21-1 0,22 1 16,-1 21-16,0 0 0,1-1 0,-1 1 16,0 21-16,1 0 0,-1 0 0,0 0 15,-21 21-15,22 1 0,-22-1 16,0 21-16,0-21 0,-21 22 0,0-1 16,0-21-16,0 21 0,0 1 15,0-1-15,0-21 0,0 22 0,0-22 16,-21 0-16,21 21 0,-21-21 0,0 1 15,0-22-15,21 21 16,0 0-16,-22-21 0,22-21 31</inkml:trace>
  <inkml:trace contextRef="#ctx0" brushRef="#br1" timeOffset="20720.12">6667 3027 0,'0'0'0,"-21"0"0,21 21 16,0 0-1,0 0-15,0 1 0,-21 20 0,21-21 16,-21 21-16,0 1 0,21-22 16,-21 21-16,-1 1 0,1-22 15,21 0-15,0 0 0,0 0 16,-21 0-16,21 1 0,21-44 31,-21 1-15,21 0-16,1-21 0,-22 21 0</inkml:trace>
  <inkml:trace contextRef="#ctx0" brushRef="#br1" timeOffset="21107.95">6583 2752 0,'0'0'0,"-21"0"0,-1 21 0,1-21 16,0 21-16,0 0 0,21 0 15,0 1-15,0-1 0,0 0 16,0 0-16,0 0 0,21 0 16,0-21-16,22 0 15,-22 0-15,0 0 0,21 0 16,1-21-16,-22 21 0,21-21 16,0 0-16,-20 21 0,20-42 15,-42 20-15,0 1 0,0 0 16,0 0-16,0 0 0,-21 0 0,0-1 15,-1 1-15,-20 0 0,21 21 16,0 0-16,-22 0 0,22 0 0,0 0 16,0 21-16,-21 0 0,20 1 15,1-1-15,0 0 0,21 21 0,-21 1 16,0-1-16,21-21 0,0 0 16,0 22-16,0-22 0,0 0 15,0 0-15,0 0 0,21 0 16,0-21-16,21 0 0,-20 0 15,20 0-15,-21 0 0</inkml:trace>
  <inkml:trace contextRef="#ctx0" brushRef="#br1" timeOffset="21599.57">7133 2942 0,'0'43'16,"0"-22"-16,0 0 15,0 0-15,0 0 0,0 0 16,0 1-16,-21-1 0,21 0 0,-21 21 16,21-21-16,0 22 15,0-22-15,0 0 0,-21 0 0,21 22 16,0-22-16,0 0 0,0 0 16,0 0-16,0-42 31,0 0-16,0 0-15,0 0 0,0-1 16,0-20-16,21 0 0,-21-1 0,0 22 16,21-21-16,0 0 0,0-1 15,0 1-15,1 0 0,20 20 0,-21-20 16,21 21-16,-20-21 0,20 20 16,0 22-16,1 0 0,-1 0 15,0 0-15,1 0 0,-1 22 0,0-1 16,1 0-16,-22 0 0,0 21 15,0-20-15,-21 20 0,0 0 0,0-21 16,0 22-16,-21-1 0,0 0 0,0 1 16,-1-22-16,1 21 0,21-21 15,-21 1-15,0 20 0,0-42 0,0 42 16,21-63 15,21 0-15,-21-21-16,21 20 15,0-20-15</inkml:trace>
  <inkml:trace contextRef="#ctx0" brushRef="#br1" timeOffset="22428.12">8467 2921 0,'0'0'0,"0"-21"0,-22 21 31,1 0-31,0 0 16,0 0-16,0 0 0,0 0 0,-22 0 15,22 0-15,-21 21 0,21 0 16,-1-21-16,1 21 0,0 1 0,0-22 16,0 21-16,21 0 0,0 0 15,21-21 1,0 21-16,0-21 0,0 0 15,22 21-15,-22-21 0,21 0 0,-21 22 16,1-1-16,-1-21 0,0 21 16,0 0-16,0-21 0,-21 21 15,21 0-15,-21 1 0,0-1 0,0 0 16,0 0-16,-21 0 0,-21 0 16,21-21-16,0 22 0,-22-1 0,22-21 15,-21 0-15,-1 21 0,22-21 16,-21 0-16,21 0 0,-22 0 0,22 0 15,0-21-15,0 0 16,21-1-16,-21 1 0,21 0 0,-21 0 16,21 0-16,0 0 0,0-1 0,0 44 47,0-1-47,0 0 15,21 0-15,-21 0 0,21 0 16,0 22-16,0-22 0,0 0 0,-21 0 15,22 0-15,20 1 16,-21-22-16,0 21 0,0-21 0,22 0 16,-1 0-16,-21 0 0,22 0 0,-1 0 15,0 0-15,22 0 0,-22-21 16,0-1-16,22 1 0,-22 0 16,1 0-16,20 0 0,-21-22 15,1 1-15,-1 0 0,-21-1 0,22 1 16,-22 0-16,0-1 0,0 1 0,-21-43 15,0 43-15,0 0 0,0-1 16,0 22-16,0 0 0,0 0 0,0 0 16,0 42-1,0 0 1,0 21-16,0-20 0,0-1 0,0 21 16,-21-21-16,0 22 0,21-1 15,-21 0-15,21-21 0,0 22 0,-22-1 16,1 0-16,21-20 0,-21 20 0,21-21 15,0 21-15,0-20 0,0-1 16,0 0-16,0 0 0,21-21 31,0 0-31,1 0 0,-1-21 16,0 21-16,-21-21 0,21 0 0,0-1 16</inkml:trace>
  <inkml:trace contextRef="#ctx0" brushRef="#br1" timeOffset="22644.38">8932 2985 0,'0'0'0,"21"0"32,1 0-32,-1 0 15,0 0-15,0 0 0,0 0 0,22 0 16,-22 0-16,0 0 0,21 0 15,-21-22-15,1 22 0,-1 0 16,0-21-16,0 21 0,0 0 0,0-21 16,1 0-16,-1 21 0</inkml:trace>
  <inkml:trace contextRef="#ctx0" brushRef="#br1" timeOffset="23715.1">9800 3112 0,'0'0'0,"21"0"0,0 0 16,1 0-16,-22-22 0,21 1 0,0 21 16,-21-21-16,0 0 0,21 21 0,-21-21 15,21 0-15,-21-1 0,0 1 16,0 0-16,0-21 0,0 21 0,-21-1 15,0 1-15,0 21 0,0-21 0,-1 0 16,1 21-16,0 0 0,0 0 16,0 0-16,0 0 0,-1 21 0,-20-21 15,21 21-15,0 0 16,-22 1-16,22-1 0,-21 42 16,21-20-16,0-22 0,-1 42 15,22-20-15,0-22 0,0 21 16,0-21-16,0 0 0,0 22 0,0-22 15,22-21-15,-1 21 0,0 0 0,0-21 16,0 0-16,0 0 0,22 0 16,-22 0-16,21 0 0,1-42 15,-22 21-15,21 0 16,-21-1-16,0-20 0,1 21 0,-1-21 16,0 20-16,0-20 0,0 21 0,0-21 15,-21 20-15,0 1 0,22 0 16,-22 0-16,0 0 0,0 0 15,0 42 1,0 0 0,-22 0-16,1 0 0,21 0 0,0 22 15,-21-22-15,21 0 0,-21 21 16,21 1-16,-21-22 0,21 21 0,0-21 16,0 1-16,0-1 0,0 21 15,21-42-15,0 21 0,0 0 0,0-21 16,22 0-16,-22 0 0,0 0 15,21 0-15,-20 0 0,20 0 0,-21-21 16,21 0-16,-20-21 0,20 21 16,-21-1-16,0-20 0,0 21 15,1-21-15,-1 20 0,0-20 0,0 0 16,0-1-16,0 1 0,-21 0 16,0-1-16,0 1 0,0 21 0,0 0 15,0 0-15,0-1 0,0 1 16,0 42-1,0 1 1,0-1-16,-21 21 0,0-21 0,21 22 16,-21-1-16,21-21 0,0 21 0,-21-20 15,21 20-15,-21 0 0,21-21 16,0 22-16,0-22 0,0 21 0,0-21 16,0 1-16,0-1 0,0 0 15,0 0-15,0 0 0,21-21 16,0 0-16,0 0 0,0 0 0,0 0 15,1 0-15,-1 0 0,0 0 16,21-21-16,-21 0 0,1 0 0,-1 0 16,21-1-16,-21-20 0,0 21 0,43-64 15,-43 43-15,21 0 0,-20-1 16,-1 1-16,0 0 0,0-1 16,-21 1-16,0 21 0,0 0 0,0-1 15,-21 44 16,0-1-31,0 0 0,21 21 0,-22 1 16,1-22-16,0 21 0,0 0 16,21-20-16,0 20 0,-21 0 0,21 1 15,0-22-15,0 21 0,0-21 0,0 22 16,0-22-16,21 0 0,-21 0 16,21 0-16,0 0 0,22-21 15,-22 0-15,0 0 0,21 0 0,-21 0 16,22 0-16,-1-21 0</inkml:trace>
  <inkml:trace contextRef="#ctx0" brushRef="#br1" timeOffset="24430.12">13335 2963 0,'21'0'15,"0"0"-15,0 0 16,1 0-16,-1-21 0,0 21 16,0-21-16,-21 0 0,21 21 15,-21-21-15,21 0 0,-21-1 16,22 22-16,-22-21 0,0 0 0,0 0 15,0 0-15,0 0 0,-22-1 16,1 1-16,-42 21 0,42 0 16,-22 0-16,22 0 0,-21 21 15,-1 1-15,1-22 0,0 21 0,-1 0 16,22 0-16,0 0 0,0 0 0,21 1 16,0-1-16,0 0 15,0 0-15,0 0 0,21 0 0,0 1 16,0-1-16,1 0 0,41 21 15,-42-21-15,0 1 0,1-1 0,20 0 16,-21 0-16,-21 0 0,0 43 16,0-43-16,0 0 15,0 0-15,-21 0 0,0 1 0,-22-1 16,22-21-16,-21 0 0,0 21 0,-1-21 16,1 0-16,0 0 0,-1 0 15,-41-21-15,41 0 0,22-1 16,-21 1-16,21 0 0,-1 0 15,1-21-15,0 20 0,21 1 0,-21 0 16,21 0-16,0 0 0,0 0 16,21 21-16,0-22 15,0 22-15,22 0 0,-22-21 0,21 21 16,1 0-16,-1 0 0,0-21 0,1 21 16</inkml:trace>
  <inkml:trace contextRef="#ctx0" brushRef="#br1" timeOffset="24786.72">13674 3154 0,'0'0'0,"21"21"0,42-21 31,-42 0-31,1 0 0,-1 0 0,21 0 16,-21-21-16,0 0 0,22 21 15,-22-21-15,21-1 0,-21 1 0,1 21 16,-1-21-16,-21 0 0,0 0 15,0 0-15,0-1 0,-21 1 16,-1 21-16,1 0 0,-21 0 16,21 0-16,-22 0 0,1 0 0,0 0 15,-1 21-15,1 1 0,0-1 16,-1 0-16,1 21 0,21-21 0,-21 22 16,20-22-16,1 21 0,0 1 0,21-22 15,0 0-15,0 21 16,0-21-16,21 1 0,0-1 0,1 0 15,20-21-15,-21 0 0,21 0 0,1 0 16,-1 0-16,0-21 0,22 21 0,-1-21 16,1-1-16,-22-20 0,22 21 0,-1-21 15,1-1-15,-22 1 16</inkml:trace>
  <inkml:trace contextRef="#ctx0" brushRef="#br1" timeOffset="25024.12">14626 2413 0,'0'-42'0,"0"84"0,0-105 0,0 41 0,0 44 32,-21 20-32,0-21 0,0 21 0,-1 22 15,1-22-15,0 22 0,21-1 16,-21-20-16,0 20 0,0 1 0,-1-22 16,1 21-16,-21 43 15,21-63-15,21-1 0,-21 0 16,21 1-16,-22-1 0,22-21 0,0 21 15,0-20-15,0-1 0,0 0 16,22-21-16,-1 0 0,21 0 16,-21 0-16,0-21 0,22 0 0,-22-1 15,21 1-15</inkml:trace>
  <inkml:trace contextRef="#ctx0" brushRef="#br1" timeOffset="25384.23">14690 3090 0,'-22'0'31,"1"0"-31,21 22 16,-21-22-16,42 0 31,0 0-31,1 0 0,-1 0 0,0 0 16,0 0-16,21 0 0,-20 0 16,-1-22-16,21 1 0,-21 21 0,0-21 15,1 0-15,-1 21 0,0-21 0,-21 0 16,0-1-16,-21 22 15,-22 0 1,22 0-16,0 0 0,-21 22 0,21-1 16,-22 0-16,1 0 15,21 0-15,0 0 0,-22 1 0,22 20 16,0-21-16,21 0 0,0 0 0,0 1 16,0-1-16,0 0 0,0 0 15,21-21-15,0 21 0,0-21 0,1 0 16,20 0-16,-21 0 0,21 0 15,1 0-15,-1 0 0,22-21 0,-1 0 16,-21 0-16,85-22 0,-63 22 16,-22 0-16</inkml:trace>
  <inkml:trace contextRef="#ctx0" brushRef="#br1" timeOffset="25812.17">15515 2963 0,'0'0'16,"-21"0"-1,0 0-15,0 0 16,21 22-16,-22-22 0,22 21 0,-21 0 15,0 0-15,21 0 0,0 0 16,-21 22-16,21-22 0,-21 0 0,0 0 16,21 22-16,0-22 0,-22 0 15,22 0-15,-21 0 0,21 0 0,0 1 16,0-1-16,-21-21 0,21 21 16,0-42-1,0 0 1,0-1-16,21-20 15,-21 21-15,43-21 0,-22 20 16,0-20-16,0 0 0,21 21 0,1-22 16,-22 1-16,21 21 0,1 0 15,-1-22-15,0 43 0,-21-21 0,22 21 16,-22 0-16,21 0 0,-21 21 0,1 0 16,-1 1-16,0-1 0,0 0 15,-21 21-15,0-21 0,0 22 16,0-22-16,0 21 0,0-21 0,0 22 15,0-22-15,-21 0 0,0 0 0,0 0 16,21 1-16,-22-1 0,22 0 0,-21-21 16,21-21 15,21 0-15,1-1-16,-1 1 0</inkml:trace>
  <inkml:trace contextRef="#ctx0" brushRef="#br1" timeOffset="26031.82">16256 3006 0,'-21'63'32,"0"1"-32,-1-43 0,1 0 15,0 0-15,0 0 0,21 1 16,-21-1-16,21 0 0,-21 0 0,21 0 15,0 0-15,0 1 16,0-44 0,21 1-16,0 21 15,0-21-15,0 0 0</inkml:trace>
  <inkml:trace contextRef="#ctx0" brushRef="#br1" timeOffset="26389.28">16298 2582 0,'0'0'0,"-21"0"0,0 0 16,0 22-16,0-22 0,-1 21 0,1 0 15,21 0-15,0 0 0,-21 0 0,21 22 16,0-22-16,0 0 0,0 0 16,21 0-16,0-21 0,1 0 15,-1 22-15,0-22 0,0 0 16,0 0-16,22 0 0,-22 0 0,0-22 15,0 22-15,0-21 0,0 0 0,-21 0 16,0 0-16,0 0 0,0-22 16,0 22-16,0-21 0,0-1 15,0 22-15,-21 0 16,0 21-16,0 0 0,-21 0 16,20 0-16,-20 21 0,21 0 0,-21 1 15,20 20-15,1-21 0,-21 21 16,21 1-16,0-22 0,21 21 0,0-21 15,0 1-15,0 20 0,0-21 16,0 0-16,21 0 0,0 1 0,0-1 16,21-21-16,-20 21 0</inkml:trace>
  <inkml:trace contextRef="#ctx0" brushRef="#br1" timeOffset="26807.48">16743 2942 0,'0'0'0,"0"-21"0,0 0 16,-21 21 0,-1 0-16,1 21 15,0 0-15,0 0 0,0 1 0,21-1 16,-21 0-16,-1 0 0,1 0 16,21 0-16,-21 1 0,21 20 0,0-21 15,0 0-15,0 0 0,0 22 16,0-22-16,0 0 15,21 0-15,0 0 0,22-21 0,-22 0 16,0 0-16,0 0 0,22 0 16,-22 0-16,21 0 0,-21-21 0,22 0 15,-22 0-15,21 0 0,-21 0 16,0-1-16,22-41 0,-22 21 16,0 20-16,-21 1 0,0-21 15,0 21-15,0 0 0,0-1 16,0 1-16,-21 21 15,0 21-15,0 1 16,21-1 0,-22-21-16,22 21 0,0 0 0,0 0 15,0 0-15,0 1 16,22-22-16,-1 0 16,0 0-16,21 0 0</inkml:trace>
  <inkml:trace contextRef="#ctx0" brushRef="#br1" timeOffset="27471.23">17441 2985 0,'0'0'0,"0"-22"0,0 1 16,-21 21-1,0 0-15,21 21 16,-21-21-16,21 22 0,0-1 16,-21 0-16,21 0 0,0 0 15,-22 0-15,22 1 0,0-1 0,0 0 16,-21 21-16,21-21 0,-21 1 15,21-1-15,0 0 0,0 0 0,-21 0 16,21 0-16,0-42 47,0 0-47,0 0 0,21 0 16,-21 0-16,0-1 0,21 1 0,0-21 15,1 21-15,-1-22 0,0 22 16,0-21-16,0 21 0,22-22 0,-22 22 15,0 0-15,21 0 0,-21 0 16,1 0-16,20 21 0,-21 0 16,0 0-16,22 21 0,-22 0 15,0 0-15,0 0 0,0 0 16,-21 1-16,0 20 0,0 0 0,0-21 16,0 22-16,0-22 0,0 21 0,0-21 15,0 1-15,0-1 16,0 0-16,0 0 0,0 0 0,-21-21 31,0 0-31,21-21 16,0 0-16,0 0 15,0 0-15,0-1 0,21 1 16,0-21-16,0 21 0,22-22 0,-22 22 16,21-21-16,-21 0 0,22 20 15,-1-20-15,0 21 0,1 0 0,-1 0 16,0-1-16,-20 22 0,20 0 0,-21 0 15,21 22-15,-20-1 0,-22 21 16,0-21-16,21 0 0,-21 22 0,0-22 16,0 21-16,0 1 0,-21-22 15,21 21-15,-22-21 0,1 0 16,21 1-16,-42 20 0,42-21 16,-21 0-16,0-21 15,21 21-15,-22-21 0,22-21 16,0 0-16</inkml:trace>
  <inkml:trace contextRef="#ctx0" brushRef="#br1" timeOffset="28499.06">19833 2646 0,'0'0'0,"21"-21"16,-21 0 0,-21 21 15,0 21-31,0 0 16,0 21-16,-1-21 0,1 1 15,-21 20-15,21 0 0,0-21 0,-1 22 16,-20-1-16,42-21 0,-21 22 0,21-22 15,0 0-15,0 21 0,0-21 16,0 1-16,21-1 0,0 0 0,0-21 16,22 21-16,-1 0 0,-21-21 15,43 0-15,-22 0 0,0 0 0,1 0 16,-1 0-16,0-21 0,1 0 0,-22 0 16,21 0-16,-21-1 15,1 1-15,-1 0 0,-21 0 0,0-21 16,0-1-16,0 22 0,0-21 0,0-1 15,0 22-15,-21-21 0,-1 21 16,1 0-16,0-1 0,0 22 0,0 0 16,21-21-16,-21 21 0,42 0 31,0 0-15,0-21-16,21 21 0,1 0 0,-1 0 15,0-21-15,1 21 0,20 0 16,-20 0-16,20 0 0,-21 0 0,22 0 15,-43 21-15,21 0 0,-20 0 16,-1 1-16,0-1 0,-21 0 16,0 0-16,0 0 0,0 0 0,0 22 15,0-22-15,-21 0 0,0 0 16,-1 22-16,22-22 0,-21 0 0,0 0 16,0 0-16,21 0 0,0 1 15,-21-1-15,21 0 0,-21-21 16,21 21-16,0-42 47,0 0-47,0 0 15,0-1-15,0 1 0,21 0 0,0-21 16,0-1-16,0 22 0,0-21 0,22 0 16,-1-22-16,0 22 0,1-1 15,-1 22-15,0-21 0,1 21 0,-1 0 16,0-1-16,-20 22 0,20 0 15,0 0-15,-21 22 0,1-1 0,-1 0 16,0 21-16,0 1 0,-21-1 16,0 0-16,0 1 0,0-1 15,0 0-15,0 1 0,0-22 0,0 21 0,-21-21 16,0 22-16,0-22 16,21 0-16,-22 0 0,1 0 15,0-21-15,21 21 0,-21-21 16,21-21 15,0 0-31</inkml:trace>
  <inkml:trace contextRef="#ctx0" brushRef="#br1" timeOffset="30775.14">1143 5101 0,'0'0'0,"21"0"0,-21-21 16,0 0-16,21 21 15,-21-21-15,21 0 0,-21-1 16,22 1-16,-22 0 0,21 0 15,-21 0-15,0 0 0,21-1 0,-21-20 16,0 21-16,0 0 0,0 0 16,0-1-16,-21-20 0,0 21 0,-1 0 15,1 0-15,0-1 16,-21 1-16,21 21 0,-22 0 0,22 0 16,0 0-16,-21 0 0,20 0 15,-20 21-15,21 1 0,-21 20 0,20 0 16,-20 1-16,21 20 0,0-21 15,0 22-15,-1-1 0,1 1 0,0-22 16,21 22-16,0-22 0,0 0 16,0 1-16,0-1 0,0-21 15,21 0-15,0 1 0,1-1 0,-1 0 16,21-21-16,-21 0 16,22 0-16,-1 0 0,0-21 0,-21 0 15,22-1-15,20 1 0,-20-21 16,-1 21-16,0-22 0,1 1 0,-22 0 15,21-22-15,-21 22 0,0 0 16,1-22-16,-22 22 0,21-1 0,-21 1 16,0 21-16,0-21 0,0 20 15,-21 22 1,-1 0-16,22 22 0,-21-1 16,0 0-16,0 21 0,21 43 15,-21-43-15,21 1 16,0-1-16,0 0 0,0 1 0,0-1 15,21 0-15,-21-21 0,42 1 16,-21-1-16,1 0 0,20 0 16,0-21-16,1 0 0,-1 0 0,0 0 15,1 0-15,-1-21 0,0 0 16,-21 21-16,22-21 0,-1-1 0,-21-20 16,22 0-16,-22-1 15,-21 22-15,0-21 0,0 21 16,0-22-16,0 22 0,0-21 15,0 21-15,-21 0 0,-1 21 16,1 0-16,0 21 0,21 0 16,-21 0-16,0 0 0,21 22 15,-21-22-15,-1 21 0,22 0 16,-21-20-16,21 20 0,-21-21 16,21 21-16,-21-20 0,21-1 0,0 0 15,0 0-15,21-42 31,0 0-15,0 0-16,1-1 0,-22 1 0,21-21 16,0 0-16,0-1 0,0 1 15,0 0-15,-21-1 0,22 22 0,-1-21 16,0 21-16,-21-1 0,21 1 16,0 21-16,0 0 0,1 21 15,-22 1 1,21 20-16,-21-21 0,0 0 0,0 22 15,0-1-15,0-21 0,21 21 16,-21-20-16,0-1 0,21 21 0,-21-21 16,21 0-16,-21 1 0,21-1 15,1 0-15,-1-21 0,0 21 0,0-21 16,0 0-16,0 0 0,22 0 0,-22 0 16,21-21-16,1 21 0,-1-21 15,-21 0-15,21-1 0,22-20 16,-22 21-16,-21-21 0,22-1 0,20-20 15,-20 20-15,-22 1 16,0 0-16,-21-1 0,0 22 16,21-21-16,-21 21 0,0 0 15,0 42 1,0 0-16,0 0 0,-21 0 16,0 0-16,21 22 0,-21-22 0,-1 21 15,22 1-15,0-22 16,0 21-16,0-21 0,0 22 0,0-22 15,0 0-15,22 0 0,-1 0 16,21 0-16,-21-21 0,0 0 16,22 0-16,-1 0 0,0 0 15,1-21-15,-22 0 0,21 0 0,43-21 16,-64 20-16,0-20 0,22 21 16,-22 0-16,0-22 0,-21 22 15,0 0-15,21 0 0,-21 0 0,0 0 16,0-1-16,0 1 15,-21 21 1,0 21 0,21 1-16,0-1 0,0 0 15,0 42-15,0-20 0,0-1 16,-21 0-16,21 1 0,0 20 16,0-20-16,0 20 0,0 1 15,0-1-15,0 1 0,0 20 0,0-20 16,0 20-16,0 1 0,0-21 15,0 20-15,0 1 0,-22 84 16,22-84-16,0 0 0,0-22 16,0 22-16,0-1 0,0-20 0,0-1 15,0 1-15,0-1 0,0 1 0,-21 21 16,21-43-16,0 0 0,-21-21 16,21 1-16,0-1 0,0 0 15,-21-21-15,0 0 0,0 0 0,-22-21 16,22-22-16,0 22 15,0-21-15,0 21 0,-1-22 16,1-62-16,21 20 0,-21 21 16,21-20-16,0-1 0,0 0 0,0 1 15,0-1-15,0 0 0,21 1 16,0-1-16,1 0 0,-1 22 0,0-22 16,0 22-16,0-1 0,0 1 15,1 20-15,20-20 0,-21 21 0,0 20 16,0-20-16,1 21 0,-1 0 0,0 0 15,-21-1-15,21 22 16,-21-21-16,0 0 31</inkml:trace>
  <inkml:trace contextRef="#ctx0" brushRef="#br1" timeOffset="31592.12">5524 4424 0,'0'0'16,"0"-42"-1,-21 42-15,0 0 0,0 0 16,0 0 0,0 0-16,-1 21 0,22 0 0,-21 0 15,0 0-15,0 22 0,0-1 16,0-21-16,-1 43 0,1-22 15,0 21-15,0-20 0,0 20 0,21 64 16,-21-84-16,21 84 16,0-85-16,0 0 0,0 1 15,0-1-15,21 0 0,0-21 0,0 22 16,0-22-16,22 0 0,-22-21 16,0 21-16,21-21 0,1 0 0,-1 0 15,0 0-15,1 0 0,-1-21 16,21 21-16,-20-21 0,-1 0 0,22-22 15,-22 22-15,0-21 0,1 0 0,-1-1 16,0 1-16,-21 0 0,22-22 16,-43 1-16,0 20 0,0-20 0,0-1 15,0 1-15,0-1 0,0 1 0,-21 20 16,-22 1-16,22-21 16,-21 41-16,-1-20 0,1 21 0,0 0 15,-1 0-15,-20 21 0,21 0 16,-1 0-16,-20 0 0,20 21 0,-20 0 15,21 21-15,-1-21 0,1 22 0,21-1 16,-22 0-16,1 85 16,21-84-16,21 20 0,0 1 0,0-1 15,0 1-15,0-22 0,0 0 16,0 1-16,0-1 0,21 0 0,21 1 16,1-22-16,-22 0 0,0 0 15,21-21-15,1 0 0,-22 0 16,21 0-16,1 0 0</inkml:trace>
  <inkml:trace contextRef="#ctx0" brushRef="#br1" timeOffset="32228.12">7091 4509 0,'0'0'0,"21"-22"0,0 22 16,-21-21-16,0 0 15,0 0 1,0 0-16,-21 21 16,0 0-1,-22 0-15,22 0 0,0 0 16,-21 0-16,21 21 0,-22 0 0,-20 0 15,20 0-15,1 1 0,0 20 16,-1-21-16,1 0 0,0 22 0,21-22 16,-43 42-16,43-20 0,21-22 15,0 0-15,0 0 16,0 0-16,0 0 0,21 1 0,21-22 16,-20 0-16,20 0 15,-21 21-15,21-21 0,43 0 16,-43 21-16,1-21 0,41 21 15,-41 0-15,-1-21 0,-21 21 16,0-21-16,1 22 0,-1-1 0,0-21 16,-21 21-16,21 0 0,-21 0 15,0 0-15,-21 1 0,0-22 16,0 21-16,-22 0 0,22 0 0,-85 0 16,64 0-16,0-21 0,-22 0 15,22 22-15,-1-22 0,-41 0 16,41 0-16,22 0 15,-21 0-15,21 0 0,0 0 16,-1 0-16,1-22 0,21 1 16,-21 21-16,21-21 0,-21 0 15,42 21 48,0 0-63,0 0 0,1 0 15,-1 0-15</inkml:trace>
  <inkml:trace contextRef="#ctx0" brushRef="#br1" timeOffset="35380.08">8488 4106 0,'0'0'0,"-21"0"0,-1 0 0,1 0 16,0 0-16,42 0 31,22 0-15,-22 0-16,21 0 0,0 0 15,22 0-15,-22-21 0,1 21 0,20 0 16,-21 0-16,1 0 0,-22 0 16,0 0-16,0 0 0,-42 0 31,0 0-31,0 0 0,-22 0 0,1 0 15,0 21-15,-1-21 0,1 0 16,21 0-16,-21 0 0,-1 0 16,22 0-16,0 0 0,0 22 0,0-22 15,-1 0 1,1 21 0,21 0-16,0 0 0,-21 0 15,21 0-15,-21 22 16,21-22-16,-21 21 0,21-21 15,0 22-15,-21-1 0,-1 0 0,1 22 16,0-22-16,21 22 0,-21-1 0,0 1 16,0-1-16,21 1 0,0 20 15,-22-20-15,22-1 0,0-20 16,0 20-16,0-20 0,0-1 0,0 0 16,0 1-16,0-1 0,22-21 0,-22 0 15,21 0-15,0 1 0,0-22 16,0 0-16,0 0 0,1 0 0,41-22 15,-21 1-15,-20 0 16,20 0-16,0 0 0,1 0 0,-1-22 16</inkml:trace>
  <inkml:trace contextRef="#ctx0" brushRef="#br1" timeOffset="35812.83">9207 4636 0,'0'0'0,"0"-22"15,0-20 1,-21 42-16,0 0 16,0 0-16,0 21 0,0 0 0,-1 1 15,1-1-15,0 21 0,0 0 16,0 1-16,0-1 0,-1 0 0,1 22 16,0-22-16,0 1 0,0 20 15,21-21-15,0 1 0,0-22 0,0 21 16,0-21-16,0 1 0,0-1 0,21 0 15,21-21-15,-21 0 16,22 0-16,-22 0 0,21 0 0,1-21 16,-1 0-16,0-1 0,1-20 0,-1 21 15,0-21-15,-21-1 0,22 1 16,-22 0-16,0-1 0,0-20 0,-21 20 16,0 1-16,0 0 0,0-1 0,0 1 15,0 0-15,-21 21 16,0-1-16,0 1 0,0 0 0,-22 21 0,22 0 15,-21 0-15,-1 21 0,1-21 16,0 21-16,-1 1 0,22 20 0,-21-21 16,0 21-16,20 1 0,1-22 15,21 21-15,0 1 0,0-22 16,0 21-16,0-21 0,43 0 0,-22 1 16,21-22-16,0 0 0,1 0 0</inkml:trace>
  <inkml:trace contextRef="#ctx0" brushRef="#br1" timeOffset="36167.54">10054 4636 0,'-21'0'0,"42"0"0,-63 0 0,21 0 15,-1 21-15,1 0 0,21 0 0,-21 0 16,0 22-16,0-1 0,0 0 15,21 22-15,-22-1 0,1 64 16,0-63-16,0 20 0,0-20 0,21 21 16,-21-1-16,-1 1 0,1 0 15,0-1-15,0 1 0,0 0 0,0 20 16,-22-20-16,22 0 0,0-1 16,-21 86-16,20-86 0,1 1 0,21-21 15,0-1-15,-21 1 16,21-22-16,0 0 0,0 1 0,0-22 15,0 0-15,0 0 0,21-21 16,0-21-16,-21 0 0,22 0 16,-1-22-16,0 1 0,0-22 15,0 1-15,0-1 0,1-20 0,20 20 16,-21-20-16,0-1 0</inkml:trace>
  <inkml:trace contextRef="#ctx0" brushRef="#br1" timeOffset="36452.37">9737 4932 0,'0'0'0,"-22"-42"0,22-22 16,0 22-16,0-22 16,0 22-16,22 21 0,-1 0 15,21-1-15,-21 1 0,22 0 0,20 21 16,-21 0-16,22 0 0,-1 0 16,1 0-16,-22 0 0,22 21 0,-22 0 15,-21 1-15,0-1 0,1 0 0,-22 21 16,0-21-16,0 1 0,-64 83 15,22-83-15,-1 20 16,1-21-16,0 0 0,-1 22 16,1-22-16,0-21 0,-1 21 0,22 0 15,0-21-15,0 0 0,42 0 32,0-21-32,22 0 15,-22 0-15,21-1 0,0 1 0</inkml:trace>
  <inkml:trace contextRef="#ctx0" brushRef="#br1" timeOffset="36813.17">10456 4805 0,'0'21'0,"-21"-21"16,42 0-1,0 0 1,1 0-16,-1 0 0,0 0 15,0-21-15,21 0 0,-20 0 0,-1 21 16,21-22-16,-21 1 0,0 0 16,1 0-16,-1 0 0,0 0 0,-21-1 15,0 1-15,-21 21 16,0 0-16,-1 0 16,1 21-16,0 1 0,0-1 0,-21 0 15,20 21-15,1 1 0,0-22 16,0 21-16,0 0 0,21 1 15,0-22-15,0 21 0,-21-21 0,21 1 16,0-1-16,0 0 0,0 0 0,21-21 16,0 0-16,0 21 0,43-21 15,-22 0-15,0 0 0,1 0 16,-22-21-16,21 0 0,0 21 16,1-21-16,-22 0 0,0-1 0</inkml:trace>
  <inkml:trace contextRef="#ctx0" brushRef="#br1" timeOffset="37152.97">11070 4826 0,'0'0'0,"0"-21"0,0 0 16,0 0-16,0-1 0,0 1 16,0 0-16,0 0 0,21 21 15,0-21-15,1 0 0,-1 21 16,0-22-16,42 22 0,-41 0 16,-1 0-16,21 0 0,-21 0 15,0 0-15,64 64 16,-64-43-16,-21 0 0,0 22 15,0-1-15,0-21 0,0 64 16,0-43-16,-21-21 0,0 22 0,0-22 16,0 0-16,-1 0 0,1 0 15,0-21-15,0 0 16,21-21 0,0 0-16,21 0 0,0 0 15,0-22-15,-21 22 0,22-21 0,-1-1 16,0 22-16,0-21 0,0 0 15,0 20-15,22-20 0,-22 21 16,0 0-16,0 0 0,0-1 0,1 22 16,-1-21-16,21 21 0,-21 0 0,0 0 15,1 0-15</inkml:trace>
  <inkml:trace contextRef="#ctx0" brushRef="#br1" timeOffset="38571.55">12382 4953 0,'0'0'0,"22"-21"0,-1 0 15,0 0-15,-21-1 16,0-20-16,21 21 0,-21 0 0,21-22 16,-21 22-16,0-21 0,0 21 15,0-22-15,0 22 0,-21 0 0,-21-21 16,21 21-16,-1 21 0,-20 0 15,21 0-15,-21 0 0,-1 0 16,-41 42-16,41-21 0,1 0 16,0 0-16,20 22 0,-20-1 15,21-21-15,-21 22 0,20-1 0,22 0 16,0 1-16,0-22 0,0 21 0,0-21 16,0 22-16,0-22 15,22-21-15,20 21 0,-21 0 0,0-21 16,22 0-16,-1 0 0,0 0 0,1 0 15,-1-21-15,-21 0 0,21 0 16,1-1-16,-22 1 0,21 0 0,-21 0 16,1-21-16,-1 20 0,0-20 0,0 21 15,-21-21-15,0-1 0,21 22 16,-21-21-16,0 21 0,0-1 0,0 1 16,0 0-16,0 42 31,0 0-31,-21 1 0,0-1 15,0 0-15,21 21 0,0-21 16,-21 22-16,21-1 0,-22 0 0,22-20 16,0 20-16,0 0 0,0-21 0,0 1 15,22-1-15,-1 0 0,-21 0 16,42 0-16,0-21 0,-20 0 16,20 0-16,21 0 0,-20 0 15,-22-21-15,21 0 0,1-21 16,-1 20-16,0-20 0,1 0 15,-22-1-15,21 1 0,0 0 0,-20-1 16,20-20-16,-21 21 0,0-22 16,22 22-16,-22-22 0,0 22 0,0-64 15,-21 64-15,0 21 16,0-1-16,0 1 0,-21 42 16,0 1-16,0 20 15,-1 0-15,1 1 0,0-1 16,0 0-16,0 1 0,21-1 0,0 0 15,0 1-15,0-1 0,0 0 0,0 1 16,0-1-16,0 0 0,0-21 16,21 43-16,0-22 0,0-21 15,0 1-15,1-22 0,20 21 16,0-21-16,1 0 0,-22 0 16,0 0-16,21 0 0,-21-21 15,22 21-15,-22-22 0,21-20 16,-21 21-16,1 0 0,-1-22 0,21 22 15,-21-21-15,-21 21 0,21-43 16,1 43-16,-22 0 16,0 0-16,-22 21 31,22 21-31,0 0 0,0 0 16,0 0-16,0 1 0,0 20 0,0-21 15,0 21-15,0-20 0,0-1 0,0 0 16,0 0-16,0 0 15,0 0-15,0 1 0,22-1 0,-1-21 16,0 0-16,0 0 0,21 0 16,-20 0-16,-1 0 0,21-21 0,0 21 15,-20-22-15,20 1 0,-21 0 0,0-21 16,22 21-16,-22-22 0,0 22 16,0-21-16,0-1 0,-21 22 0,0-21 15,0 21-15,0-22 16,-21 43-1,0 22-15,0-1 0,0 0 16,21 0-16,-22 21 0,1-20 16,0 20-16,21 0 0,0-21 15,-21 22-15,21-22 0,-21 21 0,21-21 16,0 1-16,-21-1 0,21 0 0,0 0 16,21-42 15,0 0-16,-21 0-15,21-1 0,0-20 16,0 21-16,1-21 0,-1-1 0,21 22 16,-21-21-16,22-1 0,-1 22 0,-21 0 15,21 0-15,-20 0 0,20 0 16,0 21-16,1 0 16,-22 0-16,0 0 0,-21 21 0,21 0 15,-21 21-15,0-21 16,0 22-16,0-22 0,0 21 0,0-21 15,0 22-15,0-22 0,0 21 16,-21-21-16,21 1 0,0 20 0,0-21 16,-21 0-16,21 0 0,-21 1 15,21-1 1,21-21-16,0 0 16,0 0-16,21 0 0,-20 0 0,20-21 15,0-1-15</inkml:trace>
  <inkml:trace contextRef="#ctx0" brushRef="#br1" timeOffset="39195.32">15494 4678 0,'0'-21'0,"0"42"0,0-63 0,0 20 0,-21 1 16,0 21-16,-1-21 0,1 21 15,-21 0-15,21 0 0,-22 0 0,1 0 16,0 21-16,-1 0 0,1 1 15,0 20-15,-43 43 16,43-43-16,-1 0 0,1 1 0,21-1 16,0 0-16,21 1 0,0-22 15,0 21-15,0-21 0,0 0 0,42 22 16,-21-43-16,22 0 0,20 0 16,-21 0-16,1 0 15,20 0-15,-20-21 0,-1-1 0,0 1 16,1 0-16,-1-21 0,0 21 0,-21-22 15,1 1-15,-1 21 16,0-22-16,0 1 0,-21 21 0,0 0 16,0-43-16,-21 64 31,0 0-31,0 0 0,-1 21 16,22 1-16,-21 20 0,0-21 15,21 21-15,-21 1 0,0-1 0,0 0 16,-1 1-16,1 20 0,21-20 0,-21 20 15,0 1-15,0-1 0,0-21 16,21 43-16,0-21 0,-22-1 0,22 1 16,-21-1-16,0 1 0,21 63 15,-21-64-15,0-21 0,21 22 16,-21-22-16,21 1 0,0-1 0,0 0 16,-22 1-16,1-1 0,-21 43 15,21-64-15,0 0 0,-22 0 16,22 0-16,-21 0 0,21 1 15,-22-22-15,22 21 0,-21-21 16,-1 0-16,22 21 0,0-21 0,-21 0 16,21 0-16,-1 0 0,1 0 0,0-21 15,21-22-15,0 22 16,0 0-16,0-21 0,0 21 0,0-22 16,0 1-16,0-43 0,0 22 15,0-1-15</inkml:trace>
  <inkml:trace contextRef="#ctx0" brushRef="#br1" timeOffset="39416.53">14266 4212 0,'-21'-21'0,"42"42"0,-63-42 16,42 0-16,-21 21 62,0 0-62,-1 0 16,1 0-16</inkml:trace>
  <inkml:trace contextRef="#ctx0" brushRef="#br1" timeOffset="39612.33">12763 4487 0,'0'0'0,"0"22"0,0-1 15,43-21 1,-22 0-16,0 0 0,21 0 16,1 0-16,-1 0 0,0 0 0,22 0 15,-22 0-15,22 0 16,-1 0-16,1 0 0,-22-21 0,0 21 15,22-22-15,-43 22 0,21-21 0,1 0 16</inkml:trace>
  <inkml:trace contextRef="#ctx0" brushRef="#br1" timeOffset="40384.14">16997 4403 0,'0'-21'16,"0"-1"30,0 1-30,21 21-16,0-21 0,0 0 0,0 0 16,1 0-16,-1-1 0,0 1 15,0 0-15,0 0 0,-21-21 16,0 20-16,-21 1 16,0 21-16,0 0 0,-22 0 0,-20 21 15,21 1-15,-22-1 16,22 0-16,-1 0 0,1 21 15,-21 22-15,41-43 0,1 0 16,21 22-16,0-22 0,0 0 16,0 21-16,0-21 0,21 1 0,22-1 15,-22 0-15,0 21 0,0-21 16,22 1-16,-22 20 0,21-21 0,-21 21 16,0 1-16,1-22 0,-22 21 0,0 1 15,0-22-15,0 21 0,-22-21 16,1 0-16,0 1 0,-21-1 15,-1 0-15,1 0 0,0-21 0,-1 0 16,1 0-16,-64 0 16,85 0-16,-21-21 0,-1 0 0,1-22 15,21 22-15,21-21 16,0 21-16,0-22 0,-21 1 0,21 21 16,0-21-16,0-1 0,0 22 0,0-21 15,21 21-15,0-1 0,0 1 16,0 0-16,1 21 0,20 0 15,-21 0-15,0 0 16,22 0-16,-22 0 0,0 0 0,0 0 16,0 0-16</inkml:trace>
  <inkml:trace contextRef="#ctx0" brushRef="#br1" timeOffset="41208.31">17378 4784 0,'0'0'0,"21"0"31,0-21-31,0 21 0,0-22 0,1 1 16,-1 0-16,0 0 0,0 0 0,0 0 16,0-1-16,1 1 0,-1 0 15,-21 0-15,21 0 0,-21 0 31,-21 21-31,0 0 0,-22 0 0,22 21 16,-21-21-16,-1 21 0,1 0 16,0 0-16,-1 0 0,1 1 15,0 20-15,21-21 0,-1 0 0,1 0 16,0 22-16,0-22 0,21 0 16,0 0-16,0 0 0,0 1 15,0-1-15,21-21 16,0 0-16,0 0 15,1 0-15,-1 0 16,-21-21 47,0-1-17,21 22 95,-21-21 47,0 0-173,0 0-15,21 21 16</inkml:trace>
  <inkml:trace contextRef="#ctx0" brushRef="#br1" timeOffset="42279.94">17357 4699 0,'0'-21'31,"0"0"0,0 0-15,21-1-16,0 22 0,0-21 15,0 21-15,0-21 0,22 0 0,-22 21 16,0-21-16,21 21 0,-20 0 16,20-21-16,-21 21 15,-21 21 1,0 0-16,0 0 15,0 0-15,0 0 0,0 1 0,-21 20 16,0-21-16,21 21 0,0-20 16,-21-1-16,21 21 0,0-21 0,-22 0 15,22 1-15,0-1 0,0 0 16,22-21 0,-1 0-16,21 0 0,-21 0 0,0 0 15,22-21-15,-1 21 16,-21-21-16,22-1 0,-22-20 0,21 21 15,-21 0-15,22 0 0,-22-22 16,0 22-16,0 0 0,0 0 0,0-22 16,-21 22-16,22 21 0,-22-21 0,21 0 15,-21 0 1,0 42 0,0 0-16,0 0 15,0 0-15,-21 1 0,21 20 16,-22 0-16,22 1 0,0-1 15,0 0-15,-21 22 0,21-22 0,-21 22 16,21-22-16,-21 21 0,21 1 0,0-1 16,0 1-16,0-1 0,0 1 15,0-1-15,0 1 0,0-1 16,0 22-16,0-21 0,0-1 0,0 43 16,0-43-16,-21-20 0,-22 41 15,43-41-15,-21-1 0,0-21 16,0 22-16,21-22 0,-21-21 15,0 21-15,-1-21 0,1 0 16,0 0-16,21-21 0,0 0 16,-21-1-16,21 1 0,0-21 15,-21 21-15,21-22 0,0-20 0,0 21 16,21-85-16,0 63 16,-21 1-16,42-22 0,-20 21 15,-1 1-15,21-22 0,-21 22 0,22-22 16,-1 0-16,0 1 0,22-1 15,-22 0-15,22 22 0,63-85 16,-64 84-16,1 22 0,41-64 16,-62 85-16,-1-21 0,0 20 15,-20 22-15,-22-21 0,-22 21 16,1 0 0,0 21-16,0 1 0,-21-22 15,20 21-15,1 0 0,0 0 0,0 0 16,21 0-16,0 1 15,0-1-15,0 0 0,21 0 16,0 0-16,0 0 0,1 1 0,-1-1 16,0 0-16,0 0 0,21 0 15,-20 0-15,-1 1 0,-21-1 16,0 0-16,-21-21 16,-1 0-1,1 0-15,-21 0 0,21 0 16,0 0-16,-22 0 0,22-21 0,0 0 15,21-1-15,0 1 16,0 0-16,21 0 16,0 0-16,0 0 0,1-1 15,-1 1-15,21 0 0</inkml:trace>
  <inkml:trace contextRef="#ctx0" brushRef="#br1" timeOffset="42535.15">19219 4170 0,'0'0'0,"21"-21"0,-21 0 32,0 42-17,0 21-15,0-21 0,-21 22 0,0-22 16,0 21-16,0 0 0,0 1 16,21 20-16,-22-20 0,1-1 15,0-21-15,0 21 0,21 1 0,-21-1 16,21 0-16,-21-20 0,21 20 15,0-21-15,0 0 0,0 0 16,0 1-16,0-1 0,21-21 0,21 0 16,-21 0-16,0 0 0,1-21 15,20 21-15,-21-22 0,0 1 0,0 0 16</inkml:trace>
  <inkml:trace contextRef="#ctx0" brushRef="#br1" timeOffset="42720.3">19008 4572 0,'0'0'0,"-22"0"0,44 0 47,-1 0-47,0 0 0,0 0 16,21 0-16,-20 0 0,20 0 0,0 0 15,1 0-15,-22 0 0,21 0 0,0 0 16,-20 0-16,20 0 0</inkml:trace>
  <inkml:trace contextRef="#ctx0" brushRef="#br1" timeOffset="43694.99">19452 4636 0,'0'0'16,"0"21"-16,21-21 31,0 0-31,1 0 0,-1 0 0,0 0 15,0 0-15,21-21 0,-20 21 16,-1-22-16,0 1 0,0 21 0,0-21 16,0 0-16,1 0 0,-22 0 15,0-1 1,-22 22-16,1 0 0,0 0 16,0 0-16,-21 0 15,20 22-15,1-1 0,-21 0 0,21 0 16,0 0-16,-22 0 0,22 1 0,21-1 15,-21 0-15,21 21 0,0-21 16,0 1-16,0-1 0,0 0 0,0 0 16,21 0-16,0-21 0,0 21 15,22-21-15,-22 0 0,21 0 0,1 0 16,-1 0-16,0 0 0,1-21 0,-1 21 16,0-21-16,1 0 0,-1 0 15,-21 0-15,21-1 0,-20-20 16,-1 21-16,0 0 0,0 0 0,-21-1 15,0 1-15,0 0 0,21 0 16,-21 0-16,0 42 31,-21 0-31,0 0 0,21 0 16,0 1-16,-21-1 0,21 0 0,-21 21 16,21-21-16,0 1 0,-22-1 15,22 0-15,0 0 0,-21 0 0,21 0 16,0 1-16,0-1 15,0-42 17,0-1-32,0 1 15,21 0-15,1 0 0,-22-21 0,21 20 16,-21 1-16,21 0 0,0-21 16,0 21-16,0-1 0,1-20 0,-1 21 15,0 0-15,0 0 0,21 21 0,1 0 16,-22 0-16,21 0 15,-21 0-15,1 0 0,-1 21 0,0 0 16,-21 0-16,0 0 0,0 0 0,0 1 16,0-1-16,0 0 0,0 0 15,0 21-15,0-20 0,-21-1 16,21 0-16,-21 0 0,21 0 0,-22-21 16,22 21-16,-21-21 15,21-21 1,0 0-1,0 0-15,0 0 0,21 0 16,-21-1-16,22 1 0,-1-21 16,21 21-16,-21 0 0,0-1 15,22-20-15,-1 21 0,0 0 0,1 0 16,-1-1-16,0 22 0,-20 0 0,20 0 16,-21 0-16,21 0 0,1 43 15,-43-22-15,0 0 0,0 21 16,0 1-16,0-22 15,0 0-15,0 0 0,-21 22 16,-1-22-16,1 0 0,21 0 0,-21 0 16,0 0-16,0-21 15,21 22-15,0-44 16,0 1 0,21 0-16,0 0 15,0 0-15</inkml:trace>
  <inkml:trace contextRef="#ctx0" brushRef="#br1" timeOffset="44260.07">21124 3874 0,'0'0'0,"21"0"47,1 0-47,-1 0 0,0 0 16,21 0-16,-21 0 0,22 0 0,-1-22 15,-21 22-15,22 0 0,-1 0 16,21 0-16,-41-21 0,-1 21 16,0 0-16,0 0 15,0 0 1,-21 21-1,0 1-15,0-1 0,0 0 16,0 0-16,-21 21 0,21-20 0,-21 20 16,0 0-16,21 1 0,-21-1 15,-1 0-15,22 1 0,0-1 0,-21 21 16,0-20-16,21-1 0,0 22 16,0-22-16,0 0 0,0 1 0,0 20 15,0-21-15,0 1 0,0-1 0,0 0 16,0 1-16,0-1 15,-21 22-15,0-43 0,0 21 16,-1-21-16,1 0 0,0 1 0,-21-1 16,21 0-16,-1 0 0,-20-21 15,21 21-15,0-21 0,0 0 0,-1 21 16,1-21-16,0 0 0,0 0 0,0 0 16,0 0-16,-1 0 15,22-21 32,-21 21-31</inkml:trace>
  <inkml:trace contextRef="#ctx0" brushRef="#br1" timeOffset="47664.13">698 7726 0,'0'21'16,"-21"-21"-16,21 21 15,0 0-15,-21-21 32,21-21-17,21 0 1,0 0-16,1 0 0,20-22 16,-21 22-16,21-21 0,1-22 15,-1 22-15,0-21 0,22-1 0,-22 1 16,1-1-16,-1 22 0,0-22 15,-21 22-15,1 0 0,-1-1 0,-21 22 16,0 0-16,0 0 0,-21 21 16,-1 0-16,1 0 0,-21 0 15,21 21-15,-22 0 0,22 0 16,-21 22-16,21-22 0,0 21 16,-1-21-16,1 22 0,21-1 15,0-21-15,0 21 0,0 1 0,0-22 16,43 21-16,-22-21 0,0 22 15,0-22-15,21 0 0,-20 0 16,20 0-16,0 1 0,-21-1 16,1 0-16,-1 0 0,0 0 0,0-21 15,-21 21-15,0 1 16,-21-22-16,0 0 16,0 0-16,-1 0 0,1 0 0,-21-22 15,21 22-15,0-21 0,-1 0 16,1 21-16,0-21 0,0 0 15,21 0-15,-21-1 0,21 1 0,-21 0 16,21 42 15,0 0-15,0 1-16,21-1 0,-21 0 0,21 0 16,0 0-16,0 0 0,-21 1 15,21-1-15,1 0 0,-1 0 16,21-21-16,-21 0 0,0 21 15,22-21-15,-22 0 0,21 0 0,1 0 16,-1 0-16,-21-21 0,21 0 16,1 0-16,-1 21 0,0-21 0,-20-22 15,20 22-15,-21 0 0,43-43 16,-43 43-16,-21-21 0,21 0 16,0 20-16,-21 1 0,0-21 15,0 21-15,0 0 0,0 42 31,0 0-31,0 0 0,0 0 16,0 0-16,0 22 0,0-22 16,0 21-16,0-21 0,0 22 0,0-22 15,0 0-15,0 21 0,0-20 16,0-1-16,21 0 0,0 0 16,1 0-16,-1-21 0,0 0 15,0 0-15,0 0 0,0 0 16,1 0-16,-1-21 0,0 0 15,0 0-15,0 0 0,0-1 0,22 1 16,-43-21-16,21 21 0,0-22 0,-21 1 16,21 0-16,-21-1 0,0 1 15,0-21-15,0 20 0,-42-41 16,21 41-16,0 22 0,-1 0 16,1 21-16,0 0 0,0 0 0,-21 0 15,20 0-15,-20 0 0,21 42 16,-21-21-16,20 22 0,-62 63 15,63-64-15,21 0 16,-22 1-16,22-1 0,0 0 16,0 22-16,0-43 0,22 0 15,-1 0-15,21-21 0,-21 0 16,0 0-16</inkml:trace>
  <inkml:trace contextRef="#ctx0" brushRef="#br1" timeOffset="48772.15">3196 7430 0,'0'-22'16,"0"44"-16,0-65 0,0 22 16,0 0-16,0 0 15,0 0-15,0-1 0,0 1 16,0 0-16,0 0 0,0 0 15,21 0-15,0 21 0,-21-22 0,22 22 16,-1 0-16,0 0 0,0 0 0,0 0 16,0 22-16,1-1 0,-1 0 15,-21 0-15,21 21 0,-21-20 0,0 20 16,0 0-16,0 1 0,0-1 16,0-21-16,0 21 0,0 1 0,0-22 15,0 21-15,0-21 0,0 1 16,0-1-16,0 0 0,-21 0 15,21-42 17,21 21-32,0-21 0,-21 0 15,21-22-15,0 22 0,1-21 0,-1-1 16,0 1-16,21 0 0,-21-22 16,1 22-16,-1 0 0,21-1 0,-21 1 15,22 21-15,-22-22 0,0 22 16,0 21-16,0 0 0,0 0 15,1 0-15,-1 21 0,-21 22 16,0-22-16,0 21 0,0-21 16,0 22-16,0-1 0,0 43 15,0-43-15,0 0 0,0-20 16,0 20-16,0 0 0,21 1 16,-21-1-16,21-21 0,0-21 15,0 21-15,1 0 0,-1-21 0,21 0 16,-21 0-16,0 0 15,22 0-15,-22-21 0,0 21 0,21-21 16,22-21-16,-22 21 0,-21-22 16,22 22-16,-22-21 0,21-1 15,1-41-15,-22 63 0,0-22 16,0 1-16,-21 21 0,0 0 0,0-1 16,0 1-16,0 0 15,0 42 1,-21 0-16,21 1 15,-21-1-15,0 0 0,21 21 16,-22-21-16,22 22 0,0-22 0,0 21 16,0-21-16,0 22 0,0-22 0,0 0 15,0 0-15,22 0 0,-1 1 16,0-1-16,0-21 0,21 0 16,1 0-16,-1 0 0,0 0 0,-20 0 15,20-21-15,0 21 0,43-43 16,-64 22-16,21-21 15,-20 21-15,-1-22 0,21 1 0,-42 0 16,21-1-16,-21 1 0,0 0 16,0-1-16,0-20 0,0 42 0,-21-22 15,0 22-15,0 0 0,0 0 0,-22 21 16,22 0-16,-21 0 0,-1 0 16,1 21-16,0 0 0,-1 0 0,1 0 15,0 22-15,-1-1 0,22-21 16,0 22-16,-21-1 0,42-21 0,0 21 15,-21-20-15,21 41 0,0-42 16,21 0-16,0-21 16,0 0-16,0 0 0,22 0 15,-22 0-15</inkml:trace>
  <inkml:trace contextRef="#ctx0" brushRef="#br1" timeOffset="50428.78">6075 7154 0,'0'-21'15,"0"0"1,21 21-16,0-21 0,-21 0 0,21 0 16,0-1-16,1 22 0,-22-21 15,21 21-15,0 0 0,0-21 16,0 21-16,0 0 15,1 0-15,-1 0 0,0 0 0,0 0 16,0 21-16,-21 0 0,21 1 16,1 20-16,-22 0 0,0 1 15,0-22-15,0 21 0,0 0 0,0-20 16,0 62-16,0-63 16,0 22-16,0-22 0,0 0 0,-22 0 15,22 0-15,0 1 16,0-44-1,22 1 1,-1 21-16,-21-21 0,21-21 0,0 21 16,-21-22-16,21 22 0,0-21 0,1-1 15,-1 1-15,0 0 0,0-1 16,0 1-16,22 0 0,-22 21 0,0-1 16,0 1-16,0 0 0,0 0 0,1 21 15,-1 0 1,0 0-16,-21 21 0,21 0 15,-21 0-15,0 1 0,0-1 0,0 0 16,0 0-16,21 0 0,-21 22 0,21-22 16,1 21-16,-22-21 0,21 22 15,0-1-15,0-21 0,0 21 16,0-20-16,1-22 0,-1 21 0,21 0 16,0-21-16,-20 0 15,20 0-15,-21 0 0,21 0 0,-20 0 16,20 0-16,-21-21 0,21 0 15,1-1-15,-22 1 0,21 0 0,-21 0 16,22-21-16,20-64 16,-42 85-16,1-22 0,-22 1 15,0 21-15,0 0 0,0-1 0,0 1 16,0 0-16,0 0 0,0 0 16,-22 21-16,1 0 0,0 0 15,0 0-15,0 0 16,0 21-16,21 0 0,-22 0 15,22 0-15,-21 1 0,21-1 0,0 21 16,0-21-16,0 0 0,0 22 0,0-22 16,0 21-16,0-21 0,0 1 15,0 20-15,21-21 0,1 0 0,-1 0 16,0-21-16,0 22 0,21-22 0,-20 0 16,20 0-16,0 0 0,22 0 15,-22 0-15,43 0 0,-43-22 16,0 1-16,43 0 15,-64 0-15,22-21 0,-22 20 0,0 1 0,0-21 16,0 21-16,0-22 16,-21 22-16,22-21 0,-22 21 0,0 0 15,0-1-15,0 1 0,0-21 16,-22 42-16,1 0 0,0 0 16,0 0-16,0 21 15,21 0-15,-21 0 0,-1 1 16,22-1-16,0 21 0,0-21 0,0 0 15,0 22-15,0-22 0,0 0 16,0 21-16,0-20 0,22-1 0,-1 0 16,21 0-16,-21 0 0,0 0 15,22-21-15,41 43 0,-41-43 0,-1 0 16,64 0-16,-64 0 16,1 0-16,20 0 0,1-21 0,-22 21 15,0-22-15,22 1 0,-22 0 16,0 0-16,1 0 0,-1-22 0,-21 22 15,0-21-15,1 21 0,-22-22 0,0 22 16,0-21-16,0 21 0,0 0 16,0-1-16,0 1 0,-22 0 0,1 0 15,0 21-15,0 0 0,0 0 0,-22 0 16,22 0-16,-21 0 0,21 0 0,-22 21 16,22 0-16,-21 22 0,21-22 15,0 0-15,-1 21 0,-20 1 0,21-22 16,21 21-16,0 0 0,-21-20 0,21 20 15,0-21-15,0 0 0,0 0 16,21 1-16,0-1 0,0 0 16,0-21-16,1 0 0,20 0 0,-21 0 15,21 0-15,1 0 0,-22 0 0,21 0 16,1-21-16,-1 0 0,-21-22 0,21 22 16,-20 0-16,-1-21 0,0-1 15,0 1-15,0 0 0,0-22 0,1 22 16,-22-1-16,0-62 15,0 41-15,0 22 0,0-64 16,0 64-16,0-1 0,0 22 0,21 0 16,-21 42-1,0 0-15,0 22 16,-21-1-16,21-21 0,0 43 0,0-22 16,0 0-16,0 1 0,0 62 15,0-62-15,0 20 0,0-20 16,0-1-16,0 0 0,0 1 0,21 20 15,0-42-15,0 0 0,-21 1 16,21-1-16,0-21 0,1 0 0,-1 0 16,0 0-16,21 0 0,-21 0 15,1 0-15,-1-21 0,0-1 0,21 1 16,1-21-16,-1 21 0,-21-22 16</inkml:trace>
  <inkml:trace contextRef="#ctx0" brushRef="#br1" timeOffset="51311.14">10795 7239 0,'0'-42'16,"21"21"-16,0-22 15,0 22-15,1 0 0,-1 0 0,0 0 16,21-22-16,-21 22 0,1-21 0,-1-1 15,0 1-15,0 0 0,0-22 16,0 22-16,-21-64 16,22 43-16,-22 20 0,0-41 15,0 41-15,0 22 0,0 0 0,0 0 16,-22 42 0,22 0-16,-21 0 15,0 0-15,0 22 0,21-1 0,0 22 16,-21-22-16,0 21 0,-1-20 0,1 20 15,21-20-15,0-1 0,0 0 16,0 1-16,0-1 0,0 0 0,0 1 16,0-1-16,0 0 0,21-21 0,1 22 15,-1-22-15,0 0 0,0 0 0,0 0 16,22-21-16,-22 0 0,21 0 16,0 0-16,1 0 0,-1 0 15,0 0-15,1-21 0,-22 0 0,21 0 16,1 0-16,-1-22 0,-21 22 0,21-21 15,-20 21-15,-1-22 0,0 1 0,0 21 16,0-21-16,-21 20 0,0 1 16,0 0-16,0 0 0,0 0 15,-21 21 1,0 0-16,0 0 0,0 21 16,-1 21-16,22-21 0,-21 1 0,21-1 15,-21 21-15,21-21 0,0 0 0,0 43 16,0-43-16,0 21 15,0-20-15,21-1 0,0 0 16,22 0-16,-1 0 0,-21-21 16,22 0-16,-22 0 0,21 0 0,-21 0 15,22-21-15,-22 0 0,21 0 16,0 21-16,-20-43 0,-1 22 0,0 0 16,0 0-16,-21-21 0,0 20 0,0-20 15,0 21-15,-21-21 0,0-1 16,0 22-16,-43-21 0,43 21 15,-21 21-15,20 0 0,1 0 16,-21 0-16,21 0 0,-22 0 0,22 0 16,0 0-16,0 21 0,0-21 15,0 21-15,-1 0 0,1-21 16,21 21-16</inkml:trace>
  <inkml:trace contextRef="#ctx0" brushRef="#br1" timeOffset="51508.25">10901 6731 0,'0'0'0,"21"0"16,0 0-16,0 0 15,22 0-15,-1 0 0,0 0 0,1 0 16,20 0-16,1 0 0,-22-21 0,21 0 15,1 21-15,-22 0 0,1-21 16,-1 21-16,0 0 0,1-22 0,-1 22 16,-21 0-16</inkml:trace>
  <inkml:trace contextRef="#ctx0" brushRef="#br1" timeOffset="52011.53">13525 6583 0,'0'0'0,"-21"-21"0,21 0 0,-21-1 16,21 1-16,0 0 15,0 0-15,-21 21 0,0 0 16,21 42 0,-21-21-16,21 22 0,0-1 15,0 0-15,0 1 0,0 20 0,-22-20 16,22 20-16,0 1 0,-21 20 0,21-20 15,0 20-15,-21 1 0,0 0 16,0 21-16,0-22 0,-22 1 0,22 21 16,-21-22-16,21 22 0,-22-21 0,1 21 15,21-22-15,-22 1 0,22 0 16,0-1-16,-21-20 0,21 21 0,21-22 16,-22-21-16,22 22 0,0-22 15,-21 1-15,21-22 0,0 0 0,0 0 16,0-42-1,0-21-15,0 20 0,21-20 16,1 0-16,-1-1 0,-21-20 0,21-1 16,0 1-16,0-22 0</inkml:trace>
  <inkml:trace contextRef="#ctx0" brushRef="#br1" timeOffset="53195.15">13123 6943 0,'0'0'0,"0"-64"0,0 1 0,0-1 0,0 22 15,0-22-15,0 22 0,21 21 16,-21-21-16,22 20 0,-1-20 0,0 21 16,21 0-16,-21 0 0,22-1 15,41 1-15,-20 21 0,-22 0 16,22 0-16,-1 0 0,-20 21 16,20 1-16,-21 20 0,1 0 0,-1 1 15,-21-1-15,0 0 0,-21 1 16,0 20-16,0-21 0,-21 1 15,0-1-15,0-21 0,0 22 0,-22-22 0,22 0 16,-21 0-16,21 0 0,-22 0 16,22-21-16,0 0 0,0 22 15,0-22-15,21-22 47,21 22-47,0 0 0,0 0 16,0 0-16,1 0 0,-1-21 15,0 21-15,21-21 0,-21 21 16,1-21-16,20 21 0,-21-21 0,21 0 16,-20-1-16,20 22 0,0-21 0,-21-21 15,22 21-15,-22 0 0,0-1 16,0-20-16,0 0 0,1 21 16,-1-22-16,0 1 0,-21 21 15,0 0-15,21-1 0,-21 44 31,0-1-31,0 21 16,0-21-16,0 0 0,0 22 0,-21-22 16,21 21-16,0 1 0,-21-22 0,21 0 15,0 21-15,-21-21 0,21 1 16,0-1-16,0 0 0,0 0 0,0 0 16,21-21-16,0 21 0,0-21 0,0 0 15,0 0-15,1 0 0,20 0 16,-21 0-16,0 0 0,0 0 15,22 0-15,-22-21 0,0 0 0,21 0 16,-20 0-16,-1 0 0,0-22 16,0 22-16,0-21 0,0 21 0,1-22 15,-1 22-15,-21-21 0,0 21 0,21-1 16,-21 1-16,0 0 16,0 42 15,-21 0-31,21 1 0,0 20 15,0-21-15,-21 0 0,21 22 0,0-22 16,0 0-16,0 21 0,0-21 16,0 1-16,0-1 0,0 0 0,0 0 15,21 0-15,-21 0 0,21 1 16,0-1-16,0-21 0,0 0 16,1 0-16,-1 0 0,0 0 15,0 0-15,21 0 0,-20 0 0,-1-21 16,0-1-16,21 22 0,-21-21 0,22-21 15,-22 21-15,0 0 0,0-22 16,-21 22-16,0-21 0,0 21 0,21-22 16,-21 22-16,0 0 0,0 0 0,0 0 15,-21 21 1,0 0-16,0 0 0,42 0 47,0 0-47,22 0 0,-22 0 15,0-22-15,21 22 0,-21 0 16,22 0-16,-22-21 0,21 21 0,-21 0 16,1 0-16,-1 0 0,21 0 15,-42 21-15,0 1 16,0-1-16,0 0 0,0 0 16,-21 0-16,0 0 0,21 1 0,-21-1 15,-1 0-15,1 0 16,21 0-16,-21 0 0,0 1 0,21-1 15,-21 0-15,21 0 0,0 0 16,0 0-16,0 1 16,21-22 15,0 0-31,0 0 0,0-22 16,-21 1-16,22 21 0,-1-21 15,21 0-15</inkml:trace>
  <inkml:trace contextRef="#ctx0" brushRef="#br1" timeOffset="53485.71">16150 6498 0,'0'0'0,"0"-21"0,-85 0 31,64 21-31,0 0 0,0 21 16,0 0-16,0 22 0,-1-22 0,-20 42 15,21-20-15,0-1 0,0 0 16,-1 1-16,22-22 0,0 21 16,0 0-16,0 1 0,0-22 15,0 0-15,0 0 0,22 0 0,-1-21 16,21 22-16,-21-22 0,22 0 16,-1 0-16,0 0 0,1 0 0,-1 0 15,64 0-15,-64 0 16,0-22-16,1 1 0,-1 21 0,-21-21 15,22-21-15,-22 21 0</inkml:trace>
  <inkml:trace contextRef="#ctx0" brushRef="#br1" timeOffset="53948.44">16616 6350 0,'0'0'0,"0"-42"0,0 21 0,0-1 0,0 1 16,0 0-16,0 0 0,0 42 31,0 0-31,0 0 0,0 22 15,0-1-15,-21-21 0,21 43 0,0-22 16,-22 0-16,22 1 16,0 20-16,0-20 0,0-1 0,0 0 15,0 1-15,-21-1 0,21-21 0,-21 0 16,21 22-16,0-22 0,0 0 16,-21-21-16,21 21 0,0 0 0,-21-21 15,21-21 16,0 0-31,0 0 0,21-22 16,0 22-16,0 0 0,0-21 16,1-1-16,-1 22 0,21-21 0,-21-22 15,0 43-15,22-21 0,-22 0 16,21 20-16,-21 1 0,22 0 0,-22 21 16,21 0-16,1 0 0,-22 21 15,0 0-15,0 1 0,0-1 0,0 21 16,1 0-16,-22-20 0,0 20 0,0 21 15,0-41-15,0 20 16,0-21-16,-22 0 0,1 0 0,0 1 16,21-1-16,-21-21 0,0 21 0,42-21 47,0 0-32,0-21-15,22 0 0</inkml:trace>
  <inkml:trace contextRef="#ctx0" brushRef="#br1" timeOffset="55107.78">17843 6562 0,'0'0'0,"0"-21"0,0-22 16,0 22-16,0 0 0,-21 0 0,0 0 15,0-1-15,0 1 0,0 0 16,-1 21-16,1 0 0,0 0 15,0 0-15,-21 0 0,20 0 0,1 42 16,-21-20-16,21 20 0,-22-21 16,22 21-16,-21 1 0,21-1 0,0 0 15,-1 1-15,1-1 0,0-21 0,0 22 16,21-22-16,0 0 0,0 0 16,0 0-16,0 0 0,21 1 0,0-22 15,0 0-15,1 0 0,-1 21 16,21-21-16,-21 0 0,0 0 0,22 0 15,-22-21-15,21-1 0,-21 1 0,22 0 16,-22 0-16,0 0 0,0 0 16,0-22-16,1 1 0,-1 0 15,0-1-15,0 1 0,-21 0 0,0 20 16,21-20-16,-21 21 0,0 0 16,0 42-1,0 0-15,0 0 16,0 0-16,-21 1 0,21-1 15,0 21-15,-21-21 0,21 22 0,-21-22 16,21 21-16,0-21 0,0 0 0,0 22 16,0-22-16,0 0 0,0 0 15,21 0-15,0-21 0,-21 22 0,21-22 16,0 0-16,1 0 0,-1 0 0,21 0 16,-21 0-16,0 0 15,22 0-15,-22 0 0,21 0 0,1-22 16,-1 1-16,0 0 0,1-21 0,-1 21 15,-21-22-15,21 22 0,-20-21 16,20-1-16,-21 1 0,0 0 0,0 21 16,-21-1-16,0 1 0,0 0 0,0 0 15,-21 21-15,0 0 16,0 21-16,0 0 0,21 22 16,-21-22-16,21 0 0,0 0 15,0 21-15,0-20 0,0-1 0,0 21 16,0-21-16,0 0 0,0 22 15,0-22-15,21 0 16,-21 0-16,0 0 0,0 1 16,21-22-16,-21-22 47,-21 1-47,0 0 0,21 0 15,0 0-15,-22 0 0,22-1 16,-21 22-16,0-21 0,21 42 31,0 1-15,0-1-16,0 0 0,21-21 15,-21 21-15,21 0 0,1-21 16,-1 21-16,0-21 0,21 0 16,-21 0-16,22 22 0,-1-22 0,0 0 15,1 0-15,-1 0 0,0 0 0,1 0 16,20-22-16,-20 1 0,-1 21 15,0-21-15,1-21 0,-1 21 0,0-1 16,1-20-16,-1 0 0,0-1 0,-21-20 16,22 21-16,-22-1 0,0 1 15,0 0-15,0 20 0,-21 1 16,0 0-16,0 0 0,0 0 0,-21 21 16,0 0-16,0 0 0,0 21 15,0 0-15,-1 0 0,1 22 0,0-22 16,0 21-16,21 0 0,-21 1 0,21-1 15,-21-21-15,21 22 0,0-1 16,0-21-16,0 21 0,0-20 0,0-1 16,0 0-16,21 0 0,0 0 0,0-21 15,-21 21-15,21-21 0,0 0 16,1 0-16,20 0 0,-21 0 0,0 0 16,0 0-16,1 0 0,20 0 15,-21 0-15,0-21 0,22 21 0,-22-21 16,0 0-16,0 21 0,0-21 15,0 0-15,1 21 0,-1-22 0</inkml:trace>
  <inkml:trace contextRef="#ctx0" brushRef="#br1" timeOffset="55268.2">19685 6752 0,'-21'0'15,"21"21"-15,-21-21 63,-1 0-63,1 0 15</inkml:trace>
  <inkml:trace contextRef="#ctx0" brushRef="#br1" timeOffset="56659.55">2265 8615 0,'0'0'16,"0"-21"-16,0 0 0,0-1 0,21 1 15,-21 0-15,0 0 0,21 0 16,-21 0-16,0-1 16,-21 22-1,0 22 1,21-1-16,-21 0 0,21 0 0,0 21 15,0-20-15,0 41 16,0-21-16,-22 1 0,22 20 0,-21 1 16,0-1-16,21 1 0,-21-1 15,0-20-15,0 20 0,-1-21 0,1 1 16,0-1-16,0 0 0,0 1 0,0-22 16,21 0-16,-22 0 0,1-21 15,0 0-15,0 0 16,21-21-1,-21 0-15,21 0 0,-21-22 16,21 22-16,0-21 0,0 21 16,-22-22-16,22 1 0,-21 0 0,21-1 15,0 1-15,-21 21 0,21-21 16,0-1-16,0 22 0,0 0 0,0 0 16,0 42-1,21 0 1,0 0-16,1 22 0,-1-22 0,0 21 15,0 0-15,0-20 0,0 20 16,1 0-16,-1-21 0,0 22 0,0-22 16,0 0-16,0 0 0,22 0 15,-22 1-15,0-22 0,21 0 16,-20 0-16,20 0 0,-21 0 0,21 0 16,-20 0-16,20-22 0,0 1 0,1 0 15,-1 0-15,0 0 0,-21 0 16,22-22-16,-22 22 0,0-21 15,0 21-15,0-22 0,-21 22 0,0-21 16,0 21-16,0-1 0,0-20 16,0 21-16,-21 21 15,0 0-15,21 21 0,0 0 16,0 0-16,-21 22 0,21-22 16,0 21-16,0-21 0,0 22 0,0-22 15,0 0-15,0 0 16,0 0-16,0 1 0,0-1 0,0 0 0,21-21 31,-21-21-15,21 0-1,-21-1-15,0 1 0,0 0 16</inkml:trace>
  <inkml:trace contextRef="#ctx0" brushRef="#br1" timeOffset="56816.46">2794 8700 0,'0'-22'0,"0"44"63,0-1-48</inkml:trace>
  <inkml:trace contextRef="#ctx0" brushRef="#br1" timeOffset="58471.51">3133 8975 0,'0'0'0,"21"0"15,0 0-15,-21-21 16,21-1-16,0 1 15,-21 0-15,0 0 16,0 0-16,0 0 0,0-1 16,0 1-16,-21 0 15,0 21 1,0 0-16,0 0 16,21 21-16,0 0 0,-22 1 0,22-1 15,-21 21-15,0-21 0,21 22 16,0-22-16,0 21 0,-21 0 15,21 1-15,0-22 0,-21 21 0,21-21 16,0 22-16,0-22 0,0 0 16,0 0-16,21 0 0,0 1 0,0-22 15,0 0-15,22 0 0,-22 0 0,0 0 16,21 0-16,1 0 0,-1 0 16,0-22-16,1 22 0,-1-21 0,0 0 15,22-21-15,-22 21 0,1-1 16,-1-20-16,-21 21 0,0-21 0,22 20 15,-43-20-15,21 21 0,-21 0 0,0-22 16,0 22-16,0 0 0,0 0 16,-21 21-1,-1 0-15,1 21 16,21 0-16,-21 0 0,0 1 16,0-1-16,21 21 0,0-21 0,0 22 15,-21-22-15,21 21 0,0-21 16,0 22-16,0-22 0,0 0 0,0 0 15,0 21-15,21-20 0,0-22 0,0 21 16,0 0-16,0-21 0,22 0 16,-1 0-16,0 0 0,1 0 0,-1-21 15,0 0-15,1 21 0,20-22 0,-20 1 16,-1-21-16,21 21 0,-20 0 16,-1-22-16,-21 22 0,22-21 15,-22 21-15,0-22 0,0 22 0,-21-21 16,0 21-16,0-22 0,0 22 15,-21 21 1,21 21-16,-21 0 16,21 1-16,0-1 0,-21 21 15,21-21-15,0 0 0,0 22 0,0-22 16,0 0-16,0 0 0,0 22 0,-22-22 16,22 0-16,0 0 0,0 0 15,-21-21 1,21-21 15,0 0-31,0 0 16,0 0-16,21-1 0,-21-20 0,22 0 15,-1 21-15,0-22 0,0 1 0,0 0 16,0-1-16,1 22 0,20-21 16,-21 21-16,21-1 0,-20 1 0,20 21 15,-21 0-15,21 0 0,-20 0 0,-1 0 16,0 21-16,0 1 0,0 20 15,-21-21-15,0 43 0,0-22 16,0-21-16,0 43 16,0-22-16,0-21 0,0 0 15,21 0-15,1 1 0,-1-1 0,-21 0 16,21-21-16,0 0 0,0 21 0,0-21 16,22 0-16,-22 0 0,21 0 15,-21-21-15,22 21 0,-1-21 0,0 0 16,-20-1-16,20 1 0,0-21 0,1 21 15,-1-22-15,-21 1 0,21 21 0,-20-21 16,-1-1-16,0 1 0,0 0 16,-21 20-16,0 1 0,0 0 0,0 0 15,-21 21 1,0 0-16,0 21 0,-1 0 0,1 0 16,0 1-16,0-1 0,0 0 0,0 0 15,21 21-15,0-20 0,0-1 16,0 21-16,0-21 0,0 0 0,0 1 15,0-1-15,21 0 0,0 0 16,0 0-16,-21 0 0,21-21 0,0 22 16,1-22-16,-22 21 15,21-21-15,-42 0 32,-1-21-32,1-1 15,0 22-15,0-21 0,0 0 16,0 0-16,-1 21 0,1-21 15,0 21-15,21 21 32,0 0-17,21 0-15,0-21 0,-21 21 0,22 1 16,-1-22-16,0 21 0,0 0 16,0-21-16,22 21 0,-22-21 0,21 0 15,43 0-15,-43 0 0,0 0 16,1 0-16,-1-21 0,0 21 15,1-21-15,20 0 0,-20-1 16,-22 1-16,21 0 0,22-21 16,-43-1-16,0 22 0,0-21 0,0 0 15,0-1-15,-21 1 0,0 0 16,0 20-16,0 1 0,0-21 0,0 21 16,-21 21-1,21 21-15,-21 0 0,0 0 16,21 0-16,-21 22 0,21-1 15,0-21-15,-21 22 0,21-1 0,0 0 16,0-21-16,0 22 0,0-22 0,0 0 16,0 0-16,0 0 0,21 1 0,0-22 15,0 0-15,0 0 0,0 0 16,22 0-16,-22 0 0,21 0 16,43-22-16,-64 22 0,21-21 15,-20 0-15,41-21 0,-42 21 16,0-22-16,1 22 0,-1 0 0,0 0 15</inkml:trace>
  <inkml:trace contextRef="#ctx0" brushRef="#br1" timeOffset="59579.47">8276 8319 0,'0'0'16,"0"-22"-1,0 1 1,-21 21 31,0 21-47,0-21 0,21 22 0,-22-1 16,1 0-16,21 21 0,-21-21 0,0 1 15,0 20-15,0-21 0,21 21 16,-22 1-16,1-1 0,0-21 15,0 22-15,0-1 0,21 43 0,0-43 16,0 0-16,0-21 16,0 22-16,0-22 0,0 0 0,21 21 15,0-20-15,0-1 0,0-21 0,1 21 16,-1 0-16,0-21 0,21 0 16,-21 0-16,22 0 0,-22 0 0,42 0 15,-20 0-15,-1-21 0,0 0 16,-20 0-16,20-1 0,0 1 15,1 0-15,-1-21 0,-21-1 0,21 22 16,-20-21-16,20 0 0,-21-1 0,0-20 16,-21 20-16,0 1 0,0 0 0,0-1 15,0 1-15,0-21 0,0 20 16,-42-41-16,21 41 16,0 22-16,-43-42 0,43 63 15,-21-22-15,20 22 0,-20 0 16,21 0-16,-43 22 0,22-22 15,21 21-15,0 21 0,-22-21 16,22 0-16,0 22 0,0-1 16,0-21-16,21 22 0,0-22 0,-21 42 15,21-42-15,0 1 0,0-1 16,0 0-16,0 0 0,0 0 0,21-21 16,0 0-16,0 21 0,21-21 15,-20 0-15,20 0 0,0 0 0</inkml:trace>
  <inkml:trace contextRef="#ctx0" brushRef="#br1" timeOffset="60239.83">9800 8255 0,'0'0'16,"0"-21"-16,0 0 16,-21 21-1,0 0-15,0 0 16,-1 0-16,1 0 0,0 0 16,0 0-16,0 21 0,0 0 15,-1 0-15,-20-21 0,21 21 0,0 1 16,0-1-16,-1 21 0,1-21 0,0 0 15,0 1-15,0-1 0,21 0 16,0 0-16,0 0 0,0 0 16,21 1-16,0-22 15,21 0-15,-20 0 16,-1 0-16,0 0 0,0 0 16,21 0-16,-20 0 0,-1 0 0,0 0 15,21 0-15,1 21 0,-22-21 16,0 0-16,-21 21 0,21-21 15,0 21-15,-21 0 0,0 0 16,0 1-16,0-1 16,0 0-16,0 0 0,0 0 15,-21-21-15,0 21 0,0 1 0,0-1 16,-1-21-16,1 21 0,-21 0 16,0-21-16,20 21 0,1-21 15,-21 0-15,21 0 0,-43 0 16,43 0-16,0 0 0,0 0 0,0-21 15,-1 0-15,1 21 0,0-21 16,0 21-16,21-21 0,-21 21 16,21-22-16,-21 1 31,-1 21 31</inkml:trace>
  <inkml:trace contextRef="#ctx0" brushRef="#br1" timeOffset="61952.28">11324 8149 0,'0'0'0,"0"-42"15,0 21 1,0 0-16,0-1 0,0 1 15,0 0 1,0 0-16,0 42 16,-21 0-1,21 0-15,-21 22 0,21-22 16,0 21-16,0 1 0,0-1 0,0 0 16,-21 43-16,21-43 0,0 1 15,0-1-15,0-21 0,0 21 16,0-20-16,0-1 0,0 0 0,0 0 15,0 0-15,21-21 16,0 0 0,0 0-16,-21-21 0,21 21 0,-21-21 15,21 0-15,1 0 0,-22-1 16,0 1-16,21 0 0,0-21 16,0 21-16,-21-22 0,0 22 0,21-21 15,0 21-15,1-22 0,-22 22 0,21 0 16,-21 0-16,21 0 0,0 21 15,0 21 1,-21 0-16,0 0 16,0 0-16,0 0 0,0 22 15,0-22-15,21 0 0,-21 21 0,0-20 16,22 20-16,-22-21 0,0 0 0,0 0 16,21 1-16,0-1 15,-21 0-15,21 0 0,0-21 0,0 0 16,1 0-16,-1 0 0,0 0 15,0 0-15,0 0 0,0-21 0,22 21 16,-22-21-16,0 0 0,0-1 16,22 1-16,-22-21 0,0 21 0,0-22 15,0 22-15,0-21 0,1 0 0,-1 20 16,-21-20-16,0 21 0,0-21 16,21 20-16,-21 1 0,0 0 15,21 21-15,-21 21 31,0 0-31,0 1 0,0-1 0,0 21 16,0-21-16,0 22 0,0-22 16,0 21-16,-21 0 0,21-20 0,0 20 15,0-21-15,0 0 0,0 0 0,21 1 16,0-1-16,0 0 0,1-21 0,-1 0 16,21 0-16,-21 0 0,22 0 15,-1 0-15,-21 0 0,21-21 0,1 21 16,-1-21-16,0-1 0,1-20 0,-22 21 15,21 0-15,-21-22 0,1 22 16,-1-21-16,0 21 0,0-22 0,-21 22 16,0-21-16,0 21 0,0 0 15,0-1-15,-21 22 16,0 0-16,0 0 0,-1 0 0,1 0 16,0 0-16,21 22 0,-21-1 0,0 0 15,0 21-15,21-21 0,-22 1 16,22 20-16,0-21 0,0 21 0,0 1 15,0-22-15,0 0 0,22 0 16,-1 0-16,0-21 0,0 22 16,0-1-16,0-21 0,1 0 15,20 21-15,-21-21 0,0 0 0,22 0 16,-22 0-16,21 0 0,0 0 16,22 0-16,-22-21 0,1 0 15,-1-1-15,21 1 0,-20 0 0</inkml:trace>
  <inkml:trace contextRef="#ctx0" brushRef="#br1" timeOffset="62285.3">14372 8022 0,'21'-21'0,"-42"42"0,42-63 15,-21 21-15,0 0 0,0-1 16,0 1-16,0 0 15,0 0-15,-21 21 16,0 0-16,0 0 0,0 0 16,-1 0-16,-20 21 0,21 0 0,0 0 15,-22 1-15,22-1 0,0 21 16,0 0-16,0 1 0,0-22 0,-1 21 16,1 1-16,21-1 0,-21 0 0,21-21 15,0 22-15,0-22 0,0 21 0,0-21 16,21 1-16,0-1 0,1 0 15,-1 0-15,21-21 0,-21 21 0,22-21 16,-1 0-16,0 0 0,1 0 16,20 0-16,-21 0 0,1 0 0,-1 0 15,0 0-15,1-21 0,-1 0 16</inkml:trace>
  <inkml:trace contextRef="#ctx0" brushRef="#br1" timeOffset="63163.66">15092 8234 0,'0'0'0,"21"-21"0,0 0 0,-21-43 15,0 43-15,0 0 0,0 0 16,-21-1-16,0 1 0,0 0 16,-1 0-16,1 0 0,-21 21 0,21 0 15,-22 0-15,22 0 16,-21 0-16,21 21 0,-22 0 0,22 0 16,-21 0-16,21 22 0,0-22 0,-1 21 15,1 1-15,21-1 0,-21-21 16,21 21-16,0 1 0,0-22 0,0 0 15,21 21-15,0-20 0,1-1 0,-1-21 16,0 21-16,0 0 0,0-21 16,0 0-16,22 0 0,-22 0 15,0 0-15,21 0 0,-20-21 0,41-21 16,-21 20-16,-20 1 0,-1 0 16,21 0-16,-21-21 0,0-22 15,-21 22-15,22-1 0,-22 22 0,0 0 16,0 0-16,0 0 0,0 0 15,-22 21 1,22 21-16,-21 0 0,0 0 16,21 21-16,-21-20 0,21-1 0,0 21 15,0-21-15,0 0 0,0 22 16,0-22-16,0 0 0,0 0 0,0 0 16,21 1-16,0-22 0,0 21 0,1-21 15,-1 21-15,21-21 0,-21 0 16,22 0-16,-1 0 0,0 0 15,1-21-15,-22 0 0,42-1 0,-20 1 16,-22 0-16,0-21 16,0 21-16,0-22 0,0-20 15,-21 42-15,0-22 0,0 22 0,0 0 16,0 0-16,0 42 16,0 0-1,0 0-15,-21 0 0,21 1 0,0-1 16,-21 21-16,0-21 0,0 0 15,21 1-15,0-1 0,-21 21 0,-1 0 16,22-20-16,0-1 0,-21-21 16,21 21-16,0 0 0,-21-21 15,21-21 32,0 0-47,0 0 0,0-1 0,21 1 16,0 0-16,1-21 0,-1-1 0,21 1 15,-21 0-15,22-1 0,-22 1 16,21 0-16,0-1 0,1 1 16,-1 21-16,0 0 0,1 0 0,-1-1 15,0 22-15,1 0 0,-22 22 16,21-1-16,-21 0 0,1 21 0,-1 1 16,0-1-16,-21 0 0,0-21 0,0 64 15,-21-43-15,21-20 0,-21 20 16,-1-21-16,1 0 0,0 22 0,0-22 15,0-21-15,0 21 0,21 0 16,-22-21-16,22 21 16,0-42-1,0 0 1,22 0-16</inkml:trace>
  <inkml:trace contextRef="#ctx0" brushRef="#br1" timeOffset="63571.78">17378 7641 0,'-43'-21'31,"22"21"-31,0 21 16,0-21-16,21 21 0,-21 1 0,0-1 16,-1 21-16,22-21 0,-21 22 15,0-1-15,0 0 0,21 1 16,-21-1-16,0 0 0,-1 1 0,22-1 15,0 0-15,-21 1 0,21-1 0,-21 0 16,21-21-16,0 1 0,0-1 16,0 0-16,0 0 0,0 0 0,21-21 15,0 0-15,1 0 0,20 0 16,-21 0-16,0-21 0,0 21 16,1-21-16,-1 0 0,0-22 0,0 22 15,0 0-15</inkml:trace>
  <inkml:trace contextRef="#ctx0" brushRef="#br1" timeOffset="63753.42">17060 8022 0,'-21'0'15,"42"0"-15,-63 0 0,63 0 47,21 0-47,-20 0 0,20 0 0,-21 0 16,21 0-16,22 0 0,-22 0 15,1-21-15,20 21 0,-21-21 16,1 0-16,-1 21 0,43-21 16</inkml:trace>
  <inkml:trace contextRef="#ctx0" brushRef="#br1" timeOffset="64452.56">17822 7980 0,'0'21'0,"0"-42"0,-21 42 16,21 0-16,-21-21 15,21 21-15,21-21 16,0 0 0,0 0-16,1-21 0,-1 21 15,0-21-15,0 0 0,0 0 16,22 21-16,-22-21 0,0-1 0,-21 1 16,21 21-16,-21-21 0,21 0 0,-21 0 15,0 0 1,-21 21-16,0 0 0,0 0 15,0 0-15,-1 21 0,1 0 16,0-21-16,0 21 0,0 21 0,0-20 16,-1 20-16,22-21 0,-21 21 0,0 1 15,21-22-15,0 21 0,0-21 16,0 22-16,0-22 0,0 42 16,21-41-16,0-1 0,22 0 15,-22 0-15,0-21 0,0 0 16,0 0-16,22 0 0,63 0 15,-64-21-15,0 0 16,1 0-16,20-1 0,-21 1 0,22 0 16,-22-21-16,1 21 0,-1-22 15,21-20-15,-41 42 0,-1-22 16,0 1-16,-21 21 0,0 0 16,-21 21-1,-22 0-15,22 0 16,0 0-16,0 21 0,0 0 0,21 0 15,0 0-15,0 0 16,0 1-16,0 20 16,0-21-16,0 0 0,42 0 15,-21 1-15,0-1 0,-21 0 16,22 0-16,-1 0 0,-21 0 16,21 1-16,-21-1 0,0 0 15,-21-21 1,0 0-16,-1 0 0,1 0 0,-21 0 15,21 0-15,-22 0 0,1 0 0,0 0 16,21 0-16,-22 0 0,22 0 0,0 0 16,0 0-16,0-21 0,42 21 31,0-21-31,0 21 16,21 0-16,-20-22 0,20 22 15,0-21-15,1 0 0,-1 21 0</inkml:trace>
  <inkml:trace contextRef="#ctx0" brushRef="#br1" timeOffset="64756.81">19262 7705 0,'0'0'0,"21"-43"0,-21 1 16,0 21-16,0-21 0,0 20 0,0 1 16,0 0-16,0 0 0,-21 21 15,-1 0-15,1 21 16,21 21-16,-21-20 0,0 20 15,0 0-15,0 1 0,21-1 16,-22 0-16,1 1 0,0 20 0,-42 85 16,41-105-16,22 20 15,0-21-15,-21 1 0,21-22 16,0 21-16,0-21 0,0 22 0,0-22 16,21-21-16,1 21 0,-1 0 0,0-21 15,21 0-15,-21 0 0,22 0 16,-22 0-16,0-21 0,21 0 15,-20 0-15,-1 0 0,0-1 0,0 1 16,0 0-16,22-42 0,-43 20 16</inkml:trace>
  <inkml:trace contextRef="#ctx0" brushRef="#br1" timeOffset="64959.55">19029 7853 0,'0'0'0,"-43"0"0,22 0 0,0 0 16,42 0-1,0 0-15,22 0 0,-22 0 16,21 0-16,1 21 0,-22-21 16,21 0-16,0 0 0,22 0 0,-22 0 15,-21 0-15,22 0 0,-1 0 0,-21 0 16,22 0-16,-22-21 16,0 21-16,-42 0 15,0 21-15,-22-21 0,1 21 16,-22 0-16</inkml:trace>
  <inkml:trace contextRef="#ctx0" brushRef="#br1" timeOffset="66267.89">1439 10351 0,'0'0'16,"21"0"-16,1 0 0,-1 0 0,0 0 16,0 0-16,-21-22 15,21 1-15,-21 0 0,21 21 0,-21-21 16,0 0-16,0 0 0,0-22 0,0 22 15,0 0-15,-21 0 16,0-22-16,0 22 0,-21 0 0,-1 0 16,22 0-16,-21 0 0,-1 21 15,-41 0-15,41 0 0,1 21 16,0 0-16,-1 21 0,22-21 16,-21 22-16,21-1 0,-22 0 0,22 1 15,0-1-15,21 22 0,0-22 16,0 21-16,0-20 0,0-1 0,0-21 15,21 22-15,22-1 0,-22-42 16,21 0-16,-21 0 0,22 0 16,-1-21-16,21 0 0,-20-1 15,-1 1-15,22-21 0,-22 21 16,21-22-16,-20 1 0,-1 0 0,0 21 16,-20-22-16,20 1 0,-21 21 15,0-22-15,-21 22 0,0-21 0,0 21 16,0 0-16,-21 21 31,0 0-31,0 21 0,0 0 0,21 0 16,-22 0-16,1 0 0,0 22 15,0-22-15,21 21 0,0-21 0,0 22 16,0-1-16,0-21 0,63 43 16,-41-64-16,20 21 15,0 0-15,1-21 0,-1 0 16,0 0-16,1-21 0,-1 0 0,0 0 15,22-1-15,-22 1 0,0-21 0,1 21 16,-1 0-16,0-22 0,-20 22 16,-1 0-16,0-21 0,0 20 15,-21 1-15,0 0 0,0 0 0,0 0 0,0 0 16,0-1-16,0 1 0,0 0 16,-21 21-16,0 0 15,0 21-15,21 0 16,0 1-16,0-1 0,0 21 15,0 0-15,0 1 0,-22-1 0,22 22 16,-21-1-16,21 1 0,0-1 0,0 22 16,-21-22-16,21 1 0,0 20 15,-21-20-15,21 21 0,-21-1 0,21 1 16,0-22-16,-21 22 0,21 0 16,-22-22-16,22 1 0,0-22 0,-21 0 15,21 1-15,0-1 0,0-21 0,0-42 31,0 0-31,0-21 16,21-1-16,-21 1 0,22-22 0,-1 1 16,0-22-16,0 1 0</inkml:trace>
  <inkml:trace contextRef="#ctx0" brushRef="#br1" timeOffset="66565.08">2307 10202 0,'0'0'0,"0"-21"0,0 0 0,0 0 15,0 0-15,0 0 16,21 21-16,0 0 0,1-22 16,-1 22-16,21 0 0,-21 0 0,22 0 15,-1 0-15,0 0 0,1 0 16,-1 0-16,0 0 0,-21 22 0,22-1 16,-22 0-16,-21 0 0,0 0 15,0 22-15,-21-1 0,0 0 16,-22-21-16,1 22 0,0-22 15,-1 21-15,-20-21 0,20 1 0,1-1 16,0 0-16,-1 0 0,22 0 16,0-21-16,0 0 0,0 0 0,42 0 31,0 0-31,21-21 0,-20 0 16,20 0-16,0 0 0,1-1 15</inkml:trace>
  <inkml:trace contextRef="#ctx0" brushRef="#br1" timeOffset="66872.92">3111 10075 0,'-21'0'16,"21"22"0,0-1-16,0 0 15,0 21-15,0-21 0,0 22 0,0-1 16,0 0-16,0 1 0,0 20 15,0 1-15,0-1 0,0 1 0,0-1 16,0 1-16,-21-1 0,0 1 0,0-1 16,0 1-16,-1 20 0,1-20 15,0-1-15,-21 22 0,21-21 16,-1-1-16,-20-21 0,21 22 0,0-22 16,0 1-16,-1-22 0,22 21 15,0-21-15,0-42 16,0 0-16,22 0 0,-1-22 15,21 1-15,-21 0 0,22-22 16,-22 1-16,21-1 0</inkml:trace>
  <inkml:trace contextRef="#ctx0" brushRef="#br1" timeOffset="67496">3260 10245 0,'-22'-21'0,"44"42"0,-44-64 16,22 22-16,0 0 0,0 0 15,22 0-15,-1 21 16,0 0-16,0 0 0,0 0 16,0 0-16,1 0 0,20 0 0,-21 21 15,21 0-15,1 0 16,-22 0-16,0 22 0,-21-22 16,0 21-16,0-21 0,0 22 0,-21-1 15,0-21-15,-22 22 0,22-22 0,-21 21 16,0-21-16,-1 0 0,1 1 0,0-1 15,-1 0-15,22 0 0,-21-21 16,21 0-16,-1 21 0,22 0 31,22-21-15,-1 0-16,21 0 0,-21 0 16,0 0-16,22 0 0,-1 0 15,-21 0-15,22 0 0,-1-21 0,0 21 16,22-21-16,-22 0 0,0 0 0,22-22 15,-22 22-15,1-21 0,-1 21 16,0-22-16,1 1 0,-22 0 0,21-1 16,-21 1-16,22-43 15,-22 43-15,-21 0 0,0-1 16,0 1-16,0 0 0,0 21 0,0-1 16,0 1-16,0 0 0,-21 42 31,21 0-16,-22 22-15,22-22 0,-21 0 0,21 21 16,0-20-16,0 20 0,0 0 16,0 1-16,0-22 0,0 21 0,0 0 15,0 1-15,0-1 0,0-21 0,0 22 16,21-22-16,-21 0 0,22 0 16,-1 0-16,0 0 0,0-21 15,0 0-15,0 0 0,22 0 0,-22 0 16,0-21-16,0 0 0,0 0 0,1 0 15,-1 0-15,0-1 0,0 1 16,0-21-16,0 0 0</inkml:trace>
  <inkml:trace contextRef="#ctx0" brushRef="#br1" timeOffset="67924.03">4635 9758 0,'0'21'15,"0"0"-15,-21 0 16,21 1-16,0-1 0,0 21 16,0-21-16,0 0 0,-21 22 0,21-22 15,0 0-15,-21 21 0,21-20 0,0-1 16,-21 21-16,21-21 16,-21 0-16,21 1 0,0-44 31,0 1-16,0 0-15,0 0 16,21 0-16,-21 0 0,63-85 16,22 0-1,-64 85-15,0 0 0,22-22 16,-22 22-16,21 21 0,0-21 0,-20 21 16,20 0-16,-21 0 0,21 0 0,-20 21 15,-1 0-15,0 0 0,0 43 16,0-43-16,-21 21 0,0-20 15,0 20-15,0-21 0,0 0 0,0 22 16,0-22-16,0 0 0,-42 85 31,21-106-31,21 21 0</inkml:trace>
  <inkml:trace contextRef="#ctx0" brushRef="#br1" timeOffset="68991.34">5927 10393 0,'21'-21'31,"0"0"-15,0 21-16,-21-22 15,21 1-15,0 0 0,1 0 0,-1 0 16,0 0-16,0-22 0,0 22 16,0 0-16,1 0 15,-1 0-15,0-1 0,-21 1 16,21 0-16,0 21 16,-21 21 15,0 0-31,0 1 0,0-1 0,0 42 15,-21-42-15,21 22 16,0-1-16,0-21 0,0 22 16,0-22-16,0 0 0,0 0 0,0 0 15,0 0-15,21 1 0,0-1 0,1-21 16,-1 0-16,21 0 16,-21 0-16,22 0 0,-22-21 15,21-1-15,-21 1 0,22 0 0,-22 0 16,21-21-16,-21 20 0,0 1 15,-21-21-15,0-22 0,0 43 16,0 0-16,-21 0 0,0 0 0,0 0 16,-21-1-16,20 22 0,-20 0 15,21 0-15,-21 0 0,-1 0 16,22 0-16,42-21 31,0 21-31,1 0 0,20-21 16,0 21-16,1-21 0,-1 21 0,0 0 15,1-21-15,20 21 0,-21 0 16,1 0-16,20 0 0,-20 0 16,41 0-16,-63 21 0,22-21 15,-22 21-15,0 0 0,0 0 0,-21 1 16,0-1-16,0 0 16,21 21-16,-21-21 0,0 1 15,0 41-15,0-42 0,0 0 16,0 1-16,0-1 0,0 0 15,0 0-15,-21 0 0,21 0 16,0 1-16,-21-22 16,0 0-16,21-22 31,0 1-31,0 0 0,0 0 0,21-21 16,0 20-16,0-20 0,1 0 0,-1-1 15,0 1-15,0 21 0,0-21 16,22-1-16,-1 1 0,0 21 0,-21-22 15,43 22-15,-22 0 0,1 21 0,-1 0 16,0 0-16,1 0 0,-22 21 16,21 0-16,-21 1 0,0-1 0,1 21 15,-22-21-15,0 22 0,0-22 0,0 21 16,0-21-16,0 0 0,-22 22 0,1-22 16,0 0-16,0 0 15,0 22-15,0-22 0,21 0 16,0 0-16</inkml:trace>
  <inkml:trace contextRef="#ctx0" brushRef="#br1" timeOffset="70717.43">9356 10181 0,'21'-21'16,"-42"42"-16,63-42 0,-21 0 0,0 0 15,22 0-15,-22 21 0,0-22 0,0 1 16,0 0-16,-21-21 0,0 21 16,0-1-16,0 1 0,0-21 0,0 21 15,0-22-15,-21 22 0,-21-21 0,21 21 16,-1 0-16,1-1 0,-21 22 15,21 0-15,-22 0 0,22 0 0,-21 0 16,21 22-16,0-1 0,-22 0 0,22 0 16,-21 21-16,21 1 0,-1-22 15,-20 21-15,21 1 0,0-1 0,21 0 16,0-21-16,-21 22 0,21-22 0,0 0 16,0 0-16,0 0 0,0 1 15,21-1-15,0-21 0,0 0 16,0 0-16,0 0 0,1 0 0,20 0 15,-21 0-15,21 0 0,1-21 0,-22-1 16,21 22-16,-21-21 0,1 0 16,-1-21-16,21-1 15,-21 22-15,-21-21 0,0 21 0,21-22 16,-21 22-16,0 0 0,0 0 16,0 0-16,-21 21 15,0 21 1,21 0-16,-21 0 0,21 0 15,0 22-15,0-22 0,0 21 16,0-21-16,0 1 0,0-1 0,0 21 16,0-21-16,21 0 0,0 1 0,0-22 15,1 21-15,-1-21 0,0 0 16,0 0-16,21 0 0,-20 0 0,20 0 16,-21 0-16,21 0 0,-20-21 0,20-1 15,0 1-15,-21 0 0,22 0 16,-22 0-16,0 0 0,-21-1 15,0-20-15,21-21 0,-21 41 16,0-20-16,0 21 0,0 0 0,0 0 16,-21 42-1,21 0 1,0 0-16,0 0 0,0 0 0,-21 1 16,21 20-16,-21-21 0,21 0 15,0 0-15,0 22 0,-21-22 0,21 0 16,0 0-16,0 0 0,0 1 15,21-22 17,-21-22-32,21 1 0,0 0 15,0-21-15,0 21 16,-21-1-16,22-20 0,-1 0 0,0 21 16,-21-22-16,21 1 0,0 21 15,22-22-15,-22 22 0,0 0 16,0 21-16,0 0 0,0 21 15,1 0 1,-22 1-16,0 20 0,0-21 0,0 0 16,0 0-16,0 22 0,0-22 15,0 0-15,0 21 0,0-20 0,0-1 16,0 0-16,21 0 0,-21 0 0,21 0 16,0 1-16,0-22 0,0 0 15,1 21-15,-1-21 0,21 0 16,-21 0-16,22 0 0,-22-21 0,21-1 0,-21 22 15,22-21-15,-1 0 0,-21 0 16,21 0-16,-20 0 0,-1-22 0,0 22 16,0 0-16,-21-21 0,0 20 15,21 1-15,-21 0 0,0 0 0,0 0 16,0 0-16,0 42 31,-21 0-31,21 0 16,0 0-16,0 0 0,-21 1 0,21 20 15,0-21-15,0 0 0,0 0 16,0 1-16,21-1 0,0 0 16,0-21-16,22 21 0,-22-21 15,21 0-15,1 0 0,-1 0 0,0 0 16,-21 0-16,22 0 0,-1 0 16,-21-21-16,22 0 0,-22 0 0,0-1 15,0 1-15,0 0 0,0 0 0,-21-43 16,0 43-16,22 0 15,-22 0-15,0 0 0,0 0 0,0-1 16,21 1-16,-21 0 0,0 42 31,0 0-15,0 1-16,0-1 0,0 21 16,-21-21-16,21 0 0,0 22 0,0-1 15,-22-21-15,22 22 0,0-1 0,0 0 16,0 22-16,0-22 0,0 22 15,0-22-15,0 64 0,0-43 16,0 1-16,-21 42 0,21-64 16,0 0-16,-21 1 0,21-1 0,-21 21 15,0 22 1,0-43-16,-1 1 0,1-1 0,0 0 16,0 1-16,0-22 0,0 21 0,-22 1 15,22-22-15,0 0 0,0-21 16,0 0-16,21-21 15,0-22-15,0 22 16,0 0-16,0-21 0,21-1 0,0 1 16,0 0-16,0-22 0,0 22 0,1-22 15,-1 22-15,0-21 0,0-1 16,0 22-16,0-22 0,1 1 0,-1-1 16,21-42-16,-21 64 0,0 0 15,1 21-15,-1-22 0,0 22 0,0-21 16,21-22-16</inkml:trace>
  <inkml:trace contextRef="#ctx0" brushRef="#br1" timeOffset="71175.63">13504 9250 0,'0'0'0,"0"21"31,0 0-31,0 0 0,0 22 16,0-22-16,0 21 0,-21 22 15,21-22-15,0 22 0,0-1 16,-21 1-16,21-22 0,-21 21 0,21 43 15,0-63-15,0-1 0,0-21 0,0 21 16,0-20-16,0-1 16,0 0-16,0 0 15,0-42 1,0 0-16,0 0 0,0-1 16</inkml:trace>
  <inkml:trace contextRef="#ctx0" brushRef="#br1" timeOffset="71485.45">13293 9546 0,'0'0'0,"0"-42"0,21-64 31,0 85-31,0 0 0,21 0 16,-20 21-16,20-22 0,0 1 0,1 21 16,-1-21-16,0 21 0,22 0 15,-22 0-15,22 0 0,-1 0 0,-21 0 16,22 0-16,-22 21 0,-21 22 15,1-22-15,-1 0 0,-21 21 0,0-21 16,-21 22-16,-22-1 0,-41 22 16,41-22-16,-20-21 0,20 0 15,-20 22-15,21-22 0,-22 0 0,43-21 16,-21 21-16,20-21 0,1 0 16,0 0-16,42-21 15,0 21 1,1-21-16,20 0 0,-21-1 0,21 1 15,-20 0-15,20 0 0,0 0 0</inkml:trace>
  <inkml:trace contextRef="#ctx0" brushRef="#br1" timeOffset="71734.05">14330 9271 0,'42'-21'16,"-84"42"-16,105-63 0,-42 21 0,1 21 15,-22 21 16,0 0-31,-22 0 0,22 21 16,-21-20-16,21 20 0,-21 0 0,0 1 16,21-1-16,-21 21 0,21-20 0,-21-1 15,21 22-15,-22-22 0,22-21 16,0 21-16,0 1 0,0-22 0,0 0 16,0 21-16,0-20 15,22-22 1,-1 0-16,0 0 0,0-22 0,0 1 15,0 0-15,22 0 0</inkml:trace>
  <inkml:trace contextRef="#ctx0" brushRef="#br1" timeOffset="72487.33">15007 9631 0,'0'0'0,"21"-21"0,0 21 0,1-21 15,-22-1-15,0 1 0,0 0 16,0 0-16,0 0 0,0 0 15,0-1-15,0 1 0,0 0 0,-22 21 16,22-21-16,-21 21 0,0 0 16,0 0-16,0 0 0,0 0 0,-22 42 15,22-21-15,-21 1 0,21 20 16,-1 0-16,1 1 0,-42 41 16,42-41-16,-1-1 15,1 0-15,21 1 0,0-1 0,0-21 16,0 0-16,0 22 0,0-22 15,0 0-15,21-21 0,1 0 16,-1 0-16,21 0 0,-21 0 16,0-21-16,22 0 0,20-1 15,-42 1-15,1-21 0,20 21 16,-21-22-16,0 22 0,22-63 16,-43 41-16,0 1 0,0 0 0,0 20 15,0-20-15,0 21 0,0-21 16,0 63-1,-22 0-15,22 0 16,0 0-16,0 22 0,-21-22 16,21 21-16,0 0 0,0 1 0,0-1 15,0 0-15,0-20 0,0 20 0,0 0 16,0-21-16,0 1 0,21-1 0,1 0 16,-1 0-16,0 0 0,21-21 15,-21 0-15,22 0 0,-1 0 0,0 0 16,1 0-16,20 0 0,-20-21 0,-1 21 15,0-42-15,1 21 0,-22-1 16,21-20-16,0 0 0,-20-1 16,-1 1-16,0 0 0,21-85 15,-21 84-15,-21-20 0,0-1 16,0 22-16,22-21 0,-22-22 16,0 64-16,0 0 0,0-1 0,0 44 31,-22-1-31,22 21 0,0-21 15,-21 22-15,21-1 0,-21 0 0,21 22 16,-21-22-16,21 0 0,0 1 16,0 20-16,0-20 0,0-1 0,0 0 15,0 1-15,0-22 0,0 21 0,0-21 16,21 0-16,-21 1 0,21-1 16,0 0-16,1-21 0,-1 0 15,0 0-15,0 0 0,0 0 0,0 0 16,1 0-16,-1-21 15,0 0-15,0-1 0,0 1 0,0-21 16</inkml:trace>
  <inkml:trace contextRef="#ctx0" brushRef="#br1" timeOffset="72684.78">15663 9462 0,'0'0'0,"-21"0"0,21 21 15,21-21 1,0 0-16,1 0 0,-1 0 16,0 0-16,0 0 0,21 0 0,-20 0 15,20 0-15,-21 0 0,21 0 0,-20 0 16,-1 0-16,21 0 0,-21-21 16,0 21-16,1-22 0</inkml:trace>
  <inkml:trace contextRef="#ctx0" brushRef="#br1" timeOffset="73973">16446 9970 0,'0'0'0,"22"0"31,-1 0-15,21 0-16,-21-22 0,22 1 15,-1 21-15,0-21 0,1 0 0,-1 0 16,21-22-16,-20 22 0,20-21 16,-20 0-16,-1 20 0,21-62 15,-20 41-15,-22 1 0,-21 0 0,0 21 16,0-22-16,0 22 0,0 0 15,0-21-15,-21 42 0,0-22 0,-22 1 16,22 21-16,0 0 16,0 0-16,0 0 0,-1 21 0,1 1 15,0-1-15,21 21 0,-21 0 0,0 1 16,0-1-16,21 22 0,-22-1 16,1 1-16,0 63 0,21-64 15,-21 22-15,0-22 0,21 1 0,0-1 16,-43 107-16,22-86 0,0-20 15,21 20-15,-21 1 0,0-21 16,0 20-16,-1-20 0,1 20 0,0-20 16,-21 63-16,21-42 15,-1-43-15,22 21 0,-21 1 16,21-22-16,0 1 0,0 20 16,0-42-16,0 0 0,0 1 0,21-1 15,1-21-15,20 0 0,0 0 16,1-21-16,-22-1 0,21 1 0,-21 0 15,22-21-15,-22 21 0,21-22 16,-21 1-16,0 0 0,22-1 0,-1-63 16,-42 64-16,21-21 0,-21-64 15,0 63-15,0 1 0,0-1 16,0-21-16,0 22 0,-21-1 16,0 1-16,0-1 0,0 22 15,-1 0-15,1-1 0,0 22 0,-21 0 16,42 0-16,-21 0 0,-1 0 15,1 21-15,21-22 16,0 1-16,21 21 16,1-21-16,-1 0 0,21 21 15,-21-21-15,22 0 0,-1-1 16,0 1-16,22-21 0,-22 21 16,22 0-16,-22-22 0,21 1 0,1 0 15,-22 20-15,1-20 0,-1 0 16,0-1-16,-21 22 0,1 0 0,20-42 15,-42 41-15,0 1 16,0 0-16,-21 21 31,0 0-31,-1 21 0,22 0 16,-21 1-16,0 20 0,0-21 16,21 21-16,-21-20 0,21 20 0,-21 0 15,21 1-15,0-1 0,0-21 0,0 21 16,0-20-16,0 20 15,0-21-15,21 0 0,0 0 0,0 1 0,0-22 16,0 0-16,22 0 0,-1 0 16,-21 0-16,0 0 15,22-22-15,-1 22 0,-21-21 0,0 0 16,22 0-16,-22-21 0,0 20 0,21-20 16,-42 0-16,22-1 0,-22 1 15,0 0-15,0-1 0,0-41 16,-22 41-16,1 22 0,0 0 0,0 0 15,0 21-15,-22 0 0,22 0 16,-21 0-16,21 0 0,-22 0 0,1 21 16,21-21-16,0 42 0,-22-20 0,1 20 15,42-21-15,0 21 16,0-20-16,0-1 0,0 0 0,0 0 16,21 0-16,0-21 15,1 0-15,20 0 0,0 0 0,-21 0 16,22 0-16,-1 0 0,0 0 15</inkml:trace>
  <inkml:trace contextRef="#ctx0" brushRef="#br1" timeOffset="74380.16">18182 9800 0,'-21'0'0,"21"-21"0,-21 21 15,0-21-15,21 0 0,0 0 0,0-1 16,0 1-16,0 0 0,0 0 15,0 0-15,21-22 0,0 22 16,0 0-16,0 21 0,0-21 0,22 21 16,-22 0-16,0 0 15,21 0-15,-20 0 0,-1 21 0,21 0 16,-21 0-16,0 1 0,1 20 0,-1-21 16,-21 64-16,0-43 15,0-21-15,0 22 0,0-22 0,0 21 16,0-21-16,0 0 0,-21 1 0,-1-1 15,1 0-15,0 0 16,21-42 15,0 0-31,0 0 0,0-1 0,21 1 16,-21 0-16,21 0 0,1-21 16,-22 20-16,21-20 0,0 21 0,0 0 15,-21-22-15,21 22 0,0 0 0,1 21 16,-1-21-16,0 0 0,0 21 15,0 0-15,0 0 0,1-21 0,-1 21 16,21 0-16,-21 0 0,0 0 0,1-22 16</inkml:trace>
  <inkml:trace contextRef="#ctx0" brushRef="#br1" timeOffset="75128.14">19198 9525 0,'-21'0'15,"0"0"-15,21 21 16,0 0-16,0 1 0,0-1 16,-21 0-16,21 0 0,0 0 15,0 0-15,0 1 0,0 20 0,0-21 16,0 0-16,0 22 0,0-22 0,-22 0 16,22 21-16,0-21 0,0 1 15,0-1-15,0 0 0,-21 0 16,21 0-16,-21-21 15,21-21 17,0 0-32,0 0 0,0 0 15,0-1-15,0 1 0,0-21 0,21 21 16,0-22-16,-21 1 0,22 0 0,-1-1 16,0 1-16,0 0 0,0 21 15,0-22-15,1 22 0,20 0 0,-21 0 16,43-22-16,-43 43 0,21 0 15,-21 0-15,0 0 0,1 22 16,-1-1-16,0 0 0,0 0 16,-21 0-16,0 22 0,21-22 0,-21 21 15,0 0-15,0-20 16,0 20-16,0-21 0,0 21 0,0 22 16,0-43-16,0 0 0,0 0 0,0 1 15,0-1-15,0 0 0,-21-21 31,21-21-15,0 0-16,0-1 16,0 1-16,0 0 0,0 0 15,21 0-15,0-22 0,1 1 0,20 0 16,-21-1-16,21 1 0,1 21 16,-1-21-16,0-1 0,1 22 0,-1 0 15,0 0-15,-20 21 0,20 0 16,-21 0-16,0 0 0,0 21 0,1-21 15,-1 21-15,-21 43 0,0-22 16,21 0-16,-21-21 0,0 22 16,0-1-16,0 0 0,0-20 15,0 20-15,0-21 0,-21 43 16,21-43-16,0 0 0,0 0 0,0 0 16,-21 0-16,21-42 46,0 0-46,21 21 16,-21-21-16,0 0 0,21 0 0,0 21 16</inkml:trace>
  <inkml:trace contextRef="#ctx0" brushRef="#br1" timeOffset="75364.47">20680 10033 0,'0'21'0,"-21"-21"63,-1 0-32</inkml:trace>
  <inkml:trace contextRef="#ctx0" brushRef="#br0" timeOffset="88924.18">783 12404 0,'0'0'16,"0"-21"-16,0-1 0,0 1 16,-21 21 15,0 21-31,21 1 0,-21 20 0,-1 0 16,22-21-16,-21 43 0,0-22 15,0 22-15,0-1 0,0 1 16,-1-1-16,1 1 0,0-1 15,0 1-15,-21-1 0,20-20 0,1-1 16,0 0-16,0 1 0,0-1 16,21-21-16,0 0 15,0-42 1,21 0-16,0 0 0,0-22 16,22 22-16,-22-42 0,0 20 0,21-20 15,-21-22-15,22 22 0,-22-1 16,21-20-16,-21 20 0,22 1 0,-22-1 15,0 1-15,0 20 16,0 1-16,1 21 0,-22 0 0,0-1 16,21 22-16,0 0 0,0 22 15,-21 20-15,0-21 0,0 21 16,0 1-16,21-1 0,-21 64 16,0-64-16,0 22 0,0-1 15,0-20-15,0 20 0,0 43 16,21-64-16,-21 1 0,0-1 15,0-21-15,0 21 0,0-20 0,0-1 16,22-21-16,-22 21 16,21-21-16,-21-21 15,0 0 1,0-1-16,0 1 0,-21 0 0</inkml:trace>
  <inkml:trace contextRef="#ctx0" brushRef="#br0" timeOffset="89116.17">360 13081 0,'0'0'16,"0"21"-16,42-21 15,-21 0-15,22 0 0,-1 0 16,0 0-16,1-21 0,-1 21 16,21-21-16,-20 0 0,-1 0 15,22 21-15,-22-22 0,0 1 0,1 0 16,-1 21-16,0-21 0,-21 0 15,22 21-15,-22-21 0,0 21 16,0 0-16</inkml:trace>
  <inkml:trace contextRef="#ctx0" brushRef="#br0" timeOffset="89676.09">1884 12869 0,'0'0'0,"0"-21"0,21 0 0,-21 0 0,0 0 16,0 0-16,0-1 16,0 1-16,0 0 0,-21 0 15,0 0-15,-22 0 16,1 21-16,21-22 0,0 22 0,-1 0 16,-20 0-16,21 0 0,-21 22 15,-1-1-15,22 21 0,-21-21 16,-1 22-16,1-1 0,0 64 15,21-64-15,21 0 0,0 1 16,0-22-16,0 21 0,21 22 16,0-43-16,0 0 0,0-21 15,0 21-15,22-21 0,-22 0 0,21 0 16,-21 0-16,22 0 0,-22 0 16,0-21-16,21 0 0,-20 0 15,20 0-15,-21-22 0,0 1 16,0 0-16,1-1 0,-1-20 0,0-1 15,21-42-15,-42 43 16,0-1-16,21 22 0,-21-21 0,22 20 16,-22 1-16,0 0 0,0 20 15,0 1-15,0 0 0,0 42 16,-22 0 0,22 22-16,-21-22 0,0 21 15,21 1-15,0-1 0,0 21 0,0-20 16,-21-1-16,21 22 15,0-22-15,0 0 0,0 1 0,0-1 16,0 0-16,0-21 0,21 22 16,-21-22-16,21 0 0,0 0 15,1-21-15,-1 0 16,0 0-16,0-21 0,0 21 16</inkml:trace>
  <inkml:trace contextRef="#ctx0" brushRef="#br0" timeOffset="90068.18">2201 12764 0,'0'-22'15,"21"22"17,1 0-17,-1 0-15,0 22 0,0-1 16,0 0-16,-21 0 0,21 0 0,1 0 15,-22 22-15,21-22 0,-21 0 16,0 21-16,0-20 0,0 20 0,0-21 16,0 0-16,0 0 0,0 1 15,0-1-15,21-21 16,0-21 0,-21-1-16,21 1 15,0 0-15,-21-21 0,22-1 0,-1 1 16,0 0-16,-21-1 0,21 1 15,0 0-15,-21 21 0,21-22 0,1 22 16,-1 0-16,-21 0 0,21 0 16,0 21-16,0 0 15,0 0-15,1 21 0,-22 0 16,0 0-16,0 0 16,0 0-16,0 1 0,0-1 15,0 21-15</inkml:trace>
  <inkml:trace contextRef="#ctx0" brushRef="#br0" timeOffset="91016.33">3196 13018 0,'0'0'0,"21"-22"0,0 1 16,1 0-16,-1 0 0,0-21 15,-21 20-15,0 1 0,0 0 0,0-21 16,0 21-16,0-1 0,0 1 15,-21 0-15,0 21 0,-1 0 16,-20 0-16,21 0 0,0 0 0,-22 0 16,22 21-16,-21-21 15,21 21-15,-22 22 0,22-22 0,-21 21 16,21-21-16,-22 22 0,22-1 16,0 0-16,0 1 0,21-1 0,0 0 15,0 1-15,0-22 0,0 0 16,0 0-16,21 0 0,21 1 15,-20-22-15,-1 0 0,21 0 16,0 0-16,-20-22 0,41-20 16,-21 21-16,-20 0 0,20 0 0,-21-22 15,0 22-15,0-21 0,22-43 16,-43 43-16,21-1 0,-21 1 16,0-21-1,0 20-15,0 22 0,0 42 16,0 0-1,0 1-15,-21 20 0,0-21 16,21 21-16,-22 1 0,22-1 0,0 0 16,0 1-16,0-22 0,0 21 15,0-21-15,0 1 0,22-1 0,-1 0 16,0 0-16,21-21 0,-21 0 16,22 0-16,20 0 0,-20-21 15,-1 0-15,-21 21 0,21-43 0,1 22 16,-22 0-16,0-21 15,21-1-15,-42 22 0,22-21 0,-22 0 16,21 20-16,-21-20 0,0 21 0,0 0 16,0 0-16,-21 21 15,-1 0 1,22 21-16,0 0 0,-21 0 16,21 0-16,-21 0 0,21 22 0,-21-22 15,21 0-15,0 21 0,0-20 16,0-1-16,0 21 0,-21-21 0,21 0 15,-21 1-15,21-1 0,0 0 16,0 0-16,0-42 31,0 0-15,0 0-16,0-1 0,21-20 16,0 21-16,0-21 0,0-1 0,0 1 15,1 0-15,20-1 0,21-41 16,-41 62-16,20 1 0,0 0 0,-21 0 15,1 21-15,20 0 0,-21 0 16,0 0-16,0 21 0,1-21 0,-22 21 16,0 22-16,0-22 0,0 21 0,0-21 15,0 22-15,0-1 0,0 0 16,0 1-16,0-22 0,0 21 0,-22-21 16,22 0-16,0 1 0,0-1 15,0 0-15,0 0 0,22-21 31,-1-21-15,0 21-16,0-21 0,0-22 0,22 22 16,-22-21-16,0 21 0,21-22 0</inkml:trace>
  <inkml:trace contextRef="#ctx0" brushRef="#br0" timeOffset="91272.3">4720 12361 0,'21'-84'15,"-42"168"-15,42-189 0,-42 126 32,21 0-32,-21 0 0,21 0 15,-21 22-15,0-1 0,-1 0 16,22 1-16,-21-1 0,0 0 0,21 22 16,-21-22-16,21 22 0,-21-22 0,0 0 15,21 1-15,0-1 0,0 0 16,0-21-16,0 22 0,0-22 0,0 0 15,0 0-15,21-21 0,0 0 16,0 0-16,0 0 0,0 0 16,1 0-16,-1-21 15,0 0-15</inkml:trace>
  <inkml:trace contextRef="#ctx0" brushRef="#br0" timeOffset="91472.18">4466 12658 0,'0'0'16,"-21"0"-16,0 0 0,42 0 31,0 0-31,0 0 0,0 0 0,1 0 16,20 0-16,-21 0 0,0 0 0,22 0 16,-22 0-16,0-21 15,21 21-15,-21 0 0,1 0 0,-1-22 16,0 1-16,0 21 0,0 0 15</inkml:trace>
  <inkml:trace contextRef="#ctx0" brushRef="#br0" timeOffset="92684.34">5376 12891 0,'43'-22'16,"-22"1"0,0 0-16,-21 0 15,0 0-15,21 0 0,0-22 0,-21 22 16,0 0-16,0-21 0,0 20 0,0-20 16,0 21-16,0-21 0,-21 20 15,0 1-15,-21 21 0,20 0 0,1 0 16,-21 0-16,21 0 0,-22 0 0,22 21 15,0 1-15,-21 20 0,21-21 16,-1 21-16,1 1 0,-21-1 0,21 0 16,-22 64-16,43-63 15,0-1-15,0 0 0,0-21 16,0 1-16,0 20 0,0-21 0,22-21 16,-1 21-16,0 0 0,0-21 15,0 0-15,0 0 0,22 0 0,-22 0 16,21-21-16,-21 0 0,43 0 15,-22 0-15,-21-22 0,1 22 16,-1-21-16,0 21 0,0-22 0,-21 1 16,0 0-16,0 21 0,0-22 0,0 22 15,0 0-15,0 0 16,0 0-16,0 42 16,0 0-1,0 0-15,0 0 0,0 0 16,0 1-16,0 20 0,0-21 0,0 21 15,0-20-15,21 20 0,-21-21 0,21 0 16,1 22-16,-1-22 0,0 0 16,21-21-16,-21 21 0,22 0 0,-22-21 15,21 0-15,1 0 0,-1 0 0,0 0 16,1 0-16,-1-21 0,0 0 16,-21 0-16,22 0 0,-1-1 15,-21-20-15,22 21 0,-22-21 0,0-1 0,-21 1 16,0 0-16,21 20 15,-21-20-15,0 21 0,0 0 0,0 0 16,-21-1-16,0 22 0,0 0 0,-1 0 16,-20 0-16,21 0 0,-21 0 15,20 0-15,-20 22 0,21-1 0,-21 0 16,20 21-16,1-21 0,0 22 0,0-22 16,21 0-16,0 21 0,0 1 15,0-22-15,21-21 0,0 21 16,22 0-16,-1-21 15,-21 0-15,0 0 0,22 0 0,-22-21 16,0 0-16,0 0 0,0 21 16,0-21-16,1-1 0,-1 1 15,-21 0-15,21 0 0,-21 0 0,0 0 16,0-1-16,0 1 16,0 42-1,0 1 1,0-1-16,-21 0 0,21 0 0,0 21 15,-21-20-15,-1 20 0,22 0 16,-21 1-16,0-1 0,0 0 0,21 22 16,0-22-16,0 22 0,0-1 0,0-21 15,0 43-15,0-21 0,0-1 16,0 22-16,21-1 0,-21-20 0,21 21 16,0-1-16,-21-20 0,0 20 15,22 65-15,-22-86 0,21 1 16,-21-1-16,0-21 0,0 22 15,0-22-15,-21-21 0,-1 1 0,1-1 16,0 0-16,0-21 0,-21 0 16,20 0-16,1 0 0,0-21 0,0 0 15,0-1-15,0-41 0,-1 21 16,22-1-16,0-63 0,0 43 16,0-1-16,0 1 15,0-1-15,22-20 0,-1 20 0,0-20 16,0-22-16,0 21 0,22 0 0,-22 1 15,0-1-15,21 0 0,-21 1 16,22 20-16,-22-20 0,0 20 0,0 1 16,22-1-16,-22 22 0,0-1 0,0 1 15,0 0-15,0 21 0,1-22 16,-1 22-16,0 0 0,0 0 16,21 0-16,-20-1 0</inkml:trace>
  <inkml:trace contextRef="#ctx0" brushRef="#br0" timeOffset="93029.28">6667 12637 0,'22'21'32,"-1"-21"-17,0 0-15,0-21 16,0 21-16,0-22 0,1 1 16,20 0-16,-21 0 0,0 0 15,0 0-15,1-1 0,-1 1 0,0 0 16,-21 0-16,0 0 0,-21 21 15,-22 0 1,22 0-16,-21 21 0,21 0 0,-22 0 16,1 0-16,21 22 0,-21-22 15,20 0-15,1 0 0,0 22 0,21-22 16,0 0-16,0 0 0,0 0 16,21 0-16,0 1 0,22-1 15,-22-21-15,21 0 0,1 0 0,20 0 16,22 0-16,-43 0 0,22 0 15,-22 0-15,0 0 0,-21 0 16,22-21-16,-22 21 0,0 0 0,0 0 16,-21-22-16</inkml:trace>
  <inkml:trace contextRef="#ctx0" brushRef="#br0" timeOffset="93716.08">804 13420 0,'0'0'0,"-21"0"0,-21 0 16,21 0-16,-1 0 0,1 0 0,-21 0 15,21 0-15,0 0 0,-1 0 16,1 0-16,0 0 0,0 0 0,0 0 16,0 0-16,-1 21 15,44 0 1,20-21-16,0 0 16,1 0-16,-1 0 0,21 0 15,1 0-15,21 0 0,-22 0 16,22 0-16,21 0 0,-22 0 0,43 0 15,-21 0-15,21 0 0,0 0 16,21 0-16,0 0 0,1-21 0,20 21 16,-21 0-16,43 0 0,-22 0 15,0 0-15,22 0 0,-1 0 0,1 0 16,-1 0-16,1 0 0,-1 0 0,1 0 16,-1 0-16,1 0 15,-1 0-15,1-21 0,-1 21 0,-20 0 16,-1-21-16,0-1 0,-21 22 0,1-21 15,-22 21-15,-22-21 0,22 21 16,-42-21-16,0 21 0,-22-21 0,1 21 16,-1-21-16,-20 21 0,20-22 15,-42 22-15,0 0 0,1-21 16,-1 21-16,-21-21 16,0 0-1,0 0 1</inkml:trace>
  <inkml:trace contextRef="#ctx0" brushRef="#br0" timeOffset="94091.56">7895 12552 0,'0'0'0,"0"21"78,0-42-31,-21 21-31,0 0-1,0 0-15,-1 0 16,22 21 15,0 0-15</inkml:trace>
  <inkml:trace contextRef="#ctx0" brushRef="#br0" timeOffset="94354.93">7832 12996 0,'0'0'0,"21"0"31,0 0-31,0 0 0,-42 0 63,0 0-63,0 0 0,21 22 15,-22-22 1</inkml:trace>
  <inkml:trace contextRef="#ctx0" brushRef="#br1" timeOffset="99532.06">8869 12277 0,'-21'0'47,"21"21"-31,0 0-16,0 0 16,21 0-1,0-21-15,0 0 0,21 0 16,1 0-16,-22 0 0,21 0 15,1 0-15,-1-21 0,0 0 0,1 21 16,-1-21-16,0 0 0,1 0 16,-22-1-16,0 1 0,0-21 0,0 0 15,-21 20-15,0-20 0,0 21 16,-21 0-16,0 21 0,0-21 16,0 21-16,-1 0 0,-20 0 0,0 0 15,21 0-15,-22 21 0,1 0 16,0 0-16,-1 21 0,1-20 0,21 20 15,-43 43-15,43-64 0,0 21 16,21-21-16,0 22 0,0-22 16,0 42-16,21-63 15,0 21-15,22 22 0,-1-43 16,-21 0-16,21 21 0,-20-21 16,20 0-16,-21 0 0,0 0 0,22 0 15,-22 0-15,0 0 0,-21-21 16,0 0-1,-21 21-15,0 0 16,-22 0-16,22 0 0,-21 0 16,-1 0-16,1 21 0,0 0 15,-1 0-15,1 0 0,21 0 0,-21 1 0,-1-1 16,22 21-16,0-21 0,0 22 16,0-1-16,21-21 0,0 21 15,0 22-15,0-43 0,21 0 16,0 0-16,0 1 0,0-1 15,22 0-15,-1-21 0,0 21 16,-21-21-16,22 0 0,-1 0 16,-21 0-16,22 0 0,-1-21 0,0 0 15,1 0-15,-1-1 0,0 1 0</inkml:trace>
  <inkml:trace contextRef="#ctx0" brushRef="#br1" timeOffset="101133.15">10012 12446 0,'0'0'0,"-43"-63"31,22 63-31,0 0 0,-21 0 0,-1 21 16,1-21-16,21 21 0,-21 0 16,20 21-16,-20-20 0,0 41 15,-1-21-15,22 1 0,0-1 16,0 0-16,0-20 0,0 20 15,21 21-15,0-20 16,0-22-16,0 0 0,0 0 0,21-21 16,0 0-16,0 0 15,0 0-15,0 0 0,22-21 16,-1 21-16,22-42 0,-43-1 16,21 22-16,-21 0 0,22-21 15,-22-1-15,0 22 0,21-42 16,-21 42-16,1-22 0,-22 22 0,21 0 15,-21 0 1,0 42 15,0 0-31,-21 0 0,-1 0 16,22 1-16,-21-1 0,21 21 0,0-21 16,-21 22-16,21-22 0,0 21 15,-21-21-15,21 22 0,0-22 16,0 0-16,0 0 0,0 0 0,0 0 15,21 1-15,0-1 0,0-21 16,1 0-16,20 0 0,-21 0 16,0 0-16,22 0 0,-1 0 0,-21-21 15,21-1-15,1 1 0,-1 0 16,0 0-16,1 0 0,-1-22 0,0 22 16,-20-21-16,20 21 0,-21-22 15,21 22-15,-20-42 16,-22 42-16,21-1 0,-21 1 15,0 0-15,-21 21 16,-1 0-16,1 0 16,0 0-16,21 21 0,-21 0 15,21 1-15,-21-22 0,21 21 16,0 0-16,0 0 0,0 0 0,0 22 16,0-22-16,21 0 15,0 0-15,-21 0 0,21-21 16,0 21-16,1 1 0,-1-22 15,0 21-15,-21 0 32,-21 0-17,0-21-15,-1 0 0,1 0 16,0 0-16,0 0 16,0 0-16,0 0 0,-1 0 0,1 0 15,0 0 1,21 21-1,0 0 1,0 1 0,21-22-16,0 0 0,1 21 15,-1-21-15,0 0 0,0 0 16,0 0-16,0 0 16,1 0-16,20 0 0,0-21 0,1 21 15,-1-22-15,0 1 0,1 21 0,-1-21 16,21 0-16,-20 0 0,-22 0 15,21-1-15,1 1 0,-22-21 0,21 21 16,-21 0-16,0-1 0,1 1 0,-1 21 16,-21-21-16,0 0 15,-21 42 32,-1 0-47,22 0 0,-21 1 0,21-1 16,-21 0-16,21 0 0,0 0 15,0 0-15,0 1 0,0-1 16,0 0-16,0 0 0,0 0 16,21-21-16,0 0 0,1 21 0,-1-21 15,21 0-15,-21 0 0,0 0 16,22 0-16,-22-21 0,0 21 0,21-21 16,-20 0-16,-1 0 0,0 0 0,0-1 15,0-20-15,0 21 0,1 0 16,-1-22-16,0 22 0,0 0 15,-21-21-15,0 21 0,21 21 16,-21-22-16,0 1 0,0 42 47,0 1-47,-21-1 16,21 21-16,0-21 0,0 0 0,-21 22 15,21-1-15,-21 0 0,21 1 0,0-1 16,0 22-16,0-22 0,0 0 15,0 22-15,0-22 0,0 0 0,0 22 16,0-22-16,0 22 0,0-1 0,0 1 16,0-1-16,0 1 0,0-1 15,0-20-15,0 20 0,0 1 0,0-22 16,0 21-16,0-20 0,-21-1 16,21 0-16,-22 1 0,1-22 0,21 21 15,0-21-15,-21 1 0,0-1 16,0-21-16,0 0 0,-1 0 15,1 0-15,0 0 0,0-21 16,0-1-16,21-20 0,-21 21 16,-1-21-16,22-1 0,0 1 0,0 0 15,0-1-15,0-20 0,0 20 16,0-20-16,0-1 0,22 22 0,-1-21 16,0-1-16,0 22 0,0-22 15,0 22-15,22-22 0,-1-20 16,-21 41-16,22-20 0,-22 21 0,21-1 15,0 1-15,-20 0 0,20-1 16,0 1-16,1 0 0,-1-1 0,0 1 16,1 21-16</inkml:trace>
  <inkml:trace contextRef="#ctx0" brushRef="#br1" timeOffset="101439.97">13123 12150 0,'0'0'0,"0"-21"0,0-1 16,0 1-16,0 0 0,0 0 15,0 42 1,-21 0 0,0 22-16,21-22 0,-21 21 15,0 0-15,21 1 0,-22-1 16,1 0-16,0 1 0,0-1 15,21 0-15,-21-20 0,21 20 0,-21 21 16,21-20-16,0-22 0,0 0 16,0 21-16,0-20 0,0-1 0,0 0 15,21-21-15,0 0 16,21 0-16,-21 0 16,1 0-16,-1-21 0,21 21 15</inkml:trace>
  <inkml:trace contextRef="#ctx0" brushRef="#br1" timeOffset="101827.75">13525 12446 0,'-21'0'31,"0"0"-31,21 21 0,-21 0 16,0 1-16,0-1 0,-1 0 0,1 0 15,0 0-15,0 0 0,21 22 16,0-22-16,0 0 0,0 21 15,0-20-15,0-1 0,0 0 0,0 0 16,21 0-16,0 0 0,0-21 16,22 0-16,-22 22 0,0-22 0,21 0 15,1 0-15,-22-22 0,0 22 16,0-21-16,0 0 0,22-21 16,-22-1-16,-21 22 0,21-21 15,-21 21-15,0-22 0,0 1 16,0 21-16,0 0 0,-21 0 0,0-1 15,0 1-15,-1 21 0,1 0 0,-21 0 16,21 0-16,-22 0 0,1 0 16,21 0-16,-21 21 0,20-21 0,-20 22 15,0-22-15,42 21 16,0 0-16,0-42 31</inkml:trace>
  <inkml:trace contextRef="#ctx0" brushRef="#br1" timeOffset="102028.63">12763 12404 0,'0'0'0,"22"0"31,-1 0-31,21 0 16,0 0-16,-20 0 0,20 0 0,21 0 15,-20 0-15,-1 0 0,22 0 0,-22 0 16,0 0-16,22 0 0,-22 0 16,0 0-16,-20 0 0,20-21 0,-21 21 15,0 0-15,0 0 0</inkml:trace>
  <inkml:trace contextRef="#ctx0" brushRef="#br1" timeOffset="102592.31">15579 12319 0,'0'-21'0,"0"42"0,0-84 0,0 41 16,21-20-16,-21 0 0,0 21 0,21-22 15,-21 1-15,0 21 0,0 0 16,0-1-16,0 1 0,0 0 0,0 42 31,0 0-31,0 1 0,0 20 16,0 0-16,-21 22 0,0-22 0,21 22 15,-22-1-15,-20 85 16,42-84-16,-21 20 0,0 1 16,0 0-16,-1 21 0,1-22 0,0 1 15,0 0-15,21-1 0,-42 1 16,-1 84-16,22-84 0,0 0 15,-43 63-15,43-85 0,0 1 16,0-1-16,0-20 0,0-1 16,21 0-16,0 1 0,0-22 0,-22 0 15,22 0-15,0-42 32,0 0-32,0 0 0,22-22 0,-1 22 15,0-42-15,-21 20 0,21-20 16,0-1-16,0-20 0,1 20 0</inkml:trace>
  <inkml:trace contextRef="#ctx0" brushRef="#br1" timeOffset="102940.11">15430 12488 0,'-21'-21'0,"42"42"0,-63-63 16,21 21-16,0 0 0,21 0 0,0-1 15,0 1-15,0 0 16,0 0-16,0 0 0,42 0 0,-21 21 15,0-22-15,22 1 0,-1 21 0,0 0 16,1 0-16,-1 0 0,0 0 16,22 21-16,-22 1 0,1-1 15,-1 0-15,0 0 0,-21 0 0,1 22 16,-1-22-16,-21 21 0,0-21 16,0 0-16,-21 22 0,-1-22 0,1 0 15,0 21-15,-21-20 0,-1-1 0,1 0 16,0 0-16,21 0 15,-22-21-15,1 21 0,21-21 0,0 0 0,-1 0 16,1 0-16,0 0 0,21-21 31,21 0-31,0 21 16,1-21-16,-1 0 0,0 0 16,0-1-16,0 22 0,22-21 15</inkml:trace>
  <inkml:trace contextRef="#ctx0" brushRef="#br1" timeOffset="103291.9">16044 12488 0,'21'0'47,"1"0"-47,-1 0 0,0 0 0,0-21 15,0 0-15,22 21 0,-22-21 16,21 0-16,-21 0 0,0-1 15,1 1-15,-1 0 0,-21 0 0,0 0 16,0 0-16,-21 21 16,-22 0-1,22 21-15,0 0 0,-21-21 16,20 21-16,1 0 0,-21 0 0,21 1 16,0 20-16,-1-21 0,1 0 0,21 0 15,0 1-15,-21-1 0,21 0 16,0 0-16,0 0 0,0 0 0,0 1 15,21-22-15,-21 21 0,21-21 0,22 0 16,-22 21-16,21-21 0,1 0 16,-1 0-16,0 0 0,1 0 15,-1-21-15,43 0 0,-43-1 16,0 22-16</inkml:trace>
  <inkml:trace contextRef="#ctx0" brushRef="#br1" timeOffset="103655.71">16764 12340 0,'0'0'0,"0"-21"16,0 0-16,0 0 0,0 0 16,21-1-16,0 22 15,0 0-15,-21-21 0,22 21 16,-1 0-16,0 0 0,0 0 0,0 21 16,-21 1-16,21-1 0,22 21 15,-22-21-15,0 0 16,-21 22-16,0-22 0,0 21 0,0-21 15,0 1-15,0-1 0,0 21 16,-21-21-16,0 0 0,0-21 0,21 22 16,-22-22-16,22 21 15,-21-21-15,21-21 16,0-1 0,0 1-16,0 0 15,0-21-15,0 21 0,21-1 16,-21 1-16,22-21 0,-1 21 0,-21-22 15,21 22-15,21 0 0,-21 0 16,1 0-16,20 0 0,-21-1 0,21 22 16,-20 0-16,20-21 0,-21 21 0,0 0 15,22 0-15,-22 0 0</inkml:trace>
  <inkml:trace contextRef="#ctx0" brushRef="#br1" timeOffset="104771.07">17399 12531 0,'0'0'0,"21"0"31,0 0-31,0 0 16,1 0-16,-1-21 0,0-1 16,21 1-16,-21 0 0,22-21 0,-1 21 15,-21-22-15,22 22 0,-22-21 16,21-1-16,-21-20 0,0 21 0,1-1 15,-22 1-15,0 0 0,0-1 16,0 1-16,0 21 0,0 0 0,0-22 16,-22 43-16,1 0 0,0 0 15,-21 0-15,21 21 0,-1 1 16,1 20-16,0-21 0,21 21 16,-21 1-16,0 20 0,0-20 15,-1 20-15,22-21 0,0 22 0,-21-1 16,0 1-16,21-22 0,-21 43 0,0-22 15,0 1-15,21 21 0,-22-22 16,1 22-16,0-1 0,0-20 0,-21 21 16,20-1-16,1-20 0,-21 20 0,21 1 15,0-21-15,-22 20 0,22-20 16,-21 20-16,21-20 0,-1-1 0,-20 1 16,21-1-16,0-20 0,0-1 0,-1 22 15,-20 20-15,21-63 16,21 22-16,0-22 0,0 21 15,0-21-15,0 1 0,21-22 16,0 0-16,22-22 16,-1 1-16,0 0 0,22-21 15,-1-1-15,1 1 0,-1 0 0,1-1 16,-1-20-16,1 21 0,-1-22 0,1 1 16,-22-1-16,0-21 0,1 22 15,-22-22-15,0 1 0,-21 20 0,0-105 16,0 105-16,-21 1 0,0-22 15,-22 22-15,1-1 0,0 22 16,-43-43-16,43 43 0,-1 21 16,22-1-16,-21 1 0,21 0 15,21 0-15,0 0 16,0 0 0,21 21-16,0-22 0,0 22 0,22-21 15,-1 21-15,0-21 0,1 0 16,-1 21-16,0-21 0,22 0 15,-22-1-15,0 1 0,-20 21 0,20-21 16,-21 0-16,21 0 0,-20 0 16,-1 21-16,0-22 0,-21 1 0,21 0 15,-21 0-15,21 0 0,-21 0 16,21-1-16,-42 44 47,0-22-47,0 21 0,21 0 15,-21 0-15,0 21 0,21-20 0,0-1 16,-22 0-16,22 0 0,0 21 16,0-20-16,0-1 0,0 0 0,0 0 15,0 0-15,22-21 0,-1 21 0,0 1 16,0-22-16,21 0 0,-20 0 16,20 0-16,-21 0 0,21 0 0,-20 0 15,20 0-15,0-22 0,-21 22 0,22-21 16,-22 0-16,21 0 15,-21-21-15,1 20 0,-1-20 0,0 21 16,-21-21-16,0 20 0,0 1 0,0 0 16,0-21-16,-21 21 15,0-1-15,-22 22 0,22 0 0,-21 0 16,-1 0-16,22 0 0,-21 0 16,0 22-16,20-22 0,-20 21 0,21 0 15,0 0-15,0-21 0,-1 21 0,22 0 16,-21 1-16,21-1 15,0 0-15,21-21 0,1 0 16,20 21-16,-21-21 0,21 0 0,-20 0 16,20 0-16,0 0 15,1 0-15</inkml:trace>
  <inkml:trace contextRef="#ctx0" brushRef="#br1" timeOffset="105198.17">18711 12425 0,'0'-21'0,"0"-22"32,0 22-32,0 0 0,0 0 15,0 0-15,21 21 0,1-21 16,-1 21-16,0-22 0,0 22 16,0 0-16,0 0 0,1 0 15,-1 0-15,0 0 0,0 0 16,0 22-16,0-1 0,1-21 0,-22 21 15,21 0-15,-21 0 0,21 0 0,-21 22 16,0-22-16,0 0 0,0 0 16,0 0-16,0 1 0,0-1 15,0 0-15,-21 0 0,0-21 0,21 21 16,-22-21-16,1 0 16,0 0-16,0 0 15,21-21 1,0 0-1,0 0-15,0 0 0,0-1 0,0 1 16,0 0-16,21-21 0,0 21 16,0-1-16,1 1 0,-22 0 0,21 0 15,0 0-15,0 0 0,0-1 0,0 22 16,1 0-16,-1-21 0,21 21 16,-21 0-16,0 0 0,1 0 0,-1 0 15,21 0-15</inkml:trace>
  <inkml:trace contextRef="#ctx0" brushRef="#br1" timeOffset="105912.07">19558 12256 0,'0'21'47,"0"0"-47,0 0 16,-21 0-16,21 0 0,-21 1 15,21-1-15,0 0 0,0 0 16,0 0-16,0 0 0,-22 1 0,22-1 16,-21 0-16,21 0 15,0 0-15,0 0 16,-21-21-16,0 0 16,21-21-1,0 0 1,0 0-16,0 0 0,63-64 15,-41 64 1,-1-21-16,0 20 0,0-20 0,0 21 16,22-21-16,-22 20 0,21-20 0,0 21 15,1 0-15,-1 0 0,-21 21 16,22 0-16,-22 0 0,0 0 0,0 0 16,0 21-16,-21 0 0,21 0 0,-21 0 15,0 0-15,0 22 0,0-22 16,0 21-16,0-21 0,0 22 15,0-22-15,0 0 0,0 0 0,-21 22 16,21-22-16,-21-21 0,21 21 16,-21 0-16,21 0 0,0 0 15,-21-21-15,0 0 16,-1 0-16,22-21 16,0 0-16,0 0 15,0 0-15,0 0 0,0-1 0,0-20 16,22 21-16,-1-21 0,0-1 15,21 1-15,-21 21 0,22-22 16,-22 1-16,21 21 0,1-21 0,-22 20 16,21 1-16,0 21 0,-20 0 15,20 0-15,0 0 0,-21 0 0,1 21 16,-1 1-16,0 20 0,-21-21 16,21 21-16,-21-20 0,0 20 0,0 0 15,0-21-15,-21 22 0,0-22 0,21 21 16,-21-21-16,-1 1 0,1-1 15,0 0-15,21 0 0,-21 0 16,0 0-16,0-21 0,21 22 0,-22-1 16,1-21-16,0 0 15,0 0-15,0 0 16</inkml:trace>
  <inkml:trace contextRef="#ctx0" brushRef="#br1" timeOffset="106944.92">6921 14203 0,'0'0'0,"22"0"0,-1 0 0,0 0 0,0 0 15,0 0-15,0 0 0,1-21 16,-1 21-16,0-21 0,0 21 0,21-22 16,-20 1-16,-1 0 0,21 0 0,-21 0 15,0 0-15,1-1 0,-1 1 16,0 0-16,-21-21 0,0 21 15,0-1-15,0 1 0,0 0 16,-21 0-16,-22 21 0,-20 0 16,21 0-16,-1 0 0,1 21 0,0 0 15,-1 0-15,-63 43 16,64-43-16,21 0 0,0 22 0,0 20 16,21-42-16,0 22 0,0-22 15,21 0-15,0 21 0,0-21 16,21 22-16,1-22 0,-22 0 0,21 21 15,1-20-15,-1 20 0,0-21 16,1 21-16,-22-20 0,0 20 16,0-21-16,-21 0 0,0 22 0,0-22 15,0 0-15,-42 0 0,21 0 16,-22 0-16,-20-21 0,20 22 0,-20-22 16,-22 0-16,-42 0 0,64 0 15,-1 0-15,22 0 0,0-22 16,-1 1-16,22 0 0,-21-21 15,21-1-15,-1 22 0,22 0 16,0-21-16,0 21 0,0-22 16,0 22-16,0-21 0,22 21 0,-1-1 0,-21 1 15,21 21-15,0-21 0,0 21 16,0 0-16,1-21 0,-1 21 0,0 0 16,0 0-16,0 0 0,0 0 15</inkml:trace>
  <inkml:trace contextRef="#ctx0" brushRef="#br1" timeOffset="109178.78">6837 14584 0,'21'21'0,"-42"-42"0,42 84 0,0-41 16,-21-1-16,21 0 0,-21 0 0,21-21 15,1 21-15,-1-21 0,0 0 16,21 0-16,1 0 0,-1 0 16,-21-21-16,21 0 0,1 0 15,-1 0-15,43-43 0,-43 43 16,0-21-16,22-22 15,-43 22-15,0-1 0,22 22 16,-43 0-16,21 0 0,-21 0 0,21 0 16,-21-1-16,0 44 31,-21-1-31,0 0 16,21 0-16,-22 21 0,22-20 0,0 20 15,0 0-15,-21 1 0,21-22 16,0 21-16,0 0 0,0 1 0,0 41 15,0-62-15,0 20 16,0-21-16,21 0 0,-21 0 0,22-21 16,20 0-16,-21 0 0,0 0 15,22 0-15,-1 0 0,0 0 16,1-21-16,-1 0 0,0 0 0,1-21 16,-22 20-16,21-20 0,-21 21 0,22-21 15,-22-1-15,-21 1 0,21 0 16,0-1-16,-21 1 0,0 0 15,0 20-15,0 1 0,21 0 0,-21 0 16,0 0-16,0 42 16,0 0-1,0 0-15,0 0 0,0 22 16,0-22-16,-21 21 0,21 1 0,0-22 16,0 21-16,-21 0 0,21 1 15,-21-1-15,21 0 0,-21 1 16,21-1-16,0 22 0,0-1 0,0 1 15,0-1-15,0 1 0,0-1 0,0 22 16,0-22-16,0 1 0,0 20 16,0-20-16,0-1 0,0 1 0,0 21 15,0 42-15,0-64 0,-22 1 16,1-1-16,0-21 0,0 22 16,0-22-16,0 1 0,-22-1 15,22 0-15,-21-21 0,-1 22 0,22-22 16,-21 0-16,0-21 0,20 21 15,-20-21-15,0 0 0,21 0 0,-22 0 16,1-21-16,21 0 0,-22 0 0,22 0 16,0-22-16,0 1 0,21 0 15,0-22-15,0 1 0,0-1 0,0 1 16,21-22-16,21 21 0,-20-20 0,20-1 16,0 0-16,22-20 0,-22-1 15,22 21-15,20-21 0,-20 0 0,20 1 16,1 20-16,0-21 0,-22 21 0,22 1 15,0-1-15,-22 0 0,1 22 16,-1-1-16,-21 22 0,1 0 0,-22 21 16,0-1-16,-21 1 15,-21 21 1,0 0-16,-43 21 0,22 1 16,21-1-16,0 0 0,-1 0 15,1 0-15,0 22 0,21-1 16,0-21-16,0 0 0,0 0 15,21 1-15,0-1 0,1 0 0,20 0 16,-21 0-16,0 0 0,43 22 16,-43-22-16,0-21 0,0 21 15,0-21-15,-42 0 32,0 0-32,0 0 15,0-21-15,0 21 0,-22-21 0,22 21 16,-21-21-16,-1-1 0,22 22 15,0 0-15,0 0 16,0 0-16,21 22 0,0-1 16,0 0-16,0 0 15,21 0-15,0-21 0,0 21 16,22 1-16,-22-22 0,21 0 0,0 0 16,1 0-16,-1 0 0,0 0 15,1 0-15,20 0 0,-20-22 0,-1 22 16,21-21-16,-20 0 0,-1 0 15,0-21-15,-20 20 0,20-20 16,-21 0-16,0-1 0,0-20 0,1 21 16,-1-22-16,0 22 0,0-22 15,-21 22-15,0 0 0,21-43 16,-21 64-16,0 0 0,0-1 0,0 1 16,0 0-16,0 42 15,-21 0 1,21 1-16,-21-1 0,21 21 0,-21-21 15,21 22-15,-21-1 0,-1 0 16,22 1-16,0-1 0,-21 21 16,21-20-16,0-1 0,0 0 0,0 1 15,0-22-15,0 21 0,0 1 16,0-22-16,21 21 0,1-21 16,-1 0-16,0-21 0,0 0 15,0 0-15,0 0 0,22 0 16,-1 0-16,-21-21 0,22 21 0,-1-21 15,-21 0-15,21 0 0,1 0 0,-22-22 16,21 22-16,-21-21 0,1 21 16,-1-22-16,-21 22 0,0 0 0,0 0 0,0 0 15,0-1-15,0 1 0,-21 21 16,-1 0 0,1 0-16,0 21 0,0 1 0,0-1 15,0 0-15,21 0 0,-22 0 16,22 0-16,0 22 0,0-22 0,0 0 15,22 21-15,-1-20 0,0-1 16,0-21-16,0 21 0,0-21 16,1 21-16,20-21 0,-21 0 15,21 0-15,1 0 0,-1 0 0,0-21 16,1 0-16,-22 0 0,21-1 16,-21 1-16,1 0 0,-1 0 0,0-21 15,0 20-15,-21 1 0,0-21 0,0 21 16,0 0-16,0-1 15,-21 22 1,21 22-16,0-1 16,-21 0-16,21 0 0,-21 0 0,21 0 15,0 1-15,0-1 0,0 0 0,0 21 16,0-21-16,-22 1 0,22-1 16,0 0-16,0 0 0,-21-21 15,21 21-15,0-42 31,0 0-31,0 0 16,21 0-16,1-1 0,-22 1 16,21-21-16,0 0 0,0 20 15,-21-20-15,42-43 0,-20 64 16,-1 0-16,0 0 0,-21 0 16,21 21-16,0 0 0,0 21 15,-21 21-15,0-21 16,0 1-16,0 20 0,0-21 15,0 21-15,0-20 0,0-1 16,0 0-16,0 21 0,0 1 16,0-22-16,0 0 0,22-21 31,-22-21-15,21 0-16,0-1 15,-21 1-15,21 0 0,0 0 0,-21-21 16,21-1-16,1 22 0,-1-21 0,0-1 15,0 1-15,0 0 0,0 21 16,22-22-16,-22 22 0,0 21 16,-21 21-1,0 0-15,0 1 16,0 20-16,0-21 0,0 21 0,0 1 16,0-22-16,0 21 0,0 1 0,0-22 15,0 21-15,0-21 0,0 0 16,0 1-16,0-1 0,21 0 15,-21 0-15,21 0 0,22-21 16,-22 0-16,0 0 0,0 0 16,0 0-16,1 0 0,-1 0 0,0-21 15,0 21-15,-21-21 0,0 0 0,0-22 16,0 22-16,0 0 0,0-21 16</inkml:trace>
  <inkml:trace contextRef="#ctx0" brushRef="#br1" timeOffset="109429.85">9334 14182 0,'0'0'15,"-42"0"-15,21 0 0,0 21 0,42-21 31,0 0-31,21 0 0,-20 0 0,20 0 16,0-21-16,22 21 0,-22 0 16,22-21-16,-22 21 0,21 0 0,1-22 15,-1 22-15,-20-21 0,-1 21 0,0 0 16,1 0-16,-22-21 0,0 21 16,0 0-16</inkml:trace>
  <inkml:trace contextRef="#ctx0" brushRef="#br1" timeOffset="110886.49">12721 13949 0,'0'0'15,"21"-21"-15,0 0 16,-21-22-16,0 22 0,0 0 0,0 0 16,0-22-16,-21 43 15,0 0-15,0-21 0,0 21 16,-22 0-16,22 0 0,0 21 0,-21 1 16,21-1-16,-22 21 0,1-21 15,0 22-15,-22 41 0,22-41 16,-1-1-16,22 21 0,0-20 0,0-1 15,0 22-15,21-22 0,0 21 16,0-20-16,0-1 0,21 0 16,0 1-16,0-1 0,0-21 0,22 0 15,-22 22-15,21-43 0,-21 21 16,22-21-16,-1 0 0,0 0 0,1 0 0,-1 0 16,22-21-16,-22 21 0,0-21 15,1-1-15,-1-20 0,0 21 16,1-21-16,-1-1 0,0 22 0,-21-21 15,22-1-15,-22 22 0,0-21 16,21 0-16,-42 20 0,0 1 16,0 0-16,-21 21 31,0 0-31,0 21 0,0-21 16,0 21-16,-1 22 0,1-22 0,0 0 15,0 0-15,21 22 0,0-22 0,0 0 16,0 21-16,0-21 0,0 1 0,0-1 15,0 0-15,0 0 0,21-21 16,0 21-16,0-21 0,1 0 16,20 0-16,-21 0 0,0 0 0,22 0 15,-22 0-15,0 0 0,21-21 16,-21 0-16,22 0 0,-22 0 0,0-1 16,0 1-16,-21-21 0,0 21 0,0-22 15,0 1-15,-21 21 16,0 21-16,0-21 0,0 21 0,-1 0 15,-20-21-15,21 21 0,0 0 0,0 0 16,-1 0-16,1 0 0,21-22 16,21 1-1,1 21-15,20 0 0,-21-21 16,21 21-16,1 0 0,-1 0 16,0-21-16,1 21 0,-1 0 0,-21 0 15,22 0-15,-1 0 0,-21 0 0,0 0 16,0 21-16,1-21 15,-1 21-15,-21 0 0,21 1 0,-21-1 16,0 0-16,0 0 0,0 0 0,0 0 0,0 1 16,0-1-16,0 0 0,-21 0 15,21 0-15,-21 0 0,21 1 16,-22-22 0,22 21-16,0-42 31,0-1-31,0 1 15,0 0-15,0 0 0,0 0 0,0-22 16,22 22-16,-22 0 0,21 0 0,0 0 16,0 0-16,-21-1 0,21 1 15,0 0-15,1 0 0,-1 21 0,0 0 16,21-21-16,-21 21 0,1 0 0,-1 0 16,0 0-16,21 0 0,-42 21 15,21 0-15,-21 0 0,22 0 0,-22 1 16,0-1-16,0 0 0,0 0 15,0 21-15,0-20 0,0-1 16,-22 0-16,22 0 0,-21 0 16,21 0-16,-21 1 0,21-44 31,0 1-15,0 0-16,21 0 15,-21 0-15,21-22 0,1 22 0,-1-21 16,0 21-16,0 0 0,0-22 0,22 1 15,-1 21-15,-21 21 16,0-21-16,0 21 0,1 0 16,-1 0-16,0 0 0,-21 21 15,0 0 1,0 0-16,0 0 0,0 0 16,0 1-16,0-1 0,0 0 0,0 0 15,-21-21-15,21 21 0,-21 0 16,21 1-16,0-1 15,21-21 17</inkml:trace>
  <inkml:trace contextRef="#ctx0" brushRef="#br1" timeOffset="111284.18">14859 14097 0,'-21'0'16,"0"0"-16,-1 21 31,22 0-31,-21 1 0,21-1 0,-21 0 16,21 21-16,-21 1 0,21-1 0,-21 0 15,0 1-15,21-1 16,-22 21-16,1-20 0,21 20 0,-21-20 15,0 20-15,21-21 0,-21 22 0,0-1 16,-1 1-16,1-1 0,0 1 16,0 21-16,0-22 0,0 1 0,-22 20 15,22-20-15,-21-1 0,21 1 0,-43 63 16,22-85-16,21 0 16,-22 22-16,1-22 0,21-21 0,0 22 15,-1-22-15,1 0 0,0 0 0,0 0 16,21-42-1,0 0-15,0 0 16,21-21-16,0-1 0,22 1 0,-22 0 16,21-1-16,0-20 0,1 20 15,-1-20-15,0-1 0,1-20 16</inkml:trace>
  <inkml:trace contextRef="#ctx0" brushRef="#br1" timeOffset="111571.86">14690 14457 0,'0'0'15,"0"-64"-15,0 22 0,0 0 0,21-1 16,-21 1-16,0 21 0,0-21 0,21-1 16,0 22-16,0 0 0,0 0 15,22 0-15,-22 21 0,42-22 16,-20 22-16,-22 0 0,21 0 0,1 22 16,-22-22-16,21 21 15,-21 0-15,0 0 0,1 21 0,-22-20 16,0-1-16,0 21 0,0-21 0,-22 0 15,1 22-15,0-22 0,-21 0 16,-1 0-16,22 0 0,-21 1 0,0-1 16,-43 0-16,64-21 15,-22 0-15,22 0 0,0 0 16,21-21 0,21 0-16,0-1 15,22 1-15</inkml:trace>
  <inkml:trace contextRef="#ctx0" brushRef="#br1" timeOffset="112519.68">15579 14245 0,'42'0'15,"-21"-21"-15,-21 0 16,0 0-16,21 0 0,-21-1 16,0 1-16,0 0 0,0 0 15,0 0-15,0 0 0,-21-1 16,0 22-16,0-21 0,0 21 0,-1-21 16,1 21-16,0 0 0,0 0 15,-21 0-15,20 21 0,1 0 16,-42 22-16,20-22 0,22 0 15,-21 21-15,21-20 0,0-1 16,21 42-16,0-42 0,0 22 16,0-1-16,21-21 15,0 0-15,21-21 0,-21 0 16,22 0-16,-22 0 0,21 0 0,-21 0 16,22-21-16,-1 0 0,-21 21 0,22-21 15,-22 0-15,0 0 16,0-1-16,0-20 0,-21 0 0,21 21 15,-21-1-15,0-20 0,0 21 16,0 0-16,0 0 16,0 42-1,0 0-15,0 0 16,0 0-16,0 0 0,0 1 0,0-1 16,0 21-16,0-21 0,-21 22 0,21-22 15,0 21-15,0-21 0,0 0 16,0 1-16,21-1 0,1 0 0,-1-21 15,0 0-15,0 0 0,21 0 0,1 0 16,-22 0-16,21 0 0,1-21 16,-1 0-16,0-22 0,1 22 15,-1 0-15,0-21 0,1-1 0,-1 1 16,-21 0-16,21-1 0,-20 1 16,20 0-16,-21-22 0,0 22 0,-21-1 15,0 1-15,21 0 0,-21-1 16,0 1-16,0 21 0,0 0 15,-21 21-15,0 21 16,0 0-16,0 21 0,0-20 16,-1 20-16,1 0 0,-21 43 15,42-43-15,0 22 0,-21-43 16,21 21-16,0 1 0,-21-1 16,21 0-16,0-21 0,0 22 0,0 20 15,21-42-15,0 1 16,0-1-16,0-21 0,0 21 0,1-21 15,-1 0-15,0 0 0,21 0 0,-21 0 16,1-21-16,-1 0 0,21-1 16,-42 1-16,21-21 0,0 21 0,-21 0 15</inkml:trace>
  <inkml:trace contextRef="#ctx0" brushRef="#br1" timeOffset="112699.96">16044 14076 0,'-21'0'0,"42"0"0,-63 0 0,21 0 0,42 0 32,0 0-32,0 0 15,0 0-15,22 0 0,-1 0 0,0 0 16,1 0-16,20 0 0,-20-21 16,20 21-16,-21 0 0,1 0 0,-1-21 15,0 21-15,1 0 0</inkml:trace>
  <inkml:trace contextRef="#ctx0" brushRef="#br1" timeOffset="115052.26">16891 14182 0,'0'0'0,"42"21"32,-21-21-32,1 0 0,-1 0 15,0-21-15,0 21 16,-21-21-16,0-1 0,21 1 15,-21 0-15,0 0 0,0 0 0,0 0 16,0-22-16,0 22 0,-21 0 16,21 0-16,-21 21 0,0-21 0,-22 21 15,22 0-15,0 0 0,-21 0 16,21 21-16,-1-21 0,-20 21 0,21 0 16,0 21-16,-22-20 0,22-1 15,0 21-15,0-21 0,0 22 16,21-22-16,-21 21 0,21-21 0,0 22 15,0-1-15,21-21 0,0 0 16,0 0-16,0-21 0,0 0 16,1 22-16,20-22 0,-21 0 0,0 0 15,22 0-15,-22-22 0,0 1 16,21 0-16,-21 0 0,1 0 0,-1 0 16,0-1-16,0 1 0,0-21 0,-21 21 15,21-22-15,-21 22 0,22 0 16,-22-21-16,0-1 15,0 22-15,-22 21 32,1 0-32,21 21 0,-21-21 0,21 22 15,-21-1-15,21 0 0,-21 21 0,21-21 16,0 1-16,-21-1 0,21 21 16,0-21-16,0 22 0,0-22 0,21 21 15,0-21-15,0 0 16,0 1-16,0-22 0,1 0 0,41 0 15,-42 0-15,22 0 0,-1 0 16,-21-22-16,21 1 0,1 0 16,-1 0-16,0 0 0,1-22 15,-1 1-15,0 21 0,1-21 0,-22-1 16,0 1-16,0 0 0,0-1 16,1 1-16,-22 0 0,21-1 0,-21 1 15,0 21-15,0-22 0,-21 43 31,-1 0-31,1 22 0,0-1 0,21 21 16,-21-21-16,21 22 0,-21-1 16,21-21-16,0 21 0,-21 1 0,21-22 15,-22 21-15,22 1 0,-21-22 0,21 21 16,0-21-16,0 22 0,0-22 16,0 0-16,0 0 0,0 0 15,0 0-15,0 1 0,21-22 16,1 0-16,-1 0 0,21 0 15,-21 0-15,22 0 0,-22-22 0,21 1 16,-21 0-16,22 0 0,-22 0 0,0 0 16,0-1-16,0 1 0,-21 0 15,0 0-15,21 0 0,-21 0 16,0-1 0,22 22 15,-1-21-31,0 21 15,0 0-15,0 0 16,0 0-16,1 0 0,-1 0 16,0-21-16,0 21 0,0 0 0,0 0 15,-42 0 32,0 21-31,0-21-16,21 21 0,0 1 15,-21-1-15,21 0 0,0 0 16,0 0-16,0 0 0,0 1 16,0-1-16,0 0 15,0 0-15,21-21 0,0 0 16,0 0-16,22 0 0,-22 0 16,21 0-16,0 0 0,-20-21 0,20 0 15,0 0-15,1-1 0,-22 1 0,21 0 16,0-21-16,-20 21 0,20-22 15,-21 1-15,21 0 0,-20-22 16,-1 22-16,0-22 0,0 22 0,-21 0 16,0-1-16,21 1 0,-21 21 0,0-22 15,0 22-15,-21 42 32,21 1-32,-21-1 0,0 21 15,0-21-15,21 22 0,-22-1 0,22 0 16,-21 1-16,21-1 0,-21 0 15,21-21-15,0 22 0,0-1 0,0 0 16,0-20-16,0 20 0,0-21 0,0 0 16,21 22-16,0-22 0,1-21 15,-1 42-15,0-42 0,0 0 16,0 0-16,0 0 0,1 0 16,-1-21-16,0 0 0,0 21 0,0-21 15,0-22-15,1 22 0,-22 0 0,21 0 16,0-22-16,0 22 0,-21 0 15,0 0-15,21-21 16,0 42-16,-21 21 31,-21 0-31,21 0 0,-21-21 0,21 21 16,-21 0-16,21 1 0,0-1 0,0 0 16,0 0-16,0 0 0,0 0 15,0 1-15,0-1 0,21 0 0,0-21 16,0 21-16,1 0 0,-1-21 0,0 0 15,21 0-15,-21 0 0,1 0 16,20 0-16,-21 0 0,0-21 0,0 0 16,1 0-16,-1 0 0,0-1 15,0-20-15,0 0 0,0-1 16,1 1-16,-1-21 0,0-1 0,0 1 16,0-1-16,22-63 0,-43 85 15,0-22-15,21 22 0,-21 21 16,0-22-16,0 22 0,0 0 0,-21 21 15,-1 0 1,1 21-16,0 0 0,21 1 16,-21 20-16,0 0 0,0 1 0,-1-1 15,22 0-15,0 22 16,-21-22-16,21 0 0,-21 1 0,21-1 16,-21 0-16,21 1 0,0-1 0,0 0 0,0 1 15,0-22-15,0 21 16,0 1-16,0-22 0,21 0 0,0 0 15,-21 0-15,21-21 0,1 0 0,-1 0 16,21 0-16,-21 0 0,0 0 16,1 0-16,20-21 0,-21 0 0,0 0 15,0 0-15,1-1 0,-1 1 0,0 0 16,0 0-16,0 0 0,-21 0 16,0-1-16,21 22 0,-21-21 15,0 42 16,-21 1-31,21-1 0,-21-21 16,21 21-16,0 0 0,0 0 0,0 0 16,0 1-16,0-1 0,0 0 15,0 0-15,0 0 0,21-21 0,0 21 16,1-21-16,-1 0 0,0 0 0,21 0 16,-21 0-16,1 0 0,20 0 15,-21-21-15,0 0 0,22 0 0,-22 0 16,0 0-16,0-22 0,0 22 0,0 0 15,1-21-15,-1 20 0,-21 1 16,21 0-16,-21 0 0,21 21 16,-21-21-16,-21 21 31,0 21-31,21 0 16,0 0-16,-21 0 0,-1 22 0,1-22 15,0 21-15,21 1 0,-21-1 16,0 0-16,21 1 0,-21-1 15,21 0-15,-22 22 0,1 42 0,21-64 16,0 21-16,0 1 0,0-22 16,0 22-16,0-1 0,0 1 0,0-1 15,0 1-15,0-1 0,-21 1 0,21-22 16,0 22-16,0-1 16,0-21-16,-21 1 0,21-1 0,0 0 15,0-20-15,-21-1 0,0 0 0,-1 0 16,1 0-16,0-21 0,0 0 15,-21 0-15,20 0 0,1 0 0,0 0 16,0 0-16,0 0 0,21-21 0,-21 0 16,-1 0-16,22 0 15,0-1-15,0 1 0,-21-21 0,21 21 16,0-22-16,0 1 0,0 0 0,0-22 16</inkml:trace>
  <inkml:trace contextRef="#ctx0" brushRef="#br1" timeOffset="115296.12">19325 13907 0,'0'0'15,"21"0"-15,0-22 0,1 1 0,20 21 0,21-21 16,-20 0-16,-1 21 15,0-21-15,1 21 0,-22 0 0,21 0 16,1-21-16,-1 21 0,-21 0 16,0 0-16,0 0 0,1-22 15,-1 22-15,-21-21 16,-21 0-16</inkml:trace>
  <inkml:trace contextRef="#ctx0" brushRef="#br1" timeOffset="115493.01">19113 13737 0,'0'0'0,"-21"21"0,0-21 0,0 0 62,0-21-62,0 21 16,21-21-16</inkml:trace>
  <inkml:trace contextRef="#ctx0" brushRef="#br1" timeOffset="115671.9">18246 13589 0,'0'0'0,"-22"0"0,1 0 0,21 21 15,-21-21 1,0 0 0,21 21-16,-21-21 15,21 22-15,-21-22 16,21 21-16</inkml:trace>
  <inkml:trace contextRef="#ctx0" brushRef="#br1" timeOffset="118571.78">15684 15113 0,'-21'0'0,"42"0"0,-63 0 16,42 21-1,21-21 1,-21 21-16,21-21 0,1 0 16,-1 0-16,0 0 0,0 0 0,21 0 15,1 0-15,-22-21 0,21 0 0,1 21 16,-1-21-16,-21 0 0,21 21 16,-20-21-16,20-1 0,-21 1 15,0 0-15,-21 0 16,-21 21-1,0 21 1,0 21 0,0-20-16,21 20 0,0 0 0,-22 1 15,1-1-15,21 21 0,-21-20 0,21 20 16,0-20-16,0-1 0,-21 0 16,21 1-16,0-1 0,0 0 0,-21 1 15,21-1-15,0-21 0,0 0 16,0 22-16,-21-22 0,21 0 0,-22 0 15,1-21-15,21 21 0,-21-21 0,0 0 16,0 0-16,0 0 16,-1-21-16,1 21 0,0-21 0,-21 0 15,21 0-15,-1-1 0,1-20 0,0 21 16,0-21-16,0 20 0,21-20 16,0 21-16,0 0 0,-21 0 0,21-1 15,0 1-15,0 0 0,-22 21 16,22 21-1,0 0-15,0 1 0,0-1 0,0 0 16,0 0-16,0 0 0,0 0 16,0 1-16,0 20 0,0-21 0,0 0 15,22 0-15,-1 1 0,0-1 0,0 0 16,21 0-16,-20-21 16,20 21-16,0-21 0,-21 0 0,85 0 15,-63 0-15,20 0 16,1-21-16,-22 21 0,21-21 0,1 0 15,-22 0-15,1-1 0,-1 1 0,0-21 16,22 0-16,-43-1 16,-21 22-16,0-21 0,21 21 0,-21-1 15,0 1-15,0 0 0,-21 21 16,0 0-16,0 0 16,-22 21-16,22 0 0,0 1 15,0-1-15,0 0 0,-1 0 16,1 0-16,0 0 0,21 1 15,0-1-15,0 0 0,0 21 16,0-21-16,0 1 0,21-22 0,22 21 16,-22-21-16,21 0 0,-21 0 15,22 0-15,-1 0 0,0 0 0,1 0 16,-1 0-16,21-21 0,-20-1 16,-1 1-16,-21 0 0,22 0 0,41-43 15,-41 22 1,-43 21-16,0 0 0,-22 21 31,1 0-31,0 21 0,0-21 16,0 21-16,0 0 15,21 0-15,-22 1 0,22-1 0,0 0 16,0 0-16,0 0 0,0 0 16,0 1-16,22-1 15,-1-21-15,-21-21 31,0-1-15,-21 1-16,-1 0 16,1 21-16,0 0 0,0 0 0,21-21 15,-21 21-15,0 0 16,-1 21 0,1 0-16,21 0 15,0 1-15,0-1 16,21 0-16,1-21 0,-1 21 0,0-21 15,0 0-15,0 0 0,0 0 16,22 0-16,-22 0 0,0 0 0,21 0 16,1-21-16,-22 21 0,21-21 0,1 0 15,-22-1-15,21 1 0,-21 0 16,22-21-16,-22 21 0,21-22 0,-21 1 16,0 0-16,22-1 0,-22 1 15,0-22-15,0 22 0,0-21 16,-21 20-16,22 1 0,-22 0 0,21-1 15,-21 22-15,0 0 0,-21 63 32,-1-21-32,1 22 15,0-1-15,0 0 0,0 1 16,0 20-16,-1-20 0,22-1 0,0 0 16,-21 1-16,21-22 0,0 21 0,0 0 15,0-20-15,0-1 0,0 0 16,21 21-16,1-42 0,-1 21 0,0 1 15,21-22-15,1 0 0,-1 0 0,-21 0 16,21 0-16,1 0 16,-1 0-16,0 0 0,1-22 0,-1 1 15,-21 0-15,0 0 0,22 0 0,-22 0 16,0-1-16,-21 1 0,21 0 16,-21 0-16,0 0 0,0 0 15,-21 42 1,21 0-1,-21-21-15,0 21 0,0 0 0,21 0 16,0 1-16,0-1 0,0 0 16,0 0-16,0 0 0,0 0 15,0 1-15,0-1 0,21-21 16,0 0-16,21 0 0,-21 0 16,22 0-16,-1 0 0,-21 0 15,22 0-15,-1-21 0,-21-1 0,21 22 16,-20-21-16,-1 0 0,0 0 0,0 0 15,0 0-15,0-22 0,-21 22 16,22 0-16,-22 0 0,0 0 16,-22 21-1,1 21-15,21 0 16,-21 0-16,21 0 0,-21 0 0,21 1 16,-21-1-16,21 0 0,-21 0 15,21 0-15,-22 0 0,22 1 16,-21-22-16,21 21 0,0-42 47,0-1-47,21 1 15,1 0-15,-1 0 0,0 0 0,21 0 16,-21-22-16,22 22 0,-22 0 16,21 0-16,-21 0 0,22-1 0,-22 22 15,0-21-15,0 21 0,0 0 16,1 0-16,-1 0 0,-21 21 15,0 1-15,0-1 0,0 0 16,0 0-16,0 0 0,-21 0 16,21 1-16,-22-1 0,22 0 15,0 0-15,0 0 0,0 0 16,0 1-16,22-22 0,-1 21 0,0 0 16,0-21-16,21 0 0,-20 0 15,20 0-15,-21 0 0,21 0 0,1 0 16,-1 0-16,0 0 0,1 0 0,-1-21 15,0 0-15,-20 21 0,20-22 16,0 1-16,-21 0 0,22 0 16,-22 0-16,0-22 0,-21 22 0,0 0 15,0-21-15,0 21 0,0-1 16,0 1-16,0 0 0,-21 21 0,0 0 16,0 0-16,-22 0 0,22 21 15,0 0-15,0 1 0,-43 20 16,43-21-16,0 21 0,0-20 15,0-1-15,21 0 0,0 21 16,-22-21-16,22 1 0,0-1 16,0 0-16,22 0 15,-1-21-15,0 0 16,0 0-16,0 0 0,22-21 0,-22 0 16,0 21-16,0-21 0,0-1 0,0 1 15,22 0-15,-22 0 0,0 0 16,0 0-16,0-1 0,1 1 15,-1 21-15,-21-21 0,21 21 16,-21-21-16,21 21 0,-21 21 31,-21 0-15,0 0-16,21 1 0,-21-1 16,-1 0-16,1 0 0,0 21 0,21 1 15,-21-1-15,0 0 0,21 22 0,-21-22 16,21 22-16,0-1 0,0 1 15,-22-1-15,22 1 0,-21 20 0,21-20 16,0-1-16,0 22 0,0 0 16,0-22-16,0 22 0,0 0 0,0-22 15,0 1-15,0 20 0,0-20 16,0-1-16,0 1 0,0-1 0,0-20 16,0 20-16,0 1 0,0-22 15,0 0-15,0 1 0,0-1 0,0 0 16,0-21-16,0 1 0,-21-1 15,21 0-15,-21-21 0,0 0 0,0 0 16,-1-21-16,1 0 16,0-1-16,0 1 0,0-21 0,0 0 15,21-1-15,0 1 0,-22 0 16,22-1-16,0-20 0,0 20 16,0-20-16,0-1 0,0 1 0,0-1 15,22-20-15,-22 20 0,21-20 0,0-1 16,-21 0-16,21 22 0,0-22 15,0 0-15,1 1 0,-22 20 0,21-20 16,0 20-16,0 1 0,-21-1 16,21 1-16,0 20 0,1 1 0,-1 0 15,0 20-15,-21-20 0,21 21 0,0 21 16,-21-42-16,0 20 16,0 1-16,0 0 15</inkml:trace>
  <inkml:trace contextRef="#ctx0" brushRef="#br1" timeOffset="118831.63">18521 15113 0,'0'0'0,"-21"-21"32,-1 21-1,1 0-15,0 0-1,0 0-15,0 0 0,21 21 16</inkml:trace>
  <inkml:trace contextRef="#ctx0" brushRef="#br1" timeOffset="119095.99">17441 15452 0,'0'0'0,"21"0"32,1 0-32,-1 0 0,0 0 0,0 0 15,43 0-15,-22-21 0,-21-1 16,21 22-16,1 0 0,-22-21 16,21 21-16,-21 0 0,1 0 15,-1 0-15,21 0 0,-21 0 16,0 0-16,1 0 0,-1 0 0</inkml:trace>
  <inkml:trace contextRef="#ctx0" brushRef="#br1" timeOffset="119411.81">20256 15939 0,'-42'-22'31,"42"1"-31,-21 21 16,0 0 15,0 0-31</inkml:trace>
  <inkml:trace contextRef="#ctx0" brushRef="#br1" timeOffset="140342.57">1503 13039 0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3:10:30.7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804 0,'0'-21'15,"0"0"1,0 0-16,0 0 16,-21 0-16,21-1 15,0 1-15,0 0 16,0 0-16,0 0 16,0 0-1,0 42 32,0 21-47,0-21 16,0 22-16,0 20 0,0-21 15,0 22-15,0-1 0,-21 1 0,-1-1 16,22 1-16,-21-22 0,0 22 16,21-22-16,-21 0 0,0 1 15,0-22-15,21 21 0,0-21 16,0 1-16,-22-22 0,22 21 0,-21-21 31,21-21-15,0-1-16,0 1 0,0 0 15,0 0-15,0 0 0,0 0 16,0-1-16,0 1 0,43 21 16,-22-21-16,0 21 15,0 0-15,0 0 0,22 0 16,-22 0-16,0 0 0,0 0 0,21 21 15,-20-21-15,20 0 0,-21 0 16,0 0-16,22 0 0,-22 0 0,21 0 16,-21 0-16,0-21 15,22 0-15,-22 0 0,0 0 0,-21-1 16,21 1-16,-21 0 0,0-21 16,0 21-16,0-22 0,0 22 15,0-42-15,-21 41 0,21 1 16,0 0-16,-21 21 15,0 0-15,0 21 16,21 0-16,0 1 16,0-1-16,-22 21 0,22 0 15,-21-20-15,21 20 0,0 0 16,0 1-16,-21-22 0,21 21 16,-21 0-16,0 1 0,21-22 0,-21 21 15,21-21-15,0 22 0,-22-22 16,22 0-16,-21 0 0,21 0 15,0 1-15,0-1 0,0 0 0,0-42 32,0 0-17</inkml:trace>
  <inkml:trace contextRef="#ctx0" brushRef="#br0" timeOffset="286.96">1926 1207 0,'0'0'0,"0"21"0,0-42 78,0 42-31,0 0-32,0 0 1</inkml:trace>
  <inkml:trace contextRef="#ctx0" brushRef="#br0" timeOffset="1092.53">3175 635 0,'0'0'0,"-21"-21"0,0-21 32,-1 63-17,22 0-15,0 0 16,0 21-16,0-20 0,0 20 16,0-21-16,0 0 0,0 22 15,22-22-15,-1 0 0,-21 0 0,21 0 16,0 0-16,0-21 0,0 0 15,1 0-15,-1 0 0,0 0 0,21 0 16,-21 0-16,1-21 16,20 0-16,-21 0 0,0 0 0,0 0 15,1-1-15,-1-20 0,0 21 16,-21 0-16,21-22 0,-21 22 0,0 0 16,0 0-16,0 0 0,0 0 15,0 42 16,-21 0-31,21 0 0,-21 21 0,21-20 16,0 20-16,-21 0 0,-1 1 16,22-1-16,-21 21 0,21-20 15,0-1-15,0 22 0,0-22 0,0 0 16,0 1-16,0-1 0,-21 0 16,21 1-16,0-1 0,0-21 15,-21 21-15,21-20 0,-21-1 0,21 0 16,0 0-16,-21 0 0,21 0 15,-22 1-15,1-22 0,0 0 16,0 0-16,0 0 16,0 0-16,-1 0 0,-20-22 0,21 1 15,0 0-15,0 21 0,-1-21 16,1 0-16,0 21 0,21-21 16,-21 21-16,21-22 31,0 1-16,21 21-15,0-21 0,0 21 16</inkml:trace>
  <inkml:trace contextRef="#ctx0" brushRef="#br0" timeOffset="1391.91">4000 614 0,'0'-21'0,"0"42"0,0-21 47,0 21-47,0 21 0,0 1 0,-21-1 16,0 0-16,0 1 0,21 20 16,-21-20-16,0 20 0,-1-21 0,1 22 15,21-22-15,-21 1 0,0-1 16,0 43-16,21-43 0,0-21 15,0 0-15,0 0 0,0 1 16,0-1-16,0 0 0,21-21 16,0 0-16,0 0 15,0 0-15,1-21 0,-1 0 16</inkml:trace>
  <inkml:trace contextRef="#ctx0" brushRef="#br0" timeOffset="1579.66">3810 1122 0,'0'21'0,"0"-42"0,-21 42 15,42-21 1,0 0 0,0 0-16,0 0 0,1 0 15,-1 0-15,0 0 0,21 0 0,-21-21 16,22 0-16,-22 0 0,21-1 15</inkml:trace>
  <inkml:trace contextRef="#ctx0" brushRef="#br0" timeOffset="3220.53">5673 804 0,'21'0'16,"0"0"-16,0 0 15,0 0-15,0 0 0,1 0 16,-1 0-16,0-21 16,0 21-16,0-21 0,0 0 0,1 21 15,-1-21-15,0 0 0,0-1 16,0 1-16,-21 0 0,0 0 0,21 0 15,-21 0-15,0-1 0,0 1 16,0 0-16,0 0 0,-21 21 16,0-21-16,0 21 15,0 0-15,0 0 0,-22 0 0,22 0 16,-21 21-16,21 0 0,-22-21 16,22 21-16,0 0 0,0 1 0,0-1 15,-1 0-15,22 0 0,0 0 16,0 0-16,0 22 0,0-22 15,0 0-15,0 21 0,22-20 0,-1 20 16,0-21-16,0 21 0,21-20 16,-20-1-16,-1 21 0,0-21 0,0 22 15,0-22-15,0 0 0,1 21 16,-22-21-16,0 1 0,0 41 16,0-42-16,-22 0 0,1 1 15,0-1-15,0-21 0,0 21 0,-22-21 16,22 0-16,0 0 0,-21 0 15,21 0-15,-22 0 0,22 0 0,-21 0 16,-1-21-16,22 0 0,-21-1 16,21-20-16,0 21 0,-1-21 15,-20-1-15,42 1 0,-21 0 0,0-43 16,21 43-16,0 20 16,0 1-16,0-21 0,0 21 15,0 0-15,21 21 16,0 21-1,-21 0-15,21 0 0,0 0 0,1 0 16,-22 22-16,21-22 0,0 21 16,-21 1-16,0-22 0,21 21 0,0-21 15,0 22-15,-21-22 0,22 0 16,-1 0-16,-21 0 0,21 0 0,0 1 16,0-1-16,0-21 0,1 0 15,20 21-15,-21-21 0,21 0 16,1 0-16,-1 0 0,0-21 0,1 0 15,-1-1-15,0 22 0,1-42 16,-1 21-16,-21 0 0,22-22 0,-22 22 16,0-21-16,0 21 0,0-22 15,0 22-15,-21 0 0,22 0 0,-22 0 16,0 0-16,0 42 31,-22 0-15,1 0-16,0 0 0,21 22 15,0-22-15,0 0 0,-21 0 0,21 21 16,0-20-16,0-1 0,0 0 16,0 0-16,0 0 0,0 0 15,21-21-15,0 0 16,0 0-16,22 0 0,-22 0 0,0 0 16,21-21-16,-20 21 0,20-21 15,-21 0-15,21 0 0,-20-22 0,-1 22 16,0 0-16,0-21 0,0 21 15,-21-1-15,0-20 0,21 0 16,-21 21-16,0-1 0,0 1 16,0 0-1,0 42 1,-21 0 0,21 1-16,0-1 0,0 0 15,0 0-15,0 0 0,0 22 0,0-22 16,0 0-16,0 0 0,0 0 15,0 0-15,21 1 0,1-1 0,-1-21 16,0 21-16,0-21 0,0 0 16,0 0-16,1 0 0,20 0 0,-21 0 15,0 0-15,22-21 0,-22 0 16,0 21-16,0-22 0,21-20 16,-20 21-16,-1 0 0,0-22 0,-21 22 0,21-21 15,0 21-15,-21-22 16,21 22-16,-21-21 0,0 21 0,0 0 15,0-1-15,0 1 16,0 42 15,0 1-31,0 20 0,0-21 16,0 21-16,-21-20 0,21 20 16,-21 21-16,21-20 0,-21-1 15,21 0-15,0 22 0,-21-22 0,21 22 16,-21-22-16,21 22 0,0-1 0,-22 1 15,1 84-15,0-85 16,21 22-16,0-22 0,-21 1 16,21-1-16,-21 1 0,21-1 0,0 1 15,0-22-15,0 1 0,0-1 0,0-21 16,0 0-16,0 0 0,0 1 16,0-44-1,0 1-15,0 0 16,0-21-16,0 21 0,0-22 0,0 1 15,21 0-15,0-22 0,-21 22 0,21-22 16</inkml:trace>
  <inkml:trace contextRef="#ctx0" brushRef="#br0" timeOffset="3551.92">7154 931 0,'0'0'0,"0"-21"0,-21 0 0,21 0 15,0 0-15,0 0 0,0-1 0,0 1 16,21 21-16,0 0 16,1 0-16,-1 0 0,21 0 15,-21 0-15,22 21 0,-1 1 0,0-22 16,-21 42-16,22-21 0,-22 0 16,-21 0-16,0 22 0,0-22 15,0 0-15,0 21 0,-21 1 16,0-22-16,-22 0 0,22 0 15,-21 0-15,21 1 0,-22-22 16,22 21-16,0-21 0,0 0 0,0 0 16,42 0 31,0-21-47,0 21 0,0-22 0,22 1 15,-1 21-15</inkml:trace>
  <inkml:trace contextRef="#ctx0" brushRef="#br0" timeOffset="3887.87">7810 804 0,'0'0'0,"0"-21"0,0 0 32,-21 42-17,21 0 1,0 22-16,0-1 0,-21 0 0,21 1 15,0-1-15,0 22 0,-21-1 16,21 1-16,0-22 0,0 21 0,-21 22 16,21-21-16,-21 20 0,21 1 15,0 0-15,-22-1 0,1 1 16,0-22-16,21 22 0,-21 0 0,0-22 16,0 22-16,21-22 0,-22 1 0,1-1 15,21 1-15,-21-22 0,21 1 16,0-22-16,0 21 0,0-21 15,0-42 1,0 0-16,21-21 0,0 20 16,1-41-16,-1 21 0,0-1 0,0-20 15,0-1-15,0 1 0,22-1 0</inkml:trace>
  <inkml:trace contextRef="#ctx0" brushRef="#br0" timeOffset="4239.92">7789 1058 0,'-21'-21'0,"42"42"0,-42-63 16,21 21-16,-21-21 0,21 20 15,0 1-15,0 0 0,0 0 16,0 0-16,21 21 0,0-21 16,0-1-16,1 22 0,20-21 0,0 21 15,1 0-15,-1 0 0,0 0 16,1 0-16,-1 0 0,0 21 15,1 1-15,-22 20 0,0-21 0,0 21 16,-21-20-16,0 20 0,0-21 16,0 21-16,-21 1 0,0-22 0,0 21 15,-43 1-15,22-22 16,-1 0-16,1 0 0,21 0 0,-21-21 16,20 21-16,-20-21 0,21 0 15,0 0-15,21 22 0,-21-22 16,42 0-1,0 0 1,21-22-16,-21 1 0,22 21 16,-22-21-16</inkml:trace>
  <inkml:trace contextRef="#ctx0" brushRef="#br0" timeOffset="4671.92">8721 847 0,'0'0'0,"21"-21"0,-42 21 32,-1 0-32,1 0 0,0 21 15,0 0-15,0 0 0,-22 0 0,22 22 16,0-22-16,-21 21 0,21 0 16,-1 1-16,1-1 0,0-21 15,0 22-15,21-1 0,0-21 16,0 0-16,0 22 0,0-22 0,0 0 15,42-21-15,-21 21 0,1-21 0,20 0 16,0 0-16,1 0 0,-1 0 16,0 0-16,1 0 0,-1-21 0,0 0 15,1 0-15,-1-1 0,21-20 16,-41 0-16,-1 21 0,-21-22 16,0 1-16,0 0 0,0-1 15,0 22-15,-21-21 0,-22-1 0,22 22 16,0 0-16,-21 0 0,-1 0 15,-41 21-15,62 0 16,-20 0-16,0 0 0,21 21 0,-22-21 16,22 21-16,0 0 0,0 0 15,0 1-15,21-1 0,0 0 0,0 0 16,0 0-16,0 0 0,21-21 16,0 22-16,0-22 0,21 0 0,-20 0 15</inkml:trace>
  <inkml:trace contextRef="#ctx0" brushRef="#br0" timeOffset="5079.35">9165 1058 0,'-21'-63'16,"21"42"-16,0 0 15,0-1-15,0 1 0,0 0 16,21 0-16,0 21 15,0 0-15,1 0 0,-1 0 16,21 0-16,-21 0 0,0 21 16,22 0-16,-22 22 0,0-22 0,0 0 15,0 21-15,1 1 0,-1-22 16,-21 21-16,0 0 0,0-20 16,0 20-16,0-21 0,0 0 0,0 0 15,0 1-15,-21-1 16,-1 0-16,22-42 31,0 0-31,0-1 16,0 1-16,0 0 0,0 0 0,0-21 15,0 20-15,0-20 0,0 0 16,0-1-16,0 22 0,0-21 0,0 0 16,22 20-16,-22-20 0,42 0 15,-42 21-15,21-1 16,0 22-16,-21-21 0,21 0 15,22 21-15</inkml:trace>
  <inkml:trace contextRef="#ctx0" brushRef="#br0" timeOffset="5367.92">10245 487 0,'0'-21'31,"-22"21"-31,1 0 16,21 21-16,-21 0 16,21 0-16,-21 0 0,0 1 15,21 20-15,-21 0 0,21 1 0,0-1 16,-22 0-16,1 1 0,21-1 16,0 0-16,-21 22 0,21-22 0,-21 0 15,0-20-15,21 20 0,-21 0 0,21-21 16,0 1-16,0-1 0,0 0 15,0 0-15,0 0 0,21-21 16,0 0-16,0 0 16,0 0-16,0 0 0</inkml:trace>
  <inkml:trace contextRef="#ctx0" brushRef="#br0" timeOffset="5752.51">10668 826 0,'0'0'0,"0"-22"0,21 1 15,-21 0-15,-21 21 16,0 0 0,0 0-16,-1 0 0,1 21 0,0 0 15,0 1-15,0-22 0,0 21 0,-1 0 16,22 0-16,0 0 0,0 0 16,0 1-16,0-1 0,0 0 15,0 0-15,0 0 16,22-21-16,-1 21 0,0-21 0,0 0 15,0 22-15,0-22 0,1 0 16,-1 21-16,0-21 0,0 21 0,0-21 16,0 21-16,-21 0 0,0 0 15,0 1-15,0-1 16,-21-21-16,-21 21 0,21 0 0,-22-21 16,22 21-16,-21-21 15,21 0-15,-22 0 0,22 0 0,-42 0 16,42 0-16,-1 0 0,1 0 0,0 0 31,0 0-31,21-21 0,0 0 0,0 0 16,0 0-16,0-1 0,0 1 15</inkml:trace>
  <inkml:trace contextRef="#ctx0" brushRef="#br0" timeOffset="5966.91">9906 614 0,'42'-21'16,"-21"21"-1,1 0-15,20 0 0,0 0 16,22 0-16,-22 0 0,0 0 0,22 0 16,-22 0-16,1 0 15,-1-21-15,0 21 0,22 0 16,-22 0-16,-21 0 15,-21-22-15</inkml:trace>
  <inkml:trace contextRef="#ctx0" brushRef="#br0" timeOffset="7287.17">12509 1185 0,'0'0'0,"22"0"0,-1 0 0,0 0 15,-21-21-15,21 0 16,0 21-16,-21-21 0,21 0 0,-21 0 15,22-1-15,-22 1 0,0-21 16,21 21-16,-21-22 0,0 22 0,0-21 16,0 0-16,0 20 0,0-20 15,0 21-15,0 0 0,-21 0 16,-1-1-16,1 1 0,-21 21 16,21 0-16,-22 0 0,22 21 0,-21 1 15,0-1-15,-1 0 0,1 21 16,0 1-16,-1-1 0,1 0 15,0 1-15,-1-1 0,22 21 0,0-20 16,0-1-16,0 0 0,21-20 0,0 20 16,0-21-16,0 0 0,0 0 15,21 1-15,0-1 0,0-21 0,21 0 16,-20 0-16,20 0 0,-21 0 16,21 0-16,-20 0 0,20 0 0,0-21 15,-21-1-15,22 1 0,-1 0 16,-21-21-16,0 21 0,22-22 15,-22 1-15,0 0 0,0-1 0,0 1 16,1 21-16,-1-22 0,-21 22 16,0 0-16,0 0 0,21 21 15,-21-21-15,0 42 16,0 0 0,0 0-16,0 0 0,-21 22 15,21-22-15,0 0 0,0 21 0,0-20 16,0 20-16,0-21 0,0 21 15,0-20-15,0-1 0,0 0 0,0 0 16,0 0-16,0 0 0,21-21 0,0 22 16,0-22-16,0 0 15,1 0-15,-1 0 0,21 0 0,-21 0 16,22 0-16,-1-22 0,-21 22 0,21-21 16,1 0-16,-1-21 0,-21 21 15,43-64-15,-43 43 0,0-1 16,0 1-16,0-22 0,-21 22 15,22 0-15,-22-1 0,0 1 0,0 0 16,0 21-16,0-1 0,0 1 16,-22 64 15,1-22-31,0 0 0,21 21 16,-21 1-16,0-1 0,21-21 15,0 43-15,-21-22 0,21-21 16,-22 21-16,22 1 0,0-1 0,0 0 15,0-20-15,0-1 0,0 21 16,0-21-16,22 0 0,-1 1 16,0-22-16,0 0 0,0 0 0,22 0 15,-22 0-15,21 0 0,-21 0 16,22 0-16,-22-22 0,21 22 0,0-42 16,-20 21-16,20-21 0,-21 20 15,0-20-15,22 0 0,-22-22 0,0 22 16,0-22-16,0 22 0,0 0 15,-21-1-15,0 1 0,22 0 16,-22 21-16,0-1 0,0 1 0,0 0 16,-22 42-1,1 0 1,21 1-16,-21 20 0,0 0 0,0 1 16,21-1-16,0 0 0,-21 1 15,21 20-15,0-21 0,-22 1 0,22-22 16,0 21-16,0-21 0,0 22 15,0-22-15,0 0 0,0 0 0,0 0 16,22-21-16,-1 22 0,0-22 16,0 0-1,0 0-15,0 0 0,1 0 0,-1 0 16,0-22-16,21 1 0,-21 0 16,22 0-16,-1 0 0</inkml:trace>
  <inkml:trace contextRef="#ctx0" brushRef="#br0" timeOffset="7587.25">14880 550 0,'-21'-21'31,"0"42"-15,21 1-16,-21 20 15,-1-21-15,22 21 0,0 1 0,-21-1 16,0 0-16,0 1 0,21-1 16,0 0-16,-21 1 0,0-1 0,21 0 15,-22 1-15,22-22 0,0 21 16,0-21-16,0 1 0,0-1 0,0 0 16,0 0-16,22-21 31,-1-21-31,0 0 15,0 21-15,0-43 0</inkml:trace>
  <inkml:trace contextRef="#ctx0" brushRef="#br0" timeOffset="8071.69">15282 529 0,'0'0'16,"0"-42"-16,0 21 0,0 0 15,0 42 1,-21 0-16,21 21 0,-21-21 15,0 22-15,0-1 0,21 22 16,-22-22-16,1 21 0,0-20 0,21 20 16,0 1-16,-42 20 15,42-41-15,-21-1 0,21 0 16,0-20-16,0 20 0,0-21 0,0 0 16,0 0-16,0 1 15,-22-22-15,22-22 31,0 1-31,0 0 0,0 0 0,0 0 16,22-22-16,-1 1 0,0 0 16,0-1-16,0 1 0,0 0 0,1-1 15,20 1-15,0 0 0,1 21 16,-22-1-16,21 1 0,0 0 16,1 21-16,-1 0 0,22 0 15,-43 0-15,0 21 0,0 22 16,0-22-16,-21 21 0,21 0 0,-21-20 15,0 20-15,0 0 0,0 1 0,0-22 16,-21 0-16,0 21 0,0-21 16,0 1-16,0-1 0,21 0 0,-22-21 15,1 21-15,0-21 0,21 21 16,0-42 15,0 0-31,21 0 0,0 0 16,1-1-16,-1 1 0</inkml:trace>
  <inkml:trace contextRef="#ctx0" brushRef="#br0" timeOffset="8459.84">15917 995 0,'21'0'0,"1"0"16,-1 0-16,0 0 15,0 0-15,0-21 16,0 0-16,1-1 0,-1 1 16,-21 0-16,0 0 0,21 0 15,-21 0-15,0-1 16,0 1-16,-21 21 16,0 0-16,-1 0 0,1 0 0,-21 21 15,21 1-15,-22-1 0,1 21 16,21 0-16,-21-20 0,20 20 0,1 0 15,0-21-15,0 22 0,21-22 16,0 0-16,0 21 0,0-20 0,0-1 16,21 0-16,0-21 0,0 21 15,1 0-15,-1-21 0,0 0 16,21 0-16,-21 0 0,43 0 16,-43 0-16,21 0 0,-20-21 15,-1 0-15,21 0 0,-21 0 0,0-1 16,1 1-16,-1 0 0,0 0 0,-21 0 15,0 0-15</inkml:trace>
  <inkml:trace contextRef="#ctx0" brushRef="#br0" timeOffset="8687.11">14711 720 0,'0'0'0,"-43"0"0,22 0 31,42 0-15,1 0-16,-1 0 0,21 0 16,0 0-16,1 0 0,-1 0 0,0-21 15,22 21-15,-22 0 0,1 0 0</inkml:trace>
  <inkml:trace contextRef="#ctx0" brushRef="#br0" timeOffset="9231.53">17547 953 0,'0'0'0,"21"-43"0,0 1 0,-21 21 16,22-22-16,-22 22 0,0 0 0,0 0 15,0 0-15,0 0 16,0 42 0,0 21-1,0 0-15,0 1 0,0 20 16,-22 1-16,1-1 0,0 1 15,0-1-15,0 22 0,0-22 16,-1 22-16,-20 0 0,21-1 0,-21 22 16,-1-21-16,1 0 0,0 20 0,-1-20 15,1 0-15,0-22 0,20 22 16,-20 0-16,0 42 16,21-85-16,-1 21 0,22-20 0,-21-22 15,21 21-15,0-21 0,0-42 31,0-21-31,0 21 0,21-22 16,1-20-16,-1-1 0,0 22 16</inkml:trace>
  <inkml:trace contextRef="#ctx0" brushRef="#br0" timeOffset="9567.9">17272 1249 0,'0'0'0,"0"-42"0,-21-1 16,21 1-16,-21 0 0,21 20 15,0-20-15,0 0 0,0 21 0,0-22 16,0 22-16,21-21 0,0 21 16,21-1-16,-21 1 0,22-21 0,-1 42 15,0-21-15,1 0 0,-1 21 16,0 0-16,1 0 0,-1 0 16,0 21-16,1 0 0,-22 0 15,21 0-15,-21 22 0,22 41 16,-43-41-16,0-1 0,0 0 15,0 1-15,0-1 0,-21-21 0,-1 0 16,1 0-16,0 1 0,-21-1 0,21-21 16,-1 0-16,-20 0 0,0 0 15,21 0-15,-1 0 0,1 0 16,21-21 0,21-1-1,1 22-15,20-21 16,-21 0-16</inkml:trace>
  <inkml:trace contextRef="#ctx0" brushRef="#br0" timeOffset="9967.91">18224 804 0,'0'0'0,"-21"22"47,0-1-47,0 0 0,0 0 15,0 0-15,-1 22 0,1-22 0,0 21 16,0-21-16,0 22 0,0-22 16,-1 0-16,22 0 0,0 0 15,0 0-15,0 1 0,0-1 0,0 0 16,22-21 0,-1 0-16,21 0 0,-21 0 0,22 0 15,-1 0-15,0 0 0,1-21 16,20-22-16,-21 22 0,-20 0 15,-1 0-15,0-21 0,-21 20 16,0 1-16,0-21 0,0 21 0,-21 0 16,0-1-16,-1 1 0,1 0 15,-21 21-15,0 0 0,-1 0 16,22 0-16,0 0 0,42 0 47,0 0-47,22 0 0,-1 0 15,0 0-15,1 0 0,-1-21 16</inkml:trace>
  <inkml:trace contextRef="#ctx0" brushRef="#br0" timeOffset="10267.91">18732 804 0,'0'22'31,"0"-1"-31,0 21 0,0-21 16,-21 22-16,0-1 0,0 0 15,21 1-15,-21-1 0,0 21 0,-1-20 16,1 20-16,21 1 0,-21-1 16,0 1-16,-21 20 0,20-20 0,1 21 15,-21-1-15,21-20 0,0 20 0,-22 1 16,22-21-16,-42 105 16,41-106-16,1 22 0,0-21 15,0-1-15,0 1 0,21-1 0,0-21 16,-21 1-16,21-22 0,-22 0 0,22 0 15,0 0-15,0-42 16,0 0 0,22 0-16,-22-21 0,42-1 15,-21 1-15,0-22 0,22 1 0,-1-22 16,0 22-16</inkml:trace>
  <inkml:trace contextRef="#ctx0" brushRef="#br0" timeOffset="10600.09">18690 1016 0,'0'0'16,"0"-42"-16,-21 21 0,21-1 0,0-83 31,21 105-31,0 0 16,0-22-16,1 22 0,20 0 15,-21 0-15,21 0 0,-20 0 0,-1 0 16,21 22-16,-21-1 0,0 0 15,1 0-15,-1 21 0,-21-20 0,0 20 16,0-21-16,0 21 0,0-20 16,0 20-16,-21-21 0,-1 0 0,-20 0 15,21 1-15,0-1 0,-22-21 16,22 21-16,-21-21 0,21 0 0,0 0 16,-1 0-16,1 0 0,0 0 15,42-21 16,0 21-31,1-21 16,-1-1-16,21 1 0</inkml:trace>
  <inkml:trace contextRef="#ctx0" brushRef="#br0" timeOffset="11031.92">19240 762 0,'0'-21'0,"0"42"31,0 0-15,0 0-16,0 1 0,0 20 16,0-21-16,0 21 0,-21 1 15,21-22-15,-21 21 0,21-21 0,0 1 16,0 20-16,0-21 0,0 0 16,0 0-16,21-21 15,0 0-15,1 0 16,-1 0-16,0 0 0,21 0 0,-21-21 15,43-21-15,-43 21 16,21-22-16,-20 22 0,-1-21 0,0 0 16,0-1-16,0 1 0,0 21 15,1-22-15,-22 22 0,0 0 0,0 42 32,0 0-17,-22 1-15,1-1 0,0 21 0,21 0 16,-21 1-16,0 20 15,21-42-15,0 22 0,0-22 0,0 0 16,0 0-16,0 0 0,0 1 16,0-1-16,21-21 0,0 0 0,0 0 15,0 0-15,1 0 16,-1-21-16,0 21 0,0-43 16</inkml:trace>
  <inkml:trace contextRef="#ctx0" brushRef="#br0" timeOffset="11279.34">20087 381 0,'0'21'16,"0"0"-16,0 1 0,0-1 0,0 0 16,-21 21-16,0 1 0,0-1 15,21 0-15,-22 1 0,1-1 0,21 0 16,0 1-16,-21-1 0,0 0 15,21 1-15,-21-1 0,21-21 0,0 21 16,0-20-16,0-1 0,0 0 0,0 0 16,0 0-1,21-21 1,21-21-16,-21 21 16</inkml:trace>
  <inkml:trace contextRef="#ctx0" brushRef="#br0" timeOffset="11731.87">20574 847 0,'0'0'0,"0"-21"0,0-64 31,0 64-15,-21 21-16,0 0 0,-1 0 16,1 0-16,0 0 15,0 21-15,-21 0 0,20 21 0,1-20 16,-21-1-16,21 21 0,0 0 15,-1-20-15,1 20 0,0-21 0,21 21 16,0-20-16,0-1 0,0 0 16,0 0-16,0 0 0,0 0 0,0 1 15,21-22-15,0 0 0,1 0 16,-1 0-16,0 0 0,0 0 16,21-22-16,-20 1 0,20 0 0,-21 0 15,0 0-15,0 0 0,1-22 16,-1 1-16,0 21 0,0-22 15,0 1-15,-21 21 0,0-21 16,0 20-16,0 44 31,-21-1-31,0 0 0,0 0 0,0 21 16,21-20-16,-22 20 0,22 0 16,-21-21-16,21 1 0,0 20 15,0-21-15,0 0 0,0 0 0,0 1 16,0-1-1,21-21-15,1 0 0,-1 0 0,0 0 16,21 0-16,-21-21 0</inkml:trace>
  <inkml:trace contextRef="#ctx0" brushRef="#br0" timeOffset="12137.23">20976 931 0,'0'0'0,"0"-21"0,-21 21 0,21-21 15,0 0-15,0 0 16,0 0-16,0-1 16,0 1-16,0 0 15,21 21-15,0 0 0,0-21 0,1 21 16,-1 0-16,0 0 0,0 0 16,0 21-16,0 0 15,1 22-15,-22-1 0,0-21 0,0 21 16,0 1-16,0-1 0,0 0 15,0 1-15,0-1 0,0 0 0,0-20 16,-22-1-16,1 0 0,21 0 16,-21 0-16,0 0 15,0-21-15,21-21 16,0 0-16,0 0 16,0-21-16,0 20 15,0 1-15,21-21 0,0 0 0,0-1 16,22 1-16,-22 0 0,0-1 15,21 1-15,-21 21 0,1 0 16,20-1-16,-21 1 0,21 0 0,-20 21 16,-1 0-16,0 0 0,21 0 15,-21 0-15,1 0 0,-1 0 0</inkml:trace>
  <inkml:trace contextRef="#ctx0" brushRef="#br0" timeOffset="12295.3">21590 1037 0,'0'0'0,"-21"0"16</inkml:trace>
  <inkml:trace contextRef="#ctx0" brushRef="#br0" timeOffset="13279.09">10816 2096 0,'0'0'0,"0"-22"0,0 1 16,0 0-16,0 0 0,0 0 16,0 0-16,0-1 0,0 1 15,0 0-15,0 42 31,0 0-31,0 1 0,0 20 16,0-21-16,0 43 0,0-22 16,0 21-16,-21 1 0,0-1 0,21 1 15,-21-1-15,-1 1 0,1-1 0,21-20 16,-21 20-16,0-20 0,0-1 16,21 0-16,0-21 0,0 22 15,-21-22-15,21 0 0,0 0 16,0-42-1,0 0 1,0 0-16,0 0 0,0-1 16,0 1-16,0-21 0,21 21 0,0-22 15,0 1-15,-21 0 0,21-1 0,22 1 16,-22 21-16,0-21 0,21 20 16,-21-20-16,22 21 0,-22 0 15,42 21-15,-20 0 0,-22 0 16,21 0-16,1 0 0,-22 21 15,21 0-15,-21 21 0,0-20 0,1 20 16,-1 0-16,-21-21 0,0 22 16,0-1-16,0 0 0,0-20 0,-21 20 15,-1-21-15,-20 21 0,21-20 0,0-1 16,-22 0-16,1 0 0,0-21 16,21 21-16,-22-21 0,1 0 0,0 0 15,20 0-15,-20 0 0,21 0 16,0 0-16,-22 0 0,22 0 0,0 0 15,0 0-15,21-21 16,0 0 0,0 0-1,0 0-15,21 21 16,0-22-16,22 22 0,-22-21 16</inkml:trace>
  <inkml:trace contextRef="#ctx0" brushRef="#br0" timeOffset="13687.92">11388 2434 0,'0'0'0,"0"-21"0,0 0 16,21 21-16,-21-21 0,0 0 15,0-1-15,21 22 0,0-21 16,0 21-16,0 0 15,1-21-15,-1 21 0,21 0 16,-21 0-16,0 21 0,1 0 0,-1 1 16,0-1-16,-21 21 0,0 0 15,21-20-15,-21 20 0,0 0 0,0 1 16,0-22-16,0 21 0,-21-21 0,0 22 16,0-22-16,21 0 0,-22 0 15,1-21 1,21-21-1,0 0 1,0 0-16,0-1 0,0 1 0,0 0 16,21-21-16,1 21 0,-22-22 15,21 1-15,0 21 0,-21-22 0,21 22 16,0 0-16,22-21 0,-22 21 16,0-1-16,0 22 0,0-21 15,0 21-15,1 0 0,-1 0 0,0-21 16</inkml:trace>
  <inkml:trace contextRef="#ctx0" brushRef="#br0" timeOffset="14155.85">12361 2244 0,'-21'0'15,"0"0"-15,0 21 16,21 0-16,-21-21 0,-1 21 0,1 0 15,-21 22-15,21-1 0,21-21 16,-21 22-16,-1-1 0,1-21 16,0 21-16,0-20 0,21 20 0,0-21 15,0 0-15,0 22 16,0-22-16,0 0 0,42 0 16,-21-21-16,22 0 0,-22 0 0,21 0 15,1 0-15,-1 0 0,0 0 16,1 0-16,-1-21 0,0 0 0,1 0 15,-22-1-15,21-20 0,-21 21 0,0-21 16,1-1-16,-1 1 0,-21-43 16,0 43-16,0-43 15,-21 64-15,-1-21 0,1 21 16,0-22-16,0 43 0,0-21 0,0 21 16,-22 0-16,22 0 0,-21 0 0,21 0 15,-22 21-15,1 0 0,-22 22 16,43-1-16,-21-21 15,21 22-15,0-1 0,21 0 0,-22-21 16,22 64-16,0-43 16,0-20-16,0 20 0,0-21 0,22 0 15,-22 0-15,21 1 0,21-1 16,-21-21-16,43 0 0,-43 0 16</inkml:trace>
  <inkml:trace contextRef="#ctx0" brushRef="#br0" timeOffset="14747.92">12975 2371 0,'0'0'0,"0"-21"15,0 42 17,-21 0-32,21 0 0,-21 0 0,0 0 15,21 22-15,-22-1 0,22-21 0,-21 22 16,0-1-16,21-21 0,0 21 15,0-20-15,-21-1 0,21 0 0,0 0 16,0 0-16,0 0 0,0 1 0,21-22 31,0 0-31,0 0 0,1 0 0,-1-22 16,0 1-16,0 0 0,0 0 16,22 0-16,-22 0 0,0-1 15,21-20-15,-21 21 0,1-21 0,-1 20 16,0 1-16,0 0 0,-21 0 15,21 21-15,-21 21 32,0 0-32,0 0 0,0 1 15,0-1-15,0 21 0,0-21 0,-21 22 16,21-22-16,0 0 16,0 0-16,0 0 0,0 0 15,21-21-15,22 0 0,-22 0 16,0 0-16,21 0 15,-21 0-15,22 0 0,-22-21 0,21 0 16,-21 0-16,22 0 0,-22 0 0,0-1 16,0-20-16,0 0 0,-21-1 15,0 1-15,0 0 0,0-1 0,0 22 16,0-21-16,0 21 0,-21 0 0,0-1 16,0 1-16,21 0 0,-21 21 15,0 0-15,-1 0 16,1 0-16,21 21 15,0 0-15,0 1 0,0-1 16,0 0-16,0 0 0,0 0 0,0 0 16,21-21-1</inkml:trace>
  <inkml:trace contextRef="#ctx0" brushRef="#br0" timeOffset="15147.94">14139 2328 0,'-42'-21'32,"21"21"-32,0 0 15,-1 0-15,1 21 0,0 1 0,0-22 16,-21 21-16,42 0 16,-22-21-16,1 21 0,21 0 0,0 0 15,0 1-15,0-1 0,0 0 16,21 0-16,1 0 15,-1-21-15,0 21 0,0 1 0,0-22 16,22 21-16,-22 0 0,0-21 16,0 21-16,0 0 0,0-21 0,1 21 15,-22 1-15,0-1 16,-22 0 0,1-21-16,0 0 0,0 0 0,-21 0 15,20 0-15,-20 0 0,0 0 16,21 0-16,-22 0 0,1 0 15,21 0-15,0 0 0,-1 0 0,1 0 16,0 0-16,0-21 0,21 0 31,0-1-31,21 22 16,0 0-16,0 0 0</inkml:trace>
  <inkml:trace contextRef="#ctx0" brushRef="#br0" timeOffset="15475.94">14520 2561 0,'0'0'16,"21"-21"-16,1-21 15,-1 21-15,0-1 0,-21 1 16,0 0-16,0 0 0,0 0 15,0 0-15,0-1 16,-21 22 0,0 0-16,-1 0 0,1 22 15,0-1-15,0 0 0,0 0 0,0 0 16,-1 22-16,1-22 0,21 0 16,0 21-16,0-21 0,0 1 15,0-1-15,0 0 0,0 0 0,21 0 16,1 0-16,-1 1 0,0-22 15,0 0-15,0 0 0,0 0 0,1 0 16,20 0-16,-21 0 0</inkml:trace>
  <inkml:trace contextRef="#ctx0" brushRef="#br0" timeOffset="15875.96">14859 2455 0,'0'-21'15,"0"42"-15,0-84 0,0 42 0,0 0 0,0-1 16,0 1-16,0 0 15,21 21 1,0 0-16,0 0 16,1 0-16,-1 0 0,0 21 15,0-21-15,0 21 0,0 1 16,1-1-16,-22 21 0,21-21 0,0 0 16,0 22-16,-21-22 0,0 0 0,21 21 15,-21-20-15,0 20 0,0-21 16,0 0-16,0 0 0,0 1 0,-21-1 15,0 0-15,0-21 16,0 0 0,21-21-1,0 0-15,0-1 16,0 1-16,0 0 0,0-21 16,21 21-16,0-22 0,0 1 0,21 0 15,-20-1-15,-1 1 0,0 0 16,21-1-16,-21 22 0,1 0 0,20 0 15,-21 0-15,0 21 0,0-22 0,1 22 16,-1 0-16,0 0 0,0 0 16,0 0-16</inkml:trace>
  <inkml:trace contextRef="#ctx0" brushRef="#br0" timeOffset="17555.39">3111 1736 0,'0'0'0,"-42"0"32,21 0-17,42 0 32,0 0-31,0 0-16,1 0 0,-1 0 15,0 0-15,0 0 0,0 0 0,22 0 16,-22 0-16,21 0 0,0 0 16,1 0-16,-1 0 0,22 0 15,-1 0-15,1 0 0,-1 0 0,64 0 16,-42 0-16,-22 0 16,22 0-16,-22 0 0,22 0 0,0 0 15,-1 0-15,1 0 0,0 0 16,-1 0-16,22 0 0,0 0 0,-21 0 15,21 0-15,-1 0 0,-20 0 0,21 0 16,0 0-16,0 0 0,-1 0 16,1 0-16,0 0 0,0 0 0,0 0 15,0 0-15,-1 0 0,22 0 16,-21 0-16,21 0 0,-21 0 0,21 0 16,-21 0-16,0 0 0,21 0 15,-21 0-15,-1 0 0,22 0 16,-21 0-16,21 0 0,-21 0 0,0 0 15,0 0-15,105 0 16,-105 0-16,0 0 0,21 0 0,-21 0 16,0-21-16,0 21 0,-1 0 15,1 0-15,0 0 0,-21 0 0,21 0 16,-1 0-16,1 0 0,0 0 0,0 0 16,0 0-16,0 0 0,-1 0 15,-20 0-15,21 0 0,-21 0 0,105 0 16,-84 0-16,-21 0 15,20 0-15,-20 0 0,21 0 16,-21 0-16,105 0 0,-105 0 16,-1 0-16,22-22 0,0 22 15,0 0-15,0 0 0,0 0 0,-1 0 16,1 0-16,-21 0 0,21 0 16,0 0-16,-1 0 0,1 0 15,0 0-15,0 0 0,21 0 0,-21-21 16,0 21-16,-1 0 0,1 0 15,0 0-15,0 0 0,0 0 0,21 0 0,-21 0 16,21 0-16,-22 0 0,22-21 16,-21 21-16,0 0 0,21 0 15,-21 0-15,21 0 0,0 0 16,-21 0-16,21 0 0,-21 0 0,-1 0 16,1 0-16,0 0 0,0 0 15,0 0-15,0 0 0,-1 0 0,22 0 16,-21 0-16,0 0 0,0 0 0,0 0 15,-22 0-15,22 0 0,21 0 16,-21 0-16,0 0 0,0 0 0,0 0 16,-1 0-16,1 0 0,0 0 15,0 0-15,84 0 0,-84 0 16,0 0-16,0 0 0,0 0 16,-22-21-16,1 21 15,-21 0-15,20 0 0,-20-21 0,-1 21 16,-20 0-16,20 0 0,1-21 15,-22 21-15,-21 0 0,0 0 16,0 0-16,1 0 0,-22-22 0,21 22 16,-42 0 46,-22 0-62,1 0 0</inkml:trace>
  <inkml:trace contextRef="#ctx0" brushRef="#br0" timeOffset="18531.91">10477 3366 0,'-21'0'31,"0"-22"-31,0 22 15,0 0-15,0 0 0,-1 0 16,1 0-16,0 0 16,0 0-16,0 0 15,42 0 32,0 0-47,0 0 0,22 0 0,-22 0 16,21 0-16,0 0 0,1 0 15,-1 0-15,22 0 0,-1 0 0,22 0 16,-22 0-16,22 0 0,0 0 16,20 0-16,-20 0 0,0 0 15,-1 0-15,22 0 0,-21 0 0,21 0 16,-22 0-16,22 0 0,0 0 16,21 0-16,-21 0 0,0 0 0,0 0 15,105 0-15,-105 0 0,0 0 16,0 0-16,0 0 0,-1 0 15,1 0-15,0 0 0,0 0 0,0 0 16,-22 0-16,22 0 0,0 0 0,-21 0 16,21 0-16,-1 0 0,-20 0 15,84 0-15,-84 0 0,0 0 16,-22 0-16,1 0 0,-22 0 16,22 0-16,-22 0 0,0-21 15,1 21-15,-1 0 0,-21 0 0,0 0 16,0 0-16,1-21 0,-1 21 15,-21-21 1,-21 0 15,-1 21-31,1-21 16,21-1-16,-21 22 0,21-21 0,-21 0 16</inkml:trace>
  <inkml:trace contextRef="#ctx0" brushRef="#br0" timeOffset="19315.54">15833 2350 0,'42'0'16,"-21"0"-16,-21-22 0,0 1 47,-21 21-32,0 0-15,0 0 16,-22 0-16,22 0 0,-21 21 0,21 1 16,-1-22-16,-20 21 0,21 0 15,0 0-15,0 0 0,-1 0 16,22 1 0,0-1-16,0 0 0,0 0 15,22-21-15,-1 21 0,0-21 16,0 0-16,0 21 0,0 1 15,22-22-15,-22 0 0,0 21 16,0-21-16,22 21 0,-22-21 16,0 21-16,0-21 0,0 21 15,-21 0 1,0 1-16,0-1 16,-21-21-16,0 0 0,0 21 0,0-21 15,-1 0-15,1 21 16,-21-21-16,21 0 0,0 0 0,-43 0 15,43 0-15,0 0 0,0 0 16,-1 0-16,1 0 0,0 0 0,0 0 16,0 0-16,0 0 15,-1 0 1,22-21 15</inkml:trace>
  <inkml:trace contextRef="#ctx0" brushRef="#br1" timeOffset="25364.19">1079 4064 0,'0'-21'15,"22"21"1,-1-21-16,-21 0 16,0-1-1,21 22 1,-21-21-1,0 0 1,0 0 0,-21 21-16,21-21 15,-21 21 1,-1 0-16,1 0 16,0 0-16,0 0 0,0 0 0,0 21 15,-1 0-15,1 0 16,0 0-16,0 1 0,-21 20 0,20 0 15,1-21-15,-21 22 0,21-1 16,-22 22-16,22-22 0,-21 0 0,21 1 16,0 20-16,-1-21 0,22 43 15,0-43-15,0-20 16,0 20-16,22 0 0,-1-21 0,21 1 16,-21-1-16,22 0 0,20 21 15,-21-42-15,1 0 0,-22 0 16,21 0-16,1 0 0,-1 0 15,-21-21-15,21 21 0,1-21 0,-22 0 16,21-22-16,1 22 0,-22 0 16,21 0-16</inkml:trace>
  <inkml:trace contextRef="#ctx0" brushRef="#br1" timeOffset="25939.05">1778 3704 0,'-21'21'16,"21"1"-16,-21-1 0,21 21 16,0-21-16,0 22 0,-22-1 0,22 21 15,-21-20-15,21 20 0,-21 1 16,21-22-16,0 22 0,-21-22 15,0 21-15,21-20 0,-21-1 16,21 0-16,0-20 0,0 20 0,0-21 16,0 0-16,0 0 0,0 1 15,0-1-15,0 0 16,0-42 15,0 0-31,0-1 0,0 1 16,0 0-16,0 0 0,0-21 15,0 20-15,21 1 0,0-21 16,0 21-16,0 0 0,0-22 0,1 22 16,-1-21-16,0 21 0,0-22 15,21 22-15,-20 0 0,20 0 16,-21 0-16,0-1 0,22 22 0,-22 0 16,0 0-16,0 22 0,0-1 15,0 21-15,1-21 0,-22 22 0,0-1 16,0-21-16,0 21 0,0 1 15,0-1-15,-22-21 0,22 22 0,-21-22 16,0 0-16,21 21 0,0-21 0,-21 1 16,0-1-16,21 0 15,0-42 32,0 0-47,0-1 16,21 1-16</inkml:trace>
  <inkml:trace contextRef="#ctx0" brushRef="#br1" timeOffset="26387.88">2498 4255 0,'0'0'0,"0"-22"0,0 1 15,0 0 1,0 0-16,21 0 16,0 21-16,0-21 0,0 21 15,22 0-15,-22 0 0,0 0 16,0 0-16,0 0 0,22 21 16,-22 0-16,0 0 0,0 0 0,-21 22 15,21-22-15,0 21 0,-21-21 16,0 22-16,0-1 0,0-21 15,0 21-15,0-20 0,0 41 16,0-42-16,0 0 0,0 1 0,-21-1 16,21 0-16,-21-21 0,21-21 47,0 0-47,0-1 0,0 1 0,0 0 15,0-21-15,21 21 0,0-22 16,-21 22-16,22-21 0,-1 21 0,0-1 15,-21 1-15,21-21 0,0 21 16,0 0-16,1 21 0,-1-22 0,0 1 16,0 21-16,0 0 0,0 0 15,1 0-15,-1 0 0</inkml:trace>
  <inkml:trace contextRef="#ctx0" brushRef="#br1" timeOffset="26917.74">3725 4191 0,'0'0'15,"0"-21"-15,0 0 0,0 0 16,0-1-16,0 1 0,-21 21 16,0 0-16,21-21 0,-21 21 0,0 0 15,-1 0-15,1 0 0,0 0 16,0 21-16,0 0 0,0 1 15,-1-1-15,1 0 0,0 21 16,0 1-16,21-22 0,-21 21 0,0 0 16,-1 1-16,22-1 0,0-21 15,0 22-15,0-22 0,0 21 0,0-21 16,0 0-16,0 1 0,22-1 0,-1 0 16,21 0-16,-21-21 0,22 0 15,-1 21-15,43-21 16,-43 0-16,0 0 0,1-21 0,-1 21 15,0-21-15,22-21 16,-22 20-16,0 1 0,-20-21 0,-1 21 16,0-22-16,0 1 0,-21-43 15,0 43-15,0 0 0,0-1 16,-21 1-16,0 0 0,0 21 0,-22-22 16,1 43-16,0-21 0,-1 21 15,1 0-15,0 0 0,-1 21 0,1 0 16,0 1-16,-1-1 0,1 21 15,0 0-15,20-20 0,-20 20 16,21 0-16,0 1 0,0-1 0,21-21 16,0 43-16,0-22 0,0-21 15,21 0-15,0 0 0,0 1 0,21-1 16,-20-21-16,20 0 16,0 0-16,1 0 0,20 0 0</inkml:trace>
  <inkml:trace contextRef="#ctx0" brushRef="#br1" timeOffset="27680.3">4530 4212 0,'0'-21'0,"0"42"0,-22-63 0,1 21 16,0 21-16,0 0 15,0 21 1,21 0-16,0 21 0,0-20 15,0-1-15,0 21 0,0 0 16,0-20-16,0 20 0,0 0 16,0-21-16,0 22 0,0-22 0,-21 21 15,21-21-15,0 1 0,0-1 16,0 0-16,0 0 0,0 0 16,0-42 15,0 0-31,0 0 0,0 0 15,0-1-15,0 1 0,0 0 0,0-21 16,0 21-16,0-22 0,0 22 16,21-21-16,0 21 0,0-22 0,21 1 15,22-22-15,-22 43 16,1 0-16,-1 0 0,0 0 0,-21 0 16,22 21-16,-1 0 0,0 0 15,1 0-15,-22 21 0,0 0 0,21 0 16,-20 21-16,-1-20 0,-21-1 0,0 21 15,0-21-15,0 22 0,0-22 16,0 21-16,0-21 0,0 0 0,-21 22 16,21-22-16,0 0 0,0 0 0,-22 0 15,22 1-15,0-1 16,0-42 31,0-1-47,0 1 0,0 0 0,0 0 15,22-21-15,-22 20 0,21-20 16,0 0-16,-21-1 0,21 1 0,0 0 16,0 21-16,22-22 0,-22 1 0,0 21 15,0 0-15,43 21 16,-43 0-16,0 0 0,21 0 0,-20 0 16,-1 0-16,21 42 0,-21-21 0,0 0 15,1 0-15,-22 22 16,21 20-16,-21-42 0,0 22 15,0-22-15,0 0 0,0 0 0,0 0 16,0 1-16,0-1 0,0 0 16,0 0-16,0 0 0,-21-21 0,-1 21 15,1-21-15,0 0 16,0 0-16,0 0 16,21-21-1,21 21-15,0-21 0</inkml:trace>
  <inkml:trace contextRef="#ctx0" brushRef="#br1" timeOffset="28116.05">5821 4339 0,'0'21'0,"21"-21"15,0 0 1,0 0-16,0 0 0,1 0 15,-1 0-15,0 0 0,21 0 0,-21 0 16,1 0-16,20-21 0,-21 21 0,21-21 16,-20 0-16,-1 0 0,21 21 15,-21-21-15,0-1 0,1 1 0,-22 0 16,0 0-16,21 0 0,-21 0 16,0-1-16,0 1 15,-21 21-15,-1 0 0,-20 0 0,21 0 16,-21 0-16,-1 21 0,1 1 15,0-1-15,-1 0 0,1 21 16,0-21-16,-1 22 0,22-1 0,-21 43 16,42-64-16,0 21 0,0-21 15,0 22-15,0-22 0,21 0 0,0 0 16,21 0-16,-20 1 0,20-22 0,0 0 16,1 21-16,-1-21 0,0 0 15,1 0-15,-1 0 0,0 0 0,1 0 16,-1-21-16,-21 21 0,21-22 15,-20 1-15,-1 21 0,21-21 16,-21 21-16,0-21 0,1 0 16,-1 21-16</inkml:trace>
  <inkml:trace contextRef="#ctx0" brushRef="#br1" timeOffset="28751.69">1058 6075 0,'0'0'0,"0"-21"0,-21 0 16,21-1-16,0 1 15,0 0-15,0 0 0,0 0 0,0 0 16,0-1-1,0 44 1,0-1 0,0 21-16,0 0 0,0 1 0,0-1 15,0 0-15,0 22 0,0-1 16,0-20-16,0 20 0,-21 1 0,21-1 16,-21-20-16,21 20 0,0-21 15,0 1-15,0-1 0,0-21 0,0 22 16,0-22-16,0 0 0,0 0 15,0-42 17,0 0-32,0 0 0,0-1 15,0-20-15</inkml:trace>
  <inkml:trace contextRef="#ctx0" brushRef="#br1" timeOffset="29043.55">1228 5906 0,'0'-22'16,"0"1"-1,0 0 1,0 0-16,21 21 0,0-21 16,0 21-16,21-21 15,-20 21-15,20 0 0,0-22 0,1 22 16,-22 0-16,21 0 0,0 0 15,-20 0-15,-1 22 0,0-22 0,0 21 16,-21 0-16,0 0 16,0 0-16,-21 0 15,0-21-15,0 0 16,21 22-16,-22-22 16,1 0-16,0 0 0</inkml:trace>
  <inkml:trace contextRef="#ctx0" brushRef="#br1" timeOffset="29247.6">1037 6392 0,'0'0'0,"21"43"31,0-43-31,1 0 0,-1 0 0,0 0 16,21 0-16,-21-21 0,22-1 15,-22 22-15,21-21 0,-21 21 16,22-21-16,-22 21 0,21-21 16,-21 21-16,1-21 0,-1 21 0,0 0 15</inkml:trace>
  <inkml:trace contextRef="#ctx0" brushRef="#br1" timeOffset="29516.69">1799 6329 0,'0'0'0,"0"21"0,-21 0 15,21 0-15,0 1 0,0 20 16,-21-21-16,0 0 0,21 0 0,-22 22 16,22-22-16,0 0 15,-21 0-15,21 0 0,-21 1 0,21-1 16,0-42 31,0-1-32,0 1-15,0 0 0,21-21 0,-21 21 16</inkml:trace>
  <inkml:trace contextRef="#ctx0" brushRef="#br1" timeOffset="29703.59">1757 6181 0,'0'0'0,"0"-21"16,0-1-1,21 22 63</inkml:trace>
  <inkml:trace contextRef="#ctx0" brushRef="#br1" timeOffset="30127.55">1990 6287 0,'0'-22'31,"0"1"-31,0 0 16,21 21-16,0 0 15,0 0-15,0 0 16,0 0-16,1 0 0,-1 21 16,0-21-16,0 21 0,0 1 15,0 20-15,-21-21 0,22 0 16,-1 22-16,-21-22 0,0 21 0,0-21 15,0 22-15,0-22 0,0 0 16,0 21-16,0-21 0,0 1 0,0-1 16,-21-21-16,21-21 31,0-1-31,0 1 16,0-21-16,0 21 0,0 0 15,21-22-15,-21 1 0,21 21 0,0-22 16,-21 22-16,21-21 0,0 21 15,1 0-15,-1-1 0,0 1 16,21 0-16,-21 0 16,1 21-16,-1 0 0,0-21 0,0 21 15,0 0-15</inkml:trace>
  <inkml:trace contextRef="#ctx0" brushRef="#br1" timeOffset="30503.43">2815 6477 0,'0'0'0,"21"0"15,0 0 1,1 0-16,-1-21 0,0 0 16,0 21-16,0-21 0,0-1 15,1 1-15,-1-21 0,0 21 0,0 0 16,0-1-16,0 1 0,-21 0 15,0 0-15,0 0 0,0 0 16,-21 21 0,0 0-16,0 0 15,0 21-15,-22 0 0,22 0 0,0-21 16,0 42-16,21-20 16,0-1-16,-21 21 0,21-21 0,0 0 15,0 22-15,0-22 0,0 0 0,0 0 16,0 0-16,21 1 0,0-1 15,0 0-15,0 0 0,1-21 16,-1 0-16,0 0 16,0 0-16,0 0 0,22 0 0,-22 0 15,0-21-15</inkml:trace>
  <inkml:trace contextRef="#ctx0" brushRef="#br1" timeOffset="32023.71">3535 6519 0,'21'-21'16,"0"21"0,0 0-16,-21-21 0,21 21 15,1-21-15,-1 0 0,0 21 0,0-21 16,21-1-16,1-20 0,-1 21 16,0 0-16,1-22 0,-1 1 0,-21 21 15,22-21-15,-1-1 0,-21 1 0,0 0 16,0-1-16,1 1 0,-22 21 15,0-22-15,0 22 0,0 0 0,0-21 16,0 21-16,-22 21 16,1-22-16,0 1 0,0 21 15,0 0-15,0 0 16,-1 0-16,22 21 0,-21 1 16,21-1-16,0 21 0,0-21 0,0 64 15,0-43-15,0 1 16,-21 20-16,21-21 0,0 22 0,0-1 15,0 1-15,0-1 0,0 22 0,0-21 16,0 20-16,0-20 0,0-1 16,0 22-16,-21-22 0,21 1 0,0 21 15,0-1-15,0-20 0,-21 20 0,0-20 16,21 21-16,-22-22 0,1 1 16,0-1-16,0-21 0,0 22 15,21-22-15,-21 22 0,-1-22 0,22-21 16,0 22-16,0-22 0,0 21 15,0-21-15,0 0 0,22 1 16,-1-22-16,0 0 0,0 0 16,0 0-16,0-22 0,1 1 0,20 0 15,0 0-15,-21 0 0,22-22 16,-1 22-16,0-21 0,-20 0 0,20 20 16,0-20-16,1-21 0,-22 20 0,0 1 15,0-22-15,-21 1 0,0-1 16,0 1-16,0-1 0,-21 1 15,0-1-15,0 1 0,-22-1 0,1 1 16,0 21-16,-1-1 0,22 1 0,-21 0 16,-1 20-16,22 1 0,0 0 15,0 0-15,0 21 0,21-21 16,0 0-16,21 21 16,0-22-16,0 1 0,0 21 15,22-21-15,-22 21 0,21-21 0,-21 0 16,22 0-16,-1-22 0,22 22 15,-22 0-15,0-21 0,1 20 16,-1-20-16,21 21 0,-20 0 0,-22 0 16,21-22-16,-21 22 0,22 0 15,-22 0-15,0 0 0,-21-22 16,0 22-16,0 0 0,0 0 16,0 0-1,-21 21-15,0 0 16,0 0-16,-1 21 0,22 0 15,-21 0-15,0 0 0,0 0 16,0 22-16,21-1 0,-21-21 16,21 0-16,0 22 0,0-22 15,0 0-15,0 21 0,0-20 0,21-1 16,0 0-16,0-21 0,21 21 0,-20-21 16,-1 0-16,0 0 0,21 0 15,22 0-15,-43 0 16,0-21-16,0 0 0,0 0 0,1-1 15,-1 1-15,-21 0 0,0 0 16,0 0-16,0 0 0,0-1 0,0 1 16,-21 0-16,-1 0 0,1 0 0,0 0 15,0 21-15,0-22 0,-22 22 16,22 0-16,0 0 0,0-21 0,21 0 16,0 0-1,42 21-15,-21-21 0,1 21 16,20-21-16,0 21 0,1 0 15,-1-22-15,0 22 0,1 0 16,-1 0-16,0 0 0,1 0 0,-1 0 16,-21 0-16,21 22 0,-20-1 0,-1 0 15,0-21-15,0 21 0,-21 21 16,0-20-16,0-1 0,0 0 0,0 0 16,0 0-16,0 0 0,0 1 0,0-1 15,-21 0-15,0 0 16,21 0-16,0 0 0,-21-21 15,21 22-15,-22-22 0,22-22 47,0 1-47,0 0 0,22 21 0,-1-21 16,0 0-16,0-22 0,0 22 16,0 0-16,22-21 0,-22-1 0,21 22 15,1-21-15,-1 0 0,-21 20 16,21-20-16,-20 21 0,20 0 15,-21 0-15,0 21 0,-21-22 0,0 44 32,0-1-32,0 0 0,-21 21 15,0-21-15,0 22 0,0-22 16,21 21-16,0-21 0,0 22 0,0-22 16,0 0-16,0 21 0,0-20 15,0-1-15,0 0 0,0 0 0,21-21 16,0 21-16,0-21 0,0 0 15,0 0-15,1 0 0,-1 0 16,0 0-16,0 0 0,0 0 0,0 0 16,1-21-16,-22 0 15</inkml:trace>
  <inkml:trace contextRef="#ctx0" brushRef="#br1" timeOffset="32179.62">5927 6371 0,'0'0'0,"0"21"16,-22-21-1,1 22-15</inkml:trace>
  <inkml:trace contextRef="#ctx0" brushRef="#br1" timeOffset="33247.81">1503 8276 0,'0'0'15,"0"-21"-15,0-21 16,0 21-16,0-1 0,0 1 0,0 0 16,0 42 30,0 0-46,0 1 0,0 20 16,0 0-16,0 1 0,0-1 16,0 0-16,-21 1 0,21 20 0,-22-21 15,22 1-15,-21-1 0,21 0 16,0 1-16,0-1 0,-21 0 0,0-20 16,21 20-16,0-21 0,0 0 15,-21 0-15,21 1 0,0-1 0,0 0 16,0-42 31,0 0-47,0-1 15</inkml:trace>
  <inkml:trace contextRef="#ctx0" brushRef="#br1" timeOffset="33555.98">1122 8848 0,'-21'0'0,"42"0"0,-42 21 16,-1 0-16,22 0 0,0 0 15,0 1-15,0-1 0,0 0 16,0 0-16,0 0 16,0 0-16,0 1 0,22-22 15,20 21-15,-21-21 0,21 0 0,1 0 16,-1 0-16,0 0 0,22 0 15,-22 0-15,22 0 0,42-21 16,-43-1-16,-21 22 0,1-21 16,-1 0-16,0 0 0,-20 21 0,-1-21 15,0 0-15,0-1 0,0 1 16,0 0-16,-21 0 0,0 0 16,0 0-16,0-1 0,0-20 0,0 21 15,0 0-15</inkml:trace>
  <inkml:trace contextRef="#ctx0" brushRef="#br1" timeOffset="33871.28">1355 8297 0,'0'-21'0,"0"42"0,-22-42 0,1 21 16,21-21-16,0 0 15,21 21-15,1-21 0,-1 21 16,21-21-16,-21-1 16,22 22-16,20-21 0,-21 0 0,1 21 15,-1-21-15,0 0 0,1 21 16,-1-21-16,0 21 0,-20 0 0,-1 0 16,0 0-16,0 0 0,-21-22 15,0 44 32,0-1-47,0 0 16</inkml:trace>
  <inkml:trace contextRef="#ctx0" brushRef="#br1" timeOffset="34342.9">2900 8086 0,'0'0'16,"0"-21"-16,0-1 0,21 22 16,-21-21-16,0 0 0,0 0 15,-21 21 16,0 0-31,-1 21 16,1 0-16,21 0 0,-21 22 16,0-1-16,0 0 0,0-20 0,21 41 15,-22-21-15,1 1 0,0-1 16,0 0-16,0 1 0,21-1 0,-21 0 16,21 1-16,0-22 0,0 21 15,0-21-15,0 22 0,21-22 0,0 0 16,21 0-16,-21 0 0,1-21 15,20 22-15,21-1 16,-20-21-16,-1 0 0,-21 0 0,22 0 16,-1 0-16,-21 0 0,21 0 15,1-21-15,-22 21 0,21-22 0,22 1 16,-43 0-16,0 21 16,0-21-16,0 0 0,1 21 0,-22-21 15,0-1-15,0 1 0,0 0 16,0 0-1,0 0-15,0 0 0</inkml:trace>
  <inkml:trace contextRef="#ctx0" brushRef="#br1" timeOffset="34623.94">3027 8467 0,'0'0'0,"-21"0"0,-1 0 0,1 0 16,42 0 15,1-21-15,-1 21-16,0 0 0,0-22 0,0 22 16,0 0-16,22-21 0,-22 21 0,0 0 15,0-21-15,0 21 0,1-21 16,-1 21-16,0 0 0,0 0 15,-21-21-15,21 21 0,-21-21 16,0-1 0,0 1-16,-21 21 15</inkml:trace>
  <inkml:trace contextRef="#ctx0" brushRef="#br1" timeOffset="34991.94">2963 7959 0,'0'0'0,"-21"-21"32,42-1-32,0 22 15,1 0-15,20-21 0,-21 21 16,0 0-16,22-21 0,-1 21 0,-21 0 15,21-21-15,1 21 0,-1-21 16,-21 21-16,22 0 0,-22 0 16,21-21-16,-21 21 0,0 0 0,-42 0 78,0 0-47</inkml:trace>
  <inkml:trace contextRef="#ctx0" brushRef="#br1" timeOffset="45232.86">2265 10075 0,'0'0'0,"21"0"0,-21-21 16,0 0-16,0 0 0,0 0 16,0 0-16,0-1 0,0 1 15,-21 0-15,0 0 0,-1 21 16,-20-21-16,21 21 0,0-21 0,-43 21 15,22 0-15,-22 42 16,43-21-16,-21 0 0,0 0 16,-1 22-16,1-1 0,-85 106 15,106-105-15,-22 20 16,1 1-16,0 20 16,21-20-16,-1-1 0,1 1 0,21-1 15,0 1-15,0-22 0,0 0 16,21 1-16,1-1 0,-1 0 0,21-20 15,0 20-15,1-21 0,-1-21 16,0 21-16,22-21 0,-22 0 16,1 0-16,20 0 0,1-21 0,63-21 15,-64-1-15,1 22 0,20-21 16,-20 0-16,-1-1 0,-20 1 0,20-22 16,-21 1-16,1-1 0,-22 1 15,0 21-15,-21-22 0,0 1 0,0-1 16,0 22-16,-21-22 0,0 22 15,-22 0-15,1-1 0,0 22 16,-43-42-16,22 41 0,-1 1 16,22 21-16,-22 0 0,1 0 15,-1 0-15,1 21 0,20 1 0,-20-1 16,-1 0-16,22 21 0,0-21 16,21 1-16,-22 20 0,22-21 0,21 21 15,0 43-15,0-43 16,21 1-16,43 20 0,-22-20 15,0-22-15,1 0 0,-1 0 16,0 0-16,22-21 0,-1 0 0</inkml:trace>
  <inkml:trace contextRef="#ctx0" brushRef="#br1" timeOffset="45591.18">3027 10181 0,'0'-21'16,"0"42"-16,-21-21 16,-1 21-1,22 1-15,-21 20 0,0-21 0,21 43 16,-21-22-16,21 21 0,-21-20 0,0 20 16,21 22-16,-22-22 15,1 1-15,0 21 0,21-1 0,-21 1 16,0 0-16,0-1 0,-1 1 0,1 0 15,0-1-15,0 1 0,0 0 16,21-22-16,-21 22 0,-1-22 0,1 1 16,21-1-16,0 1 0,-21-1 15,21-20-15,0-1 0,-21 0 0,21-21 16,0 1-16,21-44 16,0 1-1,-21 0-15,21-21 0,1-1 0,-1-20 16,-21 21-16,21-22 0,0 1 15,-21-22-15,21 21 0</inkml:trace>
  <inkml:trace contextRef="#ctx0" brushRef="#br1" timeOffset="45915.44">2942 10478 0,'0'-64'0,"0"128"0,0-149 0,0 43 0,0-1 15,0 22-15,0 0 0,0 0 16,0 0-16,0-1 0,21 22 0,0-21 15,-21 0-15,22 21 0,-1-21 16,21 21-16,22 0 16,-22 0-16,0 0 0,22 0 15,-22 21-15,0 0 0,-20 0 16,20 1-16,-42 20 0,0 0 0,0-21 16,0 22-16,-21-1 0,0 0 0,-22 1 15,1-1-15,0-21 0,20 0 16,-20 22-16,0-22 0,21 0 0,-22-21 15,22 21-15,0 0 0,0-21 16,0 0-16,21-21 16,0 0-1,21 21-15,0-21 0,21 0 16,-21 0-16,1-1 0,20 1 0,-21 0 16,21 0-16</inkml:trace>
  <inkml:trace contextRef="#ctx0" brushRef="#br1" timeOffset="46264.41">3619 10414 0,'43'0'31,"-22"0"-31,0 0 16,0-21-16,0 21 0,1-21 0,-1 0 15,0 21-15,0-22 0,21 1 0,-20 0 16,20 0-16,-21 0 15,0 0-15,0-1 0,-21 1 0,0 0 16,-42 21 0,21 0-1,0 0-15,-22 21 0,1 0 0,21 1 16,-21 20-16,20-21 0,-20 21 16,21 1-16,0-22 0,0 21 0,-1 1 15,22-22-15,0 0 0,0 0 0,0 21 16,0-20-16,22-22 0,-1 21 15,0 0-15,0-21 0,0 0 0,22 0 16,-22 0-16,21 0 0,0 0 16,-20 0-16,20 0 0,-21-21 15,0 0-15,22-1 0,-22 1 0,0 0 16</inkml:trace>
  <inkml:trace contextRef="#ctx0" brushRef="#br1" timeOffset="46639.74">4254 10287 0,'0'0'0,"0"-21"0,22 0 0,-22 0 15,0-1-15,21 1 16,0 21-16,-21-21 0,21 21 16,0-21-16,0 21 0,1 0 15,20-21-15,-21 21 0,0 0 0,22 0 16,-22 0-16,21 0 0,-21 21 16,22-21-16,-22 21 0,0 0 0,0 0 15,0 22-15,-21-1 16,0-21-16,0 22 0,0-22 0,0 0 15,-21 21-15,0-21 0,0 1 16,0-1-16,-1 0 0,1 0 16,21 0-16,-21-21 0,0 0 15,21-21 1,0 0-16,0 0 16,0 0-16,21-22 0,0 22 0,0-21 15,-21 21-15,22-22 0,-1 22 16,0-21-16,0 21 0,0-1 0,22 1 15,-22 0-15,21 0 0,-21 0 16,43 0-16,-43 21 16,0-22-16,0 22 0,0 0 0,1 0 15,-1 0-15,0 0 16</inkml:trace>
  <inkml:trace contextRef="#ctx0" brushRef="#br1" timeOffset="47259.98">5757 10266 0,'0'0'0,"43"-21"0,-22 21 0,0-21 15,0-1-15,0 1 0,0 0 0,-21 0 16,0 0-16,0 0 0,0-1 0,0 1 15,0 0-15,-21 0 0,0 21 16,0-21-16,0 0 0,-22 21 0,22 0 16,-21 0-16,0 0 0,-1 0 0,1 0 15,0 21-15,-1-21 0,1 21 16,0 0-16,-1 0 0,22 0 16,-21 22-16,21-22 0,-1 0 0,1 21 15,21 1-15,0-22 0,0 21 16,0-21-16,0 22 0,0-22 0,0 0 15,0 21-15,0-20 0,21-1 0,1-21 16,-1 21-16,21-21 0,-21 0 16,0 0-16,22 0 0,-1 0 15,-21 0-15,22 0 0,-1-21 0,-21 0 16,21-1-16,1 1 0,-22 0 0,21-21 16,-21 21-16,1-1 0,-1-20 0,0 21 15,0-21-15,0 20 0,-21 1 0,0 0 16,0 0-16,0 0 0,0 0 15,-21 21 1,0 21 0,21 0-16,0 0 15,0 0-15,0 0 0,0 1 0,0-1 16,0 21-16,0-21 0,0 0 16,21 1-16,0-1 0,-21 0 15,21-21-15,1 21 0,-1-21 16,0 0-16,0 0 0,0 0 15,0 0 1,1 0-16,-1-21 0,-21 0 0,21 21 16,0-21-16,-21-1 15,21 1-15</inkml:trace>
  <inkml:trace contextRef="#ctx0" brushRef="#br1" timeOffset="47467.53">6456 10329 0,'0'22'15</inkml:trace>
  <inkml:trace contextRef="#ctx0" brushRef="#br1" timeOffset="48468.13">1757 12213 0,'21'0'15,"0"0"-15,0 0 0,0 0 0,1-21 16,-1 0-16,0 21 0,0-21 15,0 0-15,0-1 0,-21 1 16,22 0-16,-22 0 0,0 0 16,-22 21-1,1 0-15,0 0 0,0 0 0,-21 0 16,-1 0-16,22 21 0,-21 0 16,-22 0-16,22 0 0,0 1 0,20-1 15,-20 0-15,21 0 0,-21 21 16,42-20-16,0-1 0,0 0 0,0 0 15,0 0-15,21 22 0,0-22 16,0 0-16,21 0 0,-20 0 0,20 0 16,0 1-16,-21-1 15,22 0-15,-22 0 0,21 21 0,-21-20 16,1-1-16,-22 0 0,0 21 16,0-21-16,0 22 0,0-22 0,-43 21 15,22-21-15,-21 22 0,-1-22 16,1 0-16,-21 0 0,-1 0 0,1 1 15,-1-22-15,22 0 0,-22 0 16,1 0-16,20-22 0,1 1 0,0 0 16,-1 0-16,1-21 0,21 20 15,-21-20-15,20 0 0,1-1 16,0 1-16,21 21 0,0-21 16,0 20-16,0 1 0,0 0 0,21 0 15,22 21-15,-22 0 0,42 0 16,-20 0-16,20-21 0,1 21 0,-1 0 15,85 0-15,-84 0 16</inkml:trace>
  <inkml:trace contextRef="#ctx0" brushRef="#br1" timeOffset="49003.94">2540 12552 0,'0'0'15,"21"-21"-15,0 21 0,-21-21 0,0-1 16,0 1-16,0 0 16,0 0-16,-21 0 15,-21 21-15,21 0 0,-22 0 0,22 0 16,-21 0-16,-1 0 0,1 21 16,0-21-16,-1 21 0,22 0 0,-21 0 15,0 22-15,20-22 0,-20 0 16,21 0-16,0 22 0,21-22 15,0 0-15,0 21 0,0-21 0,0 1 16,0-1-16,0 0 16,21-21-16,0 0 0,0 0 0,0 0 15,22 0-15,-22 0 0,21-21 16,-21 0-16,22-1 0,-22 22 0,21-21 16,1 0-16,-22 0 0,21-21 15,-21 20-15,0 1 0,1 0 0,-1 0 16,0 0-16,0 21 0,0-43 15,-21 65 17,-21-1-17,21 0-15,-21 0 0,21 0 0,-21 22 16,21-22-16,0 0 0,0 0 16,0 21-16,0-20 0,0-1 15,0 0-15,0 0 0,0 0 16,0 0-16,21-21 0,0 0 15,0 0-15,22 0 0,-22 0 16,21-21-16,0 0 0,1 0 0,-1 0 16,0 0-16,1-22 0,-1 1 0,0 21 15</inkml:trace>
  <inkml:trace contextRef="#ctx0" brushRef="#br1" timeOffset="49569.52">3323 12192 0,'0'-42'0,"0"84"0,0-105 0,0 41 15,0 1-15,0 0 16,-21 21-16,0 0 16,0 21-1,21 0-15,-22 22 0,22-1 0,-21 0 16,0 1-16,0-1 0,21 0 0,-21 22 16,0-22-16,-1 22 0,1-1 15,0 22-15,-21-22 0,21 22 0,-22-21 16,22 20-16,0 1 0,-21 0 15,20-1-15,-41 86 0,21-86 16,20 22-16,1-21 0,-21 21 16,21-22-16,-22 86 15,22-86-15,21 1 0,0-22 0,0 22 16,0-21-16,0-1 0,0-21 16,0 1-16,21-1 0,1-21 0,-1 22 15,0-43-15,0 21 0,21-21 0,-20 0 16,20 0-16,0 0 0,22-43 15,-22 1-15,22 21 0,41-85 16,-62 43-16,20-1 16,1 1-16,-22-1 0,22 1 0,-22-22 15,0 21-15,1-20 0,-22-1 0,-21 0 16,0 22-16,0-22 16,-21 1-16,-64-43 0,43 42 15,-1 21-15,-20 22 0,20-21 0,-20 20 16,21 1-16,-22 21 0,22 0 15,-1-1-15,1 1 0,0 0 0,-1 21 16,22 0-16,0 0 0,0 0 16,0-21-16,21 0 15,21 21 1,0 0-16,0-21 0,0-1 16,1 22-16,20-21 0,0 21 0,-21-21 15,22 21-15,41-42 16,-41 42-16</inkml:trace>
  <inkml:trace contextRef="#ctx0" brushRef="#br1" timeOffset="50682.25">4022 12319 0,'0'0'0,"0"-42"31,-22 42-31,1-21 0,0 21 0,0 0 16,0 0-16,0 0 0,-1 0 16,1 0-16,0 21 0,0 0 15,-21 0-15,20-21 0,-20 42 0,21-20 16,0-1-16,-22 0 0,22 21 0,0-21 16,21 1-16,0 20 0,0 0 15,0-21-15,0 1 0,0-1 16,21 0-16,0-21 0,1 0 15,-1 21-15,0-21 0,21 0 0,-21 0 16,22 0-16,-1-21 0,-21 21 16,22-21-16,-22 0 0,21-1 0,-21 22 15,0-21-15,1 0 0,-1-21 16,0 21-16,0-1 0,0 1 0,0 0 16,-21-21-16,0 21 15,22 21-15,-22-22 0,0 44 47,0-1-47,0 0 16,0 0-16,0 0 0,0 0 15,0 1-15,0-1 0,0 0 0,0 0 16,0 0-16,0 0 0,0 1 16,0-1-16,0 0 0,21 0 15,0 0-15,0-21 0,0 0 0,0 0 16,1 0-16,-1 0 15,21 0-15,-21 0 0,22-21 0,-1 21 16,0-21-16,1 0 0,-1 0 0,0-1 16,1 1-16,-1-21 0,-21 21 15,21 0-15,-20-1 0,20 1 0,-42 0 16,21-21-16,-21 21 16,0-1-16,0 1 15,-21 21-15,0 0 0,0 0 0,-1 0 16,1 0-16,21 21 15,0 1 1,0-1-16,0 0 0,21-21 16,1 21-16,-1-21 15,-21 21-15,21-21 0,0 21 0,-21 1 16,21-1-16,0-21 0,-21 21 16,0 0-16,0 0 15,0 0-15,22 1 0,-22-1 16,0 0-16,0 0 15,21 0 1,0-21-16,0 0 16,0 0-16,0 0 15,1 0-15,-1 0 0,0 0 16,0-21-16,21 21 0,-20-21 16,-1 0-16,21 0 0,-21-1 15,22 1-15,-22 0 0,21 0 0,-21 0 16,0-22-16,43 1 0,-43 21 15,0 0-15,-21 0 0,0-1 16,21 1-16,-21 0 0,-21 21 31,21 21-15,-21 0-16,21 1 0,0-1 0,-21 0 16,21 0-16,-21 21 0,21-20 0,-21-1 15,21 21-15,0-21 0,0 0 16,0 1-16,0-1 0,0 0 15,0 0-15,0 0 0,21-21 0,0 21 16,21-21-16,-21 0 0,1 0 16,20 0-16,-21 0 0,21 0 0,-20 0 15,20 0-15,-21-21 0,21 21 0,-20-21 16,-1 0-16,0 21 0,0-21 16,21-22-16,-20 22 0,-1 0 15,-21 0-15,0 0 0</inkml:trace>
  <inkml:trace contextRef="#ctx0" brushRef="#br1" timeOffset="51135.94">5757 11769 0,'0'0'0,"-21"0"0,0 0 16,0 0-16,0 0 0,-1 0 15,1 0-15,21 21 0,-21-21 0,0 21 16,0-21-16,21 21 16,0 0-16,-21 1 0,21-1 15,0 0-15,0 0 0,21-21 16,0 0-1,0 0-15,0 0 0,0 0 0,22 0 16,-22 0-16,0-21 0,0 21 16,0-21-16,1 0 0,-22-1 0,21 22 15,-21-21-15,0 0 0,0 0 0,0 0 16,-21 0-16,-1 21 0,1-22 16,0 22-16,0 0 0,0 0 0,0 0 15,-1 0-15,1 0 0,0 0 0,0 0 16,0 0-16,0 0 15,21 22-15,-22-1 0,22 0 16,0 0 0,0 0-1,22-21-15</inkml:trace>
  <inkml:trace contextRef="#ctx0" brushRef="#br1" timeOffset="52647.64">1672 14266 0,'0'0'0,"-21"22"15,21-1-15,-21-21 16,21 21-16,0 0 16,21-21-1,0 0-15,0 0 0,0 0 16,1 0-16,20-21 0,0 0 15,-21 21-15,22-21 16,-22-1-16,0 1 0,0 21 0,0-21 16,1 0-16,-1 0 0,-21 0 15,0-1-15,0 1 0,0 0 16,-21 0-16,-1 21 16,1 0-16,0-21 0,-21 21 0,21 0 15,-22 0-15,22 0 0,-21 21 16,21 0-16,-22 0 0,1 0 0,0 22 15,20-22-15,-20 21 0,0 22 16,21-22-16,-1 0 0,1 1 16,21-1-16,0 0 0,0 1 0,0-22 15,0 21-15,21-21 0,1 1 16,-1-22-16,21 21 0,-21-21 16,22 21-16,-1-21 0,0 0 15,1 0-15,-1 0 0,0 0 0,-21-21 16,22 0-16,-22 21 0,0-22 15,0 22-15,-21-21 0,0 0 16,-42 21 0,21 0-16,-22 0 0,22 0 0,-21 0 15,0 0-15,-22 21 0,22 0 16,-22 1-16,22-1 0,-22 0 0,22 21 16,0-21-16,-1 22 0,22-22 15,0 21-15,0-21 0,0 22 0,21-22 16,0 0-16,0 43 15,0-43-15,21-21 0,0 21 16,0 0-16,22-21 0,-1 0 16,0 0-16,1 0 0,-1 0 15,0 0-15,1 0 0,-1 0 0,21-21 16,-20 0-16</inkml:trace>
  <inkml:trace contextRef="#ctx0" brushRef="#br1" timeOffset="53176.06">2921 14605 0,'0'-21'15,"0"42"-15,0-63 0,-21 42 16,0 0-16,-22 0 0,22 0 16,-21 0-16,-1 0 0,1 21 0,0-21 15,-1 21-15,1 21 0,0-20 16,-1-1-16,22 21 0,-21-21 0,21 22 15,0-22-15,-1 0 0,1 21 16,21-21-16,0 1 0,0-1 0,0 0 16,0 0-16,0 0 0,21-21 15,1 0-15,-1 0 0,0 0 0,21 0 16,-21 0-16,22 0 0,-1 0 16,0-21-16,1 0 0,-1 0 15,0 0-15,1-1 0,-1-20 0,0 21 16,1-21-16,-22-1 0,21 1 15,-21 0-15,1-1 0,-1-20 0,-21 20 16,21 1-16,-21 0 0,21-1 16,-21 1-16,0 0 0,0 21 15,0-1-15,0 1 0,0 0 0,0 42 32,0 0-32,-21 1 0,21 20 15,-21-21-15,21 21 16,-21 1-16,21-1 0,0 0 0,0 1 15,0-1-15,0 0 0,-22 1 16,22-22-16,0 21 0,0-21 0,0 1 16,0 20-16,0-21 0,0 0 0,0 0 15,22-21-15,-1 0 16,-21 22-16,21-22 0,0 0 0,0 0 16,0 0-16,1 0 0,-1 0 15,0 0-15</inkml:trace>
  <inkml:trace contextRef="#ctx0" brushRef="#br1" timeOffset="53983.25">4000 14542 0,'0'0'0,"0"-22"0,0 1 0,0 0 16,-21 0-1,0 21-15,0-21 0,0 21 16,0 0-16,-1 0 0,1 0 0,-21 21 15,21 0-15,0 0 0,-1 0 16,1 1-16,-21-1 0,21 21 0,0-21 16,-1 22-16,1-22 0,0 21 15,21-21-15,0 0 0,0 1 16,0-1-16,0 0 0,0 0 0,0 0 16,21-21-16,0 0 15,1 0-15,-1 0 0,21 0 0,-21 0 16,22 0-16,-22-21 0,21 0 15,-21 0-15,43-22 0,-43 22 16,0 0-16,-21 0 0,21 0 0,-21-22 16,21 1-1,1 21-15,-22 0 0,0 0 16,0 42 15,0 0-31,0 0 0,0 0 16,0 0-16,0 22 15,0-1-15,-22-21 0,22 22 0,0-1 16,0 0-16,0 22 0,0-22 16,0 22-16,0-1 0,0 1 0,0-1 15,0 1-15,0 20 0,0-20 0,0-1 16,0 22-16,0-22 0,0 22 16,0-21-16,0 20 0,-21 1 0,21-22 15,-21 86-15,21-86 0,-21-21 16,0 22-16,21-22 0,-21 22 15,21-22-15,0 0 0,-22 1 0,1-1 16,21 0-16,-21-20 0,21-1 0,-21 21 16,0-21-16,0 0 15,-1-21-15,1 0 0,0 0 16,0 0-16,0 0 0,0-21 16,-22-21-16,1 21 0,21-22 0,-22 1 15,1 0-15,21-22 0,0 1 0,0-1 16,-1-20-16,22-1 0,0 0 15,0 22-15,0-22 0,22 0 0,-1 22 16,0-22-16,0 22 0,21-22 0,1 22 16,-1-1-16,0 1 0,1-22 15,-1 21-15,0 1 0,1-1 16,-1 22-16,0-21 0,1 20 16,-22 1-16,21 0 0,-21-1 0,22 22 15,-22-21-15,21 21 0,-42-1 16,0 1-16,21 21 15,-21-21-15,22 0 16,-22 0-16,0 0 16</inkml:trace>
  <inkml:trace contextRef="#ctx0" brushRef="#br1" timeOffset="54371.59">4424 14584 0,'21'0'0,"0"0"16,-21-21-16,21 21 0,0-21 16,1-1-16,-1 1 15,-21 0-15,21 0 0,0 0 16,-21 0-16,21 21 0,-21-22 16,0 1-16,0 0 0,0 0 15,-21 21 1,0 0-16,0 0 0,0 21 15,21 0-15,-22 0 0,1 1 0,0-1 16,0 0-16,21 21 16,-21-21-16,21 1 0,0 20 0,0-21 15,0 0-15,0 0 0,0 1 16,21-1-16,0 0 0,0 0 0,0-21 16,1 0-16,20 21 0,-21-21 0,0 0 15,0 0-15,1 0 0,-1 0 16,0 0-16,0 0 0,0-21 0,0 21 15,1 0-15,-22-21 0,0 0 16,0 0-16</inkml:trace>
  <inkml:trace contextRef="#ctx0" brushRef="#br1" timeOffset="54531.95">4932 14753 0,'0'21'32,"0"1"-1,-21-22-15</inkml:trace>
  <inkml:trace contextRef="#ctx0" brushRef="#br1" timeOffset="55699.97">2434 15452 0,'21'0'0,"-21"21"16,0 0 15,0 0-31,0 0 16,0 1-16,0-1 15,-21-21-15,0 21 16,21 0-16</inkml:trace>
  <inkml:trace contextRef="#ctx0" brushRef="#br1" timeOffset="55907.95">2413 15960 0,'0'0'0,"0"21"0,0 0 0,-21-21 47,21 21-47,0 0 16,-21-21-1,21 22-15,0-1 0,-22-21 16,1 21-16,0 0 16</inkml:trace>
  <inkml:trace contextRef="#ctx0" brushRef="#br1" timeOffset="56071.46">2265 16447 0,'0'0'15,"0"21"-15,21-21 16</inkml:trace>
  <inkml:trace contextRef="#ctx0" brushRef="#br1" timeOffset="56199.44">2349 16722 0,'0'0'16</inkml:trace>
  <inkml:trace contextRef="#ctx0" brushRef="#br1" timeOffset="62223.47">9271 4720 0,'21'21'0,"0"-21"0,0 0 16,1 0-1,-22-21 1,21 0-16,-21 0 16,0 0-16,0 0 15,0-1-15,0 1 16,-21 0-16,-1 0 0,1 21 16,0-21-16,0 21 0,0 0 0,-22 0 15,22 0-15,-21 0 0,21 0 16,-22 0-16,1 21 0,21 0 0,-21 0 15,-1 0-15,22 1 0,-21-1 16,21 21-16,-22-21 0,22 22 0,-21 20 16,42-42-16,0 22 0,0-22 15,0 0-15,0 21 0,0-21 16,0 1-16,0-1 0,21 0 16,0-21-16,0 0 0,0 0 15,1 0-15,20 0 0,-21 0 16,21 0-16,-20 0 0,20-21 0,0 0 15,-21-1-15,22 1 0,-22-21 0,21 21 16,1-22-16,-22 1 0,0 0 16,21-1-16,-21 1 0,22 0 15,-22-1-15,0 1 0,0 0 0,0-1 16,1-20-16,-22 21 0,0-1 16,21 1-16,-21 0 0,0 20 0,0-20 15,0 21-15,0 0 0,0 0 16,-21 21-16,-1 0 15,22 21-15,-21 21 0,0-21 16,0 22-16,0-1 0,21 0 16,-21 1-16,-1-1 0,1 0 0,21 43 15,-21-43-15,21 22 16,0-43-16,0 21 0,0 1 0,0-1 16,0-21-16,0 21 0,0-20 0,0-1 15,21 0-15,0 0 0,-21 0 16,22-21-16,-1 0 0,0 0 0,0 0 15,0 0-15,0-21 0,1 21 16,-1-21-16</inkml:trace>
  <inkml:trace contextRef="#ctx0" brushRef="#br1" timeOffset="62629.17">9737 4678 0,'0'21'0,"-22"-21"16,44 0 15,-1 0-31,0 0 0,0 0 16,0-21-16,0 0 0,1 21 0,20-21 16,-21 21-16,0-22 0,0 22 15,-21-21-15,22 21 16,-22-21-16,0 0 15,-22 21-15,1 0 16,0 0-16,0 0 0,0 0 0,0 0 16,-1 0-16,1 0 0,0 21 0,0-21 15,0 21-15,0 0 16,21 1-16,-22-1 0,22 0 0,-21 0 16,21 0-16,0 0 0,0 1 0,0-1 15,0 0-15,0 0 16,0 0-16,21-21 0,1 0 0,-1 21 15,0-21-15,0 0 0,0 0 0,0 0 16,1 0-16,-1 0 0,21-21 16,-21 0-16,22 21 0,-22-21 0,42-21 15</inkml:trace>
  <inkml:trace contextRef="#ctx0" brushRef="#br1" timeOffset="63197.21">10456 4212 0,'0'0'0,"0"-21"0,0-42 32,0 41-32,0 44 15,0-1-15,0 0 16,-21 0-16,21 21 0,-21 1 16,0-1-16,21 0 0,-21 22 0,-1-22 15,22 1-15,-21 20 0,0-21 16,-21 22-16,21-1 0,-1 1 0,1-1 15,-21 1-15,21 21 0,-22-22 0,22 22 16,0-22-16,-21 1 0,21 20 0,-1-20 16,1-1-16,0 22 0,0 42 15,21-63-15,0-1 16,0 1-16,0-22 0,0 0 0,0 1 16,0-1-16,0-21 0,21 21 0,0-20 15,0-22-15,1 21 0,-1 0 16,0-21-16,21 0 0,1 0 15,-22 0-15,42-42 0,-20 20 16,-1 1-16,0-21 0,1 21 0,-1-22 16,-21 1-16,21 0 0,1-1 15,-1-20-15,0-1 0,-20 22 16,-1-21-16,0-1 0,-21 22 0,0-22 16,0 22-16,0-22 0,-21 22 15,-22-21-15,22 20 0,-21 1 0,-43-43 16,22 43-16,20 21 0,1 0 15,0-1-15,-1 1 0,22 0 16,0 21-16,0 0 0,0 0 0,21-21 16,21 21-1,0 0 1,0 0-16,22 0 0,-1-21 0,0 21 16,1-21-16,-1 21 0,0-22 0,22 1 15,-22 0-15,0 0 0,1 0 16,-1 0-16,0-1 0</inkml:trace>
  <inkml:trace contextRef="#ctx0" brushRef="#br1" timeOffset="64691.95">11134 4466 0,'0'-21'0,"0"42"0,0-63 16,0 21-16,0 0 16,-22 21-16,22-22 0,-21 22 0,0 0 15,0 0-15,-21 0 0,20 0 16,1 0-16,0 22 0,0-1 0,0 0 15,0 0-15,-22 0 0,22 0 0,0 22 16,21-22-16,-21 0 0,0 21 16,-1-20-16,22-1 0,0 21 0,0 0 15,0-20-15,0-1 0,0 0 16,0 0-16,0 0 0,0 0 16,22-21-16,-1 0 15,0 0-15,21 0 0,-21 0 0,1 0 16,20-21-16,-21 0 0,21 21 0,-20-21 15,20 0-15,-21-22 0,0 22 16,22 0-16,-22 0 0,-21 0 0,21 0 16,0-1-16,-21-20 15,0 21-15,0 0 0,21 21 16,-42 0 0,21 21-1,-21 0-15,0 0 16,0 0-16,21 22 0,-22-22 15,22 0-15,-21 0 0,21 0 0,0 1 16,0-1-16,0 21 0,0-21 16,0 0-16,21-21 0,1 22 0,-1-1 15,0-21-15,0 0 0,21 0 0,-20 0 16,-1 0-16,0 0 0,0 0 16,21 0-16,-20-21 0,-1-1 0,21 1 15,-21 0-15,0 0 0,1 0 0,-1-22 16,0 22-16,0 0 0,0 0 15,0-21-15,-21 20 0,0 1 16,22 0-16,-22 0 0,0 42 47,0 0-47,0 0 16,0 1-16,0-1 0,-22 0 15,22 0-15,0 0 0,0 0 0,0 1 16,0-1-16,0 0 0,0 0 0,0 0 15,0 0-15,0 1 16,22-22-16,-1 0 0,0 0 16,0 0-16,0 0 0,0-22 15,1 1-15,-1 21 0,0-21 16,0 0-16,0 0 0,22-22 16,-1 1-16,-21 21 0,0-21 15,0 20-15,-21 1 0,0 0 16,22 0-16,-22 0 0,21 21 15,-21-21-15,-21 42 32,-1 0-32,1 0 15,21 0-15,0 0 0,-21-21 16,21 22-16,-21-1 0,21 0 0,0 0 16,0 21-16,0 22 15,0-43-15,0 0 16,21 0-16,0-21 0,0 22 0,1-22 15,-1 0-15,21 0 0,-21 0 16,22 0-16,-22 0 0,21-22 0,-21 22 16,22-21-16,-22 0 0,21 0 0,-21 0 15,0-22-15,1 22 0,-1 0 16,21-64-16,-21 64 0,0-21 16,1 0-16,-22-1 0,0 1 0,21 0 15,-21-1-15,21 22 0,-21-21 16,0 21-16,0-22 0,0 22 0,0 0 15,0 0-15,0 42 32,-21 0-32,21 0 0,-21 0 15,21 1-15,-22 20 0,22-21 16,0 21-16,0-20 0,-21 20 0,21 0 16,0-21-16,-21 22 0,21-1 15,0 0-15,0-20 0,0-1 16,0 0-16,0 0 0,0 0 0,0 0 15,21-21-15,0 22 0,1-1 0,-1-21 16,0 0-16,0 0 16,0 0-16,0 0 0,1 0 0,-1-21 15,0 21-15,21-22 0,-21 1 0,1 0 16,-1 0-16,21 0 16,-21-22-16,0 22 0,1-21 0,-1 21 15,0-22-15,0-41 0,0 41 16,-21 1-16,21 0 0,-21-1 15,0 22-15,0-21 0,22 21 0,-22 0 16,0-1-16,0-20 0,0 63 31,0 0-31,0 1 16,-22-1-16,1 0 0,21 21 0,-21 1 16,0-1-16,21-21 0,0 21 15,-21 1-15,0-1 0,21 0 0,-22-20 16,22 20-16,0-21 0,0 21 15,0-20-15,-21-1 0,21 21 16,0-21-16,0 0 0,0 1 0,0-1 16,0 0-16,21-21 15,1 21-15,-1-21 16,0 0-16,0 0 0,0 0 0,0 0 16,1-21-16,-1 21 0,0-21 0,0 0 15,0-1-15,0 1 0,1 0 16,-1 0-16</inkml:trace>
  <inkml:trace contextRef="#ctx0" brushRef="#br1" timeOffset="64932.16">12912 4424 0,'0'0'0,"-22"0"15,1 0-15,42 0 31,1 0-31,-1 0 16,0 0-16,21 0 0,-21 0 16,1 0-16,20 0 0,-21 0 0,0 0 15,22 0-15,-22 0 0,0 0 16,0-21-16,0 21 0,0 0 16,1 0-16,-22-21 15,21 21-15</inkml:trace>
  <inkml:trace contextRef="#ctx0" brushRef="#br1" timeOffset="65831.92">14436 4043 0,'0'0'0,"0"-21"0,0 0 15,0-1-15,0 1 0,0 0 0,0 0 16,0 0-16,0 0 16,-22 42-1,1 0-15,0 0 16,0 21-16,21 1 0,-21-1 16,0 22-16,21-22 0,-22 21 0,1-20 15,21 20-15,-21-20 0,0-1 16,0 0-16,21 1 0,-21-1 0,-1 0 15,22 1-15,-21-1 0,21-21 0,0 0 16,-21 22-16,21-22 0,0 0 16,-21-21-16,21 21 0,0-42 31,0 0-31,0 0 16,0-1-16,0 1 0,21 0 0,-21-21 15,21 21-15,-21-1 0,21 1 16,1-21-16,-1 21 0,0 0 15,0-1-15,0 1 0,0 21 16,1-21-16,-1 21 0,0 0 0,21 0 16,-21 0-16,22 0 0,-22 0 0,21 0 15,-21 0-15,22 21 0,-1 0 16,-21 1-16,0-1 0,22 0 16,-43 0-16,21 43 0,-21-43 0,0 0 15,0 21-15,0-21 0,-21 22 16,-43-1-16,22 0 0,0-20 15,20-1-15,-20-21 0,0 21 16,-1-21-16,22 0 0,-21 0 16,21 0-16,0 0 0,-22 0 0,22 0 15,0 0-15,0 0 0,0-21 16,21 0 0,0-1-16,0 1 0,21 0 15,0 21-15,0-21 16,21 0-16,-20 21 0,20-21 0,-21-1 15,21 1-15</inkml:trace>
  <inkml:trace contextRef="#ctx0" brushRef="#br1" timeOffset="66239.9">14859 4466 0,'21'-21'0,"0"0"16,-21 0-1,21 21-15,1-21 0,-1 21 16,0 0-16,0 0 16,0 0-16,0 0 0,22 0 0,-22 21 15,0 0-15,21 0 0,-20 0 16,-1 0-16,21 1 0,-21-1 0,-21 21 16,21-21-16,-21 0 0,0 1 15,0 20-15,0-21 0,0 0 0,0 0 16,0 1-16,-21-1 0,0 0 15,0 0-15,0-21 0,0 21 16,-1-21 0,22-21-16,0 0 0,0 0 15,0 0-15,0-1 0,0 1 0,0 0 16,22 0-16,-22-21 0,21 20 16,0 1-16,0 0 0,-21 0 0,21 0 15,0 0-15,1-1 0,-1 22 0,0-21 16,0 21-16,0 0 0,0-21 15,1 21-15,-1-21 0,0 21 16,0 0-16,0 0 0,0 0 16,1 0-16</inkml:trace>
  <inkml:trace contextRef="#ctx0" brushRef="#br1" timeOffset="66714.88">15960 4318 0,'0'0'0,"-22"0"32,1 0-32,0 0 0,0 21 15,0-21-15,0 21 0,-1 1 16,22 20-16,-21-21 0,0 0 0,0 0 16,0 22-16,21-22 0,0 0 15,0 43-15,0-43 0,0 0 16,0 0-16,0 21 0,0-20 15,21-1-15,0-21 0,0 21 0,0 0 16,1-21-16,-1 0 0,21 0 16,-21 0-16,22 0 0,-22 0 0,21 0 15,0-21-15,1 0 0,-22 0 16,21-1-16,-21 1 0,22 0 16,-22 0-16,0-21 0,-21 20 0,0-20 15,0 21-15,0-21 0,0-1 0,0 22 16,-21-21-16,21-1 0,-64-20 15,43 42-15,0 0 0,-21-1 16,21 22-16,-1 0 0,-20 0 16,21 0-16,0 22 0,0-1 0,-1 0 15,1 0-15,0 21 0,0-20 0,21 20 16,-21-21-16,21 0 0,0 22 16,0-1-16,0-21 0,0 0 15,0 0-15,0 1 16,21-1-16,0-21 0,0 0 0,0 0 15,22 0-15,-1 0 0</inkml:trace>
  <inkml:trace contextRef="#ctx0" brushRef="#br1" timeOffset="67360.14">16743 4424 0,'0'0'0,"-21"21"31,-1 0-31,1 0 0,21 1 16,-21-1-16,0 0 0,21 0 0,0 0 15,0 0-15,-21 1 0,21-1 16,0 0-16,0 0 0,0 0 0,0 0 16,0 1-16,0-1 0,0 0 15,21-21 1,0 0-16,0 0 15,0 0-15,-21-21 0,22 21 16,-1-21-16,0-1 0,0 1 0,0 0 16,0 0-16,1 0 0,-1-22 0,0 22 15,0 0-15,0 0 16,0 0-16,1 0 0,-22-1 0,21 1 16,0 21-16,-21-21 0,0 42 31,0 0-31,0 1 15,0-1-15,0 0 0,0 0 16,0 0-16,0 0 0,0 1 0,0 20 16,0-21-16,0 0 0,0 0 15,0 1-15,0-1 0,0 0 16,0 0-16,21-21 0,0 0 0,0 0 16,1 0-16,20 0 0,-21 0 15,21 0-15,1 0 0,-22-21 0,21 0 16,1 0-16,-1-1 0,0 1 0,-21-21 15,22 21-15,-22-22 0,0 22 16,0-21-16,-21 0 0,0 20 0,0-20 16,0 0-16,0 21 15,0-22-15,0 22 0,-21 0 16,0 21-16,0-21 0,-22 21 0,22 0 16,0 0-16,0 0 0,0 0 0,0 0 15,-1 21-15,1 0 0,0 0 16,21 0-16,0 1 0,0-1 15,21 0-15,0-21 0,1 0 16,-1 21-16,21-21 0,0 0 0,1 0 16</inkml:trace>
  <inkml:trace contextRef="#ctx0" brushRef="#br1" timeOffset="67783.97">18161 4318 0,'0'0'0,"21"-21"0,-21 0 15,-21 21 1,0 0-16,0 0 16,-1 0-16,1 0 0,-21 0 15,21 21-15,0 0 0,-22-21 0,22 21 16,0 0-16,0 1 0,0-22 16,21 21-16,-22 0 0,22 0 0,0 0 15,0 0-15,22-21 16,-1 22-16,0-1 0,0-21 15,21 21-15,-20-21 0,-1 21 0,0-21 16,0 21-16,0-21 0,0 21 0,1-21 16,-1 0-16,-21 22 0,21-1 15,-21 0 1,-21-21 0,0 0-16,-1 0 0,1 0 15,0 0-15,-21 0 0,-1 0 0,1 0 16,0 0-16,-1 0 0,1 0 0,0 0 15,-1 0-15,22 0 0,0 0 16,0 0-16,42 0 31,0 0-31,0 0 16,1 0-16,20 0 0,-21 0 0,21 0 16,1 0-16</inkml:trace>
  <inkml:trace contextRef="#ctx0" brushRef="#br1" timeOffset="68135.78">18754 4530 0,'0'-21'15,"0"-1"-15,0 1 16,21 0-16,0 0 15,-21 0-15,21 0 0,-21-1 16,0 1-16,0 0 0,-21 21 31,0 0-31,-22 0 16,22 21-16,0 0 0,-21 1 0,21-1 16,-1 0-16,1 21 0,0-21 15,0 1-15,21 20 0,-21-21 0,21 0 16,0 0-16,0 1 0,0-1 15,21 0-15,0 0 0,0 0 16,0-21-16,1 21 0,-1-21 0,0 22 16,0-22-16,0 0 0,22 0 15,-22 0-15,0 0 0,21-22 0</inkml:trace>
  <inkml:trace contextRef="#ctx0" brushRef="#br1" timeOffset="68536.25">19113 4487 0,'0'-21'0,"0"42"0,0-63 0,0 21 15,0 0-15,0 0 0,22-1 16,-22 1-16,21 0 16,0 21-16,0 0 15,0 0-15,0 0 0,1 0 16,-1 0-16,21 0 0,-21 0 0,0 21 16,1-21-16,-1 21 0,0 1 15,-21 20-15,0-21 0,0 0 0,0 0 16,0 22-16,0-22 0,0 21 0,0-21 15,0 22-15,-21-1 16,0 0-16,-1-20 0,22-1 0,-21 0 16,21 0-16,-21 0 15,0-21-15,21-21 32,0 0-32,0 0 15,0 0-15,0-1 0,21-20 16,0 21-16,0 0 0,22-22 0,-22 22 15,21-21-15,-21 21 0,22-22 16,-1 1-16,-21 21 0,22-21 0,-1 20 16,-21 1-16,0-21 0,22 21 15,-22 21-15,0-21 0,0 21 0,-21 21 32,0 0-32</inkml:trace>
  <inkml:trace contextRef="#ctx0" brushRef="#br1" timeOffset="69287.87">8530 6371 0,'0'0'0,"0"-42"0,0 21 0,0 0 0,21-1 16,-21 1-16,21 0 0,-21 0 15,22 0-15,-22 0 0,0-1 0,21 1 16,-21 0-16,21 21 0,-21 21 31,0 0-31,0 1 0,0 20 16,0-21-16,0 43 0,0-22 0,0 21 16,-21 1-16,0-1 0,21-20 0,-22 20 15,1 1-15,0-22 0,0 0 16,0 1-16,0-1 0,-1 0 0,22-20 15,-21 20-15,0-21 0,21 0 16,-21 0-16,21-42 31,21 0-15,-21 0-16,21-21 0,0 20 0,-21-20 16,22 0-16</inkml:trace>
  <inkml:trace contextRef="#ctx0" brushRef="#br1" timeOffset="69531.73">8721 6223 0,'0'-21'0,"0"42"0,0-63 0,21 42 16,0-21-16,-21 42 31,0 0-31,0 0 0,21 0 0,-21 22 16,21-1-16,-21 0 0,0 1 15,0 20-15,21-21 0,-21 22 16,0 21-16,0-43 0,0 0 15,0 1-15,0-1 0,0-21 0,0 21 16,0 1-16,0-22 16,0 0-16,-21-42 47</inkml:trace>
  <inkml:trace contextRef="#ctx0" brushRef="#br1" timeOffset="70140.02">8445 6773 0,'0'0'16,"22"0"-1,-1 0 1,0 0-16,0 0 0,21 0 16,1 0-16,20-21 0,-20 0 0,20 21 15,1-21-15,-1 0 0,1 0 0,-22-1 16,21 1-16,-20 0 0,-1 21 15,0-21-15,1 0 0,-22 0 0,0-1 16,0 22-16,0-21 0,1 21 16,-22 21 15,-22 1-31,22-1 0,-21 21 16,21-21-16,-21 0 0,21 1 15,0 20-15,0-21 0,0 21 0,0-20 16,0-1-16,0 21 0,0-21 15,-21 0-15,21 1 0,0-1 0,0 0 16,0 0-16,0 0 0,0 0 16,0-42 15,0 0-15,0 0-16,0 0 0,0-22 0,21 22 15,0-21-15,-21 0 0,21 20 16,1-20-16,-1 0 0,0-1 0,0 22 15,21-21-15,-20 21 0,20 0 0,0-1 16,1 1-16,-1 21 0,0 0 16,22 0-16,-22 0 0,0 21 15,1 1-15,-1-1 0,-21 0 0,22 0 0,-22 21 16,0-20-16,-21 20 16,0-21-16,0 21 0,0-20 0,0 20 15,0-21-15,-21 0 0,-43 64 16,64-64-16,-21 0 15,21 0-15,-21-21 16,21 22-16,0-44 31,21 1-31,0 21 0,0-21 16</inkml:trace>
  <inkml:trace contextRef="#ctx0" brushRef="#br1" timeOffset="70696.5">10710 6604 0,'0'0'0,"0"-21"0,0 0 15,0 0-15,0-1 0,-21 1 16,0 0-16,0 0 0,0 21 0,-1 0 16,1 0-16,-21 0 0,21 0 15,0 21-15,-22-21 0,22 42 0,-21-20 16,21-1-16,-1 21 0,-20 0 0,21 1 15,0-1-15,-22 0 0,43 1 16,-21-22-16,21 21 0,0 1 0,0-1 16,0-21-16,0 0 0,21 0 15,-21 1-15,22-22 0,20 0 16,0 0-16,1 0 16,-22 0-16,21 0 0,-21-22 0,0 22 15,22-21-15,-22 0 0,0 0 0,21 0 16,-20-22-16,-1 22 0,0-21 0,0 0 15,0-1-15,-21-20 0,21 20 16,-21-20-16,22 21 0,-22-22 0,21 1 16,-21 20-16,0-41 0,0 62 15,0-20-15,0 21 16,0 0-16,0 42 16,0 0-16,0 21 15,0-20-15,0 41 0,0-21 16,0 1-16,0 20 0,-21-20 15,21-1-15,0 21 0,0-20 0,0-1 16,0 0-16,0 1 0,0-22 16,0 21-16,0-21 0,0 1 0,0-1 15,0 0-15,0 0 0,21-21 16,-21 21-16,21-21 0,0 0 16,0 0-16,0 0 0,1 0 15,-1-21-15,0 0 0,0 21 0,0-21 16,-21 0-16,21-1 0</inkml:trace>
  <inkml:trace contextRef="#ctx0" brushRef="#br1" timeOffset="71100.09">11007 6710 0,'0'-21'0,"42"-22"16,-42 22-16,21 0 15,0 0 1,0 21-16,1-21 0,-1 0 15,0 21-15,0 0 0,0 0 0,0 0 16,1 0-16,-1 0 0,0 0 16,21 21-16,-21 0 0,1 0 0,-1 0 15,0 0-15,0 22 0,-21-22 0,0 0 16,21 21-16,-21-20 0,0-1 16,0 0-16,0 21 0,0-21 15,-21 1-15,0-1 0,0-21 0,21 21 16,-21 0-16,-1-21 0,22-21 47,0 0-47,0 0 0,0-1 0,0 1 15,22 0-15,-1-21 0,-21 21 16,21-22-16,0 22 0,-21 0 0,21-21 16,0 20-16,1 1 0,-1 0 0,0 0 15,0 21-15,-21-21 0,21 21 16,0 0-16,1-21 0,-1 21 15,-21-22-15,21 22 0,0 0 0,0 0 16,0 0-16,1 0 0</inkml:trace>
  <inkml:trace contextRef="#ctx0" brushRef="#br1" timeOffset="71564.89">12128 6519 0,'-21'-21'15,"0"21"1,0 0-16,0 21 16,0-21-16,-1 22 0,1-1 0,21 0 15,-21 0-15,0 0 0,0 0 16,0 1-16,-1 20 0,1-21 0,21 0 16,0 0-16,-21 1 0,21-1 0,0 21 15,0-21-15,0 0 0,21 1 16,-21-1-16,21 0 0,1-21 15,20 0-15,-21 0 0,21 0 0,-20 0 16,20 0-16,0 0 0,-21 0 0,22 0 16,-1-21-16,0 21 0,-20-21 15,20-1-15,-21 1 0,21 0 0,1-42 16,-43 41-16,0-20 16,21 0-16,-21-1 0,0 1 15,0 0-15,0-1 0,-21 1 0,0 21 16,-1-21-16,1 20 0,0 22 0,-21 0 15,21 0-15,-22 0 0,1 0 16,-22 22-16,22 20 0,0-21 16,21 0-16,-1 22 0,-20-1 0,21-21 15,21 43-15,-21-22 16,21-21-16,0 0 0,0 0 16,0 1-16,21-1 0,0 0 0,0-21 15,0 0-15,1 0 0,20 0 16,0 0-16</inkml:trace>
  <inkml:trace contextRef="#ctx0" brushRef="#br1" timeOffset="71824.09">12742 6456 0,'0'21'46,"0"0"-46,0 0 0,0 22 0,0-22 16,-21 0-16,21 21 0,-21-20 16,21-1-16,0 21 0,-21-21 15,21 0-15,0 1 0,0-1 0,0 0 16,0 0-16,0 0 0,0 0 16,21-42 15,-21 0-31</inkml:trace>
  <inkml:trace contextRef="#ctx0" brushRef="#br1" timeOffset="72176.12">12869 6202 0,'0'0'0,"-21"0"0,0 0 16,0 0-16,0 0 0,-1 0 15,22 21-15,0 0 0,-21-21 0,21 21 16,0 1-16,21-1 31,1-21-31,-1 0 0,0 0 16,0 0-16,0 0 0,0-21 16,1 21-16,-22-22 0,0 1 15,21 21-15,-21-21 0,0 0 0,0 0 16,0 0-1,0-1-15,-21 22 0,-1 0 0,1 0 16,0 0-16,0 0 16,0 0-16,0 22 15,21-1-15,0 0 0,0 0 16,0 0-16,0 0 0,0 1 16,21-1-16,0 0 15,21 0-15</inkml:trace>
  <inkml:trace contextRef="#ctx0" brushRef="#br1" timeOffset="72775.89">13695 6477 0,'0'0'0,"0"-21"0,0 0 15,0 0-15,0-1 16,0 1-16,0 0 0,-21 21 0,-1-21 15,1 21-15,0 0 0,0 0 16,0 0-16,0 0 0,-1 21 16,-20 0-16,21 0 0,0 1 0,-22-1 15,1 0-15,21 21 0,-21 1 16,20-22-16,1 21 0,-21 0 16,21 1-16,21-22 0,-21 21 0,21-21 15,0 22-15,0-22 0,0 0 16,0 0-16,21-21 0,0 21 0,0 1 15,0-22-15,22 0 0,-22 0 0,21 0 16,0 0-16,1 0 0,-22-22 16,21 1-16,1 0 0,-1 0 0,-21 0 15,21 0-15,22-43 0,-43 22 16,21-22-16,-20 22 0,-1-22 16,0 22-16,0-21 0,0 20 0,0-20 15,1 20-15,-22-20 0,0-22 16,0 43-16,0 0 15,0 20-15,0 1 0,0 0 0,0 0 16,-22 42 0,22 0-16,0 0 15,0 1-15,0 20 0,0-21 0,0 21 16,-21-20-16,21 20 0,0 0 16,0 1-16,0-1 0,0 0 0,-21 22 15,21-22-15,0 0 0,0 22 0,0-22 16,0 1-16,0-1 0,0-21 0,0 21 15,0-20-15,0-1 0,21 21 16,0-42-16,1 21 0,-1 0 0,0-21 16,21 0-16,22 0 15,-43 0-15,21 0 0,1 0 16,-22 0-16,21-21 0,-21 0 0</inkml:trace>
  <inkml:trace contextRef="#ctx0" brushRef="#br1" timeOffset="73463.22">14965 6265 0,'0'0'0,"-21"0"0,-1 0 15,1 0-15,-42 0 16,42 0-16,63 0 47,-21 0-47,21 0 0,22 0 0,-22 0 15,22 0-15,-1 0 0,1 0 0,20 0 16,-20 0-16,-1 0 0,1 0 16,-1 0-16,1 0 0,-1-21 0,-20 21 15,-1 0-15,-21 0 0,22 0 16,-22 0-16,0 0 0,-21-21 16,-21 21 15,0 0-31,-1 0 0,1 0 15,0 0-15,0 0 0,0 0 0</inkml:trace>
  <inkml:trace contextRef="#ctx0" brushRef="#br1" timeOffset="73776.13">14922 6308 0,'0'0'0,"-21"0"0,0 0 15,42 0 32,0 0-47,1 0 0,20 0 16,0 0-16,1 0 0,20 0 0,-21 0 16,22 0-16,-1 0 0,1-21 0,-1 21 15,1 0-15,-1 0 0,1-22 16,-22 22-16,1 0 0,-1 0 0,-21 0 15,43-21-15,-43 21 16,-21-21 0,0 0-1,0 0 1,-21 21-16</inkml:trace>
  <inkml:trace contextRef="#ctx0" brushRef="#br1" timeOffset="74243.13">15769 5927 0,'0'0'0,"-21"-21"32,0 21-17,0 21-15,21 0 16,0 0-16,0 0 0,0 0 15,0 1-15,0-1 16,21 0-16,0 0 0,0 0 16,0-21-16,0 21 0,22-21 15,-22 0-15,21 0 0,-21 0 16,22 22-16,-1-22 0,0 0 0,1 0 0,-22 0 16,21 0-16,-21 0 15,1 0-15,-1 0 0,0-22 16,-42 22-16,0 0 15,-1 0-15,1 0 16,-21 0-16,0 0 0,20 0 0,-62 43 16,41-22-16,22-21 0,-21 21 15,0 21-15,-1-20 0,-20 41 16,42-42-16,-22 0 0,22 22 16,0-22-16,0 0 0,0 0 15,-1 43 1,22-43-16,22-42 47,-1 21-47,0-21 0,0-1 0</inkml:trace>
  <inkml:trace contextRef="#ctx0" brushRef="#br1" timeOffset="74636.7">17484 6033 0,'0'0'0,"0"-22"0,0 1 15,0 0-15,0 0 0,-22 0 16,22 0-16,-21 21 0,0 0 15,0 0-15,0 0 0,-22 0 0,22 0 16,-21 0-16,0 21 0,-1 0 16,1 0-16,-22 0 0,22 0 0,0 1 15,-1 20-15,-20 21 0,21-41 16,20 20-16,1 0 0,0-21 16,21 22-16,0-1 0,0-21 15,0 22-15,0-22 0,0 21 16,21-21-16,0 0 0,1 1 0,62 20 15,-63-42-15,22 0 0,-1 21 16,64-21-16,-64 0 16,1 0-16,20-21 0,-21 21 0,64-42 15,-63 20-15,20 1 0</inkml:trace>
  <inkml:trace contextRef="#ctx0" brushRef="#br1" timeOffset="75172.1">17949 5821 0,'0'-21'0,"0"42"0,0-63 0,0 20 16,-21 22-1,0 0-15,0 0 16,21 22-16,-21 20 16,-1-21-16,22 21 0,-21-20 0,21 20 15,0 0-15,0 1 0,0-1 16,-21 0-16,21 1 0,0-1 15,0 0-15,0 1 0,0-1 0,0 0 0,-21 1 16,21-1-16,0-21 0,0 0 16,0 22-16,0-22 0,0 0 15,0 0-15,0-42 32,0 0-32,0 0 15,0-1-15,0 1 0,0 0 0,0-21 16,0-1-16,21 22 0,-21-21 15,21 21-15,0 0 0,1-22 0,-1 22 16,0 0-16,21 0 0,-21 0 16,22-1-16,-1 1 0,0 0 0,1 21 15,-1 0-15,43 0 0,-43 0 16,0 0-16,-20 21 16,-1 0-16,0 1 0,-21 20 0,0-21 15,0 21-15,0-20 0,-21 62 16,0-63-16,21 22 0,-43-22 15,22 0-15,0 0 0,0 22 0,0-22 16,-1-21-16,22 21 0,-21 0 0,0-21 16,21 21-16,0-42 31,21 21-31,0-21 16,1 0-16,-1 0 0,0 21 15</inkml:trace>
  <inkml:trace contextRef="#ctx0" brushRef="#br1" timeOffset="75595.34">18605 6160 0,'0'0'0,"0"-22"0,0 1 15,0 0-15,0 0 16,22 21-16,-1 0 0,0-21 15,0 21-15,0 0 0,0 0 16,22 0-16,-22 0 0,0 0 0,21 21 16,1 0-16,-22 0 15,-21 0-15,21 1 0,-21-1 0,21 0 16,-21 21-16,0 1 0,0-22 16,0 21-16,0 0 0,0-20 15,0 41-15,0-21 0,-21-20 16,21-1-16,-21 0 0,0 0 15,0-21-15,21-21 32,0 0-32,0 0 0,0-1 15,0 1-15,21-21 0,0 21 0,0-22 16,-21 22-16,21-21 0,0 21 16,1 0-16,-1-22 0,0 22 0,-21 0 15,21 0-15,0 0 0,0-1 16,1 22-16,-1-21 0,0 21 0,0-21 15,0 21-15,0 0 16</inkml:trace>
  <inkml:trace contextRef="#ctx0" brushRef="#br1" timeOffset="76096.8">19706 6054 0,'0'0'0,"-21"0"16,0 0-16,0 0 16,-1 0-16,1 0 15,-21 0-15,21 0 0,0 0 0,-22 0 16,22 21-16,-42 0 16,41 0-16,-20 0 0,0 22 15,21-22-15,21 0 0,-22 21 16,22-20-16,0-1 0,0 0 15,0 0-15,0 0 0,22 22 16,-1-22-16,0-21 0,0 21 0,0 0 16,22-21-16,-22 0 0,42 0 15,-42 0-15,22 0 0,-1 0 16,-21-21-16,0 0 16,1 0-16,-1-1 0,0-20 15,0 21-15,-21 0 0,21-22 0,-21 22 16,21-21-16,-21 0 0,0 20 15,0-20-15,0 21 0,0 0 0,0 0 16,-21-1-16,-21 1 0,21 21 16,0 0-16,-1 0 0,-20 0 15,21 0-15,-21 0 0,20 0 16,1 21-16,-21-21 0,21 22 16,0-1-16,-1 0 0,1 0 0,21 0 15,-21 0-15,21 1 0,0-1 16,0 0-16,0 0 0,21-21 15,0 21-15,1-21 0,-1 0 0,42 21 16</inkml:trace>
  <inkml:trace contextRef="#ctx0" brushRef="#br1" timeOffset="76871.19">20087 6138 0,'0'0'0,"0"-21"0,0 0 15,-21 21 17,21 21-32,-21-21 15,21 21-15,0 1 0,-21-22 16,21 21-16,0 0 0,0 0 0,0 0 16,0 0-16,0 1 0,-22-1 15,22 0-15,0 0 0,0 0 16,-21 0-16,21 1 15,0-44 17,0 1-32,0 0 15,0 0 1,0 0-16,0 0 0,0-1 0,0 1 16,21-21-16,-21 21 0,22 0 0,-1-1 15,0 1-15,0 0 0,0 0 16,0 0-16,1 0 0,-1 21 0,-21-22 15,42 22-15,-21 0 16,0 0-16,1 0 0,-1 0 0,0 0 16,0 22-16,0-1 0,-21 0 15,0 0-15,0 0 0,0 0 16,0 22-16,0-22 0,0 0 16,0 0-16,0 22 0,0-22 0,0 0 15,0 0-15,0 0 0,0 0 16,0 1-16,-21-1 0,0 0 0,21 0 31,0-42 0,0 0-31,0 0 0,0-1 16,0 1-16,21-21 0,0 21 16,0 0-16,1-1 0,-1-20 0,0 21 15,21 0-15,1-22 0,-22 22 16,21 0-16,0 0 0,1 21 15,-1-21-15,0 21 0,1 0 0,-22 0 16,0 0-16,0 21 0,-21 0 16,0 0-16,0 0 15,0 1-15,0 20 0,0-21 0,0 0 16,-21 0-16,0 1 0,21-1 16,-21 0-16,21 0 0,0 0 0,-21-21 15,21 21-15,-22 1 0,22-1 16,0-42 15,22-1-15,-1 1-16,0 0 0,0 0 0</inkml:trace>
  <inkml:trace contextRef="#ctx0" brushRef="#br1" timeOffset="77296.64">21167 6202 0,'21'0'31,"0"0"-31,0 0 16,0-21-16,0 21 0,1-21 0,-1-1 16,0 22-16,0-21 0,0 0 15,0 21-15,1-21 0,-22 0 16,0 0-1,-22 21 1,1 0-16,0 0 0,0 0 16,-21 21-16,20-21 0,1 21 0,-21 0 15,21 0-15,-22 0 0,22 1 16,0 20-16,-21-21 0,21 0 0,-1 22 16,22-22-16,0 21 0,0-21 15,0 0-15,0 1 0,0 20 0,0-21 16,22 0-16,-1-21 0,-21 21 0,21 1 15,0-22-15,21 0 0,-20 0 16,-1 0-16,0 0 0,0 0 16,0 0-16,22-22 0,-22 22 0,0-21 15,0 0-15,0 0 0,0 0 16,1 0-16,-1-1 0,0 22 16,-21-21-16,21 0 0,0 0 0</inkml:trace>
  <inkml:trace contextRef="#ctx0" brushRef="#br1" timeOffset="78867.25">9652 8022 0,'0'0'0,"0"-21"0,0 0 0,0 0 16,0 0-16,0-1 0,0 1 15,0 0-15,0 0 0,0 42 47,0 21-47,0-20 16,0 20-16,0 21 0,0-20 15,-21 20-15,0-20 0,21 20 0,-22-21 16,22 22-16,0-22 0,-21 1 0,0-1 16,21 0-16,0 1 0,0-1 15,-21-21-15,21 0 0,0 22 0,0-22 16,-21 0-16,42-42 47,0 0-47,0-1 0</inkml:trace>
  <inkml:trace contextRef="#ctx0" brushRef="#br1" timeOffset="79371.89">10287 8001 0,'0'0'16,"0"-21"-16,0 0 0,-21 42 47,21 0-47,-21 21 0,21-20 0,-22 20 15,1 0-15,21 1 0,-21 20 16,0-21-16,0 1 0,21-1 15,-21 22-15,-1-22 0,1 0 0,21-21 16,0 22-16,0-1 0,0-21 16,0 0-16,0 22 0,43-22 0,-22-21 15,0 21-15,21-21 0,-21 0 0,22 0 16,-1 0-16,0 0 0,-20-21 16,20 0-16,0 0 0,-21-1 0,22 1 15,-1 0-15,-21 0 0,22-21 16,-22 20-16,0-20 0,0 0 0,0 21 15,0-85-15,-21 63 0,0 1 16,0 0-16,0-22 0,0 22 0,-21 0 16,0-1-16,0 22 15,0 0-15,0 0 0,-1 0 0,1 21 16,0 0-16,-21 0 0,-1 0 16,22 0-16,-21 21 0,21 0 15,0 0-15,-1 21 0,-20 1 16,21-22-16,0 21 0,0 1 15,21-22-15,0 0 0,0 0 16,21 0-16,0-21 0,0 0 16,0 0-16,22 0 0,-1 0 0</inkml:trace>
  <inkml:trace contextRef="#ctx0" brushRef="#br1" timeOffset="79927.95">11747 8022 0,'0'0'0,"0"-42"15,0 21 1,-21 21-16,0 0 0,0-21 16,0 21-16,0 0 0,-1 0 15,-20 0-15,21 0 0,-21 21 0,-1-21 16,1 21-16,-64 42 15,85-41-15,-21 20 0,20-21 16,1 0-16,0 0 0,21 22 16,0-22-16,0 0 0,0 0 0,0 0 15,21 1-15,0-1 0,1 0 0,-1 0 16,21-21-16,-21 21 0,22-21 16,-1 0-16,0 21 0,-21-21 0,22 0 15,-22 22-15,21-22 0,-21 0 0,1 21 16,-1-21-16,0 0 0,0 21 15,0-21-15,-21 21 0,21 0 16,1 0-16,-22 1 16,0-1-16,0 0 15,-22-21-15,1 21 0,0-21 16,0 21-16,-21-21 0,20 21 0,-20-21 16,21 0-16,-21 22 0,-1-22 0,1 0 15,0 0-15,-1 21 0,1-21 16,0 0-16,-1 0 0,1 0 0,21 0 15,-22 0-15,22 0 0,0 0 0,0-21 16,0 21-16,-22 0 16,43-22-16,-21 22 0,21-21 47,21 21-32</inkml:trace>
  <inkml:trace contextRef="#ctx0" brushRef="#br1" timeOffset="80543.42">13420 8255 0,'0'0'0,"-22"0"0,-20 0 0,0 0 15,21-21-15,-22 21 0,-20 0 16,42 0-16,-1 0 0,1 0 15,0 0-15,42 0 16,0 0 0,22 0-16,-1 0 0,22 0 0,-1 0 15,1 0-15,20 0 0,-20 0 0,42 0 16,-22 0-16,1 0 16,127 0-16,-128 0 0,22 0 15,-21 0-15,-1 0 0,-20 0 0,-22 0 16,22 0-16,-22 0 0,-21 0 15,0 0-15,1 0 0,-44 0 32,1 0-17,-21-21-15,21 21 0,0 0 0,-1 0 16,-20 0-16,21 0 0,-21 0 0,-1-21 16,22 21-16,-21 0 0</inkml:trace>
  <inkml:trace contextRef="#ctx0" brushRef="#br1" timeOffset="80915.23">13314 8234 0,'0'0'0,"-21"0"0,-1 0 0,1 21 0,0-21 16,0 21-1,42-21 1,0 0 0,22 0-16,-22 0 0,21 0 15,0 0-15,1 0 0,20 0 16,1 0-16,-22 0 0,22 0 16,20 0-16,-20 0 0,-1 0 0,1 0 15,-1 0-15,1 0 0,-1 0 16,-20 0-16,-1 0 0,0 0 0,1 0 0,-22 0 15,0 0-15,0 0 0,0 0 16,0 0-16,-21-21 16,0 0-16,0 0 15,0 0 1,0-1 0</inkml:trace>
  <inkml:trace contextRef="#ctx0" brushRef="#br1" timeOffset="81360.02">14436 7853 0,'0'0'32,"-22"0"-17,1 21-15,21 0 0,0 0 16,0 1-16,0-1 15,0 0-15,0 0 16,21 0-16,1 0 0,-1 1 0,21-1 16,-21 0-16,0-21 0,22 21 15,-22-21-15,0 0 0,43 0 16,-43 0-16,0 0 0,0 0 16,0 0-16,0 0 15,-21 21 1,-21-21-1,0 21-15,0-21 0,0 22 16,-22-22-16,1 21 0,21 0 0,-21 0 16,-1 0-16,1 0 0,0 1 15,-1-1-15,1 21 0,0-21 16,-1 0-16,22 1 0,-21 20 0,21-21 16,-22 0-16,22 0 0,0-21 0,0 22 15,21-1-15,0 0 16,21-42 15,0 0-31,0 21 16</inkml:trace>
  <inkml:trace contextRef="#ctx0" brushRef="#br1" timeOffset="82703.22">16341 7768 0,'0'21'0,"21"-21"16,0 0-16,0 0 15,0 0-15,0 0 0,1 0 16,-1-21-16,0 21 0,21-21 0,-21 0 16,22 21-16,-22-21 0,0 21 15,0-21-15,0-1 0,1 22 16,-1-21-16,-21 0 0,0 0 16,-21 0-1,-1 21-15,-20 0 0,21 0 0,-21 0 16,-1 0-16,-20 0 0,20 0 0,1 21 15,0 0-15,-1-21 0,1 21 16,0 0-16,21 1 0,-1-22 0,1 21 16,21 0-16,0 0 0,0 0 0,0 0 15,0 1-15,0-1 0,21 0 16,1-21-16,20 21 0,-21 0 16,43 22-16,-22-43 0,-21 21 15,21 0-15,-20 0 0,20 0 16,-21 0-16,0 1 0,0-1 0,-21 0 15,0 0-15,0 0 0,0 0 16,0 1-16,0-1 0,-42 0 16,21 0-16,-21 0 0,20 0 0,-20 1 15,0-22-15,-1 21 0,1 0 16,0-21-16,-1 0 0,1 0 16,0 0-16,-1 0 0,1 0 15,0 0-15,21 0 0,-1-21 16,1 0-16,21-1 0,-42-20 15,42 21-15,-21 0 0,21 0 0,0-22 16,0 22-16,0-42 16,0 41-16,0 1 0,0 0 15,0 0 1,21 21 15,0 0-15,0 0-1</inkml:trace>
  <inkml:trace contextRef="#ctx0" brushRef="#br1" timeOffset="85664.48">17272 8107 0,'21'0'15,"0"0"-15,0 0 16,1 0-1,-1 0-15,-21-21 16,0 0-16,21-1 0,-21 1 16,21 21-16,-21-21 0,0 0 0,0 0 0,0 0 15,0-1-15,0 1 0,0 0 16,-21 0-16,0 21 0,0-21 16,-1 21-16,1 0 0,0 0 15,0 0-15,-21 0 0,20 21 0,1 0 16,-21 0-16,21 0 0,-22 1 15,22 20-15,-21 0 0,21-21 0,-22 43 16,22-22-16,0 1 0,21-22 16,0 0-16,0 0 0,0 0 0,0 0 15,0 1-15,0-1 0,21-21 16,0 0-16,1 0 16,-1 0-16,0 0 0,0 0 0,0 0 15,22 0-15,-22-21 0,21 21 0,-21-22 16,0 1-16,22 0 0,-22 0 15,0 0-15,0-22 0,0 22 0,1 0 16,-22-21-16,21 21 0,-21-22 0,21 22 16,-21 0-16,0 0 0,0 0 15,0 42 17,0 0-32,-21 0 0,0 0 15,21 0-15,-22 1 0,1-1 0,21 21 16,-21-21-16,21 0 0,0 1 15,0-1-15,0 0 0,0 0 0,0 21 16,0-20-16,21-22 16,0 0-16,1 0 0,-1 0 15,0 0-15,0 0 0,21 0 0,-20 0 16,20 0-16,-21-22 0,21 22 0,-20-21 16,20 0-16</inkml:trace>
  <inkml:trace contextRef="#ctx0" brushRef="#br1" timeOffset="86271.57">18097 7747 0,'22'-21'0,"-44"42"0,44-84 0,-22 41 15,0 1-15,0 0 16,0 0-16,0 0 0,-22 21 16,22-21-16,-21 21 0,0 0 15,0 21-15,0 0 16,21 21-16,-21-21 0,-1 22 0,22-22 15,-21 21-15,0 22 0,0-22 16,0 22-16,21-22 0,-43 85 16,22-64-16,0 1 0,-21-1 0,21 1 15,-1-1-15,1 1 0,-21 21 16,21-22-16,-22 22 0,22-1 16,-21 1-16,21 0 0,-22-1 0,1 1 15,-21 84-15,20-84 0,22 0 16,-21-22-16,21 22 0,-22 0 15,1 63-15,0-85 0,42 1 16,-22-1-16,22-20 0,-21-1 0,21 0 16,0 22-16,0-43 0,21 0 15,1-21-15,-1 0 0,21 0 16,0 0-16,1 0 0,-1-42 0,22 21 16,20-1-16,-20-20 0,20 0 15,-20-22-15,21 22 0,-1-22 0,-20 1 16,20-1-16,65-84 15,-86 85-15,1-1 0,-1-20 0,-21 20 16,1 1-16,-22-1 0,-21-21 0,0-42 16,-21 43-16,-22 20 15,1 1-15,0-1 0,-22 22 0,22-22 16,-22 43-16,1-21 0,-1 0 0,1 20 16,21 1-16,-22 0 0,22 21 15,-1 0-15,22-21 0,0 21 0,0 0 16,0 0-16,42 0 31,0-21-31,21 0 16,-20 21-16,-1-22 0,0 22 0,0-21 15,21 21-15,-20-21 16,20 21-16,-21-21 0</inkml:trace>
  <inkml:trace contextRef="#ctx0" brushRef="#br1" timeOffset="87361.2">18732 7874 0,'0'0'0,"0"-21"0,0 0 15,0 0-15,0-1 0,0 1 0,0 0 16,-21 21 0,0 0-1,0 0-15,0 0 0,0 0 0,-1 21 16,-20-21-16,21 21 0,-21 1 0,20 20 15,-20-21-15,21 0 0,-21 22 16,20-22-16,-20 21 0,21 0 16,0-20-16,0 20 0,21 0 0,0 1 15,0-22-15,21 0 16,0 0-16,21-21 16,1 0-16,-22 0 0,21 0 15,-21 0-15,22 0 0,20-21 16,-21 0-16,-20 0 0,20-1 0,-21 1 15,0 0-15,0 0 0,22-21 16,-43 20-16,21-20 0,0 21 0,0 0 16,-21 0-16,0-1 0,0 1 0,21 0 15,-21 0 1,-21 21 0,21 21-1,-21 0-15,0 0 16,21 1-16,-21 20 0,21-21 0,0 0 15,0 22-15,0-22 0,0 0 0,0 21 16,0-21-16,0 1 0,0-1 16,0 0-16,0 0 0,21 0 15,21-21-15,-21 0 16,22 0-16,-22 0 16,0 0-16,0 0 0,0 0 0,22-21 15,-22 21-15,0-21 0,21-21 16,-20 20-16,20 1 0,-21-21 0,21 0 15,-20 20-15,-1-20 0,0 21 0,0 0 16,-21 0-16,0-1 0,0 1 16,-21 21-1,0 0-15,0 0 0,-1 0 0,1 0 16,0 0-16,0 0 0,21 21 16,0 1-16,0-1 0,0 0 15,42 0-15,-21 0 16,1 0-16,-1 1 15,0-22-15,0 21 0,0 0 0,-21 0 16,0 0-16,21 0 0,-21 1 16,0-1-16,0 0 0,0 0 15,0 0-15,0 0 16,22-21-16,-22 22 16,21-22-16,0 0 15,0 0-15,0 0 0,0 0 16,1 0-16,-1 0 0,21-22 0,-21 22 15,0-21-15,22 0 0,-22 0 16,21 0-16,-21 0 0,22-22 0,-22 22 16,0-21-16,0 21 0,0-22 15,22 22-15,-43 0 0,21-21 0,0 20 16,0 1-16,-21 0 0,-21 21 47,0 0-47,0 21 0,21 0 0,-21 1 15,-1-1-15,22 21 0,0-21 16,0 22-16,0-22 0,-21 0 16,21 21-16,0-21 0,0 1 0,0-1 15,0 0-15,0 0 0,21 0 16,1 0-16,-1-21 0,0 0 16,0 0-16,0 0 15,0 0-15,1 0 0,-1 0 16,0-21-16,0 21 0,0-21 0,0 0 15,1 0-15,-1 0 0,-21-22 16,21 22-16,0-21 0,0-22 16</inkml:trace>
  <inkml:trace contextRef="#ctx0" brushRef="#br1" timeOffset="87711.99">20002 7557 0,'0'0'0,"-21"21"32,42-21-1,1 0-31,-1 0 0,0 0 31,-21-21-31,0-1 16,-21 22 15,0 0-15,-1 22-16,1-1 15,21 0-15,-21-21 16,21 21-16,0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3:12:13.3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804 635 0,'0'0'16,"-21"0"-16,0 0 0,0 0 16,42 0 15,0 21-31,0-21 0,0 0 15,1 0-15,20 0 0,0 0 16,1 0-16,-1 0 0,0 0 16,22 0-16,-22-21 0,0 21 0,1 0 15,-22 0-15,21 0 0,-21 0 16,1 0-16,-44 0 16,1 0-1,0 21-15,-21-21 0,-1 0 0</inkml:trace>
  <inkml:trace contextRef="#ctx0" brushRef="#br0" timeOffset="585.23">825 635 0,'0'0'0,"-21"0"15,0 0-15,21 21 16,-21 0-16,0 1 15,21-1-15,-21 0 0,21 0 0,0 0 16,-22 22-16,1-22 16,21 21-16,0 0 0,0-20 0,-21 20 15,21-21-15,0 0 0,-21 0 0,21 1 16,0-1-16,0 0 16,0 0-16,0-42 46,0 0-46,21 0 16,0-1-16,0 1 0,1 21 0,-1-21 16,0 0-16,21 0 0,-21 0 15,22 21-15,-22-22 0,21 22 16,1-21-16,-22 21 0,21 0 0,0 0 16,-20 0-16,20 21 0,0 1 15,-21-22-15,22 21 0,-22 0 16,0 21-16,0-21 0,0 1 15,-21-1-15,0 21 0,0-21 0,0 22 16,-21-22-16,-21 42 16,0-20-16,20-22 0,-20 0 15,21 0-15,-21 0 0,-1-21 0,22 21 16,-21 1-16,-1-22 0,22 0 16,-21 0-16,21 0 0,-22 0 0,22 0 15,-21 0-15,21 0 0,0 0 16,-1 0-16,1 0 0,0 0 0,21-22 47,21 1-32,0 0 1,1 21-16</inkml:trace>
  <inkml:trace contextRef="#ctx0" brushRef="#br0" timeOffset="795.93">1757 1101 0,'21'0'0,"0"0"78,-21-21-78</inkml:trace>
  <inkml:trace contextRef="#ctx0" brushRef="#br0" timeOffset="1559.82">2879 635 0,'0'-21'31,"0"42"-31,0 0 0,0 0 16,21 22-16,0-43 15,-21 21-15,0 0 16,21-21-16,0 0 0,0 0 15,1 0-15,-1 0 0,0 0 16,0 0-16,0 0 0,0-21 16,22 0-16,-22 0 0,0-1 0,21 1 15,-20 0-15,-1 0 16,0 0-16,0 0 0,0-64 16,-21 64-16,0 0 0,0-1 15,0 1 1,-21 42-1,21 1-15,0 20 16,-21-21-16,21 0 16,0 22-16,0-22 0,0 21 0,0 0 15,0 22-15,-21-22 0,21 22 16,0-22-16,0 22 0,0-1 0,0-21 16,0 22-16,0-22 0,0 1 15,0-1-15,0 21 0,0-41 0,0 20 16,0 21-1,0-20-15,0-22 0,-43 21 16,43-21-16,-21 1 0,0-1 16,0-21-16,-21 0 15,-1 0-15,22 0 0,0 0 16,-21-21-16,-1-1 0,1 22 0,21-21 16,-22 0-16,1 0 0,21 0 15,0 0-15,0 21 0,-1-22 0,22 1 16,0 0-16,0 0 15,0 0-15,22 0 16,-1-1-16,21 1 0,-21 0 0,22 0 16,-1-21-16,0 20 0</inkml:trace>
  <inkml:trace contextRef="#ctx0" brushRef="#br0" timeOffset="1880.25">3789 508 0,'0'0'0,"0"-21"0,0 42 31,0 0-31,0 0 16,0 1-16,0-1 0,0 21 16,0 0-16,0 1 0,-21-1 15,-1 22-15,1-22 0,21 21 16,-21-20-16,21-1 0,-21 22 0,21-22 15,0 0-15,-21 1 0,21-22 0,0 21 16,0-21-16,0 0 0,0 1 16,0 20-16,0-21 0,0 0 15,21-21 1,0 0-16,0 0 16,0-21-16,1 0 15,-1 0-15,0 0 0,0-1 0,0 1 16</inkml:trace>
  <inkml:trace contextRef="#ctx0" brushRef="#br0" timeOffset="2075.08">3662 995 0,'0'0'0,"-21"0"0,42 0 31,0 0-16,0 0-15,0 0 0,0-21 0,22 21 16,-1-21-16,0 21 0,1-22 16,-22 1-16,21 0 0,1 0 15,-1 0-15,0 21 0</inkml:trace>
  <inkml:trace contextRef="#ctx0" brushRef="#br0" timeOffset="3752.04">6096 741 0,'-21'0'16,"21"-21"-1,21 0 1,0-1-16,0 22 15,-21-21-15,43 0 0,-22 0 16,0 0-16,0-22 0,0 22 0,0 0 16,1 0-16,-22-21 0,21 20 15,-21 1-15,0 0 0,-21-21 16,-1 42-16,-20 0 0,0 0 16,21 0-16,-22 0 0,-20 0 0,-22 0 15,22 21-15,20 0 16,1 0-16,0 0 0,20 1 0,1-1 15,0 0-15,21 21 0,0 1 16,21-1-16,0-21 16,1 0-16,-1 22 0,0-22 0,21 21 15,-21-21-15,22 22 0,-22-1 16,21-21-16,-21 21 0,22 1 0,-22-22 16,21 64-16,-21-64 15,1 21-15,-1 22 0,-21-22 16,0-21-16,0 0 0,0 0 15,0 1-15,-21 20 0,-1-42 16,1 21-16,-21 0 0,21 0 0,-22-21 16,1 0-16,0 0 0,-1 0 0,1 0 15,0 0-15,-1 0 0,-41-21 16,41 0-16,1 0 0,0-21 16,-1 20-16,22-20 0,-21 0 15,21-1-15,0 1 0,-1 0 16,1-1-16,21 1 0,0 0 0,0-1 15,0 22-15,0 0 0,0 0 16,0 0-16,0 0 0,21 21 16,1 21-1,-1 0-15,-21 0 0,21 21 0,0-20 16,0 20-16,0 0 0,-21-21 16,22 22-16,-1-1 0,-21 0 0,21-20 15,0 20-15,-21-21 0,21 21 16,0-20-16,22 20 15,-22-21-15,-21 0 0,63 22 16,-41-43-16,41 21 16,-42-21-16,22 0 0,-22 0 0,21 0 15,-21 0-15,22 0 0,-1-21 16,-21 21-16,21-22 0,1 1 0,-22 0 16,0 0-16,21 0 0,-20 0 0,-1-22 15,0 22-15,0-21 0,0 21 16,-21-1-16,0 1 0,21 0 0,-21 0 15,0 0-15,22 0 0,-22-1 16,0 44 15,0-1-31,-22 0 16,1 0-16,21 0 0,-21 22 16,21-22-16,0 0 0,0 0 0,-21 21 15,21-20-15,0-1 0,0 0 0,0 0 16,0 0-16,21-21 15,-21 21-15,21-21 0,0 0 16,1 0-16,20 0 16,-21 0-16,0 0 0,22-21 0,-1 0 15,0 0-15,-21 0 0,1 0 16,-1-1-16,0 1 0,0-21 16,0 21-16,0 0 0,-21-1 0,0-20 15,0 21-15,22 0 16,-22 0-16,0 42 31,-22 0-15,22 0-16,-21 0 0,21 0 15,0 1-15,0-1 0,-21 21 0,21-21 16,0 22-16,0-22 16,0 0-16,0 0 15,21-21-15,0 0 0,1 0 16,20 0-1,-21 0-15,0 0 0,0-21 0,22 0 16,-22 0-16,21-1 0,-21 1 16,22 0-16,-22-21 0,0 21 0,0-22 15,0 22-15,1-21 0,-22-1 16,0 22-16,21 0 0,-21-21 0,21 21 16,-21-1-16,0 44 46,0-1-46,0 0 0,0 21 0,0 1 16,0-22-16,-21 21 0,21 0 0,-21 1 16,21 20-16,-22-20 15,22-1-15,0 21 0,-21-20 0,21 20 16,-21 1-16,21-1 0,0 22 16,0-22-16,0 86 0,0-86 15,0 22-15,-21 42 0,21-64 16,-21 1-16,21-1 0,0 1 15,0-22-15,0 43 16,0-43-16,0-21 0,0 0 0,0 1 16,0-1-16,-21-21 15,21-21-15,0-1 16,0-20-16,0 0 0,0-1 16,0 1-16,0-21 0,0 20 15,0-20-15,0-1 0,21-20 0,-21 20 16</inkml:trace>
  <inkml:trace contextRef="#ctx0" brushRef="#br0" timeOffset="4100.26">7281 1080 0,'0'0'0,"0"-43"31,0 22-15,21 21-1,1 0-15,-1 0 0,0 0 16,0 0-16,0 0 0,22 0 16,-22 21-16,0 0 0,0-21 15,0 22-15,0-1 0,-21 0 0,0 0 16,0 0-16,0 0 0,0 1 16,0-1-16,-21 0 0,-21 0 0,21 0 15,-22 0-15,22 1 0,-21-1 0,0 0 16,-1-21-16,1 21 0,21-21 15,0 21-15,-1-21 0,1 0 0,0 0 16,21 21 0,21-21-1,0 0-15,1 0 0,-1-21 16,0 21-16,21-21 0,1 0 16,-1 21-16</inkml:trace>
  <inkml:trace contextRef="#ctx0" brushRef="#br0" timeOffset="4457.22">7874 1016 0,'0'0'16,"-21"0"0,0 0-16,21 21 15,0 0-15,0 1 0,-22-1 16,22 0-16,-21 21 0,21-21 15,-21 22-15,21-1 0,0 0 0,0-20 16,-21 41-16,21-21 0,-21 1 16,21 20-16,-21 1 0,21-1 0,-22 1 15,22 63-15,-21-64 0,0-20 16,21 20-16,-21 1 0,21-22 16,0 21-16,-21 22 0,0-43 15,21 1-15,0-1 0,0-21 16,0 0-16,0 1 0,0-1 15,0 0-15,0-42 16,0 0 0,0-22-16,21 22 0,0-21 15,0-22-15,0 22 0,0-22 0,1 1 16</inkml:trace>
  <inkml:trace contextRef="#ctx0" brushRef="#br0" timeOffset="4779.35">7853 1207 0,'0'0'0,"-21"-64"32,21 43-32,0 0 0,0 0 0,0-1 15,21 1-15,0 0 16,0 0-16,0 21 0,0-21 0,22 0 16,-22 21-16,21 0 0,1 0 15,-1 0-15,-21 0 0,21 0 0,-20 0 16,-1 21-16,0 0 0,0 0 15,-21 0-15,0 22 16,0-1-16,0-21 0,-21 0 0,0 0 16,-22 22-16,22-22 0,-42 21 15,20-42-15,1 21 0,21 1 16,0-22-16,0 21 0,-22-21 16,64 0 15,1 0-31,-1 0 15,0-21-15,21-1 0,1 1 0</inkml:trace>
  <inkml:trace contextRef="#ctx0" brushRef="#br0" timeOffset="5232.38">8784 868 0,'0'0'0,"-63"-42"31,41 42-31,1 0 0,-21 0 16,42 21-16,-42 0 0,20 0 15,1 0-15,0 22 0,0-22 0,0 21 16,0-21-16,-1 22 0,22-1 16,-21-21-16,21 21 0,-21-20 0,21 20 15,0-21-15,0 0 0,0 0 0,0 1 16,0-1-16,21-21 0,43 21 15,-43-21-15,0 0 0,64 0 16,-43 0-16,-21 0 16,22-21-16,-1 0 0,0-1 15,1 1-15,-22 0 0,0 0 0,21 0 16,-42-22-16,21 1 0,-21 21 16,0-21-16,0-43 0,0 43 15,-21 20-15,0-20 0,0 21 16,0 0-16,-43 0 15,43 21-15,-21 0 0,21 0 0,-22 0 16,22 21-16,0 0 0,0 0 16,0 21-16,-1-20 0,22-1 0,0 21 15,0-21-15,0 0 0,0 43 16,22-64-16,-1 21 0,0 0 16,0-21-16,21 0 0</inkml:trace>
  <inkml:trace contextRef="#ctx0" brushRef="#br0" timeOffset="5632.14">9144 1058 0,'0'-42'16,"0"21"-16,0 0 16,0 0-16,0-1 0,0 1 15,0 0-15,21 21 16,0-21-16,0 21 0,1 0 15,-1 0-15,0 0 16,0 21-16,0 0 0,0 0 0,1 1 16,-1-1-16,-21 0 0,0 0 15,21 21-15,-21-20 0,0 41 16,0-42-16,0 22 0,0-22 0,0 0 16,0 0-16,-21 0 0,21 0 15,-21-21-15,21 22 0,-22-22 16,22-22 15,0 1-31,0 0 0,0 0 0,0 0 0,0 0 16,0-1-16,0 1 0,0 0 15,0-21-15,22 21 0,-22-1 16,21 1-16,-21 0 0,0 0 16,21 0-16,0 0 0,0-1 0,-21 1 15,21 0-15,1 0 0,-1 0 16,0 0-16</inkml:trace>
  <inkml:trace contextRef="#ctx0" brushRef="#br0" timeOffset="5904.26">9927 487 0,'0'0'0,"21"0"16,-21-42 0,0 63 15,0 0-31,0 0 0,0 21 15,-21-20-15,21 20 0,-21 0 0,21 1 16,0-1-16,0 0 0,-21 1 16,21 20-16,-21-21 0,21 1 0,0-1 15,0 22-15,-22-43 16,22 42-16,0-42 0,0 1 16,0-1-16,0 0 0,22-21 31,-1 0-16,21 0-15,-21-21 0</inkml:trace>
  <inkml:trace contextRef="#ctx0" brushRef="#br0" timeOffset="6268.54">10604 741 0,'0'0'0,"0"-21"15,-21 21 1,0 21-1,-21-21-15,21 21 0,-1 0 0,1 0 16,0 1-16,0-1 0,0 0 16,0 0-16,-1 0 0,22 0 15,0 1-15,0-1 0,0 0 16,0 0-16,22 0 0,-1 0 16,0-21-16,0 22 0,0-1 0,0-21 15,22 21-15,-22-21 0,0 21 16,0 0-16,0 0 0,1 1 15,-22-1-15,0 0 16,0 0-16,-22 0 16,1-21-1,0 0-15,0 0 16,0 0-16,0 0 0,-1 0 0,1 0 0,0 0 16,0 0-1,21-21-15,-21 21 0,21-21 16,-21 0-16,21 0 15</inkml:trace>
  <inkml:trace contextRef="#ctx0" brushRef="#br0" timeOffset="6572.91">9864 593 0,'63'-21'31,"-21"21"-31,1 0 0,-1 0 16,0 0-16,22 0 0,-22 0 0,1 0 16,-1 0-16,0 0 0,1 0 15,-1 0-15,-21 0 0,0 0 0,0 0 16,1 0-16,-1 0 0,0 0 15,-21 21-15,0 0 16,21-21 0,0 0-1</inkml:trace>
  <inkml:trace contextRef="#ctx0" brushRef="#br0" timeOffset="11564.26">12065 826 0,'-21'0'0,"21"-22"16,0 1 15,0 0-16,21 21-15,-21-21 16,21 21-16,0-21 0,0 21 0,1 0 16,-1 0-16,0 0 0,0 0 15,0 0-15,0 0 0,1 0 16,-1 0-16,-21 21 0,0 0 0,21 0 16,-21 0-16,0 22 15,0-1-15,0-21 0,0 22 0,0-1 16,0 0-16,0 1 0,-42 20 15,42-42-15,0 22 0,-22-22 16,1 0-16,21 0 0,-21 0 16,21 0-16,0 1 0,0-44 47,0 1-47,0 0 15,0 0-15,0 0 16,0 0-16,0-22 0,0 1 0,0 21 0,21-22 15,-21 1-15,21 0 16,1-1-16,20 1 0,-21 21 0,0-21 16,22 20-16,-1 1 0,-21 21 15,21-21-15,1 21 0,20 0 16,-20 21-16,-1 0 0,0 1 16,-21-1-16,1 21 0,-1 0 0,0 1 15,-21-22-15,0 21 0,0 1 0,0-22 16,0 21-16,0-21 0,-21 22 15,21-22-15,-21 0 0,-1 0 16,22 0-16,0-42 47,0 0-47,0 0 16,0 0-16,0-1 0,0 1 0,22-21 15,-1 0-15,-21-1 0,21 1 16,0 0-16,0-1 0,0 1 0,1 0 15,20 20-15,-21 1 0,21 0 16,1 0-16,-22 0 0,21 21 16,-21 0-16,22 0 0,-22 0 0,21 21 15,-21 0-15,1 21 0,-22-20 16,0 20-16,0-21 0,0 21 16,0 1-16,0-1 0,0-21 0,0 22 15,-22-22-15,22 21 0,0-21 0,-21 0 16,21 1-16,0-1 0,0 0 15,0 0-15,0 0 0,21-21 16,-21 21-16,22-21 0,20 0 16,-21 0-16,21 0 0,-20 0 0,20 0 15,0-21-15,1 0 0,-22 0 16,21 0-16,0 0 0,-20-1 0,-1-20 16,0 21-16,0-21 0,0 20 15,0-20-15,-21 0 0,0-1 16,0 22-16,0-21 0,0 21 0,0 0 15,0-1-15,0 1 0,0 42 32,0 1-32,-21-1 15,21 0-15,-21 21 0,21-21 0,-21 22 16,21-1-16,0-21 0,0 22 16,0-1-16,0-21 0,0 0 0,0 0 15,0 1-15,0-1 0,0 0 0,21 0 16,0 0-16,0-21 15,22 0-15,-22 0 0,0 0 0,0 0 16,22 0-16,-22 0 0,0 0 16,21-21-16,-21 0 0,1 0 15,20 0-15,-21-22 0,0 22 16,0-21-16,1-1 0,-1 1 0,-21 0 16,21-1-16,-21 1 0,21 21 0,-21-21 15,0 20-15,0 1 16,0 0-16,0 42 15,0 0 1,-21 1-16,21-1 0,-21 21 0,0 0 16,21-20-16,0 20 0,0 0 15,-22-21-15,22 22 0,0-22 0,0 21 16,0-21-16,0 1 0,0-1 16,0 0-16,0 0 0,22 0 15,-1 0-15,0-21 0,0 0 0,21 0 16,-20 0-16,20 0 0,0 0 15,-21 0-15,22 0 0,-1-21 0,22-21 16,-43 21-16,21 0 16,-21-22-16,0 1 0,1 0 0,-1-22 15,0 22-15,0-22 0,0 22 16,-21 0-16,0-22 0,21 43 0,-21-21 16,22-1-16,-22 22 15,0 0-15,0 0 0,-22 42 31,1 0-31,0 0 16,21 0-16,0 22 0,0-1 0,-21 0 16,21 1-16,0-1 0,-21 22 15,21-22-15,0 0 0,0 1 0,0-1 16,0 0-16,0-21 0,21 22 16,0-22-16,-21 0 0,21 0 0,0 0 15,1 1-15,-1-22 0,21 0 16,-21 0-16,0 0 0,22 0 0,-22 0 15,0 0-15,21-22 0,-20 1 16,20 0-16,-21 0 0,21 0 0,-20-22 16,20 1-16,-21 0 0,21-22 15,-20 1-15,-1 20 0,0-20 16,42-43-16,-63 43 0,22 20 16,-1 1-16,-21 0 0,21-1 15,-21 22-15,0-21 0,0 63 31,-21 21-31,0-21 16,-1 22-16,22-1 0,0 0 16,-21 1-16,21 20 0,-21-20 0,21-1 15,-21 21-15,21-20 0,0-1 16,0 0-16,0 1 0,0 20 16,0-42-16,0 1 0,0-1 15,0 0-15,21 0 0,-21 0 16,21-21-16,0 0 0,1 0 0,20 0 15,-21 0-15,21 0 0,-20 0 16,20-21-16,0 21 0,-21-21 0,22 0 16,-1-22-16,-21 22 0,22-21 15,-22 21-15,0-22 0,0 1 0,0 0 16,0 21-16,1-22 0,-22 22 16,0-21-16,0 63 31,0 0-31,0 0 0,-22 22 15,1-22-15,21 0 0,-21 21 16,21-21-16,0 22 0,0-22 16,0 0-16,0 21 0,0-20 0,0-1 15,0 0-15,0 0 16,0 0-16,21 0 0,0-21 16,1 0-16,-1 0 0,0 0 15,21 0-15,-21 0 0,1 0 0,-1 0 16,0-21-16,0 0 0,0 21 0,22-21 15,-22-21-15,0 20 0,0-41 16,0 42-16,0-22 16,-21 22-16,0-21 0,0 21 15</inkml:trace>
  <inkml:trace contextRef="#ctx0" brushRef="#br0" timeOffset="11792.31">16150 550 0,'0'0'0,"-21"0"0,0 0 15,0 0 1,-1 0 31,1 0-32,0 0 1,0 0-16,0 0 0</inkml:trace>
  <inkml:trace contextRef="#ctx0" brushRef="#br0" timeOffset="11988.45">15219 741 0,'0'0'0,"-21"21"0,-1-21 15,22 21-15,0 0 16,22-21 0,-1 0-16,0 0 0,21 0 15,1 0-15,-1 0 0,0 0 0,1 0 16,-1 0-16,21-21 0,-20 21 16,20-21-16,1 21 0,-22-21 0</inkml:trace>
  <inkml:trace contextRef="#ctx0" brushRef="#br0" timeOffset="12377.49">16531 741 0,'-21'0'47,"21"21"-47,-21 0 15,21 0-15,-21 1 0,21 20 16,-22 0-16,22 1 0,-21-1 0,0 21 16,21-20-16,-21 20 0,0-20 15,0 20-15,-1 1 0,22-22 0,-21 21 16,0 1-16,0-1 0,0 22 16,0-21-16,-1-1 0,1 1 15,0-1-15,0 1 0,0-1 0,21-21 16,-21 22-16,-1-22 0,1 22 0,21-22 15,-21 0-15,0 1 0,21-1 16,0 0-16,-21-20 0,21 20 0,-21-21 16,21 0-16,0 0 15,0-42 1,0 0-16,21 0 0,0-21 16,21 20-16,-21-20 0,1 0 15,20-1-15,-21-20 0,21 21 16</inkml:trace>
  <inkml:trace contextRef="#ctx0" brushRef="#br0" timeOffset="12712.46">16425 974 0,'0'0'16,"0"-43"-16,0 22 0,0 0 0,0-21 15,0 21-15,21-1 0,1 1 16,-1 21-16,0 0 0,0-21 15,0 21-15,0 0 0,1 0 0,20 0 16,-21 0-16,21 21 0,-20 0 16,20 1-16,-21 20 0,0-21 15,22 43-15,-43-22 0,0-21 16,0 21-16,0-20 0,-22-1 16,1 21-16,-21-21 0,21 0 0,-22-21 15,1 22-15,0-22 0,-1 0 16,1 21-16,0-21 0,-1 0 0,1 0 15,21 0-15,0 0 0,0 0 16,42 0 15,0-21-31,0 21 0,21-22 0,-20 1 16,20 0-16</inkml:trace>
  <inkml:trace contextRef="#ctx0" brushRef="#br0" timeOffset="12992.27">17378 466 0,'-43'21'32,"43"0"-32,-21 0 0,0 0 0,0 22 15,21-22-15,-21 21 0,0 1 16,21-1-16,-22 0 0,1 1 15,21-1-15,-21 0 0,21 1 0,-21-1 16,21 0-16,0-21 0,-21 22 16,21-22-16,0 0 0,0 0 0,-21 0 15,21 1-15,21-22 16,0 0 0,0 0-16,0 0 0,22-22 15,-22 1-15</inkml:trace>
  <inkml:trace contextRef="#ctx0" brushRef="#br0" timeOffset="13364.18">17547 995 0,'0'0'0,"21"-21"47,0 21-47,1 0 0,-1 0 15,0 0-15,21-21 0,-21-1 16,1 22-16,-1-21 0,0 0 0,0 21 15,0-21-15,0 0 16,1 0-16,-22-1 0,0-20 16,0 21-16,-22 21 0,1 0 15,0 0-15,-21 0 0,-1 0 16,1 21-16,-21 0 0,-1 0 0,22 1 16,-1 20-16,1 0 0,0 1 15,21-1-15,-22 0 0,43 1 0,0-22 16,0 21-16,0 0 0,0-20 15,21-1-15,1 0 0,20 21 0,0-42 16,1 21-16,-1 1 0,0-22 16,22 0-16,-22 0 0,22 0 0,-22 0 15,21 0-15,-20 0 0,-1-22 0,0 1 16,-20 21-16,20-21 0,-21 0 16,0 0-16,0 0 0,-21-1 0,0 1 15</inkml:trace>
  <inkml:trace contextRef="#ctx0" brushRef="#br0" timeOffset="14084.29">5397 2646 0,'0'0'16,"0"-21"-16,-21 0 0,0-1 0,21 1 0,-21 0 15,21-21-15,0 21 0,-21-1 16,21-20-16,-21 21 0,21 0 0,0 0 16,0-1-16,0 1 15,-22 21 1,22 21-1,0 22-15,0-1 16,-21 0-16,21 22 0,0 21 0,0-22 16,0 22-16,0-1 0,0 1 15,0 0-15,0 21 0,0 84 16,-21-105-16,21-1 0,-21 1 16,0 0-16,0-22 0,21 22 0,-22-22 15,1 1-15,21-1 0,0 1 0,-21-22 16,0 1-16,21-22 0,0 21 15,0-21-15,-21-21 0,0-21 16,21 0 0,-22 0-16,22-22 0,0 1 15,0 0-15,-21-1 0,21-20 0,0-1 16,0 1-16</inkml:trace>
  <inkml:trace contextRef="#ctx0" brushRef="#br0" timeOffset="14411.95">5016 2858 0,'0'0'16,"0"-43"-16,0 22 0,0-21 0,0 21 16,0-22-16,0 22 0,22 0 15,-22 0-15,21 0 0,0-1 0,0 1 0,0 0 16,22 0-16,-22 0 16,21 0-16,0-1 0,1 22 0,-1 0 15,0 0-15,1 0 0,-1 0 16,0 22-16,-20-1 0,-1 21 0,0-21 15,-21 22-15,0-1 0,0 0 16,0 1-16,-21-1 0,0 0 0,-22 1 16,22-22-16,-21 21 0,-1-21 15,22 22-15,-21-22 0,21 0 0,-22-21 16,1 42-16,21-42 16,21-21 15,21 21-31,0-21 15,0 0-15,1 0 0,-1 21 16,0-22-16</inkml:trace>
  <inkml:trace contextRef="#ctx0" brushRef="#br0" timeOffset="14771.75">5673 2582 0,'0'0'0,"0"-21"0,21 21 0,-21-21 0,21 21 15,0-21-15,0 0 16,0 0-16,1 21 0,-1-22 0,0 22 16,21 0-16,-21 0 0,1 0 15,20 0-15,-21 22 0,21-1 16,-20 0-16,-1 21 0,0-21 0,-21 22 16,0-22-16,0 21 0,0 1 15,0-1-15,-42 21 0,20-20 16,-20-22-16,21 0 0,0 0 0,21 0 15,-21 1-15,-1-22 16,22-22 0,0 1-1,0 0-15,22 0 0,-1 0 16,-21 0-16,21-1 0,0-20 0,0 21 16,0 0-16,-21 0 0,22-1 15,-1 1-15,-21 0 0,42 0 16,-42 0-16,21 21 15</inkml:trace>
  <inkml:trace contextRef="#ctx0" brushRef="#br0" timeOffset="15220.74">6689 2498 0,'-64'84'31,"43"-41"-31,0-22 0,0 0 16,-1 21-16,1-20 0,0 20 15,0-21-15,0 21 0,0-20 0,21-1 16,0 0-16,0 0 0,0 0 0,0 0 16,0 1-16,0-1 0,21-21 15,21 0-15,-21 0 0,22 0 16,-1 0-16,0 0 0,1-21 15,20 21-15,-21-22 0,1 1 0,63-21 16,-85 21-16,21 0 16,0-22-16,-20 22 0,-22 0 15,0-64-15,0 64 0,0-21 16,-22-1-16,1 22 0,0-21 16,-21 21-16,-1 0 0,22-1 0,-21 22 15,0 0-15,-1 0 0,1 0 16,0 22-16,-1-1 0,1 0 0,0 0 15,20 21-15,-20-20 0,21 20 16,0 0-16,0-21 0,21 22 0,0-22 16,0 21-16,0-21 0,0 1 0,0-1 15,21 0-15,0-21 0,21 0 16,-21 0-16,22 0 0,20 0 16</inkml:trace>
  <inkml:trace contextRef="#ctx0" brushRef="#br0" timeOffset="15951.95">7832 2561 0,'0'-21'16,"0"42"-16,-22-42 0,1 21 0,-21 0 16,21-21-16,-22 21 0,22 0 15,-21 0-15,0 0 0,20 21 0,-20-21 16,-43 42-16,64-20 15,-21 20-15,21-21 0,-22 0 0,22 22 16,0-22-16,0 21 0,0-21 16,0 0-16,21 22 0,0-22 0,0 0 15,0 0-15,0 0 0,21-21 16,0 0-16,0 0 16,21 0-16,-20 0 0,20-21 0,0 21 15,1-21-15,-1 0 0,21 0 16,-20 0-16,-1-1 0,0 1 0,-20 0 15,20 0-15,-21 0 0,0 0 0,0-1 16,1 1-16,-22 0 0,0 0 16,0 0-1,0 42 17,-22-21-32,22 21 0,-21 0 0,21 22 15,-21-22-15,21 21 0,0-21 16,0 22-16,-21-1 0,21 0 0,-21 22 15,21-22-15,0 22 0,0 20 16,-21-20-16,21-1 0,0 22 0,-22-22 16,22 22-16,0 63 15,0-63-15,0 0 0,0-1 0,0 1 16,0-22-16,0 22 0,0 0 16,0-22-16,0 22 0,0-22 0,-21 1 15,21-1-15,-21-20 0,0 20 0,0 1 16,21-22-16,-21 0 0,-1 1 15,1-1-15,21-21 0,0 0 0,-21 1 16,0-1-16,0-21 0,0-21 16,-1-1-16,1 1 15,0-21-15,21 0 0,-21-1 0,0-20 16,0-1-16,-1 1 0,1-22 0,0 22 16,21-22-16,0 0 0,0-21 15,0 22-15,0-1 0,0 22 0,0-22 16,21 0-16,0 22 0,1-22 15,-1 22-15,21-22 0,-21 21 16,22 1-16,-22-1 0,21 1 0,0 21 16,1-22-16,-1 22 0,22-22 15,-22 43-15,-21 0 0</inkml:trace>
  <inkml:trace contextRef="#ctx0" brushRef="#br0" timeOffset="16381.02">8001 2752 0,'0'0'0,"0"-21"0,0-1 16,0 1-16,0 0 16,0 0-16,0 0 0,21 0 0,-21-22 15,21 22-15,0 0 0,1 0 16,-1 21-16,0-21 0,0-1 0,0 22 15,0 0-15,1 0 0,-1 0 16,0 22-16,0-1 0,0 0 16,0 0-16,1 21 0,-1-20 0,-21 20 15,0 0-15,0 1 0,0-1 0,0 0 16,0-21-16,0 22 0,0-1 16,0-21-16,0 0 0,0-42 46,0 0-46,0 0 0,0 0 16,0 0-16,0-22 0,0 22 0,0-21 16,0-1-16,0 22 0,0-21 0,0 0 15,0 20-15,0-20 0,21 21 16,0 0-16,0 0 0,0-1 0,1 22 16,-1 0-16,0-21 0,0 21 15,0 0-15,0 0 0,1 0 16,-1 0-16</inkml:trace>
  <inkml:trace contextRef="#ctx0" brushRef="#br0" timeOffset="19340.89">9186 2752 0,'43'-64'15,"-43"43"-15,0 0 0,0 0 16,0 0-16,0-1 0,0 1 16,0-21-16,0 21 0,0-22 15,0 22-15,0 0 0,0 0 0,-22 0 16,1 0-16,0 21 16,0-22-16,0 22 0,0 0 0,-1 0 15,1 22-15,0-1 0,0 0 16,0 0-16,-22 0 0,22 22 0,0-22 15,0 21-15,0 0 0,0 1 0,-1-1 16,1 22-16,0-22 16,21-21-16,0 21 0,0-20 15,0-1-15,21 0 0,0-21 0,1 21 16,-1-21-16,21 0 0,-21 0 16,22 0-16,-22 0 0,21 0 0,-21-21 15,0 21-15,22-21 0,-22 0 16,0-1-16,0 1 0,0-21 0,1 21 15,-1-22-15,0 22 0,-21-21 0,0 0 16,0-1-16,0 22 0,0-21 16,0 21-16,0-1 0,0 1 0,0 0 15,-21 21 1,0 0-16,-1 21 0,22 0 0,-21 1 16,21-1-16,-21 0 0,21 21 0,0-21 15,0 22-15,0-22 0,0 21 16,0-21-16,0 1 0,21 20 15,0-21-15,-21 0 0,22-21 0,-1 21 16,0 1-16,0-22 0,0 0 16,0 0-16,1 0 0,41 0 15,-21 0-15,-20 0 0,20-22 16,0 1-16,-21 0 0,1 0 0,20-21 16,-21 20-16,0-20 0,0 0 0,-21 21 15,0-22-15,22 1 0,-22 21 16,0 0-16,0-1 0,0 1 15,0 0-15,-22 42 16,22 0-16,0 1 0,0-1 16,-21 0-16,21 0 0,0 21 15,-21-20-15,21 20 0,0-21 16,0 0-16,0 22 0,0-22 0,0 0 16,0 0-16,0 0 0,0 0 15,0 1-15,0-1 16,-21-21-16,21-21 31,0-1-31,0 1 0,0 0 16,0 0-16,0-21 0,0 20 0,0 1 15,0-21-15,21 21 0,-21 0 16,21-22-16,0 22 0,1 0 16,-1 0-16,0 0 0,0-1 0,0 22 15,0-21-15,1 21 0,-1 0 16,0 0-16,0 0 0,0 21 0,0 1 15,-21-1-15,22 21 16,-22-21-16,0 0 0,0 22 0,0-22 16,0 0-16,0 21 0,0-20 0,0-1 15,0 0-15,0 0 0,0 0 16,0 0-16,0 1 16,21-44 15,-21 1-31,21 0 0,-21 0 15,21 0-15,-21 0 0,21-22 16,0 22-16,1-21 0,-1-1 0,0 1 16,0 21-16,0-21 0,0 20 0,1-20 15,-1 21-15,21 0 16,-21 21-16,0-21 0,1 21 0,-1 21 16,-21 0-1,0 0-15,0 0 0,0 22 0,0-22 16,0 21-16,0-21 0,0 22 0,0-22 15,0 21-15,0-21 0,0 22 16,0-22-16,0 0 0,0 0 0,21 21 16,0-20-16,0-22 15,0 21-15,22-21 0,-22 0 16,0 0-16,21 0 0,-20 0 0,20 0 16,-21 0-16,21-21 0,1-1 0,-22 1 15,21 0-15,-21 0 0,22 0 16,-22-22-16,21-20 0,-42 21 15,0-1-15,0 1 0,21 21 16,-21-22-16,0 22 0,0-21 0,0 21 16,0 0-16,-21 21 15,0 0-15,0 21 16,0 0-16,0 0 0,21 0 0,0 22 16,-22-22-16,22 21 0,-21 0 15,21 1-15,-21-22 0,21 21 16,0-21-16,0 22 0,-21-22 0,21 21 15,0-21-15,0 1 0,0-1 16,0 0 0,0-42 15,0 0-31,0-1 0,21 1 0,-21 0 16,21-21-16,0 21 0,1-22 0,-1 1 15,0 21-15,0-22 0,0 1 16,22-21-16,-22 41 15,0 1-15,0 21 0,0-21 0,0 21 16,1 0-16,-1 21 16,-21 0-16,0 1 15,0 20-15,0-21 0,0 0 16,0 22-16,0-22 0,0 21 0,0-21 16,0 22-16,0-22 0,0 0 0,21 21 15,0-21-15,0 1 16,-21-1-16,21-21 0,1 0 0,-1 0 15,0 0-15,0 0 0,0 0 16,0 0-16,1 0 0,20 0 0,-21-21 16,0-1-16,0 1 0,1 0 15,-1 0-15,21-21 0,-21 20 16,0-20-16,1 21 0,-1-21 0,0 20 16,0-20-16,-21 21 0,0 0 0,21 0 15,-21-1-15,0 1 16,0 42-1,0 1 1,0 20-16,-21-21 0,21 0 16,0 22-16,0-22 0,-21 21 0,21-21 15,0 22-15,-21-22 0,21 0 16,0 0-16,0 0 0,0 0 16,0 1-16,0-1 0,0 0 15,21-21-15,0 0 16,0 0-16,0 0 0,1 0 0,41-42 15,-42 42-15,22-22 0,-22 1 16,21 0-16,-21-21 0,22 21 16,-1-22-16,-21 22 0,0-21 0,22-1 15,-22 22-15,0 0 0,-21-21 16,21 21-16,-21-1 0,21 22 16,-21-21-16,0 42 31,0 1-31,0-1 0,0 0 15,-21-21-15,21 21 0,-21 0 16,21 0-16,0 1 0,0-1 0,0 0 16,0 0-16,21-21 31,0 0-31,0-21 16,1 21-16,-1-21 0,0 0 15,0 21-15,0-22 0,0 1 0,1 0 16,-1 21-16,0-21 0,0 21 15,0 0-15,0 0 16,-21 21 0,0 0-1,0 0-15,0 1 0,0-1 16,-21 0-16,21 0 0,0 0 16,0 0-16,0 1 0,0-1 15,0 0-15,0 0 0,21 0 0,1 0 16,-1-21-16,0 22 15,21-22-15,-21 0 0,22 0 0,-1 0 16,-21 0-16,22 0 0,20 0 16,-21 0-16,43 0 15,-21 0-15,-22-22 0,0 1 0,22 0 16,-22 0-16,-21 0 0,22 0 16,-1-22-16,-21 1 0,0 0 0,-21-43 15,0 43-15,0 20 0,0-20 16,-21 21-16,21 0 0,-63-22 15,41 43-15,-20 0 0,21 0 16,-21 0-16,-1 0 0,1 22 16,0-1-16,-1 0 0,22 21 15,-21-21-15,21 22 0,-1-1 0,1 0 16,0-20-16,21 20 0,-21 0 0,21-21 16,0 22-16,0-22 0,0 0 15,42 21-15,-21-42 16,22 0-16,-22 0 0,21 0 0,-21 0 15,22 0-15,-1 0 16,-21-21-16,22 0 0,-1 0 0,-21 0 16,0 0-16,22-22 0,-22 22 0,0 0 15,0-21-15,-21 20 0,21-20 0,-21 21 16,21 0-16,-21 0 0,0-1 16,0 1-16,-21 21 31,0 21-31,0 1 15,0-1-15,0 0 0,-1 21 16,1-21-16,0 22 0,0-22 16,21 21-16,-21 1 0,0-1 0,-1 0 15,1 1-15,0-1 0,0 0 16,21 22-16,-21-22 0,0 22 0,21-1 16,-22 1-16,1-1 0,0 64 15,21-63-15,0-1 0,0 1 16,0-22-16,0 85 0,0-85 15,0 22-15,0-22 0,0 22 0,0-22 16,0 21-16,0-20 16,21-1-16,-21 0 0,0 22 0,0-22 15,0 1-15,0-22 0,0 21 0,0 0 16,0-20-16,-21-1 0,21 0 0,0 0 16,0-42 15,0 0-31,0 0 0,21-22 0,-21 22 15,21-21-15,1-1 0,-1 22 16,0-21-16,0 0 0,-21-1 16,21 1-16,0-22 0,1 22 0,-22 0 0,21-22 15,0 22-15,-21-22 0,0 22 16,0-21-16,0-1 0</inkml:trace>
  <inkml:trace contextRef="#ctx0" brushRef="#br0" timeOffset="19560.3">11917 2244 0,'0'0'0,"-43"-21"31,65 21-16,-1 0 1,0 0 0,0 0-16</inkml:trace>
  <inkml:trace contextRef="#ctx0" brushRef="#br0" timeOffset="21200.69">15473 2138 0,'0'0'0,"21"-21"0,0-22 15,0 22-15,0 0 16,1 0-16,-1 0 0,-21 0 0,0-1 16,-21 44 15,-1-22-31,22 42 0,-21-21 0,0 0 16,0 22-16,0-1 0,0 0 15,-22 22-15,22-22 0,0 22 0,-21-1 16,20 1-16,-20-1 0,0 1 0,21-22 15,-22 21-15,1-20 0,21-1 16,0 0-16,-22-20 0,22 20 16,0-21-16,0 0 0,0 0 0,21 1 15,-22-22 1,22-22 0,0 1-16,0 0 0,0 0 15,0 0-15,0-22 0,0 1 0,0 0 16,0-1-16,0-20 0,0 21 0,22-1 15,-22-20-15,0 20 0,0 22 16,0-21-16,0 21 0,0 0 0,21 21 16,0 0-1,-21 21-15,21 0 0,0 0 16,-21 21-16,0 1 0,21-22 16,-21 21-16,22 1 0,-1-1 15,-21-21-15,0 21 0,21 1 0,0-22 16,0 0-16,0 0 0,1 0 0,-1 1 15,21-1-15,-21 0 0,22-21 16,-1 0-16,21 0 0,-20 0 0,63 0 16,-64 0-16,21 0 15,-20-21-15,-1 0 0,0-1 0,1 1 16,-1 0-16,0 0 0,-20-21 0,20 20 16,-21-20-16,0 0 0,-21-1 15,0 22-15,0-21 0,0 0 0,0 20 16,0-20-16,0 21 15,-21 0-15,0 21 0,0-21 0,0 21 16,-1 0-16,1 0 0,0 0 16,0 0-16,-21 21 0,20 0 0,-20 0 15,21 0-15,-21 22 0,20-1 0,1 0 16,0-21-16,0 22 0,0-1 16,21 0-16,-21-20 0,21 20 0,0-21 15,0 0-15,0 0 0,21 1 16,0-22-16,0 21 0,0-21 0,0 0 15,1 0-15,-1 0 0,42 0 16,-20-21-16,-22 21 0,21-22 16,-21 1-16,0 0 0,22-21 15,-22 21-15,0-22 0,0 22 16,0-21-16,1-1 0,-22 22 0,0 0 16,21 0-16,-21 0 0,0 0 15,-21 42 16,-1 0-31,22 21 0,-21-21 16,21 1-16,-21 20 0,21-21 16,-21 21-16,21-20 0,0-1 0,0 21 15,0-21-15,0 0 0,21 1 16,0-1-16,22-21 0,-22 0 16,0 0-16,21 0 0,-21 0 15,22 0-15,-1 0 0,0 0 0,1 0 16,-1-21-16,0-1 0,-20 1 15,20 0-15,0 0 0,-21-21 0,1 20 16,-1-20-16,0 0 0,0-1 0,-21 22 16,0-21-16,0 21 0,0 0 15,0 42 1,0 0 0,0 0-16,0 0 0,-21 0 15,21 1-15,-42 41 0,42-42 16,0 0-16,-22 22 0,1-22 0,21 0 15,0 0-15,0 0 16,-21-21-16,21 22 16,0-44-1,0 1 1,0 0-16,0-21 0,21 21 16,-21-1-16,21-20 0,1 21 0,-22-21 15,21-1-15,0 1 0,21 21 16,-21-22-16,22 22 0,-22 0 0,21 0 15,1 0-15,-22 0 0,21 21 16,0 0-16,1 0 0,-1 0 0,22 42 16,-22 0-16,-21-21 15,0 22-15,0-1 0,1 0 16,-22-20-16,0 20 0,0 0 0,0-21 16,-22 22-16,1-22 0,0 0 15,0 0-15,0 0 0,0 1 0,-1-1 16,1 0-16,0-21 15,21-21 17,21 0-32,0-1 0,1 1 15,-1 0-15,0 0 0</inkml:trace>
  <inkml:trace contextRef="#ctx0" brushRef="#br0" timeOffset="21932.1">18055 2413 0,'0'0'0,"0"-21"0,-42-21 32,21 42-32,-1 0 0,-20 0 0,21 0 0,0 0 15,-22 0-15,1 0 0,21 21 16,-21 0-16,-1 0 0,1 0 15,0 0-15,-1 22 0,1-1 0,21-21 16,-22 22-16,22-22 0,0 21 16,21-21-16,-21 22 0,21-22 0,0 0 15,0 0-15,21 0 0,0 0 16,0-21-16,22 22 0,-22-22 0,21 0 16,1 0-16,-1 0 0,0 0 0,-21-22 15,22 22-15,-1-21 0,0 0 16,1 0-16,-22 0 0,21-22 0,-21 22 15,1 0-15,-1-21 0,0 21 16,0-1-16,-21-20 0,21 21 16,-21 0-16,0 0 0,0 42 31,0 0-15,-21 0-16,21 0 0,-21 22 15,0-22-15,21 21 0,-21 0 0,21-20 16,-22 20-16,1 0 0,21 1 15,0 20-15,-21-21 0,21 1 0,-21 20 16,21 1-16,0-1 0,0-20 16,0 20-16,0 1 0,0-1 0,0 1 15,-21-1-15,21-21 0,-21 22 16,21-22-16,0 22 0,0-22 0,-22 22 16,1-22-16,0 21 0,0-20 15,0 20-15,-22-20 0,22-1 0,0 0 16,-21 1-16,21-22 0,-43 42 15,43-42-15,0 1 0,0-1 16,-22-21-16,22 0 0,0 0 0,-21 0 16,20-21-16,-20 21 0,21-43 15,-21 22-15,-1-21 0,1-1 16,0 22-16,-22-21 0,22 0 0,-1-1 16,22 1-16,-21 0 0,21 20 0,0-20 15,-1 21-15,22 0 0,0-22 16,0 22-16,0 0 0,0-21 15,0 21-15,0-22 0,43 1 0,-22 0 16,0-1-16,21 1 0,22 0 16,-22-22-16,22 22 0</inkml:trace>
  <inkml:trace contextRef="#ctx0" brushRef="#br0" timeOffset="23624.59">18203 2434 0,'0'0'0,"0"-21"0,0-21 31,0 21-31,-21 21 32,21 21-32,-21 0 0,21 0 15,0 0-15,0 0 0,0 22 16,-21-1-16,21-21 0,0 22 0,0-22 15,0 21-15,0-21 0,0 22 0,0-22 16,0 0-16,21 0 16,-21 0-16,21 0 0,21-21 15,-20 0-15,20 0 0,-21 0 0,0 0 16,22 0-16,-22-21 0,21 21 16,0-21-16,-20 0 0,20-21 0,-21 20 15,21-20-15,-20 0 0,20 21 16,-21-22-16,0 1 0,0 0 0,-21 20 15,0 1-15,0 0 0,22 0 16,-22 0-16,0 0 16,-22 21-1,22 21 1,0 0-16,0 21 0,-21-21 0,21 1 16,-21 20-16,21 0 0,-21 1 15,21-22-15,0 21 0,0 0 0,0-20 16,0 20-16,0-21 0,21 0 15,0 0-15,0 1 0,22-1 16,-22 0-16,21 0 0,1-21 0,-1 0 16,0 0-16,1 0 0,-1 0 15,0 0-15,22 0 0,-22-21 0,22 0 16,-22 0-16,0-1 0,22-20 16,-22 21-16,-21-21 0,22-1 0,-22 1 15,21 0-15,-21-1 0,-21 1 16,0 0-16,0-1 0,0 22 0,0-21 15,0 21-15,-21-1 0,0 1 16,0 21-16,0-21 0,-1 21 0,-41 0 16,42 0-16,-22 21 15,22-21-15,-21 21 0,0 22 16,-22 20-16,22-20 0,21-22 16,-1 21-16,1 0 0,0 1 0,0-22 15,21 21-15,0-21 0,0 1 16,0-1-16,0 0 0,0 0 0,0 0 15,21-21-15,0 0 0,0 0 16,1 0-16,20 0 0,-21 0 0,21 0 16,-20 0-16,20-21 0,-21 0 15,21 0-15,1 0 0,-22-1 0,0-20 16,21 21-16,-20-21 0,-1-1 16,0 22-16,-21-21 0,0 21 15,21-1-15,-21 1 0,0 0 0,0 0 16,-21 42-1,21 0 1,-21 0-16,21 1 0,-21-1 16,-1 0-16,22 21 0,0-21 0,0 22 15,0-22-15,0 0 0,0 21 16,0-20-16,0-1 0,22 0 0,-1 0 16,0 0-16,0-21 0,21 21 0,1 1 15,-1-22-15,22 0 0,-22 0 16,21 0-16,-20 0 0,20 0 15,-20 0-15,20-22 0,-21 22 16,1-42-16,-1 21 0,0 0 0,1-22 16,-1 1-16,0 0 0,-20-1 15,-1-20-15,0 21 0,-21 20 0,0-20 16,0 21-16,0 0 0,0-22 16,-21 43-16,0 0 15,-1 0-15,1 0 0,-21 0 0,21 22 16,0-1-16,-22 0 0,1 0 15,21 0-15,0 22 0,-43 20 16,43-42-16,0 0 0,21 22 16,0-22-16,0 0 0,0 0 15,0 0-15,0 1 0,0-1 0,21 0 16,-21 0-16,21-21 0,0 0 16,0 21-16,1-21 0,-1 0 0,0 0 15,0 0-15,0 0 0,22-21 16,-22 0-16,0 0 0,-21 0 0,21-1 15,0 1-15,0 0 0,1-21 16,-22 21-16,21-22 0,-21 22 0,21 0 16,-21-21-16,0 20 0,21 22 15,-21-21-15,0 0 0,0 42 32,0 0-32,0 1 15,0-1-15,-21 21 0,0-21 0,21 22 16,-21-1-16,-1 0 0,1 1 15,0 20-15,0-21 0,0 1 0,0 20 16,21-20-16,-22 20 0,1 1 0,0-22 16,0 21-16,21 1 0,0-1 15,-21 1-15,21-1 0,-21 1 0,21-1 16,0 1-16,0-1 0,0 1 0,0-22 16,0 22-16,0-1 0,0 1 15,0 42-15,0-64 0,0 0 16,0 1-16,-22-1 0,1 0 15,0-21-15,-42 43 16,41-43-16,1-21 0,-21 21 0,21 0 16,0-21-16,-1 0 0,1 0 15,0 0-15,0 0 0,21-21 16,0 0-16,0 0 0,0-21 16,0 20-16,0-20 0,0 0 0,0-22 15,21 1-15,0-1 0,-21 1 16,21-1-16,1 1 0,-22-22 0,21 22 15,0-22-15,-21 21 0,21-20 0,0 20 16,0 1-16,-21-1 16,22 1-16,-1-1 0,0 22 0,0 0 15,-21-1-15,21 1 0,0 0 16,1-1-16,-1 1 0,0 0 0,21-1 16,-21 1-16,22 0 0,-22 20 0,21-20 15,1 0-15,-22 21 0</inkml:trace>
  <inkml:trace contextRef="#ctx0" brushRef="#br0" timeOffset="24023.79">20616 2519 0,'0'0'0,"21"0"31,1 0-31,-1 0 15,0 0-15,0 0 0,21-21 0,-20 21 16,20-21-16,0-1 0,-21 1 16,22 0-16,-22 0 0,21 0 0,-21 0 15,1-1-15,-1 22 0,-21-21 16,0 0-16,0 0 0,-21 21 16,-1 0-16,-20 0 0,21 0 15,-21 0-15,-1 0 0,22 0 16,-21 21-16,-1 0 0,1 0 0,21 1 15,0-1-15,0 21 16,-1-21-16,22 22 0,0-22 0,0 0 16,0 21-16,0-21 0,22 22 15,-1-22-15,21 0 0,22 0 16,-22 0-16,0-21 0,-21 0 16,22 0-16,-1 0 0,0 0 0,-20 0 15,20 0-15,-21 0 0,0 0 0,0 0 16,1 0-1</inkml:trace>
  <inkml:trace contextRef="#ctx0" brushRef="#br0" timeOffset="24168.59">21167 2667 0,'0'-21'62</inkml:trace>
  <inkml:trace contextRef="#ctx0" brushRef="#br0" timeOffset="25261.41">3090 1947 0,'21'0'16,"22"0"-16,-22 0 0,0 0 0,21 0 16,1 0-16,20 0 0,-20 0 15,20 0-15,1 0 0,20 0 0,-20 0 16,-1 0-16,22 0 0,-22 0 15,1 0-15,-1 0 0,1 0 0,-1 0 16,1 0-16,-22 0 0,1 0 16,-1 0-16,0 0 0,1 0 15,-22 0-15,0 0 0,0 0 0,0 0 16,0 0-16,-21-21 16,22 21-16,-1 0 31</inkml:trace>
  <inkml:trace contextRef="#ctx0" brushRef="#br0" timeOffset="26091.53">6477 1715 0,'0'0'0,"-21"0"0,0 0 16,-1 0-16,1 0 15,21 21 1,-21-21-16,21 21 15,21-21 1,0 0-16,1 0 16,20 0-16,0 0 0,22 0 15,-1 0-15,1 0 0,20 0 0,1 0 16,21-21-16,-21 21 0,20 0 16,1-21-16,21 21 0,-21 0 0,21 0 15,0 0-15,21 0 0,-42 0 16,21-22-16,21 22 0,-21 0 0,21 0 15,1 0-15,20 0 16,-21 0-16,0-21 0,22 21 0,-22 0 16,21 0-16,0 0 0,-20-21 15,-1 21-15,-21 0 0,106-21 16,-106 21-16,-22 0 0,-20-21 16,21 21-16,-43 0 0,22 0 0,-21 0 15,-22-21-15,0 21 0,1 0 16,-1 0-16,-21 0 0,0 0 0,0 0 15</inkml:trace>
  <inkml:trace contextRef="#ctx0" brushRef="#br0" timeOffset="26831.76">13102 1651 0,'0'0'15,"-21"0"-15,0 0 0,0 0 16,42 0-1,0 0 1,0 0-16,21 0 0,-20 0 0,20 0 16,21 21-16,-20-21 15,20 0-15,1 0 0,-1 0 0,22 0 16,-22 0-16,22 0 0,21 0 16,0 0-16,0 0 0,21 0 0,0 21 15,-22-21-15,22 0 0,0 0 16,22 0-16,-1 0 0,21 0 0,-21 0 15,0 0-15,22 0 0,-22 0 16,21 0-16,1 0 0,-22 0 0,21 0 16,-42 0-16,21 0 15,-21 0-15,0 0 0,0 0 0,0 0 16,-21 0-16,21 0 0,-21 0 16,0 0-16,-22 0 0,1 0 0,-21 0 15,-1 0-15,1 0 0,41 0 16,-62 0-16,-22 0 0,0 0 15,0 0-15,0 0 0,-21-21 16,-21 21 15,0 0-15</inkml:trace>
  <inkml:trace contextRef="#ctx0" brushRef="#br0" timeOffset="27847.17">5207 3683 0,'21'0'63,"0"0"-48,0 0-15,1 21 0,20-21 0,-21 0 16,43 0-16,-22 0 0,21 0 0,1 0 15,21 0-15,-1 0 16,1 0-16,0 21 0,20-21 0,1 0 16,21 0-16,-21 0 0,42 0 15,-21 0-15,21 0 0,1 0 0,-1 0 16,0 0-16,42 0 0,-20 0 0,-1 0 16,22 0-16,-1 0 0,-21 0 15,43 0-15,-21 0 0,-22 0 0,21 0 16,1 0-16,-1 0 0,22 0 15,-21 0-15,-1 0 0,1 0 0,-22 0 16,21 22-16,1-22 0,-22 0 0,1 0 16,-1 0-16,0 0 15,-21 0-15,22 0 0,-22 0 0,0 0 0,-21 0 16,-21 0-16,0 0 16,-22 0-16,1 0 0,-21 0 0,-1 0 15,-21 0-15,-20 0 0,20 0 0,-21 0 16,0 0-16,0 0 0,22 0 15,-22-22-15,0 22 16,-42-21 15,0 21-15,0-21-16,-1 21 16</inkml:trace>
  <inkml:trace contextRef="#ctx0" brushRef="#br0" timeOffset="28807.72">15240 3387 0,'0'0'0,"-42"0"16,20 0-16,1 0 16,0 0-1,42 0 16,22 0-15,-22 0-16,21 0 0,0 0 0,1 0 16,20 0-16,1 0 0,-22 0 15,43 0-15,-22 0 0,1 0 0,20 0 16,-20 0-16,42 0 0,-22 0 16,22 0-16,21 0 0,106 0 15,-127 0-15,169 0 16,-127 0-16,0 0 0,1 0 0,-1 0 15,0 0-15,0 0 0,0 21 16,0-21-16,1 0 0,-1 0 0,0 21 16,0-21-16,-21 0 15,148 0-15,-127 0 0,-21 0 16,149 0-16,-171 0 16,1 0-16,0 0 0,0 0 0,-21 0 15,84 0-15,-84 0 16,-1 0-16,1 0 0,-22 0 0,1 0 15,-22 0-15,1 0 0,-1 0 16,-21 0-16,21 0 0,-20 0 16,-1 0-16,-21-21 109,0 0-109,-21 21 16,-1-21-16,1 21 0</inkml:trace>
  <inkml:trace contextRef="#ctx0" brushRef="#br0" timeOffset="29732.51">20976 2688 0,'21'0'31,"0"0"-16,1-21-15,-1 21 0,0 0 0,-21-21 16,21 21-16,0-21 0,0 0 16,1 21-16,-1-22 0,0 1 0,0 0 15,0 0-15,0 0 0,22 0 16,-22-1-16,0 1 0,0 0 0,0 0 16,22 0-16,-22 21 0,0-21 15,0-1-15,0 1 0,1 21 16,-22-21-16,21 0 15,-21 0 1,-21 21 0,-1 0-1,1 0 1,0 0-16,0 0 16,0 21-16,0-21 15,21 21-15,-22-21 0,22 21 16,-21 0-16,0 1 0,21-1 15,0 0-15,0 0 0,0 0 16,0 0-16,0 1 0,0-1 16,0 0-16,21 0 15,-21 0-15,21-21 0,1 21 0,-1-21 16,0 22-16,0-22 16,-21 21-16,0 0 15,0 0 1,-21-21-1,0 0-15,0 0 0,-1 0 16,1 21-16,0-21 0,0 0 16,0 0-16,0 0 15,-1 0-15,1 21 16,0-21 0,0 0-16,0 0 0</inkml:trace>
  <inkml:trace contextRef="#ctx0" brushRef="#br0" timeOffset="30487.28">20764 3366 0,'22'0'0,"-1"0"16,0 0-16,0 0 0,0 0 15,22 0-15,-1 0 0,-21 0 0,21 0 16,1 0-16,-1 0 0,0 0 16,1 0-16,-1 0 0,0 0 0,1 0 15,-1 0-15,0 0 0,-20 0 16,20 0-16,0 0 0,-21 0 0,1 0 15,20 0-15,-21 0 16</inkml:trace>
  <inkml:trace contextRef="#ctx0" brushRef="#br1" timeOffset="36436.3">910 4847 0,'0'0'0,"21"-42"16,-21 21-1,0 0-15,0-1 0,0 1 16,21 0 0,-21 0-1,0 42 17,0 0-17,0 0-15,0 22 0,0-1 16,0 0-16,0 1 0,0-1 0,0 22 15,-21-22-15,21 21 0,-21-20 16,21 20-16,-21-20 0,0-1 0,21 0 16,0 1-16,0-22 0,-21 21 15,21-21-15,0 0 0,0 1 16,-22-1-16,22 0 0,0 0 16,0-42 30,0 0-30,0 0-16,0-1 0,0 1 16,22 0-16,-1 0 0</inkml:trace>
  <inkml:trace contextRef="#ctx0" brushRef="#br1" timeOffset="36776.28">1185 5271 0,'0'0'0,"0"84"31,21-84-31,-21 21 16,22-21-1,-1 0-15,0 0 16,0 0-16,0-21 15,-21 0-15,0 0 16,0 0 0,-21 21-1,0 0-15,0 0 16,0 0 0,-1 21-16,22 0 15,0 0-15,22-21 16,-1 0-1,0 0-15,21 0 0</inkml:trace>
  <inkml:trace contextRef="#ctx0" brushRef="#br1" timeOffset="37264.28">2455 4530 0,'0'0'16,"21"0"15,1 0-31,20 0 0,0-21 15,22 21-15,-22 0 0,22 0 16,-1-22-16,1 22 0,-1 0 0,1-21 16,-22 21-16,21-21 15,1 21-15,-1 0 0,-20 0 0,20 0 0,-20 0 16,-22 0-16,0 0 16,0 0-16,-42 0 15,0 0-15,0 0 0,-1 21 0,-20-21 16,0 0-16,-1 21 0</inkml:trace>
  <inkml:trace contextRef="#ctx0" brushRef="#br1" timeOffset="37684.25">3048 4487 0,'0'22'15,"0"-1"-15,-21 0 16,21 0-1,0 0-15,0 0 0,0 1 0,0 20 16,0 0-16,-21 1 0,21-1 16,0 0-16,0 1 0,0 20 0,0-21 15,0 1-15,0-1 0,0 0 16,0 1-16,0-1 0,0 0 16,-22-20-16,22 20 0,0 0 0,0-21 15,0 1-15,0 20 0,0-21 16,-21 0-16,0 22 0,21-22 0,-21 0 15,0 0-15,0 0 0,-43 0 16,43-21-16,-21 0 16,20 0-16,-20 0 0,0 0 0,-1 0 15,-20-21-15,21 21 0,-1-21 16,-20 0-16,20 21 0,1-21 0,21 0 16,-21-1-16,20 22 0,1-21 15,0 0-15,21 0 0,0 0 16,21 21-1,0-21-15,22 21 16,-22 0-16,21-22 0,-21 1 16,22 21-16,20 0 0</inkml:trace>
  <inkml:trace contextRef="#ctx0" brushRef="#br1" timeOffset="38280.15">3683 5059 0,'0'0'15,"21"-21"-15,-21-22 0,0 22 0,0 0 16,0 0-16,0 0 0,0 0 0,-21-1 16,0 1-16,0 0 0,-43 21 15,43 0-15,-21 0 16,-1 0-16,22 0 0,-21 21 15,-1 0-15,1 1 0,21 20 0,-21-21 16,20 21-16,-20 1 0,21-1 16,0 0-16,0 64 0,-1-63 15,22-22-15,0 21 0,0 0 16,0 1-16,0-22 0,0 0 0,0 0 16,0 0-16,22 1 0,-1-22 15,0 0-15,0 0 0,21 0 0,-20 0 16,20-22-16,0 1 0,-21 21 15,22-21-15,-1 0 0,-21 0 0,22-22 16,-1 22-16,-21 0 0,0-21 16,22-1-16,-22 1 0,0 0 15,-21-1-15,21 22 0,-21-21 0,0 0 16,0 20-16,21 1 0,-21 0 16,0 0-16,0 42 31,-21 0-31,21 22 0,0-22 15,0 21-15,-21-21 0,21 22 16,0-22-16,0 21 0,0-21 0,0 22 16,0-22-16,0 0 0,21 0 15,0 21-15,0-20 0,1-1 16,-1 0-16,0-21 0,0 21 16,0-21-16,0 0 15,1 0-15,-1 0 0,0 0 0,0-21 16,0 21-16,0-21 0,-21 0 15,22 21-15,-22-22 0,21 1 0</inkml:trace>
  <inkml:trace contextRef="#ctx0" brushRef="#br1" timeOffset="38507.75">4106 4890 0,'0'0'0,"21"21"31,-21 0-31,0 0 15,0 0-15,0 22 0,0-22 16,0 21-16,0-21 0,0 22 0,0-22 16,0 0-16,0 21 0,0-21 15,0 1-15,0-1 0,0 0 0,0 0 16,0 0-16,0 0 0,0 1 0,22-1 16,-1-21-1,0 0-15,0 0 16,-21-21-16</inkml:trace>
  <inkml:trace contextRef="#ctx0" brushRef="#br1" timeOffset="38792.28">4741 4868 0,'0'0'0,"-21"0"31,0 0-31,0 0 0,0 0 0,-22 22 16,22-1-16,-21 0 0,21 0 16,-22 21-16,22-20 0,-21 20 0,21 0 15,-22-21-15,1 64 0,0-64 16,20 22-16,1-22 16,21 0-16,0 0 0,-21 0 0,21 0 15,0 1-15,42-22 31,-20 0-31,20 0 0,-21 0 0,21 0 0,-20-22 16,20 22-16</inkml:trace>
  <inkml:trace contextRef="#ctx0" brushRef="#br1" timeOffset="39340.08">5228 4847 0,'0'0'0,"0"-21"0,-21 21 16,0 0-16,0 0 15,-1 0-15,1 0 0,0 0 16,-21 21-16,21 0 0,-1 1 16,1 20-16,0-21 0,-21 21 15,21-20-15,-1 20 0,-20 0 0,21-21 16,0 22-16,0-1 0,-1-21 0,22 22 15,0-22-15,0 0 0,0 0 16,0 0-16,0 0 0,22-21 0,-1 0 16,0 22-16,21-22 15,-21 0-15,22 0 0,-22 0 0,0 0 16,43-43-16,-22 43 0,-21-21 16,0 0-16,0 0 0,1 0 15,20-43-15,-42 22 0,0 21 16,21-22-16,-21 1 0,0 21 15,21-22-15,-21 22 0,0 0 0,0 0 16,0 0-16,0 42 16,0 0-1,0 0-15,0 0 0,-21 22 16,21-22-16,0 21 0,0 1 16,0-22-16,0 21 0,0 0 0,0-20 15,0-1-15,0 0 0,0 21 16,21-42-16,0 21 0,22 1 0,-22-22 15,21 0-15,1 0 0,-1 0 0,0 0 16,1 0-16,-1 0 0,0 0 16,1-22-16,-1 1 0,0 0 0,-21 21 15,1-21-15,-1 0 0,0 0 16,-21-1-16,0 1 0</inkml:trace>
  <inkml:trace contextRef="#ctx0" brushRef="#br1" timeOffset="40300.78">868 6625 0,'-21'0'32,"-1"-21"-32,22 0 0,0 0 15,0 0-15,0-1 0,0-20 16,0 21-16,0 0 15,0 0-15,0-1 0,22 1 0,-1 21 0,0-21 16,0 21-16,0 0 16,0 0-16,1 0 0,-1 0 15,0 0-15,21 21 0,-21 0 0,22 22 16,-22-22-16,0 21 0,0 1 16,0-22-16,-21 42 0,0 22 15,0-43-15,-21 1 0,0-1 16,0 0-16,-21 1 0,-1-1 0,1 0 15,21 1-15,-22-1 0,1 0 16,0 1-16,-1-22 0,1 0 16,21 0-16,-21 0 0,-1 0 15,22-21-15,-21 0 0,-1 0 16,22 0-16,-21-21 0,21 0 0,-22-21 16,22 21-16,0-22 0,0 22 15,21-21-15,0-1 0,0 22 0,0-21 16,0 21-16,42-22 0,-21 22 15,22 0-15,-22 0 0,21 21 0,1 0 16,-1 0-16,0 0 0,-21 0 16,22 0-16,-22 0 0,0 21 15,0 0-15,0 0 0,1 1 16,-1-1-16,0 0 0,0 0 0,-21 0 16,0 22-16,21-1 15,0-21-15,-21 0 0,0 0 16,0 1-16,0-1 0,22-21 0,-22 21 15,21-21-15,0 0 16,-21-21-16,21 21 16</inkml:trace>
  <inkml:trace contextRef="#ctx0" brushRef="#br1" timeOffset="40479.71">1418 6922 0,'0'0'0,"21"0"31,-21-22 16,21 22-31,1-21-16</inkml:trace>
  <inkml:trace contextRef="#ctx0" brushRef="#br1" timeOffset="40948.58">2053 6287 0,'0'0'0,"0"-22"15,42-20 1,-20 21-16,-22 0 0,21 21 15,0 0 1,-21 21-16,0 0 0,0 0 16,0 22-16,21-1 0,-21 0 15,0 1-15,0 20 0,0 1 0,0-22 16,0 21-16,-21 1 0,0-22 16,21 1-16,-21 20 0,-1-21 0,22 22 15,0-22-15,-21-21 16,21 1-16,0-1 0,-21 0 15,21 0-15,0-42 32,0 0-32,21 0 0,0-1 15,-21 1-15</inkml:trace>
  <inkml:trace contextRef="#ctx0" brushRef="#br1" timeOffset="41264.3">2095 6456 0,'0'0'0,"-21"-21"0,0-85 32,21 85-32,0 0 0,0-1 15,0 1-15,0 0 0,21 0 0,0 0 16,1 0-16,-1-1 0,21 1 16,0 21-16,1-21 0,-1 21 0,22 0 15,-22 0-15,0 0 0,1 21 16,-22 0-16,21 1 0,-21-1 0,-21 21 15,0 0-15,0 1 0,-42-1 16,21 22-16,-22-22 0,1 0 0,0 1 16,-22-1-16,22 0 0,0-21 15,-1 1-15,1 20 0,0-21 0,20-21 16,1 21-16,0 0 16,0-21-16,42-21 31,0 21-31,22-21 0</inkml:trace>
  <inkml:trace contextRef="#ctx0" brushRef="#br1" timeOffset="42220.57">2709 6879 0,'21'-21'47,"1"0"-47,-22 0 0,21 0 0,0-1 16,-21 1-16,21 0 0,0-21 16,0 21-16,1-22 0,-22 22 0,0 0 15,21 0-15,-21 0 0,21 21 16,-21-22-16,0 44 15,0-1 1,0 0-16,0 0 0,0 21 0,0-20 16,0 20-16,-21-21 0,21 21 0,-21-20 15,21 20-15,0-21 0,0 21 16,0-20-16,0-1 0,0 0 16,0 0-16,21 0 15,0-21-15,0 0 0,21 0 0,-20 0 16,-1 0-16,21-21 0,0 0 15,-20 0-15,20 0 0,0-1 0,1 1 16,-22-21-16,21 21 0,-21-22 0,22 22 16,-22-21-16,0 0 0,0 20 15,-21 1-15,0-21 0,21 21 0,-21 0 16,0-1-16,0 1 16,0 0-1,0 42 1,0 0-16,-21 1 15,21-1-15,0 0 0,0 21 0,0 1 16,0-1-16,0 0 0,0 1 16,0-1-16,0 21 0,-21-20 0,21 20 15,0 1-15,0-1 0,0 1 16,0-1-16,0 22 0,0-22 16,0 1-16,0-1 0,0 64 15,21-63-15,-21-1 0,21 64 16,-21-63-16,0-1 0,0 43 15,0-42-15,0-22 0,-21 0 0,0 1 16,0-1-16,-43 22 16,43-43-16,0 0 0,-21 0 15,-1-21-15,22 0 0,-21 0 0,21 0 16,-22 0-16,1-21 0,21 0 16,-22-22-16,22 1 0,0 0 0,0-1 15,0-84-15,0 64 0,21-1 16,0 22-16,0-21 0,0-1 15,21-42-15,0 43 0,0-1 16,0 22-16,22-22 0,-22 1 16,0-1-16,0 22 0,21-21 0,-20-1 15,-1 22-15,63-64 16,-62 64-16,62-43 16</inkml:trace>
  <inkml:trace contextRef="#ctx0" brushRef="#br1" timeOffset="42520.32">4022 6160 0,'0'0'16,"0"-22"-16,0 1 0,-22 21 31,1 0-31,0 0 15,0 21-15,21 1 0,0 20 0,-21-21 16,0 21-16,21 1 0,-22-1 16,22 22-16,0-22 0,-21 0 0,21 22 15,-21-22-15,21 0 0,0-20 16,0 20-16,0-21 0,0 0 0,0 0 16,0 1-16,0-1 0,21-21 15,0 0-15,1-21 16,-22-1-1</inkml:trace>
  <inkml:trace contextRef="#ctx0" brushRef="#br1" timeOffset="43176.3">3598 6456 0,'0'21'31,"21"-21"-16,1 0-15,20 0 0,-21 0 0,21 0 16,1 0-16,-1 0 0,0-21 16,22 0-16,-22 0 0,1-1 0,20 1 15,-21 0-15,1 0 0,-1 0 16,0 0-16,22-22 16,-43 22-16,-21 0 0,21-21 15,-21 20-15,0 1 0,0 0 16,0 0-16,-21 21 15,0 0 1,0 0-16,21 21 0,0 0 0,0 0 16,-21 1-16,21 20 0,0-21 15,0 21-15,0-20 0,0 20 0,-22 0 16,22 1-16,0-1 0,0 0 0,0 1 16,0-1-16,0 0 0,0 1 15,0-22-15,0 21 0,0-21 0,0 0 16,0 1-16,0-1 15,-21-21-15,21 21 0,0-42 32,0 0-17,0-1-15,0 1 0,0 0 0,21 0 16,-21 0-16,22-22 0,-1 22 16,0-21-16,0 21 0,0-22 0,0 22 15,1-21-15,20 21 0,-21 0 0,0-1 16,22 1-16,-22 21 0,21 0 15,-21 0-15,22 0 0,-1 0 16,-21 21-16,0 1 16,0-1-16,-21 0 0,0 21 0,0-21 15,0 22-15,0-22 0,0 21 0,0-21 16,-21 1-16,21-1 0,-21 21 16,0-21-16,0 0 0,21 1 15,-21-22-15,21 21 16,21-42 15,0-1-31,0 1 16</inkml:trace>
  <inkml:trace contextRef="#ctx0" brushRef="#br1" timeOffset="43907.3">5249 6265 0,'0'0'0,"-21"0"16,0 0-16,0 0 0,21 22 16,-21-1-16,-1 0 0,1 0 15,0 0-15,0 0 0,0 22 0,0-22 16,-1 21-16,1 1 0,0-22 16,0 21-16,21-21 0,0 0 0,0 22 15,0-22-15,0 0 0,0 0 16,21 0-16,0-21 15,0 0-15,22 0 0,-22 0 0,0 0 16,0 0-16,0 0 0,1 0 0,-1-21 16,0 0-16,0 21 0,0-21 15,-21 0-15,0-22 0,0 22 0,0 0 16,0-21-16,0-1 0,0 22 16,0-21-16,0 0 0,0 20 0,0-20 15,0 21-15,0-21 0,0 20 0,0 1 16,21 0-16,1 0 15,-1 21-15,0 0 0,0 0 0,0 0 16,0 0-16,1 0 0,20 0 16,-21 0-16,0 21 0,22-21 15,-22 21-15,0 22 0,21-22 0,-21 0 16,1 21-16,-1 1 0,0-22 16,0 21-16,-21 0 0,0-20 0,0 20 15,0-21-15,0 21 0,-21-20 0,0-1 16,0 0-16,-1 0 0,1 0 15,0 0-15,21 1 0,-21-22 16,21-22 0,0 1-1,21 0-15,0 0 0,0-21 16,1 20-16,-1-20 0,0 0 16,21-22-16,-21 22 0,43-43 15,-22 43-15,-21 0 0,22 20 0,-1 1 16,0-21-16,-20 42 0,20-21 15,0 21-15,1 0 0,-22 0 0,21 0 16,-21 0-16,0 21 0,1 0 0,-1 0 16,-21 22-16,0-22 0,0 63 15,0-41-15,0-1 0,0-21 16,0 22-16,-21-1 0,-1 0 16,1-21-16,0 1 0,21 20 0,-21-21 15,0 0-15,21 0 0,0 1 16,-21-1-16,-1-21 0,1 21 15</inkml:trace>
  <inkml:trace contextRef="#ctx0" brushRef="#br1" timeOffset="44984.53">635 8657 0,'0'-21'0,"-21"21"15,21-21-15,0 0 16,0 0-1,21-1 1,0 22-16,0-21 0,0 21 0,22 0 16,-22-21-16,21 21 0,1 0 15,-22 0-15,21 0 0,-21 0 0,0 21 16,1 0-16,-1 1 0,-21 20 16,0-21-16,0 21 0,0 1 0,-21-1 15,-22 0-15,22 1 0,-21-1 16,-1-21-16,1 22 0,0-1 15,-1-21-15,1 0 0,0 22 0,21-43 16,-1 21-16,1-21 0,42-21 47,1 21-47,-1-22 0,0 22 16,0-21-16,21 21 0,-20 0 15,20-21-15,0 21 0,-21 0 0,22 0 16,-22 0-16,21 0 0,-21 0 15,1 21-15,-1-21 0,0 21 0,0 1 16,-21-1-16,0 21 0,0-21 16,0 0-16,0 22 0,-21-22 15,0 0-15,0 21 0,-1-20 0,-20-1 16,21 0-16,-21 0 0,20-21 16,-20 21-16,21-21 0,-21 0 0,20 0 15,-20 0-15,21 0 16,-21 0-16,20 0 0,-20 0 0,21 0 15,0 0-15,-22 0 0,22-21 16,0 21-16,0 0 0,0-21 0,0 21 16,21-21-16,-22 21 15,44-21 17,-1-1-32,21 22 0</inkml:trace>
  <inkml:trace contextRef="#ctx0" brushRef="#br1" timeOffset="45200.4">1651 9038 0,'21'-21'31,"0"21"31</inkml:trace>
  <inkml:trace contextRef="#ctx0" brushRef="#br1" timeOffset="45794.06">3492 8530 0,'0'0'0,"0"-21"16,-21 21 0,0 0-16,0 0 15,-21 0-15,20 0 0,-20 0 0,21 21 16,-21 0-16,-1 1 0,22 20 15,-21 0-15,-1 1 0,22-1 0,-21 21 16,21-20-16,0 20 0,-1-20 16,1 20-16,21-21 0,0 1 15,0-1-15,0 0 0,0-20 0,0 20 16,21-21-16,1 0 0,-1 0 0,0 1 16,0-22-16,21 21 0,1-21 15,-22 0-15,21 0 0,22 0 16,-22 0-16,0 0 0,22 0 0,-22 0 15,22-21-15,-22-1 0,0 1 16,22 0-16,-22 0 0</inkml:trace>
  <inkml:trace contextRef="#ctx0" brushRef="#br1" timeOffset="46103.89">4466 8446 0,'0'0'0,"0"-22"0,0 1 0,0 0 16,-21 21 0,0 21-1,0 0-15,21 1 0,0-1 16,-22 0-16,22 21 0,-21 1 0,21-22 16,0 42-16,0-20 0,0-1 15,0 21-15,-21-20 0,21-1 16,0 22-16,-21-22 0,21 0 0,0 1 15,0-22-15,0 21 0,0-21 16,0 22-16,-21-22 0,21 0 0,0 0 16,0 0-16,21-21 31,0-21-31,-21 0 16,21 0-16,0 0 0</inkml:trace>
  <inkml:trace contextRef="#ctx0" brushRef="#br1" timeOffset="46419.71">4889 8297 0,'0'0'0,"0"-21"16,0 42 0,0 1-1,0-1-15,0 0 0,0 21 16,0 1-16,0-1 0,0 0 15,0 1-15,0 20 0,0 1 0,0-1 16,0-21-16,0 22 0,0-1 0,-21-20 16,21 20-16,-21-20 0,0-1 15,21 0-15,0 1 0,-21-1 0,21-21 16,0 21-16,-21-20 0,21-1 16,0 0-16,0 0 0,0 0 15,0-42 16,0 0-15,0-21-16,0 20 0,0 1 0</inkml:trace>
  <inkml:trace contextRef="#ctx0" brushRef="#br1" timeOffset="46755.52">4085 8742 0,'0'0'0,"-21"0"16,0 0-16,0 0 0,21-21 15,21 21 1,0-21-16,21 21 0,-21-22 16,22 22-16,20-21 0,1 0 15,-1 21-15,1-21 0,20 0 0,1 0 16,-21 21-16,20-22 0,-20 22 0,-1 0 15,1-21-15,-1 21 0,-20 0 16,-1 0-16,0 0 0,-21 0 0,1 0 16,-1 0-16,0 0 15,-21-21-15,-21 21 47,0 0-47,-1 0 0,1 0 16,0 0-16</inkml:trace>
  <inkml:trace contextRef="#ctx0" brushRef="#br1" timeOffset="47056.34">4170 8996 0,'0'0'0,"0"42"31,21-42-31,0 0 0,0 0 0,22-21 16,-1 0-16,0 21 0,22-21 15,-1 0-15,1-1 0,-1-20 0,1 21 16,20 0-16,-20 0 0,-1-1 16,1 1-16,-22 21 0,1-21 15,-1 0-15,0 21 0,1 0 0,-22-21 16,0 21-16,0 0 15,-42 0 17,0 0-32</inkml:trace>
  <inkml:trace contextRef="#ctx0" brushRef="#br1" timeOffset="48187.7">635 10287 0,'0'0'0,"0"-21"0,0 0 16,0 42 15,0 0-31,0 21 16,0 1-16,0-1 0,0 0 0,-21 22 15,0-22-15,-1 1 0,1 20 16,0-21-16,0 1 0,-21-1 16,20 0-16,1 1 0,0-22 15,0 0-15,0 0 0,0 0 16,21 1-16,0-44 31,0 1-31,0 0 0,0 0 16,0 0-16,21 0 0,0-1 15,0 1-15,0 0 0,0 0 0,1 0 16,20 21-16,-21-21 0,0 21 16,22-22-16,-22 22 0,21 0 0,-21 0 15,22-21-15,-22 21 0,21 0 16,-21 0-16,22-21 0,-22 21 15,21 0-15,-21-21 0,0 21 16,22-21-16,-22 21 0,0-21 0,0-1 16,0 1-16,-21 0 15,0 0-15,0 0 16,0 0-16,0-1 16,0 1-16,0 0 0,-21 21 15,0 0-15,0 0 16,0 0-1,0 21-15,21 22 16,-22-22-16,22 21 0,0-21 0,-21 22 16,0-1-16,21 0 0,0 1 15,0-1-15,-21 0 0,21-21 0,-21 22 16,21-1-16,-21-21 0,21 0 16,0 22-16,0-22 0,0 0 0,0 0 15,0 0 1,0-42 15,0 0-31,21 21 0,-21-21 16,21 0-16,0-22 0</inkml:trace>
  <inkml:trace contextRef="#ctx0" brushRef="#br1" timeOffset="48504.52">1609 10689 0,'0'0'0,"21"0"31,0 0-31,-21-21 16,0 0-1,0 0-15,0 0 0,0-1 16,-21 22 15,0 22-31,21-1 16,-22 0-16,22 0 16,0 0-1,22-21 1</inkml:trace>
  <inkml:trace contextRef="#ctx0" brushRef="#br1" timeOffset="49032.83">2984 10160 0,'0'0'0,"0"64"31,0-43-16,0 21-15,0 0 0,0 22 16,0-22-16,0 85 0,0-63 16,0-1-16,0-20 0,0 20 15,-21-21-15,0 1 0,0-1 0,21 0 16,0 1-16,-21 20 0,0-42 16,21 1-16,21-22 31,0-22-31,-21 1 15,0 0-15,21-21 0,0 21 16</inkml:trace>
  <inkml:trace contextRef="#ctx0" brushRef="#br1" timeOffset="49352.31">2921 10435 0,'0'-21'0,"0"42"0,-21-63 15,21 0-15,0 20 0,0 1 16,0 0-16,0 0 0,21 0 0,0 0 15,0 21-15,0-22 0,1 1 16,-1 21-16,21 0 0,-21 0 0,22 0 16,-1 0-16,0 0 0,1 0 15,-22 21-15,21 1 0,0-1 0,-20 0 16,-22 21-16,0 1 0,0-1 16,0-21-16,-43 21 0,22 1 15,-21-1-15,-1 0 0,1-20 0,21-1 16,-21 21-16,-1-21 0,1 0 15,21-21-15,-22 22 0,22-22 0,0 0 16,42 0 15,-21-22-31,43 1 0,-22 0 0,0 0 16,21 0-16,1-22 0,-1 22 16</inkml:trace>
  <inkml:trace contextRef="#ctx0" brushRef="#br1" timeOffset="49624.56">3895 10160 0,'0'21'32,"0"0"-32,0 1 0,0 20 0,0-21 15,0 21-15,0 1 0,0 20 16,0-20-16,0-1 0,-22 0 0,22 22 15,-21-22-15,0 0 16,21 1-16,0-22 0,0 21 0,-21-21 0,21 1 16,0-1-16,0 0 0,0 0 15,21-21 1,-21-21 0,21 0-16,0 0 0,1-1 0,-1 1 15,0-21-15,0 0 0</inkml:trace>
  <inkml:trace contextRef="#ctx0" brushRef="#br1" timeOffset="49871.47">4318 10160 0,'0'0'0,"21"0"0,0 21 32,-21 0-32,0 1 0,0-1 0,0 21 15,0-21-15,0 22 0,0-1 16,0 0-16,-21 22 0,21-22 0,-21 0 15,21 1-15,0-1 0,0 43 16,0-43-16,-21-21 0,21 0 16,0 22-16,0-22 0,0 0 15,-21-21 17,21-21-32,-22 0 15,1 0-15,0-1 0</inkml:trace>
  <inkml:trace contextRef="#ctx0" brushRef="#br1" timeOffset="50055.47">3810 10626 0,'0'0'0,"-21"0"0,42 0 31,0 0-15,0 0-16,22 0 0,-22 0 15,21 0-15,-21-21 0,22 21 0,-1-22 16,0 1-16,1 21 0,20-21 0,-21 0 15,1 21-15,20-21 0,-20 0 16,-1-1-16,0 1 0,43-21 16,-43 21-16</inkml:trace>
  <inkml:trace contextRef="#ctx0" brushRef="#br1" timeOffset="50311.53">5038 10160 0,'0'-21'16,"0"42"15,0 0-31,0 0 16,0 22-16,-22-22 0,22 0 0,0 21 15,-21 1-15,21-1 0,0 0 16,0 1-16,0-1 0,-21 0 16,21 1-16,-21-1 0,21-21 0,0 22 15,0-22-15,0 21 0,0-21 16,0 0-16,0 1 0,0-1 15,0 0-15,21-21 16,0-21-16,-21 0 16,0-1-16,21 1 0</inkml:trace>
  <inkml:trace contextRef="#ctx0" brushRef="#br1" timeOffset="50586.28">5016 10266 0,'0'0'16,"-21"-21"-16,21 0 0,-21-1 0,21 1 15,0 0-15,0 0 0,0 0 16,0 0-16,21-1 0,0 22 16,1-21-16,-1 21 0,21-21 0,-21 21 15,0 0-15,22 0 0,-22 0 16,21 0-16,1 0 0,-1 0 0,-21 0 16,21 21-16,-20 0 0,-1 1 0,-21 20 15,0-21-15,0 0 0,0 0 16,-21 1-16,-1 20 0,-41 0 15,42-21-15,-22 22 0,1-22 16,21 0-16,-21 0 0,20 0 16,-20 1-16,21-22 0,-21 21 0,20 0 15,1-21-15,0 0 0,-21 0 0,21 0 16</inkml:trace>
  <inkml:trace contextRef="#ctx0" brushRef="#br1" timeOffset="51195.98">847 12171 0,'0'0'0,"-22"0"31,22-21-15,22 21-16,-1 0 0,21-21 15,-21 21-15,0-22 0,22 22 16,-1 0-16,0 0 0,1-21 0,-1 21 15,0 0-15,1 0 0,-22 0 16,0 0-16,0 0 0,-63 0 16,21 0-1,-22 21-15</inkml:trace>
  <inkml:trace contextRef="#ctx0" brushRef="#br1" timeOffset="51688.17">825 12213 0,'0'21'0,"0"-42"0,-21 64 0,21-22 16,-21 21-16,21-21 0,0 22 0,-21-22 15,0 0-15,21 21 0,-21-21 16,21 1-16,-22-1 0,1 0 0,21 0 16,0 0-16,-21 0 15,21-42 16,0 0-15,21 0-16,0 0 16,1 0-16,-1 21 0,0-22 15,0 1-15,0 21 0,22 0 0,-22-21 16,21 21-16,0 0 0,-20 0 16,20 0-16,0 0 0,1 0 15,-1 0-15,0 21 0,-21 0 0,22-21 16,-43 22-16,0-1 0,0 0 15,0 21-15,0-21 0,-21 1 16,-22 20-16,22-21 0,-21 0 0,-1 22 16,1-22-16,0 0 0,21 0 15,-22 0-15,1 0 0,21 1 16,-22-22-16,22 0 0,0 0 0,0 21 16,0-21-16,0 0 0,-1 0 15,1 0 1,0 0-16,21-21 31,0-1-15,21 22-16,0-21 0,1 0 0</inkml:trace>
  <inkml:trace contextRef="#ctx0" brushRef="#br1" timeOffset="51883.96">1714 12615 0,'0'0'0,"22"0"0,-1 0 16,-21-21 46,21 21-46,0 0-16</inkml:trace>
  <inkml:trace contextRef="#ctx0" brushRef="#br1" timeOffset="52240.36">2498 12023 0,'0'0'0,"-22"0"15,1 0-15,21-21 0,0-1 16,43 22-16,-22-21 15,21 21-15,22 0 0,-22 0 0,21-21 16,1 21-16,-1 0 0,1-21 16,-1 21-16,1 0 0,21 0 0,-22-21 15,1 21-15,-1 0 0,1 0 16,20 0-16,-63 0 16,1 0-16,-22 21 15</inkml:trace>
  <inkml:trace contextRef="#ctx0" brushRef="#br1" timeOffset="52623.78">3048 12002 0,'-21'0'16,"21"21"0,0 0-16,0 0 0,0 0 15,0 0-15,0 22 0,0-22 16,0 21-16,0 1 0,0-1 15,0 0-15,-21 1 0,21-1 0,-22 0 16,22 1-16,0-1 0,0 21 16,-21-20-16,0-1 0,21 0 0,-21 1 15,21-1-15,-21 0 0,0 1 16,21-22-16,-43 42 0,43-41 16,-21-22-16,0 21 15,0-21-15,0 0 0,-1 0 0,1 0 16,-21 0-16,0-21 0,20-1 0,-20 1 15,0 0-15,-1 0 0,-20-21 16,42 20-16,0 1 0,-1 0 16,1 0-16,21 0 0,0 0 15,0-1-15,0 1 16,21 21-16,22 0 0,-22-21 16,21 21-16,1 0 0,20-21 0,-21 0 15,1 21-15,-1 0 0</inkml:trace>
  <inkml:trace contextRef="#ctx0" brushRef="#br1" timeOffset="53112.33">3683 12467 0,'0'0'0,"21"-21"0,-21 0 16,0 0-16,0 0 0,-21-1 15,0 22-15,0 0 16,-1 0-16,1 0 0,-21 0 0,21 0 15,-22 0-15,1 22 0,21-1 16,-21 0-16,-1 0 0,1 21 0,0-20 16,20-1-16,1 21 0,0 0 0,0 1 15,0-22-15,21 21 0,-21 22 16,21-22-16,0-21 0,0 0 16,0 1-16,21-22 0,21 0 15,-21 0-15,22 0 0,-22 0 16,21-22-16,0 22 15,43-63-15,-43 42 0,-20-22 16,20 22-16,0-21 0,-21 21 0,1-22 16,20 22-16,-42-21 0,21 21 15,-21 0-15,0-22 0,0 22 0,0 0 16,0 0-16,0 42 31,0 0-31,0 0 0,0 0 0,0 1 16,0-1-16,0 21 15,0-21-15,0 22 0,0-22 0,0 21 0,0-21 16,21 22-16,-21-22 0,21 0 16,1 0-16,-1 0 0,0-21 15,0 0-15,0 0 16,0 0-16,1 0 0,-1 0 0,0-21 16,0 0-16,0 0 0,0-22 0,1 22 15</inkml:trace>
  <inkml:trace contextRef="#ctx0" brushRef="#br1" timeOffset="53327.28">4064 12361 0,'0'-21'16,"42"21"-1,-42 21-15,0 1 16,0-1-16,21 0 0,-21 0 0,0 0 16,0 22-16,0-1 15,22 0-15,-22-21 0,0 22 16,0-22-16,0 21 0,0 1 15,0-1-15,0-21 0,21 0 16,0-21 0,0-21-16,0 0 15,-21 0-15,21 0 0</inkml:trace>
  <inkml:trace contextRef="#ctx0" brushRef="#br1" timeOffset="53548.28">4551 12319 0,'-43'42'32,"22"-20"-32,-21-1 15,21 0-15,0 0 0,-22 21 16,22-20-16,0-1 0,0 21 0,-22-21 16,22 0-16,0 1 0,21 20 0,0-21 15,-21-21-15,21 21 16,0 0-16,21-21 15,0 0-15,0 0 16,1-21-16,-1 0 0,21 21 0</inkml:trace>
  <inkml:trace contextRef="#ctx0" brushRef="#br1" timeOffset="53996.27">5016 12340 0,'0'0'0,"0"-21"0,-21 0 16,0 21-16,0 0 0,0 0 16,0 0-16,-1 0 0,22 21 15,-21 0-15,0 0 0,0 1 0,0-1 16,0 0-16,-1 0 0,-20 21 16,21-20-16,21 20 0,-21-21 0,0 0 15,21 22-15,-22-1 16,22-21-16,0 0 0,0 0 15,22-21-15,-1 0 16,21 0-16,-21 0 0,0 0 16,1-21-16,20 0 0,-21 0 0,0 0 15,0 0-15,22-1 0,-22 1 0,0-21 16,0 21-16,-21 0 0,21-43 16,-21 43-16,0 0 0,22 0 15,-22 42 16,0 0-31,0 0 0,0 21 16,0-20-16,0-1 0,0 0 16,0 21-16,21-21 0,-21 1 0,21-1 15,-21 0-15,21 21 0,0-21 0,0 1 16,1-22-16,-1 21 0,0 0 16,21-21-16,1 0 0,-1 0 0,0-21 15,1 0-15,-1 21 0</inkml:trace>
  <inkml:trace contextRef="#ctx0" brushRef="#br1" timeOffset="54667.93">5969 12129 0,'42'-43'15,"-21"22"1,1 0-16,-1 0 0,0 0 16,0-1-16,0-20 0,0 21 0,-21-21 15,22 20-15,-22 1 16,0 0-16,-22 21 16,1 0-16,0 0 0,0 0 0,-21 0 15,20 0-15,-20 0 16,-43 42-16,64-42 0,-21 22 15,21 20-15,0-21 0,-1 0 0,1 22 16,21-22-16,0 21 0,0-21 16,0 22-16,21-22 0,1 21 0,-1-21 15,42 43-15,-42-43 16,22 21-16,20 1 16,-42-22-16,22 0 0,-1 42 0,-21-41 15,0-1-15,-21 0 0,0 0 16,0 0-16,0 0 0,-21 1 15,0-1-15,0 0 0,0 0 0,-22-21 16,1 21-16,0-21 0,-1 0 0,1 0 16,0 0-16,-22 0 0,43-21 15,-21 21-15,-1-21 0,22 0 0,-21 0 16,21-1-16,0 1 0,-1 0 16,22 0-16,0-21 0,0 20 0,0 1 15,0 0-15,0 0 0,0 0 16,22 21-16,-22-21 0,21-1 0,0 22 15,0-21-15,21 21 0,-20 0 0,-1 0 16,0-21-16</inkml:trace>
  <inkml:trace contextRef="#ctx0" brushRef="#br1" timeOffset="55432.25">6625 12065 0,'0'0'0,"-148"0"31,127 21-31,21 0 0,-21 1 0,-1-1 16,1 0-16,21 0 0,-21 0 15,21 22-15,0-22 0,0 21 16,-21 22-16,21-43 15,0 21-15,0-21 0,0 0 0,0 1 16,0-1-16,0 21 0,21-21 16,0 0-16,0-21 0,1 0 15,-1 22-15,0-22 0,0 0 0,21 0 16,-20 0-16,20 0 0,0-22 0,-21 22 16,22-21-16,-1 0 0,0 0 15,-20 0-15,62-22 16,-63 1-16,22 21 0,-22-21 0,0 20 15,0-20-15,0 21 0,-21-21 16,0 20-16,0 1 0,0 0 0,0-21 16,-21 42-1,0 0-15,0 0 0,0 21 16,21 0-16,0 0 0,-21 0 0,21 1 16,0-1-16,0 0 0,0 0 15,0 21-15,21-20 0,0-1 0,-21 0 16,21 0-16,0 0 0,-21 0 0,0 1 15,21-1-15,-21 0 0,22 0 16,-22 0-16,21 0 0,-21 1 16,0-1-16,21-21 0,0 0 0,0 0 15,0 0 1,1 0-16,-1 0 0,0 0 16,0-21-16,0-1 0,0 22 0,22-42 15,-22 21-15,21-43 16,-21 43-16,1 0 0,-1-21 0,-21 21 15,0-1-15,21 1 0,0 0 16,-21 42 15,-21 0-31,0 1 0,21-1 0,-21 0 16,21 0-16,0 0 0,-22 0 16,22 1-16,0-1 0,0 0 15,0 0-15,0 0 16,22-21-1,-1 0-15,0 0 16,0 0-16,0-21 0,-21 0 16,21 21-16,-21-21 0</inkml:trace>
  <inkml:trace contextRef="#ctx0" brushRef="#br1" timeOffset="55796.24">7578 11938 0,'0'0'0,"-22"-21"0,1 21 0,-42 0 31,42 0-31,-1 21 0,1 21 16,21-20-16,-21-1 0,21 0 15,0 0-15,0 0 16,0 0-16,21-21 0,0 22 16,1-22-16,-1 0 0,21 0 0,-21 0 15,0 0-15,1-22 0,20 1 16,-21 21-16,0-21 0,0 0 0,-21 0 15,0 0-15,0-1 0,0 1 16,0-21-16,0 21 0,0 0 16,-42-1-16,21 22 0,0 0 15,0 0-15,-1 0 16,1 0-16,0 0 0,-21 43 16,21-22-16,-1 0 0,22 0 0,0 22 15,0-22-15,-21 42 16,21-20-16,0-22 0,0 42 15,21-42-15,1 1 0,-1-1 16,0 0-16,0 0 0,0 0 0</inkml:trace>
  <inkml:trace contextRef="#ctx0" brushRef="#br1" timeOffset="56176.28">8234 12213 0,'0'0'0,"0"-21"16,-21 21-16,-1 0 16,1 0-16,21 21 15,0 0-15,0 1 0,-21-1 16,21 0-16,-21 0 0,21 21 0,-21-20 16,21 20-16,-21 21 0,-1-20 15,1 20-15,21-20 0,-21 20 16,0 1-16,0-1 0,21 1 0,-21 20 15,-1-20-15,1 20 0,0-20 0,0 21 16,0-22-16,0 22 16,-22-1-16,22-20 0,0-1 0,21 1 15,-21-22-15,21 22 0,-21-22 0,21-21 16,0 22-16,0-22 0,0 0 0,0 0 16,0 0-16,21-21 15,0 0 1,-21-21-16,21 0 0,0 0 0,-21-22 15,21 1-15,1 0 0,-1-1 16,0-84-16,0 64 0,0-1 16</inkml:trace>
  <inkml:trace contextRef="#ctx0" brushRef="#br1" timeOffset="56480.32">8001 12594 0,'0'0'0,"0"-63"0,0 20 15,0 22-15,0-21 0,21-22 16,0 43-16,0 0 0,-21-21 15,22 21-15,-1-1 0,0 1 0,0 0 16,0 21-16,22-21 0,-22 21 0,21 0 16,0 0-16,1 0 0,20 21 15,-20 0-15,-22 0 0,21 1 16,-21 20-16,0-21 0,-21 43 16,0-43-16,0 0 0,-63 42 15,42-41-15,-22-1 0,-20 0 16,21 0-16,20-21 0,-20 0 15,0 21-15,21-21 16,-1 0-16,1 0 0,0 0 0,0 0 16,21-21-1,21 0 1,0 0-16,22 21 0,-22-21 0,21-1 16,-21 1-16,22-21 0</inkml:trace>
  <inkml:trace contextRef="#ctx0" brushRef="#br1" timeOffset="56769.31">8953 11748 0,'0'0'0,"22"-22"15,-22 1 1,-22 42 0,1 1-16,21 20 0,-21-21 15,0 21-15,0 1 0,21 20 0,0-20 16,-21 62-16,-1-62 0,22-1 15,0 0-15,0 1 0,0 20 16,0-42-16,0 22 0,0-1 0,0-21 16,0 22-16,0-22 0,0 0 15,22 0-15,-1 0 0,0-21 16,0 0-16,0 0 0,0 0 16,22 0-16,-22 0 0,0 0 0,0-21 15,0 21-15,1-21 0,-1 0 16,0 0-16,0-22 0,0 22 0,-21-21 15</inkml:trace>
  <inkml:trace contextRef="#ctx0" brushRef="#br1" timeOffset="56996.33">8615 12044 0,'0'0'0,"-21"0"0,42 0 16,21 0-16,-21 0 15,22 0-15,-22 0 16,21 0-16,22 0 0,-22 0 0,0 0 16,22 0-16,-22-21 0,22 0 15,-22 21-15,21-22 0,-20 22 0,-1 0 16,0-21-16,22 21 0,-43 0 16,0 0-16</inkml:trace>
  <inkml:trace contextRef="#ctx0" brushRef="#br1" timeOffset="57935.3">1884 14182 0,'0'0'0,"0"-21"0,-21-22 15,-1 43-15,1 0 0,0 0 16,-21 0-16,21 0 0,-22 0 16,22 0-16,-21 0 0,-1 21 0,1 1 15,-21 20-15,20 0 0,1 1 16,0 20-16,-22-21 0,22 22 0,-1-1 15,1 22-15,21-21 0,-21 41 16,20-41-16,22-22 16,0 1-16,0-1 0,22 0 0,-1 1 15,21-22-15,0 0 16,1 0-16,63 0 0,-43-21 16,-21 0-16,22 0 0,-1 0 15,-20-21-15,-1 0 0,0 0 0,1 0 16,-1-1-16,-21 1 0,0 0 15,1 0-15,-22-21 0,0 20 0,0 1 16,0-21-16,-43 21 0,22 0 16,0-22-16,-21 43 0,-1-21 0,1 21 15,0 0-15,-1 0 0,1 0 16,0 21-16,-1 0 0,1 1 16,0-1-16,20 0 0,-20 21 0,21-21 15,0 1-15,0 20 0,21-21 16,0 0-16,0 0 0,0 1 15,0-1-15,21 0 0,0-21 16,21 0-16,-21 0 0,22 0 0,20-21 16,-20 21-16,20-21 0</inkml:trace>
  <inkml:trace contextRef="#ctx0" brushRef="#br1" timeOffset="58140.5">2307 14690 0,'0'0'0,"0"21"32,-21-21-17,21 21 1,21-42 31</inkml:trace>
  <inkml:trace contextRef="#ctx0" brushRef="#br1" timeOffset="58548.18">3873 13864 0,'0'0'0,"-21"0"31,0 0-31,0 21 0,21 22 16,-21-22-16,21 21 0,0-21 16,-21 22-16,21-1 0,-22 22 0,22-22 15,0 0-15,0 22 0,-21-1 16,21-20-16,-42 62 0,42-62 16,-21-1-16,21 0 0,-21 1 15,21-22-15,0 21 0,0-21 16,0 1-16,21-44 15,0 1 1,-21-21-16,21 21 0</inkml:trace>
  <inkml:trace contextRef="#ctx0" brushRef="#br1" timeOffset="59079.95">3662 14139 0,'0'0'0,"0"-42"0,0 21 0,0 0 0,0-22 16,0 22-16,0 0 0,0 0 15,0-21-15,21 20 0,0 1 0,0 0 16,22-21-16,-1 21 0,0-1 16,1-20-16,-1 21 0,0 0 0,22 21 15,-22 0-15,22 0 0,-22 0 16,0 0-16,64 42 16,-64 0-16,-20 1 0,20-1 0,-42-21 15,0 22-15,0-1 0,-21 0 16,0 1-16,-1-1 0,-20-21 0,0 21 15,-1 1-15,1-22 0,0 0 16,-1 0-16,1 0 0,0 1 0,-1-1 16,22-21-16,0 0 0,-21 0 15,21 0-15,-1-21 0,1-1 16,21 1-16,0 0 0,0 0 16,0 0-16,0 0 15,21 21-15,1 0 0,-1 0 16,0 0-16,0 0 15,-21 21-15,21 0 0,0 0 0,-21 0 16,22 22-16,-22-22 0,21 21 16,0 0-16,-21 1 0,21-1 0,0-21 15,0 22-15,-21-1 0,22-21 0,-1 21 16,0-20-16,21-1 0,-21 0 16,22 0-16,-22-21 0,21 0 15,1 21-15,-1-21 0,0 0 16,1 0-16,-22 0 0,21-21 0,0 0 15,1 21-15,-22-21 0,0 0 0,0-1 16,0 1-16,-21 0 0,22 0 16,-22 0-16,0 0 0,0-1 0</inkml:trace>
  <inkml:trace contextRef="#ctx0" brushRef="#br1" timeOffset="59728.25">1185 15896 0,'0'0'0,"0"21"0,0 1 0,0-1 0,0 0 15,0 0-15,21 0 0,1 0 16,-22 1-16,21-22 0,0 21 0,0-21 16,43 0-1,-22 0-15,0 0 0,1 0 0,-1-21 16,0-1-16,1 22 0,20-42 15,-21 21-15,-20 0 16,-1 0-16,0 21 0,0-22 0,-21 1 16,0 42 15,-21 1-31,0 20 0,21-21 16,-21 21-16,-1 1 0,1 20 0,0-20 15,0-1-15,0 0 0,0 22 16,-1-22-16,1 0 0,0 1 15,21-1-15,-21-21 0,21 22 0,0-22 16,0 21-16,0-21 0,0 0 16,-21 1-16,0-22 31,-1 0-31,22-22 0,-21 1 16,0 0-16</inkml:trace>
  <inkml:trace contextRef="#ctx0" brushRef="#br1" timeOffset="59916.36">1037 16531 0,'85'0'31,"-64"0"-31,21 0 0,1 0 0,-1-21 16,21 21-16,-20-21 0,-1 0 15,22 21-15,-22-21 0,0 21 0,1-22 16,-1 22-16,-21 0 15,21-21-15,-20 0 0,-1 21 0,-21-21 16,21 21-16</inkml:trace>
  <inkml:trace contextRef="#ctx0" brushRef="#br1" timeOffset="60091.57">2138 16320 0,'0'0'0,"63"0"31,-42-22 16,-21 1-47</inkml:trace>
  <inkml:trace contextRef="#ctx0" brushRef="#br1" timeOffset="60480.54">3344 15663 0,'0'0'0,"0"-21"0,-21 21 16,21 21 0,0 1-16,0-1 0,0 21 15,0 0-15,0 1 0,0-1 0,0 22 16,0-1-16,0 1 15,0-1-15,0 1 0,0-1 0,0 1 16,-21-1-16,21-21 0,0 1 16,-21-1-16,0 0 0,21 1 0,0-1 15,0-21-15,-22 0 0,22 1 16,-21-22-16,21-22 16</inkml:trace>
  <inkml:trace contextRef="#ctx0" brushRef="#br1" timeOffset="60858.28">2942 16129 0,'0'0'0,"-21"-42"0,0 21 15,21-22-15,0 1 0,0 21 0,0-22 16,0 22-16,0 0 0,0-21 16,21 21-16,0-1 0,0 1 0,22 0 15,-1 21-15,0-21 0,1 0 16,20 21-16,1 0 0,-1 0 0,22 0 15,-22 0-15,22 21 0,0 0 16,-22 0-16,22 22 0,-43-1 0,22 21 16,-22-20-16,-21 20 0,0-20 15,-21 20-15,0 1 0,-21-22 0,0 0 16,-43 22-16,22-22 16,-43 0-16,22 1 0,-22-1 15,22-21-15,-1 22 0,-20-22 0,20 0 16,22 0-16,-1 0 0,-41-21 15,41 21-15,22-21 0,0 0 16,-21 0-16,21 0 0,-1 0 16,22-21-1,0 0-15,22 0 16,-1 21-16,0-21 0,0 0 16,0-1-16,22 22 0</inkml:trace>
  <inkml:trace contextRef="#ctx0" brushRef="#br1" timeOffset="61412.31">4487 16277 0,'43'-21'0,"-86"42"0,128-63 0,-43 21 16,-21 0-16,1-1 0,-1 1 15,-21 0-15,0 0 0,0 0 0,0 0 16,0-1-16,0 1 0,-21 0 15,21 0-15,-22 21 0,1-21 16,0 0-16,0 21 0,0 0 0,-22 0 16,22 0-16,-21 0 0,21 0 0,0 21 15,-22 0-15,1 0 0,21 0 16,-22 22-16,22-1 0,0-21 0,-21 21 16,21 1-16,-1-1 0,1 0 15,21 1-15,0-22 0,0 21 0,0 22 16,0-43-16,0 0 15,0 0-15,21-21 0,1 0 16,-1 0-16,0 0 0,0 0 16,0 0-16,22 0 0,-22-21 0,0 0 15,21 0-15,1 0 0,-1-1 0,-21-20 16,21 21-16,-20-21 16,20 20-16,-21-20 0,0 0 0,-21 21 15,0-22-15,0 22 0,0-21 16,0 21-16,0 42 31,0 0-31,0 21 0,0-21 16,0 22-16,0-22 0,-21 21 15,21-21-15,0 22 0,0-22 0,0 0 16,0 0-16,0 0 0,0 1 0,0-1 16,0 0-16,21-21 0,0 21 15,1-21-15,-1 0 16,0 0-16,0 0 15,0-21-15,0 21 0,-21-21 0,22 0 16,-1-1-16</inkml:trace>
  <inkml:trace contextRef="#ctx0" brushRef="#br1" timeOffset="61791.47">4953 16023 0,'0'0'0,"0"-63"16,21 63-1,-21-21-15,42-1 16,-20 1-16,-1 21 0,0 0 0,0 0 16,0 0-16,0 0 15,1 0-15,-1 21 0,0 1 0,0-1 16,0 21-16,0-21 0,1 22 16,-22-22-16,21 21 0,0-21 0,0 22 15,-21-22-15,0 21 0,0-21 16,0 0-16,0 22 0,0-22 0,0 0 15,0 0-15,0-42 32,0 0-17,0 0-15,0 0 16,0-22-16,0 22 0,0 0 16,0-21-16,21-1 0,-21 22 0,21-21 15,-21 21-15,22-1 0,-22 1 16,21 0-16,0 0 0,0 0 0,0 0 15,0-1-15,1 22 16,-1-21-16</inkml:trace>
  <inkml:trace contextRef="#ctx0" brushRef="#br1" timeOffset="62147.94">6202 15452 0,'0'0'0,"-21"0"32,21 21-17,-22 0-15,22 0 0,-21 22 16,0-22-16,21 21 0,-21-21 0,21 22 16,-21-1-16,21 0 0,-21 1 15,21-1-15,0 0 0,-22 1 0,22-1 16,0 0-16,-21 43 15,21-43-15,0-21 0,0 22 0,0-22 16,0 0-16,0 0 0,21 22 16,1-22-16,-1-21 0,0 0 15,0 0-15,0 0 16,0 0-16,1 0 0,-1 0 0,0-21 16,0 21-16,0-22 0,0 1 15,1-21-15,-1 21 0,0 0 0,21-43 16,-21 43-16,1 0 0,-22-22 15</inkml:trace>
  <inkml:trace contextRef="#ctx0" brushRef="#br1" timeOffset="62383.97">5990 15748 0,'21'0'31,"0"0"-31,1 0 0,-1 0 0,21 0 16,-21 0-16,0 0 0,22 0 16,-22 0-16,0 0 0,0 0 0,0 0 15,1 0-15,-1-21 0,0 21 16,0 0-16,0 0 0,0-21 0,1 21 16,-22-21-16,21 21 15,-21-22 1</inkml:trace>
  <inkml:trace contextRef="#ctx0" brushRef="#br1" timeOffset="65721">12615 5017 0,'0'-22'0,"-21"22"15,21-21 173,0 0-173,-21 21-15,21-21 0,-21 0 16,21 0-16,0-1 16,0 1-16,0 0 0,0 0 0,0 0 15,0 0-15,0-1 0,21 1 16,0 0-16,0 0 0,0 21 0,22-21 16,-22 0-16,21 21 0,-21 0 0,22 0 15,-22 0-15,0 0 0,21 0 16,-20 0-16,-22 21 0,0 0 15,0 21-15,-22 1 16,1-1-16,-21 21 0,21-20 0,-22 20 16,1 1-16,0-22 0,21 22 0,-22-22 15,1 21-15,21-20 0,-22-1 16,22 0-16,0 1 0,0-1 0,21-21 16,0 22-16,0-22 15,0 21-15,0-21 0,21 0 16,0 1-16,0-22 0,1 0 0,20 0 0,-21 0 15,21 0-15,1-22 16,-1 1-16,0 0 0,64-21 16,-63 21-16,-22-1 0,21 1 15,-21 0-15,0 0 0,1-21 0,-22-1 16,0 22-16,-22-21 0,1 21 16,0-1-16,-21 1 0,21 0 15,-22 0-15,1 0 0,0 21 0,-1 0 16,1 0-16,21 0 0,-22 0 15,22 0-15,0 21 0,0-21 0,0 21 16,0 0-16,21 0 0,-22 1 0,22-1 16,0 0-16,0 0 15,0 0-15,22 0 16,-1-21-16,0 0 0,0 0 0</inkml:trace>
  <inkml:trace contextRef="#ctx0" brushRef="#br1" timeOffset="66128.75">13441 5228 0,'0'21'31,"21"-21"1,0 0-32,0 0 0,0 0 15,1-21 1,-22 0-16,0 0 16,0 0-16,-22 21 15,1 0 1,0 0-16,0 0 0,0 0 15,0 21-15,21 0 16,-22-21-16,22 21 0,-21-21 0,21 21 16,-21-21-16,21 22 15,0-1 1,21-21 0,0 0-1,-21-21-15,22-1 16</inkml:trace>
  <inkml:trace contextRef="#ctx0" brushRef="#br1" timeOffset="67160.23">14795 4572 0,'0'0'0,"0"-21"15,0 42 32,-21 0-47,21 0 0,-21 22 0,21-1 16,-21 0-16,21 22 0,-21-22 15,21 22-15,0-1 0,-21 1 0,-1-22 16,22 22-16,-21-22 0,21 0 16,-21 1-16,0-1 0,21 0 0,0 1 15,-21-22-15,0 42 0,21-42 16,-22 1-16,22-1 15,0 0-15,-21-21 16,0 0 15,21-21-15,0 0-16,0-1 16,0 1-1,21 0 1,0 21-16,-21-21 15,0 0-15,22 21 16</inkml:trace>
  <inkml:trace contextRef="#ctx0" brushRef="#br1" timeOffset="68271.7">14605 4784 0,'0'0'16,"0"-43"0,0 22-16,0 0 0,0 0 15,21 0-15,0 0 0,0-1 16,-21 1-16,22 21 0,-1-21 16,0 0-16,0 21 0,0-21 0,0 0 15,1 21-15,20 0 0,0-22 16,1 22-16,-22 0 0,21 0 15,0 0-15,-20 22 0,20-1 0,-21 21 16,0 0-16,-21 1 0,0-1 16,0 22-16,0-22 0,-21 21 0,-21-20 15,-1 20-15,22-20 0,-21-1 16,0-21-16,-1 21 0,1-20 0,21-1 16,0 0-16,-1 0 0,-20-21 15,21 0-15,21 21 0,-21-21 0,0 0 16,-1 0-16,22-21 0,0 0 15,0 0-15,0 0 16,0-1-16,0 1 0,0 42 31,0 1-15,0-1-16,0 0 0,0 0 16,22 85-1,-1-85-15,-21 0 0,21 0 0,-21 1 16,21-1-16,-21 0 0,21 0 15,0 0-15,1-21 0,-1 21 0,0-21 16,0 0-16,0 0 0,22 0 16,-1 0-16,0 0 0,-21 0 0,22 0 15,-1-21-15,0 21 0,1-21 0,-1 0 16,0 0-16,1 0 0,-22-1 16,0 1-16,0-21 0,0 21 0,1-22 15,-1 22-15,-21 0 0,21-21 16,-21 21-16,0-1 0,0 1 15,0 42 17,0 1-32,-21-1 0,21 0 0,-21 21 15,21-21-15,-22 1 0,22 20 16,0-21-16,0 21 0,0-20 0,0-1 16,0 0-16,0 21 0,0-21 0,0 1 15,22-1-15,-1-21 16,0 0-16,0 0 0,0 0 15,0 0-15,22 0 0,-22 0 16,21-21-16,-21-1 0,22 22 0,-22-21 16,0-21-16,21 21 0,-20 0 15,-1-22-15,0 22 0,0-21 0,0-1 16,-21 22-16,0-21 0,21 21 0,-21 0 16,0-1-16,0 1 0,0 42 31,-21 1-31,21-1 0,-21 0 15,0 0-15,21 21 0,-21-20 0,21 83 16,0-83-16,0-1 16,0 21-16,0-21 0,0 0 15,0 22-15,0-22 0,21-21 16,-21 21-16,21-21 16,0 0-16,0 0 0,22 0 0,-22 0 15,0-21-15,0 21 0,22-21 0,-22 0 16,21-1-16,-21-20 0,22 21 15,-22-21-15</inkml:trace>
  <inkml:trace contextRef="#ctx0" brushRef="#br1" timeOffset="69456.78">16637 4678 0,'0'0'0,"0"-21"0,0 0 15,-21 21 1,0 0-16,-1 21 0,1 0 15,0 21-15,0-21 0,0 22 16,21 20-16,-21-20 0,-1 20 0,1-21 16,21 22-16,-21-1 0,0-20 0,21 20 15,-21-20-15,21-1 0,0 0 16,-21-21-16,21 22 0,0-1 0,0-21 16,0 0-16,0 22 0,0-22 15,0 0-15,0 0 0,21-21 0,-21 21 16,21-21-16,0 0 0,21 0 15,-20 0-15,-1 0 0,21 0 16,0 0-16,-20-21 0,41 0 16,-21 0-16,-20 0 0,-1 0 15,0-1-15,0 1 0,-21-21 0,0 21 16,0 0-16,0-1 0,0 1 16,0 0-16,0 0 0,0 0 0,0 0 15,-21 21-15,0 0 16,0 0-16,21 21 31,21-21-15,0 0-16,0 0 0,0 0 0,0 0 15,1 0-15,-1 0 0,0 0 0,0 0 16,0 0-16,0 0 16,1-21-16,20-1 0,-21 22 0,0-21 15,0 0-15,1 21 0,-1-21 16,0 21-16,0-21 0,-21 0 15,21 21 1,-21 21 15,-21 0-31,21 0 16,-21 0-16,21 0 0,-21 1 0,21-1 16,-21 0-16,21 0 0,0 0 15,0 0-15,0 1 0,0-1 0,0 0 16,21 0-1,0-21-15,21 0 16,1 0-16,-1 0 0,0 0 0,1 0 16,-1 0-16,0-21 0,22 21 15,-22-21-15,-21 0 0,22-1 0,-22 22 16,63-84-16,-62 63 16,-1-1-16,0 1 0,-21 0 15,21 0-15,-21 0 0,0 0 0,0-1 16,0 1-1,0 42 17,0 1-32,-21-1 0,21 0 15,-21 0-15,0 21 0,21-20 16,-22 20-16,1 0 0,21 1 16,-21-1-16,0 0 0,0 1 0,21 20 15,0-21-15,0 22 0,0-1 16,-21-20-16,21 20 0,0 1 0,0-22 15,0 22-15,0-22 0,0 21 0,0 1 16,0-22-16,21 22 0,-21-1 16,0 1-16,0-1 0,0 1 0,0-1 15,0-20-15,0-1 0,0 21 0,0-20 16,0-1-16,0-21 16,-21 22-16,-1-22 0,1 0 0,0 21 15,0-21-15,0 1 0,0-22 16,-1 0-16,1 0 15,0 0-15,21-22 0,-21 1 16,21 0-16,0 0 0,0-21 0,0-1 16,0 1-16,0 0 0,0-85 15,0 63-15,0-21 0,0 22 16,0-1-16,0-20 0,0 20 0,0 1 16,21-1-16,0 1 0,0-22 15,1 22-15,-1-1 0,21 1 0,-21-1 16,22 22-16,-1-22 0,0 22 15,22 0-15,-22-1 0,0 1 16,1 21-16,-1 0 0,0-1 0,1 1 16,-1 0-16,0 21 0,1 0 0,-1-21 15,-21 21-15,0 0 0,1 0 16</inkml:trace>
  <inkml:trace contextRef="#ctx0" brushRef="#br1" timeOffset="70723.58">12509 7027 0,'0'0'0,"0"-21"0,22 21 16,-1-21-16,0 0 16,-21 0-16,21 0 0,0-1 15,-21 1-15,0 0 16,0 0-16,0 0 0,0 0 15,0-1-15,0 1 0,-21 0 0,21 0 16,-21 0-16,0 0 0,21-1 0,-21 22 16,-1 0-16,1 0 0,0 0 15,0 0-15,0 0 0,0 0 0,-1 0 16,-41 43-16,42-22 16,-22 0-16,22 0 0,-21 0 15,21 1-15,0 20 0,-22-21 0,22 0 16,0 0-16,0 1 0,21-1 15,0 0-15,0 0 0,0 0 16,21-21 0,0 0-16,0 0 0,22 0 15,-1 0-15,-21 0 0,21 0 0,1-21 16,-1 0-16,0 21 0,1-21 0,-22 0 16,21-1-16,-21 1 0,22 0 15,-22 21-15,0-21 0,-21 0 0,21 0 16,0-1-16,-21 1 31,0 42-15,-21 1-1,21-1-15,0 0 16,-21 0-16,21 0 0,0 22 0,0-22 16,0 0-16,-21 21 0,21-21 0,-21 22 15,21-1-15,-21-21 0,21 22 16,0-1-16,-22 43 15,22-43-15,-21-21 0,21 21 0,-21 1 16,21-22-16,0 0 0,0 21 0,0-20 16,0-1-16,-21 0 0,0 0 15,21 0-15,0 0 16,-21-21-16,-1 0 0,1 0 16,0 0-16,0 0 0,0 0 15,0 0-15,-1 0 0,1-21 16,0 0-16,0 0 0,0 0 15,0 0-15,-1-1 0,22 1 16,-21 0-16,0 0 16,0 21-16,21-21 15,0 0 1,21-1-16,0 22 16,0-21-16</inkml:trace>
  <inkml:trace contextRef="#ctx0" brushRef="#br1" timeOffset="71068.31">13166 7239 0,'0'0'0,"0"-21"16,0 0 0,0 0-16,0-1 15,-22 22 17,1 0-17,0 22-15,21-1 16,-21 0-16,21 0 15,0 0 1,21-21 0,0 0-1</inkml:trace>
  <inkml:trace contextRef="#ctx0" brushRef="#br1" timeOffset="71548.32">13758 6795 0,'21'0'31,"1"0"-15,20 0-16,0 0 0,22-22 0,-1 22 15,1 0-15,20 0 0,1-21 0,0 21 16,-22 0-16,22 0 0,-22-21 16,22 21-16,-43 0 0,22 0 0,-22 0 15,-21 0-15,22 0 0,-64 0 31,-22 0-15,22 0-16,0 0 0,0 0 0</inkml:trace>
  <inkml:trace contextRef="#ctx0" brushRef="#br1" timeOffset="71800.33">14563 6731 0,'0'21'16,"0"0"-16,-22 1 15,22-1-15,0 21 0,0-21 16,0 0-16,0 22 0,0-22 16,0 21-16,-21 1 0,21-1 0,0-21 15,0 21-15,-21 1 0,21-1 16,-42 43-16,42-43 16,0-21-16,0 22 0,-21-22 0,21 0 15,0 0-15,-22 0 0,22 0 16,0 1-16,0-44 31,0 1-31,22 0 16</inkml:trace>
  <inkml:trace contextRef="#ctx0" brushRef="#br1" timeOffset="72168.32">15600 6879 0,'0'0'0,"0"-21"0,0 0 0,0 0 0,0 0 15,0-1-15,-21 22 16,-1 0-16,1 0 16,0 0-16,-21 0 0,21 22 15,-1-1-15,-20 0 0,0 21 16,21-21-16,-22 22 0,1-1 15,21 0-15,-22 1 0,22-1 0,0 0 16,0 1-16,0-1 0,21 0 16,0 1-16,0-1 0,0-21 0,0 0 15,21 1-15,0-1 0,0 0 0,0 0 16,22-21-16,-22 0 0,21 0 16,1 0-16,-1 0 0,0 0 0,43 0 15,-64 0-15,21 0 0,-20 0 16,-1-21-16,21 21 0,-21-21 15,0 0-15,1-1 0,-1 1 0,0 0 16,0-21-16</inkml:trace>
  <inkml:trace contextRef="#ctx0" brushRef="#br1" timeOffset="72599.42">16489 6795 0,'0'-22'0,"0"44"0,0-65 15,0 22 1,0 42 0,0 0-1,-21 1-15,-1-1 16,1 21-16,21-21 0,-21 22 0,0-22 15,0 21-15,0 0 0,-1-20 16,-20 62-16,21-41 0,0-1 16,0 43-16,-1-64 15,22 21-15,-21-21 0,21 0 0,0 1 16,0-1-16,0 0 0,0 0 0,0 0 16,21-21-16,1 0 15,-1 0-15,0 0 0,21 0 0,-21 0 16,22 0-16,-22 0 0,21 0 15,-21 0-15,22 0 0,-1-21 16,-21 21-16,22-21 0,-22 21 0,0-21 16,0 21-16,21-21 0,-42-1 0,22 22 15,-1-21-15,-21 0 16,0 0-16</inkml:trace>
  <inkml:trace contextRef="#ctx0" brushRef="#br1" timeOffset="72787.95">16722 7408 0,'0'0'0,"-22"0"16,1 0 46</inkml:trace>
  <inkml:trace contextRef="#ctx0" brushRef="#br1" timeOffset="74583.45">12382 8700 0,'0'0'0,"0"-22"16,0 1-16,0 0 15,0 0 1,0 42 0,0 21-1,0-20-15,0 20 0,0 21 16,0-20-16,0 20 0,0-20 0,0 20 16,-21-21-16,21 1 0,-21-1 15,21 0-15,0-20 0,0 20 0,0-21 16,-21 0-16,21 0 15,0 1-15,21-22 32,0 0-32,-21-22 0,21 1 15,1 0-15,-1 0 0,0 0 16,0 0-16</inkml:trace>
  <inkml:trace contextRef="#ctx0" brushRef="#br1" timeOffset="74964.25">12869 8678 0,'0'85'16,"-21"-64"-16,0 22 15,0-1-15,0 0 0,-1-21 16,-20 64-16,21-43 16,0 1-16,21-1 0,0-21 0,0 0 15,0 22-15,0-22 0,0 0 16,0 0-16,21 0 0,21-21 15,-21 0-15,22 0 0,-1 0 16,0 0-16,64-21 16,-63 0-16,20 0 0,-21 0 0,1 0 0,-22-1 15,21 1-15,-21-21 0,1 0 16,-1 20-16,-21-20 0,0 0 0,0-1 16,0 1-16,-21 0 0,-43-22 15,43 22-15,-21 21 0,-1 21 16,1 0-16,0 0 0,-1 0 15,-41 0-15,62 21 0,-20 0 16,0 0-16,21 0 0,-1 1 16,22 41-16,0-21 0,0-20 15,22-1-15,-1 0 0,0 0 16,21 0-16,1-21 0</inkml:trace>
  <inkml:trace contextRef="#ctx0" brushRef="#br1" timeOffset="75123.28">13737 9038 0,'0'0'0,"21"0"47,0 0-16,1-21-31</inkml:trace>
  <inkml:trace contextRef="#ctx0" brushRef="#br1" timeOffset="75791.63">15557 8700 0,'0'0'0,"0"-22"0,0 1 0,0 0 0,0 0 16,0 0-16,0 0 0,0-1 16,-21 22-16,0-21 0,0 0 0,0 21 15,0 0-15,-1-21 0,-20 21 16,21 0-16,-21 0 0,-1 0 0,1 21 16,0 0-16,-1 0 0,1 1 15,21 20-15,-22 0 0,1 1 0,21 20 16,-21 1-16,20-1 0,1 1 0,0-22 15,21 21-15,0-20 16,0-1-16,0 0 0,0 1 0,42 20 16,1-42-16,-22 1 0,21-1 15,1-21-15,20 0 0,-21 0 16,22 0-16,-22 0 0,22 0 0,-1-21 16,-20-1-16,20 1 0,1 0 0,-22-21 15,0-1-15,1 1 0,-1 0 16,0-1-16,-21 1 0,1-21 0,-1 20 15,-21-20-15,0 20 0,0 1 16,-21 0-16,-1-1 0,-20 1 0,0 0 16,-1 21-16,1-1 0,-21 1 15,-1 21-15,1 0 0,-1 0 16,1 0-16,20 0 0,-20 21 0,20 1 16,-41 83-16,63-62 15,21-1-15,0 0 0,0 1 16,0-1-16,42 43 0,-21-64 15,21 21-15,-20-21 0,20 1 16,0-22-16,1 0 0</inkml:trace>
  <inkml:trace contextRef="#ctx0" brushRef="#br1" timeOffset="76336.32">16256 8340 0,'0'0'0,"0"-21"0,0-1 0,0 1 16,-21 21 0,0 21-16,21 1 0,0-1 15,0 21-15,-22-21 0,22 22 0,-21-1 16,21 21-16,-21-20 0,21 20 16,-21-20-16,21 20 0,0 1 0,0-1 15,-21-21-15,21 22 0,-21-22 0,21 1 16,0-1-16,0-21 15,0 21-15,0-20 0,0-1 0,0 0 16,0-42 15,0 0-31,0-1 0,0 1 0,0 0 16,0 0-16,0-21 0,0 20 0,0-20 16,0 21-16,0-21 0,21 20 15,0 1-15,-21 0 0,21 0 0,43 0 16,-43 21-16,21-21 15,0 21-15,-20 0 0,20 0 0,0 0 16,1 21-16,-1 0 0,-21-21 0,21 21 16,-20 21-16,-1-20 0,0-1 15,-21 21-15,0 0 0,0-20 16,-21 20-16,-22-21 16,1 0-16,0 0 0,-1 1 15,-20-1-15,21-21 0,-22 21 0,22 0 16,-22-21-16,22 0 0,21 21 15,-22-21-15,22 0 0,0 0 0,42 0 47,0-21-47,1 21 0,20-21 0,-21 21 16,21-21-16</inkml:trace>
  <inkml:trace contextRef="#ctx0" brushRef="#br1" timeOffset="76807.4">16891 9081 0,'0'-22'15,"63"-62"1,-41 41-16,-22 22 16,21-21-16,0 21 0,0-22 15,-21 22-15,21 0 0,-21 0 0,21 0 16,-21 0-16,0-1 15,0 44 1,0-1 0,0 0-16,0 21 0,-21-21 0,0 22 15,21-1-15,-21 0 0,21 1 16,0 20-16,-21-20 0,0 20 0,21-21 16,-22 22-16,22-22 0,0 22 0,0-1 15,-21-20-15,21 41 0,0-20 16,0-1-16,0 1 0,0-1 0,0 64 15,0-84-15,0 20 0,0-21 16,0 1-16,0-1 0,0 0 16,0 1-16,-21-1 0,21 0 15,0-20-15,0-1 0,-21 0 0,0-21 16,-22 0-16,22 0 16,0 0-16,0-21 15,0 0-15,0-22 0,-1 22 0,1 0 16,0 0-16,0-22 0,0 22 0,0-21 15,21 21-15,0-22 16,-22 1-16,22 0 0,0-1 0,0 1 16,0 0-16,0-1 0,0-20 0</inkml:trace>
  <inkml:trace contextRef="#ctx0" brushRef="#br1" timeOffset="77020.19">17230 8551 0,'-22'0'31,"22"22"0,0-1-15,22 0-16,-1-21 15</inkml:trace>
  <inkml:trace contextRef="#ctx0" brushRef="#br1" timeOffset="77360.27">17505 8911 0,'0'0'15,"21"0"-15,-21 21 0,21-21 16,0 0-16,0-21 15,1 0-15,-22 0 0,21 0 0,0 0 16,0-1-16,0 1 0,0 0 16,1 0-16,-1 0 0,-21 0 0,0-1 15,0 1-15,-21 21 32,-1 21-32,1-21 0,0 22 15,-21 20-15,21-21 16,-1 21-16,1 1 0,0-22 0,0 21 15,0 1-15,21-22 0,0 21 16,0-21-16,0 0 0,0 1 0,0-1 16,0 0-16,21 0 0,21-21 15,-21 0-15,1 0 0,20 0 0,-21 0 16,21 0-16,-20 0 16,20-21-16,0 0 0,-21 21 0,22-21 0</inkml:trace>
  <inkml:trace contextRef="#ctx0" brushRef="#br1" timeOffset="77880.47">18267 8700 0,'0'0'0,"0"-22"0,-21 22 31,-1 0-31,1 0 0,0 22 16,0-1-16,0 21 0,21-21 15,-21 22-15,-1-22 0,22 21 0,-21 0 16,21-20-16,0 20 0,0-21 15,0 21-15,0-20 0,0-1 16,0 0-16,0 0 0,21 21 16,1-42-16,-1 0 0,0 0 15,0 0-15,0 0 0,22 0 0,-22 0 16,21 0-16,22-21 0,-22 21 0,0-21 16,1-21-16,-1 21 0,43-43 15,-43 22-15,-21-22 0,21 22 16,-20-22-16,-1 22 0,0-21 0,0 20 15,0 1-15,0-22 0,-21 22 16,0 0-16,0 21 0,0-22 0,22 22 16,-22 0-16,-22 42 31,22 0-31,0 0 16,-21 22-16,0-1 0,0 0 15,21 1-15,0-1 0,-21 0 0,0 22 16,21-22-16,-22 1 0,22-1 0,0 0 15,0 1-15,0-1 0,0 0 16,0-21-16,0 1 0,0 20 0,0-21 16,0 0-16,22 0 0,-1-21 15,0 0-15,0 0 16,0 0-16,0 0 0,1-21 16,-1 21-16,0-21 0,0 0 15,0-21-15,0 20 0,-21 1 0,22 0 16</inkml:trace>
  <inkml:trace contextRef="#ctx0" brushRef="#br1" timeOffset="78128.86">18711 8742 0,'0'0'0,"0"21"16,21-21-1,1 0-15,-1 0 0,0 0 16,0 0-16,0 0 0,0 0 0,1 0 16,-1 0-16,0-21 0,0 21 15,0 0-15,0 0 0,1 0 0,-1-21 16,0 21-16,0 0 31,-21-21-15</inkml:trace>
  <inkml:trace contextRef="#ctx0" brushRef="#br1" timeOffset="78656.2">19452 8700 0,'0'0'0,"0"-22"0,-21 22 16,0 0-1,21 22-15,-21-1 0,-1 0 16,1 0-16,0 0 0,21 22 16,-21-1-16,0-21 0,0 21 0,21 1 15,0-22-15,0 21 0,-22-21 16,22 1-16,0-1 0,0 21 16,0-21-16,22-21 31,-1 0-31,0 0 0,-21-21 15,21 0-15,0 0 0,0 0 0</inkml:trace>
  <inkml:trace contextRef="#ctx0" brushRef="#br1" timeOffset="78968.62">19473 8424 0,'0'0'0,"-84"64"31,84-43-31,0 0 16,21 0 0,0-21-16,0 0 15,0 0-15,43 0 16,-43 0-16,0 0 0,-21-21 16,0 0-16,0 0 15,-21 0 1,0 21-16,0 0 0,-1 0 0,1 0 15,-21 0-15,21 0 0,0 0 0,-1 0 16,1 0-16,21 21 0,0 0 16,-21 0-16,21 0 0,0 1 0,0-1 15,0 0-15,0 0 0,21 0 0,0 0 16,1 1-16,-1-1 0</inkml:trace>
  <inkml:trace contextRef="#ctx0" brushRef="#br1" timeOffset="79239.45">19770 8678 0,'-22'22'16,"22"-1"-16,0 21 15,0-21-15,0 22 0,0-22 0,0 21 16,0-21-16,0 22 0,0-22 15,0 21-15,0-21 0,0 22 0,0-1 16,0-21-16,22 0 0,-22 0 16,0 1-16,21-22 15,0 0 1,0 0-16,0 0 16,0-22-16,1 1 0,-1 0 15,0 0-15</inkml:trace>
  <inkml:trace contextRef="#ctx0" brushRef="#br1" timeOffset="79459.73">20129 8678 0,'0'0'0,"0"-21"0,-21 42 31,0-21-31,21 43 0,-21-22 0,0 0 16,0 21-16,-1-20 0,1 20 15,0 0-15,0 1 0,0-22 16,0 21-16,-1-21 0,1 22 0,21-1 15,-21-21-15,21 0 16,0 0-16,21-21 16,0 0-1,1 0-15,-1-21 0,21 21 0,-21-21 16</inkml:trace>
  <inkml:trace contextRef="#ctx0" brushRef="#br1" timeOffset="79865.32">20362 8911 0,'0'0'0,"0"43"31,21-43-15,1 0-1,-1 0-15,0 0 0,21-22 0,-21 1 16,1 21-16,20-21 0,-21 0 15,0 0-15,22 0 0,-22-1 0,0 1 16,0 0-16,-21 0 0,0 0 16,0 0-16,0-1 0,0 1 15,-21 21-15,0 0 0,-22 0 16,22 0-16,-21 0 16,21 21-16,-22 1 0,1-1 0,21 0 15,0 21-15,0 1 0,-22-22 0,43 21 16,-21 0-16,21 1 0,-21-22 15,21 21-15,0 1 16,0-22-16,0 0 0,0 0 0,0 0 16,21-21-16,0 21 0,0-21 15,1 0-15,20 0 0,-21 0 0,0 0 16,22 0-16,-22 0 0,42-21 16,-20 0-16,-1 0 0,0 0 15</inkml:trace>
  <inkml:trace contextRef="#ctx0" brushRef="#br1" timeOffset="80305.48">21653 8594 0,'0'0'15,"0"-21"-15,-21 21 16,21-22-16,-21 22 16,0 0-16,0 0 15,0 0-15,-1 0 0,1 0 16,21 22-16,-21-22 0,0 21 16,0 0-16,0-21 0,-1 21 0,1 21 15,0-20-15,0-1 0,0 21 0,0-21 16,21 22-16,0-1 0,-22-21 15,22 21-15,0-20 0,0-1 0,0 0 16,0 21-16,0-21 0,0 1 0,22-1 16,-22 0-16,21-21 15,21 21-15,-21-21 0,22 0 16,-1 0-16,0 0 16,-21 0-16,1 0 0,-1 0 15,0 0-15,21 0 0,-21-21 0,-21 0 16,22 21-16,-1 0 0,-21-21 15,0-1-15,0 1 16</inkml:trace>
  <inkml:trace contextRef="#ctx0" brushRef="#br1" timeOffset="80460.14">21632 9123 0,'0'0'16,"-42"21"-1,21-21 1,0 0 15</inkml:trace>
  <inkml:trace contextRef="#ctx0" brushRef="#br1" timeOffset="81388.25">12869 10605 0,'0'-43'31,"0"22"-31,0 0 0,0 42 47,0 0-47,0 22 15,0-1-15,0 0 0,0 1 16,0-1-16,-21 0 0,0 1 0,0-1 16,21 0-16,-21 1 0,-1 20 15,1-21-15,21 1 0,-21-22 16,21 21-16,0-21 0,0 1 0,0-1 16,0 0-16,0-42 31,0 0-31,0-1 0</inkml:trace>
  <inkml:trace contextRef="#ctx0" brushRef="#br1" timeOffset="81644.32">13314 10605 0,'0'0'16,"0"21"-1,0 0 1,0 0-16,0 21 0,-21-20 0,21 20 15,0 0-15,0 1 0,-22-1 16,1 0-16,21 1 0,-21-1 16,21 0-16,0-21 0,-42 64 15,42-43-15,-21-20 0,21-1 0,0 21 16,0-21-16,0 0 0,0-42 47,0 0-47,21 0 0,-21 0 0,21 0 15</inkml:trace>
  <inkml:trace contextRef="#ctx0" brushRef="#br1" timeOffset="81823.39">13631 10986 0,'0'0'0,"21"0"0,1 0 31,-1 0 0,0 0-15,0 0-1,0 0-15,0 0 0</inkml:trace>
  <inkml:trace contextRef="#ctx0" brushRef="#br1" timeOffset="82155.73">15092 10562 0,'0'0'0,"0"-21"0,-21 0 0,-1 21 15,1 0-15,0 0 0,0 0 16,0 21-16,0 0 0,21 22 15,0-1-15,-22 0 0,1 1 16,21-1-16,0 0 0,0 22 16,-21-22-16,21 0 0,-21 1 0,21 20 15,-21-20-15,21-1 0,0 0 16,0 1-16,0-22 0,0 21 0,0-21 16,0 0-16,0 1 0,0-1 15,0-42 16,0-1-31,0 1 0,0 0 0</inkml:trace>
  <inkml:trace contextRef="#ctx0" brushRef="#br1" timeOffset="82460.07">14711 10774 0,'0'0'0,"0"-42"16,0 20-16,0-20 0,0 0 0,0-1 15,0 1-15,0 21 0,0-21 16,21 20-16,0-20 0,0 21 0,22-21 15,-22 20-15,21 1 0,0 21 16,1-21-16,20 21 0,-20 0 16,20 0-16,-21 0 0,1 21 0,-1 0 15,0 1-15,-20 20 0,-1 0 16,-21 1-16,0 20 0,-21-21 0,-22 1 0,22-1 16,-21 0-16,-22 1 0,22-1 15,0 0-15,-22-20 0,-21 41 16,43-42-16,21 0 0,0-21 15,0 22-15,-1-22 0,1 0 16,42 0 0,1 0-16,-1 0 15,0 0-15,21 0 0,-21 0 16,22-22-16</inkml:trace>
  <inkml:trace contextRef="#ctx0" brushRef="#br1" timeOffset="82865.23">15473 11028 0,'0'21'0,"21"-21"31,0 0-31,0 0 0,0 0 16,1-21-16,-1 0 0,0 21 15,0-21-15,21-1 0,-20 22 0,-1-21 16,0 0-16,0 0 0,-21 0 0,21 0 15,-21-1-15,21 22 0,-21-21 16,-21 21 0,0 0-1,0 0-15,-21 21 0,20 1 0,1-1 16,0 0-16,0 0 0,0 0 16,0 0-16,-1 1 0,1-1 0,21 21 15,0-21-15,0 0 0,0 1 16,0-1-16,0 0 0,0 0 0,0 0 15,21 0-15,1-21 0,-22 22 16,21-22-16,0 21 0,0-21 0,0 0 16,0 0-16,1 0 0,-1 0 0,0 0 15,0 0-15,0-21 0,22-1 16,-1 22-16,-21-21 0,21 0 16,1 0-16,-22 0 0,21 0 0,1 21 15</inkml:trace>
  <inkml:trace contextRef="#ctx0" brushRef="#br1" timeOffset="83248.61">16214 10922 0,'0'0'16,"0"-21"-16,0 0 15,21 21 1,0 0-16,0-21 0,0 21 0,0 0 16,22 0-16,-22 0 15,0 0-15,0 0 0,22 0 0,-22 21 16,0-21-16,21 21 0,-21 0 15,1 0-15,-1 0 0,21 1 0,-21-1 16,0 0-16,1 0 0,-22 0 0,0 22 16,0-22-16,0 0 15,0 0-15,0 21 0,0-20 0,-22-1 16,1 0-16,0-21 0,0 0 16,0 21-16,0-21 0,-1 0 15,1-21 1,21 0-16,0 0 15,0-1-15,21 1 0,1-21 16,-22 21-16,21 0 0,0-1 0,0 1 16,0 0-16,0 0 0,1 0 0,-1 0 15,0-1-15,0 22 0,21-21 16,-20 0-16,-1 21 0,0-21 0,0 0 16,0 0-16,22 21 0,-22-22 15,0 1-15,0 0 0</inkml:trace>
  <inkml:trace contextRef="#ctx0" brushRef="#br1" timeOffset="83584.43">17632 10372 0,'0'-21'0,"0"42"0,0-64 15,-21 65 16,-1-1-31,1 0 16,0 21-16,21-21 0,-21 22 16,0-1-16,0 0 0,-1 1 0,1-1 15,0 0-15,0 1 0,0-1 16,0 0-16,-1 1 0,22-1 0,0-21 16,-21 22-16,21-22 0,0 21 0,0 0 15,0-20-15,0-1 0,21 0 16,1 21-16,20-21 0,-21-21 0,21 22 15,-20-1-15,62-21 0,-63 0 16,22 0-16,-22 0 16,21 0-16,-21 0 0,22-21 0,-22 21 15,0-22-15,0 1 0,0 0 0,-21 0 16,0 0-16</inkml:trace>
  <inkml:trace contextRef="#ctx0" brushRef="#br1" timeOffset="83780.98">17865 11070 0,'0'21'16,"0"1"62,0-1-63</inkml:trace>
  <inkml:trace contextRef="#ctx0" brushRef="#br1" timeOffset="84523.34">12531 12573 0,'0'0'0,"0"21"31,0 22-31,0-22 15,0 21-15,0 0 0,0 22 16,0-22-16,0 22 0,0-22 0,0 0 16,0 22-16,-22-22 0,1 1 15,21-1-15,-21-21 0,21 21 0,-21-20 16,21-1-16,-21 0 0,21 0 0,-21 0 16,42-21-1,0 0 1,0-21-16,21 0 0,-20 0 0,-1 0 15,0-1-15</inkml:trace>
  <inkml:trace contextRef="#ctx0" brushRef="#br1" timeOffset="84983.52">13060 12700 0,'0'0'15,"0"-21"-15,0 0 0,0 0 0,0-1 16,21 22-16,-21-21 15,21 21-15,0-21 0,0 21 0,1-21 16,20 21-16,-21 0 0,0 0 0,22 0 16,-22 21-16,0 0 0,21 0 15,-21 1-15,1 20 0,-1-21 16,0 21-16,0 1 0,-21-1 0,0 22 16,0-22-16,0 0 0,0 1 15,-42-22-15,-22 63 0,22-41 16,0-22-16,-1 21 0,1-21 15,0 1-15,-1-1 0,1 0 0,0-21 16,20 0-16,-20 0 0,21 0 16,0 0-16,0 0 0,-22-21 15,43 0-15,0-1 0,0-20 16,0 21-16,0-21 0,0 20 0,21 1 16,1 0-16,-1 0 0,0 0 15,0 21-15,0 0 0,43 0 16,-22 21-16,-21 0 0,0 0 15,22 0-15,-22 1 0,21 41 16,-21-42-16,1 0 0,-22 1 16,21-1-16,-21 0 0,21-21 15,-21 21-15,0 0 0,21 0 16,0-21-16,0 0 16,1 0-16</inkml:trace>
  <inkml:trace contextRef="#ctx0" brushRef="#br1" timeOffset="85144.5">14055 13123 0,'0'0'0,"0"22"32,0-44-1,21 22-16</inkml:trace>
  <inkml:trace contextRef="#ctx0" brushRef="#br1" timeOffset="85601.93">15219 12319 0,'0'0'0,"21"-21"0,0 0 0,0 21 15,0 0-15,1 0 0,-1 21 16,-21 0-16,21 0 0,0 22 0,-21-22 16,0 21-16,0 22 0,0-22 0,0 0 15,0 22-15,-21-1 0,0-20 16,0 20-16,-1 1 0,1-22 0,-21 0 15,21 1-15,0-1 0,-1 0 0,1-21 16,21 1-16,0-1 16,0 0-16,0 0 0,21-21 15,1 0-15,-1 0 0,0-21 16,0 0-16,21-22 16,-20 22-16</inkml:trace>
  <inkml:trace contextRef="#ctx0" brushRef="#br1" timeOffset="85831.81">15896 12298 0,'21'-21'0,"-42"42"0,63-42 0,-42 63 31,0-21-31,0 22 0,0-1 16,0 0-16,-21 1 0,21 20 15,-21-21-15,21 22 0,-21-22 0,21 22 16,0-1-16,0-20 0,-21-1 0,21 0 15,-21 1-15,21-1 16,-22-21-16,22 21 0,0-20 0,0-1 16,0 0-16,0-42 31</inkml:trace>
  <inkml:trace contextRef="#ctx0" brushRef="#br1" timeOffset="86020.32">15430 12848 0,'-21'0'16,"42"0"-16,-42-21 0,42 21 31,1 0-31,-1 0 0,21 0 16,-21 0-16,22 0 0,-1 0 0,0-21 16,1 21-16,20-21 0,1 21 15,-22-21-15,21 21 0,1-22 0,-1 22 16,1 0-16,-22-21 0,22 21 15</inkml:trace>
  <inkml:trace contextRef="#ctx0" brushRef="#br1" timeOffset="86843.98">16700 12764 0,'0'0'0,"43"0"0,-22 0 0,0 0 16,0 0-16,0-22 0,1 1 15,-22 0-15,0 0 0,0 0 16,0 0-16,0-1 0,0 1 15,0 0-15,-22 0 0,1 21 16,0 0-16,0 0 0,0 0 0,-43 0 16,22 0-16,0 21 0,-1 0 15,1 0-15,21 22 16,-64 41-16,64-41 0,-21-1 16,20 0-16,1 1 0,21-1 0,0 0 15,0 1-15,0-22 0,0 0 16,21 0-16,43 0 0,-43-21 15,21 22-15,-20-22 0,20 0 16,0 0-16,-21 0 0,22-22 0,-22 22 16,21-21-16,-21 0 0,1 0 0,20 0 15,-21-22-15,0 22 0,0-21 16,-21 21-16,22-22 0,-22 1 0,21 0 16,-21-1-16,0 1 0,0 0 15,0 21-15,0-1 0,0 44 31,0-1-31,0 0 16,0 0-16,0 21 0,0 1 16,-21-22-16,21 21 0,0 1 0,-22-1 15,22-21-15,0 21 0,0-20 0,0-1 16,0 0-16,0 0 0,0 0 16,0 0-16,22-21 0,-1 22 15,0-22-15,0 0 0,0 0 0,0 0 16,22 0-16,-22-22 0,21 22 15,1-21-15,-1 0 0,0 0 16,22 0-16,-22-22 0,22 22 0,-22-21 16,21 0-16,-20-1 0,-1 1 15,0 21-15,1-22 0,-22 22 0,0 0 16,-21 0-16,0 0 0,0 0 16,-21 21-16,-21 0 15,20 0-15,1 21 0,-21 0 0,0 0 16,20 21-16,-20-20 0,21-1 0,21 0 15,0 21-15,-21-21 0,21 22 16,0-22-16,21 0 0,-21 0 16,21 0-16,21-21 0,-20 22 0,-1-1 15,0 0-15,0-21 0,0 21 0,0 0 16,-21 0-16,0 1 16,-21-22-1,0 21-15,0-21 16,-21 0-16,-1 0 0,22 0 15,-21 0-15,-1 0 0,1 0 0,21 0 16,-21 0-16,-1-21 16,43-1-16,0 1 15,43 21-15,-22-21 16,0 0-16,21 0 0,1 0 0</inkml:trace>
  <inkml:trace contextRef="#ctx0" brushRef="#br1" timeOffset="87504.4">18203 12340 0,'0'0'0,"-21"0"0,0 0 16,0 0-16,0 21 0,-1 1 16,1 41-16,21-42 15,-21 22-15,0-1 0,21 0 0,-21-21 16,21 22-16,0-1 0,0 0 0,-21 1 15,-1 41-15,22-41 16,0-22-16,-21 21 0,21-21 16,0 1-16,0-1 0,0 21 15,0-21-15,0 0 16,0-42 0,21 0-1,-21 0-15,22 0 0,-22 0 0,21-22 16,0 22-16,0-21 0,0-43 15,0 43-15,22-1 0,-1-20 16,-21 42-16,22 0 0,-22-1 16,0 1-16,21 21 0,-21 0 15,1 0-15,-1 0 16,-21 21-16,0 1 0,0-1 0,0 0 16,0 0-16,0 0 0,-21 0 15,-1 1-15,-41 20 0,42-21 16,-22 0-16,-20 0 0,21 1 15,-1-22-15,22 0 0,0 0 16,0 0-16,0 0 0,-1 0 0,22-22 16,0 1-1,0 0-15,22 21 32,-1 0-32,-21 21 0,21 0 15,0 1-15,0 20 16,-21 0-16,21-21 0,1 1 15,-1-1-15,0 0 16,-21 0-16,21-21 0,0 21 16,22-21-16,-22 0 0,0 0 0,21 21 15,-21-21-15,22 0 0,-22 0 0,0 0 16,21 0-16,-20 0 0,-1 0 16,0 0-16,0-21 0,0 0 15,0-21-15,1 21 0,-22-1 16</inkml:trace>
  <inkml:trace contextRef="#ctx0" brushRef="#br1" timeOffset="88880.39">18923 12361 0,'0'0'0,"0"-21"16,0 0-16,0 0 0,0 0 16,-21 21-1,21 21 63</inkml:trace>
  <inkml:trace contextRef="#ctx0" brushRef="#br1" timeOffset="90113.69">18881 12869 0,'21'0'109,"0"0"-93,0 0-16,0 0 16,0-21-16,1 0 15,-1 0 1,0 0-16,0 0 0,0-1 0,0 1 15,1 0-15,-1 0 0,-21 0 0,0 0 16,21-1-16,-21 1 0,0 0 16,0 0-16,-21 21 15,0 0-15,-1 0 0,1 0 16,0 21-16,0 0 0,0 0 16,0 1-16,-1-1 0,1 21 15,0-21-15,0 22 0,0-1 0,0-21 16,21 21-16,0-20 0,0 20 0,0-21 15,0 21-15,0-20 0,21-1 0,0 0 16,21 0-16,-21 0 16,1-21-16,20 21 0,0-21 0,1 0 15,-1 0-15,0 0 0,43 0 16,-22-21-16,22 0 16,-43-21-16,1 21 0,-1-1 0,-21-20 15,22 0-15,-22-1 0,42-62 16,-42 62-16,-21 1 0,22 0 15,-1-1-15,-21 1 0,0 21 0,0-22 16,0 22-16,0 0 0,0 0 16,-21 42-1,-1 0 1,1 0-16,0 1 0,0-1 16,21 21-16,-21-21 0,0 22 0,21-1 15,-22 0-15,22 1 0,0-22 0,0 21 16,0 0-16,0 1 0,0-22 15,0 21-15,0-21 0,22 22 0,-1-22 16,0 0-16,0 0 0,0-21 16,0 21-16,1-21 0,-1 0 0,21 0 15,-21 0-15,22 0 0,-22 0 16,21-21-16,0 0 0,-20 0 0,-1 0 16,21 0-16,-21-22 0,22-41 15,-22 41-15,0 1 0,0-22 16,0 22-16,0-21 0,1 20 15,-1 1-15,-21 0 0,0-1 0,0 22 16,0 0-16,0 0 0,-21 63 31,-1-21-31,22 0 16,-21 22-16,0-1 0,21 0 16,0 1-16,0-1 0,-21 22 0,21-22 15,0 43-15,0-43 0,0-21 16,0 21-16,0-20 0,21-1 15,0 0-15,0 0 0,1 0 16,-1-21-16,0 0 0,21 21 0,-21-21 16,22 0-16,-22 0 0,21 0 15,-21 0-15,1-21 0,-1 21 0,21-21 16,-21 0-16,0 0 0,1 21 0,-1-21 16,-21-1-16,21 1 15</inkml:trace>
  <inkml:trace contextRef="#ctx0" brushRef="#br1" timeOffset="90264.07">20701 12975 0,'-21'0'16,"21"21"-16,-21-21 47,-1 0-47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3:25:06.3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741 0,'0'0'0,"0"-21"0,0 0 0,0-1 16,0 1-16,0 0 0,0 0 15,0 0-15,0 0 0,-21 21 16,21-22-16,0 1 15,-21 21-15,21 21 16,0 1 0,0-1-16,0 21 0,0-21 15,0 43-15,0-22 0,0 22 0,0-1 16,0 1-16,0-1 16,0 1-16,0-1 0,0 1 0,0-22 15,0 21-15,-21-20 0,21-1 16,0 0-16,0-20 0,0 20 15,0-21-15,0 0 0,0 0 0,0 1 16,-22-22-16,22 21 16,0-42-1,-21-1 1,21 1-16,-21 0 0,21 0 16,0-21-16</inkml:trace>
  <inkml:trace contextRef="#ctx0" brushRef="#br0" timeOffset="440.46">1397 762 0,'0'0'0,"-21"0"15,0-21-15,-1 0 0,1 21 16,21-21-16,-21 21 16,21-22-16,0 1 15,21 0 1,0 21-16,22 0 0,-22-21 15,21 21-15,1 0 0,20-21 0,1 21 16,-22 0-16,21 0 0,1 0 16,-1 0-16,1 21 0,-22 0 15,22 0-15,-22 22 0,0-1 16,1 0-16,-1 1 0,-21 20 16,0 1-16,-21 41 0,0-41 15,0-22-15,-21 22 0,-21-22 16,0 0-16,-1 1 0,1-1 0,0-21 15,-22 22-15,1-22 0,-1 21 16,1-21-16,-1 0 0,1 1 16,-1-22-16,1 21 0,20-21 0,1 0 15,0 0-15,20 0 0,-20 0 16,21 0-16,0 0 0,0 0 16,21-21-1,0-1-15,0 1 16,0 0-16,21 21 0,0-21 15,0 0-15,0 0 0,22 21 16,-1-22-16,0 1 0</inkml:trace>
  <inkml:trace contextRef="#ctx0" brushRef="#br0" timeOffset="884.38">2159 1249 0,'0'-42'16,"0"20"0,0 1-1,0 0-15,21 21 0,0-21 16,0 21-16,1-21 0,-1 21 16,0 0-16,21 0 15,-21 21-15,22 0 0,-1-21 0,-21 21 16,22 0-16,-1 22 0,-21-22 15,0 0-15,0 0 0,1 22 0,-1-22 16,-21 0-16,0 21 0,0-21 16,0 1-16,0-1 0,0 0 15,0 0-15,-21-21 0,21 21 16,-22-21-16,1 0 31,21-21-15,0 0-16,0 0 15,0-22-15,0 22 0,0 0 16,0 0-16,0-21 0,21 20 16,1-20-16,-1 21 0,0 0 0,21-22 15,-21 22-15,1 0 0,-1 0 16,21 0-16,-21 21 0,0 0 16,1 0-16,-1 0 0,0 0 15</inkml:trace>
  <inkml:trace contextRef="#ctx0" brushRef="#br0" timeOffset="1507.65">3450 1418 0,'0'0'0,"21"0"0,22-21 31,-22 0-31,21 0 0,-42 0 15,0-1-15,0-20 0,21 21 16,-21 0-16,0-22 0,0 22 0,0-21 16,0 21-16,0-22 0,-21 22 15,0 0-15,0 0 0,-22 21 0,22 0 16,-21 0-16,0 0 0,-1 0 16,1 0-16,0 21 0,-1 0 15,1 0-15,0 22 0,20-22 0,-20 21 16,21 1-16,0-22 0,0 21 15,-1 0-15,1 1 0,21-22 0,0 21 16,0-21-16,0 22 0,0-1 16,0 0-16,21-20 0,1-22 15,20 21-15,-21 0 16,0-21-16,22 0 0,-22 0 0,21 0 16,0-21-16,1 21 0,-22-21 15,21-1-15,1 1 0,-1 0 0,0-21 16,-21 21-16,22-1 0,-22-20 15,0 0-15,0 21 0,0-22 0,1 1 16,-22 21-16,0-22 0,0 22 16,0 0-16,0 0 15,-22 21 1,1 21-16,0 0 0,0 0 16,0 22-16,0-22 15,21 0-15,0 21 0,-22-20 0,22-1 16,0 21-16,-21-21 0,21 0 15,0 1-15,0-1 0,0 0 0,0 0 16,0 0-16,21-21 16,-21 21-16,22-21 0,-1 0 0,0 0 15,0 0-15,0 0 16,22 0-16,-22-21 0,0 0 0,21 21 16,-21-21-16,22 0 0</inkml:trace>
  <inkml:trace contextRef="#ctx0" brushRef="#br0" timeOffset="2127.69">4106 1185 0,'0'0'0,"0"-21"0,21 0 0,-21 0 16,22 21-16,-22-21 0,0 42 31,0 0-31,0 0 16,0 0-16,0 1 0,-22-1 15,22 21-15,-21-21 0,21 0 0,-21 22 16,21-22-16,0 0 0,0 0 15,-21 0-15,21 1 0,0-1 0,0 0 16,0 0-16,0 0 16,21-21 15,0-21-31,0 0 0,1 21 16,-1-21-16,0 0 0,0-1 0,0-20 15,0 21-15,1 0 0,-1-22 16,0 22-16,0 0 0,0 21 0,0-21 15,1 21-15,-1-21 0,0 21 16,-21 21-16,0 21 31,0-21-31,0 1 0,0-1 0,0 0 16,0 0-16,0 0 0,0 0 0,0 1 16,0-1-16,0 0 0,0 0 0,0 0 15,0 0-15,21-21 16,0 22-16,0-22 0,1 0 0,20 0 15,0 0-15,-21 0 16,22 0-16,-1-22 0,-21 1 0,22 21 16,-22-21-16,21 0 0,-21-21 15,43-1-15,-43 1 0,-21 0 16,0-1-16,21 1 0,-21 0 16,0-1-16,0 1 0,0 21 0,0-22 15,-21 22-15,21 0 0,-21 21 16,0 0-16,-1 0 0,1 0 15,0 0-15,-21 0 0,21 21 16,-1 0-16,1 1 16,21-1-16,-21 0 0,21 0 15,0 0-15,21-21 16,0 0-16,1 0 0,20 0 16,0 0-16</inkml:trace>
  <inkml:trace contextRef="#ctx0" brushRef="#br0" timeOffset="2411.15">5609 656 0,'0'0'0,"0"-21"0,-21 21 32,21 21-32,-21 0 0,0 1 15,21-1-15,0 21 0,0 0 16,-22 22-16,22-22 0,-21 22 0,21-22 15,0 0-15,0 22 0,-21-22 16,21 1-16,-21-1 0,21 0 0,-21-21 16,21 22-16,0-22 15,0 0-15,0 0 0,-21 0 0,21 1 16,0-1 0,0-42-1,0-1-15,21 1 16,0-21-16,-21 21 0</inkml:trace>
  <inkml:trace contextRef="#ctx0" brushRef="#br0" timeOffset="2960">5461 741 0,'0'0'0,"-21"-21"0,0 0 16,21-1-16,-22 1 0,22 0 0,0 0 16,0 0-16,0 0 15,43-1-15,-22 22 0,42 0 16,-20 0-16,20 0 0,1 0 15,20 0-15,-20 0 0,-1 0 16,1 22-16,-1-1 0,1 0 0,-22 21 16,-21-21-16,1 22 0,-1-22 15,-21 21-15,0 1 0,0-1 0,-21 0 16,-1 1-16,-20-1 0,0-21 16,-1 21-16,-20 1 0,21-22 0,-22 0 15,22 0-15,-1 0 0,-20 1 16,42-22-16,-22 0 0,22 0 0,-21 0 15,21 0-15,21-22 16,0 1-16,0 0 0,0 0 16,21 21-16,21-21 0,1 0 15,-1-1-15,0 22 0,22 0 16,-1 0-16,-20 0 0,20 0 16,43 22-16,-43-1 0,-20 0 15,-1 0-15,-21 0 0,22 0 16,-22 22-16,0-1 0,-21 0 15,0-20-15,0 20 0,0-21 16,0 0-16,-64 22 16,43-1-16,-21-21 0,-22 0 0,22-21 0,-21 21 15,-1 1-15,22-22 0,-43 21 16,22-21-16,-1 0 0,22 0 0,-22 0 16,22 0-16,0 0 15,-1 0-15,1 0 0,21 0 0,-22-21 16,22 21-16,0 0 0,0-22 15,21 1-15,0 0 16,0 0-16,0 0 16,21 0-16,21-1 0,1 1 0</inkml:trace>
  <inkml:trace contextRef="#ctx0" brushRef="#br0" timeOffset="3535.75">6943 1122 0,'0'0'0,"0"-42"16,0 20-16,0-20 0,0 21 16,0-21-16,0 20 0,-22 1 0,1 0 15,0 0-15,0 21 0,0 0 16,-22 0-16,1 0 0,0 0 0,-1 0 15,1 21-15,0 0 0,-1 0 16,1 22-16,0-22 0,-1 21 0,-20 43 16,42-43-16,0 1 15,-1-1-15,22 0 0,0-21 16,0 22-16,0-22 0,0 0 16,0 0-16,0 0 0,0 1 0,0-1 15,22 0-15,-1-21 0,0 21 16,0-21-16,21 0 0,-20 0 15,-1 0-15,21 0 0,-21-21 0,22 0 16,-1 0-16,-21-1 0,21 1 16,1 0-16,-22-21 0,21-1 15,-21 1-15,22 0 0,-22-1 0,0 1 16,-21 0-16,21-22 16,-21 43-16,-21 42 31,0 0-31,0 1 0,21 20 15,-21-21-15,-1 21 0,1 1 0,21 20 16,-21-42-16,21 22 0,0-22 16,0 0-16,0 0 0,0 0 15,0 1-15,0-1 0,0 0 0,21-21 16,0 21-16,1-21 0,-1 0 16,21 0-16,-21 0 0,22 0 0,-1 0 15,43 0-15,-43-21 16,-21 0-16,21 0 0</inkml:trace>
  <inkml:trace contextRef="#ctx0" brushRef="#br0" timeOffset="3808">7514 1101 0,'0'0'0,"0"-21"0,0-1 0,21-20 16,-21 21-16,0 0 0,0 0 16,-21 21-1,0 0-15,0 0 0,0 21 16,-1 0-16,1 0 0,0 0 15,0 22-15,21-22 0,-21 21 0,0 0 16,-1-20-16,22 20 0,0-21 16,-21 21-16,21-20 0,0 20 15,0 0-15,0-21 16,0 1-16,21-1 0,-21 0 0,22 0 16,-1-21-16,0 21 0,0-21 0,0 0 15,0 0-15,22 0 0,-22 0 16,21 0-16,-21 0 0,22-21 0,-22 0 15,21 0-15,-21 0 0,22-1 16</inkml:trace>
  <inkml:trace contextRef="#ctx0" brushRef="#br0" timeOffset="4472.03">8128 614 0,'0'0'16,"21"-64"-16,-21 22 0,0 0 15,0 21-15,0-22 0,0 22 16,-21 21-16,0 0 15,0 0-15,-1 0 0,22 21 0,-21 0 16,0 22-16,0-22 0,0 21 16,21 1-16,-21 20 0,21-21 0,-22 22 15,22-1-15,0 1 0,0-1 16,0 1-16,0-1 0,0-20 0,-21 20 16,21-20-16,0-1 0,0 0 15,0-21-15,0 22 0,-21-22 0,21 0 16,0 0-16,0 0 15,-21-21 1,21-21 0,0 0-1,0 0-15,0 0 0,0-22 0,0 22 16,0-21-16,21 0 0,0-1 16,0 1-16,1 0 0,41-22 15,-42 43-15,22-21 0,-1 20 16,-21 1-16,21 21 0,1 0 0,20 0 15,-42 0-15,43 21 16,-43 1-16,0-1 0,-21 21 16,0-21-16,0 0 0,0 22 15,0-22-15,-21 0 0,0 0 16,0 0-16,-22 1 0,22-22 16,-21 21-16,0-21 0,20 0 15,-20 0-15,21 0 0,0 0 0,0 0 16,-22 0-16,22 0 0,0 0 15,0-21-15,21 42 47,21 0-31,0 0-16,-21 0 0,21 0 0,0 1 16,-21-1-16,43 0 15,-22 0-15,0 0 0,-21 0 16,21-21-16,0 22 0,1-1 15,-1-21-15,0 21 16,0-21-16,0 0 16,0 0-16,1 0 0,-1 0 0,0-21 15,0 21-15</inkml:trace>
  <inkml:trace contextRef="#ctx0" brushRef="#br0" timeOffset="4900.01">9144 995 0,'0'0'0,"0"-106"32,-21 85-32,0 21 15,-1 0-15,1 0 16,0 0-16,-21 0 0,21 0 0,-22 0 16,22 21-16,0-21 0,-21 21 15,20 0-15,1 1 0,0-22 0,0 21 16,21 0-16,0 0 0,0 0 15,0 0-15,0 1 0,0-1 16,0 0-16,21 0 0,0-21 16,0 21-16,1 0 0,20 1 15,0-1-15,-21-21 16,1 21-16,-1 0 0,0-21 0,0 21 16,0-21-16,-21 21 0,0 1 15,0-1 1,-21 0-16,-21-21 0,21 0 15,-1 21-15,-20-21 0,0 0 16,21 0-16,-22 21 0,22-21 0,-21 0 16,21 0-16,-1 0 0,1 21 0,-21-21 15,21 0-15,0 0 16,-1 0-16,1 0 0,0 0 16,0 0-16,0 0 0,0 0 15,21-21-15,0 0 16</inkml:trace>
  <inkml:trace contextRef="#ctx0" brushRef="#br0" timeOffset="5640.09">11176 974 0,'0'0'0,"21"-21"0,0-22 0,-21 22 0,0 0 0,0 0 16,0 0-16,0-1 16,0 1-16,0 0 0,-21 21 15,0 0-15,0 0 16,0 0-16,-22 0 0,22 21 0,-21 0 15,-1 1-15,1-1 0,0 21 16,-1 0-16,-20 43 0,21-21 16,-1-22-16,22 0 0,0 1 15,0-1-15,21-21 0,-21 21 16,21-20-16,0 20 0,21 21 16,0-63-16,0 22 15,21-22-15,-20 0 0,20 0 0,0 0 16,1 0-16,-1 0 0,0 0 15,22-22-15,-22 1 0,0 0 0,43-21 16,-43 21-16,1-22 0,-22 1 16,0 21-16,0-43 0,-21 22 15,0 0-15,0-22 0,0 22 0,-21-22 16,0 22-16,0 0 0,0-1 16,-64 1-16,43 21 0,-1 0 15,1 21-15,0 0 0,-1 0 16,1 0-16,0 0 0,-1 0 0,1 21 15,21 0-15,0 0 16,-1 0-16,1 0 0,0 1 0,21-1 16,0 0-16,0 0 0,0 0 15,0 0-15,0 1 0,21-1 16,22-21-16,-1 0 0,21 21 0,1-21 16,-1 0-16,1-21 0,105-22 15,-105 22-15</inkml:trace>
  <inkml:trace contextRef="#ctx0" brushRef="#br0" timeOffset="6127.19">11896 593 0,'0'0'0,"21"-21"0,0-85 31,-21 85-31,-21-1 0,0 22 16,-1 0-16,1 0 16,0 0-16,0 0 0,0 22 15,0-1-15,-1 21 0,1-21 0,0 22 16,0-1-16,0 0 0,0 1 15,-1 20-15,1 1 0,0 20 0,0-20 16,0 20-16,0-20 0,-1 21 16,1-1-16,21-20 0,-21 20 0,21 1 15,-21 0-15,21-22 0,0 22 16,0-22-16,0 22 0,0-21 16,0-1-16,0 1 0,0-22 0,0 21 15,0-20-15,0 20 0,0-20 0,0-1 16,0 0-16,-21 1 0,21-1 15,-21-21-15,-1 21 0,22-20 0,-21-1 16,0 0-16,0 0 0,0-21 16,0 0-16,-1 0 15,1 0-15,0 0 0,0-21 0,21 0 16,-21-22-16,0 1 0,-1 21 0,-20-43 16,21 22-16,0 0 0,0-22 15,-22 22-15,22-22 0,0 1 0,0-1 16,0 22-16,-1-21 15,22-1-15,0 22 0,0-1 0,0 1 16,0 0-16,22-1 0,-1 22 0,0-21 16,0 21-16,21 0 0,-20-22 15,20 22-15,0 0 0,1 0 0,20 0 16,-21-1-16,1-20 0,-1 21 16,0 0-16,1 0 0</inkml:trace>
  <inkml:trace contextRef="#ctx0" brushRef="#br0" timeOffset="6839.53">13610 677 0,'0'0'0,"21"0"16,43-21-1,-43 21-15,0-21 0,0 0 0,22 21 16,-22-21-16,21 0 0,0-1 16,-20 1-16,-1 0 0,0 21 0,-21-21 15,0 0-15,0 0 0,-42 21 16,20-22-16,-20 22 16,0 0-16,-1 0 0,1 0 0,-21 0 15,20 22-15,1-22 0,0 21 16,-1 0-16,1-21 0,0 21 15,20 0-15,1 0 0,0 1 0,0 20 16,21-21-16,0 0 0,0 0 16,0 22-16,42 20 15,-21-20-15,1-1 0,20-21 0,-21 21 16,21 1-16,-20-22 0,20 21 16,-21 1-16,21-22 0,-20 21 0,-1-21 15,0 22-15,0-22 0,-21 0 0,0 0 16,0 0-16,0 0 0,0 1 15,-21-1-15,-21-21 0,-1 21 0,1-21 16,-22 0-16,1 0 0,-1 0 16,22 0-16,-21 0 0,-1 0 15,1 0-15,20 0 0,1 0 0,0-21 16,-1 0-16,22-1 0,-21 1 16,21 0-16,-1-21 0,22 21 0,0-22 15,0-63-15,0 85 16,0 0-16,0-21 0,22 21 15,20-1-15,-21 22 0,21-21 0,1 21 16,-1 0-16,0 0 0,22 0 16,-22 0-16,1 0 0,20 0 15,-21 0-15</inkml:trace>
  <inkml:trace contextRef="#ctx0" brushRef="#br0" timeOffset="7205.48">13991 1122 0,'21'0'0,"-42"0"0,63 0 16,-20 0-16,-1 0 0,0 0 16,0-21-16,0 21 0,0-21 15,1-1-15,-1 1 0,0 21 0,0-21 16,0 0-16,0-21 0,-21 20 16,0 1-16,0 0 0,0 0 0,0 0 15,0 0-15,-21 21 16,-21 0-16,21 0 0,-22 21 15,22 0-15,-21 0 16,0 21-16,-1-20 0,1 20 0,21 0 16,0-21-16,-22 22 0,22-1 15,21-21-15,-21 22 0,21-22 0,0 21 16,0-21-16,0 0 0,0 1 0,0-1 16,21 0-16,0-21 15,0 0-15,1 0 0,41 0 16,-21 0-16,22 0 0,-22-21 15,1 21-15,20-21 0,1-1 0,-1 1 16,-21-21-16,22 0 0,-1-1 16,-20 1-16</inkml:trace>
  <inkml:trace contextRef="#ctx0" brushRef="#br0" timeOffset="7476.03">14944 318 0,'0'0'0,"0"-22"16,0 1-16,0 0 0,-22 21 15,1 0-15,0 21 16,0 22-16,0-22 16,21 21-16,0-21 0,-21 22 0,-1-1 0,22 21 15,-21-20-15,21-1 16,0 22-16,-21-22 0,0 21 0,21 1 16,-21-1-16,21-20 0,0-1 15,-21 22-15,-1-22 0,22 0 0,-21-21 16,21 22-16,0-22 0,0 0 15,0 0-15,0 0 0,0 1 16,21-22-16,1 0 16,-1 0-16,0-22 0,0 1 15,0 0-15,0 0 0,1 0 0</inkml:trace>
  <inkml:trace contextRef="#ctx0" brushRef="#br0" timeOffset="7864.28">14986 995 0,'0'21'16,"0"0"-16,0 0 16,0 1-1,21-22 1,0 0-16,0 0 0,22 0 16,-22 0-16,21 0 0,1 0 0,-22-22 15,21 1-15,0 21 0,-20-21 16,-1 0-16,21 0 0,-42-22 0,21 22 15,-21 0-15,0 0 0,0 0 16,0 0-16,-21 21 16,0 0-16,-21 0 15,20 0-15,-20 21 0,0 0 16,21 0-16,-22 21 0,1-20 16,21 20-16,0-21 0,-22 21 0,22-20 15,21 20-15,0-21 0,-21 21 16,21-20-16,0-1 0,0 0 0,0 0 15,21 0-15,-21 0 0,21-21 0,22 22 16,-22-22-16,21 0 0,-21 0 16,22 0-16,-1 0 0,0 0 15,1 0-15,20-22 0,-21 22 16,1-21-16,-1 0 0,22-21 0</inkml:trace>
  <inkml:trace contextRef="#ctx0" brushRef="#br0" timeOffset="8375.58">15896 804 0,'0'0'0,"-21"0"32,0 22-32,0-1 15,-1 0-15,22 0 0,-21 21 16,21-20-16,-21 20 0,21-21 0,-21 21 16,21-20-16,0 20 0,0-21 15,-21 21-15,21-20 0,0-1 0,0 0 16,-21 21-16,21-21 15,0 1-15,0-1 16,0-42 31,0-1-47,0 1 0,0-21 0,0 21 16,21-22-16,0 1 0,0 0 15,-21-1-15,21 1 0,0 0 0,1-1 16,-1 1-16,21-21 15,-21 20-15,0 22 0,1 21 0,20-21 16,-21 21-16,0 0 0,43 21 16,-43 0-16,0 0 15,21 1-15,-20 20 0,-1 0 0,0 1 16,0-1-16,-21 0 0,0 1 16,0-1-16,0-21 0,0 21 0,0-20 15,0 20-15,-21-21 0,0 0 16,0 0-16,21 1 0,-22-22 0,1 21 15,0 0 1,21-42 15,0 0-15,21-1-16,0 1 16,1 0-16,-1-21 0</inkml:trace>
  <inkml:trace contextRef="#ctx0" brushRef="#br0" timeOffset="8637.04">16658 826 0,'0'42'16,"0"-21"-16,0 43 0,0-22 0,0-21 15,-21 21-15,0-20 0,21 20 16,-21-21-16,-1 21 0,22-20 15,-21-1-15,21 21 0,-21-21 16,21 0-16,-21-21 0,21 22 16,0-1-16,0 0 0,0-42 47,21 0-47,0 21 0,0-43 0,-21 22 15</inkml:trace>
  <inkml:trace contextRef="#ctx0" brushRef="#br0" timeOffset="9048.02">16722 466 0,'0'0'0,"-22"0"0,-62 0 31,63 21-31,-1-21 0,1 21 0,0 0 16,0-21-16,0 21 0,0 1 15,21-1-15,0 0 0,0 0 16,0 0-16,0 0 0,0 1 16,21-1-16,0-21 0,0 0 15,0 0-15,0 0 0,1 0 16,20 0-16,-21 0 0,0 0 0,22 0 16,-22-21-16,0 21 0,0-22 15,0 1-15,0 0 0,1 0 0,-22-21 16,0 20-16,0-20 0,0 0 15,0 21-15,0-1 0,0 1 16,0 0-16,0 0 0,-22 21 16,1 0-16,0 0 0,0 0 0,-21 0 15,20 21-15,-20 0 0,21 0 16,0 1-16,-22-1 0,22 21 0,0-21 16,0 0-16,21 1 0,0-1 15,0 0-15,0 0 0,0 0 0,0 0 16,42 1-16,-21-1 0,22 0 15</inkml:trace>
  <inkml:trace contextRef="#ctx0" brushRef="#br0" timeOffset="9495.58">17335 741 0,'-63'-21'15,"42"42"1,0-21 0,21 21-16,-22 0 0,22 0 0,0 1 15,-21 20-15,0-21 0,21 0 16,-21 22-16,21-22 0,0 21 16,0-21-16,0 22 0,0-22 15,0 21-15,0 0 0,0-20 16,21-1-16,0 0 15,22 0-15,-1-21 0,-21 0 16,21 0-16,-20 0 0,20 0 16,-21 0-16,21-21 0,-20 21 15,20-21-15,-21-22 0,0 22 0,0-21 16,22 21-16,-22-22 0,-21 1 16,21-21-16,-21 20 0,21 1 0,-21 21 15,0-22-15,0 22 0,0 0 16,0 0-16,-21 21 31,0 0-31,21 21 16,0 0-16,0 0 15,0 1-15,0-1 0,21 0 32</inkml:trace>
  <inkml:trace contextRef="#ctx0" brushRef="#br0" timeOffset="10347.94">17992 804 0,'0'0'0,"0"-21"0,0 0 16,0 0-1,0 42 17,0 0-32,0 0 0,-22 1 15,22 20-15,-21-21 0,21 21 16,0 1-16,0-22 0,-21 21 0,21-21 15,0 22-15,-21-22 0,21 21 16,0-21-16,0 1 0,0-1 16,0 0-16,0 0 0,0 0 0,0 0 15,0-42 32,0 0-47,0 0 0,0 0 16,0 0-16,0-22 0,0 22 15,0-21-15,42-43 0,-21 43 16,1-22-16,-1 22 0,0 21 16,0-22-16,0 1 0,22 21 15,-22 0-15,0 21 0,21-21 0,-21 21 16,22 0-16,-22 0 0,0 0 16,0 21-16,22-21 0,-22 21 15,0 21-15,0-21 0,0 22 0,-21-1 16,0-21-16,21 22 0,-21-1 15,0 0-15,0-21 0,0 22 0,0-1 16,0-21-16,-21 0 0,21 22 16,0-22-16,-21 0 0,21 0 0,-21-21 15,21 21-15,-21-21 0,21 22 16,0-44 15,0 1-15,0 0-16,0 0 15,21-21-15,-21 20 0,21-20 16,0 0-16,22-1 0,-22 1 0,21-21 16,-21 20-16,22 1 0,-1 0 15,0 20-15,1-20 0,-22 21 0,21 0 16,0 0-16,-20-1 0,-1 22 16,0 0-16,0 0 0,0 0 0,0 0 15,1 22-15,-22-1 0,0 0 16,21 0-16,-21 21 0,0 1 0,0-1 15,0 0-15,0 1 0,0 41 16,0-41-16,0-1 0,-21 0 16,21-20-16,-22 20 0,22-21 15,0 0-15,-21 0 0,0 1 0,0-1 16,21 0-16,-21-21 16,21 21-1,-21-21 1,21-21 15,0 0-15,0 0-1</inkml:trace>
  <inkml:trace contextRef="#ctx0" brushRef="#br0" timeOffset="10535.4">18923 1376 0,'0'0'0,"-42"0"15,42 21 1,-22-21-16</inkml:trace>
  <inkml:trace contextRef="#ctx0" brushRef="#br0" timeOffset="13415.72">804 2159 0,'0'0'0,"-21"0"15,42 0 110,0 0-125,1 0 16,-1 0-16,0 0 0,0 0 16,0 0-16,0 0 0,22 0 0,-22 0 15,0 0-15,0 0 0,22 0 16,20 21-16,-21-21 15,22 0-15,-22 0 0,22 0 0,20 0 16,65 0-16,-86 0 16,22 0-16,-1 21 0,1-21 15,0 0-15,-1 0 0,128 0 16,-106 0-16,0 22 0,0-22 16,-1 0-16,1 0 0,0 0 0,21 0 15,-21 0-15,0 21 0,148-21 16,-127 0-16,0 0 0,0 0 0,21 0 15,-21 21-15,0-21 0,21 0 16,0 0-16,0 0 0,1 0 0,105 0 16,-106 0-16,-21 0 15,0 0-15,0 21 0,0-21 16,0 0-16,-21 0 0,-1 0 0,1 0 16,0 0-16,-21 0 0,21 0 0,-22 0 15,1 0-15,0 0 0,-1 0 16,-20 0-16,-1 0 0,-20 0 0,-1 0 15,0 0-15,-21 0 0,1 0 16,-1 0-16,0 0 0,-21-21 94,0 0-94</inkml:trace>
  <inkml:trace contextRef="#ctx0" brushRef="#br0" timeOffset="14115.51">10266 1905 0,'0'0'0,"-21"0"15,-1 0-15,1 0 0,0 0 16,42 0 15,0 0-31,22 0 16,-1 0-16,0 0 0,22 0 0,-1 0 15,1 0-15,21 0 0,-1 0 16,22-21-16,0 21 0,0 0 0,0 0 16,-1-21-16,1 21 0,0 0 15,-21 0-15,-1 0 0,1 0 0,0 0 16,-22 0-16,1 0 0,-22 0 0,0 0 16,1 0-16,-1 0 0,-21 0 15,0 0-15,1 0 0,-44 0 63,44-21-32,-1 21-31</inkml:trace>
  <inkml:trace contextRef="#ctx0" brushRef="#br0" timeOffset="14823.88">14309 1905 0,'0'0'0,"-43"0"0,1 0 0,-85 0 16,85 0 0,-1-21-16,1 21 0,21 0 0,-64 0 15,64 0-15,-21 0 0,20 0 16,-20 0-16,21 0 0,0 0 16,21-21-16,21 21 46,0 0-46,0 0 0,22 0 16,20 0-16,1 0 0,20 0 16,1 0-16,21 0 0,21 0 0,-21 0 15,42 0-15,-21 0 0,42 0 16,0 0-16,1 0 0,168 0 16,-147 21-16,-1-21 0,1 21 15,-1-21-15,1 21 0,-1-21 0,22 21 16,0-21-16,-22 22 0,22-22 0,0 21 15,-22-21-15,22 0 0,-1 21 16,-41-21-16,20 0 0,-42 21 16,22 0-16,-22-21 0,0 0 0,-42 0 15,0 0-15,-22 0 0,1 0 16,-43 0-16,1 0 0,-1 0 16,-21 0-16,0 0 0,1 0 15,-22 21 16,0 1-15,0-1 0</inkml:trace>
  <inkml:trace contextRef="#ctx0" brushRef="#br1" timeOffset="42627.77">720 3577 0,'0'-21'16,"0"0"15,-22 21-15,1-21-16,0 21 15,0 0-15,-21 0 0,20-21 16,1 21-16,0 0 0,-21 0 16,21 0-16,-1 0 0,1 0 15,0 0-15,0 0 0,0 0 16,42 0 15,0 0-31,21 0 0,1 21 16,-22-21-16,42 0 0,-20 0 15,20 21-15,-20-21 0,20 0 16,-21 0-16,22 0 0,-1 0 16,1 0-16,-1 0 0,1 0 0,-1 0 15,1 0-15,-1-21 0,1 21 16,-22 0-16,22-21 0,-22-1 0,-21 22 16,22 0-16,-22 0 0,-21-21 15,0 0 1,-21 0-16,-1 21 15,1 0-15,-21 0 0,21-21 16,-22 21-16,1 0 0,21 0 0,-21 0 16,20-21-16,-20 21 0,21 0 15,0 0-15,0 0 0,21-22 63,21 22-48,0 0-15,0 0 0,0 0 16,0 0-16,1 0 0,-1 0 16,0 0-16,0 0 0,0 0 15,0 22-15,-21-1 16,0 0-16,22-21 0,-22 21 16,0 0-16,0 0 0,0 1 0,-22-1 15,1 0-15,0 0 0,0 0 16,-21 22-16,20-22 0,-20 0 0,21 0 15,-21 0-15,20 0 0,1 1 16,0-1-16,0 0 0,0 0 16,0-21-16,21 21 0,-22-21 15,22 21-15,22-42 32</inkml:trace>
  <inkml:trace contextRef="#ctx0" brushRef="#br1" timeOffset="43296.61">2095 3154 0,'22'0'16,"-1"0"-1,0 0-15,0 0 0,0 0 16,0 0-16,1-21 0,-1 0 0,21 21 16,-21-22-16,22 1 0,-22 21 15,0-21-15,0 0 0,0 21 0,0-21 16,-21 0-16,0-1 16,-21 22 15,0 0-31,0 22 15,21-1-15,0 0 16,-21 21-16,21-21 0,-21 22 0,21-1 16,0 0-16,0 1 0,0-1 15,0 0-15,0 1 0,0-1 0,0 0 16,0 1-16,0-1 0,0 0 16,0-20-16,0 20 0,0 0 15,0-21-15,0 1 0,0-1 0,0 0 16,0 0-16,0 0 0,0 0 15,-22-21-15,1 0 0,21 22 0,-21-22 16,0 0-16,0 0 0,-43 0 16,43 0-16,0 0 15,0-22-15,0 1 0,-1 21 0,-20-21 16,21 0-16,21 0 16,0 0-16,0-1 15,0 1-15,0 0 16,21 0-16,0 0 0,0 0 15,1-1-15</inkml:trace>
  <inkml:trace contextRef="#ctx0" brushRef="#br1" timeOffset="43591.07">2836 2985 0,'0'0'0,"0"21"31,0 0-15,0 0-16,0 0 0,0 22 0,0-1 15,0 0-15,-21 1 0,0-1 16,21 0-16,-21 1 0,0-1 0,21 0 16,-22 1-16,22-1 0,-21-21 15,21 21-15,0-20 0,0-1 0,0 0 16,0 0-16,0 0 15,0 0 1,21-21-16,1 0 16,-1 0-16,-21-21 0,21 21 15,0-21-15</inkml:trace>
  <inkml:trace contextRef="#ctx0" brushRef="#br1" timeOffset="43771.34">2646 3408 0,'0'0'0,"21"0"31,0 0-15,0 0-16,0-21 0,22 21 0,-22 0 16,21 0-16,-21-21 0,1 21 15,20-22-15,-21 1 0,0 21 0</inkml:trace>
  <inkml:trace contextRef="#ctx0" brushRef="#br1" timeOffset="45091.07">4551 3175 0,'0'-21'16,"0"0"-1,21 21-15,0 0 16,-21-21-16,42-1 0,-20 22 0,-1-21 16,0 0-16,21 0 0,-21 0 15,22 0-15,-22-1 0,0 1 0,0 0 16,0 0-16,-21 0 0,0 0 0,0-1 16,0 1-16,-21 0 15,-21 21-15,21 0 0,-22 0 16,22 0-16,-21 0 0,0 0 15,-1 0-15,1 21 0,-64 22 16,85-22-16,-21 0 0,20 0 16,1 0-16,0 0 0,0 43 15,21-43-15,0 0 0,0 22 16,0-22-16,0 21 0,21-21 16,0 22-16,0-1 0,1-21 0,20 21 15,-21-20-15,0 20 0,0 0 16,1-21-16,-1 1 0,0 20 0,-21-21 15,0 0-15,0 0 0,0 1 16,-21-1-16,0 0 0,-22 0 0,1 0 16,0 0-16,-1 1 0,1-22 15,-22 0-15,22 21 0,0-21 0,-1 0 16,1 0-16,0 0 0,-1-21 0,1 21 16,21-22-16,-21 1 0,20 0 15,1-21-15,0 21 0,0-22 16,21 1-16,-21 0 0,21-1 15,0 1-15,0 0 0,0-1 0,0 1 16,0 21-16,0-22 0,0 22 16,21 0-16,0 21 15,0 0-15,0 21 16,1 0-16,-22 1 0,21 20 16,-21 0-16,0-21 0,21 22 0,-21-1 15,21 0-15,-21-20 0,0 62 16,21-63-16,-21 22 15,0-22-15,21 0 0,1 21 16,-22-20-16,21-1 0,0-21 0,-21 21 16,21 0-16,0-21 0,0 0 0,22 0 15,20 0-15,-42 0 16,22 0-16,-1 0 0,0-21 0,1 21 16,-1-21-16,22 0 0,-22-1 15,0-20-15,1 21 0,-1 0 0,0-22 16,-21 1-16,22 21 15,-22-21-15,0 20 0,0 1 0,-21-21 16,0 21-16,21 21 0,-21-43 16,0 65-1,-21-1 1,21 0-16,-21 0 0,0 0 16,0 0-16,21 1 0,0-1 0,-21 0 15,21 21-15,-22-21 0,22 1 0,0-1 16,0 0-16,0 0 0,0 0 15,22 0-15,-1-21 0,0 0 16,0 0-16,0 22 0,22-22 16,-22 0-16,0 0 0,21 0 0,-21-22 15,22 22-15,-22-21 0,21 0 0,-21 0 16,1 0-16,-1 0 16,0-1-16,0 1 0,0 0 0,-21-21 15,0 21-15,0-1 0,21 1 16,-21 0-16,0 0 0,0 0 15,0 42 17,-21 0-32,21 0 0,0 0 15,0 1-15,-21-1 0,21 0 16,0 0-16,0 0 0,-21 0 0,21 1 16,0-1-16,0 0 0,0 0 15,0 0-15,21-21 16,0 0-16,0 0 15,1 0-15,-1 0 0,0 0 16,0-21-16,0 21 0,0-21 0,1 0 16,-1 0-16,21-1 0,-21-20 15,0 21-15</inkml:trace>
  <inkml:trace contextRef="#ctx0" brushRef="#br1" timeOffset="45391.18">5673 3239 0,'0'0'0,"21"0"0,-21 21 31,-21 0-31,21 0 16,-22 0-16,22 22 0,0-1 16,0-21-16,-21 21 0,21 1 15,-21-1-15,21 0 0,-21 1 0,21-1 16,-21 0-16,0 22 0,21-22 16,0 22-16,-22-1 0,1 1 0,0 126 15,0-126 1,21-1-16,-21 1 0,21-22 0,-21 0 15,21 22-15,0-22 0,0-21 0,0 22 16,0-22-16,-22 21 0,22-21 16,0 1-16,0-44 15,0 1 1,0 0-16,22-21 16,-1-1-16,0 22 0,-21-42 15,21 20-15,0-20 0</inkml:trace>
  <inkml:trace contextRef="#ctx0" brushRef="#br1" timeOffset="45717.11">5694 3408 0,'0'0'0,"-21"-21"0,21-85 31,0 85-31,21 21 0,0 0 16,0 0-16,0 0 0,22 0 15,-22 0-15,0 0 0,21 0 16,-21 21-16,1 0 0,20-21 0,-42 42 16,21 1-16,0-22 15,-21 0-15,0 21 0,0-20 0,-21-1 16,0 0-16,0 0 0,0 0 16,-1 0-16,-20 1 0,0-1 0,21 0 15,-22-21-15,22 21 0,0-21 16,-21 0-16,20 0 0,22 21 15,-21-21-15,42 0 16,1-21 0,-1 0-16,0 21 0,21-21 15,-21 0-15</inkml:trace>
  <inkml:trace contextRef="#ctx0" brushRef="#br1" timeOffset="46048.06">6308 3196 0,'0'43'31,"-22"-22"-31,22 21 16,0 0-16,0-20 0,-21 20 0,21 21 16,-21-20-16,21-1 0,-21 0 15,0 22-15,21-22 0,-21 22 0,-1-22 16,22 22-16,-21-1 0,0 1 15,0-1-15,-21 43 0,42-43 16,-22-20-16,1-1 0,21 0 16,0 1-16,-21-1 0,21-21 0,-21 22 15,21-22-15,0 0 0,-21 0 0,21 0 16,0-42 15,0 0-31,21 0 0,-21 0 0,21-22 16,0 1-16,-21 0 0,21-1 15,1-20-15</inkml:trace>
  <inkml:trace contextRef="#ctx0" brushRef="#br1" timeOffset="46379.92">6181 3408 0,'0'0'0,"0"-127"31,0 106-31,21 0 15,0 21-15,0 0 0,0-22 0,0 22 16,1 0-16,-1 0 0,21 0 0,-21 0 16,22 0-16,-22 22 0,21-1 15,-21 0-15,0 0 0,1 0 16,-1 0-16,-21 1 0,0-1 16,0 21-16,0-21 0,0 0 0,-21 22 15,-1-22-15,-20 0 0,21 0 0,-21 0 16,20 1-16,-20-1 0,0-21 15,21 21-15,-1-21 0,-20 0 0,42 21 16,-21-21-16,0 0 0,0 0 16,42 0 15,0-21-31,0 21 0,-21-21 0,42 0 16,-20 21-16,-1-22 0</inkml:trace>
  <inkml:trace contextRef="#ctx0" brushRef="#br1" timeOffset="46823.28">6900 3154 0,'0'0'0,"-21"0"16,0 0-16,0 0 0,0 21 15,-1 0-15,22 0 0,-21 1 16,0-1-16,0 21 0,0 0 15,0-20-15,-1 20 0,1 0 0,0-21 16,21 22-16,-21-22 0,21 21 16,0-21-16,0 1 0,0-1 0,0 0 15,42 0-15,-21-21 0,1 21 0,-1-21 16,21 0-16,-21 0 0,22 0 16,-1 0-16,-21 0 0,21 0 15,1-21-15,-1 0 0,-21 0 0,22 0 16,-22-1-16,21 1 0,-21-21 0,0 21 15,-21-22-15,0 1 0,0 0 16,0-1-16,0-20 16,0 21-16,-21 20 0,0 1 0,0 21 15,0-21-15,-22 21 0,22 0 16,-21 0-16,0 0 0,20 0 0,-20 21 16,0-21-16,-1 21 0,22 1 0,-21-1 15,21 0-15,0 21 0,21-21 16,0 1-16,0-1 0,0 0 0,0 0 15,0 0-15,0 0 0,42-21 16,-21 22-16,21-22 0,-20 0 16</inkml:trace>
  <inkml:trace contextRef="#ctx0" brushRef="#br1" timeOffset="47252.01">7345 3302 0,'-21'-85'32,"21"64"-32,0 0 15,21 21 1,0 0-16,0 0 16,0 0-16,0 0 0,1 0 0,-1 21 15,21-21-15,-21 21 0,0 1 16,1-1-16,-1 21 0,0-21 0,0 0 15,0 1-15,-21 20 0,0-21 16,0 0-16,0 22 0,0-22 16,0 0-16,-21 0 0,21 0 0,-21 0 15,-21 1-15,42-1 16,-22 0-16,1-21 0,0 0 16,21-21-1,0 0 1,0-1-16,0 1 0,0 0 0,0 0 15,0-21-15,21-1 0,0 1 16,1 21-16,-22-22 0,21 1 16,0 21-16,0 0 0,-21-22 0,21 43 15,0-21-15,1 0 0,-1 21 16,-21-21-16,21 21 0,0 0 0,0-21 16,0 0-16</inkml:trace>
  <inkml:trace contextRef="#ctx0" brushRef="#br1" timeOffset="47564.06">8213 2794 0,'0'21'16,"0"0"-1,0 1-15,0-1 0,0 21 16,0-21-16,0 0 0,0 22 16,0-1-16,-22-21 0,1 22 0,0-1 15,21 0-15,-21 22 0,0-22 16,21 0-16,-21-20 0,-1 20 0,22 0 16,0-21-16,-21 22 0,21-22 0,-21 0 15,21 0-15,0 0 0,0 1 16,21-22-1,0 0 1,1 0-16</inkml:trace>
  <inkml:trace contextRef="#ctx0" brushRef="#br1" timeOffset="48029.58">8742 3133 0,'0'0'16,"-21"0"-16,-1 0 0,1 0 0,0 0 0,0 0 15,-21 21-15,20-21 16,1 21-16,0 0 0,0 0 0,0 1 16,0-22-16,21 21 0,0 0 15,0 0-15,0 0 0,0 0 16,21 1-1,0-22-15,0 0 0,0 21 16,0-21-16,1 21 0,-1-21 0,21 0 16,-21 21-16,0-21 0,1 0 15,-1 21-15,0-21 0,0 21 16,0 1-16,-21-1 16,0 0-1,0 0-15,-21-21 16,0 21-16,-21-21 15,20 0-15,1 0 0,-21 0 0,21 21 16,0-21-16,-22 0 0,22 0 0,0 0 16,0 0-16,0 0 0,-1 0 15,1 0-15,0 0 16,21-21 0,0 0-16,0 0 15,0 0-15,0 0 16</inkml:trace>
  <inkml:trace contextRef="#ctx0" brushRef="#br1" timeOffset="48279.07">8086 2963 0,'21'0'31,"0"0"-31,0 0 0,0 0 0,22 0 16,-1 0-16,-21 0 0,21 0 16,1 0-16,-1 0 0,0 0 0,-20 0 15,20 0-15,0 0 0,-21 0 16,1 0-16,20 0 0,-21 0 16,0 0-16,0 0 15,-21-21 1</inkml:trace>
  <inkml:trace contextRef="#ctx0" brushRef="#br1" timeOffset="49128.08">10456 2773 0,'21'-64'31,"-42"43"-31,0 21 16,0 0-16,0 0 0,-22 0 16,22 0-16,0 21 15,0 1-15,-21-1 0,20 0 0,-20 0 16,0 21-16,-1 1 0,22-22 16,-21 21-16,0 1 0,20-1 0,-20-21 15,21 21-15,-21 22 0,20-22 16,1 1-16,0-1 0,0 0 0,0 85 15,21-84-15,0-22 16,21 0-16,0 0 0,21 0 16,1 0-16,-1 1 0,0-22 0,22 0 15,-22 0-15,22 0 0,-1 0 0,1 0 16,-1-22-16,-20 1 0,20 21 16,-21-21-16,1 0 0,-1 0 15,0 0-15,-20-22 0,20 22 16,-21-21-16,0-1 0,0 1 0,1 0 15,-22-1-15,0 1 0,0-43 16,0 43-16,0 0 0,-22-1 16,1 1-16,0 0 0,0 21 0,0-22 15,-22 22-15,22 0 0,0 0 16,-21 21-16,21 0 0,-1 0 0,-20 0 16,0 0-16,21 0 0,-22 0 0,1 21 15,21 0-15,-22 0 0,1 22 16,0-22-16,21 0 0,-1 21 15,-20-21-15,21 22 0,21-22 0,0 21 16,-21 1-16,21-22 0,0 21 16,0-21-16,0 22 0,21-22 0,0 21 15,0-21-15,0 0 0,1 1 16,20-22-16,-21 21 0,21-21 0,-20 0 16,20 0-16,0 0 0</inkml:trace>
  <inkml:trace contextRef="#ctx0" brushRef="#br1" timeOffset="49660.49">10985 3090 0,'-42'22'31,"42"-1"-31,0 0 0,-21-21 16,0 21-16,21 21 0,-21-20 0,21-1 15,-22 0-15,22 0 0,0 21 16,0-20-16,0-1 0,0 0 0,-21 0 16,21 0-16,0 0 0,0 1 0,0-1 15,0 0 1,0-42 15,0 0-15,21-1-16,-21 1 0,0 0 0,0 0 15,0-21-15,0 20 0,0-20 16,0 0-16,22-1 0,-1-20 16,0 42-16,0 0 0,0-1 0,0 1 15,1 0-15,20 0 0,-21 0 16,21 21-16,1 0 0,-22 0 0,21 0 16,1 0-16,-22 0 0,21 21 15,-21-21-15,0 21 0,1 0 0,-1 0 16,0 22-16,-21-22 0,0 21 0,0-21 15,0 22-15,0-22 16,0 21-16,0-21 0,-21 22 0,0-22 16,21 0-16,-22 0 0,1 0 15,0 1-15,21-1 16,0-42 15,0-1-31,0 1 16,21 0-16,-21 0 0</inkml:trace>
  <inkml:trace contextRef="#ctx0" brushRef="#br1" timeOffset="50749.25">11790 2752 0,'-43'21'16,"43"0"-16,-21 0 0,0 0 16,21 1-16,0-1 0,-21 0 15,0 21-15,0-21 0,21 22 0,0-22 16,-22 64-16,1-64 16,21 21-16,-21 0 0,21 1 15,0-22-15,0 42 0,0-20 16,0-22-16,0 0 0,0 0 15,0 0-15,0 1 0,0-1 16,21-21-16,0 0 0,1 0 16,-1 0-16,0 0 0,0 0 15,21 0-15,-20 0 0,-1-21 0,21-1 16,-21 1-16,22 0 0,-22 0 0,0-21 16,0 20-16,21-20 0,-20 21 15,-1-21-15,-21 20 0,21 1 0,0-21 16,-21 21-16,0 0 15,0 42 17,-21 0-17,0 0-15,21 0 0,0 0 0,-21 1 16,-1-1-16,1 0 0,21 21 0,0-21 16,0 1-16,-21-1 0,21 0 15,0 0-15,0 0 0,0 0 0,0 1 16,0-1-16,21-21 15,0 21-15,1-21 0,-1 0 16,0 0-16,21 0 0,-21 0 0,1 0 16,20-21-16,-21 21 15,0-21-15,22-1 0,-22 1 0,42-21 16,-42 0-16,1 20 16,-1 1-16,0-21 0,0 21 0,-21-22 15,21 22-15,-21 0 16,21 21-16,-21 21 47,0 0-47,-21 1 0,21-1 15,-21 0-15,21 21 0,-21-21 0,21 22 16,0-1-16,0-21 0,0 22 16,0-1-16,-21 0 0,21 1 0,0-1 15,-21 0-15,21 1 0,-22-1 16,22 0-16,0 1 0,-21 20 15,21-21-15,-21 22 0,21-22 0,0 22 16,-21-22-16,21 22 0,-21-1 0,21-21 16,0 22-16,0-22 0,0 22 15,0-22-15,0 22 0,0-22 0,0 21 16,0-20-16,21-1 0,0 22 0,-21-22 16,0 0-16,21-21 0,-21 22 15,21-22-15,-21 21 0,0-21 0,0 1 16,0-1-16,0 0 15,-21-21-15,0 0 16,0 0-16,0-21 0,0 0 16,-1-1-16,-20 1 0,21-21 0,0 0 15,-22-1-15,22 1 0,-21-22 16,21 22-16,0-21 0,-1 20 0,22-20 16,0-1-16,0 1 0,0 20 0,0-20 15,0-1-15,0 1 0,0-1 16,0 1-16,22-1 0,-22 22 15,21-21-15,0 20 0,21-20 16,-21 20-16,22 22 0,-22-21 16,0 21-16,0 0 0,22-22 15,-22 22-15,0 21 0,0-21 16,-21 0-16,0 0 0,21-1 16</inkml:trace>
  <inkml:trace contextRef="#ctx0" brushRef="#br1" timeOffset="51687.56">13885 2667 0,'0'0'0,"21"-21"0,1 21 16,-22-21-16,0 42 31,0 0-31,0 0 0,0 0 16,-22 1-16,1 20 0,21-21 15,-21 21-15,0 1 0,0-22 16,21 21-16,-21 1 0,-1-1 0,1 43 16,21-43-16,-21-21 15,0 21-15,21-20 0,-21 20 0,21 0 16,0-21-16,0 1 16,21-22-1,0-22-15,0 1 16,0 0-16,1 0 0,-1 0 15,21 0-15,-21-22 0,0 22 0,1 0 16,20-21-16,-21 20 0,0-20 0,0 21 16,1-21-16,20 20 0,-42 1 15,21 0-15,0 0 0,0 21 0,1 0 16,-1 0 0,-21 21-16,0 0 15,0 22-15,0-22 0,0 21 16,0 0-16,0 1 0,0-1 15,0 0-15,0-20 0,0 20 0,21 0 16,0-21-16,0 1 0,0-1 16,1 0-16,-1 0 0,0-21 0,21 0 15,-21 0-15,22 0 0,-1 0 0,0 0 16,1-21-16,-22 0 0,21-22 16,1 22-16,-1-21 0,-21 21 0,21-22 15,-20 1-15,20 0 0,-21-1 16,0-20-16,-21 21 0,21-1 0,-21 1 15,0-22-15,0 22 0,0 0 0,0-1 16,-21 22-16,0-21 16,0 21-16,0 0 0,0-1 0,-1 22 15,1 0-15,0 0 0,0 0 16,0 0-16,0 0 0,-1 0 0,1 22 16,0-1-16,0 21 0,21-21 15,-21 0-15,21 1 0,0 20 16,0-21-16,0 0 0,0 0 15,0 1-15,0-1 0,21-21 16,0 21-16</inkml:trace>
  <inkml:trace contextRef="#ctx0" brushRef="#br1" timeOffset="52091.32">15028 3154 0,'43'0'31,"-22"0"-31,0 0 0,0-21 0,0 21 16,22-21-16,-22-1 0,0 22 16,0-21-16,0 0 0,0 0 0,1 0 15,-1 21-15,0-21 0,-21-1 16,0 1-16,0 0 0,0 0 15,-21 21 1,0 0-16,-1 0 0,1 0 16,-21 21-16,21 0 0,-22 0 15,22 1-15,-21-1 0,21 0 0,0 21 16,-1-21-16,1 22 0,0-22 0,21 21 16,0-21-16,0 22 0,0-22 15,0 0-15,0 0 0,21 0 0,0 1 16,1-22-16,20 21 0,0-21 15,1 0-15,-1 0 0,0 0 16,22 0-16,-1 0 0,-20-21 0,20-1 16,-21 22-16,1-21 0,-1-21 15,0 21-15</inkml:trace>
  <inkml:trace contextRef="#ctx0" brushRef="#br1" timeOffset="52628.13">15938 2561 0,'0'0'0,"0"-21"0,0 0 0,-21 21 32,0 0-32,21 21 15,-21 0-15,21 0 0,-21 1 0,21 20 16,-21 0-16,21 1 0,-22-1 16,1 0-16,21 1 0,0-1 0,-21 0 15,0 1-15,21-1 0,-21 21 16,0-41-16,21 20 0,-22 0 0,22 1 15,0-22-15,0 21 0,-21-21 16,21 0-16,0 1 0,-21-1 16,21-42 15,0-1-31,0 1 0,21-21 16,-21 21-16,21 0 0,-21-22 15,22 1-15,-1 21 0,0-22 16,0 22-16,-21 0 0,21-21 0,0 21 15,22-1-15,-22 1 0,0 0 16,0 0-16,22 21 0,20 0 16,-42 0-16,22 0 0,-1 0 15,-21 0-15,21 21 0,1 21 16,-22-20-16,0-1 0,-21 21 0,0-21 16,0 0-16,0 1 0,0 20 15,0-21-15,-21 0 0,0 0 0,-22 22 16,22-43-16,-21 21 0,21 0 15,0 0-15,-22 0 0,22-21 16,-21 22-16,21-22 0,-1 0 0,-20 0 16,21 21-16,0-21 0,0 0 15,-1 0-15,1 0 0,0 0 16,21-21-16,0-1 16,0 1-16</inkml:trace>
  <inkml:trace contextRef="#ctx0" brushRef="#br1" timeOffset="53079.44">17060 2392 0,'0'0'0,"0"21"0,0 0 16,0 0-16,0 22 0,0-1 15,0 0-15,-21 1 0,21-1 0,-21 0 16,0 1-16,0-1 0,21 0 0,-22 1 16,1-22-16,0 21 0,0-21 15,21 22-15,-21-22 0,21 0 0,-21 21 16,-1-20-1,22-1-15,0-42 32</inkml:trace>
  <inkml:trace contextRef="#ctx0" brushRef="#br1" timeOffset="53371.31">17251 2328 0,'0'0'0,"21"0"15,0 0-15,0 0 0,0 0 0,1 0 16,-1 43-16,0-22 0,0 21 0,0 1 16,0-1-16,-21 21 0,0-20 15,0 20-15,0-20 0,0 20 0,0-21 16,-21 1-16,0-1 0,-21 43 15,21-43-15,21-21 0,-22 22 16,1-22-16,0 0 0,21 0 16,-21 0-16,0 0 15,0-21-15,21-21 16,-22 0-16</inkml:trace>
  <inkml:trace contextRef="#ctx0" brushRef="#br1" timeOffset="53559.71">17060 2879 0,'0'0'0,"43"0"0,20 0 0,-21-21 16,85-1-16,-63 1 0,-22 0 15,22 21-15,-22-21 0,0 21 16,1-21-16</inkml:trace>
  <inkml:trace contextRef="#ctx0" brushRef="#br1" timeOffset="53828.56">17801 2667 0,'0'0'0,"0"-21"16,0 42 0,0 0-1,0 0-15,-21 1 0,0-1 16,21 0-16,0 21 0,-21 1 0,21-1 15,-22 0-15,1 1 0,21-1 16,-21 0-16,0 1 0,21 20 16,-21-21-16,0 1 0,-1 20 0,1-20 15,0 20-15,0-21 0,0 22 16,0-22-16,-1 1 0,22-1 0,-21 0 16,0 1-16,21-1 0,-21-21 0,21 21 15,0-20-15,0-1 0,0 0 16,0 0-16,21-42 31,0 0-31,0 0 0,1-1 16,-22 1-16</inkml:trace>
  <inkml:trace contextRef="#ctx0" brushRef="#br1" timeOffset="54147.6">17674 2900 0,'0'0'0,"0"-21"0,0 0 0,0-1 16,0 1-16,21 21 0,-21-21 16,21 21-16,22-21 0,-22 21 15,0 0-15,21 0 0,-20 0 0,20 0 16,-21 0-16,21 0 0,-20 0 16,20 0-16,-21 21 0,0 0 0,22 22 15,-43-22-15,0 21 16,0-21-16,-22 0 0,1 1 15,-21-1-15,21 0 0,-22 0 16,1 0-16,21-21 0,-21 21 16,-1-21-16,22 0 0,0 22 0,0-22 15,0 0-15,-1 0 0,44-22 32,-1 22-17,0-21-15,0 0 0</inkml:trace>
  <inkml:trace contextRef="#ctx0" brushRef="#br1" timeOffset="54455.67">18373 2794 0,'0'0'0,"0"-21"0,21 21 16,-21 21-1,0 21 1,-21-20-16,21-1 0,-22 21 0,1 0 15,21-20-15,-21 41 0,0-21 16,21 1-16,-21 20 0,0-20 0,21 20 16,-22-21-16,1 22 0,0-1 0,0-20 15,0 20-15,0-20 0,-1-1 16,1 21-16,21-20 0,-21-1 16,0 0-16,21 22 0,0-22 0,0-21 15,0 1-15,0-1 16,0-42-1,21-1 1,0-20-16,0 21 0,1-21 16,-22 20-16,21-20 0</inkml:trace>
  <inkml:trace contextRef="#ctx0" brushRef="#br1" timeOffset="54771.75">18394 2963 0,'0'0'0,"0"-42"0,0 21 16,0-21-16,0 20 0,21 1 15,0-21-15,-21 21 0,21 21 16,0-21-16,1-1 0,-1 22 16,0-21-16,0 21 0,21 0 0,-20 0 15,20 0-15,-21 0 0,21 0 16,1 0-16,-22 0 0,21 21 16,-21 22-16,1-22 0,-1 21 0,-21-21 15,0 22-15,0-1 0,0-21 0,0 22 16,-43-22-16,22 21 0,-21-21 0,21 0 15,-22 1-15,1-1 0,0 0 16,-1-21-16,1 21 0,0-21 16,-1 0-16,22 0 0,-21 0 0,21 0 15,0 0-15,-1 0 0,22-21 32,0 0-32,0 0 15,22-1-15,-1 22 0,0-21 0</inkml:trace>
  <inkml:trace contextRef="#ctx0" brushRef="#br1" timeOffset="55255.71">19177 2371 0,'0'21'31,"-21"0"-31,0 0 0,21 22 0,-22-22 16,1 21-16,0 0 0,0 1 16,21-1-16,-21 22 0,0-22 0,-1-21 15,22 21-15,0 1 0,0-22 16,-21 21-16,21-21 0,0 1 0,0 20 16,0-21-16,0 0 0,21-21 0,-21 21 15,22 1-15,-1-22 0,21 0 16,-21 0-16,0 0 0,22 0 0,20-22 15,-42 22-15,22-21 16,-1 0-16,-21 0 0,22 0 16,-22-22-16,0 22 0,0-21 0,0 21 15,0 0-15,-21-1 0,0 1 16,0 0-16,22 21 0,-44 21 31,1 0-31,21 1 0,-21-1 16,0 0-16,21 0 0,-21 0 15,21 22-15,-21-22 0,21 0 0,0 0 16,0 0-16,0 0 16,0 1-16,0-1 15,21-21 1,0 0-16,0-21 16,0-1-16,-21 1 0</inkml:trace>
  <inkml:trace contextRef="#ctx0" brushRef="#br1" timeOffset="55447.68">19600 2582 0,'0'0'0,"-21"0"0,0 0 0,0 0 16,0 0 0,21 22 15,21-22 0,0 0-31,0 21 16</inkml:trace>
  <inkml:trace contextRef="#ctx0" brushRef="#br1" timeOffset="55739.84">20087 2582 0,'0'0'0,"0"-21"0,-21 21 16,0 0-16,0 0 15,-1 0-15,1 0 0,0 21 0,0 1 16,0-1-16,0 0 0,-1 0 16,1 0-16,0 0 0,0 22 0,21-22 15,-21 0-15,0 21 0,21-20 16,0-1-16,0 0 0,0 21 0,0-21 15,0 1-15,0-1 0,0 0 16,0 0-16,21 0 16,0 0-16,0-21 0,0 0 0,22 22 15,-22-22-15,21 0 0,0 0 16,-20 0-16,20 0 0,0 0 0</inkml:trace>
  <inkml:trace contextRef="#ctx0" brushRef="#br1" timeOffset="56248.71">20574 2773 0,'0'0'0,"0"-21"0,0 0 0,0-22 31,0 22-31,-21 0 0,0 0 16,-22 21-16,22 0 16,0 0-16,-21 0 0,20 21 0,1 0 15,-21 0-15,21 0 0,0 1 16,-1-1-16,1 21 0,0-21 15,0 22-15,0-22 0,0 0 0,21 0 16,-22 0-16,22 22 0,0-22 16,0 0-16,0 0 0,0 0 15,22 0-15,-1-21 16,0 0-16,0 0 16,0 0-16,0 0 0,1 0 0,-1-21 15,0 0-15,0 21 0,0-21 16,0 0-16,1 0 0,-1-1 0,0-20 15,0 21-15,0 0 0,0-22 16,1 22-16,-22 0 0,0 0 16,21 0-16,-21 42 31,0 0-31,0 0 16,-21 0-16,21 1 0,0 20 15,0-21-15,0 0 0,0 0 0,0 1 16,0-1-16,0 0 0,0 0 0,0 0 15,0 0-15,0 1 16,21-22-16,0 0 16,0 0-16,0 0 0,0 0 0,1 0 15,-1 0-15,0 0 0,0-22 16,0 1-16,0 0 0,22 0 0,-22 0 16,0 0-16</inkml:trace>
  <inkml:trace contextRef="#ctx0" brushRef="#br1" timeOffset="56536.06">21145 2138 0,'0'0'0,"-21"0"16,0 0-16,21 21 0,-21 0 15,0 0-15,21 1 0,-21 20 0,-1 0 16,22-21-16,-21 43 0,0-22 15,0 1-15,21 20 0,-21-21 0,0 1 16,-1-1-16,22 0 0,0 1 16,-21-1-16,21-21 0,-21 43 15,21-43-15,0 0 0,0 0 16,0 0-16,0 1 0,21-22 31,0 0-15,1-22-16,-1 1 0</inkml:trace>
  <inkml:trace contextRef="#ctx0" brushRef="#br1" timeOffset="56803.91">21272 2582 0,'0'22'16,"-21"-1"-16,21 0 0,0 0 15,-21 0-15,0 0 0,0 22 0,0-22 16,21 0-16,-22 21 0,1-20 16,0-1-16,21 0 0,-21 0 15,21 0-15,-21 0 0,21 1 0,0-1 16,0 0 0,21-21 15,0 0-31,0 0 0,0-21 15,1 0-15,20-1 0,-21 1 0</inkml:trace>
  <inkml:trace contextRef="#ctx0" brushRef="#br1" timeOffset="57527.39">21653 2688 0,'0'0'0,"-21"0"16,0 0-16,0 21 0,0 1 15,0-1-15,-1-21 0,1 21 16,0 0-16,0 0 0,21 0 16,-21 1-16,21-1 0,-21 0 0,21 0 15,0 0-15,0 0 16,0 1 0,21-22-1,0 0 1,-21-22-1,0 1 1,21 0-16,-21 0 0,21 0 0,-21 0 16,0-22-16,21 22 0,1 0 15,-22-21-15,21 20 0,0 22 16,-21-21-16,21 0 0,0 0 0,0 21 16,1-21-16,-1 21 0,0 0 15,0 0-15,0 0 0,0 0 0,1 21 16,-1-21-16,-21 21 0,0 0 15,21 0-15,-21 22 0,0-22 16,0 0-16,0 21 0,0-20 16,0-1-16,0 21 0,0-21 0,0 0 15,0 1-15,-21-22 0,0 42 16,21-21-16,-22-21 16,1 0 15,21-21-16,0 0-15,0 0 0,21-1 16,1 1-16,-1 0 0,0 0 16,0-21-16,21 20 0,-20-20 0,20 0 15,-21 21-15,21-1 0,1-20 16,-1 21-16,-21 21 16,22 0-16,-22 0 0,0 0 15,0 21-15,-21 0 0,0 0 16,0 1-16,0-1 0,0 0 15,0 21-15,0-21 0,0 1 16,0-1-16,-21 0 0,21 0 0,-21 0 16,0 0-16,21 1 15,-22-22-15,22 21 16,-21-21 0,21-21-1,21 21-15,22-22 0,-22 22 16</inkml:trace>
  <inkml:trace contextRef="#ctx0" brushRef="#br1" timeOffset="57960.5">22860 2688 0,'0'0'0,"0"-21"0,0 0 16,-21 21-1,0 0 1,-22 0-16,22 21 0,0-21 0,-21 21 15,20 0-15,-20-21 0,21 22 16,0-1-16,0 0 0,-1-21 16,1 21-16,0 0 0,21 0 15,0 1-15,0-1 16,21 0 0,0-21-16,1 0 0,-1 0 15,0 21-15,0-21 0,0 0 0,0 21 16,1-21-16,-1 21 0,0-21 0,0 22 15,0-22-15,0 21 16,-21 0-16,0 0 16,-21-21-16,0 21 15,0-21-15,0 21 0,0-21 0,-22 0 16,22 0-16,0 0 0,0 22 0,-22-22 16,22 0-16,0 0 15,0 0-15,0 0 0,0 0 0,-1 0 16,1 0-1,0-22 1,21 1-16,0 0 0,0 0 16,0 0-16</inkml:trace>
  <inkml:trace contextRef="#ctx0" brushRef="#br1" timeOffset="58238.96">21738 2159 0,'0'0'0,"-21"0"0,21-21 31,-21 21-31,0 0 63,-1 0-63,1 0 15,0 0-15,0 0 16,0 0-16,0 0 0</inkml:trace>
  <inkml:trace contextRef="#ctx0" brushRef="#br1" timeOffset="58491.94">20553 2328 0,'0'0'0,"21"0"16,0 0-1,21 0-15,-20 0 0,20 0 16,-21 0-16,21 0 0,1 0 15,-22 0-15,21 0 0,1 0 16,-22 0-16,21 0 0,22-21 16,-22 21-16,-21 0 0,0 0 0,0 0 15,1 0-15,-1 0 0</inkml:trace>
  <inkml:trace contextRef="#ctx0" brushRef="#br1" timeOffset="59463.25">17166 2392 0,'0'0'0,"0"-21"94,21 21-94,0 0 16,1-21-16,-1 21 15,-21-22 17</inkml:trace>
  <inkml:trace contextRef="#ctx0" brushRef="#br1" timeOffset="65280.12">677 5757 0,'-21'0'94,"0"0"-94,0 0 16,0 0-16,-1 0 0,-20 0 15,21 0-15,-21 0 0,-1 0 16,1 0-16,0 22 0,-1-22 15,22 0-15,-21 0 0,21 0 0,-22 0 16,22 0-16,0 0 0,0 0 16,0 0-16,-1 0 15,44 0 17,-1 0-32,0 0 15,21 0-15,1 0 0,-1 0 16,21 0-16,1 0 0,-1 0 15,1 0-15,-1 0 0,1-22 16,-1 22-16,1 0 0,-1 0 16,-20-21-16,20 21 0,-20-21 0,20 21 15,1 0-15,-22 0 0,0-21 16,22 21-16,-22 0 0,0-21 0,1 21 16,-22 0-16,21-21 0,-21 21 15,1 0-15,-1 0 0,0-22 16,-21 1 31,-21 0 0,0 21-47,21-21 15,-22 21-15,1 0 0</inkml:trace>
  <inkml:trace contextRef="#ctx0" brushRef="#br1" timeOffset="65900.28">1101 5419 0,'0'0'0,"0"-21"0,-22 21 15,22-22-15,-21 22 0,0 0 16,21-21-16,0 42 63,21 1-63,0-1 15,1-21-15,-1 21 0,0 0 16,21-21-16,-21 21 0,22-21 0,-22 21 15,21-21-15,1 22 16,20-22-16,-21 0 0,-20 21 16,20-21-16,-21 0 0,0 0 15,0 0-15,1 0 0,-1 0 16,-21 21 31,-21-21-47,-1 21 0,1-21 15,0 21-15,-21 0 0,21 1 16,-22-1-16,1 0 0,0 0 16,-1 21-16,1-20 0,0 20 0,-1 0 15,1-21-15,-22 43 16,22-22-16,21-21 0,0 22 16,0-22-16,-1 0 0,1 0 0,0 0 15,21 1-15,0-1 0,0 0 16,-21-21-16,21 21 15,-21-21 32,21-21 0,0 0-47,21 21 0,0-21 16</inkml:trace>
  <inkml:trace contextRef="#ctx0" brushRef="#br1" timeOffset="69846.11">2307 5144 0,'0'21'47,"0"0"-47,0 0 15,0 0-15,0 0 16,0 1 0,0-1-16,21-21 31,0 0-31,1 0 0,-1 0 15,0 0 1,0 0-16,0-21 0,0-1 0,1 22 16,-1-21-16,0 0 0,0 0 15,0 0-15,0 0 0,1-1 0,-22-20 16,21 21-16,-21 0 0,0 0 16,0-22-16,0 22 15,0 42 1,0 0-1,0 22-15,-21-22 16,21 21-16,-22-21 0,22 22 16,-21-1-16,21 0 0,0-20 15,0 20-15,0 0 0,0 1 0,0-1 16,0 0-16,0 1 0,0-1 16,0 21-16,0-41 0,0 20 0,0 43 15,0-64-15,0 21 16,0-21-16,0 0 0,0 1 0,0-1 15,0 0-15,-21-21 16,0 0-16,0 0 16,0 0-16,-1 0 0,1 0 0,0-21 15,0 0-15,0-1 0,-22-20 16,22 21-16,0 0 0,-21-22 16,21 22-16,-1 0 0,1 0 0,0 0 15,21 0-15,-21 21 16,21-22-16,-21 22 15,21 22 1,0-1-16,0 0 0,0 0 0,0 0 16,0 22-16,0-22 0,0 0 15,21 0-15,0 0 0,0 0 0,0 1 16,1-1-16,-1 0 0,0-21 16,21 0-16,-21 21 0,43-21 15,-22 0-15,1 0 0,-1 0 16,0-21-16,1 0 0,-1 0 0,0-1 15,1 1-15,-1 0 0,-21-21 16,21 21-16,-20-22 0,20 1 16,0-43-16,-21 43 0,-21 0 15,22-1-15,-22 1 0,21 0 16,-21-1-16,0 1 0,21 21 0,-21 0 16,0-1-16,0 1 0,0 0 15,21 0-15,-21 42 31,0 0-31,0 0 0,0 1 0,0 20 16,-21-21-16,21 21 0,0 1 16,-21-1-16,21 0 0,0 1 15,0-1-15,-21 0 0,21 1 0,0-1 16,-22 0-16,22 22 16,0-43-16,0 0 0,0 0 0,0 1 15,0-1-15,0 0 0,22-21 31,-1 0-31,-21-21 16,21 21-16,-21-21 0,21-1 16,-21 1-16,0 0 0,21-42 15</inkml:trace>
  <inkml:trace contextRef="#ctx0" brushRef="#br1" timeOffset="70131.42">2963 5419 0,'21'0'16,"1"0"0,-1 0-16,0 0 15,0 0-15,0 0 0,0 0 0,1-21 16,-1 21-16,0 0 0,0-22 15,0 1-15,0 21 0,1 0 16,-1 0-16,0-21 0,0 21 16,0 0 31</inkml:trace>
  <inkml:trace contextRef="#ctx0" brushRef="#br1" timeOffset="75040.08">4424 5461 0,'0'0'0,"0"-21"16,0 0-16,21 0 0,-21-1 0,0-20 15,21 21-15,-21-21 0,0 20 0,0-20 16,0 21-16,0 0 0,0-22 16,0 22-16,0 0 0,0 0 15,0 42 17,0 0-32,0 0 15,0 1-15,0 20 0,0 0 0,0 1 16,0-1-16,0 0 0,0 1 15,0 20-15,-21-21 0,0 1 0,21 20 16,-21-20-16,21-1 0,0 43 16,-22-64-16,22 21 0,0-21 15,0 0-15,0 1 0,0-1 16,0 0-16,22-21 16,-22-21-1,21 0-15,0-1 0,-21 1 0,21 0 16,-21 0-16,21-21 0</inkml:trace>
  <inkml:trace contextRef="#ctx0" brushRef="#br1" timeOffset="75241.03">4297 5525 0,'0'0'16,"-21"0"-16,21-22 31,21 22-31,0 0 15,0 0-15,0 0 0,22 0 16,-22-21-16,21 21 0,0 0 0,1 0 16,-1 0-16,0-21 0,1 21 15,-1 0-15,0 0 0,43-21 16,-43 21-16,1 0 0</inkml:trace>
  <inkml:trace contextRef="#ctx0" brushRef="#br1" timeOffset="75885.63">5355 5609 0,'21'-42'31,"0"21"-31,-21 0 0,22 21 0,-22-22 16,0 1-16,0 0 0,0 0 15,0 0-15,0 0 0,0-1 0,-22 1 16,1 0-16,21 0 0,-21 0 16,0 0-16,0 21 0,0 0 0,-1 0 15,1 0-15,0 0 16,0 0-16,0 21 0,-22-21 0,22 42 16,0-21-16,0 0 0,-21 43 15,20-22-15,22 1 0,-21-22 16,21 21-16,-21 0 0,21 1 15,0-1-15,0-21 0,0 0 16,0 22-16,0-22 0,21 0 0,0 0 16,1-21-16,-1 0 0,0 21 0,0-21 15,0 0-15,0 0 0,1 0 16,-1-21-16,0 0 0,21 0 0,-21 0 16,1-22-16,20 22 0,-21-21 15,0 21-15,0-22 0,1 1 0,-1 0 16,-21-1-16,0 22 0,21-21 0,-21 0 15,0 20-15,0 1 0,0 0 16,0 0-16,0 0 16,0 42-1,0 0-15,0 0 16,0 22-16,0-22 0,0 21 0,0-21 16,0 22-16,0-1 0,0 0 15,0-21-15,0 22 0,0-22 0,0 21 16,0-21-16,0 1 0,21-1 15,0 0-15,0-21 0,1 21 16,-1-21-16,0 0 0,0 0 0,0 0 16,0-21-16,1 0 0,-1 0 15,21-1-15,-21-20 0,0 21 0,43-64 16,-43 43-16,21 0 16,-20-1-16,-1-20 0,0 20 15</inkml:trace>
  <inkml:trace contextRef="#ctx0" brushRef="#br1" timeOffset="76488.02">6032 5207 0,'-21'85'0,"42"-212"0,1 106 0,-44 84 0,44-148 15,-22 64-15,0 0 0,0 42 32,0 0-32,0 22 15,0-22-15,0 21 0,0-21 0,0 22 16,-22-22-16,22 21 0,0-21 16,0 22-16,-21-22 0,21 21 0,-21-21 15,21 22-15,0-22 0,0 0 16,-21 0-16,21 0 0,-21 1 15,21-1-15,0 0 0,0 0 16,-21-21-16,21-21 31,0 0-15,0 0-16,0-1 0,21 1 0,-21 0 16,21-21-16,0 21 0,0-22 0,0 22 15,1 0-15,-1 0 0,0 0 16,0-1-16,0 1 0,0 0 0,1 21 15,-1 0-15,0 0 0,0 0 16,0 0-16,0 0 0,1 0 16,-22 21-16,0 0 0,0 1 15,0-1 1,-22 0-16,1-21 16,0 0-16,0 21 0,0-21 0,0 0 15,-1 0-15,1 0 0,0 0 16,0 0-16,0 0 0,0 0 0,-1 0 15,1 0-15,0 0 16,21 21 15,0 0-31,0 1 0,0-1 16,21 0-16,-21 0 0,21 0 0,1 0 16,-22 1-16,21-1 0,-21 0 15,21 0-15,0 0 0,0 0 16,-21 1-16,21-1 15,1-21-15,-1 0 0,0 0 16,0 0-16,0 0 16,0 0-16,1 0 0,-1 0 15,0 0-15,0-21 0,-21-1 16,21 1-16,0 21 0</inkml:trace>
  <inkml:trace contextRef="#ctx0" brushRef="#br1" timeOffset="77187.75">6498 5609 0,'21'0'47,"0"0"-31,1-21-16,-22 0 0,21 21 15,0-21-15,0 21 0,0-21 0,0-1 16,1 1-16,-22 0 0,21 21 15,0-21-15,-21 0 0,0 0 0,0-1 16,0 1-16,0 0 0,-21 21 31,0 21-15,-1-21-16,1 21 0,0 1 0,0-1 16,0 21-16,21-21 0,-21 0 15,-1 22-15,1-22 0,21 21 0,0-21 16,0 22-16,0-22 0,0 0 15,0 0-15,0 0 0,0 1 16,21-22-16,1 0 0,-1 21 16,0-21-16,21 0 0,-21 0 0,22 0 15,-1 0-15,0-21 0,1 21 0,-1-22 16,22 1-16,-22 0 16,0 0-16,1-21 0,-1 20 0,0-20 15,1 21-15,20-43 0,-42 22 16,0 21-16,1-21 0,-1 20 15,-21 1-15,0 0 0,0 0 16,-21 21 0,-1 0-16,1 21 15,0 0-15,21 0 0,-21-21 0,0 22 16,21-1-16,0 0 0,0 0 0,0 0 16,0 0-16,0 1 0,0-1 0,0 0 15,21 0-15,0 0 0,21 0 16,-20 1-16,-1-1 15,0-21-15,0 0 16,-21 21-16,-21-21 31,0 0-31,-22 0 0,22 0 16,0 0-16,-21 0 0,21 0 16,-22 0-16,1 0 0,21 0 15,42-21 16,-21 0-15,21-1-16</inkml:trace>
  <inkml:trace contextRef="#ctx0" brushRef="#br1" timeOffset="78951.6">8678 5525 0,'21'0'0,"1"0"16,-1 0-16,0 0 15,0-22-15,21 22 0,-20-21 0,-1 0 16,0 0-16,21 0 0,-21 0 0,22-1 16,-22-20-16,0 0 0,0 21 15,22-85-15,-22 63 0,-21-20 16,0-1-16,0 22 0,0-21 15,0 20-15,0-41 0,0 62 16,0-20-16,-43 21 0,22 21 16,0 0-16,0 0 15,0 21-15,0 0 0,-1 22 16,1-1-16,0 0 0,21 22 16,-21-1-16,0-20 0,21 20 0,-21 1 15,21-22-15,0 21 0,-22-20 0,22 20 16,-21-20-16,21-1 0,0 0 15,0 1-15,0-22 0,0 21 0,0-21 16,0 0-16,0 1 0,0-1 0,21-21 31,-21-21-15,22-1-16,-22 1 16,21-21-16,-21 21 0,21-22 0,-21 22 15,21 0-15,0-21 0,0 21 0,1-22 16,-22 22-16,21 0 0,0 0 15,0 0-15,0 21 16,0 0-16,1 21 16,-22 0-16,0 0 0,0 0 15,0 0-15,21 1 0,-21-1 0,21 0 16,-21 21-16,0-21 0,21 1 16,0-1-16,0 0 0,-21 0 15,22 0-15,-1 0 0,0 1 0,42-1 16,-41-21-16,-1 0 0,21 0 15,-21 0-15,22 0 0,41-21 16,-41 21-16,-1-22 0,0 1 16,1 0-16,-1-21 0,0 21 15,-21-1-15,22-20 0,-22 21 0,0-21 16,0 20-16,0-20 0,-21 21 16,0 0-16,0-22 0,22 22 0,-22 0 15,0 0-15,0 0 16,-22 21-16,1 0 15,0 21-15,0-21 0,0 21 0,0 0 16,-1 0-16,1 22 0,0-22 16,0 0-16,0 0 0,21 22 15,-21-22-15,21 0 0,0 21 0,0-21 16,0 1-16,0-1 0,0 0 16,0 0-16,21 0 0,0 0 0,0-21 15,21 22-15,-20-22 0,20 0 0,0 0 16,1 0-16,-1 0 0,21 0 15,-20-22-15,-1 1 0,0 0 0,43-21 16,-43 21-16,1-1 0,-22-20 16,21 21-16,-21-21 0,22-43 15,-22 43-15,-21-1 0,0 1 16,21 0-16,-21-1 0,21 1 16,-21 21-16,0-22 0,0 22 15,0 0-15,0 0 0,0 0 0,0 0 16,0-1-16,0 44 31,0-1-31,0 21 0,0-21 16,0 22-16,0-1 0,-21-21 0,21 21 15,-21 1-15,0-1 0,21 0 0,0 1 16,0-22-16,-21 21 0,21 1 16,0-22-16,0 21 0,0 0 15,0-20-15,0-1 0,0 0 16,0 0-16,0 0 0,21-21 15,0 0-15,0 21 0,0-21 0,43 0 16,-22 0-16,0-21 16,1 0-16,-1 0 0,0 0 0,1 0 15,41-22-15,-41 1 0,-22 21 16,21 0-16,-21-22 0,1 22 16,20-21-16,-21 21 0,-21-1 15,0 1-15,0 0 0,0 0 16,0 0-1,-21 42 17,21 0-32,-21 0 15,21 0-15,-21 22 0,21-22 16,-22 21-16,1 1 0,21-1 16,-21 0-16,0 1 0,0 20 0,0-21 15,-1 22-15,1-1 0,21 1 0,-21-1 16,21-20-16,-21 20 0,21 1 15,0-1-15,-21 1 0,0-1 0,-1 1 16,22 20-16,-21-20 0,0-1 0,0 1 16,0-1-16,0 1 0,-1-1 15,1-20-15,0-1 0,0 0 0,0-20 16,0 20-16,-1-21 0,1 0 0,21 0 16,0-42 15,0 0-31,0 0 0,21 0 15,1-22-15,-1 22 0,0-42 0,0 20 16,21-20-16,-20-1 0,20 1 0,0-22 16,1 22-16</inkml:trace>
  <inkml:trace contextRef="#ctx0" brushRef="#br1" timeOffset="79276.1">11176 5313 0,'0'0'0,"0"-85"31,0 64-31,0 0 0,0 0 16,0 0-16,21 21 0,0-22 15,0 22-15,1 0 0,-1 0 0,21 0 16,-21 0-16,22 0 0,-22 0 0,21 22 16,-21-1-16,22 0 0,-22 0 15,0 21-15,0-20 0,-21-1 0,0 21 16,0-21-16,0 0 0,0 1 15,-21 41-15,0-42 0,-22 0 16,22 1-16,0-22 0,-21 21 16,-1 0-16,22-21 0,-21 21 15,21-21-15,0 0 0,-22 0 0,22 21 16,0-21-16,0 0 0,0 0 16,42-21-1,0 0 1</inkml:trace>
  <inkml:trace contextRef="#ctx0" brushRef="#br1" timeOffset="80631.98">12890 5461 0,'0'-21'32,"0"0"-32,0 0 0,22-1 15,-1 22-15,-21-42 0,21 21 16,0 0-16,-21 0 0,21-22 0,0 1 15,-21 21-15,22-22 0,-22 1 0,21 21 16,0-21-16,-21 20 0,0 1 16,0 0-16,0-21 15,0 63 1,0 0 0,0 0-16,0 22 0,-21-22 0,21 21 15,-21 0-15,21-20 0,-22 20 16,1 0-16,21-21 0,0 22 0,-21-22 15,21 21-15,0-21 0,0 22 0,0-22 16,0 0-16,0 0 0,0 0 16,21-21-16,0 22 0,1-22 0,20 0 15,0 0-15,-21 0 16,22 0-16,-1-22 0,0 1 16,22 0-16,-22-21 0,1 21 15,-22-1-15,21 1 0,-21-21 16,0 21-16,-21-64 0,22 64 15,-22-21-15,0-1 0,0 22 0,0 0 16,-22 0-16,1 0 0,0-1 16,0 22-16,-21 0 0,-1 0 0,22 0 15,-21 0-15,21 0 16,-22 0-16,22 0 0,-21 0 0,21 22 16,-1-1-16,22 0 0,22 0 31,-1-21-31,0 0 0,21 0 0,1 0 15,-1 0-15,0 0 0,22-21 16,-22 0-16,22 21 0,-22-21 16,21-1-16,-20 1 0,-1 0 0,0 0 15,1 21-15,-22-21 0,21 0 16,-21-1-16,1 1 0,-1 21 0,-21-21 16,0 0-16,0 0 15,0 0 1,0 42-1,0 0 1,0 0-16,0 21 0,0-20 0,0 20 16,0 0-16,0 1 0,0-1 15,0 0-15,0 22 0,0-22 16,0 0-16,0 22 0,0-22 0,-21 22 16,21-1-16,-22 1 0,22 20 0,0-20 15,0 21-15,0-22 0,0 22 16,0-22-16,0 22 0,0 0 0,0 63 15,0-64-15,0 1 0,0 0 16,0-1-16,0-20 0,0 63 16,0-64-16,0 1 0,0-1 15,0-20-15,0-1 0,0 22 0,0 20 16,0-63-16,0 22 16,0-22-16,0 21 0,-21-21 0,0 1 15,0-22 1,21-22-16,0 1 15,0-21-15,-21 21 0,21-22 16,0-20-16,-21 21 0,21-22 0,0 1 16,0-1-16,0 1 0,0-22 15,0 0-15,0 1 0,0-22 0,0 21 16,0 0-16,0 1 0,0-1 0,0-21 16,0 22-16,21-1 0,0 0 15,0 22-15,0-22 0,-21 22 0,21-1 16,1 1-16,20 20 0,-21 1 15,0 0-15,0 20 0,1 1 16,20 0-16,-42 0 0,21 0 0,0 21 16,0 0-16,-21-21 0,22 21 15,-1-22-15,0 22 16,0-21-16,0 21 0,0-21 16,1 0-16,-1 21 0</inkml:trace>
  <inkml:trace contextRef="#ctx0" brushRef="#br1" timeOffset="81420.1">15811 4784 0,'0'0'0,"0"-21"15,0-1-15,0 1 16,0 0-16,0 0 0,22 21 16,-22-21-16,21 21 15,0 0-15,0-21 0,0 21 0,0 0 16,22 0-16,-22 0 0,21 0 16,-21 0-16,1 0 0,-1 0 0,0 21 15,0 0-15,0-21 0,-21 21 0,0 0 16,0 0-16,0 1 0,-21-1 15,0 0-15,-21 21 0,-22 1 16,22-22-16,-1 0 0,22 0 16,-21 0-16,21 0 0,-22-21 15,22 0-15,0 22 0,0-22 0,0 0 16,42 0 31,0 0-47,0 0 0,0 0 0,22 0 15,-22 0-15,21 21 0,-21-21 16,22 21-16,-1-21 0,0 21 0,-20 0 16,20 0-16,-21 1 15,21-1-15,-20 0 0,-1 0 0,-21 21 16,0-20-16,0-1 0,0 21 16,-43 0-16,22-20 0,0-1 0,-21 0 15,-1 0-15,22 0 0,-21-21 16,0 21-16,20-21 0,-20 0 0,21 0 15,-21 0-15,20 0 0,-20 0 0,21 0 16,0 0-16,0-21 0,-22 21 16,22-21-16,0 0 0,0 0 15,0 0-15,-1 21 16,22-22-16,0 1 16,0 0-16,0 0 15,22 21-15,-1-21 16,0 0-16,0 21 0,21-22 15</inkml:trace>
  <inkml:trace contextRef="#ctx0" brushRef="#br1" timeOffset="81863.81">16341 4551 0,'0'0'0,"0"-21"0,0 0 0,0-1 16,0 1-16,21 21 0,0-21 15,0 21-15,0 0 16,0 0-16,1 0 0,-1 0 16,0 0-16,0 21 0,21 0 15,-20 1-15,-1-1 0,0 0 0,0 0 16,-21 43-16,0-43 0,0 21 15,0-21-15,0 22 0,0-22 16,0 0-16,-21 21 0,21-21 16,-21-21-16,21 22 15,0-44 1,0 1 0,0 0-16,0 0 0,0 0 15,21-22-15,-21 22 0,21 0 0,-21 0 16,21-21-16,0 20 0,-21 1 0,22 0 15,-1 0-15,-21 0 0,21 0 16,0-1-16,0 22 16,0 0-1,1 0-15,-1 0 0,0 0 16,0 0-16</inkml:trace>
  <inkml:trace contextRef="#ctx0" brushRef="#br1" timeOffset="82432.09">17251 4487 0,'0'-21'16,"0"0"-16,-21 21 31,-1-21-31,1 21 0,0 0 0,0 0 16,0 0-16,0 21 0,-1-21 0,1 21 15,0 0-15,0 1 16,0-1-16,0 0 0,21 0 0,-22 0 16,1 0-16,0 1 0,21 20 0,-21-21 15,21 0-15,0 0 0,0 22 16,0-1-16,0-21 0,0 0 16,21-21-1,0 0-15,0 0 0,1 0 16,-1 0-16,0 0 0,21-21 15,-21 0-15,1 0 0,-1 0 0,0 0 16,21-1-16,-42 1 0,21-21 0,1 21 16,-1-22-16,0 22 0,-21-21 15,0 0-15,21-22 16,-21 22-16,0-1 0,0 22 0,0-21 16,0 21-16,0-22 15,0 22-15,0 0 0,0 42 31,0 0-31,-21 1 0,21-1 0,0 21 16,0 0-16,0-20 0,0 20 16,0 0-16,0 1 0,-21-22 0,21 21 15,0 0-15,0-20 0,0 20 0,0-21 16,0 0-16,0 22 0,0-22 16,0 0-16,0 0 15,0 0-15,21-21 0,-21 21 16,21-21-16,0 0 15,0 0-15,1 0 16</inkml:trace>
  <inkml:trace contextRef="#ctx0" brushRef="#br1" timeOffset="82828.25">18076 4657 0,'0'0'0,"0"-21"0,0-1 0,0 1 16,0 0-16,0 0 0,0 42 47,-21 0-47,21 0 0,-21 1 0,21 20 15,0 0-15,0 1 0,-21-1 16,21 0-16,-21 22 0,-1-1 16,22-20-16,0 20 0,-21-21 0,21 1 15,-21 20-15,0-20 0,21-1 16,-21 0-16,21 1 0,0-22 0,0 21 16,0-21-16,0 0 0,0 1 0,0-1 15,0 0-15,0-42 31,0 0-15,21-1-16,0 1 0,-21 0 0,21 0 16,-21-21-16</inkml:trace>
  <inkml:trace contextRef="#ctx0" brushRef="#br1" timeOffset="83166.92">17865 4678 0,'-22'-42'16,"44"84"-16,-65-106 0,43 43 0,0-21 15,0 21-15,0 0 0,0-1 0,0 1 16,0 0-16,0 0 16,21 0-16,1 0 0,-1-1 0,21 22 15,-21-21-15,43 21 16,-22-21-16,0 21 0,1 0 0,20 0 16,-20 0-16,-1 0 0,43 42 15,-43-20-15,0-1 0,-21 0 16,1 0-16,-22 21 0,0-20 15,0 20-15,0-21 0,-43 21 0,22-20 16,-21 20-16,-1-21 0,1 21 16,0-20-16,-22 20 0,22-21 0,0 21 15,-1-20-15,1-1 0,0 0 16,20 0-16,-20 0 0,21-21 0,0 21 16,21 1-16,0-1 15,21-21 1,0 0-16,0 0 15</inkml:trace>
  <inkml:trace contextRef="#ctx0" brushRef="#br1" timeOffset="83731.59">18732 5017 0,'0'0'15,"0"-22"-15,0 1 0,0 0 16,0 0-16,0 0 0,0 0 0,0-1 16,0 1-16,0 0 15,0 0-15,-21 21 0,0 0 16,-21 0-16,21 0 0,-1 21 16,-20 0-16,21 0 0,-21 1 15,20 20-15,-20-21 0,21 21 16,-21-20-16,20 20 0,1 0 15,0-21-15,0 22 0,0-22 0,21 21 16,0-21-16,0 22 0,0-22 16,0 0-16,0 0 0,21-21 15,0 21-15,0-21 0,0 0 16,1 0-16,20 0 0,0 0 16,1 0-16,-1 0 0,-21 0 15,21-21-15,-20 0 0,20 0 0,-21 0 0,0 0 16,0-22-16,22 22 0,-22-21 15,0-1-15,-21 1 0,42-21 16,-42 20-16,0 22 0,22 0 16,-22 0-16,0 42 15,0 0 1,0 21-16,0-20 0,-22 20 16,22-21-16,0 21 0,0-20 0,-21 20 15,21-21-15,0 21 0,0-20 0,0-1 16,0 0-16,0 0 0,0 0 15,0 0-15,0 1 0,21-22 16,-21 21-16,22-21 0,-1 0 16,0 0-16,0 0 0,0 0 15,0 0-15,1-21 0,20 21 16,-21-22-16</inkml:trace>
  <inkml:trace contextRef="#ctx0" brushRef="#br1" timeOffset="84168.06">19283 5165 0,'0'0'0,"0"-21"0,0-1 0,0 1 16,-21 0-16,21 0 0,0 0 16,-22 0-16,22-1 0,0 1 0,0 0 15,0 0-15,0 0 0,22 0 16,-1-1-16,0 1 16,0 21-16,0 0 0,0-21 15,22 21-15,-22 0 0,21 0 0,1 0 16,-1 0-16,0 21 0,-21 0 0,22 1 15,-1-1-15,-21 21 0,0-21 16,1 22-16,-1-1 0,-21-21 0,0 21 16,0-20-16,0 20 0,0-21 15,-21 21-15,-1-20 0,1-1 16,0 0-16,0 0 0,0 0 0,0 0 16,-1-21-16,1 0 0,0 0 15,0 0-15,0 0 16,21-21-16,0 0 0,0 0 15,0 0 1,0 0-16,21-1 0,0 1 0,0-21 16,0 21-16,1 0 0,-1-22 15,0 22-15,0-21 0,0 21 0,0-1 16,1 1-16,-1 0 0,0 0 0,0 0 16,0 0-16,0-1 0,1 22 15,-1-21-15,-21 0 0,21 21 0,-21-21 16,42 0-16,-42 0 15</inkml:trace>
  <inkml:trace contextRef="#ctx0" brushRef="#br1" timeOffset="85112.9">20278 4466 0,'0'0'0,"0"-21"15,0 0 1,0 0-16,-22 21 15,1 21 1,0 0-16,21 0 0,-21 0 0,-21 43 16,42-22-16,-22 1 0,1-1 15,0 0-15,0 22 0,0 20 16,0-20-16,-1-22 16,22 1-16,-21-1 0,21 0 0,0 1 15,0-1-15,0-21 0,0 21 16,0-20-16,0-1 0,21 0 0,1-21 15,-1 21-15,0 0 0,0-21 16,21 0-16,-20 0 0,-1 0 0,21 0 16,0 0-16,22-21 0,-22 0 15,-21 0-15,22 0 0,-22-1 16,21 1-16,-21 0 0,22-21 16,-22 21-16,0-1 0,-21-20 0,0 21 15,21 0-15,-21 0 0,0-1 16,-21 22-1,0 22 1,21-1-16,-21-21 0,0 21 0,21 0 16,0 21-16,-22-20 0,22-1 0,-21 0 15,21 0-15,0 0 0,0 0 16,0 1-16,0-1 0,0 0 0,0 0 16,21-21-16,1 0 15,-1 21-15,0-21 0,0 0 0,0 0 16,22 0-16,-22 0 0,21 0 0,-21 0 15,22 0-15,-22-21 0,0 0 16,21 0-16,-21 0 0,1-1 0,20 1 16,-21 0-16,0 0 15,0-21-15,-21 20 0,22-41 16,-1 42-16,-21 0 0,21-1 16,-21 1-16,0 42 31,-21 1-16,21-1-15,-21 0 0,-1 21 0,22-21 16,-21 22-16,0-22 0,0 21 0,21 1 16,-21-22-16,0 21 0,-1 0 15,1 1-15,0 20 0,21-20 0,-21 20 16,0-21-16,0 22 0,21-22 16,-22 22-16,1-1 0,0-20 15,21 20-15,0 1 0,0-22 0,-21 21 16,21-20-16,0 20 0,-21-20 0,21 20 15,0-21-15,0 22 0,0-22 16,-21 1-16,-1 62 0,22-83 16,0 20-16,-21 21 0,21-41 15,-21-1-15,0 0 0,21 0 16,-21-21-16,21 21 0,-21-21 16,-1 21-16,1-21 0,0 0 15,0 0-15,0 0 0,0 0 0,-1 0 16,1 0-16,0-21 0,0 0 0,21 0 15,-21 21-15,0-21 0,-22-22 16,43 22-16,0 0 0,0 0 16,0-21-16,0 20 0,0-20 15,0 0-15,0-1 0,0 1 0,0-21 16,0 20-16,0-20 0</inkml:trace>
  <inkml:trace contextRef="#ctx0" brushRef="#br1" timeOffset="85435.75">19791 4593 0,'21'-21'15,"0"21"-15,0 0 16,0 0-16,1 0 0,-1-21 16,21 21-16,-21 0 0,22 0 0,-22 0 15,21 0-15,-21-21 0,22 21 0,-22 0 16,0 0-16,21 0 0,-21 0 16,1 0-16,-1 0 0,0 0 15,0 0-15,0 0 16,0 0-1,1 0-15,-1 0 0,0 0 16,0 0-16</inkml:trace>
  <inkml:trace contextRef="#ctx0" brushRef="#br1" timeOffset="85788.03">21251 4424 0,'0'0'0,"21"0"0,-21-21 16,22 21-16,-22-21 15,0 42 17,0 0-32,0 0 0,0 0 15,0 0-15,0 1 0,-22 20 16,1-21-16,21 21 0,-21 1 0,0-1 15,0 0-15,0 22 0,21-22 16,-22 1-16,22-1 0,-21 0 0,21 1 16,-21-1-16,21-21 0,0 21 0,0-20 15,0-1-15,0 0 16,0 0-16,0 0 16,21-21-16,0 0 0,1 0 15,-22-21-15,21 0 16,0 0-16,-21 0 0,21 21 0</inkml:trace>
  <inkml:trace contextRef="#ctx0" brushRef="#br1" timeOffset="86772.11">21040 4805 0,'0'0'0,"21"0"31,0 0-31,0 0 15,0 0-15,0 0 0,22 0 0,-22 0 16,21 0-16,1-21 0,-22 21 16,21 0-16,22-21 0,-22 21 15,-21-22-15,21 22 0,-20-21 16,20 21-16,-21 0 0,0 0 0,0-21 16,1 21-16,-22 21 46,-22-21-46,1 21 16,0 1-16,21-1 0,-21 0 16,0 0-16,0 0 0,21 22 0,-22-22 15,1 0-15,21 0 0,0 21 16,-21-20-16,0-1 0,21 0 0,0 0 16,-21 0-16,21 0 0,0 1 15,0-1-15,21-21 16,0 0-16,0 0 0,0 0 15,1 0-15,-1 0 16,0 0-16,0 0 0,0-21 0,0 21 16,-21-22-16,22-20 15,-1 21-15,-21 0 0,0 0 16,0-22-16,0 22 0,0-21 16,0 21-16,0-1 0,-21 22 15,-1-21-15,1 21 0,0 0 0,0 0 16,0 0-16,21-21 0,-21 21 15,42 0 17,0 0-32,0 0 0,0 0 15,0 0-15,22 0 0,-22 0 0,64 0 16,-64 0-16,21-21 16,0 21-16,1-21 0,-22 21 15,21 0-15,-21 0 0,1-21 0,-1 21 16,0 0-16,0 0 15,-21-22-15,0 44 32,-21-1-32,0-21 0,21 21 15,-21 0-15,-1 0 0,22 0 16,-21 1-16,21-1 0,-21 0 0,0 0 16,21 0-16,0 0 0,0 1 0,0-1 15,0 0-15,0 0 0,0 0 16,0 0-16,0 1 15,21-22 1,0 0-16,0 0 0,1 0 16,-1 0-16,0 0 0,0 0 0,0 0 15,0-22-15,1 1 16,-1 21-16,-21-21 0,0 0 0,0-21 16,21 20-16,-21 1 0,0-21 15,0 21-15,0 0 0,0-1 0,0-20 16,0 21-16,-21 0 0,0 21 15,-1-21-15,1 21 0,0 0 16,21-22-16,-21 22 0,0 0 16,0 0-1,21 22 1,21-22 0,0 0-1,0 0-15,0-22 0,0 22 0</inkml:trace>
  <inkml:trace contextRef="#ctx0" brushRef="#br1" timeOffset="87192.81">22564 4424 0,'21'0'31,"-21"21"-15,0 0-16,0 0 16,-21 1-16,21-1 0,-22-21 15,1 21-15,21 21 0,-21-21 16,0 1-16,0-1 0,21 21 0,-21-21 16,-1 22-16,1-22 0,21 21 15,-21 0-15,0-20 0,21 20 0,-21-21 16,21 21-16,0-20 0,0-1 0,0 21 15,0-21-15,0 0 16,0 1-16,21-22 0,0 0 16,0 21-16,0-21 0,1 0 0,-1 0 15,0 0-15,0 0 0,0 0 0,22-21 16,-22-1-16,0 22 0,0-21 16,0 21-16,0-21 0,1 0 0,-1 0 15,-21 0 16</inkml:trace>
  <inkml:trace contextRef="#ctx0" brushRef="#br1" timeOffset="94740.96">741 7789 0,'-21'0'63,"-1"0"-63,1 0 15,-21 0-15,21 22 0,-22-22 0,1 0 16,-21 0-16,20 21 0,-20-21 16,20 0-16,-20 0 0,-1 0 0,22 0 15,-21 0-15,20 21 0,1-21 16,84 0 46,22 0-62,-1-21 16,22 21-16,0 0 0,-1-21 16,1 21-16,0 0 0,-1-22 15,1 22-15,0 0 0,-22-21 0,22 21 16,-22 0-16,-20 0 0,20 0 15,-21 0-15,1 0 0,-1 0 0,-21 0 16,0 0-16,1 0 0,-22-21 31,-22 21-31,1 0 16,0-21-16,0 21 16,0 0-16,0-21 0,-1 0 15,1 21-15,0 0 16,0-22-16,0 22 0,0-21 15,-1 21 1,1-21-16,42 21 63,1 0-63,-1 0 0,0 0 0,0 0 15,0 0-15,0 0 16,1 0-16,-1 0 0,0 0 15,0 0 1,-21 21-16,0 0 16,0 1-16,0-1 15,0 0-15,-21 0 0,0-21 16,0 21-16,-1 0 0,1 1 16,-21-1-16,21 0 0,-22 0 0,22 0 15,-21 22-15,21-22 0,-22 21 16,1-21-16,21 0 0,0 1 0,-22 20 15,22-21-15,0 0 0,0 0 16,21 1-16,-21-1 16,21 0-16,21-21 31,0 0-31</inkml:trace>
  <inkml:trace contextRef="#ctx0" brushRef="#br1" timeOffset="99594.74">2603 7049 0,'0'0'0,"0"-22"16,0 1-16,0 0 15,0 0 1,-21 21 15,21 21-31,-21 0 16,21 0-16,0 22 0,-21-1 15,0 0-15,21 22 0,-21-22 0,-1 22 16,22-1-16,0-20 0,-21 20 16,0-21-16,21 1 0,-21-1 0,21 0 15,0 1-15,-21-1 0,0 0 16,21-20-16,-22 20 0,1-21 16,21 21-16,0-20 0,0-1 0,-21 0 15,21 0-15,0 0 16,-21-21-16,21-21 15,0 0 1,0 0-16,0 0 0,0-22 16,0 22-16,0-21 0,0 21 15,0-22-15,0 22 0,0-21 0,21-1 16,0 1-16,0 0 0,1-1 16,20 1-16,-21 0 0,21 21 15,-20-22-15,20 22 0,0 0 16,1 0-16,-1 21 0,-21 0 0,21 0 15,-20 0-15,20 0 0,-21 0 0,0 0 16,-21 21-16,0 0 0,0 21 16,0-20-16,0-1 0,0 0 15,-21 0-15,-21 0 0,21 0 16,-43 22-16,43-22 0,0-21 16,0 0-16,-1 21 0,1-21 15,-21 0-15,21 0 0,0 0 16,-1 0-16,1 0 15,21-21-15,-21 21 0,21 21 32,0 0-17,0 0-15,0 1 0,0-1 16,0 0-16,0 0 0,21 0 16,0 0-16,-21 1 0,22-1 0,-22 0 15,21 0-15,0 21 0,0-20 16,0-1-16,0 0 0,1 0 0,-1-21 15,21 21-15,-21-21 0,64 0 16,-64 0-16,21 0 0,1 0 16,-1-21-16,0 0 0,1 0 0,-1 0 15,0-1-15,1 1 0,-22-21 16,21 21-16,1 0 0,-22-22 0,0 22 16,21-21-16,-42-1 0,21 22 15,1-21-15,-22 21 0,0 0 16,0-1-16,0 1 0,0 0 0,-22 42 31,1 0-15,21 1-16,-21-1 0,0 0 0,0 0 15,21 21-15,-21-20 0,21 20 16,-22-21-16,22 0 0,0 22 16,-21-22-16,21 0 0,-21 21 0,21-21 15,0 1-15,0-1 0,0 0 0,0 0 16,0 0-1,0-42 1,0 0 0,0 0-16,21-22 0,0 22 15,1 0-15,-1-21 0,-21 21 0,21-22 16,0 22-16,0-21 0,0 21 0,22-1 16,-22-20-16,0 21 0,0 0 15,0 21-15,1-21 0,-1 21 0,0 0 16,0 0-16,0 0 15,0 21-15,-21 0 0,0 0 0,0 0 16,0 0-16,0 1 0,0-1 0,0 0 16,0 21-16,0-21 0,0 1 15,0-1-15,0 0 0,22 0 16,-22 0-16,21 0 0,-21 1 0,21-1 16,0-21-16,0 21 15,0-21-15,22 0 0,-1 0 16,-21-21-16,22 21 0,-22-21 15,0-1-15,21 1 0,-21 0 0,22 0 16,-22-21-16,0 20 0,0-20 0,0 21 16,1-21-16,-1 20 0,-21-41 15,21 42-15,-21 0 0,21 21 16,-21-22-16,0 44 31,0-1-31,0 0 0,0 0 16,0 0-16,0 0 0,0 1 0,0 20 15,0-21-15,0 0 0,0 22 16,0-22-16,0 0 0,0 0 0,0 0 16,0 0-16,0 1 0,0-1 15,21 0-15,0 0 0,1-21 16,-1 0-16,0 0 0,0 0 16,21 0-16,-20 0 0,20 0 0,-21-21 15,21 0-15,-20 0 0,20-1 16,-21 1-16,21 0 0,-20-21 0,-1 21 15,0-22-15,-21 22 0,0-21 16,0-1-16,0 1 0,0-64 16,-21 64-16,0 0 0,-1 20 15,1 1-15,-21 0 0,21 0 16,-22 21-16,22 0 0,-21 0 0,0 0 16,20 0-16,-20 0 0,21 21 15,-21 21-15,20-20 0,-20 20 0,21-21 16,0 21-16,0 1 0,-1-1 0,22-21 15,0 22-15,0-1 0,0-21 16,0 21-16,0-20 0,22-1 0,-1 21 16,21 0-16,0-20 0,-20-22 15,20 21-15,0-21 16,1 0-16,-1 0 0,0 0 0,1 0 16,-1 0-16,0-21 0,1-1 0,-1 1 15,0 0-15,1 0 0,-1 0 16,-21 0-16,0-1 0,22-20 15,-22 21-15,0 0 0,0-22 0,-21 22 0,21 0 16,-21 0-16,21 0 16,-21 42-1,0 0 1,0 0-16,0 0 0,0 1 16,0-1-16,-21 0 0,21 0 15,0 0-15,-21 0 0,21 1 0,0-1 16,0 0-16,0 0 0,0 0 15,0 0-15,21 1 0,0-22 16,1 0-16,-1 0 0,0 0 16,21 0-16,-21 0 0,1 0 0,20-22 15,-21 22-15,21-42 0,-20 21 16,20 0-16,-21 0 0,-21-1 16,21-20-16,22 0 0,-43 21 15,0-1-15,21 22 0,-21-21 16,0 0-16,21 21 0,-21-21 15,0 42 1,0 0 0,0 0-16,0 1 0,-21-1 0,21 0 15,0 0-15,0 0 0,-21 0 16,21 1-16,0-1 0,0 0 0,0 0 16,0 0-16,21-21 15,0 21-15,0-21 16,0 0-16,0 0 0,22 0 0,-22 0 15,0-21-15,21 21 0,-20-21 0,-1 0 16,0 0-16,21 0 0,-21-1 16,1 1-16,-1 0 0,0-21 15,0 21-15,0-43 0,0 22 16,-21 21-16,22-1 0,-22 1 16,0 0-16,0 0 0,0 42 31,0 0-31,0 0 15,0 1-15,-22-1 0,22 0 0,0 21 16,-21-21-16,21 1 0,0-1 0,0 21 16,0-21-16,0 0 0,0 1 15,0-1-15,0 0 0,0 0 0,21 0 16,1 0-16,-1-21 0,0 0 16,0 0-16,21 0 0,-20 0 15,-1 0-15,21 0 0,-21-21 16,0 0-16,22 0 0,-22 0 0,0 0 15,0-1-15,0-20 0,1 0 16,20 21-16,-21-22 0,-21-20 0,21 20 16,0 1-16,1-21 0,-1 20 0,-21 1 15,21-64-15,0 85 16,-21-21-16,0 20 0,0 1 0,0 0 16,0 0-16,0 42 31,-21-21-31,21 42 0,-21-20 0,0 20 15,-1 0-15,22 1 0,-21 20 16,21-21-16,0 1 0,0-1 16,0 0-16,0 1 0,0-1 0,0 22 15,0-43-15,0 0 0,0 0 16,21 0-16,-21 0 0,22 1 16,-1-1-16,0 0 0,0-21 15,0 0-15,0 21 0,1-21 0,20 0 0,-21 0 16,43 0-16,-22 0 0,-21-21 15,21 21-15,1-21 0,-22 0 16,21 21-16,-21-22 0,22 1 16,-22 0-16,21-21 0,-21-1 15,-21 22-15,0 0 0,22 0 16,-22 0-16,0 0 0,0-1 16,-22 22-1,1 0 1,0 22-16,21-1 15,-21 0-15,21 0 0,0 0 0,0 0 16,0 1-16,0-1 0,0 0 16,0 0-16,0 0 0,0 0 0,21 1 15,0-22-15,0 21 0,22 0 0,-1 0 16,0-21-16,1 0 16,-1 0-16,0 0 0,1 0 15,63 0-15,-64 0 0,21-21 16,-20 0-16,20 21 0,-20-21 0,20-1 15,-21 1-15,1 0 0,-1 0 16,-21 0-16,22-22 0,-22 22 0,0-21 16,0-22-16,-21 22 0,0 21 15,0-43-15,0 43 16,-21 0-16,0 0 0,0 21 0,-22 0 16,22-21-16,-21 21 0,21 0 15,-22 0-15,1 21 0,21 0 16,-22 0-16,22 0 0,-21 1 0,21 20 15,0 0-15,-1-21 0,1 22 0,21 20 16,-21-20-16,21-1 16,0 0-16,0-21 0,21 22 15,-21-22-15,21-21 0,1 21 16,-1-21-16,21 0 0,-21 0 0,0 0 16,22 0-16,-22 0 0,21-21 15,1 0-15,-22 21 0,21-21 0,0-1 16,-20-20-16,20 21 0,0-21 0,-21-1 15,1 1-15,20 0 16,-21-1-16,0-84 0,22 21 16,-43 43-16,21-43 0,-21 64 15,0 21-15,0-22 16,0 22-16,0 0 0,0 0 0,-21 21 31,-1 0-31,22 21 0,-21 0 16,0 0-16,21 22 0,0-1 0,-21 0 15,21 22-15,-21-22 0,21 0 0,-21 22 16,21-22-16,0 22 0,0-22 16,0 0-16,0 1 0,0-1 0,0 0 15,0-20-15,21 20 0,0-21 0,21 21 16,-21-20-16,22-1 16,-22-21-16,21 0 0,1 21 15,-1-21-15,0 0 0,1 0 0,-1 0 16,21-21-16,-20 21 0,20-21 0,-20-1 15,20 1-15,1 0 0,-22 0 16,0-21-16,43-22 0,-43 22 16,1-22-16,-43 22 0,0 21 15,0-22-15,0 22 0,0 0 16,-22 0-16,1 21 0,-21 0 0,21 0 16,-22 0-16,22 0 0,-21 0 15,0 21-15,-1 0 0,1 0 16,21 1-16,-22 20 0,22-21 0,-21 0 15,21 22-15,0-22 0,-1 0 16,1 21-16,21-21 0,0 1 0,0-1 16,0 0-16,0 0 0,0 0 0,21-21 15,1 21-15,-1-21 0,0 0 0,42 0 16,-41 0-16,20 0 16,0 0-16,-21 0 0,22-21 0,-1 0 15,-21 0-15,22 21 0,-22-21 0,0 0 16,21-1-16,-42 1 0,21 0 15,1 0-15,-1 0 0,-21 0 16,0 42 31,0 0-47,0 0 16,-21 21-16,-1-20 0,22-1 15,-21 0-15,0 21 0,21 1 16,-21-22-16,0 21 0,0 22 0,21-22 15,-22 21-15,22 1 0,-21-1 0,0 43 16,21-42-16,0-1 0,0 1 16,0-1-16,0 1 0,0 63 15,0-43-15,0-20 0,0-1 16,0 1-16,0-22 0,0 22 0,0-1 16,0-20-16,0-1 0,0 0 15,0 1-15,0-1 0,0 0 16,-21-21-16,0 22 0,0-22 0,-1 0 15,1-21-15,0 21 0,0-21 0,0 0 16,0 0-16,-1 0 0,1 0 0,21-21 16,-21 0-16,0 0 0,21 0 0,-21-1 15,21-20-15,0 21 0,0-21 16,0-1-16,0-20 0,0 20 0,0-20 16,0-1-16,0-84 15,21 85-15,0-1 0,0-20 0,0 20 16,1 1-16,-1-22 0,42-42 15,-20 42-15,20-42 16,-21 64-16,1-1 0,-22 1 0,21-1 16,1 1-16,-1 20 15,0 1-15,-21 0 0</inkml:trace>
  <inkml:trace contextRef="#ctx0" brushRef="#br1" timeOffset="99949.67">9504 7493 0,'0'0'0,"-21"0"16,21 21-16,21-21 47,0-21-47,0 21 16,0-21-16,0 0 0,1 0 15,-1-1-15,-21 1 0,21 0 0,-21-21 16,21 21-16,-21-1 0,0 1 0,0 0 15,0 0-15,0 0 0,-21 21 16,0 0-16,0 0 16,-1 21-16,1 21 0,0-21 15,0 22-15,0-22 0,21 21 16,0 1-16,0-22 0,0 21 0,0-21 16,0 22-16,0-22 0,0 0 15,0 0-15,0 0 0,21 0 16,0 1-16,0-22 0,22 0 0,-22 0 15,0 0-15,21 0 0,-21 0 0,1 0 16,20 0-16,-21-22 0,0 1 0,22 21 16</inkml:trace>
  <inkml:trace contextRef="#ctx0" brushRef="#br1" timeOffset="101032.1">11197 7535 0,'0'-21'31,"0"0"-15,21 0-16,0 0 0,1 21 0,-1-43 16,0 22-16,0 0 0,0 0 15,0-21-15,1-1 0,-1 22 0,0-21 16,0-1-16,0 22 0,0 0 0,1 0 15,-22 0-15,0 0 16,-22 63 15,1-21-31,0 0 0,-21 22 16,21-1-16,-1-21 0,1 21 0,0 1 16,0-1-16,21 0 0,0-20 15,-21 41-15,21-21 16,0-20-16,0-1 0,0 0 0,21 0 15,0 0-15,0-21 0,0 0 16,1 0-16,20 0 0,-21 0 16,21 0-16,1 0 0,-22-21 0,21 21 15,1-21-15,-22 0 0,21-22 16,-21 22-16,0-21 0,22-22 0,-43 22 16,0 0-16,0 21 15,0-22-15,0 22 0,-21 0 0,-1 0 16,1 0-16,0 21 0,0 0 0,-21-22 15,20 22-15,1 0 0,0 0 16,0 0-16,0 0 0,0 0 16,21-21-1,21 21-15,21-21 16,-21 21-16,0 0 0,22-21 0,-1 21 16,0 0-16,1-21 0,-1 21 15,0 0-15,1 0 0,-1 0 0,-21 0 16,64 0-16,-64 0 0,21 0 15,-20 21-15,-1 0 0,0 0 16,-21 22-16,0-1 0,21-21 16,-21 21-16,0-20 0,0 20 15,0-21-15,0 21 0,0-20 16,-21-1-16,0 21 0,0-21 0,21 0 16,-22 1-16,22-1 0,-21 0 15,21 0-15,-21 0 0,0-21 31,21-21-15,0 0-16,0 0 0,0 0 16,0-22-16,21 22 0,0-21 15,-21-1-15,21 1 0,1 0 0,20-1 16,-21-20-16,21 21 0,-20 20 16,20-20-16,0 21 0,1 0 15,-1 0-15,0-1 0,1 22 0,-1 0 16,-21 0-16,21 0 0,-20 22 0,20-1 15,-21 21-15,0-21 0,-21 22 16,0-1-16,0 0 0,0 1 0,0-1 16,0 0-16,-21 1 0,0-1 0,0-21 15,0 21-15,-1-20 0,1-1 16,21 0-16,-21 0 0,0-21 0,21 21 16,-21-21-16,21-21 31,0 0-31</inkml:trace>
  <inkml:trace contextRef="#ctx0" brushRef="#br1" timeOffset="102825.12">14922 7408 0,'22'-21'0,"-44"42"0,65-63 0,-22 21 15,0 0-15,0 0 0,0-22 0,-21-41 16,0 62-16,0-20 16,0 0-16,0 21 0,0-1 15,-21-20-15,21 21 0,-42 21 16,21 0-16,0 0 0,-22 0 0,22 0 15,-21 21-15,-1 0 0,1 0 16,-43 43-16,22-22 0,21 1 16,-1-1-16,1 0 0,0 1 15,-1-1-15,-20 43 0,42-64 16,-1 21-16,22-21 0,0 0 0,0 1 16,0-1-16,22 21 0,-1-42 15,0 0-15,21 0 0,-21 0 16,22 0-16,-1 0 0,0 0 15,1 0-15,-1-21 0,0 0 0,1 0 16,-1-1-16,0 1 0,1-21 16,-22 0-16,21-1 0,-21 1 0,43-43 15,-64 64-15,21-21 0,0-1 16,-21 22-16,0 0 0,0 0 16,0 0-16,0 42 15,-21 0 1,0 0-16,0 0 0,21 1 15,-21 20-15,21-21 0,-22 21 0,22 1 16,-21 20-16,21-42 0,0 22 16,0-22-16,0 0 0,0 0 15,43 22-15,-22-22 16,0-21-16,0 0 0,21 21 0,-20-21 16,20 0-16,0 0 0,1 0 15,-1 0-15,0-21 0,1 0 0,-1 21 16,0-43-16,-21 22 0,22 0 0,-22-21 15,0 20-15,0-20 0,0 0 16,1-1-16,-22 22 0,21-21 0,-21 21 16,0 0-16,0-1 0,0 44 31,-21-1-31,21 0 0,-22 21 16,22-21-16,-21 22 0,0-22 0,21 21 15,-21-21-15,0 22 16,21-22-16,-21 0 0,21 0 0,0 0 15,0 1-15,0-1 0,-22 0 0,22 0 16,0-42 15,22 0-31,-1 0 0,-21-1 16,21 1-16,0 0 0,-21 0 16,21-21-16,0-1 0,1 1 15,-1 21-15,-21-22 0,21 1 0,0 21 16,0-21-16,0 20 0,1 1 15,-1 21-15,0 0 16,0 0-16,-21 21 0,21 22 16,-21-1-16,0-21 0,0 22 15,0-22-15,0 21 0,0 0 16,0-20-16,0-1 0,0 21 0,0 0 16,0-20-16,21-1 15,1 0-15,-22 0 0,21-21 0,0 0 16,0 21-16,0-21 0,0 0 0,1 0 15,41 0-15,-21-21 0,-20 21 16,20-21-16,0 0 0,1 0 16,-1-1-16,-21 1 0,21-21 15,1 21-15,-22-22 0,0 1 0,21 21 16,-42-21-16,22-1 0,-22 22 16,21 0-16,-21 0 0,0 0 15,-21 21 1,21 21-16,-22 0 0,1 0 15,0 0-15,21 0 0,-21 22 0,0-22 16,21 0-16,-21 21 0,21-20 16,0-1-16,0 21 0,0-21 0,0 0 15,0 1-15,0-1 0,63 0 16,-42 0-16,22-21 0,-1 0 16,0 0-16,1 0 0,-1 0 15,-21-21-15,21 21 0,1-21 0,-22 0 16,21-1-16,-21-20 0,1 21 15,-1 0-15,0-22 0,0 1 0,0 21 16,-21-21-16,0-1 0,21 22 0,-21 0 16,22 0-16,-22 0 0,0-1 15,0 44 1,0-1-16,0 0 16,0 0-16,-22 21 0,22-20 15,-21 20-15,0 21 0,21-20 0,0-1 16,-21 22-16,21-22 0,0 21 15,-21 1-15,21-1 0,0 1 16,0-1-16,-21 22 0,-1-21 0,-20 84 16,42-64-16,-21-20 0,0 84 15,21-63-15,-21-22 0,21 22 16,-22-22-16,22 22 0,-21-21 16,21-1-16,0 1 0,0-22 0,0 0 15,-21 22-15,21-43 0,-21 21 0,0-21 16,21 22-16,0-22 0,-21-21 0,-1 21 15,1-21-15,0 0 16,0 0-16,0 0 0,21-21 16,-21 0-16,-1 0 0,1-22 0,0 1 15,21 0-15,-21-22 0,0 1 0,21-22 16,0 21-16,0-20 0,0 20 16,0-20-16,0 20 0,21 1 0,0-22 15,0 21-15,0 1 0,1 21 16,-1-22-16,0 22 0,0-22 0,21 22 0,-20 0 15,20-22-15,-21 22 0,21-1 16,-20 1-16,20 0 0,0-1 0,1-20 16</inkml:trace>
  <inkml:trace contextRef="#ctx0" brushRef="#br1" timeOffset="104167.01">18648 6668 0,'0'0'0,"0"-85"31,0 64-31,-21 21 16,-1 0-16,1 0 0,0 0 15,0 0-15,0 0 0,-22 21 0,22 0 16,0 0-16,-21 22 0,21-1 0,-22-21 16,1 21-16,21 1 0,-22-1 15,22 0-15,-21 1 0,21 20 0,0-20 16,-1-1-16,1 0 0,21 22 15,0-22-15,0 0 0,0 1 0,0-1 16,21-21-16,1 22 0,-1-22 16,21 0-16,0 0 0,1-21 0,-1 21 15,22-21-15,-22 0 0,21 0 16,-20 0-16,20 0 0,1-21 0,-22 21 16,0-21-16,22 0 0,-22-22 0,1 22 15,-22-21-15,21 0 0,-21-1 16,0 1-16,1-22 0,-1 22 0,-21 0 15,21-22-15,-21 22 0,0-22 0,0 22 16,0-21-16,-21 20 0,0 1 16,-1 0-16,-20 20 0,0-20 0,21 21 15,-43 0-15,22 21 0,-1 0 16,-20 0-16,-1 0 0,22 0 0,-21 21 16,20 21-16,-20-21 0,20 22 0,1-1 15,0 0-15,21 1 16,-22-1-16,22 0 0,21 1 0,0-1 15,0 22-15,0 20 0,0-41 16,0-22-16,42 21 0,-20 0 16,-1-20-16,21 20 0,0-21 0,22 0 15,-22-21-15,64 21 0,-42-21 16,-1 0-16,1 0 0,-22 0 16,21-21-16,22 0 15,-43 0-15,1-21 0,-22 20 0,21 1 16,-21-21-16,1 21 0,-1 0 15,0-1-15,-21 1 0,21 0 0,-21 0 16,0 42 0,-21 0-1,0 0-15,21 1 0,-21-1 0,-1 21 16,22-21-16,-21 0 0,21 1 16,0-1-16,0 0 0,-21 0 15,21 0-15,0 0 0,-21-21 0,21 22 16,0-44 15,21 1-31,0-21 16,0 21-16,1 0 15,-1-22-15,0 22 0,0-21 16,21 21-16,1-43 0,-1 43 16,-21 0-16,22 0 0,-1 21 15,-21 0-15,0 0 0,0 0 16,-21 21-16,0 0 15,0 0-15,0 0 0,0 0 0,0 22 16,0-22-16,-21 21 0,21-21 16,0 22-16,0-22 0,0 0 0,0 21 15,0-20-15,0-1 0,0 0 16,21 0-16,1-21 0,-1 21 16,21-21-16,0 0 0,-20 0 0,20 0 15,43 0-15,-43 0 0,0 0 16,1 0-16,-1-21 0,0 0 15,1 0-15,-1 0 0,0-22 0,1 22 16,-1-21-16,-21-1 0,21 1 0,-20 0 16,-1-1-16,-21 22 0,0-21 15,0 21-15,0 0 0,0-1 0,-21 22 16,-1 0-16,1 0 16,0 0-16,0 22 0,-21-1 15,20 21-15,1-21 0,0 22 16,0-22-16,21 21 0,0-21 0,0 22 15,0-22-15,0 0 0,0 21 16,21-21-16,0 1 0,0-22 0,22 21 16,-22-21-16,21 0 0,1 0 15,-1 0-15,0 0 0,1 0 16,-1 0-16,0 0 0,1-21 0,-1-1 16,21 1-16,-41 0 0,20 0 15,0 0-15,-21 0 0,1-1 0,-1 1 16,-21-21-16,-21 42 15</inkml:trace>
  <inkml:trace contextRef="#ctx0" brushRef="#br1" timeOffset="104951.06">4000 8890 0,'0'0'0,"0"-21"0,0-21 16,-21-1-16,0 22 15,0 0-15,0 0 0,0 21 16,-1 0-16,1 0 0,0 0 16,0 21-16,0 0 0,0 21 15,-1 1-15,1-1 0,0 22 0,0-1 16,21 1-16,-21 20 0,0-20 0,-1 20 15,1 1-15,0 21 0,0-21 16,21 20-16,-21-20 0,0 0 0,-1-1 16,1 22-16,21-21 0,0 0 0,-21-1 15,21-20-15,-21 20 0,0 43 16,21-63-16,0-22 0,0 43 16,-21-64-16,21 0 15,0-42 16,0-21-31,0-1 0,0 1 0,0 0 16,0-22-16,0 1 0,0-1 16,0-20-16</inkml:trace>
  <inkml:trace contextRef="#ctx0" brushRef="#br1" timeOffset="105300.3">3323 9398 0,'-21'-63'0,"42"126"0,-63-169 0,42 85 16,-21-21-16,21-1 0,0 1 15,0 21-15,0-21 0,0 20 0,0-20 16,21 0-16,0 21 0,0-22 16,21 22-16,-20-21 0,20 21 0,21-1 15,-20 1-15,20 0 0,1 21 16,-1 0-16,1 0 0,-22 21 0,64 43 16,-64-22-16,-21 0 15,1 1-15,-1 20 0,-21-20 0,0-1 16,0 21-16,-21-20 0,-1-1 0,-20-21 15,21 22-15,-21-1 0,-1-21 16,1 21-16,21-20 0,-22-1 0,1 0 16,21 0-16,-21-21 15,20 21-15,1-21 0,0 0 0,21-21 32,0 0-17,21 21-15,0-21 0,1 0 0,20-1 16,-21 1-16,0 21 0,22-21 15,-22 0-15,21 0 0</inkml:trace>
  <inkml:trace contextRef="#ctx0" brushRef="#br1" timeOffset="105692.18">4127 9102 0,'0'-21'15,"0"42"-15,0-64 0,0 22 16,0 0-16,0 0 15,0 0-15,22 21 0,-1-21 16,0 21-16,0 0 16,0 0-16,22 0 0,-22 0 0,21 21 15,-21 0-15,22 0 0,-1 21 0,-21-20 16,0 20-16,0-21 0,1 21 16,-22-20-16,0 41 15,0-21-15,0-20 0,0 20 0,-22-21 16,1 0-16,0 0 0,0 1 15,0-22-15,21-22 32,0 1-32,0 0 15,21-21-15,-21 21 0,21-1 0,-21-20 16,21 21-16,0-21 0,1 20 16,-1-20-16,0 21 0,0 0 0,0 0 15,0-1-15,1 1 0,20 0 0,-21 0 16,0 21-16,22-21 0,-22 21 15,0 0-15,0 0 0,0 0 16,0 0-16</inkml:trace>
  <inkml:trace contextRef="#ctx0" brushRef="#br1" timeOffset="106095.63">5143 9081 0,'0'0'0,"0"21"0,0 0 0,-42 85 31,42-85-31,0 21 0,-21-21 0,21 1 0,0-1 16,-21 0-16,21 0 0,0 0 15,0 0-15,0 1 0,0-1 16,21-21-16,0 0 0,0 0 16,0 0-16,1 0 15,-1 0-15,0-21 0,0-1 16,0 1-16,22 0 0,-22 0 0,0 0 15,21 0-15,1-22 0,-22 22 0,0-21 16,21-1-16,-21 1 0,-21 0 16,0 21-16,0-22 0,0 1 0,0 21 15,0-22-15,-21 22 16,-21 21-16,21 0 0,0 0 0,-22 0 16,22 21-16,-21 1 0,21-1 0,-22 0 15,22 0-15,-21 21 16,21-20-16,-1-1 0,-20 42 15,42-42-15,-21 22 0,21-22 0,0 0 16,0 0-16,0 0 0,21 1 16,0-22-16,0 0 0,1 0 15,20 0-15,-21 0 0</inkml:trace>
  <inkml:trace contextRef="#ctx0" brushRef="#br1" timeOffset="106808.83">6223 8996 0,'0'0'0,"0"-21"0,0 0 16,-21 21-16,0 0 15,-1 0-15,1 0 0,0 0 16,-21 21-16,21-21 0,-22 21 16,1 0-16,0 0 0,-1 22 0,1-22 15,21 21-15,-22-21 16,1 0-16,21 22 0,0-22 0,0 21 15,21-21-15,0 1 0,0-1 16,21-21-16,0 0 16,21 0-16,-21 0 0,22 0 0,-1 0 15,-21-21-15,22 21 0,-1-22 0,0 1 16,-21 0-16,22 0 16,-1-21-16,-21-1 0,0 22 0,1 0 15,-22 0-15,21 0 0,-21-1 16,0 1-16,0 0 15,-21 21 17,21 21-32,-22 0 0,22 1 15,0 20-15,0-21 0,0 21 0,-21 1 16,21-1-16,0 0 0,0 22 0,0-22 16,0 22-16,0-1 0,0 22 15,0-22-15,0 22 0,0-21 0,0 20 16,0-20-16,0 20 0,0 1 15,0 0-15,0-1 0,0 22 0,0-21 16,0 0-16,-21-1 0,21 1 16,-21-22-16,21 22 0,-21 0 0,-22 63 15,22-85-15,0 1 0,0-1 16,0-20-16,-22-1 0,22 0 0,0 1 16,0-22-16,-21 0 0,20 0 15,1-21-15,0 0 0,0 0 0,-21-42 16,42 0-16,-22-1 0,1 1 15,0-22-15,0 1 0,21-22 0,0 22 16,0-22-16,0 22 0,0-22 16,0 0-16,0-21 0,0 22 15,21-1-15,21-63 0,-20 63 16,20 22-16,-21-1 0,0 1 0,22-1 16,-22 1-16,21 20 0,-21-20 15,22 21-15,-22-22 0,63-42 16,-62 64-16,20 0 0,-21-1 0,0 22 15,0-21-15,22 21 0,-22-22 16</inkml:trace>
  <inkml:trace contextRef="#ctx0" brushRef="#br1" timeOffset="107236.75">6371 9102 0,'0'0'0,"0"-21"0,-21-1 16,21 1-16,0 0 0,0 0 16,0 0-16,0 0 0,0-1 15,0 1-15,21 21 0,-21-21 0,21 21 16,0 0-16,1 0 0,20 0 16,-21 0-16,21 21 0,-20 0 0,20 22 15,-21-22-15,21 21 0,-20-21 16,20 22-16,-21-22 0,0 21 15,-21 1-15,0-22 0,0 21 0,0-21 16,0 0-16,0 1 0,0-1 0,0 0 16,0 0-16,-21-21 0,0 0 15,0 0-15,21-21 16,0 0 0,0-85-1,0 85-15,0-22 0,0 1 16,21 21-16,0-21 0,0 20 0,0-20 15,1 21-15,-1 0 0,0 0 16,21-1-16,-21 22 0,22 0 0,-22-21 16,21 21-16,-21 0 0,1 0 15,20 0-15,-21 21 0,0-21 16,0 22-16,1-1 0</inkml:trace>
  <inkml:trace contextRef="#ctx0" brushRef="#br1" timeOffset="109744.11">7683 9229 0,'22'0'0,"-44"0"0,86 0 0,-43 0 16,0-21-16,0-1 0,1 22 0,-1-21 15,0 0-15,-21-21 0,21 21 16,-21-1-16,0-20 0,0 21 0,-21-43 16,0 22-16,0 21 15,-1 0-15,-20 0 0,21-1 16,-64 22-16,64 0 0,-21 0 15,-1 0-15,1 22 0,21-1 0,-21 0 16,20 0-16,-20 21 0,21-20 16,0 20-16,0 0 0,-1 1 0,1-22 15,21 21-15,-21-21 0,21 22 0,0-22 16,0 0-16,0 21 0,0-21 16,21-21-16,22 43 15,-22-43-15,0 0 0,0 0 0,21 0 0,-20 0 16,20 0-16,-21 0 15,21 0-15,-20-21 0,20-1 0,-21 22 16,21-21-16,-20-21 0,20 21 0,-21 0 16,0-22-16,0 22 0,1-21 15,-22-1-15,21 22 0,-21-21 0,21 21 16,-21 0-16,0-22 0,0 22 16,0 42-1,-21-21-15,0 21 16,21 1-16,0 20 0,0-21 0,-22 0 15,22 22-15,0-22 0,0 0 16,0 21-16,0-21 0,0 1 0,0-1 16,22 0-16,-1 0 0,0-21 0,0 21 15,0-21-15,22 0 16,-22 0-16,21 0 0,-21 0 0,22 0 16,-1 0-16,43 0 0,-64-21 15,21 0-15,0 0 0,-20 0 16,-1-1-16,21-20 0,-21 21 15,-21 0-15,21-22 0,-21 22 0,22-21 16,-44 63 15,22 0-31,-21 0 0,21 1 16,-21-1-16,21 0 0,0 21 16,0-21-16,-21 1 0,21-1 0,0 0 15,-21 0-15,21 0 0,0 0 16,0 1-16,0-1 15,0-42 17,0-1-32,0 1 15,0 0-15,21 0 0,-21 0 16,21 0-16,-21-22 0,21 22 0,0-21 16,1-1-16,-1-20 0,0 42 15,21-22 1,-21 22-16,1 0 0,-1 21 0,0 0 15,0 0-15,0 0 0,0 21 16,1 0-16,-1 1 0,0 20 0,-21-21 16,21 0-16,-21 22 0,0-22 0,0 0 15,0 21-15,0-21 0,21 1 0,-21-1 16,0 0-16,0 0 0,0 0 16,0 0-16,0 1 15,21-22 1,-21-22-1,22 1-15,-1 0 0,-21 0 16,21 0-16,0-22 0,-21 22 16,21-21-16,0 21 0,1-22 15,20 1-15,-21 0 0,0 21 0,22-22 16,-22 22-16,0 0 0,0 0 0,0 21 16,0 0-16,1 0 0,-1 0 15,0 0-15,-21 21 0,0 0 16,0 0-16,0 0 0,0 64 15,0-43-15,0-20 0,0-1 16,0 21-16,0-21 0,0 43 16,0-43-16,21 0 0,0-21 0,0 21 15,1 0-15,-1-21 0,0 0 16,0 0-16,0 0 0,22 0 16,-1 0-16,0 0 0,-21 0 15,22-21-15,-22 0 0,21 0 0,-21 0 16,22 0-16,-22-1 0,0-20 15,0 21-15,0-21 0,1-1 0,-22 22 16,0-21-16,0 21 0,0-1 0,0 1 16,0 0-16,-22 21 15,1 0-15,0 21 16,0 0-16,21 1 0,0-1 16,-21 0-16,0 21 0,21-21 15,-22 1-15,22-1 0,0 21 16,0-21-16,-21 0 0,21 1 0,0-1 15,0 0-15,-21 0 16,21 0-16,0-42 31,21 0-15,0 21-16,-21-21 0,22 0 0,-1-22 16,-21 22-16,21-21 0,0 21 0,0-1 15,0-20-15,1 21 0,-1 0 16,0-22-16,0 43 0,0-21 0,0 0 15,22 21-15,-22 0 0,0 21 16,-21 0 0,0 1-16,21-1 0,-21 0 0,0 0 15,0 0-15,0 22 0,0-22 16,21 0-16,-21 0 0,22 0 0,-1 0 16,-21 22-16,21-43 15,0 21-15,0-21 0,0 0 16,1 0-16,-1 0 0,0 0 15,0 0-15,0-21 0,43 0 16,-22-1-16,-21 1 0,0 0 0,22-21 16,-22 21-16,0-1 0,0-20 15,-21 21-15,21 0 0,-21 0 16,22-1-16,-22 44 31,0-1-15,0 0-16,0 0 0,0 0 0,0 0 15,0 1-15,0-1 0,0 0 0,0 0 16,0 0-16,0 0 16,21-21-16,0 22 15,0-22-15,0 0 0,0 0 16,1-22-16,-1 1 0,21 21 16,-21-21-16,0 0 0,22 0 15,-22 0-15,21-22 0,-21 22 16,1 0-16,-1-21 0,0 20 0,21 1 15,-42 0-15,21 21 0,-21-21 0,22 21 16,-22 21 0,0 0-1,0 0-15,0 1 0,0-1 0,0 0 16,0 0-16,0 0 0,0 0 0,0 1 16,0-1-16,0 0 0,0 0 15,21 0-15,0 0 0,0 1 0,0-22 16,0 21-16,22-21 0,-1 21 15,0-21-15,22 0 0,-22 0 0,22 0 16,-22 0-16,0 0 0,1 0 0,-1 0 16,0 0-16,1-21 0,-22 0 15,21-1-15,-21 1 0,1 0 16,-1-21-16,0 21 0,-21-22 0,21 1 16,-21 21-16,0-64 0,0 64 15,-21-21-15,0 20 0,0 22 16,21-21-16,-43 21 0,1 0 15,21 21-15,0 1 0,-22-1 0,22 21 16,0-21-16,-21 22 0,20-22 16,1 21-16,0 0 0,0-20 15,21 20-15,-21-21 0,21 0 0,0 22 16,0-22-16,0 0 0,21 0 16,0-21-16,0 0 0,0 21 15,22-21-15,-22 0 0,0 0 0,21 0 16,-20 0-16,-1-21 0,0 21 0,21-21 15,-21 0-15,1 0 0,-22-1 16,21 1-16,0-21 0,-21 21 0,21 0 16,-21-1-16,0 1 0,0 0 15,0 0-15,0 42 32,-21 0-32,0 22 15,0-22-15,21 21 0,-22-21 16,1 22-16,0-1 0,0 0 15,0 22-15,0-22 0,-22 85 16,22-63-16,0-1 0,0 1 0,21 20 16,-21-20-16,21-1 0,-22 1 0,22-1 15,0 1-15,0-1 0,0 64 16,0-63-16,0-1 0,0-20 16,0-1-16,0 21 0,0-20 0,0 20 15,0-42-15,0 1 16,0-1-16,0 0 0,0 0 0,0 0 15,-21-21 1,0 0 0,21-21-16,0 0 15,0 0-15,0-22 0,0 22 16,0-21-16,0 21 0,0-22 0,0 1 16</inkml:trace>
  <inkml:trace contextRef="#ctx0" brushRef="#br1" timeOffset="109956.12">10880 8721 0,'0'0'0,"-43"-21"0,-20-1 31,84 22 0,0 0-31,0 0 16,0 0-16</inkml:trace>
  <inkml:trace contextRef="#ctx0" brushRef="#br1" timeOffset="111604.38">13716 8551 0,'0'0'0,"42"-21"0,-21 21 16,1-21-16,-1 0 0,0-21 16,0 20-16,-21 1 0,21 0 15,-21 0-15,21 0 0,-21 0 16,0-1-16,0 1 16,0 42-1,0 1 1,-21-1-16,0 0 0,21 21 0,-21 1 15,0-1-15,0 0 0,21 1 16,-22 20-16,1-21 0,0 22 16,0-1-16,-21 64 0,20-63 0,1-22 15,0 1-15,0 20 0,0-42 16,0 22-16,-1-1 0,1-21 0,0 0 16,0 0-16,21 1 0,-21-22 15,0-22 1,21 1-16,0 0 15,0 0-15,0 0 0,0-22 16,0 1-16,0 0 0,0-1 16,0 1-16,0-21 0,0 20 0,0 1 15,0-22-15,0 43 0,0-21 0,0 0 16,0 20-16,0 1 16,21 42-1,-21 1-15,21 20 0,-21 0 16,0 1-16,21-1 0,0 0 15,-21 1-15,21-1 0,-21 0 0,22-21 16,-1 22-16,0-1 0,0-21 16,0 0-16,0 1 0,22-1 0,-22 0 15,0 0-15,21-21 0,-20 0 16,20 0-16,0 0 0,1 0 0,-1 0 16,0 0-16,22-21 0,-22 0 0,0 0 15,1-1-15,41-41 16,-41 42-16,-22-22 0,0 1 0,0 0 15,0-22-15,-21 22 0,0 0 16,0-1-16,0 22 0,0-21 0,-21 21 16,21-1-16,-21 1 0,-21 21 15,-1 0-15,22 0 0,0 0 16,-21 21-16,21 1 0,-43 41 16,43-21-16,-21 1 0,20-1 15,-20 43-15,21-43 16,21 0-16,0-20 0,0 20 0,0-21 15,0 21-15,0-20 0,0-1 0,21 0 16,0-21-16,0 21 0,1-21 0,20 0 16,-21 0-16,21 0 0,-20 0 15,20 0-15,0-21 0,1 0 0,-1 21 16,-21-21-16,21-22 0,-20 22 0,-1 0 16,21-21-16,-42-1 0,21 22 15,0-21-15,-21-43 16,0 43-16,0 21 0,0-1 0,0 1 15,-21 21 1,0 21-16,0 1 16,0-1-16,21 21 0,0-21 15,-21 22-15,21-1 0,0-21 0,0 21 16,0-20-16,0 20 0,0-21 0,21 0 16,0 0-16,0 1 0,0-22 15,0 21-15,1-21 0,-1 21 0,21-21 16,-21 0-16,22 0 0,-22 0 0,21 0 15,-21-21-15,22 0 0,-1-1 16,-21 1-16,21 0 0,-20 0 16,-1-21-16,0 20 0,0-20 0,0 0 15,0 21-15,-21-22 0,0 1 0,22 21 16,-22 0-16,0-1 0,0 44 31,0-1-31,0 0 16,-22 0-16,22 21 0,-21-20 0,21 20 15,0-21-15,-21 21 0,21-20 0,-21 20 16,21-21-16,0 0 0,0 0 16,0 1-16,-21-1 0,21 0 15,0-42 17,0 0-17,0-1-15,21 1 0,-21 0 0,21-21 16,0 21-16,0-22 0,1 1 0,-1 0 15,0-1-15,0 1 0,21 0 16,-20 20-16,20-20 0,-21 21 0,21 0 16,22 21-16,-22 0 0,-21 0 15,22 21-15,-22 0 0,0 21 16,0-20-16,-21 20 0,21 0 0,-21-21 16,22 22-16,-22 20 0,0-20 15,0-22-15,0 21 0,0-21 16,0 0-16,0 1 0,-22-1 15,22 0-15,-21-21 0,21 21 0,0 0 16,-21-21-16,21-21 31,21 0-31,0 21 16</inkml:trace>
  <inkml:trace contextRef="#ctx0" brushRef="#br1" timeOffset="112317.98">16319 8975 0,'0'0'0,"43"-21"0,-22 21 0,0-22 0,-21 1 16,0 0-16,0 0 0,0 0 15,0 0-15,0-1 0,0-20 16,0 21-16,-21 21 0,0-21 0,0 0 16,-22 21-16,22 0 0,0 0 0,-21 0 15,-1 0-15,1 21 0,21 0 16,-22 0-16,1 0 0,0 22 0,21-1 15,-22-21-15,22 21 0,0 1 16,0-1-16,0-21 0,21 22 0,0-22 16,0 0-16,0 21 0,0-21 0,0 1 15,21-22-15,0 21 0,0-21 16,21 0-16,1 0 0,-22 0 0,21 0 16,1 0-16,-1 0 0,0 0 15,1-21-15,-1-1 0,-21 22 0,21-21 16,-20 0-16,-1 0 0,0-21 15,0 20-15,0 1 0,0 0 0,-21 0 16,0 0-16,0 0 16,22 21-16,-22 21 31,-22 21-31,22-21 16,-21 0-16,21 22 0,-21-22 0,21 21 15,0 1-15,-21-1 0,21 0 0,0 22 16,-21-22-16,21 22 0,0-1 15,0 1-15,0-1 0,0 22 16,0-22-16,0 1 0,21-1 0,-21 1 16,0-1-16,0 1 0,0-1 0,0 1 15,0-1-15,0 1 0,0-22 16,-21 22-16,0-1 0,-1-21 0,1 1 16,0-1-16,0 0 0,0 1 0,-22-22 15,22 0-15,-21 0 0,21 0 0,-22 1 16,22-22-16,-21 0 0,21 0 0,-22 0 15,22 0-15,-21 0 16,21 0-16,-22-22 0,1 1 0,21-21 16,-21 21-16,-22-64 0,43 22 0,21 20 15,0-20-15,0-1 0,0 22 16,0-22-16,0 1 0,0-1 16,0 1-16,21-1 0,21 1 0,-20-1 15,-1 1-15,21-1 0,-21 1 16,22-22-16,-1 22 0,0 20 15,1-20-15,20-1 0,-21 22 0,22-21 16,-22 20-16,22-20 0,-1 20 0</inkml:trace>
  <inkml:trace contextRef="#ctx0" brushRef="#br1" timeOffset="113948.55">16827 8721 0,'0'0'0,"0"-43"31,0 65-15,0-1 0,-21 0-16,21 21 0,-21-21 0,21 22 15,-21-22-15,21 21 0,0-21 16,0 22-16,0-22 0,0 21 0,0-21 16,0 22-16,0-22 0,0 0 0,0 0 15,0 0-15,21-21 16,-21 22-16,21-22 0,22 0 15,-22 0-15,0 0 0,0 0 0,0 0 16,22 0-16,-22-22 0,0 1 16,21 0-16,-21 0 0,1 0 0,20 0 15,-21-22-15,0 1 0,0 21 0,1-22 16,-1 22-16,0 0 0,-21 0 16,0 0-16,21 0 0,-21-1 0,0 1 15,0 0-15,0 42 31,-21 0-31,21 1 16,0 20-16,0-21 0,0 0 0,0 22 16,0-22-16,0 21 0,0-21 15,0 0-15,21 1 0,0-1 16,22 0-16,-22 0 0,21 0 0,0-21 16,1 0-16,20 21 0,-20-21 15,20 0-15,1 0 0,-22 0 0,21 0 16,-20 0-16,20-21 0,-20 21 15,-1-21-15,0 0 0,-21 0 0,22 0 16,-22-22-16,0 22 0,-21-21 0,0 21 16,21-22-16,-21 1 0,0 21 0,0-22 15,0 22-15,0 0 0,-21 0 16,0 0-16,0 0 0,0 21 0,-1 0 16,-20 0-16,21 0 0,0 0 15,-22 0-15,22 21 0,-21 0 16,21 0-16,0 0 0,-22 0 0,22 22 15,0-22-15,0 21 0,0 1 0,21-22 16,0 42-16,0-42 16,0 1-16,0-1 0,0 0 0,21 0 15,0-21-15,0 21 0,0-21 0,0 0 16,1 0-16,-1 0 0,0 0 16,21 0-16,-21 0 0,1-21 0,20 0 15,-21 0-15,0 0 0,22-1 0,-22 1 16,21-21-16,-21 21 15,0-22-15,1 22 0,-1-21 0,0 21 16,0 0-16,-21-22 0,21 22 0,-21 0 16,0 0-1,-21 42 1,0-21-16,0 21 0,21 0 16,0 22-16,0-22 0,-21 21 15,21-21-15,0 22 0,0-1 0,0-21 16,0 0-16,0 22 0,21-22 0,0 0 15,0 0-15,21 0 0,1 0 16,-1 1-16,22-1 0,-22-21 16,21 0-16,-20 0 0,20 0 0,1 0 15,-22 0-15,22 0 0,-22-21 0,0 21 16,22-22-16,-22 1 0,-21 0 16,22-21-16,-22 21 0,0-22 0,0 1 15,0 0-15,-21-1 0,0 1 0,0 0 16,0 20-16,0-20 0,0 21 15,-21 0-15,0 0 0,0-1 0,0 22 16,-22 0-16,22 0 0,-42 0 16,20 22-16,-41 20 15,62-21-15,-20 0 0,0 22 0,21-1 16,-1-21-16,1 21 0,0-20 16,21 20-16,0-21 0,0 0 15,0 22-15,0-22 0,21 0 0,0-21 16,1 21-16,20 0 0,-21-21 0,21 0 15,-20 0-15,20 0 0,-21 0 16,21 0-16,-20 0 0,-1 0 0,0-21 16,21 0-16,-21 0 0,-21 0 15,22-1-15,-22 1 0,21 0 16,-21 0-16,0 0 0,0 0 0,21-1 16,-21 1-16,0 42 46,0 1-46,0-1 0,-21 0 0,21 21 16,0 1-16,0-22 0,-21 42 16,-1-20-16,1-1 0,21 0 0,0 22 15,-21-1-15,0 1 0,0-1 0,21 22 16,-21-22-16,-1 22 0,22-21 0,0-1 16,-21 22-16,21-22 0,-21 1 15,21-1-15,0 1 0,0-1 0,0 1 16,-21-1-16,21-20 0,-21 20 0,21-21 15,-21 1-15,21-22 0,0 21 16,0-21-16,0 1 0,0-1 16,-22 0-16,22 0 0,-21-21 0,0 0 15,0 0 1,0 0 0,0-21-16,-1 21 0,22-42 15,-21 20-15,0 1 0,0-21 0,0 0 16,21-1-16,-21 1 0,-1-64 15,22 43-15,0-1 16,0 22-16,0-22 0,0 1 0,0 20 0,0-20 16,22 21-16,-1-22 0,-21 22 0,21-1 15,0-20-15,21 21 0,-20-1 16,-1 1-16,0 0 0,21-1 16,-21 1-16,1 0 0,20-1 0,0-41 15,1 62-15,-22-20 0,0 0 16,21 21-16,-21-22 0,1 22 15,20-21-15,-21 21 0,0-1 16,0 1-16,1 0 0,-22 0 16</inkml:trace>
  <inkml:trace contextRef="#ctx0" brushRef="#br1" timeOffset="114343.84">19452 8932 0,'0'0'0,"21"0"0,0 0 15,1 0 1,-1 0-16,0 0 0,0 0 0,0 0 16,0 0-16,1-21 0,-1 0 0,21 21 15,-21-21-15,0 0 0,1 0 16,-1-1-16,0 1 0,-21 0 0,0 0 16,21 0-16,-21 0 0,0-1 15,0 1-15,0 0 0,-21 0 16,0 21-16,0 0 0,-1 0 15,1 0-15,0 0 0,0 21 16,0 0-16,-22 0 0,22 1 16,0-1-16,0 21 0,21-21 0,0 22 0,-21-22 15,21 21-15,0-21 16,0 22-16,0-22 0,0 0 0,21 0 16,0 0-16,0 0 0,0-21 0,1 22 15,20-22-15,-21 0 0,0 0 16,0 0-16,22 0 0,-22 0 0,0 0 15,0 0-15,22-22 0,-22 22 0,0-21 16,0 21-16,0-21 0,0 0 16,1 21-16,-1-21 0,0 21 0,0 0 15,0-21-15</inkml:trace>
  <inkml:trace contextRef="#ctx0" brushRef="#br1" timeOffset="114527.78">20383 9059 0,'0'0'0,"-21"0"0,21 22 16,-21-22-16,0 0 31,21 21-15,0 0-1,-21-21 1</inkml:trace>
  <inkml:trace contextRef="#ctx0" brushRef="#br1" timeOffset="123079.9">402 11345 0,'0'0'0,"-21"22"0,0-22 15,-22 0-15,1 21 0,21-21 16,-21 21-16,-22-21 0,22 0 0,-22 21 16,22-21-16,42 21 15,85-21 79,-1 0-94,1-21 0,0 21 16,20-21-16,-20 21 0,-21 0 0,20-21 15,-20 21-15,-1 0 0,22-21 16,-22-1-16,-20 22 0,20 0 0,43-21 15,-42 21-15,-43 0 16,21 0-16,-21 0 0,0 0 0,1-21 16,-22 0-1,-22 21 1,1 0-16,21-21 0,-21 21 0,0-21 16,0 21-16,0-22 0,-1 1 15,1 21-15,0-21 0,0 21 0,0 0 16,0-21-16,-1 21 0,1 0 15,0-21-15,0 21 0,0 0 0,0 0 16,-1 0-16,44 0 63,20 21-63,-21-21 0,0 0 15,22 0-15,-22 21 0,21-21 16,-21 0-16,22 0 0,-22 21 15,0-21-15,0 0 0,21 21 0,-20-21 16,-22 22-16,21-1 0,-21 0 16,0 0-16,0 21 0,0-20 15,-21-1-15,-1 21 0,1-21 0,0 22 16,-21-1-16,-1-21 0,1 21 16,0 1-16,-1-22 0,1 21 15,0-21-15,-1 1 0,1 20 0,0-21 16,21 0-16,-1-21 0,1 21 15,0 1-15,42-22 32,0 0-32</inkml:trace>
  <inkml:trace contextRef="#ctx0" brushRef="#br1" timeOffset="124163.72">2752 11134 0,'0'0'0,"21"0"16,-21-21 62,21 21-15</inkml:trace>
  <inkml:trace contextRef="#ctx0" brushRef="#br1" timeOffset="125004.56">2730 11218 0,'0'22'31,"22"-22"-15,-1 0-1,-21-22-15,21 22 0,-21-21 16,21 0-16,0 21 0,0-21 0,-21 0 16,22 0-16,-1-1 0,-21 1 15,21 0-15,-21 0 0,21 0 16,-21 0-16,0-1 0,0 1 15,0 0-15,0 0 16,0 42 31,0 0-47,-21 0 0,21 1 0,-21-1 16,21 21-16,0 0 0,-21 1 15,21 20-15,0-20 0,0 20 0,0-21 16,0 22-16,0-22 0,0 1 0,0-1 15,-22 0-15,22 1 0,0-1 16,0 0-16,0 1 0,0-22 16,0 21-16,-21-21 0,21 0 0,0 1 15,0-1-15,-21 0 0,0 21 16,0-42-16,0 0 0,-1 0 16,1 0-16,0 0 15,0 0-15,-21-21 0,20 21 0,1-21 16,0 21-16,-21-21 0,21 21 15,-1-21-15,1-1 0,0 22 0,0-21 16,0 0-16,0 0 16,21 0-16,0 0 0,21-1 15,0 1-15,0 21 0,0-21 16,22 0-16,-1 0 0,-21-22 16,21 22-16,1 0 0</inkml:trace>
  <inkml:trace contextRef="#ctx0" brushRef="#br1" timeOffset="125283.4">3344 10986 0,'0'232'15,"0"-189"1,-21-1-16,21 22 0,-21-22 15,0 0-15,21 1 0,-21-1 0,21 0 16,-22 1-16,22-1 0,-21 0 16,21-21-16,0 1 0,0 20 15,0-21-15,0 0 0,0 0 16,21-21 15,1-21-31,-22 0 16</inkml:trace>
  <inkml:trace contextRef="#ctx0" brushRef="#br1" timeOffset="125463.28">3133 11578 0,'21'0'31,"0"0"-31,21 0 0,-21 0 15,1-21-15,20 21 0,-21 0 0,21-21 16,1 21-16,-1-21 0,22 21 16,-22-21-16,0-1 0,1 22 0,20-21 15</inkml:trace>
  <inkml:trace contextRef="#ctx0" brushRef="#br1" timeOffset="126507.65">4932 11430 0,'0'0'0,"0"-21"0,21 21 16,-21-21-16,0 0 16,0-1-16,0 1 0,0 0 15,-21 0-15,0 0 0,-1 0 16,1-1-16,-21 22 0,21-21 0,-22 21 15,22 0-15,-21 0 0,0 0 0,-1 0 16,22 0-16,-21 21 0,-1 1 16,22-1-16,-21 0 0,21 21 15,0-21-15,-22 22 0,22-1 0,0 0 16,0 1-16,21-1 0,0-21 16,0 22-16,0-1 0,0-21 0,0 21 15,0-20-15,0-1 0,0 0 16,21 0-16,0 0 0,0-21 0,0 0 15,22 0-15,-22 0 0,0 0 16,21 0-16,-20 0 0,20 0 0,-21-21 16,21 0-16,1 21 0,-22-42 15,21 20-15,-21 1 0,22-21 0,-1-22 16,-21 22-16,0 0 0,1-22 16,-1 22-16,0-22 0,-21 1 15,0 21-15,21-22 0,-21 1 0,21 20 16,-21 1-16,0 0 0,0-1 15,0 22-15,0 0 0,0 0 0,0 0 16,0-1-16,0 44 16,-21-1-1,21 21-15,-21-21 0,21 22 0,-21-1 16,0 21-16,21 1 0,0-1 0,-22-20 16,22 20-16,-21 1 0,21-22 15,0 22-15,0-22 0,0 0 16,0 1-16,0-22 0,0 21 0,0-21 15,21 0-15,1 1 0,-1-1 16,0-21-16,0 0 0,21 0 16,1 0-16,-22 0 0,21 0 0,-21 0 15,22-21-15,-22-1 0,21 1 0,-21 0 16,22 0-16,-1-21 16,-21-1-16,0 22 0,1 0 0,-1-21 15,0 20-15,-21 1 0,21 0 0,-21 0 16,0 0-16,0 0 15,-21 42 1,0 0-16,21 0 0,-21-21 16,21 42-16,-22-20 0,22-1 15,0 0-15,0 21 0,0-21 16,0 1-16,0-1 0,0 0 0,0 0 16,0 0-16,0 0 0,0 1 15,22-1-15,20-21 0,-21 21 16,0-21-16,22 0 0,-22 0 0,21 0 15,0 0-15,1-21 0,-22 0 16,21 21-16,1-22 0,20-20 16,-21 21-16,-20-21 0,-1 20 15,0-20-15,0 0 0,-21-1 16,0 1-16,0 0 0,0-1 0,-21-41 16,0 41-16,0 22 0,-22-21 15,1 21-15,21 21 16,-22 0-16,1 0 0,21 21 0,-21-21 15,-1 21-15,22 0 0,-21 22 0,21-22 16,-1 21-16,1-21 0,0 22 16,0-22-16,21 21 0,0-21 0,0 0 15,0 1-15,0-1 0,0 0 0,0 0 16,42 0-16,-21-21 16,1 0-16,20 0 0,-21 0 0</inkml:trace>
  <inkml:trace contextRef="#ctx0" brushRef="#br1" timeOffset="127096.12">6138 11515 0,'0'0'15,"21"-21"-15,1 21 0,-22-22 16,21 22-16,-21-21 0,21 21 16,0-21-16,-21 0 0,21 0 15,-21 0-15,21 21 0,-21-22 0,22 1 16,-22 0-16,0 0 15,0 0-15,0 42 32,-22-21-17,1 21-15,21 21 0,-21-20 0,21-1 16,0 21-16,-21-21 0,21 22 0,0-22 16,0 0-16,-21 21 0,21-21 15,0 1-15,0-1 0,0 0 0,0 0 16,21-21-16,21 42 0,-21-42 15,1 0-15,-1 0 0,0 0 16,0 0-16,64 0 16,-43-21-16,-21 21 0,22-21 15,-1 0-15,-21 0 0,21 0 0,-20-22 16,20 22-16,0-21 0,-21 21 0,1-22 16,20 1-16,-21 21 0,0-43 15,-21 43-15,21 0 0,-21 0 16,0 0-16,-21 21 15,21 21 1,-21 0-16,21 0 0,0 0 0,0 0 16,0 1-16,0-1 0,0 21 15,0-21-15,0 0 0,21 1 0,-21 20 16,21-21-16,1 0 0,-22 0 16,0 1-16,21-1 0,-21 0 15,0 0-15,0 0 16,-21-21-1,-1 0-15,1 0 16,0 0-16,0 0 0,0 0 16,0 0-16,21-21 0,-22 21 15,22-21-15,0 0 0</inkml:trace>
  <inkml:trace contextRef="#ctx0" brushRef="#br1" timeOffset="128615.36">8170 11218 0,'21'0'32,"1"-21"-32,-1 0 0,0 0 15,21 0-15,-21 0 0,1-1 16,20 1-16,-21 0 0,21-21 0,22-22 15,-43 43-15,21-21 0,-42 21 16,0-22-16,0 22 0,0-21 16,0-1-16,0 22 0,-21 0 15,-42 21-15,42 0 0,-22 0 16,22 0-16,-21 0 0,-1 21 16,1 0-16,21 1 0,-21-1 0,20 0 15,-20 21-15,0 1 0,42-1 16,0-21-16,0 21 15,0 1-15,0-22 0,0 21 0,0 1 16,21-1-16,0 0 0,43 43 16,-43-64-16,0 21 0,0 1 15,0-1-15,0-21 0,1 22 0,-22-1 16,0 0-16,0-21 0,0 1 16,-22-1-16,22 0 0,-42-21 15,21 21-15,0 0 0,-22-21 0,1 0 16,21 0-16,-21 0 0,-1 0 0,-20-21 15,42 0-15,-22 0 16,22 0-16,0-1 0,0-20 0,0 21 16,-1-21-16,1-1 0,21 1 15,0-22-15,0 22 0,0 0 0,0-1 16,0 1-16,0 21 0,0 0 16,0 0-16,0-1 0,21 22 0,1 0 15,-1 22-15,0-1 16,-21 0-16,21 21 0,0-21 15,-21 22-15,21-1 0,1 0 0,-22 1 16,21-22-16,0 21 0,0 1 0,-21-22 16,21 0-16,0 21 0,1-21 15,-1 1-15,21-1 0,-21-21 16,0 21-16,1-21 0,-1 0 0,42 0 16,-42 0-16,22 0 15,-22 0-15,0 0 0,21-21 0,1 0 16,-22-1-16,21 1 0,-21 0 0,22-21 15,-22 21-15,21-22 0,-21 22 16,1-21-16,-1 21 0,0-22 0,-21 22 16,21-21-16,-21 21 0,0 42 47,-21 0-47,0 0 0,21 0 0,0 0 15,-21 1-15,21-1 0,-22 21 16,22-21-16,0 0 0,0 1 15,0-1-15,0 0 0,0 21 16,0-21-16,22-21 0,-22 22 16,21-22-16,0 0 0,21 0 15,1 0-15,-22 0 0,42-22 16,-20 1-16,-22 21 0,21-21 0,-21 0 16,22 0-16,-22-22 0,0 22 15,0-21-15,0 21 0,0 0 0,1-43 16,-22 43-16,21 0 0,-21 0 15,0 42 17,-21 0-32,21 0 15,-22 0-15,22 0 16,-21 1-16,21 20 0,0-21 0,0 0 16,0 0-16,0 1 0,0-1 15,0 0-15,21-21 0,1 21 16,-1-21-16,0 0 0,0 0 0,0 0 15,22 0-15,-22 0 0,21 0 0,-21 0 16,22-21-16,-1 0 0,-21 21 16,0-43-16,22 22 0,-22 0 15,0 0-15,0-21 0,0 20 0,0-20 16,1 21-16,-1-21 0,-21 20 0,0-20 16,0 21-16,0 0 0,0 0 0,0-1 15,0 44 16,-21-1-31,21 0 16,-22 21-16,22-21 0,-21 22 0,21-1 16,0 0-16,0 1 0,0-1 0,0 22 15,0-22-15,0 0 0,0 22 16,0-22-16,0 22 0,0-22 0,0 21 16,-21 1-16,21-1 0,0-20 0,0 20 15,-21-20-15,21 20 0,0-21 0,0 1 16,-21-22-16,21 21 0,0-21 15,-21 1-15,21-1 0,0 0 16,0 0-16,0-42 31,0 0-31,0 0 16,0-1-16,0-20 0,0 21 0</inkml:trace>
  <inkml:trace contextRef="#ctx0" brushRef="#br1" timeOffset="128964.02">9821 11197 0,'0'0'0,"0"-21"0,0 0 16,0 0-16,0 0 0,21-1 0,1 1 16,-1 21-16,0 0 0,0 0 15,0 0-15,0 0 0,1 0 16,-1 0-16,0 0 0,0 0 0,21 21 15,-20 1-15,-1-22 0,0 21 16,0 0-16,0 21 0,-21-21 0,0 1 16,0-1-16,0 21 0,-21 0 15,0-20-15,0 20 0,-22-21 0,22 0 16,-21 0-16,0 1 0,-1-22 16,1 21-16,0 0 0,-1-21 15,1 21-15,21-21 0,0 21 0,-22-21 16,22 0-16,42 0 31,0 0-31,1 0 0,-1 0 0,0-21 16,21 21-16,1-21 0,-22 0 0,21 21 15</inkml:trace>
  <inkml:trace contextRef="#ctx0" brushRef="#br1" timeOffset="129279.81">10477 11113 0,'0'0'16,"-21"21"-1,21 0-15,0 0 0,-21 0 0,21 22 16,0-1-16,0 0 0,0 1 0,0-1 16,0 0-16,-21 22 0,21-22 0,-21 0 15,21 1-15,0 20 0,-21-20 16,21-1-16,0 21 0,0-20 0,-22 63 15,1-64-15,21 0 0,0 1 16,0-1-16,0-21 0,0 21 16,-21-20-16,21-1 0,0 0 0,0 0 15,0 0-15,0-42 32,0 0-17,0-21-15,0 20 0,0 1 16,0-21-16</inkml:trace>
  <inkml:trace contextRef="#ctx0" brushRef="#br1" timeOffset="129600.14">10414 11409 0,'0'-42'16,"0"84"-16,0-127 0,21 43 0,-21 21 0,21-22 16,-21 22-16,21-21 0,-21 21 0,22 0 15,-1-1-15,0 22 0,0-21 16,0 21-16,0 0 0,1-21 0,41 21 15,-21 0-15,1 0 16,20 0-16,-42 21 0,1 0 16,-1 1-16,0-1 0,-21 0 0,0 21 15,0-21-15,0 1 0,-21 20 16,0-21-16,-1 0 0,-20 0 0,21 1 16,-43 20-16,22-21 0,0 0 15,21-21-15,-22 21 0,22-21 16,0 0-16,0 22 0,0-22 15,42 0 17,0 0-32,0 0 0,21-22 15,-20 22-15,-1-21 0,21 21 0</inkml:trace>
  <inkml:trace contextRef="#ctx0" brushRef="#br1" timeOffset="130044.1">11324 11070 0,'0'0'0,"-21"0"31,0 0-31,0 21 0,-1-21 16,1 22-16,0-1 0,0 0 16,0 0-16,0 21 0,-1-20 0,1-1 15,21 0-15,0 21 0,-21-21 0,21 1 16,0 20-16,0-21 15,0 0-15,0 0 0,0 1 0,21-1 0,0 0 16,1-21-16,20 0 16,-21 0-16,0 0 0,22 0 0,-22 0 15,0 0-15,21 0 0,22-42 16,-43 42-16,0-22 0,21 1 0,-42 0 16,22 0-16,-1 0 0,-21 0 15,21-22-15,-21 22 0,0-21 16,0-1-16,0 1 0,0 21 0,0-21 15,-21-1-15,0 22 0,-1 0 0,1 0 16,0 0-16,0 21 0,0 0 16,-22 0-16,22 0 0,0 0 0,0 21 15,-21 0-15,20 21 0,1-21 16,0 1-16,21-1 0,0 21 16,0 0-16,0-20 0,21-1 15,0 0-15,1 0 0,-1 0 0,0-21 16,21 0-16,-21 0 0,22 21 15</inkml:trace>
  <inkml:trace contextRef="#ctx0" brushRef="#br1" timeOffset="130456.86">11705 11261 0,'0'0'16,"0"-21"-16,0-1 0,0 1 0,0 0 0,0 0 15,0 0-15,0 0 0,0-1 16,21 1-16,0 0 0,-21 0 0,22 21 15,-1-21-15,0 21 0,0 0 0,21 0 16,-20 0-16,20 0 0,0 0 16,-21 0-16,1 21 0,20 0 15,-21 0-15,0 0 0,0 22 16,-21-22-16,0 21 0,0-21 0,0 22 16,0-1-16,0-21 0,0 22 15,0-22-15,-21 0 0,21 0 0,-21 0 16,0 0-16,21 1 0,-21-22 15,21 21-15,-21-21 16,21-21 0,0-1-16,0 1 15,0 0-15,21 0 0,-21 0 16,21 0-16,0-1 0,-21-20 0,21 21 16,0 0-16,1 0 0,-1-43 15,0 43-15,-21 0 0,21 0 16,0-1-16,-21 1 15,21 21-15,1-21 0,-1 21 16,0-21-16,0 21 0,0-21 16,0 21-16</inkml:trace>
  <inkml:trace contextRef="#ctx0" brushRef="#br1" timeOffset="130824.7">12869 10583 0,'0'-21'16,"0"42"-16,0-63 0,0 21 0,0 0 16,0 42 15,-21 0-31,0 0 0,21 0 0,-21 22 16,21-22-16,0 21 0,0 1 0,-21-1 15,-1 0-15,22 1 0,-21-1 16,21 0-16,0 22 0,0-22 0,-21 43 15,21-43-15,0 22 0,0-43 16,0 21-16,0 0 16,0-20-16,0 20 0,0-21 0,0 0 15,0 0-15,0 1 0,0-1 16,21-21-16,0 0 16,1 0-16,-1 0 0,0 0 15,-21-21-15,21-1 0,0 22 0,0-21 16,1 0-16,-1 0 0,0 0 15,0 0-15,0-22 0,0 22 16,1 0-16,-22-21 0,42-1 16,-42 1-16</inkml:trace>
  <inkml:trace contextRef="#ctx0" brushRef="#br1" timeOffset="131103.63">12636 10943 0,'0'0'0,"22"0"31,-1 0-31,0 0 16,0 0-16,0 0 0,22 0 0,-22 0 15,21 0-15,-21 0 0,22-21 0,-1 21 16,0 0-16,-21 0 0,22 0 16,-22-21-16,21 21 0,-21 0 0,1 0 15,-1 0-15,0 0 31</inkml:trace>
  <inkml:trace contextRef="#ctx0" brushRef="#br1" timeOffset="132191.54">14859 10605 0,'0'0'15,"0"21"-15,-21 0 16,21 21-16,-21-21 0,-1 22 16,1-1-16,0 22 0,0-22 15,0 0-15,0 22 0,-1-22 0,1 22 16,0-22-16,0 0 0,0 1 16,0-1-16,-1 0 0,22 1 0,-21-1 15,21-21-15,0 0 0,-21 0 16,21-42 15,0 0-31,21-21 0,-21 21 16,21-22-16,-21 22 0,22-42 0,-22 20 15,21 1-15,-21 0 0,21-22 0,0 22 16,-21-22-16,21 22 0,0-22 16,-21 1-16,22 21 0,-1-22 0,0 22 15,-21-22-15,0 22 0,21 0 0,-21 20 16,21 1-16,-21 0 15,0 0-15,21 42 16,-21 21-16,0 1 0,22-1 16,-22 0-16,21 22 0,-21-1 0,0-20 15,0 20-15,21-20 0,-21 20 0,0-21 16,21 1-16,-21 20 0,0-20 16,0-1-16,0 0 0,0 1 0,0-22 15,0 21-15,0-21 0,0 0 0,0 1 16,0-1-16,-21-42 31,0 21-31,0-22 0</inkml:trace>
  <inkml:trace contextRef="#ctx0" brushRef="#br1" timeOffset="132753.14">14457 11155 0,'0'0'0,"-21"0"0,-1 0 15,22 21 1,22-21-1,-1 0-15,0 0 0,21 0 16,-21 0-16,22 0 0,-1 0 0,0 0 16,22-21-16,-22 0 0,22 0 0,-1-1 15,-20 1-15,20 0 0,-21 0 16,22 0-16,-22 0 0,1-1 16,-1 1-16,-21 0 0,0 0 0,0 0 15,1 21-15,-22-21 0,-22 42 31,1 0-31,0 0 16,0 21-16,21-20 0,0-1 16,-21 21-16,0 0 0,21-20 0,0 20 15,0-21-15,0 21 0,0-20 0,0-1 16,0 0-16,0 0 0,0 0 16,21 0-16,0-21 0,0 0 15,0 0-15,22 0 0,-22 0 0,21 0 16,-21 0-16,22-21 0,-22 0 15,21 0-15,0 0 0,-20 0 0,20-22 16,-21 22-16,0-21 0,0 21 16,1-22-16,-1 22 0,0-42 15,0 41-15,-21 1 0,0 0 0,0 42 32,0 0-32,0 1 15,0-1-15,0 21 0,-21-21 16,21 0-16,0 22 0,0-22 0,0 0 15,0 0-15,0 0 0,0 22 16,0-22-16,21 0 0,-21 0 16,21-21-16,22 0 0,-22 21 15,21-21-15,-21 0 0,22 0 16,20 0-16,-21 0 0,22-21 0,-1 21 16,1-21-16,-1 0 0</inkml:trace>
  <inkml:trace contextRef="#ctx0" brushRef="#br1" timeOffset="133859.34">16827 10986 0,'0'-22'0,"0"44"0,0-86 0,0 43 16,0 0-16,0 0 0,-21-1 15,0 22-15,0-21 0,-21 21 0,20 0 16,-20 0-16,21 0 0,-21 0 16,-1 21-16,1 1 0,0-1 0,-1 0 15,1 0-15,0 0 0,-1 0 0,22 22 16,0-22-16,-21 21 0,20 22 15,22-22-15,0-21 0,0 22 16,0-22-16,0 0 0,0 0 16,22 0-16,-22 0 0,42-21 0,-21 0 15,21 0-15,1 0 0,-1 0 0,0 0 16,1 0-16,-1-21 0,0 0 16,22 0-16,-22 0 0,1-22 0,-22 1 15,21 0-15,-21-1 0,0 1 0,22 0 16,-22-1-16,-21 1 0,21 0 15,0-22-15,-21 22 0,0-22 16,0 22-16,0 0 0,21-64 16,-21 85-16,0-22 0,0 22 15,0 0-15,-21 21 16,0 42-16,21-20 0,-21 20 16,0 0-16,21 1 0,0 20 15,-21-21-15,21 1 0,-22 20 0,22-20 16,0-1-16,0 0 0,0 22 15,0-22-15,0 0 0,0-20 0,43 62 16,-43-63-16,21 1 16,0-1-16,0 0 0,0 0 0,1-21 15,-1 0-15,0 0 0,21 0 16,-21 0-16,1 0 0,20 0 0,0-21 16,-21 0-16,22 0 0,-22-1 15,21-20-15,-21 21 0,1-21 0,20 20 16,-21-20-16,0 21 0,0-21 0,1 20 15,-22 1-15,21 0 16,-21 42 15,-21 0-31,21 1 16,-22-1-16,22 0 0,0 0 16,0 0-16,0 22 0,0-22 0,0 0 15,0 0-15,0 0 0,0 22 0,22-22 16,-1-21-16,-21 21 0,21 0 15,0-21-15,0 0 0,0 21 0,22-21 16,-22 0-16,21 0 0,-21 0 16,43-21-16,-22 0 0,-21 0 15,43-43-15,-43 43 0,21 0 16,1-43-16,-22 43 16,0-21-16,0 21 0,0 0 0,1 21 15,-22-22-15,0 44 31,0-1-15,-22 0-16,1 0 0,21 0 0,0 0 16,-21 22-16,21-22 0,-21 42 15,21-20-15,0-22 0,0 0 16,0 0-16,0 0 0,21 1 0,0-1 16,0 0-16,1-21 0,-1 0 0,0 0 15,21 0-15,-21 0 0,1 0 16,20 0-16,-21 0 0,21-21 0,-20 0 15,-1-1-15,0 1 0,21 0 0,-21-21 16,1-1-16,-1 1 0,-21 0 16,0-1-16,21 1 0,-21 0 15,0-1-15,0 1 0,0 0 0,-21 21 16,0-22-16,-1 22 0,1 0 16,0 21-16,-21 0 0,21 0 0,-22 0 15,-63 42-15,64-21 16,0 1-16,21-1 0,-1 0 15,1 0-15,0 0 0,0 0 16,21 1-16,-21-22 0,21 21 0,0 0 16,0 0-16</inkml:trace>
  <inkml:trace contextRef="#ctx0" brushRef="#br1" timeOffset="134053.15">17653 10562 0,'0'0'0,"-21"0"15,0 0-15,21 21 16,0 1 0,-22-22-16,22 21 15,0 0-15,22-21 16,-1 0-16,21 0 0,-21 0 15,0 0-15,22 0 0</inkml:trace>
  <inkml:trace contextRef="#ctx0" brushRef="#br1" timeOffset="134831.47">20129 10668 0,'0'0'15,"22"-21"-15,-22 0 0,0 0 0,0-1 16,0 1-16,0 0 16,-22 0-16,1 21 0,0 0 0,0 0 15,-21 0-15,20 0 0,-62 21 16,20 0-16,22 0 0,0 1 0,-1 20 16,1-21-16,21 0 0,-22 0 15,22 1-15,0-1 0,21 0 16,0 0-16,0 0 0,0 0 0,21 1 15,0-22-15,1 21 0,20-21 0,-21 0 16,21 21-16,1-21 0,-1 0 16,0 0-16,1 0 0,-1 0 0,-21 0 15,22 0-15,-22 0 0,21 0 0,-21 0 16,0 0-16,-21-21 0,22 0 16,-44 21-1,1 0-15,-21 0 16,21 0-16,-22 0 0,-20 0 15,21 21-15,-1-21 0,-20 21 16,20 0-16,-20-21 0,-22 42 16,43-20-16,21-1 0,0-21 15,-1 21-15,22 0 0,0 0 0,0 0 16,0 1-16,22-22 0,-1 0 16,21 21-16,-21-21 0,64 0 15,-43 0-15,1 0 0,-1 0 16,0-21-16,1 21 0,-22-22 0,21 1 15,0 21-15,-20-21 0,-1 21 16,0 0-16,0 0 0,-21 21 31,0 0-31,-21 22 0,0-22 16,0 21-16,-1 1 0,22-1 0,-21 0 16,0 1-16,-21 20 0,42-21 15,0-20-15,-21-1 0,21 21 16,-22-21-16,22 0 0,-21 1 15,0-22 17</inkml:trace>
  <inkml:trace contextRef="#ctx0" brushRef="#br1" timeOffset="135532.1">6138 12510 0,'0'0'0,"-21"-43"31,21 64-15,21 1-16,0 20 0,1-21 15,-1 21-15,0 1 0,0-1 0,0 0 16,0 22-16,1-22 0,-1 1 16,0-1-16,0 0 0,-21 1 0,21-22 15,0 21-15,-21-21 0,0 0 0,22 1 16,-1-1-16,0 0 0,0-21 16,0 0-1,0-21-15,1 0 16,-1-1-16</inkml:trace>
  <inkml:trace contextRef="#ctx0" brushRef="#br1" timeOffset="135763.97">6985 12383 0,'0'21'0,"-127"148"31,106-127-31,-22 22 0,22-22 15,-21 1-15,0 20 0,20-21 16,-20 1-16,21-1 0,0 0 0,0 1 16,-1-1-16,1-21 0,0 22 0,21-22 15,0 0-15,0 0 16,21-21 0,0 0-16,1-21 0,-1 21 0,0-21 15,0 0-15</inkml:trace>
  <inkml:trace contextRef="#ctx0" brushRef="#br1" timeOffset="135971.79">7091 12827 0,'0'0'15,"21"0"-15,-21 21 16,0 0-16,0 1 0,0-1 0,0 0 16,0 0-16,0 0 0,0 0 15,-21 1-15,21-1 0,-21 0 16,21 0-16,-22 0 0,22 0 0,0 1 15,0-1-15,0-42 32,0-1-17,0 1-15,0 0 0</inkml:trace>
  <inkml:trace contextRef="#ctx0" brushRef="#br1" timeOffset="136132.6">7197 12510 0,'0'0'0,"0"-22"0,21 22 16,-21 22 31,0-1-47,21-21 0,0 21 16,-21 0-16,21-21 0</inkml:trace>
  <inkml:trace contextRef="#ctx0" brushRef="#br1" timeOffset="136675.54">8086 12700 0,'0'-21'16,"0"42"-16,0-63 0,0 21 0,-22-1 15,1 1-15,0 0 0,0 21 16,0-21-16,0 21 0,-22 0 0,22 0 15,-21 0-15,-1 0 0,1 0 16,0 21-16,-43 21 16,43 1-16,-1-1 0,22 0 0,-21 1 15,21-1-15,0 0 0,-1 1 0,22-1 16,0 0-16,0 1 0,0 20 16,0-42-16,22 1 0,20-1 15,-21-21-15,21 0 0,-20 0 16,20 0-16,0 0 0,1 0 15,-1-21-15,0-1 0,1 1 0,-1 0 16,0 0-16,-21-21 0,22-1 16,-1 22-16,-21-42 0,0 20 0,22 1 15,-22 0-15,-21-22 0,21 22 0,0-1 16,-21-20-16,21 21 0,-21-1 16,0-41-16,0 41 0,0 22 15,0-21-15,0 21 0,0 42 31,0 0-31,0 0 0,-21 21 0,21-20 16,0 20-16,-21 0 16,21 1-16,0-1 0,0 0 0,0 1 0,0-1 15,0 0-15,0 43 16,0-43-16,0 1 0,21-22 0,-21 21 16,21-21-16,-21 0 0,22 1 15,-1-22-15,0 21 0,0-21 16,0 0-16,0 0 0,1-21 0,-1 21 15,0-22-15,0 1 0</inkml:trace>
  <inkml:trace contextRef="#ctx0" brushRef="#br1" timeOffset="137396.17">8551 12764 0,'0'21'16,"21"-21"-1,1 0 1,-1 0-16,0 0 0,21-21 0,-21-1 16,1 22-16,20-21 0,-21 0 15,0 0-15,0 0 0,1 21 0,-1-21 16,0-1-16,-21 1 0,0 0 16,0 0-16,-21 21 15,0 0 1,-1 0-16,1 0 0,0 0 0,0 21 15,0 0-15,0 0 0,-1 1 0,1 20 16,0-21-16,0 21 0,21-20 16,-21 20-16,21-21 0,0 21 0,0-20 15,0 20-15,0-21 0,0 0 0,21 22 16,0-43-16,0 21 16,0 0-16,22-21 0,-22 0 0,21 0 15,22 0-15,-22 0 0,0-21 16,1 0-16,-1-1 15,0 1-15,1 0 0,-1 0 0,-21-21 16,22 20-16,-22-20 0,42-21 16,-63 20-16,43 1 15,-43 21-15,21 0 0,-21-1 0,0 44 47,0-1-47,-21 0 0,21 21 0,0-21 16,0 22-16,0-22 0,0 21 0,0-21 15,0 1-15,0 20 0,0-21 16,0 0-16,21 0 0,-21 1 0,42-1 16,0-21-16,-20 21 15,20-21-15,-21 0 0,21 0 16,22-21-16,-22 0 0,1-1 16,-22 1-16,21 0 0,-21 0 0,0 0 15,1-22-15,-1 22 0,-21-21 16,0 0-16,0-1 0,0 1 0,0 21 15,-21-22-15,-22-20 0,1 42 16,21 21-16,-22-21 0,22 21 16,-21 0-16,21 0 0,-22 0 15,22 21-15,0-21 0,0 21 0,0 0 16,0 0-16,-1 0 0,22 1 0,0-1 16,0 0-16,0 0 0,0 21 15,0-20-15</inkml:trace>
  <inkml:trace contextRef="#ctx0" brushRef="#br1" timeOffset="137820.91">11557 12086 0,'0'0'0,"-21"0"0,0 0 15,-1 21 1,22 1-16,-21 20 15,21-21-15,0 21 0,0 1 0,-21-1 16,21 0-16,-21 1 0,0-1 16,21 0-16,-21 1 0,-1-1 0,22 0 15,0 22-15,-21-22 0,0-21 16,21 22-16,0-1 0,-21-21 16,21 22-16,0-22 0,0 0 0,0 0 15,21 0-15,0-21 0,0 0 16,1 0-16,-1 0 0,0 0 15,0-21-15,0 0 16,-21 0-16,21 0 0,-21-22 0,0 22 0</inkml:trace>
  <inkml:trace contextRef="#ctx0" brushRef="#br1" timeOffset="137995.75">11239 12531 0,'22'0'31,"-1"0"-31,21 0 0,-21 0 16,0 0-16,22-21 0,-22 21 0,21 0 16,1 0-16,-1 0 0,0 0 15,64-22-15,-64 22 0,22-21 16,-22 21-16,1 0 0,20-21 0,-21 21 16</inkml:trace>
  <inkml:trace contextRef="#ctx0" brushRef="#br1" timeOffset="138355.62">12509 12319 0,'0'0'16,"22"0"-16,-22-21 0,0 0 31,-22 21 0,1 0 110,0 21-125,0-21-1</inkml:trace>
  <inkml:trace contextRef="#ctx0" brushRef="#br1" timeOffset="139064.31">12234 12552 0,'21'0'32,"1"0"-32,-1 0 0,0-21 15,0 0-15,0-1 16,0 22-16,1-21 0,-1 0 15,-21 0-15,21 0 0,-21 0 16,0-1-16,0 1 16,-21 21-16,0 0 15,-1 0-15,-20 0 0,21 0 16,-21 21-16,-22 1 16,43-1-16,-21 0 0,-1 21 0,22-21 15,0 22-15,0-22 0,-22 42 16,43-20-16,0-22 0,0 42 15,0-20-15,22-22 0,-1 0 16,0 0-16,0 0 0,0 1 16,22-1-16,-22-21 0,21 0 15,-21 0-15,22 0 0,-1 0 0,0 0 16,1 0-16,20 0 0,-21-21 0,1-1 16,-1 1-16,0 0 0,22 0 15,-22-21-15,1 20 0,-1-20 0,0 21 16,1-21-16,41-22 0,-63 22 15,1 21-15,-1-22 0,0 22 16,-21 0-16,21 21 0,-21-21 16,-21 21-16,0 0 15,0 0-15,-1 0 0,1 0 0,0 0 16,-21 21-16,21 0 0,21 0 0,-22 0 16,22 1-16,-21-1 0,21 0 15,0 0-15,0 0 0,0 0 16,0 1-16,21-1 0,1 0 0,-1 21 15,0-21-15,0 1 0,0-1 16,-21 0-16,21 0 0,1 0 16,-22 0-16,0 1 0,0-1 15,0 0-15,-22-21 16,1 0-16,0 0 0,0 0 16,0 0-16,0 0 0,-22 0 0,22 0 15,0 0-15,21-21 16,0 0-16,0-1 0,0 1 15,21 0-15,-21-21 0,21 21 16,22-22-16,-22 22 0</inkml:trace>
  <inkml:trace contextRef="#ctx0" brushRef="#br1" timeOffset="139305.16">13504 12150 0,'0'0'0,"43"0"15,-43 21 1,0 0-16,0 21 15,0-20-15,0 20 0,-22 0 16,1-21-16,0 22 0,0-1 0,0 0 16,0 1-16,-22-22 0,22 21 15,0 1-15,0-1 0,21 0 16,0-21-16,0 22 0,0-22 0,0 0 16,0 0-16,0 0 0,21 1 0,0-1 15,0-21-15,0 0 0,1 0 16,-1 0-16,21-21 0,-21-1 15,0 22-15,-21-42 0</inkml:trace>
  <inkml:trace contextRef="#ctx0" brushRef="#br1" timeOffset="139447.5">13229 12510 0,'0'0'0,"-21"0"0,0-22 0,63 22 31,-21-21-31,22 21 0,-22 0 15,21 0-15,0 0 0,22 0 0,-22-21 16,1 21-16,20-21 0,-21 21 16</inkml:trace>
  <inkml:trace contextRef="#ctx0" brushRef="#br1" timeOffset="139888.15">15028 12234 0,'0'-42'15,"0"21"-15,0 0 0,0 0 0,0-1 16,0 1-16,0 0 0,0 0 15,0 0-15,0 0 0,0-22 0,-21 22 16,0 0-16,0 21 0,0-21 16,-1 0-16,1 21 0,0 0 0,-42 0 15,20 21-15,22 0 16,-21 21-16,-1 1 0,22-1 16,-21 0-16,0 22 0,-1-1 0,22-20 15,-21 20-15,-1 1 0,22-22 0,0 21 16,0-20-16,0 20 0,0-20 15,21-1-15,0 43 16,0-43-16,0 0 0,21-21 0,0 1 0,21 20 16,43-21-1,-43-21-15,22 0 0,-22 0 0,22 0 16,-1 0-16,1-21 0,63-21 16,-64 20-16,22 1 0,-22-21 15,1 21-15</inkml:trace>
  <inkml:trace contextRef="#ctx0" brushRef="#br1" timeOffset="141173.17">15642 12446 0,'0'-21'0,"0"42"0,0-63 0,0-1 0,0 22 16,-21 0-16,0 21 0,-43 0 15,43 0-15,-21 0 16,21 0-16,-22 0 0,1 21 0,21 0 16,-22 1-16,22-1 0,-21 21 0,21-21 15,0 0-15,-22 22 0,22-22 16,-21 42-16,42-20 0,0-22 15,-21 0-15,21 21 0,0-20 16,0-1-16,0 0 0,21 0 16,0-21-16,0 0 0,21 0 15,-20 0-15,20 0 0,0 0 0,-21 0 16,22 0-16,-1-21 0,43-21 16,-64-1-16,21 22 0,-21 0 15,1-21-15,-1 20 0,0-20 0,0 21 16,-21-21-16,21 20 0,-21-20 0,0 21 15,0 0-15,0 0 16,0 42 0,-21 0-16,21 0 0,-21 0 15,21 22-15,-21-22 0,21 21 16,0-21-16,-21 22 0,21-22 16,0 21-16,0 0 0,0-20 0,0-1 15,0 21-15,0-21 0,21 0 16,0 1-16,0-22 0,0 21 0,22-21 15,-22 0-15,21 0 0,0 0 0,1 0 16,-1 0-16,0 0 0,1-21 16,-1-1-16,0 1 0,1 0 15,-1 0-15,0-21 0,1 20 0,-1-20 16,-21 0-16,0 21 0,1-22 0,-1 22 16,-21 0-16,0 0 0,0 0 15,-21 21 1,-1 0-16,1 0 0,0 0 0,0 0 15,0 0-15,0 21 0,21 0 16,-22 0-16,22 0 0,0 0 16,0 1-16,0-1 0,0 0 0,0 0 15,22 0-15,-22 0 0,21 1 16,0-1-16,-21 0 0,21 0 16,0 0-16,-21 0 15,0 1-15,-21-22 16,0 0-1,0 0-15,21-22 0,-21 1 16,-1 21-16,1-21 0,21 0 16,-21 0-16,0 0 0,21-1 15,-21 1-15,0 21 16,21 21 15,0 1-31,21-22 0,0 21 0,21 0 16,-21 0-16,1-21 15,20 21-15,-21-21 0,21 0 0,1 0 16,-1 21-16,0-21 0,1 0 0,-1 0 16,22 0-16,-22 0 0,0 0 15,22-21-15,-22 0 0,0 0 16,1 0-16,-22 0 0,21-1 0,-21 1 16,22-21-16,-22 21 0,0-22 15,0 22-15,0 0 0,-21-21 0,0 21 16,0-1-16,0 1 0,0 0 15,-21 21 1,0 0-16,0 21 0,0-21 16,0 21-16,-1 1 0,1-1 15,0 0-15,21 0 0,0 0 0,0 0 16,0 1-16,0 20 0,0-21 16,0 0-16,0 0 0,21 1 0,-21-1 15,21 0-15,1 0 0,-1 0 0,0-21 16,0 0-16,0 0 0,22 0 15,-22 0-15,21 0 0,0 0 0,-20 0 16,20-21-16,0 0 0,-21 0 0,22 0 16,-1-1-16,0 1 0,-20-21 15,20 21-15,-21-22 0,21 22 16,1-42-16,-22 42 0,0-1 16,-21 1-16,21 0 0,-42 21 15,0 0 1,0 0-16,0 21 0,-1 0 15,1 1-15,21-1 0,0 0 16,0 21-16,0-21 0,0 1 0,0 20 16,0-21-16,0 21 0,21-20 0,-21-1 15,0 21-15,0-21 0,0 0 16,0 1-16,0-1 0,0 0 16,-21-21-16,0 0 0,0 0 15,0 0-15,-22 0 0,1 0 16,0 0-16,-1 0 0,-20 0 0,21 0 15,-22 0-15</inkml:trace>
  <inkml:trace contextRef="#ctx0" brushRef="#br1" timeOffset="142080">339 14817 0,'-22'0'0,"44"0"0,-65 0 16,64 0 15,1 0-31,20 0 16,21 0-16,1 0 0,-1 0 16,22 0-16,0 0 0,-1 0 15,1 0-15,21 0 0,-21 0 0,20 0 16,-20 0-16,0 0 0,21 0 15,-43 0-15,22-21 0,-22 21 0,-20 0 16,20-22-16,-42 22 0,22-21 0,-22 21 16,0 0-16,-21-21 0,0 0 15,0 0-15,-21 21 0,0-21 16,-1-1-16,-20 22 0,0-21 16,-1 21-16,22 0 0,-42-21 15,20 21-15,43-21 16,22 21-1,-1 0-15,21 0 0,0 0 16,1 0-16,-1 0 0,0 0 0,22 0 16,-22 0-16,1 21 0,-22 0 15,21 0-15,-21 1 0,0-1 0,-21 21 16,0-21-16,0 22 0,-21-22 0,0 21 16,-21-21-16,21 22 0,-22-22 15,1 21-15,0-21 0,-1 22 0,1-22 16,0 0-16,-1 0 0,22 0 15,0 0-15,0 1 0,42-22 16,21-22 0,-21 1-16</inkml:trace>
  <inkml:trace contextRef="#ctx0" brushRef="#br1" timeOffset="142627.34">3831 14097 0,'0'0'16,"0"-21"-16,21 0 0,0 0 0,-21-1 15,0 1-15,-42 0 0,21 21 16,0 0-16,-22 0 0,22 21 15,0 0-15,0 1 0,-21-1 16,20 21-16,1 0 0,0 1 16,21-1-16,-21 0 0,0 22 0,21-22 15,0 22-15,0-1 0,0-20 16,0 20-16,0-21 0,0 1 0,0-1 16,21 0-16,0 1 0,21-22 15,-20 0-15,20 0 0,0 0 0,1-21 16,20 0-16,-21 0 0,1 0 0,20 0 15,-20 0-15,20-21 0,-21 0 16,1 0-16,20 0 0,-20-22 0,20 1 16,-21 0-16,1-1 0,-1 1 0,-21-21 15,0-1-15,1 22 0,-22-22 16,0 1-16,0 20 0,-22-20 0,-20 21 16,-21-43-16,20 43 0,1 20 15,0 1-15,-1 0 0,1 0 0,-22 0 16,22 21-16,0 0 15,21 0-15,-22 0 0,1 21 0,21-21 16,0 21-16,-1 0 0,22 0 16,0 1-16,0-1 0,0 0 15,43 0-15,-22 0 0,21-21 0,1 21 16,-1-21-16,0 0 0,1 0 16,20 0-16,1 0 0</inkml:trace>
  <inkml:trace contextRef="#ctx0" brushRef="#br1" timeOffset="142907.6">4932 14012 0,'0'0'0,"0"-21"16,21 21 0,-21-21-16,21 21 15,0 0-15,0 0 0,1-21 16,20 21-16,-21 0 0,21 0 0,1 0 15,-22 0-15,42 0 0,-20 0 0,-1 0 16,22 0-16,-22 0 0,21 0 16,-20 0-16,-1 0 0,0 0 0,-20 0 15,-1 0-15,0 0 0,-21 21 16,21-21-16,-21 21 16,-21-21-16,0 0 15,0 21-15,-22-21 0,22 0 0,0 0 16,0 0-16</inkml:trace>
  <inkml:trace contextRef="#ctx0" brushRef="#br1" timeOffset="143203.44">5482 14012 0,'-21'-21'16,"21"42"15,0 1-31,-21-22 0,21 21 16,0 0-16,0 21 0,0-21 15,-21 22-15,21-22 0,0 21 16,0 1-16,0-1 0,0 0 0,-22 1 16,22-1-16,0 0 0,0 1 15,0-1-15,0 0 0,0 1 0,0-22 16,0 0-16,0 21 0,0 1 16,0-22-16,0 0 15,22-21-15,-1 0 16,0 0-16,0 0 0,0 0 15,0-21-15,-21 0 0,22-1 16,-1 1-16,0 0 0,0 0 0,21 0 16</inkml:trace>
  <inkml:trace contextRef="#ctx0" brushRef="#br1" timeOffset="143495.71">6265 14055 0,'0'0'15,"0"-21"-15,0 42 32,0 0-32,-21 0 0,21 0 0,0 0 15,0 22-15,-21-1 0,21 0 16,-21 1-16,21-1 0,-21 0 0,21 1 16,0-1-16,0 22 0,-22-22 15,22 0-15,0-21 0,-21 64 16,21-64-16,0 0 0,0 22 15,0-22-15,0 0 0,0 0 16,21-21 0,1 0-1,-1-21-15,0 0 16,-21 0-16,21 0 0,-21-1 16</inkml:trace>
  <inkml:trace contextRef="#ctx0" brushRef="#br1" timeOffset="143800.69">6223 14182 0,'-21'-64'16,"21"43"-1,0 0-15,0 0 16,0 0-16,21-1 0,0 22 16,0-21-16,0 0 0,1 21 0,20 0 15,-21 0-15,21 0 0,-20 0 16,20 0-16,-21 0 0,21 21 0,-20-21 15,-1 21-15,0 22 0,-21-22 0,0 0 16,0 21-16,0-20 16,0 20-16,0-21 0,0 21 0,-21-20 15,0-1-15,-1 0 0,1 21 0,-21-21 16,21 1-16,0-22 0,-1 21 16,-20-21-16,21 0 0,0 21 0,0-21 15,-22 0-15,22 0 16,0 0-1,0 0-15,0 0 0</inkml:trace>
  <inkml:trace contextRef="#ctx0" brushRef="#br1" timeOffset="144739.46">571 16552 0,'0'0'0,"-42"0"0,0 0 16,21 0-16,-22 0 0,1 0 0,21 0 15,0 0-15,-1 0 0,44 0 32,20 0-17,0 0-15,22 0 0,-1 0 0,1 0 16,20 0-16,1 0 0,-21 0 15,20-21-15,1 21 0,0 0 16,-1 0-16,1-21 0,0 21 0,63-21 16,-85 21-16,1-21 15,-1 21-15,-20 0 0,-22 0 0,21-21 16,-21 21-16,0 0 0,-21-22 16,0 1-16,0 0 15,-21 21-15,0 0 16,-21 0-16,21 0 0,-1 0 15,1 0-15,0 0 0,0 0 16,0 0-16,0 0 0,-1 0 16,44 0-1,-1 0 1,0 0-16,0 0 0,21 0 16,-20 0-16,-22 21 0,21-21 0,-21 21 15,21 1-15,-21-1 0,0 0 16,0 0-16,-21 0 0,0 0 0,-1 22 15,-20-22-15,0 0 0,-1 21 16,1-20-16,0 20 0,-1-21 16,22 0-16,-21 0 0,21 1 15,0-1-15,42-42 16,21-1-16</inkml:trace>
  <inkml:trace contextRef="#ctx0" brushRef="#br1" timeOffset="145200.29">3344 16044 0,'0'0'0,"-21"-21"0,21 0 15,0 0-15,0 0 0,0 0 16,0-1-16,0 1 16,0 0-16,0 0 0,0 0 0,0 0 15,0-1-15,0 1 0,-21 0 16,0 0-16,0 21 0,21-21 0,-22 0 16,1 21-16,0 0 0,0 0 0,0 0 15,-22 0-15,22 21 0,0 0 16,-21 0-16,21 21 0,-22 1 15,22-1-15,-21 22 0,-1-1 16,22-21-16,-21 22 0,21-1 0,0 1 16,-1-1-16,22-20 15,0-1-15,0 22 0,0-22 0,0 0 0,0-21 16,0 22-16,22-1 0,-1-21 16,21 0-16,-21 1 0,22-1 0,-1-21 15,0 0-15,1 0 0,-1 0 16,21 0-16,-20-21 0,20-1 0,1 1 15,-1 0-15,22 0 0,-22-21 16,1 20-16,-1-20 0,1 0 0,-1 21 16</inkml:trace>
  <inkml:trace contextRef="#ctx0" brushRef="#br1" timeOffset="145932.31">3916 16150 0,'0'0'0,"0"-42"0,0 21 16,-21 0-16,-1 21 15,1 0-15,-21 0 0,21 0 0,-22 21 16,22 0-16,-21 0 0,0 0 15,-1 22-15,22-1 0,-21-21 0,-1 21 16,1 1-16,21-22 0,0 21 0,0 1 16,-1-1-16,22-21 15,0 0-15,0 0 0,0 1 16,22-22-16,-1 0 16,0 0-16,21 0 0,-21 0 0,22 0 15,-1-22-15,0 22 0,1-21 16,-1 0-16,-21 0 0,22 0 0,-22-22 15,21 22-15,-21 0 0,0-21 0,1 21 16,-22-1-16,0 1 0,21 0 16,-21 0-16,0 0 0,0 42 31,-21 0-31,-1 0 16,22 0-16,0 1 0,-21-1 15,0 0-15,21 21 0,0-21 0,-21 1 16,21-1-16,0 0 0,0 0 0,0 0 15,21 0 1,0-21-16,0 0 0,1 0 0,20 0 16,-21 0-16,0 0 0,22 0 15,-22-21-15,21 0 0,0 21 0,1-21 16,-22-21-16,21 20 0,-21 1 0,22 0 16,-22-21-16,21-1 15,-21 1-15,-21 21 0,0-21 0,0 20 16,0 1-16,0 0 0,0 0 15,0 0-15,-21 21 16,0 0 0,0 21-16,0 0 0,21 0 15,-21 22-15,21-22 0,0 21 16,0 0-16,0 1 0,0-1 16,0 0-16,0 22 0,0-22 0,0 22 15,0-22-15,0 22 0,0-1 0,0 1 16,0-1-16,0 1 0,0-1 15,0 1-15,0-1 0,-22 1 0,22-1 16,-21 1-16,21-1 0,0 1 16,-21-1-16,21 1 0,-21-1 15,21-21-15,-21 22 0,21-22 0,0-21 16,0 22-16,0-22 0,0-42 31,21-22-15,0 22-16,0-21 0,0 0 15,-21-1-15,22-20 0,-1-1 0,-21 22 16</inkml:trace>
  <inkml:trace contextRef="#ctx0" brushRef="#br1" timeOffset="146220.24">4339 16489 0,'0'0'0,"0"-64"0,0 22 0,0 0 0,21-22 15,22 1-15,-22 20 16,21 22-16,-21 0 0,22 0 15,-1 0-15,21 21 0,-20 0 16,-1 0-16,0 0 0,-20 21 16,20 0-16,0 0 0,-21 0 0,1 22 15,-1-22-15,0 21 0,-21-21 16,0 22-16,0-22 0,0 42 16,-21-41-16,0-1 0,-22 0 0,22 0 15,-21 0-15,21 0 0,-22 1 16,22-22-16,-21 0 0,21 0 0,-1 0 15,1 0-15,21-22 16,21 1 0,1 0-16,-1 0 0,21 0 15,-21-22-15</inkml:trace>
  <inkml:trace contextRef="#ctx0" brushRef="#br1" timeOffset="146484.07">5313 15812 0,'0'0'0,"21"-22"0,-21 1 0,21 21 16,-21 21 0,0 1-1,0-1-15,0 21 0,0-21 16,0 22-16,0 20 0,-21-21 0,21 1 16,-21 20-16,0-20 0,21-1 15,0 0-15,0 1 0,-22-1 16,22 0-16,0-21 0,0 22 0,0-22 15,0 0-15,0 0 0,0 0 16,22 1-16,-1-22 16,0 0-16,0 0 0,0-22 15,0 22-15,-21-21 0,22 0 16,-22 0-16</inkml:trace>
  <inkml:trace contextRef="#ctx0" brushRef="#br1" timeOffset="146660.07">5165 16235 0,'0'0'0,"21"0"31,0 0-31,0 0 16,0 0-16,22-21 0,-22 21 16,21 0-16,0-21 0,1 21 0,-1-22 15,0 22-15,1-21 0,-1 0 0,22 21 16,-22-21-16</inkml:trace>
  <inkml:trace contextRef="#ctx0" brushRef="#br1" timeOffset="147802.29">6159 15917 0,'-21'0'16,"0"0"0,0 22-16,0-22 0,0 21 15,-1 0-15,22 21 0,-21-21 16,0 22-16,0-22 0,0 21 0,21 1 15,0-22-15,-21 21 0,21 0 0,0-20 16,0 20-16,0-21 0,0 0 16,0 22-16,21-22 0,0 0 0,0 0 15,0-21-15,22 21 0,-1-21 16,-21 0-16,21 0 0,1 0 16,-1 0-16,0 0 0,22-21 15,-22 21-15,-21-21 0,22 0 16,-22 0-16,21-22 0,-21 22 0,22-64 15,-22 22-15,-21 21 0,21-22 16,-21 22-16,21-22 0,-21 1 16,0 20-16,0 1 0,0 0 0,0-1 15,0 22-15,0 0 0,0 42 32,0 0-32,-21 22 0,21-22 15,-21 21-15,21 1 0,-21-1 0,21 0 16,0 1-16,0-1 0,0 0 15,-21 1-15,21-1 0,0 0 16,-22-21-16,22 22 0,0-22 16,0 0-16,0 0 0,0 22 15,0-22-15,22-42 32,62-64-17,-41 64-15,-22-22 16,0 22-16,21 0 0,-21-21 15,1 21-15,20-1 0,-21 22 16,0-21-16,0 21 0,1 0 16,-22 21-1,0 1-15,0-1 0,0 0 16,0 21-16,0-21 0,0 1 16,0-1-16,21 0 0,-21 0 0,21 0 15,-21 0-15,21 1 0,0-1 0,0 0 16,1 0-16,-1-21 0,21 21 15,-21-21-15,22 21 0,-1-21 0,0 0 16,1 0-16,-1 0 0,21 0 16,-20 0-16,-1 0 0,22 0 0,-22 0 15,21-21-15,22-21 16,-43 21-16,-20 0 0,20-1 16,-21-20-16,0 21 0,0-21 0,1-1 15,-22 1-15,0 0 0,0-1 0,0 1 16,0 0-16,0 20 0,-43-20 15,22 21-15,0 21 0,-21 0 16,20 0-16,-20 0 0,21 21 0,-21-21 16,-1 42-16,22-20 0,-21 20 15,21 0-15,-1-21 0,1 22 0,0-1 16,0 0-16,21 1 0,-21-22 16,21 21-16,0-21 0,0 1 0,0-1 15,0 21-15,21-21 0,0-21 16,0 0-16,0 0 0,22 0 15,-1 0-15,0 0 16,-20 0-16,20-21 0,-21 0 0,21 21 16,-20-21-16,20 0 0,-21-1 15,0-20-15,0 21 0,1-21 16,-1 20-16,0-20 0,0 21 0,0-21 16,-21 20-16,0 1 0,0 0 0,0 42 31,0 0-16,0 1-15,0-1 0,0 0 0,0 0 16,0 0-16,21 22 0,1-22 0,-22 0 16,21-21-16,0 21 0,0 0 15,0 0-15,0-21 0,1 22 16,-1-22-16,0 0 0,0 0 0,0 0 16,0 0-16,22 0 0,-22 0 15,0 0-15,0 0 0,0 0 0,1-22 16,-1 1-16,0 21 0,0-21 15,0 0-15,0 0 0</inkml:trace>
  <inkml:trace contextRef="#ctx0" brushRef="#br1" timeOffset="148009.01">9292 16277 0,'0'21'16</inkml:trace>
  <inkml:trace contextRef="#ctx0" brushRef="#br1" timeOffset="-132305.15">7006 10181 0,'-21'0'0,"0"0"15,0 0-15,-1-21 32,22 0-32,0 0 15,0 0 1,0-1-16,22 22 16,-22-21-16,21 21 0,0-21 0,0 21 15,0 0-15,0-21 16,1 21-16,-1 0 0,0 0 15,0 0-15,-21 21 16,0 0-16,21 0 0,-21 1 0,0-1 16,0 0-16,21 42 0,-21-41 15,0 20-15,0-21 0,0 21 16,0 1-16,0-1 16,0 0-16,0-20 0,0-1 0,0 0 15,0 0-15,0 0 16,0 0-16,0-42 47,0 0-47,0 0 0,0 0 0,0 0 15,0-22-15,0 22 0,0-21 0,0-1 16,22 22-16,-1-21 0,0 21 16,0-22-16,-21 22 0,21-21 0,0 21 15,1 0-15,-1-1 0,0 1 16,0 21-16,0 0 15,-21 21 1,21-21-16,-21 22 0,0-1 0,0 0 16,0 21-16,0-21 0,0 22 15,0-22-15,0 42 0,0-41 16,0 20-16,0 0 16,0-21-16,0 1 0,0 20 15,0-21-15,22-21 16,-1 0-1,0 0 1,0-21-16,0 0 0</inkml:trace>
  <inkml:trace contextRef="#ctx0" brushRef="#br1" timeOffset="-131876.78">7937 10097 0,'-127'359'140,"149"-359"-140,-234-42 0,529-275 0,-401 676 0,105-359 0,0 0 0,0 0 16,0 0-16,1 0 0,20-42 16,-21 42-16,0-21 0,0-43 15,1 43-15,-22 0 0,21-21 16,-21 21-16,0-1 0,0-41 16,0 42-16,0 0 0,0-1 15,0 1-15,-21 21 16,-1 0-16,1 0 15,0 0-15,0 0 0,0 0 16,0 0-16,-1 0 0,1 21 16</inkml:trace>
  <inkml:trace contextRef="#ctx0" brushRef="#br1" timeOffset="-131531.78">8382 9758 0,'0'0'0,"0"-21"32,0 42-1,0 0-31,0 0 0,0 0 0,0 1 15,0-1-15,0 21 0,0-21 0,0 0 16,0 22-16,-21-22 0,21 21 16,0-21-16,-21 1 0,21 20 0,0-21 15,0 43 1,0-43-16,0 0 0,0 0 16,0 0-16,21-21 15,0 0-15,0 0 31,0 0-31,-21-21 16,21 21-16,1-21 0,-1 0 16,-21 0-16,0-1 0,21 22 15</inkml:trace>
  <inkml:trace contextRef="#ctx0" brushRef="#br1" timeOffset="-131240.93">8318 10054 0,'64'-21'16,"-43"0"0,0 21-16,0 0 0,1-21 15,20 21-15,-21-21 0,0 21 0,22 0 16,-22-22-16,21 1 0,-21 21 0,0 0 15,1 0-15,-1-21 0,0 21 0,0 0 16,-42 0 31,0 21-31,21 0-16</inkml:trace>
  <inkml:trace contextRef="#ctx0" brushRef="#br1" timeOffset="-130600.96">7662 10901 0,'0'-42'16,"0"20"-1,0 44 32,0-1-47,0 0 16,0 0-16,-21 0 0,21 0 0,0 22 15,0-22-15,0 21 0,0 1 16,-21-1-16,21 21 0,0-20 0,0-1 16,0 22-16,0-22 0,0 0 15,-21 1-15,21-1 0,0 0 0,-21 1 16,21-1-16,-22-21 0,22 21 0,0-20 15,0 20-15,-21-21 0,0 21 16,0 1-16,21-22 0,0 0 16,-21 0-16,0 0 0,21 1 0,-22-22 15,22 21 1,0-42 0,0-1-16,0 1 15,0 0-15,0 0 0</inkml:trace>
  <inkml:trace contextRef="#ctx0" brushRef="#br1" timeOffset="-129995.95">7556 10837 0,'0'-21'16,"0"0"0,-21 21-1,0 21 1,0 0-16,21 1 16,-21-22-16,21 21 0,0 0 15,-21 21-15,-1-21 0,1 1 0,21-1 16,-21 0-16,21 0 0,0 0 0,-21 0 15,21 1-15,0-1 0,-21 0 16,21 0-16,0-42 31,0 0-15,0 0-16,21-1 0,0 1 16,-21 0-16,21-21 0,0 21 0,-21-1 15,22-20-15,-1 21 0,-21 0 16,21 0-16,0-1 0,-21 1 0,21 0 15,0 0-15,-21 0 0,22 21 16,-1 0 0,0 0-16,0 21 15,-21 0-15,21-21 16,-21 21-16,0 0 0,21 1 16,1-1-16,-1-21 0,-21 42 15,21-21-15,0 0 0,-21 1 16,21-1-16,-21 0 0,21 0 15,1 0-15,-22 0 0,0 1 16,21-22-16,-21 21 0,21-21 16,-21 21-16,21-21 0</inkml:trace>
  <inkml:trace contextRef="#ctx0" brushRef="#br1" timeOffset="3212.87">0 8848 0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4T03:27:37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1207 0,'0'0'0,"-21"0"0,-1 0 15,1 0-15,-21 0 0,21 0 16,0 0-16,-1 0 0,1 0 15,0 0-15,0 0 0,0 0 0,42 0 47,0 21-47,0-21 0,22 0 16,20 0-16,1 0 0,-1 0 16,1 0-16,20 0 0,-20 0 0,20 0 15,22 0-15,-21 0 0,21 0 16,-22-21-16,1 21 0,0-22 15,-1 22-15,-20 0 0,-1 0 16,1 0-16,-22 0 0,1 0 0,-22 0 16,0 0-16,0 0 0,-21-21 15,0 0 1,-21 0 0,0 21-16,0-21 15,-1 0-15,-20 21 0,21-22 0,-21 22 16,-1-21-16,1 0 0,0 21 15,20-21-15,-20 21 0,-21-21 16,41 0-16,1 21 16,42 0 31,1 0-47,-1 21 0,0-21 15,21 21-15,1-21 0,-22 0 16,21 21-16,0-21 0,1 0 0,-22 0 15,21 21-15,-21-21 0,1 0 16,20 21-16,-21 1 0,-21-1 16,0 0-16,0 0 0,0 0 15,0 0-15,-21 22 0,0-22 16,0 0-16,-22 21 0,22-20 16,-21-1-16,21 0 0,-22 0 0,1 0 15,21 0-15,0 1 0,-22-1 16,22-21-16,0 21 0,0-21 15,0 0-15,-1 0 0,44 0 16</inkml:trace>
  <inkml:trace contextRef="#ctx0" brushRef="#br0" timeOffset="351.37">3154 614 0,'-21'0'0,"42"0"0,-64 0 0,22 0 15,0 0-15,0 0 16,0 21-16,0 0 0,-1 22 15,22-1-15,-21 0 0,0 1 16,21-1-16,-21 21 0,21-20 0,0 20 16,-21-20-16,21-1 0,-21 0 15,21 1-15,0-1 0,0-21 16,-22 21-16,22-20 0,0-1 16,-21 21-16,21-21 0</inkml:trace>
  <inkml:trace contextRef="#ctx0" brushRef="#br0" timeOffset="896.48">2857 826 0,'0'0'0,"0"-22"0,-21-20 0,21 21 15,0 0-15,0-22 0,21 22 16,1 0-16,-1 0 0,0 0 0,0 21 15,21-21-15,-20-1 0,20 22 16,0 0-16,1 0 0,-1 0 0,0 0 16,1 22-16,-1-1 0,0 21 15,-21-21-15,22 0 0,-22 22 0,-21-1 16,0-21-16,0 22 0,0-1 16,-21 0-16,0-21 0,-22 22 0,1-1 15,0-21-15,-1 0 16,1 22-16,-43-1 0,43-42 0,21 21 15,0-21-15,-1 0 0,22-21 32,22 21-32,-1-21 15,0 0-15,21 0 0,1-1 0,-1 1 16,21 21-16,1-21 0,-1 21 16,1 0-16,21 0 0,-22 0 0,1 21 15,-1-21-15,1 21 0,-22 1 16,0 20-16,1-21 0,-22 0 0,0 0 15,-21 22-15,0-22 0,0 21 16,-42-21-16,20 1 0,-41 20 0,21-21 16,-22 0-16,1 0 0,-22 1 15,21-1-15,1 0 0,-22 0 16,22-21-16,-22 0 0,22 21 0,-1-21 16,22 0-16,-22 0 0,22 0 15,0 0-15,20-21 0,1 21 0,0 0 16,0-21-16,21 0 0,0 0 15,21 21-15,0-22 0,0 1 16,22 0-16,-1 0 0,0 21 16,22-21-16,-1 0 0,1-1 0</inkml:trace>
  <inkml:trace contextRef="#ctx0" brushRef="#br0" timeOffset="1404.46">4403 1080 0,'0'0'0,"0"-85"31,0 64-31,0 0 0,-22-1 0,22 1 16,-21 21-16,0-21 0,0 21 0,0 0 16,0 0-16,-1 0 15,1 0-15,0 21 0,0 22 0,0-22 16,0 21-16,-1-21 0,1 22 15,0-1-15,0 0 0,0 1 16,21-22-16,0 21 0,0-21 16,0 22-16,0-22 0,0 0 0,0 21 15,0-21-15,0 1 0,21-22 16,0 0-16,0 0 16,0 0-16,1 0 0,-1 0 0,0 0 15,0-22-15,21 1 0,-20 0 16,-1 0-16,0 0 0,21 0 0,-21-1 15,1-20-15,-1 0 0,0 21 16,0-22-16,-21 1 0,0 0 0,21 20 16,-21-20-16,0 21 15,0 0-15,0 0 0,0 42 16,0 0 0,0 0-16,0 0 0,0 22 0,0-22 15,0 21-15,0 0 0,0-20 16,0 20-16,0-21 0,0 21 0,0-20 15,0-1-15,0 0 0,21 0 0,-21 0 16,22 0-16,-1 1 0,0-22 16,0 0-16,0 21 0,22-21 0,-22 0 15,0 0-15</inkml:trace>
  <inkml:trace contextRef="#ctx0" brushRef="#br0" timeOffset="1780.66">4932 1207 0,'0'0'0,"-21"-22"15,-1-83 1,22 83-16,0 1 0,0 0 16,0 0-16,0 0 15,0 0-15,22 21 0,-1 0 0,0 0 16,0 0-16,21 0 0,-20 0 0,20 21 16,-21 0-16,21 0 0,-20 0 15,20 22-15,-21-22 0,0 21 0,0 0 16,1-20-16,-22 20 0,0-21 15,0 21-15,0-20 0,0-1 16,0 0-16,0 0 0,0 0 16,0 0-16,-22-21 15,1 0-15,0 0 16,21-21 0,0 0-16,0 0 0,0 0 0,0 0 15,0-1-15,0 1 0,0 0 16,21-21-16,-21 21 0,21-1 0,1-20 15,-1 21-15,0 0 0,-21 0 16,21-1-16,0 1 0,0 0 0,1 0 16,-1 0-16,0 21 15,42-21-15</inkml:trace>
  <inkml:trace contextRef="#ctx0" brushRef="#br0" timeOffset="2072.53">6096 868 0,'0'0'0,"-21"0"0,0 0 16,-1 0-16,1 0 15,0 21-15,0 0 0,0 0 16,0 22-16,-1-22 0,1 21 0,0-21 16,21 22-16,-21-1 15,0-21-15,21 22 0,-21-1 0,21-21 16,0 21-16,0-20 0,0-1 15,0 0-15,0 0 0,21 21 0,0-42 16,0 22-16,0-1 0,22-21 0,-22 0 16,21 0-16,0 0 0,1 0 15,-22 0-15,21 0 0,1 0 0,-1 0 16,0-21-16,1-1 0,41-20 16,-41 21-16,-1-21 0,0 20 15</inkml:trace>
  <inkml:trace contextRef="#ctx0" brushRef="#br0" timeOffset="2451.67">6667 1037 0,'0'0'0,"0"-21"0,0 0 32,-21 21-32,0 0 0,0 21 0,21 0 15,-21 0-15,0 22 0,-1-22 16,22 0-16,-21 21 0,21-20 0,-21 20 16,21-21-16,0 21 0,0-20 15,0-1-15,0 0 0,0 0 0,0 0 16,0 0-16,21 1 0,0-22 15,1 21-15,-1-21 0,0 0 0,21 0 16,1 0-16,-1 0 0,0 0 0,-21 0 16,22 0-16,-1-21 0,0 21 15,1-22-15,-1 1 0,-21 0 16,0 0-16,22 0 0,-22 0 0,0-1 16,-21-20-16,0 21 0,21-21 15,-21-22-15,0 22 0,0 21 16,-21-22-16,0 22 0,0 0 15,0 0-15,-1 21 0,-20 0 0,21 0 16,-21 0-16,-1 0 0,1 0 16,0 21-16,-1 0 0,22 0 0,-21 0 15,21 1-15,-1 20 0,1-21 16,0 0-16,21 0 0,0 1 16,0-1-16,21 0 0,0 0 0,1-21 15,20 0-15</inkml:trace>
  <inkml:trace contextRef="#ctx0" brushRef="#br0" timeOffset="2978.94">7747 995 0,'0'0'16,"0"-42"-16,0 20 0,0 1 0,0 0 0,-21 0 15,0 21-15,-1 0 0,1 0 16,-21 0-16,21 0 0,0 0 0,-22 0 15,22 42-15,-21-21 0,21 1 16,-22 20-16,22-21 0,0 21 16,0 1-16,-22-22 0,22 21 15,21 1-15,0-22 0,-21 21 0,21-21 16,0 22-16,0-22 0,0 0 16,0 0-16,21 0 0,0 0 0,1-21 15,-1 22-15,21-22 0,22 0 16,-43 0-16,21 0 0,0 0 0,1 0 15,-22-22-15,21 22 0,-21-21 16,22 0-16,-22-21 0,21 21 0,-21-22 16,1 22-16,20-42 15,-21 20-15,0 1 0,0-22 0,-21 1 16,0-1-16,22 1 0,-22-1 16,0-41-16,0 62 0,0 1 15,0 21-15,0 0 0,0-1 16,0 1-16,0 0 0,-22 21 15,22 21-15,0 0 16,-21 1-16,0 20 0,21-21 16,-21 21-16,21 22 0,-21-22 0,21 22 15,0-22-15,0 22 0,0-22 16,0 21-16,0-20 0,0-1 16,0 0-16,0-20 0,0 20 15,21-21-15,-21 0 0,21 0 0,0 1 16,0-22-16,1 0 0,-22 21 0</inkml:trace>
  <inkml:trace contextRef="#ctx0" brushRef="#br0" timeOffset="3536.14">8445 1164 0,'0'0'0,"22"0"16,20-42-1,-21 21-15,-21 0 16,21 21-16,0-22 0,1 1 0,-1 0 16,-21 0-16,21 0 0,0 0 15,-21-1-15,-21 22 32,0 22-32,0-1 15,-1 0-15,-20 0 0,21 21 16,0 1-16,-22-22 0,22 21 0,0-21 15,0 22-15,0-22 0,21 0 0,0 21 16,0-20-16,0-1 0,0 0 16,0 0-16,42-21 15,-21 0-15,0 21 0,1-21 16,-1 0-16,21 0 0,0 0 0,-20 0 16,20-21-16,0 0 0,1 21 0,-1-21 15,0 0-15,1-1 0,-1 1 16,0-21-16,1 21 0,-1 0 0,0-22 15,-21 22-15,22-21 0,-22 21 16,0-22-16,-21 22 0,0 0 0,-21 21 31,-21 21-31,20 0 0,1 0 16,0 1-16,0-1 0,0 0 16,0 21-16,21-21 0,0 1 15,0-1-15,0 0 0,0 0 0,0 0 16,0 0-16,0 1 0,0-1 15,0 0-15,0 0 16,-22-21 15,1 0-31,-21 0 0</inkml:trace>
  <inkml:trace contextRef="#ctx0" brushRef="#br0" timeOffset="4248.45">339 3112 0,'0'0'0,"-22"-22"0,1 22 0,-21 0 16,21-21-16,0 0 0,-22 21 16,22 0-16,0 0 0,-21 0 0,20 0 15,1 0-15,0 0 0,42 0 32,22 21-17,-1-21-15,21 0 0,1 0 0,-1 0 16,43 0-16,-21 0 0,21 0 15,-22 0-15,22 0 0,-21 0 0,21 0 16,-22 0-16,22 0 0,-21-21 16,-22 21-16,1 0 0,-1 0 15,-20 0-15,-1 0 0,-21 0 0,0-21 16,-42 21 0,-21 0-16,21 0 0,-22 0 15,1-21-15,0 21 0,-1 0 16,1 0-16,21 0 0,0 0 15,0 0-15,21-21 16,21 21 0,0 0-1,0 0-15,0 0 0,0 0 0,22 21 16,-22 0-16,0-21 0,0 21 16,0-21-16,-21 21 0,0 0 0,0 1 15,-21-1-15,0 0 16,-21 0-16,21 0 0,-1 0 15,-20 1-15,21-1 0,0-21 0,0 21 16</inkml:trace>
  <inkml:trace contextRef="#ctx0" brushRef="#br0" timeOffset="6720.46">2963 2963 0,'0'0'0,"0"22"16,-21-22-16,42 0 31,0 0-15,1 0-16,20-22 0,-21 1 15,0 0-15,22 0 0,-1 0 0,-21 0 16,21-1-16,1-20 0,-1 21 15,-21-21-15,22 20 0,-22-20 16,0 21-16,0-21 0,-21-1 16,0 22-16,0 0 0,0 0 0,0 0 15,0-1-15,-21 22 16,0 0-16,0 0 0,21 22 0,-22-1 16,1 21-16,0 0 0,0 1 15,21 20-15,0 1 0,-21-22 0,21 22 16,-21-1-16,21 1 0,0-1 15,0 1-15,-22 20 0,22-20 0,0-1 16,0-20-16,0 20 0,0-21 16,-21 1-16,21-1 0,-21 0 15,21-20-15,0 20 0,0-21 0,-21 0 16,0-21 0,0 0-16,-1 0 0,1-21 15,0 0-15,0 0 16,0 0-16,0-22 0,-22 22 0,22-21 15,0 21-15,-21-22 0,20 22 16,1-21-16,-21 42 0,21-21 0,0 21 16,-1 0-16,1 0 0,0 0 15,0 21-15,21 0 0,0 0 0,0 0 16,0 22-16,0-22 0,0 21 16,0-21-16,0 22 0,21-22 15,0 0-15,0 21 0,1-21 0,-1 1 16,21-1-16,0 0 0,-20 0 15,20-21-15,0 0 0,1 0 0,-1 0 16,0 0-16,22 0 0,-22 0 16,22-21-16,-1 21 0,1-21 0,-1 0 15,1-1-15,-22 1 0,21-21 0,-20 21 16,-1-22-16,-21 22 0,0-21 16,1 0-16,-1-1 0,-21 22 0,21-21 15,-21 21-15,0-1 0,0 44 47,0-1-47,0 21 0,0-21 0,0 0 16,-21 22-16,21-22 0,0 0 0,-21 21 15,21-20-15,0-1 0,0 0 16,0 0-16,0 0 0,0 0 16,0-42 15,21 0-16,0 0-15,-21 0 0,21-22 0,0 22 16,-21-21-16,21 21 0,1-22 0,-1 1 16,0 21-16,-21-21 0,21 20 15,0 1-15,0 21 0,1 0 16,20 0-16,-21 21 16,0 1-16,0-1 0,-21 0 15,0 0-15,22 0 0,-22 22 0,21-22 16,-21 0-16,21 0 0,-21 21 15,0-20-15,21-1 0,0 0 0,-21 0 16,0 0-16,21-21 16,1 0-16,-1 0 15,0 0-15,0 0 0,0-21 16,0 0-16,1 0 0,-1 0 16,0-22-16,0 22 0,0-21 15,0-1-15,22 22 0,-22-21 0,0 0 16,21 20-16,-20 1 0,-1 0 15,0 0-15,0 0 0,0 21 0,0 21 16,-21 0 0,22 21-16,-22-20 0,0-1 15,0 0-15,0 0 0,0 21 16,0-20-16,0-1 0,0 21 0,0-21 16,21 22-16,0-1 0,-21-21 15,21 0-15,0 0 0,22 1 16,-22-22-16,21 21 0,0-21 0,1 0 15,-1 0-15,0 0 0,1 0 16,-1 0-16,0 0 0,1 0 16,-1-21-16,0-1 0,22 1 15,-22 0-15,1-21 0,-22 21 0,0-22 16,0 22-16,0-21 0,0-1 16,1 1-16,-22 0 0,0-1 0,0 1 15,0 0-15,0-1 0,0 22 16,0-21-16,-22 21 0,1 21 0,0-21 15,0 21-15,-21 0 0,20 0 0,-20 0 16,21 21-16,-21 0 0,20 0 16,-20 21-16,0-20 0,21 20 15,-22 0-15,22 1 0,0-1 16,0-21-16,21 21 0,0 1 0,0-22 16,0 42-16,0-41 0,21-1 15,0 0-15,0 0 0,0-21 16,1 0-16,20 0 0,-21 0 0,21 0 15,-20 0-15,20 0 0,-21 0 0,21-21 16,1 0-16,-22 0 0,21-1 16,-21 1-16,22 0 0,-22-21 0,0-1 15,0 22-15,0-21 16,1 0-16,-1-1 0,-21 22 0,21-21 16,-21 21-16,21 21 0,-21-22 15,0 44 1,0-1-16,-21 0 0,21 21 15,-21-21-15,21 22 0,-21-22 16,21 21-16,0 1 0,0-22 0,0 21 16,0-21-16,21 0 0,0 1 0,0 20 15,0-21-15,22-21 0,-1 21 16,0 0-16,1-21 0,-1 0 0,0 0 16,22 0-16,-22 0 0,22 0 15,-1 0-15,-21 0 0,22-21 0,-1 0 16,64-21-16,-84 21 0,20-22 15,-20 22-15,-1-21 16,0-1-16,22-41 0,-22 41 16,-21 1-16,-21 0 0,0-1 0,21 22 15,-21-21-15,0 21 0,0 0 16,-21 21-16,0 0 0,-42 0 16,20 0-16,1 0 0,0 21 15,-1 0-15,1 21 0,0 1 0,20-1 16,-20 0-16,21 1 0,-43 20 15,43-21-15,21 1 0,0-1 16,0-21-16,0 0 0,0 1 16,0-1-16,21 0 0,1 0 0,-1-21 15,21 0-15,0 0 0,1 0 16,-1 0-16,0 0 0,1 0 0,-1 0 16,0-21-16,1 0 0,-22 0 15,21-1-15,-21 1 0,1 0 0,-1 0 16,-21-21-16,0 20 0,21 1 0,-21-21 15,21 21-15,-21 0 0,0-1 16,0 1-16,0 42 31,0 1-31,-21-1 0,21 21 16,-21-21-16,21 22 0,0-1 0,0 0 16,-21 1-16,-1-1 15,22 0-15,-21 1 0,0 62 16,21-41-16,0-1 0,0 22 0,0-21 15,0-1-15,0 1 0,0 20 16,0-20-16,0-1 0,0 1 0,0-1 16,0 22-16,0-22 0,0 1 0,0 63 15,0-64-15,0-20 0,0 20 16,-21-20-16,21-1 0,-21 0 16,21-21-16,-21 1 0,-1-1 0,22 0 15,-21-21-15,0 0 0,0 0 16,0-21-16,21 0 0,0-1 15,-21-20-15,21 0 0,-22-1 16,22-20-16,0 21 0,0-22 0,0 1 16,0-1-16,0-21 0,0 22 0,22-1 15,-22 1-15,21-22 0,0 22 16,0-22-16,0 0 0,43-42 16,-43 64-16,0-1 0,21 1 15,-20-1-15,20 1 0,21-43 16,-20 64-16,-1-22 0</inkml:trace>
  <inkml:trace contextRef="#ctx0" brushRef="#br0" timeOffset="7276.62">7599 3344 0,'0'0'0,"21"0"32,0 0-32,-21-21 0,21 21 15,0-21-15,1 21 16,-1-21-16,-21 0 0,0 0 0,21-1 15,0 1-15,-21 0 0,0 0 16,0 0-16,0 0 0,0-1 16,0 1-1,-21 21-15,0 0 0,0 0 16,-1 21-16,1 1 16,0-1-16,21 0 0,-21 0 0,0 21 15,21-20-15,0 20 0,0 0 16,0-21-16,0 22 0,0-1 0,0-21 15,21 0-15,0 1 0,0-1 0,0 0 16,22 0-16,-22-21 0,21 0 16,1 0-16,-1 0 0,21 0 0,43-21 15,-63 21-15,20-21 0,-21-22 16,1 22-16,20-21 0,22-43 16,-64 43-16,21 0 15,22-43-15,-43 43 0,0 20 16,0-41-16,-21 42 0,0 0 15,-21 21 1,0 0-16,0 0 0,0 21 16,0 0-16,-1 0 0,1 21 0,0 1 15,21-1-15,-21 0 0,21 1 0,0-1 16,0 0-16,0 1 0,21-1 16,0-21-16,0 22 0,1 20 15,-1-42-15,-21 0 0,0 1 16,0-1-16,0 0 0,0 0 15,-21-21 1,-1 0 0,1 0-16,0 0 0,0 0 15,0 0-15</inkml:trace>
  <inkml:trace contextRef="#ctx0" brushRef="#br0" timeOffset="8061.46">402 5969 0,'-42'21'0,"84"-42"0,-148 42 0,85-21 16,-21 21-16,21-21 0,-1 0 15,22 22-15,22-1 16,-1-21-16,42 0 16,-20 0-16,20 0 15,22 0-15,-22 0 0,22 0 0,0 0 16,-1 0-16,1-21 0,21 21 16,-22-22-16,1 22 0,0-21 0,-1 21 15,-20 0-15,21-21 0,-43 21 16,21 0-16,-20-21 0,-22 21 0,0 0 15,0 0-15,-21-21 16,-21 21-16,-21 0 16,21 0-16,-22 0 0,1 0 15,0 0-15,-1 0 0,1-21 0,21 21 16,0 0-16,-1 0 0,1 0 16,21-22-1,21 22 1,1 0-16,20 0 0,0 0 0,1 0 15,-1 0-15,0 0 0,1 0 16,-22 22-16,21-1 0,-42 0 0,0 21 16,0-21-16,0 22 0,-21-1 15,-21 0-15,-1-20 0,1 20 0,0 0 16,-22 1-16,22-22 0,-1 0 16,1 0-16</inkml:trace>
  <inkml:trace contextRef="#ctx0" brushRef="#br0" timeOffset="9793.12">3111 6075 0,'22'0'31,"-1"-21"-31,0 0 15,21-1-15,-21 1 0,22 0 0,-1 0 16,0-21-16,22-1 16,-22 1-16,22 0 0,-22-1 0,22-20 15,-22 20-15,0 1 0,1 0 16,-22-22-16,21-20 16,-21 41-16,-21 1 0,0 0 0,0-22 15,0 43-15,-42-21 16,21 42-16,0 0 0,-43 0 15,43 21-15,-21 0 0,-1 21 16,22 1-16,-21-1 0,-1 0 0,22 22 16,0-1-16,-21 22 0,21-22 15,-1 22-15,1 0 0,0-1 16,0 1-16,21 21 0,-21 0 0,0-22 16,21 43-16,-22-21 0,22 0 15,0 106-15,0-106 0,-21 21 16,21-22-16,-21 22 0,21-21 0,0 0 15,-21 21-15,0-21 0,21 0 16,-21 84-16,21-105 0,0-22 16,0 22-16,0-21 0,0-22 0,0 0 15,0 1-15,21-1 0,0-21 16,0-21-16,0 0 0,0 0 16,1 0-16,20-21 0,0-21 0,1 20 15,-1-20-15,0-21 0,22-1 16,-22 1-16,22-22 0,-1 0 0,-21 22 15,22-22-15,-43 0 0,21 1 0,-20-1 16,-1-21-16,-21 22 0,0-22 16,0 21-16,-21 0 0,-1 1 0,1-1 15,-21 0-15,-22 22 0,22-22 0,-21 22 16,-1-1-16,22 1 0,-22 20 16,1 1-16,20 0 0,1 21 0,0-1 15,-1 1-15,1 21 0,21 0 16,0-21-16,0 21 0,-1 0 0,22-21 31,22 21-31,-1-21 16,21 0-16,-21 21 0,22-22 0,-1 1 15,21 0-15,-20 0 0,20 0 16,1 0-16,-1-1 0,-20 1 16,20 0-16,-21 0 0,-20 0 0,20 0 15,0-1-15,-21 1 0,22-21 16,-22 21-16,-21 0 0,21-1 15,-21 1-15,21 21 16,-21 21 0,0 1-1,0-1-15,0 0 16,0 21-16,0-21 0,0 1 0,0-1 16,0 21-16,21-21 0,1 0 15,-1-21-15,0 22 0,0-1 0,0-21 16,22 0-16,-22 0 0,0 0 15,21 0-15,-21 0 0,22 0 16,-22-21-16,21 21 0,-21-22 0,22 1 16,-1 0-16,22-21 0,-43-1 15,0 22-15,0 0 16,-21-21-16,21-43 16,-21 64-16,0 0 0,0 42 31,0 0-31,-21 0 15,21 22-15,0-22 0,-21 0 16,21 21-16,-21-21 0,21 1 0,-21 20 16,21-21-16,0 0 0,0 0 15,0 1-15,0-1 0,0-42 47,21-1-47,0 1 16,0 0-16,0-21 0,22 21 0,-22-22 15,21 22-15,-21-21 0,22-1 16,41 1-16,-41 21 16,-1 0-16,0 0 0,-21 21 15,22 0-15,-22 0 0,21 21 16,-21 0-16,1-21 0,-22 21 0,0 21 0,0-20 16,0-1-16,0 0 15,0 0-15,0 0 0,0 0 0,-22 22 16,1-22-16,21 0 0,0 0 0,-21 0 15,21 1 1,21-22 0,0-22-1,22 1-15,-22 21 16,0-21-16</inkml:trace>
  <inkml:trace contextRef="#ctx0" brushRef="#br0" timeOffset="10408.36">5842 5736 0,'0'0'0,"0"-21"0,21 0 0,-21 0 16,0-22-16,0 22 0,-21 0 15,0 0-15,0 21 0,-1 0 16,1 0-16,-21 0 0,21 21 16,-22 0-16,1 0 0,21 22 0,-21-22 15,20 21-15,-41 43 16,42-43-16,0-21 0,-1 22 0,22-1 15,0-21-15,0 22 0,0-22 16,0 0-16,0 0 0,22-21 0,-1 21 16,21-21-16,-21 0 0,22 0 0,41 0 15,-41 0-15,-22-21 16,21 0-16,0 0 0,-20 0 0,-1-1 16,21 1-16,-21 0 0,0 0 15,-21 0-15,0-22 0,22 22 0,-22 0 16,21 0-16,-21 0 0,0 42 31,0 21-15,0-21-16,-21 1 0,21 20 15,0 0-15,0 1 0,-22-1 0,22 0 16,0 22-16,0-1 0,0 1 16,0-1-16,0 1 0,0 20 0,0-20 15,0 21-15,22-22 0,-22 22 16,0-22-16,0 22 0,0-22 0,0 22 15,0-21-15,0 20 0,0-20 0,0-1 16,0 1-16,0-1 0,-22 1 0,22-22 16,-21 0-16,0 22 0,0-22 15,0 1-15,0-22 0,-1 21 16,1-21-16,0 0 0,0 1 0,-64-1 16,64-21-16,0 0 15,-43-21-15,43-1 0,0-20 16,0 21-16,0-21 0,21 20 15,0-62-15,0 20 0,0 22 16,0-22-16,21 1 0,0-1 0,0 1 16,22-22-16,-22 22 0,21-22 0,0 22 15,1-22-15</inkml:trace>
  <inkml:trace contextRef="#ctx0" brushRef="#br0" timeOffset="10740.79">6244 6011 0,'0'0'0,"0"-63"31,0 42-31,0 0 16,21 21-16,0-22 0,1 1 0,-1 0 15,-21 0-15,21 21 0,0-21 0,-21 0 16,0 42 15,0 0-15,-21 0-16,0 0 0,21 0 15,0 1-15,-21 20 0,-1-21 0,22 0 16,0 0-16,0 1 16,0-1-16,0 0 0,22 0 15,-1-21-15,0 0 0,0 0 16,21 0-16,-20 0 0,-1 0 15,21 0-15,-21-21 0,22 21 0</inkml:trace>
  <inkml:trace contextRef="#ctx0" brushRef="#br0" timeOffset="11076.48">6773 5736 0,'0'-42'16,"0"84"-16,0-105 0,0 42 0,0-1 0,0 1 15,0 0-15,21 21 16,1-21-16,-1 21 0,0 0 0,0 0 15,0 0-15,0 0 0,22 21 16,-1 0-16,-21 22 0,0-22 16,1 0-16,-1 21 0,0-21 0,-21 22 15,21-1-15,-21-21 0,0 0 16,0 22-16,0-22 0,0 0 16,0 0-16,0 0 0,-21-21 0,0 22 15,0-22-15,-1 0 16,1 0-16,21-22 15,0 1-15,0 0 0,0 0 0,0 0 16,0 0-16,0-22 0,0 1 16,21 21-16,1-22 0,-22 1 0,21 0 15,0-1-15,0 22 0,-21-21 0,21 21 16,0 0-16,1-1 0,-22 1 16,0 0-1</inkml:trace>
  <inkml:trace contextRef="#ctx0" brushRef="#br0" timeOffset="11293.51">5038 5398 0,'0'0'0,"-22"0"0,1 0 0,0 0 15,42 0 17,0 0-32,1 0 0,20 0 15,-21 0-15,0 0 16,0 0-16</inkml:trace>
  <inkml:trace contextRef="#ctx0" brushRef="#br0" timeOffset="11812.48">8022 4953 0,'0'0'16,"-21"-21"-16,0-21 0,0 20 0,21 1 16,-22 0-16,22 0 0,0 0 15,0 42 1,0 0-16,0 0 15,0 22-15,0 20 0,0 1 0,0-1 16,-21 22-16,21 63 0,0-63 16,-21 20-16,21-20 0,-21 21 15,21 0-15,0-22 0,0 22 16,0 0-16,0 0 0,0 0 0,0 0 0,0-1 16,-21-20-16,21 21 0,-21 0 15,-1 0-15,1-1 0,0-20 0,21 21 16,-21-21-16,0-1 0,0-20 0,-1 20 15,22-20-15,0-22 0,-21 1 0,21-1 16,0 0-16,0-21 0,0-42 31,21 0-31,1 0 0,-22-21 0,21-1 16,0 1-16,0-22 0,0 1 16,0-1-16,-21-20 0</inkml:trace>
  <inkml:trace contextRef="#ctx0" brushRef="#br0" timeOffset="12127.64">7874 6138 0,'0'0'0,"-21"-84"0,21-1 16,-21 22-16,21-22 0,0 21 0,0 22 15,0-21-15,0 20 0,21 1 0,0 0 16,21-1-16,-21 22 16,22-21-16,20 21 0,-20-1 0,20 22 15,-21-21-15,22 21 0,63 0 16,-85 0-16,1 21 0,-1 1 15,0-1-15,-42 21 0,0-21 0,0 22 16,0-1-16,0 0 0,-63 22 16,20-22-16,1 0 0,0-20 15,-22 20-15,22-21 0,0 0 0,-1 0 16,1-21-16,21 22 0,-22-1 0,22-21 16,0 0-16,0 0 0,42 0 31,0 0-31,22 0 15,-22-21-15,21 21 0,-21-22 16,22 1-16,-22 21 0,21 0 0</inkml:trace>
  <inkml:trace contextRef="#ctx0" brushRef="#br0" timeOffset="13625.6">8572 5948 0,'22'0'16,"-1"0"-16,0 0 15,0-21-15,-21 0 0,21-1 16,0 1-16,22 0 0,-22 0 0,0 0 16,0-22-16,22 1 15,-22 0-15,0-1 0,21 22 0,-21-63 16,1 62-16,-22 1 0,0 0 16,0 0-16,-22 21 15,1 0 1,0 0-16,0 0 0,0 21 0,0 0 15,-1 0-15,22 1 0,0-1 16,0 21-16,0-21 0,0 0 0,0 1 16,0 20-16,0-21 0,0 0 0,22 0 15,-1 1-15,0 20 0,-21-21 16,21 0-16,0 0 0,22-21 16,-22 22-16,0-1 0,0-21 0,0 21 15,0-21-15,1 0 0,-1 0 16,21 0-16,-21 0 0,0 0 0,1 0 15,20-21-15,-21 0 0,0 21 0,0-22 16,22-20-16,-22 21 0,21-43 16,-21 43-16,1-21 0,-1 0 15,0 20-15,0-20 0,-21 21 0,0 0 16,0 0-16,0-1 16,0 44-1,0-1 1,-21 0-16,0 21 0,21-21 0,-21 1 15,21 20-15,0-21 0,0 21 16,0-20-16,0-1 0,0 0 0,0 0 16,0 0-16,21 0 0,0 1 15,0-22-15,0 21 0,0-21 0,1 0 16,-1 0-16,21 0 0,-21 0 16,22 0-16,-1 0 0,0-21 0,1-1 15,-1 1-15,0 0 0,43-21 16,-64 21-16,21-22 0,-20 1 15,-1 21-15,0-22 0,0 1 0,-21 21 16,21 0-16,-21 0 0,0 42 31,-21 0-31,0 0 16,0 0-16,0 22 0,-1-1 0,22-21 16,-21 21-16,0-20 0,21 20 0,-21-21 15,21 0-15,0 0 0,0 1 16,0-1-16,0 0 0,21-21 47,0-21-47,0 0 0,1-1 0,-1 1 15,0 0-15,0-21 0,0-1 0,0 22 16,1-21-16,-1 0 16,21-1-16,-21 1 0,0 21 0,22 0 15,-22-22-15,0 43 0,-21-21 0,21 21 16,0 0-16,-21 21 15,0 0-15,0 22 0,0-22 16,0 21-16,0-21 0,0 22 0,0-22 16,0 0-16,0 21 0,0-20 15,0-1-15,22 0 0,-1 0 0,21 21 16,-21-20-16,0-22 0,1 0 16,-1 0-16,0 0 0,0 0 15,0 0-15,0 0 0,1 0 16,20-22-16,-21 1 0,0 0 0,0 0 0,1 0 15,-1-22-15,0 1 16,0 0-16,0-1 0,0 1 0,1 0 16,-1-22-16,0 22 0,0 0 0,0-22 15,0 22-15,-21-22 0,22 22 16,-22 0-16,21-1 0,-21 1 0,0 0 16,0 20-16,0 1 15,0 42 1,0 22-16,-21-22 0,-1 21 15,22 1-15,-21-1 0,21 0 16,0 1-16,-21 20 0,0 22 16,21-43-16,0 0 0,0 1 15,0-1-15,0 0 0,0 1 16,0-1-16,0-21 0,0 22 0,0-22 16,42 21-16,-21-21 0,1 0 15,-1-21-15,21 0 0,-21 0 16,22 0-16,-22 0 0,21 0 0,0 0 15,-20 0-15,20-21 0,0 0 0,1 0 16,-22 0-16,21-22 0,0 22 16,-20-21-16,20 21 0,-21-22 0,0 1 15,0 0-15,22-1 0,-43 1 16,21 21-16,-21 0 16,-21 21-16,0 0 15,-1 0-15,1 21 0,0-21 0,0 21 16,0 0-16,0 0 0,21 22 15,0-22-15,0 0 0,0 21 0,0-20 16,0 20-16,0-21 0,0 0 0,0 22 16,0-22-16,0 0 0,0 0 15,0 0-15,0 0 0,0 1 0,0-1 16,0 0 0,-22-21-1,1 0-15,0 0 0,0 0 16,21-21-16,-21 21 15,0-21-15,21-1 0,0 1 16,-22 0-16,1-21 0</inkml:trace>
  <inkml:trace contextRef="#ctx0" brushRef="#br0" timeOffset="13836.06">10880 5228 0,'21'0'0,"0"0"0,0 0 15,0 0-15,22 0 0,-1 0 16,0 0-16,1-21 0,-1 21 0,0 0 16,1-21-16,-1 21 0,0-21 0,1 21 15,-1-21-15,0 21 16,-21-22-16,22 22 0,-22-21 0,-21 0 16,0 0-1,0 0-15,-21 21 16</inkml:trace>
  <inkml:trace contextRef="#ctx0" brushRef="#br0" timeOffset="14035.98">9610 4890 0,'0'0'0,"-43"21"31,43 0-15,-21-21 0,21 21-16,-21-21 0,0 0 15,21 21-15,-21 0 0,-1-21 0</inkml:trace>
  <inkml:trace contextRef="#ctx0" brushRef="#br0" timeOffset="14984.03">339 9229 0,'0'0'0,"-22"0"0,1 0 0,0 0 15,0 0-15,0 0 0,21 21 32,21-21-32,0 0 15,21 21-15,22-21 0,-1 0 16,1 0-16,21 0 0,-22 21 0,22-21 16,-1 0-16,1 0 0,0 0 15,-1 0-15,1 0 0,0 0 0,-1 0 16,-20 0-16,-1 0 0,1 0 15,-22 0-15,1-21 0,-1 21 0,-21 0 16,0 0-16,-21-21 16,-21 21-16,-21 0 15,21-21-15,-22 21 0,1-21 0,0 21 16,-1 0-16,1-22 0,0 22 16,-1 0-16,22-21 0,0 21 15,0 0-15,0-21 0,21 0 16,21 21-1,0 0-15,21 0 0,-21 0 16,22 0-16,-22 21 0,0 0 16,21-21-16,-20 21 0,-22 1 0,0-1 15,0 0-15,0 21 0,0-21 16,-22 1-16,1-1 0,0 0 0,0 0 16,-21 0-16,-1 0 15,22 1-15,-21-1 0,-22 21 16,43-21-16,0 0 0,0-21 15,21 22-15</inkml:trace>
  <inkml:trace contextRef="#ctx0" brushRef="#br0" timeOffset="18301.46">3196 9017 0,'0'0'15,"-21"0"-15,0 21 16,21 0 0,21-21-1,0-21 1,21 0-16,1 21 0,-22-21 16,21 0-16,1-22 0,-1 22 0,0 0 15,1-21-15,-1 21 0,-21-1 16,0-20-16,0 21 0,1 0 0,-22-22 15,0 22-15,0 0 0,-22 0 16,1 21-16,-21-21 0,21 21 0,-22 0 16,-20 0-16,21 0 0,-22 21 15,22-21-15,-22 21 0,22 21 0,0-20 16,-1 20-16,1 0 0,0 1 0,20-1 16,-20 0-16,42 1 15,-21-1-15,21-21 0,0 21 0,0-20 16,0-1-16,0 21 0,21-42 15,0 21-15,22 0 0,-22-21 0,21 0 16,-21 0-16,22 0 0,-1 0 0,0 0 16,22 0-16,-22 0 0,43-42 15,-43 42-15,-21-21 0,22 0 16,-43 0-16,0-1 16,-22 22-16,-20 0 0,21 0 15,-21 0-15,-22 0 0,22 22 0,-22-1 16,22 0-16,0 0 15,-22 0-15,22 0 0,-1 1 0,1 20 16,21-21-16,0 0 0,-22 22 16,43-22-16,0 0 0,-21 21 0,21-21 15,0 22-15,21-1 0,1-21 16,-1 0-16,0 1 0,21-1 16,1-21-16,-22 0 0,21 0 15,22 0-15,-22 0 0,21 0 0,1 0 16,-1-21-16,1-1 0,63-20 15,-64 0-15,1 21 0,-22-1 0,22 1 16,-22-21-16,-21 21 0,22 0 16,-22-22-16,0 22 0,0-21 0,-21 21 15,0-1-15,0 1 0,0 0 16,0 0-16,-21 21 16,0 21-1,21 0-15,-21-21 0,21 21 16,-22 1-16,1 20 0,21-21 0,0 0 15,-21 0-15,21 1 0,-21 20 0,21-21 16,0 0-16,0 0 0,0 1 16,0-1-16,-21 0 0,21 0 15,21-21 1,-21-21 0,21 0-16,0 21 0,-21-21 15,21-1-15,1 1 0,-22-21 16,21 21-16,0-22 0,0 22 0,0-21 15,-21 21-15,21-22 0,1 22 0,-1-21 16,0 21-16,0 0 16,0 21-16,0 0 0,1 0 0,-1 21 15,0 0-15,-21 0 16,21 0-16,-21 0 0,21 1 0,-21-1 16,0 0-16,0 0 0,0 21 0,21-20 15,-21-1-15,0 0 0,22 0 16,-22 0-16,0 0 0,21-21 15,-21 22-15,21-22 16,0 0-16,0 0 16,0 0-16,1-22 0,-1 1 15,0 21-15,0-21 0,0 0 0,0 0 16,1-22-16,-1 22 0,0 0 16,0-21-16,0 21 0,0-22 15,1 22-15,-1-21 0,0 21 0,0-1 16,0 1-16,-21 0 0,43 21 15,-22 0 1,0 21-16,-21 0 0,21 1 16,-21 20-16,0-21 15,0 0-15,0 0 0,0 22 0,0-22 16,0 0-16,0 21 0,0-20 0,0-1 16,0 0-16,21 0 0,-21 0 15,21 0-15,-21 1 0,22-1 16,-1 0-16,0-21 0,0 0 0,21 0 15,-20 0-15,-1 0 0,0 0 16,42-42-16,-20 20 0,-22 1 16,21 0-16,-21 0 0,1-21 15,20 20-15,0-62 0,-21 41 16,1 1-16,-1-21 0,0 20 0,0-20 16,-21 20-16,0 1 15,0 0-15,0-1 0,21 1 0,-21 21 16,0 0-16,0 0 0,0-1 15,0 44 1,-21-1-16,21 0 0,0 21 16,-21 1-16,21-1 0,-21 0 0,21 1 15,-21 20-15,21-21 0,0 1 16,0 20-16,-22-20 0,22-1 0,0 0 16,0-21-16,0 22 0,0-1 0,0-21 15,0 0-15,0 22 0,22-22 16,-1-21-16,-21 21 0,21 0 0,21-21 15,-21 0-15,1 0 0,20 0 16,0 0-16,-21-21 0,22 21 0,-22-21 16,21 0-16,-21 0 0,1-1 15,-1 1-15,0 0 0,0 0 0,-21 0 16,0 0-16,0-1 0,21 22 16,-21-21-16,0 0 0,0 0 15,21 21 1,1 0-1,-1 0-15,0-21 16,0 21-16,0 0 0,0 0 0,22 0 16,-22-21-16,21-1 0,1 22 0,-22-21 15,21 0-15,0 0 16,1 21-16,-1-21 0,-21 0 0,0-1 16,1 1-16,-1 0 0,0 0 0,-21 0 15,0 0-15,0-1 16,-21 22-1,0 0-15,-1 0 0,1 0 0,0 22 16,0-1-16,0 0 0,0 0 16,-1 0-16,1 22 0,21-22 0,-21 21 15,0-21-15,21 22 0,0-22 16,0 0-16,0 42 0,0-41 16,0-1-16,0 0 0,0 0 15,0 0-15,21 0 0,21 1 16,-20-1-16,20-21 0,-21 0 15,21 21-15,22-21 0,42 0 16,-43 0-16,-20 0 0,20 0 0,1-21 16,-1 21-16,1-21 0,41-1 15,-41 1-15,-22 0 0,43-21 16,-43 21-16,-21-1 0,1-20 16,-1 21-16,0 0 0,-21-22 15,0 22-15,0 0 0,0-21 0,0 21 16,0-1-16,0 1 0,0 0 0,-21 21 15,0-21-15,-1 21 0,-20 0 16,21 0-16,-21 0 0,-1 0 16,1 21-16,-22 0 0,22 0 15,0 1-15,21 20 0,-22-21 0,1 43 16,42-43 0,0 0-16,0 0 0,0 21 0,0-20 0,0-1 15,0 0-15,0 0 0,42 0 16,-21 0-16,1-21 0,-1 0 15,0 0-15,21 0 0,1 0 16,-1 0-16,-21 0 0,21-21 0,-20 0 16,-1 0-16,0 0 0,0 0 15,0-1-15,0-20 0,1 21 16,-22-21-16,21-1 0,-21-20 0,21 20 16,-21-20-16,0 21 0,21-22 15,-21 22-15,0-22 0,0 22 0,21 0 16,-21 20-16,0-20 0,0 21 0,0 0 15,0 42 17,-21 0-32,21 0 0,0 22 0,-21-1 15,21 0-15,0 1 0,0-1 16,0 0-16,0 22 0,0-22 16,0 0-16,0 1 0,0-1 0,0 0 15,0 1-15,0-1 0,42 22 16,-21-43-16,1 21 0,-1-21 15,0 0-15,21-21 0,-21 22 0,22-1 16,-22-21-16,21 0 0,1 0 0,-1 0 16,0 0-16,22 0 0,-22-21 15,22-1-15,-22 1 0,0 0 0,1 0 16,-1 0-16,0 0 0,-21-22 0,22 22 16,-22-21-16,0-1 0,0 22 15,-21-21-15,0 0 0,0 20 16,0 1-16,0 0 0,0 0 0,0 0 15,-21 21-15,0 0 0,0 0 0,0 0 16,-22 0-16,22 21 0,0 0 16,-21 0-16,20 0 0,22 1 0,-21 20 15,21-21-15,0 0 0,0 22 16,0-22-16,0 21 0,0-21 0,0 0 16,21 1-16,1-1 0,-1 21 0,0-21 15,0-21-15,0 21 0,0 1 0,22-1 16,-22-21-16,21 0 0,1 0 15,-22 0-15,21 0 0,0 0 0,1 0 16,-1 0-16,22 0 0,-22 0 0,21-21 16,-20 21-16,-1-22 15,22 1-15,-22 0 0,0 0 0,1 0 16,-1-22-16,0 22 0,1 0 0,-22-21 16,0 21-16,0-22 0,0 22 15,-21 0-15,0 0 0,0 0 0,0-1 16,0 1-16,-21 0 0,0 0 0,0 21 15,0-21-15,-22 21 0,22 0 16,-21 0-16,-1 0 0,22 0 0,-21 0 16,21 0-16,-22 21 0,22 0 0,0 0 15,-21 22-15,21-22 0,21 0 16,-22 21-16,22-21 0,-21 1 16,21 20-16,0-21 0,0 21 15,0-20-15,21-1 0,1 0 0,-22 0 16,21 0-16,0-21 0,0 0 15,21 0-15,-20 0 0,-1 0 0,0 0 16,21 0-16,-21 0 0,22 0 0,-22-21 16,0 21-16,21-21 0,-20 0 15,20-22-15,-21 22 0,0-21 0,22 21 16,-22-43-16,0 22 0,0 0 16,21-85-16,-20 63 0,-22 1 15,21 20-15,-21-20 0,21-1 16,0-20-16,-21 41 0,0 22 15,21-21-15,-21 21 0,0-1 16,0 1-16,0 0 0,0 42 16,0 0-1,-21 22-15,21-22 0,-21 21 16,0 1-16,21-1 0,0 21 16,-21 1-16,-1 63 0,22-64 0,0 1 15,0-22-15,0 22 0,0-22 16,0 0-16,0 1 0,22-1 0,-1 0 15,0-20-15,0-1 0,0 0 16,0 0-16,43 0 0,-43-21 16,21 0-16,-20 0 0,20 0 15,0 0-15,-21 0 0,22-21 0,20 0 16,-20 0-16,-1 0 0</inkml:trace>
  <inkml:trace contextRef="#ctx0" brushRef="#br0" timeOffset="20993.49">10668 9292 0,'0'0'0,"0"21"0,-21-21 15,0 0-15,42-21 47,0 0-47,0 21 0,0-21 0,0-21 16,22 20-16,-1-20 0,0 0 16,1 21-16,-1-43 0,0 22 0,1-1 15,-22-20-15,0 21 0,0-1 0,0 1 16,-21 21-16,0 0 0,0-1 15,-42 1-15,21 21 0,-21 0 16,-1 0-16,1 0 0,21 21 0,-22 1 16,22-1-16,-21 0 0,42 0 15,0 0-15,0 22 0,0-22 0,0 0 16,0 21-16,0-21 0,42 1 16,-21 20-16,43 21 0,-43-41 15,21-1-15,1 21 0,-22-21 16,0 0-16,21 1 0,1 41 15,-22-63-15,0 21 0,0 0 16,-21 1-16,21-22 0,1 0 0,20 0 16,0 0-16,-21 0 0,1 0 15,20 0-15,-21-22 0,21 1 16,1 0-16,-1 0 0,-21 0 0,22-22 16,-1 22-16,-21-21 0,21 0 0,-20-1 15,-1 1-15,0 0 0,0-1 16,0 1-16,-21 21 0,21-22 0,-21 22 15,0 0-15,0 0 0,0 0 16,-21 21-16,0 0 16,0 0-16,0 21 0,0-21 15,-1 21-15,1 0 0,-21 0 0,21 22 16,0-22-16,-1 21 0,1-21 0,0 22 16,0 20-1,0-20-15,21-22 0,0 0 0,0 21 16,0-21-16,21 1 0,0-1 0,21 0 15,1 0-15,-22-21 0,0 0 16,21 0-16,-20 0 0,20 0 0,0 0 16,1 0-16,-1-21 0,21 0 15,-20 0-15,-1-1 0,0 1 16,1-21-16,-1 0 0,0-1 0,1 1 16,-22-22-16,21 22 0,-21-21 0,1-1 15,-1 22-15,-21-22 0,0 22 16,21-43-16,-21 43 0,0 21 15,0 0-15,0-1 0,-21 22 16,-22 22-16,22-1 16,0 0-16,0 0 0,0 21 0,0-20 15,-22 20-15,22 0 0,21 22 0,-21-22 16,21 0-16,0 1 0,0-1 16,0 22-16,0-22 0,0-21 0,0 21 15,21 1-15,0-1 0,0-21 16,1 0-16,20 1 0,-21 20 15,0-42-15,22 21 0,-1 0 0,-21-21 16,21 0-16,1 21 0,-1-21 0,0 0 16,22 0-16,-22 0 0,1-21 0,20 21 15,1-21-15,-22 0 0,21 0 16,-20 0-16,20-1 0,-20-20 0,41-21 16,-41 20-16,-1 22 0,-21-21 15,0-1-15,0 1 0,1 0 16,-22-1-16,0 22 0,0-21 15,0 21-15,0 0 0,0-1 0,-22 1 16,1 21-16,0 0 0,-21 0 16,21 0-16,-22 0 0,1 0 0,21 0 15,-22 21-15,22 1 0,-21 20 0,0-21 16,20 21-16,1 1 0,-21-22 16,21 21-16,21 1 0,-21-1 15,21 0-15,0-21 0,0 22 0,0-22 16,0 0-16,0 0 0,0 0 0,21 1 15,0-1-15,0 0 0,0-21 0,22 0 16,-22 0-16,0 0 0,21 0 16,1 0-16,-22 0 0,0-21 15,21 0-15,-21-1 0,1 1 0,-1 0 16,21-21-16,-21-1 0,0 1 0,-21 0 16,22-1-16,-1 1 0,0 0 15,-21 21-15,0-22 0,21 22 0,0 0 16,-21 42 15,0 0-31,-21 0 0,0 1 0,21-1 16,-21 0-16,21 21 0,0-21 0,0 1 15,0-1-15,0 21 0,0-21 16,0 0-16,0 1 0,0-1 0,21 0 16,0 0-16,0 0 0,0-21 0,1 21 15,-1-21-15,21 0 0,-21 0 16,22 0-16,-22 0 0,21 0 15,-21 0-15,22-21 0,-22 0 0,0 0 16,21 0-16,-21 0 0,1-22 0,-1 1 16,0 0-16,0-22 0,0 22 15,0-22-15,1 22 0,-22-22 0,0 22 16,21 0-16,-21-1 0,0 1 0,21 21 16,-21-21-16,0 20 0,0 1 15,-21 21 1,0 21-16,-1 1 15,1 20-15,0-21 0,21 21 16,-21-20-16,0 20 0,21 0 0,0 1 16,0 20-16,0-21 0,0 1 15,0-1-15,0 0 0,0 1 0,0-1 16,0 0-16,0-20 0,21 20 0,-21-21 16,21 0-16,0 0 0,0 1 15,1-22-15,-1 21 0,0-21 16,21 0-16,-21 0 0,22 0 0,-22 0 15,21 0-15,1-21 0,-1 21 0,-21-22 0,21 1 16,1-21-16,20-22 16,-42 43-16,1-21 0,-1 0 15,0 20-15,0-20 0,0 21 0,-21 0 16,0 0-16,0-1 0,-21 22 31,0 0-31,0 0 0,0 22 0,-1-1 16,1-21-16,21 42 0,-21-21 15,21 0-15,-21 1 0,21-1 0,0 21 16,0-21-16,0 0 0,0 22 16,0-22-16,0 0 0,0 0 0,21 0 15,0 1-15,0-1 0,22 0 0,-22-21 16,21 21-16,-21 0 0,22-21 0,-1 0 16,0 0-16,1 0 15,-1 0-15,22 0 0,-22 0 0,21 0 16,-20-21-16,20 0 0,-20 0 0,-1 0 15,0-1-15,1 1 0,-1-21 16,-21 0-16,0 20 0,0-20 0,1 0 16,-1-1-16,-21 1 0,0 0 0,0-1 15,0 22-15,0 0 0,0 0 16,-21 0-16,-1 0 0,1 21 0,-42 0 16,42 0-16,-22 0 0,1 21 15,0 0-15,-1 0 0,1 0 16,21 22-16,0-22 0,-22 21 15,43 0-15,-21 1 0,21-22 0,0 21 16,0 1-16,0-22 0,0 21 16,0-21-16,0 0 0,0 1 0,21-1 15,0 0-15,22-21 0,-22 0 16,0 0-16,21 0 0,-20 0 0,20 0 16,-21-21-16,21 0 0,-20-1 15,20 1-15,-21-21 0,0 21 16,22-22-16,-22-20 0,0 21 0,0-22 15,21 1-15,-20-1 0,-1 1 16,-21-1-16,21 1 0,0-1 0,0 1 0,-21-1 16,0 1-16,21-1 15,1 22-15,-22-1 0,0 1 0,0 21 16,0 0-16,-22 42 16,22 0-16,-21 0 15,0 22-15,0-1 0,0 21 0,0-20 16,-1 20-16,1 1 0,0-22 0,21 22 15,-21 20-15,21-20 0,0-1 16,0 1-16,0-1 0,0-20 0,0 20 16,0-21-16,21 1 0,0-1 15,-21-21-15,21 22 0,1-22 0,-1 0 16,0 0-16,0-21 0,0 0 16,22 21-16,-22-21 0,0 0 0,21 0 15,-21 0-15,1-21 0,-1 21 16,21-21-16,-21 0 0,0 0 0,1-1 15,-22 1-15,21-21 0,0-22 16</inkml:trace>
  <inkml:trace contextRef="#ctx0" brushRef="#br0" timeOffset="21232.35">13906 8594 0,'0'0'0,"-21"21"0,-21-21 0,21 21 31,42-21-31,0 0 0,0 0 16,22 0-16,-1 0 0,0 0 15,22 0-15,-1 0 0,1 0 0,-22 0 16,22 0-16,-1-21 0,-21 21 15,1-21-15,-1 21 0</inkml:trace>
  <inkml:trace contextRef="#ctx0" brushRef="#br0" timeOffset="22503.62">16658 8446 0,'0'0'0,"42"21"31,-20 0-31,-1-21 0,0 0 0,42 0 16,-20 0-16,-22 0 16,21 0-16,1-21 0,-1 21 0,0-21 15,1-1-15,-1 22 0,0-21 16,1 0-16,-22-21 0,0 21 0,0-1 15,0 1-15,0-21 0,-21 21 0,0-22 16,0 22-16,0 0 0,0 0 16,0 0-16,0 0 0,-21 21 15,0 0-15,0 0 0,21 21 0,-21 0 16,0 0-16,-1 21 0,1-20 16,0 20-16,21 21 0,0-20 0,-21-1 15,21 22-15,-21 20 16,0-41-16,21 20 0,0-21 0,0 22 15,0-22-15,0 22 0,-22-22 16,22 0-16,0 1 0,0-1 0,0 0 16,0-20-16,-21-1 0,21 0 0,0 0 15,0 0-15,-21-21 16,0 0 0,21-21-16,-21 0 0,0 0 15,-1 0-15,22-22 0,-21 22 16,21-21-16,-21 21 0,0-22 0,21 22 15,0-21-15,-21 21 0,0-1 16,-1 22-16,1 0 16,21 22-16,0-1 15,-21 0-15,21 0 0,0 0 16,0 22-16,0-22 0,0 0 16,0 0-16,21 0 0,0 0 0,1 1 0,-1-1 15,0 0-15,21 0 16,-21-21-16,22 21 0,-1-21 0,0 0 15,1 0-15,-1 0 0,0 0 0,22 0 16,-22 0-16,1 0 0,20-21 16,-21 21-16,1-21 0,20 0 0,-42 0 15,22-1-15,-1 1 0,-21-21 0,0 21 16,1-22-16,-1 1 0,0 0 16,-21 21-16,0-22 0,0 1 0,0 21 15,0 0-15,0-1 0,-21 22 31,0 0-31,-1 22 0,1-1 16,0 0-16,0 21 0,0-21 0,0 22 16,-1-22-16,1 21 0,21 1 15,0-22-15,0 0 0,0 21 0,0-21 16,21 1-16,1-1 0,-1 0 0,0-21 16,0 0-16,0 21 0,0-21 15,22 0-15,-1 0 0,-21 0 16,22 0-16,-1-21 0,-21 0 0,21 21 15,1-21-15,-22-22 0,21 22 0,1 0 16,-1-21-16,0-1 0,-21 1 16,22 0-16,-1-1 0,-21 22 0,22-21 15,-22 21-15,0-1 0,-21 1 16,-21 21 0,0 0-16,-22 21 0,22 1 15,0-1-15,-21 0 0,20 0 16,1 0-16,21 22 0,0-22 0,0 21 15,0 0-15,0 1 0,0-22 16,0 0-16,0 0 0,0 22 16,0-22-16,0 0 0,21 0 0,-21 0 15,0 0-15,0 1 0,-21-22 32,0 0-32,0 0 15,0-22-15,21 1 16,0 0-16,0 0 0,0 0 15,21 0-15,0-22 0,0 1 16,0 0-16,1-1 0,-1 1 0</inkml:trace>
  <inkml:trace contextRef="#ctx0" brushRef="#br0" timeOffset="22744.49">18923 8213 0,'0'0'0,"0"-21"0,0 42 31,0 21-31,0-21 0,0 22 0,-21-1 16,0 0-16,-1 1 0,1-1 16,0 0-16,0 1 0,0-1 0,0 0 15,-1-21-15,1 22 0,0-1 0,21 0 16,-21 1-16,0-22 0,21 21 16,-21-21-16,21 1 0,0-1 15,0 0-15,0 0 0,0 0 0,21-21 16,0 0-16,0 0 0,0 0 15,0 0-15,1 0 0,-1-21 0</inkml:trace>
  <inkml:trace contextRef="#ctx0" brushRef="#br0" timeOffset="22924.39">18711 8636 0,'0'0'0,"-21"-21"16,21 0-16,21 21 15,0 0 1,1-21-16,20 21 0,-21 0 0,21 0 16,1 0-16,-1-22 0,0 22 15,22-21-15,-22 21 0,22-21 0,-1 21 16,1-21-16,-1 21 0</inkml:trace>
  <inkml:trace contextRef="#ctx0" brushRef="#br0" timeOffset="23200.23">20129 8213 0,'0'0'16,"0"-21"-16,0-1 0,0 1 15,-21 0-15,0 21 0,0 0 16,-21 0-16,20 21 0,-20 22 16,21-22-16,-21 0 0,-1 21 0,1 1 15,0-1-15,-1 0 0,1 1 0,21-1 16,-22 0-16,22 1 0,0-22 15,0 21-15,0 0 0,21 1 16,0-1-16,0 0 0,0 1 0,21-22 16,0 21-16,0-21 0,0 1 15,22 20-15,-1-21 0,0-21 0,22 21 16,-22-21-16,22 0 0,-22 0 0,0 0 16,22 0-16,-22 0 0,22 0 15,-22-21-15</inkml:trace>
  <inkml:trace contextRef="#ctx0" brushRef="#br0" timeOffset="24456.51">20680 8615 0,'21'-21'0,"-42"42"0,42-85 0,-21 43 0,0 0 15,0 0-15,0 0 0,-21 21 16,0 0-16,-1 0 0,-20 0 0,21 0 16,-21 21-16,-1-21 0,1 21 15,0 21-15,20-20 0,-20-1 0,21 21 16,-43 22-16,43-22 0,21-21 15,0 21-15,0-20 0,0 20 16,0-21-16,0 21 0,0-20 0,0-1 16,0 0-16,21-21 0,1 21 0,-1-21 15,0 0-15,0 0 0,0 0 16,0 0-16,1 0 0,20-21 0,-21 0 16,21 0-16,-20-22 0,-1 22 15,21-21-15,-21-1 0,0 1 16,22 0-16,-22 21 0,0-22 15,0 22-15,-21-21 0,0 21 0,0-1 16,-21 22 0,0 22-16,-21-22 0,20 21 15,1 0-15,0 0 0,0 21 0,0-20 16,0-1-16,21 21 0,0-21 16,0 22-16,0-22 0,0 0 0,0 0 15,0 0-15,21 0 0,0 1 16,-21-1-16,42-21 0,-21 0 15,22 21-15,-22-21 0,21 0 0,1 0 16,-1 0-16,0-21 0,1 0 16,-22-1-16,21 1 0,0-21 0,1 21 15,-22-22-15,21 1 0,-21 21 0,1-21 16,-1-1-16,-21 22 0,0 0 16,0 0-16,0 0 0,0-1 0,-21 22 31,-1 22-31,22-1 0,-21 0 15,21 0-15,0 21 0,0-20 0,0-1 16,0 21-16,0-21 0,0 22 16,0-22-16,0 21 0,0-21 15,21 0-15,-21 1 0,0-1 0,0 0 16,0 0-16,0 0 16,0-42-1,-21 0 1,0 0-16,21 0 15,0-1-15,-21 1 0,0 21 16,21-21-16,-21 21 16,-1 0-1,22 21-15,0 0 0,0 1 16,0-1-16,0 0 0,0 0 16,22-21-16,-1 21 0,0 0 15,0-21-15,-21 22 0,42-22 0,-20 0 16,-1 21-16,0-21 0,21 0 0,-21 0 15,1 0-15,20 0 0,-21 0 16,21-21-16,-20-1 0,20 1 0,0 0 16,-21 0-16,22-21 0,-22-1 15,21 22-15,-21-21 0,22-1 0,-22 1 16,0 0-16,-21-1 0,0 22 0,21-21 16,-21 21-16,-21 21 15,0 0-15,0 0 16,0 0-16,-1 21 0,1 0 15,0 0-15,21 0 0,-21 22 16,21-22-16,-21 21 0,21-21 0,0 22 16,0-22-16,0 21 0,0-21 0,0 1 15,0 20-15,0-21 0,0 0 16,21 0-16,64 1 16,-64-22-16,42 0 0,-20 0 15,-1 0-15,0 0 0,1 0 16,-1-22-16,0 1 0,1 0 0,-1 0 15,0 0-15,1-22 0,-22 1 16,21 0-16,-21 21 0,22-22 0,-22 1 16,-21 21-16,21 0 0,-21-1 15,0 1-15,0 0 0,-21 21 16,0 0-16,-1 0 16,1 0-16,0 21 0,0 0 0,0 1 15,0-1-15,21 0 0,-22 21 16,22 1-16,0-22 0,0 21 0,0 0 15,0-20-15,0 20 0,0-21 16,0 0-16,0 0 0,0 1 0,0-1 16,0 0-16,0 0 0,0 0 15,-21-21 1,0 0 0,0 0-16,-21 0 0,20 0 15,-20 0-15,0 0 0</inkml:trace>
  <inkml:trace contextRef="#ctx0" brushRef="#br0" timeOffset="25832.73">106 11303 0,'0'0'0,"-21"0"0,-1 0 15,1 0-15,0 0 0,0 0 16,21 21 31,0 0-47,0 1 16,21-1-16,43-21 15,-1 0-15,1 21 0,20-21 0,22 0 16,-21 0-16,21 0 0,-22 0 15,22 0-15,-21 0 0,-1-21 0,1 21 16,0-21-16,-1 21 0,1-22 16,-21 22-16,-1-21 0,1 21 0,-1-21 15,-21 21-15,1 0 0,-22-21 16,0 21-16,0-21 0,-21 0 16,0-1-16,0 1 15,-21 0-15,0 21 0,-21-21 16,-1 0-16,22 21 0,-21-21 15,-1 21-15,1-22 0,-21 22 0,20-21 16,1 21-16,0 0 0,-1 0 16,1 0-16,0 0 0,20 0 0,1 0 15,-21 0-15,21 0 0,0 0 16,42 0 15,-21 21-31,21 1 0,21-22 0,-21 0 16,22 21-16,-1-21 15,0 0-15,1 0 0,-1 0 0,0 21 16,1-21-16,20 0 0,-20 0 16,-1 0-16,0 0 0,-21 21 0,22-21 15,-22 0-15,21 0 0,-42 21 16,21-21-16,-21 21 0,0 1 16,0-1-16,-21 0 15,21 0-15,-42 21 0,21-20 0,-22-1 16,1 21-16,0-21 0,-1 22 15,1-1-15,-21-21 0,20 21 16,1 1-16,0-22 0,-1 21 16,1-21-16,0 1 0,-1 20 0,22-21 15,0 0-15,-21 0 0,20-21 16,1 22-16,0-1 0,0-21 16</inkml:trace>
  <inkml:trace contextRef="#ctx0" brushRef="#br0" timeOffset="27736.02">2900 11113 0,'0'0'0,"0"-22"0,0 1 16,0 0-16,0 0 15,0 0-15,0 0 0,0-1 16,0 1-16,0 42 31,0 1-15,0 20-16,-21 0 0,21 22 16,-22 20-16,22-20 0,0 21 0,-21-22 15,0 22-15,0-1 0,0 1 0,0 0 16,-1-1-16,1 1 15,0 0-15,0-1 0,-21 1 0,-1 0 16,22-1-16,-21-20 0,21 21 16,-22-22-16,22 1 0,0-22 0,0 21 15,0-20-15,21-1 0,0 0 0,0-20 16,0-1-16,0-42 31,21-22-31,-21 22 0,21-21 16,0-1-16,0 1 0,0-21 15,-21 20-15,22-20 0,-1-1 0</inkml:trace>
  <inkml:trace contextRef="#ctx0" brushRef="#br0" timeOffset="28058.01">2603 11388 0,'0'0'0,"0"-43"0,-21-168 31,21 168-31,0 22 0,0 0 0,21-21 15,22 21-15,-22-1 0,21 1 16,1 0-16,-1 21 0,21-21 0,-20 21 16,-1 0-16,0 0 0,22 0 0,-22 21 15,1 0-15,-22 0 0,21 22 16,-21-1-16,0 0 0,-21 1 0,0-1 16,0 0-16,0 1 15,-21-22-15,0 21 0,0 1 0,0-22 16,-22 21-16,22-21 0,0 0 0,0 1 15,-21-1-15,20 0 0,1-21 16,0 21-16,0-21 16,42-21 15,0 21-31,0-21 0,1 0 0,20 21 16</inkml:trace>
  <inkml:trace contextRef="#ctx0" brushRef="#br0" timeOffset="29851.86">3450 11515 0,'0'0'15,"21"0"-15,0 0 16,1 0-16,-1-21 0,0-1 16,0 22-16,0-21 0,0-21 0,22 21 15,-22 0-15,0-22 16,21 22-16,-20-21 0,-1-1 0,0 1 15,0 21-15,0-21 0,-21 20 0,0 1 16,0 0-16,0 0 0,0 0 16,-21 21-16,0 0 0,0 0 15,0 0-15,-1 0 0,1 21 16,0-21-16,0 21 0,0 0 0,0 0 16,21 1-16,0-1 0,0 21 0,0-21 15,0 0-15,0 1 0,21 41 16,0-42-16,0 0 0,0 1 15,0-1-15,-21 21 0,22-21 16,20 22-16,-42-22 0,21-21 16,0 21-16,-21 0 0,21-21 15,1 21-15,-1-21 0,0 0 16,0 0-16,0 0 16,0 0-16,1-21 0,-1 0 0,-21 0 15,21 0-15,0-1 0,0 1 16,22-21-16,-22 21 0,0-22 0,0 1 15,0 0-15,0-1 0,1 22 0,-1-21 16,-21 21-16,21-43 16,-21 43-16,0 42 31,0 0-31,-21 1 16,21-1-16,0 21 0,-21-21 0,21 22 15,-22-22-15,22 21 0,0-21 16,0 22-16,0-22 0,0 21 15,0 0-15,0-20 0,22-1 16,-1 0-16,0-21 0,0 21 16,0-21-16,22 0 0,-22 0 0,21 0 15,0 0-15,22 0 0,-22-21 0,1 21 16,20-21-16,-21 0 0,22-1 16,-22 1-16,1-21 0,-1 21 0,-21-22 15,21 1-15,-20 0 16,-1 21-16,0-22 0,0 1 0,-21 21 15,0 0-15,0-1 0,0 1 0,0 0 16,0 42 0,0 0-1,-21 22-15,0-22 0,21 21 0,-21-21 16,21 22-16,0-22 0,-22 21 16,22 1-16,-21-22 0,21 0 0,-21 21 15,21-21-15,0 1 0,0-1 0,0 0 16,0-42 15,21 0-31,0-1 16,1 1-16,-22 0 0,21-21 15,0 21-15,0-22 0,0 1 0,0 0 16,-21 20-16,43-20 0,-22 21 16,0 0-16,0 0 0,0-1 0,1 22 15,-1 0-15,0 22 16,-21-1-16,21 0 0,-21 0 15,0 0-15,0 0 0,0 22 16,0-22-16,0 21 0,0-21 0,0 1 16,0 20-16,0-21 0,21 43 15,0-43-15,1 0 0,-1 0 16,0 0-16,0-21 0,64 21 16,-64-21-16,21 0 0,43 0 15,-64 0-15,64-42 16,-43 21-16,0 0 15,1 0-15,-22-22 0,21 22 0,-21-42 16,22 20-16,-22 1 0,0-22 16,0 22-16,0-21 0,1 20 0,-22 1 15,0 0-15,0-22 0,21 43 0,-21-21 16,0-1-16,0 22 0,0 0 16,0 0-16,0 0 0,-21 21 15,-1 0-15,1 21 16,0 0-16,21 0 15,0 0-15,0 22 0,-21-22 0,21 21 16,-21 0-16,21 1 0,0-1 0,0 0 16,0 1-16,0-1 15,0 22-15,0-22 0,0 0 0,0 1 16,0-1-16,0 0 0,21-21 0,0 22 16,0-22-16,-21 0 0,21 0 15,1 0-15,-1 1 0,21-22 0,-21 0 16,0 0-16,22 0 0,-22 0 0,21 0 15,-21 0-15,22 0 0,-1-22 16,0 1-16,1 0 0,-22 0 0,21-21 16,-21 20-16,1-20 0,20 21 0,-21-21 15,0-1-15,-21 22 0,21 0 16,-21-21-16,0 20 0,0 1 0,0 0 16,0 0-16,-21 21 15,0 0-15,0 0 16,0 21-16,0 0 0,-1 0 15,22 22-15,-21-22 0,21 0 16,0 21-16,-21-20 0,21-1 16,0 21-16,0-21 0,0 0 0,0 22 15,0-22-15,0 0 0,0 0 0,0 0 16,21 1-16,0-22 0,-21 21 0,22-21 16,-1 0-16,21 0 0,-21 0 15,0 0-15,22 0 0,-1 0 0,-21-21 16,22-1-16,-1 1 0,0 0 0,-21 0 15,22-21-15,-1 20 16,0-20-16,-20 0 0,20-1 0,-21 1 16,43-43-16,-43 43 0,0 21 15,0 0-15,0 0 0,-21-1 16,0 1-16,0 42 31,0 1-31,0-1 0,0 0 16,0 21-16,0 1 0,0-22 0,0 21 15,0-21-15,0 22 0,0-1 16,0-21-16,0 0 0,0 0 0,0 1 16,0-1-16,0 0 0,0 0 15,21-21-15,1 0 0,-1 0 0,0 0 16,0 0-16,0 0 0,0 0 0,22 0 16,-22-21-16,0 21 0,0-21 15,0 0-15,1-1 0,-1 1 0,0 0 16,0-21-16,0 21 0,0-1 0</inkml:trace>
  <inkml:trace contextRef="#ctx0" brushRef="#br0" timeOffset="30076.67">6202 10922 0,'0'0'0,"-21"21"0,-1-21 0,65 0 32,-22 0-32,0 0 0,21 0 0,-20 0 15,20 0-15,0 0 0,1-21 0,-1 21 16,0-21-16,1 0 0,-22 21 16,21-21-16,-21 21 0,0-22 0,1 22 15,-22-21-15</inkml:trace>
  <inkml:trace contextRef="#ctx0" brushRef="#br0" timeOffset="30260.44">4995 10795 0,'-21'21'0,"42"-42"0,-63 42 0,21-21 0,21 21 16,0 1-1,0-1 1,21-21-16,0 0 0,0 0 16,0 0-16</inkml:trace>
  <inkml:trace contextRef="#ctx0" brushRef="#br0" timeOffset="31384.23">8826 11621 0,'22'0'31,"-1"0"-31,0-22 0,0 22 0,0-21 15,0 0-15,1 0 0,20 0 16,-21 0-16,21-1 0,1-20 0,-22 21 16,21-21-16,-21-1 0,22 1 15,-22 0-15,0-1 0,-21 1 0,0 21 16,0-22-16,0 1 0,-21 21 16,0 21-1,-22 0-15,22 0 0,-42 0 16,20 0-16,22 21 0,0-21 0,0 21 15,21 0-15,0 1 0,0-1 16,21 0-16,0 21 0,0-21 0,22 1 16,-22-1-16,0 0 0,21 21 15,-20-21-15,-1 1 0,21 20 16,-42-21-16,21 0 0,-21 0 0,21 43 16,-21-43-16,0 0 0,22 0 15,-22 1-15,21-22 16,0 21-16,0-21 15,0 0-15,0 0 0,1-21 0,20 21 16,-21-22-16,0 1 0,22 0 16,-1 0-16,0 0 0,-21-22 0,22 22 15,-1-21-15,0 0 0,1-1 0,-1 1 16,-21 0-16,0-1 0,1 1 16,-1 21-16,0-43 0,-21 43 15,0 0-15,-21 0 16,0 21-16,-1 0 15,1 0-15,0 0 0,-21 21 0,21-21 16,-1 21-16,1 0 0,0 0 0,0 22 16,0-22-16,21 21 0,-21-21 15,21 22-15,0-1 0,0 22 16,21-43-16,0 21 0,0-21 0,0 0 16,0 1-16,1-1 0,41 0 15,-42-21-15,22 0 0,-22 0 16,21 0-16,0 0 0,1 0 0,41-21 15,-41 0 1,-1-1-16,0 1 0,1 0 0,-22-21 16,21-1-16,-21 1 0,1 0 0,-1-1 15,21-20-15,-21 21 0,0-22 16,-21 22-16,43-64 0,-43 64 16,21-1-16,-21 1 0,0 0 0,0 20 15,0 1-15,0 0 16,0 42-16,-21 0 15,0 22-15,-1-22 0,1 21 16,21 1-16,-21-1 0,0 21 16,0-20-16,21-1 0,0 22 0,0 20 15,0-41-15,0-1 0,0 0 16,0 1-16,0-1 0,21-21 16,0 0-16,21 22 0,-20-22 0,-1 0 15,21-21-15,0 21 0,1 0 0,-22-21 16,21 0-16,1 0 0,-1 0 0,0 0 15,22 0-15,-22 0 0,0-21 16,64-21-16,-63 21 0,20-1 16</inkml:trace>
  <inkml:trace contextRef="#ctx0" brushRef="#br0" timeOffset="32808.44">11663 11113 0,'0'-22'0,"0"44"0,0-65 15,0 22-15,0 0 16,-21 21-16,-1 0 0,1-21 0,0 21 15,0 0-15,0 0 0,0 0 0,-1 0 16,-20 21-16,21 0 0,0 0 16,0 0-16,-1 1 0,1-1 0,0 21 15,0 0-15,21-20 0,0 20 0,-21 0 16,21-21-16,0 22 0,0-22 16,0 0-16,0 21 0,0-20 15,0-1-15,21 0 0,0-21 16,0 0-16,0 0 0,1 0 15,-1 0-15,0 0 0,0-21 16,0 0-16,0-1 0,22 1 0,-22 0 16,0-21-16,0 21 0,0-22 15,-21 1-15,22 0 0,-1-1 0,0 1 16,-21-43-16,0 64 16,21 21-16,-21 21 31,0 0-31,-21 1 0,21 20 0,0-21 15,0 21-15,0 1 0,0-1 16,0-21-16,0 22 0,0-1 0,0-21 16,0 21-16,0-20 0,21-1 15,0 0-15,0 0 0,1 0 0,-1-21 16,21 0-16,0 0 0,-20 0 16,20 0-16,0 0 0,1-21 0,41 0 15,-41 0-15,-1 0 0,0-22 16,-21 1-16,22 0 0,20-43 15,-42 21-15,1 22 16,20-21-16,0-43 0,-42 63 0,21-20 16,1 21-16,-1-1 0,-21 1 15,0 0-15,0 20 0,0 1 0,0 0 16,-21 42 0,-1 0-16,22 1 15,-21-1-15,0 21 0,0-21 0,0 22 16,0-1-16,-22 64 15,43-64-15,0 0 0,0 22 0,0-22 16,0 1-16,0-1 0,0 0 0,0 1 16,21-1-16,1 0 0,-1-21 0,0 1 15,0-1-15,0 0 0,0 0 16,22-21-16,-22 0 0,0 0 0,21 0 16,1 0-16,-22 0 0,21 0 0,22-21 15,-22 0-15,-21 0 16,22-1-16,-22-20 0,0 21 15,0-21-15,21-1 0,-20 1 0,-22 0 16,21-1-16,0 1 0,-21 21 16,0-22-16,0 22 0,0 0 15,0 0-15,-21 21 0,0 0 16,-1 0-16,1 21 0,0 0 0,21 0 16,-21 1-16,0-1 0,21 21 15,-21 0-15,21-20 0,0 20 16,0-21-16,0 21 0,0 1 0,0-22 0,0 0 15,21 21-15,0-20 0,0-1 16,0 0-16,0-21 0,1 21 0,20 0 16,-21-21-16,21 0 0,1 0 15,-1 0-15,0 0 0,1 0 16,20 0-16,-20-21 0,20 21 0,43-42 16,-64 21-16,1-1 0,-1 1 15,0 0-15,1-21 0,-1-1 16,0 1-16,-21 21 0,22-21 0,-22-1 15,0 1-15,0 21 0,-21-22 0,0 22 16,0-21-16,-21 21 16,0 21-16,0 0 0,0 0 15,-1 0-15,1 0 0,0 0 0,0 0 16,0 21-16,0 0 0,-22 0 0,22 22 16,-21 20-1,21-42-15,-1 22 0,22-22 16,0 21-16,0-21 0,0 22 0,0-1 15,0 0-15,0-21 0,0 1 16,22-1-16,-1 0 0,0-21 16,0 0-16,0 0 0,0 0 15,1 0-15,-1-21 0,21 0 16,-21-1-16,0 1 0,1 0 0,-1 0 16,0-21-16,0-1 0,0-20 0,22-22 15,-22 22-15,0-1 16,0 1-16,0 20 0,-21-20 0,43-43 15,-22 64-15,-21-1 16,21 22-16,-21-21 0,0 21 0,-21 21 31,0 21-31,-1 0 0,1 21 16,0-21-16,21 22 0,-21-1 16,0 0-16,21 1 0,0 20 0,0-20 15,-21 20-15,21-21 0,0 22 0,0-22 16,0 1-16,0 20 0,0-42 15,0 22-15,21 20 0,-21-21 16,21-20-16,0-22 0,0 21 16,0-21-16,1 0 0,-1 0 0,0 0 15,0 0-15,0 0 0,43-21 16,-43-1-16,21 1 0,-21 0 16,1 0-16</inkml:trace>
  <inkml:trace contextRef="#ctx0" brushRef="#br0" timeOffset="33032.5">12679 10943 0,'-21'21'16,"42"-42"-16,-64 42 0,43 1 0,-21-22 0,21 21 15,21-21 1,1 0-16,-1 0 0,0 0 0,21 0 16,-21-21-16,22 21 0,-1-22 15,0 22-15,1-21 0</inkml:trace>
  <inkml:trace contextRef="#ctx0" brushRef="#br0" timeOffset="34248.61">15769 10710 0,'0'0'0,"0"22"0,21-22 31,0 0-31,1 0 16,-1 0-16,21 0 0,0-22 0,-20 22 15,20-21-15,0 0 0,1 0 16,-22 0-16,21 0 0,-21-1 0,0-20 16,1 21-16,-1-21 0,-21-1 15,0 22-15,0 0 0,0-21 0,0 20 16,0 1-16,-21 21 16,-1 21-16,1 1 15,21 20-15,-42 43 16,42-43-16,0 0 0,0 22 15,-21-22-15,21 22 0,-21-22 0,21 0 16,0 22-16,0-22 0,0 0 0,0 1 16,0-1-16,0 0 0,0 43 15,0-43-15,-22-20 0,22 20 16,-21-21-16,21 0 0,-21-21 0,21 21 16,-21-21-16,0 0 15,0 0-15,-1 0 0,22-21 16,-21 0-16,0 0 0,21 0 0,0-22 15,0 22-15,-21-21 0,21 21 0,0 0 16,0-1-16,0 1 16,0 0-16,0 42 31,0 0-15,0 1-16,0-1 0,0 0 0,0 0 15,0 21-15,21-20 0,0-1 0,-21 0 16,21 0-16,1 0 0,-1-21 15,0 21-15,21-21 0,-21 0 16,22 0-16,-22 0 0,21 0 0,1 0 16,-1 0-16,0 0 0,64-21 15,-64 0-15,1 0 0,-1 0 16,0 0-16,1-22 0,-1 1 0,0-22 16,1 22-16,-22 0 15,0 21-15,-21-22 0,21 22 0,-21-21 16,0 21-16,0-1 0,-21 22 31,0 0-31,0 22 0,0-1 0,-1 0 16,1 0-16,0 0 0,0 22 0,0-22 15,21 21-15,0-21 0,0 22 16,0-22-16,0 0 0,0 21 0,21-21 16,21 22-16,-21-22 15,22 0-15,-22 0 0,0-21 16,21 0-16,64 0 15,-63 0-15,-22 0 0,21-21 0,0 0 16,1 0-16,20 0 0,-20-1 16,-1-20-16,-21 21 0,21-21 0,1 20 15,-22-20-15,0 21 0,21-43 16,-42 43-16,0 0 0,0 0 16,-21 21-1,0 0-15,0 21 0,0 0 16,0-21-16,-1 21 0,1 1 0,21 20 15,-21-21-15,21 0 0,0 0 16,0 22-16,0-22 0,0 0 0,0 21 16,0-20-16,21-1 0,-21 0 15,0 0-15,21 0 0,-21 0 0,22-21 16,-22 22-16,0-1 0,-22-21 16,1 0-1,0 0-15,21-21 16,-21-1-16,21 1 0,0 0 15,0 0-15,0 0 0,0 0 0,21-22 16,0 22-16</inkml:trace>
  <inkml:trace contextRef="#ctx0" brushRef="#br0" timeOffset="34504.3">17886 10478 0,'0'0'0,"42"-43"15,-21 22-15,0 0 0,1 21 16,-1 0-16,-21 21 15,0 21-15,0-20 0,0 20 16,-21 0-16,-1 1 0,1 20 16,0-21-16,21 1 0,-21-1 0,0 0 15,0 1-15,-1-1 0,22 0 0,0 1 16,-21-1-16,21-21 16,-21 22-16,21-22 0,0 21 0,0-21 15,0 0-15,0 22 0,21-22 16,0-21-16,1 0 15,-1 0-15,0 0 0,0 0 0,0 0 16,-21-21-16,21 0 0,1-1 0</inkml:trace>
  <inkml:trace contextRef="#ctx0" brushRef="#br0" timeOffset="34676.47">17780 10880 0,'0'0'0,"-21"0"0,0-21 16,21-1-1,21 22 1,0 0-16,0-21 0,0 21 0,22 0 16,-22 0-16,21-21 0,0 21 15,1-21-15,-1 21 0,22-21 0,-22 21 16,21-21-16,1 21 0,-1-22 0</inkml:trace>
  <inkml:trace contextRef="#ctx0" brushRef="#br0" timeOffset="34984.07">19558 10308 0,'0'0'0,"-21"0"16,-127-21 0,105 42-1,22 0-15,-21 1 0,21 20 0,-22-21 16,-41 64-16,62-43 0,-20 22 15,21-22-15,-21 0 0,20 1 16,1-1-16,0 0 0,0 1 16,21-1-16,0 0 0,0 1 0,0-22 0,0 21 15,21-21-15,0 22 0,0-22 16,1 21-16,-1-21 0,0 0 0,21 1 16,1-1-16,-22-21 15,21 0-15,0 21 0,22-21 0,-22 0 16,22 0-16,-1 0 0,1-21 15,-1 0-15,1-1 0,-1 1 0</inkml:trace>
  <inkml:trace contextRef="#ctx0" brushRef="#br0" timeOffset="36176.5">20172 10837 0,'0'0'0,"21"-21"0,-21-21 0,21 21 16,-21 0-16,0-1 0,0 1 0,-21 21 16,0 0-16,0 0 0,-1 0 15,1 0-15,-21 0 0,21 0 0,-64 43 16,43-22-16,21 0 15,-22 0-15,1 21 0,0 1 16,20-22-16,1 21 0,0-21 0,0 22 16,21-1-16,0-21 0,0 22 0,0-22 15,0 21-15,0-21 0,0 0 16,21 1-16,0-22 0,0 21 0,1-21 16,20 0-16,-21 0 0,0 0 15,22 0-15,-22-21 0,21-1 0,-21 1 16,0 0-16,43-42 15,-43 20-15,0 1 0,0 21 0,1-22 16,-1 1-16,0 21 0,0-21 16,0 20-16,-21 1 0,0 0 0,0 0 15,-21 21 1,0 21-16,0 0 16,0 0-16,21 1 0,-22 20 0,1-21 15,21 0-15,0 0 0,0 1 16,0-1-16,0 21 0,0-21 0,0 0 15,21 22-15,1-22 0,-1 0 16,0 0-16,21-21 0,-21 0 16,1 0-16,-1 0 0,21 0 0,-21 0 15,0 0-15,1-21 0,20 0 0,-21 0 16,0 0-16,22-22 0,-22 22 16,0-21-16,0 21 0,0-22 15,0 22-15,1-21 0,-1-22 16,0 43-16,-21 0 0,-21 42 31,21 0-31,-21 22 0,21-22 16,0 0-16,0 0 0,0 21 15,0-20-15,0-1 0,0 21 0,0-21 16,0 0-16,0 22 0,0-22 0,21 0 16,0 0-16,-42-42 46,0 0-30,-1 0-16,22 0 0,-21 21 16,0 0-16,21-22 0,-21 22 15,0 0-15,21 22 16,0-1-16,0 0 0,21 0 16,0 0-16,0 0 15,0-21-15,1 22 0,20-1 0,-21-21 16,21 0-16,43 0 0,-43 0 15,1 0-15,-1 0 0,0 0 16,1-21-16,-1 21 0,-21-22 16,0 1-16,22 0 0,-22-21 0,0 21 15,0-1-15,0-20 0,1 21 16,-22-21-16,0 20 0,21 1 0,-21-21 16,0 21-1,-21 21 1,-1 0-16,22 21 0,-21 0 0,21 0 15,-21 0-15,21 1 0,-21-1 0,21 0 16,0 0-16,0 0 0,0 22 16,0-22-16,0 0 0,0 0 0,21 0 15,21 0-15,-20-21 0,-1 0 16,0 0-16,0 0 0,0 0 16,0 0-16,22 0 0,-22 0 15,21-21-15,43 0 0,-22 0 16,-20 0-16,-1 0 0,22-22 15,-22 22-15,-21-21 0,43-22 16,-64 22-16,0 0 0,0-1 16,-22 22-16,1-21 0,-21 21 0,21-1 15,-22 22-15,1 0 0,21 0 16,-21 0-16,20 22 0,22-1 0,0 0 16,0 21-16,0-21 0,0 22 0,0 20 15,0-20-15,22-1 16,-22-21-16,21 21 0,-21 1 15,0-22-15,0 21 0,0-21 0,0 22 16,0-22-16,-21 0 0,-1-21 16,1 21-16,0 0 0,0-21 0,0 22 15,0-22-15,-22 0 0,22 0 0,-21 21 16,-1-21-16,1 0 0</inkml:trace>
  <inkml:trace contextRef="#ctx0" brushRef="#br0" timeOffset="37075.61">614 14034 0,'0'0'0,"-21"0"0,-22 0 0,22 0 16,0 0-16,0 0 0,0 0 15,-1 0-15,1 21 16,21 0-16,21-21 16,22 21-16,-1-21 0,0 21 15,22-21-15,-1 0 0,22 0 0,-21 0 16,20 0-16,22-21 0,-21 21 16,21-21-16,-22 0 0,22 21 0,-21-21 15,-1 21-15,-20-22 0,-1 1 16,1 21-16,-22 0 0,-21 0 0,1-21 15,-1 21-15,-21-21 16,0 0-16,-21 21 16,-1 0-16,1 0 0,-21 0 15,21 0-15,-22-21 0,1 21 0,21 0 16,0 0-16,0 0 0,-1 0 16,1 0-16,42 0 31,1 21-31,-1-21 0,0 21 15,0-21-15,0 21 0,22-21 16,-43 21-16,21 0 0,-21 1 0,0-1 16,0 0-16,0 0 0,-21 0 15,-1 0-15,1 22 0,-21-22 0,0 0 16,-1 21-16,-20 1 16,42-22-16,-1 0 0</inkml:trace>
  <inkml:trace contextRef="#ctx0" brushRef="#br0" timeOffset="37841.32">4254 13145 0,'0'0'0,"-21"-22"0,0 22 0,0 0 0,0 0 16,-22-21-16,22 21 0,-21 0 15,0 0-15,-1 0 0,1 0 0,-43 43 16,22-22-16,20 0 15,1 21-15,-21 1 0,20-1 0,1 0 16,-22 64-16,43-42 16,0-1-16,0 1 0,21-1 0,0-21 15,0 22-15,0-1 0,21-20 0,0-1 16,0 0-16,22 1 0,-1-22 16,22 0-16,-22 0 0,21 0 15,-20-21-15,20 0 0,1 0 0,-22 0 16,0 0-16,1 0 15,20-21-15,-42 0 0,22 0 0,-1 21 16,-21-42-16,0 20 0,1 1 0,-22 0 16,0 0-16,0 0 0,0 0 0,-22-22 15,1 22-15,-21 0 0,21 0 0,-22 0 16,1 21-16,0-22 0,-1 1 16,1 21-16,21 0 0,-21 0 0,20-21 15,-20 21-15,42-21 16,21 21-1,0 0 1,22 0-16,-22 0 0,21 0 16,1 21-16,-22-21 0,21 21 0,0 0 15,-20 1-15,-1 20 0,21-21 16,-21 0-16,-21 22 0,0-1 0,21-21 16,-21 21-16,0 1 0,0-1 0,0 0 15,-21 22-15,21-1 0,-21 1 16,0-1-16,0 1 0,0-1 0,-1 22 15,-20-21-15,21-1 0,0 1 16,-22-1-16,22 1 0,0-1 16,0 1-16,0-22 0,0 0 0,21 1 15,0-22-15,0 0 0,0 0 16,21-42 0,-21 0-16,21 0 0,21-22 15,-21 1-15,1 0 0,20-1 16,-21-20-16</inkml:trace>
  <inkml:trace contextRef="#ctx0" brushRef="#br0" timeOffset="40224.94">5186 13716 0,'0'-21'16,"0"42"-16,0-63 0,0 21 0,0-22 15,0 22-15,0 0 0,0 0 0,-21-22 16,-1 22-16,22 0 0,-21 21 0,0-21 16,0 0-16,0 21 15,0 0-15,-22 0 0,22 0 0,0 0 16,0 0-16,0 21 0,-1 0 0,1 0 16,0 0-16,0 22 0,-21 20 15,20-20-15,22-1 0,0-21 16,0 21-16,0 1 0,0-22 15,0 0-15,0 21 0,0-20 16,0-1-16,22 0 0,-1 0 16,0-21-16,0 0 0,21 0 0,-20 0 15,-1 0-15,21 0 0,-21-21 16,22 0-16,-22 0 0,0-1 0,21 1 16,-21 0-16,1-21 0,-1 21 15,0-22-15,0 22 0,-21-21 0,0-1 16,0 22-16,0-42 0,0 42 15,0-1-15,0 1 0,0 42 32,-21 1-17,21-1-15,-21 0 0,21 21 16,0-21-16,0 22 0,0-22 0,0 21 16,0-21-16,0 22 0,0-22 0,21 0 15,0 0-15,0 0 0,22 22 16,-22-43-16,0 0 0,21 21 15,-21-21-15,22 0 0,-1 0 16,0 0-16,-20-21 0,20 0 0,0 21 16,1-22-16,-1 1 0,-21 0 0,21-21 15,-20 21-15,-1-22 0,0 22 16,0-21-16,-21-1 0,0 22 16,0-21-16,0 0 0,0 20 15,0 44 1,0 20-1,0-21-15,-21 0 16,21 22-16,-21-22 0,21 21 0,0-21 16,-21 22-16,21-22 0,0 0 0,0 21 15,0-21-15,0 1 0,-22-1 16,22 0-16,22-21 47,-22-21-47,21 0 0,-21-22 0,21 22 15,0 0-15,-21-21 0,21-1 16,0 1-16,-21 21 0,22-22 16,-1 1-16,-21 21 0,21-21 0,0 20 15,0 1-15,0 21 16,1 0-16,-1 0 0,0 0 16,0 21-16,-21 1 0,21 20 15,-21-21-15,0 0 0,0 22 16,21-22-16,-21 21 0,22-21 0,-22 0 15,0 22-15,21-1 16,0-21-16,0 0 0,-21 1 16,21-1-16,0-21 15,1 0 1,-1-21-16,-21-1 16,21 1-16,0 0 0,0-21 15,-21 21-15,21-22 0,1 1 0,-1 0 16,0-1-16,-21 1 0,21 0 15,0 20-15,0-20 0,1 21 0,20 0 16,-42 0-16,21 21 16,-21 21-1,0 0-15,0 0 0,0 21 16,0-20-16,0-1 0,0 21 16,0 0-16,0-20 0,0 20 15,0-21-15,0 21 0,0-20 0,0-1 16,21 21-16,0-21 0,1 0 15,-1-21-15,21 22 0,22-22 16,-43 0-16,21 0 0,-21 0 0,22 0 16,-1 0-16,-21 0 0,0-22 15,22 1-15,-22 0 0,0 0 0,0 0 16,0 0-16,0-22 0,1 22 0,-22-21 16,21-1-16,-21 1 0,0 21 15,0-21-15,0-1 0,21 22 16,-21 0-16,0 0 0,0 0 0,0 42 31,0 0-15,0 21-16,0-21 0,0 1 0,0 20 15,0-21-15,0 21 0,0-20 16,0 20-16,0-21 0,0 0 0,21 0 16,0 22-16,0-22 0,1-21 0,-1 21 15,0 0-15,0-21 0,0 0 16,22 0-16,-1 0 15,0 0-15,-21 0 0,22-21 0,-22 0 0,0 0 16,0 0-16,0-22 0,1 22 16,-1-21-16,0 21 0,-21-22 15,21 1-15,-21 0 0,0 20 0,0-20 16,0 21-16,21 0 0,-21 42 31,-21 0-31,21 0 16,-21 0-16,21 22 0,0-22 15,-21 21-15,0 1 0,21-22 0,-22 0 16,22 21-16,0-21 0,0 1 0,0-1 16,0 0-16,0 0 0,0 0 15,22-21 1,-1-21 0,0 0-16,0 0 0,0 0 0,85-106 31,-85 84-31,22 1 0,-1 21 0,-21-22 15,21 22-15,1-21 16,-22 21-16,0 21 0,0 0 0,-21 21 16,0 0-1,0 0-15,0 22 0,0-22 16,0 21-16,0-21 0,0 22 0,0-22 16,0 21-16,0-21 0,0 22 0,21-22 15,-21 0-15,22 0 0,41 21 16,-42-42-16,0 22 15,22-22-15,-1 0 0,-21 0 0,22 0 16,-1 0-16,21 0 0,-20 0 16,-1-22-16,22 1 0,-22 0 0,21 0 15,-20 0-15,-1 0 0,-21-22 0,22 1 16,-22 0-16,0-1 0,0 22 16,0-21-16,-21-1 0,0 22 0,0 0 15,0 0-15,-21 0 0,0 21 16,0 0-16,-22 0 0,22 0 15,-21 0-15,0 21 0,20 0 0,1 0 16,-21 0-16,21 22 0,0-22 16,21 21-16,0-21 0,0 1 15,-22 20-15,22-21 0,0 0 0,0 22 16,22-22-16,-1-21 16,0 0-16,0 0 0,0 0 15,22 0-15,-22 0 0,0 0 0,21-21 16,-21-1-16,1 1 0,20 0 0,-21 0 15,0-21-15,0 20 0,1-20 16,-1 21-16,-21 0 0,0 0 16,0-1-16,21 1 0,-21 0 0,-21 21 31,0 21-15,21 0-16,-22 1 0,1-1 0,0 21 15,-21-21-15,21 22 0,-1 20 16,1-21-16,0 1 0,0 20 0,21 1 15,-21-22-15,21 22 0,0-1 16,0 22-16,0-22 0,0 22 0,0 84 16,21-84-16,-21-22 0,21 22 15,0 0-15,0-1 0,43 86 16,-43-86-16,0 1 0,0-21 0,1 20 16,-1-20-16,0-1 0,0 1 15,0-1-15,-21 43 16,0-64-16,0 1 0,0-22 0,0 0 15,0 0-15,-21 0 0,0-21 0,0 0 0,0 0 16,-1-21-16,1 0 0,0 0 16,21 0-16,0-22 0,-21 22 15,21-21-15,0 0 0,0 20 0,0-20 16,0 0-16,0-22 0,0 22 0,0 0 16,0-22-16,0 1 0,0-1 15,0 1-15,0-64 0,0 63 16,0 1-16,0-22 0,0 21 0</inkml:trace>
  <inkml:trace contextRef="#ctx0" brushRef="#br0" timeOffset="40432.37">7578 13145 0,'0'0'16,"-22"-22"-16,22 1 0,-21 21 16,42 0 15,1 0-31,-1 0 0,0 0 16</inkml:trace>
  <inkml:trace contextRef="#ctx0" brushRef="#br0" timeOffset="40972.98">10096 13293 0,'0'0'0,"-21"0"0,0 0 0,0-21 0,0 21 16,0-22-16,-1 22 0,22-21 16,-21 21-16,21-21 0,0 0 0,21 0 15,1 21-15,-1 0 16,0-21-16,21 21 0,1 0 15,-1 0-15,0 0 0,43 21 16,-43 0-16,1 21 0,-22-21 16,21 22-16,-21-22 0,0 21 0,-21 1 15,0-1-15,0 0 0,0 1 0,0 20 16,0-42-16,0 22 0,-21-1 16,0-21-16,21 0 0,0 0 0,-21 1 15,0-1-15,21-42 31,0-1-31,0 1 0,0 0 0,0 0 16,21-21-16,0 20 0,-21-20 0,21 0 16,0 21-16,1-22 0,-1 1 0,-21 0 15,21 20-15,0-20 0,0 21 0,0-21 16,1 20-16,20 1 0,-21-21 16,0 42-16,0-21 0,1 0 15,-1 21-15,0 0 0,21 0 0,-21 0 16,1 0-16,-1 21 0</inkml:trace>
  <inkml:trace contextRef="#ctx0" brushRef="#br0" timeOffset="41544.71">11028 13526 0,'0'0'16,"84"42"0,-41-42-1,-22-21-15,0 0 0,0-1 0,22 1 16,-22 0-16,0 0 0,21 0 0,-21 0 15,1-22-15,-1 22 0,-21-21 16,0 21-16,21-1 0,-21 1 16,0-21-16,0 21 0,-21 21 15,0 0-15,-1 0 16,-20 0-16,21 21 0,-21-21 0,20 21 16,-20 0-16,0 22 0,21-22 0,-1 0 15,1 0-15,0 21 0,0-20 0,21 20 16,0-21-16,0 21 15,0-20-15,0-1 0,21 21 0,0-21 0,22 0 16,-22 1-16,21-22 0,-21 21 16,22-21-16,-1 0 0,0 0 0,1 0 15,-1 0-15,0 0 0,1-21 16,-22-1-16,21 1 0,0 0 0,1-21 16,-22 21-16,21-22 0,-21 1 0,1 21 15,-1-22-15,0 1 0,0-21 16,-21 20-16,0 1 0,21-22 0,-21 22 15,21 0-15,-21-1 0,0 1 0,0 21 16,0 0-16,0 0 0,0-1 16,-21 44-1,21-1-15,0 0 0,-21 21 0,0 1 16,21-1-16,0-21 0,0 21 16,-21 1-16,21-1 0,0 0 15,0 1-15,0-22 0,0 21 0,0 1 16,0-1-16,0-21 0,0 21 15,0 1-15,0-22 0,21 21 0,-21-21 16,21 1-16,0-1 0,0 0 16,1-21-16,20 21 0,-21-21 0,21 0 15,1 0-15,-1 0 0,22-21 0,-22 21 16,21-21-16</inkml:trace>
  <inkml:trace contextRef="#ctx0" brushRef="#br0" timeOffset="43015.05">12806 13272 0,'0'0'0,"0"-22"0,-21-62 32,21 63-32,-22 21 0,1-22 0,0 22 15,0 0-15,0 0 0,0 0 16,-22 22-16,22-1 0,-21 0 0,21 0 16,-22 0-16,22 0 0,-21 22 15,21-22-15,-43 42 0,43-20 16,21-22-16,0 21 0,0-21 0,0 1 15,0-1-15,0 0 0,21 0 16,-21 0-16,42 0 0,-20-21 16,-1 0-16,0 0 0,21 0 0,22 0 15,-43-21-15,0 21 0,43-42 16,-43 0-16,0 20 16,0 1-16,0-21 0,0 21 0,22-43 15,-22 43-15,-21 0 0,0 0 16,0 0-16,0-1 15,0 44 1,0-1-16,-21 0 16,0 0-16,21 0 0,0 0 0,0 1 15,0-1-15,0 21 0,0-21 16,0 0-16,0 22 0,0-22 0,0 0 16,0 0-16,21 0 0,0 1 15,0-22-15,0 21 0,22-21 16,-1 0-16,0 0 0,1 0 0,-1 0 15,0-21-15,106-43 16,-105 22-16,-22-1 16,21 22-16,1-21 0,-22 0 0,42-43 15,-42 43-15,1-1 0,-1 1 0,0 0 16,-21-1-16,0 1 0,0 21 16,21-22-16,-21 22 0,0 0 0,0 0 15,-21 21 1,0 0-16,21 21 0,-21 0 15,-1 22-15,22-22 0,0 21 16,-42 43-16,42-64 0,-21 21 16,21 1-16,0-1 0,0 0 15,0 1-15,0-1 0,0-21 0,0 21 16,0 22-16,0-22 16,0-21-16,21 1 0,0-1 0,0 0 15,1 0-15,41-21 0,-42 0 16,0 0-16,22 0 15,-22 0-15,21-21 0,22-21 16,-43 20-16,21-20 0,-21 21 0,22-21 16,-22 20-16,0-20 0,0 21 15,0-21-15,1 20 0,-22 1 0,0-21 16,0 21-16,0 0 0,-22 21 16,1 0-16,0 0 15,0 21-15,0 0 16,0 0-16,21 0 0,0 22 15,0-22-15,0 0 0,0 0 0,0 0 16,0 0-16,0 1 0,0-1 16,0 21-16,21-21 0,0 0 15,0 1-15,0-1 0,22-21 16,-22 0-16,21 21 0,0-21 0,1 0 16,-1 0-16,0 0 0,1 0 15,-1-21-15,64 0 0,-43-1 16,-20 1-16,-1 0 0,0 0 15,22-21-15,-22 20 0,43-41 16,-43 42-16,1-22 0,-1 22 0,-21 0 16,0 0-16,0 0 0,-21 0 15,0-1-15,0 1 0,0 0 16,-21 21-16,0 0 0,0 0 0,-21 0 16,20 0-16,-20 0 0,21 0 15,-21 0-15,20 0 0,-20 21 0,0 0 16,-1 1-16,22-1 0,0 0 15,0 0-15,0 0 0,21 22 16,0-22-16,0 0 0,0 21 16,0-21-16,0 1 0,0-1 0,21 21 15,21-21-15,-21 0 0,1 1 16,-1-22-16,0 0 0,0 0 16,21 0-16,-20 0 0,-1 0 0,0-22 15,21 1-15,-21 0 0,1 0 0,-1 0 16,0-22-16,0 22 0,0-21 15,0 0-15,1-1 0,-1 1 16,0 0-16,0-1 0,0-84 0,0 85 16,1-22-16,-1 1 0,-21-1 15,21 22-15,-21 0 0,21-1 16,-21 1-16,0 21 0,0 0 0,0 0 16,0 42-1,-21 21-15,21-21 0,-21 43 16,0-22-16,-1 0 0,22 22 0,-21-22 15,21 22-15,-21-1 0,0 22 16,21-22-16,0-20 0,0-1 16,0 43-16,0-22 0,0-42 15,0 22-15,21-1 0,0 0 16,0-20-16,-21-1 0,22 0 0,-1 0 16,21-21-16,-21 0 15,22 0-15,-22 0 0,0 0 16,0 0-16,0 0 0,22-21 15,-22 0-15,0 0 0,21-1 0,-21 1 0,1-21 16,-1 21-16,0 0 16,0-22-16,-21 22 0</inkml:trace>
  <inkml:trace contextRef="#ctx0" brushRef="#br0" timeOffset="43292.34">13441 13102 0,'-43'21'0,"86"-42"0,-107 42 0,43-21 16,42 0-1,0 0-15,22 0 0,-22 0 16,42 0-16,-20 0 0,-1 0 0,0 0 15,22 0-15,42 0 16,-64 0-16,22 0 0,-22 0 16,21 0-16,-20 0 0,-1 0 0,0 0 0,1-21 15,-1 21-15,64-42 16</inkml:trace>
  <inkml:trace contextRef="#ctx0" brushRef="#br0" timeOffset="43615.96">16489 13377 0,'0'0'0,"-21"0"0,-1 0 0,22 22 15,-21-22 1,0 0 46</inkml:trace>
  <inkml:trace contextRef="#ctx0" brushRef="#br0" timeOffset="-38899.89">16933 13102 0,'21'0'0,"1"0"16,20 0-16,-21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EA06-C917-4FF0-A351-1114FEF47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D7916-F979-4539-A797-33618F9F5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DB3D-411D-465F-B24A-F0920B13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5A470-501D-4C7F-9B58-0D963E02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48EE-972C-475D-BE95-EBA4AEC3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8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9B6C-EA55-43DC-8845-E947902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A2F40-5951-48FC-8A62-C81B457A7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A55C-11F7-4FAB-9BBF-3144D4BD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7449-D0F3-4C8C-969A-E1542262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484B-EE4C-4D6C-B4E7-0DCCD1BD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B9E65-4838-4F23-8DB6-76023C5C9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04F8E-03DF-48E6-B8BA-2BFB282E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CB20-1BAB-4ABF-9CC5-0C45B354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B4A0-473E-4A45-97E2-C5ED6B17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F5FD-91B1-479D-85DF-BAB351BE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49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4AFA-40F6-4D2A-B547-5AFA1BDE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BB64-CEA9-4BE7-BDEF-F970E8EF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23231-C0E3-4AAC-B47A-A2ADD2FC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7C9E-CE4F-4F51-B9D0-DA1D827A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A24F2-F4F1-457F-9B06-AD165B2A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DA5A-B2E5-4B0B-A014-EA07DEAF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1B355-0BF1-47B4-B2A1-1532AD56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051DB-C37A-4511-8FAA-BDF757F5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C4B7-E514-4D5C-9596-0C9A6533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D687-A119-421B-8B4B-E9655CA6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2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EA47-4D3E-4D9A-A6C5-7AC6C092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6E18-9382-4D9D-BA2F-A34909EE2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22438-41FD-4336-A636-756ABDD4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93DB5-38C9-4200-873B-7E646F62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D691D-1F11-4E54-B27A-F0B885FD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A8546-FDA3-411E-93CE-314E00B0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0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0ABF-314E-4262-B7FC-56164A6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7787-8AE8-42D2-8C48-7778ADC3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5A106-9BA2-4381-9DF8-89DF2349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8BFAC-E482-47B3-91F3-94E21B560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E77C4-C845-41B8-9B4D-F9D959A48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2D8A4-D5A9-4318-B008-C7E022E8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2F460-FA8E-42B2-A16D-8395FC04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7B6CE-E329-4298-8DD3-454699E1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3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BA69-F003-4BA6-B400-E49165F4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91733-900E-443C-9403-047D40B4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ECAA9-CD96-4442-8CC7-2E367D11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2FD4A-89E1-4A72-8682-693E4813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900D7-22DF-4536-956F-811A5168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3FB16-C06B-44ED-B7DE-04F0F255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1FC4B-167F-4029-8B56-436E4843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55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3F9E-1702-4FE6-91F9-82EA2CD0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B990-82AA-4F5F-B9BC-AB90C028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6E9A2-C3F4-4F31-A5CE-91BA5AF9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E8FDE-FE75-47F5-9909-56895072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CC778-AD16-4292-8A61-3975BAF0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DA42-7B16-4C51-9431-DDF0E523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8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B6B6-3403-4695-83E7-3F90E46D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320F6-0C28-41A3-B18B-2AB84503B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264C4-2237-4704-8E44-E07143E4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0D17-8D3C-4044-8D26-3473487A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65459-6816-430A-B97C-9B3D05D5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6EA20-3F83-4349-8BF0-223E0EAA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5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64A25-3272-4167-8FDD-13F6263F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C060D-58F1-4A1E-8F96-67E2AD1FB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8860D-8CC0-4C15-B20D-3263D5DB5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DA79-D3AA-4398-987B-E19724AB166F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F8D3-8CB0-4C97-9163-BB73A2AFD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AE1A-8AC1-44DE-BE2B-EB8B506E8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83213-C849-4BAA-B8CF-DBDDFA391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33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9CC-F2AA-443A-A602-F2F7EF7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C67C-7641-4FDF-96E0-C8F30007C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819D39-B05D-4306-9BCA-EE4498DBE923}"/>
                  </a:ext>
                </a:extLst>
              </p14:cNvPr>
              <p14:cNvContentPartPr/>
              <p14:nvPr/>
            </p14:nvContentPartPr>
            <p14:xfrm>
              <a:off x="22680" y="38160"/>
              <a:ext cx="8481600" cy="672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819D39-B05D-4306-9BCA-EE4498DBE9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8800"/>
                <a:ext cx="8500320" cy="67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0192E4-5592-4CB0-952E-551C0DEA5E60}"/>
                  </a:ext>
                </a:extLst>
              </p14:cNvPr>
              <p14:cNvContentPartPr/>
              <p14:nvPr/>
            </p14:nvContentPartPr>
            <p14:xfrm>
              <a:off x="3924360" y="30632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0192E4-5592-4CB0-952E-551C0DEA5E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5000" y="3053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0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9CC-F2AA-443A-A602-F2F7EF7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C67C-7641-4FDF-96E0-C8F30007C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C7FF2E-F4AB-457E-9A72-9DCB9AE9BE00}"/>
                  </a:ext>
                </a:extLst>
              </p14:cNvPr>
              <p14:cNvContentPartPr/>
              <p14:nvPr/>
            </p14:nvContentPartPr>
            <p14:xfrm>
              <a:off x="0" y="0"/>
              <a:ext cx="7917480" cy="678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C7FF2E-F4AB-457E-9A72-9DCB9AE9BE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93620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8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9CC-F2AA-443A-A602-F2F7EF7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C67C-7641-4FDF-96E0-C8F30007C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54C1D8-8943-4320-BA80-0611EBDDB275}"/>
                  </a:ext>
                </a:extLst>
              </p14:cNvPr>
              <p14:cNvContentPartPr/>
              <p14:nvPr/>
            </p14:nvContentPartPr>
            <p14:xfrm>
              <a:off x="403920" y="83880"/>
              <a:ext cx="6492600" cy="212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54C1D8-8943-4320-BA80-0611EBDDB2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74520"/>
                <a:ext cx="6511320" cy="21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5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9CC-F2AA-443A-A602-F2F7EF7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C67C-7641-4FDF-96E0-C8F30007C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7CE953-92E7-4582-9E74-1454B1FF14BD}"/>
                  </a:ext>
                </a:extLst>
              </p14:cNvPr>
              <p14:cNvContentPartPr/>
              <p14:nvPr/>
            </p14:nvContentPartPr>
            <p14:xfrm>
              <a:off x="129600" y="129600"/>
              <a:ext cx="7658280" cy="630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7CE953-92E7-4582-9E74-1454B1FF14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20240"/>
                <a:ext cx="767700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053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9CC-F2AA-443A-A602-F2F7EF7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C67C-7641-4FDF-96E0-C8F30007C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2D7E41-31AB-48AB-9A13-36344634F0E6}"/>
                  </a:ext>
                </a:extLst>
              </p14:cNvPr>
              <p14:cNvContentPartPr/>
              <p14:nvPr/>
            </p14:nvContentPartPr>
            <p14:xfrm>
              <a:off x="205560" y="137160"/>
              <a:ext cx="7567200" cy="591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2D7E41-31AB-48AB-9A13-36344634F0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27800"/>
                <a:ext cx="758592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63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9CC-F2AA-443A-A602-F2F7EF7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C67C-7641-4FDF-96E0-C8F30007C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96C329-7A18-4D96-85F6-E6F4AFC5584D}"/>
                  </a:ext>
                </a:extLst>
              </p14:cNvPr>
              <p14:cNvContentPartPr/>
              <p14:nvPr/>
            </p14:nvContentPartPr>
            <p14:xfrm>
              <a:off x="114120" y="122040"/>
              <a:ext cx="7696800" cy="589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96C329-7A18-4D96-85F6-E6F4AFC558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12680"/>
                <a:ext cx="771552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23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9CC-F2AA-443A-A602-F2F7EF7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C67C-7641-4FDF-96E0-C8F30007C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B08680-A704-48C3-8C18-8D495593A183}"/>
                  </a:ext>
                </a:extLst>
              </p14:cNvPr>
              <p14:cNvContentPartPr/>
              <p14:nvPr/>
            </p14:nvContentPartPr>
            <p14:xfrm>
              <a:off x="0" y="91440"/>
              <a:ext cx="8229960" cy="634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B08680-A704-48C3-8C18-8D495593A1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2080"/>
                <a:ext cx="824868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10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9CC-F2AA-443A-A602-F2F7EF7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C67C-7641-4FDF-96E0-C8F30007C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F5515B-E07E-423B-8A1A-600B6E681220}"/>
                  </a:ext>
                </a:extLst>
              </p14:cNvPr>
              <p14:cNvContentPartPr/>
              <p14:nvPr/>
            </p14:nvContentPartPr>
            <p14:xfrm>
              <a:off x="0" y="182880"/>
              <a:ext cx="8047080" cy="554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F5515B-E07E-423B-8A1A-600B6E6812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806580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91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9CC-F2AA-443A-A602-F2F7EF7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C67C-7641-4FDF-96E0-C8F30007C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A62452-16B6-45EA-BF47-761CFC89B714}"/>
                  </a:ext>
                </a:extLst>
              </p14:cNvPr>
              <p14:cNvContentPartPr/>
              <p14:nvPr/>
            </p14:nvContentPartPr>
            <p14:xfrm>
              <a:off x="0" y="68760"/>
              <a:ext cx="8100360" cy="678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A62452-16B6-45EA-BF47-761CFC89B7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811908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16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2022-02-24T16:44:34Z</dcterms:created>
  <dcterms:modified xsi:type="dcterms:W3CDTF">2022-02-25T17:32:39Z</dcterms:modified>
</cp:coreProperties>
</file>