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30T10:45:40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6667 593 0,'0'0'0,"0"-212"79,0 191-79,0-21 15,0 20 1,0 44 15,0-1-15,0 0-16,0 0 0,0 0 15,0 22-15,0-22 0,0 21 0,0 0 16,0 22-16,0-22 0,0 43 16,0-22-16,0 1 0,0 21 15,0-22-15,0 22 0,0-22 16,0 1-16,0 20 0,0-20 0,0-22 15,0 22-15,0-1 0,0-20 16,-21 20-16,21-21 0,0 1 0,-21-22 16,21 21-16,0-21 0,0 1 15,0-1-15,-21-21 32,21-21-32,0-1 0,0 1 15,0 0-15,0-21 0,0 21 0,0-22 16</inkml:trace>
  <inkml:trace contextRef="#ctx0" brushRef="#br0" timeOffset="414.42">6392 847 0,'0'0'0,"-21"-21"0,0-43 16,0 22-16,21 21 15,0-22-15,0 22 0,0 0 0,0-21 16,21 20-16,0-20 0,0 21 0,22-21 16,20 20-16,-21 1 0,22-21 15,-1 21-15,1 0 0,-1-1 16,1 1-16,-1 21 0,1 0 0,-22 0 16,22 21-16,-22 1 15,0-1-15,1 21 0,-22 0 0,0 1 16,0-1-16,-21 0 0,0 22 15,0-22-15,0 22 0,-21-1 0,0 1 16,0-22-16,-22 22 0,1-22 16,0 21-16,-1-41 0,-20 20 0,21 0 15,-1-21-15,1 1 0,0-1 16,-1-21-16,1 21 0,21-21 0,0 0 16,-1 0-16,1 0 0,42 0 46,1 0-46,20 0 16,-21 0-16</inkml:trace>
  <inkml:trace contextRef="#ctx0" brushRef="#br0" timeOffset="900.36">7429 1164 0,'0'-21'32,"-21"21"-17,0 21 1,0 0-16,21 1 0,-21-1 16,21 0-16,-21 21 0,-1-21 0,1 22 15,21-22-15,-21 21 0,0-21 16,21 22-16,-21-1 0,21-21 0,0 22 15,0-1-15,0-21 0,0 21 16,0-20-16,21-1 0,0 0 0,0-21 16,0 0-16,1 0 0,20 0 15,-21 0-15,21 0 0,1-21 0,-1 0 16,0-1-16,1-20 0,-1 21 16,0-21-16,-20 20 0,20-20 15,-21 0-15,0 21 0,0-22 16,-21 1-16,0 0 0,0-1 0,0 1 15,-21 0-15,-21-1 0,21 22 16,-22 0-16,1 0 0,0 0 0,-1 21 16,22 0-16,-21 0 0,0 0 15,-1 21-15,22 0 0,-21 0 0,21 0 16,-1 0-16,1 1 0,0-1 16,21 0-16,0 21 0,0-21 0,0 1 15,0-1-15,0 0 0,21 0 16,0-21-16,1 0 15,-1 21-15,21-21 0</inkml:trace>
  <inkml:trace contextRef="#ctx0" brushRef="#br0" timeOffset="7203.7">8255 1207 0,'0'0'0,"0"-22"16,0 1-16,0 0 15,-21 21-15,21-21 16,0 42 15,0 0-31,0 0 0,0 22 0,0-22 16,0 21-16,0 1 0,0-1 15,0 21-15,0 1 0,0-1 0,0 22 16,0 0-16,21-1 0,-21 22 0,21-21 16,-21 21-16,0 0 15,0-1-15,0 149 0,21-148 16,-21 21-16,0-21 0,0 0 16,21 21-16,-21-21 0,22-22 0,-22 1 15,0 0-15,0-22 0,21 1 0,-21-22 16,0 0-16,21 1 15,-21-22-15,0 0 0,0 0 0,0-42 16,0 0-16,0 0 16,0-22-16,0 1 0,-21-21 15,21 20-15,-21-41 0,-1 20 0,22-21 16</inkml:trace>
  <inkml:trace contextRef="#ctx0" brushRef="#br0" timeOffset="7552.39">8213 1672 0,'0'0'0,"0"-63"0,-43-85 31,43 126-31,0-20 0,0 21 0,21 0 0,1 0 16,-1-1-16,0 1 15,0 0-15,21 0 0,1 21 0,-1 0 0,0 0 16,1 0-16,-1 0 15,0 0-15,1 21 0,-1 0 0,-21 0 16,0 1-16,-21 20 0,0 0 16,0-21-16,-21 22 0,0-1 0,0 0 15,-21-20-15,-1 20 0,1-21 16,21 21-16,-22-20 0,1-1 0,21 0 16,0-21-16,0 0 0,-1 21 15,1-21-15,42-21 47,1 0-47,-1 0 0,21-1 16,-21 22-16,0-21 0</inkml:trace>
  <inkml:trace contextRef="#ctx0" brushRef="#br0" timeOffset="7964.38">8975 1270 0,'0'0'0,"21"-21"0,0-43 15,-21 86 17,0-1-17,0 0-15,0 0 0,0 21 0,0-20 16,0 20-16,0 0 0,0-21 16,0 22-16,0-1 0,0-21 15,0 22-15,0-1 0,21-21 16,0 0-16,0 0 0,-21 1 0,22-1 15,-1-21-15,0 0 0,0 0 0,0 0 16,0 0-16,1 0 0,-1-21 16,0-1-16,0 1 0,0 0 0,0 0 15,1-21-15,-22 20 0,0-20 16,21 21-16,-21-21 0,0-1 0,0 22 16,0-21-16,0-1 0,0 22 15,0 0-15,0 0 0,0 0 0,0 0 16,-21 21-1,21 21 17,0 0-17,0 0-15,21-21 16,0 0-16,0 0 0,0 0 0</inkml:trace>
  <inkml:trace contextRef="#ctx0" brushRef="#br0" timeOffset="8331.6">9842 1164 0,'0'0'0,"-21"0"0,0 0 15,-21 21-15,21 1 16,21-1-16,0 0 0,-22 0 16,22 0-16,-21 22 0,21-22 0,0 21 15,0 0-15,0 1 0,0 20 16,0 1-16,0-22 0,0 43 0,0-22 15,0 22-15,0-22 0,0 22 16,0 0-16,0 21 0,0-1 0,0 1 16,0 0-16,0 21 0,0 0 0,0 0 15,0 0-15,-21 0 0,21 21 16,0-21-16,-21-21 0,21 21 0,-21-21 16,21 0-16,0 0 0,0-22 15,0-20-15,0-1 0,0-20 16,0-1-16,0-21 0,0 0 0,21-42 15,-21 0 1,21 0-16,-21-22 0,0 1 16,21 0-16,0-22 0,-21 22 0,22-22 15,-22 1-15,0-22 0,21 22 0,-21-22 16,21-21-16</inkml:trace>
  <inkml:trace contextRef="#ctx0" brushRef="#br0" timeOffset="8688.4">9885 1736 0,'0'0'0,"0"-64"0,-21-147 31,21 168-31,0 22 0,0 0 16,0-21-16,21 20 0,0 1 0,0 21 16,21-21-16,-20 0 0,20 21 15,0 0-15,1 0 0,-22 0 0,21 0 16,0 0-16,-20 0 0,-1 0 15,21 21-15,-21 0 0,0 0 0,-21 1 16,0 20-16,0-21 0,0 0 16,0 0-16,-21 22 0,0-22 15,-21 0-15,-43 43 0,43-43 16,-22 0-16,22 0 0,0 0 16,-1-21-16,1 21 0,21 1 0,-22-22 15,22 0-15,0 0 16,42 0 15,0 0-31,22 0 16,-1-22-16,-21 1 0,22 0 15</inkml:trace>
  <inkml:trace contextRef="#ctx0" brushRef="#br0" timeOffset="9112.48">11070 1228 0,'0'0'16,"21"-21"-16,0-1 0,-21 1 0,0 0 16,22 21-16,-22-21 0,0 0 0,0 0 15,0-1-15,-22 22 16,1 0-16,-21 0 16,21 0-16,-22 22 0,1-1 15,0 0-15,-1 21 0,-62 43 31,83-64-31,22 0 0,0 0 0,0 1 16,22-22 0,-1 21-16,0-21 0,0 0 0,21 0 15,1 21-15,-22 0 0,21-21 16,1 0-16,-1 21 0,-21 0 0,0-21 16,22 22-16,-22-1 15,-21 0-15,0 0 0,0 0 16,-21 0-16,-1-21 0,1 22 0,-21-1 15,21 0-15,-22 0 0,1-21 16,0 21-16,-1-21 0,22 21 0,-21-21 16,21 0-16,0 0 0,-1 0 15,1 0-15,0 0 32,0 0-32,0 0 15</inkml:trace>
  <inkml:trace contextRef="#ctx0" brushRef="#br0" timeOffset="9708.46">6773 2307 0,'0'0'15,"-42"0"-15,0 0 0,-22 0 0,43 0 16,-21 0-16,20 0 0,-20 0 15,21 0-15,0 0 16,42 0 15,0 0-31,21 0 0,1 0 16,20 0-16,1 0 0,-1 0 0,22-21 16,0 21-16,20 0 0,1 0 15,0-21-15,21 21 0,21 0 0,0-21 16,1 21-16,20 0 0,-21-21 15,21 21-15,22 0 0,-22 0 0,22-22 16,-22 22-16,22 0 0,-1 0 16,22-21-16,-22 21 0,1 0 0,-1 0 15,-20 0-15,20-21 0,-21 21 16,-20 0-16,20 0 0,-42 0 16,0-21-16,-21 21 0,-22 0 0,1 0 15,0 0-15,-43 0 0,22 0 0,-43 0 16,0 0-16,0 0 0,0 0 15,-21-21 17,-21 21-32,0 0 0,-21 0 0,20 0 15,-41 0-15,21 0 0,-22 0 0,-21 0 16</inkml:trace>
  <inkml:trace contextRef="#ctx0" brushRef="#br0" timeOffset="10344.33">6604 2477 0,'0'0'0,"-64"0"16,64 21-1,-21-21-15,0 0 0,0 0 16,0 0-1,21-21 1,21 21 15,0 0-31,0 0 0,22-22 0,-1 22 16,21 0-16,1 0 0,-1 0 16,1-21-16,21 21 0,-1 0 0,1-21 15,21 21-15,21-21 0,0 21 16,0-21-16,21 0 0,0 21 15,0-22-15,0 22 0,1-21 16,20 0-16,0 21 0,-21-21 0,22 21 16,-22 0-16,0-21 0,21 21 0,-20 0 15,-1 0-15,21-21 0,-21 21 0,-21 0 16,21 0-16,-21-22 0,0 22 0,0 0 16,-21 0-16,0 0 15,0 0-15,-21 0 0,-1 0 0,-20 0 16,-22 0-16,0 0 0,1 0 15,-22 0-15,0 0 0,-42 0 32,0 0-32,0 0 15,-1 0-15,1 0 16,0 0-16,21 22 16</inkml:trace>
  <inkml:trace contextRef="#ctx0" brushRef="#br0" timeOffset="10527.39">11557 2455 0,'0'0'0,"0"22"15,0-1 16,-21-21-31</inkml:trace>
  <inkml:trace contextRef="#ctx0" brushRef="#br0" timeOffset="14428.23">762 3471 0,'0'0'0,"0"-21"0,0 0 0,0 0 16,0 0-16,0 0 15,0-1-15,0 1 16,0 0 0,0 42 15,0 0-31,0 1 0,0-1 15,0 21-15,0-21 0,0 22 16,0-1-16,0 0 0,0 1 0,0-1 16,0 0-16,0 1 0,0-1 15,0 0-15,0 1 0,0-1 0,0 0 16,0 1-16,0-1 0,0 0 16,0-21-16,0 22 0,0-22 15,0 0-15,0 0 0,0 0 16,0-42 15,0 0-15,0 0-16,21 0 0</inkml:trace>
  <inkml:trace contextRef="#ctx0" brushRef="#br0" timeOffset="14629.28">1122 3789 0,'0'-21'16,"21"21"62,0 0-62,0 0-16</inkml:trace>
  <inkml:trace contextRef="#ctx0" brushRef="#br0" timeOffset="15120.4">2561 3641 0,'0'0'15,"0"-21"-15,0-22 16,0 22-16,-21 42 31,21 0-31,0 1 0,-21 20 16,0-21-16,21 21 0,-22 1 15,22-22-15,-21 21 0,0 1 0,0 20 16,0-21-16,0 1 0,-1-1 16,1 0-16,21 1 0,0-22 15,-21 21-15,21-21 0,0 1 16,0-44 0,0 1-1,21 0-15,0 0 0</inkml:trace>
  <inkml:trace contextRef="#ctx0" brushRef="#br0" timeOffset="15392.4">2455 3768 0,'0'0'0,"0"-43"0,0 22 0,21-21 15,-21 21-15,22-22 0,-22 22 0,21 0 16,21-21-16,-21 21 16,0-1-16,22 1 0,-22 21 0,21-21 0,1 21 15,-22 0-15,21 0 16,0 21-16,-20-21 0,20 21 0,0 22 15,-21-22-15,1 21 0,-1-21 16,0 22-16,0-1 0,-21 0 0,21-20 16,-21 20-16,0 0 0,0 22 15,0-22-15,0 0 0,0 1 0,-21-1 16,0 0-16,21-20 0,-21-1 16,21 0-16,0 0 0,-21 0 0,-1-21 15,1 0 1,0 0-16,0 0 0,0 0 15,21-21-15</inkml:trace>
  <inkml:trace contextRef="#ctx0" brushRef="#br0" timeOffset="15616.14">2307 4001 0,'0'0'0,"-21"0"15,21-22-15,42 22 16,-21 0-16,1-21 15,20 21-15,0-21 0,1 21 16,20-21-16,-21 21 0,22-21 0,-22 21 16,22-21-16,-22 21 0,22-22 15,-22 1-15,0 21 0,1-21 16,-1 21-16,0-21 0,-21 0 0,22 21 16,-1-21-16,-21-1 0,22 1 15,-22 21-15,21-21 0</inkml:trace>
  <inkml:trace contextRef="#ctx0" brushRef="#br0" timeOffset="15876.37">3514 3429 0,'0'0'0,"0"-21"0,0 0 15,-22 21 1,1 21 0,21 0-16,0 0 15,0 0-15,-21 22 0,21-22 16,0 21-16,-21 1 0,21-1 0,0 0 15,0-21-15,0 22 0,-21 20 16,21-20-16,-21-1 0,21 0 0,0 1 16,0-1-16,0 0 0,0 1 15,0-22-15,0 0 0,0 0 0,0 0 16,0 0-16,21-21 16,0 0-16,-21-21 15,21 0-15,0 0 0,0 0 16</inkml:trace>
  <inkml:trace contextRef="#ctx0" brushRef="#br0" timeOffset="16280.39">3768 3916 0,'0'21'0,"-22"-21"15,22 21-15,22-21 31,-1-21-15,0 21-16,0-21 0,0 21 16,0-21-16,1 0 0,-1-1 15,0 22-15,-21-21 0,21 0 0,-21 0 16,21 0-16,-21 0 16,0-1-16,-21 22 15,0 0 1,0 0-16,0 0 0,-1 22 0,1-1 15,0 0-15,0 0 0,0 21 16,0-20-16,21 20 0,-22-21 0,22 21 16,0-20-16,0 20 0,0-21 15,0 0-15,0 0 0,0 1 0,22-1 16,-1 0-16,0 0 0,0-21 16,0 21-16,0-21 15,1 0-15,-1 0 0,0 0 16,0-21-16,0 21 0,22-21 0,-22 0 15,0 0-15,21-1 0,-21 1 16</inkml:trace>
  <inkml:trace contextRef="#ctx0" brushRef="#br0" timeOffset="16640.09">4233 3916 0,'0'0'16,"0"-21"-16,0-22 16,0 22-16,0 0 0,0 0 15,0 0-15,0 0 16,21-1-16,1 22 0,-1 0 15,0-21-15,0 21 0,0 0 16,22 0-16,-22 0 0,0 0 16,0 21-16,21 1 0,-20-1 0,-1 0 15,0 0-15,0 0 0,0 0 16,-21 22-16,0-22 0,0 21 0,0-21 16,0 22-16,0-1 0,-21-21 15,0 22-15,0-22 0,21 0 0,0 0 16,-21-21-16,21-21 31,0 0-15,0 0-16,0-1 0,21-20 0,-21 21 15,0-21-15,21 20 0,0-20 16,0 21-16,-21 0 0,21-22 0,1 22 16,-1 0-16,0 0 0,0 0 0,0 0 15,0-1-15,1 1 0,-1 21 16,0-21-16,21 0 0,-21 0 0,1 21 15</inkml:trace>
  <inkml:trace contextRef="#ctx0" brushRef="#br0" timeOffset="16948.39">5376 3344 0,'0'0'0,"0"-21"15,0 42 16,-21 1-31,21-1 16,-21 21-16,21-21 0,0 22 16,-21-22-16,21 21 0,0 0 0,0 1 15,-21-22-15,21 21 0,-22 1 0,1-1 16,21-21-16,0 21 0,0 1 16,0-22-16,0 21 0,0-21 0,0 1 15,0-1-15,0 0 0,0 0 16,0 0-16,0 0 0,0 1 15,21-22 1,1 0-16,-1 0 16,-21-22-16,0 1 0,42-21 15,-21 21-15</inkml:trace>
  <inkml:trace contextRef="#ctx0" brushRef="#br0" timeOffset="17219.34">5186 3704 0,'0'0'0,"21"0"16,21 0 0,-21 0-16,1 0 0,20 0 15,-21 0-15,21 0 0,1-21 16,-22 21-16,21 0 0,-21 0 0,1 0 15,-1 0-15,0 0 0,0 0 16,-21-21 31</inkml:trace>
  <inkml:trace contextRef="#ctx0" brushRef="#br0" timeOffset="18235.39">7366 3895 0,'-21'0'0,"42"0"0,-63-21 0,20 21 0,1 0 16,0 0-16,0 0 0,0 0 15,0-22-15,-1 22 0,1 0 0,0 0 16,42 0 15,22 0-31,-22 0 16,21 0-16,0 0 0,1 0 0,-1 0 15,22 22-15,20-22 0,-20 0 0,20 0 16,22 21-16,-21-21 0,21 0 16,-22 0-16,1 0 0,21 0 15,-21 0-15,-1 0 0,1 0 16,-22 0-16,1 0 0,-1 0 0,1 0 15,-22 0-15,22 0 0,-43 0 0,21 0 16,-21 0-16,1 0 0,-22-21 16,-22 21-1,1-22-15,0 22 16,0-21-16,0 0 0,-22 21 0,22 0 16,-21 0-16,21-21 0,-22 0 15,22 21-15,-21 0 0,21 0 0,0-21 16,-1 21-16,1 0 0,0 0 15,0 0-15,42 0 47,0 0-47,22 21 0,-22-21 16,21 0-16,0 21 0,1-21 16,-1 0-16,0 0 0,-20 21 0,20-21 15,0 21-15,-21-21 0,22 0 0,-22 0 16,0 0-16,0 21 0,0-21 15,-21 22 17,0-1-32,-21-21 15,-21 21-15,21 0 0,-22 0 0,1 0 16,0 1-16,-1-1 0,1 0 16,0 21-16,-1-21 0,1 22 0,21-22 15,-21 21-15,20-21 0,1 1 16,0 20-16,0-21 0,21 0 15,-21 0 1,42-21 62</inkml:trace>
  <inkml:trace contextRef="#ctx0" brushRef="#br0" timeOffset="19363.37">10774 3979 0,'42'0'16,"-21"0"-16,-21-21 15,21 21-15,1-21 16,-22 0-16,21 21 15,-21-21-15,0 0 0,0-1 16,0 1-16,0 0 16,-21 0-16,-22 0 0,22 0 15,0-1-15,-21 22 0,20-21 16,-20 21-16,0 0 0,21 0 0,-22 0 16,1 0-16,21 0 0,-22 21 15,1 1-15,21-1 0,-21 0 0,-1 21 16,22-21-16,0 22 0,0 20 15,0-20-15,21-1 0,0 0 0,0 1 16,0-22-16,0 21 0,21-21 0,0 0 16,0 1-16,0-1 15,0-21-15,1 0 0,-1 0 0,0 0 16,0 0-16,21 0 0,-20 0 16,-1-21-16,21-1 0,-21-20 0,22 21 15,-22 0-15,21-22 0,-21 1 16,22 0-16,-1-1 0,-21 1 0,21-21 15,-20 20-15,20 1 0,-21-22 16,0 1-16,0-1 0,-21 22 16,0-21-16,0-1 0,0 1 0,0 20 15,0 1-15,0 21 0,0 0 16,0-1-16,-21 22 0,0 0 0,0 22 0,0 20 16,0-21-16,-1 21 15,1 22-15,21-22 0,0 1 0,0 20 16,0-21-16,0 22 0,0-22 15,0 1-15,0-1 0,21 0 0,1 1 16,-22-1-16,21-21 0,0 21 0,0-20 16,-21-1-16,21 21 0,0-21 15,1-21-15,-22 21 0,21-21 0,0 0 16,0 0-16,0 0 16,0 0-16,-21-21 0,22 0 0,-1 0 15</inkml:trace>
  <inkml:trace contextRef="#ctx0" brushRef="#br0" timeOffset="19779.73">11282 3810 0,'0'0'0,"0"-21"0,-21 21 16,-1-21-16,22 0 16,0-1-1,0 1-15,22 0 0,-1 0 16,0 0-16,0 21 0,0-21 15,0-1-15,1 22 0,-1 0 0,21-21 16,-21 21-16,0 0 16,1 0-16,20 0 0,-21 21 0,0-21 15,22 22-15,-22-1 0,0 0 0,0 0 16,0 0-16,0 22 0,1-22 16,-22 0-16,21 0 0,-21 21 0,0-20 15,0-1-15,-21 21 0,-1-21 16,1 0-16,21 1 0,-21-22 0,0 21 15,0-21-15,0 0 16,21-21-16,0-1 16,0 1-16,0 0 0,0 0 15,0 0-15,0-22 0,0 22 16,0 0-16,21 0 0,0 0 16,0 0-16,0-1 0,0 1 15,1 21-15,-1-21 0,0 0 0,21 21 16,-21-21-16,22 21 0,-1 0 15,0-21-15,1 21 0,-1 0 0,22-22 16</inkml:trace>
  <inkml:trace contextRef="#ctx0" brushRef="#br0" timeOffset="19975.62">12467 3598 0,'0'0'0,"0"22"32,0-1-32,0 0 0,-21 0 0,21 0 15,-21 0-15,21 22 16,0-22-16,-21 0 0,21 0 15,0 0-15,0 1 0,0-1 16,0 0-16,0 0 0,0 0 0,0 0 16,0 1-16,-22-1 15,22-42 17,0-1-32</inkml:trace>
  <inkml:trace contextRef="#ctx0" brushRef="#br0" timeOffset="20151.5">12404 3471 0,'0'0'0,"0"-21"15,-22 21-15,1 0 0,0 0 16,21-21-16,0 42 31,0 0-15,21-21-16,0 0 0,1 22 15,-1-1-15</inkml:trace>
  <inkml:trace contextRef="#ctx0" brushRef="#br0" timeOffset="20551.28">12763 3620 0,'0'0'15,"-21"0"1,21 21 15,21 0-31,-21 0 0,22 0 0,-1 0 16,-21 1-16,21 20 0,-21-21 16,0 0-16,0 0 0,0 22 0,0-22 15,0 0-15,0 0 0,0 0 0,0 1 16,0-1-1,21-21-15,0 0 16,-21-21-16,21-1 16,1 22-16,-22-21 0,0 0 0,21 0 15,0 0-15,-21-22 0,0 22 0,21 0 16,0-21-16,-21 21 0,21-1 16,1-20-16,-22 21 0,21 0 0,0 21 15,-21-21-15,21 21 16,0 0-16,0 0 0,1 0 31,-22 21-31,0 0 0,0 0 16,0 0-16</inkml:trace>
  <inkml:trace contextRef="#ctx0" brushRef="#br0" timeOffset="21187.92">13335 3852 0,'0'0'0,"21"0"0,0 0 16,0 0-16,1 0 0,-1 0 15,0 0-15,0-21 0,0 0 16,0 0-16,1 0 0,-22 0 0,0-1 16,21 1-16,-21 0 15,0 0-15,0 0 0,0 0 0,0-1 0,-21 22 16,-1 0-16,1 0 16,0 0-16,0 0 15,0 22-15,-22-1 0,43 0 0,-21 0 16,0 0-16,0 22 0,21-22 15,0 0-15,0 21 0,0-21 0,0 1 16,0 20-16,0-21 0,0 0 16,0 0-16,21 1 0,0-1 0,0 0 15,1-21-15,-1 21 0,0-21 16,0 0-16,0 0 0,22 0 0,-22 0 16,0 0-16,0 0 0,0-21 15,0 21-15,1-21 0,-1 0 0,-21-1 16,21 1-16,0-21 0,-21 21 0,21 0 15,0-22-15,-21 22 16,22 0-16,-1-21 0,0 20 0,0 1 16,0 0-16,0 0 0,22 0 15,20 0-15,-20 21 0,-1 0 16,-21 0-16,21 0 0,-20 0 16,20 21-16,-21 0 0,0 0 0,0 0 15,-21 0-15,22 22 0,-22-22 0,0 21 16,0-21-16,0 22 0,0-22 15,0 21-15,0-21 0,-22 1 0,22-1 16,-21 0-16,0-21 16,0 0-1,21-21 1,0 0-16,0-1 0,0 1 16,0 0-16,0-21 0,21 21 0,0-1 15,0 1-15,1-21 0,-1 21 16,0-22-16,0 22 0,0 0 0,0 0 15,22 0-15,-22 0 0,0 21 16,0 0-16,0 0 0,1 0 0,-1 0 16,-21 21-1</inkml:trace>
  <inkml:trace contextRef="#ctx0" brushRef="#br0" timeOffset="21371.81">14668 3874 0,'0'0'15,"22"0"-15,-22 21 0,21-21 94,-21-21-78</inkml:trace>
  <inkml:trace contextRef="#ctx0" brushRef="#br0" timeOffset="23019.96">15727 3831 0,'0'0'0,"21"0"16,0 0-16,0-21 0,0 0 15,1 21-15,-1-21 16,21 0-16,-21-1 0,0 22 0,1-21 16,20 0-16,-21 0 0,0 0 15,0 0-15,1-1 0,-22 1 0,0 0 16,0 0-16,-22 0 15,1 0-15,-21 21 0,0 0 0,20 0 16,-20 0-16,0 0 0,21 0 16,-1 21-16,-20 0 0,21 0 0,0 0 15,21 0-15,0 1 0,0-1 0,0 0 16,0 0-16,0 0 0,0 0 16,0 1-16,21-1 0,0 0 0,0 0 15,0 21-15,1-20 0,-1-1 16,0 0-16,0 21 0,0-21 15,-21 1-15,0 20 0,0-21 16,0 21-16,0-20 0,0-1 0,-21 0 16,0 0-16,0 0 0,0 0 15,-1-21-15,-20 0 0,21 0 0,-21 0 16,20 0-16,-20 0 0,21-21 0,0 0 16,0 0-16,-1 0 0,1-22 15,0 22-15,21-21 0,0 0 0,-21 20 16,21-20-16,-21 21 0,21-21 15,0 20-15,0 1 0,0 0 0,21 42 47,0-21-47,-21 21 0,0 22 0,21-22 16,0 21-16,-21-21 0,22 22 16,-22-1-16,21-21 0,0 22 0,-21-22 15,21 21-15,0-21 0,0 0 16,1-21-16,-1 22 0,0-22 0,0 0 15,0 0-15,0 0 0,22 0 16,-22-22-16,21 1 0,1 0 16,-1 0-16,0-21 0,1-1 0,-1 22 15,0-21-15,1-1 0,-1 1 16,0 21-16,-21-21 0,22-1 0,-22 22 16,0-21-16,-21 21 0,0-1 15,0 1-15,-21 42 31,21 1-31,0-1 16,-21 0-16,21 21 0,0-21 16,0 1-16,0 20 0,0 0 0,0-21 15,0 1-15,0 20 0,0-21 16,0 0-16,21 0 0,-21 1 0,21-1 16,0-21-16,0 0 0,1 0 15,-1 0-15,0 0 0,0 0 16,0-21-16,0-1 0,1 1 15,-1 0-15,21 0 0,-21 0 16,0-22-16,1 22 0,-1-21 0,-21 21 16,21 0-16,0-22 0,-21 22 15,0-21-15,21 21 0,-21-1 16,21 1-16,-21 42 31,0 1-31,0-1 0,0 0 16,0 21-16,0-21 0,0 1 15,0 20-15,0 0 0,0-21 0,0 22 16,0-22-16,0 21 0,0-21 16,0 1-16,0-1 0,22 0 15,-1-21-15,0 0 0,0 0 16,0 0-16,0 0 0,1 0 0,20-21 16,-21 21-16,0-21 0,22-1 15,-22-20-15,21 21 0,-21-21 0,0 20 16,1 1-16,-1-21 0,0 0 0,0 20 15,0-20-15,-21 21 0,0-21 16,0 20-16,21 1 0,-21 0 16,0 0-16,0 42 15,-21-21 1,21 21-16,-21 0 0,0 22 16,21-22-16,-21 0 0,21 21 15,0-20-15,0 20 0,0 0 0,0-21 16,0 22-16,0-22 0,0 0 15,21 0-15,-21 0 0,21 1 0,0-1 16,22-21-16,-22 0 0,0 0 16,42 0-16,-20-21 0,-1-1 15,-21 1-15,22 0 0,-22 0 16,21 0-16,-21-22 0,0 22 0,1-21 16,-1 21-16,-21-22 0,21 22 15,-21-21-15,21 21 0,-21 0 16,0-1-16,0 1 0,0 0 0,0 42 31,0 0-31,0 1 0,0-1 16,0 0-16,0 0 0,0 0 15,0 0-15,-21 1 0,21 20 0,0-21 16,0 0-16,-21 0 0,21 1 16,0-1-16,0 0 0,0 0 0,0-42 46</inkml:trace>
  <inkml:trace contextRef="#ctx0" brushRef="#br0" timeOffset="23191.86">17843 3514 0,'0'0'15,"0"-21"-15,0-1 0,-21 22 0,21-21 16,-21 21-16,0 0 15,21 21-15,0 1 16,0-1 0,21-21-1,0 21-15</inkml:trace>
  <inkml:trace contextRef="#ctx0" brushRef="#br0" timeOffset="23483.69">18478 3344 0,'0'0'0,"-21"0"0,0-21 16,0 21-16,0 0 0,0 0 16,-1 21-16,22 1 0,-21-1 15,0 21-15,21-21 0,-21 22 0,0-1 16,21 0-16,-21 1 0,-1-1 15,1 0-15,21 1 0,-21-1 16,0 0-16,0 1 0,21-1 0,-21-21 16,21 21-16,-22 1 0,22-22 15,0 0-15,0 0 0,22-21 32,-1 0-32,0-21 0,0 0 15</inkml:trace>
  <inkml:trace contextRef="#ctx0" brushRef="#br0" timeOffset="23679.58">18076 3768 0,'-21'0'31,"42"0"-31,0 0 16,1 0-16,20 0 0,-21 0 0,21 0 15,1 0-15,-22 0 0,21 0 16,1 0-16,20 0 0,-21-21 0,1 21 16,-1-22-16,0 22 0</inkml:trace>
  <inkml:trace contextRef="#ctx0" brushRef="#br0" timeOffset="23923.44">18944 3556 0,'0'0'0,"-21"0"0,0 0 15,0 0-15,-1 0 16,1 21-16,-21 0 0,21 1 0,0-1 16,-22 0-16,22 21 0,0-21 15,0 22-15,0-22 0,-1 21 0,22-21 16,0 22-16,0-22 0,0 21 16,0-21-16,0 22 0,0-22 0,22 0 15,-1 0-15,21-21 0,-21 21 0,0-21 16,22 0-16,-22 0 15,21 0-15,1-21 0,-22 0 0,21 0 16,0-21-16,-20 20 0,20-20 16,-21 21-16</inkml:trace>
  <inkml:trace contextRef="#ctx0" brushRef="#br0" timeOffset="24351.19">19219 3704 0,'0'0'0,"21"-63"16,1 20-16,-1-20 0,-21 21 0,0-1 16,0 1-16,0 0 0,0 20 15,0-20-15,-21 63 31,21 22-31,0-1 0,-22 0 0,1 1 16,21-1-16,-21 0 0,21 1 16,-21-1-16,0 0 0,21 1 15,-21-1-15,-1 0 0,22 1 16,0-1-16,-21-21 0,21 0 0,-21 22 16,21-22-16,0 0 0,0 0 15,0-42 1,0 0-1,0 0-15,0-1 0,21 1 0,0 0 16,1 0-16,-22-21 0,21 20 16,0-20-16,21 21 0,-21-21 0,22-1 15,-1 22-15,0 0 0,1-21 16,20 20-16,-20 22 0,-1 0 16,0 0-16,1 0 0,-1 0 0,-21 0 15,0 22-15,0-1 0,-21 0 16,0 21-16,0-21 0,0 1 0,0 20 15,-21-21-15,0 0 0,0 22 16,0-22-16,0 0 0,-1 0 0,1 0 16,0 0-16,21 1 15,0-44 1,21 22 0,0-21-16,1 0 0</inkml:trace>
  <inkml:trace contextRef="#ctx0" brushRef="#br0" timeOffset="24584.06">19960 3366 0,'0'0'0,"0"-22"16,21 22-1,0 0-15,1 0 0,20 0 16,-21 0-16,21 0 0,-20 0 0,20 0 15,-21 0-15,21 0 0,1 0 16,-22 0-16,21 0 0,-21 0 0,1 0 16,-1 0-16,0 0 0,-42 0 31</inkml:trace>
  <inkml:trace contextRef="#ctx0" brushRef="#br0" timeOffset="24807.93">20278 3366 0,'-85'63'32,"85"-42"-32,0 0 0,-21 1 15,0-1-15,21 0 0,0 21 0,-22-21 16,1 22-16,0-1 0,21-21 16,-21 22-16,0-1 0,21-21 0,-21 21 15,-1-20-15,1 20 0,0 0 16,21-21-16,-21 1 0,0 20 0,0-21 15,21 0-15,-22 0 0,44-21 32,-1 0-32</inkml:trace>
  <inkml:trace contextRef="#ctx0" brushRef="#br0" timeOffset="25147.73">20299 3789 0,'0'-21'0,"-21"21"15,21 21 1,-22 0-16,1-21 0,0 21 16,21 0-16,-21 1 0,21-1 15,-21 21-15,21-21 0,0 0 0,0 1 16,0-1-16,0 0 0,0 0 16,0 0-16,21 0 15,0-21-15,0 0 0,0 0 0,1 0 16,-1-21-16,0 0 0,21 0 15,-21 0-15,1 0 0,-1-1 0,0 1 16,-21 0-16,0-21 16,0 21-16,0-1 0,0-20 0,0 21 0,0 0 15,-21 0 1,0 21-16,-1 0 0,1 0 0,0 0 16,-21 0-16,21 0 0,-1 0 15,1 0-15,21 21 0,-21 0 16,21 0-16,0 0 15</inkml:trace>
  <inkml:trace contextRef="#ctx0" brushRef="#br0" timeOffset="25415.58">21061 3641 0,'0'0'0,"-21"0"15,-1 0 1,1 0-16,0 21 0,0 0 16,0 0-16,0 0 0,-1 1 15,1 20-15,0-21 0,0 21 0,0-20 16,0 20-16,21 0 0,0-21 16,0 22-16,0-1 0,0-21 0,0 0 15,0 1-15,21-1 0,0 0 16,0 0-16,0-21 0,0 0 15,1 0-15,20 0 0,-21 0 0,0 0 16,0-21-16,22 0 0</inkml:trace>
  <inkml:trace contextRef="#ctx0" brushRef="#br0" timeOffset="25680.43">21526 3620 0,'0'0'0,"0"-22"0,43-41 31,-22 63-15,0 21-16,0-21 0,-21 21 16,0 0-16,0 1 0,21 20 15,-21-21-15,0 21 0,0-20 16,0 20-16,0 0 0,0 1 0,0-1 16,-21 0-16,21 1 0,-21-1 15,0 0-15,0 1 0,0-22 0,-1 0 16,1 0-16,0 0 0,0 0 15,0-21-15,0 0 0,21 22 0,-22-22 16,1 0-16,0 0 0,0 0 16,0 0-16,0 0 0</inkml:trace>
  <inkml:trace contextRef="#ctx0" brushRef="#br0" timeOffset="26224.12">12340 5292 0,'0'-21'31,"21"21"47,0 0-78,1 0 0,20 0 16,-21 0-16</inkml:trace>
  <inkml:trace contextRef="#ctx0" brushRef="#br0" timeOffset="27755.67">13525 5313 0,'0'0'0,"22"0"0,-1 0 0,0 0 16,-21-21-16,0 0 0,0-1 15,21 22-15,-21-21 0,21 0 0,-21 0 16,0 0-16,0 0 0,0-1 15,0-20-15,0 21 0,-21 0 16,0 0-16,0 21 0,0 0 16,-1-22-16,1 22 0,-21 0 15,0 0-15,-1 22 0,1-1 0,0 0 16,-1 0-16,1 21 0,0-20 0,20 20 16,-20 0-16,21 1 0,0-1 0,0 0 15,-1 1-15,22-22 0,0 21 16,0 0-16,0-20 0,0-1 0,22 0 15,-1 0-15,0 0 0,0-21 16,21 0-16,1 0 0,-22 0 0,21 0 16,1-21-16,-1 0 15,0 21-15,1-21 0,-1 0 0,-21-1 16,21-20-16,-20 21 0,-1 0 0,0-22 16,0 1-16,0 21 0,-21-21 15,0-1-15,21 1 0,-21 21 0,22-22 16,-22 22-16,0 0 0,0 42 31,0 0-31,0 1 16,0 20-16,0-21 0,0 21 0,0 1 15,0-22-15,0 21 0,0 1 16,0-22-16,0 0 0,0 21 0,0-21 16,21 1-16,0-1 0,0-21 15,0 0-15,0 0 0,1 0 16,20 0-16,-21 0 0,21 0 0,-20-21 15,20-1-15,0 1 0,1 0 16,-22 0-16,21-21 0,0-1 0,-20 1 16,20 0-16,0-1 0,-21-20 15,43-43-15,-43 42 0,0 1 16,0 21-16,1-1 0,-22 22 16,0-21-16,0 21 0,-22 21 15,1 0-15,0 21 16,0 0-16,0 21 0,0 1 15,-1-1-15,1 0 0,0 1 16,21-1-16,-21 21 0,21-20 16,0-1-16,0 0 0,0 22 15,0-22-15,0 1 0,0-22 16,0 21-16,0-21 0,0 22 0,21-22 16,0 0-16,-21 0 0,21-21 15,22 21-15,-22-21 0,0 0 0,21 0 16,-20 0-16,20-21 0,0 21 0,1-21 15,-1 0-15,-21 0 0,21-1 16,1-20-16,-22 21 0,21-21 0,-21 20 16,22-20-16,-22 0 15,0 21-15,0-22 0,0 1 0,-21 21 16,0-22-16,0 22 0,0 0 16,0 0-16,-21 21 0,0 0 15,0 0-15,21 21 0,-21-21 0,0 21 16,-1 0-16,1 22 0,0-22 15,21 21-15,0-21 0,-21 22 0,21-22 16,0 21-16,0-21 0,0 1 16,0-1-16,0 0 0,21 0 15,-21 0-15,21 0 0,0-21 16,1 0-16,20 0 0,-21 0 0,21 0 16,-20 0-16,20-21 0,0 21 0,1-21 15,-1 0-15,21 0 0,22-43 16,-43 22-16,1 0 0,-1 20 15,-21-20-15,0 0 0,1-1 16,-1 22-16,-21-21 0,0 21 0,0 0 16,-21 21-16,-1 0 0,1 0 15,0 0-15,0 0 0,0 0 0,0 21 16,21 0-16,0 0 0,0 0 16,0 0-16,0 1 0,21-1 0,0 0 15,0 0-15,0 21 0,0-20 16,1-1-16,-1 0 0,21 0 15,-42 0-15,21 0 0,0-21 0,1 22 16,-1-1-16,0 0 16,0-21-16,0 21 0,0-21 15,1 0-15,-1 0 16,0 0-16,0 0 0,0-21 0,0 0 16,22 0-16,-22-1 0,0 1 0,0-21 15,22 0-15,-22-1 0,0-20 16,21 20-16,-21-41 0,1 20 0,-1 1 15,0-1-15,-21 22 0,0-64 16,0 85-16,0 0 0,0 0 16,0-1-16,-21 44 31,21 20-15,-21-21-16,21 21 0,-22 22 0,22-22 15,0 22-15,0-1 0,-21-20 0,21 20 16,-21 1-16,21-22 0,0 21 15,0-20-15,0-1 0,0-21 0,0 22 16,0-22-16,0 0 0,0 0 16,0 0-16,21 0 0,0-21 0,1 0 15,-1 0-15,0 0 16,0 0-16,0 0 0,0-21 16,1 0-16,-1 21 0,0-21 0,21 0 15,-42 0-15,21-1 0,1-20 16,-1 21-16,-21 0 0</inkml:trace>
  <inkml:trace contextRef="#ctx0" brushRef="#br0" timeOffset="27944.34">16044 5059 0,'0'0'0,"-42"21"16,42 0-16,21-21 15,0 21 1,0-21-16,1 0 15,20 0-15,0 0 0,-21 0 0,22 0 16,-22 0-16,21 0 0,-21 0 16,1 0-16,20 0 0,-21 0 0,0-21 15,0 21-15,22 0 0</inkml:trace>
  <inkml:trace contextRef="#ctx0" brushRef="#br0" timeOffset="28232.37">17208 4805 0,'0'0'0,"-21"-21"0,21 0 0,-21 21 15,0 0 1,0 21-16,21 0 0,0 0 16,0 21-16,0-20 0,0 20 15,-21 0-15,21 1 0,-22 20 0,22-21 16,-21 1-16,21 41 0,-21-62 15,21 20-15,-21-21 0,21 21 16,0-20-16,0-1 0,0 0 16,0 0-16,0 0 0,0 0 15,21-21-15,0 0 0,0 0 16,1 0-16,-1 0 0,0 0 16,21-21-16,-21 21 0,22-21 15</inkml:trace>
  <inkml:trace contextRef="#ctx0" brushRef="#br0" timeOffset="28511.35">17822 4805 0,'0'-21'16,"0"42"-16,0-63 0,0 20 0,21 22 31,1 0-31,-1 0 0,21 0 16,-21 0-16,0 22 15,1-1-15,-1 21 0,-21-21 0,0 22 16,21-1-16,-21 21 0,0-20 16,0-1-16,0 0 0,0 22 0,-21-22 15,0 1-15,-1-1 0,1-21 0,0 21 16,0-20-16,0 20 0,-22-21 16,22 0-16,0 0 0,0-21 0,0 22 15,0-22-15,-1 0 0,1 0 16,0 0-16,0 0 0,0-22 0</inkml:trace>
  <inkml:trace contextRef="#ctx0" brushRef="#br0" timeOffset="29620.36">9292 6202 0,'0'0'15,"-21"0"1,0 0 0,0 0-16,21 21 0,-22-21 15,1 21-15,21 0 0,-21 1 16,21 20-16,-21-21 0,0 21 0,21 1 15,0-1-15,0 22 0,0-22 16,-21 0-16,21 1 0,0-1 0,0 0 16,0 1-16,0-22 0,0 21 15,0-21-15,21 0 0,0 1 0,0-1 16,0-21-16,22 0 0,-22 0 0,21 0 16,-21 0-16,22 0 0,-22 0 15,21-21-15,-21-1 0,22 1 0,-22 0 16,21-21-16,-21 21 15,22-22-15,-22 22 0,0-64 16,-21 43-16,0-21 0,0 20 0,0 1 16,-21-22-16,0 22 0,-22 21 15,22-21-15,-21 20 0,21 1 0,-1 0 16,-20 21-16,21 0 0,-21 0 16,20 0-16,-20 0 0,21 21 0,-21 0 15,20 1-15,-20 20 0,21 0 16,0 1-16,0-1 0,21 0 0,0 1 15,0-1-15,0 0 0,0 1 0,0-1 16,0 0-16,0-21 0,0 1 16,21 20-16,0-21 0,0 0 0,0 0 15,0-21-15,1 22 16,-1-22-16,0 0 0,0 0 0,0 0 16,0 0-16,22 0 0,-22 0 0,0-22 15,0 1-15,0 0 0</inkml:trace>
  <inkml:trace contextRef="#ctx0" brushRef="#br0" timeOffset="29884.34">10054 6265 0,'0'0'0,"0"-21"0,-21 21 31,0 0-31,0 21 16,21 1-16,0-1 0,-22 0 0,1 21 15,21 1-15,-21-22 0,21 21 16,0 0-16,0 1 0,-21-1 0,21 0 16,-21-20-16,21 20 0,0-21 15,0 21-15,0-20 0,-21-1 0,21 0 16,0 0-16,21-21 31,-21-21-31,21 0 16,-21 0-16</inkml:trace>
  <inkml:trace contextRef="#ctx0" brushRef="#br0" timeOffset="30351.56">10435 6371 0,'0'0'0,"21"-21"0,0 21 0,1 0 16,-44 0-1,1 0-15,0 21 0,0 0 16,0-21-16,-22 22 0,1-22 15,0 21-15,21-21 0,-22 0 0,1 0 16,21 21-16,0-21 0,-1 0 16,1 0-16,0 0 0,0 0 15,0 21-15,0-21 0,-1 0 16,22 21 0,-21 0-16,21 1 0,0-1 15,0 0-15,0 0 0,0 21 16,0-20-16,0 20 0,21-21 0,1 21 15,-1-20-15,-21-1 0,21 0 16,0 21-16,0-21 0,0 1 0,1-22 16,-1 21-16,21 0 0,-21-21 15,22 0-15,-22 0 0,0 0 0,21 0 16,-21 0-16,1 0 0,20 0 16,-21-21-16,0 21 0,0-21 15,1 21-15,-1-22 0,0 1 0,-21 0 16,0 0-16,0 0 0,0 0 15,0-1-15,21 22 63,0 0-63,0 0 16,1 0-16</inkml:trace>
  <inkml:trace contextRef="#ctx0" brushRef="#br0" timeOffset="31004.35">11303 6731 0,'0'0'15,"-21"-21"-15,-22 21 0,22 0 0,-21 0 0,21 0 16,0 0-16,-1 0 0,65 0 31,-22 0-31,21 0 16,1 0-16,20 0 0,-21 0 15,22 0-15,-1 0 0,1 0 0,-1 0 16,22 0-16,0 0 0,-1 0 16,1 0-16,0 0 0,-22 0 0,22 0 15,-43 0-15,22 0 0,-22-21 16,0 21-16,1 0 0,-22 0 0,0-21 15,0 21-15,-21-22 0,0 1 16,0 0-16,-21 0 16,-21 0-16,21 0 0,-1-1 0,-20 22 15,21-21-15,0 0 16,-22 0-16,22 21 0,-21 0 0,21 0 0,0 0 16,-22 0-16,22 0 15,0 0-15,0 0 0,0 0 0,21 21 31,0 0-31,21-21 16,21 21-16,-21-21 0,22 0 0,-1 0 16,0 0-16,1 0 0,-1 0 15,0 0-15,1 0 0,-1 0 0,0 0 16,-21 0-16,1 0 0,-1 0 16,0 0-16,-21 22 0,0-1 15,0 0-15,-21 0 16,-22 0-16,22 0 0,-21 1 0,0-1 15,-64 42-15,63-20 16,1-22-16,0 0 0,-1 21 16,22-21-16,-21 1 0,21-1 0,0 0 15,21 0-15,0 0 0,0 0 16,21-21 15,0 0-31,0 0 16,0 0-16</inkml:trace>
  <inkml:trace contextRef="#ctx0" brushRef="#br0" timeOffset="34760.18">13504 6710 0,'0'-21'31,"0"0"-15,21 21-16,1-22 0,-22 1 15,21 21-15,0-21 0,-21 0 16,0 0-16,0 0 0,0-1 16,0 1-16,0 0 0,0 0 15,-21 0-15,0 21 16,-22 0-16,22 0 0,-21 0 0,-1 0 15,1 0-15,0 0 0,-1 21 16,1 0-16,-43 21 0,43 1 16,21-1-16,-21 0 15,-1 1-15,22-22 0,0 21 0,0 1 16,21-1-16,-21-21 0,21 21 0,0-20 16,0-1-16,21 0 0,0 0 0,0 0 15,0-21-15,22 0 0,-22 21 16,0-21-16,21 0 0,1 0 0,-22 0 15,21 0-15,0-21 0,1 0 0,-22 21 16,21-21-16,1 0 0,-22 0 16,21-22-16,-21 22 0,22-21 15,-22-1-15,0 1 0,0 0 16,0-1-16,0-20 0,1 21 0,-1-1 16,-21 1-16,0 0 0,0 20 15,0 1-15,0 42 16,0 1-1,0 20-15,0-21 0,0 21 0,0 1 16,0-1-16,0 0 0,0 1 16,0-22-16,0 21 0,0-21 0,0 22 15,21-22-15,0 0 0,0 0 16,0 0-16,1-21 0,-1 22 16,0-22-16,21 0 0,-21 0 15,1 0-15,20 0 0,-21-22 16,21 22-16,-20-21 0,20 0 0</inkml:trace>
  <inkml:trace contextRef="#ctx0" brushRef="#br0" timeOffset="35012.79">14584 6329 0,'0'0'0,"0"-21"0,0 0 0,0-1 16,-21 22-16,-1 0 15,-20 0-15,21 0 0,0 0 16,-22 0-16,22 22 0,-21-1 15,21 0-15,-22 0 0,22 21 0,0 1 16,0-1-16,0 0 16,0 22-16,-1-22 0,22 1 0,0-1 0,0-21 15,0 21-15,0-20 0,22 20 16,-1-21-16,0 0 0,21-21 0,-21 21 16,22-21-16,-1 0 0,0 0 15,1 0-15,-1 0 0,0 0 0,1-21 16,-1 21-16,0-21 0,-20 0 0</inkml:trace>
  <inkml:trace contextRef="#ctx0" brushRef="#br0" timeOffset="35272.14">15176 6308 0,'0'0'0,"0"-21"0,-21-1 16,-21 22-16,21 0 15,0 0-15,-22 0 0,22 0 16,0 22-16,-21-1 0,20 0 0,1 21 15,0 1-15,0-1 0,0 0 16,21 1-16,-21-1 0,21 0 0,0 1 16,0-22-16,0 21 0,0-21 15,0 22-15,42-1 16,-21-21-16,0 0 0,0 0 16,1-21-16,-1 0 0,0 22 0,21-22 15,-21 0-15,22 0 0,-1 0 0,-21 0 16,22 0-16,-1-22 0,0 1 15,22 0-15,-22 0 0</inkml:trace>
  <inkml:trace contextRef="#ctx0" brushRef="#br0" timeOffset="35943.31">15727 6541 0,'-43'42'16,"43"-21"-1,22-21 1,-1 0-16,0 0 16,0 0-16,0-21 0,0 0 15,1 21-15,-1-21 0,0-1 0,0 1 16,0 0-16,0 0 16,1 0-16,-22 0 0,0-1 0,0 1 15,0 0-15,0 0 0,-22 21 16,1 0-16,-21 0 0,21 0 0,-22 0 15,1 0-15,21 21 0,-21 21 16,-1-20-16,1 20 0,21 0 0,0 1 16,-1-22-16,22 21 0,0 0 15,0 1-15,0-1 0,0-21 16,22 22-16,-1-22 0,0 0 0,0 0 16,21 0-16,-20 0 0,20-21 15,-21 0-15,21 0 0,1 0 0,-1 0 16,0 0-16,1 0 0,20 0 15,-20 0-15,-1-21 0,0 0 0,22 0 16,-43 0-16,21 0 0,1-22 0,-22 22 16,0-21-16,0-1 0,-21 22 15,0-21-15,21 21 0,-21 0 0,0-1 16,0 1-16,21 21 0,-21 21 31,0 1-15,-21 20-16,0-21 0,21 21 15,-21-20-15,21 20 0,-21 0 0,21 1 16,-21-1-16,21 0 0,0 1 16,0 20-16,0 1 0,0-1 0,0 22 15,0-22-15,0 22 0,0 0 16,0-1-16,0-20 0,0 20 0,0-20 16,0 21-16,0-22 0,-22-21 0,1 22 15,21-22-15,-21 1 0,21-22 16,0 0-16,-21-21 0,0 0 15,21-21-15,0 0 16,0-1-16,0-20 0,0 0 16,0-22-16,0 22 0,0-22 0,0 1 15,21-1-15,0 1 0</inkml:trace>
  <inkml:trace contextRef="#ctx0" brushRef="#br0" timeOffset="36268.33">16425 6943 0,'0'0'0,"0"-21"0,0-22 16,-21 1-16,21 21 0,0-22 15,-21 22-15,21-21 0,0 21 0,0-22 16,0 22-16,0-21 16,21 21-16,0 0 0,0-1 0,22 1 15,-1 0-15,-21 0 0,22 0 16,-1 21-16,0 0 0,-21 0 0,22 0 16,-22 21-16,0 0 0,0 0 0,0 0 15,-21 1-15,0 20 0,0-21 16,0 0-16,0 0 0,-42 1 0,21 20 15,0-21-15,-22 0 0,1-21 16,0 21-16,21 1 0,-22-1 0,1-21 16,0 21-16,20-21 0,1 0 15,0 21-15,0-21 0,21 21 16,21-21 15,0 0-31,0 0 0,22 0 16,-22 0-16,21-21 0,-21 0 0,22 0 15</inkml:trace>
  <inkml:trace contextRef="#ctx0" brushRef="#br0" timeOffset="36543.33">17484 6223 0,'21'-21'16,"-42"42"-16,42-63 0,0 21 0,-21-1 0,-21 22 46,0 22-46,-1-1 0,1 0 16,0 0-16,0 0 0,0 22 0,0-1 16,-1 0-16,1 22 0,-21-22 15,21 22-15,21-22 0,-21 21 0,21-20 16,-22-1-16,22 0 0,0-20 16,0-1-16,0 21 0,0-21 0,0 0 15,22 1-15,-1-22 0,0 0 16,21 0-16,-21 0 15,1 0-15,-1-22 0,0 1 0,21 0 16,-21 0-16,1 0 0,-1 0 0</inkml:trace>
  <inkml:trace contextRef="#ctx0" brushRef="#br0" timeOffset="36736.35">17293 6477 0,'0'0'0,"-42"0"0,21 0 0,-1 0 0,1 0 15,42 0 17,22 0-32,-22 21 0,0-21 15,21 0-15,-20 0 0,20 0 0,-21 0 16,21 0-16,-20 0 0,20-21 16,0 0-16,-21 21 0,22-21 15,-1 21-15</inkml:trace>
  <inkml:trace contextRef="#ctx0" brushRef="#br0" timeOffset="37027.98">18373 6202 0,'-22'0'15,"1"0"1,0 0-16,0 0 0,0 0 15,0 21-15,-1 0 16,1 0-16,0 22 0,0-22 0,21 21 16,0 1-16,-21-22 0,21 21 15,0 0-15,0 1 0,0-1 0,0-21 16,0 22-16,0-22 0,0 0 16,0 0-16,0 0 0,21 0 0,0 1 15,0-1-15,0-21 0,1 0 0,-1 0 16,0 0-16,0 0 0,0 0 15,22 0-15,-22-21 0,21 21 0</inkml:trace>
  <inkml:trace contextRef="#ctx0" brushRef="#br0" timeOffset="37327.98">19008 6096 0,'0'0'0,"0"-21"15,21 21-15,-21-21 0,21 21 16,0 0-16,0 0 16,0 0-16,1 21 0,-1 0 0,0 0 15,0 0-15,0 1 0,22 20 16,-22 0-16,0-21 0,0 22 0,0 20 16,-21-20-16,0-1 15,0 21-15,0-20 0,0-1 0,-21 0 16,0-20-16,0 20 0,0-21 0,-22 21 15,22-20-15,0-1 0,-43 21 16,43-42-16,0 21 0,0-21 16,0 0-16,0 0 0,-1 0 15,1 0-15,0 0 0,21-21 16</inkml:trace>
  <inkml:trace contextRef="#ctx0" brushRef="#br0" timeOffset="38243.33">8721 8107 0,'21'-21'16,"-42"42"-16,63-63 0,0 42 0,-42-22 15,21 1-15,-21 0 0,0-21 16,0 21-16,-21-1 16,0 1-16,0 21 0,0 0 15,-22-21-15,1 21 0,0 0 16,-1 0-16,1 0 0,0 21 0,-1-21 16,1 43-16,0-22 0,-1 21 0,1-21 15,21 43-15,-21-22 0,20 0 16,1 22-16,0-22 0,21 22 0,-21-22 15,21 0-15,0 1 0,0-1 16,0-21-16,21 22 0,0-22 0,0 21 16,1-21-16,-1 0 0,0 1 15,21-1-15,-21 0 0,22-21 0,-22 0 16,21 21-16,1-21 0,-1 0 16,21 0-16,-20-21 0,20 21 15,-20-21-15,20 0 0,1-1 0</inkml:trace>
  <inkml:trace contextRef="#ctx0" brushRef="#br0" timeOffset="39992.29">9356 8213 0,'0'0'0,"0"-43"0,0 22 0,-22 21 0,1-21 16,0 0-16,0 21 0,0 0 16,0 0-16,-1 0 0,-20 21 0,21 0 15,0 0-15,0 1 0,-22-1 16,1 42-16,0-20 15,20-1-15,1 0 0,0 1 0,21-22 16,0 21-16,0 0 0,0-20 16,0-1-16,0 21 0,0-21 0,0 0 15,0 1-15,21-22 0,0 21 16,1-21-16,20 0 0,-21 0 0,0 0 16,22 0-16,-22-21 0,21 21 0,-21-22 15,22 1-15,-22 0 0,0 0 16,21 0-16,-21 0 0,1-1 0,-1-20 15,-21 21-15,0 0 0,21-22 16,-21 22-16,0-21 0,0 21 0,0 0 16,0-1-16,0 44 31,0-1-31,0 0 0,0 0 16,0 0-16,0 0 0,0 22 15,0-22-15,0 0 0,0 21 0,0-20 16,21-1-16,-21 0 0,0 0 0,21 0 15,0 0-15,1-21 0,-1 22 16,0-22-16,0 0 0,0 0 0,0 0 16,1 0-16,20 0 0,-21-22 15,0 1-15,22 21 0,-22-21 16,21 0-16,-21 0 0,22 0 0,-22-22 16,0 22-16,0 0 0,0-21 15,0 20-15,-21-20 0,0 21 0,22 0 16,-22 0-16,0-1 0,-22 22 15,1 22 1,0-1-16,21 0 0,-21 0 16,0 0-16,21 22 0,-21-22 0,21 0 15,0 21-15,-22-21 0,22 1 0,-21-1 16,21 0-16,0 0 0,0 0 16,0 0-16,0 1 15,0-44 16,21 1-31,1 0 16,-22 0-16,21 0 0,-21 0 16,21-1-16,0 1 0,0-21 0,-21 21 15,21 0-15,1-1 0,-1 1 16,0 0-16,0 21 0,0 0 16,0 0-16,1 21 15,-1 0-15,0 1 0,21-1 0,-21 0 16,1 0-16,20 0 0,-21 0 0,0 1 15,0-1-15,1 0 0,-1 0 16,21-21-16,-42 21 0,21 0 0,0-21 16,1 0-16,-1 0 0,0 0 15,0 0 1,0-21-16,0 21 0,-21-21 16,22 0-16,-1 0 0,0 0 15,0-1-15,0-20 0,0 21 0,1-21 16,-1 20-16,21-20 0,-21 21 0,22 0 15,-22-22-15,21 22 0,-21 21 16,0-21-16,1 21 0,-1 0 0,0 0 16,-21 21-1,0 0-15,0 1 16,0-1-16,0 0 16,0 0-1,0-42 16,0 0-15,0 0 0,0-1-16,0 1 15,-21 21-15,0 0 0,-1 0 0,22-21 16,-21 21-16,0 0 0,0 0 16,0 21-16,0-21 0,-1 21 15,1 1-15,0-1 0,0 0 16,21 0-16,-21 21 0,21-20 15,-21 20-15,21-21 0,0 0 0,0 22 16,0-22-16,0 0 16,0 0-16,0 0 0,0 0 0,21 1 0,0-1 15,0 0-15,0-21 0,0 0 0,22 21 16,-22-21-16,21 0 0,1 0 16,-22 0-16,42 0 0,-20-21 0,-1 21 15,0-21-15,22 0 0,-22-1 16,22 1-16,-22 0 0,0 0 0,1 0 15,-1-22-15,-21 22 0,21-21 0,-20 21 16,-22-22-16,0 22 0,0-21 16,0 21-16,0 0 0,0-1 15,-22 22-15,1 0 16,0 0-16,0 0 0,0 0 16,0 22-16,-1-1 0,1 0 0,0 0 15,0 0-15,21 22 0,0-22 16,0 21-16,0-21 0,0 0 0,0 1 15,21 20-15,-21-21 0,21 0 16,0 0-16,1-21 0,-1 22 0,0-1 16,21-21-16,-21 0 0,1 0 0,-1 0 15,21 0-15,-21 0 0,22 0 16,-22-21-16,21-1 0,0 1 16,-20 0-16,20 0 0,0 0 0,-21 0 15,22-1-15,-1-20 0,-21 0 16,22-1-16,-22 1 0,0-21 0,0 20 15,0-20-15,0-1 0,-21 22 16,0 0-16,0-1 0,0 1 0,0 0 16,0 20-16,0 44 31,-21-1-31,0 21 0,0-21 16,21 22-16,-21 20 0,0-21 0,21 1 15,-22 20-15,22-20 0,0-1 0,0 21 16,0-20-16,0-22 15,0 21-15,0 1 0,0-22 0,0 21 16,0-21-16,0 0 0,0 1 0,22-1 16,-1 0-16,0-21 15,0 21-15,0-21 0,0 0 0,1 0 16,-1 0-16,21 0 0,-21-21 16,0 21-16,22-21 0,-1 0 0,-21-1 15,22 1-15,-22 0 0</inkml:trace>
  <inkml:trace contextRef="#ctx0" brushRef="#br0" timeOffset="40571.16">13039 8424 0,'0'0'0,"0"22"16,21-22-1,0 21-15,0-21 0,21 0 16,1 0-16,-1 21 0,22-21 16,-22 0-16,21 0 0,1 0 0,-22 0 15,22 0-15,-22 0 0,22 0 0,-22 0 16,-21 0-16,21 0 0,1 0 16,-22 0-16,0 0 0,0 0 15,0-21-15,1 0 0,-22-1 16,0 1-16,0 0 0,0 0 15,0 0-15,-22 21 0,1-21 0,0-1 16,0 1-16,0 21 0,0 0 16,-22 0-16,22 0 0,0 0 0,0 0 15,0 0-15,-1 0 0,1 0 16,21 21 0,21-21-1,1 0-15,-1 0 0,0 0 16,0 0-16,0 0 0,22 0 15,-22 0-15,0-21 0,0 21 16,0 0-16,22 0 0,-22-21 16,0 21-16,-21 21 15,0 0-15,0 1 16,0 20-16,-21-21 0,0 0 16,-1 0-16,1 22 0,0-22 15,0 21-15,0-21 0,0 22 0,-1-22 16,1 0-16,0 21 0,0-20 15,0-1-15,21 0 0,-21-21 0,21 21 16,-22-21-16,22 21 0</inkml:trace>
  <inkml:trace contextRef="#ctx0" brushRef="#br0" timeOffset="41740.33">15219 8615 0,'0'0'0,"0"21"0,21-21 47,0 0-47,0-21 0,0 0 16,1 21-16,-1-21 15,-21-1-15,0 1 0,21 0 0,-21 0 16,0-21-16,0 20 16,-21 1-16,0-21 0,-1 21 0,1 0 15,-21-22-15,0 22 0,-1 0 16,1 0-16,0 0 0,-1 21 0,1 0 15,0 0-15,-1 0 0,22 0 0,-21 0 16,21 21-16,-22 0 0,22 0 16,0 0-16,0 22 0,21-1 0,0-21 15,-21 21-15,21 1 0,0-1 16,0 0-16,0 1 0,0-1 16,0 0-16,0 1 0,21 20 15,-21-42-15,42 22 16,-21-22-16,22-21 0,-22 0 0,0 0 15,21 0-15,-21 0 0,22-21 16,-22 0-16,21-1 0,1 1 0,-22 0 16,21-21-16,0 21 0,1-22 15,-1 22-15,0-21 0,-20-1 0,20 1 16,0-21-16,-21-1 0,22 22 16,-22-22-16,0 1 0,0-1 0,0 22 15,-21-22-15,0 22 0,0 21 16,0-21-16,0 20 0,0 1 15,-21 42 17,21 22-32,-21-1 0,0 0 0,0 22 15,21-22-15,0 22 0,-21-1 16,21 1-16,0-22 0,-22 22 0,22-22 16,0 0-16,0 1 0,0-22 15,22 21-15,-1-21 0,21 22 16,-21-22-16,0 0 0,1-21 0,-1 0 15,0 0-15,21 0 0,-21 0 16,1 0-16,-1-21 0,21 0 0,-21-1 16,0 1-16,1 0 0,-1 0 15,0 0-15,0 0 0,-21-1 16,0 1-16,0 0 0,0 0 16,0 42 15,0 0-31,0 0 0,0 1 15,0-1-15,0 0 0,0 0 0,0 0 16,0 0-16,0 1 16,0-1-16,0 0 15,0-42 17,0 0-32,21-1 0,0 1 15,-21 0-15</inkml:trace>
  <inkml:trace contextRef="#ctx0" brushRef="#br0" timeOffset="41913.37">16087 8234 0,'0'-21'31,"-22"21"-31,22 21 16,-21-21-16,0 21 0,21 0 15,0 0-15,0 1 0,0-1 16,0 0-1,21 0 1,0 0-16</inkml:trace>
  <inkml:trace contextRef="#ctx0" brushRef="#br0" timeOffset="43893.15">16256 8700 0,'0'0'0,"21"0"0,0 0 15,0 0 1,1 0-16,-22-22 0,42 1 16,-21 21-16,0-21 0,0 0 0,22 0 15,-1 0-15,-21-1 0,22 1 16,-1-21-16,0 21 0,-21 0 16,22-22-16,-22 22 0,0 0 0,0 0 15,-21 0-15,0-1 0,-21 22 16,0 0-1,0 0-15,-22 22 0,22-22 0,0 21 16,0 0-16,0 0 0,0 0 16,21 0-16,0 1 0,0-1 0,0 0 15,0 0-15,0 0 0,21 0 16,-21 1-16,21-1 0,-21 0 0,21 0 16,0-21-16,-21 21 0,0 0 0,0 1 15,-21-22 32,0 0-47,0-22 16,0 1-16,-1 21 0,1-21 0,0 21 15,0-21-15,0 21 16,21 21 15,0 0-31,0 0 16,21 1-16,0-22 0,0 21 15,0 0-15,1-21 0,-1 0 16,0 0-16,0 0 0,0 0 0,22 0 16,-22 0-16,21 0 0,-21 0 15,22-21-15,-1 0 0,0-1 0,1 22 16,-22-21-16,21 0 0,0 0 16,-20-21-16,20 20 0,-21 1 0,-21-21 15,21 21-15,-21-22 0,0 22 16,0-21-16,0 21 0,0 0 0,0-1 15,0 1-15,-21 21 16,21 21-16,-21 1 16,21 20-16,-21-21 0,21 0 15,-21 22-15,21-22 0,0 21 16,-22-21-16,1 22 0,0-22 0,21 0 16,0 0-16,0 0 0,-21 0 15,21 1-15,0-1 16,21-21-1,-21-21-15,21-1 16,0 22-16,-21-21 0,22 0 0,-1 0 16,-21 0-16,21 0 0,0-1 15,0 1-15,0-21 0,1 21 0,-1 0 16,21-22-16,0 22 0,1 0 16,-1 21-16,0-21 0,1 21 15,-1 0-15,-21 0 0,22 21 0,-22-21 16,0 21-16,0 0 0,-21 0 15,0 1-15,0 20 0,0-21 0,0 0 16,0 0-16,0 1 0,0-1 16,0 0-16,0 0 0,0 0 15,0-42 17,0 0-17,0 0-15,0 0 0,21-1 16,0 1-16,1 0 0,-1 0 0,0-21 15,0 20-15,0 1 0,0 0 16,1-21-16,-1 21 0,21-1 16,-21 22-16,22-21 0,-22 21 0,0 0 15,0 0-15,0 0 0,-21 21 16,0 1-16,0-1 0,0 0 0,0 0 16,0 0-16,0 0 0,0 22 15,0-22-15,0 0 0,0 21 16,0-20-16,0-1 0,0 0 15,0 0 1,21-21-16,1 0 0,-1 0 0,0 0 16,0 0-1,0 0-15,0-21 0,1 21 0,-1-21 0,0 0 16,21-1-16,-21 1 0,1 0 16,-1 0-16,21-21 0,-21 20 15,0 1-15,22-21 0,-22 21 0,0 0 16,0-1-16,-42 44 31,0-1-31,0 0 16,21 0-16,-21 0 0,-1 0 15,22 22-15,-21-22 0,21 0 0,0 0 16,0 0-16,0 1 0,0-1 16,0 0-16,21 0 0,1-21 15,-1 0-15,0 0 16,0 0-16,21 0 0,-20 0 0,-1 0 15,21 0-15,0-21 0,-20 21 0,20-21 16,-21 0-16,21-1 0,-20 1 16,20 0-16,0 0 0,-21-21 15,22 20-15,-22 1 0,0-21 0,0 21 16,0-22-16,-21 22 0,-21 21 16,0 0-1,0 0-15,0 21 0,21 1 0,-21-1 16,21 0-16,-22 0 15,22 0-15,0 0 0,0 1 0,0-1 0,0 0 16,0 0-16,0 0 0,0 0 16,0 1-16,0-1 15,22-21-15,-44-21 63,1 21-63,21-22 15,-21 22 1,21 22 0,0-1-1,0 0-15,0 0 16,21-21 0,0 21-16,1-21 15,-1 0-15,0 0 0,21 0 16,-21 0-16,1 0 0,-1 0 0,21-21 15,-21 21-15,22-21 0,-1 0 16,0 0-16,-21-1 0,22 1 0,-1 0 16,0-21-16,22-22 0,-22 22 15,-21 0-15,1 20 0,-1-20 16,-21 21-16,0 0 0,0 0 16,0-1-16,-43 22 0,22 0 15,0 0-15,0 22 0,0-1 0,0 21 16,21-21-16,0 22 0,0-22 15,-22 21-15,22-21 0,0 22 0,0-22 16,0 0-16,0 21 0,0-21 16,-21 1-16,21-1 0,0 0 15,0 0-15,0 0 16,-21-21-16,0 0 16,0-21-1,0 0-15,-1 0 16,1 0-16,0-22 0,0 22 15</inkml:trace>
  <inkml:trace contextRef="#ctx0" brushRef="#br0" timeOffset="44068.32">18775 7959 0,'0'0'0,"-21"-21"0,-22 21 15,22 0-15,0 0 0,0-22 0,0 22 16,-1 0-1,44 0 17,-1 0-32,0 0 0,0 0 0,21 22 15,1-22-15,-1 0 0</inkml:trace>
  <inkml:trace contextRef="#ctx0" brushRef="#br0" timeOffset="44391.11">20320 7980 0,'0'0'0,"21"-21"32,-21 42-17,-21 21 1,0-21-16,0 22 0,21-1 15,-22-21-15,22 22 0,-21 20 0,0-21 16,0 1-16,21-22 0,0 21 0,-21 1 16,21-1-16,0-21 0,0 0 15,0 0-15,0 1 0,0-1 0,0 0 16,0 0-16,21-21 16,-21 21-16,21-21 0,0 0 0,0 0 15,1 0-15,-1 0 0,0-21 16,21 21-16,-21-21 0,1 0 15</inkml:trace>
  <inkml:trace contextRef="#ctx0" brushRef="#br0" timeOffset="44652.29">20997 7980 0,'0'0'16,"21"-21"-16,-21 0 0,22-1 0,-22 1 15,21 21-15,0 21 16,-21 1-16,21-1 15,-21 0-15,0 21 0,21 1 0,-21-1 16,21 0-16,-21 1 0,0-1 16,0 0-16,0 1 0,0-1 15,0-21-15,0 21 0,-21-20 16,0 20-16,21-21 0,-21 0 0,0 0 16,0 1-16,-1-1 0,1-21 15,0 21-15,0 0 0,-21-21 0,20 0 16,1 21-16,-21-21 0,21 0 0,-22 0 15,22 0-15,-21 0 0</inkml:trace>
  <inkml:trace contextRef="#ctx0" brushRef="#br0" timeOffset="45858.29">868 10075 0,'0'0'0,"0"-21"16,0 0 0,-21 21-1,21-21-15,0 0 16,-22 21-16,22-21 0,0-1 16,22 1-1,-1 21-15,0 0 0,0 0 0,21 0 16,1 0-16,-22 0 0,21 0 15,1 21-15,-1 1 0,-21 20 0,0-21 16,0 21-16,1-20 0,-22 20 16,0 21-16,0-20 0,0 20 15,-22 1-15,-20-22 0,21 22 16,-21-1-16,-1-21 0,22 22 16,-21-22-16,-1 1 0,1-22 0,-21 0 15,20 0-15,1 0 0,0 0 16,-1-21-16,1 0 0,-22 0 0,22 0 15,0-21-15,21 0 0,-22 0 16,1 0-16,21-22 0,0 1 0,21 0 16,0-1-16,0 1 0,0 21 15,0-21-15,0 20 0,21 1 16,21 0-16,-21 21 0,22 0 0,-1 0 16,0 21-16,1 0 15,-1 22-15,-21-22 0,21 21 0,-20-21 16,-1 22-16,0-1 0,0-21 15,0 22-15,0-22 0,1 0 0,-22 0 16,0 0-16,21 0 0,0 1 16,0-22-1,0 0-15,0 0 16,-21-22 0,22 22-16,-22-21 0</inkml:trace>
  <inkml:trace contextRef="#ctx0" brushRef="#br0" timeOffset="46032.33">1312 10605 0,'0'0'0,"21"-22"0,1 22 31,-1-21 16,0 21-47,0-21 15,0 21-15,0 0 0,1-21 16</inkml:trace>
  <inkml:trace contextRef="#ctx0" brushRef="#br0" timeOffset="46579.94">2625 9885 0,'0'0'0,"0"-42"15,0 63 16,0 0-31,0 0 16,0 21-16,0 1 0,0-1 16,0 0-16,-22 22 0,22-1 15,-21 22-15,0-21 0,21 20 0,-21-20 16,0-1-16,0 1 0,21-1 16,-22-20-16,22 20 0,-21-42 0,21 22 15,-21-22-15,21 0 0,0 0 0,0 0 16,0-42 15,0-21-15,21 21-16,0-22 0,1 1 15,-1 0-15,0-22 0,0 1 16,21-1-16</inkml:trace>
  <inkml:trace contextRef="#ctx0" brushRef="#br0" timeOffset="46815.3">2942 9991 0,'42'-21'16,"-84"42"-16,106-85 0,-43 43 0,0 0 15,0 0-15,-21 42 16,0 0 0,0 0-16,0 22 0,0-1 0,0-21 15,0 21-15,0 1 0,-21 20 16,21-20-16,-21 20 0,21-21 0,0 22 16,-21-22-16,21 22 15,0-22-15,0 0 0,0 1 0,0-22 16,0 21-16,0-21 0,-22 1 15,22-1-15,0 0 0,-21-21 16,0 0 0,21-21-16,-21 21 15,0-21-15</inkml:trace>
  <inkml:trace contextRef="#ctx0" brushRef="#br0" timeOffset="47176.1">2455 10541 0,'0'0'0,"-21"0"31,42 0-15,0 0-16,1 0 0,20 0 15,-21 0-15,21-21 0,1 21 0,-1-21 16,22 0-16,-22 21 0,0-22 16,1 1-16,20 0 0,-21 0 15,1 0-15,-1 0 0,-21 21 16,22-22-16,-22 1 0,0 21 0,0 0 0,0 0 15,-21 21 1,0 1-16,0-1 0,0 0 0,0 0 16,0 0-16,0 22 15,0-22-15,0 0 0,0 21 0,0-21 16,0 1-16,0-1 0,0 0 16,-21 0-16,21 0 15,-21-21 1,0 0-1,0-21 1,-1 0-16,22 0 16,0 0-16</inkml:trace>
  <inkml:trace contextRef="#ctx0" brushRef="#br0" timeOffset="47360.54">3175 10202 0,'0'0'0,"21"-42"31,0 42 16,0 0-31,1 0-16,-1 21 0,0-21 16,0 0-16,0 21 0,0-21 15</inkml:trace>
  <inkml:trace contextRef="#ctx0" brushRef="#br0" timeOffset="49207.32">4064 10520 0,'0'0'16,"21"0"-16,0-21 15,-21 0-15,0-1 16,0 1-16,0 0 0,0 0 0,0-21 15,0 20-15,0 1 0,0 0 16,0 0-16,0 0 0,-21 0 0,0 21 16,0 0-16,21-22 0,-21 22 15,-22 0-15,22 0 0,0 0 0,0 22 16,0-22-16,-1 21 0,1 0 16,0 0-16,0 21 0,0-20 15,0 20-15,-1 0 0,22-21 0,-21 22 16,21-1-16,0-21 0,0 22 15,0-22-15,0 0 0,0 0 0,21 0 16,1-21-16,-1 0 0,0 21 16,0-21-16,0 0 0,0 0 0,1 0 15,-1 0-15,21-21 0,-21 0 0,0 0 16,1 0-16,-1 0 0,0-1 16,0 1-16,0-21 0,0 0 15,1-1-15,-1 1 0,0 0 16,0-1-16,0 1 0,0 0 0,-21 20 15,0-20-15,0 0 0,0-1 16,0 22-16,0-21 0,0 21 0,0 0 16,0-1-16,0 44 31,0-1-31,0 21 16,0-21-16,0 22 0,0-22 0,0 21 15,0 0-15,0 1 0,0 20 0,0-20 16,0-1-16,0 21 0,0-20 15,0-22-15,0 21 0,22 1 16,-1-22-16,0 0 0,21 0 16,-21 0-16,1 0 0,20-21 0,0 0 15,1 0-15,-1 0 0,0 0 16,1 0-16,20 0 0,-21 0 0,1-21 16,-1 0-16,22 0 0,-22 21 15,0-21-15,-21-22 0,22 22 0,-22 0 16,0 0-16,-21-21 0,0 20 15,0-20-15,0 0 0,0 21 0,0-1 16,-21-20-16,0 21 0,0 0 0,-1 21 16,1-21-16,0 21 0,0 0 0,-21 0 15,20 0-15,1 0 16,0 21-16,0 0 0,0 0 0,0 0 16,-1 0-16,1 22 0,0-22 15,0 21-15,21-21 0,0 22 0,0-22 16,0 21-16,0-21 0,0 1 0,0-1 15,0 0-15,21-21 0,0 21 16,0-21-16,1 0 0,-1 0 0,0 0 16,0 0-16,0 0 0,0 0 15,1-21-15,20-21 0,0 20 16,-21 1-16,1 0 0,-1-21 16,0-1-16,-21 1 0,21 0 0,0-1 15,0 1-15,-21 0 0,0-1 16,0 1-16,22 0 0,-22-1 15,0 22-15,0-21 0,0 21 0,0 0 16,0-1-16,0 1 0,0 0 16,0 42-1,0 0 1,0 22-16,0-22 16,0 0-16,0 21 0,0-20 0,-22 20 15,22 0-15,-21-21 0,21 22 16,0-1-16,0 0 0,0 1 15,0-1-15,0 0 0,0-20 0,0 20 16,0-21-16,21 21 0,1-20 16,-1-1-16,0-21 0,0 21 0,0-21 15,0 0-15,22 21 0,-22-21 16,0 0-16,21 0 0,1 0 0,-22 0 16,21-21-16,-21 21 0,22-21 0,-22 0 15,21-1-15,-21 1 0,22 0 16,-22-21-16,0 21 0,0-43 15,-21 22-15,0 21 0,0-22 16,0 22-16,0 0 0,-21 0 16,0 21-16,0 0 15,0 0-15,-1 21 16,22 0-16,-21 0 0,21 0 0,0 22 16,0-22-16,0 0 0,0 21 15,0-20-15,0-1 0,0 0 0,0 0 16,21 0-16,1 0 0,-1 1 0,0-1 15,0-21-15,0 0 0,0 0 16,1 0-16,20 0 0,-21 0 0,21 0 16,-20 0-16,20-21 0,-21 21 15,0-22-15,22 1 0,-22 0 16,0 0-16,0 0 0,0 0 0,-21-1 0,0-20 16,0 21-16,0 0 15,0-22-15,0 22 0,0 0 0,0 0 16,-21 42 15,21 0-31,0 0 0,0 1 16,0 20-16,-21-21 0,21 0 15,0 22-15,0-22 0,0 0 0,0 0 16,-21 21-16,21-20 0,0-1 16,-21-21-16,21 21 0,0 0 0,0 0 15,-22-21 16,22-21-15,0 0-16,0 0 16,0-22-16,0 22 15,0 0-15,0-21 0,22-1 0,-22 1 16,21 0-16,0-1 0,0 22 16,0-21-16,0 0 0,1 20 0,-1 1 15,21 0-15,-21 0 0,0 21 16,22 0-16,-22 0 0,0 0 0,0 0 15,0 21-15,1 0 0,-22 0 0,21 22 16,-21-22-16,0 21 0,0 1 16,0-1-16,0-21 0,0 21 15,0 1-15,0-22 0,0 21 0,0-21 16,0 1-16,0-1 0,0 0 16,0 0-16,0 0 15,0-42 32,0 0-16</inkml:trace>
  <inkml:trace contextRef="#ctx0" brushRef="#br0" timeOffset="58776.28">7556 10329 0,'0'-21'78,"0"0"-63,0 0-15,-21 0 16,0 21-16,21-21 16,-21 21-16,0-22 0,0 1 15,-1 21-15,-20 0 0,21-21 0,-43 21 16,43 0-16,-21 0 16,21 0-16,-22 0 0,22 0 0,-21 21 15,21 0-15,-22 1 0,22-1 0,0 0 16,0 0-16,0 21 0,0-20 15,-1 20-15,22 0 0,0 1 0,0-22 16,0 21-16,0 0 0,0-20 16,0 20-16,0-21 0,22 0 0,-1 0 15,0-21-15,0 22 0,0-22 16,0 21-16,1-21 0,-1 0 0,0 0 16,0 0-16,0 0 0,0-21 15,1 21-15,-1-22 0,0 1 16,21 0-16,-21 0 0,1-21 0,-1 20 15,0-20-15,21 0 0,-21-1 16,1-20-16,-1 21 0,0-1 0,0-20 16,0 20-16,0 1 0,1-21 0,-22 20 15,21 1-15,0-22 0,-21 22 16,0 21-16,0-21 0,21 20 0,-21-20 16,0 21-16,0 0 15,0 42 1,0 0-16,-21 0 0,0 0 15,0 22-15,21-22 0,-22 21 16,1 1-16,21-1 0,-21 0 0,21 1 16,0 20-16,0-21 0,0 1 15,0 20-15,0-20 0,0-1 0,0 0 16,0 1-16,0-1 0,0-21 16,21 21-16,0-20 0,1-1 0,-1-21 15,0 21-15,0-21 0,21 0 16,-20 0-16,-1 0 0,0 0 0,0 0 15,0-21-15,22 0 0,-22 21 0,0-22 16,0-20-16,21 0 16,-42-1-16,0 22 0,22-21 0,-22 21 15,0 0-15,0-1 0,0 1 16,0 0-16,0 42 47,-22 0-47,22 1 0,0-1 0,0 0 15,0 0-15,0 0 0,0 0 0,0 1 16,0-1-16,0 0 16,0 0-16,-21-21 47,21-21-16,0 0-31,0 0 0,0-1 15,0 1-15</inkml:trace>
  <inkml:trace contextRef="#ctx0" brushRef="#br0" timeOffset="58967.27">7937 10160 0,'0'-21'16,"-21"21"-16,42 0 62,1 0-62,-1 0 16,0 0-16,0 21 0</inkml:trace>
  <inkml:trace contextRef="#ctx0" brushRef="#br0" timeOffset="59748.27">8234 10224 0,'0'-22'31,"0"1"-15,0 42 30,0 1-46,0-1 16,0 0-16,0 0 0,0 0 16,0 22-16,0-22 0,0 0 15,0 0-15,0 21 0,0-20 0,0-1 16,0 21-16,0-21 0,0 0 16,0 1-16,21-1 0,0 0 15,0 0-15,0-21 0,1 0 16,-1 0-16,0 0 15,0 0-15,0-21 0,0 0 16,1 0-16,-1-1 0,0 1 16,0 0-16,0-21 0,0 21 0,1-22 15,-1 1-15,0 0 0,0 20 0,-21-20 16,0 21-16,21-21 0,-21 20 16,21 1-16,-21 0 0,0 0 15,0 42 16,0 0-31,-21 0 0,21 1 0,0-1 16,-21 21-16,21-21 0,0 22 16,0-1-16,0 0 0,0-21 0,0 22 15,0-22-15,0 0 0,0 0 0,21 0 16,-21 1-16,21-1 0,1-21 16,-1 0-16,0 0 0,0 0 15,0 0-15,0 0 0,1-21 16,-1 21-16,21-22 0,-21 1 15,0 0-15,22-21 0,-22 21 0,21-22 0,-21 22 16,1-21-16,20-1 0,-21 22 16,0 0-16,-21-21 0,0 21 15,21 21-15,-21-22 0,0 1 16,0 42 0,0 1-16,0-1 15,-21 0-15,21 0 0,0 0 16,0 0-16,0 1 0,0-1 0,0 0 15,0 21-15,0-21 0,0 1 0,0-1 16,0 0-16,0 0 16,0 0-16,0 0 15,-21-42 17,21 0-32,0 0 0,0 0 15,-21 0-15,21-1 0,0 1 16</inkml:trace>
  <inkml:trace contextRef="#ctx0" brushRef="#br0" timeOffset="59924.17">9144 10033 0,'0'-21'0,"0"42"110,0 0-110</inkml:trace>
  <inkml:trace contextRef="#ctx0" brushRef="#br0" timeOffset="60484.27">9546 10160 0,'21'0'31,"-21"-21"-31,0 0 0,21 0 16,1 21-16,-22-22 16,-22 22 15,1 0-31,0 0 15,0 22-15,0-22 0,-22 21 0,22-21 16,0 21-16,0 0 0,0-21 0,21 21 16,0 0-16,0 1 15,0-1 1,21-21 0,0 21-16,0-21 0,0 0 15,1 21-15,-1-21 0,21 21 0,-21-21 16,0 21-16,1 1 0,-1-22 15,0 21-15,0 0 0,0-21 0,-21 21 16,0 0-16,0 0 0,0 1 16,0-1-16,-21 0 0,0-21 15,0 21-15,-22 0 0,22-21 0,0 0 16,-21 0-16,21 0 0,-1 0 16,1 0-16,0 0 0,0 0 0,0 0 15,0 0-15,-1-21 0,1 21 0,0-21 16,0 0-16,0 21 15,21-21 1,21 21 15,0 0-15,0 0-16,0 0 0,22 0 16,-22-22-16,0 22 0,0 0 0,0 0 15</inkml:trace>
  <inkml:trace contextRef="#ctx0" brushRef="#br0" timeOffset="60764.52">9864 10224 0,'0'0'16,"0"-43"0,0 64 15,-22-21-31,22 22 15,0-1-15,0 0 0,0 0 16,0 0-16,0 0 0,0 1 0,0-1 16,0 0-16,0 21 0,0-21 0,0 1 15,0-1-15,0 0 16,-21 0-16,21 0 16,0-42 15,0 0-31,0 0 0,0 0 15</inkml:trace>
  <inkml:trace contextRef="#ctx0" brushRef="#br0" timeOffset="60960.36">9864 10033 0,'0'0'0,"-22"0"0,22-21 0,-21 21 15,0-21 1,0 0-16,21 42 78,21 0-78</inkml:trace>
  <inkml:trace contextRef="#ctx0" brushRef="#br0" timeOffset="61759.77">10456 10118 0,'0'-21'31,"-21"21"-15,0 0-16,0 0 15,0 0-15,-1 21 16,1 0-16,0 0 0,21 0 0,-21 0 16,0 1-16,21 20 0,0-21 15,-21 21-15,21-20 0,0 20 16,0-21-16,0 21 0,0-20 0,0-1 0,21-21 16,0 21-16,0 0 15,0-21-15,0 0 0,1 0 0,-1 0 16,0 0-16,0 0 0,0-21 15,0 0-15,1 21 0,-22-21 16,0-1-16,0 1 0,0-21 16,0 21-16,0-22 0,0 22 15,0 0-15,0 0 0,0 0 0,0 0 16,0-1-16,0 1 0,0 0 16,0 0-16,21 0 0,0 0 0,21-22 15,1 22-15,-22 21 0,21 0 16,-21 0-16,22 0 0,-22 0 15,21 0-15,-21 0 0,22 21 16,-22 0-16,0 1 0,0-1 0,-21 0 16,0 0-16,21 0 0,-21 22 15,0-22-15,0 21 0,0-21 0,0 0 16,0 22-16,0-22 0,0 0 16,0 21-16,0-20 0,0-1 15,-21 0-15,21 0 16,-21-21-1,0 0-15,21-21 16,0 0-16,0 0 16,0-1-16,0 1 0,0 0 0,0-21 15,0 21-15,0-22 0,21 1 0,0 21 16,21-22-16,-20 22 0,20 0 16,0-21-16,1 21 0,-1-1 0,0 22 15,1-21-15,20 21 0,-21 0 0,1 0 16,-1 0-16,0 21 0,-20 1 15,-1-1-15,21 0 0,-42 0 0,21 0 16,-21 22-16,0-22 0,0 0 16,0 21-16,0-21 0,0 22 0,-21-22 15,0 0-15,0 21 0,21-20 16,-21-1-16,21 0 0,-22-21 16,22-21 15,22 21-31</inkml:trace>
  <inkml:trace contextRef="#ctx0" brushRef="#br0" timeOffset="62399.98">12404 10351 0,'0'0'0,"-22"0"0,1 0 0,0 0 15,42 0 1,0 0 0,22 0-16,-1 21 0,0-21 0,1 0 15,20 0-15,1 0 0,-22 0 16,22 21-16,20-21 0,-41 0 0,20 0 15,1 0-15,-1 0 0,-21 0 16,1 0-16,20 0 0,-20 0 0,-22 0 16,21-21-16,0 21 0,-20-21 0,-1 21 15,0-22-15,0 22 16,-21-21-16,0 0 0,0 0 16,-21 21-16,0-21 15,-22 21-15,22-21 0,-42 21 0,20 0 16,1 0-16,0 0 0,-22 0 0,43-22 15,-21 22-15,21 0 0,-1 0 16,1 0-16,42 0 16,1 0-1,-1 0-15,21 0 0,0 0 16,1 0-16,-22 0 0,21 0 0,1 0 16,-1 0-16,-21 0 0,21 0 15,-20 0-15,-1 0 0,0 0 16,0 0-16,0 0 0,-21 22 0,0-1 15,0 0-15,0 0 16,0 0-16,-21 0 0,0 1 16,0-1-16,0 21 0,-22-21 0,1 22 15,0-22-15,-1 21 0,1-21 16,21 22-16,-22-22 0,1 21 0,-21 0 16,41-20-16,1-1 0,0-21 15,0 21-15,0-21 0,0 0 16,21-21-1</inkml:trace>
  <inkml:trace contextRef="#ctx0" brushRef="#br0" timeOffset="63515.34">14520 10414 0,'0'21'15,"0"0"-15,-21-21 0,21 22 16,21-22 0,0 0-16,1 0 0,-1 0 15,0 0-15,21-22 0,-21 22 16,22-21-16,-22 0 0,21 0 15,1 0-15,-1 0 0,0-1 0,1 1 16,20-21-16,-21 21 0,1 0 0,-1-1 16,0-20-16,-20 21 0,20-21 15,-21 20-15,0-20 0,-21 21 0,0-21 16,0 20-16,0 1 0,0 0 16,-21 0-16,-21 0 0,21 0 0,-22 21 15,22 0-15,-21 0 0,21 21 16,-22 0-16,22 0 0,0 0 15,0 0-15,0 22 0,-1-1 0,1 0 16,0 22-16,0-1 0,21 1 16,-21 21-16,0-1 0,-1-20 0,1 20 15,21 1-15,-42 84 16,21-84-16,0 106 0,21-107 16,-22 22-16,1 85 15,0-107-15,0 1 0,21 0 16,-21 20-16,0-20 0,21 0 0,-22-1 15,22-20-15,0-1 0,0-20 0,0 20 16,0-20-16,0-22 0,0 0 16,22 0-16,-1-21 0,0 0 0,21 0 15,-21 0-15,1-21 0,20 0 0,0-22 16,1 1-16,-1 0 0,0-1 16,1-20-16,20-1 0,-21 1 0,22-1 15,-22 1-15,1-22 0,-22 1 0,21-1 16,-42 0-16,0 1 0,0-1 15,-21-21-15,0 43 0,-22-22 0,-20 21 16,21 1-16,-22-1 0,1 22 0,-1 0 16,22 21-16,-1-1 0,1 1 15,0 21-15,-1-21 0,22 21 0,0 0 16,0 0-16,63 0 31,-21-21-31,1 21 16,20-21-16,-21 21 0,21-21 15,1-1-15,20 1 0,-20 0 0,20 0 16,1-21-16,-1 20 0,-21-20 16,22 21-16,-22-21 0,1 20 0,-1-20 15,-21 21-15,21 0 0,-42 0 16,22-1-16,-22 1 0,0 42 47,0 1-47,0-1 0,-22 21 15,22-21-15,0 0 0,0 22 16,0-22-16,0 21 0,-21-21 0,21 1 16,0-1-16,-21 0 0,21 0 15,0 0-15,-21-42 32,21 0-17,0 0-15,0 0 0,0-22 16,0 22-16,0-21 0,0 21 15</inkml:trace>
  <inkml:trace contextRef="#ctx0" brushRef="#br0" timeOffset="63696.24">15600 10202 0,'0'-21'31,"21"21"32,0 0-63,0 21 0,0-21 15,1 0-15</inkml:trace>
  <inkml:trace contextRef="#ctx0" brushRef="#br0" timeOffset="64139.98">15981 10287 0,'0'85'16,"0"-64"0,-21 0-16,-1 0 0,1 0 15,21 1-15,0-1 0,0 0 16,-21 0-16,21 0 0,-21 0 16,21 1-16,-21-1 15,0-21 32,21-21-47,0-1 0,0 1 16,0 0-16,0 0 0,0-21 0,21-1 15,0 22-15,0-21 0,0-1 16,22 22-16,-22 0 0,0-21 0,21 21 16,1 21-16,-22-22 0,21 22 15,0-21-15,-20 21 0,20 0 0,-21 0 16,0 21-16,0 1 0,1-1 15,-1 0-15,0 0 0,-21 0 16,0 22-16,0-22 0,0 0 0,0 0 16,0 21-16,-21-20 0,0-1 0,21 0 15,-22 0-15,1 0 16,0-21-16,21 21 16,0-42 15,21 21-31,0-21 0,1 0 15</inkml:trace>
  <inkml:trace contextRef="#ctx0" brushRef="#br0" timeOffset="64687.67">16976 10287 0,'0'0'0,"0"-21"0,-43-43 31,22 64-31,0 0 0,0 0 15,0 0-15,-1 0 16,1 0-16,0 0 0,0 0 0,0 22 16,0-1-16,-1 0 0,1 0 15,0 0-15,0 22 0,0-22 0,0 21 16,21 0-16,0-20 0,-22 20 16,22-21-16,0 21 0,0-20 0,0 20 15,0-21-15,22 0 16,-1-21-16,0 0 15,0 0-15,0 0 0,0 0 0,22 0 16,-22-21-16,0 0 0,0 0 16,0 0-16,1-22 0,-1 22 15,0-21-15,0-1 0,0 1 0,0-21 16,-21 20-16,22 1 0,-1-22 16,0 22-16,-21 0 0,21-22 0,0 22 15,-21 0-15,0-1 0,0 22 16,21-21-16,-21 21 0,0-1 15,-21 44 1,21-1-16,-21 0 0,0 0 16,21 21-16,-21 1 0,0-1 15,21 0-15,0 22 0,0-22 16,-22 22-16,22-22 0,0 0 0,-21 22 16,21-22-16,0 1 0,0-22 15,0 21-15,0-21 0,0 0 0,0 1 16,0-1-16,21-21 31,1 0-31,-22-21 0,21 21 0,0-43 16,0 22-16,0 0 0,0 0 15</inkml:trace>
  <inkml:trace contextRef="#ctx0" brushRef="#br0" timeOffset="65292.32">17632 10054 0,'-21'0'0,"-1"0"16,44 0 31,-1 0-47,0 0 0,0 0 0,0 0 15,0-21-15,1 21 0,-1-21 16,0 21-16,0-21 0,0 21 15,0-21-15,1 21 0,-22-22 16,0 1-16,0 0 0,-22 21 31,1 0-31,-21 0 0,21 21 16,0 0-16,-22-21 0,22 22 0,0-1 16,0 0-16,0-21 0,-1 21 15,22 0-15,0 0 0,0 1 16,0-1-16,22 0 15,-1-21 1,0 0-16,0 0 0,21 0 0,-20 0 0,-1 0 16,0 0-16,0 0 15,0 0-15,0 0 0,1 0 0,-1 0 16,-64 0 15,22 0-31,0 0 0,0 21 16,0 0-16,0-21 0,-1 21 15,-20 1-15,21-1 0,0 21 0,0-21 16,-1 22-16,1-22 0,0 21 0,0-21 16,21 22-16,0-22 0,0 0 15,0 21-15,0-21 0,0 1 16,0-1-16,21 0 0,0-21 16,0 0-16,1 0 15,-1 0-15,0 0 0,0 0 16,0 0-16,0-21 0,22 0 15,-22-1-15,0 1 0,0 0 0,0-21 16,22-1-16,-22 22 0</inkml:trace>
  <inkml:trace contextRef="#ctx0" brushRef="#br0" timeOffset="65596.14">18394 9716 0,'0'0'0,"-21"0"31,-1 0-31,1 21 0,21 0 0,-21 0 16,0 21-16,0-20 0,21 20 15,-21 0-15,-1 1 0,1 20 0,0-21 16,0 1-16,21-1 0,-21 0 16,21 1-16,-21-1 0,-1 0 15,22-20-15,0 20 0,-21 0 0,21-21 0,-21 1 16,21-1-16,-21 0 0,21 0 15,0 0-15,0 0 0,0 1 16,-21-22 0,21-22 15,0 1-31,21 0 16,0 0-16</inkml:trace>
  <inkml:trace contextRef="#ctx0" brushRef="#br0" timeOffset="67525.03">18309 10329 0,'0'-21'62,"21"21"-62,0 0 16,1-21-16,-1 0 0,0 21 15,0-21-15,0 0 0,0-1 16,-21 1-16,0 0 0,22 0 0,-1 0 16,-21 0-16,0-1 15,-21 22 1,-1 0-16,1 0 16,0 0-16,0 22 0,0-1 0,0 0 15,-1 0-15,1 0 0,21 22 16,0-22-16,-21 0 0,21 0 0,0 21 15,0-20-15,0-1 0,0 0 16,0 0-16,0 0 0,21 0 16,0-21-16,1 0 0,20 22 15,-21-22-15,0 0 16,0 0-16,1 0 0,20-22 0,-21 22 16,0-21-16,22 0 0,-22 0 0,21 0 15,-21-22-15,0 22 16,22 0-16,-22-21 0,0 21 0,0-22 15,0 22-15,-21 0 0,22-21 0,-1 20 16,-21 1-16,0 42 31,0 1-31,-21-1 16,21 0-16,-22 0 0,22 21 16,-21-20-16,21-1 0,0 0 15,0 0-15,0 21 0,0-20 0,0-1 16,0 0-16,-21 0 0,21 0 15,0 0-15,-21-21 16,21-21 15,0 0-31,0 0 16,0 0-16,0 0 0,21-1 16,-21-20-16,21 21 0,0 0 15,-21 0-15,22-1 0,-1 1 0,-21 0 16,21 0-16,0 21 15,-21-21-15,21 21 0,0 0 16,1 21-16,-22 0 16,21 0-16,-21 0 0,0 1 15,21-1-15,-21 0 0,0 0 16,0 0-16,0 0 0,0 1 16,0-1-16,0 0 15,0-42 16,0 0-15,0-1-16,21 1 0,-21 0 16,21 0-16,0 0 0,-21 0 0,22-22 15,20 1-15,0 21 16,-21-22-16,22 22 0,-1 0 0,-21 0 16,22 21-16,-1-21 0,-21 21 15,0 0-15,0 0 0,-21 21 16,0 0-16,0 0 0,0 0 15,0 22-15,0-22 0,0 21 0,0-21 16,0 22-16,0-22 0,0 42 16,0-20-16,0-22 15,0 0-15,0 0 0,22 0 0,-1 1 16,0-22-16,21 21 0,-21-21 16,22 0-16,-22 0 0,21 0 0,1 0 15,-22 0-15,21 0 0,-21 0 0,22-21 16,-22-1-16,0 1 0,21 0 15,-21-21-15,-21 21 0,22-22 0,-1 22 16,-21-21-16,0 21 0,21-22 16,-21 22-16,0 0 0,0 0 0,-21 21 15,0 0 1,-1 0-16,1 0 16,0 21-16,0 0 0,21 0 0,0 0 15,-21 1-15,21 20 0,0-21 16,0 21-16,0-20 0,0-1 0,0 0 15,0 0-15,21 0 0,0 0 16,-21 1-16,21-22 0,0 0 0,1 21 16,-1-21-16,0 0 0,0 0 0,0 0 15,22 0-15,-22-21 0,0 21 16,-21-22-16,21 1 0,0 0 0,0 0 16,1 0-16,-1-22 0,0 22 15,-21 0-15,0 0 0,21 0 0,-21 0 16,21 21-1,-21 21 1,0 0-16,-21 0 16,21 0-16,-21 0 0,21 1 15,0 20-15,-21-21 0,0 0 0,21 0 16,-22 1-16,22-1 0,0 0 0,0 0 16,0 0-1,0-42 16,0 0-31,22 0 0,-1 0 16,0-1-16,0 1 0,0-21 16,22 21-16,-1-22 0,0 22 15,1 0-15,20-21 0,-21 21 0,1-1 16,-1 1-16,-21 21 0,22 0 16,-22 0-16,0 0 0,-21 21 15,0 1-15,0-1 16,0 0-16,0 0 0,0 21 0,-21-20 15,21 20-15,0-21 0,0 0 0,0 0 16,0 1-16,0-1 0,0 0 16,0 0-16,21-21 0,-21 21 15,21-21-15,0 0 0,0 0 16,1 0-16,-22-21 0,21 0 16,0 0-16,0 0 0,-21-1 15,21 1-15,0-21 0,-21 0 16,22-1-16,-1 1 0,0 0 0,0-22 15,0 22-15,0-22 0,1 22 16,-1-22-16,-21 1 0,21 21 0,-21-22 16,21 22-16,-21 21 0,0-22 15,0 22-15,0 0 0,0 42 32,-21 0-32,21 22 0,-21-22 0,0 21 15,21 0-15,0 22 0,-22-22 16,1 1-16,21 20 0,-21-21 0,21 22 15,-21-22-15,21 22 0,0-22 16,0 0-16,-21 1 0,21-1 16,0 0-16,0-20 0,0-1 0,0 21 15,0-21-15,0 0 16,21-21-16,0 0 16,0 0-1,0 0-15,-21-21 0,22 0 0,-1 0 16,-21 0-16,21-22 0,0 22 0,0-21 15,0 0-15</inkml:trace>
  <inkml:trace contextRef="#ctx0" brushRef="#br0" timeOffset="67727.92">21124 10118 0,'0'0'0,"-42"0"0,21 0 0,0 21 15,21 0 1,21-21-1,0 21-15,0-21 0,21 0 16,-20 0-16,-1 0 0,21 0 16,-21 0-16,22 0 0,-22 0 0,0 0 15,0 0-15,0 0 0,0-21 16,-21 0-16,22 21 0,-1-21 16</inkml:trace>
  <inkml:trace contextRef="#ctx0" brushRef="#br0" timeOffset="68015.75">21569 10033 0,'0'0'0,"0"-21"0,21 0 16,-21 0-16,0 42 31,0 0-31,0 0 16,0 0-16,-21 0 0,0 1 15,21 20-15,-22-21 0,1 0 16,21 22-16,-21-22 0,0 0 16,21 21-16,0-21 0,-21 1 0,21 20 15,-21-21-15,21 0 0,0 0 0,0 1 16,0-1-16,21-21 31,0 0-31,0 0 16,0-21-16,0-1 0,1 22 0,20-21 15</inkml:trace>
  <inkml:trace contextRef="#ctx0" brushRef="#br0" timeOffset="68295.6">22034 9948 0,'0'0'16,"22"22"-1,-1-1 1,-21 0-16,21 0 0,-21 0 16,21 22-16,-21-22 0,0 0 0,0 21 15,0-21-15,0 22 0,0-1 16,-21-21-16,0 22 0,21-1 0,-21-21 16,-1 0-16,1 22 0,0-22 15,21 0-15,-21 0 0,0 0 16,0 0-16,-1 1 0,1-22 15,0 0-15,0 0 16,0 0-16,0 0 0,-1 0 0,-20 0 16</inkml:trace>
  <inkml:trace contextRef="#ctx0" brushRef="#br0" timeOffset="69708.37">698 12023 0,'0'0'0,"-21"0"0,0 0 16,0 0-16,0 0 15,0 0-15,-1 0 0,1-21 16,21-1 0,0 1-16,0 0 15,21 0-15,1 21 0,-1-21 16,0 21-16,21 0 0,-21 0 15,1 0-15,20 0 0,-21 0 0,0 21 16,0-21-16,1 21 0,-1 21 16,0-20-16,-21-1 0,0 21 0,0-21 15,0 22-15,-21-22 0,0 21 16,-22 0-16,22-20 0,-21-1 16,-1 21-16,1-21 0,21 0 0,-21-21 15,20 22-15,1-22 0,0 0 16,0 0-16,0 0 15,21-22 17,21 22-32,0-21 0,0 0 15,22 21-15,-22-21 0,21 21 16,0 0-16,-20 0 0,20 0 0,0 0 16,1 0-16,-22 0 0,21 0 15,-21 21-15,0 0 0,1 0 16,-1-21-16,0 22 0,-21-1 0,0 0 15,0 21-15,0-21 0,-21 1 16,0-1-16,-22 21 0,1-21 16,0 22-16,-22-22 0,22 21 15,-22-21-15,1 0 0,-1 1 16,1-22-16,-1 0 0,1 0 0,-1 0 16,22 0-16,0 0 0,-1 0 15,1-22-15,0 1 0,20 21 16,1-21-16,-21 0 0,42 0 15,0 0 1,0-1 0,0 1-16,0 0 15,21 0 1,0 21-16</inkml:trace>
  <inkml:trace contextRef="#ctx0" brushRef="#br0" timeOffset="69935.27">1143 12319 0,'21'0'62,"0"0"-46,-21-21 0,21 21-16</inkml:trace>
  <inkml:trace contextRef="#ctx0" brushRef="#br0" timeOffset="70544.53">2349 11853 0,'0'0'0,"0"-21"0,0 0 15,-21 0 1,21 0-16,-21 21 0,21-21 16,0 42 15,0 0-31,0 0 0,0 21 15,0 1-15,0-1 0,0 22 16,-21-22-16,21 21 0,0 1 16,0-1-16,0-20 0,-21 20 15,21-20-15,0-1 0,0 0 0,0 1 16,0-1-16,-21-21 0,21 0 16,0 22-16,0-22 0,-22-21 0,22 21 15,0 0-15,-21-42 31,21 0-31,0 0 16,0-1-16,0 1 0,0 0 0</inkml:trace>
  <inkml:trace contextRef="#ctx0" brushRef="#br0" timeOffset="71783.14">2371 11790 0,'0'0'0,"-22"0"0,1 0 0,0 0 16,0 0-16,0 0 0,63-21 47,-21 21-47,22 0 15,20-21-15,-21 21 0,1 0 0,20 0 16,-20-22-16,-1 22 0,0 0 16,1 0-16,-1 0 0,-21 0 0,21 0 15,-20 0-15,-1 0 0,-42 0 63,-1 0-63,1 22 15,0-22-15,0 21 0,0 0 16</inkml:trace>
  <inkml:trace contextRef="#ctx0" brushRef="#br0" timeOffset="72063.91">2349 12361 0,'0'0'0,"-105"43"31,105-22-15,21-21-1,0 0-15,21 0 16,-21 0-16,22-21 0,-1 21 0,0 0 16,1-21-16,-1 21 0,-21 0 15,22-22-15,-1 22 0,-21 0 16,0 0-16,0 0 0,1 0 0</inkml:trace>
  <inkml:trace contextRef="#ctx0" brushRef="#br0" timeOffset="72308.23">2942 12383 0,'0'42'32,"0"-21"-32,0 0 0,0 0 15,0 1 1,0-1-16,0 0 0,0 0 0,0 0 16,0 0-16,0 1 15,0-1-15,0 0 0,0 0 16,-21-21-16,21 21 15,0-42 17,0 0-32,0 0 0</inkml:trace>
  <inkml:trace contextRef="#ctx0" brushRef="#br0" timeOffset="72508.17">3048 12213 0,'0'0'0,"0"-21"16,0 0 0,21 21 46,0 0-46,0 0-16</inkml:trace>
  <inkml:trace contextRef="#ctx0" brushRef="#br0" timeOffset="72807.23">3641 11726 0,'0'0'0,"-22"0"15,1-21-15,0 21 16,0 0-16,0 0 0,0 0 0,-1 0 15,22 21-15,-21-21 0,0 22 16,21 20-16,0-21 0,0 21 0,-21 1 16,21-1-16,0 22 0,0-22 15,0 21-15,-21-20 0,21 20 0,0-20 16,-21-1-16,21 0 16,0 1-16,0-1 0,-22 0 0,22-21 15,-21 1-15,21 20 0,0-21 16,0 0-16,0 0 0,0 1 15,0-1-15,21-42 32,1-1-32,-1 22 0</inkml:trace>
  <inkml:trace contextRef="#ctx0" brushRef="#br0" timeOffset="73212.82">3662 12404 0,'0'21'0,"0"0"16,21-21 15,0 0-31,0 0 0,0 0 16,1 0-16,-1 0 0,0-21 0,21 0 16,-21 21-16,22-21 0,-22-1 15,0 22-15,21-21 0,-20 0 0,-22 0 16,21 0-16,-21 0 0,0-1 15,0 1-15,0 0 0,0 0 0,0 0 16,-21 21-16,-1 0 0,1 0 16,0 0-16,0 21 0,0 0 0,-22 0 15,22 22-15,0-22 0,0 0 16,0 21-16,0-21 0,21 64 16,0-64-16,0 0 0,0 22 15,0-22-15,21 0 0,0 0 16,0 0-16,0 1 0,0-1 0,1-21 15,20 21-15,-21-21 0,21 0 16,-20 0-16,20 0 0,-21 0 0,21-21 16,-20 0-16,-1 21 0,21-22 15,-21 1-15,0 0 0,1 0 0,-22 0 16,21 0-16,0-22 0</inkml:trace>
  <inkml:trace contextRef="#ctx0" brushRef="#br0" timeOffset="75447.21">4974 12361 0,'21'0'16,"0"0"-1,1 0-15,-1 0 0,0 0 16,0-21-16,0 0 16,0 0-16,-21 0 15,22 0-15,-22-1 0,0 1 0,0 0 16,0 0-16,0-21 0,-22 20 16,1 1-16,0 0 0,0 0 0,-21 21 15,20-21-15,-20 21 0,0 0 16,-1 0-16,1 0 0,0 21 0,-1 0 15,-20 0-15,21 22 0,20-22 16,-20 21-16,0 0 0,21 1 0,-1-1 16,1 0-16,21 1 0,-21-1 15,21-21-15,0 22 0,0-22 0,0 21 16,21-21-16,0 0 0,1-21 16,-1 22-16,21-22 0,-21 0 0,22 0 15,-22 0-15,21 0 0,0 0 16,1 0-16,-1-22 0,0 1 15,1 0-15,-1 0 0,0 0 0,1-22 16,-1 1-16,0 0 0,1-1 16,-1 1-16,-21-21 0,22-1 0,-22 1 15,0-1-15,0 22 0,-21-22 16,0 22-16,0-22 0,0 22 0,0 0 16,0-1-16,0 22 0,0 0 15,-21 0-15,21 0 0,-21 21 0,0 0 16,21 21-16,0 0 15,0 0-15,-22 0 0,22 22 16,0-1-16,0 0 0,0 1 16,0 20-16,0-20 0,-21 20 15,21 1-15,0-1 0,0-21 0,0 1 16,0 20-16,0-20 0,0-1 16,0-21-16,21 21 0,1-20 0,-1-1 15,0 0-15,42 0 0,-41-21 16,20 0-16,-21 0 0,21 0 15,1 0-15,-1 0 0,-21-21 16,22 0-16,-22 21 0,21-21 0,-21-1 16,22 1-16,-22-21 0,0 21 15,0 0-15,0-22 0,-21 22 0,0-21 16,21 21-16,-21-22 0,0 22 16,0 0-16,22 0 0,-22 42 31,0 0-16,0 0-15,0 22 0,0-22 16,0 0-16,0 21 0,0-21 0,0 1 16,0-1-16,0 0 0,0 0 0,0 0 15,0 0-15,21 1 0,-21-1 16,21-21-16,0 21 0,0-21 16,0 0-16,22 0 15,-22 0-15,0 0 0,0 0 0,22 0 16,-22-21-16,0 0 0,21-1 0,-21 1 15,1 0-15,-1-21 0,0 21 16,0-22-16,0 22 0,-21-64 16,0 43-16,0 0 0,0-1 15,-21 22-15,0-21 0,0 21 0,-22 0 16,22-1-16,0 22 0,0 0 16,-21 0-16,20 0 0,1 0 0,-21 22 15,21 20-15,-22 0 16,22 1-16,0-1 0,0-21 15,21 21-15,0 1 0,0-22 0,0 21 0,0-21 16,0 22-16,0-22 16,21 0-16,0 0 0,0 0 0,1 1 15,-1-22-15,21 21 0,-21-21 16,22 0-16,-22 0 0,21 0 0,0 0 16,1 0-16,-1-21 0,0 21 0,1-22 15,-1 1-15,0 0 0,1 0 16,-1 0-16,0-22 0,-20 22 15,-1 0-15,0-21 0,0 21 0,-21-1 16,0 1-16,0 0 16,0 42-1,0 0-15,0 1 16,0-1-16,0 0 0,0 21 16,0-21-16,0 1 0,0-1 15,0 0-15,0 0 0,0 0 0,0 0 16,0 1-16,21-1 0,0 0 0,1-21 15,-1 21-15,0-21 16,0 0-16,0 0 0,0 0 0,1 0 16,-1 0-16,0-21 0,0 0 15,0 21-15,0-21 0,1-1 0,-1 1 16,0 0-16,0 0 0,0 0 0,0 0 16,-21-1-16,0 1 15,0 0-15,22 0 0,-22 0 0,0 0 16,21 21-16,-21 21 31,0 0-31,0 0 0,0 0 16,0 0-16,0 1 0,0-1 15,0 0-15,0 0 0,0 0 0,0 0 16,0 1-16,0-1 0,21 0 16,-21 0-16,21-21 0,0 0 15,0 0-15,1 0 0,-1 0 0,0 0 16,0 0-16,0 0 0,0-21 15,1 21-15,-1-21 0,0 21 16,0-21-16,-21-1 0,21 1 16,0 0-16,-21 0 0,0 0 0,0 0 15,0-22-15,0 22 0,0 0 0,-21 0 16,0-22-16,0 43 0,0-21 16,21 0-16,-21 21 0,-1 0 0,1 0 15,42-21 16,22 21-31,-22 0 16,0-21-16,21 0 0,1 21 16,-1-22-16,0 22 0,22 0 0,-22 0 15,1 0-15,20 0 0,-21 0 16,-20 0-16,20 22 0,-21-1 0,0 0 16,0 21-16,-21-21 0,0 1 15,0-1-15,0 21 0,0-21 0,0 22 16,0-22-16,0 0 0,0 21 0,0-21 15,0 1-15,0-1 0,-21 0 16,21 0-16,0 0 0,0 0 16,0 1-16,0-44 47,0 1-47,0 0 0,0-21 15,0 21-15,0-1 16,21 1-16,1-21 0,-1 0 0,0-1 15,0 1-15,0 0 0,22-1 16,-22 1-16,0 21 0,42-43 16,-20 64-16,-22 0 0,0 0 15,0 0-15,0 0 0,1 21 0,-1 1 16,0-1-16,-21 21 0,21-21 16,-21 22-16,21-1 0,-21-21 0,0 21 15,0-20-15,0 20 0,0-21 0,0 0 16,0 0-16,0 1 0,0-1 15,0 0-15,0 0 0,0 0 16,-21-21-16,0 0 16,21-21-1</inkml:trace>
  <inkml:trace contextRef="#ctx0" brushRef="#br0" timeOffset="77891.44">9419 11896 0,'0'-21'0,"0"42"0,0-64 0,0 22 0,21-21 0,-21 21 16,21 0-16,-21-22 0,0 22 15,0-21-15,0 21 0,22-1 16,-22 1-16,0 42 15,0 1 1,0 20-16,-22 0 0,22 1 0,-21-1 16,21 21-16,0 1 0,-21-1 15,21 1-15,-21-1 0,0 1 0,21-1 16,-21-20-16,-1-1 0,1 22 0,21-22 16,-21-21-16,0 21 0,0-20 15,0 20-15,21-21 0,-22 0 0,1-21 16,0 21-16,0-21 15,0 0-15,0 0 0,-1 0 16,1-21-16,0 0 0,21 0 16,-21 0-16,21 0 0,-21-1 15,21-20-15,-21 21 0,21-21 0,0-1 16,0 22-16,0-21 0,0 21 16,21-1-16,0 1 0,-21 0 0,21 21 15,0 0-15,0 21 16,1 0-16,-22 1 0,0-1 15,21 0-15,0 42 16,0-20-16,0-22 0,-21 0 16,21 21-16,1-20 0,-22-1 0,21 21 15,0-21-15,0-21 0,0 21 0,0 1 16,22-1-16,-22-21 0,0 0 16,21 0-16,-20 0 0,20 0 0,0 0 15,-21-21-15,22 21 0,-1-22 16,0 1-16,1 0 0,-1 0 0,22 0 15,-22 0-15,0-22 0,-21 22 0,22 0 16,-22-21-16,0 20 0,0 1 16,-21 0-16,0 0 0,0 0 0,0 0 15,-21 21 1,0 21-16,0 0 0,0 0 16,-1 0-16,1 0 0,21 1 15,0-1-15,0 21 0,0-21 16,0 0-16,0 1 0,0-1 0,0 21 15,0-21-15,21-21 0,1 21 16,-1 1-16,21-1 0,-21-21 0,22 0 16,-1 0-16,0 0 0,22 0 15,-22 0-15,0-21 0,1-1 16,-22 1-16,21 21 0,-21-21 0,22-21 16,-22 21-16,0-1 0,0 1 15,0-21-15,-21 0 0,0 20 0,0-20 16,0 0-16,0-1 0,-21 1 0,0 0 15,0-1-15,-21 1 16,20 21-16,-20 0 0,0 0 0,-1 21 16,1 0-16,0 0 0,21 21 15,-22 0-15,1 0 0,0 21 0,20-20 16,1 20-16,0 0 0,0 1 0,21-1 16,0 0-16,0 1 0,21-22 15,0 21-15,22-21 0,-22 22 0,42-22 16,-20 0-16,-1 0 0,21-21 15,1 21-15,-1-21 0,1 0 16,-1 0-16,22 0 0,-21 0 0,20 0 0,-20 0 16,-1-21-16,22 0 15,-22 21-15,-20-21 0,20 0 0,-20-1 16,-22-20-16,21 21 0,-42 0 16,0-22-16,0 22 0,0 0 0,-21-42 15,0 20-15,0 22 0,-22 21 16,1-21-16,0 21 0,-1 0 15,1 0-15,0 21 0,20-21 0,-20 21 16,21 0-16,0 22 0,0-22 16,-1 0-16,1 21 0,21-20 0,0-1 15,0 21-15,0-21 0,0 0 0,0 1 16,0-1-16,21 0 0,1 0 16,-1-21-16,0 0 0,21 21 15,-21-21-15,1 0 0,20 0 0,-21 0 16,21 0-16,1-21 0,-22 0 15,21 21-15,-21-21 0,1 0 0,20-1 16,-21 1-16,0 0 0,0-21 16,1 21-16,-22-1 0,0 1 0,21 0 15,-21 0-15,0 0 16,0 42 0,0 0-16,0 0 15,0 0-15,0 22 0,0-22 16,0 0-16,21 0 0,-21 0 0,21 1 15,0-1-15,0-21 0,1 21 16,-1 0-16,21 0 0,0-21 16,-20 0-16,20 21 0,21-21 0,-20 0 15,-1 0-15,22 0 0,-1 0 0,-21 0 16,22 0-16,-1-21 0,1 0 16,-22 21-16,1-21 0,20 21 0,-42-21 15,22 0-15,-22-1 0,-21 1 16,0-21-16,0 21 0,0-22 15,0 22-15,0-21 0,-43 21 0,22 0 16,0-1-16,-21 1 0,-1 0 16,1 21-16,0 0 0,-1 0 0,1 0 15,0 21-15,-1 0 0,-20 22 16,21-22-16,20 0 0,1 21 16,0-20-16,21 20 0,0-21 0,0 0 15,0 22-15,0-22 0,0 0 16,21 0-16,0 0 0,22-21 0,-22 21 15,0-21-15,0 0 0,22 0 0,-22 0 16,21 0-16,-21-21 0,0 21 16,22-21-16,-22 0 0,0 0 0,21 0 15,-20 21-15,-1-43 0,0 22 16,0 0-16,0-21 0,0-1 16,-21 1-16,43 0 0,-43-22 0,42 22 15,-21-22-15,0 1 0,1-1 16,-1 22-16,0 0 0,0-43 15,-21 43-15,0 20 0,21 1 16,-21 0-16,-21 21 16,0 21-1,21 0 1,0 1-16,0-1 16,0 0-1,0 0 173,0 0-95,0 0-61</inkml:trace>
  <inkml:trace contextRef="#ctx0" brushRef="#br0" timeOffset="79863.14">12594 11853 0,'0'0'0,"0"-21"16,21 21-16,-21-21 0,0 0 15,21 0-15,-21 0 16,0-1-16,-21 22 31,0 22-31,0-1 0,0 21 16,0-21-16,-1 22 0,1-1 0,0 21 16,0-20-16,0 20 0,0-20 15,21-1-15,-22 21 0,1-20 16,0-1-16,21 0 0,0 1 0,0-1 15,-21 0-15,21-20 0,0 20 16,0-21-16,0 21 0,0-20 0,21-1 16,-21 0-16,21 0 0,0-21 15,1 21-15,20-21 0,-21 0 0,0 0 16,0 0-16,22 0 0,-22 0 0,0-21 16,21 0-16,-20 21 0,20-21 15</inkml:trace>
  <inkml:trace contextRef="#ctx0" brushRef="#br0" timeOffset="80451.81">13483 12256 0,'0'-22'31,"0"44"-31,0-1 15,0 0-15,0 0 0,0 21 16,-21-20-16,0 20 0,0 0 0,-1 1 16,1 20-16,-21-21 0,21 22 0,-22-1 15,22 1-15,-21 21 0,21-22 16,0 22-16,-22-22 0,22 22 0,-21 0 16,21-1-16,-22 1 0,1 0 15,21-1-15,-22 1 0,1 0 0,21-22 16,-21 1-16,20-1 0,1-21 0,0 1 15,0-1-15,21-21 0,0 0 16,0-42 0,0 0-16,21-21 0,0-22 15,22 22-15,-22-22 0,21-20 16</inkml:trace>
  <inkml:trace contextRef="#ctx0" brushRef="#br0" timeOffset="80783.62">13356 12721 0,'0'0'0,"0"-42"0,0 0 0,0-1 16,0 1-16,21-149 31,0 149-31,1 21 0,-1-21 0,21 20 16,0 1-16,1 0 0,-1 0 16,0 0-16,1 21 0,-1 0 0,-21 0 15,22 0-15,-22 21 0,21 0 16,-21 21-16,-21-20 0,0 20 0,0-21 15,0 21-15,0 1 0,-42-22 0,21 21 16,-22-21-16,22 1 0,-21-1 16,-22 0-16,22 0 0,0 0 0,-1 0 15,1-21-15,0 0 0,21 22 16,-1-22-16,1 0 0,0 0 16,42 0 15,0 0-31,1-22 0,-1 22 15,21-21-15,-21 0 0,22 21 16,-1-21-16</inkml:trace>
  <inkml:trace contextRef="#ctx0" brushRef="#br0" timeOffset="81392.27">14076 12319 0,'0'0'0,"63"-21"0,-20 0 0,20 0 0,-21-1 16,1 1-16,-22 21 0,0 0 15,0 0-15,-21 21 16,0 1-1,-21-1-15,0 0 0,0 0 16,0 21-16,-1-20 0,1-1 0,0 21 16,0-21-16,21 22 0,0-22 15,0 0-15,0 0 0,0 0 0,0 0 16,21 1-16,0-22 0,0 21 16,22-21-16,-22 0 0,0 0 0,21 0 15,-20 0-15,20 0 0,-21 0 0,0-21 16,0 21-16,1-22 0,-1 1 15,-21 0-15,0 0 0,0 0 16,0 0-16,-21-1 0,-1-20 16,1 21-16,0 0 0,0 0 15,-21-1-15,20 22 0,1-21 0,21 0 16,0 0 0,21 21-16,1-21 15,20 21-15,-21-21 0,21 21 16,1-22-16,-1 22 0,0 0 0,1 0 15,-1 0-15,0 0 0,1 0 16,-1 0-16,22 22 0,-43-1 0,21 0 16,0 21-16,-20-21 0,-1 1 15,-21 20-15,0 0 0,0-21 0,0 22 16,0-1-16,0 0 0,0 1 16,0-1-16,0 22 0,0-22 0,0 21 15,-21 1-15,21-1 0,0 1 16,-22-1-16,1 1 0,21 21 0,-21-22 15,21 22-15,-21-22 0,0 22 16,0-22-16,-1 22 0,1-21 0,21-1 16,-21 1-16,0-1 0,0-21 15,0 1-15,-1-1 0,22-21 0,-21 0 16,21 1-16,0-1 0,0-42 16,0-1-16,0 1 15,0-21-15,0 0 0,0-1 16,0-20-16,0-1 0,21 1 0,1-22 15</inkml:trace>
  <inkml:trace contextRef="#ctx0" brushRef="#br0" timeOffset="81703.1">15134 12552 0,'0'-85'16,"0"170"-16,0-191 0,0 85 15,0-21-15,21 20 0,22 1 16,-22 0-16,21 0 0,0 21 0,22-21 15,-22 21-15,1-21 0,-1 21 16,0 0-16,1 21 0,-1 0 0,-21 0 16,0 0-16,-21 0 0,0 1 15,0-1-15,0 0 0,-21 0 16,-21 0-16,21 0 0,-22 1 0,1-1 16,0 0-16,-1 0 0,1-21 15,0 21-15,-1-21 0,1 0 0,-22 0 16,43 21-16,0-21 15,42 0 17,0 0-32,1 0 0,20 0 15,-21 0-15,21-21 0,1 21 0,-1-21 16</inkml:trace>
  <inkml:trace contextRef="#ctx0" brushRef="#br0" timeOffset="82055.89">15917 12361 0,'0'0'0,"0"-21"15,21 0-15,1 0 0,-44 42 47,1 0-47,0 0 0,0 1 0,0 20 16,21-21-16,0 0 0,-21 22 16,21-22-16,0 21 0,0-21 0,0 0 15,0 1-15,0-1 0,21 0 16,0 0-16,0 0 0,0-21 0,22 0 15,-22 0-15,21 0 0,-21 0 16,22 0-16,-1-21 0,-21 0 16,21 0-16,1 0 0,-22-1 0,0 1 15,0 0-15,0-21 0,1 21 16,-22-22-16,0 22 0,0-21 0,0 21 16,0-1-16,0 1 0,-22 21 31,1 0-31,21 21 0,-21 1 15,21-1 1,0 0-16,21-21 16</inkml:trace>
  <inkml:trace contextRef="#ctx0" brushRef="#br0" timeOffset="82445.67">16870 12256 0,'0'0'0,"-21"0"16,21-22-16,-22 22 0,1 0 16,0 0-1,0 22-15,21-1 0,-21 0 16,0 21-16,-1-21 0,22 1 16,-21 20-16,0 0 0,21 1 0,0-1 15,-21 21-15,21 1 16,-21-22-16,21 22 0,0 63 15,0-64-15,0 1 0,0-1 16,0 1-16,0-1 0,0-20 16,0 20-16,0 1 0,0-22 0,0 21 0,0 1 15,0-22-15,0 22 0,0-22 16,0 22-16,0-22 0,0 0 0,-21-21 16,-1 22-16,22-22 0,-21 0 15,0 0-15,21 0 0,-21-21 16,0 0-16,21-21 31,0 0-31,21 0 16,-21 0-16,21 0 0,0-22 0,0 22 15,1-21-15,-1-1 0</inkml:trace>
  <inkml:trace contextRef="#ctx0" brushRef="#br0" timeOffset="82799.46">16827 12658 0,'0'0'0,"0"-43"0,0 1 16,0 0-16,0-1 0,22 1 16,-22 21-16,21-21 0,-21-1 15,21 22-15,0-21 0,0 21 0,0-1 16,1-20-16,-1 21 0,0 0 16,21 21-16,-21-21 0,1 21 0,20 0 15,-21 0-15,21 0 0,-20 0 16,-1 21-16,0 0 0,0 0 0,-21 0 15,0 22-15,0-22 0,0 0 0,0 21 16,-21-21-16,0 1 0,0-1 16,-22 21-16,1-42 0,21 21 0,-22 0 15,1 1-15,21-22 0,-21 0 16,20 21-16,1-21 0,0 0 16,0 0-16,0 0 15,21 21 16,21-21-15,0 0 0,0 0-16</inkml:trace>
  <inkml:trace contextRef="#ctx0" brushRef="#br0" timeOffset="83059.32">18394 13039 0,'-64'21'31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30T10:50:03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1270 0,'0'0'0,"0"-21"0,-21 0 15,21-22-15,0 22 0,0-21 16,0 0-16,0-1 0,0 22 16,0-21-16,0 21 0,0-22 0,0 22 15,0 0-15,0 0 0,0 0 16,0 42 15,0 0-15,-21 0-16,21 21 0,0 1 15,0-1-15,0 0 0,0 22 16,0-22-16,-21 22 0,21-22 16,0 22-16,0-22 0,0 21 15,-21-20-15,21 20 0,-21-20 0,21-1 16,-22 0-16,22 1 0,0-1 15,0-21-15,0 0 0,-21 0 16,21 1-16,0-1 0,-21-21 31,21-21-31,0-1 16,0-20-16,0 21 0,0-21 0,0-1 16,0 1-16</inkml:trace>
  <inkml:trace contextRef="#ctx0" brushRef="#br0" timeOffset="335.8">1630 931 0,'0'0'16,"0"-21"-16,0 0 0,0 0 15,0 0 1,21 0-16,0 21 15,21-22-15,-20 22 0,20 0 16,0-21-16,-21 21 0,22 0 16,-1-21-16,0 21 0,1 0 15,-22 0-15,21 0 0,-21 0 16,1 0-16,-1 0 0,0 0 0,0 0 16,-42 0 15,0 21-16,0-21-15,21 21 0,-22-21 16,22 22-16,0-1 0,-21-21 0,0 21 16,0 0-16,21 0 0</inkml:trace>
  <inkml:trace contextRef="#ctx0" brushRef="#br0" timeOffset="615.64">1587 1439 0,'0'0'0,"0"22"0,0-1 0,22-21 31,-1 0-31,0 0 0,0 0 16,0 0-16,22 0 0,-22 0 15,0 0-15,0 0 16,0 0-16,0 0 0,1 0 0,-1 0 15,0 0 1,0 0-16,0 0 16,0 0-16,-21-21 15,22 21-15,-1 0 16,0 0-16</inkml:trace>
  <inkml:trace contextRef="#ctx0" brushRef="#br0" timeOffset="868.5">2265 1397 0,'0'21'47,"-21"0"-47,-1 1 16,22-1-16,-21 0 0,21 0 15,0 0-15,0 0 0,0 22 16,-21-22-16,21 0 0,0 21 0,0-20 15,0-1-15,0 0 16,0 0-16,0-42 31,0 0-31,21 0 16,0-1-16,1-20 0,-22 21 16</inkml:trace>
  <inkml:trace contextRef="#ctx0" brushRef="#br0" timeOffset="1228.72">2392 1122 0,'0'0'0,"-21"0"0,-1 0 0,1 0 15,0 0-15,-85 106 32,106-85-32,0 0 15,21 0 1,22-21-16,-22 0 0,0 0 15,0 0-15,22 0 0,-22-21 16,21 0-16,-21 21 0,0-21 0,1 0 16,-1-1-16,0 1 0,-21 0 15,0 0-15,0 0 0,0 0 0,-21-1 16,0 1-16,-1 0 0,-20 21 16,21 0-16,-21 0 0,20 0 15,-20 0-15,21 0 0,0 0 16,0 21-16,-1 0 0,1 1 0,21-1 15,-21 0-15,21 0 0,0 0 16,0 0-16,0 1 0,21-1 16,0 0-16,1-21 15,-1 0-15,21 0 0,0 0 0,-20 0 16</inkml:trace>
  <inkml:trace contextRef="#ctx0" brushRef="#br0" timeOffset="1524.02">3069 847 0,'0'0'0,"0"-21"0,0-22 31,-21 43-31,0 21 16,0 1 0,21-1-16,0 21 0,-22-21 0,22 43 15,-21-22-15,21 22 0,-21-22 16,0 21-16,21-20 0,-21 20 0,0-20 15,21-1-15,-22 21 0,1-20 16,21-1-16,-21 0 0,21 1 0,0-1 16,0-21-16,-21 0 0,21 1 15,0-1-15,0 0 0,21-21 32,0-21-32,-21 0 15,21-1-15,1 1 0,-1 0 16</inkml:trace>
  <inkml:trace contextRef="#ctx0" brushRef="#br0" timeOffset="1880.69">3048 1524 0,'21'0'32,"0"0"-32,0 0 0,22 0 15,-22 0-15,0-21 0,21 21 16,1-21-16,-22 0 0,21 21 15,-21-22-15,1 1 0,-1 0 0,0 21 16,-21-21-16,0 0 16,0 0-16,-21 21 15,0 0-15,-22 0 0,22 0 16,-21 0-16,-1 21 0,22-21 0,-21 21 16,0 0-16,20 0 0,1 22 15,0-22-15,0 0 0,0 21 0,21-21 16,0 22-16,0-22 0,0 0 15,0 21-15,0-20 0,21-1 0,0-21 16,0 21-16,0-21 0,1 0 16,20 0-16,-21 0 0,21 0 15,1 0-15,-1-21 0,0 0 0,-20-1 16,20 1-16,-21 0 0,21-21 16,-20 21-16,20-1 0</inkml:trace>
  <inkml:trace contextRef="#ctx0" brushRef="#br0" timeOffset="4220.63">4445 931 0,'0'0'0,"21"-21"0,-21-63 16,-21 84-1,0 0 1,0 0-16,-1 21 0,22 0 16,-21 0-16,0 21 0,0-20 0,0 20 15,0 21-15,-1-20 0,1 20 16,0-20-16,-21 20 0,-1-21 0,22 22 15,-21-1-15,0-20 0,-1 20 16,1 1-16,21-22 0,-22 0 0,22 1 16,0-22-16,0 0 0,21-42 47,0-21-47,21 20 0,0-20 0,0 21 15,-21-21-15,22-1 0,-1 22 16,-21-21-16,21-1 0,-21 1 15,21 0-15,0 21 0,0-1 16,1 22 0,-22 22-16,21-1 15,-21 0-15,21 0 0,-21 0 0,0 22 16,21-22-16,0 21 0,0 0 16,-21-20-16,22 20 0,-1-21 15,0 21-15,0-20 0,0 20 0,0-21 16,22 0-16,-22-21 0,21 0 15,-21 0-15,22 0 0,-1 0 16,0 0-16,22 0 0,-22-21 16,1 0-16,-1-21 0,0 20 0,22-20 15,-22 0-15,0-1 0,-20 1 16,20 0-16,-21-22 0,0 22 0,0-22 16,-21 1-16,0-1 0,0 1 15,0-1-15,-21 1 0,-21-1 16,21 22-16,-22 0 0,1-1 0,-21 22 15,20 0-15,-20 21 0,-64 0 16,84 0-16,-20 21 16,21 0-16,-1 22 0,1-1 0,21 0 15,-22 1-15,22 20 0,21 1 16,0-1-16,0 1 0,0-22 0,0 22 16,0-1-16,21-21 0,1 1 15,20 20-15,-21-42 0,21 22 16,1-1-16,-1-21 0,22 0 0,-22 1 15,21-22-15,1 0 0,-22 0 16,85-22-16,-63 1 0,-22 0 16,22 0-16,-22 0 0,0-22 15,1 22-15,-22 0 0,21-21 0,-21 21 16,0-22-16,1 22 16,-1 0-16,-21 0 0,0 0 0,0-1 15,0 1 1,0 42-1,-21 1-15,21-1 16,0 0-16,-22 0 0,22 21 0,-21-20 16,21 20-16,0-21 0,0 21 15,0 1-15,0-22 0,0 21 0,0 1 16,21-22-16,1 0 0,-1 0 16,0 0-16,21-21 0,-21 0 0,22 0 15,-22 0-15,21 0 0,1 0 16,-1-21-16,-21 0 0,21 0 15,1 0-15,-22-22 0,0 22 16,0-21-16,0-1 0,1 22 0,-22-21 16,0 0-16,0-1 0,0 1 15,0 0-15,0-1 0,-22 1 0,1 21 16,-21-22-16,21 22 0,-22 0 16,22 0-16,-21 21 0,0 0 15,20 0-15,-20 0 0,21 0 0,-21 21 16,20 0-16,1 0 0,0 1 15,0 20-15,0-21 0,0 21 0,21 1 16,0-1-16,0-21 0,0 22 16,0-1-16,0 0 0,0-21 15,21 22-15,0-22 0,0 21 0,21-21 16,-20 1-16,20-22 0,0 0 16,1 0-16,20 0 0,-21 0 0,1 0 15,-1-22-15,22 22 0,-22-21 16,0-21-16,1 21 0,-1 0 0,0-22 15,-21 22-15,1 0 0,20-21 16,-42 20-16,21 1 0,-21-21 0,21 21 16,-21 0-16,0-1 15,0 44 17,0-1-32,-21-21 0,21 21 15,0 21-15,0-21 0,0 1 0,0-1 16,0 21-16,0-21 0,0 0 15,0 22-15,0-22 0,0 0 0,0 0 16,0 0-16,0 1 0,21-22 16,0 0-16,-21 21 0,22-21 0,-1 0 15,0 0-15,0 0 0,0-21 16,0-1-16,22 1 0,-22 0 16,0-21-16,-21 21 0,21-1 15,0-20-15,1 21 0,-1-21 0,0 20 16,0 1-16,0-21 15,-21 21-15,0 0 0,21 21 0,-21-22 16,0 44 0,0-1-1,-21 0-15,21 0 16,0 0-16,0 22 0,0-22 0,-21 0 16,21 0-16,0 0 0,0 22 15,0-22-15,0 0 0,21 0 16,0-21-16,1 0 0,-1 0 15,0 0-15,0 0 0,0 0 16,22 0-16,-22-21 16,0 0-16,0 0 0,0-1 15,-21 1-15,21-21 0,-21 21 16,0 0-16,0-1 0,0 1 0,-21 0 16,0 0-16,0 0 0,21 0 15,-21-1-15,0 22 0,21-21 31,21 21-31,0 0 16,42-21-16,-20 21 16,-1 0-16,0 0 0,1 0 0,-1 0 15,-21 0-15,22 0 0,-1 0 16,0 0-16,-21 21 0,22 0 16,-22-21-16,0 22 0,0-1 0,0 0 15,-21 0-15,0 0 0,0 0 16,0 1-16,0-1 0,0 21 15,0-21-15,0 0 0,0 22 0,-21-22 16,0 0-16,0 21 0,21-20 0,0-1 16,-21-21-16,21 21 0,-21-21 15,21-21 17,0 0-32,0-1 15,0-20-15,21 21 0,0 0 16,0-22-16,0 22 0,0-21 15,1 0-15,-1-1 0,21 22 16,0-21-16,1-1 0,-1 22 0,0 0 16,1 0-16,-1 0 0,0 21 15,-20 0-15,20 0 0,-21 21 0,0 0 16,0 0-16,1 0 0,-22 22 16,0-22-16,0 21 0,0 1 0,0-1 15,0 0-15,0 1 0,0 20 16,0-21-16,-22 1 0,22-1 0,-21-21 15,21 22-15,-21-22 0,21 0 0,0 0 16,0-42 0,0 0-1,0-22-15</inkml:trace>
  <inkml:trace contextRef="#ctx0" brushRef="#br0" timeOffset="6340.7">8382 1249 0,'0'0'0,"21"-21"16,0-22-16,0 1 0,1 21 0,-1-21 16,-21-1-16,0 22 0,0-21 15,0 21-15,0-1 0,0 1 0,0 0 16,-21 42-1,-1 0-15,1 1 16,21 20-16,-21 0 0,0 1 16,0 20-16,0 1 0,-1-22 0,22 21 15,-21 1-15,0-1 0,0 1 16,0 21-16,0-22 0,-1-21 0,1 22 16,0-22-16,0 1 0,0-1 15,21 0-15,-21 1 0,-1-22 16,1-21-1,0-21-15,21-1 16,0 1-16,-21 0 0,0-21 16,0 21-16,-1-22 0,22 1 15,0 0-15,-21-1 0,21 1 0,0 0 16,0-1-16,0 22 0,0-21 16,0 21-16,0-1 0,21 22 0,1 0 15,-1 0-15,0 0 16,0 0-16,0 22 0,0-1 15,1 21-15,-1-21 0,0 0 16,-21 22-16,21-1 0,0-21 0,0 22 16,1-1-16,-1-21 0,0 0 15,21 22-15,-21-22 0,1-21 0,20 21 16,-21-21-16,21 0 16,1 0-16,-1 0 0,0 0 0,1-21 15,-1 0-15,22-1 0,-22 1 16,0 0-16,22 0 0,-22-21 0,0-1 15,1 22-15,-1-21 0,0-1 16,-20 1-16,-1 0 0,0 21 0,-21-22 16,0 22-16,0-21 0,0 21 0,0-1 15,-21 22 1,0 0-16,-1 0 0,22 22 16,-21-1-16,0 0 0,21 0 15,-21 0-15,21 0 0,0 22 0,0-1 16,0-21-16,0 22 15,0-1-15,0-21 0,0 21 0,0-20 16,21-1-16,-21 0 0,21 0 16,0 0-16,22 0 0,-22-21 0,0 0 15,21 0-15,-20 0 0,20 0 16,-21 0-16,21-21 0,-20 0 0,-1 0 16,21 0-16,-21-22 0,22 22 15,-22-21-15,21-43 16,-21 64-16,0-21 0,-21-1 0,0 1 15,0 0-15,0-1 0,-21 22 16,0-21-16,0 21 0,-21 0 0,20 21 16,-20 0-16,0 0 0,21 0 15,-22 0-15,1 0 0,0 0 0,-1 21 16,22 0-16,-21 0 0,21 21 16,-1-20-16,1 20 0,0 0 0,21-21 15,0 22-15,0-1 0,21 0 16,0 1-16,1-1 0,20 0 0,0 1 15,1-22-15,-1 21 0,0-21 16,1 1-16,20-1 0,1 0 0,-1-21 16,1 0-16,-1 0 0,1 0 15,-1 0-15,1-21 0,-1 0 0,1-1 16,41-20-16,-41 0 16,-22 21-16,1-22 0,-22 1 15,21 0-15,-21-1 0,0 1 0,-21 0 16,0 20-16,0-20 0,0 21 15,0-21-15,0 20 0,-21 22 0,0-21 16,0 21-16,0 0 0,-22 0 16,22 0-16,-21 21 0,21 1 0,-22-1 15,1 0-15,21 21 0,-21-21 16,20 22-16,1-1 0,0 0 0,0 1 16,0-1-16,21-21 0,0 22 15,0-1-15,0-21 0,0 0 16,0 0-16,0 1 0,21-22 15,0 0-15,0 0 0,22 0 0,-22 0 16,0 0-16,0 0 0,21-22 0,-20 1 16,20 0-16,-21 0 0,0-21 15,22-1-15,-22 22 0,0-21 0,0-1 16,0 22-16,0-21 0,1 21 16,-1-22-16,-21 22 0,0 0 15,0 42 1,0 0-1,-21 1-15,21-1 0,-22 0 16,22 21-16,0-21 0,0 22 16,0-1-16,0-21 0,0 22 15,22-22-15,-1 0 0,0 21 0,0-21 16,21 1-16,1-1 0,-1-21 0,0 21 16,22-21-16,-22 0 0,22 0 15,-1 0-15,1 0 0,-22 0 0,22-21 16,-1 0-16,-21-1 0,22-20 15,-22 21-15,1-21 0,-1-1 0,-21 22 16,21-21-16,1-1 0,-22 1 16,-21 0-16,0-1 0,0 1 0,0 0 15,0 21-15,0-22 0,-42 22 16,20 0-16,-20 21 0,21 0 0,-21 0 16,-1 0-16,1 0 15,0 0-15,20 21 0,-20 21 0,0-20 16,21 20-16,-22-21 0,22 21 0,0 1 15,0-1-15,21 0 0,0-20 16,0 20-16,0 0 0,0 1 0,0-22 16,21 0-16,0 0 0,0 0 15,0 0-15,1-21 0,-1 0 0,0 0 16,21 0-16,-21 0 0,22 0 16,-22 0-16,0-21 0,21 0 0,-20 0 15,-1-21-15,0-1 16,0 1-16,21 0 0,-20-1 0,-1-20 15,0 20-15,0-20 0,-21-1 0,21-20 16,0 20-16,1-20 0,-22 20 16,0-21-16,0 43 0,21-21 15,-21 20-15,0 1 0,0 21 0,0-22 16,0 22-16,0 0 16,0 42-1,0 22-15,0-1 16,-21 0-16,21 22 0,0-1 15,0 22-15,0-22 0,-22 1 0,22 21 16,-21-22-16,21 1 0,0-1 16,0 1-16,0-1 0,0 1 0,0-22 15,0 21-15,21-20 0,-21-1 16,43 0-16,-22 1 0,0-22 0,21 0 16,-20 0-16,20 0 0,-21-21 15,21 0-15,1 0 0,-22 0 0,85-42 16,-64 21-16,0-21 15,22 20-15,-22-20 0,22 0 0,-22 21 16,0-22-16,22 22 0,-43-21 0,21 21 16,-20-1-16,-22 1 15</inkml:trace>
  <inkml:trace contextRef="#ctx0" brushRef="#br0" timeOffset="7220.22">1672 2265 0,'0'0'0,"-21"0"0,0 0 15,0 0-15,-1 0 0,22-21 16,-21 21-16,0 0 0,0 0 31,42 0 1,0 0-32,0 0 0,22 0 0,-1 0 15,0 21-15,22-21 0,-22 0 16,22 0-16,20 0 0,1 0 0,21 21 15,0-21-15,21 0 0,0 0 16,21 0-16,0 0 0,21 0 16,1 0-16,20 0 0,212 0 15,-190 0-15,21 0 0,21 0 0,-21 0 16,21-21-16,21 21 0,-21 0 16,0 0-16,21-21 0,0 21 0,0 0 15,1 0-15,-1 0 0,21 0 16,-42 0-16,21 0 0,22 0 15,-22 0-15,-21 0 0,21 0 16,0 0-16,0 0 0,-21 0 0,21 0 16,-21 0-16,0 0 0,0 0 0,-21 0 15,0 0-15,0 0 0,-21 0 16,-22 0-16,1 0 0,-43-21 0,0 21 16,0 0-16,-42 0 0,0 0 15,-22 0-15,1-22 0,-43 22 0,1 0 16,-22 0-16,0 0 0,-42 0 31,0 0-31,0 0 16,-22 0-16,1 0 0,0 0 15,-1 0-15,-20 22 0</inkml:trace>
  <inkml:trace contextRef="#ctx0" brushRef="#br0" timeOffset="7990.79">1947 3302 0,'0'0'0,"0"-42"31,-21 42-15,21 21-16,-21 0 16,21 0-16,0 0 0,0 1 15,0 20-15,0 0 0,0 1 0,0-1 16,0 0-16,0 1 0,0-1 15,0 0-15,0-21 0,0 22 0,0-1 16,0-21-16,0 22 0,0-22 16,0 0-16,0 0 0,0 0 15,0 0-15,0 1 0,0-1 0,0 0 16,0 0 0,0-42 62,0 0-78,0 0 0,0-1 15,0 1-15,21 0 16,-21 0-16,21 0 0</inkml:trace>
  <inkml:trace contextRef="#ctx0" brushRef="#br0" timeOffset="8304.73">2349 3747 0,'0'0'0,"0"42"31,22-21-31,-1-21 16,-21 21-16,21-21 0,0 0 16,0 0-16,0 0 15,1 0-15,-1 0 0,-21-21 0,21 21 16,-21-21-16,21 21 0,-21-21 15,0 0-15,-21-1 16,0 22 0,0 0-16,-1 0 0,1 0 15,0 0-15,0 0 16,0 0-16,0 0 16,21 22-16,0-1 15,21-21 1,0 0-1,21 0-15,-21 0 0,22 0 0</inkml:trace>
  <inkml:trace contextRef="#ctx0" brushRef="#br0" timeOffset="9471.68">3556 3493 0,'0'0'0,"21"0"0,-21-43 32,-21 43-17,21 21 1,-21 1-16,21 20 15,0-21-15,0 21 0,0 1 0,0-22 16,0 21-16,0 1 0,0-1 16,0-21-16,0 21 0,0 1 15,0-22-15,0 21 0,0-21 16,0 1-16,0-1 0,0 0 0,0 0 16,21-21-1,0-21 1,0 0-16,-21 0 0,21-1 15,1-20-15,-1 21 0,-21 0 16,21-22-16,0 1 0,0 21 0,0-21 16,-21-1-16,22 22 0,-1-21 15,-21 21-15,0-1 0,21 1 0,0 21 16,0 0 0,-21 21-16,0 1 15,21 20-15,-21-21 0,0 0 0,0 22 16,0-22-16,22 0 0,-22 21 15,21-21-15,-21 1 0,21 41 16,0-42-16,-21 0 0,21 1 16,0-22-16,-21 21 0,22-21 0,-1 0 15,0 0-15,0 0 0,0 0 16,0-21-16,1-1 0,-1 1 0,0 0 16,0 0-16,21 0 15,-20 0-15,-1-22 0,0 1 0,0 21 16,0-22-16,-21-20 0,0 21 15,21-1-15,-21 1 0,0 0 0,0 20 16,0 1-16,0 0 0,0 0 16,0 0-16,0 42 15,0 0 1,0 0-16,0 22 0,0-22 0,0 21 16,0-21-16,0 22 0,0-1 15,22-21-15,-22 21 0,0-20 0,0 20 16,0-21-16,21 0 0,0 0 15,0 22-15,0-22 0,0-21 16,1 21-16,20 0 0,-21-21 16,21 0-16,1 0 0,-1 0 0,0 0 15,1 0-15,-1-21 0,22 0 16,-22 0-16,0 21 0,-21-21 0,22-22 16,-1 22-16,-21 0 0,0 0 15,1-22-15,-1 1 0,-21 0 0,0 21 16,0-22-16,0 1 0,0 0 15,0-1-15,0 22 0,-21 0 0,21 0 16,-22 21-16,1 0 0,0 0 16,0 21-16,0 0 0,0 0 0,-1 22 15,22-1-15,0 0 0,-21 1 0,21-22 16,0 21-16,0 0 0,0 1 16,0-1-16,21-21 0,-21 22 15,22-22-15,-1 0 0,0 0 16,0 0-16,21-21 0,-20 0 15,20 0-15,-21 0 0,21 0 0,-20 0 16,20 0-16,0-21 0,-21 0 0,22 0 16,-22 0-16,21-1 0,-21 1 15,22-21-15,-22 21 0</inkml:trace>
  <inkml:trace contextRef="#ctx0" brushRef="#br0" timeOffset="12068.69">6900 3789 0,'-21'21'16,"42"-42"15,0 0-31,1 0 0,-1-1 16,0-20-16,0 21 0,0-21 15,0 20-15,1-20 0,-1-21 0,0 20 16,0-20-16,0-1 0,22 22 15,-22-22-15,0 22 0,0 0 0,0 21 16,0-22-16,1 22 0,-1 21 16,0 0-16,0 0 0,0 0 15,-21 21 1,21 0-16,-21 1 0,0-1 16,0 0-16,0 0 15,0 0-15,0 0 0,22-21 31,-1 0-15,-21-21-16,0 0 16,0 0-16,0 0 0,-21 0 15,-1 21-15,22-22 16,-21 22-16,0 0 0,0 0 0,0 0 16,0 0-16,-1 0 0,1 0 15,0 22-15,0-1 16,0 0-16,21 21 0,0 1 0,-21-1 15,21 0-15,0 22 0,0-22 16,0 0-16,0 1 0,0 20 0,0-20 16,0-1-16,21-21 0,-21 21 15,42 1-15,-21-22 0,0 0 0,1 0 16,-1 0-16,21 1 0,0-22 16,-20 0-16,20 0 0,0 0 0,1 0 15,-1 0-15,0-22 0,1 22 0,20-21 16,-21 0-16,1-21 0,-1 21 15,0-22-15,1 1 0,-1 0 16,-21-1-16,22 1 0,-1-22 16,-21 22-16,21 0 0,-20-1 0,20 1 15,-21 0-15,0 21 0,0-1 16,1 22-16,-1 0 0,0 22 16,-21-1-16,21 0 15,-21 0-15,21 0 0,-21 22 0,0-22 16,0 0-16,0 21 0,0-21 0,21 1 15,-21-1-15,0 0 0,0 0 16,22-21-16,-22-21 31,0 0-31,0 0 16,0-1-16,0 1 16,0 0-16,-22 0 0,1 0 0,0-22 15,21 22-15,-21 0 0,0 0 16,0 0-16,-1 0 0,1 21 15,0 0-15,0 0 0,0 0 0,0 0 16,-1 21-16,-20 0 0,0 42 16,21-41-16,-1 20 0,1 0 15,0 1-15,21-1 0,-21 21 16,0-20-16,21-1 0,0 0 0,0-20 16,0-1-16,0 21 0,0-21 15,21 0-15,0 1 16,0-22-16,0 0 0,1 0 15,-1 0-15,21 0 0,-21 0 0,0 0 16,1-22-16,-1 1 0,21 0 0,-21 0 16,0 0-16,1 0 0,-1-22 15,0 1-15,0 21 0,0-22 0,-21 1 16,0-64-16,21 85 16,-21-21-16,0 21 0,0-1 0,0 1 15,0 0-15,0 42 16,0 0-16,0 1 15,0-1-15,0 0 0,0 21 16,0-21-16,0 22 0,0-1 16,0-21-16,0 22 0,0-22 15,0 21-15,0-21 0,0 0 0,0 1 16,22-1-16,-1 0 0,0 0 16,0-21-16,21 0 0,-20 0 15,20 0-15,-21 0 0,21 0 0,1-21 16,-1 0-16,0 21 0,1-21 15,-1-22-15,0 22 0,1 0 0,-1-21 16,-21 20-16,0-20 0,1 0 16,20-43-16,-42 43 0,0 21 15,0-43-15,0 43 16,-21 42 0,0 0-16,21 22 15,0-22-15,-22 21 0,1 0 16,0 1-16,21-22 0,-21 21 0,21 1 15,-21-22-15,21 21 0,0-21 16,-21 0-16,21 1 0,0-1 0,0 0 16,-22-21-16,22 21 15,0-42 1,22 21 0,-1-21-16,-21 0 0,21-1 0,0 1 15,0 0-15,-21-21 0,21 21 16,1-22-16,-1 22 0,0-21 15,-21-1-15,21 22 0,0-21 0,0 21 16,1 0-16,-1 21 0,0 0 16,0 21-1,-21 0-15,0 0 0,21 0 16,-21 22-16,0-22 0,0 0 16,21 21-16,-21-21 0,22 1 0,-22-1 15,21 0-15,0 0 0,0 0 16,-21 0-16,21 1 0,0-22 0,1 0 15,20 0-15,-21 0 0,0 0 16,22 0-16,-1 0 0,-21 0 16,21 0-16,-20-22 0,20 1 0,-21 0 15,0 0-15,22 0 0,-22 0 16,0-22-16,0 22 0,-21-21 0,21-1 16,0 1-16,-21 21 0,0-21 15,0 20-15,0 1 0,0 0 0,0 0 16,0 42-1,0 0-15,0 0 0,-21 1 16,0 20-16,21-21 0,-21 21 0,21-20 16,0 20-16,-21-21 0,0 21 15,21-20-15,0-1 0,0 0 0,0 0 16,-22 0-16,22 0 16,0 1-16,0-44 31,0 1-16,22 21-15,-22-21 0,21 0 0,-21 0 16,21-22-16,0 22 0,0-21 16,0 21-16,22-22 0,-22 22 0,0-21 15,21 21-15,-20 0 0,20-1 16,-21 1-16,0 21 0,22 0 16,-22 0-16,0 0 0,0 21 0,0-21 0,0 22 15,-21 20-15,22-21 0,-22 0 16,21 22-16,-21-22 0,0 21 15,21-21-15,-21 0 0,21 22 16,-21-22-16,21 0 0,-21 0 0,0 0 16,21 1-16,1-22 0,-1 21 0,0-21 15,0 0-15,0 0 16,0 0-16,1 0 0,-1 0 0,0-21 16,0 21-16,0-22 0,0 1 15,1 0-15,-1 0 0,0-21 0,21 20 16,-21-20-16,1 21 0,-22-21 0,21 20 15,-21-20-15,21 21 16,-21-21-16,0 20 0,0 1 0,0 42 31,0 1-31,-21-1 16,21 21-16,-21-21 0,21 0 16,-22 22-16,22-1 0,0-21 0,0 0 15,0 22-15,-21-22 0,21 0 0,0 21 16,0-20-16,21-1 15,1 0-15,-1 0 0,0-21 0,0 0 16,21 0-16,-20 0 0,20 0 16,-21 0-16,21 0 0,1 0 0,-1-21 15,-21 21-15,22-21 0,-22 0 0,0-1 16,0-20-16,21 21 16,-42-21-16,22-1 0,-22 1 0,0 0 15,0-22-15,0 22 0,0-1 16,-22 1-16,1 0 0,-42-1 15,20 22-15,22 21 0,-21 0 0,0 0 16,-1 21-16,1 1 0,0-1 16,20 21-16,-20-21 0,-21 64 15,41-43-15,22 1 0,-21-1 16,21-21-16,0 21 0,0-20 0,0 20 16,0-21-16,0 0 0,0 0 15,0 1-15,21-22 0,-21 21 16,22-21-16,-1 0 0,0 0 0,0 0 15,0 0-15,22 0 0,-1-21 16,0-1-16,1 1 0,20 0 0</inkml:trace>
  <inkml:trace contextRef="#ctx0" brushRef="#br0" timeOffset="12348.61">12001 2985 0,'0'0'0,"0"-43"0,-21 22 16,0 0-16,0 21 0,0 0 15,0 0-15,-1 0 16,1 21-16,0 0 0,0 0 16,21 1-16,-21 20 0,21-21 0,-21 21 15,21 22-15,0-22 0,-22 22 16,1-1-16,0 1 0,21-1 0,-21-20 16,21 20-16,-21-21 0,21 1 15,-21-1-15,21-21 0,0 0 0,0 1 16,0-1-16,0 0 0,21-21 15,0 0-15,0 0 16,0 0-16,0 0 0,22-21 0,-1 0 16,-21-1-16,22 1 0,-1 0 15,0-21-15,1 21 0</inkml:trace>
  <inkml:trace contextRef="#ctx0" brushRef="#br0" timeOffset="12548.59">11769 3154 0,'0'0'0,"-43"0"0,-41 42 32,84-21-32,0 1 0,0-1 15,21-21-15,21 0 16,-21 0-16,22 0 0,-1 0 0,0 0 16,1 0-16,-1 0 0,0 0 15,-21 0-15,22 0 0,-1-21 0,-21-1 16,22 22-16,-22-21 15,0 21-15</inkml:trace>
  <inkml:trace contextRef="#ctx0" brushRef="#br0" timeOffset="13995.67">13483 3090 0,'0'0'16,"-21"22"-16,-43 20 15,43-21-15,0 0 0,21 0 0,0 1 16,0-1 0,21-21-16,0 0 0,22-21 15,-22-1-15,21 1 0,1 0 16,-1 0-16,21 0 0,-20-22 16,20 22-16,-20-21 0,-1 21 0,21-22 15,-41 1-15,20 0 0,-21-1 16,0 1-16,0 0 0,-21-22 0,0 22 15,0 0-15,0-1 0,-21 22 16,0 0-16,0 0 0,0 0 0,0 21 16,-1 0-16,1 0 0,0 21 15,0 0-15,0 21 0,0 1 0,-1-1 16,1 0-16,21 22 0,0-1 16,0-20-16,0 20 0,-21 1 0,21 20 15,0-20-15,0-1 16,0 22-16,0-22 0,0 1 0,0-22 15,0 22-15,0-22 0,0 0 16,0 1-16,0-22 0,0 0 0,0 0 16,0 0-16,-21-21 15,0 0-15,0 0 0,-1 0 16,1-21-16,0 0 0,-21 0 0,21 0 16,-22 0-16,22-1 0,-21-20 15,-1 21-15,1-21 0,21 20 0,0 1 16,0 0-16,-1 21 15,1 0-15,21 21 16,0 0-16,0 1 16,0 20-16,0-21 0,21 0 0,-21 0 15,22 22-15,-1-22 0,0 0 0,21-21 16,-21 21-16,22 0 0,-1-21 16,0 0-16,1 0 0,-1 0 0,22 0 15,-22 0-15,21 0 0,1-21 16,-1 0-16,-20 0 0,20 0 0,1 0 15,-22-1-15,0-20 0,1 21 16,-1-21-16,-21-1 0,0 1 0,1 21 16,-22-22-16,0 22 0,0-21 15,0 21-15,-22 21 16,1 0 0,21 21-16,-21 0 0,21 0 0,-21 0 15,21 22-15,-21 20 16,21-20-16,-21-22 0,21 21 0,-22-21 15,22 0-15,0 1 0,0-1 0,0 0 16,0 0-16,0 0 16,0-42-1,22 21 1,-1-21-16,0 0 0,0 0 0,-21-1 16,21 1-16,0-21 0,1 21 15,-1-22-15,21 1 0,-21 0 16,0-1-16,1 22 0,20-21 0,-21 21 15,0 0-15,0 21 0,1 0 16,-1 0-16,-21 21 0,21 0 16,-21 0-16,0 0 0,0 22 15,0-22-15,0 21 0,0-21 0,0 22 16,0-1-16,0-21 0,0 0 16,0 22-16,0-22 0,21 0 0,-21 0 15,21 0-15,0-21 0,-21 21 16,22-21-16,-1 0 0,0 0 0,0 0 15,0 0-15,22 0 0,-22-21 16,21 21-16,-21-21 0,22 0 16,-1 0-16,0 0 0,1-1 0,-1-20 15,0 21-15,1-21 0,20-1 16,-42 1-16,22 0 0,-1-1 0,-21 1 16,0 0-16,-21 20 0,0 1 15,0 0-15,-21 0 0,-21 21 0,21 0 16,-22 0-16,22 0 0,-21 21 0,21 0 15,-22 0-15,43 1 0,0 20 16,0-21-16,0 21 0,0-20 0,0 20 16,0-21-16,21 21 0,1-20 15,-1-1-15,0 0 0,0 0 0,0 0 16,0 0-16,1 1 16,-22-1-16,0 0 15,-22-21 1,1 0-16,0 0 0,-21 0 15,21 0-15,-1 0 0,1 0 0,0 0 16,0 0-16,0 0 0,0-21 16,-1 21-16,1 0 0,21-21 15,-21 21-15,21-22 0,0 1 16</inkml:trace>
  <inkml:trace contextRef="#ctx0" brushRef="#br0" timeOffset="14544.69">16235 3112 0,'0'0'0,"0"-22"16,-21 22-16,21-21 0,0 0 15,-22 21-15,22-21 0,0 0 16,-21 21-1,0 0-15,0 21 16,21 0-16,0 21 16,-21-20-16,21 41 0,-21-21 0,-1 22 15,22-1-15,-21 22 16,0-21-16,0-1 0,0 22 0,-22-1 16,22 1-16,0 0 0,0 21 15,0-1-15,-22 1 0,22 21 0,0-21 16,-21 21-16,21 0 0,-22 0 0,22 0 15,-21-21-15,-1 0 0,22-22 16,0 1-16,-21-21 0,21-1 0,-1 1 16,22-22-16,0-21 0,-21 0 0,21 0 15,0-42 1,0 0-16,0 0 0,0 0 16,21-22-16,-21 22 0,22-21 0,-1 0 15,0-1-15,0 1 0,-21-22 16,21 1-16,0-22 0,22 1 15,-22-1-15</inkml:trace>
  <inkml:trace contextRef="#ctx0" brushRef="#br0" timeOffset="14896.62">15811 3577 0,'0'0'0,"-21"-42"16,21 0-16,-21-22 0,0 22 0,21-1 15,-21 1-15,21 0 0,0-1 16,0 1-16,0 21 0,21-21 0,0 20 15,21-20-15,-20 21 0,20 0 16,0 0-16,1-1 0,-1 22 16,21 0-16,1 0 0,-1 0 0,-20 0 15,20 22-15,-20-1 0,-1 0 16,-21 0-16,0 21 0,-21 1 0,0-1 16,0 0-16,-21 1 0,-21-1 15,-1 0-15,1 1 0,-21-1 0,-1-21 16,22 22-16,-22-22 0,22 0 15,0 0-15,20-21 0,-20 21 0,21-21 16,0 21-16,42-21 47,0 0-31,0 0-16,0 0 0,22-21 0,-1 21 15,0-21-15,1 21 0</inkml:trace>
  <inkml:trace contextRef="#ctx0" brushRef="#br0" timeOffset="15920.69">16658 3450 0,'42'-21'16,"-20"0"-16,-22 0 16,21 0-16,0-1 15,0-20-15,-21 21 0,21 0 0,-21 0 16,21-22-16,-21 22 0,0 0 15,0 0-15,0 0 0,0-1 16,-21 22 0,0 0-16,0 0 15,0 43-15,-22-22 0,22 21 0,0 1 16,0-1-16,21 0 0,0 1 16,0-1-16,0 0 0,0-21 0,0 22 15,0-22-15,0 21 0,21-21 16,0-21-16,0 22 0,1-1 0,-1-21 15,0 0-15,0 0 0,0 0 16,22 0-16,-22-21 0,21-1 16,-21 1-16,22 0 0,-1 0 15,-21 0-15,21-22 0,22 1 0,-22 0 16,1-1-16,-1-20 0,0 21 16,1-1-16,-1 1 0,0 21 0,-21-22 15,22 22-15,-22 0 0,0 21 0,0 0 16,0 0-1,-21 21 1,0 0-16,0 1 0,0-1 16,0 0-16,0 0 0,-21-21 15,21 21-15,0-42 47,0 0-47,0 0 16,0 0-16,0-1 15,-21 22-15,0-21 0,21 0 0,-21 21 16,0-21-16,-1 0 0,1 21 16,0 0-16,0 0 0,0 0 15,0 0-15,-1 21 0,1 0 16,0 0-16,0 22 0,21-1 0,-21 0 16,0 1-16,21-1 0,-22 0 15,22 1-15,0-1 0,0 0 0,0-21 16,0 22-16,22-22 0,-1 0 15,0 0-15,0 0 0,21 1 16,-20-22-16,20 0 0,0 0 0,1 0 16,20 0-16,-21 0 0,22 0 15,-22 0-15,22-22 0,-1 1 0,-20-21 16,20 21-16,-21-22 0,1 1 16,-1-21-16,0 20 0,1-20 0,-22-1 15,21 1-15,-21-1 0,1 1 16,-1-1-16,0-20 0,-21 20 15,0 1-15,21-22 0,-21 21 0,0 22 16,0-21-16,0 41 0,21-20 16,-21 21-16,0 0 0,0 42 15,-21 0 1,0 21-16,21 1 0,-21 20 16,0 1-16,-1-1 0,22 1 0,-21-1 15,0 1-15,21-1 0,-21 1 16,21 20-16,0-20 0,-21-1 0,21 43 15,0-63-15,0-1 16,0 0-16,0-21 0,0 1 0,0-1 16,21 0-16,0-21 15,0 0-15,0 0 0,1 0 16,-1 0-16,0 0 0,0-21 16,0 0-16,0 21 0,1-22 0,-1 1 15,0-21-15,0 21 0,-21 0 16,21-22-16,0 1 0,1 21 15,-22-22-15</inkml:trace>
  <inkml:trace contextRef="#ctx0" brushRef="#br0" timeOffset="16172.25">18034 2963 0,'21'0'31,"21"0"-31,-20 0 0,20 0 16,0-21-16,22 21 0,-22 0 16,22-21-16,-1 21 0,1 0 0,-22-21 15,21 21-15,-20 0 0,-1 0 16,-21 0-16,0 0 0,1 0 0,-44 0 31,1 0-31,0 0 0,-21 0 0,21 0 16,-22 21-16,1-21 0,-22 21 15,1-21-15</inkml:trace>
  <inkml:trace contextRef="#ctx0" brushRef="#br0" timeOffset="17248.68">1376 5419 0,'-21'0'16,"-1"0"0,1 0-16,0 0 15,21-21-15,-21-1 16,21 1-16,0 0 16,0 0-16,0 0 0,21 0 15,21 21-15,-20-22 0,-1 1 0,0 0 16,21 21-16,-21 0 0,22 0 15,-22 0-15,0 21 0,0 0 16,0 1-16,-21-1 0,0 21 0,22 0 16,-22 1-16,0 20 0,0-20 15,-22 20-15,1-21 0,0 22 16,-21-1-16,-1-20 0,1-1 0,-21 22 16,20-22-16,-20-21 0,-1 21 15,22-20-15,-22-1 0,1-21 0,21 0 16,-1 0-16,1 0 15,21 0-15,-22 0 0,22 0 0,0-21 16,0-1-16,0-20 0,21 21 16,0-21-16,0 20 0,0-20 15,0 0-15,0 21 0,21-22 0,0 22 16,0 21-16,0-21 0,1 21 16,20 0-16,-21 0 0,21 21 0,-20 0 15,20 0-15,0 1 0,-21-1 16,22 21-16,-22-21 0,21 22 15,-21-22-15,1 21 0,-22-21 16,21 0-16,-21 1 0,21-1 0,-21 0 16,21 0-16,-21 0 0,21-21 15,0 0 1,1 0-16,-1-21 16</inkml:trace>
  <inkml:trace contextRef="#ctx0" brushRef="#br0" timeOffset="17420.73">1926 5757 0,'-21'0'47,"42"0"-1</inkml:trace>
  <inkml:trace contextRef="#ctx0" brushRef="#br0" timeOffset="18513.5">3387 5249 0,'0'-21'0,"0"42"0,0-63 0,0 21 16,0 0-16,0 0 0,21 21 15,-21 21 1,0 0 0,0 0-16,0 21 0,0 1 15,-21-1-15,21 0 0,-22 1 16,22 20-16,0 1 0,0-1 0,-21 1 15,21-1-15,-21-20 0,21-1 16,0 0-16,-21 1 0,21-22 0,0 21 16,0-21-16,21-21 31,0-21-31,0 0 0,-21 0 16,22 0-16,-1-1 0,0-20 15,0 0-15,-21 21 0,21-43 16,0 22-16,1-1 0,-1 1 0,0 0 15,0 21-15,0-22 0,0 22 16,1 0-16,-1 21 0,0 0 16,-21 21-16,21 0 15,0 22-15,-21-22 0,21 21 0,-21 0 16,22 1-16,-22-1 0,21 22 16,-21-22-16,21-21 0,0 21 0,-21 1 15,21-22-15,0 0 0,1 0 16,-1 0-16,0-21 0,0 0 15,0 0-15,0 0 0,1 0 0,-1-21 16,0 0-16,0 0 0,0 0 16,0-22-16,1 22 0,-1-21 0,21 0 15,-21-22-15,0 22 0,1-1 16,-1-20-16,0 21 0,-21-22 0,0 22 16,21-1-16,-21 22 0,0 0 15,21 0-15,-21 0 0,0 42 16,0 0-1,0 0-15,0 22 0,0-22 16,0 21-16,0 0 16,0-20-16,0 20 0,0 21 0,0-20 15,0-22-15,0 21 0,21 1 16,1-1-16,-1-21 0,0 0 0,0 0 16,0 1-16,22-1 0,-22-21 15,21 0-15,0 0 0,-20 0 0,20 0 16,0 0-16,1-21 0,-1-1 15,0 1-15,1 0 0,-1-21 0,0 21 16,-21-22-16,22 1 0,-22 0 0,0-1 16,0 1-16,0 0 0,-21-1 15,0 1-15,0 0 0,0 20 0,0 1 16,0 0-16,0 0 16,-21 21-16,0 0 0,0 21 15,0 0-15,0 0 0,-22 1 16,22 20-16,21 0 0,0 1 0,-21-1 15,21 0-15,0 1 0,0-1 0,21 0 16,-21 1-16,21-22 0,0 21 16,1-21-16,-1 0 0,0-21 0,0 22 15,0-22-15,22 0 0,-22 0 16,0 0-16,0 0 0,21-22 0,-20 1 16,20 0-16,-21 0 0,21 0 15</inkml:trace>
  <inkml:trace contextRef="#ctx0" brushRef="#br0" timeOffset="20231.65">6731 5821 0,'0'0'0,"-21"21"0,-22-21 0,22 21 15,0-21-15,0 0 0,0 0 0,0 0 16,-1-21-16,22 0 16,0-21-16,0 20 0,22-20 15,-1 0-15,0-1 0,0 1 16,21 0-16,1-22 0,-1 22 0,0-22 15,1 22-15,-1-21 0,0 20 16,22 1-16,-22 21 0,1-22 0,-1 22 16,-21 21-16,21 0 0,-20 0 0,-1 0 15,0 21-15,-21 1 0,21-1 16,-21 21-16,0-21 16,21 0-16,-21 1 15,0-1-15,0-42 47,0-1-47,0 1 16,0 0-16,-21 0 15,0 21-15,0-21 0,0 0 0,-22 21 16,22 0-16,0 0 0,0 0 16,-22 0-16,22 21 0,-21-21 0,21 21 15,0 21-15,-1-21 0,1 22 16,0-1-16,21 0 0,-21 1 15,21-1-15,0 22 0,0 84 16,0-106-16,21 0 16,0 1-16,0-1 0,1-21 0,-1 0 15,0 1-15,0-1 0,21 0 16,-20-21-16,20 0 0,0 0 0,-21 0 16,22-21-16,-1 21 0,0-21 0,1-1 15,-1-20-15,-21 21 0,22-21 16,-1-1-16,21 1 0,-20 0 0,-1-22 15,0 22-15,1-1 0,20-20 16,-20 21-16,20-1 0,-21 1 16,1 0-16,-1 20 0,0-20 15,1 42-15,-1-21 0,-21 21 0,22 0 16,-22 0-16,0 21 0,0-21 0,0 21 16,0 22-16,-21-22 0,0 21 15,0-21-15,0 22 0,0-22 0,0 0 16,22 21-16,-22-21 0,0 1 15,0-1-15,0 0 0,21-21 16,-21-21 0,0 0-1,0-1-15,0 1 16,0 0-16,0 0 0,0 0 16,0 0-16,0-22 0,-21 22 0,-1 0 15,1 0-15,0-22 0,0 22 16,0 21-16,0-21 0,-1 21 0,-20 0 15,21 0-15,-21 21 0,20-21 0,-20 21 16,0 1-16,21 20 0,-22-21 16,22 21-16,-21 1 0,21-1 0,-22 0 15,22 22-15,0-22 0,0 1 16,0-1-16,21 21 0,0-41 0,0 20 16,0 0-16,0-21 0,21 1 15,0-1-15,0-21 0,21 0 0,-20 0 16,20 0-16,0 0 0,-21 0 15,22-21-15,-1 21 0,0-22 16,1-20-16,-1 21 0,-21 0 0,22-22 16,-22 1-16,21 0 0,-21-1 15,-21 1-15,21 0 0,-21-1 0,0 1 16,22 0-16,-22 21 0,0-1 0,0 1 16,0 0-16,0 0 0,0 42 15,0 0 1,-22 0-16,22 22 0,0-22 15,-21 21-15,21 1 0,0-1 0,0-21 16,0 21-16,0 1 0,0-22 16,21 21-16,1-21 0,-1 1 15,0-1-15,0 0 0,0-21 0,22 0 16,-22 0-16,21 0 0,0 0 16,1 0-16,-1-21 0,0 0 0,22-1 15,-22 1-15,-21 0 0,22-21 0,-1-1 16,-21 1-16,0 0 0,1-1 15,-1 1-15,0 0 0,-21-1 0,21 22 16,-21-21-16,0 0 0,0 20 16,0 1-16,0 42 15,0 1-15,-21-1 16,21 0-16,-21 0 0,0 21 0,21 1 16,-22-22-16,22 21 0,-21 1 15,0-1-15,0 0 0,21-21 16,0 22-16,-21-22 0,21 0 0,-21 21 15,21-20-15,0-1 16,0-42 0,21 21-1,0-43-15,0 22 0,0 0 16,0-21-16,22-1 0,-22 1 0,21 0 16,-21-1-16,22 1 0,-1 0 15,-21 20-15,22-20 0,-22 21 16,21 21-16,0 0 0,-20 0 15,-22 21-15,0 21 16,0-20-16,0 20 0,0 0 0,0 1 16,0-1-16,0 0 0,0 1 15,0-1-15,0 0 0,21 1 0,0-22 16,0 0-16,0 0 0,0 0 0,1-21 16,-1 0-16,21 0 0,0 0 15,-20 0-15,20 0 0,0-21 16,1 0-16,-22-21 0,21 20 0,0 1 15,-20-21-15,20 0 0,-21 20 16,0-20-16,0 21 0,1-21 0,-22 20 16,0 1-16,0 0 0,0 0 15,-22 21-15,1 0 16</inkml:trace>
  <inkml:trace contextRef="#ctx0" brushRef="#br0" timeOffset="21140.21">11769 5186 0,'0'0'16,"0"-42"-16,0-43 15,-22 85 1,1 21-16,21 0 16,0 0-16,-21 22 0,0-1 15,21 0-15,-21 1 0,21-1 0,0 0 16,0 1-16,0-1 0,0 0 16,-21 1-16,-1 41 0,22-62 15,0-1-15,-21 0 0,21 0 16,0-42 15,0 0-31,0 0 16,0-22-16,0 22 0,0-21 15,0-1-15,21 1 0,1 0 0,-1-1 16,0 1-16,0 0 0,21-22 0,-20 22 16,20 0-16,0-1 0,22 1 15,-22 21-15,22 0 0,-1-1 0,-21 22 16,22 0-16,-22 22 0,1-1 15,-1 0-15,-21 21 0,21 1 0,-20-22 16,-1 21-16,-21 0 0,0 1 16,0-1-16,0 0 0,0 1 0,0-22 15,0 21-15,-21-21 0,21 1 16,-22-1-16,22 0 0,-21 0 16,0-21-1,21-21 1,0 0-16,0 0 0,0-1 15,0 1-15,0-21 0,0 21 16,0-22-16,21 1 0,-21 0 0,21-1 16,22-20-16,-22 21 0,0-1 15,21-20-15,1 20 0,-1 22 0,0-21 16,1 21-16,-1 21 0,22 0 16,-22 0-16,0 21 0,1 0 0,-22 21 15,21 1-15,-21-1 0,0 0 16,1 22-16,-22-22 0,0 1 0,0-1 15,0-21-15,-22 21 0,1-20 16,21 20-16,-21-21 0,0 0 16,0 0-16,21 1 0,-21-22 0,21 21 15,-22-21-15,44-21 32,-1-1-32,21 1 15</inkml:trace>
  <inkml:trace contextRef="#ctx0" brushRef="#br0" timeOffset="22347.87">13906 4974 0,'85'-106'16,"-170"212"-16,170-254 0,-85 127 0,0 0 0,-42-22 16,21 43-16,-22 0 0,22 0 15,-21 0-15,21 22 0,-22 20 16,22-21-16,-21 21 0,-1 1 0,22 20 15,0-20-15,-21 20 0,21 1 16,-1-22-16,1 0 0,21 1 0,0-1 16,0 0-16,0 1 0,0-1 15,0-21-15,21 21 0,1-20 0,-1-1 16,0 0-16,21 0 0,-21-21 16,22 0-16,-1 0 0,0 0 15,1 0-15,-1 0 0,0 0 0,1-21 16,-1 0-16,0 0 0,1-1 15,-1 1-15,0-21 0,-20 21 0,-1-22 16,0 1-16,-21-21 0,0 20 16,0-20-16,0-1 0,-21 1 0,0 20 15,-22-20-15,22 21 0,-21-1 16,-1 1-16,22 21 0,-21 0 0,0 21 16,-1 0-16,22 0 0,-21 21 0,21 0 15,-22 21-15,22 1 0,0-1 16,0 0-16,0 22 0,-1-22 15,22 22-15,0-1 0,0-21 16,0 1-16,0-1 0,0 0 0,22 1 16,-1-22-16,0 21 0,21-21 15,-21 1-15,22-1 0,-1 0 0,0-21 16,1 0-16,-1 0 0,22 0 16,-22 0-16,21 0 0,-20-21 0,20 0 15,-20-1-15,-1 1 0,0 0 0,1-21 16,-1 21-16,0-22 0,1 1 15,-22 0-15,21-1 0,-21 1 0,0 0 16,1-1-16,-1 22 16,-21 0-16,0 0 0,0 42 31,0 0-31,0 0 0,0 22 0,0-22 16,0 21-16,0 0 0,0-20 15,0 20-15,0 0 0,0 1 0,0-22 16,0 21-16,0-21 0,21 0 0,0 1 15,-21-1-15,0 0 0,21 0 16,0-21-16,1 0 0,-1 0 16,0 0-16,0 0 0,0-21 15,-21 0-15,21 21 0,1-21 0,-1-1 16,0-20-16,0 21 16,0-21-16,0 20 0,1-20 0,-1 0 15,21-1-15,-21 22 0,0-21 0,1 0 16,20-1-16,-21 22 15,0 0-15,0 21 0,-21 21 16,0 0 0,0 0-16,0 1 0,0-1 0,0 21 15,0-21-15,0 22 0,-21-22 16,0 21-16,21-21 0,0 0 0,0 22 16,0-22-16,0 0 0,0 21 15,0-20-15,21-1 0,0-21 0,1 21 16,-1 0-16,0-21 0,21 0 15,-21 0-15,22 0 0,-1 0 16,0 0-16,1 0 0,-1-21 0,0 0 16,1 0-16,-1-1 0,0 1 15,1 0-15,-22 0 0,21-21 0,1-1 16,-1 1-16,0 0 0,-21-1 16,1 1-16,-1-22 0,-21 22 0,0 0 15,0-1-15,0 1 0,-21 21 16,-1 21-16,1 0 0,-21 0 15,21 21-15,-22 0 0,22 22 0,-21-1 16,21 0-16,-22 43 16,22-43-16,21 1 0,0-1 0,0 0 15,0 1-15,0-22 0,21 21 16,1-21-16,-1 0 0,21 1 0,-21-1 16,22-21-16,-1 0 0,0 0 15,1 0-15,20 0 0,-21 0 0,22 0 16,-22-21-16,22 21 0,-1-22 15,1 1-15,-22 0 0,22 0 0,-22 0 16,21 0-16,-20-1 0,-22 1 16,21 0-16,-21 0 0,-63 21 15</inkml:trace>
  <inkml:trace contextRef="#ctx0" brushRef="#br0" timeOffset="23447.95">1016 7387 0,'-64'0'31,"43"-21"-31,0 21 0,21-21 16,-21 21-16,21-21 0,0 0 16,0-1-16,0 1 0,21 0 0,0 0 15,0 0-15,1 0 16,-1-1-16,0 1 0,21 21 0,-21-21 15,22 21-15,-22 0 0,0 0 16,0 0-16,0 21 0,1 0 16,-22 1-16,0 20 0,0 0 0,0 1 15,0-1-15,-22-21 0,1 43 16,-21-43-16,0 21 0,20 0 0,-20 1 16,21-22-16,-21 0 0,-1 0 15,22 0-15,0 1 0,0-1 16,0-21-16,-1 0 0,1 0 15,21-21 1,0-1-16,21 22 0,1-21 16,20 21-16,-21-21 0,21 0 15,1 21-15,-1 0 0,0 0 0,1 0 16,20 0-16,-20 0 0,20 0 16,-21 21-16,22 0 0,-22 0 0,1 1 15,-1-1-15,-21 21 0,0-21 16,-21 22-16,0-22 0,-42 21 15,21 0-15,-22 1 0,-20-1 0,-1 0 16,22 1-16,-21-22 0,-1 21 16,1-21-16,-1 1 0,22-22 0,-22 0 15,22 0-15,0 0 0,-1 0 16,1-22-16,0 1 0,20 0 16,1 0-16,0 0 0,0-22 15,21 22-15,0 0 0,0 0 16,0 0-16,0 0 0,21-1 0,21 1 15,-20 0-15,20 0 16,-21 21-16,21-21 0,1 21 0</inkml:trace>
  <inkml:trace contextRef="#ctx0" brushRef="#br0" timeOffset="23641">2095 7620 0,'-21'0'32,"42"0"30,1-21-62</inkml:trace>
  <inkml:trace contextRef="#ctx0" brushRef="#br0" timeOffset="24130.22">4064 6943 0,'0'0'0,"0"-21"0,21-85 32,-21 85-32,0 42 15,0 0-15,0 0 16,-21 0-16,21 22 0,-21 20 16,21 1-16,-21-1 0,21 22 0,0-22 15,0 22-15,-22 0 0,22-22 16,-21 1-16,21-1 0,0-21 15,0 1-15,-21-1 0,21 0 0,0-20 16,0-1-16,0 0 0,21-21 31,-21-21-15,0 0-16,21-1 0,1-20 0,-1 0 16,0-1-16,0 1 0</inkml:trace>
  <inkml:trace contextRef="#ctx0" brushRef="#br0" timeOffset="24381.07">4487 6943 0,'0'0'0,"43"-43"0,41-41 16,-63 41-1,-21 65 1,0-1-16,0 0 0,0 21 0,0 1 16,0-1-16,0 21 0,-21 1 15,21-1-15,0 1 0,-21-1 0,21 22 16,0-21-16,0-1 0,0-21 15,0 22-15,0-22 0,0 1 0,-21-1 16,21 0-16,0-21 0,0 1 0,-21-1 16,21 0-1,0-42 1,0 0-16,0-1 16,0 1-16,0 0 0</inkml:trace>
  <inkml:trace contextRef="#ctx0" brushRef="#br0" timeOffset="24584.46">4149 7493 0,'0'0'16,"-22"0"-16,1 0 0,0 0 15,42 0 1,0 0-16,1 0 0,20 0 16,0 0-16,-21-21 0,43 21 15,-22-21-15,1 21 0,20-21 16,-21 21-16,1 0 0,-1-22 15,-21 22-15,22 0 0,-22-21 0,0 21 16,0 0-16,0 0 0,0-21 16,1 21-16,-1 0 0</inkml:trace>
  <inkml:trace contextRef="#ctx0" brushRef="#br0" timeOffset="26756.2">5546 7578 0,'0'0'0,"42"0"0,-21 0 0,0 0 16,0-21-1,1-1-15,-22 1 0,0 0 0,0 0 16,0 0-16,0 0 0,0-22 16,0 22-16,-22-21 0,1 21 0,0-22 15,0 1-15,-21 21 0,-1-22 0,22 22 16,-21 0-16,-1 0 0,22 21 15,-21 0-15,21 0 0,-22 0 0,22 21 16,0 0-16,0 0 0,0 1 16,0 20-16,-1 0 0,1 1 0,0 20 15,0-21-15,21 1 0,-21 20 16,21-20-16,0-1 0,0 0 16,0 1-16,0-1 0,0-21 0,0 21 15,0-20-15,0-1 0,21 0 16,0-21-16,0 0 0,0 0 0,1 0 15,-1 0-15,21 0 0,-21-21 16,0 21-16,22-21 0,-22-1 0,21 1 16,1-21-16,-22 21 0,21-22 15,-21 1-15,22 21 0,-22-43 0,21 22 16,-21 0-16,-21-1 0,21 1 0,-21 0 16,22 21-16,-22-1 0,0 1 15,0 42 1,0 1-16,0 20 0,-22-21 15,22 21-15,-21-20 0,21 20 16,0 0-16,0 1 0,0-22 0,0 21 16,0-21-16,21 22 0,1-22 15,20 0-15,-21 0 0,0-21 0,22 21 16,-1-21-16,-21 0 0,21 0 0,1 0 16,-1 0-16,0 0 0,1-21 15,-1 0-15,-21 21 0,22-21 0,-1 0 16,21-43-16,-20 22 15,-22-1-15,0 22 0,0-21 16,-21-22-16,0 22 0,0 0 16,0 21-16,0-22 0,0 22 0,0 0 15,0 0-15,-21 21 16,21 21-16,-21 0 0,0 0 16,21 22-16,-21-22 0,21 21 0,0 0 15,-22 1-15,22-22 0,-21 21 0,21 1 16,-21-22-16,21 21 0,0-21 15,0 0-15,0 1 0,0-1 0,0 0 16,0-42 15,21 0-31,0-1 16,-21 1-16,22 0 16,-1 0-16,-21-21 0,21 20 0,0-20 15,0 21-15,0-21 0,-21-1 16,22 22-16,-1 0 0,0-21 0,0 42 15,0 0-15,0 0 0,1 0 16,-1 21-16,-21 0 0,21 0 16,0 0-16,0 22 0,0-22 0,-21 21 15,22-21-15,-1 22 0,0-22 16,0 21-16,0-21 0,22 0 0,-22 1 16,0-1-16,0 0 0,21-21 0,-20 0 15,-1 0-15,0 0 0,0 0 16,21 0-16,-20 0 0,-1 0 15,0 0-15,0-21 0,0 0 0,0-1 16,1 1-16,20 0 0,-21-21 16,0 21-16,22-22 0,-22 1 0,21 21 15,0-22-15,1 1 0,-1 0 16,-21-1-16,22 22 0,-22 0 0,21 0 16,-21 21-16,0 0 0,1 0 0,-1 0 15,0 0-15,0 21 0,0 0 16,-21 0-16,0 22 0,21-22 0,-21 21 15,22-21-15,-22 1 0,21 20 16,-21-21-16,0 0 0,0 0 16,21 1-16,0-22 0,-21 21 15,21-21 1,-21-21-16,0-1 16,0 1-16,0 0 15,0 0-15,0 0 0,-21 0 16,0-22-16,0 22 0,0 0 0,-1 0 15,1 0-15,0-1 0,0 1 16,-21 21-16,20 0 0,1 0 0,0 0 16,0 21-16,0 1 0,-22-1 15,22 0-15,0 0 0,0 21 0,21 1 16,-21-22-16,0 21 0,-1 1 16,22-22-16,-21 21 0,21-21 15,0 22-15,0-22 0,0 0 0,0 0 16,0 0-16,0 0 0,0 1 15,21-22-15,1 0 0,-1 0 16,0 0-16,0 0 0,0 0 16,22 0-16,-22 0 0,0 0 15,21-22-15,-21 1 0,22 0 0,-22 0 16,21-21-16,-21 20 0,1-20 0,20 0 16,-21-1-16,0-20 0,0-1 15,1 1-15,-1 21 0,0-22 16,0 1-16,-21 20 0,0-20 15,0 42-15,0-22 0,21 22 0,-21 0 16,0 0-16,-21 21 16,21 21-1,-21 0-15,0 0 0,21 22 0,-21-1 16,21 0-16,0 22 0,0-22 16,0 0-16,0 22 0,0-22 0,0 22 15,0-22-15,0 0 0,0 1 0,0-22 16,0 21-16,0-21 0,0 1 15,21-1-15,0 0 0,0 0 0,0 0 16,0-21-16,1 0 0,20 0 16,0 0-16,-21 0 0,22 0 15,-1 0-15,0-21 0,-20 21 0,20-21 16,-21 0-16,21-22 0,-20 22 16,20-21-16,-21 0 0,21-1 0,-20-20 15,20-1-15,-21 1 0,0-1 0,0 1 16,1-1-16,-1 22 0,0-22 15,-21 22-15,0 21 0,0-21 0,0 20 16,0 1-16,0 0 0,-21 42 31,0 0-31,-1 1 0,22-1 16,0 0-16,-21 21 0,0 1 16,21-1-16,0 64 0,-21-43 15,21-20-15,0 20 0,-21-21 16,21 1-16,0-1 0,0 0 0,0 1 15,0-1-15,0-21 0,21 0 16,0 1-16,0-1 0,0 0 0,1 0 16,20 0-16,0-21 0,1 0 15,-1 0-15,0 0 0,1 0 0,-1 0 16,0 0-16,1-21 0,-1 21 0,-21-21 16,21 0-16,1 0 0,-22-22 15,21 22-15,-21-21 0,1 21 16,-1-22-16,0 1 0,0-22 0,-21 22 15,0 0-15,21 21 0,-21-22 16,0 22-16,-21 21 16,0 0-16,21 21 0,-21 0 15,0 22-15,-1-1 0,22-21 16,0 22-16,0-1 0,0 0 0,0-21 16,0 22-16,0-22 0,0 0 0,0 0 15,0 0-15,22 1 0,-1-22 16,0 0-16,0 21 0,0-21 0,22 0 15,-22 0-15,0 0 0,0 0 16,21-21-16,-20 21 0,-1-22 16,0 1-16,0 21 0,0-21 0,0 0 15,1 21-15,-22-21 0,0 0 16,21-1-16,-21 1 0,0 0 16,21 21-16</inkml:trace>
  <inkml:trace contextRef="#ctx0" brushRef="#br0" timeOffset="27424.66">11726 7176 0,'0'0'0,"-21"-22"0,21 1 0,-21-21 0,21 21 15,0 0-15,0-1 0,0-20 16,0 21-16,-21-21 0,21 20 0,0 1 16,0 0-16,0 0 0,-21 21 15,21 42 1,0-21-1,0 22-15,0-1 0,-22 22 0,22-1 16,0 1-16,-21 20 0,21-20 0,-21-1 16,21-20-16,0 20 0,0-21 15,-21 1-15,21-1 0,-21-21 16,21 0-16,0 1 0,0-1 0,0-42 47,-21 21-47,21-22 0,-22 1 15,1-21-15,0 21 0</inkml:trace>
  <inkml:trace contextRef="#ctx0" brushRef="#br0" timeOffset="28209.03">10943 7303 0,'-85'0'16,"170"0"-16,-170 21 0,85 0 0,22 0 15,-1 0-15,21-21 0,0 21 0,1-21 16,20 0-16,1 0 0,-1 0 15,1 0-15,-1 0 0,22 0 16,-22-21-16,22 0 0,0 0 0,-22-21 16,22 20-16,0-20 0,-22 21 15,22-21-15,-22-1 0,-20 22 0,-1-21 16,0-1-16,1 1 0,-22 21 0,-21-21 16,0-1-16,0 1 0,0 21 15,0-22-15,0 22 0,0 0 0,-21 21 16,-1 0-16,1 0 0,0 21 15,21 0-15,-21 1 0,0 20 0,21 0 16,0 1-16,-21-1 0,-1 21 16,1 1-16,21-22 0,0 22 15,-21-1-15,0 1 0,0-1 0,21 1 16,0-22-16,0 0 0,-21 1 16,21-22-16,0 21 0,-22-21 0,22 1 15,0-1-15,22-42 31,-1 21-31,0-22 16,0 1-16,-21-21 0,21 21 16,0 0-16,1-22 0,-1 1 0,42-22 15,-42 43-15,1 0 16,-1 0-16,0 0 0,0 21 0,0 0 16,0 0-16,1 21 15,-22 0-15,21 0 0,-21 0 16,0 1-16,21-1 0,-21 21 0,21-21 15,-21 0-15,0 1 0,21 20 0,0-21 16,1 0-16,-1 0 16,0 1-16,21-22 0,-21 0 15,1 0-15,20 0 0,0 0 0,1 0 16,-1 0-16,0 0 0,1-22 0,-1 1 16,0 0-16,22 0 0,-22 0 0,0-22 15,1 22-15,-1-21 0,0 0 16,-20-1-16,-1-20 0,-21 20 15,0 1-15,0 21 0,0-21 16,0 20-16,-21 1 0,-1 21 0,1 0 16,0 0-16,-21 21 0,-1 1 0,22 20 15,-21-21-15,21 21 0,0 1 16,21-1-16,0 0 0,0-20 0,0 20 16,0 0-16,0-21 0,0 1 15,21 20-15,0-21 0,0-21 0,0 21 16,0 0-16,22-21 0,-22 0 0,0 0 15,21 0-15,-20 0 16,20 0-16,-21 0 0,21-21 0,-20 0 16,20 0-16,0 0 0,-21 0 0</inkml:trace>
  <inkml:trace contextRef="#ctx0" brushRef="#br0" timeOffset="28673.25">15430 7154 0,'0'0'16,"0"-21"-16,-21 0 0,0 0 0,21 0 16,-21 0-16,21-1 0,-21 1 15,0 21-15,-1 21 16,22 1-16,0-1 16,0 21-16,-21 0 0,21 22 0,0-1 15,0 22-15,0-21 0,0-1 16,0 22-16,-21-22 0,0 22 15,0 0-15,-22-22 0,22 22 0,0-1 16,0 1-16,-21-21 0,20 20 16,1-20-16,0-1 0,0-20 0,0-1 15,21 0-15,0 1 0,0-22 0,-21 0 16,21 0-16,0-42 16,21 0-1,0 0-15,0-22 0,-21 22 0,21-21 16,0-22-16,1 22 0,-1-22 15,0-20-15</inkml:trace>
  <inkml:trace contextRef="#ctx0" brushRef="#br0" timeOffset="28984.64">15176 7620 0,'0'0'0,"0"-42"0,-21-22 0,-21-20 16,21 20-16,0 22 0,21-1 16,0 1-16,0 21 0,0-21 0,0-1 15,0 22-15,21-21 0,0 21 0,21-1 16,1-20-16,20 42 0,-21-21 15,22 21-15,-1 0 0,1 0 0,-1 0 16,1 0-16,-22 21 0,1 0 16,-1 0-16,-21 1 0,0 20 0,-21 0 15,0 1-15,0-1 0,0-21 16,-42 21-16,21 1 0,-22-1 0,1-21 16,-21 0-16,20 22 0,-20-22 15,20-21-15,-20 21 0,21 0 16,-1-21-16,22 0 0,0 0 0,0 0 15,42 0 1,0 0 0,21 0-16,1 0 0,-1 0 0,0-21 15,1 0-15,20 21 0,1-21 16,-1 0-16</inkml:trace>
  <inkml:trace contextRef="#ctx0" brushRef="#br0" timeOffset="29652.36">16341 7091 0,'0'0'0,"0"-21"0,0 0 16,-22 21-16,1 0 16,0 0-16,0 0 0,0 0 0,0 0 15,-1 0-15,1 21 0,0 0 16,0 0-16,0 21 0,0-20 0,21 20 16,-22 0-16,22 1 0,-21-22 15,21 21-15,0 0 0,0-20 0,0-1 16,0 21-16,0-21 0,21-21 15,1 21-15,-1-21 0,21 0 16,-21 0-16,22 0 0,-1 0 0,0 0 16,1 0-16,-1-21 0,0 0 15,1 0-15,-22 0 0,21 0 0,-21-22 16,0 22-16,-21-21 0,0 21 16,0-22-16,0 22 0,0-21 0,-21 21 15,0-1-15,-21 1 0,-1 0 0,22 0 16,-21 21-16,21 0 0,0 0 15,-1 0-15,1 0 0,42 0 32,1-21-32,20 21 0,-21 0 15,21 0-15,-20 0 0,20-21 0,0 21 16,-21 0-16,22 0 16,-1-22-16,0 22 0,-20-21 0,20 21 15,0 0-15,-21 0 0,1 0 0,-1 0 16,0 0-16,0 0 15,-21 21-15,0 1 0,0-1 0,0 0 16,0 21-16,-21-21 0,21 22 16,-21 20-16,0-20 0,-1 20 15,22-21-15,-21 22 0,0-1 0,0 1 16,0 21-16,21-22 0,-21 22 0,-1-1 16,1 22-16,0-21 0,0 21 0,0-22 15,0 22-15,-22 0 0,22 0 16,-21-21-16,21 20 0,-22-20 0,1 0 15,21-22-15,-22 1 0,22-1 16,0-20-16,0-1 0,0-21 0,21 0 16,0-42-1,0 0-15,21 0 0,0-22 16,0 1-16,0 0 0,22-22 0,-22 1 16,0-22-16,21 22 0,1-22 15,-1 0-15,-21 1 0,22-22 0,-1 21 16</inkml:trace>
  <inkml:trace contextRef="#ctx0" brushRef="#br0" timeOffset="29963.64">16806 7578 0,'0'0'0,"0"-64"0,-21 22 0,21-43 15,0 43-15,0 0 0,0-1 16,0 1-16,0 21 0,0 0 0,21-22 16,0 22-16,22 0 0,-1 0 15,0 21-15,1-21 0,-1 21 0,0 0 16,22 0-16,-22 0 0,22 0 0,-22 21 15,0 0-15,1 0 0,-22 0 16,0 22-16,-21-22 0,0 21 0,0 0 16,-21-20-16,0 20 0,-22-21 15,1 21-15,0-20 0,-22-1 0,22 0 16,0-21-16,-22 21 0,22 0 16,21-21-16,-22 0 0,22 0 15,0 0-15,0 0 0,0 0 0,42 0 31,0 0-15,0 0-16,0 0 0,22 0 16,-22-21-16,21 0 0,0 21 0,22-21 15</inkml:trace>
  <inkml:trace contextRef="#ctx0" brushRef="#br0" timeOffset="30360.44">17928 7112 0,'0'0'0,"0"-21"0,0 0 15,0 0-15,0-1 0,0 1 16,-21 21-16,0 0 16,0 0-1,-1 21-15,22 1 0,-21-1 0,0 21 16,21 0-16,-21-20 0,21 20 16,-21 0-16,21 1 0,-21-1 0,21 0 15,0-21-15,0 22 0,0-22 16,0 0-16,21 0 0,0 0 0,0 1 15,0-22-15,22 0 0,-22 0 16,0 0-16,21 0 0,1 0 16,-1 0-16,0-22 0,1 1 0,-1 0 15,0 0-15,1 0 0,-1-22 16,0 1-16,-21 21 0,1-21 0,-1-22 16,-21 43-16,0-21 0,0-1 0,0 22 15,0 0-15,0 0 0,0 0 16,-21 21-16,-1 0 15,1 0-15,21 21 16,0 0 0,0 0-16,0 0 15,21-21-15,1 0 0,20 21 16,-21-21-16</inkml:trace>
  <inkml:trace contextRef="#ctx0" brushRef="#br0" timeOffset="30720.18">18817 7049 0,'0'-43'16,"-21"43"-1,0 0-15,21 21 16,0 1-16,0-1 0,-21 0 0,21 21 16,-22 1-16,22-1 0,-21 21 15,21-20-15,-21 20 0,0 1 0,0-22 16,0 22-16,-1-1 15,1 1-15,0-1 0,-21 22 0,21-1 16,-1-20-16,22 21 0,-21-1 0,0 1 16,0 0-16,0-1 0,0 1 15,-1 0-15,1-1 0,0-20 0,21 20 16,-21 22-16,0-42 0,21-22 16,-21-21-16,21 0 0,0 1 15,0-1-15,0-42 16,0-1-16,0 1 0,0 0 15,21 0-15,0-21 0,0 20 16,0-20-16,0 0 0,1-1 16,-1 1-16,0 0 0,0-1 0,0-20 15,0-1-15,1 22 0</inkml:trace>
  <inkml:trace contextRef="#ctx0" brushRef="#br0" timeOffset="31051.88">18732 7387 0,'0'0'0,"0"-42"0,0-22 0,0 43 0,0-63 16,0 62-16,22 1 0,-1-21 16,-21 21-16,21 0 0,0-1 15,0 1-15,22 0 0,-22 21 16,21-21-16,-21 21 0,22 0 16,-1 0-16,-21 0 0,21 21 0,-20-21 15,20 21-15,-21 0 0,0 22 16,0-22-16,-21 21 0,0 1 15,0-1-15,0 0 0,-21 22 0,-21-22 16,21-21-16,0 22 0,-22-22 16,1 0-16,21-21 0,-22 21 15,1 0-15,21-21 0,-21 0 0,20 0 16,1 0-16,0 0 0,21 21 47,21-21-47,0 0 15</inkml:trace>
  <inkml:trace contextRef="#ctx0" brushRef="#br0" timeOffset="31191.88">18986 7599 0,'0'0'0,"0"21"16,-21-21-1,0 0 1,0 0-16,0 0 15,0 0-15,-1 0 16,1 0-16</inkml:trace>
  <inkml:trace contextRef="#ctx0" brushRef="#br0" timeOffset="32128.01">2646 9779 0,'-64'42'32,"43"-42"-32,0 0 0,21 22 15,-21-22 1,42 0 15,0 0-31,0 0 0,0 0 16,22-22-16,-22 1 0,0 21 0,0-21 15,0 21-15,-21-21 0,0 0 16,0 0-16,0-1 31,-21 22-31,0 0 16,0 0-16,42 0 94,0 0-79,-21 22 1</inkml:trace>
  <inkml:trace contextRef="#ctx0" brushRef="#br0" timeOffset="34163.75">2836 9462 0,'0'-22'0,"0"1"16,0 0-16,0 0 15,0 0-15,0 0 0,0-1 16,0 1-16,-21 0 16,21 0-16,-21 21 15,0 0 1,0 0-16,21 21 0,-22 0 0,22 0 16,-21 22-16,21-1 0,-21 22 15,21-1-15,0 1 0,0 20 16,0-20-16,0 20 0,-21-20 15,21-1-15,-21 22 0,21-43 0,0 22 16,-21-1-16,21-20 0,0-1 16,0 0-16,0 1 0,0-22 0,0 0 15,0 0-15,0 0 0,0-42 32,-22 0-32,22 0 15,0-21-15,0 20 0,-21-20 0,21 0 16,0-1-16,0 1 0</inkml:trace>
  <inkml:trace contextRef="#ctx0" brushRef="#br0" timeOffset="35096.62">2392 9589 0,'0'0'0,"-43"-22"0,22-20 0,0 21 0,0-21 16,0 20-16,0 1 0,21 0 15,0-21-15,0 21 0,0-22 0,21 22 16,0 0-16,21-21 0,1 20 15,20 1-15,1 0 0,-1 0 0,1 0 16,-1 21-16,1 0 0,-1 0 16,1 0-16,-1 21 0,1 0 0,-1 21 15,-21-20-15,1 20 0,-22 0 16,0 1-16,-21-1 0,0 21 16,-21-20-16,0 20 0,-22 1 15,1-22-15,-21 22 0,20-22 0,-20 0 16,-22 1-16,22-22 0,-1 21 15,1-21-15,-1-21 0,1 21 0,20-21 16,-20 0-16,20 0 0,22 0 16,-21-21-16,21 0 0,0 0 0,21 0 15,0 0-15,0-1 0,0 1 16,0 0-16,21 21 0,21 0 16,-21 0-16,0 0 0,22 0 0,-1 21 15,0 0-15,1 1 0,-22-1 16,21 21-16,-21-21 0,22 22 15,-22-1-15,0 0 0,0-21 0,0 22 16,1-1-16,-22 0 0,21 1 16,0-22-16,0 21 0,0-21 0,0 22 15,1-22-15,-1-21 0,0 21 16,21-21-16,-21 0 0,1 0 0,-1 0 16,0-21-16,21 0 0,-21 0 15,22-1-15,-1-20 0,0 21 0,1-21 16,-1 20-16,0-20 0,1 0 15,-1-1-15,0 1 0,-20 0 16,20-1-16,-21 1 0,-21 0 0,0 21 16,21-1-16,-21 1 0,0 0 15,0 0-15,0 42 16,-21 0 0,0 0-16,21 1 0,-21 20 15,0-21-15,21 21 0,-22-20 0,22 20 16,0 0-16,0-21 0,0 22 15,0-22-15,0 21 0,0-21 0,0 1 16,0-1-16,22 0 0,-1 0 16,0-21-16,21 0 0,-21 0 0,22 0 15,-1 0-15,0 0 0,-20 0 0,20-21 16,0 0-16,1 0 0,-22-1 16,63-20-16,-62 0 15,-1 21-15,0-22 0,0 1 16,-21 0-16,0-1 0,0 1 0,0 0 15,0-22-15,-42 22 0,21-1 16,-1 1-16,-20 21 0,0 0 0,21 0 16,-22 21-16,1 0 0,0 0 15,-1 0-15,-41 42 16,62 0-16,-20 1 0,21-22 0,0 21 16,0 0-16,21 22 0,0-22 15,0 1-15,0-22 0,0 21 0,0 0 16,0-20-16,21 20 0,0-21 15,0 0-15,21-21 0,-20 21 0,20-21 16,0 0-16,1 0 0,-1 0 16,0-21-16,1 0 0,20 21 0,-21-42 15,1 21-15,20-1 0</inkml:trace>
  <inkml:trace contextRef="#ctx0" brushRef="#br0" timeOffset="35644.58">4614 9377 0,'0'0'15,"0"-42"-15,0 20 0,0 1 0,-21 0 16,0 21-16,0 0 16,0 0-16,-1 0 0,1 0 0,21 21 15,-21 22-15,21-22 0,-21 21 16,21 0-16,-21 22 0,21-1 0,0-20 16,0 20-16,0 1 0,0-1 15,0-20-15,0 20 0,-21-21 0,21 1 16,0-1-16,0-21 0,0 22 15,0-22-15,0 0 0,0 0 0,0 0 16,0 0-16,-22-21 16,1 0-1,21-21-15,-21 0 0,21 0 16,0 0-16,0 0 16,0-1-16,0 1 0,0-21 0,0 21 15,0 0-15,0-22 0,21 22 0,0-21 16,22 21-16,-22-1 0,21 1 15,1 0-15,-1 0 0,21 0 0,-20 21 16,20 0-16,-20 0 0,20 0 16,-21 21-16,1-21 0,-1 21 0,0 0 15,-20 22-15,-1-22 0,0 21 16,-21-21-16,0 22 0,0-22 0,0 21 16,-21-21-16,0 0 0,-22 22 15,1-22-15,0 0 0,-22 0 0,22 0 16,-22 1-16,1-1 0,20-21 15,-20 0-15,21 21 0,-1-21 16,1 0-16,21 0 0,-22 0 0,22 0 16,0 0-16,21-21 15,21 0 1,0-1-16,1 22 0,20-21 16,0 0-16,1 21 0,-1-21 15,0 0-15,22 0 0</inkml:trace>
  <inkml:trace contextRef="#ctx0" brushRef="#br0" timeOffset="36088.24">5440 9652 0,'0'0'0,"21"-21"15,-42 42 17,0 0-32,-1 0 15,1 1-15,0 20 0,0-21 0,0 21 16,0 1-16,-1-1 0,1 0 0,21-20 15,0 20-15,0 0 0,-21-21 16,21 22-16,0-22 0,0 0 0,0 0 16,0 0-16,21 1 0,0-22 15,1 0-15,-1 21 0,21-21 0,-21 0 16,22 0-16,-1 0 0,0-21 0,1-1 16,20 1-16,-21 0 15,1 0-15,-1 0 0,0 0 0,1-22 16,-22 22-16,21-21 0,-21-1 0,-21 1 15,0 0-15,0-22 0,0 22 16,-21 0-16,-21-1 0,0 1 0,-1 21 16,1 0-16,0-1 0,-1 22 15,-20 0-15,20 0 0,1 0 16,0 22-16,-1-1 0,1 21 0,21-21 16,-21 22-16,20-1 0,-20 21 15,42-20-15,0-1 0,0-21 16,0 0-16,0 22 0,0-1 15,21-42-15,0 21 0,22-21 16,-22 0-16,21 0 0,1 0 16,-1 0-16,21-21 0,1 0 0,-22 0 15</inkml:trace>
  <inkml:trace contextRef="#ctx0" brushRef="#br0" timeOffset="36400.06">6477 9250 0,'0'0'15,"21"-21"-15,-21-22 0,0 22 0,0 0 16,0 0-16,0 0 0,-21 21 16,0 21-1,0 0-15,-1 21 0,22 1 16,-21-1-16,0 0 0,0 22 0,21-22 16,0 22-16,-21-1 0,0 1 15,21-1-15,0 1 0,-22-22 0,22 0 16,0 22-16,0-22 0,0 1 15,0-22-15,0 21 0,0-21 0,0 0 16,0 1-16,22-1 0,-1-21 0,0 0 16,0 21-16,0-21 15,0 0-15,1 0 0,-1 0 16,0-21-16,0 0 0,0-1 0,0 1 16,1 0-16,-1 0 0,21-21 15,-21 20-15,-21-20 0,21 0 0,-21 21 16</inkml:trace>
  <inkml:trace contextRef="#ctx0" brushRef="#br0" timeOffset="36612.93">6286 9546 0,'0'0'16,"-21"0"-16,21-21 0,21 21 31,1 0-31,-1 0 0,0 0 16,21 0-16,-21 0 0,22 0 0,-1 0 15,0 0-15,-20 0 0,20 0 16,0 0-16,1-21 0,-22 21 0,21 0 16,-21-21-16,22 0 0,-22 21 15,0-22-15,0 22 0,0-21 0,0 21 16,1-21-16,-22 0 0</inkml:trace>
  <inkml:trace contextRef="#ctx0" brushRef="#br0" timeOffset="37155.65">8297 8530 0,'0'0'16,"0"-21"-16,-21 0 15,0 21-15,0 0 0,0 0 16,-1 0-16,-20 0 0,21 0 16,-21 21-16,20-21 0,1 21 15,0 0-15,-21 1 0,42-1 0,-21 0 0,21 21 16,-22-21-16,22 22 15,0-22-15,0 21 0,0-21 0,0 22 16,0-22-16,22 0 0,-1 21 16,0-20-16,21-22 0,-21 21 0,22 0 15,-1-21-15,-21 0 0,22 0 16,-1 0-16,21 0 0,-20 0 0,-1-21 16,0 0-16,1 21 0,-1-22 0,0 1 15,-20 0-15,20-21 0,-21 21 16,0-22-16</inkml:trace>
  <inkml:trace contextRef="#ctx0" brushRef="#br0" timeOffset="37692.08">8678 8276 0,'0'0'0,"-21"-42"0,0 21 0,0 0 0,-22-1 16,22 22-16,-21-21 0,21 0 15,-22 21-15,1 0 0,21 0 0,-21 0 16,-1 0-16,-20 0 0,20 21 15,1 0-15,-21 1 0,-1-1 0,22 0 16,-22 0-16,1 21 0,20 1 0,-20-22 16,21 21-16,-1 1 0,1 20 15,0-21-15,-1 1 0,22 20 16,0 1-16,0-1 0,21-20 16,0 20-16,0 1 0,0-22 0,0 0 15,0 1-15,21-1 0,0 0 16,0 1-16,22-22 0,-1 0 0,0 21 15,1-21-15,-1-21 0,21 22 0,-20-1 16,20-21-16,1 0 0,-1 0 16,1 0-16,-1 0 0,1 0 0,-1 0 15,1 0-15,-1-21 0,1-1 16,-1 1-16,1 0 0,-1 0 16,1-21-16,-1-1 0,1 22 0,-1-42 15,-20 20-15,-22-20 0,21 20 16,-42-20-16,0-1 0,0 1 0,0-1 15,0 1-15,0 21 0,-21-22 16,-21 1-16,-1 20 0,1 1 0,0 0 16,-22-1-16,1 1 0,20 21 15,-20-22-15,-1 22 0,1 21 0,-1-21 16,1 21-16,20 0 0,-20 0 0,21 0 16,-1 21-16,1 0 0,21 1 15,-22-1-15,1 0 0,21 0 0,0 21 16,0-20-16,-1 20 0,22-21 15,0 0-15,0 22 0,0-22 0,0 0 16,0 0-16,0 0 0</inkml:trace>
  <inkml:trace contextRef="#ctx0" brushRef="#br0" timeOffset="38240.25">8064 8488 0,'22'0'15,"-1"0"1,0 0-16,0 0 16,0 0-16,0 0 15,1 0-15,-1 0 16,0 0-1,-42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30T10:50:5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1905 656 0</inkml:trace>
  <inkml:trace contextRef="#ctx0" brushRef="#br0" timeOffset="614.48">1926 720 0</inkml:trace>
  <inkml:trace contextRef="#ctx0" brushRef="#br0" timeOffset="1494.54">1947 677 0,'0'0'0,"0"-21"0,0 0 0,0 0 15,0 0 1,-21 21 0,21-21-16,-21 21 15,21 21 1,-21 0-16,21 0 16,0 21-16,0-20 0,0 20 15,0 0-15,0 22 0,0-22 16,0 22-16,0-1 0,0 1 0,0-1 15,0 1-15,0-22 16,0 21-16,0 1 0,0-22 0,0 22 16,0-22-16,0 0 0,0 1 15,0-1-15,0-21 0,0 0 16,21 1-16,-21-1 0,21-21 0,0 0 31,0 0-31,-21-21 16,22 21-1,-22-22-15,21 22 0,-21-21 16,21 0-16,0 21 0,-21-21 16,21 0-16,0 0 0,1 21 15,-22-22-15,21 1 0,0 0 0,0 21 16,0-21-16,0 0 0,1 0 16,-22-1-16,21 1 0,0 0 0,-21 0 15,21 0-15,0 0 0,-21-1 16,21-20-16,-21 21 0,0 0 15,22-22-15,-22 22 0,21 0 0,-21 0 16,0 0-16,0 0 0,0-1 16,0 1-16,0 0 0,0 0 15,0 0-15,0 0 0,0-1 16,0-20-16,0 21 0,0 0 16,0 0-16,0-1 0,0 1 0,0 0 15,0 0-15,0 0 16,0 0 15,0-1-15,0 44 31,0-1-47,0 0 15,0 21-15,0-21 16,0 22-16,21-22 0,0 21 0,0 1 15,0-1-15</inkml:trace>
  <inkml:trace contextRef="#ctx0" brushRef="#br0" timeOffset="1969.8">2984 1355 0,'0'0'15,"22"0"-15,-1 0 0,0-21 16,0 21-16,-21-22 0,21 1 15,0 0-15,1 0 0,-22 0 0,0-22 16,21 22-16,-21 0 16,0 0-16,0 0 0,-21 0 15,-1 21-15,1 0 16,-21 0-16,0 21 0,-1 0 0,1 0 16,0 0-16,20 0 0,-20 1 15,21-1-15,0 0 0,0 0 16,21 0-16,0 0 0,0 1 15,21-22-15,0 0 0,0 21 16,0-21-16,22 21 0,-1-21 0,0 0 16,1 21-16,-1-21 0,-21 0 15,21 21-15,-20-21 0,-1 21 16,0-21-16,-21 22 0,0-1 16,0 0-16,0 0 0,-21 0 15,-22-21-15,1 21 0,0 1 16,-1-1-16,1-21 0,-21 21 0,-1-21 15,22 0-15,-22 0 0,22 0 16,0 0-16,-1 0 0,1-21 16,21 21-16,0-21 0,-1 21 0,22-22 15,0 1-15,22 0 16,-1 21-16,21-21 16,0 21-16,1-21 0,-22 0 0,21 21 15,1-22-15,20 1 0</inkml:trace>
  <inkml:trace contextRef="#ctx0" brushRef="#br0" timeOffset="2205.67">3514 1143 0,'0'21'32,"0"0"-32,-22 1 15,22-1-15,0 0 0,0 0 16,0 0-16,0 0 0,-21 1 0,21-1 15,0 0-15,-21 0 0,21 0 16,0 0-16,0 1 0,0-1 16,0 0-16,0 0 15,0-42 17,0 0-32,0 0 0</inkml:trace>
  <inkml:trace contextRef="#ctx0" brushRef="#br0" timeOffset="2550.46">3598 783 0,'0'0'0,"0"-21"15,-21 21-15,0 0 0,0 0 0,0 0 16,-1 0-16,22 21 0,-21-21 16,0 21-16,21 1 0,0-1 15,0 0-15,0 0 16,0 0-16,21-21 0,0 0 15,22 0-15,-22 0 0,0 0 16,21-21-16,-20 0 0,-1 0 16,21 0-16,-21-1 0,-21 1 0,21 0 15,-21 0-15,0 0 0,0 0 16,-21-1-16,21 1 0,-42 21 0,21 0 16,-22 0-16,22 0 0,-21 0 15,0 0-15,-1 0 0,22 0 0,-21 21 16,21 1-16,-1-1 15,1 0-15,21 21 0,0-21 0,0 1 16,0 20-16,21-21 0,1 21 16,-1-20-16,0 20 0,21-21 15,-21 0-15,22 0 0,-22 1 0</inkml:trace>
  <inkml:trace contextRef="#ctx0" brushRef="#br0" timeOffset="3002.21">3979 1122 0,'0'21'0,"0"0"16,0 0-16,0 1 15,0-1-15,0 0 0,0 0 16,0 0-16,-21 0 0,21 1 0,0-1 16,-21 0-16,21 0 0,0 0 15,0 22-15,-21-22 0,21 0 0,0 0 16,-21-21-16,21 21 0,0 0 15,0-42 17,0 0-32,0 0 0,0 0 15,0 0-15,0-1 0,0 1 16,21-21-16,0 0 0,0 20 0,0-20 16,22 0-16,-22-1 15,21 1-15,0 21 0,1-21 0,20 20 16,-20 22-16,-1 0 0,0 0 15,1 0-15,-1 0 0,0 22 0,-21-1 16,22 0-16,-22 21 0,0-21 16,0 1-16,-21 20 0,0-21 0,0 21 15,0-20-15,-21-1 0,0 0 16,0 0-16,0 0 0,-1 0 0,1 1 16,0-1-16,0-21 0,21 21 15,-21-21-15,21-21 31,21 21-31</inkml:trace>
  <inkml:trace contextRef="#ctx0" brushRef="#br0" timeOffset="3745.78">5440 1058 0,'0'0'0,"0"-21"0,-21-21 31,-1 42-31,1 0 0,-21 0 0,21 0 16,-22 0-16,1 21 0,21 0 15,-43 0-15,22 1 0,0 20 0,-1-21 16,1 21-16,0-20 0,-1 20 16,22 0-16,0-21 0,0 22 0,21-22 15,0 0-15,0 21 0,0-20 16,21-1-16,0-21 0,0 0 15,1 0-15,20 0 0,-21 0 16,21 0-16,-20 0 0,20 0 0,0-21 16,1-1-16,-22 1 0,21-21 15,0 21-15,1 0 0,-22-22 0,0 22 16,0-21-16,0 21 0,1-1 16,-22 1-16,21 0 0,-21 0 0,0 0 31,0 42-16,0 0 1,0 0-16,-21 0 0,21 1 0,0-1 16,-22 0-16,22 21 0,0 1 15,0-1-15,0 0 0,0 22 0,-21-1 16,21 1-16,0 20 0,0 1 16,0 0-16,0-1 0,0 1 0,0 21 15,0 0-15,0 0 0,0-1 16,0 1-16,0 0 0,21 0 15,-21 0-15,22 0 0,-1-1 0,-21 1 16,21-21-16,0 21 0,-21-22 0,0 1 16,0-21-16,0-1 0,0 1 15,0-22-15,0 0 0,-21-21 0,0 1 16,0-1-16,-22-21 0,22 0 16,-42 0-16,20-21 0,1-1 0,-22 1 15,22-21-15,0-22 0,-22 1 0,22-1 16,0-20-16,-1-1 0,1 0 15,21 1-15,0-22 0,-1 21 0,22-21 16,0 1-16,0 20 0,0-21 16,0 21-16,22 1 0,-1 20 15,0-20-15,21 20 0,-21 1 0,1-1 16,20 1-16,-21-1 0,0 1 16,22 20-16,-22 1 0,0 21 0,0-22 15,0 22-15,0 0 0,1 21 16,-1-21-16,0 21 0,-21-21 15,21 0-15</inkml:trace>
  <inkml:trace contextRef="#ctx0" brushRef="#br0" timeOffset="4161.54">7408 804 0,'0'0'0,"0"-42"0,0 21 0,0-21 16,0 20-16,0-20 15,-21 21-15,21 0 0,0 0 0,0-1 16,0 44 0,0-1-16,0 21 15,0 0-15,0 1 0,0 20 16,0 1-16,-21-1 0,0 1 0,21-1 16,-21 1-16,-1-1 0,1-20 15,21-1-15,0 0 0,-21 1 0,21-1 16,-21-21-16,21 0 0,0 0 15,0 1-15,0-44 32,0 1-32,0 0 15</inkml:trace>
  <inkml:trace contextRef="#ctx0" brushRef="#br0" timeOffset="5042.04">7133 974 0,'0'0'0,"-21"-43"0,0 1 0,21-21 16,-21 20-16,21 1 0,0 0 15,0-1-15,0 22 0,0-21 0,21-1 16,0 1-16,21 21 0,-21-21 16,22 20-16,-1 1 0,0 0 0,1 0 15,20 21-15,-20 0 0,20 0 16,1 0-16,-1 21 0,1 21 16,-1-20-16,-21 20 0,1 0 15,-22 1-15,-21-1 0,0 0 0,0 22 16,-21-22-16,-22 22 0,-20-22 15,21 21-15,-22-20 0,1-1 0,20-21 16,1 0-16,0 1 0,-1-1 16,22 0-16,-21-21 0,21 0 15,-1 0-15,1 0 0,0-21 0,21 0 16,0-1-16,-21 1 0,21-21 0,0 21 16,0 0-16,0-1 0,21 44 31,-21-1-31,21 0 15,0 21-15,1-21 0,-1 22 16,0-1-16,0 0 0,0 1 0,0-1 16,1-21-16,-1 22 0,0-22 15,0 0-15,0 21 0,0-21 0,1-21 16,-1 22-16,0-22 0,0 0 0,21 0 16,-20 0-16,20 0 0,0 0 15,1-22-15,-1 22 0,0-21 0,1 0 16,-1-21-16,-21 21 0,21-1 15,-20-20-15,20 0 0,-21-1 0,0 1 16,0 0-16,1-1 16,-22 1-16,0 21 0,21-21 0,-21 20 15,0 1-15,0 42 32,0 22-32,-21-22 0,-1 21 15,1 1-15,21-1 0,-21 0 16,21 1-16,-21-1 0,21-21 0,0 21 15,0-20-15,0-1 0,0 0 0,0 0 16,0 0-16,21-21 0,0 0 16,0 0-16,1 0 0,20 0 0,-21 0 15,21 0-15,-20-21 0,20 0 16,-21 0-16,21 0 0,-20-22 0,20 22 16,-21-21-16,0 21 15,-21-22-15,0 1 0,0 0 0,0-22 16,0 22-16,-21-1 0,0 1 15,0 0-15,-22 21 0,1-1 0,0 1 16,-1 21-16,1 0 0,0 0 16,-1 21-16,-20 1 0,21-1 0,20 21 15,-20 0-15,21 1 0,0-1 16,21 22-16,0-22 0,0 0 0,0 1 16,0-1-16,21 0 15,0-21-15,0 1 0,0 20 0,22-42 16,-1 21-16,0 0 0,1-21 15,-1 0-15,22 0 0,-22 0 0,21-21 16,1 0-16,-1 0 0,1 0 16,-22-1-16,22-20 0,-1 0 0,-20-1 15,20 1-15</inkml:trace>
  <inkml:trace contextRef="#ctx0" brushRef="#br0" timeOffset="5521.76">9123 741 0,'0'0'0,"0"-42"0,0-1 15,0 1-15,0 21 0,0 0 0,0-1 16,-21 44-1,21-1-15,0 0 0,-22 21 16,1 1-16,21-1 16,-21 0-16,21 22 0,-21-1 0,21 1 0,-21-22 15,0 22-15,21-22 16,-22 21-16,22-20 0,-21-1 0,21-21 16,-21 22-16,21-22 0,0 0 15,0 0-15,0 0 0,0 0 16,0-42 15,0 0-31,-21 0 0,21 0 16,0-22-16,0 22 0,0 0 15,0-21-15,0 21 0,0-22 16,21 22-16,0-21 0,0-1 16,1 22-16,20 0 0,0 0 0,1 0 15,-1 0-15,0 21 0,1 0 16,-22 0-16,21 21 0,0-21 0,-20 21 15,20 21-15,-21-21 0,0 1 16,-21 20-16,0-21 0,0 21 0,0-20 16,0 20-16,-21-21 0,0 0 15,0 0-15,-22 22 0,22-22 0,-21 0 16,0-21-16,-1 21 0,1 0 16,0-21-16,-1 0 0,22 0 0,-21 22 15,21-22-15,-1 0 16,22-22-1,22 22-15,-1-21 0,0 0 16,0 21-16,21-21 0,-20 0 16</inkml:trace>
  <inkml:trace contextRef="#ctx0" brushRef="#br0" timeOffset="5938.04">9842 910 0,'0'0'0,"-21"0"15,-21 21 1,21 1-16,0-1 16,-22 21-16,22 0 0,0-20 15,-21 20-15,20 0 0,1 1 0,0-1 16,0 0-16,21 1 0,0-22 0,0 21 16,0-21-16,0 0 0,0 1 15,21-1-15,21-21 0,-20 21 0,20-21 16,-21 0-16,21 0 0,1 0 15,-1 0-15,22-21 0,-22 21 0,-21-21 16,21-1-16,1 1 0,-22 0 16,21-21-16,-21 21 0,1-22 0,-22 1 15,0 0-15,0-1 0,0 1 16,-22-22-16,1 22 0,-21 21 0,21-21 16,-22 20-16,1 1 15,0 21-15,-1 0 0,1 0 0,0 21 16,-1-21-16,1 43 0,0-22 15,21 0-15,-1 21 0,1 1 0,21-22 16,0 21-16,0-21 0,0 22 16,0-22-16,21 0 0,1 0 0,-1 0 15,21 1-15,0-22 0,1 0 16,20 0-16,-20 0 0</inkml:trace>
  <inkml:trace contextRef="#ctx0" brushRef="#br0" timeOffset="6213.88">10604 826 0,'0'-64'0,"0"128"0,0-170 0,0 63 16,0 22-16,0-21 0,0 21 0,0 0 15,-21 21-15,0 0 16,0 0-16,21 21 0,-21 21 16,21-21-16,-21 43 0,21-22 15,-22 0-15,22 22 0,-21-1 0,0 1 16,21-22-16,0 22 0,0-22 15,-21 0-15,21 1 0,0-1 16,0-21-16,0 22 0,0-22 16,21 0-16,0-21 0,0 21 15,1-21-15,-1 0 0,0 0 16,0 0-16,0-21 0,0 0 0,22 0 16,-22-1-16,0 1 0,0 0 15,0-21-15</inkml:trace>
  <inkml:trace contextRef="#ctx0" brushRef="#br0" timeOffset="6433.75">10435 910 0,'0'0'0,"-21"0"0,-21 0 32,63 0-17,0 0-15,0 0 0,0 0 0,22 0 16,-22 0-16,21 0 0,-21 0 15,0 0-15,22 0 0,-22 0 0,0 0 16,0-21-16,0 21 0,1 0 16,-1 0-16,0-21 0,-21 0 15,21 21-15,0-21 16</inkml:trace>
  <inkml:trace contextRef="#ctx0" brushRef="#br0" timeOffset="6953.97">12107 910 0,'0'0'16,"0"-21"-16,21 21 0,-21-21 0,22 0 15,-1 0-15,0 21 0,0-22 0,0 1 16,-21 0-16,0 0 0,0 0 0,0 0 15,0-1-15,-21 22 16,0-21-16,0 21 0,0 0 16,-22 0-16,22 0 0,-21 21 15,-1 1-15,22-1 0,-21 0 0,21 21 16,0 1-16,-1-1 0,1 0 16,0 22-16,21-22 0,0 22 15,0-1-15,0-21 0,0 1 16,0-1-16,0 0 0,0 1 0,21-22 15,0 0-15,1 0 0,20 0 16,-21 1-16,21-22 0,1 0 0,-1 0 16,0 0-16,1 0 0,-1 0 15,22-22-15,-22 1 0,0 0 0,1 0 16,20-21-16,-21-1 0,1 1 0,-1 0 16,-21-1-16</inkml:trace>
  <inkml:trace contextRef="#ctx0" brushRef="#br0" timeOffset="7185.83">12890 635 0,'0'0'0,"0"-42"0,0 21 0,0-22 16,0 22-16,-21 21 16,0 21-1,21 0-15,-21 22 0,21-22 16,-21 42-16,0-20 0,21 20 0,-22 1 16,1-1-16,21 1 0,-21-1 15,0-20-15,0 20 0,21-21 0,0 1 16,-21-1-16,-1 0 0,22-20 15,0 20-15,0-21 0,0 0 0,0 0 16,22-21 0,-1 0-16,0 0 0,0 0 15,21-21-15,-20 0 0,20 0 0,0 0 16,1 0-16</inkml:trace>
  <inkml:trace contextRef="#ctx0" brushRef="#br0" timeOffset="8233.45">13356 995 0,'0'0'0,"21"-42"0,0 20 0,1-20 15,-22 0-15,0 21 0,0-1 16,0 1-16,0 0 0,0 0 0,-22 21 16,1 0-16,0-21 0,-21 21 15,21 0-15,-22 0 0,22 21 0,-21-21 16,-1 42-16,22-21 16,-21 22-16,21-1 0,-22 0 0,22 22 15,0-22-15,0 1 0,0-1 16,0 43-16,21-43 0,0-21 15,0 0-15,0 22 0,21-22 16,0 0-16,0-21 0,0 0 16,0 0-16,1 0 0,-1 0 0,0 0 15,21 0-15,-21-21 0,22 0 16,-22-1-16,21 1 0,-21-21 0,1 0 16,20-1-16,-21 1 0,0 0 15,0-1-15,1 1 0,-22 0 16,0-1-16,21 22 0,-21 0 15,0 0-15,0 42 16,0 0 0,-21 21-16,21-20 0,-22 20 0,1 0 15,21 1-15,-21-1 0,21-21 16,0 21-16,0 1 0,0-22 0,0 0 16,0 21-16,0-20 0,21-1 15,0 0-15,1-21 0,-1 0 16,0 0-16,0 0 0,21 0 15,-20 0-15,20-21 0,-21 0 0,21-1 16,1 1-16,-1 0 0,-21-21 16,22-1-16,-1 1 0,0 0 15,1-1-15,-1 1 0,-21 0 0,0-1 16,0 1-16,-21 21 0,0 0 16,0 0-16,-21 21 15,0 21-15,0 0 0,-21 0 16,20 21-16,22-20 0,-21 20 0,21 0 15,0-21-15,0 22 0,0-1 16,0-21-16,21 22 0,-21-22 0,22 0 16,-1 0-16,0 0 0,0 0 15,-21 1-15,21-22 0,-21 21 16,21-21 0,-21-21-1,0-1-15,-21 1 0,0 0 16,0 0-16,0 0 0,0 0 15,-1-1-15,1 1 0,0 0 0,0 21 16,0 0-16,0 0 16,-1 21-16,22 0 0,-21 1 15,21-1-15,0 0 0,0 0 16,0 0-16,0 0 0,21 1 16,1-1-16,-1-21 0,0 21 15,21-21-15,1 0 0,-1 0 0,0 0 16,22 0-16,-22 0 15,22 0-15,-22 0 0,21-21 0,1 0 16,-22 21-16,1-43 0,-1 22 0,0 0 16,1-21-16,-1-1 0,0 1 15,-21 0-15,22-1 0,-22 1 0,0 0 16,-21-1-16,0 22 0,0-21 16,0 21-16,-21 42 15,0 0-15,21 0 16,-21 0-16,21 22 0,0-1 15,-22-21-15,22 21 0,0 1 0,0-1 16,0-21-16,22 22 0,-1-22 16,-21 0-16,21 0 0,-21 0 15,21 0-15,-21 1 0,0-1 16,-21-21 0,0 21-16,-22-21 0,1 0 0,21 0 15,-21 0-15,20 0 0,-20-21 16,21 0-16,0-1 0</inkml:trace>
  <inkml:trace contextRef="#ctx0" brushRef="#br0" timeOffset="9302.09">16044 783 0,'0'0'15,"21"-21"-15,43-21 16,-43 21-16,0-1 0,0 22 15,-21-21-15,0 42 16,0 22 0,0-22-16,-21 42 0,21-20 0,-21 20 15,21 1-15,-21-22 0,21 22 16,-21-22-16,21 0 0,0 22 0,0-43 16,0 21-16,0-21 0,0 1 15,0-1-15,0 0 0,0 0 0,21-21 16,0 0-16,0 0 15,0-21-15,1 0 16,-1 0-16,0-1 0,0 1 16,0-21-16,22 21 0,-22-22 15,0 1-15,0 0 0,0-1 0,0 1 16,1 0-16,-1 21 0,0-1 16,-21 1-16,21 0 0,0 21 15,-21 21-15,0 0 0,0 1 16,0-1-16,0 21 0,0 0 15,0 1-15,0-1 0,0 0 0,0 1 16,0-1-16,0 0 0,0-20 0,21 20 16,1-21-16,-22 0 0,21 0 15,0 1-15,0-22 0,0 0 16,0 0-16,22 0 0,-22 0 16,0 0-16,0 0 0,0-22 15,22 1-15,-22 0 0,0 0 16,0-21-16,22-1 0,-22 1 0,0 0 15,0-1-15,0 1 0,0 0 16,1-1-16,-22 1 0,0 0 0,0-1 16,21 22-16,-21 0 0,0 42 31,-21 21-31,-1-20 0,1-1 16,21 21-16,0 0 0,-21 1 15,21-1-15,-21 0 0,21 1 16,0-22-16,0 21 0,0-21 0,0 22 15,0-22-15,21 0 0,0 0 16,0 0-16,22 1 0,-22-1 0,21-21 16,1 0-16,-1 0 0,0 0 15,1 0-15,20 0 0,-21 0 0,1-21 16,-1-1-16,22 1 0,-22 0 16,-21 0-16,21-21 0,1 20 0,-22-20 15,0 0-15,0-1 0,-21 1 16,0-21-16,0 20 0,0 1 0,0 21 15,0-22-15,0 22 0,-21 21 16,0 0-16,-21 21 0,20 1 0,1-1 16,-21 21-16,21 0 15,0 1-15,-1-1 0,22 0 0,0 1 16,0-22-16,0 21 0,0-21 16,22 22-16,-1-22 0,21 0 0,-21-21 15,0 21-15,22-21 0,-22 0 16,21 0-16,-21 0 0,22 0 15,-22 0-15,21 0 0,1-21 0,-22 0 16,0 21-16,21-21 0,-21 0 0,1 21 16,-22-22-16,0 1 0,0 0 0,-22 0 15,-20 21 1</inkml:trace>
  <inkml:trace contextRef="#ctx0" brushRef="#br0" timeOffset="10142.57">2074 3577 0,'0'0'0,"43"-21"0,-22 0 0,21 0 0,-21 0 16,0-22-16,1 22 0,-1 0 15,-21 0-15,0 0 0,0-1 16,0 1-16,-21 0 0,-1 0 0,-20 0 16,21 21-16,-21 0 0,20 0 15,-20 0-15,0 0 0,21 21 16,-22 0-16,1 21 0,0 1 15,-1-1-15,22 0 0,0 1 0,0 20 16,0 1-16,21-22 0,0 22 16,0-1-16,0 1 0,0-1 15,0-21-15,21 22 0,0-22 0,0 1 16,0-1-16,22 0 0,-1-21 16,-21 1-16,21-1 0,1-21 0,-1 0 15,22 0-15,-1 0 0,1-21 16,-1 21-16,1-22 0,-1-20 15,1 21-15,20-21 0,-20-1 0,-1 22 16,-20-21-16,20-1 0</inkml:trace>
  <inkml:trace contextRef="#ctx0" brushRef="#br0" timeOffset="10962.55">3027 3662 0,'0'0'0,"0"-64"0,-21 22 16,-64 0-1,43 42-15,-1 0 0,1 0 0,0 0 16,-1 21-16,1 21 0,0-21 15,-1 22-15,22-1 0,-21-21 0,21 43 16,-1-22-16,22 0 0,0 1 16,0 20-16,0-20 0,0 20 0,0-21 15,0-20-15,0 20 0,22-21 16,20 21-16,-21-42 0,21 22 16,-20-22-16,20 0 0,0 0 15,1 0-15,-1-22 0,-21 1 0,21 0 16,-20 0-16,20-21 0,-21 20 15,21-20-15,-20 0 0,-22-1 0,21 1 16,-21 0-16,21 21 0,-21-22 16,0 1-16,0 0 0,0 20 15,0 1-15,0 0 0,0 0 0,0 42 32,0 0-32,0 0 0,0 22 15,0-22-15,0 21 0,0-21 16,0 22-16,0-1 0,0 0 15,0-20-15,0 20 0,21-21 16,0 0-16,0 0 0,1 1 0,-1-22 16,0 0-16,0 0 0,21 0 15,-20 0-15,20-22 0,0 1 0,1 0 16,-22 0-16,21-21 0,0 20 16,-20 1-16,20-21 0,-21 0 0,0 20 15,-21-20-15,0 0 0,0 21 16,0-22-16,0 22 0,0 0 0,0 0 15,0 42 1,0 0 0,0 0-16,0 0 0,0 1 0,0-1 15,0 21-15,0-21 0,0 22 16,0-22-16,0 21 0,0-21 0,0 22 16,0-22-16,0 0 0,0 0 15,0 0-15,0 0 0,-21-21 16,0 0-16,0-21 15,21-21 1,0 21-16,0 0 0,0-1 16,0-20-16,0 0 0,0 21 15,0-22-15,21 1 0,0 21 0,21-22 16,1 1-16,-1 21 0,0-21 16,22 20-16,-1 1 0,1 21 15,-22 0-15,22 0 0,-1 0 0,-20 0 16,-1 21-16,0 22 0,1-22 15,-1 0-15,-21 21 0,-21-20 0,0 20 16,0-21-16,0 21 0,0-20 16,0 20-16,-21-21 0,0 0 0,0 0 15,-1 1-15,22-1 0,-21-21 16,21-21 15</inkml:trace>
  <inkml:trace contextRef="#ctx0" brushRef="#br0" timeOffset="13409.68">6054 3958 0,'0'0'0,"-22"21"0,1-21 0,0 0 0,0 0 16,21-21 0,21 21-1,0-21-15,0 0 0,22-21 16,-1 20-16,0 1 0,1-21 15,-1 0-15,22-1 0,-1-20 0,1-1 16,20 1-16,-20-1 0,42-84 16,-64 85-16,0-1 0,-21 22 15,-21-22-15,0 22 0,0 0 0,-21-1 16,-21 22-16,21-21 0,-22 42 16,22 0-16,-21 0 0,0 0 15,-1 21-15,1 0 0,0 0 16,20 22-16,-20 20 0,21 1 0,21-1 15,0 22-15,0-1 0,0-20 16,0 21-16,0-22 0,0 1 0,0-1 16,0 43-16,0-64 0,21 1 15,-21-1-15,0 0 0,0-21 16,0 1-16,0-1 0,0 0 0,0-42 31,0 0-31,0-1 16,0-20-16,21 21 0,-21-21 15,0 20-15,21-20 0,1 0 0,-22-1 16,21 1-16,0 21 0,0-21 16,0 20-16,22-20 0,-22 42 0,0-21 15,21 21-15,-21 0 0,22 21 16,-22-21-16,0 21 0,21 22 0,-20-22 16,-1 0-16,0 21 0,0 1 15,0-22-15,-21 21 0,21-21 0,22 43 16,-22-22-16,0-21 0,21 0 15,-20 1-15,20-1 0,0-21 16,1 0-16,-1 0 0,0 0 0,1 0 16,-1-21-16,21-1 15,-20 1-15,-1 0 0,0 0 0,22 0 16,-22 0-16,-21-22 0,22 22 16,-1-21-16,-21-1 0,0 1 15,1 0-15,-22-1 0,0 1 0,0 0 16,0-1-16,-22 1 0,1 0 0,-21 21 15,21-1-15,-22 1 0,1 21 16,0 0-16,21 0 0,-64 43 16,43-22-16,20 21 0,-20 0 0,21 1 15,0-1-15,0 0 0,21 1 16,0-1-16,0 0 0,0 1 16,0-1-16,0-21 0,0 22 15,21-22-15,0 21 0,0-21 0,0-21 16,0 21-16,1-21 0,-1 0 15,0 0-15,21 0 0,-21 0 0,1-21 16,20 21-16,-21-21 0,21 0 0,-20 0 16,20-22-16,-21 22 0,0 0 15,0-21-15,1 21 0,-1-22 0,-21 1 16,21 21-16,-21-22 0,0 22 16,0 0-16,0 0 0,0 42 31,-21 0-31,21 0 15,0 1-15,0-1 0,0 0 16,0 21-16,0-21 0,0 1 0,21-1 16,0 21-16,0-21 0,0 0 0,1-21 15,-1 22-15,21-1 0,-21-21 16,22 0-16,-22 0 0,0 0 0,21 0 16,-21 0-16,22 0 0,-22-21 15,21-1-15,-21 22 0,1-21 0,-1-21 16,0 21-16,0 0 0,0-22 15,-21 22-15,21-21 0,-21-1 16,0 1-16,0 21 0,0-21 0,0 20 0,0 1 16,0 42-1,0 1 1,0 20-16,-21-21 0,21 21 16,0-20-16,0 20 0,0-21 0,0 21 15,0-20-15,0 20 0,0-21 16,0 0-16,0 22 0,0-22 0,0 0 15,0 0-15,21-21 32,-21-21-32,22 0 15,-1 21-15,42-106 16,-42 85 0,1 0-16,-1-22 0,0 22 15,21-21-15,-21 21 0,1 21 16,-1 0-16,0 0 0,0 0 0,0 0 15,0 0-15,1 21 0,-22 0 16,21 0-16,0 0 0,0 0 0,0 1 16,-21-1-16,21 21 0,22-21 15,-22 0-15,0-21 0,21 22 0,1-1 16,-22 0-16,21-21 0,22 0 16,-22 0-16,0 0 0,1 0 0,-1 0 15,0 0-15,1 0 0,-1 0 16,0-21-16,1 0 0,-22-1 15,21 22-15,1-42 0,-22 21 0,21 0 16,-21-22-16,0 22 0,1-21 0,-1 0 16,-21-1-16,0 1 0,0 0 15,0 20-15,-21-20 0,-1 21 0,1-21 16,-21 42-16,21-22 0,-22 22 16,1 0-16,21 0 0,-21 22 0,-1-1 15,22 0-15,0 21 0,0-21 16,0 22-16,-1-1 0,1 0 15,0 1-15,21-1 0,0 0 0,0-20 16,0 20-16,0-21 0,0 21 0,0-20 16,0-1-16,0 0 0,21 0 15,0-21-15,1 0 0,-1 0 16,0 0-16,0 0 0,0 0 0,0 0 16,1 0-16,20-21 0,-21 0 15,0 0-15,22-1 0,-22 1 0,21 0 16,-21-21-16,22-1 0,-22 1 0,0 0 15,21-22-15,-21 1 0,1-1 16,-22 1-16,21-22 0,-21 22 0,21-1 16,-21 22-16,0-22 0,0 22 15,0 21-15,0-22 0,0 22 0,0 0 16,0 0-16,-21 21 16,0 0-16,21 21 15,0 0-15,-22 22 0,22-1 0,-21 0 16,21 1-16,0 20 0,0 1 15,0-1-15,0 1 0,0-1 0,0 1 16,0-1-16,0-21 0,0 22 16,0-22-16,0-21 0,0 22 0,21-1 15,1-21-15,-1 0 0,0 1 0,0-1 16,21 0-16,-20-21 16,20 0-16,-21 0 0,21 0 0,1 0 0,-1 0 15,0-21-15,-20 0 0,20-1 16,0 1-16,1-21 0,-22 21 15,0-22-15,21 1 0,-21 0 0,1-22 16,-1 22-16,0-22 0,0-20 16,-21 20-16,0 1 0,21-1 0,-21 22 15,0 0-15,0-1 0,0 22 16,0 0-16,0 0 0,-21 42 16,21 0-16,-21 0 15,0 22-15,21-1 0,0 21 0,-21-20 16,21 20-16,-22 1 0,22-22 15,0 22-15,-21-22 0,21 0 0,0 1 16,0-1-16,0 0 0,0 1 0,0-22 16,0 0-16,21 0 15,1 0-15,-1 0 0,0-21 0,0 0 16,21 22-16,-20-22 0,20 0 0,0 0 16,1 0-16,-1-22 0,21 22 15,-20-21-15,-22 0 0,21 0 0,1 0 16,-1-22-16,0 22 0,-21-21 15,1 0-15,-1-1 0,0 22 0,-21-21 16,0-1-16,0 22 0,0 0 0,-21 0 16,0 21-16,-1 0 0,-20 21 15,21 0-15,0 0 0,0 1 16,-1 20-16,1-21 0,21 21 16,0 1-16,0-22 0,0 21 0,0-21 15,0 1-15,21-1 0,1 0 0,-1 0 16,0-21-16,-21 21 0,21-21 15,0 0-15,0 0 0,1 0 0,-1 0 16,21-21-16,-21 21 0,0-21 16,1 0-16,-1-22 0,21 22 0</inkml:trace>
  <inkml:trace contextRef="#ctx0" brushRef="#br0" timeOffset="14242.77">13441 2942 0,'0'0'0,"21"-21"0,-21-42 16,21-22-16,0 43 15,-21 20-15,0-20 0,0 0 16,21-1-16,-21 22 0,0 0 0,0 42 31,0 22-31,0-1 0,0 21 16,0 1-16,0-1 0,0 1 0,0-1 15,0 22-15,0-21 0,0 20 16,0-20-16,-21-1 0,21 1 16,0-1-16,0-20 0,-21-1 15,21 0-15,-21-21 0,21 1 0,0-1 16,-21 0-16,0-21 31,21-21-31,-22 0 0,22-1 0,0-20 16,0 21-16,0-43 0,0 22 15,0 0-15,0-22 0,22 22 0,-1-22 16,21 22-16,-21 0 0,22-1 16,-1 1-16,-21 21 0,21 0 0,1 0 15,-1 21-15,0 0 0,1 0 16,-1 0-16,-21 0 0,0 21 15,-21 0-15,0 0 0,0 0 16,-21-21-16,0 21 0,-21 1 0,21-1 16,-22 0-16,-20 0 0,20 0 15,1 0-15,-21-21 0,20 0 0,1 0 16,0 0-16,-1 0 0,22 0 0,0 0 16,0 0-16,0 0 0,-1 0 15,44 43 1,-1-22-16,21 0 15,-21 21-15,22 1 0,-22-1 0,0-21 16,21 22-16,-21-1 0,22-21 16,-22 0-16,0 22 0,0-22 0,0 0 15,1 0-15,-1-21 16,21 21-16,-21-21 0,0 0 0,1 0 16,-1 0-16,0 0 0,21 0 15,-21-21-15,1 21 0,-1-21 0,21 0 16,-21 0-16,0-22 0,1 22 15,-1-21-15</inkml:trace>
  <inkml:trace contextRef="#ctx0" brushRef="#br0" timeOffset="15214.5">14139 3387 0,'0'0'0,"0"21"0,0 0 16,-21-21-16,21 21 0,0 0 15,21-21 1,0 0-16,1 0 0,-1 0 15,21 0-15,-21-21 0,22 0 16,-1 0-16,0 0 0,-21 0 0,22-1 16,-1 1-16,-21 0 0,0-21 15,1 21-15,-1-22 0,-21 22 0,0 0 16,0 0-16,0 0 0,-43 21 16,22 0-16,0 0 0,-21 0 15,-1 21-15,22 0 0,-21 21 16,0-21-16,-1 22 0,22-1 15,0 22-15,0-22 0,0 0 16,21-21-16,0 22 0,0-1 0,0-21 16,0 0-16,0 22 0,21-22 0,0-21 15,0 21-15,0 0 0,22-21 16,-1 0-16,-21 0 0,21 0 0,22 0 16,-22 0-16,1 0 0,-1-21 15,21 0-15,-20 0 0,-1 0 0,0-1 16,22-20-16,-22 21 0,1-21 15,-22-1-15,21 1 0,-21 21 0,0-22 16,-21 22-16,0 0 0,0 0 16,0 0-16,-21 42 31,0 0-31,21 21 16,-21-20-16,21 20 0,-21-21 0,0 21 15,21-20-15,0 20 0,0-21 16,0 21-16,0-20 0,0-1 0,0 0 15,0 0-15,21 0 0,0 0 16,0-21-16,21 0 0,-20 0 0,20 0 16,0 0-16,1 0 0,-1 0 0,0-21 15,1 0-15,-1 21 16,0-21-16,1-21 0,-22 20 0,21 1 16,-21-21-16,0 21 0,1-22 15,-1 1-15,0 0 0,0 21 0,-21-22 16,0 22-16,21 0 0,-21 0 15,0 0-15,21 21 0,-21 21 32,0 0-32,0 0 0,0 21 0,0 1 15,-21-1-15,21 0 0,-21 1 16,0-1-16,21 22 0,0-22 0,-21 21 16,0-20-16,-22 105 0,43-63 15,0-1-15,-21 1 16,21 0-16,0-1 0,0 128 15,-21-85-15,21-21 0,0 21 0,0-21 16,0 21-16,-21-22 0,21-20 16,-21 21-16,21-21 0,-22-1 0,1-20 15,21-22-15,-21 22 0,-21-43 0,21 21 16,-1-21-16,-20-21 0,21 0 16,-21 0-16,-1 0 0,1-21 0,0 0 15,-22 0-15,1 0 0,20-22 0,-20 1 16,-1 0-16,1-1 0,20 1 15,-20 0-15,21-22 0,20 22 0,-20-1 16,42 1-16,0 0 0,0-1 0,0-20 16,0 21-16,0-22 15,0 22-15,42-22 0,-20 1 0,-1-1 16,21 22-16,0-22 0,1 1 0,-1-1 16,0-20-16,1 20 0,20-20 15,1-1-15</inkml:trace>
  <inkml:trace contextRef="#ctx0" brushRef="#br0" timeOffset="15865.51">16129 2879 0,'0'0'0,"0"-64"32,-21 64-32,0 0 15,-1 21-15,1 1 0,21-1 16,-21 21-16,0 0 0,21 1 15,0 20-15,-21-20 0,21 20 0,-21 1 16,21-1-16,0 1 0,0-1 16,0-21-16,0 22 0,0-43 0,0 21 15,0 1-15,0-22 0,0 0 16,0 0-16,0 0 0,0-42 31,0 0-31,0 0 16,0-21-16,0 20 15,0-20-15,0 0 0,21-1 0,0 1 16,0 0-16,0-1 16,0 1-16,22 0 0,-22-1 0,21 22 15,1-21-15,-1 42 0,0-21 0,1 21 16,-1 0-16,0 0 0,1 0 16,-1 0-16,0 21 0,-21 21 0,22-21 15,-22 22-15,0-1 0,-21 0 16,0 1-16,0-22 0,0 21 0,-42 1 15,21-22-15,-22 0 0,1 21 16,0-21-16,-1-21 0,-20 22 0,20-1 16,-20-21-16,21 0 0,-22 0 15,22 0-15,-1 0 0,22 0 0,0 0 16,0 0-16,0 0 0,0 0 16,42 0-1,0 0 1,0-21-16,21 21 0,1-22 15</inkml:trace>
  <inkml:trace contextRef="#ctx0" brushRef="#br0" timeOffset="16325.89">17124 3133 0,'0'0'0,"0"-21"15,0-1-15,0 1 0,0 0 16,-21 21-16,-1 0 0,1-21 15,0 21-15,0 0 0,0 0 0,0 0 16,-1 21-16,1 0 0,0 22 16,0-22-16,0 21 0,0 0 0,-1 1 15,1 20-15,0-20 0,21-1 0,0 0 16,0 1-16,0-1 0,0 0 16,0-21-16,0 1 0,21 20 0,0-42 15,22 21-15,-22 0 0,21-21 16,-21 0-16,22 0 0,-1 0 0,0 0 15,1 0-15,-1-21 0,0 0 16,-20 0-16,20 0 0,-21-1 0,21-20 16,-20 0-16,-1-1 15,-21 1-15,0-21 0,0-1 0,0 22 16,-21-22-16,-22 22 0,22 0 0,-21-1 16,21 1-16,-22 21 0,1 0 15,0 21-15,-22 0 0,22 0 16,21 0-16,-22 21 0,22 0 15,-21 21-15,21-21 0,-1 22 0,1-1 16,0 0-16,21 1 0,0-1 16,-21 0-16,21 1 0,0-1 0,0 0 15,0-20-15,21 20 0,0-21 16,0 0-16,22 0 0,-1-21 16,0 0-16,-20 0 0</inkml:trace>
  <inkml:trace contextRef="#ctx0" brushRef="#br0" timeOffset="17523.5">17949 3217 0,'0'0'0,"21"-21"0,-21-21 0,0 21 16,0 0-16,0-1 0,-21 1 0,0 21 16,0-21-16,-21 21 15,20 0-15,1 0 0,0 21 0,-21 0 16,21 1-16,-22 20 15,22-21-15,0 21 0,-21 22 0,20-22 16,1 1-16,0-1 0,21 0 16,0 1-16,-21-1 0,21 0 0,0-21 15,0 1-15,0 20 0,21-21 16,0 0-16,0-21 0,1 0 16,-1 0-16,0 0 0,0 0 0,0 0 15,0-21-15,1 0 0,20 0 16,-21 0-16,0-1 0,0-20 0,1 21 15,-1-21-15,-21-22 0,21 22 16,0-1-16,-21 1 0,0 21 0,21-21 16,-21 20-16,21 1 15,-21 42 1,0 22-16,0-22 16,0 0-16,0 21 0,0 1 0,-21-22 15,21 21-15,0-21 0,0 22 16,0-22-16,0 0 0,0 0 0,0 0 15,0 1-15,21-22 0,1 21 16,-1-21-16,0 0 0,0 0 16,0 0-16,0 0 15,1 0-15,-1-21 0,0-1 0,0 1 16,0 0-16,0 0 0,1-21 16,-1-1-16,0 22 0,0-21 15,0-1-15,0 1 0,1 0 0,-1 21 16,-21-1-16,21 1 0,-21 0 15,0 42-15,0 0 16,0 1-16,0-1 0,0 21 16,0-21-16,-21 22 0,21-1 0,0-21 15,0 21-15,0-20 0,0 20 16,21-21-16,-21 0 0,42 0 0,-21 1 16,1-1-16,20-21 0,0 21 15,1-21-15,-1 0 0,0 0 0,22 0 16,-22 0-16,22 0 0,-22 0 15,21-21-15,1 0 0,-22-1 16,22 1-16,-22 0 0,22 0 0,-22-21 16,0-1-16,1 1 0,-22 0 15,0-1-15,0 1 0,-21 0 0,0 20 16,0 1-16,-21-21 0,0 42 16,0-21-16,-22 0 0,1 21 0,21 0 15,-22 0-15,1 21 0,0 0 16,-1 0-16,1 0 0,21 22 15,-21-1-15,20-21 0,-20 21 0,21 1 16,21-1-16,0 0 0,0-20 16,0 20-16,0-21 0,0 21 15,21-20-15,-21-1 0,21 0 0,0-21 16,1 21-16,-1-21 0,0 0 16,0 0-16,0 0 0,0 0 0,22-21 15,-22 21-15,0-21 0,21 0 16,-20-22-16,20 22 0,-21-21 0,21-22 15,1 22-15,-1-22 0,0-20 16,-20 20-16,20 1 0,0-22 0,-21 22 16,22-22-16,-22 21 0,0 1 15,0-1-15,-21 1 0,0 21 0,0-1 16,0 22-16,0 0 0,0 0 16,-21 21-16,0 0 0,0 21 15,0 0-15,-22 21 0,22 1 16,-21 20-16,21-20 0,-22 20 0,22 1 15,0-1-15,0 1 0,21 20 16,0-20-16,0-1 0,0 22 0,42-43 16,-21 22-16,22-1 0,-1-20 15,0-1-15,1-21 0,20 21 0,-21-20 16,22-22-16,-1 21 0,1-21 16,-22 0-16,22 0 0,-1 0 0,1 0 15,-22-21-15,22 21 0,-1-22 16,1-20-16,-22 21 0,21-21 15,-20 20-15,-1-20 0,0 0 16,-20-1-16,-22 22 0,0 0 0,0 0 16</inkml:trace>
  <inkml:trace contextRef="#ctx0" brushRef="#br0" timeOffset="18430.05">1460 5567 0,'0'0'0,"0"-21"0,0 0 15,-21 42 1,0 21-16,0 0 16,0 1-16,0-1 0,-1 22 0,1-1 15,0 1-15,0-1 0,0 1 16,0-1-16,21-21 0,-22 22 15,1-1-15,21-20 0,-21-1 0,21 0 16,0-20-16,0 20 0,0-21 16,21-21-1,0-21 1,1 0-16,-1-22 0,0 22 16,0-21-16,21 0 0,-20-1 0,-1 1 15,0-22-15,21 1 0,-21-1 16,1 1-16,-1-1 0,0 1 15,0-1-15,0 1 0,0 21 0,1-1 16,-1 1-16,0 21 0,0 0 16,0 21-16,0 0 15,1 21-15,-1 0 0,0 21 16,0 1-16,-21 20 0,21 1 16,-21-1-16,21-21 0,-21 22 0,0-1 15,0-20-15,0-1 0,0 22 16,0-43-16,22 21 0,-22 0 0,0-20 15,0-1-15,0 0 0,0 0 16,0 0-16,-22-21 31,1-21-31,0 0 0,-21 21 16</inkml:trace>
  <inkml:trace contextRef="#ctx0" brushRef="#br0" timeOffset="18618.5">1312 6160 0,'0'0'0,"-42"0"31,63 0-31,0 0 16,0 0-16,22 0 0,20 0 0,-20 0 15,20 0-15,1-22 0,-1 22 16,1-21-16,-1 0 0,1 21 0,-1-21 16,-21 0-16,22 0 0,-1-1 15,-20 1-15,20 0 0,-20 0 0,-1 0 16,-21 0-16,21-1 0,-20 1 15</inkml:trace>
  <inkml:trace contextRef="#ctx0" brushRef="#br0" timeOffset="18818.55">2392 5757 0,'0'0'0,"0"-21"15,-21 21-15,-1 0 0,1 0 16,0 21-16,0 1 16,0-1-16,21 0 0,-21 0 0,-1 21 15,22 1-15,0-22 0,-21 21 16,21 1-16,0-22 0,0 21 0,0-21 15,0 22-15,0-22 0,21 0 16,1 0-16,-1 0 0,21-21 0,-21 21 16,22-21-16,-1 0 0,0 0 15,22 0-15,-22 0 0,22-21 16,-22 0-16,0 0 0,1 0 16</inkml:trace>
  <inkml:trace contextRef="#ctx0" brushRef="#br0" timeOffset="19326.16">3133 5398 0,'0'0'0,"0"-43"0,0 22 0,0 0 0,-22 0 15,1 21 1,0 0-16,0 21 0,0 0 16,0 0-16,21 0 0,-22 22 15,1-1-15,21 0 0,-21 22 16,21-1-16,0 1 0,0-1 15,0 1-15,0-22 0,0 22 0,0-1 16,-21-20-16,21-1 0,0 0 16,0 1-16,0-22 0,0 0 0,0 21 15,0-21-15,21 1 16,0-22-16,0 0 0,1 0 16,-1 0-16,0-22 0,21 22 15,-21-21-15,1 0 0,-1 0 0,0-21 16,0 20-16,0-20 0,0 0 15,1 21-15,-1-22 0,0 1 0,0 0 16,-21-1-16,0 1 0,21 21 16,-21-22-16,21 22 0,-21 0 15,0 0-15,0 42 32,0 0-32,0 0 15,0 1-15,0 20 0,0 0 0,0-21 16,0 22-16,0-1 0,0-21 15,0 22-15,0-1 0,0-21 0,0 0 16,0 0-16,22 1 0,-1-1 16,0 0-16,0-21 0,0 0 15,0 0-15,1 0 0,-1 0 16,0 0-16,0 0 0,21-21 0,-20 0 16,20-1-16</inkml:trace>
  <inkml:trace contextRef="#ctx0" brushRef="#br0" timeOffset="20062.49">3979 5673 0,'0'0'16,"0"42"-1,0-21-15,0 0 16,0 22-16,-21-22 0,21 21 16,0-21-16,0 22 0,0-1 15,-21-21-15,21 22 0,0-22 0,0 21 16,0-21-16,0 0 0,0 1 0,0-1 15,21-21-15,-21 21 0,21-21 16,0 0-16,1 0 16,-1 0-16,0 0 0,0-21 15,0 21-15,-21-21 0,0-1 16,0 1-16,0 0 0,0 0 16,0 0-16,0 0 0,-21-1 15,0-20-15,0 21 0,0 0 0,-22-22 16,22 22-16,0 0 0,0 0 15,21-21-15,0 20 0,0 1 16,0 0-16,0 0 0,21 0 16,0 21-16,21 0 0,-20-21 15,-1 21-15,0 0 0,21 0 16,-21 0-16,22 21 0,-22-21 0,21 21 16,-21 0-16,22 21 0,-22-20 15,21 20-15,-21-21 0,22 21 0,-22-20 16,0 20-16,21-21 0,-20 0 15,-22 22-15,0-22 0,21 0 0,-21 0 16,0 0-16,0 0 0,0 1 16,-21-22-1,-1 0 1,1 0-16,0 0 16,21-22-16,0 1 0,0 0 15,0 0-15,0 0 0,0 0 0,0-22 16,0 1-16,21 0 0,22-1 15,-22 1-15,21 0 0,0-1 0,1 1 16,-1 0-16,0 20 0,22-20 16,-22 42-16,1-21 0,-1 21 0,-21 0 15,21 21-15,-20 0 0,-1 0 16,0 22-16,0-1 0,0 0 16,-21 1-16,0-1 0,21 0 0,-21 1 15,0-1-15,0 0 0,0-20 16,0 20-16,0-21 0,0 0 15,0 0-15,0 1 0,-21-1 16,21 0-16,21-42 31,1 0-15,-1-1-16,0 1 0</inkml:trace>
  <inkml:trace contextRef="#ctx0" brushRef="#br0" timeOffset="20457.49">6032 5567 0,'0'0'0,"0"-21"0,-42-43 31,21 64-31,0 0 0,-22 0 0,22 0 16,-21 0-16,0 21 0,-1 1 16,1-1-16,21 0 0,-22 0 0,22 0 15,0 22-15,0-22 0,21 0 16,0 0-16,0 0 0,0 0 0,0 1 15,21-1-15,0 0 0,0-21 16,22 21-16,-1-21 0,0 21 0,1-21 16,-1 21-16,0-21 0,1 22 0,-1-1 15,-21-21-15,22 21 16,-22-21-16,0 21 0,0-21 0,-21 21 0,21 0 16,-21 1-16,0-1 15,-21 0-15,0-21 0,0 21 16,-22 0-16,1-21 0,21 21 0,-21-21 15,-1 0-15,1 22 0,21-22 16,-22 0-16,22 0 0,0 0 0,-21 0 16,21 0-16,-1 0 15,1 0-15,0 0 0,21-22 0,-21 1 16,21 0-16,-21 0 0,0 0 16,-1 0-16,1-22 0</inkml:trace>
  <inkml:trace contextRef="#ctx0" brushRef="#br0" timeOffset="20714.4">4508 5038 0,'0'0'0,"-21"0"0,-42 0 31,42 0 32,-1 0-48</inkml:trace>
  <inkml:trace contextRef="#ctx0" brushRef="#br0" timeOffset="21037.78">2879 5609 0,'0'0'0,"-22"21"0,-20-21 31,63 0-31,0 0 0,1 0 0,20 0 16,0 0-16,-21-21 0,22 21 15,20-21-15,-20 21 0,-1 0 16,0-21-16,1 21 0,20 0 0,-21 0 16,-20-21-16,20 21 0,0 0 15,-21 0-15,1 0 0,-1 0 0,0 0 16,0 0 31,0 0-32</inkml:trace>
  <inkml:trace contextRef="#ctx0" brushRef="#br0" timeOffset="33882.3">6710 6075 0,'0'21'0,"21"-21"141,-21-21-16,21 21 31</inkml:trace>
  <inkml:trace contextRef="#ctx0" brushRef="#br0" timeOffset="83957.48">5990 7684 0,'0'-22'0,"0"1"31,0 0-15,-21 21 78</inkml:trace>
  <inkml:trace contextRef="#ctx0" brushRef="#br0" timeOffset="84285.32">6075 7493 0,'0'0'0,"0"-21"0,0 0 15,-21 21 17,21 21-1,-22 0-31,22 0 0,0 0 15,0 1-15,0 20 0,0-21 16,0 21-16,0-20 0,0 20 0,0 0 16,-21 1-16,21 20 0,0 1 15,-21-22-15,0 21 0,21 1 16,0-1-16,-21 1 0,0-1 0,21-20 16,-22 20-16,22-20 0,0-22 0,-21 21 15,21-21-15,0 0 0,-21 1 16,21-1-16,0-42 31,0-22-15,0 22-16,0 0 0,0-21 0</inkml:trace>
  <inkml:trace contextRef="#ctx0" brushRef="#br0" timeOffset="84837.93">5905 7811 0,'0'0'16,"-21"-22"-16,0 22 0,21-21 0,-21 0 0,0 0 16,21 0-16,0 0 0,-21-1 15,21 1-15,0 0 0,0 0 0,0 0 16,0-22-16,21 22 0,0 0 16,21 0-16,-21 0 0,22 0 0,20-1 15,-20 1-15,-1 0 0,0 21 16,1 0-16,20 0 0,-21 21 0,1 0 15,-1 1-15,0-1 0,-20 21 16,20 0-16,-21 1 0,0-1 16,-21 0-16,0 22 0,-21-22 0,0 1 15,-21 20-15,-1-21 0,1 22 16,0-22-16,-1 1 0,1-1 0,-22 0 16,22 1-16,0-22 0,-1 0 0,1 0 15,0 0-15,-1-21 0,1 0 16,0 0-16,-1 0 0,22 0 15,0 0-15,0 0 0,0-21 0,0 0 16,21 0-16,0 0 16,0-1-16,21 22 15,0 0-15,0 0 16,0 0-16,0 0 0,1 22 0,-1-1 16,0 0-16,0 0 0,21 0 15,-20 0-15,-1 1 0,0-1 0,0 21 16,0-21-16,0 0 0,1 1 0,-1-1 15,0 0-15,0 0 0,-21 0 16,21-21-16,0 21 0,-21 1 0,22-22 16,-1 0-16,-21 21 0,21-21 0,0 0 15,0 0-15,0 0 16,1 0-16,-1 0 0,0-21 0,0 21 16,0-22-16,0 1 0,1 0 15</inkml:trace>
  <inkml:trace contextRef="#ctx0" brushRef="#br0" timeOffset="85315.21">6858 8065 0,'-21'0'0,"42"0"0,-63 0 16,20 0-16,1 0 0,0 0 16,0 0-16,21 21 0,-21-21 0,0 21 15,-1 0-15,1 21 0,21-20 0,-21 20 16,21 0-16,-21-21 15,21 22-15,0-1 0,0-21 0,0 22 16,0-22-16,0 0 0,0 21 0,21-21 16,0 1-16,0-1 0,1-21 15,-1 21-15,21 0 0,-21-21 0,22 0 16,-22 0-16,21 0 0,0 0 16,1 0-16,-1 0 0,0 0 0,-20-21 15,20 0-15,0 0 0,-21-1 16,22 1-16,-22-21 0,0 0 0,0-1 15,0 1-15,-21 0 0,0-22 16,0 1-16,0 20 0,0-20 0,-21 20 16,0 1-16,0 0 0,0 21 15,-22-1-15,22 1 0,-21 0 0,0 21 16,-1 0-16,1 0 0,0 0 0,-1 0 16,1 21-16,0 0 0,-1 1 15,1 20-15,21 0 0,-22 1 0,22-1 16,0 0-16,21 1 0,0-22 15,0 21-15,0 0 0,0-20 0,0 20 16,0-21-16,21 0 0,0 0 0,1 1 16,20-22-16,0 0 0,1 0 15,20 0-15,-21 0 0,22 0 0,-22 0 16,22-22-16,-22 1 0</inkml:trace>
  <inkml:trace contextRef="#ctx0" brushRef="#br0" timeOffset="85849.92">7874 7599 0,'0'0'16,"0"-21"-16,0 0 0,-21-1 0,0 1 0,-1 21 15,1 0-15,0 0 0,0 0 16,0 21-16,0 1 0,-1 20 0,22-21 16,-21 21-16,21 1 0,-21-1 15,21 0-15,-21 22 0,21-1 0,0 1 16,0-22-16,0 22 0,0-1 0,-21-20 15,21-1-15,0 0 16,0 1-16,0-22 0,0 21 0,0-21 16,0 0-16,0 1 0,0-1 15,0-42 17,-21-1-32,21 1 15,0 0-15,0 0 0,0-21 16,0 20-16,0 1 0,21-21 15,0 0-15,0 20 0,21-20 0,1 21 16,-22-21-16,21 20 0,1 1 16,20 21-16,-21-21 0,1 21 0,-1 0 15,-21 0-15,22 21 0,-1-21 16,-21 43-16,0-22 0,0 0 0,1 21 16,-1-21-16,-21 22 0,0-22 15,0 21-15,0-21 0,-21 22 0,-1-22 16,-20 21-16,21-21 0,-21 1 0,-22 20 15,22-21-15,-1-21 0,1 21 16,-21 0-16,20 1 0,1-22 0,21 0 16,-22 0-16,22 0 0,0 0 0,0 0 15,0 0-15,0 0 16,21-22-16,21 1 16,0 0-16,21 21 15,-21-21-15,22 0 0,-1 0 16</inkml:trace>
  <inkml:trace contextRef="#ctx0" brushRef="#br0" timeOffset="86318.35">8572 7938 0,'0'0'0,"22"-64"31,-44 64-15,1 0-16,0 21 15,0 0-15,21 1 0,-21 20 0,21-21 16,-21 21-16,-1 1 0,22-1 0,0 0 16,0 22-16,-21-22 0,21 1 15,-21-1-15,21-21 0,0 21 0,0 1 16,0-22-16,0 0 0,0 0 0,21 0 16,0 1-16,1-22 0,20 21 15,0-21-15,-21 0 0,22 0 0,-1 0 16,0 0-16,1 0 0,-1-21 0,0 21 15,-20-22-15,20 1 0,0 0 16,-21 0-16,1-21 0,-1-1 16,0 1-16,-21 0 0,0-1 0,0 1 15,0-22-15,0 22 0,-21-21 16,0 20-16,-22 1 0,22 21 0,-64-43 16,64 43-16,-21 21 15,-22 0-15,22 0 0,0 0 0,-1 0 16,1 0-16,0 21 0,21 0 0,-1 1 15,-20-1-15,42 21 0,-21-21 16,21 0-16,0 22 0,0-22 0,0 0 16,0 0-16,0 0 0,21 1 15,0-1-15,0 0 0,22-21 0,-1 0 16,0 0-16,1 0 0,20 0 0</inkml:trace>
  <inkml:trace contextRef="#ctx0" brushRef="#br0" timeOffset="86626.37">9525 7662 0,'0'0'0,"0"-21"0,0-21 31,-21 42-15,0 21-16,-1 0 0,22 0 15,0 1-15,-21 20 0,0 0 0,21 1 16,-21-1-16,21 21 15,-21-20-15,0 20 0,-1 1 0,22-22 16,0 22-16,-21-22 0,21 21 0,0-20 16,0-22-16,0 21 0,0-21 15,0 1-15,0-1 0,0 0 0,21 0 16,1-21-16,-1 0 0,0 0 16,0 0-16,0 0 0,0 0 15,1 0-15,-1 0 0,0-21 0,0 0 16,0 21-16,0-43 0,1 22 0,-1 0 15,0 0-15</inkml:trace>
  <inkml:trace contextRef="#ctx0" brushRef="#br0" timeOffset="86839.11">9313 8065 0,'0'0'0,"-21"0"0,0 0 31,42 0-31,21 0 16,-20-22-16,-1 22 0,21 0 16,-21 0-16,22-21 0,-22 21 15,21-21-15,-21 21 0,0 0 0,1 0 16,-1 0-16,0 0 0,-21-21 0,21 21 16</inkml:trace>
  <inkml:trace contextRef="#ctx0" brushRef="#br0" timeOffset="87461.86">10626 8213 0,'0'0'15,"-22"-43"-15,22 22 0,0 0 16,0 0-16,0-21 0,0 20 0,0 1 16,0-21-16,22 21 0,-1 0 15,0-1-15,0 1 0,0 21 0,22-21 16,-22 21-16,21 0 0,0 0 0,1 0 16,-1 0-16,0 21 0,1 0 15,-22 1-15,21 20 0,-21-21 0,1 21 16,-1 1-16,0-1 0,-21 22 15,0-22-15,0 0 0,0-21 0,0 22 16,0-1-16,-21-21 0,21 0 0,-21 1 16,21-1-16,-22-21 0,22 21 15,-21-21-15,21-21 16,0 0-16,0-1 16,0 1-16,0-21 15,0 21-15,0-22 0,0 1 0,0 0 16,21-1-16,1 1 0,-1 0 0,0-1 15,0 1-15,0 0 0,22 21 16,-22-1-16,21 1 0,-21 0 0,0 0 16,22 21-16,-22 0 0,0 0 0,0 0 15,0 0-15,1 0 0,-1 0 16,0 0-16,0 0 16,-21 21-16,0 0 0,21-21 15</inkml:trace>
  <inkml:trace contextRef="#ctx0" brushRef="#br0" timeOffset="87717.33">12319 8086 0,'0'0'16,"21"0"-1,0 0-15,0 0 16,1 0-16,-1 0 0,21 0 16,-21 0-16,0 0 15,22-21-15,-22 21 0,0 0 0,0 0 16,0 0-16,1 0 0,-1 0 16,0 0-16,0 0 0</inkml:trace>
  <inkml:trace contextRef="#ctx0" brushRef="#br0" timeOffset="87910.7">12340 8297 0,'0'0'16,"0"22"0,0-1-16,0 0 15,21-21-15,0 0 16,1 0-16,-1 0 0,0 0 15,0 0-15,21 0 0,-20 0 0,-1-21 16,21 21-16,-21-21 0,0 21 16,1-22-16,20 22 0,-21-21 0</inkml:trace>
  <inkml:trace contextRef="#ctx0" brushRef="#br0" timeOffset="88585.41">13695 8022 0,'0'0'0,"-21"-21"0,-1 0 0,1 0 16,0 0-16,0-22 0,0 22 15,21 0-15,0 0 0,0 0 16,0-1-16,0 1 0,0 0 0,42-21 16,-21 42-16,0-21 15,1 21-15,20 0 0,-21 0 0,21 0 16,1 0-16,-22 0 0,21 21 0,1 0 15,-1 21-15,0-21 0,-21 22 16,22-1-16,-22 0 0,-21 1 0,21-1 16,-21 22-16,0-22 0,0 0 15,0 1-15,0-1 0,0-21 0,0 21 16,-21-20-16,21-1 0,0 0 0,0 0 16,-21-21-16,0 0 15,21-21 1,0 0-16,0 0 15,0-1-15,0-20 0,0 0 16,21-1-16,0 1 0,0 0 0,0-22 16,0 22-16,1 0 0,20-1 15,0 1-15,-21 0 0,22 20 0,-1 1 16,0 0-16,1 21 0,-1 0 0,0 0 16,-20 0-16,-1 0 0,0 21 15,0 0-15,0 1 0,0 20 0,-21-21 16,0 21-16,0 1 0,0-1 15,0 0-15,0 1 0,0-1 16,0-21-16,-21 22 0,0-22 0,21 21 16,0-21-16,0 0 0,-21 1 15,21-1-15,0-42 32,0-1-17</inkml:trace>
  <inkml:trace contextRef="#ctx0" brushRef="#br0" timeOffset="88985.52">14795 8107 0,'0'0'0,"22"0"31,-1 0-31,0 0 16,0-21-16,0 21 0,0-21 0,22-1 15,-22 1-15,21 0 0,-21-21 16,1 21-16,-1-1 0,0 1 0,0 0 16,0 0-16,-21 0 0,0 0 15,0-1-15,0 1 0,0 0 0,-21 21 16,0 0-16,0 0 0,0 0 16,-22 0-16,22 0 0,0 21 15,-21 0-15,20 1 0,1-1 0,0 0 16,0 21-16,0 1 0,0-1 0,21 0 15,0 1-15,0-1 0,0 0 16,0 1-16,0-1 0,0-21 0,0 21 16,21-20-16,0-1 0,0 0 15,0 0-15,0 0 0,1 0 0,-1-21 16,0 0-16,21 0 0,-21 0 0,1 0 16,20 0-16,-21 0 0,0 0 15,22-21-15,-22 0 0,21 21 0,0-21 16,-20-21-16,20 20 0</inkml:trace>
  <inkml:trace contextRef="#ctx0" brushRef="#br0" timeOffset="89214.33">15896 7895 0,'0'21'31,"-21"1"-31,0-1 0,0 0 16,21 21-16,-22-21 0,1 22 15,0-1-15,0-21 0,0 22 16,-22-1-16,22-21 0,0 21 0,0-20 16,0-1-16,0 21 0,-1-42 0,1 21 15,0 0-15,21 1 0,-21-22 16,42 0 0,0 0-16,22-22 15,-22 22-15</inkml:trace>
  <inkml:trace contextRef="#ctx0" brushRef="#br0" timeOffset="89462.23">16214 8065 0,'-85'21'32,"64"-21"-32,-22 21 0,22 0 0,0 0 15,-21 0-15,21 1 0,-1 20 0,-20-21 16,21 0-16,0 0 0,0 1 15,-1-1-15,1 0 0,21 0 16,-21 0-16,21 0 0,21-21 31,0 0-31,1 0 0,-1 0 0,0-21 16,0 0-16,0 0 16,0 0-16,1-22 0,20 22 0,-21-21 15</inkml:trace>
  <inkml:trace contextRef="#ctx0" brushRef="#br0" timeOffset="89667.32">16087 8107 0,'0'0'0,"21"-21"0,0 0 0,-21-1 15,0 1-15,21 21 0,0 0 16,0 21 0,1 1-16,-1 20 15,-21-21-15,0 0 0,21 22 0,0-22 16,0 0-16,-21 21 0,21-21 16,1 1-16,-1-1 0,0 0 0,0 0 15,0-21-15,0 21 0,1-21 16,-1 0-16,0 0 0,0 0 0,21 0 15,-20 0-15,-1-21 0,0 0 16,0 21-16,0-42 0,0 20 0,1-20 16,-1 21-16,-21-21 0,21-22 15,-21 22-15</inkml:trace>
  <inkml:trace contextRef="#ctx0" brushRef="#br0" timeOffset="89830.33">16785 8043 0,'0'-42'0,"21"-21"16,-42 168-16,42-253 0,-21 127 0,0-21 16,0 21-16,0-1 0,0 1 0,-21 21 31,0 21-31,21 1 0,-21 20 0,0 0 15,-1-21-15,22 22 0,0 20 0,-21-20 16,0-1-16,21 0 0,-21 1 16,21-1-16,0-21 0,-21 21 0,21-20 15,0-1-15,-21 0 0,21 0 16,0 0-16,21-21 16,0 0-16</inkml:trace>
  <inkml:trace contextRef="#ctx0" brushRef="#br0" timeOffset="90310.7">18415 7345 0,'0'0'0,"0"-21"16,0 42 0,-21 0-16,21 0 15,0 22-15,0-1 0,0 0 0,0 1 16,0-1-16,0 21 0,-21 1 0,21-1 16,0-20-16,-22 20 0,1 1 15,21-1-15,0-20 0,-21 20 0,21-21 16,-21 1-16,21-22 0,0 21 15,0-21-15,0 1 0,0-1 0,0-42 47,0-1-47,0 1 0,0 0 0,0-21 16,0-1-16</inkml:trace>
  <inkml:trace contextRef="#ctx0" brushRef="#br0" timeOffset="90734.28">18288 7641 0,'0'0'0,"0"-190"31,0 169-31,0-1 16,21-20-16,0 21 0,0 0 0,22 0 15,-1-1-15,0 1 0,1 21 0,20 0 16,-20 0-16,20 0 0,1 21 16,-22 1-16,0 20 0,1-21 0,-1 21 15,-21 22-15,0-22 0,-21 1 16,0-1-16,0 21 0,0-20 0,-21-1 15,-21 0-15,-1 1 16,1-1-16,0-21 0,-22 22 0,1-22 16,20 21-16,-20-21 0,21-21 0,-1 21 15,1-21-15,21 0 0,0 0 16,-1 0-16,1 0 0,42 0 31,22 0-31,-22 22 0,21-1 16,1 0-16,-22 0 0,21 0 15,0 0-15,1 1 0,-22-1 16,21 0-16,-21 0 0,22 0 0,-22 0 16,0 1-16,0-1 0,0 0 0,-21 0 15,22-21-15,-22 21 16,21-21-16,0 0 0,0 0 31,0-21-31,-21 0 0,21 0 0,1 0 16,-22-1-16,21 1 0</inkml:trace>
  <inkml:trace contextRef="#ctx0" brushRef="#br0" timeOffset="91110.28">19367 7789 0,'0'0'0,"-21"22"31,0-1-31,0 0 0,0 0 16,0 0-16,-1 22 0,1-1 0,0 0 15,0 1-15,0-1 0,0-21 16,21 21-16,0 1 0,0-1 0,0-21 16,0 0-16,0 22 0,21-22 15,0 0-15,0-21 0,0 0 16,0 0-16,1 0 0,20 0 0,-21 0 16,0 0-16,22 0 0,-22-21 0,0 0 15,0 0-15,0-22 0,0 22 16,1-21-16,-22-1 0,0 1 15,0 0-15,0-1 0,0 1 16,0 0-16,-22-1 0,22 22 0,-21 0 16,0 0-16,0 21 0,0 0 0,0 0 15,-1 0-15,1 0 0,0 0 16,0 0-16,0 21 0,-22-21 0,22 21 16,21 0-16,0 1 0,-21-1 15,21 0-15,0 0 0,21-21 16,-21 21-16</inkml:trace>
  <inkml:trace contextRef="#ctx0" brushRef="#br0" timeOffset="92173.42">19770 7578 0,'0'-21'0,"0"-1"32,0 1-32,0 0 0,0 0 15,-22 21 1,22 21-1,0 0 1,0 22-16,0-22 0,0 21 16,0 0-16,0 1 0,0 20 15,0-20-15,0 20 0,0 1 0,0-1 16,-21-21-16,21 22 0,0-22 0,0 1 16,0-1-16,-21 0 15,21-21-15,-21 22 0,21-22 0,0 0 16,-21-21-1,21-21 1,0 0 0,0 0-16,0-1 0,0-20 15,0 21-15,21-21 0,-21-1 0,21 1 16,0 0-16,0-1 0,1 1 0,-1 0 16,0 20-16,0 1 0,21-21 15,-20 42-15,-1-21 0,21 0 0,-21 21 16,0 0-16,22 0 0,-22 0 15,21 21-15,-21 0 0,1-21 16,-1 21-16,0 21 0,-21-20 0,0-1 16,0 21-16,0-21 0,0 22 15,-21-22-15,-22 21 0,22-21 0,0 22 16,-21-22-16,21 0 0,-22 0 16,22 0-16,-21 0 0,21 1 0,-1-22 15,-20 21-15,21 0 0,0-21 16,21 21-16,-21-21 0,21-21 47,0 0-47,21 0 15,0-1-15,0 1 0</inkml:trace>
  <inkml:trace contextRef="#ctx0" brushRef="#br0" timeOffset="92594.43">20447 7874 0,'-42'0'31,"20"0"-31,1 21 16,0 0-16,0 1 0,0 20 0,0-21 16,21 21-16,-22-20 0,1 20 15,21 0-15,-21-21 0,21 22 16,0-1-16,0-21 0,0 0 0,0 1 15,0-1-15,0 0 0,0 0 16,0 0-16,21-21 0,0 0 0,1 0 16,-1 0-16,0 0 0,0 0 0,21 0 15,-20 0-15,-1-21 0,0 21 16,0-21-16,0 0 0,0 0 0,1-22 16,-1 22-16,-21-21 0,21 21 15,-21-22-15,0 1 0,0 0 0,-21 20 16,0-20-16,-1 0 0,1 21 15,21-1-15,-21 1 0,0 21 16,0 0-16,0-21 0,-1 21 0,1 0 16,0 0-16,0 0 15,21 21 1,21-21 0,0 0-1,0 0-15,22-21 0</inkml:trace>
  <inkml:trace contextRef="#ctx0" brushRef="#br0" timeOffset="92865.3">20955 7514 0,'0'0'0,"0"-21"0,21 21 0,-21-21 16,0 0-16,0 42 31,0 0-31,0 21 16,0-20-16,-21 20 0,21 0 0,-21-21 15,21 22-15,-21-1 0,21 22 16,0-22-16,-22 0 0,1 1 0,0 20 16,21-21-16,0 1 0,0-22 15,-21 21-15,21 1 0,0-22 0,0 0 16,0 0-16,0 0 0,0 0 16,21-21-1,0 0 1,-21-21-16,21 21 0,-21-21 0,22 0 15</inkml:trace>
  <inkml:trace contextRef="#ctx0" brushRef="#br0" timeOffset="93073.34">20764 7895 0,'0'0'0,"-21"0"0,-21 0 31,63 0-16,0 0-15,0-21 0,22 21 16,-22 0-16,0 0 0,0 0 16,22 0-16,-22 0 0,0-21 0,0 21 15,21 0-15,-20 0 0,-1 0 0,0 0 16,0 0-16,0-21 16</inkml:trace>
  <inkml:trace contextRef="#ctx0" brushRef="#br0" timeOffset="93357.94">21421 7726 0,'0'-21'0,"-22"21"0,1 0 16,0 0-16,21 21 0,-21 0 15,0-21-15,0 21 0,21 0 16,-22 1-16,1 20 0,21-21 0,0 21 15,-21-20-15,21 20 0,-21-21 16,21 21-16,0-20 0,0 20 0,0-21 16,0 0-16,0 0 0,0 1 0,0-1 15,0 0-15,0 0 16,21 0 0,0-21-16,0 0 0,1 0 15,-1 0-15,0-21 16,0 21-16,0-21 0</inkml:trace>
  <inkml:trace contextRef="#ctx0" brushRef="#br0" timeOffset="93682.25">21738 7684 0,'0'0'15,"0"-22"1,21 22-16,0 0 0,1 0 15,-1 0-15,-21 22 0,21-22 16,0 21-16,-21 0 0,0 0 16,21 0-16,-21 22 0,21-22 15,-21 21-15,0-21 0,0 22 0,0-1 16,0-21-16,0 21 0,0 1 0,0-22 16,0 0-16,-21 21 0,0-20 15,21-1-15,-21 0 0,0 0 0,21 0 16,-21 0-16,-1-21 15,1 22-15,0-22 16,0 0 0</inkml:trace>
  <inkml:trace contextRef="#ctx0" brushRef="#br0" timeOffset="95606.32">7218 9843 0,'0'0'0,"-21"0"16,-1 0 0,1 0-16,0 0 15,21-22-15,-21 22 16,21-21-16,-21 0 0,21 0 0,0 0 15,0 0-15,0-1 0,0 1 16,0 0-16,0 0 0,0 0 0,0 0 16,21-1-16,0 1 0,0 21 15,0 0-15,22 0 0,-22 0 16,0 0-16,0 0 0,22 43 0,-22-22 16,21 0-16,-21 21 0,22 1 15,-22-1-15,0 0 0,21 1 16,-21-1-16,1 0 0,-22 1 15,0-1-15,0 0 0,0 1 0,0-1 16,0-21-16,-22 21 0,1-20 0,21 20 16,-21-21-16,0 0 15,0-21-15,0 0 16,-1-21 0,22 0-16,0 0 0,0 0 0,0-1 15,0-20-15,0 21 0,0-21 0,0-1 16,0 1-16,22 0 0,-1-22 15,0 22-15,0-1 0,21 1 16,1 0-16,-22-1 0,21 1 16,1 21-16,-1 0 0,0 0 0,1-1 15,-1 22-15,-21 0 0,0 0 16,0 0-16,1 0 0,-1 0 0,-21 22 16,21-22-16,-21 21 0,0 0 15,0 0-15,0 0 16</inkml:trace>
  <inkml:trace contextRef="#ctx0" brushRef="#br0" timeOffset="95898.33">8318 10075 0,'0'0'0,"0"43"16,22-43-16,-1 0 0,0 0 15,0 0-15,-21-21 16,21 21-16,0-22 0,-21 1 16,22 21-16,-22-21 0,0 0 0,0 0 15,0 0-15,0-1 16,0 1-16,-22 21 0,1 0 16,0 0-16,0 0 15,0 0-15,21 21 16,-21-21-16,21 22 0,-22-22 15,22 21-15,22-21 32</inkml:trace>
  <inkml:trace contextRef="#ctx0" brushRef="#br0" timeOffset="96389.38">10118 9271 0,'0'0'0,"0"-21"16,-43-21-1,22 42 1,21 21-16,0 0 0,-21 0 0,21 21 15,0-20-15,0 20 0,0 21 0,0 1 16,0-1-16,0 1 0,0-1 16,0 1-16,0-1 0,0-20 0,0 20 15,0-20-15,0-1 0,0 0 16,0 1-16,0-22 0,0 21 16,0-21-16,0 0 0,21-42 31,-21 0-31,21 0 15,0 0-15,22-22 0,-22 1 0,0 0 16,21-22-16</inkml:trace>
  <inkml:trace contextRef="#ctx0" brushRef="#br0" timeOffset="96730.3">10604 9313 0,'0'0'0,"22"0"0,-22 22 15,-22-1-15,1 0 16,0 0-16,-21 0 0,21 0 15,-22 1-15,22 20 0,-21-21 16,-1 21-16,1-20 0,21-1 0,-21 0 16,20 0-16,-20-21 0,21 21 15,0-21-15,0 0 16,21 21 0,0 1-16,21-1 15,0-21-15,0 21 0,0 21 0,0-21 16,22 1-16,-22 20 0,0-21 15,21 21-15,-20-20 0,-1 20 0,0-21 16,0 0-16,0 22 0,0-22 16,1 0-16,-1 0 0,0 0 15,0-21-15,-21 21 0,21 1 0,0-22 16,1 0-16,-1 0 16,0 0-16,0 0 0,0 0 0,0 0 15,1-22-15,-1 1 0,0 0 0,0 0 16,0 0-16</inkml:trace>
  <inkml:trace contextRef="#ctx0" brushRef="#br0" timeOffset="97790.3">10964 9948 0,'0'0'0,"0"22"0,-21 20 31,42-42-16,0 0-15,1 0 16,-1-21-16,0 0 0,21-1 16,-21 1-16,22 0 0,-22 0 0,21 0 15,-21-22-15,1 22 0,-1-21 16,0 0-16,0 20 0,-21-20 0,0 21 16,0 0-16,0 0 0,0-1 0,-21 22 15,0 22 1,0-1-16,-1 0 0,-20 21 0,21-21 15,0 22-15,0-1 16,-1 0-16,1 1 0,0-1 0,21 0 16,-21 1-16,21-1 0,0-21 0,0 0 15,0 22-15,0-22 0,21-21 16,0 21-16,0 0 0,1-21 0,-1 0 16,21 0-16,-21 0 0,22 0 0,-1 0 15,0 0-15,1-21 0,-1 0 16,0 0-16,1 0 0,-1-1 0,-21 1 15,21 0-15,1-21 0,-22 21 16,21-1-16,-21-20 0,-21 21 16,22-21-16,-22 20 0,0 1 0,0 0 15,0 42 17,0 0-32,-22 1 15,22-1-15,0 0 0,0 21 0,0-21 16,0 1-16,0-1 0,0 0 0,0 0 15,22 0-15,-1 0 0,0 1 16,-21-1-16,42-21 0,-21 0 0,1 21 16,20-21-16,-21 0 0,21 0 0,-20 0 15,20 0-15,0-21 0,-21 0 16,22-1-16,-22 1 0,0 0 0,0 0 16,0 0-16,1 0 0,-22-1 15,0-20-15,0 21 0,0-21 16,0 20-16,0 1 0,0-21 0,0 21 15,0 0-15,0-1 0,0 1 16,0 0-16,-22 21 0,22-21 16,0 42-1,0 0-15,0 0 16,0 1-16,0-1 0,0 21 0,0-21 16,0 22-16,0-22 0,0 21 15,0 0-15,0 1 0,0-1 0,0 22 16,0-22-16,0 21 0,22 1 0,-22-1 15,0 22-15,21-21 0,-21 20 16,0 1-16,0-22 0,0 22 16,0 0-16,0-1 0,0 1 0,21 0 15,-21 21-15,21-22 0,-21 1 0,0-22 16,0 22-16,0 0 0,0-22 16,0 1-16,0-1 0,0 1 0,-21-22 15,0 0-15,0 1 0,-1-1 0,1-21 16,0 0-16,0 1 0,0-22 0,0 0 15,-1-22-15,1 1 16,-21-21-16,21 21 0,-22-85 16,22 42-16,0 1 0,0-22 0,0 1 15,0-22-15,-1 21 0,22-21 16,0 0-16,0 1 0,0 20 0,0-106 16,22 107-16,-1-1 0,42-42 15,-20 64-15,-1-1 16,-21 1-16,21 20 0,1 1 0,63-43 15,-64 43-15,0 0 0,1 20 16,-1-20-16,0 0 0,1 21 16,-1-22-16,21 22 0,-20-21 0,-1 21 15</inkml:trace>
  <inkml:trace contextRef="#ctx0" brushRef="#br0" timeOffset="98189.75">12869 9356 0,'0'0'15,"0"-106"1,0 64-16,0 20 15,0 1-15,0 0 16,0 42 0,0 0-16,0 1 15,21 20-15,-21 0 0,0 1 0,22-1 16,-22 21-16,0 1 0,0-1 0,0 1 16,0-1-16,0-20 0,0 20 15,0 1-15,0-22 0,0 0 0,-22 1 16,22-1-16,-21-21 0,21 22 0,0-22 15,0 0-15,0 0 16,0-42 0,0 0-1,0-22-15,0 22 16,21 0-16,-21-21 0,22-1 0</inkml:trace>
  <inkml:trace contextRef="#ctx0" brushRef="#br0" timeOffset="98518.3">12890 9440 0,'0'0'0,"-21"-21"0,0 0 0,0 0 16,0 0-16,0 0 0,21-1 0,0 1 16,0 0-16,0 0 0,0 0 0,0 0 15,21-1-15,0 1 0,21 0 16,1 0-16,-1-21 0,0 20 0,22 22 16,-22-21-16,22 21 15,-1 0-15,1 0 0,-22 0 0,0 21 16,1 1-16,-1-1 0,-21 21 15,21 0-15,-42 1 0,0-1 0,0 0 16,-21 1-16,0-1 0,0 0 0,-21 22 16,-22-22-16,22 1 0,-22-1 15,22 0-15,-22-21 0,22 22 0,0-22 16,21 0-16,-1 0 0,1-21 0,0 0 16,21 21-16,-21-21 0,42 0 31,0 0-31,0 0 15,1 0-15,20-21 0,0 21 0,-21 0 16,22-21-16,-1 21 0,0 0 0</inkml:trace>
  <inkml:trace contextRef="#ctx0" brushRef="#br0" timeOffset="98954.29">13610 9843 0,'0'0'0,"-21"0"0,0 0 15,0 0 1,21-22-16,0 1 0,0 0 16,0 0-16,0 0 15,0 0-15,21-1 0,-21 1 0,21 0 16,0 21-16,0 0 0,0 0 16,22 0-16,-22 0 0,21 0 0,-21 0 15,22 21-15,-1 0 0,-21 1 0,22-1 16,-22 21-16,0-21 0,0 0 15,0 22-15,-21-22 0,0 21 0,0-21 16,0 22-16,0-22 0,0 0 16,-21 0-16,0 0 0,21 1 15,-21-22 1,21-22 0,0 1-1,0 0-15,21 0 0,-21 0 0,0 0 16,21-1-16,0-20 0,-21 0 15,21 21-15,1-22 0,-22 1 0,21 21 16,0-22-16,0 22 0,0 0 16,0 0-16,-21 0 0,22 21 0,-1-21 15,0 21-15,0 0 0,0 0 16,0 0-16,1 0 0,-1 0 0,0 0 16,21 0-16,-21 0 0</inkml:trace>
  <inkml:trace contextRef="#ctx0" brushRef="#br0" timeOffset="99962.35">14541 9864 0,'22'21'15,"-1"-21"1,0-21-16,-21 0 16,21-1-16,0 1 0,-21 0 15,0 0-15,21 0 0,-21 0 16,22-22-16,-22 22 0,0-21 0,0 21 15,0-1-15,0 1 0,0 0 0,0 0 16,0 0-16,-22 21 16,1 0-1,21 21-15,-21 0 16,21 0-16,-21 0 0,0 22 0,21-22 16,0 21-16,0 1 0,0-22 0,0 21 15,0-21-15,0 22 0,0-22 16,0 0-16,0 21 0,0-21 0,0 1 15,0-1-15,21-21 16,0 0-16,0 21 0,0-21 0,22 0 16,-22 0-16,0 0 0,21 0 0,1-21 15,-22 0-15,21 21 0,1-22 16,-1 1-16,-21 0 0,21-21 16,1 21-16,-1-22 0,-21 22 0,22-21 15,-22-1-15,0 1 0,0 0 16,-21-1-16,0 1 0,21 21 0,-21 0 15,0 0-15,-21 21 16,0 0-16,0 21 16,0 0-16,-1 0 0,22 21 15,-21-20-15,21 20 0,0-21 16,0 21-16,0 1 0,0-22 0,0 0 16,21 21-16,-21-20 0,22-1 15,-1 0-15,-21 0 0,21 0 16,-21 0-16,-21-42 62,0 21-62,21-21 0,-22 21 0,1-21 16,0 21-16,21-21 0,-21 21 31,0 0-31,21 21 16,0 0-16,0 0 15,0 0-15,21-21 0,0 22 16,0-22-16,0 21 0,1-21 16,-1 0-16,21 0 0,-21 0 15,22 0-15,-1 0 0,-21 0 0,21 0 16,1 0-16,-1 0 0,0-21 0,1-1 16,-1 22-16,-21-21 0,22 0 15,-22-21-15,21 21 0,-21-22 0,0 1 16,1 21-16,20-22 0,-42 1 15,21 0-15,0-1 0,0 1 0,-21 21 16,0-21-16,0 20 0,0 1 16,-21 42-1,0 1-15,21-1 16,0 21-16,0-21 0,0 22 16,0-1-16,0 0 0,0-21 15,0 22-15,0-22 0,0 21 0,0-21 16,21 1-16,0 20 0,-21-21 15,22 0-15,-1 0 16,-21 1 0,-21-22-1,-1 0-15,1 0 0,0 0 16,-21 0-16,21 0 0,-22 0 16,22 0-16,-21 0 0,-22 0 0,22 0 15</inkml:trace>
  <inkml:trace contextRef="#ctx0" brushRef="#br0" timeOffset="100962.3">7133 11430 0,'0'0'0,"-21"0"16,0 0-16,0 0 0,-1 0 15,1 0-15,21-21 31,0 0-31,0 0 16,21-1 0,1 1-16,-1 21 0,0 0 15,0-21-15,0 21 0,0 0 0,1 0 16,20 21-16,-21 0 0,0 1 16,0-1-16,22 21 0,-22-21 0,42 64 15,-41-43-15,-1 1 16,0-1-16,0 0 0,0 1 0,-21-1 15,0 0-15,0-21 0,0 22 0,0-1 16,0-21-16,0 0 0,0 1 16,0-1-16,-21-21 0,0 0 31,21-21-31,-21-1 0,21 1 0,0 0 16,0 0-16,0-21 15,0 20-15,0-20 0,0 0 0,0-1 16,21 1-16,0 0 0,-21-22 15,21 22-15,0-22 0,-21 22 0,22-21 16,-1 20-16,0 1 0,0 0 0,0 20 16,0 1-16,-21 0 0,22 0 15,-1 21-15,0 0 0,-21 21 16,0 0-16,21-21 16,-21 21-16,0 1 0,21-22 0,-21 21 15</inkml:trace>
  <inkml:trace contextRef="#ctx0" brushRef="#br0" timeOffset="101246.83">8213 11663 0,'21'21'31,"0"-21"16,-21-21-47,0 0 78,21 21-78,0-21 0,0 21 15,1-22-15</inkml:trace>
  <inkml:trace contextRef="#ctx0" brushRef="#br0" timeOffset="101733.8">9969 10943 0,'0'0'0,"0"21"31,0 1-31,0-1 0,0 21 0,22 0 16,-22 1-16,0 20 0,0-20 15,0 20-15,0-21 0,0 22 0,0-22 16,0 1-16,0-1 0,0 0 16,0-21-16,0 1 0,0-1 15,0 0-15,0 0 0,0 0 0,21-21 32,-21-21-32,21 0 15,0 0-15,21-22 0,-20 22 0,-1-21 16,21 0-16</inkml:trace>
  <inkml:trace contextRef="#ctx0" brushRef="#br0" timeOffset="102905.76">10541 10943 0,'0'0'0,"21"0"0,-42 21 32,0 1-32,0-1 0,-1 0 15,1 21-15,0-21 16,-21 1-16,21 20 0,-22-21 0,22 0 15,0 0-15,0 1 0,0-1 16,-1 0-16,1-21 0,0 0 16,21 21-16,0 0 15,0 0 1,0 1-16,21-1 0,0 0 16,1 0-16,-22 21 0,21-20 15,0 20-15,0-21 0,0 0 0,0 22 16,1-22-16,-1 0 0,0 0 0,0 0 15,0 0-15,0-21 16,22 22-16,-22-22 0,21 0 0,-21 0 16,22 0-16,-1 0 0,0 0 0,1-22 15,-1 22-15,0-21 0,1 0 16,20 0-16,-20-21 0,-1 20 0,0 1 16,1-21-16,-1 0 0,-21 20 0,0-20 15,0 0-15,1-1 0,-22 1 16,0 21-16,0-21 0,0 20 0,0-20 15,-22 21-15,1 21 16,0 0-16,0 21 16,0 0-16,0 0 0,-1 1 15,22 20-15,0 0 0,-21 1 0,21-1 16,0-21-16,0 21 0,0 1 0,0-1 16,0-21-16,0 0 0,0 22 15,0-22-15,21 0 0,-21 0 0,22-21 16,-1 21-16,21-21 0,-21 0 0,0 0 15,22 0-15,-22 0 0,21-21 16,1 0-16,-22 21 0,21-21 0,0 0 16,-20 0-16,20-22 0,-21 22 15,0 0-15,0-21 0,1 20 0,-1 1 16,-21 0-16,21 0 0,-21 0 0,0 0 16,0 42 15,0 0-31,-21 0 15,21 0-15,0 0 0,0 1 16,0-1-16,0 0 0,0 0 0,0 0 16,0 0-16,0 1 0,0-1 15,21-21-15,0 0 0,0 21 16,22-21-16,-22 0 0,0 0 0,21 0 16,-21-21-16,22 0 0,-22-1 15,21 1-15,1 0 0,-22 0 16,21 0-16,-21 0 0,0-22 0,1 22 0,-1 0 15,-21 0-15,0 0 16,0-1-16,0 1 0,0 0 16,0 42-1,0 0 1,0 1-16,0 20 0,0-21 0,0 21 16,0-20-16,0 20 0,0 0 15,0 1-15,21 20 0,0-21 0,-21 22 16,21-1-16,0 22 0,1-21 0,-22 20 15,21 1-15,0 21 0,-21-22 16,0 1-16,21 21 0,-21 0 0,0 0 16,0-1-16,0 1 0,0 0 15,0 0-15,0-21 0,0-1 0,-21 1 16,0 0-16,0-22 0,-1 1 16,1-22-16,0 0 0,0 1 0,-21-22 15,20 0-15,1-21 0,-21 0 0,21-21 16,0 0-16,-22-1 0,1-20 15,0 0-15,-1-1 0,22-20 0,-21-1 16,-1 1-16,1-22 0,21 1 0,0-1 16,0-21-16,21 0 0,0 22 15,0-1-15,0-21 0,21 43 0,0-22 16,21 0-16,-21 22 0,22-1 16,-1 22-16,0-22 0,1 22 0,-1 0 15,0-1-15,1 1 0,-22 0 16,21-1-16,1 1 0,-22 21 0,21-21 15,-21 20-15,22-20 0,-22 0 16,0 21-16,21-22 0,-21 1 16,22 0-16,-1-1 0,0 1 0</inkml:trace>
  <inkml:trace contextRef="#ctx0" brushRef="#br0" timeOffset="103295.5">13060 10859 0,'0'0'0,"0"-22"0,63-41 31,-63 84-15,21 0-16,-21 0 0,0 22 15,22-1-15,-22 0 0,0 1 16,0 20-16,0 1 0,0-1 0,0-20 16,0 20-16,0 1 0,0-22 0,-22 21 15,22-20-15,-21-1 0,21-21 16,0 22-16,-21-22 0,21 0 0,21-21 31,0 0-31,1-21 16,-22-22-16,21 22 0,-21 0 15,21-21-15</inkml:trace>
  <inkml:trace contextRef="#ctx0" brushRef="#br0" timeOffset="104466.31">13166 11070 0,'0'0'0,"0"-42"16,-43-106-1,43 127-15,0-1 16,0 1-16,21 0 0,1 0 0,-1 0 16,21 0-16,-21-1 0,22 1 0,-1 21 15,0 0-15,1 0 0,20 0 16,-21 0-16,-20 21 0,20 1 0,-21-1 16,21 21-16,-20-21 0,-22 22 0,0-22 15,0 21-15,0-21 16,-22 22-16,1-22 0,0 21 0,0 0 0,-21-20 15,-1-1-15,22 21 0,-21-21 16,-1-21-16,22 21 0,0-21 16,-21 22-16,21-22 0,-1 0 0,1 0 15,0-22-15,0 22 16,21-21-16,0 0 16,21 21-1,0 21-15,0 0 0,1 1 16,-1-1-16,0 0 0,0 0 0,0 0 15,0 22-15,22-22 0,-22 0 16,0 0-16,0 21 0,0-20 0,22-1 16,-22-21-16,0 21 0,0 0 15,0-21-15,22 0 0,-22 0 16,0 0-16,21 0 0,-20 0 0,20 0 16,0 0-16,-21-21 0,22 0 0,-1 21 15,-21-21-15,22-22 0,-22 22 16,0 0-16,0 0 0,0 0 0,0-22 15,-21 22-15,22-21 0,-22 21 16,0-22-16,0 22 0,0-21 0,-22 21 16,1-1-16,0 1 0,21 0 0,-21 21 15,0 0-15,0 0 0,-1 0 16,1 21-16,21 0 16,0 1-16,0 20 0,0-21 0,0 21 15,0 1-15,0-22 16,0 21-16,0-21 0,0 1 0,0 20 15,0-21-15,21 0 0,1 0 0,-1-21 16,0 22-16,0-22 16,0 0-16,22 0 0,-22 0 0,0 0 15,0 0-15,21 0 0,-20 0 16,-1-22-16,0 1 0,21 0 0,-21 0 16,1-21-16,20 20 0,-21-20 0,0 0 15,0-1-15,1 1 0,-1 0 16,-21-22-16,0 22 0,21-22 0,-21 22 15,21 0-15,-21-22 0,0 22 16,0 0-16,0 20 0,0-20 16,0 21-16,0 0 0,0 42 31,0 0-31,0 0 16,0 22-16,0-22 0,0 21 0,0 0 15,0-20-15,0 20 0,0 0 16,0-21-16,0 22 0,0-1 0,0 0 15,0 1-15,0-1 0,0-21 16,0 22-16,0-22 0,21 21 0,-21-21 16,21 0-16,1 1 0,-1-22 15,0 21-15,0-21 0,21 0 16,-20 0-16,-1 0 0,21 0 0,-21 0 16,22 0-16,-22 0 0,0-21 0,21-1 15,-21 1-15,1 0 0,-1 0 16,0-21-16,0 20 0,0-20 0,-21 21 15,0-21-15,0 20 0,0-20 16,0 21-16,0 0 0,0 0 0,0-1 16,-21 22-16,0 0 0,0 0 15,0 0-15,-1 22 16,22-1-16,-21 0 0,21 0 16,0 0-16,0 0 0,0 1 15,0 20-15,0-21 0,0 0 16,0 0-16,0 22 0,0-22 0,0 0 15,0 0-15,0 0 16,21 1-16,1-1 0,-1-21 16,0 0-1,0 0-15,0 0 16,0 0-16,1 0 0,-1-21 0,0 21 16,0-22-16,21 1 0,-20 0 0,20 0 15</inkml:trace>
  <inkml:trace contextRef="#ctx0" brushRef="#br0" timeOffset="105682.17">15748 10922 0,'0'0'15,"0"-21"-15,0 0 0,0 0 0,0-1 16,0 1-16,0 0 0,-21 21 16,0-21-16,-1 21 0,1 0 15,0 0-15,0 0 16,0 0-16,0 21 0,-1 0 0,1 0 15,0 1-15,0-1 0,21 0 0,-21 21 16,21-21-16,-21 22 0,21-22 16,0 21-16,0-21 0,0 22 15,0-22-15,0 21 0,0-21 0,0 1 16,21-1-16,0 0 0,-21 0 16,21 0-16,0-21 0,0 0 15,1 0-15,-1 0 16,0 0-16,0-21 0,-21 0 0,21 21 15,0-21-15,-21-22 0,0 22 0,22 0 16,-22-21-16,21 21 0,-21-22 16,0 1-16,0 21 0,0-22 0,0 22 15,0 0-15,0-21 0,0 21 16,0-1-16,0 44 31,0-1-31,0 0 16,0 0-16,0 21 0,0-20 15,0-1-15,0 0 0,0 0 0,0 21 16,21-20-16,-21-1 0,21 0 16,-21 21-16,21-21 0,-21 1 0,21-1 15,1-21-15,-1 21 0,0-21 0,0 0 16,0 21-16,0-21 0,1 0 16,-1 0-16,0 0 0,21 0 0,-21 0 15,22-21-15,-22 21 0,21-21 0,1 0 16,-22-1-16,21 1 15,0-21-15,1 21 0,-22 0 0,21-1 16,1-20-16,-22 21 0,0-21 0,21 20 16,-21 1-16,-21 0 0,22 0 15,-22 0-15,0 0 0,-22 21 16,1 0 0,0 0-16,0 21 0,0 0 15,0 0-15,21 0 0,0 0 16,0 1-16,0-1 0,0 0 15,0 0-15,21 0 0,0 0 0,0 1 16,0-1-16,0 0 16,1 0-16,-22 0 15,21-21-15,-21 21 0,0 1 16,-21-22 15,-1 0-31,1 0 0,0 0 16,0-22-16,0 22 15,0-21-15,-1 0 0,22 0 16,-21 21-16,21 21 31,0 0-31,21 0 16,1 1 0,-1-1-16,0-21 0,0 21 15,0-21-15,0 21 0,1-21 0,-1 0 16,0 21-16,0-21 0,0 0 15,22 0-15,-22 0 0,21 0 16,-21 0-16,22 0 0,-22 0 0,21 0 16,-21 0-16,22 0 0,-1 0 0,-21-21 15,21 21-15,-20-21 0,20 0 0,0 0 16,-21-1-16,1 1 0,20-21 16,-21 21-16,0 0 0,-21-22 0,21 22 15,-21-21-15,22 21 0,-22-1 0,0-20 16,0 21-16,0 0 0,0 0 15,0-1-15,0 1 0,-22 0 16,1 21-16,0 0 16,0 21-16,21 0 15,0 1-15,0-1 0,0 0 0,0 21 16,0-21-16,0 1 0,0 20 16,0-21-16,21 0 0,-21 0 0,21 22 15,-21-22-15,21 0 0,1-21 0,-22 21 16,21 0-16,0 1 15,0-22-15,0 0 32,0-22-32,1 1 15,-1 0-15,0 0 0,-21-21 16,21 20-16</inkml:trace>
  <inkml:trace contextRef="#ctx0" brushRef="#br0" timeOffset="106161.48">17018 9313 0,'0'-21'15,"-21"21"1,0 0-16,-1 0 16,22 21-16,-21 1 0,21 20 0,0-21 15,-21 21-15,21-20 0,0 20 16,0 21-16,0-20 0,0-1 0,0 0 16,0 1-16,0-1 0,0-21 0,0 22 15,0-22-15,0 0 0,0 0 16,0 0-16,21 0 0,-21 1 0,21-22 15,1 0-15,-1 0 0,0 0 16,0 0-16,0 0 0,0-22 16,22 1-16,-22 0 0,21 0 15</inkml:trace>
  <inkml:trace contextRef="#ctx0" brushRef="#br0" timeOffset="106405.11">17462 9377 0,'0'0'15,"85"-21"1,-64 21-16,0 0 16,1 0-16,-1 0 0,0 21 0,0 0 15,21 21-15,-42-20 16,22 20-16,-22-21 0,0 21 0,21 1 16,-21-1-16,0-21 0,0 22 15,0-22-15,-21 21 0,-1-21 16,1 0-16,0 1 0,0-1 0,0 0 15,0 0-15,-1 0 0,22 0 0,-21 1 16,21-1 0</inkml:trace>
  <inkml:trace contextRef="#ctx0" brushRef="#br0" timeOffset="106885.97">18161 10583 0,'0'0'0,"0"-21"16,0 0-16,-21 21 31,21 21-31,-21-21 15,-1 43-15,1-22 0,21 0 0,-21 21 16,21 1-16,-21-1 0,21 0 0,-21 1 16,21-22-16,0 21 0,0 0 15,0 1-15,0-22 0,0 21 0,0-21 16,0 22-16,0-22 0,0 0 16,21 0-16,0 0 0,0 1 15,0-1-15,1-21 0,-1 21 16,0-21-16,0 0 0,0 0 15,0 0-15,22-21 0,-22 0 0,21-1 16,-21 1-16</inkml:trace>
  <inkml:trace contextRef="#ctx0" brushRef="#br0" timeOffset="107229.03">18796 10520 0,'0'0'0,"0"-21"0,42 0 16,-21 21 0,1 0-16,-1 0 0,0 21 15,0 21-15,0-21 0,0 22 0,1-1 16,-22 0-16,21-21 0,-21 22 16,21-1-16,-21 0 0,0-20 0,0 20 15,0-21-15,0 21 0,0-20 16,-21-1-16,21 0 0,-21 0 0,-1 0 15,22 0-15,0 1 0,0-1 16,-21-21-16,21 21 16,-21-21-16,21-21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30T11:21:30.4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593 0,'0'-21'15,"0"-1"48,21 22-32,-21-21-15,21 21-16,-21-21 15,0 0 1,0 0 0,0 0-16,0-1 15,-21 22-15,0-21 0,-1 21 16,1 0-16,0 0 16,-21 0-16,21 0 0,-22 0 0,1 0 15,0 0-15,20 0 0,-41 21 16,21 1-16,-1-1 0,-20 0 15,20 21-15,-20-21 0,21 1 0,-22 20 16,22-21-16,-1 21 0,1 1 16,0-1-16,21 22 0,-1-22 15,1 0-15,0 22 0,21-1 0,0-20 16,0-1-16,0 21 0,0-20 16,21-1-16,0-21 0,1 22 0,-1-22 15,21 21-15,-21-21 0,22 0 16,-22-21-16,21 22 0,0-22 15,1 0-15,-1 0 0,0 0 16,1 0-16,-22 0 0,21 0 16,-21 0-16,22 0 0,-22 0 0,0-22 15,0 1-15,0 21 0,1-21 16,-1 21-16,0-21 0,0 0 0,0 0 16,0-1-16,1 1 0</inkml:trace>
  <inkml:trace contextRef="#ctx0" brushRef="#br0" timeOffset="560.9">2984 508 0,'0'0'0,"0"-42"16,0 21-16,-21 21 31,0 0-31,0 0 0,21 21 15,-21 0-15,0 0 0,21 21 16,-22-20-16,1 20 0,0 0 16,21 22-16,-21-22 0,0 22 0,0-1 15,-1-21-15,1 22 0,0-22 16,0 1-16,21-1 0,0 0 16,-21 1-16,21-22 0,-21 0 15,21 0-15,0 0 0,0 0 0,0-42 47,0 0-31,0-21-16,0 21 0,21-1 15,0-20-15,21 0 0,-21-1 0,22 1 16,-1 0-16,0-1 0,-20 1 16,20 21-16,0 0 0,1 0 0,-1-1 15,-21 22-15,0 0 16,22 0-16,-22 22 0,0-1 15,-21 0-15,0 0 0,0 21 0,21 1 16,-21-1-16,0-21 0,0 22 16,0-1-16,-21 0 0,0-21 0,21 22 15,-21-22-15,-1 0 0,22 0 16,0 0-16,-21 1 0,0-1 16,21-42 30,0-1-30,0 1-16,0 0 0</inkml:trace>
  <inkml:trace contextRef="#ctx0" brushRef="#br0" timeOffset="827.83">3514 889 0,'0'0'0,"0"21"31,0 0-31,0 22 16,0-22-16,0 0 0,-22 21 15,1-20-15,0 20 0,21-21 0,-21 21 16,0-20-16,0-1 16,21 0-16,0 21 0,-22-42 0,22 21 15,-21 1-15,21-1 16,0-42 15,0-1-31,0 1 16,0 0-16,21-21 0,1 21 0</inkml:trace>
  <inkml:trace contextRef="#ctx0" brushRef="#br0" timeOffset="1216">3641 550 0,'0'0'0,"-22"0"16,1 0-16,0 22 16,0-1-16,0 0 0,0-21 15,21 21-15,0 0 0,-22 0 0,22 1 16,0-1-16,0 0 16,22-21-1,-1 0-15,21 0 0,-21 0 16,0-21-16,1 21 0,-1-21 15,0-1-15,0 1 0,0 0 0,0 0 16,-21 0-16,0 0 16,0-1-16,0-20 0,0 21 0,-21 0 15,0 0-15,0-1 0,0 22 16,0 0-16,-22 0 0,22 0 0,0 0 16,-21 0-16,-1 22 0,22-22 15,0 42-15,0-21 0,0 0 16,-1 0-16,22 1 0,-21 20 0,21-21 15,0 0-15,0 0 0,0 1 16,0-1-16,0 0 0,21 0 16,1-21-16,-1 0 15,21 0-15,-21 0 0</inkml:trace>
  <inkml:trace contextRef="#ctx0" brushRef="#br0" timeOffset="1524.99">4149 318 0,'0'0'0,"0"21"31,-22 0-31,1 0 0,0 0 0,21 0 16,-21 1-16,0 20 15,21 0-15,-21-21 0,21 43 0,-22-22 16,1 1-16,21 20 0,-21 1 0,0-1 15,0-21-15,0 22 0,-1-22 16,1 22-16,21-22 0,-21 0 16,0 1-16,0-22 0,0 21 15,21-21-15,0 1 0,-22-1 0,1 0 16,42-42 15,1 21-15,-22-21-16</inkml:trace>
  <inkml:trace contextRef="#ctx0" brushRef="#br0" timeOffset="2169">4614 1122 0,'0'0'0,"21"0"0,1-21 16,-1 0-16,0-1 0,-21 1 15,0 0-15,0-21 16,0 21-16,0-1 0,0 1 16,-21 0-16,0 21 0,-1-21 0,1 0 15,0 21-15,0 0 0,-21 0 16,20 0-16,1 0 0,-21 21 16,21 0-16,-22 0 0,22 22 0,-21-22 15,21 21-15,-22 0 0,22-20 16,0 20-16,0 0 0,0 1 0,0-22 15,-1 21-15,22-21 0,0 0 16,0 1-16,0-1 0,0 0 0,0 0 16,22-21-16,20 0 15,-21 0-15,0 0 0,22 0 16,-22 0-16,21 0 0,0-21 0,1 21 16,-1-21-16,-21 0 0,22-1 15,-1-20-15,0 21 0,1-21 16,-1-22-16,0 22 0,-21-22 15,22-20-15,-22 20 0,21 1 0,-21-1 16,1 1-16,-1-1 0,0 22 16,-21-1-16,0 1 0,0 21 0,0-21 15,0 20-15,0 1 16,-21 21-16,0 0 0,-1 21 16,1 1-16,0-1 0,0 21 15,0-21-15,-22 43 0,22-22 0,21 22 16,-21-22-16,21 21 0,0 1 15,0-1-15,0-20 0,0 20 0,0-20 16,21-1-16,0 0 16,1 1-16,-1-22 0,21 0 0,-21 0 15,22 0-15,-22-21 0,21 0 16,0 0-16,-20 0 0,20 0 0,-21 0 16,21 0-16,-20 0 0,-1-21 15,21 0-15,-21 0 0,0 0 0,-21-22 16,22 22-16,-1 0 0,0 0 15,-21 0-15,0-1 0</inkml:trace>
  <inkml:trace contextRef="#ctx0" brushRef="#br0" timeOffset="2673.01">6456 804 0,'0'-21'0,"0"42"0,21-63 0,0 21 16,0 0-16,-21 0 0,0-1 0,21 1 15,1 0-15,-22 0 0,0 0 16,0 42 15,0 0-31,0 0 16,0 0-16,0 22 0,-22-1 0,1 22 15,0-1-15,21-21 0,-21 22 16,21-1-16,-21-20 0,21-1 16,-21 22-16,-1-43 0,22 21 0,-21 0 15,21-20-15,0-1 0,0 0 16,0 0-16,0 0 0,-21-21 16,21 21-16,0-42 31,0-21-16,0 21-15,0 0 0,21-22 0</inkml:trace>
  <inkml:trace contextRef="#ctx0" brushRef="#br0" timeOffset="3289.22">6371 699 0,'0'0'0,"-21"-43"31,0 22-31,21 0 0,0 0 15,21 0 1,0 21-16,0-22 0,0 22 16,22 0-16,-1 0 0,0 0 0,1 0 15,-1 0-15,0 0 0,1 0 16,-1 0-16,0 22 0,1-1 0,-22 0 16,0 21-16,-21-21 0,0 22 15,0-1-15,0 0 0,-21-20 16,-21 20-16,-1 0 0,-20 1 15,20-1-15,-20 0 0,21 1 0,-1-22 16,1 0-16,0 0 0,-1-21 16,22 21-16,0-21 0,0 0 0,21-21 31,0 0-31,21 0 16,0 21-16,0 0 15,22-21-15,-22 21 0,21 0 0,0 0 16,1 0-16,-1 0 0,0 0 15,1 0-15,-1 0 0,-21 0 16,22 21-16,-1 0 0,-21 0 0,21-21 16,-20 21-16,-1 22 0,0-22 15,-21 0-15,0 0 0,0 21 16,0-20-16,0 20 0,-21-21 0,-22 0 16,22 0-16,-21 22 0,21-22 15,-22 0-15,1 0 0,0-21 0,21 21 16,-22-21-16,1 0 0,0 0 15,20 0-15,-20 0 0,21 0 0,-21 0 16,20 0-16,1-21 0,0 21 16,0-21-16,0 21 0,0-21 15,-1 21-15,22-21 0,0 0 16,0-1 0,22 1 15,-1 0-31,21 21 0,-21 0 15,0-21-15</inkml:trace>
  <inkml:trace contextRef="#ctx0" brushRef="#br0" timeOffset="3728.08">7048 1249 0,'0'0'0,"0"-21"15,0 0-15,0-1 0,0 1 16,22 21-16,-22-21 0,21 21 16,0 0-16,0-21 0,0 21 15,0 0-15,1 0 0,-1 0 0,0 0 16,0 0-16,0 0 0,0 0 16,1 21-16,-1 0 0,0 0 0,0 1 15,0-1-15,0 0 0,-21 0 16,0 0-16,0 22 0,0-22 0,0 0 15,0 0-15,0 0 0,-21 0 16,21 1-16,0-1 0,-21-21 0,0 0 16,21 21-16,-21-21 15,21-21 1,0 0-16,0-1 16,0 1-16,0 0 0,0 0 15,0 0-15,0 0 0,0-22 16,21 22-16,-21 0 0,21 0 0,0 0 15,0-1-15,-21 1 0,22 0 16,-1 21-16,0-21 0,0 0 16,0 21-16,0 0 0,22 0 0,-22-21 15,0 21-15,0 0 0,22 0 0,-22 0 16</inkml:trace>
  <inkml:trace contextRef="#ctx0" brushRef="#br0" timeOffset="4205.49">8234 1058 0,'0'0'0,"-21"-21"31,-1 21-31,1 0 0,0 0 16,0 0-16,0 0 0,0 21 0,-1 1 16,1-22-16,0 21 0,0 21 15,-21-21-15,20 0 0,1 22 16,0-22-16,0 21 0,21-21 15,0 22-15,-21-22 0,21 0 0,0 0 16,0 0-16,0 1 0,21-1 16,0 0-16,0 0 0,0-21 0,22 0 15,-22 0-15,21 0 0,1 0 16,-1 0-16,0 0 0,1-21 0,-22 0 16,21 21-16,0-21 0,-20-1 15,-1 1-15,0-21 0,0 21 0,0-22 16,-21 1-16,0 0 0,0-1 15,0 1-15,0 0 0,0-1 0,0 1 16,-21 0-16,0-1 0,0 22 16,-22 0-16,22 21 0,-21 0 15,0 0-15,20 0 0,-20 0 16,0 21-16,-1 22 0,22-22 0,-21 21 16,21-21-16,0 22 0,-22-1 15,22-21-15,21 21 0,0 1 0,-21-22 16,21 0-16,0 0 0,0 0 15,0 1-15,21-1 0,0 0 0,0-21 16,22 0-16,-22 21 0,21-21 16,-21 0-16,22 0 0,-1 0 15</inkml:trace>
  <inkml:trace contextRef="#ctx0" brushRef="#br0" timeOffset="4808.35">8784 1122 0,'0'0'0,"0"-21"0,0-64 31,0 64-31,-21 21 31,21 21-31,-21 21 0,21-20 16,-21-1-16,21 21 0,0-21 16,0 22-16,-22-22 0,22 21 15,-21-21-15,21 22 0,-21-22 16,21 0-16,0 0 0,0 0 0,0 0 15,0 1-15,0-1 16,21-42 0,0 21-1,1-22-15,-1 1 0,0 0 16,0 0-16,0 0 0,0 0 0,1-22 16,-1 22-16,0-21 0,0 21 15,0-22-15,0 22 0,1 0 0,-1 0 16,0 21-16,-21 21 15,0 0 1,0 0-16,0 22 16,0-22-16,0 0 0,0 21 0,0-21 15,0 1-15,0-1 0,0 21 16,0-21-16,0 0 0,0 1 16,21-1-16,0-21 0,0 0 15,22 0-15,-22 0 0,0 0 0,0 0 16,0 0-16,22 0 0,-22 0 0,0-21 15,0-1-15,0 1 0,-21 0 16,22 0-16,-22-21 0,0 20 16,0-20-16,0 0 0,0-1 15,0 1-15,0 0 0,0-1 0,-22 22 16,22 0-16,0 0 0,0 0 16,-21 0-16,0 21 0,0 0 31,0 0-16</inkml:trace>
  <inkml:trace contextRef="#ctx0" brushRef="#br0" timeOffset="5408.97">9588 1249 0,'0'0'0,"149"-42"31,-107 20-31,-21 1 0,21 0 16,1 0-16,-1 0 0,-21-22 0,22 22 16,-22 0-16,0 0 15,0-21-15,-21 20 0,0 1 16,0 0-16,-21 21 0,0 0 16,0 0-16,-22 0 0,1 21 0,0 0 15,-1-21-15,22 22 0,-21 20 16,-1-21-16,22 0 0,0 0 0,0 1 15,21-1-15,0 0 0,0 0 16,0 0-16,0 0 0,21 1 16,0-22-16,0 21 0,22 0 15,-22 0-15,21-21 0,-21 21 0,22 0 16,-22-21-16,21 22 16,-21-1-16,-21 0 0,0 0 15,0 0-15,-21-21 16,0 21-16,0-21 0,-21 0 15,-1 0-15,1 0 0,0 0 0,-1 0 16,1 0-16,21 0 0,-22 0 16,22 0-16,0 0 0,0 0 0,0 0 15,0 0-15,-1 0 0,22-21 16,0 0 0,22 21-1,-1-21-15,0 0 16,21 21-16,1-21 0,-22 21 15</inkml:trace>
  <inkml:trace contextRef="#ctx0" brushRef="#br0" timeOffset="5728.78">10245 1249 0,'0'0'0,"63"-21"31,-42 0-31,-21-1 16,21 22-16,1-21 0,-1 0 0,-21 0 15,21 0-15,0 0 0,-21-1 16,0 1-16,0 0 0,0 0 16,0 0-16,-21 21 31,0 0-31,0 21 0,-1 0 16,1 0-16,0 0 0,0 1 0,0 20 15,0-21-15,-1 21 0,1-20 16,21-1-16,0 0 0,0 21 0,0-21 15,0 1-15,0-1 16,0 0-16,0 0 0,21-21 16,1 0-16,-1 0 0,21 0 15,-21 0-15,0 0 0,1 0 16,20 0-16</inkml:trace>
  <inkml:trace contextRef="#ctx0" brushRef="#br0" timeOffset="6120.96">10647 1228 0,'0'0'0,"0"-106"32,0 85-32,0 0 15,0-1-15,0 1 0,21 0 0,0 0 16,0 0-16,0 21 0,1-21 16,-1 21-16,0-22 0,21 22 0,-21 0 15,22 0-15,-22 22 16,21-1-16,-21 0 0,1 21 0,-1-21 15,-21 22-15,0-22 0,21 21 16,-21 1-16,0-22 0,0 21 0,0-21 16,0 0-16,-21 1 0,0-1 15,21 0-15,-22 0 0,1-21 0,0 21 16,0-21-16,0 0 16,21-21-1,0 0-15,0 0 0,0 0 16,0-22-16,21 22 15,0 0-15,0-21 0,0-1 0,1 22 16,20-21-16,-21 21 0,21-22 16,1 22-16,-22 0 0,21-21 15,-21 20-15,1 1 0,20 21 16,-21-21-16,0 0 0,0 21 16,1-21-16</inkml:trace>
  <inkml:trace contextRef="#ctx0" brushRef="#br0" timeOffset="6632.21">12848 1101 0,'0'21'0,"0"-42"0,0 0 0,0-1 0,0 1 16,0 0-16,0-21 0,0 21 15,0-1-15,21-20 0,-21 21 16,21 0-16,-21 0 0,0-1 15,0 1-15,0 0 0,0 42 32,0 0-32,0 22 0,0-1 0,-21 0 15,21 22-15,0-1 0,-21 1 16,0-1-16,0 1 0,21 21 0,-21-22 16,-1 22-16,1-22 0,0 22 0,0 0 15,0-22-15,0 22 0,-1-1 16,1-20-16,0 21 0,0-22 0,0 1 15,0-1-15,-1 1 16,1-1-16,0-21 0,21 22 0,-21-43 16,21 43-16,0-43 0,0-42 31,0-1-31,0-20 16,0 21-16,0-21 0,21-1 15,-21-20-15</inkml:trace>
  <inkml:trace contextRef="#ctx0" brushRef="#br0" timeOffset="6992.46">12509 1376 0,'0'0'0,"0"-42"0,0-149 32,0 149-32,0-1 0,0 1 15,0 0-15,22-1 0,-1 1 0,21 21 16,-21-21-16,22 20 0,-1 1 15,0 0-15,1 21 0,-1 0 0,0 0 16,1 0-16,20 21 0,-21 0 16,-20 1-16,20 20 0,-21-21 0,0 21 15,-21 1-15,0-1 0,0 0 16,0-20-16,-21 20 0,0 0 0,-21-21 16,-1 22-16,22-22 15,-21 0-15,-1 0 0,1 0 0,0 1 16,-1-22-16,1 21 0,21 0 0,0-21 15,-22 0-15,22 0 0,0 0 16,0 0 0,42 0-1,0-21-15,0 0 16,22-1-16,-1 22 0,0-21 16,22 0-16</inkml:trace>
  <inkml:trace contextRef="#ctx0" brushRef="#br0" timeOffset="7672.98">13610 910 0,'0'0'0,"21"0"0,0-21 0,1 21 16,-44 0 15,1 21-31,0 0 0,0 1 16,-21-1-16,20 21 0,-20-21 0,21 22 15,0-22-15,0 21 0,-1-21 16,1 0-16,0 22 0,21-22 0,0 0 15,0 0-15,0 0 16,0 1-16,21-22 0,0 0 0,1 0 16,-1 0-16,0 0 0,0 0 15,21 0-15,-20-22 0,20 22 16,-21-21-16,0 0 0,0 0 16,22 0-16,-43 0 0,21-1 0,-21 1 15,0-21-15,0 21 0,0-22 16,0 22-16,0-21 0,-21 21 0,0 0 15,-1-1-15,1 22 0,0 0 16,0-21-16,0 21 16,42 0-1,0 0 1,0 0-16,0-21 0,22 21 16,-22-21-16,21 21 0,1-21 15,-1 21-15,0-21 0,1 21 16,-1 0-16,0-22 0,1 22 0,-1 0 15,0 0-15,-21 0 0,1 0 16,-1 0-16,-21 22 0,0-1 16,0 0-16,0 21 0,0-21 0,0 22 15,-21-1-15,-1 0 0,1 22 16,0-22-16,0 22 0,0-22 0,0 22 16,-1-1-16,1 1 0,0-1 0,0 1 15,0-1-15,21 22 0,0-22 16,-21 1-16,-1-1 0,1 22 0,21-22 15,-21 1-15,0-1 16,0 22-16,0 0 0,-1-22 0,1 22 16,0-22-16,-21 1 0,21-1 0,-1-20 15,1-1-15,21 0 0,0-20 16,-21-1-16,21-42 16,0-1-1,21 1-15,0-21 0,1 0 16,-1-22-16,0 1 0,21-1 0,-21 1 15,22-22-15,-22 21 0</inkml:trace>
  <inkml:trace contextRef="#ctx0" brushRef="#br0" timeOffset="8031.97">14224 1376 0,'0'0'0,"21"-64"0,0 1 0,-21 21 16,21-1-16,-21 1 0,0 0 15,0-1-15,0 22 0,22 0 0,-22-21 16,21 20-16,-21 1 0,21 21 15,0-21-15,0 0 0,0 0 0,1 0 16,20 21-16,-21-22 0,21 22 16,1 0-16,-22 0 0,21 0 15,-21 0-15,22 22 0,-22-1 0,0 0 16,0 0-16,0 21 0,-21-20 16,0 20-16,0-21 0,0 21 0,0-20 15,-21-1-15,0 21 16,-21-21-16,21 0 0,-22 1 0,1-1 15,0-21-15,-1 21 0,1 0 0,0-21 16,20 0-16,-20 21 0,0-21 16,21 0-16,-1 0 0,1 0 0,0 0 15,0 0-15,0 0 16,63 0 15,-21 0-31,22 0 0,-22-21 16,21 21-16,0-21 0</inkml:trace>
  <inkml:trace contextRef="#ctx0" brushRef="#br0" timeOffset="8437.98">15282 910 0,'0'-21'0,"0"42"0,0-63 15,-21 42 1,0 0-16,0 0 0,0 21 15,-1 0-15,-20 0 0,21 22 16,0-22-16,0 21 0,-1-21 0,1 22 16,0-1-16,0 0 15,21-20-15,0 20 0,0-21 0,0 21 16,0-20-16,0-1 0,0 0 16,21 0-16,0-21 0,22 21 0,-22-21 15,0 0-15,21 0 0,1 0 0,-1 0 16,-21-21-16,21 0 0,1 0 15,-22 0-15,21-1 0,-21 1 0,22-21 16,-22 0-16,0-1 0,0 1 16,-21 0-16,0-1 0,0 1 15,0 0-15,0 20 0,0-20 0,0 21 16,0 0-16,0 0 16,0 42 15,0 0-31,0 0 15,0 0-15,0 0 0,0 1 16</inkml:trace>
  <inkml:trace contextRef="#ctx0" brushRef="#br0" timeOffset="8812.98">15960 889 0,'0'0'16,"0"-21"-16,-22 21 15,1 21 1,0 0 0,21 0-16,0 1 0,-21 20 0,0 0 15,21 1-15,-21-1 0,21 0 16,-22 1-16,1 20 0,0-21 0,21 22 16,-21-22-16,0 22 0,0-1 15,-1 22-15,-20-22 0,21 1 0,0-1 16,0 22-16,-1-21 0,1-1 15,0 1-15,21-1 0,0 1 0,-21-1 16,21 1-16,0-1 0,-21 1 16,21-1-16,0 1 0,-21-1 0,-1-21 15,1 22-15,21-22 0,-21 1 16,0-1-16,0-21 0,0 21 0,-1-20 16,1-22-16,21 21 0,0-42 31,0-1-31,0 1 0,21 0 15,1 0-15,-1-21 0,0-1 16,0 22-16,0-42 0,22 20 0</inkml:trace>
  <inkml:trace contextRef="#ctx0" brushRef="#br0" timeOffset="9200.45">15960 1228 0,'0'0'0,"0"-43"0,-22-126 16,1 148 0,21 0-16,-21 0 0,21-1 0,0 1 15,0 0-15,0 0 0,0 0 16,0 0-16,21-1 0,0 1 16,1 21-16,-1 0 0,21 0 15,-21 0-15,22 0 0,-22 0 0,21 0 16,-21 0-16,22 21 0,-22-21 15,21 22-15,-21 20 0,0-21 0,1 0 16,-22 22-16,0-22 16,0 21-16,0-21 0,0 22 0,-22-22 15,-20 0-15,21 21 0,-21-21 16,-1 1-16,1-1 0,0-21 0,20 21 16,-20 0-16,0-21 0,21 21 15,-1-21-15,-20 0 0,21 0 0,0 0 16,21 21-16,-21-21 0,-1 0 15,1 0-15,0 0 0,0 0 16,0 0-16,-22 0 0,1 0 16,0 22-16</inkml:trace>
  <inkml:trace contextRef="#ctx0" brushRef="#br0" timeOffset="10108.58">1905 1926 0,'0'0'15,"-42"0"-15,20 0 0,1 0 0,0 0 16,0 0-16,0 21 0,0-21 0,-1 0 16,1 0-16,0 0 0,0 0 15,21 22 1,42-22 0,-21 0-16,22 0 0,-1 0 15,22 21-15,-1-21 0,1 0 16,20 0-16,22 0 0,0 0 15,21 0-15,0 0 0,0 0 0,0 0 16,21 0-16,-21 0 0,21 0 16,0 21-16,1-21 0,-1 0 0,-21 0 15,0 0-15,0 0 0,-21 0 16,-22 0-16,22 0 0,-21 0 0,-22 0 16,1 0-16,-1 0 0,-20 0 15,-1 0-15,0 0 0,-21 0 0,1 0 16,-1 0-1</inkml:trace>
  <inkml:trace contextRef="#ctx0" brushRef="#br0" timeOffset="10967.97">6858 1990 0,'0'0'0,"-21"0"0,-127 0 31,126 0-31,-20 0 0,21 0 16,0 0-16,0 0 0,-1 0 0,1 0 15,21 21 1,21 0 0,22-21-1,-1 0-15,0 0 0,22 0 0,21 0 16,-1 0-16,1 21 16,0-21-16,20 0 0,1 0 0,21 0 15,0 0-15,21 0 0,-21 0 16,22 0-16,-1 0 0,0 0 0,0 0 15,0 0-15,0 0 0,1 0 16,-22 0-16,0 0 0,0 0 0,-22 0 16,1 0-16,0 0 0,-21 0 15,-1-21-15,-20 21 0,21 0 0,-43 0 16,21 0-16,-20 0 0,-22 0 16,21 0-16,-21 0 0,1 0 15</inkml:trace>
  <inkml:trace contextRef="#ctx0" brushRef="#br0" timeOffset="11884.91">12785 1969 0,'0'0'0,"-22"0"0,-20 0 0,21 0 15,0 0-15,0 0 0,-1 0 16,1 0-16,0 0 0,0 0 0,0 0 16,0 0-16,-1 0 15,1 0-15,0 0 0,0 0 16,42 0 31,0 0-32,0 21-15,1-21 0,20 0 16,-21 0-16,43 0 0,-22 0 0,21 21 16,22-21-16,0 0 15,-1 0-15,22 0 0,0 0 0,0 0 16,21 0-16,-21 21 0,42-21 0,-21 0 16,21 0-16,0 0 0,0 0 15,1 0-15,-1 0 0,0 0 0,0 0 16,0 0-16,0 0 0,-21 0 15,0 0-15,0 0 0,-21 0 0,0 0 16,0 0-16,-21 0 0,-1 0 16,1 0-16,-22 0 0,1 0 15,-1 0-15,1 0 0,-22 0 16,1 0-16,-22 0 0,0 0 0,0 0 16,0 0-16,0 0 0,-42 0 125,0 0-125,0 0 15</inkml:trace>
  <inkml:trace contextRef="#ctx0" brushRef="#br0" timeOffset="12024.43">16425 2074 0,'-42'22'31,"21"-22"-15,0 0-16,-1 0 15,1 0-15,0 0 0,0 0 16,-21 0-16</inkml:trace>
  <inkml:trace contextRef="#ctx0" brushRef="#br0" timeOffset="16879.96">6138 3577 0,'0'-21'0,"0"0"16,0 0 15,-21 21-16,0 0 1,21 21 0,0 0-16,0 0 15,0 0-15,-21 1 16,21-1-16,0 21 0,0-21 0,0 0 16,0 1-16,0-1 0,0 21 0,0-21 15,0 22-15,0-22 0,0 21 16,-21 0-16,21 1 0,0-1 0,0 0 15,0 1-15,0-1 0,0 22 16,0-22-16,-22 0 0,1 22 16,0 42-16,0-43 15,-21 64-15,-1-63 0,22 20 16,0-20-16,0-1 0,0 22 0,-1-22 16,-20 1-16,21-1 0,0 22 15,0-21-15,-1-1 0,1 22 0,0-1 16,0-20-16,0 21 0,0-22 15,-1 22-15,1-22 0,0 22 0,0-22 16,0 22-16,-22 0 0,22-1 0,0 1 16,0 21-16,0-21 0,0-1 15,-1 1-15,1 0 0,0-1 0,0 1 16,0 21-16,0-22 0,-1 1 16,1 21-16,21-21 0,-21-1 15,0 1-15,0 21 0,0-22 0,-1 22 16,-20-21-16,21 0 0,0 20 0,0-20 15,-1-21-15,1 20 0,-21 64 16,21-84-16,0-1 0,-1 1 16,1-22-16,21 1 0,0-22 15,-21 21-15,0-21 0,21-42 16,0 0-16,0 0 16,0-22-16,0 1 0,0 0 15</inkml:trace>
  <inkml:trace contextRef="#ctx0" brushRef="#br0" timeOffset="19892.2">6159 3450 0,'0'0'0,"0"21"0,0 1 16,0-1 0,-21-21-16,21 21 15,0 0 16,21-21 1,1 0-32,-1 0 0,0 0 15,0 0-15,0 0 16,0 0-16,22 0 0,-22 0 0,21 0 16,1 0-16,20 0 0,-21 0 15,1 0-15,20 0 0,1 0 0,-1 0 16,-20 0-16,20 0 0,1 0 15,-1 21-15,-21-21 0,22 0 0,-22 0 16,22 0-16,-22 0 0,43 0 16,-22 0-16,1 0 0,20 0 0,1 0 15,21 0-15,-21 0 0,-1 0 16,1 0-16,0 0 0,-22 0 0,22 0 16,-1 0-16,-20 0 0,21 0 15,-1 0-15,22 0 0,-21 0 16,21 0-16,-1 0 0,1 0 15,-21 0-15,21 0 0,21 0 0,-21 21 16,21-21-16,0 0 0,0 0 16,0 0-16,0 0 0,0 0 0,-22 0 15,1 0-15,21 22 0,-21-22 16,0 0-16,21 0 0,-21 0 0,0 0 16,-1 0-16,-20 0 0,0 0 15,21 0-15,-22 0 0,22 0 0,-21 0 16,21 0-16,-1 0 0,1 0 15,0 0-15,0 0 0,-21 0 0,-1 0 16,1 0-16,0 0 16,-22 0-16,1 0 0,20 0 0,-20 0 15,-1 0-15,1 0 0,-1 0 16,-20 0-16,20 0 0,-21 0 0,22 0 16,-22 0-16,1 0 0,-1 0 15,0 0-15,1 0 0,-22 0 0,21 0 16,0 0-16,-20 0 0,20 0 15,-21 0-15,0 0 0,0 0 0,1 0 16,-1 0-16,0 0 0,0 0 16,0 0-16,0 0 31,1 0-15,-22 21 46,0 0-46,0 0-1,-22 0-15,22 0 0,-21-21 16,21 22-16,-21-1 0,21 0 16,-21 0-16,21 0 0,-21 0 15,0 1-15,21-1 0,0 0 16,-22 0-16,1 21 0,21-20 15,0 20-15,0 0 0,0 1 0,-21-1 16,21 0-16,0 1 0,-21-1 16,21 0-16,0 1 0,0 20 0,0-21 15,0 1-15,0-1 0,0 0 16,0 22-16,0-22 0,0 22 0,0-1 16,-21 1-16,21-1 0,-21 1 15,21-22-15,-22 22 0,22-1 0,0-21 16,-21 22-16,0-22 0,21 22 15,-21-1-15,21-20 0,0 20 0,-21 1 16,0-1-16,21 1 0,-22-22 16,22 21-16,0 1 0,-21-22 15,0 1-15,0 20 0,21-21 0,-21 22 16,21-22-16,-21 22 0,-1-1 16,22 1-16,-21-1 0,0 1 0,21-22 15,-21 22-15,0-1 0,21 1 0,-21-22 16,-1 21-16,22 1 0,-21-22 15,21 22-15,-21-1 0,0-20 0,21 20 16,0 1-16,-21-1 0,0 1 16,21-22-16,-43 64 0,22-43 15,21-20-15,-21-1 0,0 21 0,21-20 16,-21-1-16,-1 22 16,22-22-16,-21 21 0,0-20 0,21-1 15,-21 22-15,21-22 0,-21 0 0,21 1 16,-21-1-16,-1 0 0,22 1 15,0-1-15,-21-21 0,21 21 0,-21-20 16,21 20-16,-21 0 0,21-21 16,0 22-16,0-1 0,-21-21 0,21 22 15,-21-22-15,21 21 0,0-21 0,0 22 16,0-22-16,0 0 0,-22 0 16,22 0-16,0 0 0,0 1 0,-21-1 15,21 0-15,0 0 16,0 0 15,-21-21-15,21 21-1,0 1-15,-21-22 16,21 21 0,0 0-1,-21-21 16,0 0 1,-1 0-17,1 0-15,0 0 0,0 0 0,0 0 16,0 0-16,-1 0 16,-20 0-16,21 0 0,0-21 0,0 21 15,-22-21-15,1 21 0,0 0 0,-1 0 16,1-22-16,0 22 0,-1 0 15,1 0-15,-22-21 0,22 21 0,-21 0 16,20 0-16,1-21 0,-22 21 16,22 0-16,0 0 0,-22-21 0,1 21 15,20-21-15,-20 21 0,-1-21 16,1 21-16,-1-22 0,1 22 16,-1-21-16,-20 21 0,20-21 0,1 0 15,20 21-15,-20-21 0,-1 0 0,1 21 16,21-22-16,-22 22 0,-21-21 15,22 0-15,-22 21 0,1-21 0,-1 0 16,0 21-16,-21-21 0,22-1 16,-22 22-16,21-21 0,-21 0 0,22 0 15,-1 21-15,0-21 0,-20 0 0,20 21 16,0-22-16,1 1 0,-1 21 16,0-21-16,1 21 0,-1-21 0,0 0 15,1 21-15,-1 0 0,0-21 16,1 21-16,-1-22 0,0 22 15,-21 0-15,22-21 0,-1 21 0,0 0 16,1-21-16,-1 21 0,0-21 0,22 21 16,-22 0-16,22-21 0,-22 21 15,22 0-15,-22 0 0,21-21 0,-20 21 16,20 0-16,-20 0 0,20 0 16,1 0-16,-1-22 0,22 22 0,-22 0 15,22 0-15,0 0 0,-1 0 0,1 0 16,0 0-16,-1 0 0,1 0 15,0 0-15,-1 0 0,1 0 0,0 0 16,-1 0-16,1 0 0,0-21 16,-1 21-16,1 0 0,-22 0 15,22 0-15,0 0 0,-1 0 0,22 0 16,-21 0-16,0 0 0,20 0 16,-20 0-16,21 0 0,-21 0 0,20 0 15,-20 0-15,21 0 0,0 0 0,-22 0 16,22 0-16,0 0 0,0 0 15,0 0-15,0 0 0,-1 0 0,1 0 16,0 0-16,0 21 0,0-21 16,0 0-16,-1 0 15,1 0 1,0 0 0,42 0 109,0 0-110,1-21-15</inkml:trace>
  <inkml:trace contextRef="#ctx0" brushRef="#br0" timeOffset="23767.86">6519 2794 0,'21'0'0,"-21"21"109</inkml:trace>
  <inkml:trace contextRef="#ctx0" brushRef="#br0" timeOffset="24701.57">6562 2773 0,'0'0'0,"-22"0"31,1 0-15,0 0-16,0 0 15,0 0-15,0 0 0,-1 0 0,1 0 16,0 21-16,0-21 0,0 21 16,0 0-16,-1 1 0,1 20 0,0-21 15,0 0-15,0 22 0,0-22 16,-1 21-16,1-21 0,21 22 0,-21-1 16,21-21-16,0 21 0,0-20 15,0-1-15,0 0 0,0 0 16,0 0-16,21 0 0,0-21 15,1 0-15,-1 0 0,21 0 0,0 0 16,1 0-16,-22 0 16,21-21-16,-21 0 0,1 0 0,20 0 15,-21 0-15,0-1 0,-21 1 16,0 0-16,0 0 0,0 0 16,-21 0-16,0 21 15,0 0-15,0 0 0,-22 0 0,22 0 16,0 0-16,0 0 15,0 0-15,-1 0 0,1 0 0,0 0 16,42 0 15,0 0-15,1 0-16,-1 0 0,0 0 0,0 0 16,0 21-16,0 0 15,1 0-15,-1 0 0,0 0 0,-21 1 16,0-1-16,0 21 0,0-21 15,0 22-15,0-1 0,0 0 0,0 1 16,0-1-16,-21 0 16,0 1-16,-1-1 0,22 0 0,-21 1 15,0-1-15,0 0 0,21 1 16,0-22-16,-21 21 0,21-21 0,-21 0 16,21 1-16,0-1 0,0 0 0,0-42 31,0 0-16,0-1-15,0 1 0,0 0 16,0 0-16,0-21 0,0-1 0,21 22 16,0-21-16</inkml:trace>
  <inkml:trace contextRef="#ctx0" brushRef="#br0" timeOffset="25388.47">6689 3027 0,'0'21'47,"0"0"-31,-22 0-16,22 1 0,0-1 0,0 21 16,0-21-16,0 0 0,0 1 15,0 20-15,-21-21 0,21 0 0,0 0 16,0 1-1,0-1 1,0-42 0,0-1-16,0 1 15,0 0-15,0 0 0,0 0 16,0-22-16,0 22 0,0 0 0,0 0 16,21-21-16,-21 20 0,22 1 15,-22 0-15,21 0 0,0 21 16,0 0-16,0 0 15,0 0-15,1 0 0,-22 21 16,0 0-16,21 0 0,-21 1 16,21 20-16,-21-21 15,0 0-15,0 0 0,0 1 16,0-1-16,21 0 0,-21 0 16,21-21 30,-21-21-46,0 0 0,21 0 16,-21-1-16,0 1 0,0 0 0,22 0 16,-1 0-16,0 0 0,-21-1 0,21 1 15,0 0-15,0 21 0,1-21 16,-1 21-16,0 0 0,0 0 16,0 0-1,-21 21-15,0 0 0,0 0 16,0 1-16,0-1 0,0 0 15,0 0-15,0 0 0,0 0 0,0 1 16,0 20-16,0-21 0,0 0 16,0 0-16,0 1 0,0-1 15,-21-21-15,21 21 0,-21-21 16,0 0 0</inkml:trace>
  <inkml:trace contextRef="#ctx0" brushRef="#br0" timeOffset="26092.92">7493 3027 0,'0'0'0,"0"-21"15,0 0 1,-21 21-1,0 0-15,-1 0 16,1 0-16,0 21 16,0-21-16,21 21 0,-21 0 0,0 0 0,-1 22 15,22-22-15,-21 21 16,0-21-16,21 22 0,0-22 0,0 0 16,-21 21-16,21-21 0,0 1 15,0-1-15,21-21 31,0 0-31,-21-21 0,21 21 0,1-22 16,-22 1-16,21 0 0,0 0 16,-21 0-16,21 0 0,0-22 15,-21 22-15,0 0 0,21 0 0,1 0 16,-22-1-16,21 1 0,-21 0 16,0 42 15,0 0-31,0 1 15,0-1-15,0 0 0,0 0 16,0 21-16,0-20 0,0-1 0,0 0 16,0 0-16,21-21 0,-21 21 15,21-21-15,-21 21 0,21-21 16,0 0-16,1 0 0,-1 0 16,0 0-16,0-21 0,0 21 15,0-21-15,1 0 0,20 0 16,-21 0-16,0-1 0,0 1 0,-21 0 15,22 0-15,-22 0 0,21 0 16,-21-1-16,0 1 16,0 42-1,0 1 1,0-1-16,0 0 0,0 0 16,0 0-16,0 0 0,0 1 0,0-1 15,0 0-15,0 0 16,0 0-16,0 0 15,0-42 17,0 0-17,0 0-15,21 0 0,0 0 0</inkml:trace>
  <inkml:trace contextRef="#ctx0" brushRef="#br0" timeOffset="26425.14">7895 2858 0,'0'0'16,"-21"0"-16,21 21 0,0 0 15,21-21 17,0 0-17,0 0-15,1-21 16,-22 0-16,0-1 15,0 1-15,-22 0 32,1 21-32,0 0 0,0 0 15,0 0-15,0 0 16,-1 0-16,1 21 0,21 0 16,0 1-1,0-1 1,21-21-1,1 0-15,-1 0 0,0 0 16</inkml:trace>
  <inkml:trace contextRef="#ctx0" brushRef="#br0" timeOffset="26748.94">8361 2646 0,'0'0'0,"0"21"47,-21 0-47,-1 0 15,22 1-15,-21-1 0,21 0 0,0 21 16,0-21-16,-21 22 0,0-22 0,21 21 16,-21-21-16,21 22 0,0-1 15,-21-21-15,-1 22 0,22-1 0,-21-21 16,21 21-16,0-20 0,0-1 15,0 0-15,0 0 0,0 0 0,0 0 16,21-21 15,1 0-31,-22-21 0,21 0 16,-21 0-16,21 0 0,0 0 16,-21-1-16,21 1 0</inkml:trace>
  <inkml:trace contextRef="#ctx0" brushRef="#br0" timeOffset="27092.94">8509 3006 0,'-21'0'0,"21"21"16,-21 0-16,-1-21 16,22 21-16,0 0 15,22-21 16,-1 0-31,-21-21 16,0 0-16,21 21 16,-21-21-16,0 0 0,0 0 15,-21 21 1,0 0 0,-1 0-1,1 0-15,21 21 0,-21-21 16,21 21-16,0 0 15,0 0 1,21-21 0,0 0-16,1 0 15,-1 0-15,0 0 0</inkml:trace>
  <inkml:trace contextRef="#ctx0" brushRef="#br0" timeOffset="27417.76">9059 2879 0,'0'0'0,"-21"0"15,0 0-15,0 0 16,0 0-16,-1 0 16,1 0-16,0 21 0,0-21 15,0 21-15,0 0 0,-1 0 0,1 1 16,0-1-16,0 0 0,0 0 15,0 21-15,21-20 0,0-1 0,-22 21 16,22-21-16,0 0 0,0 1 16,0-1-16,0 0 0,0 0 0,0 0 15,22 0-15,-1-21 0,0 22 16,0-22-16,0 0 0,22 0 0,-22 0 16,0 0-16,21 0 0,-21 0 15,22 0-15,-1-22 0,-21 22 16,22-21-16,-22 0 0,21 0 15,-21 0-15,22 0 0</inkml:trace>
  <inkml:trace contextRef="#ctx0" brushRef="#br0" timeOffset="28377.75">9377 3048 0,'0'0'0,"21"-21"0,-21 0 16,0 0-16,-21 21 16,0 0-16,-1 0 15,1 21 1,21 0-16,-21 0 0,21 0 15,-21 0-15,21 22 0,0-22 16,0 0-16,0 0 0,0 22 0,0-22 16,0 0-16,0 0 15,21 0-15,0 0 0,0-21 16,1 0-16,-1 0 16,0 0-16,0 0 0,0-21 15,0 0-15,-21 0 16,0 0-16,0 0 0,0-1 0,0 1 15,0-21-15,0 21 0,0 0 16,0-1-16,-21 1 0,21 0 0,-21 21 16,21-21-16,-21 21 0,21-21 15,0 0-15,0-1 32,21 22-32,0 0 0,0 0 15,1 0-15,-1 0 0,0 0 16,0 0-16,0 0 0,22 0 15,-22 0-15,0 22 0,0-1 16,0-21-16,0 21 0,-21 0 16,0 0-16,0 0 0,0 1 15,0-1-15,0 0 0,0 0 16,0 0-16,0 0 16,0 1-16,0-1 15,-21-21 16,21-21-15,0-1-16,-21 1 16,21 0-16,0 0 15,0 0-15,0 0 0,0-1 0,0 1 16,21 0-16,0 0 16,1 0-16,-1 21 0,0-21 0,21 21 15,-21 0-15,22 0 0,-22 0 16,21 0-16,-21 0 0,1 0 0,-1 0 15,0 0-15,0 21 0,0 0 16,-21 0-16,21 0 16,-21 0-16,0 1 0,0-1 0,0 0 15,0 0-15,0 0 0,0 0 16,0 1-16,0-1 0,-21-21 0,21 21 16,-21-21-16,21 21 15,-21-21-15,0 0 16,21-21-1,0 0-15,0 0 16,0-1-16,0 1 0,0-21 16,21 21-16,0 0 0,0-22 0,0 22 15,22 0-15,-22 0 0,21-22 16,-21 43-16,22-21 0,-1 0 16,-21 21-16,22 0 0,-22 0 0,0 0 15,0 0-15,0 21 0,0 0 16,1 22-16,-22-22 0,0 0 15,0 0-15,0 0 0,0 22 16,0-22-16,0 0 0,-22 21 0,1-20 16,0-1-16,0 0 0,0 0 15,0 0-15,-1-21 0,1 21 0,0-21 16,0 0 0,0 0-16</inkml:trace>
  <inkml:trace contextRef="#ctx0" brushRef="#br0" timeOffset="35000.62">5969 2604 0,'0'0'0,"0"-22"0,0 1 15,0 0-15,0 0 16,0 0 0,0 0-16,0-1 15,0 44 16,-21-1-15,21 0-16,0 0 0,-21 21 0,-1-20 16,22 20-16,-21 0 0,21 1 15,0-1-15,-21-21 0,0 21 0,21 1 16,-21-1-16,0 0 0,-1 22 16,1-22-16,21 1 0,-21-1 15,0 0-15,0 22 0,0-43 0,21 21 16,0 1-16,-22-22 0,22 21 15,-21-21-15,21 0 16,0 1-16,0-44 31,0 1-31,0 0 16,0 0-16,0 0 0,0-22 16,0 22-16,0-21 0,0 0 0</inkml:trace>
  <inkml:trace contextRef="#ctx0" brushRef="#br0" timeOffset="36124.35">5884 2434 0,'43'0'16,"-22"0"0,0 0-1,0 0-15,0 0 0,0 0 16,1 0-16,-1 0 16,0 0-16,0 0 0,0 0 0,0 0 15,22 0-15,-22 0 0,21 0 16,-21 0-16,22 0 0,20 0 0,-20 0 15,20 0-15,22 0 0,-22 0 16,1 0-16,20 0 0,-20 0 16,21 0-16,-22 0 0,22 0 0,-22 0 15,1 0-15,20 0 0,1 0 16,0 0-16,21 0 0,-22 0 0,22 0 16,0 0-16,0 0 0,-22 0 15,1 0-15,21 0 0,-21 0 16,-1 0-16,1 0 0,21 21 15,-22-21-15,22 0 0,-21 0 0,0 0 16,-1 22-16,1-22 0,0 0 16,-22 0-16,1 0 0,-1 0 15,-21 0-15,22 0 0,-1 21 0,-20-21 16,20 0-16,-20 0 0,-1 0 16,0 0-16,1 0 0,-1 0 0,21 0 15,-20 0-15,-1 0 0,0 0 16,1 0-16,-22 0 0,21 0 0,1 0 15,-1 0-15,-21 0 0,0 0 16,0 0-16,22 0 0,-22 0 0,0 0 16,0 0-1,0 0-15,1 21 16,-1-21-16,0 0 16,0 0-16,0 0 15,0 0-15,1 0 16,-1 0-16,0 0 15,0 0-15,0 0 0,0 0 32,1 0 15,-22 21-16,0 0-31,0 0 15,0 1-15,0-1 16,0 0-16,0 0 0,0 0 16,-22 0-16,22 1 0,0-1 15,0 0-15,0 0 0,0 0 16,-21 0-16,21 1 0,-21-1 16,21 0-16,0 0 0,0 0 15,-21 0-15,21 1 0,-21-1 16,21 0-16,0 0 0,0 0 0,-21 0 0,21 1 15,-22-1-15,22 0 16,0 0-16,-21 0 0,21 0 0,0 1 16,0-1-16,0 0 0,0 0 15,-21 0-15,21 0 0,-21 1 16,0-1 0,0-21-16,-1 0 15,1 0 1,0 0-16,0 0 15,0 0-15,0 0 16,-1 0-16,1 0 16,0 0-16,0 0 15,0-21-15,0 21 16,-1-22 0,1 1-16</inkml:trace>
  <inkml:trace contextRef="#ctx0" brushRef="#br0" timeOffset="37232.44">11409 2731 0,'0'-22'31,"-21"22"-16,-1 0 17,1 22-32,21-1 0,-21 0 15,21 0-15,0 0 0,-21 0 0,21 22 16,-21-22-16,21 21 0,-21-21 16,21 22-16,0-22 0,0 21 0,-22-21 15,22 22-15,-21-22 0,21 21 16,-21-21-16,21 1 0,0-1 0,0 0 15,0 0-15,0-42 47,0 0-47,0-22 16,0 22-16,0 0 0,21-21 0</inkml:trace>
  <inkml:trace contextRef="#ctx0" brushRef="#br0" timeOffset="37468.9">11239 2709 0,'0'-21'15,"22"21"1,-1 0-16,0 0 16,0-21-16,21 21 0,-20 0 0,-1 0 15,0 0-15,0 0 16,0 0-16,0-21 0,1 21 0,-1 0 15,0 0 1,-21 21-16,0 0 31,-21 0-31,0-21 0,-1 22 0</inkml:trace>
  <inkml:trace contextRef="#ctx0" brushRef="#br0" timeOffset="37660.66">11197 2985 0,'42'21'15,"-20"-21"1,-1 0-16,0 0 16,0 0-16,0 0 0,0 0 15,1 0-15,-1 0 0,0 0 16,0 0-16,0 0 15</inkml:trace>
  <inkml:trace contextRef="#ctx0" brushRef="#br0" timeOffset="38140.81">11663 2963 0,'0'0'0,"0"-21"15,21 21-15,-21-21 16,0 0-16,0 0 15,-21 21 1,0 0-16,-1 0 16,1 0-16,0 21 15,0 0-15,0-21 0,21 21 0,-21 0 16,-1 1-16,22-1 0,0 0 16,-21 0-16,21 0 0,-21 0 0,21 1 15,0-1-15,0 0 16,0 0-16,0 0 0,21-21 15,0 0 1,1 0-16,-1 0 0,0-21 16,0 0-16,0 0 15,0 0-15,1-1 0,-1 1 16,-21 0-16,21 0 0,-21 0 16,21 0-16,-21-1 0,21 22 15,-21-21-15,0 42 31,-21 1-31,21-1 16,-21 0-16,21 0 16,0 0-16,0 0 0,0 1 0,0-1 15,0 0-15,0 0 16,21-21 0,0 0-16,0 0 15,1 0-15,-1 0 0,0-21 0</inkml:trace>
  <inkml:trace contextRef="#ctx0" brushRef="#br0" timeOffset="38396.83">12044 2921 0,'0'0'0,"-21"0"0,-1 0 16,1 0-16,0 0 0,0 0 15,0 21-15,0-21 0,-1 21 16,1 1-16,0-1 0,0 0 0,0 0 15,21 0-15,0 0 16,0 1-16,0-1 0,0 0 0,0 0 16,0 0-16,0 0 0,0 1 15,0-1-15,21-21 0,0 0 16,0 0-16,0 0 16,22 0-16,-22 0 0,0-21 0,0-1 15,22 1-15,-22 21 0,0-21 16</inkml:trace>
  <inkml:trace contextRef="#ctx0" brushRef="#br0" timeOffset="38764.87">12150 3027 0,'0'0'0,"-43"0"31,64 0-15,1 0-16,-1 0 0,0 0 15,0 0-15,0 0 0,0-21 16,1 21-16,-1 0 16,-21-21-16,21-1 0,-42 22 31,0 0-31,-1 0 16,-20 0-16,21 0 0,0 22 0,-22-1 15,22-21-15,0 21 0,0 0 16,0 0-16,0 0 0,21 1 0,0-1 15,0 0-15,0 0 0,0 0 16,0 22-16,21-43 0,0 21 16,0-21-16,0 0 0,0 0 15,1 0-15,-1 0 0,21 0 0,-21 0 16,22-21-16,-22-1 16,21 1-16,-21 0 0,0 0 0,22 0 15,-22 0-15,0-1 0</inkml:trace>
  <inkml:trace contextRef="#ctx0" brushRef="#br0" timeOffset="39236.87">12615 2709 0,'0'22'0,"0"20"32,-21-21-32,21 21 0,0-20 0,0-1 0,-21 21 15,0-21-15,21 22 16,-21-22-16,21 0 0,0 0 0,-22 0 15,22 22-15,-21-22 0,21 0 0,-21-21 16,21 21-16,0 0 0,0 0 16,0-42 15,0 0-15,0 0-16,0 0 15,0 0-15,21-1 0,0 22 16,1-21-16,-1 0 0,0 21 15,0-21-15,0 21 0,0 0 0,1 0 16,-1 0-16,0 0 0,0 0 16,43 21-1,-43 0-15,-21 0 16,0 1-16,0-1 0,-21 0 16,21 0-16,-22 0 0,-20 0 15,21-21-15,0 22 0,0-1 0,-1-21 16,-20 21-16,21-21 0,0 0 15,0 0-15,-1 0 0,1 0 0,0 0 16,21-21 0,0 0-16,21-1 15,0 22-15,-21-21 0,22 21 16,-1-21-16,21 0 0,-21 21 16</inkml:trace>
  <inkml:trace contextRef="#ctx0" brushRef="#br0" timeOffset="39800.94">12975 3006 0,'-21'21'31,"0"-21"-31,0 21 0,-1 0 0,1-21 16,0 21-16,0 1 0,0-1 16,0 0-16,21 0 0,-22 0 15,22 0-15,0 1 16,22-22-1,-1 0 1,0 0-16,0 0 0,0-22 16,0 22-16,-21-21 15,0 0-15,0 0 0,22 21 0,-22-21 16,0 0-16,21-1 0,-21 1 0,0 0 16,21 21-16,-21-21 0,21 0 15,0 0-15,0 21 0,1 0 0,-1 0 16,0 0-16,0 0 15,0 0-15,-21 21 0,0 0 16,0 0 0,0 0-16,0 0 0,0 1 15,-21-1-15,0 0 0,21 0 16,0 0-16,0 0 0,0 1 16,0-1-16,21-21 31,0 0-31,0-21 0,1-1 15,-1 1-15,0 0 0,0 21 16,-21-21-16,0 0 0,0 0 0,0-1 16,0 1-1,0 0-15,-21 21 0,0 0 0,0 0 16,-1 0-16,1-21 16,0 21-1,0 0-15,21-21 31,21 21-31,0-21 16</inkml:trace>
  <inkml:trace contextRef="#ctx0" brushRef="#br0" timeOffset="40368.86">13652 2752 0,'0'0'0,"-21"0"16,0 0-16,0 0 15,21 21-15,-21 0 0,0-21 16,21 21-16,-22 0 0,1 1 0,21-1 16,0 21-16,-21-21 0,0 0 15,21 1-15,-21-1 0,21 0 0,0 0 16,-21 0-16,-1 0 0,22 1 16,0-1-16,0 0 0,-21-21 15,21-21 32,21 0-47,1-1 16,-22 1-16,21 0 0,0 21 0,0-21 15,0 0-15,22 0 0,-22-1 16,0 1-16,0 21 0,21-21 0,-20 21 16,-1 0-16,0 0 15,-21 21-15,0 0 16,-21-21-16,0 22 15,-1-1-15,-20-21 0,21 21 0,-21-21 16,-1 21-16,22-21 0,-21 0 16,21 0-16,-1 21 0,1-21 0,0 0 15,0 0-15,21 21 32,21-21-32,0 22 0,0-22 15,1 21-15,-1-21 16,0 21-16,0 0 0,0 0 15,0-21-15,-21 21 16,22-21-16,-22 22 0,21-22 16,0 0-1,-21-22 1,21 1-16,0 21 16,0-21-16</inkml:trace>
  <inkml:trace contextRef="#ctx0" brushRef="#br0" timeOffset="40549.01">13758 3090 0,'0'-21'94,"21"21"-79</inkml:trace>
  <inkml:trace contextRef="#ctx0" brushRef="#br0" timeOffset="40844.58">14203 2942 0,'0'0'0,"-21"-21"31,-1 21-31,1 0 16,0 0-16,0 0 0,0 0 16,0 0-16,-1 21 0,1-21 15,0 21-15,0 1 0,0-1 16,0 0-16,21 0 0,0 0 0,-22 0 16,22 1-16,-21 20 15,21-21-15,0 0 0,0 0 0,0 1 16,0-1-16,0 0 15,21-21 1,1 0-16,-1 0 0,0 0 16,21 0-16,-21-21 0,1 21 0,-1-21 15,21-1-15,-21 22 0</inkml:trace>
  <inkml:trace contextRef="#ctx0" brushRef="#br0" timeOffset="41716.87">14457 3027 0,'0'0'0,"-21"0"31,-1 0-31,1 0 16,0 21-16,0-21 0,0 21 15,0 0-15,-1-21 0,22 22 0,0-1 16,-21 0-16,21 0 0,0 0 16,0 0-16,0 1 15,0-1-15,21-21 16,1 0-16,-1 0 15,0 0 1,0-21-16,-21-1 0,0 1 0,0 0 16,0 0-1,0 0-15,0 0 0,0-1 0,0 1 16,0 0-16,21 0 16,0 0-16,1 21 0,-1-21 15,0 21-15,0 0 16,0 0-16,0 0 15,1 0-15,-1 21 16,-21 0-16,0 0 16,0 0-16,0 0 0,0 1 15,0-1-15,0 0 0,0 0 16,0 0-16,0 0 16,-21-21-1,-1 0-15,1 0 16,21-21-1,0 0-15,0 0 16,0 0-16,0 0 16,0-1-16,0 1 0,21 21 0,1-21 15,-1 0-15,0 0 0,0 0 16,0 21-16,0-22 0,1 22 16,-1 0-16,0 0 0,0 0 15,-21 22-15,21-1 16,-21 0-16,0 0 15,0 0-15,0 0 0,0 1 16,0-1-16,0 0 0,0 0 16,0 0-16,0 0 15,0-42 17,0 0-17,0 0-15,0 0 16,0 0-16,0-1 0,21 1 15,1 0-15,-22-21 0,21 21 0,0-1 16,21 1-16,-21 0 0,1 21 16,-1-21-16,0 21 0,0 0 15,0 0-15,0 0 0,1 21 0,-22 0 16,0 22-16,0-22 16,0 0-16,0 0 0,0 21 0,-22-20 15,1-1-15,21 21 0,-21-21 16,0 0-16,0 1 0,21-1 0,-21 0 15,21 0-15,-22-21 0,22 21 16,-21-21-16,0 0 16,21-21-1,-21 21-15,0-21 0</inkml:trace>
  <inkml:trace contextRef="#ctx0" brushRef="#br0" timeOffset="42967.97">11261 2455 0,'0'0'16,"-22"0"-16,1 0 0,0 0 0,0 0 0,0 0 16,0 0-16,21-21 15,-22 21-15,44 0 47,20 0-47,-21 0 0,21 0 16,22 0-16,-22 0 0,1 0 15,20 0-15,1 0 0,20 0 0,1 0 16,0 0-16,20 0 0,1 0 16,0 0-16,21 0 0,-21 0 0,21 0 15,0 0-15,21 0 0,0 0 16,0 0-16,1 0 0,20 21 0,-21-21 16,0 22-16,0-22 15,1 21-15,-1-21 0,0 0 0,-21 21 16,0-21-16,0 0 0,-21 0 15,0 21-15,-22-21 0,22 0 0,-21 0 16,-1 0-16,1 21 0,0-21 16,-22 0-16,1 0 0,-22 0 15,0 0-15,1 0 0,-1 0 0,-21 0 16,22 0-16,-22 0 0,0 0 16,0 0-16,0 0 0,0 0 0,1 0 15,-1 0 1,-21 21-16,0 1 15,0-1-15,0 0 16,0 0-16,0 0 0,0 0 16,0 1-16,0-1 0,0 0 15,0 0-15,0 21 0,0-20 0,0-1 16,0 0-16,0 21 0,0-21 16,0 1-16,0 20 0,-21-21 0,-1 21 15,1-20-15,21-1 0,-21 21 16,21 0-16,-21-20 0,0 20 0,0-21 15,21 21-15,0-20 0,-22-1 16,22 21-16,-21-21 0,21 0 0,0 1 16,-21-1-16,21 0 0,0 0 15,0 0-15,-21 0 0,21 1 16,-21-22 0,21 21-16,-21 0 15,-1-21-15,1 0 16,21 21-16,-21-21 15,0 0-15,0 0 0,0 0 16,-1 0-16,1 0 0,0 0 0,-21 0 16,21 0-16,-43 0 0,22 0 15,-22 0-15,1 0 0,-22-21 0,22 21 16,-22 0-16,0 0 0,1 0 0,-1 0 16,0 0-16,22 0 0,-22 0 15,22 0-15,-1 0 0,22 0 16,-1 0-16,1 0 0,0 0 15,21 0-15,-22 0 0,22 0 0,0 0 16,0 0 0,21-21-1,0 0-15</inkml:trace>
  <inkml:trace contextRef="#ctx0" brushRef="#br0" timeOffset="47428.92">15960 3429 0,'0'-21'31,"0"0"-31,21 21 16,0-21-16,21 21 15,-21 0-15,1-22 0,20 1 0,-21 21 16,21-21-16,-20 0 0,20 21 15,0-21-15,-21 0 0,1-1 16,-1 1-16,0 0 0,0 21 16,0-21-16,-21 0 0,21 0 0,-21-1 15,0 1-15,0 0 0,0 0 16,0 0-16,0 0 0,-21 21 31,0 0-15,21 21-16,-21 0 0,0 0 15,0 0-15,-1 22 0,1-22 0,0 21 16,0 22-16,0-22 0,0 21 16,-1-20-16,1 20 0,-21 1 0,21-1 15,0-20-15,-1 20 0,1 1 16,0-1-16,0-21 0,0 22 16,0-1-16,-1 1 0,22-22 15,0 22-15,0-22 0,0 0 0,0 1 16,0-22-16,0 0 0,0 0 15,0 0-15,22-21 0,-1 0 16,0 0-16,21 0 0,-21-21 0,1 0 16,20 0-16,-21 0 0,21 0 15,-20-1-15,-1 1 0,0-21 0,0 21 16,-21-22-16,0 22 0,0-21 16,0 0-16,0-1 0,-21 22 0,0-21 15,0-1-15,-22 22 16,1-21-16,21 21 0,-22 0 0,1-1 0,0 1 15,21 0-15,-1 0 16,-20 21-16,21-21 0,21 0 31,21 21-31,0-22 16,0 22-16,22-21 0,-22 21 16,21-21-16,22 21 0,-22-21 0,0 0 15,22 0-15,-1-22 0,1 22 16,-22-21-16,22-1 0,-1 22 15,-20-21-15,-1 0 0,0-1 0,-21 22 16,1-21-16,-1 21 0,0-22 16,-21 22-16,0 0 0,0 0 0,0 0 15,-21 42 17,0-21-32,-1 21 0,1 0 15,0 0-15,21 22 0,-21-22 0,0 21 16,21 0-16,0 1 0,-21-22 15,21 21-15,-22 1 0,22-22 0,0 0 16,0 21-16,0-21 0,0 1 16,0-1-16,22-21 15,-1 0 1,0 0-16,0 0 16,0 0-16,0-21 15,-21-1-15,22 22 0,-1-21 0,-21 0 16,21 21-16,0 0 15,-21-21-15,0 42 32,0 0-32,0 0 0,0 1 15,0-1-15,0 0 16,0-42 31,0 0-32,0-1-15,0 1 0,0 0 16</inkml:trace>
  <inkml:trace contextRef="#ctx0" brushRef="#br0" timeOffset="47584.88">16827 3196 0,'0'21'46,"0"1"-30,22-22 0,-1 0-16,0 0 15</inkml:trace>
  <inkml:trace contextRef="#ctx0" brushRef="#br0" timeOffset="47872.46">17081 3260 0,'0'21'16,"-21"-21"-16,0 21 0,21 0 16,-21 0-16,21 1 0,0-1 0,-21 21 15,21-21-15,-21 22 0,21-1 16,-22-21-16,22 21 0,-21 1 16,0-1-16,21 0 0,-21 1 15,0-1-15,0 0 0,-1 22 0,1-22 16,0 22-16,0-1 0,0-20 15,0-1-15,-1 0 0,22 1 0,-21-1 16,0-21-16,21 0 0,-21 0 0,21 1 16,0-65 15,21 22-31,0 0 0,0-21 16,1-1-16,-1 1 0</inkml:trace>
  <inkml:trace contextRef="#ctx0" brushRef="#br0" timeOffset="48148.86">16954 3493 0,'0'0'0,"0"-22"0,0 1 0,0 0 0,0 0 15,22 21-15,-22-21 0,21 0 16,0-1-16,0 22 0,0-21 16,0 21-16,1 0 15,-1 0-15,0 0 0,21 0 0,-21 0 16,1 0-16,-22 21 0,0 1 15,0-1-15,0 0 16,0 0-16,-22-21 0,1 21 16,0 0-16,-21-21 0,21 22 0,-1-1 15,-20-21-15,21 0 0,0 0 16,0 0-16,-1 0 0,22-21 31,0-1-31,22 1 16</inkml:trace>
  <inkml:trace contextRef="#ctx0" brushRef="#br0" timeOffset="48400.14">17611 2985 0,'0'0'0,"-22"0"0,1 21 0,0-21 16,0 21-16,0 21 0,-22-21 15,22 22-15,0-1 0,0 0 0,0 1 16,0-1-16,-1 0 0,1 1 16,0-22-16,21 21 0,0-21 0,-21 1 15,21-1-15,-21 0 0,21 0 16,0 0-16,21-21 16,0 0-1,0 0-15,0-21 0,22 0 16,-22 0-16,21 0 0</inkml:trace>
  <inkml:trace contextRef="#ctx0" brushRef="#br0" timeOffset="49468.86">17759 3090 0,'0'0'0,"0"-21"16,-43 21 0,22 21-16,0-21 15,-21 22-15,21-1 0,-22-21 16,1 21-16,21 0 0,-22 0 15,22 0-15,-21 1 0,21-22 0,0 21 16,21 0-16,-22 0 16,22 0-16,0 0 15,0 1-15,0-1 0,0 0 16,22 0-16,-1-21 16,0 21-16,-21 0 0,21-21 0,0 0 15,0 22-15,1-22 0,-1 0 16,21 0-16,-21 0 0,0 0 0,22 0 15,-22 0-15,21 0 0,-21-22 16,1 1-16,20 21 0,-21-21 16,0 21-16,0-21 0,-21 0 0,0 0 15,0-1-15,22 1 0,-22 0 16,0 0-16,0 0 16,-22 21-16,1 0 15,0 0-15,0 0 0,0 0 0,21 21 16,-21 0-16,-1 0 0,1 0 15,0 1-15,0-1 0,0 0 0,21 0 16,0 0-16,-21 0 0,21 1 16,0-1-16,0 0 15,21-21 1,0 0-16,0 0 0,0 0 16,0-21-16,1 21 0,-1-21 15,0-1-15,0 1 0,-21 0 16,21 21-1,0-21-15,1 21 16,-22 21 15,0 0-31,0 0 16,0 1 0,21-22-16,0 0 15,0 0 1,0 0-1,0 0-15,-21-22 0,22 1 16,-1 0-16,-21 0 16,21 0-16,-21 0 0,21-1 15,-21 1-15,0 42 32,0 1-17,0-1-15,0 0 0,0 0 16,0 0-16,0 0 15,21 1 1,0-22 0,1 0-16,-1 0 0,0 0 15,21 0-15,-21-22 0,1 1 16,-1 21-16,0-21 0,0 0 16,0 0-16,0-22 0,1 22 15,-22-21-15,0 0 0,21 20 0,-21-20 16,0 0-16,0 21 0,0-1 15,0-20-15,0 21 0,0 0 16,-21 21 0,-1 21-1,22 0-15,-21 0 0,21 0 16,0 22-16,0-22 0,-21 21 0,21 1 16,0-1-16,-21-21 0,21 21 15,0-20-15,0 20 0,0-21 16,0 0-16,0 0 0,0 1 0,0-1 15,21-21 1,0 0 0,0 0-16,1-21 15,-1-1-15,-21 1 0,0 0 0</inkml:trace>
  <inkml:trace contextRef="#ctx0" brushRef="#br0" timeOffset="49683.87">18267 3175 0,'0'0'0,"-21"0"31,42 0-15,0 0 0,0 0-16,0 0 0,22 0 15,-22 0-15,0 0 0,21 0 16,-21 0-16,22 0 0,-1 0 0,-21 0 15,0-21-15,1 21 0,-1 0 16</inkml:trace>
  <inkml:trace contextRef="#ctx0" brushRef="#br0" timeOffset="49944.39">18627 3260 0,'0'21'0,"-22"0"31,44-21-15,-1 0-16,0-21 16,0 0-1,-21 0 1,-21 21 0,0 0-1,0 0 1,-1 21-1,22 0 1</inkml:trace>
  <inkml:trace contextRef="#ctx0" brushRef="#br0" timeOffset="50231.97">19156 3196 0,'0'-21'16,"0"0"-16,-21 21 0,21-21 0,-22 21 16,1 0-16,0 0 15,0 0-15,0 0 16,0 0-16,-1 0 0,1 21 16,0 0-16,0 0 0,21 0 0,-21 22 15,0-22-15,-1 0 0,22 21 16,-21-20-16,21-1 0,0 0 15,0 0-15,0 0 0,0 0 0,0 1 16,0-1 0,21-21-16,1 0 0,-1 0 0,0 0 15,0 0-15,0 0 0,22 0 16,-22 0-16,21 0 0</inkml:trace>
  <inkml:trace contextRef="#ctx0" brushRef="#br0" timeOffset="51087.87">19452 3344 0,'0'0'0,"0"-21"0,21 21 0,-42 0 32,0 0-32,0 0 15,0 0-15,-1 21 0,1 1 16,0-1-16,0 0 0,0 0 0,0-21 16,21 21-16,0 0 0,-22 1 15,22-1-15,0 0 0,0 0 31,22-21-31,-1 0 0,0 0 0,0 0 16,0 0-16,0 0 0,1 0 16,-1-21-16,-21 0 0,21 21 15,-21-21-15,0-1 0,0 1 16,0 0-16,0 0 0,0 0 0,0 0 16,0-1-16,0 1 0,0 0 15,21 21 1,0 0-16,0 0 15,1 0-15,-1 0 0,0 0 16,0 21-16,0 0 16,-21 1-16,0-1 15,0 0-15,0 0 0,0 0 16,0 0-16,0 1 0,0-1 16,0 0-16,-21 0 15,0-21 1,21-21 15,0 0-31,0 0 16,0-1-16,0 1 0,0 0 15,21 0-15,0 0 0,0 0 0,1-1 16,-1-20-16,0 21 16,0 0-16,21 21 0,-20-21 0,-1-1 15,0 22-15,0 0 0,0 0 16,0 0-16,-21 22 0,0-1 15,0 0-15,0 0 0,0 21 16,0-20-16,0-1 0,0 0 0,0 0 16,-21 0-16,21 0 0,-21 1 15,0-22-15,21 21 0,-21-21 0,0 0 32,21-21-17,0-1 1,0 1-16,21 0 15,-21 0-15,21 0 0,21-22 16,-21 22-16,22 0 0,-1-21 16,-21 21-16,22-1 0,-22 1 0,21 21 15,-21 0-15,0 0 0,1 0 16,-1 0-16,-21 21 0,0 1 16,0 20-16,0-21 0,0 21 15,0 1-15,-21-22 0,21 21 0,-22-21 16,1 22-16,0-22 0,-21 0 15,21 0-15,-1 0 0,1-21 16,0 22-16,0-22 0,0 0 0,0 0 16,-1 0-16,1 0 0,0 0 15,0 0-15,-21-22 0</inkml:trace>
  <inkml:trace contextRef="#ctx0" brushRef="#br0" timeOffset="52426.06">16425 2688 0,'-21'21'32,"42"-21"-17,0 0-15,1 22 16,20-22-16,0 0 0,1 0 15,20 0-15,-21 0 0,22 0 0,21 0 16,-1 0-16,1 0 16,21 0-16,21 0 0,0 21 0,21-21 15,-21 0-15,21 21 0,21 0 16,1-21-16,-1 21 0,0-21 0,-20 21 16,-1-21-16,0 0 0,0 22 15,0-22-15,-21 0 0,21 0 0,-21 21 16,-21-21-16,0 0 0,-21 21 15,-1-21-15,-20 0 0,21 0 0,-22 21 16,1-21-16,-1 0 0,1 21 16,-1-21-16,-21 0 0,22 0 15,-22 21-15,1-21 0,-1 0 0,0 0 16,1 0-16,-22 0 0,21 0 16,-21 0-16,0 0 0,1 0 15,-1 0-15,0 0 16,-21 22 46,0-1-62,0 0 16,0 0-16,0 0 0,0 0 16,-21 1-16,0-1 0,21 0 0,-22 21 15,22-21-15,-21 22 0,21-1 16,-21-21-16,0 22 0,21-1 15,-21 0-15,21 1 0,-21-22 16,21 21-16,0-21 0,-22 22 0,1-22 16,21 21-16,-21-21 0,21 0 15,0 1-15,-21-1 0,21 0 0,-21 0 16,21 0-16,-21 0 0,21 1 16,0-1-16,-22-21 0,1 21 15,0-21-15,0 0 16,0 0-16,21 21 0,-21-21 15,-1 0-15,1 0 0,-21 0 16,21 0-16,-22 0 0,22 0 16,-21 0-16,0 0 0,-1 0 0,-20 0 15,-1-21-15,1 21 0,-22 0 16,-21 0-16,0-21 0,1 21 0,-1 0 16,0 0-16,21-21 0,-21 21 15,-21 0-15,22 0 0,-22-22 0,0 22 16,0 0-16,0 0 0,0-21 15,0 21-15,-22-21 0,1 21 0,0-21 16,-21 21-16,21 0 0,-1-21 16,1 21-16,0 0 0,0-21 0,21 21 15,0 0-15,0 0 0,21-22 0,21 22 16,1 0-16,20 0 16,-20 0-16,41 0 0,-20 0 0,-1 0 0,1 0 15,20 0-15,-20-21 16,21 21-16,-22 0 0,22 0 0,-1 0 15,1 0-15,21-21 0,0 21 16,0 0-16,42 0 94,0-21-94,0 21 15,0 0-15</inkml:trace>
  <inkml:trace contextRef="#ctx0" brushRef="#br0" timeOffset="52560.5">15557 3662 0,'0'21'0,"22"-21"31,-1 0-15,0 0-1</inkml:trace>
  <inkml:trace contextRef="#ctx0" brushRef="#br0" timeOffset="118343.74">9864 7747 0,'0'0'15,"21"0"1,0 0 15,-21-21-31</inkml:trace>
  <inkml:trace contextRef="#ctx0" brushRef="#br0" timeOffset="119352.7">8149 3641 0,'21'-21'0,"-21"-1"16,21 1-1,-21 0-15,0 0 16,0 0 0,0 0-1,0 42 16,0 0-15,0 0-16,0 0 0,0 22 0,0-22 16,-21 21-16,21-21 0,-21 22 15,21-1-15,-21 0 0,21 1 0,-21-22 16,21 21-16,0 0 0,0 1 16,-21-1-16,21 0 0,-22 1 15,22-22-15,-21 21 0,21-21 16,0 1-16,0-1 0,0 0 0,0 0 15,-21-21 32,21-21-47,-21 0 16</inkml:trace>
  <inkml:trace contextRef="#ctx0" brushRef="#br0" timeOffset="119660.67">7705 4064 0,'21'0'47,"0"0"-47,0 0 0,0 0 0,0 21 15,1 0-15,-22 1 0,21-1 16,0 0-16,0 0 0,0 0 16,0 0-16,1 1 0,-22-1 0,0 0 15,21 0-15,-21 0 0,21-21 16,-21 21-16,0 1 0,0-1 16,21-21-1,0 0-15,-21-21 16,0-1-16,0 1 15</inkml:trace>
  <inkml:trace contextRef="#ctx0" brushRef="#br0" timeOffset="119903.98">8361 3958 0,'-21'43'16,"-1"-22"-1,-20 21-15,21-21 0,0 22 0,0-22 16,-22 21-16,22 0 0,-21-20 16,21 20-16,-22-21 0,22 21 0,0-20 15,0-1-15,0 0 0,-1-21 16,22 21-16,22-21 47,-22-21-47,21 0 0</inkml:trace>
  <inkml:trace contextRef="#ctx0" brushRef="#br0" timeOffset="121880.29">11197 3747 0,'0'0'0,"0"-22"31,-21 22 0,21 22-15,0-1-16,0 0 15,0 0-15,0 0 0,0 0 16,0 1-16,0-1 0,21 0 16,0 21-16,-21-21 0,21 1 15,1-1-15,-22 0 0,21 0 16,0 0-16,0 0 0,-21 1 0,21-1 16,0 0-16,1 0 0,-1 0 0,0 0 15,0-21-15,0 22 0,0-1 16,1-21-16,20 21 0,-21-21 0,0 0 15,22 0-15,-22 0 0,21 0 16,0 0-16,-20 0 0,20 0 0,21 0 16,-20 0-16,-1 0 0,22 0 15,-22-21-15,21 0 0,86-22 16,-107 22-16,21 21 16,-20-21-16,20 0 0,-20 0 15,20 21-15,1-22 0,-1 1 16,1 0-16,-1 21 0,1-21 0,20 0 15,-20 21-15,-1-21 0,1 21 16,-1 0-16,1 0 0,-1 0 0,-20-22 16,20 22-16,-21 0 0,1 0 15,168 0 1,-168 0-16,20 22 0,-20-22 16,20 0-16,-21 21 0,22-21 0,-22 21 15,22 0-15,-22-21 0,0 21 16,1-21-16,-22 21 0,21 1 15,-21-22-15,1 21 0,-1 0 0,0 0 16,0 0-16,0 0 0,0-21 16,-21 22-16,22-1 0,-22 0 0,21 0 15,-21 0-15,0 0 0,0 1 16,21-1-16,-21 0 0,0 0 0,0 0 16,21 0-16,-21 1 0,21-1 15,-21 0-15,0 0 16,0 0-1,0 0 1,0-42 31,0 0-31,21 0-1,-21 0-15,22 21 0,-1-21 0,-21-1 16,21 1-16,0 0 0,0 0 0,0 21 15,1-21-15,20 0 0,-21-1 16,0 1-16,22 0 0,-1 0 0,-21 21 16,21-21-16,-20 21 0,20 0 15,-21-21-15,21 21 0,-20 0 16,20-22-16,-21 22 0,21 0 16,-20 0-16,20 0 0,-21 0 0,21 22 15,-20-1-15,-1-21 0,21 21 0,-21-21 16,0 21-16,22 0 0,-22-21 15,0 21-15,21-21 0,-20 22 0,-1-22 16,21 21-16,-21-21 0,22 21 16,-1 0-16,-21-21 0,21 21 0,1-21 15,-1 21-15,0-21 0,1 22 16,20-22-16,-20 21 0,-1-21 0,0 21 16,22-21-16,-22 21 0,0-21 15,22 0-15,-22 21 0,1-21 0,-1 0 16,0 21-16,1-21 0,-1 0 15,-21 0-15,0 0 0,22 0 16,-22 0-16,0 0 0,21 0 0,-21 0 16,22 0-16,-22 0 0,21 0 0,-21 0 15,22 0-15,-1 0 0,-21 0 16,22-21-16,-1 21 0,0 0 0,1-21 16,-22 21-16,21-21 0,0 21 15,-20-21-15,20 0 0,-21 21 0,21-22 16,-20 1-16,-1 0 0,0 0 15,0 0-15,0-22 0,0 22 0,1 0 16,-22-21-16,0 21 0,21-1 16,0 1-16,-21 0 0,0 0 15,21 0-15,0 21 0,-21-21 16,21 21 15,1 0-15,-44 0 46,22 21-62,-21-21 0,21 21 16,21-21 15,-21 21-31,22-21 0,-22 21 31,21-21-31,-42 0 63,-1 0-47,1 0-16,0 0 0,0 0 15</inkml:trace>
  <inkml:trace contextRef="#ctx0" brushRef="#br1" timeOffset="131028.25">6159 5228 0,'0'0'0</inkml:trace>
  <inkml:trace contextRef="#ctx0" brushRef="#br1" timeOffset="131900.66">6202 5334 0,'0'0'0,"0"-21"31,0 0-31,0 0 15,0-1 1,-21 22 0,-1 0-16,1 0 15,0 0-15,0 0 0,0 22 0,0-22 16,-1 21-16,1 0 0,0 0 16,0 0-16,0 0 0,21 22 0,-21-22 15,-1 0-15,22 0 0,-21 0 16,21 1-16,0-1 0,0 0 15,0 0-15,21-21 16,1 0-16,-1 0 16,0 0-16,0 0 0,0-21 15,22 0-15,-22 21 0,0-21 0,0-1 16,0 1-16,0 0 0,1 0 16,-1 0-16,0 0 0,-21-1 15,21 1-15,-21 0 16,0 42 15,0 0-31,0 1 16,0 20-16,0-21 0,0 21 15,0-20-15,0 20 0,0 21 16,0-20-16,0 20 0,0 1 0,0-22 16,0 22-16,0-1 0,0 1 15,0-22-15,-21 21 0,21 1 0,-21-22 16,21 22-16,0-1 0,-21-20 15,21 20-15,0 1 0,-22-22 0,22 0 16,-21 1-16,0-1 0,21 0 16,-21-21-16,0 1 0,0-1 0,-1 0 15,1 0-15,0-21 0,-42 0 16,41 0-16,-20 0 0,0-21 16,-22 0-16,22 0 0,0-1 15,-22-20-15,22 0 0,-22-1 16,22-20-16,0-1 0,-1 22 0,1-21 15,21 20-15,0 1 0,-1 0 16,22-1-16,0 1 0,0 0 0,0-1 16,0 22-16,22-21 0,-1 21 15,0-22-15,21 22 0,1-21 0,-1 21 16,0-22-16,22 22 0,-22-21 16,0 21-16,1-1 0,-1 1 15,0 0-15,1 0 0,-1 0 0,-21 0 16,22-1-16</inkml:trace>
  <inkml:trace contextRef="#ctx0" brushRef="#br1" timeOffset="132480.66">6181 5588 0,'0'0'0,"42"0"31,-21-21-31,0 0 0,0 21 16,-21-21-16,22-1 0,-1 22 15,0-21-15,-21 0 0,21 0 0,-21 0 16,21 21-16,-21-21 0,0-1 16,0 1-16,-21 21 15,0 0-15,0 0 16,0 0-16,-1 0 0,1 21 16,0 1-16,0-1 15,21 0-15,-21 21 0,21-21 0,0 1 16,0-1-16,0 21 0,0-21 15,0 0-15,0 1 0,21-1 0,0 0 16,-21 0-16,21-21 0,0 0 16,1 0-16,-1 0 0,21 0 0,-21 0 15,22 0-15,-22 0 0,21-21 16,0 0-16,-20 0 0,20-1 16,0 1-16,1-21 0,-1 21 0,0-22 15,1 22-15,-22-21 0,21 0 16,-21 20-16,0-20 0,-21 0 0,0-1 15,22 1-15,-22 21 0,0 0 16,0-22-16,0 22 0,-22 21 31,1 21-31,21 1 0,0-1 16,-21 0-16,21 0 0,-21 21 16,21 1-16,-21-22 0,21 21 0,-21 1 15,21-22-15,0 21 0,0 0 16,0-20-16,0 20 0,0 0 15,0-21-15,0 1 0,0-1 16,0 0-16,0 0 0,21-21 31,0 0-31,-21-21 16,0 0-16,0 0 0</inkml:trace>
  <inkml:trace contextRef="#ctx0" brushRef="#br1" timeOffset="132688.73">6667 5440 0,'-21'0'0,"0"0"15,42 0 17,0 0-32,1 0 0,-1 0 15,0 0-15,21-21 0,-21 21 0,22-21 16,-22 21-16,21-22 0,1 22 15,-22-21-15,21 21 0,0-21 0,-20 0 16,20 21-16,-21-21 0,21 21 0</inkml:trace>
  <inkml:trace contextRef="#ctx0" brushRef="#br1" timeOffset="133280.19">7324 5249 0,'0'22'31,"0"-1"-31,0 0 0,0 0 15,0 0-15,-22 0 0,22 1 16,-21-1-16,21 21 0,-21-21 0,21 22 16,0-1-16,0-21 0,-21 21 0,0-20 15,21 20-15,0-21 0,0 0 16,-21 0-16,21 1 0,0-44 31,0 1-31,0 0 16,21 0-16,-21 0 15,0-22-15,21 22 0,0-21 0,-21 21 16,0-22-16,21 22 0,0 0 16,-21 0-16,0 0 0,22 0 0,-1-1 15,0 22-15,0 0 16,-21 22 0,21-1-16,-21 0 0,0 0 0,0 0 15,0 0-15,0 1 0,0 20 16,21-21-16,-21 0 0,22 0 15,-22 1-15,0-1 0,21 0 0,0 0 16,0-21-16,0 0 16,0 0-16,1 0 0,-1 0 15,21 0-15,-21-21 0,22 0 0,-22 0 16,0-1-16,21-20 0,-21 21 16,1-21-16,-1 20 0,0-20 0,-21 0 15,0-1-15,0 1 0,0 0 16,0-1-16,0 1 0,-42 21 15,20-21-15,1 20 0,-21 1 0,21 21 16,-22 0-16,22 0 0,0 0 0,0 0 16,-21 0-16,20 21 0,22 1 15,-21-1-15,21 0 0,-21 0 0,21 0 16,0 0-16,0 1 16,0-1-16,0 0 0,0 0 0,21 0 15,0 0-15,1 1 0,-1-22 16,-21 21-16,21 0 0,21-21 0</inkml:trace>
  <inkml:trace contextRef="#ctx0" brushRef="#br1" timeOffset="133523.67">8022 5461 0,'0'21'15,"0"0"1,0 1-16,0-1 0,-21 0 15,0 0-15,21 0 16,-21 0-16,21 1 0,0-1 16,0 0-1,0-42 17,0 0-17,0-1-15,0 1 0,0 0 16,0 0-16</inkml:trace>
  <inkml:trace contextRef="#ctx0" brushRef="#br1" timeOffset="133691.65">7959 5334 0,'0'0'0,"0"-21"0,0 42 63,21 0-48,0-21 1,-21 21-16</inkml:trace>
  <inkml:trace contextRef="#ctx0" brushRef="#br1" timeOffset="134176.64">8255 5461 0,'0'21'0,"0"0"16,0 1 0,-21-1-1,21 0-15,0 0 16,-21 0-16,21 0 16,0 1-16,0-1 0,0 0 15,-22-21-15,22 21 16,-21 0-16,21 0 15,0-42 17,0 0-32,0 0 0,0 0 15,21 0-15,1-22 0,-22 22 16,21 0-16,0 0 0,0 0 0,0-1 16,0 1-16,1 0 0,-1 0 15,21 0-15,-21 21 0,0 0 0,1 0 16,20 0-16,-21 0 0,0 0 15,0 21-15,1 0 0,-22 0 16,0 0-16,0 22 0,0-22 16,0 0-16,0 0 0,0 22 15,-22-22-15,22 0 0,-21 0 0,0 0 16,21 0-16,-21 1 16,0-22-16,21-22 31,0 1-16,21 0-15,0 21 0,-21-21 16</inkml:trace>
  <inkml:trace contextRef="#ctx0" brushRef="#br1" timeOffset="134731.64">9123 5525 0,'21'-22'16,"-21"1"-16,0 0 0,0 0 15,-21 21-15,0 0 16,-1-21-16,1 21 0,0 0 0,0 0 16,0 0-16,0 0 0,-22 0 0,22 0 15,0 0-15,-21 0 0,20 0 16,1 21-16,0 0 0,0 0 0,0 0 16,0 1-16,-1 20 0,22-21 15,0 21-15,0-20 0,0-1 0,0 0 16,0 21-16,0-21 15,22 1-15,-1-1 0,0-21 16,0 0-16,21 0 0,-20 0 16,-1 0-16,0 0 0,21-21 15,-21-1-15,1 1 0,20 0 0,-21 0 16,0 0-16,0-22 0,1 1 16,20 21-16,-21-21 0,0-1 0,-21 1 15,21 0-15,1-22 0,-1 22 16,0-1-16,-21 1 0,21 0 0,-21-1 15,0 1-15,0 21 0,0 0 16,0 0-16,0-1 0,-21 22 16,0 22-1,0-1-15,-1 21 0,1-21 0,21 22 16,-21-1-16,0 0 0,21-21 0,0 43 16,-21-22-16,21 1 0,-21-1 15,21 0-15,0 1 0,0-22 0,0 21 16,0 0-16,0-20 0,0 20 15,0-21-15,0 0 0,0 0 0,0 1 16,21-22-16,0 0 0,0 21 16,0-21-16,0 0 0,1 0 15,-1-21-15,0-1 0,0 22 16,0-21-16,0 0 0</inkml:trace>
  <inkml:trace contextRef="#ctx0" brushRef="#br1" timeOffset="135195.64">9610 5419 0,'0'0'0,"0"-21"16,-22 21 0,1 0-1,0 21-15,21 0 0,-21 0 16,0 0-16,21 0 0,0 1 0,-21-1 16,21 0-16,-22 0 0,22 21 15,0-20-15,0-1 0,0 0 16,0 0-16,0 0 0,0 0 15,0 1-15,0-1 0,22 0 16,-1-21-16,0 0 16,0 0-16,0 0 0,0 0 0,1 0 15,20-21-15,-21 21 0,0-21 0,0-1 16,1 1-16,-1 0 0,0 0 16,0-21-16,0 20 0,-21-20 0,0 0 15,0 21-15,0-22 0,0-20 16,-21 42-16,0-1 0,0 1 15,0 21-15,-1 0 0,1 0 16,0 0-16,0 0 0,0 0 16,-22 0-16,22 21 0,0 1 0,0-1 15,0 0-15,21 0 0,-21 0 16,21 22-16,-22-22 0,22 0 0,0 21 16,0-21-16,0 1 0,0 20 15,0-21-15,0 0 0,0 0 0,0 1 16,22-1-16,-1-21 15,0 0-15,0 0 0,0 0 0,22 0 16,-22 0-16,0 0 0,21-21 16,1-1-16</inkml:trace>
  <inkml:trace contextRef="#ctx0" brushRef="#br1" timeOffset="135760.2">10287 5461 0,'0'0'0,"21"0"0,-21-21 16,-21 21 15,0 21-31,0-21 0,21 21 16,-22 0-16,1 1 0,21 20 0,-21-21 15,21 0-15,0 0 0,0 1 16,-21 20-16,21-21 0,0 0 0,0 0 16,0 1-16,0-1 15,21-21-15,0 0 16,0 0-16,1 0 0,-1-21 15,0 21-15,0-22 16,0 1-16,0 0 0,1 0 0,-1 0 16,-21 0-16,21-1 0,0 1 15,0 0-15,-21 0 0,21 21 16,-21 21 0,0 0-1,0 0-15,0 1 0,0-1 0,0 0 16,0 0-16,0 0 0,0 0 15,22 1-15,-22-1 0,21-21 0,-21 21 16,21-21-16,0 0 0,0 0 16,0 0-16,1 0 0,-1 0 0,0 0 15,21 0-15,-21 0 16,1-21-16,20 0 0,-21-1 0,21 1 16,-20 0-16,-1 0 0,-21 0 15,0-22-15,0 1 0,0 21 0,0-21 16,0-1-16,-21 22 0,-1-21 0,1 21 15,0-1-15,0 22 0,0-21 16,0 21-16,21-21 0,-22 21 0,1 0 16,0 0-16,0 21 15,0 0-15,21 1 16,-21-1 0</inkml:trace>
  <inkml:trace contextRef="#ctx0" brushRef="#br1" timeOffset="136448.34">7154 6117 0,'0'0'0,"21"-21"15,-21 0-15,0 0 16,0 0-1,0 42 1,-21 0-16,0-21 16,21 21-16,-21 21 0,0-20 0,21 20 15,0-21-15,-21 21 0,-1 1 16,1-1-16,21 0 0,-21 1 0,0-22 16,21 21-16,0 1 0,-21-22 15,0 0-15,21 0 0,0 0 0,0-63 47,21 21-47,-21 0 16,21-22-16,0 22 0</inkml:trace>
  <inkml:trace contextRef="#ctx0" brushRef="#br1" timeOffset="136679.75">7302 6075 0,'0'0'0,"22"0"0,-1 0 16,-21 21-1,0 0 1,0 0-16,0 1 0,0-1 16,-21 21-16,-1-21 0,22 22 0,0-22 15,-21 21-15,0 0 0,0 1 16,21-22-16,-21 21 0,21 1 0,0-22 16,-21 0-16,21 0 0,0 0 15,0 0-15,-22-21 16,22-21-1,0 0-15,0 0 16</inkml:trace>
  <inkml:trace contextRef="#ctx0" brushRef="#br1" timeOffset="136864.64">6879 6435 0,'0'0'0,"0"21"16,21-21-1,0 0-15,1 0 16,-1 0-16,21 0 0,-21 0 16,0 0-16,22 0 0,-22-21 0,21 21 15,-21 0-15,1-21 0,-1 21 16,21 0-16,-42-22 0,42 22 0</inkml:trace>
  <inkml:trace contextRef="#ctx0" brushRef="#br1" timeOffset="138520.43">7789 6456 0,'21'0'0,"-42"0"0,64-21 16,-43 0-16,0-1 16,0 1-16,0 0 15,0 0-15,-22 21 0,1-21 0,0 0 16,0 21-16,0-22 0,0 22 15,-1 0-15,1 0 0,0 0 0,0 0 16,-21 0-16,20 22 0,1-22 16,0 21-16,-21 21 0,21-21 15,-1 22-15,1-22 0,21 21 16,-21 0-16,21-20 0,-21 20 0,21-21 16,0 0-16,0 0 0,0 1 15,0-1-15,21-21 0,0 0 16,0 0-16,1 0 0,-1 0 15,0 0-15,21 0 0,1-21 0,-22 21 16,21-22-16,0 1 0,-20 0 16,20 0-16,-21-21 0,21 20 0,-20 1 15,-1 0-15,0-21 0,0 21 16,0-1-16,0 1 0,-21 0 16,0 42 15,-21 0-31,21 1 0,-21-1 0,21 0 15,0 0-15,0 21 0,0-20 16,0-1-16,0 0 0,0 0 0,0 0 16,0 0-16,0 1 0,21-22 15,0 0-15,1 21 0,-1-21 16,0 0-16,21 0 0,-21 0 16,1-21-16,-1 21 0,21-22 0,-21 1 15,0 0-15,1 0 0,-1 0 16,0 0-16,0-1 0,0-20 15,-21 21-15,21 0 0,-21 0 0,0-1 16,0 1-16,0 42 31,0 1-31,0-1 16,0 0-16,0 0 0,-21 0 0,21 0 16,0 22-16,0-22 0,-21 0 15,21 0-15,0 0 0,-21 1 0,21-1 16,0 0-16,0-42 47,0 0-32,21-1-15,0 1 0,0-21 16,1 21-16,-22 0 0,21-1 16,0 1-16,0 0 0,0 0 0,0 0 15,1 0-15,-1 21 0,0 0 16,0 0-16,0 0 0,0 0 0,1 21 15,-22 0-15,0 21 16,21-21-16,0 1 0,-21-1 0,0 21 16,0-21-16,21 0 0,-21 1 15,21-1-15,-21 0 0,21 0 0,-21 0 16,22-21-16,-1 21 0,0-21 16,0 0-16,0 0 0,0 0 15,1 0-15,-1 0 0,21 0 0,0 0 16,-20 0-16,20-21 0,0 21 15,-21-21-15,22 0 0,-22 0 0,21 0 16,-21-1-16,1 1 0,20 0 16,-21 0-16,0-21 0,-21 20 0,0 1 15,0-21-15,0 21 0,0 0 16,0-1-16,-21 1 0,0 21 16,0 0-16,0 0 15,-22 0-15,22 21 0,-21 1 0,21-1 16,-22 0-16,1 0 0,21 0 0,-22 22 15,22-22-15,0 21 16,0-21-16,21 0 0,0 22 0,0-22 16,0 0-16,0 0 0,0 0 15,21-21-15,21 22 0,-20-22 0,-1 0 16,21 0-16,-21 0 0,22 0 16,-22 0-16,21 0 0,-21 0 0,22-22 15,-22 22-15,0-21 0,21 0 0,-21 0 16,1-21-16,-1 20 0,0-20 15,0 0-15,-21-1 0,21 1 0,0-21 16,-21 20-16,0 1 0,22 0 16,-22 20-16,0-20 0,0 21 15,0-21-15,-22 42 32,1 21-32,0 0 15,21 21-15,-21-21 0,0 22 16,21-1-16,-21 0 0,21 1 0,0-1 15,0 0-15,0 1 0,0-1 16,0-21-16,0 0 0,21 22 0,0-22 16,-21 0-16,21-21 0,0 21 15,0 0-15,1-21 0,-1 0 0,0 0 16,21 0-16,-21 0 0,22 0 16,-22 0-16,21-21 0,-21 0 15,22 0-15,-1 0 0,-21 0 0,22-22 16,-22 1-16,0 0 0,21-1 15,-21 1-15,1 0 0,20-1 0,-21 1 16,0-22-16,-21 22 0,21 21 16,-21-21-16,0 20 0,22 1 0,-22 0 15,0 0-15,0 42 16,-22 0 0,1 0-16,0 1 0,0 20 0,0 0 15,21 1-15,-21-1 0,-1 0 16,1 1-16,21 20 0,0-21 15,0 1-15,0-1 0,-21-21 16,21 22-16,0-22 0,0 0 0,0 0 16,0 0-16,0 0 0,0 1 0,0-1 15,21-21 1,0 0-16,1 0 16,-1 0-16,0-21 0,0-1 15,0 1-15,0 0 0,1 21 16</inkml:trace>
  <inkml:trace contextRef="#ctx0" brushRef="#br1" timeOffset="138916.65">10245 6625 0,'0'21'16,"21"1"0,0-22-1,0 0-15,0 0 0,0 0 16,1-22-16,-1 22 0,0-21 15,0 21-15,-21-21 0,21 21 0,0-21 16,-21 0-16,22 0 0,-1-1 16,-21 1-16,0 0 0,0 0 15,0 0-15,0 0 16,-21 21 0,-1 0-16,1 21 0,-21 0 0,21 0 15,0 0-15,-1 0 0,-20 1 16,21 20-16,21-21 0,-21 21 0,21-20 15,0-1-15,0 0 0,0 21 16,0-21-16,0 1 0,0-1 0,21 0 16,0 0-16,0-21 15,0 0-15,22 0 0,-22 0 16,0 0-16,0 0 0,0 0 16,1 0-16,-1 0 0,-21-21 15,21 21-15,-21-21 0,0 0 16,21 21-16,-21-22 15</inkml:trace>
  <inkml:trace contextRef="#ctx0" brushRef="#br1" timeOffset="139104.65">10583 6773 0,'0'0'0,"0"22"16,21-22-16,1 0 62,-22-22-31,21 22-15,-21-21-16,0 0 0</inkml:trace>
  <inkml:trace contextRef="#ctx0" brushRef="#br1" timeOffset="140336.66">15092 4657 0,'0'-21'15,"0"-1"1,0 1 0,-21 21 15,-1 0-16,1 0-15,21 21 0,-21 1 0,0-1 16,21 0-16,-21 21 0,0 1 16,-1-1-16,1 21 0,21 1 15,-21-1-15,0 1 0,21-1 0,0 1 16,-21-1-16,0 1 0,21-1 16,-22 1-16,22-1 0,0 1 0,0-1 15,0 1-15,-21-1 0,21-20 16,-21 20-16,21 1 0,0-22 0,0 0 15,-21 1-15,21-1 0,-21 0 16,21 1-16,-21-22 0,21 21 0,-22-21 16,22 22-16,0-22 0,0 0 15,-21 0-15,21 22 0,0-22 0,-21 0 16,21 0-16,0 0 16,0 0-1,0-42 16,0 0-31,0 0 16,0 0-16,0 0 0,0-1 0,0 1 16,-21 0-16,21-21 0,-21 21 15,21-1-15</inkml:trace>
  <inkml:trace contextRef="#ctx0" brushRef="#br1" timeOffset="140688.63">14287 6096 0,'0'0'0,"-42"-21"31,21 21-31,42 0 31,0 0-31,0 0 16,1 0-16,-1 0 16,0 0-16,0 21 0,0-21 0,0 21 15,22 0-15,-22 1 0,0-22 0,0 21 16,0 0-16,1 0 0,-1 0 15,-21 0-15,21 1 0,-21 20 0,21-21 16,-21 0-16,21 0 0,-21 1 16,0-1-16,0 0 0,0 0 15,0 0-15,21-21 47,-21-21-31,0 0-16,22 0 0,-22 0 0,21-1 15,-21 1-15,21-21 0,0 21 16,0 0-16,0-22 0,1 22 0</inkml:trace>
  <inkml:trace contextRef="#ctx0" brushRef="#br1" timeOffset="140959.63">15176 5990 0,'-21'0'31,"0"0"-31,0 21 15,0-21-15,0 22 0,-22-1 16,22 0-16,0-21 0,0 21 0,0 0 16,-22 22-16,22-22 0,0 0 15,0 0-15,0 0 0,-1 22 0,1-22 16,0 21-16,-21 22 0,21-43 16,-1 0-16,1 0 0,21 0 15,-21 0 1,21 1-16,0-44 47,0 1-47,0 0 15</inkml:trace>
  <inkml:trace contextRef="#ctx0" brushRef="#br1" timeOffset="142263.6">14139 7176 0,'0'-22'16,"21"22"-16,-21-21 0,0 0 15,-21 21 1,0-21 0,0 21-16,0 0 0,-22 0 15,22 21-15,-21-21 0,21 21 0,-22 22 16,22-22-16,-21 21 0,0 22 15,20-22-15,-20 0 0,21 22 0,0-22 16,0 22-16,-1-22 0,1 21 0,21-20 16,0-1-16,0-21 0,0 22 15,0-22-15,0 21 0,0-21 0,21 0 16,22 1-16,-22-22 0,0 0 16,21 0-16,-20 0 0,20 0 0,0 0 15,1 0-15,-1 0 0,21-22 16,-20 1-16,-1 0 0,0 0 0,1 0 15,-22 0-15,21-1 16,-21 22-16,-21-21 0,0 0 16,0 0-16,0 0 0,-21 21 0,-21 0 0,21 0 15,-22 0-15,1 0 0,0 0 16,-1 0-16,1 0 0,0 0 0,-1 0 16,22 21-16,-21-21 0,21 0 15,21 21-15,-21-21 0,42 0 31,21 0-15,-21 0-16,0 21 0,22-21 16,-22 21-16,21 1 0,1-1 15,-22 0-15,0 0 0,21 21 0,-21 1 16,-21-1-16,22 0 0,-22 22 16,0-22-16,0 22 0,0-1 0,0-20 15,0 20-15,-22-21 0,1 22 0,21-22 16,-21 22-16,0-22 0,0 22 15,0-22-15,-1 0 0,22-21 0,-21 22 16,21-22-16,-21 0 0,21 0 16,0-42-1,0 0 1,0 0-16,0-22 0,0 22 16,0-21-16,0-22 0,21 22 15,0-21-15,1-1 0,-22 1 0</inkml:trace>
  <inkml:trace contextRef="#ctx0" brushRef="#br1" timeOffset="142855.63">14436 7747 0,'0'-21'15,"21"21"32,0-21-47,0 0 0,0 21 16,0-22-16,1 1 15,-1 0-15,0 21 0,0-21 0,0-21 16,0 20-16,-21 1 0,0 0 0,0 0 16,0 0-16,0 0 0,0-1 15,0 1-15,-21 21 16,0 21-16,0 1 16,0-1-16,0 0 0,21 0 0,-22 21 15,1-20-15,21 20 0,0-21 16,-21 0-16,21 22 0,0-22 0,0 0 15,0 0-15,0 0 0,0 0 0,21-21 16,0 22-16,1-22 0,-1 0 16,0 0-16,0 0 15,0 0-15,0 0 0,1 0 16,20 0-16,-21-22 0,0 1 0,22 0 16,-1 0-16,-21 0 0,21-22 0,1 22 15,-1-21-15,0 0 0,-20-22 16,20 22-16,-21-22 0,0 22 0,0-22 15,-21 22-15,0 0 0,0-1 16,22 1-16,-22 21 0,0 0 16,-22 42-1,1 0-15,0 0 16,21 22-16,0-1 0,-21 0 16,0 1-16,21 20 0,-21-21 0,21 1 15,0-1-15,0 22 0,0-43 16,-22 21-16,22 0 0,0-20 15,0-1-15,0 0 0,0 0 0,0 0 16,22-21-16,-1 0 16,0 0-16,0 0 0,0 0 15,0 0-15,-21-21 0,0 0 0,22 0 16,-22 0-16</inkml:trace>
  <inkml:trace contextRef="#ctx0" brushRef="#br1" timeOffset="143076.66">14838 7472 0,'-21'0'0,"42"0"0,-21 0 47,21 0-47,0 0 15,0 0-15,0 0 0,1 0 0,20 0 16,-21-21-16,0 21 0,0 0 15,22 0-15,-22-21 0,0-1 0,21 22 16,-20 0-16,-1-21 0,0 21 0,21-21 16,-21 21-16</inkml:trace>
  <inkml:trace contextRef="#ctx0" brushRef="#br1" timeOffset="143676.51">15769 7260 0,'0'0'0,"0"21"31,-21 1-15,0-1-16,0 0 0,21 21 0,-22-21 15,1 22-15,21-1 0,-21 0 16,0-20-16,21 20 0,-21 0 16,0-21-16,-1 1 0,1-1 0,0 21 15,0-21-15,21 0 16,-21-21-16,42-21 31,0 0-15,0 0-16,0 0 0,1 0 0,-1-1 15,0 1-15,0 0 16,0 21-16,-21-21 0,21 21 16,1 0-16,-22 21 15,21 0-15,-21 0 0,21 1 16,-21-1-16,0 0 15,0 0-15,21 0 0,0-21 0,-21 21 16,21 1-16,-21-1 0,22-21 0,-1 21 16,0-21-16,0 0 0,0 0 15,22 0-15,-22 0 0,0 0 0,21 0 16,1-21-16,-22 0 0,21 21 16,0-22-16,1 1 0,-22-21 0,21 21 15,1-22-15,-22 1 0,0 0 16,0-1-16,-21-20 0,0 21 0,0-1 15,0-20-15,0 20 0,-21 1 16,0 21-16,0 0 0,-1 0 0,1-1 16,-21 22-16,21 0 0,-22 0 15,22 0-15,-21 0 0,21 0 16,0 22-16,-1-1 0,1 0 0,0 0 16,0 0-16,21 0 0,0 1 15,-21-1-15,21 0 0,0 0 0,0 0 16,0 0-16,21 1 15,0-22-15,0 0 0,22 0 0,-22 0 16</inkml:trace>
  <inkml:trace contextRef="#ctx0" brushRef="#br1" timeOffset="143924.63">16637 7472 0,'0'85'31,"-21"-64"-31,21 0 16,0 0-16,-21 0 0,21 0 16,-22 1-16,22-1 0,-21 0 0,21 0 15,0 0-15,0 0 16,-21-21 0,42-21 15,-21 0-31,0 0 0,21 0 15,1 0-15,-1-1 16</inkml:trace>
  <inkml:trace contextRef="#ctx0" brushRef="#br1" timeOffset="144084.63">16700 7324 0,'0'0'0,"0"-21"0,0 42 62,-21-21-62,21 21 0,0 0 32,0 0-32,21-21 15</inkml:trace>
  <inkml:trace contextRef="#ctx0" brushRef="#br1" timeOffset="144524.32">16870 7493 0,'0'0'0,"0"21"0,0 0 0,0 1 16,0-1-16,0 0 16,0 0-16,-21 0 0,21 0 15,-22 1-15,1-1 16,21 0-16,0 0 0,-21-21 16,21 21-16,-21-21 15,21-21 32,21 0-47,0 0 16,0 0-16,1 21 0,-22-22 15,21-20-15,0 21 0,21 0 0,-21 0 16,22-1-16,-22 1 0,21 21 16,1-21-16,-1 21 0,-21 0 0,0 0 15,22 0-15,-43 21 0,21 0 0,-21 1 16,21-1-16,-21 0 0,0 0 15,0 0-15,0 0 0,0 22 16,-21-22-16,0 0 0,-1-21 16,1 21-16,0 0 0,21 1 0,-21-22 15,0 21-15,0-21 16,42-21 15,0-1-31,0 22 16,21-21-16</inkml:trace>
  <inkml:trace contextRef="#ctx0" brushRef="#br1" timeOffset="145044.03">17759 7599 0,'0'0'0,"21"0"0,-21-21 16,0 0-16,0-1 0,-21 1 15,0 21 1,-1 0-16,1 0 0,0 0 15,-21 0-15,21 21 0,-22 1 16,22-22-16,0 21 0,-21 0 0,20 0 16,1 0-16,0 0 0,0 1 0,0 20 15,21-21-15,0 0 16,0 0-16,0 1 0,0-1 16,21-21-16,0 21 0,0-21 15,22 0-15,-22 0 0,0 0 16,21 0-16,-21 0 0,1-21 15,20 0-15,-21-1 0,0 1 0,0 0 16,22 0-16,-22 0 0,0-22 0,0 1 16,0 0-16,1-22 0,-1 1 15,0-1-15,-21 1 0,21 20 0,-21-20 16,21 21-16,-21-1 0,0 22 16,0 0-16,0 0 0,0 42 31,-21 0-31,0 21 0,0 1 0,21-1 0,-21 0 15,-1 22-15,1-22 0,21 22 16,0-22-16,0 0 0,-21 1 16,21-1-16,0 0 0,0-20 0,0 20 15,0-21-15,0 0 0,0 0 16,0 1-16,0-1 0,21-21 0,0 0 16,1 21-16,-1-21 15,0 0-15,0 0 0,0-21 16,0 0-16,1 21 0,-1-22 15,0 1-15,0 21 0</inkml:trace>
  <inkml:trace contextRef="#ctx0" brushRef="#br1" timeOffset="145436.81">18182 7578 0,'-21'21'31,"21"0"-31,-21-21 0,21 21 0,-21 0 16,21 1-16,0-1 0,0 0 15,0 0-15,-22 0 0,22 0 0,0 1 16,0-1-16,0 0 16,22-21-16,-1 0 15,0 0-15,0 0 16,0 0-16,22 0 0,-22 0 16,0-21-16,21 21 0,-21-21 0,1-1 15,20 1-15,-21 0 0,0 0 16,0 0-16,1 0 0,-22-22 0,0 22 15,0 0-15,0-21 0,-22 20 16,1 1-16,0 0 0,0 0 0,0 21 16,0 0-16,-1 0 0,1 0 15,-21 0-15,21 21 0,0 0 0,-22 0 16,22 1-16,0-1 0,0 0 16,0 21-16,21-21 0,-22 1 15,22-1-15,0 0 0,0 0 16,22-21-1,-1 21-15,0-21 0,0 0 0,0 0 16,22 0-16,-22 0 0,21 0 0</inkml:trace>
  <inkml:trace contextRef="#ctx0" brushRef="#br1" timeOffset="145956.22">18711 7599 0,'0'0'15,"0"-21"-15,0 0 0,0 42 31,-21 0-15,21 0-16,0 0 0,-21 0 0,0 1 16,21 20-16,0-21 0,0 0 0,-21 0 15,21 1-15,0-1 16,0 0-16,0 0 16,21-21-1,0 0 1,-21-21-16,21 21 0,0-21 15,0 0-15,1 21 0,-22-22 0,21 1 16,0 0-16,0 21 0,0-21 0,0 21 16,-21-21-16,22 21 15,-22 21 1,0 0-16,0 0 16,0 0-16,0 1 15,0-1-15,21 0 16,0-21-1,0 0-15,0 0 16,0 0-16,-21-21 16,22 0-16,-1 21 0,-21-22 0,0 1 15,0 0-15,21 0 0,-21 0 16,0 0-16,0-1 0,0-20 0,0 21 16,0 0-16,0 0 15,0-1-15,-21 22 16,0 0 15,-1 0-31</inkml:trace>
  <inkml:trace contextRef="#ctx0" brushRef="#br1" timeOffset="146663.66">19325 7049 0,'0'21'16,"0"0"-16,0 0 16,0 0-16,0 22 0,-21-1 15,0-21-15,0 43 0,21-22 0,-22 0 16,1 1-16,0-1 0,21 0 0,-21 1 15,0-1-15,0 0 0,-1-21 16,1 22-16,21-22 0,0 0 0,-21 0 16,0 0-1,21-42 32,21 0-47,0 0 0,0 0 16,1-22-16,-22 22 0,21-21 15,0 21-15</inkml:trace>
  <inkml:trace contextRef="#ctx0" brushRef="#br1" timeOffset="146904.13">19516 7091 0,'0'0'0,"0"42"15,0-21-15,0 1 0,0 20 16,0 0-16,-22 1 0,22-1 0,-21 0 15,0 1-15,21-1 0,-21 0 16,21 1-16,0-1 0,0-21 0,-21 21 16,21-20-16,-21-1 0,21 0 15,0 0-15,0 0 0,0 0 16,-22-21-16,22-21 31,-21 0-15,21 0-16</inkml:trace>
  <inkml:trace contextRef="#ctx0" brushRef="#br1" timeOffset="147084.62">19092 7599 0,'0'0'0,"-21"0"32,42 0-1,0 0-31,1 0 0,-1 0 15,0 0-15,0 0 0,21 0 0,-20 0 16,20 0-16,-21 0 0,21-21 16,1 21-16,-22 0 0,21-21 15,-21 21-15</inkml:trace>
  <inkml:trace contextRef="#ctx0" brushRef="#br1" timeOffset="147632.35">19897 7599 0,'21'0'15,"-21"-21"-15,0 0 16,0-1-16,0 1 0,-21 21 31,-1-21-31,1 21 0,0 0 0,0 0 16,0 0-16,0 0 0,-1 21 15,1 0-15,-21-21 0,21 22 0,-22-1 16,22 0-16,-21 0 0,21 21 16,0-20-16,-1-1 0,1 0 0,0 0 15,21 0-15,-21 0 0,21 1 16,0-1-16,0 0 0,21 0 16,0-21-16,0 0 0,1 0 15,20 0-15,-21 0 0,0 0 16,22-21-16,-22 0 0,21 21 15,0-21-15,-20-1 0,20 1 16,-21 0-16,0 0 0,0 0 0,1 0 16,-1-1-16,0 1 0,-21 0 0,21 0 15,-21 0-15,0 42 47,0 0-47,-21 0 0,21 0 0,-21 1 16,21-1-16,0 0 0,0 0 15,0 0-15,0 0 0,0 1 16,0-1 0,21-21-1,0 0-15,0 0 0,0 0 16,1 0-16,-1 0 0,-21-21 16,21 21-16,0-22 0,0 1 0,0 0 15,1 0-15</inkml:trace>
  <inkml:trace contextRef="#ctx0" brushRef="#br1" timeOffset="148055.56">20193 7578 0,'0'0'0,"0"21"47,0 0-47,-21 0 0,21 0 16,0 1-16,-21-1 0,21 0 16,-22-21-16,22 21 15,0 0-15,0 0 0,0 1 16,-21-22-16,21 21 15,-21-21-15,21-21 32,0-1-17,0 1-15,0 0 0,0 0 16,0 0-16,21 0 0,0-1 16,1 1-16,-1 0 0,0 0 0,0 21 15,0-21-15,0 0 0,1 21 16,-1 0-16,0 0 0,0 0 15,0 0-15,0 0 0,-21 21 16,22 0-16,-22 0 0,0 0 16,0 0-16,0 1 0,0-1 0,0 0 15,0 0-15,0 0 0,0 0 16,0 1-16,-22-22 0,1 21 16,0-21-1,21-21 16,21-1-15</inkml:trace>
  <inkml:trace contextRef="#ctx0" brushRef="#br1" timeOffset="148624.62">20828 7535 0,'-85'-21'16,"64"21"-1,0 0-15,0 0 0,0 0 0,-1 21 16,1 1-16,0-22 0,0 21 16,0 0-16,0 0 0,-1 0 15,1 0-15,21 1 0,0-1 0,-21 0 16,21 0-16,0 0 0,0 0 15,0 1-15,0-1 0,21-21 16,-21 21-16,21-21 16,1 0-16,-1 0 0,0 0 0,0 0 15,0 0-15,22 0 0,-22 0 0,0-21 16,21 0-16,-21 21 0,1-22 16,20 1-16,-21-21 0,0 21 0,0 0 15,1-22-15,-1 1 0,0 0 16,0-1-16,0 1 0,0-22 15,-21 22-15,22 0 0,-1-1 16,-21 1-16,21 21 0,-21 0 0,0 0 16,0-1-16,0 44 15,0-1-15,0 0 16,-21 21-16,0 1 0,21-1 16,-22 21-16,1-20 0,0-1 0,21 22 15,0-22-15,-21 0 0,21 1 0,-21-22 16,21 21-16,0-21 0,0 22 15,0-22-15,0 0 0,0 0 0,0 0 16,21-21 0,0 0-1,0 0-15,0 0 16,1-21-16,-1 0 0,-21 0 16,21 0-16,0-1 0,0-20 0</inkml:trace>
  <inkml:trace contextRef="#ctx0" brushRef="#br1" timeOffset="148903.96">21569 7112 0,'0'0'16,"-21"0"-16,21 21 16,-22 0-16,1 1 0,0-1 0,21 21 15,-21 0-15,0 1 0,0-1 16,21 22-16,-22-22 0,1 0 0,21 1 15,-21-1-15,21 0 0,0 1 16,-21-22-16,21 21 0,-21-21 0,21 0 16,0 1-16,0-1 0,0 0 15,0 0-15,0-42 47,21 0-31,0 0-16</inkml:trace>
  <inkml:trace contextRef="#ctx0" brushRef="#br1" timeOffset="149579.26">21505 7726 0,'21'0'47,"1"0"-47,-1 0 0,0 0 15,0 0-15,0-21 16,0 21-16,1-21 0,-1-1 16,-21 1-1,0 0-15,-21 21 32,-1 0-32,1 0 15,0 21-15,0-21 0,0 21 16,0-21-16,-1 22 0,22-1 0,-21 0 15,0 0-15,0 0 0,21 0 0,0 1 16,0-1-16,0 0 16,-21-21-16,21 21 0,0 0 15,21-21 1,0 0-16,0 0 0,0 0 16,1 0-16,-1 0 0,21 0 15,-21 0-15,22 0 0,-22-21 16,21 21-16,0-21 0,-20 0 0,20 21 15,-21-21-15,21-1 0,-20 1 16,-1-21-16,21 21 0,-21 0 0,0-1 16,-21 1-16,0 0 15,0 0-15,-21 21 16,0 21 0,0 0-16,0-21 0,0 21 0,-1 1 15,22-1-15,0 0 16,0 0-16,0 0 0,0 0 0,0 1 15,0-1-15,0 0 16,0 0-16,0 0 16,22 0-16,-22 1 15,0-1 1,-22-21 0,1 0-16,0 0 15,0 0 1,21-21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30T11:33:14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11599 0,'-106'0'16,"85"0"-1,-1 0-15,-20 0 0,21 0 0,0 0 16,-22 0-16,22 0 0,0 0 16,0 0-16,0 0 0,0 0 15,21 22 16,21-22-31,0 0 16,21 0-16,22 0 0,-1 0 16,1 0-16,20 0 0,22-22 0,-21 1 15,21 0-15,-22 0 0,43 21 16,-21-42-16,21 20 0,0 1 16,0 0-16,0 0 0,0 0 0,-21 0 15,-21-1-15,21 1 0,-43 21 16,1-21-16,-1 0 0,-21 21 0,1 0 15,-22 0-15,0 0 16,0-21-16,-21 0 16,-21-1-16,-21 22 15,21-21-15,-22 21 0,1-21 0,0 21 16,-1-21-16,1 21 0,0-21 16,-22 21-16,22 0 0,-1 0 15,-20 0-15,42 0 0,-22 0 0,1 0 16,21 0-16,0 0 0,21-21 15,42 21 1,-21 0 0,22 0-16,-1-22 0,0 22 0,1 0 15,-1 0-15,0 0 16,1 0-16,-1 0 0,0 0 0,1 0 16,-22 0-16,21 0 0,-21 0 15,0 0-15,-21 22 16,0-1-16,0 0 0,0 21 15,0-21-15,-21 22 0,-21-1 0,21 0 16,-22 22-16,1-22 0,0 1 16,-1-1-16,1 0 0,0 1 15,21-22-15,-1 0 0,1 21 0,0-21 16,21 1-16,0-1 16,21-21-1,0 0-15,1 0 16,-22-21-16,21-1 0</inkml:trace>
  <inkml:trace contextRef="#ctx0" brushRef="#br0" timeOffset="1159.99">4170 10753 0,'0'-85'31,"0"64"-31,21 0 16,-21 0-16,0-1 15,0 44 17,0-1-32,0 21 0,0-21 0,0 22 15,0-1-15,0 0 0,0 1 16,0-22-16,0 21 0,0 22 0,0-22 15,0 0-15,0 1 0,0-1 16,0 0-16,-21 1 0,21-22 0,0 21 16,0-21-16,0 0 0,0 1 15,21-22 1,0 0-16,-21-22 16,21 1-16,0 0 0,1-21 15,-22 21-15,21-22 0,0 1 0,0 0 16,0-1-16,0 1 0,1 21 15,-1-22-15,0 22 0,0-21 16,21 21-16,-20 0 0,-22-1 0,21 22 16,0 0-16,0 0 15,0 0-15,0 22 16,1-1-16,-22 21 0,0-21 16,0 0-16,21 22 0,-21-1 0,21-21 15,-21 22-15,0-1 0,21 0 16,0-21-16,0 22 0,1-22 0,-22 0 15,21 0-15,0 0 0,0-21 16,0 0-16,0 0 0,1 0 16,-1 0-16,21-21 0,-21 0 15,0 0-15,1 0 0,-1-22 0,21 1 16,-21 21-16,0-21 0,-21-1 16,22-20-16,-1 20 0,0 1 0,-21 0 15,0-22-15,21 22 0,-21 0 0,21-1 16,-21 22-16,0-21 0,0 21 15,0-1-15,0 44 32,0 20-32,0-21 0,0 21 15,0-20-15,0 20 0,0 0 16,0 1-16,-21-1 0,21 0 16,0 1-16,0-22 0,0 21 15,0 0-15,0 1 0,0-22 0,21 21 16,0-21-16,1 1 0,-1 20 15,0-42-15,21 21 0,1-21 0,-22 0 16,21 0-16,0 0 0,22 0 16,-22-21-16,1 21 0,-1-42 0,0 20 15,-21 1-15,22-21 0,-1 21 0,-21-22 16,22 1-16,-22 0 16,0-1-16,0 1 0,-21 0 0,0-1 0,0 22 15,0-21-15,0 21 16,0 0-16,-21 21 15,0 21 1,0 0-16,-1 0 0,1 21 0,0-20 16,0 20-16,21-21 0,0 21 0,0 1 15,0-1-15,0 0 0,0-20 16,21 20-16,0 0 0,-21-21 0,21 22 16,22-22-16,-22 0 0,0 0 15,21-21-15,-20 0 0,20 0 16,-21 0-16,21 0 0,-20-21 0,20 0 15,-21 0-15,21-22 0,-20 22 0,-1-21 16,0 21-16,0-22 0,0 1 16</inkml:trace>
  <inkml:trace contextRef="#ctx0" brushRef="#br0" timeOffset="2883.93">7768 11134 0,'0'0'0,"0"21"15,0 21 1,0-63 15,0 0-31,0 0 0,0 0 16,21-22-16,-21 22 0,21-21 0,1 21 16,-1-22-16,0 1 0,0 0 15,21-22-15,-20 1 0,-1 20 16,0 1-16,21-22 0,-21 22 0,22 21 15,-22-21-15,0 20 0,0 22 16,0 0-16,1 0 0,-1 22 16,-21-1-16,21 21 15,-21-21-15,0 0 0,0 1 0,0 20 16,0-21-16,0 0 0,0 0 16,21 1-16,-21-44 46,0 1-46,0 0 0,0 0 16,0 0-16,-21 0 16,21-1-16,-21 1 0,0 21 0,-1-21 15,1 21-15,0 0 0,0 0 16,0 0-16,-22 0 0,22 0 0,0 21 16,0 0-16,0 1 0,0-1 15,-1 21-15,1-21 0,21 22 0,0-1 16,-21 0-16,21 1 0,0-1 15,0-21-15,0 21 0,0 1 0,21-1 16,0 0-16,1-20 0,-1 20 0,21-21 16,-21 0-16,22 0 0,-22 1 15,21-22-15,-21 0 0,22 0 16,62-22 0,-83 22-16,20-21 0,0 0 0,-21-21 15,22 21-15,-1-1 0,0-20 16,1 0-16,-1 21 0,0-22 0,1 1 15,-1 0-15,0-1 0,22 1 0,-22 21 16,1-22-16,-1 22 0,-21 0 16,21 21-16,-20 0 0,-1 0 0,0 0 15,0 0-15,0 0 0,0 21 16,-21 0-16,0 1 0,22-1 0,-22 0 16,21 0-16,-21 0 0,0 0 15,0 1-15,0-1 0,0 0 16,21-21-16,-21 21 0,21-21 15,0 0 1,-21-21 0,0 0-16,0 0 15,0-1-15,0 1 0,0 0 0,-21 0 16,0-21-16,21 20 0,-21 1 0,0 0 16,-22 0-16,22 0 0,0 0 15,0 21-15,-22 0 0,22 0 0,-21 0 16,21 0-16,-22 21 0,22 0 15,-21 0-15,21 21 0,0-20 0,-22 20 16,22-21-16,0 21 16,0 1-16,0-1 0,21-21 0,0 22 15,-22-1-15,22 0 0,0-21 0,0 22 16,0-1-16,0-21 0,22 0 16,-22 1-16,21-1 0,21-21 0,-21 0 15,22 0-15,-22 0 0,21 0 16,0 0-16,1-21 0,-22-1 0,21-20 15,1 21-15,-1 0 0,-21-22 16,21 22-16,-20-21 0,-1 0 0,0 20 16,-21-20-16,0 0 0,21-1 0,-21 22 15,0 0-15,0 0 16,0 0-16,0 0 0,0 42 31,-21 0-31,21 0 0,0 0 16,0 22-16,-21-22 0,21 21 0,0-21 15,-21 22-15,21-22 0,0 0 16,0 21-16,0-21 0,0 1 0,21 20 16,0-21-16,0 0 0,0-21 15,0 21-15,1-21 0,20 0 0,-21 0 16,21 0-16,1-21 0,-22 0 16,42 0-16,-20 0 0,-1 0 15,0-1-15,1-20 0,-22 21 0,21-21 0,1-1 16,-22 22-16,0-21 15,0-1-15,-21 22 0,0 0 0,0 0 16,0 0-16,-21 21 31,0 21-31,21 0 0,0 0 0,0 0 16,-21 1-16,21 20 0,-22-21 16,22 0-16,-21 0 0,21 1 0,0 20 15,0-21-15,0 0 0,0 0 16,0 1-16,0-1 0,-21-21 15,21 21-15,0-42 32,0 0-32,21-1 15,-21 1-15,21 0 0,1-21 16,-1-1-16,-21 22 0,21-21 0,21 0 16,-21-1-16,1 1 0,20 0 15,-21 20-15,21-20 0,-20 21 0,20 21 16,-21 0-16,0 0 0,22 0 0,-22 21 15,0 0-15,-21 0 0,21 1 16,-21 20-16,0 0 0,0 1 0,0-1 16,0-21-16,0 21 0,0 1 15,0-1-15,0-21 0,21 22 16,-21-22-16,0 0 0,0 0 0,21 0 16,1 0-16,-1-21 15,0 0-15,0-21 0,-21 0 16,21-21-16,0 21 0,-21-22 0,22 22 15,-1-21-15</inkml:trace>
  <inkml:trace contextRef="#ctx0" brushRef="#br0" timeOffset="4286.97">12425 10499 0,'0'0'15,"0"21"-15,0 0 0,0 0 0,0 0 16,0 1-16,0 20 0,21-21 16,0 0-16,0-21 15,0 0-15,1 0 0,20 0 16,-21 0-16,0-21 0,22 0 0,-1-21 16,0 20-16,1-20 0,20 0 15,-21-1-15,1-20 0,-1 21 0,0-1 16,-20 1-16,-22 0 0,0-22 15,0 22-15,0-1 0,-22 1 0,1 0 16,0-1-16,0 22 0,0 0 16,0 0-16,-1 21 0,1 0 0,0 21 15,0 0-15,0 0 16,0 22-16,21-1 0,0 0 0,-22 22 16,22-1-16,0 1 0,-21-1 15,21 22-15,0-21 0,0 20 0,0-20 16,0 20-16,0-41 0,0 20 15,0 1-15,0-22 0,0 0 0,0 1 16,0-1-16,0 0 0,0-20 16,0-1-16,0 0 0,-21-21 0,0 0 15,0 0-15,0-21 16,-1 0-16,1-1 0,-21 1 0,21-21 16,0 21-16,-22-22 0,1 1 15,21 0-15,-22 21 0,1-22 16,21 22-16,-21 0 0,20 0 0,1 0 15,0 21-15,0 0 0,21 21 16,0 0-16,0 0 0,0 0 16,0 0-16,21 22 0,0-22 0,0 21 15,-21-21-15,22 22 0,20-22 16,-21 0-16,0 21 0,0-20 0,22-1 16,-22 0-16,21-21 0,1 0 15,-22 0-15,21 0 0,0 0 16,22 0-16,-22-21 0,1 0 0,20-1 15,-21 1-15,1 0 0,-1-21 16,0 21-16,-20-1 0,-1-20 0,0 21 16,-21-21-16,21 20 0,-21-20 15,0 21-15,0 42 32,0 0-32,0 0 0,0 1 15,0-1-15,0 0 0,0 21 16,0-21-16,0 22 0,0-22 0,0 21 15,0-21-15,0 22 0,0-22 0,0 0 16,0 0-16,21-21 16,0-21-1,1 0 1,-22 0-16,21 0 0,0-22 0,-21 22 16,21-21-16,0-1 0,0 22 0,-21-21 15,22 0-15,-1-1 0,0 1 16,0 21-16,0 0 0,0-1 0,1 22 15,-1 0-15,0 0 16,0 0-16,-21 22 0,21-1 0,-21 0 16,21 0-16,-21 21 0,0-20 0,0-1 15,22 21-15,-22-21 0,21 22 16,-21-22-16,21 21 0,0-21 0,-21 22 16,21-22-16,0 0 0,1 0 15,-1 0-15,0-21 0,0 0 16,0 0-16,22 0 0,-22 0 0,21-21 15,-21 0-15,22 0 0,-1 0 16,0-22-16,1 22 0,-1-21 0,0-1 16,-21 1-16,22 0 0,-22-1 15,21 1-15,-21 0 0,-21-1 0,0 22 16,0 0-16,0 0 0,-21 21 16,-21 0-16,21 0 0,-22 0 15,22 21-15,-21 0 0,21 22 0,0-22 16,21 0-16,0 0 0,0 0 15,0 22-15,0-22 0,21 0 0,21 0 16,-21 0-16,22 0 0,-22 1 16,0-1-16,21 0 0,-21-21 15,-21 21-15,0 0 0,0 0 16,-21 1-16,0-22 16,0 21-16,-21-21 0,20 0 0,-20 21 15,21-21-15,-21 0 0,20 0 16,1 0-16,21-21 15,21 0-15,1-1 16,-1 1-16,0 0 0,21 0 16</inkml:trace>
  <inkml:trace contextRef="#ctx0" brushRef="#br0" timeOffset="4648.28">14838 10668 0,'0'0'0,"0"-21"0,0 0 0,-21 21 15,-1-21-15,1 21 0,0 0 16,0 0-16,0 0 0,0 0 0,-1 0 16,22 21-16,-21 0 0,0 0 15,0 0-15,0 22 0,21-22 0,0 21 16,0 0-16,0 1 0,-21-1 16,21 22-16,0-1 0,0 22 0,0 21 15,0-1-15,0 1 0,21 21 16,-21 0-16,21 21 0,-21 1 15,21-1-15,-21 0 0,0 0 0,0-21 16,21 0-16,-21 0 0,21-21 0,-21 0 16,0-43-16,0 22 0,0-43 15,0 1-15,0-1 0,0-21 0,0 0 16,0-42 15,0 0-31,0-21 0,0 20 0,-21-20 16,21 0-16,0-22 0,-21-20 0,21 20 15,0-42-15,0 22 0,0-22 16</inkml:trace>
  <inkml:trace contextRef="#ctx0" brushRef="#br0" timeOffset="5871.97">14626 11007 0,'0'0'0,"0"-212"31,21 170-31,0-1 0,1 1 15,-1 21-15,21-21 0,-21 20 0,22 1 16,-22 21-16,21 0 0,0 0 0,1 0 16,-1 0-16,0 21 0,1 22 15,-22-22-15,0 0 0,0 21 16,-21 1-16,0-22 0,0 21 16,-21 1-16,0-22 0,-21 0 0,20 21 15,-20-21-15,0 1 0,-1-1 16,1 0-16,21-21 0,-21 21 0,20-21 15,-20 0-15,21 0 0,0 21 0,21 0 32,21-21-1,21 0-31,-21 0 0,22 0 0,-1 0 16,0-21-16,22 21 0,-22-21 15,22 21-15,-1-21 0,1 0 0,-1 0 16,-20-1-16,20 1 0,1 0 15,-22 0-15,21-21 0,-20 20 16,-22-20-16,21 21 0,-21-21 0,1 20 16,-22 1-16,0-21 0,0 21 15,0 0-15,-22 21 16,1 0-16,0 0 0,0 21 16,-21-21-16,20 21 0,1 21 0,0-21 15,0 1-15,0 20 0,0 0 16,21-21-16,0 22 0,0-22 0,0 21 15,0-21-15,21 1 0,0-1 0,0 0 16,0 0-16,0-21 16,22 0-16,-22 0 0,21 0 0,-21 0 15,22 0-15,-22 0 0,21 0 0,1-21 16,-1 0-16,0 0 0,1-1 16,20 1-16,-21-21 0,1 21 0,-1-22 15,0 22-15,1-21 0,-1 0 16,0 20-16,-20-20 0,-1 21 0,0 21 15,-21-21-15,0 42 16,0 0 0,0 0-16,0 0 0,0 1 15,0-1-15,0 0 16,0 0-16,0-42 47,0 0-47,0 0 0,0-1 15,0 1-15,0 0 0,0 0 16,0 0-16,0 0 0,0-1 0,-21 1 16,0 21-16,-1-21 0,1 21 15,0 0-15,0 0 0,-21 0 16,20 21-16,1 0 0,0 1 16,0 20-16,0-21 0,21 21 0,-21 1 15,-1-1-15,22-21 0,0 22 16,0-1-16,0-21 0,0 21 15,0-20-15,22 20 0,-1-21 0,0 0 16,21 0-16,1 1 0,-1-1 16,0-21-16,1 0 0,-1 0 0,21 0 15,-20 0-15,-1 0 0,0-21 16,22 21-16,-22-22 0,-21 1 0,22-21 16,-1 21-16,-21-22 0,22 1 0,-22-21 15,21-1-15,-21 1 0,0-1 16,1-21-16,-1 1 0,0 20 15,0 1-15,0-1 0,0 1 0,-21 20 16,0 1-16,0 21 0,0-21 16,0 20-16,-21 44 15,0-1 1,0 0-16,21 21 0,-21 1 16,0 20-16,21 1 0,-22-1 0,22 1 15,0-1-15,-21 22 0,21-22 0,0 1 16,0-22-16,0 22 0,0-22 15,21 0-15,-21 1 0,22-1 0,-1-21 16,0 21-16,-21-20 0,21-1 16,0-21-16,22 0 0,-22 0 15,0 0-15,21 0 0,1-21 0,-22 21 16,21-22-16,0 1 0,1 0 16,-1-21-16,0 21 0,-20-22 0,20 1 15,-21 0-15,21-1 0,-20 1 16,-1 0-16,-21-1 0</inkml:trace>
  <inkml:trace contextRef="#ctx0" brushRef="#br0" timeOffset="6083.98">17103 10435 0,'0'0'0,"-22"0"0,1 0 0,0 0 0,42 0 31,22 0-31,-22 0 16,21 0-16,0 0 0,1 0 15,20-21-15,-20 21 0,20-21 0,-21 21 16,22 0-16,-22 0 0,1 0 16,-1 0-16,-21 0 0,0 0 0,-21 21 15,-21 0-15,-21 0 16,-22 1-16,-20-1 0,-22 21 16</inkml:trace>
  <inkml:trace contextRef="#ctx0" brushRef="#br0" timeOffset="6944.71">1524 13272 0,'0'0'0,"-42"0"0,-1 0 0,-20 0 16,20 0-16,1 0 0,0 21 16,-1 0-16,1-21 0,21 21 15,0-21-15,0 21 0,21 0 16,21 1-16,0-22 16,42 21-16,1-21 0,21 0 15,20 0-15,-20 0 0,42 0 0,-21 0 16,21 0-16,0 0 0,21 0 15,0 0-15,0-21 0,-21 21 0,22-22 16,-44 22-16,22-21 16,-21 0-16,0 21 0,-21-21 0,-1 21 15,-20-21-15,-22 21 0,1 0 16,-22-21-16,0 21 0,-21-22 16,-21 22-16,-22 0 0,1 0 15,0-21-15,-22 21 0,1 0 0,-1-21 16,1 21-16,-1 0 0,22 0 15,0 0-15,-1 0 0,1 0 0,21 0 16,0 0-16,42 0 16,21 0-16,-21-21 15,22 21-15,-1 0 16,0 0-16,22 0 0,-1 0 0,1 0 16,-22 21-16,0 0 0,1 0 15,-1 1-15,-21-22 0,0 42 0,-21-21 16,0 0-16,-42 22 0,21-22 15,-21 21-15,-1 0 0,-20 1 0,20 20 16,-20-20-16,21-22 0,-22 21 16,22 0-16,-22-20 0,22-1 0,21 0 15,-22-21-15,43-21 16</inkml:trace>
  <inkml:trace contextRef="#ctx0" brushRef="#br0" timeOffset="7975.63">4741 12912 0,'0'0'0,"0"-21"0,-21-22 0,0 22 16,21-21-16,-21 21 0,21-1 16,-21 1-16,21 42 15,0 1 1,0 20-16,0 0 0,0 22 0,0-1 15,0 1-15,0-1 0,0-20 16,0 20-16,-22 1 0,22-1 0,0-21 16,-21 22-16,21-22 0,0 1 15,0-1-15,0-21 0,0 0 16,0 0-16,21-21 0,1 0 16,-1 0-16,0-21 0,0 0 15,0-21-15,0 21 0,1-22 16,-1 22-16,0-21 0,21-1 0,-21 1 15,1 0-15,-1-1 0,0 1 16,0 0-16,0-1 0,0 1 0,1 21 16,-1 0-16,0 21 15,0 0-15,0 21 0,-21 0 0,21 0 16,-21 22-16,22-22 0,-1 21 16,-21 0-16,21-20 0,0 20 0,-21 0 15,0-21-15,21 22 16,0-22-16,1 21 0,-1-21 0,0 1 15,0-22-15,0 0 0,22 0 16,-22 0-16,21 0 0,-21 0 0,22-22 16,-1 1-16,-21 0 0,21 0 15,1 0-15,-1-22 0,-21 1 0,22 0 16,-1-1-16,-21 1 0,0-21 16,0-1-16,1 22 0,-22-22 15,0 1-15,0 20 0,0 1 0,0 0 16,0 21-16,0-22 0,0 64 31,0 22-31,0-22 0,-22 21 16,22 22-16,0-22 0,0 0 0,0 22 15,0-22-15,22 1 0,-1 20 16,0-21-16,0-20 0,0 20 0,0 0 16,22-21-16,-22 1 0,21-1 15,-21 0-15,22-21 0,-1 0 0,0 0 16,1 0-16,-1 0 0,0 0 15,1-21-15,-1 21 0,22-21 0,-22-22 16,0 22-16,1-21 0,-1 21 16,0-22-16,-21 1 0,1-22 0,-1 22 15,-21 0-15,0-22 0,0 22 16,0 21-16,0-22 0,-21 43 16,-1 0-16,1 0 0,-21 22 15,21-1-15,-22 21 0,22 0 16,-21 1-16,21-1 0,0 0 0,21 1 15,0-1-15,0 0 0,0-20 16,0 20-16,21-21 0,0 0 0,0 0 16,21 1-16,1-1 0,-1-21 15,0 0-15,22 0 0,-22 0 0,22 0 16,-22-21-16,22-1 0,-22 1 16,21 0-16,-20 0 0,-22 0 0,21-22 15</inkml:trace>
  <inkml:trace contextRef="#ctx0" brushRef="#br0" timeOffset="9235.95">8911 12594 0,'0'0'0,"0"-106"32,0 64-32,0 21 15,0 0-15,-21 21 0,21-21 0,-21 21 16,-22 0-16,22 0 0,-21 21 15,21-21-15,-22 42 0,1-21 0,21 22 16,-21-1-16,-1 21 0,22 1 16,0 21-16,0-22 0,0 1 0,-1 20 15,1-20-15,21-1 0,0 1 16,0-22-16,0 0 0,0 1 16,21-1-16,22-21 0,-1 0 0,0 1 15,22-22-15,-1 0 0,1 0 16,21 0-16,-22 0 0,22-22 0,-22 1 15,22 0-15,-22 0 0,1 0 16,-22 0-16,22-22 0,-1 22 0,-20-21 16,-1-1-16,0 22 0,1-21 15,-22 0-15,0-1 0,0 1 0,-21-22 16,0 22-16,0 21 0,0-21 0,-21 20 16,0-20-16,0 21 0,-1 21 15,1 0-15,0 0 0,-21 0 0,21 0 16,-1 0-16,1 21 15,-21 0-15,21 0 0,0 22 0,-1-1 16,1 0-16,0 1 0,0-1 16,21 0-16,-21 1 0,21-1 0,0 0 15,0 1-15,0-22 0,0 21 16,21-21-16,0 1 0,0-1 0,0 0 16,1-21-16,-1 0 0,0 0 15,0 0-15,21 0 0,-20 0 0,20-21 16,0 0-16,1-1 0,-1 1 15,0 0-15,1-21 0,-22 21 16,21-22-16,-21 1 0,-21 0 0,0-1 16,0 1-16,0 21 0,0-22 15,0 22-15,0 0 0,0 0 0,0 0 16,0 42 0,-21 0-16,21 0 0,-21 22 0,21-22 15,0 21-15,0 0 0,0-20 16,0 20-16,0 0 0,0-21 0,0 22 15,21-22-15,0 0 0,0 0 0,1 0 16,20-21-16,-21 0 0,21 0 16,1 0-16,-22 0 0,21 0 0,1 0 15,-1-21-15,-21 21 16,21-21-16,1-21 0,-22 21 0,0-1 16,0-20-16,0 21 0,-21-21 15,22-1-15,-22 1 0,0 0 0,0-1 16,0 1-16,0 21 0,0 0 0,0-1 15,0 1-15,0 42 16,0 1-16,0 20 0,0-21 16,0 21-16,0 1 0,0-1 15,0 0-15,-22 1 0,22-1 0,-21 0 16,21-20-16,-21 20 0,21-21 16,0 21-16,0-20 0,0-1 15,0 0-15,0-42 31,21 0-31,-21-1 16,21-20-16,1 21 0,-1-21 16,0-1-16,0-20 0,0 20 0,0-20 15,1-1-15,-1 22 0,21 0 16,0 21-16,-20-1 0,20 22 0,-21 0 16,21 0-16,-20 0 0,-1 43 0,0-22 15,0 21-15,0 1 0,0-1 16,-21 0-16,22 1 0,-22-1 15,0 0-15,0 1 0,21-1 0,0-21 16,-21 0-16,21 0 0,0 1 16,-21-1-16,21-21 0,1 0 0,-1 0 15,0 0-15,0 0 0,0-21 16,0-1-16,1 1 0,-1 0 0,0 0 16,0-21-16,0 20 0,-21-41 15,21 21-15,1-1 0,-1 1 0</inkml:trace>
  <inkml:trace contextRef="#ctx0" brushRef="#br0" timeOffset="10113.07">12404 12996 0,'0'0'0,"0"-21"16,-22 0-16,22 0 0,-21 21 0,21-42 15,0 20-15,0 1 0,0-21 16,0 21-16,0-22 0,0 22 15,0-21-15,21 21 0,1 0 0,20-1 16,-21 1-16,0 0 0,22 21 0,-22 0 16,21 0-16,-21 0 0,22 21 15,-22 22-15,21-22 0,-21 21 0,0 22 16,1-22-16,-1 21 0,0 1 16,0-22-16,0 22 0,-21-1 0,21-20 15,-21-1-15,0 0 0,0 1 16,0-1-16,0-21 0,0 0 0,0 0 15,0 1-15,0-44 32,0 1-32,0 0 15,0 0-15,22-21 0,-1 20 16,-21-20-16,21 0 0,-21-22 0,21 22 16,0-22-16,0 1 0,1 21 15,20-22-15,-21 22 0,21-1 0,1 22 16,-1 0-16,0 0 0,1 21 15,-22 0-15,21 0 0,1 21 0,-22 0 16,0 22-16,21-1 0,-21 0 16,-21 1-16,22 20 0,-22-21 0,0 1 15,21 20-15,-21-20 0,0-22 16,0 21-16,0 0 0,0-20 16,0-1-16,0 0 0,0 0 15,0-42 1,0 0-16,0 0 15,0-1-15,21 1 0,0 0 16,0-21-16,-21-1 0,21-20 0,1 21 16,-1-22-16,0 1 0,21-1 15,-21 1-15,22 20 0,-1 1 0,43-22 16,-22 43-16,-20 21 16,-22 0-16,21 0 0,-21 21 0,0 22 15,1-1-15,-1 0 16,-21 1-16,21 20 0,-21 1 0,0-22 15,0 22-15,0-22 0,0 21 0,-21-20 16,0-1-16,21-21 0,-22 22 16,22-22-16,-21 21 0,21-21 0,0 0 15,21-21 17,22-21-32,-22 0 0,21 0 15,-21-21-15,22-1 0,-1 1 0</inkml:trace>
  <inkml:trace contextRef="#ctx0" brushRef="#br0" timeOffset="11259.94">15049 12615 0,'0'0'0,"22"-21"15,-22-21 1,-22 42 0,1 0-16,0 0 0,0 21 0,0 0 15,0 0-15,-22 22 0,22-1 16,0-21-16,0 43 0,0-22 0,-1 0 15,22 22-15,-21-22 0,21 1 16,-21 20-16,21-21 0,0 1 0,0-1 16,0-21-16,0 22 0,0-22 15,21 0-15,0 0 0,1 0 16,20-21-16,-21 0 0,0 0 0,22 0 16,-1 0-16,0 0 0,1 0 15,-1-21-15,0 0 0,1 0 0,-1 0 16,0-22-16,1 1 0,-1 21 15,-21-43-15,21 22 0,-42 0 0,22-22 16,-22 1-16,0-1 0,0 22 0,-22-22 16,22 22-16,-42 21 0,21-22 15,-21 22-15,-1 21 0,1 0 0,0 0 16,-1 0-16,1 0 0,0 21 16,-1 1-16,1 20 0,21-21 0,-22 21 15,1 22-15,21-22 16,0 1-16,0 20 0,21-21 0,0 1 15,0-1-15,0 0 0,0 1 0,21-22 16,0 21-16,0-21 0,21 1 16,-20-1-16,20 0 0,0-21 0,1 0 15,20 0-15,-21 0 0,1 0 16,20-21-16,-20 21 0,-1-21 0,21-1 16,-20-20-16,-1 21 0,-21-21 15,22-1-15,-22 1 0,21 0 0,-21-1 16,0-20-16,22-43 15,-22 64-15,0-1 0,-21 22 16,0 0-16,21 0 0,0 21 0,-21 21 31,0 21-31,0-21 0,0 22 16,0-1-16,0-21 0,0 22 16,0-1-16,0 0 0,0-21 0,0 22 15,0-22-15,22 21 0,-1-21 0,-21 1 16,21-1-16,0 0 0,0-21 15,0 0-15,1 21 0,-1-21 0,21 0 16,-21 0-16,0-21 0,1 21 16,20-21-16,-21 0 0,0-22 0,22 22 15,-22-21-15,0-1 0,0 1 16,0 0-16,0-1 0,1-20 16,-1 21-16,0 20 0,0-20 0,-21 21 15,21 0-15,-21 0 0,21-1 16,1 22-16,-22 22 15,21-1-15,-21 0 16,0 21-16,0 1 0,0-22 0,0 21 16,0 0-16,0 1 0,0-1 15,0 0-15,0-20 0,0 20 0,0-21 16,21 0-16,-21 22 0,21-43 16,21 21-16,-20 0 0,20 0 0,0-21 15,1 0-15,20 0 0,-21 0 0,1 0 16,20 0-16,-20-21 15,-1 0-15,0 0 0,1-1 0,-1-20 16,0 0-16,1-1 0,-22 1 16,21 0-16,-21-22 0,-21 22 0,0-22 15,0 22-15,0 0 0,0 21 0,0-22 16,0 22-16,-42 21 0,21 0 16,0 0-16,-1 0 0,-20 21 0,21 0 15,0 1-15,21 20 0,-21 0 16,21 1-16,0 20 0,0-21 15,0 1-15,0-1 0,0 0 0,0-20 16,21 20-16,0-21 0,0 21 16,21-20-16,-20-22 0,20 21 0,0-21 15,1 21-15,-22-21 0,21 0 16,0 0-16,1 0 0,-22-21 0,21 0 16,-21 21-16,1-22 0,20 1 15,-21 21-15,0-21 0,-21 0 0,21 0 16,-21 0-16</inkml:trace>
  <inkml:trace contextRef="#ctx0" brushRef="#br0" timeOffset="11456.43">17907 13060 0,'0'0'0,"-21"0"94,0 0-94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30T11:24:56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3408 0,'21'0'15,"-21"-21"95</inkml:trace>
  <inkml:trace contextRef="#ctx0" brushRef="#br0" timeOffset="858.13">4741 3154 0,'0'0'0,"0"-64"16,-21 64-1,21-21 1,0 0 0,0 42 15,0 0-16,0 1-15,0 20 16,0-21-16,0 21 0,0 1 0,0-22 16,0 21-16,21 1 0,-21-1 15,21 0-15,-21 1 0,0-1 0,0 0 16,22 1-16,-22-1 0,21-21 16,-21 21-16,0 1 0,21-1 15,-21 0-15,0 22 0,0-22 0,0 22 16,0-1-16,0 1 0,0-1 15,0-20-15,0 20 0,0 1 0,0-22 16,0 21-16,0-20 0,0-1 16,0 22-16,0-1 0,0-21 0,0 22 15,0-1-15,0 1 16,0-1-16,0 1 0,0-1 0,0-20 16,0 20-16,0 1 0,0-1 15,-21 1-15,21-1 0,0 1 0,0-1 16,0 1-16,-21-1 0,21 1 15,-22-1-15,22 1 0,0-22 0,0 22 16,0-1-16,0-21 0,0 22 16,0-1-16,0 1 0,0-1 0,0 1 15,0-1-15,0 22 0,0-21 16,0-1-16,0 1 0,0-1 0,0 1 16,0 20-16,0-20 0,0 20 15,0-20-15,0 21 0,22-22 16,-22 22-16,21-22 0,-21 22 0,0-22 15,0 1-15,21 21 0,-21-22 16,21 22-16,-21-22 0,0 1 0,0 20 16,0-20-16,21-1 0,-21 1 0,0-1 15,21 1-15,-21-1 0,0 1 16,0-1-16,0 1 0,0-1 0,0 1 16,0-1-16,0-20 0,0 20 0,0 1 15,0-22-15,0 22 0,0-22 16,0 0-16,0 1 0,0-1 0,0-21 15,0 0-15,0 22 16,0-22-16,0 0 0,0 0 16,0-42 15,0-21-31,-21 20 0,0-41 0,21 21 16,-21-43-16</inkml:trace>
  <inkml:trace contextRef="#ctx0" brushRef="#br0" timeOffset="3569.22">4805 3112 0,'21'0'47,"0"0"-32,0 0-15,0 0 16,1 0-16,-1 0 16,0 0-16,0 0 0,0 0 15,22 0-15,-22 0 0,0 0 0,0 0 16,21 0-16,-20 0 0,20 0 16,0 0-16,1 0 0,-1 0 15,0 0-15,22 0 0,20 0 16,-20 0-16,21 0 0,-1 0 0,-20 0 15,20 0-15,1 0 0,21 0 16,0 0-16,0 0 0,21 0 0,0 0 16,0-22-16,0 22 0,0 0 15,-22 0-15,22 0 0,0 0 0,22 0 16,-22 0-16,0 0 0,0 0 16,0 0-16,0 0 0,21 0 0,-21 0 15,42 0-15,-21 0 0,0 0 16,1 0-16,-1-21 0,0 21 0,21 0 15,1 0-15,-1 0 16,0 0-16,1 0 0,-1 0 0,0-21 16,1 21-16,-1 0 0,0 0 15,-21 0-15,1 0 0,20 0 0,0 0 16,1 0-16,-1-21 0,-21 21 16,0 0-16,0 0 0,22 0 0,-22 0 15,0 0-15,0 0 0,0 0 16,-21-21-16,0 21 0,-21 0 0,21 0 15,-21 0-15,0 0 0,0 0 16,0-21-16,-1 21 0,-20 0 0,-21 0 16,-1 0-16,1 0 0,-1 0 15,-42-22-15,22 22 0,-22 0 16,0 0-16,0 0 0,0 0 31,-21-21-15,21 21 31,-21-21-32,22 21 17,-1 0-1,-21 21 31,0 0-46,0 1-16,0-1 16,0 0-16,0 0 0,0 0 15,0 0-15,-21 22 0,21-22 16,0 21-16,-22 1 0,22-1 0,0 0 15,0 1-15,-21-1 0,21 0 16,-21 1-16,21-1 0,0 0 16,0 1-16,0-1 0,0 0 0,0 22 15,0-22-15,0 0 0,0 22 16,0-1-16,0 1 0,0-1 0,0 1 16,0-1-16,0 1 0,0-1 15,-21 1-15,21-1 0,-21 1 0,0 21 16,21-1-16,0-20 0,-22 20 15,1 1-15,0 0 0,21-1 0,0-20 16,0 21-16,-21-22 16,21 22-16,-21-1 0,21-20 0,0 21 15,-21-22-15,21 1 0,0 20 16,0-20-16,0-22 0,-22 22 0,22-1 16,-21 1-16,21-1 0,0 1 0,0-1 15,0 22-15,0-22 0,-21 22 16,21-22-16,0 1 0,0-1 0,0 22 15,0-21-15,0-1 0,0 1 16,0-1-16,0 22 0,0-22 0,0 1 16,0-1-16,21 1 0,-21-1 15,0 1-15,21-1 0,-21-20 0,22 20 16,-22 1-16,0-22 0,21 21 0,0 1 16,-21-1-16,21 1 15,-21-1-15,0-20 0,0 20 0,21-20 16,-21 20-16,21-21 0,-21 1 0,0-1 15,0 22-15,22-22 0,-22 0 16,21 1-16,-21-1 0,0 0 16,0 22-16,0-22 0,21 0 0,-21 1 15,0-1-15,21 0 0,-21 1 0,0-1 16,0 0-16,0-20 0,0 20 0,0 0 16,0-21-16,0 22 0,0-22 15,0 0-15,21 21 0,-21-20 0,0-1 16,0 21-16,0-21 0,0 0 15,0 1-15,0 20 0,0-21 16,0 0-16,0 0 0,0 1 16,0-1-16,0 0 15,-21-21 17,0 0-32,0 0 15,0 0-15,-1 0 16,1 0-16,0 0 0,0 0 15,-21 0-15,20 0 0,-20 0 16,21 0-16,-21 0 0,20 0 0,-20 0 0,0 0 16,-1 0-16,1 0 15,0-21-15,-1 21 0,1 0 0,0 0 16,-22 0-16,22-21 0,-22 21 0,1 0 16,-22 0-16,1 0 0,-1 0 15,-21 0-15,21 0 0,-42 0 0,22 0 16,-1-22-16,0 22 0,0 0 15,0 0-15,0 0 0,1 0 0,-22 0 16,21 0-16,-21 0 0,21-21 0,-21 21 16,0 0-16,0 0 0,0 0 15,0 0-15,-21-21 0,0 21 0,21 0 16,0-21-16,-22 21 0,22 0 16,0-21-16,-21 21 0,21 0 15,0-21-15,0-1 0,0 22 0,0 0 16,0-21-16,0 21 0,0 0 15,-21-21-15,21 21 0,0 0 0,21 0 16,-21-21-16,0 21 0,0 0 16,21 0-16,-21-21 0,0 21 0,0 0 15,0-21-15,22 21 0,-1 0 0,-21 0 16,21 0-16,0 0 0,0 0 16,0 0-16,1-22 0,-1 22 0,0 0 15,0 0-15,21 0 0,1 0 16,-1 0-16,0 0 0,-20 0 0,20 0 15,0 0-15,1 0 0,-22 0 0,21 0 16,0 0-16,22-21 16,-22 21-16,22 0 0,-1 0 0,1 0 15,20 0-15,-20 0 0,21 0 16,-22 0-16,22 0 0,-1 0 0,1 0 16,0 0-16,-1 0 0,22 0 0,-21 0 15,0 0-15,20 0 0,1 0 16,-21 0-16,21 0 0,0 0 0,-1 0 15,1 0-15,0 0 0,0 0 16,0 0-16,0 0 0,-1 0 16,1 0-1,0 0 1,0 0-16,0 0 16,21-21 62</inkml:trace>
  <inkml:trace contextRef="#ctx0" brushRef="#br0" timeOffset="5563.75">4953 2265 0,'-21'-21'15,"21"0"-15,0 42 47,0 0-47,0 21 0,0-21 0,0 22 16,0-1-16,0 0 0,0 22 15,0-22-15,0 22 0,0-22 16,0 22-16,0-22 0,0 0 16,0 1-16,0-22 0,0 21 0,0-21 15,0 0-15,0 1 0,0-1 16,21-21-16,-21-21 31,0-1-15,0 1-16</inkml:trace>
  <inkml:trace contextRef="#ctx0" brushRef="#br0" timeOffset="5959.52">4635 2286 0,'0'0'0,"-21"0"0,0-21 0,0 21 0,21-21 15,0 0-15,0-1 16,0 1-16,0 0 0,21 0 16,0 0-16,0 0 0,22-1 15,-22 1-15,21 0 0,22 0 16,-22 0-16,0 0 0,1 21 0,-1 0 15,0 0-15,1 0 0,-1 21 16,0 0-16,1 0 0,-22 0 16,0 22-16,0-22 0,-21 21 15,0 0-15,0 1 0,-21-1 0,0 0 16,0 1-16,-22-1 0,22 0 16,-21 1-16,0-22 0,20 0 0,1 21 15,-21-42-15,42 22 0,-21-1 16,0-21-16,42 0 47,0 0-47,0 0 15,0 0-15,0 0 16</inkml:trace>
  <inkml:trace contextRef="#ctx0" brushRef="#br0" timeOffset="6508.21">5567 2625 0,'21'-85'32,"-21"64"-32,0 0 15,0 0-15,-21 21 0,21-22 16,-21 1-16,-1 21 0,1 0 15,0 0-15,0 0 0,0 0 0,0 21 16,-1 1-16,1-1 0,0 0 16,0 21-16,21-21 0,-21 22 15,0-22-15,21 21 0,-22 1 0,22-22 16,0 0-16,0 21 0,0-21 16,0 1-16,0-1 0,0 0 15,22-21-15,-1 0 16,0 0-16,0 0 0,0 0 15,0-21-15,1 0 0,-1 21 16,21-22-16,-21 1 0,0 0 0,1 0 16,20-21-16,-21 20 0,0-20 15,0 21-15,-21-21 0,0 20 16,22-20-16,-22 21 0,0 0 16,0 42-1,0 0-15,0 0 16,0 0-16,0 22 0,-22-22 15,22 0-15,0 21 0,0-20 0,0-1 16,0 0-16,0 0 0,0 0 16,0 0-16,22-21 15,-1 0-15,-21 22 0,21-22 16,0 0-16,0 0 0,0 0 16,1 0-16,-22-22 0,21 22 15,0-21-15,0 21 0,-21-21 16</inkml:trace>
  <inkml:trace contextRef="#ctx0" brushRef="#br0" timeOffset="6911.98">5927 2519 0,'0'0'0,"0"-21"31,21 21-31,-21-21 0,21 21 15,0 0-15,0 0 0,64 42 32,-85-21-32,21 0 0,-21 0 15,21 1-15,-21-1 0,0 0 0,0 21 16,0-21-16,0 1 0,0 20 16,0-21-16,0 0 0,-21 0 0,0 1 15,21-1-15,-21 0 16,0-21-16,21-21 31,0 0-31,0-1 16,0 1-16,0 0 0,0 0 15,0-21-15,0 20 0,21 1 0,-21 0 16,21 0-16,-21 0 0,21 0 16,0-1-16,-21 1 0,21 0 0,1 21 15,-1-21-15,0 21 16,0 0-1</inkml:trace>
  <inkml:trace contextRef="#ctx0" brushRef="#br0" timeOffset="7711.52">6371 2731 0,'0'0'16,"21"0"-16,0 0 0,1 0 15,-1 0-15,-21-22 0,21 1 16,0 0-16,0 0 0,0 0 16,1 0-16,-1-1 0,0 1 0,-21 0 15,0 0-15,0 0 16,0 0-16,0-1 0,-21 22 16,0 0-16,-1 0 15,1 22-15,0-22 16,0 21-16,0 21 0,0-21 0,-1 0 15,22 22-15,0-22 0,0 0 16,0 21-16,0-20 0,0-1 16,0 0-16,0 0 0,0 0 0,22 0 15,-1 1-15,0-22 0,0 0 16,21 0-16,-20 0 0,-1 0 16,21 0-16,-21 0 0,22 0 0,-22-22 15,21 1-15,-21 21 0,22-21 16,-22 0-16,0-21 0,0 20 15,0 1-15,0-21 0,-21 21 0,0-22 16,0 22-16,0 0 0,0-21 16,0 21-16,0-1 15,0 44 1,0-1 0,0 0-16,0 0 0,0 0 15,0 0-15,0 1 0,0-1 0,0 21 16,0-21-16,0 0 0,0 1 15,0-1-15,0 0 0,0 0 0,0 0 16,0 0-16,0-42 47,0 0-31,0 0-16,0 0 15,0-22-15,0 22 0,22-21 0,-1 21 16,-21-22-16,21 22 0,0-21 15,0 21-15,0-22 0,22 22 16,-22 0-16,0 0 0,0 21 0,0 0 16,1 0-16,-1 0 0,0 0 15,0 21-15,-21 0 0,0 0 0,21 1 16,-21 20-16,0-21 0,0 21 16,0-20-16,0 20 0,0-21 0,0 0 15,0 0-15,0 1 16,0-1-16,0 0 0,0 0 0,0 0 15,0 0 1,0-42 15,0 0-31,0 0 0,0 0 0,21-22 16</inkml:trace>
  <inkml:trace contextRef="#ctx0" brushRef="#br0" timeOffset="8003.35">7599 2074 0,'0'22'16,"0"-1"-16,0 0 0,0 0 0,0 0 16,0 22-16,0-22 0,0 21 15,0 0-15,0 1 0,0-1 0,0 0 16,0 1-16,-21-1 0,21 0 15,-22 1-15,22-1 0,0-21 0,0 22 16,0-22-16,-21 0 0,21 0 16,0 0-16,0 0 15,21-21 1,1 0-16,-1 0 0,0 0 0,0 0 16,-21-21-16,21 21 0,0-21 15,1 0-15,-1 0 0,-21 0 0</inkml:trace>
  <inkml:trace contextRef="#ctx0" brushRef="#br0" timeOffset="8252.2">7514 2307 0,'0'0'0,"-21"0"15,21 21-15,21-21 16,0 0-16,22 0 15,-22 0-15,21 0 0,-21 0 16,22 0-16,-1-21 0,-21 21 0,21 0 16,-20-21-16,20 21 0,-21 0 15,0-21-15,0 21 0,1 0 0,-44 21 47</inkml:trace>
  <inkml:trace contextRef="#ctx0" brushRef="#br0" timeOffset="9196.17">5186 3281 0,'0'0'0,"0"21"47,0 0-47,-21 0 0,21 1 16,0 20-16,0 0 0,0 1 15,0-22-15,0 21 0,0 0 16,0 1-16,0-1 0,0-21 0,0 22 16,0-22-16,0 0 0,0 0 15,0 0-15,0 0 0,0 1 16,0-44 15,0 1-15,0 0-16,0 0 15,0 0-15,0 0 0,0-1 16,0-20-16,0 21 0,0 0 16,21 0-16,0-22 0,0 22 15,0 0-15,0 21 0,22-21 0,-22 21 16,21 0-16,-21 0 0,22 21 15,-22-21-15,0 21 0,0 0 0,0 0 16,-21 1-16,0 20 0,0-21 16,0 0-16,0 0 0,-21 1 0,0-1 15,0 0-15,-21 0 0,20 0 16,1 0-16,-21-21 0,21 22 0,0-22 16,-1 0-16,1 0 15,0 0-15,0 0 16,21-22-1,0 1 1,0 0 0,21 21-16,0-21 0,0 21 0,-21-21 15</inkml:trace>
  <inkml:trace contextRef="#ctx0" brushRef="#br0" timeOffset="9595.15">5503 3598 0,'43'-21'15,"-22"0"1,0 21-16,0 0 16,0 0-16,0 0 0,1 0 15,-1 0-15,21 21 0,-21 0 0,0 1 16,1-22-16,-22 21 0,21 0 15,-21 0-15,0 0 0,0 0 0,0 1 16,0-1-16,0 0 0,0 0 16,-21 0-16,21 0 15,-22-21-15,1 0 16,21-21 15,0 0-31,0 0 0,0 0 16,0 0-16,0-1 0,0 1 15,0 0-15,0 0 0,0 0 16,21 0-16,1 21 0,-1-22 16,0 22-16,0-21 0,0 21 15,0-21-15,1 21 0,-1-21 16,0 21-16,0 0 0</inkml:trace>
  <inkml:trace contextRef="#ctx0" brushRef="#br0" timeOffset="10043.15">6181 3471 0,'-22'0'15,"1"22"-15,0-1 16,21 0-16,-21 0 0,0 0 16,21 0-16,0 1 0,0-1 15,-21 0-15,21 0 0,0 0 0,0 0 16,0 1-16,0-1 0,0 0 15,0 0-15,0 0 16,21 0-16,0-21 16,0 0-16,0 0 0,0 0 0,1 0 15,-1-21-15,0 21 16,0-21-16,-21 0 0,21 21 0,-21-21 16,21 0-16,-21-1 0,22 1 15,-22 0-15,0 0 0,0 0 0,0-22 16,0 22-16,0 0 0,-22 0 15,1 0-15,0 0 0,0-1 0,0 1 16,21 0-16,-21 21 0,-1 0 16,1 0-16,0 0 15,0 21-15,21 0 0,0 1 16,-21-1-16,21 0 0,-21 0 0,21 0 16,0 22-16,0-22 0,0 0 15,0 0-15,0 0 0,0 0 0,0 1 16,21-1-16,-21 0 0,21-21 15,0 0-15,0 0 0,0 0 16</inkml:trace>
  <inkml:trace contextRef="#ctx0" brushRef="#br0" timeOffset="10647.66">6519 3535 0,'0'0'0,"0"21"0,-21 0 0,21 0 0,0 22 15,0-22-15,0 0 0,0 0 16,0 0-16,0 1 0,0-1 0,0 0 16,0 0-16,0 0 15,21-21 16,0-21-15,-21 0-16,22 21 16,-22-21-16,0 0 0,0-1 0,21 1 15,0 0-15,-21 0 0,0 0 16,21 0-16,-21-1 0,21 1 0,0 21 16,1 0-1,-1 0-15,-21 21 16,0 1-16,21-1 15,-21 0-15,0 0 0,0 0 0,21 0 16,-21 1-16,0-1 16,21 0-16,0-21 15,1 0-15,-1 0 16,0 0-16,0 0 0,0 0 16,0-21-16,1 0 0,-1 21 15,0-22-15,-21 1 0,0 0 0,0 0 16,0 0-16,0 0 0,0-22 15,0 22-15,0 0 0,0 0 0,0 0 16,0-1-16,-21 1 0,0 21 16,21-21-16,-22 21 0,1 0 15,21 21 1,0 0 0,0 1-16,0-1 15,0 0 1,21-21-16,1 0 15</inkml:trace>
  <inkml:trace contextRef="#ctx0" brushRef="#br0" timeOffset="11031.19">7218 3471 0,'0'0'0,"21"-21"0,-42 21 47,0 21-47,-1-21 0,1 22 15,21-1-15,-21-21 0,0 21 16,21 0-16,0 0 16,0 0-1,0 1-15,21-22 0,0 0 16,0 21-16,1-21 0,-1 0 16,-21 21-16,21-21 0,0 0 15,0 21-15,-21 0 16,21-21-16,-21 21 15,0 1-15,-21-1 16,0-21-16,0 0 16,0 0-16,0 21 0,-1-21 15,1 0-15,0 0 0,0 0 16,0 0-16,0 0 0,-1 0 16,22-21-1,0 0-15,0-1 16,0 1-16,22 21 0,-1-21 15,0 0-15,0 21 0</inkml:trace>
  <inkml:trace contextRef="#ctx0" brushRef="#br0" timeOffset="11380.16">7387 3598 0,'21'0'15,"0"-21"1,-21 0-16,22 21 15,-1-21-15,0 21 0,-21-21 16,0 0-16,21-1 0,-21 1 16,0 0-16,0 0 15,-21 0-15,0 21 16,0 0 0,-1 21-16,22 0 0,-21 0 15,21 0-15,0 1 0,0-1 0,0 0 16,0 0-16,0 21 0,0-20 15,0-1-15,0 0 0,0 0 16,0 0-16,0 0 16,21-21-16,1 0 15,-1 0-15,0 0 0,0 0 0,0 0 16,0 0-16,1 0 0,-1-21 16,0 0-16,0 21 0,0-21 0,0 0 15,1 21-15,-1-21 0</inkml:trace>
  <inkml:trace contextRef="#ctx0" brushRef="#br0" timeOffset="11768.92">7789 3429 0,'-21'-63'16,"42"41"0,-21 1-16,21 21 15,1 0-15,-1 0 0,0 0 16,0 0-16,0 0 0,0 21 15,1-21-15,-1 22 0,-21-1 16,21 0-16,-21 0 0,21 21 0,-21-20 16,0-1-16,0 0 0,0 21 15,0-21-15,0 1 0,0-1 0,0 0 16,0 0-16,-21 0 0,0 0 16,21 1-16,0-44 46,0 1-30,0 0-16,0 0 0,0 0 16,0 0-16,0-22 0,0 22 15,21-21-15,-21 21 0,21-22 0,0 22 16,-21 0-16,0 0 0,21 0 16,1-1-16,-22 1 0,0 0 15,21 21 1</inkml:trace>
  <inkml:trace contextRef="#ctx0" brushRef="#br0" timeOffset="13120.14">6625 2159 0,'0'-21'62,"0"0"-62,-21 0 16,21-1-16,0 1 16,0 0-16,0 0 0,0 0 0,0-22 15,0 22-15,0-21 0,0 0 16,0-1-16,0 1 0,0 0 15,0-22-15,21 22 0,0-1 0,0 1 16,-21 0-16,22-1 0,-1 1 16,0 0-16,0-22 0,0 22 0,22-22 15,-22 22-15,0-21 0,21-1 16,1 22-16,-22-22 0,21 1 16,0 20-16,1 1 0,-22 0 15,21-1-15,1 1 0,20-21 16,-21 20-16,22 1 0,-1 0 0,22-1 15,0 1-15,-1 0 0,1-1 16,0 1-16,-1-22 0,-20 22 16,21 0-16,-22-22 0,22 43 0,-22 21 15,22 0-15,0 0 0,-1 0 16,1 0-16,0 0 0,-1 0 0,1 0 16,0 0-16,-22 0 0,1 0 15,-1 0-15,1 0 0,-1 0 0,-21 0 16,22 0-16,-1 0 0,1 0 0,-1 0 15,22 0-15,-21 0 16,-1 0-16,1 0 0,-1 0 0,1 0 16,-1 0-16,-21 21 0,22 22 15,-22-1-15,1 0 0,-1 1 16,0-1-16,1 0 0,-1 1 0,-21-1 16,21 0-16,-20-21 0,20 22 15,-21 20-15,21-20 0,-20-1 0,20 0 16,-21 22-16,21-1 0,-20 1 15,-1-22-15,0 22 0,21-1 16,-21 1-16,1-22 0,-1 21 0,-21-20 16,0-1-16,0 0 0,0 1 15,0-1-15,0 0 0,0 1 16,0-1-16,0-21 0,0 22 16,-21-1-16,21-21 0,-22 21 0,1-20 15,21-1-15,0 21 0,-21-21 16,21 0-16,-21 1 0,21-1 15,0 0 1,0-42 31,0 0-47,0-1 16,-21 1-16,0 0 15</inkml:trace>
  <inkml:trace contextRef="#ctx0" brushRef="#br0" timeOffset="13487.16">10329 1588 0,'0'0'15,"0"-22"-15,21 22 31,1 0-31,-1 0 16,0 0-16,0 0 16,0 22-16,0-22 0,1 21 15,-1 0-15,0 0 0,0 21 0,0-20 16,0-1-16,1 0 0,-1 21 16,0-21-16,0 1 0,0-1 0,-21 0 15,0 0-15,21 0 0,-21 0 16,22 1-16,-1-1 0,-21 0 15,21-21 32,-21-21-31,21 0-16,-21-1 0,21 1 16,-21 0-16,21 0 0,1-21 0</inkml:trace>
  <inkml:trace contextRef="#ctx0" brushRef="#br0" timeOffset="13769.91">11345 1418 0,'-21'21'32,"0"-21"-32,0 22 15,0-1-15,-1 0 0,-20 0 16,21 21-16,0-20 0,0 20 15,-22 0-15,22 1 0,0-1 0,-21 0 16,20-21-16,1 22 0,-21-22 16,21 0-16,0 21 0,21-20 15,-22-22-15,22 21 0,-21 0 0,21 0 16,0-42 31</inkml:trace>
  <inkml:trace contextRef="#ctx0" brushRef="#br0" timeOffset="14908.03">10964 2350 0,'0'0'0,"0"-22"15,0 1 1,0 0 0,0 42 15,0 0-15,0 1-16,0-1 0,0 21 0,0 0 15,21 1-15,1-1 16,-22 22-16,21-22 0,-21 0 0,21 1 0,-21-1 15,0 0-15,0-21 16,0 22-16,21-22 0,-21 21 0,21-21 16,-21 1-16,0-1 0,21-21 15,-21 21-15,0-42 47,0 0-47,0-1 16,-21 22-16,21-21 0,-21 0 15,21-21-15,0 21 0</inkml:trace>
  <inkml:trace contextRef="#ctx0" brushRef="#br0" timeOffset="18556.14">10943 2223 0,'0'0'0,"-21"0"16,42 0 46,21 0-62,-20 0 16,-1 0-16,21 0 0,0 0 0,-20-22 16,20 22-16,0 0 0,22 0 15,-22 0-15,0-21 0,1 21 0,20 0 16,1 0-16,-1-21 0,1 21 16,42 0-16,-22-21 0,22 0 0,0 21 15,0-21-15,0 21 0,-1 0 16,1-22-16,21 22 0,-21 0 0,21-21 15,-21 0-15,21 21 16,-21 0-16,-22 0 0,22-21 0,-21 21 16,-22 0-16,22-21 0,0 21 15,-22 0-15,22 0 0,-22-21 0,1 21 16,-1-22-16,1 22 0,-1 0 16,1 0-16,-22-21 0,1 21 15,-1 0-15,0 0 0,-21 0 0,22 0 16,-22 0-16,0 0 0,0 0 15,0 0-15,1 0 0,-1 0 0,0 0 16,0 0-16,0 0 0,0 0 16,1 0-16,-1 0 0,0 0 15,0 0 1,0 0-16,0 0 16,1 0-1,-22 21 95,0 1-110,0-1 15,0 0-15,0 0 16,0 0-16,0 0 0,0 1 15,0-1-15,0 0 0,0 0 16,0 0-16,0 0 0,0 1 0,0-1 16,0 0-16,0 0 0,0 0 15,0 0-15,0 22 0,0-22 0,0 0 16,0 21-16,0-20 0,0-1 16,0 0-16,0 0 0,0 21 0,0-20 15,0-1-15,0 0 0,0 0 16,0 0-16,0 0 0,0 1 15,0-1-15,0 0 16,0 0-16,0 0 16,-22-21-1,1 0 1,21 21-16,-21-21 0,0 0 16,0 0-1,0 0-15,21 22 0,-22-22 16,1 0-16,0 0 15,0 0-15,0 0 0,0 0 0,-1 0 16,-20 0-16,21 0 0,-21 0 16,-1 0-16,1 0 0,0 0 15,-22 0-15,22 0 0,-22 0 16,22 0-16,-22 0 0,22 0 0,0 0 16,-1 0-16,-20 21 0,21-21 15,-1 0-15,1 0 0,0 0 0,-1 0 16,1 0-16,0 21 0,-22-21 0,22 0 15,-1 0-15,-20 0 0,21 21 16,-22-21-16,22 0 0,-22 0 0,22 0 16,-22 0-16,22 21 0,-21-21 15,20 0-15,1 0 0,0 0 0,-1 0 16,1 0-16,0 0 0,-1 0 16,1 0-16,0 0 0,-1 0 15,1 0-15,0 0 0,20 0 16,-20 0-16,0 0 0,-1 0 0,-20 0 15,21 0-15,-1 0 0,1 0 16,0 0-16,-1 0 0,1 0 0,0 0 16,-1 0-16,1 0 0,0 0 15,20 0-15,-20 0 0,21 0 0,0 0 16,0 0-16,-22 0 0,22 0 0,0 0 16,0 0-16,0 0 0,-1 0 15,1 0-15,0 0 0,-21 0 0,21 0 16,-1 0-16,1 0 0,0 21 15,0-21-15,0 0 0,0 0 16,-1 0-16,1 0 16,0 0-16,0 0 15,0 0 1,0 22 140,-1-22-140,1 0 15,0 21-15,21-42 62,0-1-63,0 1 1,0 0-16,0 0 16,0 0-16,0 0 0,0-1 0,0 1 15,0-21-15,0 21 0,0-22 16,0 22-16,0-21 0,0 0 16,0-1-16,0 1 0,-21 0 15,21 20-15,-21-20 0,21 21 0,0 0 16,0 0-16,0-1 0,-21 1 15,21 0-15,0 0 0,-22 0 16,22 0 0,0-1 62,22 22 31,-1 0-93,-21-21-1,21 21-15,0 0 16,0 0-16,0 0 0,1-21 16,-1 21-16,0 0 0,21 0 15,-21 0-15,22 0 0,-1-21 0,0 21 16,1 0-16,-1 0 16,0 0-16,1 0 0,20-21 0,1 21 15,-1 0-15,22 0 0,-22 0 16,22 0-16,0-21 0,-1 21 0,1 0 15,0 0-15,-22 0 0,22-22 16,-22 22-16,22 0 0,-21-21 0,20 21 16,1 0-16,0 0 0,-22 0 15,22 0-15,-1 0 0,-20 0 0,21 0 16,-22 0-16,1-21 0,-1 21 16,-21 0-16,22-21 0,-22 21 0,1 0 15,20 0-15,-21 0 0,1 0 16,-1 0-16,0 0 0,1 0 0,-1 0 15,0 0-15,1 0 16,-1 0-16,0 0 0,1-21 0,-1 21 16,0 0-16,-20 0 0,20 0 15,0 0-15,-21 0 0,22 0 0,-22 0 16,21-21-16,-21 21 0,1 0 16,-1 0-16,21 0 0,-21 0 0,0 0 15,1 0-15,-1 0 0,0-22 16,0 22-16,0 0 15,0 0-15,1-21 0,-1 21 0,0 0 16,0 0-16,0 0 0,0 0 16,1-21-16,-1 21 0,0 0 15,0 0 1,0 0-16,0 0 0,1 0 16,-1 0-1,-21-21-15,0 42 94,0 0-94,-21 0 16,21 1-16,-22-1 15,22 0-15,0 0 16,0 0-16,0 0 0,0 1 15,0-1-15,0 0 0,0 0 0,0 0 16,0 0-16,0 1 0,0-1 16,0 21-16,0 0 0,0-20 15,0 20-15,-21-21 0,21 0 16,0 22-16,0-22 0,-21 0 0,21 21 16,0-21-16,0 1 0,0-1 15,0 0-15,0 0 0,0 0 0,-21 0 16,21 1-16,0-1 15,0 0-15,-21 0 16,21 0-16,0 0 16,0 1-1,0-1 1,-21-21-16,-1 21 16,22 0-1,-21-21 1,0 0-1,0 0 1,21 21-16,-21-21 16,0 0-16,-1 0 0,1 0 15,0 0-15,0 0 16,0 0-16,0 0 0,-1 0 16,-20 0-16,21 0 0,0 0 15,-22 0-15,22 0 0,-21 0 0,0 0 16,-1 0-16,22 0 0,-21 21 15,-1-21-15,1 0 0,0 0 0,-43 0 16,22 0-16,20 0 16,1 0-16,0 0 0,-1 0 0,1 0 15,-22 0-15,22 0 0,-21 0 16,-1 0-16,1 0 0,-1 0 0,1 22 16,-1-22-16,1 0 0,-1 0 15,1 0-15,20 0 0,-20 0 16,-1 0-16,22 21 0,0-21 0,-22 0 15,22 0-15,-22 0 0,22 0 16,-22 0-16,22 0 0,-21 21 0,-1-21 16,1 0-16,-1 0 0,22 0 15,-22 0-15,1 0 0,20 0 0,-20 0 16,21 0-16,-1 0 0,1 0 16,0 0-16,-1 0 0,1 0 0,21 0 15,-22 21-15,22-21 0,-21 0 16,21 0-16,0 0 0,-1 0 0,-20 0 15,21 0-15,0 0 16,0 0-16,-1 0 0,1 0 16,0 0-16,0 0 0,0 0 15,0 0-15,-1 0 16,1 0-16,0 0 16,0 0-1,0 0-15,0 0 16,-1 0-16,1 0 15,0 0-15,0 0 0,0 0 16,0 0-16,-1 0 16,1 21-16,0-21 15,0 0 32,0 0-16,0 0-15,-1 0-16</inkml:trace>
  <inkml:trace contextRef="#ctx0" brushRef="#br0" timeOffset="18731.88">11007 3069 0,'21'0'78,"0"0"-62,-21 21-16,0 1 16</inkml:trace>
  <inkml:trace contextRef="#ctx0" brushRef="#br0" timeOffset="21247.66">4212 1757 0,'0'0'0,"0"-21"0,0 42 47,0 21-47,0-21 15,0 22-15,0-1 0,0 0 16,0 22-16,0-1 0,0 1 0,21-1 16,0 1-16,1 21 0,-22-1 15,21 22-15,0-21 0,0-1 0,0 1 16,22 0-16,-22-1 0,-21 1 16,21 0-16,0-1 0,-21 1 15,21 0-15,-21-22 0,0 22 16,0-22-16,0 1 0,0-1 15,0-20-15,0-1 0,0 0 0,0 1 16,0-1-16,0-21 0,0 0 16,21-21-16,1 0 15,-22-21 1,0 0-16,0 0 0,0 0 16,0 0-16,0-22 0,0 1 0,0 0 15,0-1-15</inkml:trace>
  <inkml:trace contextRef="#ctx0" brushRef="#br0" timeOffset="22415.8">4254 1926 0,'0'0'0,"0"-21"31,22 21-15,-1 0-16,21-21 16,-21 21-16,43 0 0,-22 0 15,22 0-15,-1 0 0,1-21 0,20 21 16,-20-21-16,20 21 0,1 0 15,0-22-15,21 22 0,21-21 0,0 21 16,0-21-16,0 21 0,0 0 16,0-21-16,0 21 0,21 0 15,0 0-15,0-21 0,0 21 0,0 0 16,-21 0-16,0 0 0,0 0 16,0 0-16,-21 0 0,21 0 15,-21 0-15,-21 0 0,21 0 16,-22 0-16,-20 0 0,-1 0 15,1 0-15,-1 0 0,-20 0 0,20 0 16,-21 0-16,1 0 0,-1 21 16,0-21-16,1 0 0,-1 0 15,0 0-15,1 0 0,-22 0 0,21 0 16,-21 0-16,1 0 0,20 21 16,-21-21-16,0 0 0,0 0 15,1 21-15,-1-21 16,-21 21-16,21 1 15,0-22-15,-21 21 0,0 0 16,21 0-16,-21 0 0,0 0 16,21 1-16,-21-1 0,0 0 15,0 0-15,0 0 0,0 22 16,0-22-16,0 21 0,0 0 0,0-20 16,0 20-16,-21 0 0,21 22 15,-21-22-15,21 0 0,0 22 0,0-22 16,0 22-16,0-22 0,0 0 15,0 22-15,0-22 0,0 1 0,0-1 16,0 0-16,0 1 0,0-22 16,0 21-16,0 0 0,0 1 15,21-1-15,-21 0 0,21 1 16,1-1-16,-22 0 0,0-20 0,0 20 16,0 0-16,21-21 0,-21 22 0,0-22 15,0 0-15,0 0 0,0 0 16,0 1-16,0-1 0,0 0 15,0 0-15,0 0 16,-21-21-16,21 21 0,-22-21 0,1 0 16,21 22-16,-21-22 15,0 21-15,0-21 16,0 0-16,-1 21 16,1-21-16,0 0 0,0 0 15,0 0-15,-22 21 0,1-21 0,21 0 16,-21 0-16,-22 21 0,22-21 15,-43 21-15,22-21 0,-22 22 0,-21-22 16,0 21-16,0-21 0,1 21 16,-22-21-16,21 21 0,0-21 0,0 21 15,-21-21-15,0 21 0,0 1 16,0-22-16,0 21 0,0 0 0,21-21 16,0 21-16,1-21 15,-1 0-15,0 21 0,0-21 0,0 0 0,0 21 16,1-21-16,20 0 0,0 0 15,1 0-15,-1 0 0,21 0 16,1 0-16,21 0 0,-22 0 16,22 0-16,-1 0 0,22 0 0,-21 0 15,21 22-15,0-22 0,-1 0 16,1 21-16,0-21 16,21 21-1,0 0 1,21-21-1,0 0-15,1 0 0,-1 0 16</inkml:trace>
  <inkml:trace contextRef="#ctx0" brushRef="#br0" timeOffset="23403.37">6286 4636 0,'0'-22'31,"0"1"-31,0 0 16,-21 0-16,21 0 16,0 0-16,-21 21 0,0-22 15,0 1-15,21 0 0,-43 21 0,22-21 16,0 0-16,-21 21 0,-1 0 16,1 0-16,0 0 0,-1 21 15,1-21-15,0 21 0,-1 0 0,1 0 16,0 22-16,-1-22 0,1 0 15,21 0-15,0 22 0,0-22 0,21 0 16,0 0-16,0 0 0,21-21 16,0 0-1,21 0-15,-21 0 16,22 0-16,-1-21 0,0 0 0,1 0 16,-1 0-16,0-1 0,1 1 15,-22 0-15,21 0 0,1 0 0,-22 0 16,0-1-16,0 1 0,0 21 15,0-21-15,-21 42 32,0 0-32,0 1 0,0 20 15,0-21-15,0 21 0,-21-20 16,21 20-16,0 21 0,0-20 0,0 20 16,0 1-16,21-1 0,-21-20 15,22 20-15,-22 1 0,21-1 16,0 1-16,-21-22 0,21 21 0,-21 1 15,21-1-15,0 1 0,-21-1 16,22-20-16,-22 20 0,0 1 0,0-22 16,0 22-16,0-22 0,0 0 15,0 1-15,0-22 0,-22 21 0,1-21 16,0 0-16,-21 1 0,-1-22 16,1 0-16,0 0 0,-22 0 0,22 0 15,-43 0-15,22-22 0,-1 1 0,1-21 16,-22 21-16,22-43 15,-1 22-15,22-22 0,-22-20 0,22 20 16,0 1-16,-1-22 0,22 22 16,0-1-16,21 1 0,0 20 0,0-20 15,21-1-15,0 22 0,22-22 16,-1 22-16,0 0 0,22-22 0,-1 22 16,1 0-16,20-1 0,-20 1 15,-1 21-15,22-22 0,-43 22 0,22 0 16,-1 0-16,-20 0 0,-1 0 15,0-1-15</inkml:trace>
  <inkml:trace contextRef="#ctx0" brushRef="#br0" timeOffset="24023.16">6392 4487 0,'0'0'0,"21"0"0,1 0 16,-22 22-16,0-1 15,21 0-15,-21 0 0,0 0 16,0 0-16,0 1 0,0-1 15,0 0-15,0 0 0,0 0 0,0 0 16,0 1-16,0-1 0,0 0 16,0 0-16,0-42 31,0 0-15,0 0-16,0-1 15,0 1-15,0 0 0,0 0 0,0 0 16,0 0-16,0-1 0,0 1 15,0 0-15,0 0 0,21 0 16,0 21 0,0 0-16,0 0 0,1 0 15,-1 21-15,0 0 16,0 0-16,0 0 0,0 1 16,-21-1-16,22 0 0,-22 0 15,21 0-15,-21 0 0,21 1 0,-21-1 16,21-42 31,-21-1-47,0 1 0,0 0 15,21 0-15,-21 0 16,21-22-16,1 22 0,-22 0 0,21 0 16,0-21-16,0 20 0,0 1 15,0 0-15,1 0 0,-1 0 0,0 21 16,0 0-16,0 0 0,0 0 15,1 0-15,-1 21 0,-21 0 0,0 0 16,21 0-16,-21 1 0,0-1 16,0 0-16,0 0 0,0 0 15,0 22-15,0-22 0,0 0 16,0 0-16,0 0 0,0 0 16,0 1-16,21-22 31</inkml:trace>
  <inkml:trace contextRef="#ctx0" brushRef="#br0" timeOffset="24691.09">7472 4403 0,'0'0'15,"-21"0"-15,-1 0 0,1 0 0,0 0 0,0 0 16,0 0-16,21 21 16,-21 0-16,21 0 0,0 0 0,-22 1 15,22-1-15,-21 21 0,21-21 16,0 0-16,-21 1 0,21 20 0,0-21 16,0 0-16,0 0 0,0 1 15,0-1-15,21-21 16,0 0-1,1 0-15,-22-21 0,21-1 16,0 22-16,0-21 0,-21 0 16,21 0-16,0 0 0,-21 0 0,0-1 15,22 1-15,-1-21 0,-21 21 16,0 0-16,0-1 0,21 1 0,-21 0 16,21 21-16,-21-21 15,0 42 1,21 0-16,-21 0 15,0 1-15,0-1 0,0 0 0,0 0 16,0 0-16,0 0 0,0 1 16,0-1-16,21-21 0,-21 21 0,22-21 15,-1 21-15,0-21 16,0 0-16,0 0 16,0 0-16,1-21 15,-1 21-15,-21-21 0,0 0 16,21 21-16,0-22 0,-21 1 0,0 0 15,21 0-15,-21 0 16,21 21-16,-21-21 0,22 21 16,-1 21-1,-21 0 1,0 0-16,0 0 16,0 0-16,0 1 15,0-1-15,0 0 16,21-21 15,-21-21-15,0 0-16,21 21 0,-21-22 0</inkml:trace>
  <inkml:trace contextRef="#ctx0" brushRef="#br0" timeOffset="25035.93">7874 4255 0,'0'0'0,"0"21"0,-21 21 16,21-21-16,0 0 15,0 1-15,21-22 16,0 0-16,0 0 16,0 0-16,1 0 0,-1-22 0,0 22 15,-21-21-15,21 0 0,0 0 16,-21 0-16,0 0 0,0-1 15,0 1-15,0 0 0,-21 0 16,0 0-16,-21 21 16,20 0-16,1 0 0,0 0 15,-21 0-15,21 21 0,-1 0 0,1 0 16,21 0-16,0 1 0,-21-1 16,21 0-16,0 0 0,0 0 0,0 0 15,0 1-15,0-1 0,21 0 16,-21 0-16,21-21 0,1 0 0,-1 21 15,0-21-15,0 0 0,21 0 0</inkml:trace>
  <inkml:trace contextRef="#ctx0" brushRef="#br0" timeOffset="25375.58">8382 4064 0,'0'0'0,"0"-21"0,0 42 31,0 0-15,0 0-16,0 1 0,0-1 15,0 21-15,0 0 0,0-20 0,0 20 16,0-21-16,0 21 0,0 1 16,0-22-16,0 21 0,-21-21 15,21 1-15,0 20 0,0-21 0,0 0 16,0 0-16,0 1 0,0-1 15,21-21 1,0 0 0,0 0-1,0 0-15,-21-21 16,22-1-16,-22 1 0,21 21 16,-21-21-16,21 0 0,-21 0 15,0 0-15</inkml:trace>
  <inkml:trace contextRef="#ctx0" brushRef="#br0" timeOffset="25552.11">8572 4403 0,'22'-21'78,"-1"21"-78</inkml:trace>
  <inkml:trace contextRef="#ctx0" brushRef="#br0" timeOffset="26680.31">11324 3831 0,'0'21'16,"21"-21"-16,0 0 15,1 0-15,-1-21 0,0 21 16,21-21-16,-21 0 0,1 21 0,20-21 15,-21 0-15,21-1 0,-20 1 16,-1 0-16,21 0 0,-21-21 0,0 20 16,-21 1-16,0 0 0,0 0 15,0 0-15,0 0 0,-21-1 0,0 1 16,0 0-16,0 0 0,0 0 16,-1 21-16,1 0 0,0 0 0,0 0 15,0 0-15,0 21 0,-1-21 16,1 42-16,0-21 0,0 22 0,0-1 15,0 0-15,-1 1 16,22 20-16,-21 1 0,21-22 0,0 43 16,0-22-16,0 1 0,0 20 15,0-20-15,0 21 0,0-22 0,0 22 16,0-22-16,0 22 0,0 0 16,-21-1-16,21 22 0,0-21 0,-21-1 15,21 1-15,0 0 0,0-1 0,0-20 16,0-1-16,0 1 0,0-22 15,0 22-15,21-43 0,0 21 0,0-21 16,1-21-16,-1 0 16,0 0-16,0-21 0,21 0 0,-20 0 15,-1-21-15,0 20 0,0-20 16,0 0-16,0-1 0,1-20 16,-1-1-16,-21 1 0,0-1 0,0 1 15,0-22-15,0 22 0,0-1 16,-21 1-16,-1-1 0,1 1 0,0-1 15,-21 22-15,21 0 0,-22-22 16,1 22-16,0 21 0,-1-22 0,-20 1 16,42 21-16,-1 21 15,1 0-15,21-21 0,0-1 32,21 22-17,1 0-15,-1 0 0,0-21 0,21 0 16,1 21-16,-22-21 0,21 21 15,0-21-15,1 0 0,-1-1 0,22 1 16,-22-21-16,21 21 0,-20 0 16</inkml:trace>
  <inkml:trace contextRef="#ctx0" brushRef="#br0" timeOffset="27131.53">12192 3747 0,'0'-22'15,"0"1"-15,-21 21 0,0 0 16,-1 0-16,1 0 15,0 0-15,0 0 0,0 0 0,0 21 16,-1 1-16,-20-1 0,21 0 16,-21 21-16,20-21 0,1 22 0,0-1 15,0 0-15,0 1 0,0-1 16,21-21-16,0 22 0,0-22 0,0 0 16,0 0-16,0 0 0,0 0 15,21-21-15,0 0 0,0 0 16,0 0-16,0-21 15,1 0-15,-1 0 0,0 0 0,0 0 16,0-1-16,0 1 0,1-21 16,20 21-16,-21-22 0,0 22 0,0-21 15,1 21-15,-1 0 0,0-1 16,0 1-16,-21 0 0,21 21 16,-21 21 15,0 0-31,0 1 0,-21-1 15,0 0-15,21 0 0,-21 21 16,21-20-16,-21 20 0,21-21 0,-22 0 16,22 0-16,0 1 0,0-1 15,0 0-15,22 0 16,-1-21-16,0 0 16,0 0-16,21 0 0,-20 0 0,-1-21 15,0 21-15,-21-21 0,21 0 16</inkml:trace>
  <inkml:trace contextRef="#ctx0" brushRef="#br0" timeOffset="27392.08">12636 3725 0,'-21'0'31,"21"22"-31,-21-1 0,0 0 16,0 0-16,21 0 15,0 0-15,-21 1 0,21 20 0,0-21 16,0 0-16,0 0 0,0 1 16,0 20-16,0-21 0,0 0 0,0 0 15,0 1-15,21-1 0,0-21 16,0 21-16,0-21 16,0 0-16,1-21 15,-1 21-15,-21-21 0,21-1 16,-21 1-16,21 0 0</inkml:trace>
  <inkml:trace contextRef="#ctx0" brushRef="#br0" timeOffset="27775.06">12848 3937 0,'21'0'15,"0"0"1,1 0-16,-1 0 0,0 0 15,0-21-15,0 0 0,22 21 16,-22-21-16,0-1 0,21 22 0,-21-21 16,22 0-16,-22 21 0,0-21 15,0 0-15,-21 0 0,0-1 16,-21 22 0,0 0-16,-21 0 0,20 0 15,1 0-15,-21 22 0,21-22 0,-22 21 16,22 0-16,0 0 0,0 0 15,0 0-15,0 22 0,21-22 0,-22 0 16,22 0-16,0 22 0,0-22 16,0 0-16,0 0 0,0 0 0,22 0 15,-1 1-15,0-22 16,0 0-16,0 0 0,22 0 0,-22 0 16,0 0-16,21-22 0,1 22 15,-22-21-15,21 0 0,0 0 16,1 0-16,-1-22 0,0 22 15,1 0-15</inkml:trace>
  <inkml:trace contextRef="#ctx0" brushRef="#br0" timeOffset="28291.58">13631 3471 0,'-21'127'31,"21"-105"-31,0 20 0,0 0 0,0 1 15,0-22-15,0 21 0,0 0 16,0 1-16,-21-1 0,21 0 0,0-20 16,0 20-16,0-21 15,-21 21-15,21-20 0,0-1 16,0 0-16,-21-21 31,21-21-31,0 0 16,0-1-16,0 1 0,0 0 0,0 0 15,0-21-15,0 20 0,0 1 0,0 0 16,0 0-16,21 0 0,0 0 16,0-1-16,0 1 0,0 21 0,-21-21 15,22 21-15,-1 0 0,21 0 16,-21 0-16,0 0 0,1 0 0,-1 0 16,0 0-16,0 21 15,0 0-15,0-21 0,1 22 0,-1-1 16,-21 0-16,0 0 0,0 0 15,0 0-15,0 22 0,-21-22 0,-22 0 16,22 0-16,0 0 0,0 1 0,-22-22 16,22 21-16,0 0 0,0-21 15,0 0-15,0 0 0,-1 0 0,1 0 16,0 0 0,21-21 15,21 21-31,0-21 15,1-1-15,-1 22 16,0-21-16</inkml:trace>
  <inkml:trace contextRef="#ctx0" brushRef="#br0" timeOffset="28912.11">14414 3725 0,'0'0'0,"-42"22"31,21-1-31,-21 0 0,20-21 0,1 21 16,0 0-16,0 22 0,-21-22 16,42 0-16,-22 0 0,22 0 15,-21 22-15,21-22 0,0 0 0,0 0 16,0 0-16,21-21 16,1 0-16,-1 0 0,0 0 15,0 0-15,0 0 0,0 0 0,1-21 16,-1 21-16,0-21 0,-21 0 15,21 0-15,0-1 0,-21 1 0,0 0 16,0 0-16,21-21 16,-21 20-16,0 1 0,22 0 0,-22 0 15,21 0-15,-21 0 16,21 21-16,0 0 0,0 0 16,0 0-16,1 21 15,-22 0 1,0 0-16,0 0 0,0 0 15,0 1-15,0 20 0,0-21 16,-22 0-16,22 0 0,0 22 0,0-22 16,0 0-16,0 0 15,0 0-15,22-21 0,-1 0 0,0 0 16,0 0-16,0 0 16,0 0-16,1-21 0,-1 0 0,0 0 15,0 21-15,0-21 0,-21 0 16,0-1-16,21 1 0,-21 0 0,0 0 15,0 0-15,0 0 0,0-1 16,-21 1-16,0 0 0,21 0 16,-21 21-16,0 0 0,0-21 0,-1 21 15,1 0-15,0 0 0,0 0 16,0 0-16,0 21 0,-1 0 16,1-21-16,21 21 0,-21-21 15,21 21-15,21-21 16,0 0-1,1 0-15,-1 0 0,21-21 0</inkml:trace>
  <inkml:trace contextRef="#ctx0" brushRef="#br0" timeOffset="29511.66">15155 3450 0,'0'0'15,"0"-21"-15,0-64 16,-21 85-16,0 0 15,21 22 1,-21 20-16,21-21 0,0 0 16,0 22-16,0-1 0,0-21 0,-21 64 15,21-64-15,-22 21 16,22 1-16,-21-22 0,21 21 0,0-21 16,-21 22-16,21-22 0,-21 0 15,21 0-15,0 21 0,0-20 16,0-1-16,0-42 47,0-1-47,21 1 0,0 0 15,0 0-15,1-21 0,-1 20 16,0 1-16,0 0 0,21 0 16,-20 0-16,20-22 0,-21 22 0,0 21 15,22-21-15,-22 0 0,0 21 16,0 0-16,-21 21 31,-21 0-31,0-21 16,0 21-16,-1-21 0,1 22 0,0-22 15,-21 0-15,21 21 0,-22-21 16,22 0-16,0 0 0,0 0 0,0 0 16,-1 0-16,22 21 0,-21-21 15,0 0-15,21 21 0,0 0 16,0 0-1,0 1-15,0-1 0,21-21 16,0 21-16,-21 0 0,22 0 0,-1-21 16,0 21-16,0 1 0,0-1 15,0 0-15,1 0 16,-1-21-16,0 21 0,0-21 16,0 0-16,0 0 0,1 0 15,-1 0-15</inkml:trace>
  <inkml:trace contextRef="#ctx0" brushRef="#br0" timeOffset="29683.1">15557 4064 0,'-21'0'31,"21"21"-31,-21-21 16,0 0-1,0-21 17</inkml:trace>
  <inkml:trace contextRef="#ctx0" brushRef="#br0" timeOffset="39283.99">13039 4382 0,'0'-22'0,"0"1"15,-22 21-15,22-21 16,-21 21 0,21-21-16,-21 21 15,0 0 1,21 21 0,0 0-16,0 0 0,0 1 0,0-1 15,-21 0-15,21 0 0,0 21 16,0-20-16,0 20 0,0 0 0,0 1 15,0-1-15,0 21 0,-21 1 0,21-1 16,0 22-16,0-21 0,0 20 16,0-20-16,-22 20 0,22 1 0,0 0 15,0-1-15,-21 22 0,21-21 16,0 21-16,0-22 0,0 1 0,0 21 16,0-21-16,0 20 0,0 1 15,0 0-15,0-21 0,0 21 16,0-22-16,0 22 0,0-21 0,0 21 15,0-22-15,0 1 0,0 0 16,0-1-16,0-20 0,0-1 0,-21 1 16,21-1-16,-21-20 0,21-1 0,0 0 15,0 1-15,0-22 0,0 0 16,0 0-16,0 0 0,-21-21 16,0 0-1,21-21 1,-22 21-16,1-21 0,21 0 15,-21 21-15,21-21 0</inkml:trace>
  <inkml:trace contextRef="#ctx0" brushRef="#br0" timeOffset="39619.86">12361 7493 0,'0'0'15,"-21"0"-15,21-21 0,-21 21 0,42 21 47,0-21-31,0 21-16,1 0 0,-1 1 16,0 20-16,0-21 0,21 0 0,-20 0 15,-1 22-15,0-22 0,0 21 16,0-21-16,0 22 0,-21-22 0,22 21 15,-1-21-15,0 22 0,-21-22 0,0 0 16,21 0-16,-21 0 0,21 1 16,0-22 15,-21-22-31,0 1 0,0 0 16,22 0-16,-22-21 0,21 20 0,-21 1 15</inkml:trace>
  <inkml:trace contextRef="#ctx0" brushRef="#br0" timeOffset="39831.08">13377 7472 0,'0'0'0,"0"21"16,0 0-16,-21 0 16,0 1-16,-21 20 0,20-21 0,-20 0 15,0 22-15,-1-22 0,22 21 0,-21-21 16,0 22-16,-1-22 0,22 0 15,-21 21-15,21-21 0,-1 1 16,1-1-16,0-21 0,0 21 0,21 0 16,0 0-16,-21-21 15,0 0-15,-1 21 0,1-21 0</inkml:trace>
  <inkml:trace contextRef="#ctx0" brushRef="#br0" timeOffset="45568.06">10858 8573 0,'0'0'0,"-21"21"0,0-21 0,42 0 47,0-21-32,1 21-15,-1-22 0,0 22 0,-21-21 16,21 0-16,0 21 0,0-21 15,1 0-15,-22 0 16,0-1-16,-43 1 16,22 21-16,-21 0 0,-1 0 15,1 0-15,0 0 0,-1 0 0,1 21 16,0 1-16,-1-1 0,22 0 16,-21-21-16,21 21 0,0 0 0,-1 0 15,22 1-15,0-1 0,0 0 16,0 0-16,0 0 0,22 0 0,-1 1 15,0-1-15,21 0 0,1 0 16,-22 0-16,21 22 0,0-22 0,1 0 16,-1 0-16,-21 0 15,22 22-15,-22-22 0,0 0 0,0 21 16,-21-21-16,0 1 0,0 20 0,0-21 16,-21 0-16,0 0 0,0 1 15,-22-22-15,1 21 0,21 0 0,-22-21 16,1 0-16,0 0 0,-1 0 15,22 0-15,-21 0 0,21 0 0,-22-21 16,1 0-16,21-1 0,0 22 16,-22-21-16,22-21 0,0 21 0,0 0 15,0-1-15,0 1 0,-1 0 16,22 42 15,22 0-31,-1 1 16,0-1-16,0 0 0,0 0 0,0 0 15,22 22-15,-22-22 16,0 0-16,0-21 0,0 21 0,22-21 16,-22 0-16,21 0 0,-21 0 0,22 0 15,-1 0-15,22-21 0,-22 21 16,0-21-16,22 0 0,-22-1 0,0-20 16,22 21-16,-22-21 15,-21 20-15,22-20 0,-22 0 0,0-1 0,0 1 16,0 21-16,-21-21 0,22 20 15,-22 1-15,0 0 0,0 0 16,0 42 0,0 0-1,-22 0-15,1 22 0,0-22 0,21 21 16,0-21-16,0 22 0,0-1 16,0-21-16,0 22 0,0-22 0,0 0 15,0 0-15,0 0 0,0 0 16,21-21-16,0 0 0,1 0 0,-1 0 15,0 0-15,0 0 0,0 0 16,0 0-16,1-21 0,-1 0 0,0 0 16,0 0-16,0 0 0,0-1 15,-21-20-15,0 21 0,22 0 16,-22-22-16,21 22 0,-21 0 0,0 0 16,0 0-16,0 0 0,0-1 15,0 44 16,0-1-31,0 0 0,0 0 16,0 21-16,0-20 0,0-1 0,0 21 0,0-21 16,0 0-16,21 1 0,-21-1 15,0 0-15,21 0 0,-21 0 0,21-21 16,-21 21-16,21-21 16,1 0-16,-1 0 0,0 0 15,0 0-15,0 0 0,0 0 16,1-21-16,-1 21 0,0-21 15,0 0-15,0 0 0,0-22 0,1 22 16,-1-21-16,-21 21 0,21-22 16,-21 1-16,21 21 0,-21-21 0,0 20 15,0 1-15,0 0 0,0 0 16,21 21-16,-21 21 16,0 0-1,0 0-15,0 22 0,0-22 16,0 0-16,0 21 0,0-20 0,0 20 15,-21-21-15,21 0 16,0 22-16,0-22 0,0 0 0,21 0 16,0-21-16,1 0 15,-1 0-15,0 0 0,21 0 16,-21 0-16,1-21 0,-1 0 0,21 0 16,-21-1-16,0 1 0,1 0 15,20 0-15,-21-21 0,-21 20 0,21-20 16,0 21-16,-21 0 0,0 0 15,0-1-15,0 1 0,22 21 0,-22 21 32,0 1-32,0-1 0,0 0 15,0 0-15,0 21 0,0-20 0,-22 20 16,22-21-16,0 21 0,0-20 16,0-1-16,0 0 0,0 0 0,0 0 15,0 0-15,0-42 31,0 0-15,22 0-16,-22 0 0,21 0 16,-21-1-16,0-20 0,0 21 0</inkml:trace>
  <inkml:trace contextRef="#ctx0" brushRef="#br0" timeOffset="45924.08">12446 8530 0,'0'0'0,"-21"0"0,0 0 0,-1 0 15,1 21-15,21 1 0,-21-22 16,21 21-16,0 0 0,0 0 16,0 0-16,0 0 15,21-21 1,0 0-16,1 0 0,-1 0 16,0 0-16,0-21 0,0 21 15,-21-21-15,21 21 0,-21-21 0,22 0 16,-22 0-16,0-1 0,0 1 15,0 0-15,0 0 16,-22 21-16,1-21 0,0 21 16,0 0-16,0 0 15,-22 21-15,22 0 0,0-21 0,21 21 16,-21 0-16,0 1 0,21-1 16,-21 0-16,21 0 0,0 0 0,0 0 15,0 1-15,0 20 0,0-21 16,21 0-16,0-21 0,21 0 15,-21 0-15,1 0 0,20 0 0,-21 0 16,21-21-16</inkml:trace>
  <inkml:trace contextRef="#ctx0" brushRef="#br0" timeOffset="46187.91">12933 8488 0,'0'0'0,"0"-21"0,0 0 15,0-1-15,0 1 16,0 42-1,0 1 1,0 20-16,0-21 16,0 0-16,0 0 0,0 22 0,0-1 15,0 0-15,0 1 0,-21-1 16,-1 0-16,1 1 0,21-1 0,0 0 16,0-20-16,0-1 15,-21 21-15,21-21 0,0 0 0,0 1 16,21-22-1,0 0-15,1-22 16,-1 1-16,-21 0 16,0 0-16</inkml:trace>
  <inkml:trace contextRef="#ctx0" brushRef="#br0" timeOffset="46380.05">12763 8848 0,'0'0'0,"-21"0"15,42 0 17,1 0-17,-1 0-15,0 0 0,21 0 16,-21-21-16,22 21 0,-1-22 0,0 1 16,1 21-16,-1-21 0,0 0 15,1 0-15,-1 21 0,0-21 0</inkml:trace>
  <inkml:trace contextRef="#ctx0" brushRef="#br0" timeOffset="47083.55">13547 8551 0,'0'0'0,"-22"0"15,1 0-15,0 0 0,21 22 16,-21-22-16,0 21 0,0 0 16,21 0-16,-22 0 0,1 0 15,0 1-15,21 20 0,0-21 0,0 21 16,-21 1-16,21-22 0,0 21 15,0-21-15,0 22 0,0-22 0,0 0 16,0 0-16,21 0 0,0 1 16,0-22-16,22 0 0,-22 0 0,0 0 15,21 0-15,1 0 0,-22 0 0,21-22 16,-21 1-16,1 0 0,20 0 16,-21-21-16,0 20 0,0-20 15,1 0-15,-22-1 0,21 1 16,-21 0-16,21-1 0,-21 1 0,0 0 15,0-1-15,0 1 0,0 0 0,0-1 16,0 22-16,0 0 0,-21 21 31,21 21-15,0 22-16,0-22 0,0 0 0,0 21 16,0-21-16,0 22 0,0-22 15,0 21-15,0 1 0,0-1 16,0-21-16,0 21 0,0 1 0,0-1 15,0-21-15,0 22 0,0-22 16,0 21-16,0-21 0,-21 0 0,21 1 16,0-1-16,0-42 31,0-1-15,0 1-16,0 0 0,0-21 0,0 21 15,0-22-15,0 1 0,21 0 0,0 20 16,0-20-16,0 0 0,0 21 15,22-1-15,-22 1 0,21 0 0,-21 0 16,22 0-16,-22 21 0,21 0 16,1 0-16,-22 0 0,0 0 0,0 21 15,0 0-15,0 0 0,-21 0 16,22 22-16,-22-22 0,0 21 16,0 1-16,0-22 0,0 21 0,-22-21 15,1 0-15,0 22 0,0-22 16,0 0-16,0 0 0,-1 0 15,1-21-15,21-21 32,21 0-32,1 0 0,-1-21 15,0 20-15,21-20 0</inkml:trace>
  <inkml:trace contextRef="#ctx0" brushRef="#br0" timeOffset="47371.84">14478 8319 0,'0'0'15,"-21"0"-15,42 0 16,21 0 0,-21 0-16,22 0 0,-1 0 0,0 0 15,1 0-15,20 0 0,-20 0 16,-1 0-16,0-22 0,1 22 0,-1 0 15,0-21-15,-21 21 0,1 0 0,-1 0 16,0 0-16,-42 0 31,0 0-15,-1 0-16,1 0 0,0 21 0,0-21 16,0 0-16,0 0 0,-1 0 0,1 22 15</inkml:trace>
  <inkml:trace contextRef="#ctx0" brushRef="#br0" timeOffset="47691.05">14795 8361 0,'0'21'0,"-21"0"16,21 0-16,0 1 15,-21-1-15,21 0 0,0 0 16,0 0-16,0 0 0,0 1 16,0 20-16,0-21 0,0 21 0,-21-20 15,21 20-15,-21-21 0,21 21 0,-21 1 16,21-22-16,0 21 0,0-21 16,-22 1-16,22-1 0,0 0 15,0 0-15,-21-21 0,21 21 16,0-42-1,21 0 1,1 21-16,-1-21 0,0 0 16,0-22-16,21 22 0,-20-21 0</inkml:trace>
  <inkml:trace contextRef="#ctx0" brushRef="#br0" timeOffset="48072.05">15049 8594 0,'0'0'0,"22"0"0,-44 21 46,1 0-46,0 0 0,21 0 16,-21 1-16,0-1 0,0 21 16,21-21-16,0 0 0,-22 22 0,22-22 15,-21 0-15,21 0 0,0 0 16,0 1-16,0-1 0,21-21 16,1 0-16,-1 0 0,21 0 15,-21 0-15,0 0 0,22 0 0,-22-21 16,21-1-16,-21 1 0,22 0 0,-22 0 15,0 0-15,0 0 0,0-1 16,1-20-16,-22 21 0,0 0 0,0-22 16,0 22-16,0 0 0,0 0 15,0 0-15,-22 0 0,1 21 0,-21 0 16,21 0-16,0 0 0,-1 0 16,1 0-16,-21 0 0,21 0 15,0 21-15,-1 0 0,1-21 0,21 21 16,-21 0-16,21 0 15,-21-21-15,21 22 0,21-22 16,0 0 0,22 0-16,-22 0 0,21-22 15</inkml:trace>
  <inkml:trace contextRef="#ctx0" brushRef="#br0" timeOffset="48314.99">15642 8403 0,'0'0'0,"0"-21"0,0 0 0,21 0 15,-21 0-15,0 42 32,0 0-32,0 0 0,0 0 15,0 22-15,-21-22 0,21 21 0,0-21 16,-21 22-16,21-1 0,0-21 16,0 21-16,0 1 0,0-22 0,0 21 15,0-21-15,0 1 0,0-1 16,0 0-16,0 0 0,21-21 15,0 0-15,0 0 16,1 0-16,-1 0 0,0 0 16,0-21-16,0 0 0,0 0 0</inkml:trace>
  <inkml:trace contextRef="#ctx0" brushRef="#br0" timeOffset="48576.13">16298 8213 0,'0'0'16,"0"21"0,0 0-16,21 0 15,-21 0-15,22 1 0,-22 20 0,21-21 0,-21 0 16,0 22-16,0-22 16,21 21-16,-21-21 0,21 0 0,-21 1 15,0-1-15,0 21 0,0-21 16,0 0-16,0 1 0,-21-1 0,0 0 15,21 0-15,-21-21 0,-1 21 0,1 0 16,0-21-16,0 0 0,21 22 16</inkml:trace>
  <inkml:trace contextRef="#ctx0" brushRef="#br0" timeOffset="48727.9">16489 8869 0,'-21'0'15,"-1"0"1,22-21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30T11:33:33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677 0,'0'0'0,"0"-42"0,0 21 0,21 0 0,-21 0 16,0-1-16,0 1 0,0 0 16,-21 0-16,0 0 0,-21 0 15,20 21-15,-20 0 0,0 0 0,-1 0 16,1 0-16,-21 0 0,20 21 16,-41 0-16,20 21 0,-21 1 0,22-1 15,-22 21-15,-21 1 0,22 21 16,20-1-16,1 22 0,-1-21 15,22-1-15,0 1 0,20 21 16,22-21-16,0-1 0,0-20 16,0 20-16,22-41 0,20 20 15,0-20-15,22-22 0,-1 21 0,1-21 16,-1-21-16,22 0 0,-22 0 16,22 0-16,0-21 0,-22-21 0,1 21 15,20-22-15,-20 1 0,-1 0 16,1-1-16,-22 1 0,1 0 15,-1-1-15,-21 1 0,-21 21 0,0-22 16,-21 22-16,-21 0 0,20 0 16,-41 0-16,-1 21 0,1 0 0,-1 0 15,1 0-15,-22 0 16,22 21-16,-22 0 0,43-21 0,-22 21 16,22-21-16,21 21 0,0-21 15,42 0 1,0 0-16,21 0 0,1-21 0,20 0 15,1 21-15,-1-21 0,1 21 16,-22 0-16,21 0 0,1 0 0,-1 0 16,-20 21-16,20 0 0,-20 0 15,-22 1-15,21 20 0,-42 0 16,0 1-16,0 20 0,0 22 0,0-22 16,-21 22-16,0 0 0,0-1 15,-22 22-15,22-21 0,0 21 16,0-22-16,0 22 0,-1-42 15,22 20-15,-21-20 0,21-22 0,-21 22 16,21-43-16,0 21 0,0-21 16,0-42-1,0 0-15,0 0 16,21-22-16,0-20 0,-21-1 0,22 1 16,-1-1-16,0-20 0,0-1 15</inkml:trace>
  <inkml:trace contextRef="#ctx0" brushRef="#br0" timeOffset="608.32">3683 1503 0,'-21'0'16,"42"0"31,0-21-47,0 0 0,22-1 0,-22 1 15,21 0-15,0-21 0,-20 21 16,-1-1-16,0-20 0,0 21 0,0 0 16,-21 0-16,0-1 15,0 1-15,-21 21 0,-21 0 16,-1 21-16,22 1 0,-21-1 16,-22 0-16,22 21 0,0 1 0,21-22 15,-22 21-15,22 0 0,0 1 16,21-1-16,0 0 0,0 1 15,0-1-15,0-21 0,21 22 0,0-22 16,0 0-16,22-21 0,-1 0 16,0 0-16,1 0 0,-1 0 0,22-21 15,-22 0-15,21-1 0,1-20 16,-22 21-16,22-21 0,-1-1 0,1 1 16,-22 0-16,22-22 0,-22 22 15,0-22-15,1 1 0,-22-1 16,0 1-16,-21-1 0,0 1 15,0-1-15,0 1 0,-21 20 16,0 1-16,21 21 0,0 0 0,-22 0 16,1 21-16,0 21 15,21 0-15,0 21 0,0 1 0,0 20 16,-21 1-16,21-1 0,-21 1 16,21-1-16,0 22 0,-21-22 15,21 1-15,0 317 63,127-487-48,-106 85-15,0 0 16,0-22-16,0 1 0,-21 21 0,0-22 16</inkml:trace>
  <inkml:trace contextRef="#ctx0" brushRef="#br0" timeOffset="791.99">4339 1122 0,'0'0'0,"-42"21"0,-1 21 31,65-42 1,-1 0-32,21 0 0,22 0 0,-22-21 15,21 21-15,1-21 0,-1 0 16,1 0-16,-1 0 0,1-22 15,-1 22-15,-20 0 0,20-21 0</inkml:trace>
  <inkml:trace contextRef="#ctx0" brushRef="#br0" timeOffset="1351.85">5207 847 0,'0'42'16,"-21"-21"-16,0 22 0,21-1 16,-22 0-16,1 1 0,0-1 15,21 21-15,-21-20 0,0-1 16,21 0-16,-21 22 0,21-43 0,0 21 15,0 1-15,0-1 0,0-21 16,0 0-16,0 1 0,0-1 0,21-21 31,0-21-31,0-1 16,-21 1-16,21 0 0,0-21 16,-21 21-16,22-1 0,-22-20 0,21 0 15,0 21-15,-21-22 0,0 22 16,0 0-16,21 0 0,0 21 15,-21 21 1,0 0-16,0 0 16,0 0-16,0 22 0,0-22 15,0 21-15,0-21 0,0 22 0,0-1 16,0 0-16,21 1 0,-21-22 16,22 0-16,-1 21 0,0-20 0,0-22 15,0 21-15,22-21 0,-22 0 16,21 0-16,0-21 0,1-1 0,-1 1 15,0 0-15,1 0 0,-1-21 16,0 20-16,-20-20 0,20 0 0,-21-1 16,0 1-16,0-21 0,-21-1 15,0 1-15,0-22 0,0 21 16,-21-20-16,0 20 0,0 1 16,-21 20-16,-1 1 0,22 0 15,-21 21-15,-1 21 0,1 0 0,0 0 16,-1 0-16,22 21 0,0 21 15,0-21-15,0 22 0,0 20 0,21-21 16,0 1-16,0 20 0,0-20 16,0-1-16,0 0 0,0-21 0,21 22 15,0-22-15,0 0 0,21-21 16,-20 21-16,20-21 0</inkml:trace>
  <inkml:trace contextRef="#ctx0" brushRef="#br0" timeOffset="1579.72">6096 1143 0,'0'0'0,"0"-21"0,0 42 31,-21 0-31,21 0 0,0 1 16,-21-1-16,21 0 0,0 21 0,0-21 16,0 1-16,0-1 0,0 21 15,0-21-15,0 0 0,0 1 16,0-1-16,21-21 47,-21-21-47,21-1 0,-21 1 0,0 0 15,21 0-15</inkml:trace>
  <inkml:trace contextRef="#ctx0" brushRef="#br0" timeOffset="1723.64">6159 1016 0,'0'0'0,"0"-21"0,0-21 0,0 20 0,-21 1 16,21 0-16,-21 21 0,0 0 15,21 21 1,0 0 0,0 1-16,0-1 15,21 0-15,0-21 0,0 0 16,1 21-16</inkml:trace>
  <inkml:trace contextRef="#ctx0" brushRef="#br0" timeOffset="2139.92">6329 1037 0,'0'43'16,"0"-22"-16,0 0 16,0 0-16,0 21 0,0-20 15,0-1-15,0 21 0,0-21 0,0 22 16,0-22-16,0 21 0,0-21 16,0 0-16,0 1 0,0-1 0,0 0 15,0 0-15,0 0 0,0 0 16,-21-21 15,21-21-31,0 0 16,0 0-16,0 0 0,0 0 15,0-1-15,0-20 0,21 21 0,-21-21 16,21-1-16,0 22 0,21-21 16,-20-1-16,20 22 0,-21 0 0,21 0 15,1 0-15,-1 21 0,-21 0 16,22 0-16,-22 21 0,21 0 0,-21 0 15,0 22-15,-21-22 16,0 0-16,0 21 0,0 1 0,0-22 16,0 21-16,-21-21 0,0 0 15,0 1-15,0-1 0,0 0 0,21 0 16,-22 0-16,1-21 16,42-21-1,1 21-15,20-21 16</inkml:trace>
  <inkml:trace contextRef="#ctx0" brushRef="#br0" timeOffset="3039.61">7493 1101 0,'0'0'0,"-21"-21"0,0-1 0,-1 1 15,-20 0-15,21 21 0,0 0 16,-22 0-16,22 0 0,-21 0 0,21 0 15,-22 21-15,22 22 0,-21-22 16,21 21-16,0 0 0,-1 1 16,1-1-16,0 0 0,21-20 0,0 20 15,0 0-15,0 1 0,0-22 16,0 21-16,21-21 0,0 0 0,1-21 16,-1 22-16,42-22 15,-42 0-15,22 0 0,-22-22 16,21 1-16,-21 0 0,22 0 15,-22 0-15,21-22 0,-21 22 0,1-21 16,20-22-16,-21 1 0,0-1 16,0 1-16,-21-22 0,22 1 0,-1-1 15,-21 21-15,0 1 0,21-1 16,-21 1-16,0 42 0,0-22 0,0 22 16,0 42-1,-21 1-15,0-1 0,21 21 16,-22 22-16,1-1 0,0 1 15,21 20-15,-21-20 0,21 20 16,-21-20-16,21-1 0,0 1 16,0-1-16,0-20 0,0-1 0,0 0 15,0 1-15,21-22 0,0 21 16,0-21-16,0 1 0,1-22 0,20 0 16,0 0-16,1 0 0,-1 0 15,0 0-15,1-22 0,-1 1 0,0 0 16,1 0-16,20 0 0,-42-22 15,22 22-15,-1 0 0,-21-21 0,21-1 16,-20 22-16,-1-21 0,-21 21 16,0-22-16,0 22 0,0 0 0,-21 21 31,-1 21-31,1 0 16,0 1-16,0 20 0,0-21 15,21 21-15,-21-20 0,21-1 0,-22 21 16,22-21-16,0 22 0,0-22 15,0 0-15,0 0 0,22-21 0,-1 21 16,0 0-16,0-21 0,0 0 16,22 0-16,-22 0 0,21 0 0,-21-21 15,0 0-15,22 0 0,-22 0 16,21 0-16,-21-1 0,1 1 0,-1-21 16,-21 21-16,0-22 0,0 1 15,0 0-15,0-1 0,0-20 16,0 42-16,-21-22 0,-1 22 15,-20 0-15,21 0 0,0 21 0,-22 0 16,1 21-16,21 0 0,-21 0 16,-1 1-16,22-1 0,-21 21 0,21 0 15,-1-20-15,1 20 0,21 0 16,-21-21-16,21 1 0,0 20 0,0-21 16,21 0-16,0-21 0,1 21 15,20-21-15,0 0 0,-21 0 0,22 0 16,-1 0-16,0 0 0,1-21 15,-1 21-15,0-21 0</inkml:trace>
  <inkml:trace contextRef="#ctx0" brushRef="#br0" timeOffset="3551.71">8848 1080 0,'0'0'0,"21"-22"0,0 1 0,-21 0 16,0 42-1,0 0-15,0 1 16,0-1-16,0 0 0,0 21 15,0-21-15,-21 22 0,21-1 0,-21-21 16,21 0-16,0 22 0,-22-22 16,22 0-16,0 0 0,0 0 0,0 1 15,22-22 1,-1 0 0,0 0-16,0-22 0,0 1 0,22 0 15,-22 0-15,0 0 0,0 0 16,0-1-16,22 1 0,-22 0 0,0 0 15,0 0-15,0 0 0,0 21 16,1 0-16,-22 21 16,0 0-16,0 0 0,0 0 15,0 0-15,0 1 0,0 41 16,0-42-16,0 0 0,0 1 16,0-1-16,21-21 0,0 21 0,0-21 15,0 0-15,22 0 0,-22 0 16,21 0-16,0 0 0,1 0 15,-1 0-15,-21-21 0,22 0 0,-22-1 16,21 1-16,-21-21 0,22 21 16,-22-22-16,0 1 0,-21-21 0,0 20 15,0-20-15,-21 20 0,0 1 16,-1 0-16,-20-1 0,21 22 0,-21 0 16,20 21-16,-20 0 0,0 0 15,21 0-15,-22 21 0,1 0 16,21-21-16,-22 22 0,22-1 0,-21 0 15,21-21-15,0 21 0,-1-21 0,1 21 16</inkml:trace>
  <inkml:trace contextRef="#ctx0" brushRef="#br0" timeOffset="4023.71">6308 2307 0,'0'0'16,"0"-21"-16,0 0 0,0-21 0,0 20 16,0 1-16,-22 21 0,22 21 15,-21 1 1,21-1-16,0 21 0,0-21 15,-21 43-15,21-22 0,0 22 0,0-1 16,0 1-16,0-22 0,0 21 16,0-20-16,0-1 0,-21 0 0,21 1 15,0-22-15,0 21 0,0-21 16,0 1-16,21-22 16,0 0-16,0 0 0,1 0 15,-1-22-15,0 1 0,21 0 0,-21-21 16,22 21-16,-1-22 0</inkml:trace>
  <inkml:trace contextRef="#ctx0" brushRef="#br0" timeOffset="4239.88">6710 2371 0,'0'0'0,"0"-64"0,0 43 15,0-21-15,0 21 0,0-1 0,0 1 16,-21 21 0,21 21-16,0 1 0,0-1 0,-22 21 15,22 0-15,-21 22 0,21-22 16,0 22-16,-21-22 0,21 22 0,0-22 15,0 21-15,0-20 0,0-22 16,0 21-16,0-21 0,0 1 0,0-1 16,0 0-16,21-21 15,0 0 1,-21-21-16,0 0 16,-21-1-16</inkml:trace>
  <inkml:trace contextRef="#ctx0" brushRef="#br0" timeOffset="4407.62">6286 2709 0,'0'0'0,"-42"22"32,42-1-32,21 0 15,0-21-15,1 0 16,20 0-16,0 0 0,22 0 16,-22-21-16,22 21 0,-1-21 15,22-1-15,-22 22 0,1-21 16,-1 0-16,1 0 0,-1 0 0,1 0 15,-22-22-15</inkml:trace>
  <inkml:trace contextRef="#ctx0" brushRef="#br0" timeOffset="6115.19">7366 2371 0,'0'0'15,"0"-21"-15,0-1 0,-21 22 0,0-21 0,-1 21 16,1 0-16,0 0 0,0 0 16,0 0-16,-22 0 0,22 21 0,-21 1 15,21-1-15,0 21 0,-22 0 16,22 1-16,0-1 0,0 0 15,0 1-15,-1 20 0,22-20 0,0-1 16,0-21-16,0 21 0,0 1 16,0-22-16,0 0 0,22 0 15,20-21-15,-21 0 0,0 0 0,22 0 16,-1 0-16,-21 0 0,21 0 0,1 0 16,-22-21-16,21 0 0,-21 0 15,1 0-15,-1-22 0,0 22 0,0-21 16,-21-1-16,21 1 0,-21 0 15,0-1-15,0 1 0,0 0 16,0 21-16,0-1 0,0 1 0,0 0 16,0 42-1,0 0-15,0 1 16,0 20-16,0-21 0,0 21 16,0 1-16,0-1 0,0 0 0,0 1 15,0-22-15,0 21 0,21-21 16,1 1-16,-1-1 0,0 0 0,21-21 15,-21 0-15,22 0 0,-1 0 0,0 0 16,1 0-16,-1 0 0,0-21 16,1 0-16,-1-1 0,0 1 0,1 0 15,-22-21-15,21 21 0,-21-22 16,1 1-16,-22 0 0,0-1 0,0 1 16,0 0-16,0-1 0,0 22 15,0 0-15,-22 21 16,1 0-16,21 21 15,0 0-15,-21 22 0,21-22 0,-21 21 16,21 0-16,-21 1 0,21-1 16,-21-21-16,21 22 0,0-1 0,0-21 15,-22 0-15,22 0 0,0 1 16,0-1-16,22-21 31,-1-21-31,0 21 0,0-22 16,0 1-16,0-21 0,1 21 15,-1 0-15,0-22 0,21 22 0,-21 0 16,1-21-16,-1 20 16,0 1-16,0 21 0,0 0 0,0 0 15,1 0-15,-22 21 16,21 1-16,-21-1 0,21 0 0,0 0 16,-21 0-16,21 0 0,0 1 15,-21-1-15,22 0 0,-1 0 0,0 0 16,0-21-16,21 21 0,-20-21 0,20 0 15,0 0-15,1 0 0,-1 0 16,0 0-16,1-21 0,20 0 0,-21 21 16,1-21-16,-1 0 0,0 0 15,1-22-15,-1 22 0,-21-21 16,22-1-16,-22 1 0,0 0 16,0-1-16,-21 1 0,0 0 0,0 21 15,-21-22-15,0 22 0,0 21 16,-1-21-16,-20 21 0,0 0 0,-1 0 15,1 21-15,0 0 0,-1 0 16,1 22-16,0-22 0,-1 21 0,22 1 16,0-1-16,0 0 0,21 1 15,-21-1-15,21 0 0,0 1 0,0-22 16,21 0-16,0 21 0,0-21 16,22-21-16,-1 22 0,-21-22 15,21 0-15,1 0 0,-22 0 0,21 0 16,1 0-16,-22-22 0,21 1 15,0 0-15,-20 0 0,-1-21 0,21 20 16,-21-20-16,0-21 0,1 20 16,-1-20-16,0-1 0,-21 1 0,0-1 15,21 1-15,-21-1 0,21 1 16,-21-1-16,0 22 0,0-22 0,0 22 16,0 0-16,0 21 0,0-1 15,-21 22 1,0 22-16,0 20 0,21 0 15,0 1-15,-21-1 0,21 21 0,0-20 16,0 20-16,0 1 16,0-1-16,0 1 0,0-22 0,0 22 15,21-1-15,0-21 0,0 1 16,0-1-16,0 0 0,1-20 0,-1-1 16,0 0-16,21 0 0,-21-21 15,22 0-15,-1 0 0,0 0 0,1 0 16,63-42-16,-64 21 15,0-22-15,22 22 0,-22-21 0,0-1 16,1-20-16,20 21 0,-20-22 0,-22 22 16,21-22-16,0 1 0,-20-22 15,-1 22-15,-21-1 0,0-21 16,0 43-16,0 0 0,0-1 16,0 22-16,0 0 0,-21 42 15,-1 0-15,1 22 16,0-1-16,0 0 0,-21 22 0,20-1 15,1-20-15,0 20 0,0 1 16,0-1-16,0 1 0,21-1 16,-22 1-16,22-22 0,0 0 0,0 1 15,0-1-15,0 0 0,22-20 0,20-1 16,-21 0-16,0-21 0,22 0 16,-22 0-16,21 0 0,-21 0 0,22 0 15,-1-21-15,-21 0 0,21-1 16,-20 1-16,20-21 0,-21 21 15,21-22-15,-20 1 0,-1 0 0,21-1 16,-21 1-16,-21 0 0,21-1 16,-21 1-16,0 21 0,0 0 0,0 0 15,-21 21-15,0 0 16,0 21-16,0 0 0,0 21 0,-1 1 16,1-1-16,21 0 0,0 1 15,0-1-15,0 0 0,0 1 0,0-1 16,0-21-16,0 0 0,21 0 15,22 1-15,-22-1 0,21 0 0,-21-21 16,22 0-16,20 0 0,-20 0 16,20 0-16,-21-21 0,22 0 15,-22-1-15,22 1 0,-22 0 0,22 0 16,-22-21-16,0-1 0,1 1 16,-1 0-16,0-1 0</inkml:trace>
  <inkml:trace contextRef="#ctx0" brushRef="#br0" timeOffset="6802.96">3514 2413 0,'0'0'16,"-22"-21"-16,1 21 0,0-21 0,21 0 47,42 21-47,1 0 15,20 0-15,1 0 0,20-22 16,1 22-16,21 0 0,0-21 0,42 21 16,0-21-16,21 21 0,22-21 15,-1 21-15,22-21 0,-21 21 0,20 0 16,1-21-16,21 21 0,-22 0 15,22-22-15,0 22 0,-21-21 0,-1 21 16,1 0-16,0 0 0,-22-21 16,1 21-16,-43 0 0,0 0 0,-21-21 15,-21 21-15,0 0 16,-43 0-16,1 0 0,-22 0 0,0 0 16,-20 0-16,-1 0 0,-42 0 31,-1 0-16,1 0 1,0 0-16</inkml:trace>
  <inkml:trace contextRef="#ctx0" brushRef="#br0" timeOffset="7323.94">6900 3366 0,'0'0'15,"-42"0"-15,-22 0 0,1 0 0,21 0 0,-22 0 16,22 0-16,-22-22 0,22 22 15,-22 0-15,22 0 0,0-21 0,-1 21 16,1 0-16,21 0 16,0 0-16,0 0 0,42 0 31,0 0-31,21 0 0,1 0 0,20 0 16,1 0-16,41 0 0,1 0 15,0 0-15,21 0 0,0 0 0,0 0 16,21-21-16,0 21 0,22 0 15,-1 0-15,0 0 0,1 0 0,-1 0 16,0 0-16,22-21 0,-22 21 16,1 0-16,-1 0 0,0 0 0,-21 0 15,22 0-15,-1 0 0,-21 0 16,-21-21-16,0 21 0,0 0 16,-21 0-16,-21 0 0,-1 0 0,1 0 15,-43-21-15,22 21 0,-43 0 16,0 0-16,0 0 0,1 0 0,-1 0 47</inkml:trace>
  <inkml:trace contextRef="#ctx0" brushRef="#br0" timeOffset="8903.79">17251 635 0,'0'0'0,"21"0"0,21-21 15,1 21-15,-22-21 0,21 21 16,-21-21-16,22-1 0,-22 1 0,21 21 16,-21-21-16,0 0 0,1 0 15,-1 0-15,-21-1 0,0 1 16,0 0-16,0 0 0,0 0 15,-21 0-15,-22-1 0,22 1 0,-42 0 16,20 21-16,-20 0 0,-1 0 16,1 0-16,-22 0 0,22 42 15,-1-20-15,1 20 0,20 0 0,-20 22 16,20-22-16,1 22 0,0-1 16,21 22-16,-1-22 0,1 22 0,21-22 15,0 22-15,0-21 0,0-1 16,0-21-16,21 1 0,1-1 0,20 0 15,0-20-15,1-1 16,20-21-16,1 0 0,-1 0 0,22 0 16,-1 0-16,1-21 0,21-1 15,-43-20-15,22 21 0,-21 0 0,-1-22 16,-21 22-16,1-21 0,-22 21 16,-21-22-16,0 22 0,0 0 15,-21-21-15,0 21 0,-22-1 0,1 1 16,0 0-16,-22 0 0,1 21 15,20 0-15,1 0 0,0 0 0,-1 0 16,1 0-16,21 0 0,21 21 16,0 0-1,0 0-15,21 1 0,0-1 16,0 21-16,22 0 0,-1-20 16,-21 20-16,21 0 0,-20 1 0,-1 20 15,0-21-15,0 22 0,-21-1 16,21 1-16,-21 21 0,0-22 0,0 22 15,0-1-15,0 1 0,-21-21 16,0-1-16,21 1 0,0-1 0,0-21 16,-21-20-16,21 20 0,0-21 0,0-42 31,21 0-15,-21 0-16,21-1 0,-21-20 15,0 0-15,21-22 0,0 1 16,-21-1-16,22 1 0,-1-22 15</inkml:trace>
  <inkml:trace contextRef="#ctx0" brushRef="#br0" timeOffset="9455.95">17759 1164 0,'0'0'0,"0"-21"0,0 0 0,21 0 16,-21 0 0,0-1-16,0 1 15,21 0-15,0 0 0,0 0 16,1 0-16,-1-22 0,-21 22 15,21 0-15,-21-21 0,21 20 0,-21 1 16,0 0-16,0 0 16,0 0-16,-21 21 15,0 0-15,0 21 16,-1 0-16,-20 0 0,21 22 0,0-1 16,0 21-16,21-20 0,0 20 15,-22-20-15,22 20 0,0-21 0,0 1 16,0-1-16,0-21 0,0 0 15,22 22-15,-1-43 0,0 21 0,0-21 16,0 0-16,0 0 0,22 0 16,-22 0-16,21-21 0,-21 0 0,22-1 15,-1 1-15,0-21 16,1 21-16,-1-22 0,-21-20 0,22 21 16,-22-22-16,0 1 0,0-1 15,0 1-15,-21-1 0,0 22 16,0-22-16,0 22 0,0-22 0,0 22 15,0 21-15,0 0 0,0 0 16,0-1-16,0 44 16,0-1-16,-21 0 0,21 21 15,0 1-15,0-1 0,0 21 0,0 1 16,0-1-16,0 1 0,0-1 16,0-20-16,0 20 0,0-20 0,0 20 15,0-21-15,0-20 16,21-1-16,-21 21 0,21-42 0,1 21 15,-1-21-15,0 0 16,0 0-16,0 0 0,0-21 0,1 0 16,-1 0-16,-21 0 0,0-22 15,0 22-15</inkml:trace>
  <inkml:trace contextRef="#ctx0" brushRef="#br0" timeOffset="9631.56">18224 847 0,'0'0'15,"-21"0"-15,21 21 0,-21-21 16,42 0 0,0 0-1,22 0-15,-22-21 0,21 0 0,1 21 16,20-22-16,-21 1 0,22 21 16,-1-21-16,-20 0 0,20 0 0,1 0 15,-1-1-15</inkml:trace>
  <inkml:trace contextRef="#ctx0" brushRef="#br0" timeOffset="10216.87">19177 487 0,'-64'21'31,"43"0"-31,0 0 0,0 1 16,0 20-16,21-21 0,-21 21 16,-1 1-16,22 20 0,-21-20 0,21 20 15,0 1-15,0-22 0,0 21 16,0-20-16,0-1 0,0-21 0,0 22 15,0-22-15,0 0 0,0 0 16,21-21 0,1-21-16,-1 0 15,-21 0-15,21-1 0,0 1 0,0-21 16,0 0-16,-21-1 0,22-20 16,-1 20-16,0 1 0,0 0 15,0 21-15,-21-1 0,0 1 16,21 0-16,1 21 15,-22 21-15,0 0 0,0 22 16,0-22-16,0 21 0,0 1 16,0-1-16,0 0 0,0 1 0,0-1 15,0-21-15,0 21 0,0-20 16,0-1-16,21 0 0,21 0 0,-21-21 16,22 0-16,-1 0 0,0 0 15,1 0-15,-1 0 0,21-21 0,-20 0 16,20 0-16,1-22 0,-22 1 15,0 0-15,1-1 0,-1-20 0,-21 20 16,0-20-16,1-1 16,-22 1-16,0-1 0,0 1 0,0-1 15,-22 22-15,22 0 0,-42-1 16,21 1-16,-21 21 0,20 21 0,-20 0 16,0 0-16,-1 21 0,1 0 15,0 0-15,-1 22 0,1-1 0,21-21 16,0 22-16,0-1 0,21 0 15,0 1-15,0-22 0,21 21 16,0 0-16,0-20 0,21-1 0,-20 0 16,20 0-16,0-21 0,128 0 15</inkml:trace>
  <inkml:trace contextRef="#ctx0" brushRef="#br0" timeOffset="10419.86">20278 741 0,'0'0'0,"21"0"15,-42 21 1,21 0-16,-22 0 16,22 1-16,-21 20 0,21-21 15,0 21-15,0-20 0,0 20 0,-21-21 16,21 0-16,0 22 0,-21-22 16,21 0-16,0 0 15,21-21 1,0 0-16,-21-21 15,0 0-15,21 0 0,1-1 16</inkml:trace>
  <inkml:trace contextRef="#ctx0" brushRef="#br0" timeOffset="10575.68">20299 593 0,'-21'-21'0,"42"42"0,-42-64 16,21 22-16,-22 21 0,1 0 15,0 0 1,21 21-16,0 1 15,0-1 1,21-21 15</inkml:trace>
  <inkml:trace contextRef="#ctx0" brushRef="#br0" timeOffset="11071.95">20722 677 0,'0'0'0,"-21"0"0,0 0 15,0 22-15,-1-22 0,1 21 16,0 0-16,21 0 16,0 0-16,-21 22 0,21-22 15,0 0-15,0 21 0,-21-21 16,21 1-16,0 20 0,0-21 0,0 0 15,0 0-15,0 1 0,0-1 16,0 0-16,-21-21 0,-1 0 31,22-21-31,0 0 16,0-1-16,0 1 0,0-21 16,0 21-16,0-22 0,0 1 15,0 21-15,22-21 0,-1-1 16,21 22-16,-21-21 0,22 21 15,-1-1-15,0 1 0,1 0 0,-1 0 16,0 21-16,1 0 0,-22 0 16,21 21-16,-21 0 0,22 0 0,-22 1 15,-21-1-15,0 21 0,21 0 16,-21-20-16,0 20 0,0 0 0,0 1 16,-21-22-16,21 21 0,-21-21 15,21 0-15,-22 1 0,22-1 16,0-42 15,22-1-31,-1 1 16,0 0-16,0 0 0,0 0 0</inkml:trace>
  <inkml:trace contextRef="#ctx0" brushRef="#br0" timeOffset="11556.93">21611 699 0,'21'-22'16,"-42"44"-16,42-65 0,-21 22 15,0 0-15,-21 21 16,0 0-16,-21 0 0,20 0 16,-20 0-16,21 21 0,-21 0 0,20 0 15,1 1-15,-21-1 0,21 21 16,0-21-16,21 22 0,0-1 0,0-21 16,0 21-16,0 1 15,0-22-15,0 0 0,0 0 0,21 0 16,0 1-16,0-22 0,0 0 15,0 0-15,1 0 0,20 0 0,0 0 16,-21 0-16,22-22 0,-1 1 16,-21 0-16,22-21 0,-22 21 15,21-22-15,-21 1 0,0 0 0,-21-1 16,22-20-16,-22 20 0,21 1 16,-21-21-16,0 20 0,0-20 0,0 20 15,0 1-15,0 0 16,0 21-16,0-1 0,0 44 31,0 20-31,-21-21 0,21 21 0,-22 1 16,22-1-16,0 0 0,0 1 15,0 20-15,-21-20 0,21-1 0,0 21 16,0-20-16,0-1 0,0 0 16,0 1-16,0-1 0,0-21 0,21 0 15,-21 1-15,22-1 0,-1-21 16,0 0-16,0 0 0,21 0 0,-20 0 15,20-21-15,-21-1 0,21 1 16,-20 0-16,20 0 0</inkml:trace>
  <inkml:trace contextRef="#ctx0" brushRef="#br0" timeOffset="11947.92">22373 572 0,'-21'0'31,"0"21"-31,0 0 0,21 21 0,-22-21 16,1 1-16,0 20 0,21 0 16,0-21-16,-21 22 0,21-1 0,0 0 15,0-20-15,0-1 16,0 0-16,0 0 0,0 0 0,21 0 16,0-21-16,0 0 0,1 0 15,-1 0-15,0 0 0,0 0 0,21-21 16,-20 21-16,-1-21 0,21 0 15,-21-21-15,0 20 0,1-20 0,-1 21 16,-21-21-16,0-1 0,0 22 16,0-21-16,0-1 0,-21 22 0,-1 0 15,1 0-15,0 0 0,0 21 16,0 0-16,-22 0 0,22 0 0,0 0 16,0 21-16,-21-21 0,20 21 15,1 0-15,0 22 0,0-22 16,21 0-16,0 21 0,-21-21 15,21 22-15,0-22 0,0 21 0,0-21 16,0 1-16,21-22 0,0 21 16,0-21-16,22 0 0,-22 0 0</inkml:trace>
  <inkml:trace contextRef="#ctx0" brushRef="#br0" timeOffset="12459.6">22775 741 0,'0'0'16,"0"-21"-16,0 0 0,0-1 15,0 44 17,0-1-32,0 0 0,0 0 15,0 21-15,0-20 0,0 20 16,0-21-16,0 0 0,0 22 0,0-22 16,0 0-16,0 0 0,0 0 15,21-21 16,1-21-31,-1 0 16,0 0-16,0 0 0,0-1 0,0 1 16,-21-21-16,22 21 0,-1 0 15,0-1-15,-21 1 0,21 0 16,0 21 0,-21 21-16,0 0 15,0 22-15,0-22 16,0 0-16,0 21 0,0-20 0,21-1 15,-21 0-15,0 0 0,22 0 16,-1 0-16,0-21 0,0 0 0,0 0 16,0 0-16,1 0 0,-1 0 15,0-21-15,0 0 0,0 0 0,0 0 16,1 0-16,-22-22 0,0 22 16,0-21-16,0-1 0,0 22 15,0-21-15,0 0 0,0 20 0,0 1 16,0 0-16,0 0 15,-22 0-15,1 21 0,0 0 16,0 0-16,0 0 0,0 0 16,-1 0-16,1 0 0,0 0 15</inkml:trace>
  <inkml:trace contextRef="#ctx0" brushRef="#br0" timeOffset="13032.23">23876 318 0,'21'-22'0,"-42"44"0,42-65 0,-21 22 16,0 0-16,-21 63 31,0-21-31,21 22 16,-21 20-16,21-20 15,-22-1-15,1 21 0,21 1 0,-21-1 16,0 1-16,0-1 0,0 1 16,-1-1-16,1 1 0,0-22 0,0 1 15,21-1-15,0 0 0,0-21 16,0 1-16,0-1 0,21-21 16,0 0-1,22-21-15,-22-1 0,21 1 0,-21-21 16,22 0-16,-1-1 15,0 1-15</inkml:trace>
  <inkml:trace contextRef="#ctx0" brushRef="#br0" timeOffset="13263.94">24215 445 0,'0'0'0,"21"-43"0,-21 1 0,0 21 16,0 0-16,0-1 0,0 1 0,0 42 16,0 1-1,0-1-15,0 21 0,0-21 0,-21 22 16,-1 20-16,1-21 0,21 1 15,0 20-15,-21 1 0,0-22 16,21 22-16,-21-22 0,21 21 0,0-20 16,0-1-16,0-21 0,0 22 15,0-22-15,0 0 0,0 0 16,0-42 15,0 0-31,0 0 16</inkml:trace>
  <inkml:trace contextRef="#ctx0" brushRef="#br0" timeOffset="13435.71">23707 868 0,'0'0'15,"-22"0"-15,1 0 0,0 0 0,42 0 32,0 0-17,22 0-15,-1 0 0,0 0 16,1 0-16,20 0 0,-20 0 15,20-21-15,-21 21 0,1-21 16,20-1-16,-20 22 0,20-21 0,-21 21 16</inkml:trace>
  <inkml:trace contextRef="#ctx0" brushRef="#br0" timeOffset="13867.93">24680 635 0,'0'0'16,"0"-21"-16,-21 21 15,0 0-15,0 0 0,0 0 16,-22 0-16,22 0 0,-21 0 15,21 21-15,-1-21 0,-20 21 0,21 0 16,0 1-16,0 20 0,-1-21 16,1 21-16,0-20 0,21 20 15,-21 0-15,21 1 0,0-22 16,0 21-16,0-21 0,0 0 0,0 1 16,21-1-16,0 0 0,0-21 15,1 0-15,20 0 0,-21 0 0,0 0 16,22-21-16,-22 0 0,0-1 15,21 1-15,-21 0 0,1-21 0,-1 21 16,-21-22-16,0 22 0,21-21 16,-21-1-16,0 22 0,0-21 0,0 21 15,0 0-15,21 21 0,-21 21 32,-21 0-17,0 0-15,21 0 0,-21 22 0,21-22 16,0 21-16,0-21 0,0 22 15,0-22-15,0 0 0,0 0 0,0 0 16,0 0-16,21-21 0,0 0 16,0 0-16,0 0 0,0 0 0,1 0 15,20 0-15,-21 0 0,0-21 16,22 0-16,-22 0 0,0 0 16,0 0-16,0-22 0</inkml:trace>
  <inkml:trace contextRef="#ctx0" brushRef="#br0" timeOffset="14279.92">25019 699 0,'0'-22'15,"0"44"-15,0-65 0,0 64 32,-21 1-32,21-1 15,-21 0-15,21 0 0,0 21 0,0-20 16,0-1-16,-22 21 0,22-21 16,0 0-16,0 1 0,0-1 0,0 0 15,0 0-15,-21-21 16,21-21 15,0 0-31,0 0 16,0-1-16,0 1 15,0-21-15,0 21 0,0-22 16,0 22-16,21 0 0,1-21 0,-1 21 16,0-22-16,0 22 0,21 0 15,1 0-15,-22 21 0,21 0 0,-21 0 16,1 0-16,20 0 0,-21 0 15,0 0-15,0 21 0,-21 0 0,22 21 16,-22-20-16,21-1 0,-21 0 16,0 21-16,0-21 0,0 22 0,0-22 15,0 0-15,0 0 16,0 0-16,-21 1 0,-1-1 0,22 0 16,22-42 15,-1 0-31,0 21 15</inkml:trace>
  <inkml:trace contextRef="#ctx0" brushRef="#br0" timeOffset="14775.8">25950 635 0,'0'-21'0,"0"42"0,0-63 0,0 21 16,0-1-16,-21 1 15,0 21-15,0 0 0,0-21 16,-22 21-16,22 0 0,0 0 15,-21 0-15,20 21 0,-20 0 0,21 1 16,-21-1-16,20 0 0,-20 0 16,21 21-16,0-20 0,21 20 0,0 0 15,0-21-15,0 22 0,0-22 16,0 21-16,0-21 0,0 1 0,21-1 16,0-21-16,0 21 0,0-21 15,1 0-15,-1 0 0,21 0 16,-21 0-16,0-21 0,1 0 0,20-1 15,-21 1-15,0-21 16,22 21-16,-22-22 0,0 1 0,0 21 16,0-43-16,0 22 0,1 0 15,-22-22-15,21 22 0,0-22 0,-21 22 16,0 0-16,0-1 0,21 1 16,-21 21-16,0 42 15,-21 0-15,21 22 16,-21-1-16,0 0 0,-1 1 0,22-1 15,0 0-15,-21 1 0,21-1 16,-21 0-16,21 1 0,0-1 16,0 0-16,0 1 0,0-1 0,21-21 15,0 0-15,1 0 0,-22 1 16,21-1-16,0-21 0,0 0 16,0 0-16,0 0 15,1-21-15,-1-1 0,0 1 16,0 0-16,0-21 0</inkml:trace>
  <inkml:trace contextRef="#ctx0" brushRef="#br0" timeOffset="15015.1">26543 148 0,'0'0'16,"0"-21"-16,0-21 0,-21 42 16,21 42-1,-21-21-15,-1 22 0,22-1 16,0 21-16,-21-20 0,21 20 15,-21 1-15,21-22 0,0 0 0,-21 22 16,21-22-16,0 1 0,0-1 16,0 0-16,0 1 0,0-1 15,0-21-15,0 0 0,0 0 0,0 1 16,0-1-16,0-42 31,21-1-31,0 1 0,0 0 16</inkml:trace>
  <inkml:trace contextRef="#ctx0" brushRef="#br0" timeOffset="15623.92">26712 656 0,'0'21'16,"21"-21"15,1 0-31,-1 0 0,0 0 15,21 0-15,-21 0 0,1 0 0,20-21 16,0 21-16,-21-21 0,22 0 16,-22 21-16,0-21 0,0 0 15,0-1-15,-21 1 0,0 0 16,-21 21 0,0 0-16,-21 0 0,21 0 15,-1 0-15,-20 21 0,21 0 16,-21 1-16,20-1 0,1 21 0,0-21 15,0 0-15,0 22 0,0-22 16,21 21-16,0-21 0,0 22 0,0-22 16,0 0-16,0 0 0,0 0 15,21 1-15,21-1 0,-21-21 0,0 0 16,22 0-16,-1 0 0,-21 0 16,22 0-16,-1 0 0,0 0 15,1-21-15,-1-1 0,0 22 16,1-42-16,-1 21 0,0 0 15,1-22-15,-22 22 0,21-21 0,-21 0 16,0 20-16,1-20 0,-1 21 16,-21 0-16,0 0 0,0-1 0,-21 44 31,-1-1-31,22 0 0,0 0 16,0 21-16,0-20 0,0 20 15,0 0-15,0-21 0,0 22 16,0-1-16,0-21 0,0 0 0,0 22 15,0-22-15,0 0 16,0 0-16,-21 0 16,0-21-16,0 0 15,0 0-15,0 0 0,-1 0 16,1-21-16,0 21 0,0-21 16,0 21-16,-22-21 0,22 21 0,-21 0 15</inkml:trace>
  <inkml:trace contextRef="#ctx0" brushRef="#br0" timeOffset="16807.91">17166 1947 0,'0'0'0,"-63"-42"31,41 42-31,1 0 16,42 0 46,1 0-46,-1 0-16,0 0 15,21 0-15,1 0 0,20 0 0,1 0 16,20 0-16,1-21 0,0 0 16,-1 21-16,22-21 0,21 21 15,0-22-15,0 1 0,21 21 0,0-21 16,-21 21-16,0 0 0,22-21 16,-1 21-16,-21 0 0,42 0 0,-21 0 15,0 0-15,1 0 0,20 0 16,170-21-16,-170 21 0,21-21 15,1-1-15,-1 22 16,1 0-16,21-21 0,-22 21 16,1 0-16,-1 0 0,1 0 0,-1 0 15,-21 0-15,1 0 0,-1-21 16,-21 21-16,0 0 0,22 0 0,-22-21 16,0 21-16,0 0 0,-21-21 15,0 21-15,0 0 0,-21-21 0,0 21 16,0 0-16,0-22 0,-1 1 15,-20 21-15,0 0 0,-1 0 16,-20-21-16,-1 21 0,1 0 0,-22 0 16,1 0-16,-1-21 15,0 21-15,-42-64 94,-21 64-94</inkml:trace>
  <inkml:trace contextRef="#ctx0" brushRef="#br0" timeOffset="16960">25167 1439 0,'0'0'0,"-63"0"31,41 0-31,1 0 15,0 0 1,0 0-16,0 0 16,0 22-16,-22-22 0,22 0 0,-21 0 15,-1 0-15,1 21 0</inkml:trace>
  <inkml:trace contextRef="#ctx0" brushRef="#br0" timeOffset="18279.81">14097 550 0,'0'0'0,"-21"-21"0,21 0 15,-21 21-15,21-21 0,0 0 16,0 0-16,0-1 16,-22 44 30,22-1-30,0 21-16,0-21 0,0 22 16,0-1-16,0 0 0,0 22 15,0-1-15,0 1 0,0-1 0,0 1 16,0-1-16,0 22 0,0-22 16,0 1-16,0 21 0,0-1 15,0 1-15,0 0 0,0-1 16,0 22-16,22-21 0,-22-1 0,21 1 15,0 0-15,0 21 0,-21-22 16,21 22-16,0-21 0,-21 21 0,22-22 16,-22 1-16,21 0 0,-21 20 0,0-20 15,0 21-15,0-21 0,0 20 16,0 1-16,0-21 0,0 21 0,0 0 16,0-1-16,-21 1 0,21 0 15,-22 0-15,22 0 0,0 0 0,0-1 16,-21 1-16,21 21 0,-21-21 15,0 0-15,21 21 0,-21-21 0,0 0 16,21-1-16,-22 22 0,1-21 16,0 0-16,0 0 0,21 0 15,-21-22-15,0 22 0,-1 0 0,1 0 16,21 0-16,0 0 0,-21-1 16,21 1-16,-21 0 0,21-21 0,0 21 15,0-1-15,0-20 0,0 0 0,0 21 16,-21-22-16,21 1 0,0-22 15,-21 22-15,21-21 0,-22 20 0,22-20 16,0-1-16,0 1 0,0-1 0,0-20 16,0-1-16,0 0 0,-21 1 15,21-22-15,0 0 0,0 0 16,0-42 15,0 0-31,-21 21 16,21-21-16,0-1 0,0-20 0,0 21 15</inkml:trace>
  <inkml:trace contextRef="#ctx0" brushRef="#br0" timeOffset="18415.63">13737 8022 0,'0'0'0,"-21"-21"32,0 21-32,0-21 15,-1 0 1,1 0-1,21-1-15,-21 1 0</inkml:trace>
  <inkml:trace contextRef="#ctx0" brushRef="#br0" timeOffset="19855.9">741 4890 0,'-21'0'16,"-1"0"-16,1 0 15,21-22-15,-21 22 0,0 0 16,21-21-16,0 0 0,0 0 16,0 0-16,0 0 15,0-1-15,21 1 0,0 0 16,22 0-16,-22 0 0,21 0 16,0-1-16,1 1 0,-22 21 0,21 0 15,1 0-15,-22 0 0,21 0 16,0 21-16,-20 1 0,20-1 15,-21 21-15,0 0 0,-21 1 0,0 20 16,0 1-16,0-22 0,0 22 16,-21-22-16,0 21 0,0-41 0,0 20 15,-1-21-15,1 21 16,21-20-16,-21-22 16,0 0-16,21-22 0,0 1 15,0-21-15,0 21 16,0-22-16,0 1 0,0 0 0,0-1 15,21 1-15,0-21 0,0 20 16,-21 1-16,22 0 0,-1-1 16,0 1-16,0 21 0,21-22 0,-20 22 15,-1 21-15,21-21 0,-21 21 16,0 0-16,1 0 0,-1 0 0</inkml:trace>
  <inkml:trace contextRef="#ctx0" brushRef="#br0" timeOffset="20459.47">1630 4953 0,'0'0'0,"42"21"31,-21-21-31,0 0 0,1-21 0,-1 0 0,0 0 16,0 0-16,0-22 0,0 22 15,1-21-15,-1 21 0,0-1 16,-21-20-16,0 21 0,0 0 0,0 0 15,0-22-15,0 22 16,0 0-16,-21 21 16,0 0-16,-1 0 0,-20 21 15,21 0-15,0 0 0,0 1 0,-22 20 16,22-21-16,0 43 0,0-22 16,0 0-16,21 1 0,0-1 15,0 0-15,0 1 0,0-1 0,21-21 16,21 0-16,-21 0 0,0 1 15,22-22-15,-1 0 0,0 0 0,1 0 16,-1 0-16,0 0 0,22-22 16,-22 1-16,1 0 0,20-21 0,1 21 15,-22-22-15,21 1 16,-20 0-16,-1-1 0,0 1 0,1 0 16,-1-22-16,-21 22 0,0-1 15,1 1-15,-1-21 0,-21 20 16,21-20-16,-21 20 0,0 1 0,0 21 15,0-21-15,0 20 0,-21 22 16,0 0 0,-1 22-16,22 20 0,0 0 15,-21-21-15,21 22 0,-21-1 0,21 22 16,-21-22-16,21 0 16,0 1-16,-21 20 0,21-21 0,0 1 15,0-1-15,0 0 0,0 1 0,0-22 16,0 21-16,21-21 0,-21 1 15,21-22-15,0 21 0,0-21 16,1 0-16,-1 0 0,0-21 16,0-1-16,0 1 0,-21 0 15,0 0-15,21 0 0</inkml:trace>
  <inkml:trace contextRef="#ctx0" brushRef="#br0" timeOffset="20647.95">2328 4636 0,'0'0'0,"-21"21"0,0-21 0,0 0 0,42 0 31,0 0-31,0 0 0,22 0 16,-1 0-16,0 0 0,1 0 16,20-21-16,-21-1 0,22 22 15,-22-21-15,22 21 0,-22-21 0,0 0 16,1 21-16,-1-21 0</inkml:trace>
  <inkml:trace contextRef="#ctx0" brushRef="#br0" timeOffset="21803.92">3154 4487 0,'-43'43'16,"43"-22"-1,-21 0-15,21 0 16,0 0-16,-21 1 0,21-1 0,0 21 15,0-21-15,0 0 0,0 22 16,0-22-16,0 21 0,0-21 0,0 22 16,0-22-16,0 21 0,0-21 15,0 1-15,0-1 0,21 0 16,0-21-16,1 0 16,-1 0-16,0 0 0,21-21 0,-21 21 15,1-21-15,-1-1 0,21 1 16,-21-21-16,0 21 0,1-22 15,-1 22-15,0-21 0,0 0 16,0 20-16,0-20 0,-21 21 0,0 0 16,0-22-16,0 22 0,0 0 15,0 0-15,0 42 32,0 0-17,-21 0-15,21 1 0,0-1 0,-21 0 16,21 0-16,0 21 0,0-20 15,0 20-15,0-21 0,0 0 0,0 0 16,0 22-16,0-22 16,21-21-16,0 21 0,1 0 0,-1-21 15,0 0-15,0 0 0,0 0 16,22 0-16,-22 0 0,21-21 0,0 0 16,-20 0-16,20 0 0,0-1 15,-21-20-15,22 21 0,-22 0 0,0-22 16,0 22-16,0-21 0,-21 21 15,0-22-15,0 22 0,0 0 0,0 0 16,0 0-16,0 0 0,-21 21 16,0 0-16,0 0 15,21 21 1,0 0-16,0 0 16,0 0-16,0 0 0,0 1 15,21-1-15,-21 0 0,21 0 16,0 0-16,-21 0 0,0 22 0,0-22 15,22 0-15,-1 0 0,-21 0 16,21 1-16,0-1 0,0-21 16,0 0-16,1 0 0,-1 0 15,0 0-15,0 0 0,0 0 16,0 0-16,22-21 0,-22-1 0,0 1 16,21 0-16,-20 0 0,83-106 31,-83 106-31,-1-22 0,-21 22 0,0-21 15,21 21-15,-21 0 0,0-1 16,21 1-16,-21 42 31,0 1-31,0-1 16,0 0-16,0 0 0,0 21 0,0-20 16,-21-1-16,21 21 0,0-21 15,0 0-15,0 22 0,-21-22 0,21 0 16,0 0-16,0 22 0,0-22 15,0 0-15,0 0 0,0-42 47,0 0-47,0 0 0,0-1 0,0-20 16,21 21-16,0-21 0,0 20 16,0-20-16,1 0 0,-1-1 0,21 1 15,-21 21-15,22-21 0,-1 20 16,0-20-16,1 21 0,-1 21 0,-21 0 15,21 0-15,-20 0 0,-1 21 16,0 0-16,0 0 0,0 1 0,-21 20 16,0-21-16,21 21 0,-21 22 15,0-22-15,0 1 0,0-1 16,0 21-16,0-20 0,0-22 0,0 21 16,0 1-16,0-22 0,0 0 15,0 0-15,0-42 31,0-21-31,22 20 16,-1 1-16,0-21 0</inkml:trace>
  <inkml:trace contextRef="#ctx0" brushRef="#br0" timeOffset="22230.87">5736 4551 0,'0'0'0,"0"-21"0,0 0 15,0-1-15,0 1 0,0 0 16,0 0-16,-21 21 16,0-21-16,0 21 0,-1 0 15,1 0-15,0 0 0,0 21 16,0 0-16,0 0 0,-1 0 0,1 1 16,21-1-16,-21 0 0,0 0 15,21 0-15,0 0 0,0 1 0,0-1 16,0 0-16,0 0 0,21-21 15,0 21-15,22-21 0,-22 0 16,0 0-16,21 0 0,1 0 16,-22 0-16,21 0 0,-21 0 15,22 21-15,-22-21 0,0 0 0,0 0 16,-21 22-16,0-1 0,0 0 16,0 0-16,-21 0 15,-21-21-15,-1 21 0,22 1 0,-21-1 16,-1 0-16,-20-21 0,21 21 15,-1-21-15,22 0 0,-21 21 0,21-21 16,-1 0-16,1 0 0,0 0 16,0 0-16,0-21 0,21 0 15,0 0-15,0 0 16,0-1-16,0 1 0,0 0 16</inkml:trace>
  <inkml:trace contextRef="#ctx0" brushRef="#br0" timeOffset="32048.73">1651 17526 0</inkml:trace>
  <inkml:trace contextRef="#ctx0" brushRef="#br0" timeOffset="33591.37">7429 4170 0,'0'0'0,"0"-21"0,0 0 16,0-1-16,0 1 0,0 0 0,0 0 15,0 0-15,0 0 16,0-1-16,0 1 0,0 0 15,0 0-15,0 0 16,-21 42 0,21 21-16,-21 1 0,0-1 15,0 0-15,21 22 0,-21-1 16,-1 1-16,1-22 0,21 22 0,-21-22 16,21 0-16,-21 1 0,21-1 15,0 0-15,0-21 0,0 22 0,0-22 16,0 0-16,21-21 15,0 0-15,0 0 0,1 0 0,-1 0 16,0 0-16,0-21 16,21 0-16,-20 0 0,-1-1 0,0 1 15,21 0-15,-21 0 0,-21 0 16</inkml:trace>
  <inkml:trace contextRef="#ctx0" brushRef="#br0" timeOffset="34299.75">7154 4382 0,'0'0'16,"-21"21"-16,21 0 0,-21 0 0,0 0 16,21 0-16,0 1 15,21-22 1,0 0-16,0 0 16,0 0-16,22 0 0,-22-22 15,21 1-15,1 0 0,-22 21 0,21-21 16,0 0-16,1 21 0,-1-21 15,-21-1-15,22 22 0,-22 0 0,0 0 16,0 0-16,-21 22 16,0-1-16,0 0 0,0 0 0,0 0 15,0 0-15,0 1 0,0-1 16,0 0-16,0 0 0,-21-21 0,21 21 16,0 0-16,0 1 0,0-1 15,0 0-15,21-21 16,0 0-16,22 21 0,-22-21 15,21 0-15,0 0 0,-20 0 0,20 0 16,0 0-16,1-21 0,-1 21 16,0-21-16,-21 0 0,22-1 0,-22 1 15,21 0-15,-21 0 0,1 0 16,-1 0-16,-21-1 0,0 1 0,0 0 16,0 0-16,0 0 15,0 0-15,-21 21 16,-1 21-1,22 0-15,-21 0 0,21 0 16,-21 22-16,21-22 16,0 0-16,0 21 0,0 1 0,-21-1 15,21 21-15,0 1 0,0-1 0,-21 1 16,21 21-16,0-22 0,0 1 16,0 20-16,0-20 0,0 20 0,0-20 15,0-1-15,0 1 0,0-22 16,0 1-16,0-1 0,0 0 0,0-21 15,-21 1-15,-1-1 0,1 0 16,-21-21-16,21 0 0,-22 0 0,1 0 16,-21 0-16,20-21 0,-20 0 15,20-1-15,-20 1 0,21-21 16,-22 0-16,22 20 0,21-20 0,-22 0 16,22-1-16,0 22 0,21-21 15,0 0-15,0 20 0,0-20 0,21 21 16,21-21-16,1-1 0,-1 1 15,22-22-15,-1 22 0,1-21 0,20-1 16</inkml:trace>
  <inkml:trace contextRef="#ctx0" brushRef="#br0" timeOffset="34575.43">8615 4382 0,'0'0'0,"0"-22"15,-43 22 1,22 0-16,0 22 15,0-1-15,21 0 0,-21 0 16,21 21-16,0 1 0,0-1 0,0 22 16,0-1-16,0 1 0,0-1 15,0 22-15,0-22 0,0 22 0,0-22 16,-21 1-16,21 21 0,-22-22 16,22-21-16,0 22 0,0-1 0,-21-20 15,21-1-15,0-21 0,0 22 16,-21-22-16,21-42 31,0-22-31,0 22 0,0-21 16,0 21-16,21-22 0,-21 1 15</inkml:trace>
  <inkml:trace contextRef="#ctx0" brushRef="#br0" timeOffset="34875.9">8467 4720 0,'0'-42'0,"0"84"0,0-105 16,0 20-16,0 22 0,0 0 15,0 0-15,0 0 0,21 0 0,0-1 16,0 1-16,0 0 0,0 21 16,22-21-16,20 0 0,-20 21 15,20 0-15,1 0 0,-22 0 16,0 0-16,1 21 0,-1 0 0,-21 0 16,-21 0-16,0 22 0,0-22 15,-21 0-15,0 0 0,-22 22 0,1-22 16,0 21-16,-22-21 0,22 0 15,-22 22-15,22-22 0,0 0 0,-1-21 16,1 21-16,21 0 0,0-21 16,0 0-16,42-21 31,0 0-31,0 0 0,21 0 16,-20 0-16,20-1 0,0 1 15</inkml:trace>
  <inkml:trace contextRef="#ctx0" brushRef="#br0" timeOffset="35211.83">9144 4593 0,'21'0'15,"0"0"1,0 0-16,1 0 16,-1-21-16,0 21 0,0-21 0,0 0 15,0 0-15,1 21 0,-1-43 16,0 22-16,21 0 0,-21 0 0,1 0 15,-22-1-15,0 1 16,0 0-16,0 0 0,0 0 0,-22 21 16,1 0-1,0 21-15,0 0 0,0 0 0,0 22 16,-1-22-16,1 21 0,0 0 16,0-20-16,0 20 0,21-21 0,0 21 15,0-20-15,0 20 0,0-21 16,0 0-16,0 0 0,0 1 0,21-1 15,0-21-15,0 0 0,0 0 16,1 0-16,-1 0 0,21 0 0,0-21 16,22-1-16,-22 1 0,22 0 15,20 0-15,-20 0 0</inkml:trace>
  <inkml:trace contextRef="#ctx0" brushRef="#br0" timeOffset="35471.69">11366 4043 0,'0'0'15,"-21"0"1,0 21-16,21 0 0,-21 0 0,0 1 16,21-1-16,-21 21 0,21 0 15,0-20-15,-22 20 0,22 0 0,-21-21 16,21 22-16,-21-22 0,21 0 15,0 0-15,0 0 0,0 1 16,0-1-16,0 0 0,21-21 31,0 0-31,1-21 0,-1 0 16,21-1-16</inkml:trace>
  <inkml:trace contextRef="#ctx0" brushRef="#br0" timeOffset="35851.65">11832 4085 0,'0'0'0,"21"-21"0,-21 0 16,-21 21 0,0 0-1,-21 0-15,20 21 0,-20-21 0,21 21 16,-21 0-16,20 1 0,1 20 16,0-21-16,0-21 0,21 21 0,0 0 15,0 1-15,21-22 16,0 0-16,22 0 15,-22 0-15,21 0 0,0 0 16,1 0-16,-22 0 0,21 0 0,1 21 16,-1 0-16,-21-21 0,0 21 15,0 0-15,1 0 0,-22 1 16,0-1-16,0 0 16,-22 0-16,1-21 0,-21 21 0,21 0 15,-22-21-15,1 22 0,0-1 0,-1-21 16,22 0-16,-21 0 0,0 21 15,20-21-15,1 0 0,0 0 0,0 0 16,0 0-16,21-21 16,-21 21-16,21-21 0,0-1 0,-22 1 15,22 0-15,0 0 0,0-21 16,0 20-16,-21-20 0</inkml:trace>
  <inkml:trace contextRef="#ctx0" brushRef="#br0" timeOffset="36023.89">11134 3768 0,'0'0'0,"-22"0"0,1 0 0,0 0 0,0 0 15,0 0-15,0 0 16,21 21 15,0 0-31,0 0 0,-22 0 16,1 1-16</inkml:trace>
  <inkml:trace contextRef="#ctx0" brushRef="#br0" timeOffset="36759.87">3979 6287 0,'0'0'0,"0"-22"16,0 1-16,21 0 0,1 21 16,-1-21-16,-21 0 0,21 0 15,0-22-15,21 22 0,-20 0 16,-1-21-16,0-1 0,0 1 15,0 21-15,0-22 0,-21 1 0,0 21 16,0 0-16,-21 0 0,0-1 16,0 22-16,-21 0 0,-1 0 0,1 0 15,0 22-15,-22-1 0,22 0 16,-22 0-16,1 0 0,20 0 16,1 22-16,0-22 0,21 0 0,-1 0 15,22 0-15,0 1 0,0-1 16,22 0-16,-1 0 0,21 0 0,0 0 15,22 22-15,-22-22 0,22 0 16,-22 0-16,22 0 0,-22 1 16,0-1-16,1 21 0,-1-21 15,0 0-15,-21 22 0,-21-22 0,0 21 16,0 1-16,-21-22 0,0 21 16,-21-21-16,-1 0 0,1 22 0,-21-22 15,20 0-15,-20 0 0,-22-21 16,22 21-16,-1-21 0,1 0 0,-1 0 15,22 0-15,-1-21 0,-20 0 16,42-21-16,-22 21 0,22-22 16,0 1-16,0 0 0,21-1 0,0 1 15,0 0-15,21 20 16,0-20-16,0 0 0,22 21 0,20-1 16,1-20-16,-1 21 0,1 0 15,-1 0-15,1-1 0,-1-20 0</inkml:trace>
  <inkml:trace contextRef="#ctx0" brushRef="#br0" timeOffset="37011.35">4762 5673 0,'22'-21'16,"-44"42"-16,44-21 16,-22 42-16,0-21 0,0 22 15,0-1-15,-22 0 0,1 22 16,0-22-16,0 0 0,21 22 15,-21-22-15,-22 22 0,22-22 0,0 22 16,-21-1-16,21-21 0,-1 1 16,1-1-16,0 0 0,21-20 0,0-1 15,0 0-15,0 0 0,21-21 16,0-21 0,1 0-16,-22 0 15,0-1-15,21 1 0,-21-21 0</inkml:trace>
  <inkml:trace contextRef="#ctx0" brushRef="#br0" timeOffset="37211.44">4339 6223 0,'-106'21'32,"212"-42"-32,-191 42 15,128-21 1,-22-21-16,21 21 0,1-21 15,-1 21-15,0-21 0,22 21 0,-22 0 16,0-21-16,22-1 0,-22 22 16,1 0-16,-22-21 0,21 21 0,-21 0 15,22 0-15</inkml:trace>
  <inkml:trace contextRef="#ctx0" brushRef="#br0" timeOffset="37772.49">5122 6244 0,'0'0'0,"-21"0"0,-21 0 32,42-21-17,0 0 1,0 0-16,0 0 0,21-1 16,0 22-16,0 0 15,0-21-15,1 21 0,-1 0 16,0 0-16,0 0 0,0 0 15,0 0-15,1 21 0,20 1 0,-42-1 16,21 0-16,-21 0 0,21 0 16,-21 22-16,0-22 0,0 21 0,-21 0 15,0-20-15,0-1 0,0 21 16,21-21-16,-22 0 0,1-21 0,21 22 16,-21-22-16,0 0 15,21-22-15,0 1 16,0 0-16,0 0 0,0 0 15,0 0-15,0-1 0,0-20 0,0 21 16,21 0-16,0-22 16,0 22-16,1 0 0,-1 0 0,21-21 15,-21 20-15,22 1 0,-1 0 16,0 0-16,1 21 0,-1-21 0,0 21 16,1 0-16,-1 0 0,-21 0 15,0 21-15,0 0 0,1 0 0,-22 0 16,0 1-16,0-1 0,0 0 15,0 0-15,0 0 0,0 0 0,0 1 16,0-1-16,0 0 0,-22 0 16,22 0-16,-21 0 0,21 1 0,0-1 15,-21-21-15,21-21 47,0-1-47,0 1 0,0 0 0,0 0 16,21 0-16,-21-22 0</inkml:trace>
  <inkml:trace contextRef="#ctx0" brushRef="#br0" timeOffset="37927.87">5884 5906 0,'0'0'0,"0"-22"0,0 1 15,0 0-15,0 0 0,0 0 0,-21 21 16,21-21 0,-21 21-16,0 0 15,21 21 1,0 0-16,21 0 15,0-21-15,0 21 16,-21 0-16,21-21 0</inkml:trace>
  <inkml:trace contextRef="#ctx0" brushRef="#br0" timeOffset="38344.18">6202 5969 0,'0'0'0,"0"21"15,21 0-15,-21 1 0,0-1 0,0 0 16,0 0-16,0 0 0,0 0 15,0 1-15,0 20 0,0-21 0,0 0 16,0 0-16,0 1 0,0-1 0,0 0 16,-21 0-16,21 0 15,0 0-15,0-42 32,0 0-17,0 0-15,0 0 0,0 0 16,0-1-16,0 1 0,21 0 0,0-21 15,-21 21-15,21-22 0,0 1 16,1 21-16,20-22 0,-21 22 0,21 0 16,1 0-16,-1 0 0,-21 21 15,22 0-15,-1 0 0,-21 21 0,0 0 16,22 0-16,-43 0 16,21 1-16,-21-1 0,21 21 0,-21-21 15,0 0-15,0 22 0,0-22 16,-21 0-16,0 21 0,-1-20 0,1-1 15,0 0-15,0 0 0,0 0 16,21 0-16,21-21 31,0 0-31,0-21 0,22 0 0,-1 21 16</inkml:trace>
  <inkml:trace contextRef="#ctx0" brushRef="#br0" timeOffset="39075.87">7366 6054 0,'0'0'0,"21"-21"0,-21-1 0,0 1 16,0 0-16,-21 0 16,0 21-16,0 0 15,-1 0-15,1 0 0,-21 21 16,21 0-16,-22-21 0,22 43 0,-21-22 16,21 0-16,0 0 0,-22 21 15,22-20-15,0-1 0,21 21 0,-21-21 16,21 22-16,0-22 0,0 0 0,0 21 15,0-21-15,0 1 0,0-1 16,21-21-16,0 0 0,21 0 16,-20 0-16,20 0 0,-21 0 15,21-21-15,1-1 0,-22 1 0,21 0 16,-21 0-16,22 0 0,-22 0 16,-21-1-16,21 1 0,-21 0 0,21 0 15,-21 0-15,0 0 0,0-1 16,0 44 15,0-1-31,0 0 16,0 0-16,-21 0 15,21 0-15,0 22 0,-21-1 0,21 0 0,0 22 16,0-1-16,0 1 0,0-1 16,0 22-16,0-21 0,21 20 15,0 22-15,-21 0 0,21 0 0,-21 0 16,22-1-16,-22 1 0,21 0 15,0 21-15,-21-21 0,0 0 0,0 0 16,0-1-16,0-20 0,0 0 16,0-1-16,0-20 0,-21-22 0,0 1 15,-1-1-15,1 0 0,0-21 0,0-21 16,0 0-16,0 0 0,-1 0 0,1 0 16,0-21-16,0 0 0,0 0 15,0-21-15,21-1 0,-22-20 16,1-1-16,0-20 0,21-1 0,0 0 15,0-21-15,-21 1 0,21-22 0,0 21 16,0-21-16,0 0 0,0 0 16,0 21-16,0 0 0,21 0 0,0 0 15,0 22-15,64-149 16,-64 191-16,0-1 16,1 22-16,-22 0 0,21 0 15,0 0-15,0-1 0,0 1 0,0 21 16,1-21-16,-1 21 15,0 0-15,0 0 16,0 0 0,0 0-16,1 0 0,-1 0 15</inkml:trace>
  <inkml:trace contextRef="#ctx0" brushRef="#br0" timeOffset="40198.85">15071 3556 0,'0'0'0,"-22"0"0,-20 21 15,21-21-15,0 0 0,0 21 16,-1-21-16,1 0 0,0 0 0,0 0 16,0 0-1,21-21-15,-21 0 0,21 0 16,0 0-1,0 0-15,0-1 0,0 1 0,21 0 16,0 0-16,21 0 0,-21 0 16,22 21-16,-1 0 0,0 0 0,22 0 15,-22 0-15,1 21 0,20 0 16,-21 0-16,-20 21 0,20 1 0,-21-1 16,0 0-16,-21 22 0,0-22 15,0 1-15,-21-1 0,0 0 0,0 1 16,-22-1-16,22 0 0,-21 1 15,21-22-15,-22 0 0,22 0 0,0-21 16,0 0 0,21-21-16,0 0 15,0 0-15,0-1 0,0 1 16,0-21-16,0 21 0,21-22 0,0 22 16,-21-21-16,21 0 0,1-1 15,-1 1-15,0 21 0,21-22 0,1 1 16,-22 0-16,21 21 0,0-22 15,-20 22-15,20 0 0,-21 21 0,0 0 16,0 0-16,1 0 0,-1 0 16,0 0-16,-21 21 0,0 0 0</inkml:trace>
  <inkml:trace contextRef="#ctx0" brushRef="#br0" timeOffset="40771.85">15663 3641 0,'0'0'0,"21"21"0,-21 0 0,22 0 15,-22 0-15,0 1 0,21-22 16,0 0-16,0 0 15,0 0-15,0 0 0,1-22 16,20 1-16,-21 21 0,21-21 16,-20 0-16,-1-21 0,21 20 0,-21 1 15,0 0-15,-21-21 0,0 21 16,0-1-16,0-20 0,0 21 0,-21 21 16,0 0-16,0 0 0,0 0 15,-22 0-15,22 21 0,-21 0 16,21 0-16,0 22 0,-22-1 15,22-21-15,0 22 0,0-1 0,0 0 16,-1 1-16,22-1 0,0 0 16,0-21-16,0 22 0,0-22 0,0 21 15,22-21-15,-1-21 0,0 22 16,0-22-16,0 0 0,22 0 0,-1 0 16,0-22-16,1 22 0,-1-21 15,21 0-15,1 0 0,-1-21 0,1 20 16,-1-20-16,-20 21 0,20-21 15,-20-1-15,-22 1 0,21-22 16,-21 1-16,0 21 0,1-22 0,-1 1 16,-21-1-16,0 1 0,0 20 15,0 1-15,0 0 0,0 20 0,0 1 16,0 0-16,-21 42 16,-1-21-16,1 43 15,21-1-15,-21 0 0,0 22 16,21-1-16,-21-20 0,0 20 0,-1 1 15,22-1-15,-21 1 0,0-22 16,21 21-16,0-20 0,0-22 0,0 21 16,0-21-16,0 22 0,0-22 15,21 0-15,0-21 0,1 0 16,-1 0-16,0 0 16,0 0-16,0-21 0,22 0 0,-22 0 15,0-1-15,0 1 0,-21 0 16,0-21-16,21 21 0</inkml:trace>
  <inkml:trace contextRef="#ctx0" brushRef="#br0" timeOffset="40936.73">16383 3471 0,'0'0'16,"-21"22"-16,0-22 0,-1 21 0,22 0 16,22-21-1,20 0-15,0 0 16,-21 0-16,22 0 0,-1 0 15,0 0-15,22 0 0,-22 0 16,-21-21-16,22 0 0,-1 21 0,0-22 16</inkml:trace>
  <inkml:trace contextRef="#ctx0" brushRef="#br0" timeOffset="42023.28">17124 3387 0,'-21'21'31,"-1"-21"-31,1 21 0,0 0 15,0 0-15,21 1 0,0 20 0,-21-21 16,21 0-16,-21 22 16,21-22-16,0 21 0,0-21 0,0 0 15,0 22-15,0-22 0,0 0 16,0 0-16,0 0 0,0 1 0,21-1 16,0-21-16,0 0 15,0 0-15,22 0 0,-22 0 16,0 0-16,21-21 0,-21-1 15,1 22-15,20-21 0,-21 0 0,0-21 16,22 21-16,-22-1 0,0-20 16,0 21-16,0-21 0,0 20 15,-21-20-15,0 21 0,22 0 16,-22 0-16,21-1 0,-21 44 31,-21-1-15,-1 0-16,1 21 0,21-21 15,-21 1-15,0-1 0,0 21 0,21-21 16,0 22-16,-21-22 0,21 0 16,0 0-16,0 0 0,0 0 0,0 1 15,21-1-15,0-21 0,0 21 16,0-21-16,0 0 0,22 0 16,-1 0-16,0 0 0,43-21 15,-43 0-15,1-1 0,-1 1 16,-21 0-16,22 0 0,-1 0 0,0-22 15,-21 22-15,1-21 0,-1 0 16,0-1-16,-21 22 0,0-21 0,0 21 16,0-1-16,0 1 0,-21 0 15,0 21-15,-1 0 0,1 21 16,0 0-16,0-21 0,0 22 16,21-1-16,-21 0 0,21 21 0,0-21 15,0 1-15,0-1 0,0 0 16,21 0-16,0 0 0,-21 0 0,21 1 15,0-1-15,0-21 0,1 21 16,-1 0-16,0-21 0,0 0 16,0 21-16,22-21 0,-22 0 15,21 0-15,-21 0 0,22 0 0,-1 0 16,-21-21-16,21 21 0,-20-21 16,20 0-16,0 0 0,-21-1 0,1 1 15,-1 0-15,21 0 0,-21-21 16,0 20-16,-21 1 0,0-21 0,22 21 15,-22 0-15,0-1 16,0 44 0,-22-1-1,22 0-15,-21 0 0,21 21 0,-21-20 16,0-1-16,21 21 16,-21-21-16,21 0 0,0 1 0,-21-1 15,21 0-15,-22 0 0,22 0 16,0-42 31,0 0-47,22 0 0,-1-22 15,0 22-15,21 0 0,-21-21 16,1-1-16,20 1 0,0 0 16,1-1-16,-22 1 0,21 21 0,0 0 15,1 0-15,-1 21 0,-21 0 16,22 0-16,-22 21 0,0 0 15,0 0-15,0 21 0,-21 1 16,0-22-16,0 21 0,0 1 0,0-1 16,0 0-16,-21-21 0,0 1 15,0 20-15,21-21 0,-21 0 16,21 0-16,-22-21 0,22-21 31,0 0-31,0 0 16</inkml:trace>
  <inkml:trace contextRef="#ctx0" brushRef="#br0" timeOffset="42471.21">20278 2985 0,'0'0'0,"21"0"0,-21-22 15,0 1 1,-21 21 0,-1 0-16,22 21 0,-21 1 15,0 20-15,0-21 0,21 43 0,-21-22 16,0 21-16,21 1 0,0-1 16,-22 1-16,22-22 0,-21 22 0,21-22 15,0 0-15,0 1 16,0-1-16,0-21 0,0 0 0,0 1 15,0-1-15,21 0 0,1-21 16,-1 0-16,0 0 0,0 0 16,0 0-16,0-21 0,1 0 15,-1 21-15,-21-22 0,21 1 0,-21 0 16,0 0-16</inkml:trace>
  <inkml:trace contextRef="#ctx0" brushRef="#br0" timeOffset="43143.52">20045 3471 0,'0'0'0,"-43"0"0,-62 0 31,126 0 0,0 0-31,21 0 0,1 0 0,-1 0 16,0-21-16,1 0 0,20 21 16,-21-21-16,22 0 0,-1 0 0,1 21 15,-22-22-15,1 22 0,-1 0 16,-21-21-16,21 21 0,-20 0 15,-22 21-15,0 1 16,0-1-16,0 0 0,-22 0 0,1 21 16,21-20-16,-21 20 0,21-21 15,-21 0-15,21 0 0,0 1 16,0-1-16,0 0 0,0 0 16,21-21-16,0 21 0,0-21 0,1 0 15,-1 0-15,0 0 0,21 0 16,-21 0-16,22 0 0,-22-21 0,21 0 15,1 21-15,-22-21 0,21 0 16,-21-22-16,0 22 0,22 0 0,-43-21 16,21 20-16,0-20 0,-21 21 15,0 0-15,0 0 0,0-1 0,0 1 16,0 0-16,0 42 47,0 0-47,0 22 0,-21-1 0,21-21 15,0 43-15,0-22 0,0 0 16,-21 1-16,21 20 0,0 1 0,0-22 16,0 43-16,0-22 0,0 22 15,0 0-15,0-22 0,0 22 0,0-22 16,0 1-16,0-1 0,0 1 0,-21-1 16,-1-20-16,22-1 0,-21 0 15,0 1-15,-21-1 0,21-21 0,-1 0 16,-20-21-16,0 0 0,-1 0 15,1 0-15,0-21 0,-22 0 0,22 0 16,-22 0-16,1-1 0,21-20 16,-1 21-16,1-21 0,21 20 15,0-20-15,-1 21 0,22 0 0,0 0 16,0-22-16,0 22 0,43 0 16,-22 0-16,21 0 0,1-22 0,20 1 15,1 21-15,-1-22 0,22-20 16,-22 21-16</inkml:trace>
  <inkml:trace contextRef="#ctx0" brushRef="#br0" timeOffset="43439.85">21632 3323 0,'0'0'0,"0"-42"0,0 21 16,0-22-16,0 22 16,0 0-16,0 0 0,-21 21 15,0 0-15,0 21 16,21 0-16,-21 22 0,-1-1 0,22 0 15,0 22-15,-21-22 0,0 22 16,0-1-16,21 22 0,0-22 0,-21 1 16,0 20-16,21 1 0,-22 21 15,1-21-15,21-1 0,-21 1 0,0-22 16,21 22-16,-21-21 0,21-1 16,-21-21-16,21 1 0,0-1 0,0 0 15,0-20-15,0-1 0,0-42 31,21-1-31,0 1 0,0 0 0,-21-21 16,21-1-16,0 1 0,1-21 16,-22 20-16</inkml:trace>
  <inkml:trace contextRef="#ctx0" brushRef="#br0" timeOffset="43747.58">21463 3683 0,'0'0'0,"0"-42"0,0-1 0,0 1 15,0 0-15,0-1 0,0 22 16,0 0-16,0-21 0,0 21 0,21-1 15,0 1-15,0 0 0,1 0 16,20 0-16,0 21 0,-21-21 16,43 21-16,-22-22 0,1 22 15,-1 0-15,0 22 0,1-1 0,-22 0 16,0 0-16,0 0 0,-21 22 16,0-1-16,0-21 0,0 21 0,-21-20 15,-21 20-15,-1-21 0,1 0 16,0 22-16,-22-22 0,22-21 0,-22 21 15,22 0-15,0-21 0,-1 0 16,22 0-16,-21 0 0,21 0 0,21-21 31,21 21-31,0-21 16,21 21-16,1-21 16,-22-1-16,21 1 0,22 0 0,-22 0 15</inkml:trace>
  <inkml:trace contextRef="#ctx0" brushRef="#br0" timeOffset="44083.87">22098 3471 0,'0'0'0,"0"-21"16,21 21-16,-21-21 15,21 0 1,0 0-16,-21 0 16,22-1-16,-1 1 0,0 0 15,0 0-15,0 0 0,22 0 0,-22-1 16,0 1-16,0 21 0,0-21 15,-21 0-15,0 0 16,0 0-16,-21 21 0,0 0 16,0 0-16,0 0 0,-1 21 15,1 0-15,-21 0 0,21 0 0,0 22 16,-1-1-16,1-21 0,21 21 16,0 1-16,0-1 0,0-21 0,0 22 15,0-22-15,0 0 0,21 0 16,-21 0-16,22-21 0,-1 21 0,0-21 15,21 0-15,-21 0 0,22 0 16,-22 0-16,21 0 0,1 0 16,-1-21-16,0 21 0,1-21 15,20 0-15,1 0 0</inkml:trace>
  <inkml:trace contextRef="#ctx0" brushRef="#br0" timeOffset="44323.17">23685 2985 0,'0'0'0,"0"-22"0,-21 22 31,0 22-31,21-1 0,0 0 16,-21 21-16,21-21 16,-21 22-16,21-22 0,0 21 0,0 1 15,0-22-15,0 21 0,0 0 16,-21-20-16,21-1 0,-22 0 0,22 0 15,-21 0-15,21 0 0,21-42 32,1 21-32,20-21 0</inkml:trace>
  <inkml:trace contextRef="#ctx0" brushRef="#br0" timeOffset="44703.62">24172 3090 0,'0'0'0,"21"-21"0,-21 0 0,0 0 15,0 0-15,0 0 16,0-1-16,-21 22 16,0 0-16,0 0 15,0 0-15,0 22 0,-1-22 16,1 21-16,0 0 0,21 0 16,0 0-16,0 0 0,0 1 15,0-1 1,0 0-16,21-21 0,0 21 0,1-21 15,-1 21-15,0-21 0,0 21 16,0-21-16,0 22 0,1-1 16,-1-21-16,0 21 0,-21 0 15,0 0-15,0 0 16,0 1-16,-21-1 16,0-21-16,-22 21 0,22 0 0,-21-21 15,21 21-15,-22-21 0,1 0 16,0 21-16,20-21 0,1 0 0,0 0 15,0 0-15,0 0 0,21-21 16,0 0-16,0 0 16,0 0-16,0 0 0,0-22 15</inkml:trace>
  <inkml:trace contextRef="#ctx0" brushRef="#br0" timeOffset="44895.87">23537 2709 0,'0'0'0,"-42"22"15,21-22-15,0 0 16,21 21 0,-22-21-1,1 0 1,0 21-16,0-21 0</inkml:trace>
  <inkml:trace contextRef="#ctx0" brushRef="#br0" timeOffset="45727.74">15367 5440 0,'21'-42'32,"0"20"-32,0 1 15,1 0-15,-1 0 16,0-21-16,0 20 0,21-20 0,-42 21 15,22-21-15,-1 20 0,-21 1 16,0-21-16,0 21 0,-21 21 16,-22 0-16,22 0 0,-42 0 15,-1 0-15,1 21 0,-1 0 0,1 0 16,-1 0-16,1 1 0,20-1 16,1 21-16,0-21 0,20 0 0,1 22 15,21-22-15,0 0 0,21 0 16,1 22-16,20-22 0,0 0 0,22 0 15,-1 21-15,1-20 16,-1-1-16,-20 21 0,20-21 0,-21 0 16,1 1-16,-1 20 0,-21-21 15,-21 0-15,0 0 0,0 22 0,0-22 16,-21 0-16,-21-21 0,-1 21 16,1 0-16,-21 1 0,-1-22 0,1 0 15,-1 21-15,1-21 0,-1 0 16,22 0-16,-1 0 0,1 0 0,21-21 15,0-1-15,0 1 0,-1 0 16,22 0-16,0 0 0,0-22 0,0 22 16,0-21-16,0 21 0,0-22 15,22 22-15,-1-21 0,0 21 0,21 0 16,1-1-16,-1 1 0</inkml:trace>
  <inkml:trace contextRef="#ctx0" brushRef="#br0" timeOffset="46307.84">15600 5567 0,'0'0'16,"42"0"-16,-21 0 0,0 21 0,-21 0 16,22-21-16,-1 0 15,0 0-15,0-21 0,0 0 16,0 21-16,1-21 0,-1 0 16,0-1-16,0 1 0,0 21 15,0-21-15,1 0 0,-22 0 16,0 0-16,21-1 0,-21 1 0,0 0 15,0 0-15,0 0 0,-21 21 16,-1 0-16,1 0 0,0 0 0,0 21 16,0 0-16,0 0 0,-1 22 15,1-1-15,0 0 0,-21 1 0,21-1 16,-1 0-16,22 1 0,0-1 16,0 0-16,0-21 0,0 22 0,0-22 15,0 0-15,0 0 0,22 0 16,-1-21-16,21 0 0,-21 0 0,0 0 15,22 0-15,-1 0 0,0-21 16,1 0-16,20 0 0,-20 0 16,-1 0-16,21-22 0,-20 1 15,-1 0-15,0-1 0,1 1 0,-22 0 16,0-1-16,0-20 0,0 20 0,-21 1 16,0-21-16,22 20 0,-22-20 15,0 20-15,0 22 0,0-21 0,0 21 16,0 0-16,0 63 31,0-21-31,0 21 0,0 1 0,0 20 16,0-20-16,-22-1 0,22 21 0,-21-20 15,21-1-15,-21 0 0,21 1 16,0-1-16,0 0 0,0 1 16,0-22-16,0 0 0,0 0 15,21-21-15,0 0 16,1 0-16,-1 0 15,-21-21-15,21 0 0,0 0 0,-21 0 16,0-22-16,21 22 0</inkml:trace>
  <inkml:trace contextRef="#ctx0" brushRef="#br0" timeOffset="46479.84">16319 5334 0,'0'0'0,"-21"0"16,42 0 15,1 0-31,-1 0 0,0 0 16,21 0-16,-21 0 0,1 0 0,20 0 15,-21 0-15,0-21 0,22 21 16,-22-21-16,0 0 0,0 21 0</inkml:trace>
  <inkml:trace contextRef="#ctx0" brushRef="#br0" timeOffset="47039.84">18224 5144 0,'0'0'0,"0"-22"15,0 1-15,0 0 0,0 0 16,0 0-16,-21 21 16,0 0-1,0 21-15,0 0 16,0 21-16,-22-20 0,22-1 0,-21 21 15,-1 0-15,1-20 0,0 20 16,-1-21-16,1 21 0,-21-20 0,20-1 16,-20 0-16,20 0 0,1 0 15,0 0-15,-1-21 0,1 0 0,21 0 16,-21 0-16,20 0 16,22-21-16,0 0 0,0 0 15,0 0 1,22 21-16,-1-21 0,0 21 0,0 0 15,21 0-15,-20 0 0,20 0 16,-21 21-16,21 0 0,1 0 0,-22 0 16,21 22-16,-21-22 0,22 21 15,-22-21-15,0 22 0,21-22 0,-20 21 16,-1-21-16,0 22 0,0-22 16,0 0-16,0 0 0,1-21 0,-22 21 15,21-21-15,0 0 0,21 0 0,-21 0 16,1 0-16,-1-21 0,21 0 15,-21 0-15,22 0 0</inkml:trace>
  <inkml:trace contextRef="#ctx0" brushRef="#br0" timeOffset="47451.81">19008 5186 0,'0'0'0,"42"-42"0,-21 20 0,21 1 15,-20 0-15,-1 0 0,-21 0 16,0 0-16,0-1 0,0 1 0,-21 0 15,-1 21-15,1 0 16,0 0-16,-21 0 0,21 21 0,-22 0 16,1 1-16,21 20 0,-22-21 15,22 21-15,-21-20 0,21-1 0,0 21 16,-1-21-16,22 0 0,0 1 16,0-1-16,0 0 0,0 0 15,43 0-15,-22-21 0,0 21 0,0-21 16,22 22-16,-1-22 0,-21 21 15,21-21-15,-20 21 0,20 0 0,0-21 16,-21 21-16,1 0 0,-1-21 16,-21 22-16,0-1 0,0 0 0,-21 0 15,-1 0-15,1 0 0,-21-21 16,0 22-16,-1-1 0,1 0 0,0-21 16,-22 0-16,22 21 0,-1-21 15,1 0-15,0 0 0,21 0 16,-1 0-16,1-21 0,0 0 15,21 0-15,0-1 0,0 1 16,21 0-16,22 0 0,-22 0 16,21 0-16,-21-22 0,22 22 0,-1 0 15</inkml:trace>
  <inkml:trace contextRef="#ctx0" brushRef="#br0" timeOffset="47707.82">19494 4932 0,'0'0'0,"0"-21"0,0-43 32,0 85-32,0 22 0,0-22 15,-21 21-15,0 1 0,21-1 16,-21 0-16,21 22 0,0-22 0,0 0 16,-21 1-16,21-1 0,0 0 15,0-20-15,0 20 0,0-21 0,0 0 16,0 22-16,0-22 0,0 0 15,0 0-15,21-21 0,0 0 16,0 0 0,-21-21-16,21 0 0,-21 0 15,22-1-15</inkml:trace>
  <inkml:trace contextRef="#ctx0" brushRef="#br0" timeOffset="47903.65">19219 5292 0,'0'0'0,"0"-21"32,21 21-32,85 0 31,-85-22-31,22 22 0,-22 0 0,21 0 16,1 0-16,-1-21 0,0 21 15,1 0-15,-1 0 0,0 0 0,1 0 16,-1 0-16,-21 0 0,0 0 15</inkml:trace>
  <inkml:trace contextRef="#ctx0" brushRef="#br0" timeOffset="48446.84">19897 5376 0,'-64'0'31,"64"-21"-31,0 0 15,0 0-15,0 0 16,21 0-16,0-1 0,1 1 16,-1 0-16,21 21 0,-21-21 15,0 21-15,1 0 0,-1 0 0,21 0 16,-21 0-16,0 0 0,1 21 16,-1 0-16,0 22 0,-21-22 0,0 0 15,0 21-15,0-21 0,0 1 16,0 20-16,0-21 0,0 0 0,0 0 15,0 22-15,-21-43 0,0 21 16,21 0-16,-22-21 16,1 0-16,21-21 15,0 0-15,0 0 16,0-1 0,0 1-16,0 0 0,21 0 0,1 0 15,-1-22-15,0 22 0,0 0 16,0 0-16,0-21 0,22 20 0,-22 1 15,0 21-15,21-21 0,-20 21 16,-1 0-16,0 0 0,0 0 0,0 21 16,0 0-16,-21 1 0,0-1 15,0 0-15,0 0 0,0 0 0,0 22 16,0-22-16,0 0 0,0 0 16,0 0-16,0 0 0,0 1 15,0-44 48,0 1-63,0 0 0</inkml:trace>
  <inkml:trace contextRef="#ctx0" brushRef="#br0" timeOffset="48599.76">20553 5101 0,'0'0'0,"0"-21"0,0 0 16,-21 0-16,-1 21 15,22-21-15,-21 21 16,21 21 15,0 0-31,21-21 0,1 0 16,-1 21-16,0-21 0</inkml:trace>
  <inkml:trace contextRef="#ctx0" brushRef="#br0" timeOffset="49059.74">20997 5144 0,'0'21'0,"0"0"0,0 0 15,0 0-15,-21 0 16,21 1-16,0-1 0,0 0 16,0 0-16,0 0 0,0 22 15,0-22-15,0 0 0,0 21 0,0-21 16,0 1-16,0-1 0,0 0 15,0 0-15,0 0 0,0 0 0,-21-21 16,21 22-16,-21-22 31,21-22-31,0 1 0,0 0 0,0 0 16,0 0-16,0 0 0,0-22 16,21 22-16,0-21 0,0 21 15,0-22-15,22 1 0,-22 0 16,21-1-16,1 1 0,-1 0 0,21 20 15,-20 1-15,20 0 0,-20 21 16,20 0-16,-42 0 0,22 21 0,-22 0 16,0 22-16,0-22 0,-21 21 15,0-21-15,0 22 0,0-22 0,0 21 16,-21-21-16,0 22 0,0-22 16,-1 0-16,1 0 0,0 0 0,0 1 15,21-1-15,-21-21 0,21 21 16,-21-21-16,42 0 31,0-21-31,0 0 0,21 21 16</inkml:trace>
  <inkml:trace contextRef="#ctx0" brushRef="#br0" timeOffset="49751.79">22542 5144 0,'0'0'0,"0"-22"0,0 1 0,-21 0 15,0 0-15,0 21 0,-21 0 16,20 0-16,-20 0 0,0 0 0,-1 0 16,1 21-16,-21-21 0,20 42 0,1-20 15,21-1-15,-22 0 0,1 21 16,21 1-16,0-22 0,0 21 16,-1-21-16,22 0 0,0 22 15,0-22-15,0 0 0,0 0 0,22 0 16,-1 1-16,21-22 0,-21 0 15,22 21-15,-22-21 0,21 0 0,0 0 16,1 0-16,-1-21 0,-21-1 16,22 22-16,-22-21 0,21 0 0,-21 0 15,0-21-15,1 20 0,-1 1 16,0-21-16,-21 21 0,21 0 16,-21-22-16,0 22 0,0 0 15,0 42 1,-21 0-1,0 0-15,0 1 0,21-1 16,-22 21-16,1 0 0,0 1 0,21-1 16,-21 0-16,0 22 0,21-1 15,0 1-15,0-1 0,0 22 0,-21-21 16,21 20-16,0-20 0,0 20 16,0 1-16,0 0 0,0-1 0,0 22 15,0-21-15,0 0 0,21-1 0,-21 1 16,0 0-16,0-22 0,0 22 15,0-22-15,0 22 0,0-22 0,0 1 16,0-22-16,0 1 0,0-1 16,0-21-16,-21 0 0,-1 0 15,1-21-15,-21 0 0,21 0 0,-22 0 16,22-21-16,-21 0 0,0 0 0,-1 0 16,22-22-16,-21 1 0,21 0 15,-1-1-15,1-20 0,0 21 0,21-22 16,0 1-16,0-1 0,0-21 15,21 1-15,0-1 0,22 0 0,-22 1 16,21-1-16,1 0 0,-22 22 0,21-22 16,0 22-16,-20-1 0,20 1 15,-21-1-15,21 22 0,-20-22 0,-1 22 16,0-21-16,21 20 16,-21-20-16,1 20 0,-1 1 0,-21 0 15,21-22-15</inkml:trace>
  <inkml:trace contextRef="#ctx0" brushRef="#br0" timeOffset="50147.1">23072 4826 0,'0'0'0,"0"-21"0,0 42 31,0 0-16,21 0-15,0 1 0,-21-1 0,21 21 16,0-21-16,0 0 0,1 1 16,-1-1-16,0 0 0,21 0 0,-21 0 15,1-21-15,20 21 0,0 1 16,-21-22-16,22 0 0,-1 0 0,-21 0 16,22 0-16,-22 0 0,21 0 15,-21 0-15,0 0 0,-63 0 31,21 0-31,-21 21 0,-1 0 16,22 0-16,-21 0 16,-22 0-16,22 22 0,0-22 0,-1 21 15,1 1-15,0-1 0,-1 0 16,22 1-16,-21-22 0,21 21 0,-1 0 16,22-20-16,-21-1 0,21 0 0,-21 0 15,21 0-15,-21-21 16,0 0-16</inkml:trace>
  <inkml:trace contextRef="#ctx0" brushRef="#br0" timeOffset="53135.56">423 8340 0,'0'0'16,"-21"0"-16,0 0 16,0 0-1,0 0 1,21-21-1,0-1-15,0 1 16,0 0-16,0 0 0,0 0 16,21 0-16,0-1 0,0 1 15,0-21-15,22 21 0,-22 0 0,21-1 16,0 22-16,1 0 0,-1 0 16,0 0-16,1 22 0,-1-1 15,0 0-15,-20 21 0,20 1 16,0-1-16,-21 21 0,1-20 15,-22-1-15,0 0 0,0 1 0,0-1 16,0 0-16,0 1 0,-22-22 16,1 0-16,0 0 0,0 0 15,0-21-15,0 0 16,21-21 0,0 0-16,0 0 0,0 0 0,0 0 15,0-22-15,0 22 0,0-21 16,0-1-16,21 1 0,0-21 15,0 20-15,-21-20 0,21 20 0,0 1 16,22 0-16,-22-1 16,0 22-16,21 0 0,-20 0 0,62 21 31,-84 21-31,0 0 0,21 0 16,-21 1-16,0-1 0,22 0 0,-22 0 15,0 21-15,0-20 0</inkml:trace>
  <inkml:trace contextRef="#ctx0" brushRef="#br0" timeOffset="53691.78">1397 8467 0,'0'0'0,"21"0"15,0 0-15,0 0 16,1 0-16,-1 0 0,0 0 16,0-21-16,0-1 0,0 1 15,1 0-15,-1 0 0,-21-21 0,21 20 16,0 1-16,-21-21 0,0 21 15,0 0-15,0-22 0,0 22 16,-21 0-16,0 21 0,0 0 16,-1 0-16,1 21 0,-21 0 15,21 22-15,0-22 0,-22 21 0,22 0 16,0 1-16,-21 20 0,20-20 16,1-1-16,21 0 0,0 1 15,0-1-15,0-21 0,0 21 16,21-20-16,1-1 0,20-21 15,-21 21-15,21-21 0,1 0 16,-1 0-16,22-21 0,-22 0 0,0 21 16,1-22-16,20-20 0,-21 21 15,1 0-15,-1-22 0,-21 1 0,22 0 16,-22-1-16,0 1 0,21-21 16,-21 20-16,1-20 0,-22-1 0,0 1 15,21-1-15,-21 22 0,21 0 16,-21-1-16,0 1 0,0 21 0,0 0 15,0 42 1,0 0 0,0 21-16,0 22 0,-21-1 15,0-20-15,21 20 0,0 1 16,0-1-16,-22 1 0,22-22 0,0 0 16,0 1-16,0-1 0,0-21 15,0 21-15,0-20 0,0-1 16,22-21-16,-1 0 15,0 0-15,0-21 16,0-1-16,-21 1 16,0 0-16</inkml:trace>
  <inkml:trace contextRef="#ctx0" brushRef="#br0" timeOffset="53863.76">1947 8361 0,'0'0'16,"-21"0"-1,42 0 1,0-21-16,1 21 16,20-21-16,0-1 0,1 1 15,-1 0-15,21 0 0,1 0 0,-1 0 16,1-1-16,-22 1 0,22-21 16,-22 42-16</inkml:trace>
  <inkml:trace contextRef="#ctx0" brushRef="#br0" timeOffset="55187.4">2752 8043 0,'0'43'16,"0"-22"-16,-22 0 0,22 21 16,-21-20-16,21-1 0,-21 21 15,21 0-15,0-20 0,-21 20 0,21 0 16,-21-21-16,21 22 0,0-22 16,0 0-16,0 21 0,0-20 0,0-1 15,0 0-15,21 0 16,0-21-16,0 0 0,0 0 15,22 0-15,-22 0 0,0 0 0,21 0 16,-20-21-16,20 0 0,-21 0 16,21-1-16,-20 1 0,-1 0 15,0-21-15,0 21 0,0-22 0,0 1 16,1 0-16,-22-1 0,0 1 16,0 21-16,0-22 0,21 22 0,-21-21 15,0 21-15,0 0 16,0 42-1,0 0-15,0 0 0,0 0 16,0 22-16,0-22 0,-21 21 0,21 0 16,0-20-16,0 20 0,0-21 15,0 21-15,0-20 0,0-1 16,0 21-16,0-21 0,0 0 16,21 1-16,0-22 15,21 0-15,-21 0 0,1 0 16,20 0-16,0 0 0,-21-22 0,22 22 15,-1-21-15,0 0 0,1 0 0,-1-21 16,-21 20-16,22-20 0,-1 0 16,-21-1-16,0 1 0,0 0 0,1 21 15,-22-22-15,0 22 0,0 0 16,-22 21-16,1 0 16,0 0-16,0 21 0,0 0 15,0 0-15,21 1 0,0-1 16,0 21-16,0-21 0,0 0 15,0 1-15,0 20 0,0-21 0,21 0 16,0 0-16,0-21 0,0 22 16,0-1-16,1-21 0,-1 21 0,0-21 15,0 0-15,0 0 0,22 0 16,-22 0-16,21 0 0,-21 0 0,22 0 16,-22 0-16,21-21 0,-21 0 0,0-1 15,22 1-15,-22 0 0,0 0 16,0-21-16,22 20 0,-22-20 0,0 0 15,-21-1-15,21 22 0,-21-21 16,21 21-16,-21 0 0,0-1 0,0 44 31,0-1-31,0 0 16,-21 0-16,21 21 0,-21-20 16,21 20-16,0 0 0,0-21 0,-21 1 15,21 20-15,0-21 0,0 0 16,0 0-16,0 22 0,0-22 0,0 0 15,0 0-15,0 0 0,21-21 32,-21-21-17,0 0 1,0 0-16,21 0 0,-21 0 16,21-1-16,0-20 0,-21 0 0,22-1 15,-1 1-15,0-21 0,0 20 16,21 1-16,-20-22 0,20 43 0,0-21 15,1 21-15,-1 0 0,0 21 16,-21 0-16,22 0 0,-22 21 0,0 0 16,0 0-16,0 21 0,-21-20 15,0 20-15,0 0 0,0 1 0,0-1 16,0-21-16,0 21 0,0-20 16,0 20-16,0-21 0,22 0 0,-1 0 15,-21 1-15,21-1 0,0-21 16,0 0-16,0 21 0,1-21 0,-1 0 15,0 0-15,0 0 0,21 0 16,-20-21-16,-1 0 0,21-1 16,-21 1-16,0 0 0,1 0 0,-1-21 15,0 20-15,0-20 0,0 0 16,0-1-16,-21 1 0,0 0 0,22 21 16,-22-22-16,0 22 0,0 0 0,0 0 15,0 0-15,-22 21 16,1 21-16,0 21 0,0-21 15,21 22-15,0-22 16,0 21-16,0 0 0,0-20 0,0 20 16,0-21-16,0 0 0,0 22 15,0-22-15,0 0 0,0 0 16,21 0-16,0-21 0,0 0 16,1 0-16,-22 21 0,-22-21 31,1 0-16,0 0-15,0 0 0,0 22 0,0-22 16,-1 0-16,1 0 0,0 0 0</inkml:trace>
  <inkml:trace contextRef="#ctx0" brushRef="#br0" timeOffset="55667.66">6816 7895 0,'21'-106'16,"-42"212"-16,63-233 0,-42 106 16,0 0-16,0 0 0,0 0 0,0-1 15,-21 44 1,0-1-16,-1 0 15,22 21-15,0 1 0,-21-1 16,0 21-16,21 1 0,-21-1 16,21 1-16,0-1 0,-21-20 0,0 20 15,-1-20-15,22-1 0,0 0 16,-21-21-16,21 22 0,0-22 0,0 0 16,0 0-16,21-21 15,1 0-15,20 0 0,-21-21 16,21 0-16,1 0 0,-1 0 15,0-1-15,-20-20 0,20 0 0</inkml:trace>
  <inkml:trace contextRef="#ctx0" brushRef="#br0" timeOffset="56307.83">7302 7811 0,'22'-43'0,"-44"86"16,44-107-16,-1 43 0,-21 0 0,0 0 16,-21 42-1,-1 0-15,22 21 16,0-21-16,-21 22 0,0 20 0,0-20 15,21-1-15,0 21 0,0-20 16,-21 20-16,21-20 0,-21-1 0,21 0 16,-22 1-16,22-1 0,0-21 15,0 0-15,0 0 0,0 1 0,0-1 16,0-42 15,22 21-31,-1-22 0,0 1 16,-21 0-16,21-21 0,0 21 15,0-22-15,1 22 0,-1-21 0,0 21 16,0-1-16,0 1 0,-21 0 16,21 21-16,1 0 0,-1 0 15,-21 21-15,21 0 16,0 1-16,-21-1 0,21 21 0,-21-21 16,21 0-16,-21 22 0,0-22 0,22 0 15,-1 0-15,-21 0 0,21 1 16,0-1-16,-21 0 0,21-21 0,0 0 15,1 21-15,20-21 0,-21 0 16,21 0-16,-20 0 0,20-21 16,0 21-16,1-21 0,-1 0 0,0-1 15,1 1-15,-1 0 0,0-21 16,1-1-16,-22 22 0,21-21 0,-21 0 16,0-1-16,-21 1 0,0 0 15,0-1-15,0 22 0,0 0 0,0 0 16,-21 21-16,0 0 15,0 42-15,0-21 16,0 22-16,21-22 0,0 21 0,-22 0 16,22 1-16,0-1 0,0 0 15,0-20-15,0 20 0,0-21 0,22 21 16,-1-20-16,0-22 0,0 21 16,0 0-16,0-21 0,1 0 15,20 0-15,-21 0 0,21 0 0,-20-21 16,20 0-16,-21-1 0,21 1 15,-20 0-15,-1-21 0,0-1 0,0 22 16,-21-21-16,0 0 0,0-1 0</inkml:trace>
  <inkml:trace contextRef="#ctx0" brushRef="#br0" timeOffset="56498.81">6794 8107 0,'0'0'0,"-63"21"0,21 0 0,20-21 16,1 21-16,106-21 16,-43 0-1,1-21-15,20 0 0,1 0 16,-1 21-16,1-21 0,20 0 0,-20-22 16,-1 22-16,1 0 0,-1 21 0,1-21 15</inkml:trace>
  <inkml:trace contextRef="#ctx0" brushRef="#br0" timeOffset="56967.8">10075 8001 0,'0'0'0,"0"-21"0,0-21 0,0 20 16,0 1-16,-21-21 0,0 21 15,0 0-15,0-22 0,-1 43 0,1-21 16,21 0-16,-21 21 15,0 0-15,0 42 16,21-21-16,-21 22 0,21 20 16,0 1-16,0 20 0,0-20 0,0 21 15,0-1-15,0 1 0,0 0 16,0-1-16,0 22 0,-22 0 0,22 0 16,-21 0-16,21-22 0,0 22 0,0 0 15,-21-21-15,21 20 16,-21-20-16,21-21 0,0 20 0,0-20 15,0-22-15,0 0 0,0-20 0,0-1 16,0-42 0,0-22-16,21 22 0,-21-42 0,21 20 15,-21-20-15,0-1 0,0 1 0,21-22 16</inkml:trace>
  <inkml:trace contextRef="#ctx0" brushRef="#br0" timeOffset="57255.35">9758 8403 0,'0'0'0,"-21"-63"0,21-1 15,0-20-15,-22 41 0,22-20 0,0 20 16,0 1-16,0 0 16,0-1-16,22 22 0,20 0 0,0-21 15,1 21-15,20-1 0,1 22 0,-1 0 16,1 0-16,-1 0 0,1 0 16,-22 22-16,0-1 0,1 21 0,-22 0 15,0 1-15,-21-1 0,0 0 16,-21 22-16,0-22 0,-22 1 0,1-1 15,0-21-15,-1 21 0,1-20 16,-22-1-16,22 21 0,0-42 0,-1 21 16,22-21-16,0 0 0,0 0 0,42 0 31,21-21-31,-20 0 16,20 21-16,0-21 15,1 0-15,-1-1 0</inkml:trace>
  <inkml:trace contextRef="#ctx0" brushRef="#br0" timeOffset="57679.82">10922 7874 0,'0'0'0,"21"-21"0,0 0 0,-21 0 0,0-1 15,0 1-15,-21 21 0,-21-21 16,21 21-16,-22 0 0,22 0 0,-21 0 16,21 0-16,-22 21 0,1-21 15,21 21-15,0 22 0,-22-22 16,22 21-16,0 1 0,0-1 0,21 21 15,-21-20-15,21-1 0,-22 22 16,22-22-16,0-21 0,0 21 0,0-20 16,0-1-16,0 0 0,0 0 15,22-21-15,-1 0 0,0 0 0,0 0 16,21-21-16,1 0 0,-22 0 16,21-22-16,1 22 0,-1-21 0,0-1 15,1 1-15,-1 0 0,-21-1 0,21-41 16,-20 41-16,-1 22 15,-21-21-15,0 21 0,0 42 32,0 0-32,0 21 15,-21-20-15,21 20 0,-22 0 0,1 1 16,21-22-16,0 21 0,0-21 16,0 22-16,0-22 0,0 0 0,0 0 15,0 0-15,21-21 16,1 0-16,20 0 0,-21 0 0,21 0 15,1 0-15,-22 0 0,21-21 0,-21 0 16,22 0-16</inkml:trace>
  <inkml:trace contextRef="#ctx0" brushRef="#br0" timeOffset="58027.97">11430 7916 0,'0'0'0,"0"-21"0,0 0 0,-21 0 15,21 0-15,0 0 16,0-1-1,21 22-15,0-21 0,0 21 16,0 0-16,1 0 0,-1 0 16,0 0-16,0 21 0,21-21 0,-20 22 15,-1 20-15,0-21 0,0 21 0,0 1 16,-21-1-16,0 0 0,0 1 16,0-22-16,0 21 0,0 1 0,0-22 15,0 21-15,-21-21 0,21 0 16,0 1-16,-21-22 15,21-22 1,0 1-16,0 0 0,0 0 16,0 0-16,21 0 0,-21-22 0,21 22 15,0-21-15,-21-1 0,22 22 16,-1-21-16,0 0 0,0-1 0,0 22 16,0 0-16,22 0 0,-22 0 15,21-1-15,-21 22 0,1 0 0,20 0 16,-21 0-16,0 0 0</inkml:trace>
  <inkml:trace contextRef="#ctx0" brushRef="#br0" timeOffset="58959.81">12150 8022 0,'0'0'0,"-22"21"0,22 1 0,0-1 16,0 0-16,22-21 16,-1 0-16,0 0 15,0-21-15,0 0 0,0 21 0,1-22 16,-1 1-16,21-21 0,-21 21 15,0 0-15,1-1 0,-1 1 0,0 0 16,-21 0-16,21 0 0,-21 0 16,0-1-16,-21 22 15,0 0-15,-22 0 0,22 0 16,0 22-16,-21-1 16,21 21-16,-22-21 0,22 22 0,0-1 15,0-21-15,0 21 0,21 1 0,0-22 16,0 21-16,0-21 0,0 1 15,21-1-15,0 0 0,0-21 0,0 0 16,22 0-16,-1 0 0,0 0 16,1 0-16,-1 0 0,21-21 0,-20 0 15,20-1-15,-20 1 0,20 0 16,-21-21-16,-20 21 0,20-22 0,-21 22 16,0 0-16,0-21 0,-21 20 0,0 1 15,0 0-15,-21 21 31,0 0-31,0 0 0,21 21 16,0 0-16,-21 1 0,21 20 0,-21-21 16,21 21-16,-22-20 0,22 20 0,0-21 15,0 21-15,0-20 0,0-1 16,0 0-16,0 0 0,0-42 31,22 0-15,-1 21-16,-21-21 0,21-1 15,0-20-15,-21 21 0,21 0 0,0-22 16,1 22-16,-1-21 0,0 21 16,-21 0-16,21-1 0,0 1 15,0 21-15,-21 21 32,0 1-32,0-1 0,0 0 0,0 0 15,0 0-15,0 0 0,0 22 0,22-22 16,-22 0-16,21 0 0,-21 0 15,21-21-15,0 22 0,0-1 0,0-21 16,1 0-16,-1 0 0,21 0 16,0 0-16,-20 0 0,20-21 0,0-1 15,-21 1-15,22 0 0,-22-21 16,21 21-16,-21-22 0,1 1 16,-1 21-16,0-22 0,-21 1 0,0 0 15,21-1-15,-21 1 0,0 0 16,0-1-16,0 1 0,0 0 0,0 21 15,0-1-15,0 44 16,0-1 0,0 0-16,0 0 0,0 21 15,0 1-15,0-22 0,-21 21 0,21 1 16,0-1-16,0 0 0,0 1 0,0-1 16,0 0-16,0 1 0,0-22 15,0 21-15,0-21 0,21 0 16,0-21-16,0 22 0,1-22 15,-1 0-15,0 0 0,0-22 16,0 22-16,0-21 0,-21 0 0,22 0 16,-1 0-16,-21-22 0,0 22 15,21-21-15,-21 21 0</inkml:trace>
  <inkml:trace contextRef="#ctx0" brushRef="#br0" timeOffset="59162.78">13568 7726 0,'0'0'0,"-21"0"15,-1 21-15,22 0 32,22-21-32,-1 0 0,21 0 0,0 0 15,1 0-15,-22 0 0,21 0 16,1-21-16,20 0 0,-21 21 0,1 0 16,20-21-16,-20 21 0,-1 0 15,-21-21-15,0 21 0,0 0 0,-42 21 31,-21-21-31,21 21 0</inkml:trace>
  <inkml:trace contextRef="#ctx0" brushRef="#br0" timeOffset="61675.71">5165 9821 0,'0'0'0,"0"-21"15,0 0-15,0-21 0,0 21 0,21-22 16,-21 1-16,0 21 0,21-22 16,-21 1-16,0 0 0,0-1 0,0 22 15,0-21-15,0 21 0,-21-22 16,0 22-16,-1 21 0,-20-21 0,0 21 15,-1 0-15,1 0 0,-21 21 16,-1-21-16,1 21 0,-22 22 16,21-22-16,22 21 0,-21 1 15,-1 20-15,22 1 0,21-1 0,-22-21 16,22 22-16,21-1 0,0-20 16,0-1-16,0 0 0,21-20 0,22-1 15,-22 0-15,21-21 0,0 0 16,22 0-16,-1 0 0,-20 0 0,20-21 15,1 0-15,-22-22 0,22 22 0,-22-21 16,0-1-16,1 1 0,-1 0 16,0-1-16,-21 1 0,1 0 0,-1-1 15,-21 22-15,21-21 0,-21 21 16,0 0-16,0-1 0,0 44 31,0-1-31,0 0 0,-21 21 0,21-21 16,0 22-16,0-1 0,0 22 15,0-22-15,0-21 0,0 21 0,21 1 16,0-1-16,21-21 0,-20 0 0,20 1 16,0-1-16,22 0 0,-22-21 15,22 0-15,-1 0 0,1 0 0,20 0 16,-20-21-16,20 0 0,-20-1 16,-1-20-16,1 21 0,-1-21 0,-20 20 15,-1-20-15,0 0 0,-20-1 16,-1 1-16,-21 0 0,0-1 15,0 1-15,0 21 0,-21-21 0,-1 20 16,1 22-16,0-21 0,-21 21 16,21 0-16,-22 0 0,1 21 0,0-21 15,-1 22-15,1 20 0,0-21 16,20 21-16,-20 1 0,21-1 0,0 0 16,0-20-16,21 20 0,0 0 15,0-21-15,0 1 0,21-1 0,0 0 16,21 0-16,-21-21 0,22 0 0,-1 0 15,0 0-15,1-21 0,-1 0 16,0 21-16,1-43 0,-1 22 16,-21 0-16,22-21 0,-1-1 15,0 22-15,-21-21 0,1 0 0,20-1 16,-21-20-16,-21 20 0,0 1 16,21 0-16,-21-1 0,0 1 0,0 0 15,0 21-15,0-22 0,0 22 0,-21 0 16,0 21-1,0 0-15,21 21 0,-21 21 16,-1-20-16,22 20 0,-21 0 0,21 1 16,0 20-16,0-21 0,0 22 0,0-22 15,21 1-15,1 20 0,-1-21 16,21 1-16,0-22 0,22 21 16,-22-21-16,22 1 0,-1-1 0,22-21 15,-22 0-15,1 0 0,-1 0 16,1 0-16,-22 0 0,22-21 0,-22-1 15,0 1-15,1 0 0,-22 0 16,21 0-16,-21-22 0,1 22 0,-22-21 16,0 0-16,0 20 0,0-20 15,0 21-15,0-21 0,-22-1 0,1 22 16,0 0-16,0 0 0,0 0 0,-22-1 16,22 22-16,0 0 0,-21 0 15,21 22-15,-22-22 0,22 21 16,-21 0-16,21 21 0,-1-21 15,1 22-15,0-1 0,21 0 0,0 1 16,0-1-16,0-21 0,0 22 16,0-1-16,0-21 0,21 0 0,0 0 15,1 1-15,-1-22 0,21 0 0,-21 0 16,0 0-16,22 0 0,-22 0 16,0 0-16,21-22 0,-20 1 0,-1-21 15,21 21-15,-21-22 0,0 22 16,1-21-16,-22-22 0,21 22 0,-21 0 15,21-1-15,-21 1 0,0 0 16,0-1-16,0 1 0,0 0 16,0-1-16,0 22 0,0 0 0,0 42 31,0 0-31,-21 1 0,21 20 16,-21-21-16,21 21 0,0 1 15,0-1-15,0 0 0,-22 1 0,22-1 16,0 0-16,0 1 0,0-1 15,0-21-15,22 22 0,-1-22 0,0 21 16,0-21-16,0-21 0,0 21 0,1-21 16,20 0-16,-21 0 0,21 0 15,1-21-15,-1 21 0,0-21 0,1 0 16,-22 0-16,21-22 16,1 22-16,-22 0 0,21-21 0,-21-1 15,0 22-15,22 0 0,-22-21 16,-21 21-16,21-1 0,0 22 15,-21 22 1,0-1 0,0 0-16,0 21 0,0-21 0,0 1 15,0 20-15,0-21 0,0 0 16,0 22-16,0-22 0,0 0 0,21 0 16,1 0-16,-1-21 0,0 0 15,0 0-15,0 0 16,0 0-16,22 0 0,-22-21 0,0 0 15,21 0-15,-20 0 0,20-1 16,-21-20-16,21 21 0,1-21 0,-22 20 16,0-20-16,21 21 0,-42-21 0,22 20 15,-22-20-15,0 21 0,0 0 16,0 0-16,-22 21 0,1 0 16,0 0-16,0 21 15,-21 0-15,20 0 0,1 0 0,0 0 16,21 1-16,0 20 0,-21-21 0,21 21 15,0 1-15,0-22 0,0 0 16,0 0-16,0 0 0,0 1 16,0-1-16,21-21 0,0 0 15,0 0-15,1 0 0,-1 0 0,0 0 16,21-21-16,-21-1 0,22 1 0,-1 0 16,0 0-16,1 0 0,-22-22 15,21 22-15,1-21 0,-22 21 0,21-22 16,-21 22-16,0 0 15,1 0-15,-1 21 0,0 0 16,-21 21 0,0 0-16,0 0 0,21 1 15,-21 20-15,0-21 0,0 0 0,0 22 16,21-22-16,-21 0 16,21 0-16,-21 0 0,0 0 0,0 1 15,0-44 16,-21 22-31,0-21 16,0 0-16,0 0 0,0 0 16,-1 0-16,1 21 0,0-22 0,0 1 15,0 21 1,0 0-16,21 21 16,0 1-16,0-1 0,0 0 15,0 0-15,0 0 0,21-21 16,0 21-16,0 1 0,21-1 0,-20-21 15,20 0-15,-21 21 0,21-21 16,1 0-16,-22 0 0,21 0 0,-21 0 16,22-21-16,-1 0 0,0-1 15,-20 22-15,20-21 0,-21-21 0,21 21 16,-20 0-16,-1-22 0,0 22 0,0 0 16,0-21-16,0 20 0,-21-20 15,22 21-15,-22 0 0,0 0 0,0-1 16,0 44 15,0-1-31,21 0 0,-21 0 16,0 0-16,0 22 0,0-22 15,21 21-15,-21-21 0,0 0 0,0 22 16,21-22-16,-21 0 0,0 0 16,0 0-16,0 1 0,0-1 0,-21-21 15,0 21-15,0-21 16,-1 0-16,22-21 15,-21 0-15,21-1 0,0 1 0,0 0 16,0-21-16</inkml:trace>
  <inkml:trace contextRef="#ctx0" brushRef="#br0" timeOffset="62495.74">15621 7705 0,'0'0'0,"-21"-21"0,-64-64 31,85 64-31,0 0 0,0-1 16,0 1-16,21 0 0,0-21 0,1 42 16,20-21-16,0-1 0,1 22 15,-1 0-15,0 0 0,22 22 0,-1-1 16,1 21-16,-1-21 0,1 22 15,-22-1-15,0 0 0,1 1 0,-1-1 16,-21 0-16,-21 1 0,0-1 16,0 0-16,0 1 0,-42-22 0,21 21 15,0-21-15,-22 0 0,1 1 16,21-22-16,0 0 0,-22 0 0,22 0 16,0 0-16,21-22 15,0-20-15,0 21 0,0 0 16,0-22-16,0 1 0,0 21 0,21-21 15,0-1-15,0 1 0,1 21 16,20-22-16,-21 1 0,21 21 0,1 0 16,-1 0-16,-21-1 0,22 1 15,-1 21-15,0 0 0,-21 0 0,22 0 16,-22 0-16,21 0 0,-21 21 16,1 1-16,-1-1 0,21 0 0</inkml:trace>
  <inkml:trace contextRef="#ctx0" brushRef="#br0" timeOffset="64304.81">16700 7705 0,'0'21'0,"-21"-106"0,42 149 0,-21-22 15,0-21-15,0 0 0,0 1 0,0-1 16,22-21 0,-1 0-16,0 0 15,0-21-15,0-1 0,0 22 16,1-21-16,-1 0 0,0 0 0,21 0 16,-21 0-16,-21-22 0,0 22 15,22 0-15,-22 0 0,0-22 0,0 22 16,-22 0-16,1 21 15,0 0-15,-21 0 0,21 0 0,-1 21 16,1 0-16,0 22 0,-21-22 16,21 21-16,21-21 0,-22 22 0,1-1 15,21 0-15,0 1 0,0-22 16,0 21-16,0 1 0,0-22 16,21 21-16,1-21 0,-1 0 0,0-21 15,0 0-15,21 0 0,1 0 16,-22 0-16,21 0 0,1-21 0,20 0 15,1 0-15,-1-21 0,1 20 16,-22 1-16,21-21 0,1 0 0,-22-1 16,-21 1-16,22 0 0,-22-1 15,0-20-15,0-1 0,-21 1 0,0-1 16,0 22-16,0-22 0,0 22 16,0 0-16,-21 21 0,21-1 0,-21 1 15,0 21-15,21 21 16,-21 22-16,-1-1 15,22 0-15,0 22 0,0-22 0,0 22 16,0-22-16,0 22 0,0-1 16,0-21-16,-21 1 0,21-1 0,0 22 15,0-22-15,0 0 0,0 1 16,0-22-16,21 21 0,1-21 0,-1 0 16,0-21-16,21 0 0,-21 0 15,22 0-15,-1 0 0,0 0 0,-20-21 16,20 0-16,-21 0 0,21 0 15,-20 0-15,-1-22 0,0 22 0,0-21 16,0 21-16,0-22 0,1 22 16,-22-21-16,0-1 0,0 22 15,21 0-15,-21 0 0,0 0 0,0 42 32,0 0-32,0 0 15,-21 0-15,21 1 0,0-1 16,0 21-16,0-21 0,0 0 0,-22 1 15,22 20-15,0-21 0,0 0 16,0 0-16,0 1 0,0-1 0,0 0 16,22-21-1,-1 0-15,0 0 0,21 0 16,-21-21-16,1 0 0,-1 21 16,21-22-16,-21 1 0,0 0 15,22 0-15,-22-21 0,0 20 0,0-20 16,22 21-16,-22 0 0,-21-22 15,21 22-15,0 0 0,-21 42 32,-21 0-17,21 1-15,-21-1 0,21 0 0,0 21 16,-21-21-16,21 1 0,-22-1 16,22 0-16,0 0 0,0 21 0,0-20 15,0-1-15,0 0 16,22-21-16,-1 21 0,0 0 0,21-21 15,1 0-15,-1 0 0,0 0 16,1 0-16,-1 0 0,0 0 0,1 0 16,-1-21-16,0 0 0,1 0 15,-1 0-15,-21-1 0,0 1 0,0 0 16,1-21-16,-22 21 0,21-1 0,-21-20 16,0 21-16,0-21 0,0 20 15,0 1-15,0 0 0,-21 21 31,21 21-31,-22 0 0,22 1 16,0-1-16,0 0 16,0 0-16,0 0 0,0 22 0,0-22 15,0 0-15,0 0 0,0 0 0,0 0 16,22 1-16,-1-22 16,0 0-16,0 0 0,21 0 0,-20 0 15,20 0-15,0 0 0,-21 0 16,22-22-16,-22 1 0,0 21 0,0-21 15,0 0-15,1 0 0,-1 0 16,-21-1-16,0-20 0,21 21 0,-21 0 16,0 0-16,0-1 0,-21 44 31,21-1-15,0 0-16,0 0 15,-21 0-15,-1 22 0,22-22 0,0 0 16,-21 0-16,0 0 0,0 0 15,21 1-15,0-1 16,0-42 15,0-1-31,0 1 0,21 0 16,0 0-16,0 0 0,1-22 16,-1 22-16,21 0 0,0-21 15,1 21-15,-1-22 0,0 22 16,1 0-16,-1 0 0,22 21 15,-43 0-15,0 0 0,0 0 16,-21 21-16,0 0 0,0 0 0,0 22 16,0-22-16,0 0 0,0 21 0,-21-21 15,0 22-15,21-22 0,-21 0 16,21 0-16,0 0 0,0 1 0,0-1 16,21 0-16,0 0 0,0-21 15,21 0-15,-20 0 0,20 0 0,-21 0 16,21 0-16,-20 0 0,20-21 15,-21 0-15,21 0 0,1-1 0,-22 1 16,21 0-16,1 0 0,-22-21 16,21-1-16,-21 22 0,22-21 15,-22-1-15,0 1 0,0 0 0,0-1 16,-21 22-16,0 0 0,0 0 16,0 0-16,-21 21 0,0 0 0,0 0 15,0 21-15,-22 0 0,22 21 16,0-20-16,0 20 0,0-21 0,21 21 15,-22-20-15,22 20 0,0-21 16,0 0-16,22 22 0,-1-22 0,0 0 16,0 0-16,-21 0 0,21 0 15,0-21-15,-21 22 0,-21-22 47,-21 0-47,21 0 0,0-22 0,-1 1 16,1 21-16,-21-21 0,21 21 15,-22-21-15,1 21 0,0-21 0,-22 0 16,-20-1-16,-1 1 0</inkml:trace>
  <inkml:trace contextRef="#ctx0" brushRef="#br0" timeOffset="64495.78">17505 7662 0,'0'0'0,"42"0"16,-21 0-16,22 0 0,-1 0 16,21 0-16,1 0 0,-22-21 15,22 0-15,-1 21 0,1-21 0,-1 21 16,-20-21-16,20 21 0,-21-21 16,1-1-16,-1 22 0,-21-21 0</inkml:trace>
  <inkml:trace contextRef="#ctx0" brushRef="#br0" timeOffset="64951.73">21653 7154 0,'43'-42'15,"-86"84"-15,107-105 0,-22 42 0,-21 0 0,-21-1 16,22 1-16,-22 0 0,0 42 31,0 0-31,-22 1 0,22 20 16,-21 21-16,0-20 0,0 20 0,0 1 15,21-1-15,-21 1 0,-1-1 16,1-20-16,0 20 0,21-21 0,0 1 16,-21-1-16,21-21 0,0 22 0,0-22 15,0 0-15,0 0 16,0 0-16,21-21 15,0 0-15,0 0 16,-21-21-16,0 0 16,-21 0-16,0 0 0,0-22 15</inkml:trace>
  <inkml:trace contextRef="#ctx0" brushRef="#br0" timeOffset="65703.75">21378 7620 0,'-21'-21'0,"148"127"16,-233-191-16,64 64 0,21 0 0,0 21 0,42 0 31,0 0-31,0 0 15,21 0-15,1 0 0,20 0 0,-20 0 16,20 0-16,22 0 16,-22-21-16,1-1 0,20 1 0,-41 0 15,20 0-15,1 0 0,-22 0 16,0-1-16,1-20 0,-22 0 0,0 21 16,0-22-16,-21 1 0,0 0 15,0 20-15,0 1 0,0 0 0,0 0 16,0 42-1,-21 0-15,0 22 0,21 20 16,0-21-16,-21 22 0,0-22 16,21 22-16,0-22 0,0 0 0,0 22 15,0-43-15,0 21 0,0 1 0,0-22 16,0 0-16,0 21 16,0-20-16,0-1 0,21-21 15,0 0 1,0 0-16,0 0 0,0-21 0,22-1 15,-22 1-15,0 21 0,21-21 16,-20-21-16,20 21 0,0-1 0,-21-20 16,22 21-16,-22-21 0,0 20 0,21 1 15,-20 0-15,-22 0 0,21 21 16,0 0-16,-21 21 16,0 0-16,21 0 0,-21 22 15,0-22-15,0 21 0,0-21 16,21 1-16,0 20 0,1-21 15,-1 0-15,0 0 0,0 1 0,21-22 16,1 21-16,-1-21 0,0 0 16,22 0-16,-22 0 0,22 0 0,-1 0 15,-20 0-15,20-21 0,1-1 0,-1 1 16,-21 0-16,22 0 0,-22 0 16,22-22-16,-22 1 0,-21 0 0,22-1 15,-22 1-15,-21-21 0,0 20 16,0 1-16,0 0 0,-21 20 0,-22 1 15,22 21-15,-21 0 0,21 21 16,-22 1-16,1 20 0,21-21 16,0 21-16,-1 1 0,22-1 15,0 0-15,0 1 0,22-22 0,-1 0 16,0 21-16,21-20 0,1-22 0,-1 21 16,21 0-16,-20-21 0,20 0 15,1 0-15,-1 0 0,1 0 0,-1 0 16,1-21-16,-1 21 0,1-21 15,-22-1-15,0 22 0,-20-21 0,20 0 16,-42 0-16,0 0 0,0 0 16,-21-1-16,0 22 0,-22 0 0,1 0 15</inkml:trace>
  <inkml:trace contextRef="#ctx0" brushRef="#br0" timeOffset="66235.78">15621 9229 0,'0'0'16,"0"-21"-16,0-1 0,0 1 15,-21 21-15,21-21 0,0 0 0,0 0 16,0 0-16,0-1 0,0 1 16,0 42-1,-21 1-15,21 20 16,0 0-16,0 22 0,0-1 16,0 1-16,0 20 0,0 1 0,-22 0 15,22-1-15,-21 1 0,21-21 16,-21 20-16,21-20 0,-21-1 0,21 1 15,0-1-15,0-20 0,0 20 16,0-21-16,0-20 0,0 20 0,0-21 16,0 0-16,21-42 15,-21 0-15,0 0 16,21-22-16,-21 22 0,21-21 16,-21 0-16</inkml:trace>
  <inkml:trace contextRef="#ctx0" brushRef="#br0" timeOffset="66519.77">15557 9631 0,'0'0'0,"0"-64"0,-21 1 0,0 21 16,21-22-16,-21 1 0,21-1 0,0 22 16,0-1-16,0 1 0,0 0 15,21-1-15,21 1 0,-20 21 0,20 0 16,0 0-16,1-1 0,-1 22 16,21 0-16,-20 22 0,20 20 0,-20-21 15,-1 21-15,0 1 16,-42-1-16,0 22 0,0-22 0,-21 0 15,-21 1-15,-1-1 0,1 0 0,0 1 16,-22-22-16,22 21 0,0 0 16,-1-20-16,1-1 0,0 0 0,20 0 15,1-21-15,42-21 32,1 21-32,-1-21 0,21 0 15,-21-1-15,22 1 0,-1 0 0,21 0 16,-20 0-16</inkml:trace>
  <inkml:trace contextRef="#ctx0" brushRef="#br0" timeOffset="67231.8">16637 9186 0,'21'-21'0,"-42"42"0,63-63 0,-42 21 0,0 0 16,0 0-16,-21 21 16,-21 0-16,21 0 0,-1 0 0,-20 0 15,0 21-15,-1 0 0,22 0 16,-21 21-16,0-20 0,-1 20 0,22 0 15,0-21-15,0 22 0,0-1 0,-1-21 16,22 22-16,0-22 0,0 21 16,0-21-16,0 0 0,0 1 0,0-1 15,22-21-15,-1 0 16,0 0-16,21 0 0,1 0 0,-22-21 16,21-1-16,0 1 15,1 0-15,-22-21 0,21 21 0,-21-1 16,22-20-16,-43 21 0,21-21 15,0-1-15,-21 22 0,0-21 0,0 21 16,0-1-16,0 1 0,0 42 31,0 1-31,0-1 0,0 21 0,0-21 16,0 0-16,0 22 0,0-22 16,0 0-16,0 21 0,0-20 0,0-1 15,0 0-15,0 0 0,0 0 16,21-21-16,-21 21 15,21-21 1,1-21-16,-22 0 0,21 0 16,0 0-16,-21 0 0,21-1 0,0 1 15,-21 0-15,21-21 0,1 21 16,-1-22-16,0 1 0,0 21 0,21 0 16,-20-1-16,20 1 0,0 0 15,1 21-15,-1 0 0,0 0 0,1 21 16,-1 0-16,0 1 0,-21-1 15,1 21-15,-1-21 0,0 0 0,-21 22 16,0-22-16,0 21 0,-21-21 16,0 22-16,-1-22 0,1 0 15,-21 0-15,21 0 0,0-21 0,-1 0 16,1 0 0,21-21-16,0 0 15,0 0-15,0 0 0,0 0 16,21-1-16,-21 1 0,22-21 0,-1 21 15,0-22-15,0 22 0,0-21 16,22 21-16,-22-22 0,21 22 0,-21 0 16,22-21-16,-1 21 0,-21 21 0,21-22 15,-20 22-15,20 0 16,-21 0-16,0 0 0,0 0 0,-21 22 16</inkml:trace>
  <inkml:trace contextRef="#ctx0" brushRef="#br0" timeOffset="68147.94">17801 9292 0,'0'0'0,"0"21"0,0 1 15,21-1-15,0-21 16,1 0-16,-1 0 16,0 0-16,0 0 0,-21-21 15,42-1-15,-20 22 0,-1-21 16,21 0-16,-21 0 0,0 0 0,1 0 16,-1-1-16,0 1 0,-21-21 15,0 21-15,0-22 16,0 22-16,-42 21 0,20 0 15,1 0-15,0 0 0,0 21 0,-21 1 16,20 20-16,1-21 0,0 21 0,-21-20 16,21 20-16,21 0 0,-22-21 15,22 22-15,0-22 0,0 21 0,0-21 16,0 1-16,0-1 0,22 0 16,-1-21-16,0 0 0,21 0 0,1 0 15,-22 0-15,42 0 0,-20 0 16,20 0-16,1-21 0,-1 0 0,1-1 15,-1 1-15,-21 0 0,1 0 0,-1 0 16,0-22-16,-20 22 16,-1-21-16,-21 0 0,0 20 0,0-20 15,0 21-15,0-21 0,0 20 16,-21 44 0,21-1-1,-22 0-15,22 21 0,0-21 0,-21 1 16,21 20-16,0-21 0,0 21 0,0-20 15,-21-1-15,21 0 0,-21 0 16,21 0-16,0 0 0,0-42 47,0 0-47,21 0 16,-21 0-16,21 0 0,0-1 15,1-20-15,20 21 0,-21-21 0,21-1 16,-20 1-16,20 0 0,0 20 15,-21-20-15,22 21 0,-1 0 0,-21 21 16,22 0-16,-22 0 0,0 21 16,-21 21-16,0-21 0,0 22 0,0-22 15,0 21-15,21 1 0,-21-22 0,0 21 16,21-21-16,-21 0 0,21 1 16,1-1-16,-1 0 0,0 0 0,0-21 15,0 0-15,22 0 16,-22 0-16,21 0 0,0 0 0,-20 0 15,20-21-15,0 0 0,-21 0 0,22-1 16,-22 1-16,0 0 0,0-21 16,-21-1-16,0 1 0,21 0 0,-21-22 15,0 1-15,0-1 0,0 22 16,0-22-16,0 22 0,0 0 0,0-1 16,0 22-16,0 0 0,0 42 15,0 0 1,-21 22-16,21-1 0,-21 22 0,21-22 15,0 21-15,0 1 16,-21-22-16,21 22 0,0-22 0,0 22 16,0-22-16,0-21 0,0 21 15,0-20-15,21-1 0,0 0 0,0 0 16,-21 0-16,22-21 0,20 0 0,-21 0 16,0 0-16,0-21 0,22 0 15,-22 0-15,21 0 0,-21-1 0,1 1 16,-1-21-16,-21 21 0</inkml:trace>
  <inkml:trace contextRef="#ctx0" brushRef="#br0" timeOffset="68320.02">19473 8890 0,'0'0'0,"-21"0"0,0 21 16,0-21-16,21 43 15,0-22-15,21-21 16,0 0-16,21 0 0,1 0 0,-1 0 15,22 0-15,-22 0 0,21 0 16,1 0-16,-1 0 0,1-21 0,-1 21 16,1-22-16,21 22 0</inkml:trace>
  <inkml:trace contextRef="#ctx0" brushRef="#br0" timeOffset="68723.78">20828 8784 0,'0'0'0,"0"-21"0,0 0 16,-21 0-16,-22 21 15,22 0-15,0 0 0,-21 0 16,-1 21-16,1 0 0,0-21 0,21 21 16,-22 0-16,1 22 0,21-22 15,0 0-15,-1 21 0,1-20 0,21-1 16,0 0-16,0 0 0,0 0 16,0 0-16,0 1 0,21-22 15,1 0-15,20 0 0,-21 0 16,0 0-16,22 0 0,-22 0 0,21 0 15,-21 0-15,0-22 0,22 1 0,-22 21 16,0 0-16,0 0 16,-42 21-1,0 1 1,0-1-16,-22 21 0,1-21 0,0 22 16,-1-22-16,1 21 0,0 0 0,21-20 15,-22 20-15,22-21 0,0 21 16,0-20-16,21 20 0,0-21 0,0 0 15,0 0-15,0 1 16,21-22-16,0 0 0,0 0 16,0 0-16,1-22 0,-22 1 15,21 21-15,-21-21 0,0 0 16,21 21-16,-21-21 0</inkml:trace>
  <inkml:trace contextRef="#ctx0" brushRef="#br0" timeOffset="68916.32">20976 8657 0,'0'0'0,"-42"0"0,42-21 15</inkml:trace>
  <inkml:trace contextRef="#ctx0" brushRef="#br0" timeOffset="69191.84">21611 8615 0,'0'0'0,"0"-21"0,21 21 0,0 0 15,1 0 1,-1 0-16,0 0 15,0 0-15,0 0 16,0 0-16,1 0 16</inkml:trace>
  <inkml:trace contextRef="#ctx0" brushRef="#br0" timeOffset="70119.64">22225 8573 0,'0'0'0,"0"-22"15,0 1-15,0 0 0,0 0 16,0 0-16,0 0 0,0-1 0,-21 22 16,0-21-16,-1 21 0,1 0 15,0 0-15,0 0 0,0 0 0,-22 0 16,22 21-16,-21 1 15,21-1-15,-22 21 0,1 0 0,21 1 16,-21-1-16,-1 22 0,22-1 16,0 1-16,0-22 0,0 21 0,21 1 15,0-22-15,0 1 0,21-1 0,0-21 16,0 21-16,21-20 0,1-1 16,-1-21-16,22 0 0,-22 0 0,21 0 15,-20 0-15,20 0 0,1 0 16,-1-21-16,22-22 0,-22 22 0,1-21 15,-22 21-15,22-22 0,-22-20 16,22 20-16,-43-20 0,21 21 16,-21-22-16,0 1 0,1 20 0,-22-20 15,0-1-15,0 22 0,0 0 16,0-1-16,0 22 0,0 0 0,-22 0 16,1 21-16,0 0 0,0 0 15,0 21-15,0 21 0,-1-21 0,1 22 16,0-1-16,0 0 0,21 1 15,0 20-15,-21 1 0,21-1 0,-21-20 16,21 20-16,0-21 0,0 22 0,0-22 16,0-21-16,0 22 0,0-22 15,0 0-15,0 0 0,0 0 0,21-21 32,0 0-32,0-21 0,0 21 15,-21-21-15,21-21 0,1 21 16,-1-1-16,0-20 0,0 0 0,0-1 15,0 1-15,1 0 0,-1 21 0,0-22 16,0 22-16,0 21 16,0 0-16,-21 21 15,0 0-15,0 1 0,0 20 16,0-21-16,0 21 0,0-20 0,0 20 16,0-21-16,22 21 0,-1-20 15,0-1-15,0 0 0,0 0 0,0 0 16,22-21-16,-22 0 0,0 0 15,21 0-15,-20 0 0,-1 0 16,21 0-16,-21-21 0,22 0 0,-1 0 16,-21 0-16,21-1 0,-20-20 15,-1 21-15,21-21 0,-21-1 0,0 1 16,-21 0-16,22 20 0,-22 1 16,21 0-16,-21 0 0,0 42 15,0 0-15,0 0 16,-21 22-16,-1-22 0,22 21 15,-21-21-15,21 22 0,0-22 16,0 21-16,0-21 0,0 1 16,-21-1-16,21 0 0,21-21 31,0 0-31,-21-21 0,0 0 16,22-1-16,-22 1 0,21 0 0</inkml:trace>
  <inkml:trace contextRef="#ctx0" brushRef="#br0" timeOffset="70263.42">23643 8594 0,'0'0'0,"0"-21"0,0-1 0,-21 1 16,0 0-16,0 21 0,-1 0 15,1 0-15,42 0 47,1 0-47,-1 0 0,0 0 0,0 0 16</inkml:trace>
  <inkml:trace contextRef="#ctx0" brushRef="#br0" timeOffset="70499.73">24215 8361 0,'-64'106'31,"64"-85"-31,-21 21 0,0-21 0,0 22 16,-1-1-16,-20 0 0,42 1 15,-21-1-15,0 22 0,0-22 16,21 0-16,0 1 0,0-22 0,-22 21 16,22-21-16,0 22 0,0-22 15,0 0-15,0 0 0,22-21 16,-1 0-16,0 0 0,0 0 0,21 0 16,-20 0-16,20-21 0,0 0 15</inkml:trace>
  <inkml:trace contextRef="#ctx0" brushRef="#br0" timeOffset="70979.14">24680 8827 0,'0'0'0,"21"-22"0,1-105 31,-22 106-31,-22 0 16,1 0-16,-21 21 0,21 0 0,0 0 16,-22 0-16,22 0 0,0 21 15,-21 0-15,20 0 0,-20 1 0,21 20 16,-21-21-16,20 21 0,1 1 15,0-1-15,0 0 0,0 1 16,21-1-16,0-21 0,0 22 0,0-22 16,0 0-16,21 0 0,0 0 0,0 0 15,0-21-15,1 0 0,-1 0 0,0 0 16,21 0-16,-21 0 16,22 0-16,-22-21 0,21 0 0,-21-21 15,1 21-15,20-22 0,-21 1 0,0-22 16,22 22-16,-22-21 0,0-1 15,0 1-15,-21-1 0,21 1 0,0-1 16,1-21-16,-1 43 0,-21-21 16,0 20-16,0 22 0,0 0 0,0 0 15,0 42-15,0 0 16,-21 0-16,-1 22 0,1-1 0,0 21 16,21-20-16,-21 20 0,0 1 15,21-1-15,-21 22 0,21-22 0,0 1 16,0-22-16,0 22 0,0-22 15,0 0-15,0-20 0,21 20 16,0-21-16,0 0 0,21-21 0,-20 0 16,20 0-16,0 0 0,1 0 15,-1 0-15,-21-21 0,21 21 0,-20-21 16,-1 0-16,0 0 0,-21-1 0</inkml:trace>
  <inkml:trace contextRef="#ctx0" brushRef="#br0" timeOffset="73463.46">19156 10562 0,'0'0'0,"21"0"0,0-21 15,-21 0-15,21 0 0,0 0 0,1-22 16,-1 22-16,0-21 15,0 21-15,0-1 0,-21 1 0,0 0 16,0-21-16,0 21 0,-21 21 16,-21-22-16,21 1 0,-22 21 0,1 0 15,0 0-15,-1 21 0,1 1 16,0-1-16,-22 0 0,22 21 0,-1 1 16,-20-1-16,21 21 0,-1 1 15,1-22-15,0 22 0,-1-1 16,22-20-16,0-1 0,0 0 0,21-21 15,0 22-15,0-22 0,21 0 16,0-21-16,0 0 0,22 0 0,-22 0 16,21 0-16,0 0 0,1 0 0,-1-21 15,0 0-15,1 0 0,-1-1 16,0 1-16,1-21 0,-22 0 0,21 20 16,-21-20-16,1 0 0,-1-1 15,-21 1-15,0 0 0,0 21 0,0-1 16,21 1-16,-21 0 0,0 63 31,0-20-31,0-1 16,0 21-16,0 0 0,0 1 0,0-22 15,0 21-15,21 1 0,0-22 0,0 21 16,1-21-16,20 22 0,0-22 16,1-21-16,20 21 0,1 0 0,-1-21 15,1 0-15,-1 0 0,1 0 16,20 0-16,-20 0 0,20-21 0,-20 21 15,-1-21-15,1 0 0,-1-1 0,-20 1 16,-1 0-16,-21 0 16,0-21-16,-21-1 0,0 22 0,0-21 15,0-1-15,-21 1 0,-21 21 16,0-21-16,20 20 0,-20 1 0,0 21 16,-1 0-16,1 0 0,0 21 15,-1 1-15,1-1 0,0 0 0,-1 21 16,1 1-16,21-1 0,-21 0 0,20-21 15,1 22-15,0-1 0,21-21 16,0 22-16,0-22 0,0 0 0,21 0 16,0 0-16,22-21 0,-22 0 15,21 0-15,-21 0 0,22 0 0,-1 0 16,22-21-16,-22 0 0,0 0 0,1 0 16,20-1-16,-21-20 0,1 0 15,-1-1-15,-21 1 0,22-21 16,-22 20-16,0-20 0,0-1 15,0 1-15,-21-1 0,0 22 0,21 0 16,-21-1-16,0 1 0,0 21 0,22 0 16,-44 42-1,1 21 1,21-21-16,0 22 0,-21 20 16,21-21-16,-21 1 0,21 20 0,0-20 15,0 20-15,0-21 0,0 1 16,21-1-16,0-21 0,0 22 0,1-22 15,20 0-15,-21 0 0,21 0 0,1-21 16,-1 0-16,0 0 0,22 0 16,-22 0-16,22 0 0,-22 0 15,22-21-15,-22 0 0,0 0 16,1 0-16,-1-1 0,-21-20 0,0 21 16,0-21-16,1 20 0,-22-20 0,0 0 15,0-1-15,0 22 0,0-21 16,-22 21-16,1 0 0,0-1 0,0 22 15,0 0-15,0 0 0,-22 0 16,22 22-16,-21-1 0,21 0 0,-22 0 16,22 21-16,0 1 0,0-1 15,0 0-15,-1 1 0,1-1 16,21-21-16,0 22 0,0-22 0,0 21 16,0-21-16,0 0 0,21-21 15,-21 22-15,22-22 0,-1 0 0,21 0 16,-21 0-16,0 0 0,22 0 15,-22 0-15,21-22 0,-21 1 0,22 0 16,-22-21-16,0 21 0,21-22 0,-20 1 16,-1-22-16,0 1 0,21-1 15,-21 22-15,1-21 0,-1-1 0,0 1 16,0 20-16,0 1 0,0 0 16,1-1-16,-22 22 0,0 0 0,0 42 31,0 0-31,0 22 15,-22-1-15,22 0 0,0 1 0,-21-1 16,21 21-16,0-20 0,0 20 16,0-20-16,0 20 0,0-21 0,0 1 15,0-1-15,21 0 0,1-20 16,-1-1-16,0 0 0,21 0 0,-21 0 16,22-21-16,-22 0 0,21 0 0,-21 0 15,22 0-15,-22 0 0,21-21 16,-21 0-16,22 0 0,-22 0 0,42-43 15,-20 22-15,-22-1 16,0 1-16,0 0 0,0 21 16,1-22-16,-1 22 0,0 0 15,0 21-15,-21 21 16,0 0 0,0 0-16,0 1 0,0-1 15,0 0-15,0 0 0,0 0 0,0 0 16,0 1-16,0-1 0,0 0 15,21 0-15,0 0 0,1-21 16,-1 0-16,0 21 0,21-21 16,1 0-16,-22 0 0,21 0 0,-21 0 15,22 0-15,-1-21 0,-21 0 0,21 0 16,-20 21-16,-1-42 16,0 20-16,0-20 0,0 21 0,-21-21 15,21-1-15,-21 1 0,0 0 16,0 20-16,0-20 0,0 21 0,-21 21 15,0 0-15,0 0 16,0 0-16,21 21 0,-21 0 16,-1 0-16,22 22 0,-21-22 0,21 21 15,0-21-15,-21 22 0,21-1 16,0-21-16,0 0 0,0 22 0,0-22 16,21-21-16,-21 21 0,21 0 15,1-21-15,20 0 0,-21 0 16,21 0-16,1 0 0,-22 0 0,21-21 15,1 21-15,-1-21 0,-21 0 16,21 0-16,1-22 0,-22 22 0,0-21 16,21-1-16,-20 22 0,-1-21 15,0 0-15,0 20 0,0 1 0,-21 0 16,0 42 15,0 0-31,0 22 0,0-22 0,0 0 16,0 0-16,0 22 0,21-22 15,-21 0-15,0 0 0,0 0 0,0 0 16,0 1-16,0-1 16,-21-21-1,0 0 1,0 0-16,21-21 0,-21 21 16,0-22-16,-1 22 15,1 0-15,21 22 16,0-1-1,0 0-15,0 0 16,0 0-16,21 0 16,22-21-16,-22 0 0,0 0 0,21 0 15,-20 0-15,20 0 0,0 0 16,1 0-16,-1-21 0,0 0 16,1 21-16,-1-21 0,0 0 15,1 0-15,-1-22 0,0 22 0,1-21 16,-22 21-16,21-22 0,-21 1 0,0 0 15,1-1-15,-22 22 0,0-21 16,0-1-16,0 22 0,0 0 0,-22 0 16,1 21-16,0 0 0,0 0 15,0 0-15,0 0 0,-1 21 0,22 0 16,0 22-16,0-22 0,0 21 16,0 0-16,0 1 0,0-1 0,0-21 15,0 22-15,0-22 0,0 21 16,0-21-16,0 0 0,0 1 15,0-1-15,-42 0 0,21-21 0,0 21 16,-22-21-16,22 0 0,-21 0 16,0 0-16,-1 0 0,1 0 0,0 0 15,-22-21-15,22 21 0,-22-21 0</inkml:trace>
  <inkml:trace contextRef="#ctx0" brushRef="#br0" timeOffset="74739.74">13991 8128 0,'0'-21'32,"0"0"-32,0 0 15,0-1 1,-21 22 0,0 0-16,0 0 15,-1 0-15,1 0 0,0 0 16,21 22-16,-21-22 0,21 21 15,-21 0-15,21 21 0,-21-21 0,21 22 16,0-1-16,0 22 0,0-1 16,0 1-16,0-1 0,0 22 15,0-1-15,0 22 0,0-21 16,0 0-16,0-1 0,0 1 0,0 0 16,0-22-16,0 22 0,0-22 15,0 22-15,0-22 0,0 1 0,-22-1 16,22 1-16,0-1 0,0-20 0,0-1 15,0 0-15,0-20 0,0 20 16,0-21-16,0 0 0,0-42 31,0 0-15,0 0-16,0 0 16,0-1-16</inkml:trace>
  <inkml:trace contextRef="#ctx0" brushRef="#br0" timeOffset="76271.75">4889 11790 0,'0'0'0,"22"0"0,-1-21 0,-21 0 16,21-1-16,0 1 0,-21 0 16,0 0-16,0 0 0,0 0 15,0-1-15,0 1 16,-21 21-16,0 0 0,0 0 16,-1 0-16,1 0 15,0 0 1,21 21 31,-21-21 250,21-21-297,-21 21 15,0 0-15,-1 0 16,1 0-1,0 0-15,0 0 16,0 0-16,0 0 16,-1 21-16,1-21 15,0 22-15,0-1 0,0 0 0,21 0 16,-21 0-16,-1 0 0,1 22 16,0-22-16,0 21 0,0 1 0,21 20 15,0-21-15,-21 22 0,21-1 16,0-20-16,0-1 0,0 0 0,21 1 15,0-1-15,0 0 0,21-20 16,-20-1-16,20 0 0,0 0 16,1 0-16,-1-21 0,0 0 0,1 0 15,-1 0-15,0 0 0,22 0 0,-22-21 16,0 0-16,1 0 16,20 0-16,-20-22 0,-1 22 0,21-21 15,-20-22-15,-1 22 0,0 0 16,1-22-16,-1 1 0</inkml:trace>
  <inkml:trace contextRef="#ctx0" brushRef="#br0" timeOffset="76511.75">5715 11642 0,'0'0'0,"0"-43"0,0 1 16,0 0-16,0-1 0,0 22 15,0 0-15,0 0 0,-21 21 16,0 0-16,-1 0 0,1 0 16,21 21-16,-21 21 0,21 1 0,-21-22 15,21 42-15,0-20 0,0-1 16,0 22-16,0-22 0,-21 21 15,21 1-15,-21-22 0,21 22 0,-22-1 16,22-20-16,0-1 0,-21 0 16,21 1-16,-21-1 0,21-21 0,0 0 15,0 0-15,0 1 0,21-22 16,0 0-16,1 0 0,-1 0 16,21 0-16,-21-22 0,22-20 15,-1 21-15,0-21 0,-21 20 0</inkml:trace>
  <inkml:trace contextRef="#ctx0" brushRef="#br0" timeOffset="77522.75">6159 11790 0,'0'0'0,"22"-21"0,-22 0 15,21 21-15,-21 21 16,0 0-16,0 0 16,0 0-16,-21 0 0,-1 22 0,22-1 15,-21-21-15,0 22 0,0-1 0,21 0 16,-21 1-16,21-1 0,-21 0 15,21 1-15,0-22 0,0 21 0,0-21 16,0 0-16,21-21 0,0 22 16,0-22-16,0 0 0,0 0 0,1 0 15,-1-22-15,0 1 0,21 0 16,-21 0-16,22 0 0,-22 0 16,21-22-16,-21 1 0,1 0 0,-1-1 15,0 1-15,0 0 0,-21-1 16,0 1-16,0 0 0,0-1 0,-21 1 15,0 21-15,-22-22 0,22 22 16,0 0-16,-21 21 0,21 0 0,-22 0 16,22 0-16,-21 0 0,21 21 15,-1 0-15,-20 22 0,21-22 0,21 21 16,-21 1-16,21-1 0,0 21 16,0-20-16,0-1 0,0 0 0,0-20 15,21 20-15,-21-21 0,21 0 16,21 0-16,-20 1 0,20-22 15,0 0-15,1 0 0,-1 0 0,21 0 16,1 0-16,-1-22 0,22 1 16,-21 0-16,20 0 0,-20 0 0,-1-22 15,1 22-15,-1 0 0,-20 0 16,-22 0-16,21 21 0,-21 0 0,-21 21 31,0 0-31,0 0 0,0 0 0,-21 1 16,0 20-16,0-21 0,0 0 0,-1 0 15,1 22-15,0-22 0,0 0 16,0 0-16,0-21 0,21 21 16,-22-21-16,1 0 15,0 22-15,0-22 0,0 0 16,0-22-16,-1 22 16,22-21-16,-21 0 0,0 0 0,0 0 15,21 0-15,-21 21 0,0-22 0,-1 1 16,1 21-16,21-21 15,-21 21-15,0 0 0,21 21 16,0 0 0,0 1-16,0-1 0,0 0 0,21 0 15,0 0-15,0 0 16,1 1-16,20-22 0,0 21 16,1-21-16,-1 0 0,0 0 0,1 0 15,-1 0-15,21 0 0,-20 0 16,20 0-16,-20-21 0,20-1 0,-21 1 15,1 0-15,20 0 0,-20 0 16,20-22-16,-21 22 0,1-21 0,-1 0 16,0-1-16,-20 1 0,20 0 15,-42-1-15,0 1 0,0 0 0,0 20 16,0 1-16,0 0 0,-21 0 0,0 21 16,-1 0-16,1 0 0,0 0 15,0 21-15,0 0 0,0 22 0,-1-22 16,1 21-16,21 0 15,0 1-15,0-22 0,0 21 0,0 1 16,0-22-16,21 21 0,1-21 16,-1 22-16,21-22 0,-21 0 0,22 0 15,-22-21-15,21 21 0,0-21 16,1 21-16,20-21 0,-20 0 0,-1 0 16,0-21-16,1 0 0,-1 21 0,-21-21 15,21-21-15,1 20 0,-22 1 16,21-21-16,-21 0 0</inkml:trace>
  <inkml:trace contextRef="#ctx0" brushRef="#br0" timeOffset="77766.82">8911 11515 0,'0'-21'0,"0"42"0,0-64 0,-21 43 31,0 22-31,0-1 0,-1 21 0,1-21 16,-21 22-16,21-1 0,0 0 0,-1 1 15,1-1-15,0 0 16,21 1-16,0 20 0,0-21 0,0 1 16,0-1-16,0 0 0,0-20 0,0 20 15,0-21-15,21 0 0,127 22 32,-105-43-32,-1 0 0,-21-22 15,22 1-15,-1 0 0,0 0 0,1-21 16,-22 20-16</inkml:trace>
  <inkml:trace contextRef="#ctx0" brushRef="#br0" timeOffset="78018.73">9504 11409 0,'21'-21'16,"0"21"-16,0 0 0,0 0 0,1 0 0,-1 21 15,0 0-15,0 0 0,0 0 16,0 1-16,22 20 0,-22 0 15,0-21-15,0 22 0,0-1 0,-21 0 16,0 1-16,22-1 0,-22 0 16,0 22-16,0-22 0,0 1 0,-22 20 15,1-21-15,0-20 0,0 20 0,0 0 16,0-21-16,-1 1 0,1-1 16,0 0-16</inkml:trace>
  <inkml:trace contextRef="#ctx0" brushRef="#br0" timeOffset="78800.12">14584 11726 0,'0'0'15,"-21"-21"-15,-43-42 16,64 42-16,-21-1 0,21 1 0,-21 0 16,0 0-16,21 0 15,0 42 1,0 0-1,0 21-15,0 1 0,0-1 0,0 22 16,0 20-16,0 1 0,0 0 16,0 20-16,0-20 0,0 21 15,21 0-15,-21 0 0,0 21 0,21-22 16,-21 22-16,0 0 0,0 0 16,0 22-16,-21-1 0,0 0 0,21 0 15,-22 21-15,1 1 0,21-1 0,-21 0 16,21 1-16,-21 20 0,21-20 15,0-1-15,0 21 0,0-20 0,0-22 16,0 21-16,0 1 0,0-22 0,0-21 16,21 21-16,-21-21 0,0 0 15,21 0-15,-21-21 0,0 0 16,0-22-16,0 22 0,0-42 0,0-1 16,0 1-16,0-22 0,-21 0 15,21-21-15,-21 1 0,0-22 16,0-43-16,21 1 15,0 0-15,0-22 0,0-21 0,0-20 16,0-1-16</inkml:trace>
  <inkml:trace contextRef="#ctx0" brushRef="#br0" timeOffset="80592.36">16743 12340 0,'0'0'0,"42"0"31,-21 0-31,0-21 0,1 0 16,-1-21-16,0 20 0,0 1 16,-21-21-16,21 21 0,-21-22 0,0 1 15,0 0-15,0-1 16,0 22-16,-21-21 0,0 0 0,0 20 16,0-20-16,-22 21 0,1 21 15,0 0-15,-22 0 0,22 0 0,-22 0 16,22 21-16,-22 0 0,1 22 15,21-1-15,-1 21 0,1-20 0,0 20 16,20 1-16,1-1 0,0-20 16,21 20-16,0-21 0,0 1 0,0-22 15,0 21-15,21-21 0,0 1 0,1-22 16,-1 0-16,21 0 0,0 0 16,1 0-16,-1 0 0,0 0 0,1-22 15,20-20-15,-20 21 16,-1 0-16,0-22 0,1 1 0,-1 21 15,-21-21-15,21-22 0,-20 22 16,-1-1-16,0 1 0,-21 0 0,21 21 16,-21-22-16,0 22 0,0 0 15,21 21-15,-21 21 16,0 21-16,21-20 16,-21 20-16,0 0 0,0 22 0,0-22 15,22 22-15,-22-1 0,0 1 0,0-1 16,0 1-16,0-1 0,0 22 15,0-1-15,0 1 0,0 0 0,0-1 16,-22 1-16,22-21 16,0 20-16,0-20 0,0 20 0,0-20 15,0-22-15,0 22 0,0-22 16,22-21-16,-1 0 0,0 1 0,0-22 16,0-22-16,22 1 0,-22-21 15,0 21-15,0-22 0,21-20 16,-20 21-16,-1-22 0,21 1 0,-21-22 15,22 0-15,-22-21 0,0 22 16,21-22-16,-21 21 0,1-21 16,-1 22-16,0-22 0,0 21 0,-21 1 15,0-1-15,21 21 0,0 1 0,-21 21 16,0-1-16,0 22 0,22-21 16,-22 21-16,21 42 15,-21 21 1,0 0-16,0 1 15,0-1-15,0 0 0,0 1 0,0 20 16,21-20-16,-21-1 0,0 0 16,0 1-16,0-1 0,21-21 0,0 21 15,-21-20-15,21-1 0,-21 0 0,22 0 16,-1-21-16,0 0 0,0 0 16,0 0-16,0 0 0,1 0 0,-1-21 15,0 0-15,0 0 0,0-1 16,0 1-16,1-21 0,-1 0 15,0-1-15,0 1 0,0 0 0,0-1 16,-21 1-16,22 0 0,-22-1 16,0 1-16,0 21 0,0 0 0,0-1 15,0 1-15,0 0 0,-22 21 16,1 0-16,21 21 16,-21-21-1,21 21-15,0 1 0,0-1 0,0 0 16,0 0-16,0 0 0,21-21 15,0 21-15,1-21 0,20 0 16,-21 0-16,0 0 0,0 0 16,1 0-16,20 0 0,-21-21 15,21 0-15,1 0 0,-1 0 16,-21 0-16,22-1 0,-22 1 0,0 0 16,0 0-16,0 0 0,0 21 15,-21-21-15,0 42 16,0 0-16,0 0 15,0 0-15,0 22 0,-21-22 16,21 21-16,-21 0 0,21 1 0,0-1 16,0-21-16,-21 22 15,21-1-15,0 0 0,0-21 0,0 1 0,0-1 16,0 21-16,0-21 16,0 0-16,21-21 0,0 0 15,0 0-15,1 22 0,20-22 0,-21 0 16,21 0-16,-20 0 0,20-22 15,-21 1-15,21 21 0,-20-21 0,20 0 16,-21-21-16,0 20 0,0-20 16,1 0-16,20-22 0,-42 22 0,21-22 15,0 1-15,-21 21 0,21-22 0,-21 1 16,0-1-16,22 22 0,-22-1 16,21-20-16,-21 21 0,21 20 0,-21-20 15,0 21-15,0 0 0,0 42 31,0 0-31,0 21 16,-21 1-16,21-1 0,-21 0 0,21 1 16,0 20-16,0-20 0,0 20 15,0 1-15,0-22 0,0 21 0,0 1 16,0-22-16,0 1 0,0 20 0,0-42 16,0 22-16,0-1 0,21-21 15,0 0-15,0 0 0,0 1 0,0-22 16,1 0-16,-1 0 0,21 0 15,-21 0-15,0 0 0,22-22 0,-22 1 16,21 0-16,1 0 0,-22 0 0,21-22 16,-21 22-16,0-21 15,1 0-15,-1-1 0,-21 1 0,0 0 16</inkml:trace>
  <inkml:trace contextRef="#ctx0" brushRef="#br0" timeOffset="80787.25">19240 11896 0,'0'0'0,"-21"0"0,0 0 0,42-21 31,0 21-31,1-22 16,20 22-16,-21 0 0,21-21 16,1 21-16,-22-21 0,21 21 15,-21-21-15,22 0 0,-22 21 0,0-21 16,0-1-16,-21 1 0,0 0 15</inkml:trace>
  <inkml:trace contextRef="#ctx0" brushRef="#br0" timeOffset="80987.19">18754 11642 0,'0'0'0,"-43"0"0,22 0 0,0 0 16,-21 0-16,20 0 0,1 0 0,0 21 15,21 0 1,0 0 0,0 0-1,21-21-15,0 0 0,1 22 0,-1-22 16,0 0-16,21 0 0,1 0 0,-1 0 16</inkml:trace>
  <inkml:trace contextRef="#ctx0" brushRef="#br0" timeOffset="81279.72">20278 11705 0,'0'0'16,"0"-21"-16,-22 21 15,1 21 1,21 0-16,-21 1 0,0-1 15,21 0-15,0 21 0,0 1 0,0-1 16,-21 0-16,21 22 16,0-22-16,0 0 0,0 1 0,0-1 15,0 0-15,0 1 0,0-22 0,0 21 16,0-21-16,21 1 0,0-22 16,0 21-16,0-21 0,1 0 0,20 0 15,-21 0-15,21 0 0,-20 0 16,20-21-16,-21-1 0,21 1 0,-20 0 15</inkml:trace>
  <inkml:trace contextRef="#ctx0" brushRef="#br0" timeOffset="81519.58">20870 11663 0,'0'0'16,"0"-21"-16,43-22 0,-22 22 0,0 21 15,0 0-15,0 21 16,0 1-16,1-1 0,-1 21 15,0 0-15,0 1 0,0 84 16,0-85-16,-21 85 16,0-63-16,0-22 0,0 21 0,-21-20 15,0-1-15,0 0 0,0 1 16,-22-22-16,22 21 0,0-21 0,-21 1 16,-1-1-16,22-21 0,-21 21 0,0 0 15,-1-21-15,1 0 0,-22 0 16,22 21-16</inkml:trace>
  <inkml:trace contextRef="#ctx0" brushRef="#br0" timeOffset="81839.05">6731 13589 0,'0'0'0,"-42"-21"0,20 21 15,1-21-15,0 0 0,-21-64 32,42 64-32,0 0 0,-21 21 15</inkml:trace>
  <inkml:trace contextRef="#ctx0" brushRef="#br0" timeOffset="82379.57">5016 12869 0,'0'0'0,"-42"0"0,-64 0 31,106 22-15,0-1-16,0 0 15,21 0-15,1-21 0,-1 21 0,21 0 16,22-21-16,-1 22 0,1-22 15,41 0-15,1 0 0,21 0 0,21 0 16,-21 0-16,43 0 0,-22 0 16,42 0-16,1-22 0,-1 22 0,1-21 15,-1 0-15,1 21 0,21-21 16,-22 0-16,-21 0 0,1 21 16,-22-22-16,21 1 0,-21 21 0,-21-21 15,0 21-15,0 0 0,-21-21 16,-21 21-16,-22 0 0,-20 0 0,-1 0 15,0 0-15,-20 0 0,-1 0 16,0 0-16,0 0 63,0 0-63,0 0 15,1 0-15</inkml:trace>
  <inkml:trace contextRef="#ctx0" brushRef="#br0" timeOffset="83211.7">17505 12954 0,'0'0'0,"-43"21"15,22-21-15,-21 0 0,21 0 16,-22 0-16,22 0 0,-21 0 0,21 0 16,0 0-16,-22 21 0,22-21 15,0 0-15,42 0 32,43 0-32,-1 0 0,22-21 0,-1 21 15,43-21-15,0 0 0,22 0 16,20 0-16,0 21 0,43-22 0,0 1 15,20 0-15,1 0 0,0 21 16,21-21-16,-21 0 0,0 21 16,0 0-16,-22 0 0,-20 0 0,20-22 15,-20 22-15,-22 0 0,1 0 16,-22-21-16,-21 21 0,0-21 0,-43 21 16,-20 0-16,-1-21 0,-20 0 15,-1 21-15,-21 0 0,0 0 0,-21-21 16,-21 21-1,0 0 1,-21 0-16,21 0 0,-22 0 16,1 0-16,-22 0 0,1 21 0,-1-21 15,-20 21-15,-1 0 0</inkml:trace>
  <inkml:trace contextRef="#ctx0" brushRef="#br0" timeOffset="84400.23">3873 13801 0,'-21'-21'15,"42"42"-15,-63-42 0,21 21 16,0 21-16,0 0 0,-1 0 16,22 0-16,0 0 0,-21 1 15,21-1-15,0 0 0,0 0 16,0 0-16,21-21 16,1 0-16,-1 0 0,21 0 15,-21 0-15,22-21 0,-22 0 16,21 0-16,-21-22 0,22 22 0,-22-21 15,21 21-15,-21-22 0,0 1 16,1 21-16,-1-21 0,-21 20 0,0-20 16,0 21-16,0 0 0,0 0 15,-21 21 1,-1 21-16,22 0 0,0 21 0,-21 1 16,21-1-16,-21 21 0,21-20 15,0 20-15,0 1 0,0-1 0,0-20 16,0 20-16,0-21 15,0 22-15,0-22 0,0 1 0,0-1 16,0 0-16,0 1 0,0-22 16,0 0-16,0 0 0,0 0 0,-21-21 15,0 0 1,0 0-16,-1-21 0,1 0 16,-21 0-16,21 0 0,-22-22 15,1 22-15,0-21 0,-1 21 0,1-22 16,0 22-16,-22 0 0,22 0 15,0 0-15,20-1 0,-20 22 16,21 0-16,0 0 0,21 22 0,0-1 16,0 0-16,0 0 0,0 21 15,42-20-15,-21 20 0,0 0 16,22 1-16,-1-22 0,0 21 16,1-21-16,-1 0 0,0 1 0,1-1 15,-1-21-15,22 0 0,-22 0 16,0 0-16,22-21 0,-22-1 0,22 1 15,-22 0-15,21-21 0,1-1 16,-1 1-16,1 0 0,-1-1 0,1 1 16,-22-21-16,1 20 0,-1-20 15,-21-1-15,21 22 0,-20-22 0,-22 22 16,0 0-16,0-1 16,0 1-16,0 21 0,0 0 0,-22 42 15,22 0 1,-21 0-16,21 22 0,-21-1 0,21 0 15,0 22-15,-21-22 0,21 22 16,-21-1-16,0-21 0,21 22 0,0-1 16,0 1-16,0-22 0,0 1 15,0-1-15,0 0 0,0-21 0,21 1 16,0-22-16,0 0 0,0 0 16,0 0-16,1 0 0,20 0 0,-21-22 15,0 1-15,-21 0 0,21 0 16,-21-21-16,0 20 0</inkml:trace>
  <inkml:trace contextRef="#ctx0" brushRef="#br0" timeOffset="84563.23">4572 14118 0,'-21'0'16,"42"0"-16,-63 0 0,63 0 31,0 0-31,0 0 0,21 0 16,1 0-16,-1-21 0,0 21 0,22 0 15,-22-21-15,22 21 16,-1-21-16,-20 21 0,20-21 0,1-1 0,-1 22 16</inkml:trace>
  <inkml:trace contextRef="#ctx0" brushRef="#br0" timeOffset="85387.74">7154 13780 0,'21'-22'15,"-21"1"1,0 0-16,0 0 0,0 0 15,0 0-15,-21 21 0,0-22 16,0 1-16,0 21 0,0 0 0,-22 0 16,1 0-16,0 0 0,-1 0 15,1 21-15,-22 1 0,1 20 0,21 0 16,-22 1-16,22-1 16,-1 21-16,1-20 0,21 20 0,0 1 15,0-1-15,21 1 0,0-22 16,0 22-16,0-1 0,21-21 0,21 22 15,0-22-15,1-21 0,-1 22 16,22-22-16,-22 0 0,21 0 0,1-21 16,-1 0-16,-20 0 0,20 0 15,1 0-15,-22-21 0,22 0 0,-22-21 16,21 20-16,-20-20 0,20 0 16,-20-22-16,20 22 0,1 0 0,-22-22 15,21 1-15,-20-1 0</inkml:trace>
  <inkml:trace contextRef="#ctx0" brushRef="#br0" timeOffset="85615.57">7874 13695 0,'0'-42'0,"0"-1"0,0 234 0,0-297 0,0 0 0,0 85 16,-21 21-16,0 0 15,-1 0-15,22 21 0,0 21 0,-21 1 16,21-1-16,-21 0 0,21 1 16,-21 20-16,21-20 0,-21 20 0,21-21 15,0 22-15,0-22 0,-21 1 16,21 20-16,-22-21 0,22 1 0,0-1 15,0 0-15,0-20 0,0 20 16,0-21-16,22 0 0,-1-21 0,0 0 16,0 0-16,0 0 0,22 0 15,-22-21-15,21 0 0,-21-21 16,22 20-16,-1-20 0,-21 21 0,21-21 16,-20-1-16</inkml:trace>
  <inkml:trace contextRef="#ctx0" brushRef="#br0" timeOffset="86007.49">8297 13970 0,'0'-21'15,"-63"148"-15,126-233 0,-63 64 0,0 63 32,0 0-32,-21 0 0,21 0 0,-21 1 15,0 20-15,21-21 0,-21 21 0,21-20 16,-22 20-16,1 0 16,21-21-16,0 22 0,0-1 0,0-21 15,0 22-15,0-22 0,0 0 16,21 0-16,1 0 0,-1-21 15,21 0-15,-21 0 0,0 0 16,22-21-16,-22 0 0,21 0 0,1-22 16,-1 22-16,-21-21 0,21 21 15,1-22-15,-22 1 0,21 21 0,-42-21 16,0-1-16,0 1 0,0 0 16,0 20-16,-21-20 0,0 0 0,0 21 15,-22-22-15,1 43 0,0 0 16,-1 0-16,22 0 0,-21 0 15,0 21-15,20 1 0,-20-1 0,21 21 16,-21 0-16,20-20 0,22 20 16,0 0-16,0 1 0,0-1 0,0-21 15,0 21-15,0-20 0,0 20 16,22-21-16,-1-21 0,21 21 0,-21-21 16,22 0-16,-1 0 0,0-21 15,1 0-15,20 21 0</inkml:trace>
  <inkml:trace contextRef="#ctx0" brushRef="#br0" timeOffset="86750.7">9186 14034 0,'0'0'0,"43"-22"0,-22 1 16,0 0-16,0 0 15,-42 21 1,0 0 0,0 0-16,21 21 0,-22 0 0,1 0 15,0-21-15,21 22 0,0-1 16,0 0-16,0 0 0,0 0 0,0 0 15,21 1-15,0-22 0,1 21 0,-1 0 16,0 0-16,0-21 0,0 21 16,0 0-16,1-21 0,-1 22 0,0-1 15,-21 0-15,0 0 32,-64-21-17,43 0-15,0 0 0,-21 0 16,21-21-16,-22 21 0,1-21 15,0 21-15,20-21 0,-20 21 0,21 0 16,0 0-16,0-22 0,-1 22 0,1 0 16,0 0-16,0 22 15,21-1-15,0 0 16,21 0-16,0 0 16,0-21-16,1 21 0,-1-21 0,0 22 15,21-22-15,-21 0 0,22 21 16,-1-21-16,0 0 0,-20 0 15,20 0-15,0 0 0,1 0 16,20-21-16,-21 21 0,1-22 0,-1 1 16,0 0-16,1 0 0,-1 0 0,0 0 15,-20-1-15,20 1 0,-21 0 16,0-21-16,0 21 0,1-22 0,-1 22 16,-21-21-16,0 21 0,0-1 15,0 1-15,0 0 0,0 0 0,-21 21 16,-1 0-1,1 0-15,0 21 0,0-21 0,0 21 16,0 0-16,-1 1 16,22-1-16,0 0 0,-21 0 0,21 21 15,0-20-15,0-1 0,0 0 0,0 0 16,0 0-16,0 0 0,21 1 16,1-1-16,-22 0 0,21 0 0,0-21 15,21 21-15,-21-21 0,1 0 16,-1 0-16,0 0 0,0 0 0,21 0 15,-20 0-15,-1 0 0,0 0 16,0-21-16,0 21 0,0-21 0,1 21 16,-22-21-1,0 0 1,0-1 0</inkml:trace>
  <inkml:trace contextRef="#ctx0" brushRef="#br0" timeOffset="88979.42">11578 13695 0,'0'-64'15,"0"43"-15,0-21 0,0 21 16,-21-22-16,21 22 0,-21-21 0,21 21 15,0 0-15,-21-1 16,-1 1-16,22 0 0,-21 0 0,0 21 16,0 0-16,0 21 15,21 0-15,-21 22 0,-1-1 16,1 21-16,21-20 0,-21 41 0,0-20 16,21-1-16,-21 1 0,0-1 15,21 1-15,0-22 0,0 22 0,0-22 16,0 0-16,0 1 0,0-1 15,0 0-15,0 1 0,21-22 16,0 0-16,21 0 0,-21-21 0,22 0 16,-22 0-16,21 0 0,1 0 15,-1-21-15,0 0 0,1 0 0,20 0 16,-21-1-16,1-20 0,20 21 16,-20-21-16,-1-1 0,0 1 0,1-22 15,-22 22-15,0-21 0,-21-1 16,0 1-16,0-1 0,-21 1 0,0-1 15,-22 22-15,1-22 0,0 22 16,-1 21-16,1-22 0,0 22 0,-22 21 16,22 0-16,-1 0 0,1 21 15,0 1-15,-1-1 0,1 21 16,0 0-16,21 22 0,-22-1 0,22-20 16,21 20-16,0 1 0,0-1 15,0-20-15,0-1 0,21 0 0,22 1 16,-22-1-16,21-21 0,-21 0 15,22 0-15,20 1 0,-21-22 0,1 0 16,20 0-16,1 0 0,-1 0 16,1 0-16,-1-22 0,1 1 0,-1 0 15,1 0-15,-22 0 0,0-22 16,1 22-16,-1 0 0,-21-21 0,-21 21 16,0-1-16,21 1 0,-21 0 0,0 42 31,0 0-31,0 1 15,-21-1-15,21 0 0,0 21 16,0-21-16,-21 1 0,21 20 0,-21-21 16,21 0-16,0 0 0,0 1 15,0-1-15,0-42 32,21-1-17,0 1-15,0 0 0,-21 0 0,22-21 16,-22 20-16,21-20 0,-21 0 15,21-1-15,0 22 0,-21-21 0,0 21 16,21-22-16,0 43 0,-21-21 16,22 21-16,-1 21 15,0 22-15,-21-22 16,0 0-16,0 21 0,21-20 16,-21-1-16,21 21 0,-21-21 0,0 0 15,21 22-15,1-22 0,-1 0 16,0-21-16,0 21 0,0 0 0,0-21 15,1 0-15,-1 0 0,0 0 0,21 0 16,-21 0-16,1 0 0,20-21 16,-21 0-16,0 0 0,0 0 0,22 0 15,-22-22-15,0 1 16,-21 0-16,21-1 0,-21-20 0,0 20 16,0-20-16,0-1 0,21 1 15,-21 21-15,0-1 0,0 1 0,0 21 16,0 0-16,0-1 0,0 44 15,0-1-15,0 0 16,-21 21-16,21 1 0,0-1 0,0 21 16,0-20-16,0 20 0,0-20 15,0-1-15,0 0 0,0 1 0,0-1 16,21 0-16,1-21 0,-1 22 16,0-22-16,0 0 0,21-21 0,-20 21 15,20-21-15,-21 0 0,21 0 16,1 0-16,-22 0 0,21 0 15,-21-21-15,22 21 0,-22-21 0,0 0 16,0 0-16,0-22 0,1 22 16,-22 0-16,0-21 0,0 20 0,21-20 15,-21 21-15,0 0 0,0 0 16,0 42 0,0 0-1,0 0-15,0 0 0,0 0 0,0 1 16,0-1-16,21 0 0,-21 0 15,0 0-15,21 0 0,0 1 0,0-1 16,1-21-16,-1 0 16,0 0-16,21 0 0,-21 0 15,1 0-15,20 0 0,-21-21 0,0-1 16,0 22-16,1-42 0,-1 21 16,0 0-16,-21 0 0,0-1 0,0-20 15,0 21-15,0 0 0,0 0 0,0 42 31,0 0-15,0 21-16,-21-21 0,21 1 16,-21 20-16,21 0 0,-22 1 15,22-1-15,0 0 0,-21 22 0,21-1 0,-21 22 16,21 0-16,0-22 16,-21 22-16,21 21 0,0-22 0,0 1 15,-21 21-15,21 0 0,-21-22 0,21 22 16,-22 0-16,22-21 0,0-1 15,0 1-15,-21 0 0,0-1 0,21-20 16,-21-1-16,21-20 0,-21-1 16,0 0-16,21-21 0,-22-21 0,1 0 15,0 0-15,0-21 0,0 0 0,0-21 16,-1-1-16,1-20 0,0-1 16,0-20-16,0-1 0,0-21 15,-1 0-15,22 1 0,0-1 0,0 0 0,22 0 16,-1 21-16,0-20 15,21 20-15,-21 21 0,22-20 0,-1 20 16,-21 1-16,22 20 0,-1 1 16,0 0-16,-21 21 0,1-22 0,-1 22 15,0 0-15,-21 0 0,0 0 16,-21 21-16,-22 0 0</inkml:trace>
  <inkml:trace contextRef="#ctx0" brushRef="#br0" timeOffset="91327.07">5270 15769 0,'0'0'0,"0"-21"0,22 0 16,-22 0-16,21 0 0,-21-1 0,0 1 15,0 0-15,0-21 0,0 21 16,0-1-16,0 1 0,0 0 0,0 0 16,-21 21-16,-1-21 15,1 0-15,0 21 0,0 0 0,0 0 16,0 21-16,-1 0 0,1 0 15,0 21-15,0 1 0,0-1 16,0 0-16,-1 22 0,1-1 16,21 22-16,-21-21 0,21 20 0,0-20 15,0 20-15,0-20 0,0-22 16,21 22-16,0-22 0,1-21 0,-1 22 16,0-22-16,21 0 0,-21-21 15,22 0-15,-22 0 0,21 0 0,1 0 16,-1-21-16,0 0 0,22-1 15,-22 1-15,0-21 0,22 0 16,-22 20-16,1-41 0,-22 21 16,0-1-16,21 1 0,-42 0 0,0-1 15,0 1-15,0 21 0,0 0 16,0-1-16,0 44 16,-21-1-16,21 21 15,-21 0-15,21 1 0,-21-1 0,21 0 16,0 1-16,0-1 0,0-21 15,0 22-15,0-22 0,21 21 0,0-21 16,0 0-16,0 1 16,1-22-16,-1 0 0,21 0 0,-21 0 15,22 0-15,-22-22 16,21 22-16,-21-21 0,22 0 0,-22-21 16,21 21-16,-21-22 0,0 22 15,1-21-15,-22-1 0,0 1 0,21 0 16,-21-1-16,0 22 0,0 0 15,0 0-15,0 42 16,0 0-16,0 0 16,0 22-16,-21-1 0,21-21 0,0 22 15,0-1-15,0-21 0,0 21 16,0-20-16,0 20 0,0-21 0,0 0 16,0 0-16,21-21 0,0 0 15,0 22-15,0-22 0,0 0 16,1 0-16,-1 0 0,21-22 15,-21 1-15,22 0 0,-1 0 0,-21 0 16,21 0-16,1-22 0,-1 1 16,0 21-16,-20-22 0,-1 1 0,0 0 15,-21-1-15,0 1 0,0 0 16,0 21-16,-21-22 0,0 22 0,-1 0 16,1 21-16,-21 0 0,21 0 15,0 0-15,-1 0 0,1 0 0,0 21 16,21 0-16,0 0 15,0 1-15,0-1 0,21 0 0,0 0 16,1 0-16,20 0 16,-21 1-16,21 20 0,-20-21 0,-1 0 15,0 0-15,0 22 0,0-22 16,0 0-16,-21 0 0,0 0 0,0 1 16,22-1-16,-22 0 0,21 0 15,0 0-15,0-21 0,0 0 16,0 0-16,1 0 0,20 0 15,-21 0-15,0 0 0,22-21 0,-1 0 16,-21 0-16,21 0 0,1-1 16,-22-20-16,21 0 0,-21-1 0,22 1 15,-22 0-15,0-1 0,0 1 16,0 21-16,-21-21 0,0 20 16,0 1-16,-21 21 15,0 0 1,0 21-16,0 1 0,21-1 15,-21 0-15,21 21 0,0-21 0,-22 1 16,22-1-16,0 21 0,0-21 16,0 0-16,22 1 0,-1-1 0,0-21 15,0 21-15,0 0 0,0-21 16,1 21-16,20-21 0,-21 21 0,21-21 16,-20 22-16,-1-22 0,0 21 15,21-21-15,-21 21 0,1 0 16,-1-21-16,-21 21 15,0 0-15,0 1 0,21-1 16,0-21 0,-21 21-16,21-21 0,0 0 15,1 0-15,20 0 0,-21 0 16,21 0-16,-20-21 0,20 0 0,-21-1 16,21 1-16,1 0 0,-22 0 0,21-21 15,1-1-15,-22 1 0,0 0 16,21-1-16,-21 1 0,1 0 0,-1-1 15,-21 22-15,0 0 0,0 0 16,0 0-16,-21 42 31,-1 0-31,1 0 0,0 21 0,0-20 16,0 20-16,21-21 0,0 0 16,-21 22-16,21-22 0,0 21 0,0-21 15,0 0-15,0 1 0,21-1 16,0 0-16,0 0 0,0-21 15,22 0-15,-22 0 0,21 0 16,-21 0-16,22 0 0,-1 0 0,0-21 16,1 0-16,-1 0 0,0 21 15,-21-22-15,22-20 0,-22 21 16,21 0-16,-21 0 0,1-22 0,-1 22 16,-21-21-16,0 21 0,0-1 15,21 22-15,-21 22 31,-21-1-31,21 0 0,-21 0 0,21 0 16,0 22-16,-22-22 0,22 0 16,-21 0-16,21 21 0,0-20 0,-21-22 15,21 21-15,0 0 0,21-21 32,0-21-17,1 0-15,-1-1 0,0 1 16,0 0-16,0-21 0,0 21 15,1-22-15,-1 22 0,21-21 16,-21 21-16,0-1 0,-21 1 0,22 0 16,-1 21-16,-21 21 15,0 0 1,0 1-16,0-1 0,0 21 16,21-21-16,-21 0 0,0 1 0,0-1 15,21 0-15,-21 0 0,21 0 16,0 0-16,1-21 0,20 0 0,-21 0 15,21 0-15,1 0 0,-1 0 0,0 0 16,22-21-16,-22 21 0,22-21 16,-22 0-16,22-21 0,-22-1 15,0 22-15,22-21 0,-43-22 16,21 22-16,1-22 0,-22 22 0,0-21 16,0 20-16,0-20 0,-21 20 15,0-20-15,0 21 0,0-1 0,0 22 16,0-21-16,-21 42 15,0 21-15,0 0 16,21 0-16,0 22 0,-21-1 0,21 0 16,0 1-16,-22-1 0,22 21 15,0-20-15,0 20 0,0-20 16,0-1-16,0 21 0,0-20 16,0-1-16,0 0 0,0-20 0,0-1 15,0 0-15,22 0 0,-1-21 16,0 0-16,0 0 0,0 0 0,22 0 15,-22-21-15,0 0 0,21 0 0,-21-22 16,22 22-16,-22-21 0,0-1 16,21 1-16,-20 0 0,-22-1 0</inkml:trace>
  <inkml:trace contextRef="#ctx0" brushRef="#br0" timeOffset="91531.95">9737 15769 0,'0'0'0,"-22"21"0,1-21 16,42 0 0,22 0-16,-1 0 0,0 0 15,22 0-15,-22-21 0,22 0 0,-1 21 16,1-21-16,-22 0 0,22 0 16,-1 21-16,-21-22 0,1 1 0,-1 21 15,0 0-15,-20 0 0,-1 0 16,0 0-16,-21 21 0,0 1 15</inkml:trace>
  <inkml:trace contextRef="#ctx0" brushRef="#br0" timeOffset="92259.53">7620 17166 0,'0'-21'0,"0"42"0,0-63 15,-21 63 17,0 0-32,-1 0 0,22 1 15,0 20-15,-21-21 0,0 0 0,0 22 16,21-22-16,-21 0 0,0 21 16,21-21-16,0 1 0,0-1 0,0 0 15,21-42 16,0 0-31,0 21 0,0-22 16,0 1-16,1 0 0,20-21 16,-21 21-16,0-1 0,0 1 0,-21 0 15,22 21-15,-22-21 0,21 21 16,42 42 0,-63-21-1,21 1-15,1 20 0,-1-21 16,0 0-16,0 22 0,21-22 0,-20 21 15,20-21-15,0 0 0,1 1 16,-22-22-16,21 0 0,0 0 16,1 0-16,-1 0 0,0-22 15,1 1-15,20 0 0,-20-21 0,20 21 16,-21-22-16,1 1 0,-1 0 16,0-1-16,-20 1 0,-22-22 0,0 1 15,0 21-15,-22-22 0,1 22 16,0-22-16,-21 22 0,-1 21 15,1 0-15,21-1 0,-21 22 0,-1 0 16,22 0-16,-21 22 0,21-1 16,-1 0-16,1 21 0,0 1 15,21-1-15,0-21 0,0 21 0,0 1 16,0-1-16,0-21 0,21 22 16,22-22-16,-22 0 0,21 0 15,0 0-15,1-21 0,-1 0 0</inkml:trace>
  <inkml:trace contextRef="#ctx0" brushRef="#br0" timeOffset="92467.41">9186 17060 0,'0'0'0,"0"-21"0,0 0 16,0 42 0,0 0-16,0 1 15,0-1-15,0 0 0,0 0 0,0 21 16,0-20-16,0-1 15,-21 21-15,21-21 0,0 0 0,0 1 16,0-1-16,21-21 31,-21-21-15</inkml:trace>
  <inkml:trace contextRef="#ctx0" brushRef="#br0" timeOffset="92623.32">9165 16891 0,'0'0'0,"0"-21"0,-21 21 0,0 0 16,0 0-16,21 21 15,0 0 1,21 0 0,0-21-16,0 0 0,21 0 15</inkml:trace>
  <inkml:trace contextRef="#ctx0" brushRef="#br0" timeOffset="93019.09">9588 17039 0,'0'43'0,"0"-86"0,0 107 0,0-43 0,22 0 0,-22 0 16,0 0-16,0 1 16,0-1-16,0 0 0,0 0 0,0 0 15,0 0-15,0 1 16,-22-22-1,1 0 1,21-22 0,0 1-16,0 0 0,0 0 0,0 0 15,0 0-15,21-22 0,-21 1 16,43 21-16,-22-22 0,0 1 0,21 21 16,-20 0-16,-1 0 0,21-1 15,-21 22-15,0 0 0,22 0 0,-22 22 16,0-1-16,0 0 0,0 0 15,1 21-15,-1-20 0,-21 20 16,0-21-16,0 21 0,0-20 16,0-1-16,0 21 0,0-21 0,0 0 15,0 1-15,0-1 0,0 0 16,21-21-16,0 0 0,-21 21 0,21-21 16,0 0-16,1 0 0,20 0 15,-21-21-15,21 0 0,1 0 0,-22-1 16</inkml:trace>
  <inkml:trace contextRef="#ctx0" brushRef="#br0" timeOffset="93483.83">10858 16955 0,'0'-22'0,"0"44"0,0-65 16,0 22-16,0 0 0,0 0 0,-21 21 16,0 0-16,0 0 0,-21 0 15,20 0-15,-20 0 0,21 21 0,-21 0 16,20 0-16,-20 22 0,21-22 15,-21 21-15,20-21 0,1 22 0,0-1 16,0-21-16,0 21 0,21-20 16,0 20-16,0-21 0,0 0 0,0 0 15,21 1-15,21-1 16,-21-21-16,1 0 0,-1 0 0,21 0 16,0 0-16,-20 0 0,20-21 15,0 21-15,-21-22 0,22 1 16,-1-21-16,-21 21 0,22-22 0,-22 1 15,0 0-15,0-22 0,0 1 16,0-1-16,1 1 0,-1-22 0,-21 22 16,0-22-16,0 21 0,0 1 15,0 21-15,0-1 0,0 1 0,0 21 16,-21 21-16,-1 0 0,1 0 16,21 21-16,-21 0 0,0 21 0,0-20 15,21 41-15,0-21 16,0 22-16,0-1 0,0 1 0,0-1 15,0 1-15,0-1 0,21 1 16,-21-22-16,21 1 0,0-1 0,-21 0 16,21-21-16,1 22 0,-1-22 15,0-21-15,21 21 0,1-21 0,-22 0 16,21 0-16,22-21 0,-22 0 16</inkml:trace>
  <inkml:trace contextRef="#ctx0" brushRef="#br0" timeOffset="93871.61">11620 16955 0,'43'-127'15,"-43"84"1,-148 382-16,253-508 0,-62-22 0,-43 170 0,0 0 0,-21 21 31,-1 21-31,22 0 0,-21 0 0,0 22 16,0-1-16,21-21 0,0 21 16,-21 1-16,21-1 0,0 0 0,0-20 15,0 20-15,0-21 0,0 21 16,0-20-16,0-1 0,21 0 0,0-21 15,21 21-15,-20-21 0,20 0 16,-21 0-16,21 0 0,1-21 0,-1 0 16,0 21-16,1-43 0,-22 22 15,21 0-15,-21-21 0,1-1 0,-22 1 16,0-21-16,0 20 16,0-20-16,0 20 0,-22-20 0,1 21 15,0-1-15,0 22 0,0 0 16,0 0-16,-22 21 0,22 0 0,-21 0 15,21 21-15,-22 0 0,22 0 16,0 0-16,0 22 0,0-1 0,-1 0 16,22 1-16,-21-1 0,21 0 15,0 1-15,0-1 0,21-21 0,1 0 16,-1 1-16,21-22 0,-21 0 16,22 0-16,-1 0 0,0 0 0</inkml:trace>
  <inkml:trace contextRef="#ctx0" brushRef="#br0" timeOffset="94359.33">12361 16679 0,'0'0'0,"21"-21"0,-21 0 0,22 0 0,-22 0 15,0 42 1,0 0-16,0 21 0,0-20 16,-22 20-16,1 0 0,0 1 15,21-1-15,0 0 0,0-21 0,0 22 16,0-22-16,0 21 0,0-21 15,0 1-15,21-22 16,0 0-16,1 0 0,-1 0 16,0 0-16,0-22 0,0 1 15,0 0-15,1 0 0,-1-21 16,-21 20-16,21-20 0,0 21 0,0-21 16,-21 20-16,21 1 15,-21 42 1,0 22-16,0-22 15,0 0-15,0 0 0,0 22 0,0-22 16,0 0-16,0 0 0,0 0 16,22 0-16,-1 1 0,0-22 15,21 0-15,-21 0 0,22 0 16,-1 0-16,22 0 0,-22-22 0,21 1 16,-20 0-16,-1-21 15,22 21-15,-43-22 0,21 1 0,-21 0 16,0-22-16,-21 22 0,0-1 15,0 1-15,0 0 0,0 21 0,-21-22 16,0 22-16,-21 21 0,21-21 16,-1 21-16,-20 0 0,21 0 0,-21 0 15,20 0-15,1 0 0,0 0 16,-21 0-16</inkml:trace>
  <inkml:trace contextRef="#ctx0" brushRef="#br0" timeOffset="95519.25">15621 14923 0,'0'0'0,"0"-22"16,-42-83-1,42 83-15,0-20 16,0 63 15,0 0-31,0 1 0,21-1 16,0 0-16,0-21 16,0 0-16,0 0 0,1 0 0,-1 0 15,0-21-15,0 21 0,21-21 16,-20-22-16,20 22 0,0-21 15,-21 21-15,22-22 0,-22 1 16,0 0-16,0-1 0,-21 1 0,0 0 16,0-1-16,0 1 0,0 21 15,0 0-15,0-1 0,0 1 0,-21 21 16,0 21-16,21 1 16,0 20-16,-21 0 0,21 1 0,0-1 15,-21 21-15,21 1 0,0-1 16,0 1-16,0-22 0,0 22 0,0-22 15,0 22-15,0-22 0,0 0 16,0 1-16,0-1 0,0 0 0,0-21 16,-22 1-16,22-1 15,-21 0-15,21 0 0,-21-21 0,0 0 16,0-21 0,0 0-16,21 0 0,-22-1 0,1 1 15,21 0-15,-21-21 0,21 21 16,-21-1-16,21-20 0,-21 21 0,0 0 15,21 42 1,0 0 0,0 21-16,0-20 0,0-1 15,21 21-15,0-21 0,-21 0 16,21 22-16,0-22 0,0 0 16,1 0-16,-1-21 0,0 0 15,21 0-15,1 0 0,-1 0 0,0-21 16,22 0-16,-22 0 0,22 0 15,-1-22-15,1 22 0,-1-21 0,-21-1 16,22 1-16,-22 0 0,1-1 16,-1-20-16,-21 21 0,0-22 0,0 22 15,-21-22-15,22 1 0,-22 20 16,0-20-16,0 21 0,0 20 0,0-20 16,0 21-16,-22 42 15,22 0-15,-21 22 0,21-1 16,0 0-16,0 22 0,0-22 15,-21 22-15,21-1 0,0-21 16,-21 22-16,21-22 0,-21 1 0,21-1 16,0 0-16,0-21 0,0 22 15,0-22-15,0 0 0,0 0 0,21-21 32,0 0-32,0 0 0,-21-21 0,0 0 15,0 0-15,0 0 0,0-1 16,0 1-16</inkml:trace>
  <inkml:trace contextRef="#ctx0" brushRef="#br0" timeOffset="95667.73">16362 14796 0,'21'0'16,"0"-22"0,0 22-16,22 0 0,-1 0 0,21-21 15,-20 21-15,-1 0 0,0-21 16,22 21-16,-22-21 0,1 0 0,20 21 15,-21-21-15,1-1 0,-1 22 0</inkml:trace>
  <inkml:trace contextRef="#ctx0" brushRef="#br0" timeOffset="96123.69">18923 14605 0,'-21'0'16,"21"-21"-16,0 0 15,0 0-15,0-1 16,0 1-16,21-21 0,-21 21 15,0 0-15,0-22 0,0 22 0,0 0 16,0-21-16,0 20 16,0 1-16,-21 21 15,21 21-15,-21 1 0,-1-1 16,1 21-16,0 0 0,0 22 0,0-22 16,0 22-16,-1-1 0,1 1 15,0-22-15,0 22 0,21-22 0,0 21 16,0-20-16,0-1 0,0 0 15,0 1-15,21-1 0,-21-21 0,42 0 16,-20 1-16,-1-1 0,21-21 16,0 0-16,1 0 0,-1 0 15,0-21-15,1-1 0,20 1 0,-20 0 16,20 0-16,1-21 0,-1-1 16,-21 22-16,22-21 0,-1-22 0,-20 22 15</inkml:trace>
  <inkml:trace contextRef="#ctx0" brushRef="#br0" timeOffset="96379.68">19812 14309 0,'-148'360'0,"296"-720"0,-127 296 0,-21 1 16,0 20-16,0 1 0,21 0 0,-21-1 16,0 22-16,-21 42 15,21 1 1,-21 20-16,21 0 0,-21 22 16,0-1-16,21 1 0,0-1 15,0 22-15,-22-22 0,22 1 0,-21-1 16,21-20-16,0 20 0,0-20 15,-21-1-15,21 0 0,0 1 0,0-22 16,0 21-16,0-21 0,0 0 16,0 1-16,21-22 0,0 0 0,1 0 15,-1 0-15,21 0 0,-21-22 16,22 1-16,-1 0 0,0 0 0,-21 0 16,22-22-16,-1 22 0,0-21 15,1 21-15</inkml:trace>
  <inkml:trace contextRef="#ctx0" brushRef="#br0" timeOffset="96774.72">20320 14626 0,'21'-42'0,"-63"127"0,63-128 0,-21 22 32,0 42-32,-21 0 15,0 1-15,-1-1 0,1 21 16,0-21-16,0 22 0,21-1 0,-21-21 16,21 21-16,-21-20 0,21-1 15,0 21-15,0-21 0,0 0 0,21 1 16,0-22-16,0 0 15,21 0-15,1 0 0,-1 0 0,0 0 16,1-22-16,20 1 0,-20 0 16,-1 0-16,21 0 0,-41 0 15,20-22-15,-21 22 0,0-21 0,0-1 16,-21 1-16,0 0 0,0-1 16,-21-20-16,0 21 0,0-22 0,0 22 15,-22-1-15,22 22 0,-21 0 16,0 21-16,-1 0 0,1 21 0,0 0 15,20 1-15,-20 20 0,0 0 16,21 1-16,-22-1 0,22 0 0,0 1 16,0-1-16,21 0 0,0-21 15,0 22-15,0-22 0,0 0 16,0 0-16,42-21 0,-21 0 16,22 0-16,-22 0 0,21 0 0,0 0 15,22 0-15,-22-21 0,22 0 16,-22 0-16,22 0 0,-1-1 0</inkml:trace>
  <inkml:trace contextRef="#ctx0" brushRef="#br0" timeOffset="97387.42">21103 14563 0,'42'-43'16,"-20"22"-16,-234 169 0,360-232 0,-42-1 0,-85 64 15,-21 0-15,0 0 0,-21 21 16,0 21 0,0 0-16,-1 0 0,1 0 0,0 0 15,0 1-15,0-1 0,21 21 0,0-21 16,0 0-16,0 1 15,0-1-15,0 0 0,21 0 16,0 0-16,0 0 0,0-21 16,1 22-16,-1-1 0,0-21 0,0 21 15,0-21-15,0 21 0,1-21 16,-22 21-16,-22-21 16,1 0-1,-21 0-15,21 0 16,0 0-16,-22 0 0,22 0 0,-21 0 15,21 0-15,-1-21 0,1 21 16,0 0-16,0 0 0,0 0 16,21 21-1,0 0 1,21-21-16,0 0 0,0 22 16,0-22-16,1 0 0,-1 0 15,21 0-15,-21 0 0,22 0 0,-1 0 16,0 0-16,1 0 0,20 0 15,-21 0-15,22 0 0,-1-22 0,-20 1 16,20 0-16,1 0 0,-22 0 16,0 0-16,1-1 0,-1-20 15,-21 21-15,0-21 0,1-1 0,-1 1 16,-21 0-16,0-1 0,0 1 16,0 21-16,0 0 0,-21 21 15,-1 21 1,1 0-16,0 21 0,0 1 0,0-22 15,21 21-15,0 0 0,-21 1 16,21-22-16,-22 21 0,22-21 0,0 22 16,0-22-16,0 0 0,0 0 15,0 0-15,22 1 0,-1-22 16,0 0-16,0 0 0,0 0 16,0 0-16,1 0 0,20-22 0,-21 22 15,21-21-15,-20-21 0,20 21 0</inkml:trace>
  <inkml:trace contextRef="#ctx0" brushRef="#br0" timeOffset="98527.98">23516 14584 0,'21'21'16,"-42"-42"-16,85 63 0,-22-21 0,0 1 15,-21-1-15,22-21 0,-1 0 0,0 0 16,-20 0-16,20 0 0,0 0 0,-21 0 15,22 0-15,-22-21 0,21 21 16,-21-22-16,1 1 0,-1-21 0,-21 21 16,0-22-16,0 22 0,0-21 15,0 0-15,0-1 0,0 1 0,0 0 16,-21-1-16,-1 22 16,-20-21-16,21 21 0,-21 21 0,20 0 15,-41 0-15,21 0 0,-1 0 16,-20 21-16,20 0 0,-20 21 0,21 1 15,-1-1-15,1 0 0,0 22 16,20-22-16,-20 22 0,21-22 0,21 0 16,0 1-16,0-22 0,0 21 15,0-21-15,21 0 0,0 1 0,22-22 16,-1 0-16,0 0 0,1 0 0,-1 0 16,21 0-16,-20-22 0,20 22 15,1-21-15,-22 0 0,0-21 0,1 21 16,-1-22-16,0 22 15,-20-21-15,-1-1 0,0 1 0,0-21 16,0 20-16,-21 1 0,21 21 16,-21-22-16,0 22 0,0 0 0,0 42 31,0 0-31,0 22 0,0-22 16,0 21-16,0 1 0,0-1 15,0 0-15,0 1 0,0-1 0,0 0 16,0 1-16,0-1 0,22-21 0,-1 21 15,0-20-15,0-1 0,0 0 16,22 0-16,-22 0 0,21-21 16,0 0-16,1 0 0,-1 0 15,0 0-15,1 0 0,-1-21 0,0 0 16,1 0-16,-1 0 0,0-1 0,1-20 16,-22 0-16,0-1 0,21 1 15,-20-21-15,-22-1 0,21 1 0,-21 20 16,21-20-16,-21-1 0,0 22 15,0 0-15,0 20 0,0 1 0,0 0 16,0 0-16,0 42 16,-21 0-16,21 22 0,-21-22 15,-1 21-15,22 0 0,0 22 16,-21-22-16,21 22 0,0-22 16,0 0-16,0 22 0,0-22 15,0 1-15,0-22 0,0 21 0,21-21 16,-21 0-16,22 1 0,-1-1 0,0 0 15,0-21-15,0 0 0,22 0 16,-22 0-16,0 0 0,21 0 0,-21-21 16,22 0-16,-22-1 0,0-20 15,21 21-15,-20-21 0,20-1 0,-21-20 16,21 20-16,-20-20 0,-1-1 16,21 1-16,-21-1 0,0 1 15,-21 21-15,22-1 0,-22 1 16,0 21-16,0 0 0,-22 21 15,1 21-15,21 0 0,-21 21 16,0 1-16,0 20 0,0-21 16,-1 22-16,22-1 0,0-20 0,0 20 15,0-20-15,0-1 0,0 0 16,0 1-16,0-1 0,0-21 0,22 0 16,-1 0-16,0 1 0,0-22 15,0 0-15,0 0 0,1 0 0,-1 0 16,21-22-16,-21 1 0,22 0 0</inkml:trace>
  <inkml:trace contextRef="#ctx0" brushRef="#br0" timeOffset="98920.01">27453 14034 0,'0'0'0,"0"-22"0,0-20 0,0 21 16,0 0-16,0 0 15,0-1-15,0 1 0,-21 21 16,21 21-1,-21 1-15,0 20 0,21 0 0,0 22 16,0-22-16,-22 22 0,22-1 0,0 1 16,-21-1-16,21 1 0,-21-22 15,21 21-15,0-20 0,0-1 0,0 0 16,0-20-16,0 20 0,0-21 16,0 0-16,0 0 0,21-21 31,0 0-31,1 0 0,-1-21 0,0 0 15,0 0-15,21 0 0,-20-22 16</inkml:trace>
  <inkml:trace contextRef="#ctx0" brushRef="#br0" timeOffset="99580.22">27876 14118 0,'0'0'16,"43"-42"-16,-22 0 0,0-1 0,0 22 16,0 0-16,-21 0 0,0 42 15,0 0-15,0 0 0,-21 22 16,21-1-16,-21 0 0,0 1 15,21 20-15,0-21 0,-21 22 0,21-1 16,-21-20-16,21 20 16,0-20-16,0-1 0,0 0 0,0-21 15,0 22-15,0-22 0,0 0 16,0 0-16,21-21 16,0 0-16,0 0 15,0-21-15,0 0 0,1 0 0,-1 0 16,0-1-16,0-20 0,0 21 15,22-21-15,-22-1 0,0 1 0,0 21 16,0-22-16,0 22 0,1 0 16,-1 0-16,-21 42 15,0 0-15,0 0 16,0 22-16,0-1 0,0-21 0,0 22 16,0-1-16,0-21 0,21 21 15,0-20-15,-21-1 0,21 0 16,0 0-16,1 0 0,-1 0 0,21 1 15,-21-22-15,22 0 0,-1 0 16,-21 0-16,21 0 0,22 0 0,-22 0 16,1-22-16,-1 22 0,0-42 15,22 21-15,-22 0 0,-21-22 0,22 1 16,-22 0-16,0-1 0,0 1 16,-21-21-16,0 20 0,0 1 0,0 21 15,-21 0-15,0-1 0,0 22 16,-1 0-16,1 0 0,-21 22 0,21-1 15,0 0-15,-1 21 16,1 1-16,0-1 0,21 0 0,-21 1 16,21-1-16,0 0 0,0-21 0,21 22 15,0-1-15,0-21 0,22 0 16,-22 1-16,21-1 0,1 0 0,20-21 16,-21 0-16,1 0 0,-1 0 15,22 0-15,-22 0 0,0 0 0,1-21 16,-22 0-16,21 21 0,-21-43 15,22 22-15,-22 0 0,0 0 0,-21-22 16,0 1-16,0 21 0,0-21 16,0-1-16,0 22 0,-21 0 0,0-21 15</inkml:trace>
  <inkml:trace contextRef="#ctx0" brushRef="#br0" timeOffset="99795.72">27411 14436 0,'0'0'0,"-43"0"0,1 0 31,63 0-31,22 0 0,-22-21 16,21 21-16,22 0 0,-22-22 15,21 22-15,1-21 0,21 21 0,-1 0 16,-20-21-16,20 21 0,-20 0 15,-1 0-15,-20 0 0,-1 0 0,-21 21 16</inkml:trace>
  <inkml:trace contextRef="#ctx0" brushRef="#br0" timeOffset="100432.29">20151 16193 0,'0'0'16,"-22"0"-16,1 0 0,-21 0 0,21 0 0,-22 0 15,1 0-15,0 0 0,-1 21 16,1 0-16,0 0 0,-1 21 0,1-20 15,21 20-15,-21-21 0,20 21 16,1 1-16,21-1 0,0 0 0,0 1 16,0-22-16,0 21 0,21 1 15,1-22-15,-1 0 0,21 0 16,0-21-16,1 0 0,-1 0 16,0 0-16,1 0 0,20-21 0,-20 0 15,20-22-15,1 22 0,-1 0 16,1-21-16,-22 21 0,0-22 0,1 22 15,-22-21-15,-21 21 0,0-22 16,-21 1-16,-22 21 0,22-22 0,-42 1 16,20 21-16,1 0 0,-22 0 15,22-1-15,-21 22 0,20 0 0,-20 22 16,20-1-16,1 0 0,0 0 16,-22 64-16,43-64 0,21 21 15,0 1-15,0-1 0,0 0 16,21 1-16,0-1 0,22 0 0,-22-21 15,21 1-15,1-1 16,20-21-16,-21 0 0,22 0 0</inkml:trace>
  <inkml:trace contextRef="#ctx0" brushRef="#br0" timeOffset="100723.3">20934 16235 0,'0'0'0,"0"-21"16,0-43-1,-21 64-15,-1 21 0,22 1 16,-21 20-16,0 0 16,21 22-16,-21-22 0,21 22 0,0-1 15,0 1-15,0 20 0,0 1 16,-21 0-16,21-1 0,0 1 0,-21 21 16,21-22-16,0 43 0,0-21 15,0 21-15,0-21 0,0 21 0,0-21 16,0 0-16,-22 0 0,22-1 15,-21-20-15,21 0 0,0-22 0,0-20 16,0-1-16,0-21 0,0-42 16,0 0-16,21-22 15,1-20-15,-1-1 16,0 1-16,0-22 0</inkml:trace>
  <inkml:trace contextRef="#ctx0" brushRef="#br0" timeOffset="101703.81">21124 16489 0,'0'85'0,"0"-170"0,0 21 0,0 1 0,0 21 0,0-22 16,0 22-16,0 21 0,0-22 15,21 22-15,1 0 0,-1 0 0,0 21 16,21 0-16,-21 0 16,1 21-16,20 0 0,0 21 0,-21-20 15,22-1-15,-22 21 16,21 0-16,-21-20 0,1 20 0,-22-21 15,0 21-15,0-20 0,0-1 16,-22 0-16,1 0 0,0 0 0,-21 0 16,-1 1-16,1-22 0,0 0 15,21 0-15,-22 0 0,1 0 0,0 0 16,-1 0-16,22 0 0,0 0 16,0 0-16,0 0 0,-1 0 0,1 0 15,21 21 1,0 0-1,21-21-15,1 21 0,-1-21 16,0 0-16,21 0 0,1 21 16,-1-21-16,21 0 0,1 0 15,-1 0-15,1 0 0,21-21 0,-22 21 16,1-21-16,-1 21 0,1-21 16,-1 0-16,-21-1 0,1 1 0,-1 0 15,0 0-15,-20 0 0,-1-22 16,0 22-16,-21-21 0,0 21 0,0 0 15,0-1-15,0 1 0,0 0 16,0 0-16,-21 21 0,0 0 16,-1 0-16,1 21 0,0 0 15,0 0-15,0 22 0,21-22 0,0 21 16,-21-21-16,21 22 0,0-1 16,0-21-16,0 0 0,0 22 15,0-22-15,21 0 0,0 0 16,0 0-16,0 1 0,0-22 0,1 0 15,-1 0-15,21 0 0,-21 0 16,22 0-16,-22 0 0,21-22 0,-21 1 16,0 0-16,22 0 0,-22 0 15,0 0-15,0-1 0,0 1 0,1-21 16,-22 21-16,0 0 0,0-22 0,0 22 16,0 0-16,0 0 0,0 42 31,0 0-16,0 0-15,0 22 0,0-22 0,-22 0 16,22 21-16,-21-21 0,21 22 16,-21-22-16,0 0 0,21 21 0,0-20 15,0-1-15,-21 0 16,21-42 15,21 0-31,0-1 0,0 1 16,-21 0-16,21 0 0,1 0 15,-1-22-15,0 22 0,21 0 0,-21 0 16,1 0-16,20 0 16,-21-1-16,0 22 0,0 0 0,1 0 15,-1 22-15,0-22 0,-21 21 16,0 21-16,0-21 0,21 0 0,-21 22 16,21-22-16,-21 21 0,21-21 15,-21 1-15,22 20 0,-1-21 0,0 0 16,0 0-16,0 1 0,0-22 15,1 0-15,20 0 0,-21 0 0,21 0 16,-20 0-16,20 0 0,-21 0 16,21-22-16,1 1 0,-22 0 0,21 0 15</inkml:trace>
  <inkml:trace contextRef="#ctx0" brushRef="#br0" timeOffset="102735.77">24193 15917 0,'0'0'0,"22"-21"0,-22-21 0,21 42 16,-21-21-16,0 42 16,0 21-1,0 1-15,0-1 0,0 21 0,0 1 16,0-1-16,0 1 0,-21-22 15,-1 22-15,1-22 0,21 0 16,-21 1-16,0-1 0,0-21 0,21 22 16,0-22-16,0 0 0,-21-21 0,42 0 31,0-21-15,0 0-16,0-1 0,0 1 0,1 0 15,-1-21-15,0 21 0,-21-22 16,21 1-16,0 0 0,0-1 15,1 1-15,-1 21 0,0 0 0,0 21 16,0 21 0,0 0-16,-21 0 0,0 21 0,0-20 15,22 20-15,-1 0 0,0-21 16,-21 22-16,21-1 0,-21 0 16,21-20-16,0 20 0,1 0 0,20-21 15,0 1-15,-21 20 0,22-21 16,20-21-16,-20 21 0,-1-21 0,21 0 15,-20 0-15,-1 0 0,22-21 16,-22 0-16,0-21 0,1 20 16,-1 1-16,-21-21 0,0 0 0,0-1 15,1 1-15,-22-22 0,21 1 16,-21-1-16,0 1 0,0-22 0,0 22 16,-21-22-16,-1 43 0,1-22 15,0 43-15,0-21 0,0 42 0,0 0 16,-1 0-16,1 0 0,-21 21 15,21 21-15,-22 1 0,22-1 16,0 0-16,0 22 0,0-1 16,0-20-16,21 20 0,0-21 0,0 22 15,21-22-15,0 1 0,0-1 0,0 0 16,22 1-16,-1-1 0,0-21 16,1 21-16,20-20 0,1-1 15,-1 0-15,1-21 0,-1 0 0,1 0 16,20 0-16,-20 0 0,-1 0 15,1-21-15,-22 0 0,0-1 0,1-20 16,-1 21-16,-21 0 16,22-22-16,-22 1 0,-21 21 0,0 0 15,21-22-15,-21 22 0,-21 21 32,0 21-32,21 1 15,-22-1-15,1 21 0,21-21 0,-21 0 16,21 1-16,0 20 0,0-21 15,0 21-15,0-20 0,0-1 0,0 0 16,0 0-16,0 0 0,21-21 31,0 0-31,-21-21 16,22 0-16,-22 0 0,0 0 16,0-1-16</inkml:trace>
  <inkml:trace contextRef="#ctx0" brushRef="#br0" timeOffset="102891.31">26162 16193 0,'-21'-22'0,"42"44"0,-63-65 0,42 22 0,-22 0 16,1 21-16,0 0 0,0 0 15,0 0-15,0 21 16,21 0-16,0 0 16,21 1-16,0-22 15,0 21-15,21-21 0,-20 0 16</inkml:trace>
  <inkml:trace contextRef="#ctx0" brushRef="#br0" timeOffset="103755.7">26564 16298 0,'0'0'0,"0"22"0,0-1 16,0 0-16,0 0 0,0 0 16,0 0-16,0 1 15,-21-1-15,0 0 0,0 0 0,21 0 16,0 0-16,0 1 0,-22-1 15,22 0-15,-21 0 0,21 0 16,0-42 31,0 0-47,21 0 0,1 0 0,-22-1 16,21 1-16,0 0 0,0 0 15,0-21-15,22 20 0,-22 1 0,0-21 16,0 21-16,21 21 0,-20-21 15,-1 21-15,0 0 0,0 0 16,-21 21-16,21-21 0,-21 21 16,21 0-16,-21 0 0,22 0 0,-22 1 15,21 20-15,0-21 0,0 0 16,0 0-16,0 1 0,22-22 16,-22 21-16,21 0 0,-21 0 15,22-21-15,-1 0 0,0 0 0,1 0 16,-1 0-16,0 0 0,-20 0 15,20 0-15,0-21 0,-21 21 0,22-21 16,-22 0-16,0-1 0,0-20 16,0 21-16,-21 0 0,0-22 0,0 22 15,0-21-15,0 21 0,0-22 16,-21 22-16,0 0 0,-21 0 0,21 21 16,-22 0-16,22 0 0,-21 0 15,-1 0-15,22 21 0,-21 0 0,21 0 16,-22 1-16,22-1 15,0 21-15,21-21 0,0 0 0,0 22 16,0-22-16,0 0 0,0 0 16,21 22-16,-21-22 0,21-21 0,1 21 15,-1 0-15,0 0 0,21-21 16,-21 0-16,1 0 0,-1 0 16,0 0-16,0 0 0,0-21 0,0 0 15,1 0-15,-1 0 0,0-22 16,0 22-16,0-21 0,0-22 0,1 22 15,-1-22-15,-21 1 0,21-1 16,0-20-16,-21 20 0,21 22 0,-21-22 16,0 22-16,0 21 0,0 0 15,0 0-15,0 42 16,0 0-16,-21 21 0,21 1 16,0-1-16,-21 21 0,21-20 15,-21 20-15,21-20 0,0 20 0,-21-21 16,21 1-16,0-1 0,0 0 15,0 1-15,0-22 0,0 21 0,0-21 16,21 22-16,-21-22 0,21 0 16,0 0-16,0 0 0,0-21 15,1 22-15,-1-22 0,21 0 16,-21 0-16,22 0 0,-1-22 16,0 1-16,1 0 0,-1 0 15,0 0-15,1 0 0</inkml:trace>
  <inkml:trace contextRef="#ctx0" brushRef="#br0" timeOffset="104767.68">28363 16383 0,'0'0'0,"0"-21"0,0 0 16,0 0-16,0-1 16,-21 22-16,0 0 0,0 0 15,0 0-15,-1 0 0,1 22 16,0-1-16,0 0 0,0 0 16,0 0-16,-1 0 0,22 1 0,0-1 15,0 0-15,0 0 0,0 0 16,0 22-16,0-22 0,0 0 15,0 0-15,22 0 0,-1 0 16,0-21-16,21 0 0,-21 0 16,22 0-16,-22 0 0,0 0 15,21 0-15,-20-21 0,20 21 0,-21-21 16,0 0-16,0 0 0,1-22 16,-1 22-16,0-21 0,0 21 0,-21-22 15,0 1-15,0 0 0,0-1 16,0 22-16,0 0 0,-21 0 0,0 0 15,0 21-15,-1 0 0,-20 0 16,21 0-16,-21 21 0,20 0 0,1 0 16,0 0-16,0 1 15,0-1-15,21 21 0,-21-21 0,21 0 16,0 22-16,0-22 0,0 0 16,21 0-16,0 0 0,0 1 0,0-1 15,0 0-15,22 0 0,-22-21 16,21 0-16,-21 0 0,22 0 0,-22 0 15,21 0-15,-21 0 0,22 0 16,-22 0-16,21-21 0,-21 0 0,1 0 16,20-1-16,-21 1 0,21 0 15,-20 0-15,-1 0 0,0 21 0,0-21 16,0 21-16,-21 21 47,-21 0-47,0 0 0,21 0 0,-21-21 15,21 21-15,0 1 0,0-1 16,0 0-16,0 0 0,21 0 16,0-21-1,0 0-15,0 0 0,1 0 16,-1 0-16,0-21 0,0 0 16,0 21-16,0-21 0,22 0 0,-22-1 15,21 1-15,-21 0 0,1 0 16,20 0-16,-21 0 0,0 21 15,-21 21 1,0 0 0,0 0-16,0 0 0,0 0 15,0 1-15,0-1 0,0 0 0,0 0 16,0 0-16,0 0 0,0 1 16,21-1-16,1-21 0,-1 21 0,0-21 15,0 0-15,0 0 0,0 0 16,22 0-16,-22-21 0,0 0 0,0 21 15,0-22-15,1-20 0,-1 21 16,0 0-16,0-22 0,0 22 0,0-21 16,-21 0-16,0-1 15,0 22-15,0-21 0,0 21 0,0-1 16,0 1-16,0 0 0,-21 21 16,21 21-1,0 0-15,0 1 16,21-22-16,1 21 0,20-21 15,-21 0-15,21 0 0,1 21 16,-1-21-16,0 0 0,1 0 0,-1 0 16,0 0-16,1 0 0,-22 0 15,21 0-15,-21 0 0,1 0 16,-22-21-16,0 42 47</inkml:trace>
  <inkml:trace contextRef="#ctx0" brushRef="#br0" timeOffset="104967.7">30797 17039 0,'0'0'0,"-21"0"0,0 0 0,21 21 16,-21-21 0,21-21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30T12:20:18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3450 1926 0</inkml:trace>
  <inkml:trace contextRef="#ctx0" brushRef="#br0" timeOffset="1033.67">2032 1058 0,'-21'0'0,"0"0"31,21 22 63,-22-22-78,1 0-1</inkml:trace>
  <inkml:trace contextRef="#ctx0" brushRef="#br0" timeOffset="1744.81">1968 1080 0,'0'-22'63,"0"1"-48,0 0-15,0 0 16,0 0 0,0 0-1,0 42 32,0 0-47,-21 148 31,21-126-31,-21 20 0,0 1 0,21-1 16,-21 1-16,0-1 0,-1 22 16,22-22-16,-21 1 0,21-1 15,-21-20-15,21 20 0,-21-42 0,21 22 16,0-22-16,0 63 31,-21-84-15,0 0-1,21-21 1,0 0-16,0 0 0,0 0 16,0 0-16,0-22 0</inkml:trace>
  <inkml:trace contextRef="#ctx0" brushRef="#br0" timeOffset="2003.99">2349 1101 0,'0'0'0,"22"-21"16,-22-1-16,0 44 31,0-1-31,0 21 0,-22-21 0,1 43 16,21-22-16,-21 0 0,0 1 15,21 20-15,-21 1 0,0-22 16,21 22-16,-22-1 0,22-21 0,0 1 16,-21-1-16,21 0 0,-21 1 15,21-22-15,0 0 0,-21 0 16,0-21 0,0 0-16</inkml:trace>
  <inkml:trace contextRef="#ctx0" brushRef="#br0" timeOffset="2533.07">1778 1757 0,'0'0'0,"-42"0"0,20 0 0,1 0 0,42 0 47,22 0-47,-1-21 0,0 0 0,22-1 15,-1 1-15,1 0 0,21-21 16,-1 21-16,1-1 0,0-20 0,-1 21 15,1 0-15,-22 0 0,1-1 16,-22 22-16,1 0 0,-22 0 16,0 0-16,-21 22 15,0 20 1,-21-21-16,0 21 0,-22 1 0,22-1 16,0 0-16,0 1 0,0-1 15,-1 0-15,22-20 0,0 41 16,0-21-16,0-20 0,22-22 15,-1 21-15,21-21 0,-21 0 16,22 0-16,-1 0 0,0-21 0,1 21 16,-1-22-16,0-20 0,1 21 15,-1-21-15,0-1 0,1 1 16,-1 0-16,-21-1 0,21 1 0,-42-22 16,0 22-16,0 0 0,0-1 15,-21 22-15,0-21 0,0 21 16,-21 0-16,-1 21 0,1 0 0,0 0 15,-22 0-15,22 0 0,-22 21 16,22 0-16,0 21 0,-1-21 16,1 22-16,0-1 0,20 0 0,1 1 15,21-1-15,0 0 0,0-20 16,0 20-16,0 0 0,21-21 0,1 1 16,20-1-16,-21 0 0,21-21 15,1 0-15,-1 0 0,0 0 16,1-21-16,-1 0 0,22-1 15</inkml:trace>
  <inkml:trace contextRef="#ctx0" brushRef="#br0" timeOffset="3053.58">3768 1418 0,'0'0'16,"21"0"-16,0 0 0,0-21 0,0 21 16,-21 21-16,0 0 15,-21 22-15,0-22 16,0 21-16,-22-21 0,22 43 0,0-22 15,0 1-15,0-1 0,0 0 16,-1 1-16,22-22 0,0 0 0,0 0 16,0 0-16,0 0 15,22-21-15,20 0 0,-21 0 16,0 0-16,22-21 0,-22 0 16,106-106-1,-85 85-15,-21 21 0,0-22 16,1 1-16,-1 0 0,0 20 0,0 1 15,-21 0-15,0 42 16,0 0 0,0 1-16,0 20 0,-21-21 15,0 106 1,21-106-16,0 22 0,0-22 0,0 0 16,0 0-16,21 0 0,0-21 15,0 0-15,0 0 0,22 0 16,-22-21-16,21 21 0,1-21 0,-1 0 15,-21-22-15,21 22 0,1-21 16,-22 0-16,21-1 0,-21 1 16,-21 0-16,0-1 0,0-20 0,0 42 15,-21-22-15,0 1 0,0 21 16,0 0-16,0 21 0,-22 0 0,22 0 16,-21 0-16,21 0 0,-1 0 15,1 21-15,0 0 0,0 0 16,21 0-16,0 0 0,0 1 15,21-22-15,21 0 16,1 0-16</inkml:trace>
  <inkml:trace contextRef="#ctx0" brushRef="#br0" timeOffset="3352.58">6117 931 0,'0'0'0,"-63"-42"16,41 42-16,1 0 0,0 0 15,21 21-15,0 22 0,-21-22 16,21 21-16,-21 0 0,21 1 0,0-1 16,-21 0-16,21 22 0,0-22 15,0 1-15,-22-1 0,1 21 0,21-20 16,-21-1-16,0 0 0,0 1 15,0-1-15,-1 0 0,22-20 16,0-1-16,-21 0 0,21 0 0,0 0 16,21-21-1,1-21-15,-1 0 0,0-21 0,21 20 16,-21 1-16</inkml:trace>
  <inkml:trace contextRef="#ctx0" brushRef="#br0" timeOffset="3720.75">6181 1376 0,'0'0'0,"21"-21"0,0 0 0,0-1 15,0 22-15,-21 22 32,0-1-32,0 0 0,0 0 15,-21 21-15,0-20 0,21-1 16,-21 21-16,21-21 0,0 22 0,0-22 16,0 0-16,0 21 0,0-21 15,0 1-15,21-22 0,0 21 0,0-21 16,0 0-16,22 0 15,-22 0-15,0-21 0,21-1 16,-20 1-16,20 0 0,-21 0 16,21 0-16,-20-22 0,-1 22 0,-21-21 15,0 0-15,0-1 0,0 1 16,0 21-16,0-22 0,0 22 0,-21 0 16,-1 0-16,-20 21 0,21 0 15,0 0-15,-22 0 0,22 21 0,0-21 16,0 21-16,-21 0 0,20 1 15,1-1-15,21 0 0,-21-21 16,21-21 31</inkml:trace>
  <inkml:trace contextRef="#ctx0" brushRef="#br0" timeOffset="3900.57">5821 1101 0,'0'0'16,"-43"0"-16,22 0 0,42 0 31,22 0-31,-22 0 16,21 0-16,1 0 0,-1 0 16,21 0-16,-20 0 0,-1-21 15,22-1-15,-22 22 0,0-21 0,22 0 16,-22 21-16,0-21 0</inkml:trace>
  <inkml:trace contextRef="#ctx0" brushRef="#br0" timeOffset="6253.26">8403 1778 0,'-21'0'0,"21"-21"0,0 0 15,0 0-15,0-1 16,0 1-16,0 0 0,21-21 0,0 21 16,0-22-16,22 1 0,-22 0 15,0-1-15,21 1 0,-20-22 0,-1 1 16,0-1-16,0 1 0,0-22 16,0 22-16,-21-22 0,0 22 15,0-1-15,0 1 0,0 20 0,-42 1 16,21 0-16,0 20 0,0 22 15,-22 0-15,22 0 0,-21 22 0,-1-1 16,22 0-16,-21 42 0,21 1 16,-22-1-16,1 22 0,21 0 0,-21-1 15,20 1-15,1 0 16,-21-1-16,21 1 0,0 0 0,-1-22 16,1 1-16,21-1 0,0-20 15,0-1-15,0-21 0,0 0 0,0 0 16,0 1-16,0-44 15,0 1 1,21 0-16,1-21 0,-1-1 16,-21 1-16,21 0 0,0-1 0,0 1 15,-21 0-15,21-1 0,1 22 16,-1-21-16,-21 21 0,21 0 0,0 21 16,0 0-16,0 0 0,-21 21 15,22 0-15,-1 0 0,-21 0 0,21 22 16,0-1-16,-21 0 0,21 1 15,0-1-15,-21 0 0,22 1 16,-1-22-16,0 21 0,21-21 16,-21 0-16,22 1 0,-22-22 0,21 0 15,22 0-15,-22 0 0,0 0 16,22-22-16,-1 1 0,-20 0 0,20-21 16,1-1-16,-22 1 0,0 0 15,1-1-15,-1 1 0,0 0 0,-20-22 16,-1 22-16,0 0 0,-21-1 15,0 22-15,0-21 0,0 21 0,0-1 16,-21 22-16,0 0 16,-1 0-16,1 0 0,-21 22 0,21-1 15,-22 0-15,22 0 0,-21 21 16,0 1-16,20-22 0,-20 21 0,21 1 16,0-1-16,0 0 0,-1-21 15,22 22-15,0-1 0,0-21 0,0 0 16,0 1-16,22-22 15,-1 0-15,0 0 0,0 0 0,0 0 16,0 0-16,22-22 0,-22-20 16,21 21-16,-21 0 0,1-22 15,20 22-15,-21-21 0,0 21 0,0-22 16,1 22-16,-1-21 0,0 21 16,0 0-16,-21 42 31,0 0-31,0 0 0,0 0 15,0 0-15,0 22 0,0-22 0,0 21 16,0 1-16,0-22 0,0 21 16,0-21-16,0 0 0,0 1 0,0-1 15,21 0-15,0-21 0,1 0 16,-1 0-16,21 0 0,0-21 0,-20 0 16,20-1-16,21 1 0,-20 0 15,-1-21-15,-21 21 0,22-1 16,-1-20-16,-21 21 0,0-21 15,0 20-15,1 1 0,-22 0 0,21 21 16,-21-21-16,0 42 16,0 0-1,-21 0-15,-1 1 0,1-1 0,21 0 16,-21 21-16,0-21 0,0 22 16,21-22-16,0 21 0,-21-21 0,-1 1 15,22 20-15,0-21 16,0 0-16,22-42 31,-1 0-31,0 0 0,0 0 0,0-1 0,0-20 16,1 21-16,-1 0 15,21-22-15,-21 22 0,0 0 0,1 0 16,20 0-16,-21 0 0,0 21 16,0 0-16,1-22 0,-1 22 0,0 0 15,0 0-15,0 22 0,-21-1 16,21 0-16,1 0 0,-22 0 15,0 0-15,21 1 0,0-1 16,0 0-16,-21 0 0,21 0 16,0 0-16,1-21 0,-1 0 0,0 0 15,21 0-15,-21 0 0,22 0 16,-1 0-16,22 0 0,-22-21 0,0 0 16,22 0-16,-22 0 0,0 0 15,1-1-15,-1-20 0,0 21 0,-20 0 16,-1-22-16,0 22 0,-21-21 15,0 21-15,0-22 0,-21 22 0,0 0 16,-1 0-16,-20 21 0,0 0 16,-1 0-16,1 0 0,0 0 0,-1 21 15,1 0-15,21 0 0,-21 22 16,20-22-16,1 21 0,0-21 0,0 22 16,0-1-16,21 0 0,0-20 15,0 20-15,0-21 0,0 21 0,21-20 16,-21-1-16,21-21 15,0 21-15,0-21 0,22 0 0,-22 0 16,21 0-16,-21 0 0,22-21 16,-22 0-16,21-1 0,-21 1 0,22-21 15,-22 21-15,0-22 0,0 1 16,0 0-16,1-1 0,-1-20 0,-21-1 16,21 1-16,-21-1 0,21-20 15,0-1-15,-21 22 0,0-22 0,21 43 16,-21-22-16,0 22 0,22 21 15,-22-22-15,0 64 32,0 22-32,-22-1 0,1 0 0,0 22 0,21-1 15,0 22-15,-21-21 16,21-1-16,-21 1 0,21-1 0,0 1 16,0-22-16,0 21 0,0-20 15,0-1-15,21 0 0,0-20 0,0 20 16,0-21-16,1 0 0,-1-21 15,0 21-15,0-21 0,0 0 16,22 0-16,-22 0 0,0-21 0,0 0 16,21 0-16,-20 0 0,41-43 15,-42 22-15,22 0 0,-22-1 16,21-20-16,-21-1 0,22 1 16,-22-22-16,0 0 0,0 1 0,0 20 15,0-20-15,-21 20 0,0 22 16,0-22-16,0 43 0,0 0 0,0 0 15,-21 21 1,21 21-16,-21 0 0,0 21 0,-21 1 16,20 20-16,1 22 0,0-22 15,0 1-15,0 21 0,21-22 0,0 1 16,0-1-16,0 1 0,0-22 16,0 0-16,0 1 0,21-1 15,0 0-15,0-21 0,22 1 16,-22-1-16,21 0 0,0 0 0,1-21 15,-1 0-15,64-21 16,-64 0-16,22 0 0,-22-1 0,22 1 16,-22 0-16,0-21 0,1 21 15,-1-22-15,-21 1 0,21 0 0,-20-1 16,-1 1-16,-21 21 0,0-22 16,0 22-16,0 0 0,-21 21 15,-1 0-15,1 21 0,0 0 16,-21 1-16,21-1 0,-1 21 0,1-21 15,0 22-15,21-1 0,0-21 16,0 0-16,0 22 0,0-22 0,0 0 16,21 0-16,0 0 0,1 0 15,-1 1-15,0-22 0,0 0 16,0 0-16,0 0 0,22 0 0,-22 0 16,0-22-16,21 1 0,1 0 15</inkml:trace>
  <inkml:trace contextRef="#ctx0" brushRef="#br0" timeOffset="7197.56">13547 1185 0,'-22'22'16,"44"-44"-16,-86 44 0,22-1 0,21 0 15,-1-21-15,1 21 0,21 0 16,21-21 0,1 0-16,20 0 0,0 0 0,1-21 15,20 0-15,1 0 16,-1 0-16,22-22 0,-1 1 0,1 0 15,-21-1-15,20 1 0,-20-22 16,-1 1-16,-20 21 0,-22-22 0,21 1 16,-42-1-16,0 22 0,0-22 15,0 1-15,-21 20 0,0 1 0,0 0 16,-22 21-16,1-1 0,0 22 16,-1 0-16,1 0 0,0 22 0,-1 20 15,1 0-15,0 22 0,-1 20 16,22 1-16,-21 0 0,21 21 0,-1-1 15,1 1-15,0 21 0,0-21 16,0 21-16,0 0 0,-1 0 16,22 0-16,0 0 0,-21 0 0,0 21 15,21 0-15,0 1 0,-21-1 16,0-21-16,0 21 0,-1-21 0,1 0 16,21 0-16,-21-21 0,21-22 15,0 1-15,0 0 0,0-43 0,0 22 16,0-43-16,0 0 0,0 0 0,21-21 15,0 0-15,22-21 0,-22 0 16,21-22-16,1 1 0,20-21 0,1-1 16,-1-21-16,1 1 0,-1-22 0,22 0 15,-22 0-15,22-21 0,-22 0 16,-20 0-16,-1 21 0,0-21 16,-20 22-16,-22-22 0,0 42 0,-43-21 15,1 21-15,0 1 0,-43 20 16,21 1-16,-20 20 0,-1 1 0,0 21 15,1 0-15,20 21 0,1 0 16,-1 0-16,1 0 0,20 0 0,22 0 16,0 0-16,0 0 0,42 0 15,0 0-15,0-21 16,22 21-16,-1-22 0,0 1 16,22 21-16,-22-21 0,43-21 15,-22 21-15,1-1 0,21 1 0,-22-21 16,1 21-16,-1-22 0,1 22 15,-22-21-15,0 21 0,-21 0 16,1-1-16,-1 1 0,-21 0 0,0 42 31,-21 0-31,21 1 0,-22-1 0,1 0 16,21 21-16,0-21 0,-21 1 16,21 20-16,-21-21 0,21 0 0,0 0 15,0 1-15,0-1 0,0 0 0,0 0 16,0 0-1,0-42 1,0 0-16,0 0 16,21 0-16</inkml:trace>
  <inkml:trace contextRef="#ctx0" brushRef="#br0" timeOffset="7315.56">14436 995 0,'0'0'0</inkml:trace>
  <inkml:trace contextRef="#ctx0" brushRef="#br0" timeOffset="7608.57">15007 402 0,'0'-21'16,"0"42"-16,-21-42 0,0 21 15,0 21-15,-1 0 0,-62 170 32,63-128-32,-1 1 0,22 21 0,-21 147 31,0-168-31,21-1 0,0 1 0,0-1 15,0-20-15,0-1 0,0 0 0,0 1 16,0-22-16,0 0 0,0 0 16,0 0-16,0 1 0,21-44 31,0 1-31,1 0 0,20 0 0</inkml:trace>
  <inkml:trace contextRef="#ctx0" brushRef="#br0" timeOffset="7949.08">15092 1291 0,'-21'0'0,"21"21"16,-22 1-16,22-1 15,22-21 17,-1 0-32,0 0 0,21-21 0,-21 21 15,22-22-15,-1 22 0,-21-21 16,22 0-16,-1 0 0,-21 0 0,0-22 15,0 22-15,-21 0 0,0 0 16,0 0-16,-21 21 16,0 0-16,-21 0 0,-1 21 15,22 0-15,-21 21 0,0-20 0,20 20 16,-20 0-16,21-21 0,0 22 16,0-22-16,21 21 0,0-21 15,0 1-15,0-1 0,0 0 0,0 0 16,0 0-16,21-21 0,0 0 15,21 0-15,-21 0 0,1 0 0,20 0 16,0 0-16,1 0 0,-1-21 16,0 0-16,1 0 0</inkml:trace>
  <inkml:trace contextRef="#ctx0" brushRef="#br0" timeOffset="8877.44">16341 762 0,'-43'21'31,"22"-21"-31,0 0 0,0 0 0,0 0 0,-64 0 32,64 0-32,0 0 0,-22 0 0,22 0 0,0 21 15,-21 1-15,20-1 16,-20 21-16,21 0 0,0 22 0,-22-22 15,22 22-15,0-22 0,0 22 16,0-22-16,0 21 0,-1-20 0,22-1 16,0 0-16,0-20 0,0 20 15,0-21-15,0 0 0,0 0 0,0 1 16,22-22-16,-1 0 0,0 0 16,0 0-16,21-22 0,-20 1 0,-1 0 15,21 0-15,0-21 0,-20 20 16,20-41-16,-21 21 0,21-22 0,-20 1 15,20-22-15,-21 0 0,0 1 16,0-1-16,1 21 0,-1-20 16,0-1-16,0 22 0,-21-1 15,0 22-15,0-1 0,0 1 0,0 21 16,0 0-16,-21 42 16,21 21-16,-21-21 0,0 43 15,21-1-15,0 1 0,-22-1 16,22 22-16,0 0 0,-21-1 0,21 1 15,0 0-15,0-22 0,0 1 16,0-1-16,0 1 0,0-22 0,0 0 16,0 1-16,0-22 0,21 0 15,1 0-15,-1 0 0,0-21 0,0 0 16,0 0-16,0 0 16,22 0-16,-22-21 0,21 0 0,1-21 15</inkml:trace>
  <inkml:trace contextRef="#ctx0" brushRef="#br0" timeOffset="9236.45">16764 1101 0,'0'-21'0,"0"42"0,0-21 31,-21 21-31,0 0 0,-1 21 16,1-20-16,0 20 0,0-21 0,21 21 16,-21-20-16,0 20 0,21 0 15,-22-21-15,22 1 0,0 20 16,0-21-16,0 0 0,22 0 15,-1-21-15,0 22 0,0-22 0,0 0 16,0 0-16,22 0 0,-22 0 16,21-22-16,-21 1 0,22 0 0,-22 0 15,21 0-15,-21 0 0,1-1 16,-1-20-16,-21 0 0,0 21 0,0-22 16,0 1-16,-21 0 0,-1 20 15,1 1-15,0 0 0,-21 0 0,21 21 16,-1 0-16,-20 0 0,-85 63 31,85-41-31,21-1 0,-1 0 0,1 21 16,21-21-16,0 1 0,0-1 15,0 0-15,0 0 0,21 0 16,1-21-16,-1 0 0,21 0 0,0 0 16</inkml:trace>
  <inkml:trace contextRef="#ctx0" brushRef="#br0" timeOffset="10084.9">17357 1143 0,'0'0'16,"0"-21"-16,-22 21 15,1 0 1,21 21-16,-21 0 16,0 22-16,0-22 0,0 21 0,21-21 15,0 22-15,-22-22 0,22 21 16,0-21-16,0 0 0,0 22 0,0-22 15,0 0-15,0 0 16,22-21-16,-1 0 0,0 0 16,21 0-16,-21 0 15,1 0-15,-1-21 0,0 0 0,0 0 16,0 0-16,0-1 0,1 1 16,-1 0-16,-21-21 0,21 21 0,-21-1 15,21 1-15,-21 0 16,0 42-1,0 0 1,-21 1-16,0-1 0,0 0 0,-1 0 16,22 0-16,0 0 0,0 1 15,0-1-15,0 0 0,0 0 16,22-21-16,-1 0 16,0 0-16,0 0 0,21 0 0,-20 0 15,20 0-15,-21-21 0,21 0 16,-20 0-16,-1 21 0,0-22 0,0 1 15,0 0-15,-21-21 0,0 21 16,0-1-16,0 1 0,0-21 16,0 21-16,0 0 0,0-1 0,0 1 15,0 0-15,21 21 47,1 0-47,-1 0 0,0 21 0,0 0 16,-21 1-16,21-1 0,0 0 15,-21 0-15,0 0 0,22 0 16,-22 106 0,0-105-1,0-1-15,-22-21 16,22-21 15,0-1-15,0 1-16,0-21 0,22 21 15,-1-22-15,0 1 0,0 21 16,0-21-16,0-1 0,1 22 0,20-21 16,-21 21-16,21 21 0,-20 0 15,-1 0-15,0 0 0,0 0 0,0 21 16,0 21-16,-21-21 0,22 22 16,-22-22-16,0 21 0,0-21 0,-22 22 15,1-22-15,21 0 0,-21 0 16,21 0-16,-21 0 0,21 1 15,0-44 17,21 22-32,0-21 0,0 0 15</inkml:trace>
  <inkml:trace contextRef="#ctx0" brushRef="#br0" timeOffset="10845.56">18859 529 0,'0'0'0,"-21"0"32,0 21-32,0 1 0,0 20 0,0-21 15,-1 43-15,22-22 0,-21 21 0,0 1 16,0-1-16,21 22 0,0-21 16,0-1-16,-21-21 0,21 22 0,0-22 15,0 1-15,-21-1 0,21-21 16,0 21-16,0-20 0,0-1 15,0 0-15,-22-21 16,22-21 0,0 0-16,0-1 0,0 1 15,0 0-15,0 0 0,0-21 0,0 20 16,0-20-16,0 21 16,22 0-16,-1 0 0,0 42 31,-21 0-31,21 0 0,-21 0 15,0 0-15,0 1 0,0-1 16,0 0-16,0 0 0,0 0 0,21 0 16,-21 1-16,21-1 0,1 0 15,-1-21-15,0 0 16,0 0-16,0 0 0,0 0 16,1 0-16,-1 0 0,0-21 0,0 21 15,0-21-15,0-1 0,43-62 31,-64 63-31,0-1 0,0 1 16,21 0-16,-21 42 31,0 0-31,-21 1 16,21-1-16,-21 0 0,21 0 0,0 0 16,0 0-16,0 1 0,0-1 15,21-21 1,0 0-1,0 0-15,0 0 0,1 0 0,-1 0 16,-21-21-16,21 21 0,0-22 16,0 1-16,-21 0 0,0 0 15,0-21-15,0 20 0,0-20 16,0 0-16,0 21 0,0-22 0,-21 22 16,0 0-16,0 0 0,0 21 15,-1 0-15,1 0 0,-21 0 0,21 0 16,0 21-16,-1 0 0,1 0 15,21 0-15,0 1 0,-21-1 0,21 21 16,0-21-16,0 0 0,0 1 16,0-1-16,21 0 0,0-21 15,1 0-15,-1 21 0</inkml:trace>
  <inkml:trace contextRef="#ctx0" brushRef="#br0" timeOffset="11660.99">19452 1291 0,'0'0'0,"0"-21"0,-21 0 32,0 21-32,0 0 0,-1 0 15,1 21-15,0 0 0,21 0 0,-21-21 16,0 22-16,21-1 0,0 0 16,-21 0-16,21 0 0,-22-21 0,22 21 15,0 1 1,22-22-1,-1 0-15,0 0 16,0-22-16,0 1 16,0 0-16,1 0 0,-1 0 15,-21 0-15,21-1 0,0 1 16,-21 42 15,0 1-15,0-1-16,0 0 15,21 0-15,0-21 16,1 21-16,-1-21 16,0 0-16,0 0 0,0 0 15,0 0-15,1 0 0,-1 0 16,0 0-16,0 0 0,0-21 0,0 0 16,1 0-1,-22 0-15,0-1 0,0 1 16,0 0-16,0 0 15,-22 21-15,1 0 0,0 0 16,0 0-16,0 21 16,0-21-16,-1 21 0,22 0 0,-21 1 15,21-1-15,-21-21 0,21 21 16,0 0-16,0 0 0,0 0 16,0 1-1,21-22 1,0 0-16,1 0 0,-1 0 15,-21-22-15,21 1 16,0 0-16,-21 0 0,42-85 16,-20 64-1,-22-1-15,0-20 0,21-1 0,0 22 16,-21-21-16,0-1 0,0 22 16,21-1-16,-21 1 0,0 21 0,0 0 15,0 42 1,0 0-1,0 21-15,-21 1 16,21-1-16,0 0 0,-21 22 0,21-22 16,-21 22-16,21-22 0,0 22 15,0-22-15,0-21 0,0 21 0,0-20 16,0 20-16,0-21 0,0 0 16,0 0-16,21-21 15,0 0 1,0 0-16,0-21 15</inkml:trace>
  <inkml:trace contextRef="#ctx0" brushRef="#br0" timeOffset="13220.68">1630 3450 0,'0'-21'32,"0"0"-32,0 0 0,0 0 15,0-22-15,0 22 16,0 0-16,0-21 0,-21 20 16,-1 1-16,1-21 0,0 21 0,-21 0 15,-1-1-15,1 1 0,0 21 16,-1 0-16,1 0 0,-21 0 15,20 21-15,-105 106 16,127-63-16,-21-22 0,20 22 16,1-1-16,21 1 0,0-1 0,0 1 15,0-22-15,0 0 0,21 1 16,22-22-16,-22 21 0,21-42 16,1 21-16,-1-21 0,0 0 0,22 0 15,-1-21-15,-20 0 0,20 0 16,1 0-16,-1-22 0,-21 1 15,22 0-15,-22-22 0,1 1 16,-1-1-16,-21-20 0,21 20 16,-20-21-16,-1 22 0,-21-22 0,0 22 15,21-22-15,-21 22 0,0-1 16,0 1-16,0-1 0,0 22 0,0 21 16,0-1-16,0 1 0,0 64 15,0-22 1,0 21-16,0 22 0,-21-1 0,21 1 15,0-1-15,0 22 0,0-1 16,0 1-16,0 0 0,0 21 16,0-43-16,0 22 0,0-22 15,0 1-15,0-22 0,21 0 0,0 1 16,0-22-16,0 0 0,1 0 16,-1-21-16,21 0 0,-21 0 15,22 0-15,-1-21 0,0 0 0,22 0 16,-22 0-16,22-22 0,-22 1 15,21 0-15,-20-1 0,-1-20 16,0 20-16,-20-20 0,-1 21 16,0-1-16,-21 1 0,0 21 0,0 0 15,-21-1-15,0 22 0,-1 0 0,-20 22 16,21-22-16,-21 21 0,-1 21 16,22-21-16,0 22 0,0-22 15,0 21-15,21-21 0,0 0 16,0 22-16,0-22 0,0 0 0,21 0 15,0 0-15,0-21 0,0 22 16,0-22-16,1 0 0,-1 21 0,0-21 16,0 0-16,0 21 15,0-21-15,1 0 16,-1 0-16,0 21 16,0-21-16,0 0 0,0 0 15,1-21-15,-1 21 16,0-21-16,0 0 0,0-1 15,0 1-15,1-21 0,-1 21 16,0-22-16,0 1 0,0 21 0,-21-21 16,21 20-16,1-20 0,-22 21 15,21 21-15,-21 21 16,0 21 0,0-20-16,0 20 0,0-21 15,-21 21-15,21 1 0,0-22 0,-22 0 16,22 21-16,-21-20 0,21-1 15,0-42 32,0-1-47,0 1 0,0 0 16</inkml:trace>
  <inkml:trace contextRef="#ctx0" brushRef="#br0" timeOffset="13356.54">2984 3090 0,'0'0'0,"-21"0"16,0 22-16,0-1 0,21 0 16,0 0-16,0 0 15,0 0-15,21-21 16,0 22-16</inkml:trace>
  <inkml:trace contextRef="#ctx0" brushRef="#br0" timeOffset="15519.78">3471 3260 0,'0'0'0,"43"-21"0,20-1 16,-21 1-16,1 0 0,-1 0 0,0 0 16,1-22-16,-1 22 0,-21-21 15,0 0-15,1 20 0,-22-20 0,0 0 16,0-1-16,0 1 0,0 0 16,-22 21-16,1-1 0,0 1 0,0 21 15,0 0-15,-22 21 0,22 1 16,-21-1-16,0 21 0,20 22 15,1-1-15,-21 1 0,21 20 16,0 1-16,21 21 0,0-22 16,0 22-16,0 0 0,0-21 0,0 21 15,0-1-15,21 1 0,0 0 0,0-21 16,0 21-16,-21-22 0,0 1 16,21 0-16,1-1 0,-22-20 0,0-1 15,21-20-15,0 20 0,-21-42 16,21 0-16,0-21 0,0 0 0,1 0 15,-1-21-15,0-21 0,0 0 16,0-1-16,0-20 0,22-1 16,-43 1-16,21-1 0,-21-20 0,0-1 15,0 0-15,0 1 0,-21 20 16,-22 1-16,22-1 0,-21 1 0,0 20 16,-22 22-16,22 0 0,-1 0 15,22 0-15,-21 21 0,21 0 0,0-22 16,21 1-16,0 0 15,21 0-15,21 21 0,0-21 16,1 0-16,20-22 0,1 22 16,-1-21-16,22-22 0,-22 22 15,22 0-15,0-22 0,-1 1 16,1 20-16,0-20 0,-1 20 0,-20-20 16,-22-1-16,1 22 0,-1-21 0,-21 20 15,-21 1-15,0 21 0,0-22 16,-21 22-16,0 21 0,-22 0 15,1 0-15,0 0 0,-1 21 0,1 22 16,21-1-16,-21 0 0,20 1 16,-20 20-16,42 1 0,0 20 0,0 1 15,0 0-15,0-1 0,0 1 16,21 21-16,0-21 0,1-1 0,-1 22 16,21-21-16,-21 21 0,0-22 15,-21 1-15,0 21 0,0-43 0,0 22 16,0 0-16,-21-22 0,0 22 15,21-43-15,0 22 0,0-43 16,0 21-16,0-21 0,42-21 16,-20-21-16,20 0 0,-21-21 15,21 20-15,1-20 0,-1 0 0,0-1 16,1-20-16,-1-1 0,0 1 0,-20-1 16,-1-20-16,0 20 0,-21-20 15,0-1-15,-21 21 0,0-20 0,-22 20 16,1 22-16,0-22 0,-1 22 15,-20 21-15,20-21 0,-20 20 0,-1 1 16,22 21-16,-21 0 0,20-21 16,1 21-16,21 0 0,0 0 15,-1 0-15,44 0 16,-1 0 0,21 0-16,0-21 0,22 21 15,-1-21-15,1 0 0,-1-1 0,22 1 16,-21 0-16,-1-21 0,1 21 15,-1-1-15,-21-20 0,1 21 0,-1-21 16,0 20-16,-20 1 0,-1 0 16,-21 0-16,0 42 31,0 0-31,0 0 0,0 22 16,0-1-16,0 0 0,0-20 15,0 20-15,0-21 0,0 21 16,0-20-16,0-1 0,0 0 0,0 0 15,21-21-15,0 0 16,0 0-16,0 0 0,1 0 0,-1 0 16,0-21-16,0 0 0,0 0 15,0-1-15,1-20 0,-1 21 0,0 0 16,0-22-16,0 22 0,0 0 16,1 0-16,-1 0 0,-21 0 0,0-1 15,21 22 1,0 22-16,-21-1 15,0 0-15,0 0 0,0 0 16,0 0-16,21 1 0,-21-1 0,21 0 16,-21 0-16,22 0 0,-22 0 0,21-21 15,0 22-15,0-22 0,0 0 16,0 0-16,1 0 0,-1 0 0,21 0 16,-21 0-16,0-22 0,1 1 15,20 0-15,-21 0 0,0 0 0,-21 0 16,21-1-16,1 1 0,-22-21 15,21 21-15,-21 0 0,0-1 0,0 1 16,0 0-16,0 42 31,0 0-15,0 1-16,0-1 0,0 0 16,21 21-16,-21-21 0,0 1 0,21-1 15,-21 21-15,21-21 0,0-21 16,1 21-16,-1 1 0,0-22 15,21 0-15,-21 0 0,1 0 16,20 0-16,-21-22 0,0 1 0,22 21 16,-22-21-16,21 0 0,-21 0 15,0 0-15,1-1 0,-1-20 16,0 21-16,-21 0 0,0 0 0,21-22 16,-21 22-16,0 0 15,21 21-15,-21 21 16,0 0-1,0 0-15,0 1 0,0-1 0,0 0 16,0 0-16,21 0 0,-21 0 16,22 1-16,-1-1 0,0-21 15,0 0-15,0 0 16,0 0-16,1 0 0,-1 0 0,0-21 16,0-1-16,21 22 0,-20-21 15,-1 0-15,0 0 0,0 0 16,0 0-16,0-1 0,1 1 0,-1 21 15,-21-21-15,21 0 0,0 21 16,-21-21-16,21 21 78,-21-21-47,0-1-15,-21 22 15,0 0-15,0 22 0,0-22-16,21 42 0,-22-21 0,1 0 15,21 22-15,0-22 0,-21 21 16,21-21-16,0 22 0,0-22 0,0 0 15,0 0-15,0 0 0,21 0 16,0-21-16,1 22 0,-1-22 16,0 0-16,21 0 0,-21 0 0,22 0 15,-22 0-15,21 0 0,-21-22 16,22 22-16,-22-21 0,0 0 0,0 0 16,0 0-16,1 0 0,-1-22 15,-21 22-15,0-21 0,21 21 0,-21-22 16,0 22-16,0 0 15,-21 42 1,21 0-16,0 0 16,0 22-16,-21-22 0,21 0 0,0 21 15,0-20-15,0-1 0,0 0 16,0 0-16,0 0 0,21-21 16,0 0-16,0 0 0,21 0 15,-20 0-15,-1 0 16,21-21-16</inkml:trace>
  <inkml:trace contextRef="#ctx0" brushRef="#br0" timeOffset="16180.47">9250 2582 0,'0'0'16,"0"-21"-16,0-21 0,0 0 0,0-85 15,0 105 1,0 1-16,0 0 0,-21 0 16,21 42-1,0 21-15,0 1 0,-22-1 0,22 22 16,0-1-16,0 22 16,0-22-16,0 1 0,0-1 0,0 1 15,0-1-15,0-20 0,0 20 16,-21 64-16,21-106 15,0 22-15,0-22 0,0 0 16,-21-21-16,0 0 0,0 0 16,0 0-16,21-21 15,-22 0-15,22-22 0,0 22 0,0-21 16,0-1-16,0 22 0,0-21 0,22 0 16,20-1-16,-21 22 0,21-21 15,1 21-15,-1-1 0,0 1 16,1 0-16,20 21 0,-20 0 0,20 0 15,-21 21-15,1 0 0,-1 1 16,-21-1-16,0 0 0,-21 21 16,0-21-16,-21 1 0,-21 20 0,21 0 15,-43-21-15,22 22 0,-22-1 16,22-21-16,-21 22 0,-1-22 0,1 0 16,20 0-16,1 0 0,0-21 0,20 0 15,-20 0-15,21 0 0,21-21 16,0 0-16,42 0 15,-21-22-15,22 22 0,-1 0 16,0-21-16</inkml:trace>
  <inkml:trace contextRef="#ctx0" brushRef="#br0" timeOffset="16453.07">10266 2371 0,'0'0'0,"0"-21"16,-21 21-16,-1 0 15,1 21-15,0 21 0,0 0 0,-21 1 16,20 20-16,-20 1 0,21-1 16,-21 22-16,20-22 0,1 1 15,-21 21-15,21-22 0,-22 22 16,22-1-16,0 1 0,0-21 0,-21-1 16,20 1-16,1-1 0,0-21 15,0 1-15,21-1 0,0-21 0,0 0 16,0 1-16,0-1 0,21-42 15,0-1 1,22 1-16,-22-21 0,21 0 0,0-1 16,1-20-16,-1 20 0</inkml:trace>
  <inkml:trace contextRef="#ctx0" brushRef="#br0" timeOffset="16900.53">10329 3006 0,'0'0'0,"21"-21"0,1 21 15,-1 0-15,0 0 0,-21 21 16,0 0-16,0 0 15,0 0-15,0 22 0,-21-22 16,0 21-16,-1 0 0,1 1 16,0-22-16,21 21 0,-21 1 0,21-22 15,-21 0-15,21 0 0,0 0 16,21-21 0,0 0-16,0-21 0,0 0 15,22 0-15,-22 0 0,0-1 16,0-20-16,22 21 0,-22-21 0,0 20 15,0 1-15,0 0 0,0 0 16,1 0-16,-1 21 0,0 0 16,0 21-16,-21 0 0,0 0 15,0 22-15,21-1 0,-21-21 16,21 21-16,-21 1 0,0-1 0,22 0 16,-1-20-16,0-1 0,0 0 15,0 0-15,22-21 0,-22 0 0,21 0 16,0 0-16,1-21 0,-1 0 15,0-22-15,1 22 0,-1-21 0,0 21 16,1-22-16,-22 1 0,0 0 16,0-22-16,-21 22 0,0 0 0,0-1 15,0 22-15,0-21 0,0 21 16,-21-1-16,0 1 0,0 21 0,0 0 16,-1 0-16,1 0 0,-21 0 15,21 0-15,0 21 0,-22 1 0,22-22 16,0 0-16</inkml:trace>
  <inkml:trace contextRef="#ctx0" brushRef="#br0" timeOffset="17548.43">13462 2498 0,'0'0'0,"0"-21"0,0-1 16,0-20-16,0 21 0,0 0 0,0 0 16,0-22-16,21 22 0,0 0 15,-21-21-15,0 20 0,0 1 0,0 0 16,0 0-16,0 0 0,-21 21 15,0 0-15,-21 0 0,-1 21 16,-20 0-16,20 21 0,-20 1 16,21-1-16,-22 22 0,22-1 15,-1 22-15,1-1 0,0 1 0,21-21 16,-1 20-16,22-20 0,0-1 16,0-20-16,0 20 0,43-21 0,-22 1 15,42-22-15,-20 0 0,20 0 16,22-21-16,-22 0 0,22 0 0,0 0 15,-22-21-15,22 0 16,0 0-16,-22 0 0,22-1 0,-22-20 0,-20 21 16,-1-21-16,-21 20 0,0-20 0,-21 21 15,0-21-15,0 20 16,-42 1-16,21 0 0,-22 21 0,1 0 16,0 0-16,-1 21 0,1 0 15,0 1-15,-1 20 0,1 0 0,0 1 16,-1-1-16,22 21 0,0 1 15,0-1-15,21 1 0,0-1 0,0 22 16,0-21-16,0-1 0,21 22 0,0-22 16,0 1-16,-21 20 0,22-20 15,-1-1-15,0 1 0,-21-1 0,0 1 16,0-1-16,0-20 0,0-1 0,0 0 16,0 1-16,0-22 0,-21 0 15,21 0-15,-21-21 0,-1 0 16,22-21-16,0 0 0,0 0 15,0-22-15,0 1 0,0 0 16</inkml:trace>
  <inkml:trace contextRef="#ctx0" brushRef="#br0" timeOffset="18104.27">14245 3048 0,'0'0'0,"21"0"0,0 0 0,-21-21 16,22 0 15,-1 0-15,0-1-16,-21 1 15,21 0-15,-21 0 0,0 0 16,0 0-16,0-1 16,-21 22-16,0 0 15,0 0-15,-22 22 0,22-1 16,0 0-16,-21 0 0,20 21 15,1-20-15,21 20 0,0 0 0,0-21 16,0 22-16,0-1 0,0-21 16,0 22-16,0-22 0,0 0 0,21 0 15,1-21-15,-1 0 0,21 0 0,-21 0 16,22 0-16,-1 0 16,-21-21-16,21-21 0,1 20 0,-1 1 15,0-21-15,1 21 0,-22-22 16,21 1-16,1 0 0,-22-22 0,0 22 15,21-22-15,-21 1 0,1-1 16,-22-20-16,21 41 0,-21-20 0,21 21 16,-21-1-16,0 22 0,0 0 0,0 42 15,-21 0 1,21 0-16,-21 22 0,21 20 0,0-20 16,-22-1-16,22 21 0,0-20 15,0 20-15,0-20 0,0-1 0,0 0 16,0 1-16,0-1 0,0 0 15,0 1-15,0-22 0,0 21 16,22-21-16,-22 0 0,0 1 16,21-22-16,0 0 15,-21-22 1,0 1-16</inkml:trace>
  <inkml:trace contextRef="#ctx0" brushRef="#br0" timeOffset="18788.53">14541 2942 0,'-21'-21'32,"42"21"-32,22-21 15,-22 21-15,21 0 0,1-21 16,-1 0-16,21 21 0,1-22 0,-1 1 16,22 0-16,-21-21 0,20 21 15,-20-1-15,20 1 0,-20 0 0,-22-21 16,1 21-16,-1-1 0,0 1 15,-21 0-15,-21-21 0,-21 42 32,0 21-32,0 0 0,0 21 0,0 1 15,-1-1-15,1 0 0,0 1 16,0-1-16,0 0 0,0 1 16,21-1-16,0 0 0,0 1 0,0-22 15,0 21-15,0-21 0,0 1 16,0-1-16,0 0 0,21-21 31,0 0-31,0 0 0,-21-21 0,21 0 16,0-1-16,1 1 0,-1 0 0,0 0 15,0-21-15,0 20 0,0-20 16,-21 21-16,22-21 0,-1 20 0,-21 1 16,0 0-16,21 21 15,-21 21-15,0 0 16,0 1-16,0 20 15,0 106 1,0-106-16,21-20 0,0-1 16,43 63-1,-43-84-15,21 0 0,-21 0 16,22 0-16,-22 0 0,21-21 16,1 21-16,-1-21 0,-21 0 0,21-21 15,1 20-15,-22-20 0,0 21 16,0-21-16,-21-22 0,0 22 0,0-22 15,-21 1-15,0-1 0,0 1 16,0-1-16,-22 22 0,22 0 16,0-1-16,0 22 0,0 0 15,-1 21-15,1 0 0,0 21 0,0 0 16,0 22-16,21-1 0,-21 0 0,21 1 16,0-1-16,0 21 0,0-20 15,0-1-15,21 0 0,0 1 0,21-22 16,-21 0-16,1 0 0,20 0 15,0 1-15</inkml:trace>
  <inkml:trace contextRef="#ctx0" brushRef="#br0" timeOffset="18984.43">16468 2858 0,'0'0'0,"0"-22"0,0 1 16,0 42-1,0 1 1,0-1-16,-22 0 15,22 0-15,0 0 0,-21 0 0,21 1 16,0-1-16,-21 0 0,21 0 16</inkml:trace>
  <inkml:trace contextRef="#ctx0" brushRef="#br0" timeOffset="19129.3">16489 2582 0,'0'0'0,"0"-21"0,0 0 0,-21 21 16,-1 0-16,1 0 15,21 21-15,-21-21 16,21 85 0,21-64-16,0-21 0,1 0 15</inkml:trace>
  <inkml:trace contextRef="#ctx0" brushRef="#br0" timeOffset="19961.81">16891 2794 0,'0'0'0,"0"21"16,0 22-16,0-22 0,-21 21 16,21-21-16,-21 0 15,21 1-15,-22 20 0,22-21 0,0 0 16,0 0-16,0 1 15,0-44 17,0 1-17,22 0-15,-1 0 0,-21 0 16,0-22-16,21 22 16,0-21-16,0 21 0,0 0 0,-21-1 15,0 1-15,22 0 0,-1 21 0,0 21 31,-21 0-31,0 1 0,0-1 0,0 0 16,0 0-16,21 0 0,-21 0 16,21 1-16,0-1 0,-21 0 0,22 0 15,-1-21-15,0 21 0,0 0 16,0-21-16,22 0 0,-22 0 0,21 0 16,-21 0-16,22 0 0,-1 0 0,0 0 15,-21-21-15,22 0 0,-22 0 16,42-21-16,-41 20 15,-1 1-15,-21 0 0,0-21 16,0-1-16,0 1 0,0 0 0,0 21 16,0-22-16,-21 22 0,-1 0 15,-20 0-15,21 21 0,0 0 0,-22 0 16,22 21-16,-21-21 0,21 42 0,-22-21 16,22 1-16,0 20 0,0-21 15,0 21-15,21-20 0,0 20 0,0 0 16,0-21-16,0 1 0,0-1 15,21 0-15,0 0 0,0-21 0,0 21 16,1-21-16,-1 0 0,0 0 16,21 0-16,-21 0 0,1 0 0,-1-21 15,21 0-15,-21 0 0,0 0 16,1-1-16,-1 1 0,0-21 16,-21 0-16,21-1 0,0 1 0,-21-22 15,0-20-15,21 20 0,-21 1 16,22-1-16,-22 1 0,0 20 0,0 1 15,0 0-15,0 21 0,0-1 16,0 44 0,0 20-16,0-21 0,0 43 15,0-22-15,0 21 0,0-20 0,0 20 16,0 1-16,0-1 0,0 1 16,0-22-16,0 0 0,0 1 15,0-1-15,0-21 0,21 22 0,-21-22 16,21 0-16,-21 0 0,21-21 15,-21 21-15,21-21 0,0 0 16,1 0-16,-1 0 0,0-21 16,0 0-16,0 21 0,0-21 0,1-22 15,20 22-15</inkml:trace>
  <inkml:trace contextRef="#ctx0" brushRef="#br0" timeOffset="20784.53">18203 2709 0,'21'-21'0,"-42"42"0,42-63 0,1 42 15,-44 0 16,1 21-31,21 0 0,-21 1 16,0 20-16,21-21 0,-21 0 0,21 22 16,-21-22-16,21 0 0,0 0 15,0 0-15,0 0 0,0 1 0,0-1 16,21-21-16,0 0 16,0 0-16,0 0 0,22 0 15,-22 0-15,21 0 0,-21-21 0,22 21 16,-1-22-16,-21 1 0,21-21 15,-20 21-15,-1-22 0,0 1 0,-21 0 16,0-1-16,0 1 16,0 0-16,0 21 0,0-22 0,-21 22 15,-22 21-15,22 0 0,-21 0 16,0 0-16,20 21 0,-20 0 0,0 22 16,21-22-16,-22 21 0,22 1 15,0-22-15,21 21 0,0 0 0,0-20 16,0 20-16,0-21 0,0 21 0,21-20 15,0-1-15,0-21 0,1 21 16,20 0-16,-21-21 0,21 0 0,1 0 16,-1 0-16,0 0 0,1 0 15,20 0-15,-20-21 0,-1 0 16,0 0-16,1-1 0,-22 1 0,21-21 16,0 0-16,-20 20 0,-1-20 15,21 0-15,-42-1 0,21 22 0,-21 0 16,21 0-16,-21 0 0,0 42 15,0 0-15,-21 0 16,21 0-16,-21 1 0,21 20 16,0-21-16,-21 21 0,21-20 0,0 20 15,0-21-15,0 0 0,0 0 16,0 1-16,0-1 0,21-21 16,0 0-16,0 0 15,1 0-15,-1 0 0,0-21 16,0-1-16,0 1 15,0 0-15,1 0 0,-1 0 0,0 0 16,-21-22-16,21 22 0,0 0 0,-21 0 16,21 21-16,-21 21 15,0 0 1,0 0-16,0 0 0,0 22 16,-21-22-16,21 0 0,0 0 0,0 0 15,0 1-15,21-22 16,1 0-16,-1 0 0,0 0 15,0 0-15,0 0 0,0 0 16,1 0-16,-1 0 0,0-22 0,-21 1 16,21 0-16,0 0 0,-21 0 15,21 0-15,-21-22 0,0 22 16,0-21-16,0 21 0,0-1 0,0 1 16,0 0-16,-21 21 15,0 0-15,0 0 16,0 0-16,0 0 0,-1 0 15</inkml:trace>
  <inkml:trace contextRef="#ctx0" brushRef="#br0" timeOffset="21549.45">7048 4572 0,'-21'-21'0,"42"42"0,-63-63 16,21 21-16,0 21 0,0-22 0,-1 1 15,1 21-15,0 0 0,0 0 0,0 21 16,0 1-16,-1-1 0,1 21 16,0 22-16,0-1 0,21 1 0,0-1 15,0 22-15,-21-22 0,21 1 16,0 20-16,0-41 0,0 20 0,0-20 16,0-1-16,0 0 0,21-21 15,-21 1-15,21-1 0,0 0 0,0-21 16,1 0-1,83-106 1</inkml:trace>
  <inkml:trace contextRef="#ctx0" brushRef="#br0" timeOffset="21752.49">7218 4614 0,'0'0'0,"0"-42"0,0 0 16,21-1-16,-21 22 0,0 42 31,0 22-31,0-22 0,0 21 0,0 22 15,0-22-15,-21 0 0,21 22 0,0-1 16,0-20-16,0-1 16,0 22-16,0-22 0,0-21 0,0 21 0,0-20 15,0 20-15,0-21 16,21-21-16,-21 21 0,-21-21 31</inkml:trace>
  <inkml:trace contextRef="#ctx0" brushRef="#br0" timeOffset="23085.53">6985 5165 0,'0'0'0,"-21"0"0,21-21 0,-21 21 16,42 0 15,0 0-31,0 0 0,21 0 16,1 0-16,-22 0 0,21-22 15,1 1-15,20 0 0,-21-21 0,22 21 16,-1-22-16,1 22 0,-1-21 15,1-1-15,-22 1 0,1 21 0,-1-21 16,0 20-16,-21 1 0,1 0 16,-22 0-16,0 0 0,0 0 0,-22 21 15,1 0-15,-21-22 0,21 22 16,0 0-16,-22 0 0,22 22 0,-21-1 16,21 0-16,-1 0 0,1 21 15,0 1-15,21-1 0,-21 0 16,21 22-16,0-22 0,0 1 15,0-1-15,0 0 0,0 1 0,0-22 16,21 0-16,0 0 0,0 0 16,1-21-16,-1 0 15,0 0-15,0 0 0,0 0 0,0-21 16,1 0-16,-1 0 0,0 0 16,0-22-16,0 22 0,0-21 0,-21-1 15,0 22-15,0-21 0,22 0 16,-22-1-16,0 22 0,21 0 0,-21 0 15,0 0-15,0 42 16,21 0-16,-21 0 16,21 0-16,-21 22 0,0-22 15,0 21-15,0 0 0,21-20 0,-21 20 16,21-21-16,-21 21 0,22-20 16,-22-1-16,21 0 0,-21 0 0,21-21 15,0 0-15,0 0 0,0 0 16,1 0-16,-1 0 0,0-21 15,0 21-15,-21-21 0,21 0 0,0-1 16,-21 1-16,0 0 0,22 0 16,-1 0-16,-21 0 0,0-1 0,21 1 15,0 0-15,-21 0 16,21 21-16,0 0 16,1 0-16,-1 21 0,-21 0 0,0 0 15,42 106 16,-42-105-31,21-1 0,-21 0 0,21-21 16,1 0-16,-1 0 16,0 0-16,0 0 0,0 0 15,0 0-15,1-21 0,-22 0 0,21-1 16,0 1-16,0 0 0,0 0 16,0 0-16,-21 0 0,0-1 0,22 22 15,-1-21-15,-21 0 0,21 21 16,0 0-1,0 0-15,-21 21 0,21 0 16,1 1-16,-1-1 0,-21 0 16,21 0-16,0 0 0,0-21 0,22 21 15,-22 1-15,0-22 0,0 0 16,0 0-16,22 0 0,-22 0 0,21 0 16,-21 0-16,0 0 0,22-22 0,-22 1 15,0 0-15,0 0 0,0 0 16,1 0-16,-22-1 0,21-20 0,-21 21 15,0-21-15,0-1 0,0 22 16,-21-21-16,-1 21 0,1-1 16,0 1-16,0 0 0,0 21 0,0 0 15,-22 0-15,22 0 0,0 0 16,0 0-16,0 21 0,-1 22 0,-20-22 16,42 21-16,-21-21 0,0 22 15,21-1-15,0 0 0,0 1 0,0-22 16,0 21-16,0-21 0,0 0 15,21 1-15,-21-1 0,21-21 0,0 0 16,0 0-16,1 0 0,-1 0 0,21 0 16,-21-21-16,0-1 15,1 1-15,-1 0 0,21 0 0,-21-21 16,0-1-16,1 1 0,-1 0 16,0-1-16,0-20 0,-21 20 0,0-20 15,21 21-15,-21-22 0,0 1 16,0 20-16,0-20 0,0 20 0,0-20 15,0 21-15,0-1 0,0 22 0,0 0 16,0 42 0,-21 21-16,21 1 0,0-1 15,0 0-15,0 22 0,0-22 16,0 22-16,0-1 0,0-20 0,0 20 16,0 1-16,0-1 0,21-21 15,-21 1-15,21 20 0,-21-42 0,0 22 16,22-22-16,-1 0 0,0-21 15,0 0-15,0 0 0,0 0 16,22 0-16,-1 0 0,0-21 0,1-21 16,-1 20-16,0-20 0,-20 21 15,20-21-15</inkml:trace>
  <inkml:trace contextRef="#ctx0" brushRef="#br0" timeOffset="23312.53">10160 4233 0,'21'-42'16,"-42"84"-16,42-105 0,-21 21 0,0 84 31,0-21-31,-21 21 0,0 1 16,21 20-16,0-20 0,-21 20 15,21-21-15,-22 22 0,22-22 0,-21 22 16,21-22-16,0 22 0,0-22 16,0 0-16,0 1 0,0-1 0,0 0 15,0-21-15,21 1 0,1-22 16,-1 21-16,0-21 0,21 0 15,-21 0-15,1-21 0,-1-1 0,21 22 16,-21-42-16,0 21 0</inkml:trace>
  <inkml:trace contextRef="#ctx0" brushRef="#br0" timeOffset="23652.82">10562 4741 0,'0'22'16,"21"-22"15,0-22-31,1 22 0,20-21 16,-21 0-16,21 0 0,1 21 0,-1-21 15,0 0-15,1-1 0,-1 1 16,0 0-16,-20 0 0,20 0 0,-42 0 16,21 21-16,-21-22 0,0 1 0,-21 21 15,-21 0 1,20 21-16,1 1 0,0-1 15,-21 21-15,21-21 0,-1 22 16,1-1-16,0 0 0,-21 1 0,42-1 16,-21 0-16,21 1 0,-22-1 0,22-21 15,0 0-15,0 0 0,22 1 16,-1-22-16,0 0 0,21 0 0,1 0 16,-1 0-16,21-22 0,-20 1 15,20 0-15,1 0 0,-1-21 0,1-1 16,20 22-16,-20-21 0</inkml:trace>
  <inkml:trace contextRef="#ctx0" brushRef="#br0" timeOffset="24116.47">12255 4445 0,'106'-42'15,"-212"84"-15,255-105 0,-128 41 0,0 1 16,-21 0-16,-21 21 16,0 0-16,-22 0 15,1 0-15,0 21 0,-22 0 0,22-21 16,-22 22-16,22-1 0,0 0 15,20 0-15,1 0 0,21 0 16,21 1-16,1-22 16,-1 0-16,0 0 0,21 0 15,1 0-15,-1 0 0,-21 0 16,21 0-16,1 0 0,-22 0 16,0 0-16,0 0 0,0 0 0,-21 21 15,0 0-15,0 0 0,-21 0 16,0 0-16,0 1 0,-21-1 15,-1 0-15,1 21 0,0-21 0,20 22 16,-20-22-16,21 21 0,0-21 16,0-21-16,21 22 0,0-1 0,21-21 15,0 0-15,21-21 16,-21 21-16,22-22 0,-1 1 16,-21 21-16,22-21 0,-22 21 0,21 0 15,-21 0-15,0 0 16,-21 21-16,22 0 0,-22 1 15,0 20-15,0-21 0,-22 21 0,1 1 16,-21-1-16,21 0 0,-22 22 16,1-22-16,0 1 0,-1-1 0,1 0 15,0 1-15,-1-1 0,1 0 0,0 1 16,21-22-16,-1 0 0,22 0 16,0 0-16</inkml:trace>
  <inkml:trace contextRef="#ctx0" brushRef="#br0" timeOffset="24804.52">13991 4191 0,'0'0'0,"21"-21"15,22-21-15,-1-1 0,-21 1 0,0 0 16,0 20-16,-21-20 0,0 0 0,0 21 15,-21-1-15,-254 1 32,212 42-32,20 22 0,-20-1 15,20 0-15,1 22 0,0 21 0,-1-22 16,1 22-16,21-22 0,0 22 16,21-22-16,0 1 0,0-22 0,0 22 15,0-22-15,21-21 0,21 22 16,1-43-16,-1 0 0,21 0 0,1 0 15,-1 0-15,22 0 0,-21-43 16,20 22-16,1 0 0,0-21 16,-22 20-16,1-20 0,-1 21 0,-21 0 15,-20-22-15,-1 22 0,-21 0 16,0 0-16,0 0 0,-43 21 16,22 0-16,-21 0 0,0 0 15,20 21-15,-20 0 0,0 21 0,-1 1 16,1-1-16,0 0 0,21 22 0,-22-22 15,22 22-15,0 20 0,21-20 16,0 21-16,0-22 0,0 22 16,0-1-16,0-20 0,0 21 0,0-1 15,0-20-15,0 20 0,0 1 16,0 0-16,0-22 0,0 22 0,0-22 16,0-20-16,0 20 0,0-20 15,0-1-15,0-21 0,0 0 0,0 0 16,0-42-1,0 0-15,0-21 0,0-1 16,0 1-16</inkml:trace>
  <inkml:trace contextRef="#ctx0" brushRef="#br0" timeOffset="25372.85">14499 4551 0,'0'0'16,"0"-21"-16,0 0 31,0-1-15,0 1-16,21 21 15,0-21-15,1 0 0,-1 0 0,0 0 16,0-1-16,0 1 0,0 0 16,-21 0-16,0 0 0,0 0 0,0-1 15,-21 22 1,0 22-1,0-1-15,0 21 0,0-21 0,21 22 16,-22-1-16,22-21 0,-21 21 16,21 1-16,0-1 0,0-21 0,0 22 15,0-22-15,0 0 0,0 0 0,0 0 16,21 0-16,1-21 0,-1 0 16,21 0-16,-21 0 0,0 0 15,1-21-15,20 0 0,-21 0 16,21 0-16,-20 0 0,20-1 0,-21-20 15,0 0-15,22-1 0,-43 1 16,21 0-16,0-22 0,-21 1 16,0-1-16,21 1 0,-21-1 0,0 22 15,0-22-15,0 22 0,0 21 16,0-21-16,0 20 0,0 44 16,0-1-1,0 0-15,0 21 0,0 1 0,0 20 16,0 1-16,0-22 0,0 21 15,0 1-15,0-22 0,0 22 0,0-22 16,0 0-16,0-20 0,0 20 0,0-21 16,0 0-16,21 0 0,-21 1 15,21-1-15,1-21 16,-1 0-16,0 0 16,-21-21-16,0-1 0</inkml:trace>
  <inkml:trace contextRef="#ctx0" brushRef="#br0" timeOffset="25553.51">14901 4360 0,'0'0'0,"-21"0"0,0 0 0,0 0 15,42 0 17,0-21-32,0 0 0,22 21 15,-1-21-15,21 0 0,-20 0 0,20-1 16,1 1-16,-1 0 15,-20 0-15,20-21 0,-21 20 0,1 1 16,-1-21-16</inkml:trace>
  <inkml:trace contextRef="#ctx0" brushRef="#br0" timeOffset="26067.91">15663 3958 0,'-21'106'32,"21"-64"-32,-42 191 31,21-190-31,-1-1 0,1 127 31,21-148-31,0 1 0,21-44 31,1 22-31,-22-21 16,21 0-16,0 0 0,0-21 0,-21 20 16,21-20-16,0 21 0,-21-21 15,22-1-15,-1 1 0,0 0 0,-21 20 16,21-20-16,-21 21 0,21 21 15,-21 21-15,0 0 16,0 0-16,0 1 0,0 20 0,0 0 16,0 1-16,0-22 15,0 21-15,0 0 0,21-20 0,-21 20 16,22-21-16,-1 0 0,0 0 16,0 1-16,0-22 0,0 0 0,1 0 15,20 0-15,0 0 0,1 0 0,-22-22 16,21 1-16,0 0 0,1 0 15,-1 0-15,-21-22 0,0 22 0,1-21 16,-1 0-16,-21-22 0,0 22 16,0-22-16,0 1 0,-21-1 0,-1 1 15,-20 20-15,21 1 0,-21 0 16,-1 21-16,22-1 0,-21 22 0,21 0 16,-1 0-16,1 0 0,0 22 15,0-1-15,21 21 0,-21 0 0,21 1 16,0-1-16,0 22 0,0-22 15,0 0-15,21 1 0,0-1 16,0-21-16,0 21 0,22-20 0,-22-1 16,21 0-16</inkml:trace>
  <inkml:trace contextRef="#ctx0" brushRef="#br0" timeOffset="26269.92">16595 4276 0,'-22'0'31,"1"0"-31,21 21 0,0 0 16,0 0-16,0 0 0,0 1 0,0-1 15,0 0-15,0 0 16,0 0-16,0-42 47</inkml:trace>
  <inkml:trace contextRef="#ctx0" brushRef="#br0" timeOffset="26428.83">16573 4043 0,'0'0'0,"0"-21"0,0 0 16,-21 21-16,0 0 16,21 21-16,0 0 15,0 0-15,0 0 16,0 0-16,0 1 0,21-22 15,0 21-15,1-21 16,-1 0-16</inkml:trace>
  <inkml:trace contextRef="#ctx0" brushRef="#br0" timeOffset="28072.94">16827 4128 0,'0'63'31,"0"-42"-31,0 0 0,0 1 0,0 41 31,0-21-31,0-20 0,0-1 0,0 0 16,0 0-16,0 0 15,0 0-15,0-42 47,0 0-47,0 0 0,0 0 16,0 0-16,22-1 0,-22 1 15,0 0-15,21-21 0,0 21 0,0-1 16,-21 1-16,21 21 16,0 0-16,1 0 15,-22 21-15,0 1 0,21-1 16,-21 0-16,0 0 0,21 0 16,-21 0-16,0 1 0,0-1 0,21 0 15,0-21-15,0 21 0,1 0 16,-1-21-16,0 0 0,0 0 0,0 0 15,22 0-15,-1 0 0,-21 0 16,21 0-16,1-21 0,-1 21 0,0-21 16,1 0-16,-22 0 0,21-1 15,-21 1-15,1 0 0,-22 0 16,0-21-16,0 20 0,0-20 0,0 21 16,0-21-16,0 20 0,-22 1 15,1 0-15,0 0 0,0 21 0,0 0 16,-22 0-16,22 21 0,-21 0 15,21 0-15,0 1 0,-22-1 0,22 21 16,21 0-16,-21-20 0,21 20 16,-21-21-16,21 21 0,0-20 0,0-1 15,0 0-15,0 0 0,21 0 0,0-21 16,0 0-16,22 0 16,-22 0-16,0 0 0,0 0 0,0-21 15,22 0-15,-22 21 0,0-21 16,0-22-16,0 22 0,-21 0 15,21-21-15,-21-1 0,22 1 16,-22-21-16,0 20 0,0-20 0,21 20 16,-21-20-16,0 21 0,21-1 0,-21 1 15,0 21-15,0 0 0,0-1 16,0 44 0,0-1-16,0 0 15,0 0-15,0 21 0,0 1 0,0-1 16,0 0-16,0 1 0,0 20 15,0-20-15,0-1 0,0 0 0,0-21 16,0 22-16,0-22 0,0 21 16,0-21-16,21 1 0,0-1 15,0-21-15,1 0 16,-1 0-16,0 0 0,0 0 16,0-21-16,0 21 0,1-22 0,-1 1 15,0 0-15,0-21 0,0 21 16,-21-22-16,21 22 0,1 0 0,-1-21 15,-21 20-15,0 1 0,0 42 32,0 1-17,0-1-15,0 0 0,-21 21 0,21-21 16,-22 1-16,22-1 0,0 21 16,0-21-16,0 0 0,0 1 15,0-1-15,22-21 16,-1 0-16,0 0 0,0 0 15,0 0-15,22 0 0,-1 0 0,-21-21 16,21 21-16,-20-22 0,20 1 16,-21 0-16,0 0 0,0-21 0,1 20 15,-22-20-15,0 0 0,0-1 0,0 1 16,0 21-16,-22-21 0,1 20 16,0 1-16,0 0 0,0 21 0,-22 0 15,22 0-15,-21 0 0,21 21 16,-22 0-16,22 22 0,0-22 15,0 21-15,0 1 0,21-1 16,0-21-16,0 21 0,0-20 0,0 20 16,0-21-16,0 0 0,21 0 0,0-21 15,0 22-15,0-22 0,22 0 16,-1 0-16,0 0 0,1 0 0,20 0 16,-20-22-16,-1 1 0,0 21 15,22-21-15,-22-21 0,-21 21 0,22-1 16,-22-20-16,21 0 0,-21 21 15,0-22-15,-21 1 0,22 21 16,-22 0-16,0-1 0,0 44 31,0-1-31,0 0 16,-22 0-16,22 21 0,0-20 16,0-1-16,0 0 0,0 0 0,0 0 15,0 0-15,0 1 0,22-22 31,-1 0-31,0 0 16,0 0-16,-21-22 0,21 1 0,0 0 16,1 0-16,-1 0 0,0 0 15,0-1-15,0-20 0,-21 21 16,21 0-16,1 21 0,-22-21 0,0 42 31,0 0-31,0 0 0,0 0 16,0 22-16,0-22 0,0 0 15,0 21-15,0-21 0,0 1 0,0-1 16,0 0-16,21-21 16,0 0-16,0 0 0,0 0 0,22 0 15,-22-21-15,0 0 16,0 21-16,0-22 0,-21 1 0,21 0 16,-21-21-16,0 21 0,0-22 0,0 22 15,0-21-15,0 21 0,0-1 16,-21 1-16,0 0 0,0 0 15,0 21-15,0 0 0,-1 0 16,1 0-16,0 0 0,0 0 0,-21 0 16,20 21-16,-20 0 0</inkml:trace>
  <inkml:trace contextRef="#ctx0" brushRef="#br0" timeOffset="28516.76">15346 5228 0,'0'-21'0,"0"42"0,0-63 0,0 21 16,0 0-1,-21 21-15,-1 21 16,1 0-16,0 21 0,21-21 15,-21 22-15,21-1 0,-21 0 0,21 1 16,-21-1-16,21 0 0,0 1 16,0-1-16,0 0 0,0 1 0,0-1 15,0 0-15,0-20 0,0-1 0,0 0 16,0 0-16,0 0 0,21-21 16,0 0-16,0-21 15,0 0-15,0 0 16</inkml:trace>
  <inkml:trace contextRef="#ctx0" brushRef="#br0" timeOffset="28720.39">15579 5313 0,'0'-42'0,"0"84"0,0-127 0,0 43 15,21 21-15,-21 0 0,0 42 32,0 0-32,0 21 0,0-21 0,0 22 15,0-1-15,0 0 0,0 1 16,0-1-16,-21 0 0,21 1 0,-22-1 15,22-21-15,0 22 0,0-1 16,-21-21-16,21 0 0,-21 0 0,21 1 16,-21-22-1,0 0-15,0 0 0,-1 0 16</inkml:trace>
  <inkml:trace contextRef="#ctx0" brushRef="#br0" timeOffset="30083.07">15198 5715 0,'-43'0'0,"86"0"0,-107-21 16,43 21-16,0 0 0,42 21 31,21-21-31,-21 0 16,22 0-16,20 0 0,-20 0 15,20 0-15,-21 0 0,22 0 0,-1-21 16,-20 0-16,20 0 0,1-1 16,-1 1-16,1 0 0,-1 0 15,1 0-15,-1-22 0,-20 22 0,20 0 16,-42 0-16,22 0 0,-22 0 15,-21-1-15,0 1 0,0 0 0,-21 0 16,-22 21-16,22 0 16,0 0-16,-21 0 0,20 0 0,-20 21 15,21-21-15,-21 42 0,20-20 16,1-1-16,-21 21 0,42-21 0,-21 22 16,0-1-16,-1 0 0,22 1 15,0-1-15,0-21 0,0 0 0,0 22 16,0-22-16,0 0 0,22-21 15,-1 0 1,0 0-16,21 0 0,-21 0 0,22-21 16,-22 0-16,21-1 0,-21 1 15,1 0-15,20 0 0,-21-21 0,0 20 16,0-20-16,1 21 0,-22-43 16,0 43-16,0 0 0,0 0 15,0 42 16,-22 0-31,22 0 0,0 1 16,0-1-16,0 21 0,0-21 16,0 0-16,0 1 0,0-1 15,0 0-15,0 0 0,22 0 0,-1-21 16,0 0-16,0 21 0,0-21 16,0 0-16,22 0 0,-22 0 0,21-21 15,1 0-15,-22 0 0,21 21 0,0-21 16,-20 0-16,-1-1 0,0 1 15,0 0-15,-21 0 0,0-21 0,0 20 16,0 1-16,0 0 16,-21 42-1,21 0 1,-21 1-16,21-1 16,0 0-16,0 0 0,0 21 0,0-20 15,-21-1-15,21 0 0,0 0 16,0 0-16,21-21 31,0-21-31,0 0 16,0 0-16,0 0 0,1-1 15,-22 1-15,21 0 0,0-21 16,0 21-16,-21-1 0,21 1 0,0 0 16,1 0-16,-1 21 15,0 0-15,0 0 16,-21 21-16,21 0 0,-21 0 15,0 1-15,0-1 0,21 0 16,1 0-16,-1 0 0,-21 0 16,21 1-16,0-22 0,0 21 15,0-21-15,22 0 0,-22 0 0,21 0 16,-21 0-16,22 0 0,-1-21 0,0-1 16,1 22-16,-1-21 0,-21 0 15,22 0-15,-22 0 0,0 0 0,0-1 16,0 1-16,-21 0 0,0 0 15,0-21-15,0 20 0,-21 1 0,0 0 16,0 0-16,-22 21 0,22 0 16,-21 0-16,21 0 0,-22 0 15,-20 0-15,21 21 0,20 21 16,1-20-16,0-1 0,0 0 16,0 21-16,21-21 0,0 22 0,0-22 15,0 0-15,0 21 0,0-20 16,21-1-16,0-21 0,0 21 0,0-21 15,1 21-15,-1-21 0,21 0 0,-21 0 16,0 0-16,22-21 0,-22 0 16,21 0-16,-21-1 0,1 1 0,20 0 15,-21 0-15,0-21 0,0 20 16,1-20-16,-1 0 0,-21-1 16,21 1-16,0-21 0,-21 20 0,0-20 15,21-1-15,-21 22 0,21 0 16,-21-1-16,0 1 0,0 21 0,0 0 15,0 63 1,0-21-16,0 21 0,0 1 0,0 20 16,-21-20-16,0 20 0,21-21 15,-21 22-15,21-22 0,0 1 0,0-1 16,0 0-16,0 1 0,0-22 16,0 21-16,21-21 0,0 0 0,0 1 15,1-22-15,-1 0 0,0 0 0,0 0 16,0 0-16,0 0 0,22 0 15,-22-22-15,0 1 0,0 0 16,22 0-16,-22 0 0,0-22 16,0 22-16,21-21 0,-20 0 0,-1-1 15</inkml:trace>
  <inkml:trace contextRef="#ctx0" brushRef="#br0" timeOffset="30272.48">18267 4974 0,'0'0'0,"0"-42"0,0 0 0,0 20 0,0 1 15,-43 106 16,22-43-31,21 1 0,0-1 0,-21 0 16,0 1-16,21-1 0,0 0 0,0 1 16,0-1-16,0-21 0,0 21 15,-21-20-15,21 20 0,0-21 16,-21 0-16,21 0 0,0 1 0,0-1 16,0 0-16,21-21 15,0 0 1,0 0-16</inkml:trace>
  <inkml:trace contextRef="#ctx0" brushRef="#br0" timeOffset="30848.17">18478 5398 0,'0'-22'31,"22"22"-31,-1-21 0,0 21 16,0-21-16,0 21 0,0-21 15,22 0-15,20-22 16,-42 22-16,1 0 0,-1 0 0,-21 0 16,0 0-16,-21 21 15,-1 0 1,1 21-16,0 0 0,-21 0 16,21 0-16,-1 22 0,1-22 0,0 0 15,0 21-15,0-21 0,0 1 0,21 20 16,0-21-16,0 0 15,0 0-15,0 1 0,21-1 16,0-21-16,0 0 0,0 0 16,106-21-1,-106-1-15,22 22 0,-22-21 0,21 0 16,-21 0-16,22 0 0,-22-22 16,21 22-16,-21-21 0,22 0 0,-22-1 15,0 1-15,0 21 0,0-22 16,1 22-16,-22 0 0,0 0 0,-43 21 31,22 21-31,0 0 0,0 0 0,0 1 16,21 20-16,0-21 0,0 21 15,0-20-15,0-1 0,0 0 16,0 0-16,0 0 0,21 0 0,0 1 16,0-22-16,0 21 0,0-21 15,1 0-15,-44 0 31,1 0-15,0 0-16,0 0 0,0 0 0,0 0 16,-22 0-16,22 0 0,-21 0 0,-1 0 15,1 0-15,0 21 16,-22-21-16</inkml:trace>
  <inkml:trace contextRef="#ctx0" brushRef="#br0" timeOffset="32624.51">677 7260 0,'21'-21'16,"-42"42"-16,42-63 0,-21 21 16,22 0-16,-22-1 0,0 1 15,0-21-15,21-85 16,-42 85-1,-1 20-15,1-20 0,0 21 0,-21-21 16,-1 20-16,1 1 0,0 0 16,-1 0-16,-20 0 0,21 21 15,-1 0-15,1 0 0,0 21 0,20 0 16,-20 21-16,21 1 0,0-1 16,21 0-16,0 22 15,0-22-15,0 22 0,0-1 0,0 1 16,21-1-16,0-20 0,0 20 15,22-42-15,-22 22 0,0-22 16,21 0-16,-21-21 0,22 0 0,-22 0 16,21 0-16,1-21 0,-22 0 15,21-22-15,0 1 0,-20 0 0,20-22 16,0 22-16,1-22 0,-22 1 16,21-1-16,-21 22 0,0-43 15,-21 22-15,0-1 0,0-20 0,0 20 16,0-21-16,0 22 15,0 21-15,-21-22 0,21 22 0,-21 21 16,0-1-16,21 1 0,-21 21 16,0 0-16,21 21 15,0 1-15,0 20 0,0 21 0,0 1 16,0-1-16,0 1 0,21 21 16,0-1-16,-21-20 0,21 20 15,0 1-15,-21 0 0,21-22 0,1 1 16,-1-1-16,0 1 0,0-22 15,0-21-15,22 22 0,-22-43 16,21 0-16,0 0 0,1 0 16,-1-22-16,0 1 0,1-21 0,-1 0 15,0-1-15,22 1 0,-22 0 16,1-1-16,-22-20 0,21 20 16,-21 1-16,-21 0 0,0-22 0,0 22 15,0 21-15,0-22 0,0 22 16,-21 0-16,0 21 0,0 0 0,-22 0 15,22 0-15,0 21 0,0 0 16,21 1-16,0-1 0,0 0 16,0 0-16,0 0 0,0 0 0,21 1 15,0-1-15,0 0 16,1 0-16,20 0 0,-21 0 0,0 1 16,0 20-16,1-21 0,-1 21 15,-21-20-15,21-1 0,-21 21 0,21-21 16,-21 0-16,21 1 15,0-22-15,1 0 0,-1-22 16,0 1-16,0 21 0,0-42 16,0 21-16,22 0 0,-22-22 15,0 22-15,0-21 0,0 21 0,1-22 16,-22 22-16,0-21 0,21 21 16,-21-1-16,0 44 31,0-1-31,0 21 0,0-21 15,0 22-15,0-22 0,0 21 16,0 0-16,0-20 0,0 20 0,0-21 16,0 0-16,0 0 0,21-42 31,-21 0-15,21 0-16,-21 0 0,0 0 0</inkml:trace>
  <inkml:trace contextRef="#ctx0" brushRef="#br0" timeOffset="32772.89">2011 6646 0,'0'0'0,"0"-21"0,-21 21 15,-1 0-15,1 0 0,21 21 16,0 1-16,0-1 16,0 0-16,0 0 15,0 0 1</inkml:trace>
  <inkml:trace contextRef="#ctx0" brushRef="#br0" timeOffset="34933.97">2222 7091 0,'0'0'0,"22"21"0,62-21 16,-63 0-16,1-21 15,20 0-15,-21 21 0,21-21 0,1-22 16,-1 22-16,0-21 0,1 21 15,-1-22-15,0 1 0,-20 0 0,20-1 16,-21 1-16,0 0 0,-21-22 16,0 22-16,0-1 0,0 1 0,0 21 15,-21-21-15,0 42 0,0 0 16,0 0-16,-1 21 0,1 21 16,0 0-16,0 1 0,0 20 15,0 22-15,-1-22 0,1 22 0,21-21 16,-21 20-16,21 22 15,0 275 1,0-296-16,0 21 0,0-1 16,0-20-16,21 21 0,0-21 0,1-1 15,-1 1-15,0-22 0,0 1 16,0-22-16,0 1 0,1-1 0,-1-21 16,0-21-16,0 0 0,0 0 15,0-21-15,1 0 0,-1-22 16,-21 22-16,0-42 0,0 20 0,0-20 15,0 21-15,0-22 0,0 1 16,-21-1-16,-22 1 0,1-1 16,0 22-16,-22-22 0,1 22 15,-1-22-15,1 22 0,-1 0 0,1 21 16,-1-22-16,22 22 0,-1 21 16,22-21-16,0 0 0,21 0 0,21-1 15,22 1-15,-1-21 16,0 21-16,22-22 0,-1 1 15,22 0-15,-22-1 0,22 1 0,0-21 16,-1 20-16,1-20 0,21-1 16,-21 1-16,-1-1 0,1 1 0,-22-1 15,1 1-15,-22-1 0,1 22 16,-22-22-16,-21 22 0,0 0 16,0 21-16,-21-1 0,-1 1 0,-20 0 15,21 21-15,-21 0 0,20 21 16,-20 0-16,0 1 0,21 20 15,-1 0-15,1 22 0,21-1 0,0 22 16,0-22-16,0 22 0,0-21 16,0 20-16,0 1 0,0 0 0,21 20 15,-21-20-15,22 21 0,-22 0 16,0-22-16,0 22 0,0-21 0,0 0 16,0 20-16,21-20 0,0-21 0,0-1 15,-21 1-15,21-22 0,0 0 16,1-21-16,-22 1 0,21-22 15,0 0-15,0 0 0,0 0 16,0-22-16,1 1 0,-1-21 0,0 21 16,21-22-16,-21 1 0,1 0 0,-1-1 15,0-20-15,-21 21 0,0-1 16,0-20-16,0-1 0,0 22 0,-21-22 16,0 1-16,-22-22 0,22 22 15,-21-1-15,-22 1 0,22 20 0,-22-20 16,22 42-16,0-22 0,-1 22 15,1 21-15,0 0 0,21 0 0,-1 0 16,1 0-16,0 0 0,21 21 16,0 1-16,0-1 0,0 0 15,0 0-15,21 0 16,22-21-16,-22 0 0,21 0 0,-21 0 16,22 0-16,-1-21 0,21 0 15,-20 0-15,-1 0 0,22-1 0,-22 1 16,0-21-16,1 21 0,-1 0 0,0-22 15,1 22-15,-22-21 0,21 21 16,-21-1-16,0 1 0,1 0 0,-1 0 16,0 21-1,0 0-15,0 21 16,-21 0-16,0 0 16,0 1-16,21 20 0,-21-21 15,0 0-15,22 0 0,-22 22 0,0-22 16,0 0-16,21 0 0,0 0 15,0 1-15,0-22 16,0 0-16,1 0 16,-1-22-16,0 1 0,0 0 15,0 0-15,-21 0 0,21 0 16,1-1-16,-1 1 0,-21-21 0,21 21 16,-21 0-16,21-22 0,0 22 15,-21 0-15,21 0 0,-21 0 16,22 21-16,-1 0 15,-21 21-15,0 0 16,0 0-16,0 21 0,0-20 16,21-1-16,-21 0 0,21 0 15,-21 21-15,21-20 0,-21-1 0,21 0 16,1 0-16,20 0 0,-21-21 16,0 0-16,22 21 0,-1-21 0,-21 0 15,21 0-15,1 0 0,41-42 16,-41 21-16,-22 21 0,21-21 15,1 0-15,-22-1 0,0 1 16,21 0-16,-21-21 0,-21 21 0,22 21 16,-22-22-16,21 1 0,-21 0 15,21 21-15,-21-21 0,0 42 32,0 0-17,-21 0-15,21 1 0,-21-1 16,21 0-16,0 0 0,0 0 15,0 0-15,0 1 0,21-22 47,0-22-47,-21 1 0,63-42 32,-41 42-32,-1-1 0,0 1 15,0 0-15,0-21 0,0 21 16,1-1-16,-1 1 0,0 0 0,-21 0 15,21 21-15,0 0 0,-21 21 32,0 0-32,0 0 0,0 1 15,0-1-15,0 0 16,21-21-16,-21 21 0,22-21 16,-1 0-16,0 0 15,0 0-15,0 0 0,-21-21 16,21 21-16,-21-21 0,0 0 0,0-1 15,0 1 1,0 0-16,-21 0 16,0 21-16,0-21 0,0 21 15,0 0-15,-1 0 0,1 0 16,0 0-16,21 21 0,-21 0 16,21 21-16,-21-20 15,21-1-15,-21 0 0,21 21 16,0-21-16,0 22 0,0-22 0,0 0 15,0 0-15,0 0 0,21 1 16,42-1-16,-42-21 0,22 21 16,-1-21-16,0 0 0,1 0 0,-1 0 15,0-21-15,22 21 0,-22-21 16,1-1-16,-1 1 0,-21 0 0,21 0 16,1 0-16,-22 0 0,0-1 15,0-20-15,0 21 0,1-21 0,-22-22 16,0 43-16,0 0 15,0 0-15,0-1 0,0 44 16,0-1-16,-22 0 16,22 0-16,-21 21 0,21-20 15,0 20-15,-21-21 0,21 21 16,0-20-16,0 20 0,0-21 0,0 0 16,0 0-16,0 1 0,21-22 15,0 21-15,1-21 0,-1 0 16,21 0-16,-21 0 0,0-21 0,22 21 15,-22-22-15,21 1 0,-21-21 16,22 21-16,-1 0 0</inkml:trace>
  <inkml:trace contextRef="#ctx0" brushRef="#br0" timeOffset="35625.5">7599 6583 0,'0'-21'15,"0"42"-15,0-63 0,0 20 0,-21-20 16,21 21-16,-22-21 0,1-1 0,0 22 16,21 0-16,0-21 0,-21 20 15,0 22-15,21-21 0,0 42 31,0 1-31,0 20 0,21 212 16,-21-191 0,21 1-16,-21-1 0,0-20 0,21 20 15,0-20-15,-21 20 0,0-21 16,0-20-16,22 20 0,-22-21 16,21 43-1,-21-86 1,0 1-16,0 0 15,0 0-15,0 0 0,0-22 16,21 22-16,-21-21 0,21 0 0,0 20 16,22-20-16,-22 0 0,21-1 15,0 22-15,1 0 0,-1 0 0,43 0 16,-43 21-16,-21 0 16,22 21-16,-1-21 0,0 127 31,-42-85-31,-21-21 0,-169 128 31,126-107-31,22-21 0,-22 0 0,22 0 16,0-21-16,20 22 0,1-22 15,0 0-15,21-22 16,0 1-16,0 0 0,21 0 16,0 0-16,1 0 0,20-22 0</inkml:trace>
  <inkml:trace contextRef="#ctx0" brushRef="#br0" timeOffset="35880.49">8615 6265 0,'0'0'0,"21"-21"0,-21 0 15,-21 21 1,0 0-16,-1 21 0,-62 149 31,63-107-31,-1 1 0,1-1 0,21 22 16,0-22-16,-21 1 0,0 20 0,0-20 15,21 21-15,-21-22 0,21 22 16,-22-22-16,1 1 0,0-1 0,21 1 16,-21-22-16,21 0 0,-21 1 0,21-22 15,0 0-15,0 0 0,21-42 32,0 0-32,0-21 0,22-1 15,-22 1-15</inkml:trace>
  <inkml:trace contextRef="#ctx0" brushRef="#br0" timeOffset="36360.42">8975 6773 0,'0'0'0,"21"0"31,-21 22-31,0-1 0,-21 0 0,21 0 0,-22 0 16,1 0-16,0 22 0,0-22 15,21 21-15,-21-21 0,0 22 0,21-1 16,0-21-16,-22 0 0,1 1 0,21-1 15,0 0-15,21-42 32,1 21-32,-1-21 0,0-22 15,0 22-15,0 0 0,22-21 0,-22 20 16,21-20-16,-21 21 0,22-21 16,-22 20-16,0 1 0,21 0 0,-21 21 15,1 0-15,-1 0 0,0 0 0,0 0 16,0 0-16,0 21 0,-21 0 0,22 1 15,-1 20-15,-21-21 0,21 21 16,-21-20-16,21 20 0,0-21 16,-21 0-16,21 22 0,1-43 0,-1 21 15,0-21-15,0 0 0,0 0 16,0 0-16,22-21 0,-22-1 0,21 1 16,-21 0-16,22 0 0,-22 0 0,0-22 15,0 22-15,0-21 0,-21 0 16,0-1-16,0 1 0,0-22 0,0 22 15,-21 21-15,0-21 0,0-1 0,0 22 16,0 0-16,-1 21 0,-20 0 16,21 0-16,0 0 0,0 0 0,-22 0 15,22 0-15,0 21 16,0-21-16,21 21 0</inkml:trace>
  <inkml:trace contextRef="#ctx0" brushRef="#br0" timeOffset="36848.99">11430 6498 0,'21'-21'0,"-42"42"0,63-63 15,-21 21-15,-21 0 0,22-1 0,-22 1 16,0 0-16,0 0 0,0 0 0,-22 21 15,1 0-15,0 0 0,0 0 16,0 0-16,0 0 0,-1 21 16,-20 0-16,21 21 0,-21 1 0,20 20 15,1 1-15,0-1 0,0 1 16,21-1-16,0 1 0,0-1 0,0 1 16,0-1-16,0-20 0,21 20 15,21-42-15,-20 22 0,20-1 0,-21-21 16,21-21-16,1 0 0,-1 0 0,22 0 15,-22 0-15,0 0 0,1-21 16,20-21-16,-21 20 0,1 1 0,-1-21 16,0 21-16,1-22 0,-1 1 15,0 0-15,-20-22 0,20 22 16,-21-22-16</inkml:trace>
  <inkml:trace contextRef="#ctx0" brushRef="#br0" timeOffset="37072.49">12150 6519 0,'0'0'0,"0"-63"0,0-1 15,0 1-15,0 21 0,0-1 0,0 22 16,0 0-16,0 0 0,0 0 15,-22 21-15,1 0 16,0 21-16,21 21 0,-21-21 0,21 43 16,0-22-16,0 22 0,0-1 15,0 1-15,-21-1 0,21 1 0,0-1 16,-21 1-16,21-22 0,0 0 16,0 22-16,0-22 0,0-21 0,0 22 15,0-22-15,0 0 0,0 0 0,0 0 16,21-21-16,0 0 15,0 0-15,0-21 0,0 0 0,22 21 16,-22-42-16,21 20 0,-21 1 0,22-21 16,-22 21-16</inkml:trace>
  <inkml:trace contextRef="#ctx0" brushRef="#br0" timeOffset="37445.1">12509 6668 0,'22'-43'0,"-44"86"0,65-107 0,-43 43 16,21 21-16,-21-21 0,0 42 31,0 0-31,0 0 0,-21 0 15,0 1-15,21 20 0,0-21 0,-22 21 16,1-20-16,21 20 0,-21 0 0,21-21 16,0 22-16,0-22 15,0 21-15,0-21 0,0 1 0,0-1 16,0 0-16,0 0 0,21-21 0,0 0 16,1 0-16,-1 0 0,0 0 15,0 0-15,0-21 0,22 0 0,-22 0 16,21-1-16,-21 1 0,22 0 0,-22-21 15,21 21-15,-21-22 0,-21 1 16,0 0-16,0-1 0,0 1 0,0 0 16,0-1-16,-21-20 0,0 42 15,0-22-15,-22 22 0,22 0 16,-21 21-16,21 0 0,-22 0 0,22 21 16,0 21-16,-21-20 0,21-1 15,-1 21-15,1-21 0,0 22 0,0-1 16,21-21-16,0 21 0,0-20 15,0-1-15,0 0 0,0 0 0,21 0 16,0-21-16,0 0 0,1 0 0,20 0 16,-21 0-16</inkml:trace>
  <inkml:trace contextRef="#ctx0" brushRef="#br0" timeOffset="38042.44">13335 6646 0,'0'0'0,"21"-21"0,21 21 0,-20-21 0,-1 21 16,-21-21-16,-21 21 15,-1 0 1,1 0-16,-21 21 0,0 0 0,20-21 16,-20 21-16,21 1 0,-21-1 15,20 0-15,22 0 0,0 0 0,0 0 16,0 1-16,0-1 0,0 0 0,22 0 16,62 21-1,-63-42-15,1 22 0,-1-22 16,0 0-16,-42 0 31,0 0-15,-1 0-16,1 0 0,-21-22 15,21 22-15,0 0 0,-1 0 16,1 0-16,0 0 0,0 0 0,0 0 16,0 0-16,21 22 15,0-1-15,21 0 16,0 0-16,0-21 0,0 21 15,0-21-15,1 21 0,20-21 16,-21 0-16,21 0 0,-20 0 0,20 0 16,0 0-16,1 0 0,-1 0 0,0 0 15,1-21-15,-1 0 0,0 21 16,1-21-16,20 0 0,-21-22 16,1 22-16,-1 0 0,-21-21 15,22 21-15,-22-22 0,0 1 0,0 0 16,-21-1-16,0 22 0,0-21 0,0 21 15,0-1-15,0 1 0,-21 21 16,0 0-16,0 21 0,21 1 0,-22-1 16,1 0-16,21 21 0,-21 1 15,21-22-15,0 21 0,0 0 0,0 1 16,0-22-16,0 21 0,0-21 0,0 22 16,21-22-16,0 0 0,1 0 15,-1-21-15,0 0 0,0 0 16,0 0-16,0 0 0,22-21 15,-22 0-15,21 0 0</inkml:trace>
  <inkml:trace contextRef="#ctx0" brushRef="#br0" timeOffset="38493.47">14732 6371 0,'0'-21'0,"0"42"0,0-63 0,0 21 15,0 0-15,-21 21 0,0 0 16,-1 0-16,1 21 16,0 0-16,0 0 0,0 21 0,0 22 15,21-1-15,0 1 0,-22-22 0,22 22 16,0-1-16,0 1 0,0-22 15,0 0-15,0 22 0,0-43 0,0 21 16,22-20-16,-1 20 0,0-21 16,0-21-16,0 21 0,0-21 0,22 0 15,-22 0-15,21 0 0,-21-21 0,22 0 16,-1 0-16,0 0 0,1-1 16,-1 1-16</inkml:trace>
  <inkml:trace contextRef="#ctx0" brushRef="#br0" timeOffset="38720.72">15261 6329 0,'21'-21'16,"-42"42"-16,63-63 0,-20 42 15,-1 0-15,0 0 0,0 21 0,0 21 16,0 0-16,1 1 0,-1-1 16,0 0-16,0 1 0,0 20 0,0-20 15,-21-1-15,0 0 0,0 1 0,0-1 16,0 0-16,-21-21 15,-21 22-15,21-22 0,0 21 0,-22-21 16,22 1-16,0-1 0,0-21 0,0 21 0,-1-21 16,22-21-1,22 0-15,-1-1 16</inkml:trace>
  <inkml:trace contextRef="#ctx0" brushRef="#br0" timeOffset="39236.32">17060 6371 0,'0'0'0,"21"-21"0,22-85 31,-64 106-31,-1 0 16,1 0-16,0 0 0,-21 0 15,21 0-15,-22 0 0,1 21 16,21 1-16,0-1 0,-1 0 0,1 0 15,0 21-15,21-20 0,0-1 0,0 0 16,0 0-16,0 0 16,21-21-16,0 0 0,1 0 15,-1 0-15,0 0 0,21 0 16,-21-21-16,22 21 0,-22 0 0,0 0 16,0 0-16,0 0 0,1 0 0,-22 21 31,-22 0-31,1 1 0,0 20 15,-21-21-15,21 0 0,-22 0 16,1 22-16,21-22 0,-22 0 0,22 0 16,0-21-16,0 21 0,0 1 0,42-22 47,0 0-47,0 0 0,0 0 0,1 0 15,-1 21-15,0-21 0,21 21 16,-21 0-16,1 0 0,-1 0 0,0 1 15,0 20-15,-21-21 0,0 0 16,0 22-16,0-1 0,0-21 0,-21 21 16,21-20-16,-21-1 0,0 0 15,-1 0-15,1 0 0,0 0 16,-21-21-16,21 0 0,-1 0 0,1 0 16</inkml:trace>
  <inkml:trace contextRef="#ctx0" brushRef="#br0" timeOffset="40560.51">13187 8678 0,'0'0'0,"0"-21"0,21 0 16,-21 0-16,0 0 0,0 0 15,21-1-15,-21-20 0,0 21 16,0 0-16,0-22 0,0 22 0,0 0 16,-21-21-16,-21 21 0,-1-1 0,1 1 15,0 0-15,-22 21 0,1 0 16,20 0-16,-20 0 0,20 21 16,-20 0-16,21 22 0,-22-22 0,22 21 15,21-21-15,-22 22 0,22-1 0,0 0 16,0 1-16,21 20 0,0-20 15,0-1-15,0 0 0,0-21 0,0 1 16,21-1-16,0 0 0,0-21 16,0 0-16,22 0 0,-22 0 15,21-21-15,1 0 0,20-22 0,-21 22 16,1-21-16,20 21 0,-20-22 0,-1 1 16,0 0-16,1 20 0,-1-20 15,-21 0-15,0-1 0,-21 22 0,0-21 16,0 21-16,0-22 0,0 22 15,0 0-15,-21 21 16,21 21-16,0 0 0,-21 1 16,21 20-16,-21 0 0,21 1 0,0-1 15,0 0-15,-21 22 0,21-1 16,0 22-16,0-22 0,0 22 16,0 0-16,0-22 0,0 22 0,0-22 15,0 22-15,0-21 0,0-1 0,21 1 16,-21-22-16,21 21 0,0-20 15,-21-1-15,0-21 0,21 0 0,-21 1 16,21-22-16,1 0 0,-1 0 0,0-22 16,0-20-16,-21 21 0,21-21 15,0-1-15,1 1 0,-1 0 0,0-22 16,0 22-16,0-43 0,0 22 16,1-22-16,-1 0 0,0 1 0,0 20 15,0-21-15,0 1 0,-21 20 16,22-20-16,-1 20 0,-21 1 0,0 20 15,21 1-15,0 0 0,-21 20 16,0 1-16,0 0 0,0 42 31,0 0-31,0 22 0,0-22 0,0 21 16,0 1-16,0-22 0,0 21 0,0 0 16,0-20-16,0 20 0,21-21 15,0 0-15,-21 0 0,22 1 0,-22-1 16,21 0-16,0-21 0,0 0 0,0 0 15,0 0-15,1 0 16,-1-21-16,21 0 0,-21-1 0,22 1 16,-22 0-16,21 0 0,-21 0 15,22-22-15,-22 22 0,21-21 0,-21 21 16,0-22-16,1 22 0,-1-21 0,-21 21 16,0 0-16,21-1 0,-21 1 15,0 42 1,0 1-1,0-1-15,-21 0 0,21 0 0,-21 21 16,21-20-16,0-1 0,0 0 0,0 21 16,0-21-16,0 1 0,21-1 15,0 0-15,0-21 0,0 0 16,22 0-16,-22 0 0,0 0 16,0 0-16,0-21 15,22 0-15,-22-1 0,21 1 0,-21 0 16,0 0-16,22 0 0,-22 0 0,-21-22 15,21 22-15,0 0 0,-21 0 16,21 0-16,-21 42 16,0 0-1,0 0-15,0 0 0,0 0 16,0 22-16,0-22 0,0 0 0,0 21 16,0-20-16,0-1 15,0 0-15,0 0 16,22-21-1,-1-21-15,-21 0 16,0 0-16,21-1 0</inkml:trace>
  <inkml:trace contextRef="#ctx0" brushRef="#br0" timeOffset="40920.92">14838 7853 0,'0'0'0,"-21"-21"0,-1 21 16,1 0-16,0 0 15,0 0-15,0 21 0,0 0 0,21 0 16,0 22-16,-22-22 0,22 21 16,0-21-16,0 22 0,0-22 15,0 0-15,0 0 0,22 0 0,-1-21 16,0 0-16,0 0 16,0 0-16,0 0 0,1 0 0,-1-21 15,0 0-15,0 0 0,0 0 0,0-1 16,-21-20-16,0 21 0,22 0 15,-22-22-15,0 22 0,0-21 0,0 21 16,-22-22-16,1 22 0,0 21 16,0-21-16,0 21 0,0 0 0,-1 0 15,1 21-15,0 0 16,0 1-16,0 20 0,0-21 16,21 21-16,-22 1 0,22-1 0,0 0 15,0 1-15,0-1 0,0 0 16,0-20-16,22-1 0,-1 0 0,21-21 15,-21 0-15,22 0 0,-1 0 0</inkml:trace>
  <inkml:trace contextRef="#ctx0" brushRef="#br0" timeOffset="41184.4">15642 7768 0,'0'-21'15,"0"0"-15,0 0 0,0 0 16,0 42-1,0 0 1,0 0-16,0 0 0,0 0 0,0 22 16,-21-1-16,21 0 0,-21 1 15,21 20-15,-21-20 0,21-1 0,0 21 16,0-20-16,-22-1 0,22 0 0,0 1 16,-21-22-16,21 21 0,0-21 15,0 1-15,0-1 0,0 0 0,21-21 31,1 0-31,-22-21 0,21 0 16,-21-1-16</inkml:trace>
  <inkml:trace contextRef="#ctx0" brushRef="#br0" timeOffset="41377.48">15452 8255 0,'-43'0'16,"86"0"-16,-65 0 15,149-63 1,-84 63 0,-22-22-16,21 1 0,1 0 0,20 21 15,-21-21-15,1 0 0,-1 0 0,22-1 16,-22 22-16,21-21 16,1 0-16,-22 0 0,22 0 0,-22 0 15</inkml:trace>
  <inkml:trace contextRef="#ctx0" brushRef="#br0" timeOffset="41609.47">16658 7789 0,'-21'0'16,"-21"22"-1,20-22-15,1 21 0,0 0 16,21 21-16,-21-21 0,0 22 16,0-1-16,-1-21 0,22 22 0,0-1 15,-21 0-15,21 1 0,-21-1 0,21 0 16,0-21-16,0 22 15,0-22-15,0 0 0,21 0 0,0 0 16,1-21-16,-1 0 0,21 22 0,-21-22 16,0 0-16,22 0 0,-22 0 15,21-22-15,-21 1 0,22 0 0,-22 0 16,21 0-16,-21 0 0,22-1 0</inkml:trace>
  <inkml:trace contextRef="#ctx0" brushRef="#br0" timeOffset="41825.89">17081 7726 0,'43'0'16,"-86"0"-16,107 0 0,-64 21 15,21 0-15,0 0 0,-21 1 16,21 20-16,-21-21 0,0 21 0,22-20 16,-22 20-16,21 0 0,-21-21 0,0 22 15,0-22-15,0 21 0,0-21 16,0 1-16,0-1 0,0 21 0,-21-42 15,21 21-15,-22 0 0,22 1 16,-21-22-16,0 21 16,0-21-16</inkml:trace>
  <inkml:trace contextRef="#ctx0" brushRef="#br0" timeOffset="47192.14">550 10626 0,'0'0'15,"-21"0"-15,0-21 16,0 21-16,0-22 16,-1 22-16,1-21 15,0 21-15,0 0 0,0 0 16,0-21-16,-1 21 16,1 0-16,0 0 15,0 0 1,42 0 31,0 0-47,0 0 0,22 0 0,-1 0 15,0 0-15,1 0 0,20 0 16,-20-21-16,20 21 0,-21 0 16,22 0-16,-22 0 0,22-21 15,-22 21-15,22 0 0,-1 0 16,1 0-16,-1 0 0,1 0 0,20 0 15,-20 0-15,20 0 0,1 0 16,0 0-16,-22 0 0,22 0 0,0 0 16,-1 0-16,22 0 0,0 0 15,0 0-15,0 0 0,21 0 0,-22 0 16,1 0-16,0 0 0,21 0 16,-21 0-16,21 21 0,0-21 0,0 0 15,0 0-15,0 0 0,0 0 16,21 0-16,-21 0 0,21 0 15,0 0-15,22 0 0,-22 0 0,0 0 16,0 0-16,22 0 0,-1 0 16,0 0-16,1 0 0,-22 0 0,21 0 15,0 0-15,1 0 0,-1 0 16,0 0-16,1 0 0,-1 0 0,0 0 16,22 0-16,-22 0 0,22 0 0,-22 0 15,0 0-15,22-21 0,-1 21 16,1 0-16,-1 0 0,1-21 0,-1 21 15,1 0-15,-1-22 0,1 22 16,-1 0-16,1 0 0,21-21 0,-22 21 16,22 0-16,-22-21 15,1 21-15,-1 0 0,1 0 0,-1 0 16,1-21-16,-1 21 0,1 0 0,20 0 16,-20 0-16,21-21 0,-22 21 15,22 0-15,-22 0 0,1 0 0,-1-21 16,1 21-16,-1 0 0,-20 0 15,20 0-15,-21 0 0,22 0 0,-22 0 16,1 0-16,-1 0 0,-21 0 16,21 0-16,1 0 0,-1 0 0,-21 0 15,0 0-15,1 0 0,-1 0 16,-21 0-16,21-22 0,0 22 0,-21 0 16,0 0-16,0 0 15,-21 0-15,0-21 0,21 21 0,-43 0 16,22 0-16,0 0 0,-21 0 0,-1 0 15,1-21-15,0 21 0,-22 0 16,1 0-16,-22 0 0,0 0 0,1 0 16,-22 0-16,0-21 0,0 21 0,0 0 15,1 0-15,-1 0 16,-21-21-16,21 21 16,0 0-16,0 0 0,0 0 15,1 0-15,-1 0 16,-21-21-16,21 21 0,0 0 15,0 0 17,0 0 30,-21-22-46,0 1 15,-21 21-31,0 0 16</inkml:trace>
  <inkml:trace contextRef="#ctx0" brushRef="#br0" timeOffset="60412.54">7429 11240 0,'0'0'0,"0"-22"0,0 1 0,-21-21 0,21 21 0,0-22 16,0 1-1,0 0-15,0 21 0,0-1 0,0 1 16,0 0-16,0 0 0,0 0 0,0 0 16,0 63 15,0-21-16,0 0-15,0 22 0,0 20 0,0-21 16,0 22-16,0-1 0,0-20 16,0 20-16,0 1 0,0-22 0,-21 127 31,21-126-31,-21-22 0,21 0 0,0 0 16,0 0-16,0-42 31,0 0-31,0 0 15,0 0-15</inkml:trace>
  <inkml:trace contextRef="#ctx0" brushRef="#br0" timeOffset="60952.69">7175 11113 0,'0'0'0,"-21"-22"0,0 1 15,0 21-15,0-21 0,21 0 16,0 0-16,0 0 15,0-1-15,0 1 0,42-42 16,-21 42-16,0-22 0,22 22 16,-1-21-16,0 21 0,1-1 0,-1 1 15,22 0-15,-1 21 0,1 0 16,-22 0-16,21 21 0,1 0 0,-22 1 16,1 20-16,-1 0 0,0 1 15,-21-1-15,1 21 0,-22-20 0,0 20 16,0 1-16,0-22 0,0 22 15,0-22-15,-22 0 0,1 1 0,21-22 16,0 21-16,0-21 0,-21 0 16,21-42-1,0 0-15,0 0 16,0 0-16,0-22 0,0 1 0,0 0 16,0-1-16,21-20 0,0 21 15,-21-1-15,22-20 0,20 20 0,-21-20 16,0 21-16,22-1 0,-22 22 15,21-21-15,-21 21 0,22 21 0,-22 0 16,0 0-16,21 0 0,-21 21 0,1 0 16,-1 0-16,0 21 0,-21 1 15,21-1-15,-21 0 0,21 1 16,-21-1-16,0 0 0,0 22 0,0-22 16,0 22-16,0-22 0,0 0 15,0 1-15,-21-1 0,21 0 0,-21-20 16,21-1-16,0 0 0,0 0 15,0 0-15,0-42 32</inkml:trace>
  <inkml:trace contextRef="#ctx0" brushRef="#br0" timeOffset="63000.94">9144 11303 0,'0'0'16,"21"-21"-16,0 0 0,0 0 0,-21-1 0,0 1 15,22 0-15,-22-21 0,0 21 0,0-1 16,0 1-16,0 0 16,0 0-16,-22 0 0,1 21 0,0 0 15,0 0-15,0 0 0,0 0 16,-1 0-16,1 0 0,-21 21 0,0 0 15,20 0-15,-20 22 0,0-1 0,21 0 16,-22 1-16,22-1 16,0 0-16,0 22 0,0-22 0,21 0 15,0-20-15,0 20 0,0-21 0,0 21 16,0-20-16,21-1 16,0 0-16,0-21 0,0 0 0,0 0 15,22 0-15,-22-21 0,21 0 16,-21 21-16,22-43 0,-1 22 0,-21 0 15,22-21-15,-1-1 0,-21 1 0,0 0 16,0-22-16,1 22 0,-1-1 16,0 1-16,-21 0 0,21 21 0,-21-1 15,0-20-15,0 63 32,0 0-32,0 1 15,0 20-15,0 0 0,0-21 16,0 22-16,0-1 0,0-21 0,0 22 15,0-22-15,0 21 0,21-21 0,0 0 16,1 1-16,-1-1 0,0 0 16,0-21-16,0 0 0,0 0 0,1 0 15,20 0-15,-21 0 0,0-21 0,22 0 16,-22-1-16,0 1 0,0 0 16,0 0-16,0-21 0,-21 20 0,0-20 15,0 0-15,22-1 0,-22 22 16,0 0-16,0 0 0,0 0 15,0 0-15,0 42 16,-22 0 0,22 0-16,0 21 0,0-20 0,-21 20 15,21-21-15,-21 21 0,21-20 0,0 20 16,0-21-16,0 21 0,0-20 16,0-1-16,0 0 0,0 0 0,0 0 15,21-21 1,0-21-1,1 0-15,-1 0 0,-21-22 16,21 22-16,0-21 0,-21 21 16,21-22-16,0 1 0,1 0 15,-22-1-15,21 22 0,-21-21 0,0 21 16,21 0-16,0-1 16,0 22-16,-21 22 15,0-1-15,0 0 0,0 21 16,21-21-16,-21 22 0,0-22 15,0 21-15,22 1 0,-22-22 0,0 0 16,21 21-16,0-21 0,0 1 16,0-1-16,0 0 0,1-21 0,-1 0 15,21 0-15,-21 0 0,22 0 16,-22 0-16,21-21 0,-21 21 0,0-21 16,22-1-16,-22-20 0,0 21 15,0 0-15,0-22 0,-21 22 0,22-21 16,-22 0-16,21 20 15,-21-20-15,0 21 0,21-21 0,-21 20 0,21 1 16,-21 0-16,21 21 0,-21 21 31,0 0-31,0 1 0,0-1 0,0 21 16,0-21-16,-21 22 0,21-1 16,0-21-16,0 21 0,0 1 0,0-22 15,0 0-15,0 0 0,0 0 0,0 1 16,0-1-16,21 0 0,0-21 15,1 0-15,-1 0 0,0 0 16,21 0-16,-21 0 0,1 0 0,-1-21 16,0 0-16,21 21 0,-21-22 15,1 1-15,-1-21 0,0 21 0,-21-22 16,21 1-16,0 21 0,-21-21 0,0-1 16,0 22-16,0-21 0,0 21 15,0-1-15,0 1 0,0 0 0,0 0 16,0 0-16,-21 21 31,0 0-31,0 21 16,21 0-16,0 0 15,0 0-15,0 1 16,21-22-16,0 0 0,0 0 0,22 0 16,-1 0-16,-21 0 15,21 0-15,-20 0 0,20-22 0,-21 1 16,21 21-16,1-21 0,-22 21 0,21-21 15,-21 0-15,1 21 0,20-21 16,-21 21-16,0-22 0,0 22 0,1 0 16,-1 0-16,0-21 0,0 21 0,0 0 15,-42 21 17,0-21-32,0 22 0,0-1 0,-1 0 15,1 0-15,0 0 0,0 22 16,0-22-16,0 21 0,-22 0 0,22-20 15,0 20-15,0-21 0,21 21 0,0-20 16,-21-1-16,21 0 0,0 0 16,0 0-16,0 0 0,21-21 15,0 0 1,0 0-16,0-21 16,0 21-16,1-21 0,-1 0 0,0 0 15,-21-22-15,21 22 0,0-21 0,0 0 16,1 20-16,-22-20 15,0 0-15,21 21 0,-21-1 0,0 1 16,0 0-16,0 0 0,0 42 31,0 0-15,0 0-16,0 1 0,-21-1 0,21 0 16,0 21-16,0-21 0,0 22 15,0-22-15,0 21 0,0-21 16,0 1-16,0-1 0,21 21 0,0-21 0,0 0 15,21 1-15,-20-22 16,20 21-16,0-21 0,1 0 0,-1 0 16,0 0-16,1 0 0,-1 0 0,0-21 15,1-1-15,-1 1 0,0 0 16,-21-21-16,22-1 0,-22 22 0,-21-42 16,0 20-16,21 1 0,-21-21 0,0 20 15,0-20-15,0 20 0,0-20 16,0-1-16,0 1 0,-21 21 0,21-22 15,0 22-15,0 21 0,0-1 16,0 1-16,-21 21 0,21 21 16,0 1-16,0 20 0,0 0 15,0 1-15,0-1 0,0 0 16,0 22-16,0-22 0,0 22 0,0-22 16,0 21-16,21-20 0,-21 20 15,0-20-15,0-1 0,0 0 16,21 1-16,-21-1 0,21-21 0,-21 0 15,21 0-15,1 1 0,-22-1 0,21-21 16,0 0-16,0 0 0,0 0 16,0 0-16,22 0 0,-22 0 0,0-21 15,21-1-15,-20 1 0,-1 0 0,21 0 16,-21-21-16,0 20 0,1-20 16,20 0-16,-21 21 0,0-22 0</inkml:trace>
  <inkml:trace contextRef="#ctx0" brushRef="#br0" timeOffset="63724.7">6667 12107 0,'0'0'0,"0"-21"0,-21 21 0,0-21 0,0 21 15,21-21-15,-21 21 0,0 0 0,-1-21 16,1 0-1,21-1 17,21 22-32,1 0 0,20 0 0,0 0 15,1 0-15,-1 0 0,21 0 0,22 0 16,-21 0-16,20-21 0,1 21 16,21 0-16,0 0 0,-1-21 0,22 21 15,22 0-15,-1 0 0,0-21 16,21 21-16,1-21 0,20 21 15,1 0-15,-1 0 0,1-21 0,20 21 16,-20 0-16,20-22 0,1 22 16,0 0-16,-1-21 0,1 21 0,0 0 15,-1-21-15,1 0 0,-21 21 0,20-21 16,-20 21-16,-1 0 0,1-21 16,-22 21-16,0-22 0,-20 22 0,-1 0 15,-21-21-15,0 21 0,-21-21 0,-22 21 16,1-21-16,-43 21 15,22 0-15,-43 0 0,0-21 0,0 21 0,-42 0 32,0 0-17,-21 0-15,-1-21 0,-20 21 0,-1 0 16,1 0-16</inkml:trace>
  <inkml:trace contextRef="#ctx0" brushRef="#br0" timeOffset="64513.13">1905 12256 0,'0'0'0,"0"-43"16,0 22-16,0 42 31,0 0-31,0 1 0,0 20 16,0 0-16,0 1 0,0 126 31,0-106-31,0-20 0,0-1 16,0 22-16,0-22 0,21 0 0,-21 1 15,0-22-15,0 21 0,0-21 16,0 0-16,0 1 0,0-1 16,0-42 15,0-1-15,0 1-16,21 0 15,0 0-15,1 0 0</inkml:trace>
  <inkml:trace contextRef="#ctx0" brushRef="#br0" timeOffset="64792.75">2392 12721 0,'0'0'0,"21"0"16,0 0-1,-21-21 1,21 21-16,-21-21 15,21 21-15,-42 0 47,0 0-47,21 21 16,-21-21 0,21 21-1,21-21 16,0 0-31,0 0 0</inkml:trace>
  <inkml:trace contextRef="#ctx0" brushRef="#br0" timeOffset="70076.82">4381 12383 0,'22'0'109,"-1"0"-109,0 0 16,21 0-16,-21-22 0,1 22 0,20-21 16,0 0-16,1 0 0,-1 0 15,0 0-15,1-1 0,-22-20 0,21 21 16,0 0-16,1-43 0,-22 43 15,0 0-15,-21 0 16,0 0-16,0-1 0,-21 22 16,0 0-16,-22 0 15,22 0-15,-21 22 0,0-1 0,-22 0 16,22 0-16,-1 21 0,1-20 16,-21 20-16,20 0 0,1 1 0,21-22 15,-22 21-15,22-21 0,21 22 16,0-22-16,0 0 0,0 0 0,0 0 15,21 0-15,1-21 0,-1 0 16,21 22-16,-21-22 0,22 0 0,-1 0 16,0 0-16,1 0 0,-1 0 15,0 0-15,-21-22 0,22 22 0,-22 0 16,0 0-16,-42 0 31,-21 0-31,20 0 0,-41 22 16,21-1-16,-22 0 0,1 0 15,-1 0-15,22 22 0,-22-22 0,22 21 16,0 0-16,-1 1 0,22-22 16,0 21-16,0 1 0,21-22 0,0 21 15,0-21-15,0 22 0,21-22 16,0 0-16,0-21 0,22 21 0,-1-21 16,0 0-16,1 0 0,-1 0 15,21 0-15,-20 0 0,20 0 16,-20-21-16,-1 21 0,0-21 15,1 0-15,-22 21 0,21-22 0,-21 1 16,0 0-16,1 0 0,-1 0 16,0 0-16,-21-1 0,0 1 0</inkml:trace>
  <inkml:trace contextRef="#ctx0" brushRef="#br0" timeOffset="70316.41">5038 12531 0,'42'0'16,"-21"21"0,-21 0-16,21 0 0,0 0 0,1 1 15,-1-1-15,-21 0 16,21 0-16,-21 0 0,21 0 0,-21 1 16,0-1-16,21 0 0,-21 0 0,21 0 15,-21 0-15,22-21 16,-1 0-1,-21-21 1,21 0-16,0 0 16</inkml:trace>
  <inkml:trace contextRef="#ctx0" brushRef="#br0" timeOffset="70525">5461 12552 0,'0'0'0,"0"-21"0,-21 21 16,0 0-16,-1 21 15,-20 0-15,21 0 0,0-21 0,-22 21 16,22 22-16,0-22 0,0 0 16,-21 21-16,20-20 0,1 20 0,0-21 15,21 21-15,0-20 0,-21-1 16,21 0-16,0 0 0,0 0 0,21-21 31,0 0-31,0-21 16,22 0-16</inkml:trace>
  <inkml:trace contextRef="#ctx0" brushRef="#br0" timeOffset="70837.94">5736 12531 0,'-21'21'31,"0"0"-15,21 0-16,-21 22 0,21-1 15,0-21-15,0 43 0,0-22 16,0 21-16,0 1 0,0 21 16,0-22-16,0 22 0,0-1 15,21 1-15,-21 0 0,0 21 0,0-1 16,0 1-16,0 0 0,0-21 0,0 21 16,0-22-16,0 1 0,0 0 15,0-22-15,0 22 0,0-43 0,0 22 16,0-22-16,0-21 0,0 0 15,0 0-15,0-42 16,0 0-16,0-21 0,0-1 16,0-20-16,0-1 0,0-20 15,0 20-15</inkml:trace>
  <inkml:trace contextRef="#ctx0" brushRef="#br0" timeOffset="71132.39">5630 12954 0,'0'0'0,"0"-63"0,-21 20 0,21 1 0,0 0 16,0-1-16,0 22 0,0 0 16,0-21-16,0 20 0,21 1 0,0 0 15,1 0-15,20 0 0,0 21 16,-21 0-16,22 0 0,-1 0 0,-21 0 16,22 0-16,-22 21 0,0 21 0,0-21 15,-21 22-15,0-1 16,0 0-16,-21 1 0,0 20 0,-22-20 15,22-1-15,-21 0 0,0 1 16,-1-22-16,1 21 0,0-21 0,-1 0 16,22 1-16,-21-22 0,21 0 15,42-22 1,0 1-16,0-21 16,0 21-16,22-22 0,-1 1 15,0 0-15</inkml:trace>
  <inkml:trace contextRef="#ctx0" brushRef="#br0" timeOffset="71356.34">6392 12383 0,'0'0'0,"21"0"31,-21 21-31,0 0 16,0 0-16,-21 0 0,21 22 15,-21-1-15,21 0 0,0 1 0,0-1 16,0 0-16,0 1 0,0-1 15,0 0-15,0 1 0,0-1 0,0 0 16,0-21-16,0 1 0,21 20 16,0-21-16,1 0 0,-1-21 15,0 0-15,0 0 0,0 0 16,0 0-16,22-21 0</inkml:trace>
  <inkml:trace contextRef="#ctx0" brushRef="#br0" timeOffset="72365.39">7154 12785 0,'0'0'0,"21"-21"0,-21-43 16,0 43-16,0 0 15,-21 21-15,0-21 0,0 21 16,0 0-16,0 0 0,-1 0 16,1 0-16,0 21 0,-21 0 0,21 0 15,-1 21-15,-20-20 0,21 20 0,0-21 16,0 21-16,-1 1 0,1-22 15,21 21-15,0-21 0,0 1 16,0-1-16,0 0 0,0 0 16,21-21-16,1 0 0,-1 0 15,21 0-15,-21 0 0,0 0 0,1-21 16,20 0-16,-21 0 0,0-1 16,0 1-16,1-21 0,-1 21 0,0 0 15,-21-22-15,0 22 0,0-21 16,21 21-16,-21-1 0,0 44 31,0-1-31,0 21 16,0-21-16,0 22 0,0-22 15,0 21-15,0-21 0,0 22 16,21-22-16,0 21 0,1-21 0,-22 0 16,21 1-16,0-22 0,0 21 0,21-21 15,-20 0-15,-1 0 0,21 0 16,-21 0-16,22 0 0,-1 0 0,0-21 15,-21-1-15,22 1 0,-1-21 16,-21 21-16,22-22 0,-22 1 0,0 21 16,21-64-16,-21 43 15,-21 21-15,0 0 0,0-1 0,0 1 16,22 21-16,-22 21 16,0 1-16,0-1 15,0 0-15,0 21 0,0-21 0,0 1 16,0 20-16,0-21 0,0 0 0,21 0 15,0 1-15,-21-1 0,21-21 16,0 0-16,0 21 0,22-21 0,-22 0 16,0 0-16,21 0 0,-20 0 15,-1-21-15,0 0 0,21-1 0,-21 1 16,1 0-16,-1 0 0,-21-21 0,0 20 16,21-20-16,-21 21 0,0 0 15,21-22-15,-21 22 0,0 0 16,0 42 15,0 0-31,0 1 0,0-1 0,0 0 16,0 21-16,0-21 0,0 1 15,0 20-15,0-21 0,0 0 0,0 0 16,0 1-16,0-44 31,21 1-31,0 0 16,-21 0-16,22 0 0,-1 0 15,-21-22-15,21 22 0,-21-21 0,21 21 16,-21-1-16,21 1 0,0 0 16,-21 0-16,0 0 0,22 21 15,-1 0-15,-21 21 16,21 0-16,-21 0 0,21 22 16,-21-22-16,21 0 0,-21 21 0,0-21 15,21 1-15,1 20 0,-22-21 0,21 0 16,0 0-16,21-21 0,-21 22 15,22-22-15,-22 0 0,21 0 0,1 0 16,-22 0-16,21-22 0,0 1 16,-20 21-16,20-21 0,-21 0 0,0-21 15,22 20-15,-22-20 0,-21 0 0,21 21 16,-21-22-16,0 1 0,0 0 16</inkml:trace>
  <inkml:trace contextRef="#ctx0" brushRef="#br0" timeOffset="72564.34">8001 12404 0,'0'0'0,"-21"21"0,-22-21 0,22 0 16,0 21-16,0-21 0,42 0 46,0 0-46,43 0 16,-43 0-16,0 0 16</inkml:trace>
  <inkml:trace contextRef="#ctx0" brushRef="#br0" timeOffset="73949.39">10816 12573 0,'0'0'0,"0"-21"47,0 0-31,0 0-16,0-1 0,0 1 15,0 0-15,0 0 0,0 0 0,0-22 16,-42-41-16,21 41 15,-1 22-15,1 0 0,-21 0 16,21 21-16,-22 0 0,22 0 0,-21 0 16,21 21-16,-22 21 0,1-20 15,21 20-15,-21 0 0,20 1 0,1-1 16,0 21-16,-21 1 0,21-22 16,21 22-16,0-1 0,0-20 0,0-1 15,0 0-15,0 1 0,0-22 0,21 21 16,0-42-16,21 21 0,-21-21 15,1 0-15,20 0 0,-21-21 16,21 0-16,1 0 0,-22 0 0,21-1 16,1-20-16,-1 0 0,-21-1 15,0 1-15,22 0 0,-22-1 0,-21 1 16,0 0-16,21-22 0,-21 1 16,0-1-16,0 22 0,0-22 0,0 1 15,0-1-15,0 22 0,0 0 0,0-1 16,0 22-16,0 0 0,0 0 15,0 63-15,0-21 16,-21 22-16,21 20 0,0-20 16,0 20-16,0 1 0,0-1 0,0 1 15,0-1-15,0-21 0,21 22 16,0-1-16,0-20 0,0 20 16,1-20-16,-1-1 0,0-21 0,21 21 15,-21-20-15,22-22 0,-1 0 16,-21 0-16,22 0 0,-1 0 0,-21 0 15,21-22-15,1 1 0,-22 0 0,21-21 16,-21 21-16,1-22 0,-1 1 16,0 21-16,0-22 0,-21 1 15,0 21-15,0-21 0,0 20 0,0 1 16,0 0-16,0 0 0,-21 0 0,0 21 16,0 0-16,-1 21 15,22 0-15,-21 0 0,0 0 16,21 1-16,-21 20 0,21-21 0,0 0 15,0 22-15,0-22 0,0 21 0,0-21 16,0 0-16,21 1 0,0-1 16,0 0-16,1-21 0,-1 0 0,21 0 15,-21 0-15,22 0 0,-22-21 16,21 21-16,0-21 0,22-22 0,-22 22 16,1 0-16,-1-21 0,0 20 0,1-20 15,-1 0-15,-21-1 0,21 1 16,-20-21-16,-22 20 0,0 1 15,0 0-15,0 20 0,0-20 0,0 21 16,-22 21 0,22 21-16,-21 21 15,21-20-15,-21 20 0,21 0 16,-21 22-16,21-22 0,0 22 0,0-1 16,-21 1-16,21 20 0,-21-20 0,21 20 15,-22 22-15,22-21 0,-21 0 16,21 20-16,-21-20 0,0 21 0,0 21 15,21-21-15,0-22 0,-21 22 16,21 0-16,0-21 0,0-1 16,0 1-16,0-21 0,0-1 0,0-21 15,21 22-15,-21-43 0,21 0 0,0 0 16,0-21-16,22 0 0,-22-21 16,21-21-16,-21 0 0,22-1 0,-1-20 15,0-1-15,1-20 0,-1-1 0,0 0 16,1 1-16,-22-22 0,0 21 15,-21-21-15,0 22 0,0-1 0,0 0 16,-21 22-16,-22-1 0,1 1 16,0 20-16,-22 1 0,1 0 15,-1 21-15,1-1 0,-1 1 0,22 0 0,-22 0 16,22 21-16,0-21 16,-1 21-16,22 0 0,0 0 0,21-21 15,21 21 1,22-22-1,-22 1-15,21 21 0,0-21 0,1 0 16,20 0-16,-20 0 0,20-22 16,1 22-16,-22 0 0</inkml:trace>
  <inkml:trace contextRef="#ctx0" brushRef="#br0" timeOffset="74257.32">12382 12425 0,'0'0'16,"0"-21"15,22 21-31,-1 0 16,0-21-16,0-1 0,0 22 15,0-21-15,1 21 0,-1-21 0,-21 0 16,21 21-16,-21-21 0,21 21 0,-42 0 31,0 0-31,0 21 0,-1 0 16,1 0-16,0 0 0,0 1 15,0-1-15,0 21 0,-1-21 0,22 22 16,0-22-16,0 21 0,0-21 0,0 0 16,0 1-16,0-1 15,0 0-15,0 0 0,22-21 0,-1 0 16,0 21-16,0-21 0,0 0 0,22 0 16,-22-21-16,0 21 0,21-21 15,1 0-15</inkml:trace>
  <inkml:trace contextRef="#ctx0" brushRef="#br0" timeOffset="74708.39">13123 12340 0,'0'0'0,"0"-21"0,0 0 0,-21 21 16,0 0-16,0 0 16,0 21-16,-1 0 0,1 0 15,0 1-15,0 20 0,0-21 0,21 0 16,-21 22-16,21-1 0,0-21 15,0 21-15,0 1 0,0-22 0,0 21 16,0-21-16,21 1 0,0-1 16,0 0-16,0 0 0,0-21 0,1 0 15,20 0-15,-21 0 0,21 0 0,-20 0 16,20-21-16,-21 0 0,21 0 16,1-22-16,-22 22 0,21-21 0,1 21 15,-22-22-15,21 1 0,-21 0 16,0-22-16,1 22 0,-1-22 0,-21 1 15,21 20-15,-21-20 0,21 21 16,-21-1-16,0 22 0,0 0 16,0 0-16,0 63 15,-21-21-15,0 22 0,0-1 16,-1 21-16,22-20 0,0 20 16,-21-20-16,21 20 0,-21-21 0,21 1 15,0-1-15,0 0 0,0 1 16,0-22-16,0 21 0,21-21 0,0 1 15,1-1-15,-1-21 0,0 0 16,0 0-16,0 0 16,0-21-16,1-1 0,-22 1 15,0 0-15</inkml:trace>
  <inkml:trace contextRef="#ctx0" brushRef="#br0" timeOffset="74890.38">13547 12404 0,'-22'0'0,"22"21"16,0 0 0,22-21-16,-1 0 0,21 0 15,-21 0-15,0 0 16,22 0-16,-22 0 0,21-21 0,-21 0 16,22 21-16,-22-21 0,21-1 15,43-20-15</inkml:trace>
  <inkml:trace contextRef="#ctx0" brushRef="#br0" timeOffset="75705.21">14626 12086 0,'0'0'0,"0"-21"0,-21-42 31,21 41-31,-21 1 0,21 42 32,0 1-32,0 20 0,-21 0 15,21 1-15,-22-1 0,1 0 0,21 22 16,-42 84 0,21-106-16,0 22 0,-1-22 0,22-21 15,-21 22-15,0-1 0,21-21 16,0 0-16,0 0 0,-21-21 0,0 22 15,0-22-15,-1 0 16,22-22-16,0 1 0,0 0 16,-21 0-16,21 0 0,-21-127 31,21 105-31,0 22 0,0 0 0,0 0 16,0 0-16,0-1 0,21 22 15,0 0-15,1 22 16,-1-1-16,-21 0 0,21 0 15,0 0-15,-21 22 0,21-22 16,-21 21-16,21-21 0,-21 0 0,0 22 16,22-22-16,-1 0 0,0 0 0,-21 0 15,21 1-15,0-1 0,0-21 16,1 0-16,-1 0 0,0 0 0,0 0 16,0-21-16,0-1 0,1 1 15,-1 0-15,0 0 0,0 0 16,21-22-16,-20 22 0,-1-21 0,0 21 0,-21-22 15,0 22-15,21-21 16,-21 21-16,0 0 0,21-1 0,-21 44 31,0-1-31,0 0 0,0 0 16,0 21-16,0-20 0,-21-1 0,21 21 16,-21-21-16,21 0 0,0 1 15,0-1-15,0 0 0,0 0 0,0 0 16,0 0-1,0-42 1,0 0 0,0 0-16,21 0 0,0 0 15</inkml:trace>
  <inkml:trace contextRef="#ctx0" brushRef="#br0" timeOffset="75896.39">15028 12192 0,'0'0'15,"-21"0"-15,0 21 16,0-21-16,21 21 0,-21-21 0,21 22 16,-22-1-16,22 0 15,0 0 1,22-21-16,-1 0 0,0 0 16,0 0-16,21 0 15,-20 0-15,20 0 0,-21 0 0,21 0 16,1-21-16</inkml:trace>
  <inkml:trace contextRef="#ctx0" brushRef="#br0" timeOffset="76628.24">15642 12107 0,'0'0'0,"21"-21"0,0-21 15,1 21-15,-22 0 0,0-1 0,0 1 16,0 0-16,0 0 0,-22 21 16,1 0-16,0 0 0,0 0 15,0 21-15,0 0 0,-1 22 0,1-1 16,0 0-16,0 1 0,21-1 15,0 21-15,0 1 0,-21-1 16,21 1-16,-21-1 0,21 1 0,-22-1 16,22 22-16,0 0 0,0-22 15,0 22-15,-21 0 0,21-1 0,0-20 16,-21 20-16,21 1 0,0 0 16,0-1-16,0-20 0,-21 21 0,21-22 15,0-21-15,0 22 0,0-22 0,21-21 16,-21 1-16,21-1 0,0-21 15,1 0-15,20-21 0,-21-1 16,21 1-16,-20-21 0,20-22 0,-21 22 16,21-21-16,-20-1 0,-1 1 15,0-22-15,0 21 0,-21-20 0,0 20 16,0-20-16,0 20 0,-21-21 0,0 22 16,0 21-16,-22-22 0,22 43 15,-21-21-15,-1 20 0,22 1 0,-21 21 16,0 0-16,20-21 0,-20 21 15,21 0-15,0 0 0,63-21 32,-21 21-32,22-21 0,-1 21 15,0-21-15,22 21 0,-22-22 0,22 1 16,-1 0-16,1 0 0,-1 0 0,1 0 16,-1-22-16,1 22 15,-1 0-15,-21-21 0,1 20 0,-1 1 16,-21 0-16,0-21 0,-21 21 15,0-1-15,0 1 0,-21 0 16,-21 0-16,21 21 0,0 0 0,-1 0 16,1-21-16,-21 21 0,21 0 15,0 0-15,-1 0 16,1 0 0,21 21-16,0 0 0,0 0 15,0 0-15,0 1 0,0-1 0,0 0 16,0 21-16,0-21 0,0 22 15,0-22-15,0 21 0,0-21 16,21 1-16,1 20 0,-22-21 0,21 0 16,0 0-16,0-21 0,0 22 15,0-22-15,1 0 0,20 0 0,-21 0 16,21 0-16,-20 0 0,20 0 16,-21-22-16,21 1 0,-20 0 0,-1 0 15</inkml:trace>
  <inkml:trace contextRef="#ctx0" brushRef="#br0" timeOffset="77756.53">17568 12107 0,'0'0'0,"21"0"15,-21-21-15,0 0 0,0 0 16,0 0-16,0-85 31,0 85-31,-21 0 0,0 21 0,-21 0 0,21 0 16,-1 0-16,-20 21 15,21 0-15,-21 0 0,20 21 0,1 22 16,-21-22-16,21 22 0,0-1 0,-1-20 16,1 20-16,21 1 0,-21-22 15,21 21-15,0-20 0,0-1 0,0 0 16,0 1-16,0-1 0,21-21 16,0 0-16,22 1 0,-1-22 0,0 0 15,1 0-15,20 0 0,-20 0 16,20 0-16,-21-22 0,22 1 0,-22 0 15,1 0-15,-1 0 0,0 0 0,1-22 16,-22 22-16,0 0 16,0 0-16,0 0 0,0-22 0,-21 22 15,22 0-15,-22 42 32,-22 0-32,1-21 0,21 21 0,-21 1 15,21-1-15,0 0 0,-21 0 16,21 0-16,0 0 0,0 22 0,0-22 15,0 0-15,0 0 0,21-21 16,21 21-16,-20-21 16,-1 0-16,21 0 0,-21 0 0,22-21 15,-1 0-15,0 0 0,1 21 16,-1-21-16,0-22 0,-21 22 0,1 0 16,-1 0-16,0 0 0,0-22 15,0 22-15,-21 0 0,0 0 16,0 0-16,0 0 0,0-1 15,0 44 1,0-1 0,0 0-16,-21 0 0,21 21 0,0-20 15,0 20-15,0 0 0,0 1 16,0 20-16,0-21 0,0 43 0,0-21 16,0 20-16,0-20 0,0 20 0,0 1 15,0 0-15,0 21 16,0-22-16,-21 1 0,21 21 0,0-22 15,0 1-15,-21 0 0,21-22 0,0 22 16,-21 0-16,21-22 0,0 22 16,0-22-16,0 1 0,0-22 0,0 0 15,0-20-15,0-1 0,0 0 0,0 0 16,-22-21-16,22-21 16,-21 0-16,0 0 0,0-22 0,21 1 15,-21-22-15,0 1 0,-1-1 0,1 1 16,0-22-16,0 1 0,0-1 15,0 0-15,-1 1 0,22 20 16,0-21-16,0 22 0,0 21 0,22-22 16,-1 22-16,0-22 0,0 22 15,0 0-15,0-1 0,22 1 0,-1-22 16,0 22-16,1-21 0,-1-1 16,0 1-16,1 20 0,-1-20 0,0-1 15,1 22-15</inkml:trace>
  <inkml:trace contextRef="#ctx0" brushRef="#br0" timeOffset="78006">19156 12192 0,'0'0'0,"-21"-21"0,-1 0 16,1 0-16,0-1 16,0 22-16,0 0 0,0 0 0,-1 0 15,1 22-15,0-1 0,21 21 16,-21-21-16,0 22 0,0-1 0,21 0 15,-22 1-15,22-1 0,0-21 0,0 21 16,0 1-16,0-22 0,0 21 16,0-21-16,0 1 0,0 20 0,22-21 15,-1 0-15,0-21 16,0 0-16,21 0 0,-20 0 0,20 0 16,-21-21-16,21 0 0,1 0 0,-22 0 15</inkml:trace>
  <inkml:trace contextRef="#ctx0" brushRef="#br0" timeOffset="78232.19">19664 11896 0,'0'-21'16,"-21"21"-16,-1 21 0,1 0 16,21 0-16,-21 21 0,0 1 0,0-1 15,0 0-15,21 1 0,0 20 16,-22-20-16,22-1 0,-21 0 0,21 1 15,0-22-15,0 21 0,0-21 16,0 0-16,0 1 0,0-1 0,0 0 16,0 0-16,21-21 15,1 0 1,-1 0-16,0-21 0,0 0 0</inkml:trace>
  <inkml:trace contextRef="#ctx0" brushRef="#br0" timeOffset="78585.39">19727 12510 0,'0'0'0,"-21"21"0,0 0 0,0-21 16,21 21-16,0 0 0,0 0 15,0 1-15,21-22 16,21 0 0,-21 0-16,1 0 0,20-22 0,-21 1 15,21 21-15,1-21 0,-22 0 16,21 0-16,-21 0 0,1-1 15,-1-20-15,0 21 0,0-21 16,-148 20 15,106 44-31,-21-1 16,-1 21-16,22 0 0,0-20 16,0 20-16,0-21 0,21 21 0,0-20 15,0 20-15,0-21 0,0 0 0,0 0 16,21 1-16,0-1 15,0-21-15,0 0 0,0 0 0,1 0 16,20 0-16,-21 0 0,0 0 0,0 0 16,1 0-16,-22-21 0,0-1 15</inkml:trace>
  <inkml:trace contextRef="#ctx0" brushRef="#br0" timeOffset="79724.02">9461 14542 0,'-21'0'16,"0"0"-16,0 0 15,42 0 17,0 0-32,106-22 15,-84 22-15,20 0 0,1 0 16,-1 0-16,1 0 0,20 0 15,-20 0-15,42 0 16,-43 0-16,-21 0 0,1 0 0,-1 0 16,-21 0-16,0 0 0,1 0 15</inkml:trace>
  <inkml:trace contextRef="#ctx0" brushRef="#br0" timeOffset="80104.55">10054 14542 0,'0'0'0,"-21"0"0,0 21 16,0-21-1,21 21-15,0 0 0,0 0 16,0 22-16,0-22 16,0 21-16,0 0 0,0-20 0,0 20 15,21 0-15,0 22 0,0-22 0,-21 0 16,0 22-16,0-22 0,21 1 15,-21-1-15,0 21 0,0-20 0,0-22 16,0 21-16,-21-21 0,0 22 16,0-22-16,0 0 0,-1-21 0,1 21 15,0-21-15,-21 0 0,-1 0 16,22 0-16,-21 0 0,0 0 0,-1 0 16,1-21-16,21 21 0,-22-21 0,1 0 15,21 0-15,0-1 0,-22 1 16,22 0-16,0-21 0,0 21 15,21-1-15,0 1 0,0 0 16,0 0-16,21 21 31,0 0-31,0 0 0,1 0 0,-1 0 16,21 0-16,-21 0 0</inkml:trace>
  <inkml:trace contextRef="#ctx0" brushRef="#br0" timeOffset="80609.42">10562 15050 0,'0'0'15,"21"-22"-15,0 1 0,1 0 0,-1 21 16,-21-21-16,0 0 0,0 0 0,0-1 16,0 1-16,-21 21 15,-1 0-15,1 0 0,0 0 0,0 0 16,0 0-16,0 0 0,-1 21 15,1 1-15,0-1 0,0 0 0,0 21 16,0 1-16,-1-22 0,1 21 0,21 0 16,0 1-16,-21-1 0,21 0 15,0 1-15,0-22 0,0 21 0,0-21 16,0 1-16,0-1 0,0 0 16,21-21-16,0 0 15,43-21 1,-43 0-16,-21-1 0,21 1 15,0 0-15,-21-21 0,0 21 0,22-22 16,-22 1-16,0 21 0,21-22 16,-21 1-16,0 21 0,0 0 0,0 0 15,0-1-15,0 1 0,21 21 16,0 21 0,-21 1-16,21-1 0,0 21 0,1-21 15,-22 0-15,21 22 0,0-1 16,-21-21-16,21 0 0,0 22 0,-21-22 15,21 0-15,-21 0 16,22-21-16,-1 21 0,0-21 0,0 0 16,0 0-16,0 0 0,1 0 15,-1-21-15,0 21 0,21-21 16,-42 0-16,21 0 0,1-22 0</inkml:trace>
  <inkml:trace contextRef="#ctx0" brushRef="#br0" timeOffset="80812.63">11049 14944 0,'0'-21'0,"0"42"0,0-64 0,0 22 16,0 42 15,0 1-31,0-1 0,0 0 0,0 0 16,21 0-16,-21 22 0,21-22 16,-21 21-16,0 0 0,0-20 0,21 20 15,-21-21-15,22 0 0,-22 22 0,0-22 16,0 0-16,0 0 15,21-21-15,0 0 0,0 0 16,0-21-16</inkml:trace>
  <inkml:trace contextRef="#ctx0" brushRef="#br0" timeOffset="81001.34">11451 14944 0,'0'0'0,"0"-21"16,0 42-1,-21-21-15,0 21 0,0 0 16,-1 0-16,1 0 0,0 22 16,0-22-16,0 0 0,0 0 0,-1 22 15,1-22-15,21 0 0,0 0 16,0 0-16,0 0 0</inkml:trace>
  <inkml:trace contextRef="#ctx0" brushRef="#br0" timeOffset="81444.28">12128 14986 0,'0'0'16,"0"-21"-16,0 0 0,0 0 0,0-1 15,-21 22-15,0-21 0,0 21 16,-21 0-16,20 0 0,-20 0 0,0 21 15,-1 1-15,1-1 0,0 0 16,21 0-16,-22 0 0,22 22 0,0-22 16,0 0-16,21 0 15,0 21-15,0-20 0,0-1 0,0 0 16,0 0-16,21-21 16,0 0-16,0 0 0,0 0 15,1 0-15,20-21 0,-21 0 0,0 0 16,22-1-16,-22 1 0,21 0 15,-21 0-15,0 0 0,1 0 0,-1-1 16,0-20-16,0 21 0,-21 0 16,0 0-16,0 42 31,0 0-31,0 0 0,0 0 16,0 22-16,0-22 0,0 21 15,0-21-15,21 22 0,-21-22 16,21 0-16,-21 0 0,0 0 0,22 0 15,-1 1-15,-21-1 0,21-21 16</inkml:trace>
  <inkml:trace contextRef="#ctx0" brushRef="#br0" timeOffset="81873.28">9377 15515 0,'0'0'0,"-21"21"0,-1-21 0,1 0 15,21 22-15,21-1 16,22 0-16,-1-21 0,0 0 16,22 21-16,-1-21 0,43 0 15,-21 21-15,42-21 0,-21 0 0,21 0 16,0 0-16,0 0 0,21 0 16,0 0-16,21-21 0,1 21 0,-22-21 15,21 21-15,-21 0 0,1-21 0,-1 21 16,0 0-16,0 0 0,-21-21 15,-21 21-15,0 0 0,-22-22 0,1 22 16,-21 0-16,-22 0 0,0-21 16,1 21-16,-22 0 0,-42 0 15,-22 0 1,22 0-16,-21 0 0,-22 0 16,22 0-16,-43 0 0</inkml:trace>
  <inkml:trace contextRef="#ctx0" brushRef="#br0" timeOffset="82711.8">4445 16574 0,'0'0'0,"-21"0"0,21-22 16,-21 22-16,-1 0 15,44-21 32,62-21-31,-63 21-1,22 0-15,-1-1 0,-21 1 0,22 0 0,-22 0 16,0 0-16,0 21 0,-21-21 16,0-1-16,-21 22 15,0 0-15,0 0 16,-22 0-16,1 22 0,21-1 0,-43 0 15,22 0-15,0 0 0,20 0 16,-20 22-16,0-22 0,21 0 16,-1 21-16,1-20 0,21 20 15,0-21-15,0 21 0,0-20 0,21-1 16,1 0-16,-1 0 0,21-21 0,0 0 16,1 0-16,-1 0 0,0 0 15,1 0-15,-1 0 0,-21 0 16,22-21-16,-22 21 0,0 0 15,-42 0 1,0 0-16,-1 0 16,-20 21-16,0 0 0,-1 0 0,1 1 15,-21-1-15,20 0 0,1 21 16,21-21-16,-22 22 0,22-22 16,0 21-16,0-21 0,0 22 0,21-22 15,0 0-15,0 0 0,0 0 16,0 1-16,21-1 0,0-21 0,21 0 15,1 0-15,-22 0 0,21 0 16,22 0-16,-22 0 0,0-21 16,22-1-16,-22 1 0,1 0 15,20 0-15,-21-21 0</inkml:trace>
  <inkml:trace contextRef="#ctx0" brushRef="#br0" timeOffset="82912.17">5101 16722 0,'0'84'16,"0"-62"-16,0-1 0,0 21 15,21-21-15,-21 0 0,21 1 0,1-1 16,-1 21-16,-21-21 0,21 0 16,0-21-16,0 22 0,-21-1 15,21-21-15,1 0 0,-22 21 16,21-21-16,0 0 0,0 0 15</inkml:trace>
  <inkml:trace contextRef="#ctx0" brushRef="#br0" timeOffset="83116.49">5546 16785 0,'0'0'0,"-22"0"15,-20 0-15,21 21 16,0-21-16,-22 22 0,22 20 0,-21-21 15,0 21-15,20-20 0,-20 20 16,0 0-16,21 1 0,-22-22 0,22 21 16,-21 0-16,21 1 0,-1-22 15,1 21-15,0-21 0,21 1 0,0-1 16,0 0-16,21-21 16,0 0-16</inkml:trace>
  <inkml:trace contextRef="#ctx0" brushRef="#br0" timeOffset="83440.72">5884 16891 0,'0'0'0,"0"21"16,-21-21 0,0 43-16,0-22 0,0 0 0,-1 21 15,1 1-15,21-1 0,-21 0 16,21 1-16,-21-1 0,21 0 0,0 1 15,0 20-15,0 1 0,0-1 16,21 1-16,0-1 0,0 22 16,-21-22-16,0 1 0,0 20 0,0-20 15,0 21-15,0-22 0,0 22 16,0-22-16,0 1 0,0-22 0,0 22 16,0-43-16,0 21 15,0-21 1,0-63-16,0 21 15,43-276 1,-43 234-16,21-22 16</inkml:trace>
  <inkml:trace contextRef="#ctx0" brushRef="#br0" timeOffset="83711.72">5778 17145 0,'0'0'0,"-21"-42"15,21 21-15,-21-22 0,0 1 0,21 21 16,0 0-16,0-1 0,0-20 15,0 21-15,21 0 0,0 0 0,0-1 0,22 1 16,-1 21-16,0 0 16,-20 0-16,20 0 0,0 0 0,-21 0 15,22 21-15,-43 22 0,0-22 16,0 21-16,0-21 0,0 22 0,-21-1 16,-1 0-16,1-20 0,-21 20 15,0-21-15,-1 21 0,1-20 0,0-1 16,-1 0-16,22 0 0,-21-21 15,21 0-15,21-21 32,0 0-32,21-22 0,0 22 15,21-21-15</inkml:trace>
  <inkml:trace contextRef="#ctx0" brushRef="#br0" timeOffset="83940.78">6435 16404 0,'0'0'0,"0"21"32,0 1-32,-22-1 0,22 0 15,-21 0-15,21 21 0,0 1 0,0-1 16,0 0-16,-21 22 0,21-22 16,0 1-16,0-1 0,0 0 15,0 1-15,0-1 0,0-21 16,0 21-16,21-20 0,-21-1 0,0 0 15,106 0 1,-85-21-16,0 0 16</inkml:trace>
  <inkml:trace contextRef="#ctx0" brushRef="#br0" timeOffset="84577.37">6985 16912 0,'0'0'0,"0"-21"16,0 0-16,21 0 0,-21 0 15,0-22-15,0 22 0,0 0 16,0 0-16,-21 21 0,0 0 16,0 0-16,-1 0 0,1 0 0,0 0 15,0 0-15,-21 21 0,20 0 16,1 21-16,0-20 0,0 20 0,0-21 16,0 21-16,21 1 0,0-1 15,0-21-15,0 22 0,0-22 0,0 0 16,0 0-16,0 0 0,0 0 15,21-21-15,0 0 0,0 0 16,0 0-16,0 0 16,85-84-1,-85 63 1,1-1-16,-1-20 0,0 21 0,-21-21 16,21 20-16,0 1 0,0 0 15,-21 0-15,22 0 0,-1 21 16,0 0-16,-21 21 15,0 0-15,0 0 0,21 0 16,-21 1-16,0-1 0,21 0 16,-21 0-16,0 0 0,21 0 0,1 1 15,-1-22-15,0 21 16,0-21-16,0 0 0,0 0 16,1 0-16,-1-21 0,0-1 15,0 22-15,0-21 0,0 0 16,1 0-16,-1 0 0,-21 0 0,0-1 15,21 1-15,-21 0 0,21 0 16,-21 0-16,0 42 31,0 0-15,0 0-16,0 0 0,0 1 0,0-1 16,0 0-16,0 0 0,0 0 15,0 0-15,0 1 0,21-22 47,0-22-47,-21 1 16,0 0-16,0 0 0</inkml:trace>
  <inkml:trace contextRef="#ctx0" brushRef="#br0" timeOffset="84860.62">7493 16574 0,'-21'0'0,"42"0"0,-63 0 15,42 21 1,0 0 0,21-21-1,0 0-15,0 0 16,0 0-16,0 0 0,-21-21 16,0 0-1,0-1 1,-21 22-16,0 0 0,0 0 15,0 0-15,0 0 16,-1 0-16,22 22 0,0-1 16,-21 0-16,21 0 0,0 0 15,0 0-15,0 22 0,0-22 0,21 0 16,1 0-16,-1 0 16</inkml:trace>
  <inkml:trace contextRef="#ctx0" brushRef="#br0" timeOffset="85285.36">7959 16828 0,'-22'21'31,"22"0"-31,0 0 16,0 0-16,0 0 0,0 1 15,0-1-15,0 0 0,0 0 0,0 0 16,-21 64-1,21-64-15,0 0 16,0 0-16,-21-21 16,21-21-1,0 0 1,0 0-16,21 0 0,0-22 16,-21 1-16,22 21 0,-1-21 0,0-1 15,21 1-15,-21 0 0,1 20 16,20 1-16,-21 0 0,21 21 0,-20 0 15,-1 0-15,21 0 0,-21 0 16,0 21-16,-21 0 0,22 1 0,-22 20 16,0-21-16,0 0 15,0 22-15,0-1 0,-22-21 0,22 0 16,-21 22-16,0-22 0,0 0 16,0 0-16,21 0 0,-21 0 0,-1 1 15,1-22-15,0 0 16,21-22-1</inkml:trace>
  <inkml:trace contextRef="#ctx0" brushRef="#br0" timeOffset="85992.18">10583 16447 0,'0'0'0,"0"-43"16,0 22-16,0 0 0,0 0 15,0 42 1,0 0-16,0 0 16,0 22-16,0-1 0,0 0 15,-21 1-15,0-1 0,0 21 16,0-20-16,-1 20 0,1-20 0,0-1 16,0 0-16,0 1 0,21-22 15,-21 21-15,21-21 0,-22 0 0,22 1 16,0-44-1,0 1 1,0 0-16,0 0 0,0-21 16,22-1-16,-1 1 0,0 0 0,0-22 15,0 22-15,0-1 0,-21 1 16,22 0-16,-1-1 0,0 22 0,-21 0 16,21 21-16,0 0 15,0 0-15,1 21 0,-22 0 16,21 22-16,-21-1 0,0 0 15,21 1-15,0-1 0,-21 0 0,21 1 16,-21 20-16,0-42 0,0 22 16,0-1-16,0-21 0,0 22 0,0-22 15,0 0-15,0 0 16,-21-21-16,0 0 16,0 0-16</inkml:trace>
  <inkml:trace contextRef="#ctx0" brushRef="#br0" timeOffset="86601.31">10266 16849 0,'0'0'0,"-21"-21"0,-1-1 0,44 22 31,20 0-31,-21 0 16,21 0-16,22 0 0,-22 0 16,22 0-16,-1 0 0,1-21 0,20 0 15,-20 0-15,-1-21 0,22 20 16,-21 1-16,-1 0 0,-21-21 0,22 21 15,-22-1-15,1 1 0,-22-21 16,0 21-16,0 0 0,-21-22 16,0 1-16,0 21 0,0-22 0,-21 22 0,0 0 15,0 0-15,-1 0 16,1 21-16,0 0 0,0 21 16,21 0-16,0 0 0,0 22 15,0-1-15,0 0 0,0 1 0,0 41 16,21-41-16,-21-1 15,21 0-15,-21 1 0,0-1 0,0 0 16,0 1-16,21-22 0,-21 21 16,0-21-16,0 0 0,0 1 0,0-1 15,0 0-15,-21-21 32,0 0-32,0 0 0,0-21 15,21 0-15,-21-1 0,21 1 16,-22-21-16,22 21 0,0-22 0,0 22 15,0 0-15,22-21 0,-1 21 16,21-1-16,-21 1 0,22 21 0,-1 0 16,0 0-16,1 0 0,-1 0 15,0 0-15,1 21 0,-1 1 0,-21-1 16,21 21-16,-20-21 0,-1 0 16,-21 1-16,0 20 0,0-21 0,0 21 15,-21-20-15,-1-1 0,1 21 16,0-21-16,-21 0 0,21 1 15,-1-22-15,-20 21 0,21-21 0,0 0 16,0 0-16,-1 0 0,22-21 16,0-1-16,0-20 15,0 21-15,22 0 0,-1 0 16,21-1-16</inkml:trace>
  <inkml:trace contextRef="#ctx0" brushRef="#br0" timeOffset="86972.36">12213 16637 0,'42'-21'0,"-84"42"0,127-63 0,-64 21 16,21 21-16,-42-22 0,0 1 0,0 0 16,0 0-16,-21 0 15,-21 21 1,21 0-16,-22 0 0,22 0 0,-21 0 16,-1 0-16,1 21 0,21-21 15,0 21-15,0 0 0,21 0 0,0 1 16,0-1-16,105 85 15,-83-85 1,20 0-16,0 0 0,-21 0 0,22-21 16,-22 21-16,21 1 0,-21-1 15,-21 0-15,0 0 0,0 0 16,0 0-16,-42-21 16,21 22-16,-21-22 0,-1 21 15,1-21-15,-22 0 0,1 21 16,21-21-16,-22 21 0,1-21 0,20 0 15,1 0-15,0 0 0,-1 0 16,22 0-16,0 0 0,21-21 16,0 0-16,21 0 0,0-1 15,22 1-15,-22 0 0,21-21 0,22 21 16</inkml:trace>
  <inkml:trace contextRef="#ctx0" brushRef="#br0" timeOffset="87208.28">12636 16277 0,'0'0'0,"0"-21"0,0 0 16,0 42 0,-63 106-1,63-85 1,-21 1-16,0-1 0,21 0 0,0 22 16,-22-22-16,1 22 0,21-22 15,-21 0-15,21 1 0,0-1 0,0 0 16,0-20-16,0-1 0,0 0 15,0 0-15,21-21 16,0 0 0,-21-21-16,0 0 15</inkml:trace>
  <inkml:trace contextRef="#ctx0" brushRef="#br0" timeOffset="87372.19">12234 16828 0,'-21'0'0,"42"0"0,-63 0 0,21 0 15,42 0 17,0 0-32,0 0 0,0-22 15,22 1-15,-1 21 0,-21-21 0,22 0 16,-1 0-16,0 0 0,1-1 0,-1 1 16,0 0-16</inkml:trace>
  <inkml:trace contextRef="#ctx0" brushRef="#br0" timeOffset="87872.84">13123 16701 0,'0'0'0,"-42"0"0,21-22 16,0 1-16,-1 21 0,22-21 15,0 0-15,0 0 0,0 0 0,0-1 16,0 1-16,22 0 0,-1 0 16,0 0-16,21 21 0,149-21 31,-170 21-31,21 21 0,1 0 15,-22 0-15,0 0 0,0 0 16,0 1-16,0 20 0,-21-21 0,0 21 16,0-20-16,0 20 0,-21-21 15,0 21-15,0-20 0,0-1 0,0 0 16,-1-21-16,1 21 16,0-21-16,0 0 0,21-21 15,0 0-15,0 0 16,0-1-16,0-20 0,0 21 0,0 0 15,0-22-15,21 22 0,0-21 16,0 21-16,1-22 0,-1 22 0,0 0 16,21 0-16,-21 0 0,22 0 15,-22-1-15,21 22 0,-21 0 0,22-21 16,-22 21-16,21 0 0,-21 0 16,22 0-16,-22 21 0</inkml:trace>
  <inkml:trace contextRef="#ctx0" brushRef="#br0" timeOffset="88357.75">14118 16595 0,'0'0'0,"21"21"0,0-21 16,1 0-16,-1 0 15,0 0-15,-21-21 0,21 21 0,0-21 16,-21-1-16,21 22 0,-21-21 16,0 0-16,0 0 0,0 0 0,0 0 15,0-1-15,-42 1 16,21 0-16,0 21 0,-22-21 0,22 21 15,-21 0-15,21 0 0,-22 0 0,1 21 0,21 0 16,0 0-16,-22 1 16,22-1-16,0 21 0,21-21 0,0 22 15,-21-1-15,21-21 0,0 21 16,0 1-16,0-1 0,0-21 0,0 0 16,0 1-16,21-1 0,-21 0 15,21-21-15,0 0 0,1 0 16,-1 0-16,0 0 0,0 0 0,0-21 15,0 0-15,1-1 0,20 1 0,-21 0 16,0-21-16,0 21 0,1-22 16,-1 22-16,0 0 0,-21-21 15,0 20-15,21 1 0,-21 0 0,21 0 16,-21 0-16,0 42 16,0 0-1,0 0-15,0 0 0,0 1 16,0-1-16,0 0 0,0 21 0,21-21 15,-21 1-15,0-1 0,0 0 0,22 0 16,-1 0-16,-21 0 16,21-21-16,0 0 0,0 0 0,0 0 15,1 0-15,-1 0 0,21 0 0,-21-21 16,0 21-16,22-21 0</inkml:trace>
  <inkml:trace contextRef="#ctx0" brushRef="#br0" timeOffset="89857.94">14880 16425 0,'0'0'0,"0"-21"16,0 0-16,0 0 0,-21 21 16,0 0-16,0 0 0,-1 0 15,1 21-15,0 0 0,0 0 16,0 1-16,21 20 0,-21-21 0,21 21 16,-22-20-16,22 20 0,0 0 15,0-21-15,0 22 0,0-1 0,0-21 16,0 0-16,22 22 15,-1-22-15,0-21 0,0 21 0,0-21 16,0 0-16,22 0 0,-22 0 16,0 0-16,21 0 0,-20-21 0,20 0 15,0 0-15,-21-1 0,22 1 16,-22-21-16,21 21 0,1-22 0,-22 1 16,21 0-16,-21-1 0,0 1 0,1-21 15,-1 20-15,0-20 0,0 20 16,-21-20-16,21 21 0,-21-22 0,0 22 15,0 21-15,0-1 0,0 1 16,0 0-16,-21 42 16,0 0-16,21 22 15,-21-22-15,0 21 0,21 22 0,0-22 16,-22 0-16,22 22 0,-21-22 0,21 22 16,0-22-16,-21 0 0,21 1 15,0-1-15,0 0 0,0 1 0,0-1 16,0-21-16,21 22 0,0-22 15,1 0-15,-1 0 0,0-21 0,0 0 16,0 0-16,0 0 0,22 0 16,-22 0-16,21-21 0,-21 21 0,22-21 15,-22-22-15,21 22 0,-21 0 16,22-21-16,-22 21 0,21-22 16,-21 1-16,1 21 0,20-22 0,-21 22 15,-21 0-15,21 0 0,0 21 16,-21 21-1,0 0-15,-21 0 16,0 1-16,0 20 0,21-21 0,0 0 16,-21 0-16,21 22 0,-21-22 15,21 0-15,0 0 0,0 0 0,0 1 16,21-22-16,0 0 16,0 0-16,21 0 0,-20 0 0,-1 0 15,21 0-15,-21 0 0,22-22 16,-1 22-16,-21-21 0,21 0 15,1 0-15,-22-21 0,0 20 0,0 1 16,0 0-16,1 0 0,-1 0 16,-21 0-16,0-1 0,-21 44 31,-1-1-31,1 0 16,21 0-16,0 0 0,-21 0 0,21 22 15,-21-22-15,21 0 0,0 0 16,0 22-16,0-22 0,21 0 15,0 0-15,22-21 16,-22 21-16,21-21 0,-21 0 0,22 0 16,-1 0-16,-21 0 15,21-21-15,1 21 0,-1-21 0,-21 0 16,22 0-16,-22-1 0,0-20 16,0 21-16,0-21 0,-21 20 0,0-20 15,0 0-15,0 21 0,0-22 0,-21 22 16,0-21-16,0 21 0,-22-1 15,1 22-15,21 0 0,-21 0 0,-1 0 16,1 0-16,21 22 0,-22-1 16,22 0-16,0 0 0,0 21 0,0 1 15,0-22-15,21 21 0,-22 1 16,22-22-16,0 21 0,0-21 0,0 0 16,22 22-16,-1-43 0,0 21 15,0 0-15,0-21 0,22 0 16,-22 0-16,21 0 0,-21 0 0,22 0 15,-22-21-15,21 0 0,0 0 16,-20-1-16,20 1 0,0 0 0,-21-21 16,22 21-16,-22-22 0,21 22 15,-21-21-15,1 21 0,20-1 16,-42-20-16,21 21 0,0 21 0,-21-21 16,21 21-16,-21 21 15,0 0-15,0 21 16,0-20-16,0-1 0,0 0 15,0 21-15,0-21 0,0 1 16,0-1-16,-21 0 0,21 0 0,0 0 16,21-21 15,-21-21-31,22 21 16,-22-21-16,21 0 0,0 0 0,0-1 15,0-20-15,22 21 0,-22 0 16,21-22-16,-21 22 0,22-21 15,-22 21-15,21 0 0,-21-1 0,22 22 16,-22 0-16,21 0 0,-21 0 0,0 0 16,1 0-16,-22 22 0,0-1 15,0 0-15,0 0 0,0 0 16,21 0-16,-21 1 0,21-1 0,-21 0 16,0 0-16,21-21 0,0 21 15,0-21-15,1 0 16,-1 0-16,0 0 0,0 0 0,0 0 15,0 0-15,1 0 0,-1-21 16,0 21-16,-21-21 0,21 0 0,0 21 16,0-21-16,-21-1 0,0 1 15,22 0-15,-22 0 0,0 0 0,0-22 16,0 22-16,0 0 0</inkml:trace>
  <inkml:trace contextRef="#ctx0" brushRef="#br0" timeOffset="90040.84">16806 15981 0,'-42'0'0,"84"0"0,-148-21 0,64 0 16,21 21-16,-21-22 0,-1 22 0,22 0 16,0 0-16,0-21 0,0 21 15,-1 0-15,1 0 0,-21 0 16,21 0-16,0-21 0,-1 21 15,1 0-15,-21 0 0</inkml:trace>
  <inkml:trace contextRef="#ctx0" brushRef="#br0" timeOffset="90244.1">15049 16425 0,'0'0'0,"-21"22"0,0-22 15,21 21-15,21-21 16,0 0-16,1 0 16,20 0-16,21 0 0,1 0 15,-22-21-15,22 21 0,20-22 16,-20 1-16,-1 0 0,1 0 0,21 0 16,-22 0-16,1-1 0</inkml:trace>
  <inkml:trace contextRef="#ctx0" brushRef="#br0" timeOffset="91024.22">20510 16235 0,'0'0'0,"-21"0"16,21-21 0,0 0-16,-21-1 15,0 22-15,0 0 0,0-21 16,-1 21-16,1 0 0,0 0 16,-21 0-16,21 0 0,-22 0 0,22 21 15,0 1-15,0-1 0,0-21 16,-1 21-16,1 0 0,0 0 0,0 0 15,21 1-15,-21-1 0,21 0 16,21-21 0,0 0-16,0 0 0,22 0 15,-22 0-15,21 0 16,106 0 0,-148 21-1,0 0-15,-21 0 16,0-21-16,-21 22 0,20-1 0,-20-21 15,21 21-15,-21 0 0,-1-21 16,22 21-16,-21 0 0,-1-21 0,22 22 16,0-22-16,0 0 0,0 21 15,42-21 17,0 0-32,21 0 0,-20 0 15,20 0-15,0 0 0,-21 0 0,22 21 16,-1-21-16,0 21 0,1 21 15,-1-20-15,-21-1 0,0 21 0,1 0 16,-22 1-16,0-1 0,0 0 16,0 22-16,-22-22 0,1 1 15,-21-1-15,21 0 0,-22-21 0,22 22 16,-21-22-16,21 0 0,0 0 0,-1 0 16,1-21-16,0 0 0,42-21 31,0 0-31</inkml:trace>
  <inkml:trace contextRef="#ctx0" brushRef="#br0" timeOffset="92283.8">22140 16383 0,'-21'0'0,"42"0"0,-63 0 16,42-21-1,42-106 1,-21 85-1,1-1-15,20 1 0,-21 0 16,0-1-16,0-20 0,1 20 0,-22 1 16,0 21-16,0-21 0,0 20 15,0 1-15,-22 42 32,1 22-32,21-1 0,0 22 15,-21-1-15,21 1 0,-21 20 0,21-20 16,0-1-16,0 1 0,0-1 15,0 1-15,0-1 0,0 1 0,0-22 16,0 22-16,0-22 0,0 0 16,0-21-16,0 22 0,0-22 0,0 0 15,0 0-15,-21-42 32,0 0-17,-1-21-15,1 20 0,0-20 0,0 21 16,0-21-16,0 20 15,-1-20-15,1 21 0,0 0 0,0 0 16,0 21-16,0 0 16,21 21-16,0 0 15,0 0-15,0 0 0,0 22 0,0-22 16,21 0-16,0 21 0,0-21 16,0 1-16,0 20 0,1-21 0,-1-21 15,0 21-15,0 0 0,21-21 16,-20 0-16,-1 0 0,21 0 0,0 0 15,-20 0-15,20-21 0,-21 21 16,21-21-16,1-21 0,-22 21 0,21-1 16,-21-20-16,1 21 15,-1-21-15,0 20 0,0-20 0,-21 21 16,21 0-16,0 0 0,-21-1 0,22 22 16,-1 0-1,-21 22-15,0-1 16,0 21-16,0-21 0,0 0 15,0 1-15,0 20 0,-21-21 0,21 0 16,0 0-16,0 1 0,0-1 16,21-21 15,0-21-15,0-1-16,0 1 15,-21 0-15,21-21 0,1 21 0,-1-1 16,-21 1-16,21 0 0,0 0 0,0 0 15,-21 0-15,21 21 0,1 0 16,-1 0-16,-21 21 16,21 0-16,-21 0 0,0 21 15,21-20-15,-21-1 0,0 21 0,21-21 16,0 0-16,-21 22 0,22-22 16,-1 0-16,0 0 0,0-21 0,0 21 15,0-21-15,1 0 0,-1 0 16,0 0-16,0 0 0,0 0 0,22 0 15,-22-21-15,0 0 0,0 0 16,0 0-16,0-22 0,-21 22 16,0-21-16,22 0 0,-22 20 0,0-20 15,0 0-15,0-22 0,21 22 16,-21 0-16,0-22 0,0 22 0,0-1 16,0-20-16,0 21 0,21-1 15,-21 1-15,0 21 0,0 0 0,0-1 16,0 44-1,0 20-15,0-21 0,0 21 16,0 1-16,0 20 0,-21-20 16,0-1-16,-1 0 0,22 22 0,0-22 15,-21 0-15,21 1 0,-21-1 16,21-21-16,0 22 0,0-22 16,0 21-16,0-21 0,0 0 15</inkml:trace>
  <inkml:trace contextRef="#ctx0" brushRef="#br0" timeOffset="92496.68">23156 16595 0,'0'21'0,"21"0"16,1-21-1,-1 0-15,0 0 0,0 0 0,0 0 16,22 0-16,-22 0 0,21 0 0,-21 0 16,22-21-16,-22 21 0,21 0 15,0-21-15,-20 21 0,20-21 0,-21 21 16,0 0-16,0-22 0,1 22 16,-1 0-16</inkml:trace>
  <inkml:trace contextRef="#ctx0" brushRef="#br0" timeOffset="93153.3">23707 16637 0,'-22'0'0,"44"0"0,-44 21 0,22 0 15,22-21 1,-1 0 0,0 0-16,21-21 0,-21 21 15,22-21-15,-22 21 0,21-21 0,-21 0 16,1 21-16,-1-21 0,0-1 0,0 1 15,-21 0-15,0 0 0,0 0 16,0 0-16,-21 21 16,0 0-16,0 0 15,-1 0-15,1 0 0,0 21 0,0 0 16,0 0-16,0 0 0,21 0 0,0 22 16,-22-22-16,22 0 0,0 21 15,0-20-15,0-1 0,0 21 0,0-21 16,22 0-16,-22 1 0,21-22 15,0 21-15,0-21 0,0 0 16,0 0-16,1 0 0,-1 0 16,0 0-16,0 0 0,0 0 0,0-21 15,-21-1-15,22 1 0,-22 0 16,21 0-16,-21 0 0,21 0 16,-21-22-16,0 22 0,0 0 15,21 0-15,0 0 0,0-1 0,-21 1 16,22 0-16,-1 21 0,0-21 15,0 21-15,0 0 0,0 0 16,1 0-16,-1 21 0,0 0 16,0 0-16,0 1 0,-21-1 15,0 0-15,21 21 0,-21-21 0,0 1 16,0 20-16,0-21 0,0 0 16,0 0-16,0 22 0,-21-22 15,21 0-15,-21-21 31,21-21-31,0 0 16,0 0-16,0-1 0,0 1 16,0-21-16,0 21 0,0 0 15,0-1-15,0 1 0,21 0 0,-21 0 16,21 0-16,1 0 0,-1-1 16,0 22-16,0-21 0,21 0 15,-20 21-15,20-21 0,0 0 0,1 21 16,-1-21-16</inkml:trace>
  <inkml:trace contextRef="#ctx0" brushRef="#br0" timeOffset="93860.33">24934 16552 0,'0'0'16,"-21"0"-16,0 0 0,0 0 0,42 0 31,0 0-31,0 0 16,0-21-16,22 21 0,-1-21 16,-21 0-16,22 0 0,-1 0 0,-21-1 15,21 1-15,-20 0 16,-1-21-16,0 21 0,0-22 0,-21 1 15,0 21-15,0-22 0,0 1 0,0 0 16,0 21-16,-21-22 0,0 22 16,0 0-16,-1 21 0,1 0 0,-21 0 15,21 0-15,0 21 0,-22 0 16,22 22-16,-21-1 0,21 21 0,-1-20 16,22 20-16,-21 1 0,21-1 15,-21 1-15,21 20 0,0-20 16,0 21-16,-21-1 0,21 1 0,0-22 15,0 22-15,0 0 0,0-1 16,-21 22-16,0-21 0,-1 21 16,1 0-16,0-22 0,0 22 0,0-21 15,0-1-15,-22 1 0,22 0 16,0-1-16,0 1 0,0-21 0,-1-1 16,22 1-16,0-22 0,0-21 15,0 0-15,0 0 0,22-21 0,20 0 16,-21-21-16,21-21 0,22 21 15,-22-43-15,22 22 0,-22-22 0,22 1 16,-1-1-16,-21 1 0,22-22 16,-22 22-16,1-22 0,-22 0 15,0 1-15,0-1 0,-21 0 16,0 22-16,0-22 0,-21 22 0,0 20 16,-22 1-16,1-21 0,0 41 15,-1-20-15,1 21 0,0 0 0,21 0 16,-22-1-16,22 1 0,0 21 15,0 0-15,21-21 0,0 0 16,21 0-16,0 21 16,0-21-16,22 21 0,-22-22 0,21 22 15,0-21-15,1 0 16,20 21-16,-20-21 0,-1 0 0,0 0 0</inkml:trace>
  <inkml:trace contextRef="#ctx0" brushRef="#br0" timeOffset="94301.08">26077 16425 0,'0'0'0,"0"-21"0,-21 21 15,0 0-15,0 0 0,0 0 16,-1 0-16,-20 0 0,0 21 16,-1 1-16,1-1 0,21 0 0,-21 0 15,-1 0-15,1 22 0,21-22 16,0 21-16,-1 0 0,1-20 0,0 20 15,21-21-15,0 0 0,0 0 16,0 1-16,0-1 0,0 0 16,21-21-16,0 0 0,1 0 0,-1 0 15,0 0-15,21 0 0,-21 0 16,22-21-16,-22 0 0,21-1 0,-21 1 16,22 0-16,-22 0 0,0-21 15,0 20-15,0-20 0,1 21 0,-1 0 16,-21 0-16,21-1 0,-21 1 15,0 42 17,-42 85-17,42-63 1,0-22-16,0 0 0,0 0 0,0 21 16,42 64-1,-21-85-15,0-21 16,0 22-16,22-22 15,-22 0-15,0 0 0,21 0 0,-20-22 16</inkml:trace>
  <inkml:trace contextRef="#ctx0" brushRef="#br0" timeOffset="94584.93">26839 16447 0,'0'0'0,"0"-22"0,0 1 0,0 0 16,-21 21-16,0 0 0,0 0 15,0 0-15,-22 0 0,22 21 16,0 0-16,-21 22 0,20-22 0,1 0 16,-21 21-16,21-20 0,0 20 15,21-21-15,0 21 0,-22-20 0,22 20 16,0-21-16,0 21 0,0-20 16,0-1-16,0 0 0,0 0 15,22-21-15,-1 0 16,0 0-16,21 0 0,-21 0 0,1-21 15,-1 0-15,21 0 0,-21-1 16,0 1-16,1 0 0,-1 0 16,0 0-16,0 0 0,0-1 15</inkml:trace>
  <inkml:trace contextRef="#ctx0" brushRef="#br0" timeOffset="94916.28">26860 16637 0,'-42'0'15,"84"0"-15,-63 0 31,42 0-31,1 0 16,-1 0-16,21 0 0,-21-21 0,22 0 16,-22 21-16,21-21 0,-21-1 15,22 1-15,-22 21 0,0-21 16,0-21-16,0 21 0,-21-1 0,21 1 16,-21 0-16,0 0 15,-21 21-15,0 0 0,-21 0 16,21 0-16,-22 21 0,22 0 15,-21 0-15,-1 1 0,22-1 0,-21 21 16,21-21-16,0 22 0,-1-22 16,1 21-16,21 0 0,0-20 0,0 20 15,0-21-15,0 0 0,0 0 16,21 1-16,1-1 0,-1 0 0,0-21 16,0 0-16,0 0 15,22 0-15,-22 0 0,0 0 0,21 0 16,-21 0-16,1 0 0,-1-21 15,0 21-15,0 0 0</inkml:trace>
  <inkml:trace contextRef="#ctx0" brushRef="#br0" timeOffset="95108.91">27538 16870 0,'0'0'0,"-21"0"94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DB0A-4C6F-4142-E719-5DB407E8B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1B8FD-84BD-DF7C-D0D1-46CDA01D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D260-8505-0D4F-2123-3805CDFF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1DDB9-B469-5524-8F3E-D77E001E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34F9-3C5A-3B56-36D9-F8653C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3F16-BDE9-EA05-7F3C-66D945B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2EDA7-D39B-0181-3110-48E3817B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DAED-176D-FFB4-E567-64ECAB32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1CE2-D714-5FE7-9BAD-5C3E441A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B7C1-ECF5-C801-80E0-0285B16D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5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14484-7D92-51B8-6B34-D986E6B65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ABB92-4A6F-0278-5407-82815F0E8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9001-DED7-115B-C8B2-BA1A3E5A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8A07-8AFA-9383-8ECB-65D57D6E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486F-6D0F-2CBD-CA9D-691FA9BF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7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3BD9-1E0B-DF0A-6523-912AC348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85EA-E40C-3558-92AE-A798D742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A52E-E843-7CF0-F9FA-E64946BB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E0FA-EFE9-77DF-2F8F-F3970D2B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4D72-5AC8-5388-B288-7CD5964F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2F3A-B11D-8166-9AFE-ED93FE5B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CAA7-2B70-81C0-80E3-BF9B4932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53468-8F77-23DF-6C34-2516CA2E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888A-0BB4-6C0F-0C6D-907B0139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6D91-19A6-EA1A-D173-C054E119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04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933C-DD5D-9015-BAE2-2BADA9F1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E80C-1DB6-3CCC-1CDE-08FF6C2E4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0C176-1F48-A231-0F30-6129CA25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930C9-3073-299F-2FFC-85DA987A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568F-D436-CE0D-6C17-0A9B1315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7562E-22F9-57CB-FF26-5FB5BCBF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4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9E2A-F646-9489-FDC0-E9F29FAA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3A9E6-6332-F25E-EF9C-97EAA66D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9DFD4-5F66-D3D8-36CA-9CD769A3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FAE9F-CA29-78A8-476E-96F124D96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9265C-6FC3-91E7-C6E7-1B64F2A2B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C6E52-C932-7F65-9C07-8103BE7C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3C6EC-FA57-47A8-28AE-B6D58683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A22F1-60F2-D892-6BD3-FF80C8CF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8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3725-B4F9-DC18-B52C-B5AA2DB0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742CA-D7DB-81BF-8BE6-D540634C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5227B-80D0-4E68-876D-E5D1F90D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FC6DB-0481-3C22-A603-6358F099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8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6E5AF-A839-89D8-A72E-5DC9A826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22667-472E-DC8E-ECE4-745A69E4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E84CA-17B5-CD3A-689E-8C38D7D4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8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1436-D46F-A29A-3636-A05E70DD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EAEE-5086-E65E-7B58-99D8E5D2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50AA4-9D9A-2A9F-97A9-8B7BAB53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5AC16-B431-CB31-14EB-70946619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FB66A-4997-950F-9C15-D5FD79D7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38AA8-16BC-D995-504F-2B0FB71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4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F8C4-BD30-C2C6-CF61-5420378C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1BAC4-5198-0414-D478-DCF7111CA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8B319-B056-5719-20C1-E152ECDC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26C2E-E7BC-4026-801C-4856EFA1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D3D3B-2BDA-2144-C87A-9AE2DEAB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8D55-56FF-6A23-C2F7-983C413A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36AB1-0FF9-8097-F9D4-EB46126D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51A1-2D02-C3C7-A804-A0FBA428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C77B-9840-D74E-A79C-0E972482E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FBC7-5B63-4948-8C9F-8E9B8698DA0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777C-B3F5-F743-E80A-C59506CFC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18B5-B8C4-83A2-5173-956F41179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ED6C-0A23-4A64-90DB-38F4CC5C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4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976-B62B-677B-F0C9-219EABFD8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A643-3A16-54D2-0FD1-49E644D36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5A294D-A34E-546F-7333-40499565729F}"/>
                  </a:ext>
                </a:extLst>
              </p14:cNvPr>
              <p14:cNvContentPartPr/>
              <p14:nvPr/>
            </p14:nvContentPartPr>
            <p14:xfrm>
              <a:off x="0" y="99000"/>
              <a:ext cx="7963200" cy="50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5A294D-A34E-546F-7333-404995657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798192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70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976-B62B-677B-F0C9-219EABFD8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A643-3A16-54D2-0FD1-49E644D36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66478A-8D9D-678C-B237-66532C5F1CEC}"/>
                  </a:ext>
                </a:extLst>
              </p14:cNvPr>
              <p14:cNvContentPartPr/>
              <p14:nvPr/>
            </p14:nvContentPartPr>
            <p14:xfrm>
              <a:off x="228600" y="228600"/>
              <a:ext cx="6698160" cy="35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66478A-8D9D-678C-B237-66532C5F1C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19240"/>
                <a:ext cx="671688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62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976-B62B-677B-F0C9-219EABFD8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A643-3A16-54D2-0FD1-49E644D36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C45757-9A6B-4B60-770C-597685113C24}"/>
                  </a:ext>
                </a:extLst>
              </p14:cNvPr>
              <p14:cNvContentPartPr/>
              <p14:nvPr/>
            </p14:nvContentPartPr>
            <p14:xfrm>
              <a:off x="419040" y="129600"/>
              <a:ext cx="746784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C45757-9A6B-4B60-770C-597685113C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20240"/>
                <a:ext cx="748656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32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976-B62B-677B-F0C9-219EABFD8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A643-3A16-54D2-0FD1-49E644D36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B912DF-23E8-8659-FE09-9B93D949934D}"/>
                  </a:ext>
                </a:extLst>
              </p14:cNvPr>
              <p14:cNvContentPartPr/>
              <p14:nvPr/>
            </p14:nvContentPartPr>
            <p14:xfrm>
              <a:off x="510480" y="114480"/>
              <a:ext cx="7422120" cy="321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B912DF-23E8-8659-FE09-9B93D94993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05120"/>
                <a:ext cx="7440840" cy="32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079285-B2F9-509F-0B32-58D8F01CE323}"/>
                  </a:ext>
                </a:extLst>
              </p14:cNvPr>
              <p14:cNvContentPartPr/>
              <p14:nvPr/>
            </p14:nvContentPartPr>
            <p14:xfrm>
              <a:off x="350640" y="3558600"/>
              <a:ext cx="6096240" cy="141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079285-B2F9-509F-0B32-58D8F01CE3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80" y="3549240"/>
                <a:ext cx="6114960" cy="14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976-B62B-677B-F0C9-219EABFD8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A643-3A16-54D2-0FD1-49E644D36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DB66E1-D530-9538-85AD-70D137309033}"/>
                  </a:ext>
                </a:extLst>
              </p14:cNvPr>
              <p14:cNvContentPartPr/>
              <p14:nvPr/>
            </p14:nvContentPartPr>
            <p14:xfrm>
              <a:off x="1516320" y="0"/>
              <a:ext cx="4420080" cy="35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DB66E1-D530-9538-85AD-70D1373090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960" y="-9360"/>
                <a:ext cx="443880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76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976-B62B-677B-F0C9-219EABFD8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A643-3A16-54D2-0FD1-49E644D36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D77610-B504-333C-C8E1-6162E0DD40EA}"/>
                  </a:ext>
                </a:extLst>
              </p14:cNvPr>
              <p14:cNvContentPartPr/>
              <p14:nvPr/>
            </p14:nvContentPartPr>
            <p14:xfrm>
              <a:off x="122040" y="30600"/>
              <a:ext cx="10965240" cy="66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D77610-B504-333C-C8E1-6162E0DD40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1240"/>
                <a:ext cx="1098396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60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976-B62B-677B-F0C9-219EABFD8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A643-3A16-54D2-0FD1-49E644D36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D04626-E66E-624C-F364-4D68E117D582}"/>
                  </a:ext>
                </a:extLst>
              </p14:cNvPr>
              <p14:cNvContentPartPr/>
              <p14:nvPr/>
            </p14:nvContentPartPr>
            <p14:xfrm>
              <a:off x="38160" y="106560"/>
              <a:ext cx="987588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D04626-E66E-624C-F364-4D68E117D5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97200"/>
                <a:ext cx="989460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58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2022-05-30T12:25:06Z</dcterms:created>
  <dcterms:modified xsi:type="dcterms:W3CDTF">2022-05-30T12:25:29Z</dcterms:modified>
</cp:coreProperties>
</file>