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0:43:00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9842 614 0,'0'-21'0,"64"0"16,-43-1-16,-21 1 31,0 0-31</inkml:trace>
  <inkml:trace contextRef="#ctx0" brushRef="#br0" timeOffset="296.76">9885 466 0,'-43'0'16,"22"0"-16,0 0 0,0 0 15,0 21-15,-22-21 0,22 21 16,-21 0-16,21 0 0,-22 1 16,22-1-16,-21 0 0,21 21 15,-22-21-15,22 22 0,-21-1 0,21 0 16,0 1-16,-1-1 0,1 0 16,0 1-16,0-22 0,21 21 0,0 1 15,0-1-15,0-21 0,0 21 16,21 1-16,0-22 0,0 0 15,1 0-15,-1-21 0,0 0 16,0 21-16,21-21 0,1 0 0,-22 0 16,21 0-16,1 0 0,-1 0 15,0 0-15,1-21 0,-1 21 0,0-21 16,1 0-16,-1 21 16,-21-21-16,21 0 0,-20-1 0,20-20 15,-21 21-15,21 0 0</inkml:trace>
  <inkml:trace contextRef="#ctx0" brushRef="#br0" timeOffset="775.68">10456 360 0,'0'-21'15,"0"42"1,-21-21-16,21 21 0,0 0 0,0 0 16,0 1-16,0 20 0,0-21 15,0 21-15,0-20 0,0 20 0,0 0 16,-21 1-16,21-1 0,-21 21 16,21-20-16,-21-22 0,-1 21 0,22 1 15,0-22-15,0 21 0,0-21 16,-21 0-16,21 1 0,0-1 15,0 0-15,-21-42 47,21 0-47,0-1 16,0 1-16,0 0 0,21 0 16,-21 0-16,21-22 0,1 22 0,-1-21 15,-21 21-15,21-22 0,0 22 16,21-21-16,-20 21 0,-1 0 0,0-1 15,0 22-15,0-21 0,0 21 16,1 0-16,-1 0 0,0 0 0,0 21 16,0-21-16,0 22 0,-21-1 15,0 21-15,0-21 0,0 22 0,0-22 16,0 21-16,0 0 16,0-20-16</inkml:trace>
  <inkml:trace contextRef="#ctx0" brushRef="#br0" timeOffset="901.92">10689 1058 0,'21'0'16</inkml:trace>
  <inkml:trace contextRef="#ctx0" brushRef="#br0" timeOffset="1900.47">11345 974 0,'0'0'16,"21"-21"-16,1 21 16,-1-22-16,-21 1 0,0 0 15,21 0 1,-21 0-16,0 0 0,0-1 15,0 1-15,0 0 16,0 0-16,-21 0 0,0 0 16,-1 21-16,1-22 0,0 1 15,0 21-15,0 0 0,0 0 0,-1 0 16,1 0-16,-21 0 0,21 21 16,0 1-16,-22-1 0,22 0 0,0 0 15,-21 0-15,20 22 0,1-1 16,0 0-16,0 1 0,0-22 15,0 21-15,21 0 0,0-20 0,0-1 16,0 0-16,0 0 0,0 0 16,0 0-16,21 1 15,0-22-15,0 0 16,0 0-16,22 0 0,-22-22 16,0 22-16,21-21 0,-21 0 15,22 0-15,-22 0 0,21-22 0,-21 22 16,22-21-16,-22 21 0,0-22 15,0 22-15,0 0 0,1 0 0,-22 0 16,21 0-16,-21-1 0,0 44 47,0-1-47,0 0 0,-21 21 16,21-21-16,0 22 0,-22-22 15,22 0-15,0 21 0,0-20 0,-21-1 16,21 0-16,0 0 0,21 0 15,1-21-15,-1 21 0,-21 1 0,21-22 16,0 0-16,0 0 16,0 0-16,1 0 0,-1 0 0,0-22 15,0 1-15,0 0 0,0 21 16,1-21-16,-1 0 0,0-22 0,0 22 16</inkml:trace>
  <inkml:trace contextRef="#ctx0" brushRef="#br0" timeOffset="2075.73">11832 741 0,'0'-21'0,"0"0"16,-21 21 15,21 21-31,0 0 16,-21 0-16,21 0 0,0 22 15,-21-22-15,21 21 0,0 0 0,0 22 16,-22-22-16,22 1 15,-21 20-15,0-21 0</inkml:trace>
  <inkml:trace contextRef="#ctx0" brushRef="#br0" timeOffset="2684.35">11684 1143 0,'0'0'0,"21"-127"15,-21 106 1,0 0-16,21 0 0,0-1 16,-21 1-16,22 0 0,-1 21 0,-21-21 15,21 21-15,0 0 16,0-21-16,0 21 15,1 0-15,-1 0 16,0 0 0,0 0-16,-21-21 109,-21 21-62,0 0-16,0 0-15</inkml:trace>
  <inkml:trace contextRef="#ctx0" brushRef="#br0" timeOffset="3156.37">11747 889 0,'0'0'0,"0"-21"16,0 0 15,0 0-15,0-1-16,22 22 0,-1-21 16,0 21-16,0 0 15,0 0-15,0-21 0,1 21 0,-1 0 16,0 0-16,21 0 15,-21 0-15,1 0 0,-1 0 0,0 0 16,21 0-16,-21 21 0,1 0 16,-1-21-16,0 22 0,-21-1 0,0 0 15,0 21-15,0-21 0,0 1 16,0-1-16,0 0 0,0 0 0,-21 0 16,0 0-16,-1 1 0,-20-1 15,21 0-15,-21 0 0,-1 0 0,22-21 16,-21 21-16,21 1 0,-1-22 15,1 0-15,0 21 0,0-21 16,0 0-16,0 0 16,-1 0 15,22-21-15,0-1-16</inkml:trace>
  <inkml:trace contextRef="#ctx0" brushRef="#br0" timeOffset="3628.74">11747 910 0,'0'0'0,"-21"-21"16,0 0-1,0 42 1,0 0 0,21 0-16,0 1 15,0 20-15,0-21 0,-21 21 16,21-20-16,-22 20 0,22 0 15,-21 1-15,0-1 0,21 0 0,0 1 16,-21-1-16,0 0 0,21 22 16,-21 42-16,-1-43 0,22 1 15,-21-1-15,0 1 0,21-1 16,0-21-16,-21 22 0,0-22 0,21 22 16,-21-22-16,-1 0 0,22 1 15,-21-1-15,21 0 0,-21 1 0,0-1 16,21-21-16,0 22 0,0-22 0,-21-21 15,21 21-15,0 0 16,-21-21-16,21-21 16,-22 0-1,22 0-15,0-1 0,0 1 0,0 0 16</inkml:trace>
  <inkml:trace contextRef="#ctx0" brushRef="#br0" timeOffset="3939.79">12509 550 0,'0'0'0,"0"-21"15,0 0 1</inkml:trace>
  <inkml:trace contextRef="#ctx0" brushRef="#br0" timeOffset="4132.54">12488 614 0,'0'42'15,"0"-21"-15,-21 1 0,21 20 16,-21-21-16,21 21 0,-21 1 0,21-22 0,0 21 16,-21 1-16,21-1 0,-22-21 15,22 21-15,0-20 0,0-1 16,0 0-16,0 0 0,0 0 15,0 0-15,22-21 32,-1 0-17,0 0-15,-21-21 0,0 0 16,21 0-16</inkml:trace>
  <inkml:trace contextRef="#ctx0" brushRef="#br0" timeOffset="4400.64">12382 868 0,'-21'0'16,"42"0"-16,-21-21 47,22 21-47,-1 0 0,0-21 15,0 21-15,0 0 16,0-22-16,1 22 16,-1 0-16,-21-21 15</inkml:trace>
  <inkml:trace contextRef="#ctx0" brushRef="#br0" timeOffset="4831.87">12636 931 0,'0'0'0,"64"0"31,-43 0-31,0 0 0,0-21 15,1 0-15,-1 21 0,0-21 16,0 0-16,-21 0 0,21 21 0,0-22 16,1 1-16,-22 0 15,0 0-15,-22 21 32,1 0-32,0 0 0,0 0 0,0 0 15,21 21-15,-21 0 0,-1 0 16,1 1-16,21-1 0,0 0 0,-21 21 15,21-21-15,-21 22 0,21-22 16,0 21-16,0-21 0,0 1 0,0-1 16,0 0-16,0 0 0,0 0 15,0 0-15,21-21 16,0 0 0,0 0-16,1 0 0,-1 0 15,0 0-15,0 0 0,0-21 16,0 21-16,1-21 0,-1 0 0,21 0 15,-21 0-15,0-1 0,1 1 16</inkml:trace>
  <inkml:trace contextRef="#ctx0" brushRef="#br0" timeOffset="5256.68">13229 783 0,'0'0'0,"0"-21"0,-21 21 15,0 0-15,0 0 0,-1 0 0,1-21 16,21 0-16,0 0 15,21 21 1,1 0-16,-1-22 0,0 22 0,0 0 16,21 0-16,-20 0 0,20 0 15,-21 0-15,0 0 0,22 22 0,-22-1 16,0 0-16,0 0 0,-21 0 16,21 22-16,-21-1 0,21-21 0,-21 21 15,0 1-15,0-1 16,0-21-16,0 22 0,-21-1 15,0-21-15,21 0 0,-21 0 16,0-21-16,0 0 16,-1 0-16,22-21 15,0 0-15,0 0 16,0 0-16,0-22 0,0 22 16,0-21-16,0 21 0,22-22 0,-1 1 15,0 0-15,0 21 0,-21-1 16,21 1-16,0 0 0,1 0 0,-1 0 15,0 0-15,0 21 0,0 0 16,-21-22-16,21 22 0,1 0 16,-1 0-1,0 0-15,0 0 16</inkml:trace>
  <inkml:trace contextRef="#ctx0" brushRef="#br0" timeOffset="5547.76">13906 868 0,'-21'21'15,"-21"-21"1,63 0-16,0 0 15,0 0-15,1 0 0,-1 0 16,21 0-16,-21 0 0,0 0 0,1-21 16,20 21-16,-21 0 0,0 0 15,0 0-15,1 0 0,-1 0 16,-21-21 15</inkml:trace>
  <inkml:trace contextRef="#ctx0" brushRef="#br0" timeOffset="6340.52">14795 783 0,'-21'0'16,"-21"-21"0,21 0-1,21 0 1,0 0-16,0-1 16,0 1-16,0 0 15,0 0-15,0 0 0,21 21 16,-21-21-16,21-1 0,0 22 15,0-21-15,1 21 0,-1-21 0,0 21 16,21 0-16,-21 0 0,1 0 16,20 0-16,-21 0 0,0 0 0,0 0 15,-634 741 95,613-762-63,0 0-32,21 21-15,-21-22 0,21 1 16,0 0-16,0 21 0,-21-21 15,21 0-15,1 0 0,-1-1 0,0 22 16,0-21-16,0 21 16,0 0-16,1 0 0,-1 0 0,21 0 15,-21 0-15,0 0 0,1 21 16,-1 1-16,0-1 0,0 0 16,-21 0-16,21-21 0,-21 21 15,0 0-15,21-21 0,-21 22 16,22-22-16,-1 0 15,0 0-15,0 0 0,0 0 16,0 0-16,1-22 16,-1 1-16,0 21 0,-21-21 0,21 0 15,0 0-15,-21 0 0,0-1 16,21 1-16,-21 0 16,0 0-16,22 21 15,-65-21 1</inkml:trace>
  <inkml:trace contextRef="#ctx0" brushRef="#br0" timeOffset="9313.19">9842 1376 0,'-21'0'15,"0"0"-15,0 0 16,0 0-16,0 0 15,-1 0 1,1 0 0,21 21-1,21-21 1,22 0-16,-22 0 0,21 21 0,1-21 16,-1 0-16,0 0 0,22 0 15,-1 21-15,85-21 0,-84 0 16,-1 0-16,22 0 0,21 22 15,0-22-15,0 0 0,21 0 0,0 0 16,0 0-16,0 0 0,0 0 16,21 0-16,0 0 0,0 0 15,0 0-15,0 0 0,1 0 0,-1 21 16,0-21-16,0 0 0,0 0 16,0 21-16,1-21 0,-22 0 0,-22 0 15,22 0-15,-21 0 0,85 21 16,-107-21-16,1 0 0,-21 0 15,-1 0-15,-21 0 0,1 0 16,-1 0-16,-21 0 0,0 0 0,1 0 16,-44 0 46,1 0-46,0-21-16,0 21 0,0 0 0</inkml:trace>
  <inkml:trace contextRef="#ctx0" brushRef="#br0" timeOffset="10136.54">10118 1524 0,'0'0'0,"-22"0"0,1 0 0,0 0 16,0 0-16,0 0 15,0 0-15,-1 0 0,1 0 16,0 0-16,0 0 0,0 0 15,0-21 1,42 21 47,0 0-63,21 0 15,-21 0-15,22 0 0,-1 21 0,0-21 16,1 0-16,-1 0 0,22 0 15,-1 0-15,1 0 0,-1 0 0,22 0 16,21 0-16,-1 0 0,1 0 16,0 0-16,21 0 0,-21 0 0,21 0 15,0 0-15,21 0 0,0 0 16,0 0-16,1 0 0,-1 0 16,0-21-16,-21 21 0,21 0 15,0 0-15,-21 0 0,0 0 0,0 0 16,-21 0-16,0 0 0,-21 0 15,-1-21-15,1 21 0,-22 0 0,22 0 16,-43 0-16,22 0 0,-22-21 16,1 21-16,-1 0 0,0 0 0,-21 0 15,1 0-15,-1 0 0,-21-22 16,21 22-16,-42 0 109,21-21-109,-21 21 0,-1 0 16</inkml:trace>
  <inkml:trace contextRef="#ctx0" brushRef="#br0" timeOffset="10277.01">14033 1418 0,'0'21'16</inkml:trace>
  <inkml:trace contextRef="#ctx0" brushRef="#br0" timeOffset="49483.61">2117 2921 0,'0'-21'0,"0"0"15,0 0-15,21 21 16,-21-22-16,0 1 0,0 0 0,0 0 15,0 0-15,0-22 16,0 22-16,0 0 0,0 0 16,0 0-16,0 0 0,0-1 0,0 1 15,0 42 17,-21 1-32,21-1 15,0 0-15,0 21 0,-22 1 16,22-1-16,0 21 0,0-20 15,-21 20-15,0 1 0,21-1 0,-21 1 16,21 20-16,0-20 0,-21-1 16,0 1-16,-1 63 0,22-85 15,-21 1-15,21-1 0,0 0 16,-21-21-16,21 22 0,-21-22 16,21 0-16,-21-21 0,21 21 0,-21-21 31,-1 0-31,22-21 0,-21 0 15,21 0-15,-21-22 0,21 1 16,-21 0-16,21-1 0,0-20 0,0-1 16,0 1-16,0-1 0,0 22 15,0 0-15,0-1 0,21 1 16,0 21-16,0-21 0,1 20 16,-1 1-16,0 21 15,0 0-15,0 0 0,0 21 0,1 22 16,-22-22-16,21 21 0,0 1 15,0-1-15,-21 21 0,21-20 16,0 20-16,1-20 0,-1-1 16,0 0-16,0 1 0,0-1 15,0-21-15,1 21 0,41-20 16,-21-1-16,1-21 0,-1 0 16,0 0-16,1 0 0,-1 0 0,22-21 15,-22 21-15,0-22 0,1-20 16,-1 21-16,0-21 0,1-1 15,-1-20-15,-21-1 0,0 1 0,0-1 16,1-20-16,-22 20 0,0 1 16,0-1-16,0-21 0,0 22 0,0-1 15,-22 1-15,-20-1 0,21 22 16,-21 0-16,-22-1 0,22 1 16,-22 21-16,1 0 0,-1 21 15,-20 0-15,20 0 0,1 21 16,-1 0-16,1 21 0,20 22 0,1-1 15,0-20-15,20 20 0,1 1 16,21-1-16,0-20 0,0 20 16,0 1-16,0-22 0,21 0 15,22 1-15,-22-1 0,21-21 0,-21 21 16,22-20-16,-1-1 0,0-21 16,-20 0-16,20 21 0,43-21 15,-64 0-15,21 0 0,-21-21 16,22 21-16,-22-21 0,42-1 15,-42 1-15,1 0 16,20 21-16,-21-21 0,0 0 0,0 21 16,1-21-16,-1 21 0</inkml:trace>
  <inkml:trace contextRef="#ctx0" brushRef="#br0" timeOffset="49952.65">3090 3366 0,'0'0'0,"-21"0"0,21 21 16,-21-21-16,21-21 31,0-1-31,0 1 0,0 0 16,0 0-16,0 0 0,0 0 16,21-1-16,0 1 0,0 0 0,1 0 15,-1 21-15,0 0 0,0-21 16,0 21-16,0 0 0,22 0 0,-22 0 15,0 21-15,21 0 0,-20 0 16,20 0-16,-21 22 0,0-22 16,-21 21-16,0 1 0,21-1 0,-21-21 15,0 21-15,0 1 0,0-1 16,-21-21-16,0 0 0,21 1 16,-21-1-16,21 0 0,-21 0 15,0-21-15,21-21 16,0 0-1,0 0-15,0-22 0,0 22 0,0-21 16,0-1-16,0 22 0,21-21 16,0 0-16,0-1 0,-21 1 0,21 21 15,0-22-15,1 22 0,-1 0 16,0 21-16,0-21 0,0 21 0,0 0 16,1 0-16,20-21 15,-21 21-15,0 0 0,22 0 0,-22 0 0,21 0 16,-21 0-16,0 21 15,1-21-15,-1 21 0,0-21 0</inkml:trace>
  <inkml:trace contextRef="#ctx0" brushRef="#br0" timeOffset="50661.92">4085 3217 0,'21'0'32,"-21"22"-17,-21-22-15,21 21 16,-21 0-16,0 0 0,0 0 15,21 0-15,-22 1 0,1 20 0,21-21 16,-21 21-16,0-20 16,21 20-16,0-21 0,0 0 0,-21 22 15,21-22-15,0 0 0,0 0 16,0 0-16,21-21 16,0 0-16,0 0 15,0 0-15,1 0 0,20 0 0,-21-21 16,0 21-16,0-21 0,1 0 15,-1 0-15,0-1 0,-21-20 0,0 21 16,21 0-16,-21-22 0,0 1 16,0 21-16,0-21 0,0 20 0,-21 1 15,0 0-15,0 0 0,-1 21 16,1 0-16,0 0 0,0 0 16,0 0-16,0 0 0,42 0 31,0 0-16,0-21-15,21 21 0,-20-21 0,20 21 16,-21-22-16,21 1 0,1 21 16,-1-21-16,-21 21 0,22-21 0,-22 21 15,21 0-15,-21 0 0,0 0 16,1 0-16,-22 21 16,0 0-16,0 0 0,0 1 15,0-1-15,0 21 0,0 0 16,0 1-16,-22-1 0,22 0 15,-21 1-15,0-1 0,21 0 0,-21 22 16,0-22-16,21 22 0,0-1 16,-21 1-16,-1 20 0,22 1 0,-21 0 15,21-1-15,-21 1 0,21-21 16,-21 20-16,0 1 0,21 0 0,-21-22 16,21 22-16,-22-1 0,1-20 15,21 21-15,0-22 0,-21 1 0,0-22 16,0 21-16,21-20 0,0-1 0,-21 0 15,21-20-15,-22 20 16,22-21-16,0 0 0,0-42 31,0-21-31,0 21 0,0-22 0,0-20 16,0-1-16,22-20 0,-1-1 0,0-21 16,-21 21-16,21-20 0,0-1 15</inkml:trace>
  <inkml:trace contextRef="#ctx0" brushRef="#br0" timeOffset="50960.63">4424 3429 0,'0'0'0,"0"-42"0,0-1 0,0 1 15,0 0-15,0 21 0,0-1 16,0 1-16,0 0 0,0 0 16,0 0-16,21 21 0,0-21 0,0 21 15,0 0-15,1 0 0,20 0 16,-21 0-16,21 0 0,1 0 0,-22 0 15,21 0-15,-21 21 0,1 0 16,-1 0-16,0 21 0,-21-20 0,0 20 16,0-21-16,0 21 0,-21 1 15,-22-22-15,22 21 0,-21-21 0,0 1 16,-1-1-16,1 0 0,21 0 16,-22-21-16,22 0 0,0 21 15,0-21-15,0 0 0,21-21 31,21 0-31,0 21 16</inkml:trace>
  <inkml:trace contextRef="#ctx0" brushRef="#br0" timeOffset="53324.62">5461 2985 0,'0'-22'0,"0"44"0,0-65 15,0 22-15,21 0 16,-21 0-16,0 0 0,0-1 16,0 1-16,0 42 31,0 1-31,-21-1 15,21 21-15,-21 0 0,0 1 0,-1 20 16,22 1-16,-21-1 0,0 1 16,-21-1-16,21 1 0,-1-1 15,1 1-15,0-22 0,-42 64 16,41-85 0,1-21-1,21-21-15,0 0 0,0 0 16,0-22-16,0 1 15,0 0-15,0-1 0,0 1 0,21-22 16,-21 22-16,22 0 0,-1-1 16,-21 1-16,21 21 0,0 0 0,-21 0 15,21 21-15,0 0 0,-21 21 16,22 21-16,-22-21 0,21 22 16,-21-1-16,0 0 0,0 22 15,0-22-15,0 0 0,0 1 0,21-1 16,0 0-16,-21-20 0,21 20 15,0-21-15,1 0 0,-1-21 0,0 0 16,21 0-16,-21 0 0,22 0 16,-1 0-16,0-21 0,22 0 15,-22 0-15,1 0 0,-1-22 0,0 1 16,1-22-16,-1 22 0,-21-21 16,21-1-16,-20 1 0,-22-1 0,0 1 15,0-1-15,0 1 0,0-1 16,-43 1-16,22-1 0,-21 22 0,-1-22 15,1 22-15,0 21 0,-22-22 16,22 22-16,-22 0 0,1 21 16,21 0-16,-22 0 0,1 21 0,-43 43 15,63-22-15,1 0 16,21 22-16,0-1 0,21-20 16,0 20-16,0 1 0,0-1 0,0 1 15,21-1-15,0 1 0,0-22 16,22 22-16,-1-22 0,0-21 0,22 21 15,-1-20-15,1-1 0,-22-21 16,22 0-16,-1 0 0,1 0 0,-1 0 16,1 0-16,-1 0 0,-21-21 15,22-1-15,-22 1 0,1 0 0,-1 0 16,0-21-16,-21 20 16,1-20-16,20 0 0,-21 21 0,-21-22 15,21 22-15,-21 0 0,0 0 0,21 0 16,-21-1-16,-21 44 31,0-22-31,21 42 16,0-21-16,0 0 0,-21 22 15,21-1-15,-21-21 0,21 21 0,0 1 16,0-22-16,0 21 0,0 1 16,0-22-16,0 0 0,0 0 0,0 0 15,0 0-15,0 1 0,0-1 16,21-21-16,0 0 0,0 0 0,0 0 15,1 0-15,20 0 0,-21 0 16,0 0-16,22-21 0,-22-1 0,0 1 16,21-21-16,-21 21 15,1-22-15,-1 22 0,0-21 0,-21 0 16,0-1-16,0-20 0,0 42 16,0-22-16,0 1 0,-21 21 0,0-22 15,-1 22-15,-20 21 0,21-21 16,0 21-16,0 0 0,-22 0 0,22 0 15,0 21-15,0-21 0,-22 21 16,22 22-16,0-22 0,0 21 0,21 1 16,-21-1-16,21 0 0,0 1 15,0-1-15,0 0 0,0-21 0,0 22 16,0-1-16,21-21 0,0 0 16,0 1-16,0-1 0,22 0 15,-22-21-15,21 0 0,1 0 0,-1 0 16,0 0-16,1-21 0,20 21 15,-21-21-15,1-1 0,-1 1 0,0-21 16,1 21-16,-22-22 0,21 22 16,-21-21-16,1 0 0,-1-1 0,-21 22 15,0 0-15,21 0 0,-21 0 16,0-1-16,21 22 0,-21 22 31,0-1-31,0 0 0,-21 0 0,21 21 16,-21-20-16,21 20 0,0 0 15,0-21-15,-21 22 0,21-22 0,0 0 16,0 0-16,0 0 0,0 1 0,0-1 16,0 0-16,21-21 15,0 21-15,0-21 0,0 0 16,0 0-16,1 0 0,-1-21 16,21 0-16,-21 0 0,0-1 0,1 1 15,-1 0-15,-21-21 0,21-1 16,0 22-16,0-21 0,-21 0 0,0 20 15,0-20-15,21 21 0,-21 0 16,0 0-16,0 42 31,0 0-31,0 0 0,0 21 16,0-20-16,0 20 0,-21-21 16,21 21-16,0-20 0,0-1 0,0 21 15,0-21-15,0 0 0,0 1 0,21-22 16,1 21-16,-1 0 0,0-21 15,0 0-15,0 0 0,0 0 0,1 0 16,20 0-16,-21 0 0,0-21 16,0 0-16,1-1 0,-1 1 0,21-42 15,-42 42-15,21-22 16,-21 1-16,0 0 0,0-1 16,0 1-16,0 21 0,-21-22 15,0 22-15,0 0 0,21 0 0,-21 0 16,-22 0-16,22 21 15,42 0 17,0 21-32,1-21 15,20 0-15,0 0 0,1 0 0,-1 0 16,0 0-16,22 0 0,-22 0 16,0 21-16,1-21 0,-22 21 0,21-21 15,-21 21-15,1 0 16,-22 1-16,0-1 0,21 0 0,-21 0 15,0 0-15,0 0 0,0 1 16,0 20-16,0-21 0,0 0 0,0 0 16,-21 22-16,21-22 0,0 0 0,0 0 15,0 0-15,-22 1 0,22-1 16,-21 0-16,21 0 16,0-42 15,0 0-31,0 0 15,0-22-15,0 22 0,21 0 16,1-21-16,-1-1 0,0 1 16,0-22-16,0 22 0,22 0 15,-22-1-15,21 22 0,-21-21 0,22 21 16,-1 0-16,-21 21 0,21 0 16,-20 0-16,-1 0 0,0 21 0,0 21 15,0-21-15,-21 22 0,21-1 16,-21 0-16,0 1 0,0 20 0,0-21 15,0-20-15,0 20 0,0 0 16,0-21-16,22 1 0,-22-1 0,21 0 16,0 0-16,0-21 0,0 0 15,22 0-15,-22 0 16,0 0-16,21 0 0,-21 0 0,22-21 16,-22 0-16,21 0 0,-21-1 15,22 1-15,-22-21 0,0 21 0,0-22 16,0 1-16,1 0 0,-22 21 0,0-22 15,0 22-15</inkml:trace>
  <inkml:trace contextRef="#ctx0" brushRef="#br0" timeOffset="54273.67">2519 4890 0,'0'0'0,"0"-22"0,0 1 16,0 0-16,0 0 0,-21 21 15,-1 21 1,1 21-16,0 1 0,0 20 16,0 1-16,0-1 0,-22 22 15,1 0-15,21-22 0,-22 22 16,1-1-16,0 1 0,-1-21 0,22 20 15,-21-20-15,0-1 0,-22 43 16,43-64-16,21-20 16,0-1-16,-21 0 0,21-42 31,0 0-31,21-1 0,0-20 0,0-21 16,0-1-16,1 1 0,-1-1 15,0 1-15,21-22 0,-21 21 16,22-20-16,-1-1 0,-21 0 0,22 1 15,-1 20-15,-21 1 0,0-1 16,0 22-16,1 0 0,-22 20 16,21 1-16,-21 42 15,0 22-15,0-1 16,0 22-16,0-1 0,0 1 0,0 20 16,0-20-16,21 20 0,-21-20 15,0 21-15,0-22 0,0 22 0,0-22 16,0-20-16,0 20 0,0-21 15,0 1-15,0-1 0,21-21 0,-21 0 16,0 1-16,21-1 0,-21-42 31,0-1-31,0 1 16,0 0-16,-21-21 0,-21 21 16</inkml:trace>
  <inkml:trace contextRef="#ctx0" brushRef="#br0" timeOffset="54836.39">1905 5652 0,'0'0'0,"-106"63"32,106-42-32,21-21 15,22 0-15,-22 0 16,21 0-16,0 0 0,1-21 16,20 0-16,1-21 0,20 20 15,-20 1-15,21-21 0,-1 21 16,1-22-16,-22 22 0,1-21 15,-1 21-15,-20 0 0,-1-1 0,-21 1 16,0 21-16,1 0 0,-22 21 31,0 1-31,0 20 0,0-21 16,0 21-16,-22 1 0,22 20 0,-21-20 16,21-1-16,0 21 0,0-20 15,0-1-15,0-21 0,0 22 16,0-1-16,0-21 0,21 0 15,1-21-15,-1 0 0,0 0 16,0 0-16,21-21 0,-20 0 16,-1 0-16,21 0 0,-21-1 15,0-20-15,22 0 0,-22-1 0,0 1 16,0 0-16,0-1 0,-21-20 16,0 21-16,0-1 0,0 1 0,0 0 15,0-1-15,0 22 0,0 0 16,0 0-16,0 42 15,0 21-15,0-21 16,0 22-16,0-1 0,0 0 16,0 22-16,0-22 0,0 22 0,0-22 15,0 22-15,22-22 0,-1 0 16,0 1-16,0-22 0,0 0 16,0 0-16,22 0 0,-22-21 15,21 0-15,-21 0 0,22 0 0,-22 0 16,21 0-16,1-21 0,-22-21 15,21 21-15,0-22 0,1 1 0,-22 0 16,21-22-16</inkml:trace>
  <inkml:trace contextRef="#ctx0" brushRef="#br0" timeOffset="55084.52">4191 4720 0,'0'0'0,"-21"0"16,0 0-16,21 21 0,-22 1 15,1 20-15,0 0 0,21 22 0,-21-22 16,0 22-16,21-1 0,-21 22 16,21-22-16,-22 1 0,1-1 0,21 1 15,0-22-15,0 22 0,0-1 16,0-21-16,0 1 0,0-1 0,0 0 16,0 1-16,0-1 0,21 0 15,1-20-15,-1-22 16,0 0-16,0 0 0,0 0 15,0-22-15,1 1 0,-1 0 0,21 0 16</inkml:trace>
  <inkml:trace contextRef="#ctx0" brushRef="#br0" timeOffset="55443.59">4572 5313 0,'0'0'0,"-21"21"31,0 0-31,21 22 0,-22-22 0,1 0 15,0 21-15,0 1 0,0-1 16,21 0-16,0 1 0,-21-1 0,21 0 16,0 1-16,0-1 0,0-21 15,0 21-15,0-20 0,21-1 0,0 0 16,21-21 0,-21 0-16,1 0 0,20 0 0,0 0 15,1-21-15,-1 0 0,-21-1 16,21 1-16,1-21 0,-22 21 0,0-22 15,0 1-15,-21 21 0,0-21 16,0-1-16,0 1 0,0 0 0,-21 20 16,0 1-16,-21 0 0,20 0 15,-20 0-15,21 21 0,-21 0 0,-1 0 16,1 0-16,21 0 0,-22 0 16,1 21-16,21-21 0,0 21 15,0-21-15,-1 0 0,1 0 0,0 0 16,0 0-16,0 0 0,0 0 15</inkml:trace>
  <inkml:trace contextRef="#ctx0" brushRef="#br0" timeOffset="55651.6">3746 5313 0,'106'-21'31,"-63"21"-31,-1-21 0,0-1 0,1 22 16,20-21-16,-21 21 0,22-21 0,-1 21 16,1-21-16,-22 21 0,22-21 15,-22 21-15,0 0 0,1 0 16,-22 0-16,0 0 0,0 0 0</inkml:trace>
  <inkml:trace contextRef="#ctx0" brushRef="#br0" timeOffset="57416.4">6054 5207 0,'0'0'0,"21"-21"0,106-106 31,-106 85-31,0-1 0,0 1 16,0 0-16,1-1 0,-1 22 0,-21-21 15,0 21-15,0-1 0,0-20 16,-21 42-16,-1-21 0,1 21 0,-21 0 16,-22 0-16,22 0 0,-21 21 15,-1-21-15,1 42 0,-1-20 0,22 20 16,-22-21-16,22 21 0,0 1 15,20-1-15,1-21 0,21 22 0,0-1 16,0 0-16,0 1 16,21-1-16,22 0 0,-22-21 0,21 22 15,1-1-15,-1 0 0,0 1 16,1-22-16,-1 21 0,-21 1 0,21-1 16,-20 0-16,-22-21 0,0 22 15,0-1-15,0-21 0,-22 22 16,-20-22-16,21 0 0,-21-21 15,-1 0-15,1 0 0,0 0 0,-1 0 16,-20-21-16,20 0 0,1-22 16,-21 22-16,20-21 0,1-1 0,0 1 15,-1 0-15,22-1 0,-21 1 16,21 0-16,-1-1 0,22 1 16,0 21-16,0 0 0,0 0 0,0-1 15,22 22 1,-1 22-16,0-1 0,0 0 15,21 0-15,-20 21 0,20-20 0,0 20 16,-21 0-16,22 1 0,-1-1 16,-21 0-16,22 1 0,-22-1 0,21 0 15,-21-21-15,43 43 0,-22-43 16,-21 0-16,22 0 16,-22-21-16,21 0 0,22 0 15,-22 0-15,-21-21 0,21 0 16,-20 0-16,20 0 0,-21-22 0,21 1 15,-20 0-15,20-1 0,-21 1 16,21-43-16,-20 43 0,-22 0 16,0 21-16,0-1 0,0-20 15,21 42-15,-21-21 0,0 42 16,0 0 0,0 22-16,0-22 0,0 21 15,0-21-15,0 22 0,0-1 16,0 0-16,0 1 0,0-1 15,21-21-15,-21 21 0,21-20 0,0-1 16,0 0-16,1 0 0,-1-21 16,0 0-16,0 0 0,0 0 15,22 0-15,-22-21 0,21 0 0,-21 0 16,22-1-16,-22 1 0,0-21 16,21 21-16,-21-22 0,1 1 0,-1 0 15,0 21-15,-21-22 0,0 1 16,21 21-16,-21-22 0,0 22 0,21 0 15,-21 0-15,0 0 0,0 42 47,0 0-47,0 0 0,0 22 0,21-22 16,-21 21-16,0-21 0,22 22 16,-22-1-16,21-21 0,-21 21 15,0 1-15,21-1 0,0-21 0,0 0 16,0 22-16,1-22 0,-1-21 15,0 21-15,21-21 0,-21 0 16,22 0-16,-22 0 0,21 0 0,1-21 16,-1 21-16,-21-21 0,21 0 0,1-22 15,-1 22-15,0 0 0,-20-21 16,-1-1-16,0 22 0,0-21 16,-21-1-16,21 22 0,-21-21 15,0 0-15,0 20 0,-21 1 0,0 0 16,0 0-16,0 0 0,-43 21 15,22 0-15,21 0 0,-22 0 16,1 21-16,0 0 0,20 0 0,-20 0 16,0 1-16,21 20 0,-1-21 15,1 0-15,0 22 0,21-22 0,0 0 16,0 0-16,0 0 0,0 0 16,21-21-16,0 0 0,22 0 0,-22 0 15,0 0-15,21 0 0,1 0 16,-22 0-16,21-21 0,1 0 0,-22 0 15,21 0-15,-21 0 0,0-1 16,-21 1-16,0 0 0,-21 42 47,21 22-47,0-22 16,0 21-16,0 22 0,0-22 15,0 21-15,0-20 0,0 20 0,0 1 16,0-1-16,0 1 0,21-1 15,-21 1-15,0-1 0,0 22 0,0 0 16,0-1-16,0-20 0,0 20 0,0 1 16,-21 0-16,21-1 0,-21-20 15,0 21-15,0-1 0,0 1 0,-22 42 16,1-64-16,21-20 16,-22-1-16,22-21 0,0 0 15,-21-21-15,21 0 0,-1 0 0,1-21 16,0 0-16,0-21 0,-21-1 0,20-20 15,1-1-15,0 1 0,0-22 16,0 1-16,0-1 0,-1 0 0,22 1 16,0-1-16,0 0 0,0 22 15,0-1-15,22 1 0,-1-1 0,21 22 16,-21 0-16,22-1 0,-1 1 0,0 0 16,22-1-16,-1 1 15,1 0-15,20-1 0</inkml:trace>
  <inkml:trace contextRef="#ctx0" brushRef="#br0" timeOffset="58084.56">8678 5398 0,'0'0'0,"-21"0"0,0-22 0,-21 1 15,20 21-15,-20 0 0,21 0 0,-21 0 16,20 0-16,-20 0 0,21 0 15,-21 21-15,20 1 0,-20-1 0,21 0 16,-21 0-16,20 21 0,1 1 16,0-22-16,21 21 0,0 1 15,0-22-15,0 0 0,0 0 0,21 0 16,0 0-16,22-21 0,-22 0 16,21 0-16,-21 0 0,22 0 0,-1 0 15,0-21-15,-20 0 0,20 0 16,0 0-16,-21 0 0,22-22 15,-22 22-15,-21 0 0,0 0 0,0 0 16,0-1-16,0 1 0,0 42 31,0 1-15,-21 20-16,21 0 0,0 1 16,-21-1-16,21 21 0,0 1 15,0-1-15,-22 1 0,22-1 0,-21 1 16,21-1-16,-21 22 0,21-21 0,0 20 15,-21 1-15,21 0 0,0 20 16,0-20-16,0 0 0,0 21 0,0-22 16,0 22-16,0 0 0,0 0 15,0-22-15,21 1 0,-21 0 0,0-1 16,0-20-16,0-1 0,0-20 0,0-1 16,0 0-16,0-20 0,0-1 15,0-42 1,0-1-16,-21-20 0,0 0 15,0-1-15,21-20 0,-22-1 16,1-20-16,21-1 0,-21 0 0,0-20 16,0 20-16,21-21 0,0 0 0,0 22 15,0-22-15,0 0 0,0 21 16,0 1-16,21-1 0,0 0 0,0 22 16,22-1-16,-22 1 0,0 20 0,21 1 15,1-21-15,-1 20 0,0 1 16,1 0-16,-1-1 0,0 1 0,1 0 15,-1 20-15,0-20 0,22 0 16</inkml:trace>
  <inkml:trace contextRef="#ctx0" brushRef="#br0" timeOffset="58732.63">9207 5525 0,'0'0'16,"-21"21"-16,0-21 0,21 21 0,-21-21 15,21-21 32,21 0-47,0 21 0,-21-22 0,21 1 16,1 0-16,-22 0 16,21 0-16,-21 0 0,0-1 0,0 1 15,0 0-15,0 0 0,0 0 16,-21 21-16,-1 21 15,1-21-15,0 42 16,0-21-16,21 22 0,0-1 0,-21 0 16,21 22-16,-21-22 0,21 1 15,0-1-15,0 0 0,0 1 0,0-1 16,0-21-16,0 0 0,21 0 0,0 1 16,0-22-16,0 0 0,22 0 15,-22 0-15,21-22 0,-21 22 16,22-21-16,-22 0 0,21-21 15,0 21-15,1-22 0,-22 1 0,64-43 16,-43 43-16,0 0 16,1-1-16,-1 1 0,0 0 0,-21-1 15,1 22-15,-1 0 0,0 0 16,-42 21 0,0 0-16,-1 21 0,1 0 0,0 21 15,-21-20-15,21-1 0,21 21 16,0-21-16,0 22 0,0-22 0,0 21 15,0-21-15,21 22 0,0-22 16,21 0-16,-21 0 0,1 0 16,-1 0-16,-21 1 0,21-1 15,-21 0-15,-21-21 32,0 0-32,-22 0 0,22 0 15,0-21-15,-21 0 0,20 21 0,1-22 16,0 1-16,0 21 0,0-21 15,0 0-15,-1-21 0,22 20 0,0 1 16,0-21-16,0 0 0,0 20 16,22-20-16,-1 0 0</inkml:trace>
  <inkml:trace contextRef="#ctx0" brushRef="#br0" timeOffset="59028.73">10583 4572 0,'0'0'0,"-21"21"16,0 22 0,0-22-16,0 21 0,-1 0 15,-20 22-15,21-22 0,0 22 16,0 20-16,-1-20 0,1-1 16,0 1-16,0-1 0,0-20 15,0 20-15,-1 1 0,1-1 0,0-20 16,0 20-16,21-21 0,0 1 0,0-22 15,0 21-15,0-21 0,0 1 16,0-1-16,0 0 16,21-21-1,0-21-15,0 21 0,1-21 0,20-1 16,-21-20-16,0 21 0,0 0 16,1-22-16,20 1 0</inkml:trace>
  <inkml:trace contextRef="#ctx0" brushRef="#br0" timeOffset="59958.59">10689 5334 0,'0'0'0,"21"-21"0,-42 42 47,0 0-47,21 0 16,-21 1-16,0-1 0,-1 21 0,22-21 16,-21 22-16,21-1 0,-21-21 15,21 21-15,0-20 0,0 20 0,0-21 16,0 0-16,0 0 0,0 1 0,0-1 15,0 0-15,21-21 0,0 0 16,1 0-16,-1 0 0,0 0 0,0 0 16,21 0-16,-20-21 0,20 0 15,0-1-15,1 1 0,-1 0 0,0 0 16,-21-21-16,22 20 16,-1-20-16,-21 0 0,0 21 0,1-1 15,-1 1-15,-21 0 0,21 0 0,-42 21 31,0 21-31,-1 0 16,1 0-16,0 22 0,21-22 16,-21 21-16,21-21 0,-21 22 0,21-22 15,0 0-15,0 0 0,0 0 16,0 1-16,0-1 0,21 0 16,0-21-16,0 0 0,0 0 15,1 0-15,-1 0 0,0 0 16,0-21-16,0 0 0,0-1 0,-21 1 15,0 0-15,0 0 0,0-21 16,0 20-16,0-20 0,0 21 0,0-21 16,22-1-16,-22 22 0,21 0 15,-21-21-15,21 20 0,-21 1 0,21 0 16,0 0-16,22 0 0,-22 21 16,0 0-16,0 0 0,21 0 0,-20 0 15,20 0-15,-21 0 0,0 21 16,22 0-16,-22 0 0,0 0 0,0 1 15,-21 20-15,0-21 0,0 0 0,21 22 16,-21-1-16,0-21 16,0 21-16,0-20 0,0-1 0,0 0 15,0 0-15,0 0 0,-21 0 16,21 1-16,-21-22 16,21-22-1,0 1-15,0 0 16,0 0-16,0 0 0,0-22 15,21 22-15,0-21 0,0 0 0,1-1 16,20 1-16,0 0 0,1-1 16,-1 22-16,0-21 0,1 21 0,-1-1 15,0 1-15,-21 21 0,22 0 16,-22 0-16,0 21 0,0 1 16,0-1-16,-21 21 0,0-21 0,0 22 15,0-22-15,0 21 0,0 0 16,0 1-16,0-1 0,0-21 0,0 22 15,0-1-15,0-21 0,0 0 16,0 0-16,22 1 0,-1-1 0,0-21 16,0 0-16,0 0 0,22 0 0,-22 0 15,0 0-15,21 0 0,-21-21 16,1-1-16,20 1 0,-21 0 0,0 0 16,0-21-16,1 20 15,-1-20-15,0 21 0,-21-21 0,0-1 16,21 1-16,-21 0 0,0 20 15,0-20-15,0 0 0,0 21 0,0-22 16</inkml:trace>
  <inkml:trace contextRef="#ctx0" brushRef="#br0" timeOffset="60172.54">11599 4699 0,'0'0'0,"-21"0"16,-42 0 0,41 0-16,1 0 15,21 21 17,-21-21-32,0 0 15,0 21-15,0-21 0</inkml:trace>
  <inkml:trace contextRef="#ctx0" brushRef="#br0" timeOffset="60396.24">9991 5165 0,'0'0'0,"-64"21"31,106-21-31,-20 0 0,20 0 15,21 0-15,-20-21 0,20 21 16,1 0-16,-22-21 0,22 21 0,-1 0 16,-21 0-16,1 0 0,-1 0 15,-21 0-15,0 0 0,-42 0 32</inkml:trace>
  <inkml:trace contextRef="#ctx0" brushRef="#br0" timeOffset="61340.77">2963 7599 0,'0'0'0,"0"-21"0,-21 21 0,21-21 15,0-1-15,0 1 16,0 0-16,0-21 0,0 21 15,21-1-15,0-20 0,1 21 16,-22-21-16,0 20 0,0-20 0,0 21 16,0 0-16,0 0 0,-22-1 15,1 22-15,0 0 16,-21 0-16,21 0 0,-22 22 0,-20-22 16,20 21-16,1 0 0,0 0 15,-22 0-15,22 0 0,0 1 0,20-1 16,1 0-16,0 0 0,21 21 15,0-20-15,21-1 0,0 0 0,22 21 16,-1-21-16,0 22 16,22-22-16,-22 21 0,22 1 0,-22-22 15,0 21-15,22-21 0,-22 22 16,-21-1-16,1 0 0,-1-21 0,-21 22 16,0-1-16,0 0 0,0 1 15,-21-22-15,-22 21 0,1-21 0,-22 1 16,1-1-16,-22 0 0,22 0 15,-22-21-15,0 0 0,1 0 16,-1 0-16,0 0 0,22-21 0,-1 0 16,22-22-16,0 22 0,-1-21 15,1 21-15,0-22 0,21 1 16,-1 21-16,1-21 0,21 20 16,0-20-16,0 21 0,21 0 0,1 0 15,20-1-15,-21 1 0,21 21 16,1-21-16,20 21 0,1 0 0,20 0 15,-20-21-15,21 21 0,-1 0 16,1 0-16,0 0 0</inkml:trace>
  <inkml:trace contextRef="#ctx0" brushRef="#br0" timeOffset="62725.22">3450 7641 0,'0'0'15,"21"0"-15,0-21 0,1 0 16,-1 21-16,0-21 0,-21 0 0,0-1 15,0 1-15,-21 21 16,0 0-16,-1 0 0,1 0 16,-21 0-16,21 0 0,0 0 15,-22 21-15,22 1 0,0-1 0,0 21 16,0-21-16,-1 22 0,1-1 16,0 0-16,21 1 0,0-1 0,0 21 15,0-20-15,0-1 0,0 22 16,0 20-16,0-63 0,21 22 15,0-22-15,1 0 0,-1 0 16,0-21-16,21 0 0,1 0 16,-22 0-16,21 0 0,0-21 15,1 0-15,-1 0 0,0-22 0,1 22 16,-1-21-16,-21 0 0,22-1 16,-1 22-16,-21-21 0,0-1 0,0 1 15,1 21-15,-1-21 0,-21 20 16,0 1-16,0 0 0,21 21 15,-21 21 1,0 0-16,0 1 16,0-1-16,0 21 0,0 0 15,0-20-15,0 20 0,0 0 0,0 1 16,21-1-16,-21-21 0,21 21 16,-21-20-16,21-1 0,-21 0 15,22 0-15,-1-21 0,0 0 0,0 0 16,0 0-16,0-21 15,1 21-15,-1-21 0,0 0 0,0-1 16,0-20-16,0 21 0,1-21 16,-1-1-16,0 22 0,0-21 0,0 21 15,0-22-15,-21 22 0,0 0 16,0 0-16,22 0 0,-22-1 0,0 44 31,0-1-31,0 0 16,0 21-16,0-21 0,-22 22 15,22-22-15,0 21 0,0 1 16,0-1-16,0-21 0,0 21 0,0-20 16,0-1-16,22 0 0,-1 0 15,-21 0-15,21-21 0,0 0 0,0 0 16,0 0-16,22 0 0,-22 0 16,0-21-16,0 21 0,0-21 0,1 0 15,20-22-15,-21 22 0,0-21 16,0-22-16,-21 22 0,22 0 15,-22 21-15,0-22 0,0 1 16,0 21-16,-22-22 0,1 1 16,0 21-16,0 0 0,-21 0 0,-1-1 15,22 22-15,-21 0 0,-1 0 16,1 0-16,0 0 0,21 22 0,-22-1 16,22 0-16,-21 0 0,21 21 15,-1-20-15,22 20 0,0 0 0,0 1 16,0-1-16,0 0 0,0 1 15,22-1-15,-1 0 0,21 1 0,-21-22 16,22 21-16,-22-21 0,21 0 16,0 1-16,1-22 0,20 0 0,-20 0 15,-1 0-15,21 0 0,-20-22 16,-1 1-16,0 0 0,22-21 16,-22 21-16,1-22 0,-22 1 15,21-22-15,0 22 0,-20 0 0,-1-1 16,0-62-16,0 41 0,-21 22 15,21-22-15,-21 22 0,21-22 16,1-20-16,-22 63 0,21-1 16,-21 1-16,0 42 15,0 1-15,0 20 0,0 0 16,0 1-16,0-1 0,0 0 16,-21 22-16,-1-22 0,1 22 15,0-1-15,21 1 0,-21-22 0,21 21 16,-21-20-16,21 20 0,0-20 15,0-22-15,0 21 0,0-21 0,21 0 16,0 1-16,0-22 0,22 0 16,-22 0-16,0 0 0,21 0 0,-21 0 15,22-22-15,-1 1 0,0 0 16,1-21-16,-22 21 0,21-22 0,1 1 16,-1 0-16,0-22 0,-21 22 15,22-1-15,-22-20 0,0-1 16,0 22-16,-21-21 0,0 20 0,0-20 15,21 20-15,-21 22 0,0 0 16,0 0-16,0 0 0,-21 42 16,0 0-16,0 21 15,21-20-15,-21 20 0,21 0 0,-21 22 16,21-22-16,0 0 0,0 1 16,0 20-16,0-20 0,0-1 0,21 0 15,0 1-15,0-22 0,-21 21 16,21-21-16,0 0 0,22 1 15,-22-22-15,0 0 0,64-22 16,-43 22-16,0-21 0,1 0 16</inkml:trace>
  <inkml:trace contextRef="#ctx0" brushRef="#br0" timeOffset="63340.59">7345 7430 0,'0'0'16,"-43"-22"-16,22 1 0,0 0 0,0 0 0,0-21 16,21 20-16,-21 1 15,21 0-15,-22 21 0,22 21 16,0 22-16,0-22 15,0 21-15,0 22 0,0-22 16,0 21-16,0-20 0,0 20 0,22-20 16,-22-1-16,0 21 0,0-20 15,0-1-15,0 22 0,0-22 0,0 0 16,0 1-16,0-1 0,0-21 16,-22 0-16,22 0 0,0 1 0,-21-22 15,0 0 1,0-22-16,21 1 15,0 0-15,0-21 0,0 21 0,0-22 16,0 22-16,0-21 0,0-1 16,0 1-16,0 21 0,21-21 15,0 20-15,0-20 0,22 21 0,-22-21 16,21 20-16,1 1 0,20 21 16,-21 0-16,22 0 0,-22 0 0,22 0 15,-22 0-15,0 21 0,1 1 16,-1-1-16,0 0 0,-20 21 0,-22-21 15,0 22-15,0-22 0,-43 21 16,22 1-16,-21-22 0,-1 21 0,1-21 16,0 0-16,-1 22 0,-20-22 15,21-21-15,-1 21 0,22 0 16,-21-21-16,-1 0 0,22 0 0,0 0 16,0 0-16,0 0 0,21-21 15,0 0 1,0 0-1,21 0-15,0 21 0,0-22 0,22 1 16,-22 0-16,21 21 0</inkml:trace>
  <inkml:trace contextRef="#ctx0" brushRef="#br0" timeOffset="64125.24">8318 7768 0,'0'0'0,"43"-21"0,-43 0 0,0 0 16,0 0-16,-21 21 15,-1 0 1,1 0-16,-21 0 0,21 0 0,-22 0 16,1 21-16,0 0 0,21 0 15,-22 0-15,1 0 0,21 1 0,0 20 16,-1-21-16,1 21 0,0 1 16,21-22-16,0 21 0,0 1 0,0-22 15,0 0-15,0 0 0,21 0 0,0 0 16,1-21-16,-1 0 0,21 0 15,-21 0-15,22 0 0,-1 0 0,-21-21 16,21 0-16,1 0 0,-22 0 16,21-22-16,-21 22 0,1 0 15,-1-21-15,0 21 0,0-22 16,-21 22-16,0-21 0,0 21 0,0-1 16,0-20-16,0 21 0,0 0 15,0 42 1,0 0-1,0 21-15,0-20 0,0-1 16,21 21-16,-21-21 0,21 22 0,1-22 16,-22 21-16,21-21 0,0 0 15,-21 1-15,21-1 0,0 0 0,0-21 16,1 0-16,-22 21 0,21-21 16,0 0-16,0 0 0,0 0 15,0-21-15,-21 0 0,22 0 16,-1-1-16,0 1 0,-21 0 15,21-21-15,0 21 0,22-22 0,-22 22 16,42-42-16,-20 20 16,20 22-16,-21-21 0,1 21 0,-1-1 15,0 22-15,43-21 0,-43 21 16,-20 0-16,20 21 0,-21 1 16,0-22-16,0 42 0,1-21 15,-1 0-15,-21 22 0,0-22 16,0 21-16,0 0 0,0 1 0,0-1 15,0-21-15,-21 22 0,-1-22 16,1 0-16,0 0 0,21 0 16,-21-21-16,0 0 0,21-21 15,0 0 1,0 0-16,0 0 0,0-1 0,21-20 16,0 21-16,0-21 0,0-1 15,1 22-15,-1-21 0,0-1 0,42-41 16,-20 41-16,-22 1 15,21 0-15,-21 21 0,22-1 0,-22 1 16,21 0-16,-21 21 16,-21 21-1,0 0-15,0 1 0,-21 20 0</inkml:trace>
  <inkml:trace contextRef="#ctx0" brushRef="#br0" timeOffset="64774.02">3260 9313 0,'0'0'0,"0"-21"0,-43-63 32,22 84-32,21-22 0,-21 22 15,21 22 1,-21 20-16,21 0 16,-21 1-16,21-1 0,0 21 15,0 1-15,-22-1 0,22 1 0,-21-1 16,0 1-16,21-1 0,-21 1 15,21-22-15,0 1 0,-21 41 16,21-63-16,-21 1 0,21-1 0,0 0 16,0-42 15,21 0-31,0-1 0,-21 1 16,21-21-16</inkml:trace>
  <inkml:trace contextRef="#ctx0" brushRef="#br0" timeOffset="65448.6">3069 9525 0,'0'0'16,"-21"-42"-16,21 21 0,-21-22 0,21 22 0,0-85 31,0 85-31,0 0 0,0-21 0,21 20 16,0 1-16,0 0 0,22-21 16,-1 21-16,21-1 0,1 22 0,-22 0 15,22 0-15,-1 0 16,1 0-16,-22 22 0,0-1 0,1 21 15,-22-21-15,0 22 0,-21-22 16,0 21-16,-21 0 0,-21-20 0,-1 20 16,-20-21-16,-1 21 0,1 1 15,-1-22-15,1 21 0,-1-21 0,22 1 16,-22-1-16,22-21 0,-21 0 16,20 0-16,22 0 0,-21 0 0,21 0 15,-22-21-15,22 21 0,21-22 16,0 1-16,0 0 0,0 0 0,0 0 15,0 0-15,0-1 0,21 22 16,0 0-16,1 0 0,-1 0 16,21 0-16,-21 0 0,0 22 15,22-1-15,-22 0 0,21 21 0,-21 1 16,22-1-16,-22 0 0,0 1 16,21-1-16,-20 0 0,-1 1 0,21-1 15,-21 0-15,0 1 0,1-22 16,-1 0-16,0 0 0,0 21 15,0-42-15,0 0 0,1 0 16,-1 0-16,0 0 0,0 0 0,0 0 16,0 0-16,1 0 0,-1-21 15,0 0-15,21 0 0,-21 0 0,1 0 16,-1-1-16,0-20 16,0 0-16,0 21 0,0-22 0,1 1 15,-22 21-15,0-22 0,21 22 0,-21 0 16,21 42-1,-21 0-15,0 1 16,0-1-16,0 21 0,0-21 16,0 22-16,0-22 0,0 0 0,0 21 15,0-21-15,0 1 0,0-1 16,0 0-16,0 0 0,0-42 31,0 0-15,0 0-16,0-1 15,0 1-15,0 0 0</inkml:trace>
  <inkml:trace contextRef="#ctx0" brushRef="#br0" timeOffset="65599.57">3958 9462 0,'0'0'0,"0"-22"0,0 1 16,0 42 15,0 1-16,21-1-15,-21 0 16,21-21 0,1 21-16</inkml:trace>
  <inkml:trace contextRef="#ctx0" brushRef="#br0" timeOffset="66336.58">4805 9821 0,'0'0'0,"21"0"0,0-21 0,0 21 16,0-21-16,1 0 0,-22 0 0,0 0 15,21-1-15,-21 1 0,0 0 16,0 0-16,0 0 0,0 0 0,0-1 16,-21 1-16,-1 0 0,1 0 15,-21 0-15,21 21 0,-22 0 16,1 0-16,0 0 0,-1 0 0,1 21 15,21-21-15,-21 21 0,-1 21 16,22-20-16,0-1 0,0 21 0,0-21 16,-1 22-16,22-22 0,0 0 15,0 21-15,0-21 0,22 1 16,-1-22-16,0 0 0,21 0 16,-21 0-16,22 0 0,-1-22 15,0 1-15,1 0 0,-1 0 16,0 0-16,1 0 0,-22 21 0,0-22 15,21 1-15,-42 0 0,22 21 0,-1 0 16,-21 21 0,0 0-1,-21 1-15,21 20 0,-22 0 16,22 1-16,0-1 0,0 0 0,-21 22 16,21-22-16,-21 22 0,21-1 15,0 1-15,0-1 0,-21 22 0,21-1 16,-21 1-16,21 0 0,0-1 15,-21 1-15,21 21 0,0-21 0,0 20 16,0-20-16,0 21 0,-22-21 0,22 20 16,-21-41-16,0 21 15,21-22-15,-21 64 0,0-63 16,0-22-16,-1 0 0,1 1 0,0-22 16,0 0-16,0 0 0,-22-21 15,22 0-15,-21 0 0,0 0 0,-1 0 16,1-21-16,0-21 0,-1 20 0,1-20 15,0 0-15,-1-1 0,-20-20 16,20-1-16,1 1 0,0-1 0,-1-20 16,22-1-16,-21 0 0,21 1 15,0-1-15,21 22 0,0-22 0,0 21 16,0 1-16,21-1 0,0-20 16,21 20-16,-21 1 0,22-1 15,20-20-15,1 20 0,-1 1 0,1-1 16,20 22-16,1-22 0,0 22 15,-1-22-15,1 22 0,0-21 0,-1 20 16,-20 22-16</inkml:trace>
  <inkml:trace contextRef="#ctx0" brushRef="#br0" timeOffset="67008.13">5503 9398 0,'0'0'0,"0"-21"0,-21 0 0,0 0 16,0-1-16,0 22 0,-1 0 0,1 0 15,0 0-15,0 0 0,0 0 16,0 22-16,-1-1 0,22 0 0,-21 21 16,21 1-16,-21-1 0,21 0 15,0 1-15,0-1 0,0 21 0,-21-20 16,21-1-16,0 0 0,-21 1 16,21-1-16,0-21 0,0 22 0,0-22 15,0 0-15,0 0 0,0 0 0,0 0 16,0-42-1,0 0 1,0 0-16,21 0 0,0-22 16,-21 22-16,21-21 0,0 0 15,1-1-15,-1 22 0,0-21 16,0-1-16,21 22 0,-20 0 0,-1 0 16,0 21-16,0 0 0,0 0 15,0 21-15,1-21 0,-1 42 0,0-20 16,0-1-16,-21 21 0,0 0 0,21-20 15,-21 20-15,0 0 0,21-21 16,-21 22-16,0-22 0,0 0 0,0 0 16,22 0-16,-1-21 0,0 22 15,0-22-15,0 0 0,0 0 16,1 0-16,-1-22 0,0 1 16,21 0-16,-21 0 0,22 0 15,-22 0-15,0-22 0,21 1 0,-20 0 16,-1-1-16,0-20 0,0 20 15,0-20-15,0 21 0,1-22 0,-1 22 16,0-22-16,-21 22 0,0 0 16,0 20-16,0-20 0,0 21 0,0 0 15,0 42 1,0 0 0,0 0-16,0 0 0,0 22 15,0-1-15,0 0 0,0 1 16,0-1-16,0 22 0,0-22 0,0 0 15,0 1-15,0-1 0,0 0 16,0 1-16,-21-22 0,21 21 0,0-21 16,0 0-16,0 1 0,21-22 15,0 0 1</inkml:trace>
  <inkml:trace contextRef="#ctx0" brushRef="#br0" timeOffset="67220.91">5948 9589 0,'-43'0'32,"86"0"-32,-86-22 15,65 22-15,-1 0 0,0-21 16,21 0-16,-21 21 0,22 0 0,-1 0 15,-21-21-15,22 21 0,-1 0 0,0 0 16,-21 0-16,22 0 0</inkml:trace>
  <inkml:trace contextRef="#ctx0" brushRef="#br0" timeOffset="68040.63">7281 9483 0,'0'0'0,"0"-21"0,0-1 0,0 1 0,0 0 15,0 0-15,0 0 16,0 0-16,0-1 0,0 1 16,0 42-1,-21 1-15,0 20 16,0-21-16,0 21 0,21 22 0,-22-22 16,1 22-16,0-22 0,0 22 15,0-1-15,21-21 0,-21 1 0,21-1 16,0 0-16,0 1 0,0-22 15,0 21-15,0-21 0,21 1 16,0-1-16,0-21 0,21 0 0,-20 0 16,-1 0-16,21-21 15,0-1-15,1 22 0,-1-21 0,0-21 16,1 21-16,20-22 0,-20 22 0,-1-21 16,21-22-16,-20 22 0,-1-21 15,-21-1-15,22 1 0,-1-43 16,-21 42-16,0 22 0,-21 0 15,0-1-15,0 1 0,0 21 0,0 0 16,0-1-16,-21 65 16,0-22-1,21 21-15,0 1 16,-21-1-16,21 21 0,-21 1 0,21-1 16,-22 1-16,22-1 0,0 1 0,0-1 15,0-20-15,0-1 0,0 0 16,22 1-16,-1-22 0,0 0 0,0 0 15,43-21-15,-43 0 16,21 0-16,-21 0 0,22 0 0,-1-21 16,-21 0-16,21 0 0,1 0 0,-22-1 15,0-20-15,21 21 0,-20-21 16,-1 20-16,-21-41 16,21 21-16,-21 20 0,21 1 0,-21 0 15,0 42 1,0 0-1,0 1-15,0-1 0,0 0 16,0 21-16,0-21 0,0 1 0,0-1 16,0 0-16,0 0 0,0 0 15,0 0-15,0 1 16,21-22 0,-21-22-16,21 1 15,-21 0-15</inkml:trace>
  <inkml:trace contextRef="#ctx0" brushRef="#br0" timeOffset="68208.05">8551 9398 0,'0'0'0,"-21"0"0,0 0 16,0 0-16,0 0 16,-1 0-16,22 21 31,0 0-31,0 1 0,0-1 15,22 0-15,-1-21 0,0 21 16</inkml:trace>
  <inkml:trace contextRef="#ctx0" brushRef="#br0" timeOffset="69015.46">9059 9525 0,'0'-63'16,"0"41"-16,-21 1 15,0 21-15,0 0 0,0 0 16,-1 0-16,1 0 0,0 21 16,0 1-16,0-1 0,21 21 0,0-21 15,-21 22-15,21-1 0,-22 0 0,22 1 16,0-1-16,0 0 0,0-21 16,0 22-16,0-22 0,0 21 0,22-21 15,-22 1-15,42-1 16,-21 0-16,0-21 0,22 0 0,-22 0 15,21 0-15,0 0 0,1 0 0,-1 0 16,0-21-16,1 21 0,-1-21 16,0-22-16,-20 22 0,20 0 0,-21-21 15,21-1-15,-20 1 0,-1 0 16,0-22-16,-21 22 0,21-22 0,0 22 16,-21-22-16,21 22 0,-21-21 15,0-1-15,22 22 0,-1-1 0,-21 1 16,21 21-16,-21 0 0,0 42 15,0 0-15,0 21 16,0 1-16,0-1 0,-21 0 0,21 22 16,-21-1-16,-1 1 15,1-1-15,0 1 0,0-22 0,21 22 16,-21-22-16,0 43 0,-1-64 16,22 21-16,0-21 0,-21 1 15,21-1-15,0-42 31,0-1-31,0 1 0,0 0 0,0 0 16,21 0-16,1-22 0,-1 1 16,0 0-16,0-1 0,21 1 0,1 0 15,-1 21-15,0-22 0,1 22 0,-1 0 16,0 0-16,1 0 16,-1 21-16,0 0 0,-20 0 0,20 0 15,-42 21 1,0 0-16,-21 0 0,0 0 15,-22-21-15,1 21 0,0 1 0,-1-22 16,-20 21-16,20-21 0,1 0 16,0 0-16,-1 0 0,1 21 0,21-21 15,0 0-15,0 0 0,-1 0 16,22 21-16,0 0 16,0 0-16,0 1 15,22-1-15,-1 0 0,21 0 16,-21 0-16,0 0 0,1 1 0,20-22 15,-21 21-15,21 0 0,-20 0 16,20-21-16,-21 21 0,0-21 0,22 0 16,-22 0-16,0 0 0,0 0 0,0 0 15,0 0-15,1 0 16</inkml:trace>
  <inkml:trace contextRef="#ctx0" brushRef="#br0" timeOffset="70992.2">2815 11726 0,'0'0'0,"0"-21"0,0 0 15,0 0-15,0 0 16,-21 21 0,-21 21-1,20 0-15,1 0 0,-21 22 16,21-1-16,-22 0 0,1 22 15,0-22-15,-1 22 0,1-22 0,0 21 16,-1-20-16,-20 41 16,42-41-16,-22-1 0,22-21 0,0 0 15,21 1 1,-21-22-16,21-22 16,0 1-16,0 0 0,0 0 15,0 0-15,21-22 0,0 1 16,0 0-16,1-1 0,20 1 0,-21 0 15,0-1-15,0 1 0,1 21 16,-1 0-16,0 0 0,0 21 0,0 0 16,0 21-16,-21 0 0,22 21 15,-1 1-15,0-1 0,-21 0 16,21 1-16,0-1 0,0 0 0,1 1 16,20-1-16,-21-21 0,21 21 15,-20-20-15,20-1 0,0 0 16,1-21-16,-1 0 0,-21 0 15,21 0-15,1 0 0,41-42 16,-20 20-16,-22 1 0,22-21 16,-1 0-16,-20-1 0,20 1 0,22-64 15,-43 43-15,-21 20 16,-21-20-16,0 20 0,0 1 0,0-21 16,-21 20-16,0 1 0,-21-22 15,-1 22-15,1 0 0,-22-1 0,22 1 16,-21 0-16,20 21 0,1-1 15,-22 1-15,22 21 0,0 0 0,-1 21 16,1 1-16,0-1 16,-1 21-16,22 0 0,-21 22 0,21-22 0,21 22 15,0-22-15,0 22 16,0-1-16,0 1 0,42-1 0,-21 1 16,22-22-16,-1 21 0,0-20 15,1-1-15,20-21 0,1 22 0,-1-22 16,1-21-16,20 21 0,-20-21 15,-1 0-15,1 0 0,-1 0 0,1-21 16,-1 21-16,-20-21 0,20-22 16,-21 22-16,1 0 0,-1 0 0,0-22 15,-20 22-15,-1 0 16,0-21-16,0 21 0,-21-1 0,21 1 16,-21 0-16,0 42 15,0 0 1,0 22-16,0-22 15,0 21-15,-21 1 0,21-22 0,0 21 16,-21 0-16,21-20 0,0-1 0,0 21 16,0-21-16,0 0 0,21-21 15,0 22-15,22-22 0,-22 0 16,42 0 0,-42-22-16,22 22 0,-22-21 0,21 0 0,1-21 15,-1 21-15,-21-22 16,21 22-16,-20-21 0,-1-1 0,-21 22 15,0-21-15,0 0 0,0 20 16,-21-20-16,-1 0 0,1 21 0,-21-1 16,21-20-16,-22 21 0,1 21 15,0-21-15,21 21 0,-22 0 0,22 0 16,-21 0-16,21 21 0,-1 0 16,1 0-16,0 0 0,0 22 0,21-1 15,0 0-15,0 1 0,0-1 0,0 0 16,0 1-16,0-1 0,0 0 15,21-20-15,0 20 0,0-21 0,1 0 16,-1 0-16,21-21 0,-21 0 16,22 0-16,20 0 0,-21-21 15,1 0-15,20 0 0,1 0 16,-22 0-16,22-22 0,-1 22 0,-21-21 16,22 21-16,-22-22 0,1 22 15,-22-21-15,21 21 0,-21-1 16,0-20-16,-21 21 0,0 0 0,22 21 15,-22 21 1,0 0-16,0 21 0,0-20 16,0 20-16,0-21 0,0 21 15,0-20-15,0 20 0,-22-21 0,22 21 16,0-20-16,0-1 16,0 0-16,22-21 15,-1 0-15,0 0 16,0-21-16,0 0 0,0-1 15,1 1-15,-1 0 0,21 0 0,-21 0 16,22-22-16,-22 22 0,0 0 16,0-21-16,0 21 0,0 21 0,-21 21 31,0 0-31,22 0 16,-22 21-16,0-20 0,21-1 15,-21 21-15,0-21 0,0 0 16,21 1-16,0-1 0,0 0 0,-21 0 15,21-21-15,1 0 0,20 0 16,-21 0-16,21 0 0,-20 0 0,20-21 16,-21 0-16,21 0 0,-20-1 15,20 1-15</inkml:trace>
  <inkml:trace contextRef="#ctx0" brushRef="#br0" timeOffset="71482.67">6202 11367 0,'0'21'16,"-21"0"-16,-1 21 0,1-21 15,21 22-15,-21-1 0,0 0 16,0 1-16,0-1 0,-1 0 0,1 1 16,0-1-16,0 0 0,0 1 15,0-1-15,21 0 0,-22 1 0,1-22 16,0 21-16,21-21 0,0 1 15,-21-1-15,0 0 0,21-42 32,0 0-17,21-1-15,0 1 0,0-21 0,0 21 16,22-22-16,-22 22 16,21 0-16,1-21 0,-1 21 0,0 21 15,1-22-15,-1 22 0,0 0 16,1 0-16,20 0 0,-21 0 0,1 0 15,20 22-15,-20-1 0,-22 0 0,0 0 16,-21 21-16,0-20 0,0 20 16,-21-21-16,0 21 0,-22-20 0,1 20 15,0-21-15,-1 0 0,-20 0 16,20 1-16,-62 20 0,41-42 16,22 0-16,-1 0 0,1 0 0,0 0 15,21 0-15,-22 0 16,22-21-16,21 0 0,0-1 15,0 1-15,0 0 0,0 0 16,21-21-16,22 20 0,-1-20 0,0 0 16,1-1-16,-1 22 0</inkml:trace>
  <inkml:trace contextRef="#ctx0" brushRef="#br0" timeOffset="71740.57">6900 11388 0,'0'0'0,"0"-21"0,0 42 31,0 0-31,0 0 0,0 21 16,0 1-16,0-1 0,-21 0 0,21 1 15,0-1-15,0 22 0,-21-22 16,0 21-16,0-20 0,-1 20 0,22 1 16,-21-22-16,0 0 0,0 22 15,0-22-15,21 1 0,0-22 16,0 21-16,0-21 0,0 0 0,21-21 15,0 0 1,0 0-16,0 0 0,1-21 0,-1 0 16,0 0-16,0 0 0,0 0 15</inkml:trace>
  <inkml:trace contextRef="#ctx0" brushRef="#br0" timeOffset="72088.81">7112 11980 0,'63'22'32,"-41"-22"-32,-1 0 15,0 0-15,0 0 0,21-22 16,-20 1-16,20 21 0,-21-21 16,21 0-16,-20 21 0,20-21 0,-21 0 15,0 21-15,-21-22 0,0 1 16,0 0-16,-21 0 15,-21 21-15,21 0 16,-1 0-16,1 0 0,0 21 0,-21-21 16,21 21-16,-1 22 0,1-22 15,0 21-15,0-21 0,0 22 0,21-1 16,0-21-16,0 21 0,-21-20 16,21-1-16,0 21 0,0-21 15,0 0-15,21-21 0,0 0 0,0 0 16,21 0-16,-20 0 15,-1 0-15,0-21 0,0 0 0,21 21 16,-20-21-16</inkml:trace>
  <inkml:trace contextRef="#ctx0" brushRef="#br0" timeOffset="73012.55">8953 11705 0,'0'0'0,"22"-21"0,-22 0 16,21 0-16,0 0 0,-21-1 0,0 1 15,0 0-15,0-21 0,0 21 16,0-1-16,-21 1 0,0 0 0,-1 21 16,1-21-16,-21 21 0,21 0 15,0 0-15,-22 0 0,22 21 16,-21 0-16,-1 0 0,22 22 0,-21-22 15,21 21-15,0 22 0,-1-22 16,-20 0-16,21 1 0,21 20 0,-21 1 16,21-22-16,-21 0 0,21 22 15,0-22-15,0 1 0,0-1 0,0-21 16,21 21-16,0-20 0,21-22 16,-21 0-16,22 0 0,20 0 0,-20 0 15,20 0-15,1-22 0,-1 1 0,1 0 16,-1-21-16,-21-1 0,22 22 15,-1-42-15,-20 20 0,20 1 16,-20 0-16,-1-22 0,-21 22 0,21-22 16,-20 22-16,-1-21 0,0-1 15,0 1-15,0-1 0,0 1 16,1-1-16,-22 1 0,21 20 0,-21 1 16,0 21-16,0 0 0,0-1 0,0 1 15,0 42 1,0 1-16,-21 20 0,21 0 0,-22 22 15,1-22-15,0 22 0,0-1 16,0 1-16,0-1 0,-1 1 0,22-1 16,-21-21-16,0 22 0,21-22 15,-21 1-15,21-1 0,0 0 0,0 1 16,0-22-16,0 21 0,0-21 16,0 0-16,21-21 15,0 0-15,0 0 0,1 0 0,20 0 16,-21-21-16,21 0 0,1 0 15,-22 0-15,21 0 0,1-1 0,-1-20 16,21 0-16,-41 21 0,-1-1 16,0 1-16,0 21 0,0 0 15,-21 21 1,-21 1 0,0 20-16,21-21 0,-21 0 15,0 0-15,21 22 0,-22-22 0,22 0 16,0 0-16,-21-21 0,21 21 15,0 1-15,0-1 16,0-42 15,0-1-31,0 1 0,0 0 16,0 0-16,21 0 0</inkml:trace>
  <inkml:trace contextRef="#ctx0" brushRef="#br0" timeOffset="73191.81">10054 11578 0,'-21'-21'16,"0"21"-1,21 21 17,0 0-17,21-21-15,-21 22 0,21-22 0,0 0 16,0 21-16,1-21 0,-1 21 15</inkml:trace>
  <inkml:trace contextRef="#ctx0" brushRef="#br0" timeOffset="74107.67">10541 11642 0,'0'0'0,"-21"0"31,0 0-15,-1 0-16,1 21 15,0 0-15,21 0 0,-21 0 0,0 1 16,0-1-16,21 21 0,0-21 0,0 0 16,-22 22-16,22-1 0,0-21 15,0 22-15,0-22 0,0 21 0,0 0 16,0-20-16,0-1 0,22 0 16,-22 0-16,63 0 0,-42-21 15,0 0-15,64 0 16,-43 0-16,1 0 0,20-21 15,-20 0-15,20-21 0,1 20 0,-22 1 16,21-21-16,-20 0 0,-1-1 16,0 1-16,-20 0 0,20-1 0,-21 1 15,0-22-15,0 22 0,1-21 0,-22-1 16,0 22-16,21-22 0,-21 1 16,21-1-16,-21 22 0,0 0 0,0 20 15,0 1-15,0 0 0,0 0 16,0 42-16,0 21 15,0-20-15,0 20 0,0 21 16,-21-20-16,0-1 0,21 22 16,-22-22-16,1 21 0,21-20 0,0-1 15,-21 0-15,0 1 0,0-1 16,21-21-16,0 22 0,-21-22 0,21 21 16,-22-21-16,22 0 0,-21 1 15,21-1-15,0-42 31,0-1-31,0 1 16,21 0-16,1 0 0,-1 0 0,0-22 16,0 22-16,0-21 0,0 21 15,22-22-15,-22 1 0,21 0 0,-21 21 16,22-22-16,-1 22 0,0 0 16,-20 0-16,20 0 0,-21 21 15,21 0-15,-20 0 0,-1 0 0,-21 21 16,0 0-16,0 0 15,0 0-15,-21 0 0,-1 1 0,1-22 16,-21 21-16,21 0 0,-22 0 16,1-21-16,21 21 0,-21-21 0,-1 0 15,22 0-15,-21 0 0,21 0 0,-1 0 16,1 0-16,0 0 0,0 0 16,21-21-16,21 42 46,0 0-46,0 1 0,1-1 16,-1 0-16,-21 0 0,21 0 16,0 22-16,0-22 0,0 0 0,1 0 15,-1 0-15,0 0 0,0-21 0,0 22 16,0-1-16,1-21 0,-1 0 16,0 0-16,0 0 0,0 0 0,0 0 15,1 0-15,-1 0 16,-21-21-16,21-1 15,-21 1-15,21 21 0,-21-21 0,21 21 16,-21-21-16,0 0 16,21 0-16</inkml:trace>
  <inkml:trace contextRef="#ctx0" brushRef="#br0" timeOffset="87605.16">15007 3133 0,'-21'0'0,"21"-21"15,-21 21-15,0 0 16,-1 0-16,1 0 0,0-22 0,0 22 16,0 0-16,0 0 0,21-21 15,-22 21-15,1 0 0,0 0 0,0-21 16,0 0-16,0 21 16,-1-21-16,22 0 0,-21-1 15,0 1-15,0 0 16,0 0-16,21 0 0,0 0 0,0-1 15,-21 1-15,21 0 0,0-21 16,0 21-16,0-1 0,0-20 0,0 21 16,21-21-16,-21-1 0,21 22 15,0-21-15,21-1 0,-20 22 16,20-21-16,0 21 0,1 0 16,-1-1-16,21 1 0,22 0 0,-21 21 15,20-21-15,1 21 0,-22 0 16,22 0-16,-21 0 0,20 0 0,-20 0 15,-22 0-15,22 0 0,-22 21 16,0 0-16,1 0 0,-1 22 16,0-22-16,-21 42 0,22-20 0,-22-1 15,0 22-15,0-22 0,-21 21 16,0 1-16,0-22 0,0 22 16,0-1-16,0-20 0,0 41 15,0-20-15,-21-1 0,0 22 0,0 0 16,0-22-16,-22 22 0,1-1 15,0 1-15,-1 0 0,1-1 0,0 22 16,-22-21-16,22 21 0,-22 0 16,-42 84-16,43-105 0,-1 21 15,1-1-15,21 22 0,-22-21 0,1 0 16,20 0-16,1 0 0,-22 0 16,22-1-16,21-20 0,-21 21 0,20-21 15,1 20-15,0-20 16,0 0-16,21-1 0,0 1 0,0 0 15,0-1-15,0 1 0,21-21 16,0 20-16,0 1 0,1-22 0,20 1 16,0-22-16,22 22 0,63 20 15,-64-41-15,22-1 0,-22-21 16,22 0-16,0 1 0,42 20 16,-43-42-16,-41 0 0,20 0 15,1 0-15,-22 0 0,-21 0 0,43-21 16,-43 0-16,0 21 0,-21-22 15,0 1 1,-21 21-16,0 0 0,0 0 16,-1 0-16,1 0 0,0 0 15,-21 0-15,21 0 0,-22 0 16,22 21-16,-21 1 0,-1-1 0,1 0 16,0 0-16,-22 21 0,22-20 15,0 20-15,-22 0 0,22 1 0,-22-1 16,22 0-16,-43 43 15,43-22-15,0-20 0,-1 20 16,1 1-16,0-1 0,-1 1 0,1 20 16,21-20-16,0 21 0,-22-1 0,22-20 15,0 20-15,0 1 0,21 21 0,0-21 16,-21 20-16,21-20 0,0 21 16,0 0-16,0-22 0,0 22 0,0 0 15,0 0-15,0 0 0,21 0 16,-21 21-16,21-22 0,0 1 0,0 0 15,0 0-15,1 0 0,-1 21 0,0-21 16,0-1-16,21 1 0,-20 0 16,-1 0-16,21 0 0,-21 0 0,22-1 15,20 86-15,-42-85 0,22-22 16,-22 1-16,21 21 0,-21-21 16,0-1-16,1-20 0,-1 20 0,0 1 15,0-21-15,-21-1 0,0 1 16,0-1-16,0-21 0,0 22 0,0-22 0,0 1 15,0-1-15,-21 0 16,-21 1-16,20-22 0,1 21 16,-21-21-16,0 0 0,-1 22 0,1-22 0,0 0 15,-1 0-15,1 0 0,0 1 16,-1-1-16,1-21 0,21 21 0,-22 0 16,1-21-16,0 21 0,-1-21 0,1 0 15,0 0-15,-1 0 0,1 0 0,0 0 16,-1 0-16,1 0 15,-43 0-15,43-21 0,-21 0 16,-22-21-16,21 20 0,22 1 16,-21 0-16,-1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2:17:03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3429 0,'-21'0'31,"0"0"-31,21-21 16,-21 21-16,0 0 16,0 0-1,21-21 1,-22 21-16,1-21 16,0 21-16,0-22 15,0 22-15,0 0 16,-1 0-16,1-21 15,0 21-15,21-21 47,21 21-31,0-21-16,1 21 16,-1 0-16,0 0 0,0 0 15,21-21-15,-20 21 0,20 0 16,-21 0-16,21 0 0,-20 0 0,20-21 15,-21 21-15,21 0 0,1 0 16,-22 0-16,21 0 0,1-22 0,-22 22 16,21 0-16,-21 0 0,22 0 15,-1 0-15,0 0 0,1 0 0,-1 0 16,0 0-16,22 0 0,-22 0 16,22 0-16,-1 0 0,1 0 0,-1 0 15,1 0-15,-1-21 0,1 21 16,-1 0-16,22 0 0,-22-21 0,1 21 15,20 0-15,1 0 0,0-21 16,-1 21-16,22 0 0,-21 0 16,21-21-16,-22 21 0,1 0 0,21 0 15,-21-21-15,-1 21 0,22 0 0,0-22 16,0 22-16,-22 0 0,22 0 16,0 0-16,0-21 0,0 21 0,0 0 15,-1 0-15,1 0 0,0-21 16,0 21-16,21 0 0,-21 0 0,0 0 15,-1 0-15,107 0 0,-106-21 16,0 21-16,0 0 16,21 0-16,-22 0 0,22 0 0,-21 0 0,0 0 15,0 0-15,0-21 0,21 21 16,-21 0-16,21 0 0,0 0 16,-22 0-16,22 0 0,-21 0 0,0 0 15,21 0-15,-21 0 0,21 0 16,0 0-16,0 0 0,0 0 0,-21 0 15,21 0-15,-21 0 0,21 0 0,0 0 16,-22 0-16,22 0 0,0 0 16,0 0-16,-21 0 0,21 0 0,0 0 15,-21 0-15,21 21 0,0-21 0,0 0 16,0 0-16,0 0 0,-21 0 16,21 0-16,0 0 0,0 21 15,0-21-15,0 0 0,0 0 0,0 0 16,0 0-16,0 0 0,0 21 15,0-21-15,0 0 0,0 0 0,21 0 16,-21 0-16,0 0 0,0 0 16,21 21-16,-21-21 0,21 0 0,1 0 15,-1 0-15,-21 0 0,21 22 0,0-22 16,-21 0-16,21 0 0,0 0 16,1 21-16,-1-21 0,-21 0 0,21 21 15,0-21-15,-21 21 0,21-21 16,0 21-16,1-21 0,-1 0 15,-21 21-15,21-21 0,0 22 0,0-22 16,0 0-16,1 21 0,-22 0 16,21-21-16,0 0 0,0 21 0,0-21 15,0 21-15,1-21 0,-1 0 16,-21 21-16,21-21 0,-21 0 0,21 22 16,0-22-16,-21 0 0,21 0 15,1 21-15,-22-21 0,21 0 0,-21 0 16,21 21-16,0-21 0,-21 0 0,21 0 15,-21 21-15,0-21 0,21 0 16,-21 0-16,0 0 0,22 21 16,-22-21-16,21 0 0,-21 0 0,0 0 15,0 0-15,0 0 0,0 21 16,0-21-16,0 0 0,-21 0 0,21 0 16,-22 0-16,1 0 0,-21 0 15,21 0-15,-22 0 0,1 0 0,0 0 16,-1 0-16,-20 0 0,21 0 15,-22 0-15,1 0 0,-1 0 0,-21 0 16,1 0-16,-22 0 0,21 0 16,-21 0-16,1 0 0,-1 0 15,-21 22 32,0-1-31,-21-21-1</inkml:trace>
  <inkml:trace contextRef="#ctx0" brushRef="#br0" timeOffset="131.87">25061 3514 0,'-21'0'0,"-42"0"32,41 0-32,1 0 0,0 0 0,0 0 15,0 0-15,-22 0 0,22 0 16,0-21-16,-21 21 0,21 0 15,-1-22-15,1 22 0,0-21 0,0 21 16,0 0-16</inkml:trace>
  <inkml:trace contextRef="#ctx0" brushRef="#br0" timeOffset="2064.11">1333 614 0,'0'0'16,"-21"0"-16,0 21 0,0-21 16,21 21-16,0 0 15,0 1 1,0-1 0,21-21-16,0 0 0,0 0 0,22 0 15,-22 0-15,21 0 0,-21 0 16,22 0-16,-1-21 0,0-1 15,1 1-15,-1 0 0,-21 0 0,22-21 16,-1 20-16,-21-20 0,21 21 16,-20-21-16,-22-1 0,0 1 0,0 0 15,0 20-15,0-20 0,0 0 16,0-1-16,-22 1 0,1 21 16,0-21-16,21 20 0,-21 1 15,0 0-15,0 21 0,-1 0 16,1 21-1,0 22-15,21-1 0,-21 0 16,0 22-16,21-1 0,-21 1 0,-1-1 16,1 22-16,21-22 0,0 22 15,-21 0-15,21-1 0,-21 1 0,21 0 16,0-1-16,0 1 0,0 0 16,0-22-16,0 22 0,0 0 15,21-22-15,0 1 0,-21 20 0,0-20 16,21-22-16,1 22 0,-1-22 15,-21 0-15,21-21 0,0 1 16,0-1-16,-21 0 0,21-21 16,1 0-16,-1 0 0,0-21 15,0 0-15,0-22 0,0 22 16,1-42-16,-1 20 0,0-20 0,-21-1 16,21 1-16,-21-1 0,21 1 15,-21-1-15,0-20 0,0 41 0,-21-20 16,-21-1-16,-1 22 0,1 0 15,0 20-15,-22-20 0,1 21 0,-22 21 16,22 0-16,20 0 16,-20 0-16,20 0 0,1 0 0,0 0 15,21 0-15,-1 0 0,44 0 32,-1 0-32,21 0 0,0 0 0,1-21 15,-1 0-15,22-1 0,-1-20 16,-21 21-16,22-21 0,-1 20 15,1-20-15,-22 21 0,22-21 0,-22-1 16,0 22-16,1-21 0,-1 21 16,0-1-16,-20 1 0,-1 0 0,0 21 15,-21 21 1,0 0 0,0 1-16,0-1 0,-21 0 15,21 21-15,-21-21 0,21 22 16,0-22-16,0 21 0,0-21 0,-22 1 15,22-1-15,0 0 0,0 0 16,0 0-16,0 0 16,0-42-1,22 0 1,-22 0-16,0 0 0,0 0 0,21-22 16</inkml:trace>
  <inkml:trace contextRef="#ctx0" brushRef="#br0" timeOffset="2236.02">2201 339 0,'0'-21'16,"0"42"-16,21-42 62,1 42-62,-1-21 16,-21 21-16,21-21 0,0 0 15</inkml:trace>
  <inkml:trace contextRef="#ctx0" brushRef="#br0" timeOffset="2684.81">2603 487 0,'0'0'0,"0"21"0,-21-21 15,0 0 1,21-21-1,0 0 1,0 0-16,0-1 16,21 22-16,0 0 15,22 0-15,-22 0 0,0 0 16,0 0-16,22 0 0,-22 22 16,0-1-16,21 0 0,-21 0 15,1 0-15,-1 0 0,-21 22 0,0-22 16,0 0-16,0 21 0,0-20 15,0 20-15,0-21 0,0 0 0,0 0 16,0 1-16,0-1 16,-21-21-1,21-21-15,0-1 16,0 1-16,0 0 0,0 0 0,0 0 16,0-22-16,0 22 0,0-21 15,0 21-15,0-22 0,0 1 0,21 21 16,-21-21-16,21 20 0,0-20 15,0 21-15,-21-21 0,21 20 16,1 1-16,-1 0 0,0 0 16,0 21-16,0 0 0,0-21 0,1 21 15,-1 0-15,0 0 0,0 0 16,0 21-16,0-21 0,1 21 0</inkml:trace>
  <inkml:trace contextRef="#ctx0" brushRef="#br0" timeOffset="3107.53">3577 318 0,'21'0'0,"-42"0"0,63 0 16,-20 0-16,-1 0 0,0 0 16,0-22-16,0 22 0,-21-21 15,0 0-15,0 0 16,0 0-16,0 0 16,-21 21-16,0 0 15,0 0-15,0 0 0,-22 21 0,22 0 16,0-21-16,0 21 0,0 21 15,-1-20-15,1-1 0,21 0 16,-21 0-16,21 0 0,0 0 0,0 1 16,21-1-16,-21 0 0,21-21 15,22 21-15,-22-21 0,0 0 0,21 0 16,-20 0-16,20 0 0,0 21 16,-21-21-16,22 0 0,-22 0 15,21 0-15,-21 21 0,1-21 0,-22 22 16,0-1-1,0 0-15,-22 0 0,-20 0 16,21-21-16,-21 21 0,20 1 16,-20-22-16,0 21 0,-1-21 15,1 21-15,0-21 0,21 21 0,-1-21 16,1 0-16,0 0 0,0 0 16,21-21-1,21 0-15,0 0 16,0-1-16,22 1 0,-1-21 0</inkml:trace>
  <inkml:trace contextRef="#ctx0" brushRef="#br0" timeOffset="3363.69">4170 64 0,'0'0'0,"21"-43"0,-21 22 0,0 42 62,0 22-46,0-1-16,0 21 0,0-20 16,0 20-16,0-20 0,0-1 15,0 21-15,0-20 0,0-1 16,0 0-16,0-20 0,0 20 16,0-21-16,0 0 0,0 0 0,0 1 15,21-22-15,0 0 0,0 0 16,1 0-16,-1 0 15,0-22-15</inkml:trace>
  <inkml:trace contextRef="#ctx0" brushRef="#br0" timeOffset="3568.68">4106 402 0,'0'0'0,"-42"0"0,21 0 16,21 21-16,-21-21 0,42 0 31,21 0-15,-21 0-16,0 0 0,22-21 15,-22 21-15,21-21 0,1 21 0,-22-21 16,21 0-16,-21 21 0,22-21 16,-22 21-16</inkml:trace>
  <inkml:trace contextRef="#ctx0" brushRef="#br0" timeOffset="4696.68">5884 445 0,'0'0'16,"-21"-22"-16,0 1 0,21-21 0,-21 21 0,0-22 15,-1 22-15,22 0 0,-21 0 16,21 0-16,-21 21 0,0 0 31,21 21-31,-21 0 0,21 0 0,0 22 16,0-1-16,0 0 0,0 1 16,0-1-16,0 0 0,0 22 15,-21-22-15,21 0 0,0 1 16,-22-1-16,22 0 0,0-20 0,0 20 15,0-21-15,0 0 0,0 0 16,22-21 0,-1-21-16,0 21 15,0-21-15,0-21 0,0 21 0,1-1 16,-1-20-16,0 21 0,-21-21 16,21-1-16,0 22 0,0-21 0,-21 21 15,22-1-15,-22 1 0,21 0 0,-21 0 16,21 21-16,0 21 15,-21 0-15,21 0 16,0 1-16,-21-1 0,0 21 16,22-21-16,-22 22 0,21-22 0,-21 21 15,21-21-15,0 0 0,0 22 16,-21-22-16,21-21 0,1 21 0,-1-21 16,0 0-16,0 0 0,21 0 15,-20 0-15,-1 0 0,21-21 0,-21 0 16,22 0-16,-1-1 0,0-20 15,-21 21-15,22-21 0,-22-1 0,21 22 16,-21-42-16,1 20 0,-1 1 16,0 0-16,-21-43 15,0 43-15,0 20 0,0-20 16,0 21-16,0 42 16,0 0-1,0 0-15,0 1 0,0 20 16,0 0-16,0-21 0,0 22 0,0-1 15,0 0-15,0 1 0,0-1 16,0 0-16,0-20 0,21 20 0,-21-21 16,21 0-16,0 22 0,1-22 15,-1-21-15,0 21 0,0 0 0,0-21 16,0 0-16,22 0 0,-22 0 0,21 0 16,-21 0-16,22-21 15,-22 0-15,42-22 0,-41 22 16,-1-21-16,21 21 0,-21-22 15,0 1-15,-21 21 0,22-21 0,-22-1 16,21 1-16,-21 0 0,0-1 16,0 22-16,0-21 0,0 21 0,0-1 15,0 1-15,-21 21 16,-1 0-16,1 21 0,0 1 16,21 20-16,0-21 0,-21 21 15,21 1-15,-21-1 0,21-21 0,0 22 16,0-1-16,0 0 0,0 1 15,0-1-15,0-21 0,0 21 16,0-20-16,0-1 0,21 0 0,0 0 16,-21 0-16,21-21 0,0 0 15,1 0-15,-1 0 0,0 0 0,0 0 16,0-21-16,0 21 0,1-42 16,20 21-16,-21-1 0</inkml:trace>
  <inkml:trace contextRef="#ctx0" brushRef="#br0" timeOffset="5907.84">9271 953 0,'-64'0'16,"43"-22"-16,0 1 15,21 0-15,-21 0 0,0 0 16,21-22-16,-21 22 0,21-21 0,-22 0 16,1-1-16,21 1 0,0-22 15,0 22-15,0 0 0,0-22 0,0 22 16,21 21-16,-21-22 0,22 22 16,-1 0-16,0 0 0,0 21 15,0 0-15,0 0 16,-21 21-16,22 0 0,-22 0 15,21 1-15,-21-1 16,0 0-16,0 0 16,0-42 31,0 0-32,0 0-15,-21 21 0,21-22 0,-22 22 16,1-21-16,0 21 0,0 0 15,0 0-15,0 0 16,-1 0-16,1 0 0,21 21 16,-21 1-16,0-1 0,21 21 0,-21-21 15,21 22-15,0-1 16,0 0-16,-21-21 0,21 22 0,0-1 16,0 0-16,0 1 0,0-1 0,0 0 15,0 1-15,0-1 0,21-21 0,-21 0 16,21 22-16,0-22 0,21 0 15,-20-21-15,-1 0 0,21 0 16,-21 0-16,22 0 0,-1-21 16,-21 0-16,21 0 0,1-22 0,-1 22 15,0-21-15,-20 21 0,20-22 16,0 1-16,-21 0 0,22-1 16,-22 1-16,0 0 0,-21 20 0,0-20 15,0 0-15,0 21 16,-21 21-16,0 0 15,0 0-15,-1 0 0,22 21 16,-21 0-16,21 0 0,-21-21 0,21 21 16,0 0-16,0 1 0,0-1 15,0 0-15,21 0 0,0 0 0,1-21 16,-1 21-16,0 1 0,0-1 16,0 0-16,0-21 0,22 21 0,-22 0 15,-21 0-15,21-21 0,0 22 0,0-1 16,1-21-16,-1 21 15,0 0-15,0-21 0,0 0 0,0 21 16,1-21-16,-1 0 0,0 0 0,21 0 16,-21 0-16,1 0 0,-1 0 15,21-21-15,-21 21 0,0-21 0,1 0 16,-1 0-16,0-1 0,0 1 16,0 0-16,0-21 0,1 21 0,-22-1 15,0-20-15,0 21 0,21-21 16,-21-1-16,0 22 0,0-21 0,0 21 15,0-1-15,-21 1 0,-1 21 16,1 0-16,0 0 0,0 0 16,0 0-16,0 21 0,21 1 15,-22-1-15,1 21 0,0-21 16,21 22-16,-21-1 0,21 21 16,0-20-16,0-22 0,0 21 0,0 1 15,21-22-15,0 21 0,0-21 16,1 0-16,-1 1 0,0-1 0,0 0 15,21-21-15,1 0 0,-1 0 16,0 0-16,1 0 0,20 0 0,1 0 16,-1-21-16,1 0 0,-1-1 15</inkml:trace>
  <inkml:trace contextRef="#ctx0" brushRef="#br0" timeOffset="6780.02">11472 593 0,'0'0'0,"0"-21"0,0-22 16,0 22-16,0 0 0,0 0 15,0-22-15,0 22 0,-21 0 16,0 21-16,0 0 0,0 0 0,-1 21 16,1-21-16,0 21 0,0 22 15,0-22-15,-22 21 0,22-21 0,0 22 16,-21-1-16,21 0 0,-1 1 16,-20-1-16,21 0 0,0 1 15,21-22-15,0 0 0,0 21 0,0-20 0,0-1 16,21-21-1,0 0-15,0 0 0,0-21 16,22-1-16,-22 1 0,21 0 16,-21-21-16,22 21 0,-1-22 0,-21 1 15,22 21-15,-22-22 0,0 1 0,0 0 16,0 21-16,0-1 0,-21 1 16,22 0-16,-22 42 15,0 0-15,0 1 16,0-1-16,0 0 0,0 0 0,0 0 15,0 22-15,0-22 0,0 21 16,0-21-16,0 22 0,0-22 16,0 0-16,0 0 0,21 21 15,0-20-15,0-22 0,0 0 16,0 0-16,1 0 0,62 0 16,-20-22-16,-22 1 0,0 0 15,22-21-15,-22 21 0,22-1 0,-22-20 16,22 0-16,-22-1 0,0 1 0,1 0 15,-22-1-15,21-20 0,-21 21 16,22-22-16,-22 1 0,0-1 0,0 22 16,-21-22-16,0 22 0,21 21 15,-21-22-15,0 22 0,0 0 0,0 42 32,0 0-32,0 22 0,-21-22 15,21 21-15,-21 22 0,21-22 16,-21 0-16,21 22 0,0-22 0,0 22 15,0-22-15,0 0 0,0 1 16,0-1-16,0 0 0,0 1 0,0-22 16,0 21-16,21-21 0,21 1 15,-21-1-15,1-21 0,-1 21 0,21-21 16,0 0-16,-20 0 0,20 0 16,0 0-16,-21 0 0,43-42 15,-22 20-15,-21 1 0,1 0 0,-1 0 16,0 0-16,0-22 15,-21 22-15,21-21 0,-21 21 0,0-22 16,0 22-16,0 0 0,0 0 0,0 0 16,-21 21-1,0 21-15,0-21 0,0 21 0,21 0 16,0 22-16,-22-22 0,22 21 16,0-21-16,0 0 0,0 22 0,0-22 15,22 0-15,-1 21 0,0-20 0,0-1 16,0-21-16,0 21 0,1 0 15,20-21-15,21 0 0,-41 0 16,20 0-16,0-21 0,-21 0 16,22 0-16,-1-1 0,-21 1 15</inkml:trace>
  <inkml:trace contextRef="#ctx0" brushRef="#br0" timeOffset="7019.01">12192 423 0,'-42'0'16,"84"0"-16,-106 22 0,22-22 0,42 21 0,42-21 31,-20 0-31,20 0 16,0 0-16,1 0 0,-1 0 0,21-21 15,-20 21-15,-1-22 0,22 22 16,-22-21-16,0 0 0,1 0 0,-1 0 16,0 21-16</inkml:trace>
  <inkml:trace contextRef="#ctx0" brushRef="#br0" timeOffset="7432.76">15452 275 0,'0'0'0,"0"-21"0,0-21 0,0 21 0,0-1 0,-22 1 16,1 21-16,0-21 15,21 0-15,-21 21 0,0 0 0,0 0 16,-1 21-16,1 21 16,21-20-16,-21 20 0,0 0 0,0 22 15,0-22-15,21 22 0,-22-1 0,1-21 16,0 22-16,0-22 0,21 22 15,-21-22-15,0 0 0,21 1 0,-22-22 16,22 21-16,0-21 0,0 1 16,0-1-16,0-42 15,0-1 1,0 1-16</inkml:trace>
  <inkml:trace contextRef="#ctx0" brushRef="#br0" timeOffset="8179.14">14753 699 0,'0'0'0,"-42"-22"0,21 22 15,-1 0-15,-20 0 0,21 0 16,0 0-16,21 22 16,21-1-1,0-21-15,21 0 0,-20 0 16,41 0-16,-21 0 0,22 0 0,21 0 16,-1 0-16,1-21 0,127-43 15,-128 43-15,1 0 16,0-22-16,-22 1 0,1 21 0,-1-21 0,-21-1 15,1 1-15,-22-22 0,0 22 16,0 0-16,-21-1 0,0 22 16,0 0-16,0 0 0,0 0 0,0 42 31,0 0-31,-21 0 0,21 22 0,0-1 16,0 0-16,-21 1 0,21-1 15,-21 0-15,21 1 0,0 20 0,-21-21 16,-1 1-16,22-22 0,-21 21 0,21 1 15,0-1-15,0-21 0,0 21 16,0-20-16,0-1 0,0 0 16,0 0-16,0 0 15,0-42 1,0 0-16,0 0 16,21 0-16,1-22 0,-22 22 15,21 0-15,0-21 0,-21 20 0,21 1 16,0 0-16,-21 0 0,21 0 15,1 21-15,-1 0 0,0 0 16,-21 21-16,21-21 0,0 21 16,-21 0-16,21 0 0,-21 1 15,0-1-15,22 0 0,-22 0 0,21 0 16,0 0-16,-21 1 16,21-22-16,0 21 0,22 0 0,-22-21 15,0 0-15,21 0 0,1 0 0,-1 0 16,0 0-16,1-21 0,20 0 15,-21 21-15,1-22 0,-1-20 0,0 21 16,1 0-16,-1-22 0,0 22 16,-20-21-16,-1 21 0,0-22 0,-21 1 15,0 21-15,0 0 0,0 0 16,0-1-16,-21 22 0,0 0 16,-1 0-16,1 22 0,0-1 0,0 0 15,21 0-15,-21 0 0,21 0 16,-21 22-16,21-22 0,0 21 15,0-21-15,0 1 0,0-1 16,0 21-16,0-21 0,21-21 0,0 21 16,0 1-16,0-22 0,0 0 15,22 0-15,-22 0 0,21 0 0,1 0 16,-1-22-16</inkml:trace>
  <inkml:trace contextRef="#ctx0" brushRef="#br0" timeOffset="8715.68">18246 360 0,'0'-21'16,"0"0"-16,0-1 15,-22 22 1,1 0-16,0 0 0,0 0 16,0 22-16,0-1 0,-22 21 0,22-21 15,0 22-15,0-1 0,0 0 16,21 1-16,0-1 0,-22 0 16,22 1-16,0-1 0,0 0 15,0 1-15,0 20 0,22-42 16,-1 0-16,21 1 0,-21-1 0,22-21 15,-1 0-15,0 0 0,1 0 16,-1 0-16,0-21 0,1-1 0,-1 1 16,-21 0-16,21-21 0,1 21 15,-1-22-15,-21 1 0,0 0 0,1-1 16,-1-20-16,-21 20 0,0-20 16,0 21-16,0-1 0,-21-20 0,-1 20 15,-20 22-15,21-21 0,-21 42 0,-1-21 16,1 21-16,0 0 0,-1 21 15,1-21-15,0 42 0,-1-21 16,1 22-16,21-1 0,0 0 16,-1 1-16,1-1 0,21 0 0,0 1 15,0-1-15,0 0 0,0 1 16,0-1-16,21-21 0,1 0 0,20 1 16,0-1-16,1-21 0,-1 0 0,0 0 15,1 0-15,20 0 0</inkml:trace>
  <inkml:trace contextRef="#ctx0" brushRef="#br0" timeOffset="9556.95">19071 148 0,'0'0'0,"0"-21"0,0 0 0,0 0 16,0 0-16,-21 21 15,21 21-15,-21 0 0,21 0 0,0 0 16,-21 22-16,21-22 0,-22 21 15,22 0-15,0 22 0,0-22 0,0 1 16,0-1-16,0 0 0,0 1 16,0-1-16,0 0 0,0 1 0,0-1 15,0-21-15,0 21 0,0-20 16,0 20-16,0-21 0,0 0 16,0 0-16,0 1 0,0-44 31,0 1-16,0 0-15,0 0 0,0 0 16,0-22-16,22 22 0,-1 0 0,-21-21 16,21 21-16,0-1 0,0 1 15,0 0-15,22 0 0,-22 0 16,0 0-16,21 21 0,-20 0 0,20 0 0,-21 0 16,21 0-16,-20 21 15,-22 0-15,21-21 0,-21 21 0,0 0 0,0 0 16,0 1-16,0-1 0,-21 0 15,21 0-15,-22 0 0,1 0 16,-21 1-16,21-1 0,0-21 0,-1 21 16,1-21-16,-21 21 0,21-21 15,0 21-15,-1-21 0,1 21 16,0-21-16,21 22 16,21-22 15,0 0-31,22 0 0,-22 0 15,21-22-15,-21 22 0,22-21 0,-1 0 16,0 0-16,1 0 16,20-22-16,-20 22 0,20 0 0,-21-21 15,1 21-15,-1-22 0,0 22 16,1 0-16,-22 0 0,0 0 0,0-1 16,0 1-16,-21 0 0,22 21 15,-22 21 1,0 0-1,0 1-15,-22-1 16,22 0-16,-21 21 0,21-21 0,0 43 16,0-22-16,-21-21 15,21 22-15,-21-1 0,21 0 0,0 1 16,0-1-16,-21 0 0,21 1 16,0-1-16,0-21 0,0 22 15,0-1-15,0-21 0,0 0 0,0 0 16,0 1-16,0-1 0,0 0 15,0-42 17,0 0-32,0-22 15,0 22-15,21-21 0,0-1 0,-21 1 16,21-21-16,0 20 0</inkml:trace>
  <inkml:trace contextRef="#ctx0" brushRef="#br0" timeOffset="9743.84">20151 254 0,'0'0'0,"0"-21"0,0 0 0,-22 21 16,1 0-1,21 21 1,-21 0 0,21 0-16,0 0 15,0 1-15,0-1 0,21 0 16,0 0-1,-21 0-15,22-21 0</inkml:trace>
  <inkml:trace contextRef="#ctx0" brushRef="#br0" timeOffset="10051.79">20278 614 0,'0'0'0,"0"21"16,21-21 15,0 0-16,-21-21-15,21 0 0,0 21 16,0-21-16,-21-1 0,22 1 16,-22 0-1,-22 21 1,1 0 0,0 21-16,0 0 0,0 1 15,0-1-15,-1 0 0,1 21 0,0-21 16,21 1-16,0-1 0,0 21 15,0-21-15,0 0 0,0 1 0,0-1 16,0 0-16,21 0 16,0-21-16,1 0 0,20 0 0,-21 0 15,21 0-15,1-21 0,-1 0 0,0 0 16</inkml:trace>
  <inkml:trace contextRef="#ctx0" brushRef="#br0" timeOffset="10535.79">21018 466 0,'0'0'0,"0"-21"0,0-1 16,-21 22 15,0 22-31,21-1 0,-21 0 16,0 0-16,0 21 0,-1-20 0,1-1 16,21 21-16,0-21 0,-21 0 0,21 22 15,0-22-15,0 0 0,0 0 16,0 0-16,0 1 0,0-1 0,21 0 15,0 0-15,1-21 0,-1 0 16,0 0-16,0 0 0,0 0 0,22-21 16,-22 0-16,0 0 0,21-1 15,-21 1-15,1-21 0,-1 21 16,0-22-16,0-20 0,0 21 0,0-22 16,1 1-16,-1-1 0,-21 1 15,0-1-15,21 22 0,-21-22 0,0 22 16,0 0-16,0 20 0,0 1 0,0 0 15,0 42 1,-21 0-16,21 22 0,-21-1 16,-1 0-16,1 1 0,21-1 15,0 22-15,-21-22 0,0 0 0,21 22 16,-21-22-16,21 0 0,0 22 0,0-22 16,0 1-16,0-22 15,21 21-15,0 0 0,0-20 0,-21-1 16,21 0-16,1 0 0,20-21 15,-21 0-15,0 0 0,22 0 0,-1 0 16,0 0-16,1 0 0,-1-21 0,-21-21 16,21 20-16,1 1 0,-1-21 15,0 21-15</inkml:trace>
  <inkml:trace contextRef="#ctx0" brushRef="#br0" timeOffset="10751.71">21357 423 0,'-42'0'0,"84"0"0,-105 0 0,84 0 47,0 0-47,21 0 0,-21 0 0,1 0 16,20-21-16,0 21 0,-21 0 15,22 0-15,-22-21 0,21 21 0,-21 0 16,22 0-16,-22-21 0,0 21 15,0 0-15,-21-21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2:04:30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4212 2561 0</inkml:trace>
  <inkml:trace contextRef="#ctx0" brushRef="#br0" timeOffset="3428.28">3492 2413 0,'0'0'0,"22"-21"0,-1 21 0,0-21 16,0 0-16,-21-1 0,21 1 16,0 0-16,-21 0 15,0 0-15,0 42 47,0 0-31,0 0-16,0 0 0,0 22 15,0-1-15,0 0 0,0 22 16,0-22-16,0 22 0,0-1 16,0 1-16,0-1 0,-21 1 0,21-1 15,0 1-15,-21-1 0,21 22 16,0-43-16,0 22 0,0-1 0,0-20 15,0-1-15,0-21 0,0 21 16,0-20-16,0-1 0,0 0 16,-21-21-1,21-21-15,-21 21 16,21-21-16,0-1 0,0-20 16,-21 21-16,21-21 0,-22 20 15,22-20-15,-21 0 0,21-1 0</inkml:trace>
  <inkml:trace contextRef="#ctx0" brushRef="#br0" timeOffset="4288.07">3408 2646 0,'0'0'0,"-21"0"0,-1-21 0,1 0 16,0 21-16,21-22 15,-21 22-15,21-21 0,0 0 16,-21 0-16,21 0 0,0 0 16,0-22-16,0 22 15,0 0-15,21 0 0,21-22 0,-21 22 16,22 0-16,-1 0 0,0-21 16,22 20-16,-22 1 0,22 0 0,-1 0 15,1 0-15,-22 0 0,22 21 16,-22 0-16,64 0 0,-85 0 15,21 0-15,-21 42 0,1-21 16,-1 0-16,-21 22 0,0-1 16,0 21-16,0 1 0,-21-1 0,-1 1 15,-20-1-15,21 1 0,-21-1 16,-1-20-16,1 20 0,0 1 0,-22-22 16,22 0-16,-1 1 0,1-22 15,0 0-15,-1 21 0,1-20 0,21-22 16,0 21-16,0-21 0,-1 0 15,1 0-15,21-21 16,0-1 0,0 1-16,0 0 0,43 21 15,-22-21-15,0 0 0,0 0 16,0-1-16,22 1 0,-22 21 0,0-21 16,21 21-16,-21 0 0,1-21 15,20 21-15,-21 0 0,0 0 0,0 0 16,1 21-16,-1 0 15,0 0-15,-21 1 0,0 20 16,0-21-16,21 0 0,-21 22 16,21-22-16,-21 21 0,0-21 0,0 22 15,21-22-15,1 0 0,-22 21 0,0-21 16,21 1-16,0-1 0,0-21 16,-21 21-16,21-21 0,0 0 0,1 0 15,-1 0-15,0 0 0,21-21 16,-21 0-16,22-1 0,-22 1 0,21-21 15,1 0-15,-1 20 0,-21-20 16,21 0-16,-20-1 0,20 1 0,-21 0 16,0 21-16,-21-22 15,0 1-15,21 21 0,-21 0 0,0-1 16,0 44 15,0-1-31,0 21 0,-21-21 16,21 0-16,0 22 0,0-22 0,0 21 15,0-21-15,-21 22 0,21-22 16,0 0-16,0 0 0,0 22 0,0-22 16,0 0-16,0 0 15,0-42 17,0 0-32,0 0 0,0-1 0</inkml:trace>
  <inkml:trace contextRef="#ctx0" brushRef="#br0" timeOffset="4625.03">4720 2477 0,'0'0'0,"-21"21"0,21 0 16,0 0-16,-21 0 0,21 0 15,0 1-15,0-1 0,0 0 0,0 0 16,21-21-16,0 0 15,0 0-15,0 0 16,1 0-16,-1-21 0,0 0 16,0 21-16,-21-21 0,0-1 0,0 1 15,0 0-15,0 0 0,0 0 16,0 0-16,0-1 0,-21 1 0,0 21 16,0 0-16,-1-21 0,1 21 15,0 0-15,0 0 0,0 21 16,21 0-16,-21 1 15,21-1-15,-22 0 0,22 0 0,0 0 16,0 0-16,0 1 0,0-1 16,0 0-16,22-21 0,-1 21 0,0 0 15</inkml:trace>
  <inkml:trace contextRef="#ctx0" brushRef="#br0" timeOffset="5483.19">5609 2985 0,'21'0'0,"-42"0"0,63-22 16,-20 1-16,-1 21 0,-21-21 16,0 0-16,21 0 0,-21 0 15,0-1-15,0 1 0,0 0 16,0 0-16,-21 0 0,0 0 0,-1 21 15,1 0-15,-21 0 0,0 0 16,-1 0-16,-20 0 0,20 21 0,1 0 16,-21 0-16,20 21 0,-20-20 15,20 20-15,22-21 0,-21 21 0,21 1 16,0-22-16,-1 21 0,22-21 16,-21 22-16,21-22 0,0 21 0,0-21 15,21 1-15,1-22 16,-1 0-16,21 0 0,-21 0 0,0 0 15,22-22-15,-22 1 16,21 0-16,1 0 0,-22 0 0,21 0 16,0-1-16,-20 1 0,20 0 15,-21 0-15,21 0 0,-20 0 0,-1-1 16,0 1-16,-21 0 16,21 21-16,-21 21 31,0 0-16,-21 1-15,21-1 0,0 0 0,0 0 16,0 21-16,0-20 0,0 20 16,0 21-16,0-20 0,0 20 0,0 1 15,21-1-15,0 1 16,-21-1-16,21 1 0,1 20 0,-1 1 16,0 0-16,0-1 0,0 22 15,22-21-15,-22 21 0,21-22 0,-21 22 16,22-21-16,-22 21 0,21 0 0,-21-22 15,0 1-15,1 0 0,-1-1 16,0 1-16,-21-22 0,0 1 0,0-1 16,0-20-16,0 20 0,0-20 0,0-1 15,-42-21-15,20 21 0,1-20 16,-21-1-16,-22 0 0,1-21 0,-1 0 16,1 0-16,-22-21 0,1-22 15,-22 22-15,21-21 0,0 0 16,1-22-16,-1 1 0,0-1 0,22-21 15,21 1-15,-22-1 0,43 0 16,-21 1-16,42-1 0,0 22 0,0-22 16,0 0-16,0 1 0,21-1 0,0 0 15,0 1-15,21 20 0,1-21 16,20-63-16,-20 64 0,-1 20 16,0 1-16,1-1 0,-1 1 15,21 20-15,-20-20 0,-1 20 0,0 1 16,1 0-16,-1 21 0,-21-22 15,0 22-15,22 0 0,-22 0 16,-21 0-16,0-22 0,21 22 16,-21 0-16,21 0 0</inkml:trace>
  <inkml:trace contextRef="#ctx0" brushRef="#br0" timeOffset="6256.14">6159 2286 0,'0'0'16,"0"-21"-16,0 0 0,-21 21 0,0 0 16,0 0-16,0 0 15,0 21 1,-1 0-16,22 0 0,0 22 0,0-1 16,0 0-16,0 1 0,0 20 15,0-21-15,0 22 0,-21-1 0,21-20 16,0 20-16,-21-20 0,21 20 15,0-21-15,0 1 0,-21-1 0,21 0 16,-21-20-16,21 20 0,-21-21 16,21 0-16,0 0 0,0-42 31,0 0-31,0 0 16,0 0-16,0 0 0,0-22 15,0 1-15,21 0 0,0-1 16,0 1-16,-21 0 0,21-1 0,22 22 15,-22-21-15,0 21 0,0-1 16,0 1-16,0 21 0,1 0 0,-1 0 16,0 0-16,0 21 0,-21 1 15,21-1-15,-21 21 0,21-21 0,-21 22 16,0-1-16,0-21 0,0 21 16,0-20-16,0 20 0,0-21 0,0 0 15,22 0-15,-22 1 0,21-1 16,0 0-16,-21 0 0,21-21 0,0 0 15,0 0-15,1 0 16,20 0-16,0-21 0,1 0 0,-1 0 16,0-1-16,1 1 0,20-21 15,-21 21-15,1-22 0,-1 1 0,0 0 16,-20-1-16,-1 1 0,0-21 16,0-1-16,-21 22 0,21-22 0,-21 1 15,0 20-15,0-20 0,0 21 16,0-1-16,0 22 0,0 0 0,0 0 15,0 0-15,0 42 16,0 0 0,0 21-16,0 1 0,0-1 0,0 21 15,0-20-15,0 20 16,-21 1-16,21-1 0,0 1 0,0-1 16,0-20-16,0-1 0,0 0 15,0 1-15,0-1 0,0-21 0,0 21 16,0-20-16,0-1 0,0 0 15,21-21-15,-21 21 0,21-21 16,1-21 0,-22 0-16,21 0 15,-21-1-15,0-20 0,0 21 0</inkml:trace>
  <inkml:trace contextRef="#ctx0" brushRef="#br0" timeOffset="6460.75">6794 2667 0,'0'0'0,"-21"0"0,-21 21 31,63-21-15,0 0-16,0 0 0,22 0 16,-22 0-16,0-21 0,21 21 15,-20-21-15,20 0 0,-21 21 0,21-21 16,-20 21-16,20-22 0,-21 22 15,0-21-15,22 21 0,-22-21 16</inkml:trace>
  <inkml:trace contextRef="#ctx0" brushRef="#br0" timeOffset="7256.74">7937 2434 0,'0'0'0,"0"-21"0,-21 0 15,0 21-15,0 0 16,0-21-16,0 21 0,-1 0 16,1 21-16,0 0 0,0 0 15,0 0-15,0 1 0,-1 20 16,1 0-16,0 1 0,0-1 16,0 0-16,21 1 0,-21-1 0,21 0 15,-22 1-15,22-1 0,0-21 16,0 21-16,0-20 0,0-1 0,22 0 15,-1 0-15,0 0 0,0 0 16,21-21-16,-20 0 0,20 22 0,0-22 16,1 0-16,-1 0 0,21 0 15,-20-22-15,-1 22 0,0-21 0,1 0 16,-1 0-16,0 0 0,1 0 0,-1-22 16,-21 1-16,22 0 15,-1-22-15,-21 1 0,21-1 0,-20 1 16,20-22-16,-21 21 0,0 1 15,0-1-15,-21 1 0,22-1 0,-22 1 16,0 21-16,0-1 0,0 22 16,0 0-16,0 0 0,0 0 0,-22 21 15,1 21 1,0 0-16,21 0 0,-21 0 0,0 22 16,21-1-16,0 0 0,-21 22 15,-1-22-15,22 22 0,0-1 0,-21 1 16,21-1-16,0 1 0,0-1 15,0 1-15,0-22 0,0 0 16,0 1-16,0-1 0,0-21 0,0 21 16,0-20-16,21-1 0,1 0 15,-1 0-15,0-21 0,0 21 0,0-21 16,0 0-16,1 0 0,-1 0 16,0 0-16,0 0 0,0-21 0,22 21 15,-22-21-15,0 0 0,0 0 0,21-22 16,-20 22-16,-1-21 0,0-43 15,0 64-15,-21-21 0,21 20 16,-21 1-16,0 0 0,0 0 16,0 42-1,0 0-15,0 0 16,0 22-16,0-22 0,0 0 0,0 21 16,0-20-16,0 20 0,0-21 0,0 0 15,0 0-15,0 1 0,0-1 16,0 0-16,0 0 0,21-21 47,1 0-47,-22-21 0,21-21 15,-21 20-15,21 1 0</inkml:trace>
  <inkml:trace contextRef="#ctx0" brushRef="#br0" timeOffset="7416.19">9123 2498 0,'0'-21'15,"0"42"-15,-21-42 0,-1-1 16,1 22-16,0 0 31,21 22-15,0-1 0,0 0-16</inkml:trace>
  <inkml:trace contextRef="#ctx0" brushRef="#br0" timeOffset="8288.2">9525 2498 0,'0'-21'16,"-21"21"15,0 0-31,-1 21 16,22 0-16,-21 0 0,0 0 0,21 22 15,0-1-15,-21-21 0,21 21 0,-21 1 16,21-1-16,-21 0 16,21 1-16,0-22 0,0 21 0,0-21 15,0 22-15,0-22 0,0 0 0,0 0 16,21 0-16,0 1 0,0-22 16,0 0-16,0 0 0,22 0 0,-22 0 15,21 0-15,1 0 0,-1-22 16,0 22-16,1-21 0,-1 0 0,0 0 15,1-21-15,-1-1 0,0 1 16,1 0-16,-1-22 0,-21 1 0,0-22 16,0 0-16,1 22 0,-22-22 0,0 22 15,0-22-15,0 21 0,0 1 16,0 21-16,0-1 0,0 1 0,0 21 16,0 0-16,0-1 15,-22 44 1,1-1-16,21 21 0,-21 0 15,0 1-15,21-1 0,-21 22 0,0-1 16,21 22-16,0-22 0,-22 22 16,22-22-16,-21 1 0,0-1 0,21 1 15,0-22-15,0 1 0,-21-1 0,21 0 16,0-21-16,0 1 0,0-1 16,0 0-16,-21-21 0,21 21 15,0-42 1,0 0-16,0 0 15,0-1-15,0-41 16,21 21-16,0 20 0,0-20 16,0 0-16,1-1 0,-1 1 0,21 0 15,-21-1-15,22 22 0,-1 0 16,-21-21-16,21 42 0,-20-21 0,-1-1 16,0 22-16,0 0 0,0 0 15,-21 22 1,-21-1-16,0 0 15,-21 0-15,20 0 0,-20-21 16,21 21-16,-21 1 0,20-1 0,-20 0 16,21-21-16,0 21 15,0 0-15,-1 0 0,1 1 0,0-22 16,21 21-16,0 0 0,0 0 0,0 0 16,0 0-16,0 1 0,21-1 15,0 0-15,1 0 0,20 0 0,-21-21 16,0 21-16,22 1 0,-22-22 15,21 21-15,0 0 16,1 0-16,-22-21 0,0 21 0,0-21 16,0 0-16,-21-21 47,0 0-47,22 0 0,-1 0 15</inkml:trace>
  <inkml:trace contextRef="#ctx0" brushRef="#br0" timeOffset="8947.84">11388 2731 0,'0'0'15,"-43"21"-15,-20-21 0,20 0 0,1 0 16,21 21-16,-21-21 0,20 0 16,1 0-16,0 0 0,21 21 15,21-21 1,22 21-16,-22-21 0,42 21 0,-20-21 16,20 22-16,1-22 0,20 0 0,-20 21 15,20-21-15,-20 0 0,21 0 16,-1 0-16,1 0 0,0 0 0,-1 0 15,1 0-15,0 0 0,-22 0 16,1 0-16,-1 0 0,-21 0 0,1-21 16,-1-1-16,-21 22 0,0-21 15,1 21-15,-22-21 0,21 21 16,-21-21-16,0 0 0,0 0 0,-21 21 16,-1-22-16,1 1 0,0 21 15,-21-21-15,-1 21 0,1-21 0,0 21 16,-1 0-16,22 0 0,-21 0 15,0 0-15,20 0 0,1 0 16,42 0 15,1 0-31,20 0 0,-21 0 0,21 0 16,-20 0-16,20 0 0,-21 0 16,21 0-16,-20 0 0,-1 0 0,0 0 15,0 0-15,0 21 16,-21 0-16,21-21 0,-21 21 0,0 1 15,0-1-15,0 0 0,-21 0 0,0 0 16,-21 0-16,21 22 0,-22-22 16,-41 42-16,41-41 0,1-1 15,0 21-15,-1-21 0,1 0 16,0 1-16,20-1 0,-20 0 0,21 0 16,21 0-16,-21-21 0,21 21 15,21-42 1,0 0-16,0 0 15</inkml:trace>
  <inkml:trace contextRef="#ctx0" brushRef="#br0" timeOffset="10779.58">13949 2244 0,'0'0'0,"21"0"16,0-21-16,0-1 0,0 22 0,1-21 15,-1 0-15,-21 0 16,0 0-16,0 0 0,0-1 16,0 1-16,-21 0 15,-1 0-15,1 21 0,0 0 0,0 0 16,-21 0-16,20 0 0,-20 0 0,21 0 16,-21 21-16,-1 0 0,22 0 15,-21 22-15,-1-22 0,22 21 0,-21 22 16,0-22-16,20 22 0,-20 20 15,21-20-15,-21 20 0,20 1 16,1-21-16,0-1 0,0 1 16,21-1-16,0 1 0,0-1 0,0-21 15,21 1-15,0-1 0,22 0 0,-22-20 16,21-1-16,0 0 0,1 0 16,-1-21-16,0 0 0,22 0 0,-1 0 15,1-21-15,-1 0 0,1 0 16,21-1-16,-22 1 0,1-21 0,-1 21 15,-21 0-15,22-22 0,-22 22 16,1-21-16,-22-1 0,0 22 16,0-21-16,0 0 0,-21-1 0,0 1 15,0 0-15,0 20 0,0 1 16,0 0-16,0 0 0,-21 42 31,21 0-31,0 0 0,-21 22 0,21-22 16,-21 21-16,21 1 0,-21-1 0,21 0 15,0-21-15,0 22 0,0-1 16,0-21-16,0 22 0,0-22 0,0 21 16,0-21-16,21 0 0,0 1 15,0-1-15,0-21 0,22 0 16,-22 0-16,21 0 0,-21 0 0,22 0 16,-1-21-16,-21 21 0,21-22 15,1 1-15,-22 0 0,21 0 0,-21-21 16,22 20-16,-22 1 0,0-21 15,0 21-15,-21-22 0,0 22 0,0-21 16,0 0-16,-21-22 0,-21 22 16,21-1-16,-1 1 0,-20 21 0,0-21 15,21 20-15,-22 1 0,1 21 16,21 0-16,-22 0 0,1 0 0,21 0 16,-21 21-16,20 1 0,-20-1 0,21 21 15,0-21-15,0 22 0,21-1 16,0 0-16,0 1 0,0-1 0,0 0 15,0-21-15,0 22 0,0-1 16,21-21-16,0 0 0,21 1 16,-21-1-16,22 0 0,-1 0 0,-21-21 15,22 0-15,-1 0 0,21 0 16,-20 0-16,20 0 0,-20-21 0,20 21 16,-21-21-16,22 0 0,-22-1 15,22 1-15,-22 0 0,0 0 0,-20-21 16,20 20-16,-21-20 0,0 21 0,-21-21 15,0 20-15,0-20 16,0 0-16,0 21 0,0-1 0,0 44 31,-21-1-31,21 0 0,-21 0 16,0 21-16,21-20 0,-21 20 0,21 0 16,0-21-16,-22 22 0,22-22 15,-21 21-15,21 1 0,0-22 0,0 21 16,0-21-16,0 0 0,0 1 15,0-1-15,0 0 0,0 0 16,21-21 0,1 0-16,-1 0 0,0-21 15,0 21-15,-21-21 0,21-22 16,0 22-16,-21 0 0,22 0 16,-1-21-16,0-1 0,0 1 0,21-22 15,-42 22-15,22 0 16,-1 21-16,0-1 0,-21 1 0,0 0 15,21 21-15,0 0 0,-21 21 16,0 22 0,0-22-16,0 0 0,0 21 0,21-21 15,-21 1-15,0 20 0,22-21 16,-22 21-16,0-20 0,21-1 0,0 21 16,-21-21-16,21 0 0,0 1 15,0-1-15,1-21 0,-1 0 0,21 21 16,-21-21-16,22 0 0,-22 0 0,21-21 15,0 0-15,1 21 16,-22-22-16,21-20 0,43 0 16,-43-1-16,-21 1 0,22 0 15,-1-1-15,0 1 0,-20-21 0,-1-1 16,21 1-16,-21-22 0,-21 21 0,21-20 16,-21 20-16,22 22 0,-22-22 15,0 22-15,0 0 0,0 21 0,0-1 16,0 1-16,-22 21 15,1 0-15,0 21 0,0 1 0,0-1 16,21 21-16,-21 0 0,-1 22 16,1-1-16,0 1 0,21-1 15,0 22-15,-21-21 0,0-1 0,21 1 16,0-22-16,0 21 0,0-20 16,0-1-16,0 0 0,0 1 0,0-22 15,0 21-15,21-21 0,-21 1 16,21-1-16,0 0 0,0-21 0,1 0 15,-1 0-15,0 0 16,0 0-16,0 0 0,0 0 0,1-21 16,-1 0-16,0-1 0,0 1 0,-21 0 15,21-21-15,0 21 0,-21-22 16,0 22-16,0-21 0,0-1 16,0 1-16,0 0 0</inkml:trace>
  <inkml:trace contextRef="#ctx0" brushRef="#br0" timeOffset="10964.19">16425 2794 0,'0'0'16,"-42"0"-16,21 21 0,0-21 0,-1 0 16,1 21-16,0-21 0,21 22 0,21-22 31,22 0-15,-22 0-16,0 0 0,21 0 15,1 0-15,-22 0 0,21 0 0,-21-22 16,22 22-16,-1-21 0,-21 21 0,21-21 15,1 21-15,-22-21 16,21 21-16</inkml:trace>
  <inkml:trace contextRef="#ctx0" brushRef="#br0" timeOffset="11341.18">17018 2963 0,'0'0'0,"-21"0"0,0 22 0,21-1 0,-22-21 16,22 21-1,22-21 17,-1 0-32,21-21 0,-21 0 0,0 21 15,22-22-15,-22 1 0,0 21 16,21-21-16,-20 0 0,-1 0 16,0 0-16,0-1 0,-21 1 0,0 0 15,0 0-15,0 0 0,-21 21 16,0 0-1,-22 21-15,22 0 0,0 0 0,0 0 16,-21 1-16,20 20 0,1-21 16,21 21-16,0-20 0,-21 20 0,21-21 15,0 21-15,0-20 16,0 20-16,0-21 0,0 0 0,0 0 0,0 1 16,21-1-16,0-21 0,1 0 15,-1 21-15,0-21 0,21 0 16,1 0-16,-1 0 0,0-21 0,1 0 15,-1 21-15,21-22 0,-20 1 16,-22 0-16</inkml:trace>
  <inkml:trace contextRef="#ctx0" brushRef="#br0" timeOffset="12159.92">17674 2858 0,'0'-22'16,"0"44"-16,0-65 0,0 22 0,0 0 15,0 0-15,0 0 16,0-1-16,21 1 0,0 21 0,1-21 15,-1 0-15,0 21 16,21 0-16,-21 0 0,1 0 0,-1 21 16,21 0-16,-21 0 0,0 22 15,-21-22-15,0 21 0,22-21 0,-22 22 16,0-22-16,0 21 0,0 1 0,0-22 16,-22 21-16,1 0 0,0-20 15,0 20-15,0-21 0,0 0 0,-1 0 16,1 1-16,0-1 0,0-21 15,0 0-15,21 21 0,0-42 16,0 0 0,21-1-16,0-20 0,21 21 15,-20-21-15,20 20 0,-21-20 16,21-21-16,1 20 0,-22 1 16,21-22-16,1 22 0,-1-21 0,0 20 15,-21 1-15,1 0 0,20 20 16,-42 1-16,21 21 0,-21 21 15,-21 22 1,0-22-16,0 21 0,-1 1 0,1-1 16,0 0-16,0 1 0,0-1 15,0 0-15,21 1 0,0-1 0,-22 0 16,22-21-16,0 22 0,0 20 16,0-20-16,0-22 15,0 0-15,22 0 0,-1-21 0,21 21 16,-21-21-16,22 0 0,-22 0 0,21 0 15,0 0-15,1-21 0,-1 0 16,0 0-16,1 0 0,-1-1 0,0-20 16,1 21-16,-1-21 0,0-22 15,1 22-15,-22-22 0,21-20 0,-21 20 16,22-42-16,-22 22 0,0-1 16,-21 21-16,21-20 0,-21 20 0,21 22 15,-21-22-15,0 43 0,0-21 16,0 21-16,0 0 0,-21 21 31,0 21-31,0 21 0,0-21 16,21 22-16,0-1 0,-21 21 0,21 1 15,-22 21-15,22-22 0,-21 1 16,21 20-16,0-20 0,-42 63 16,42-85-16,0 22 0,-21-22 15,0 0-15,21 1 0,-22-22 0,22 21 16,0-21-16,0 22 0,0-22 0,0 0 15,0 0-15,22 0 16,-1-21-16,0 0 16,0-21-16,0 0 0,0 21 15,1-21-15,-22 0 0,21-22 16,0 22-16,0 0 0,0-21 16,-21 20-16,0-20 0,21 0 0</inkml:trace>
  <inkml:trace contextRef="#ctx0" brushRef="#br0" timeOffset="12372.18">18796 2688 0,'0'0'0,"-21"0"0,0 0 16,-1 0-16,44 21 31,-1-21-31,21 0 0,-21 0 16,22 0-16,-1 0 0,21 0 15,-20 0-15,20 0 0,-20 0 0,-1 0 16,21 0-16,-41 0 0,20-21 15,-21 21-15,0 0 0,0 0 0,-21-21 32,-21 21-17,0-21-15</inkml:trace>
  <inkml:trace contextRef="#ctx0" brushRef="#br0" timeOffset="13356.2">19113 2752 0,'0'0'0,"43"-21"16,-22-1-16,0 1 0,0 0 0,0 0 15,1-21-15,-22 20 0,21-20 16,-21 21-16,0 0 0,0 0 0,0-1 15,0 1-15,0 0 0,-21 21 16,-1 0-16,1 0 16,0 0-16,0 42 15,21-20-15,-21 20 0,0 0 0,21 1 16,0-1-16,-22 21 0,1-20 0,21 20 16,-21-20-16,21-1 0,0 21 15,0-20-15,0-1 0,0 0 16,0 1-16,0-22 0,21 21 0,0-21 15,1 1-15,-1-1 0,21-21 16,0 21-16,1-21 0,-1 0 0,0 0 16,22 0-16,-22-21 0,22 21 15,-22-21-15,0-1 0,22 1 0,-22-21 16,1 21-16,-1-22 0,-21 1 16,21-21-16,-20 20 0,20-20 0,-21-22 15,0 22-15,-21-22 0,21 0 0,-21 22 16,0-22-16,0 22 0,0 20 15,0-20-15,0 20 0,0 22 16,0-21-16,0 21 0,-21 42 31,0 0-31,0 0 16,0 22-16,21 20 0,-21-21 0,-1 22 16,1 21-16,0-22 0,0 22 15,0-1-15,0-20 0,21-1 0,-22 1 16,22-1-16,0 1 0,0-1 15,0-20-15,0-1 0,0 0 0,0 1 16,0-22-16,0 21 0,22-21 0,-1-21 16,21 22-16,-21-22 15,0 0-15,22 0 0,-22 0 0,21-22 16,-21 1-16,22 0 0,-1 0 16,-21-21-16,22-1 0,-1 22 0,0-21 15,-21-1-15,22 1 0,-1 0 0,-21-1 16,22 22-16,-22-21 0,0 21 15,-21 0-15,0 42 16,0 0 0,0 21-16,0-21 0,-21 1 15,0 20-15,-1-21 0,22 21 16,0-20-16,0 20 0,0-21 0,0 0 16,0 0-16,0 22 0,0-22 15,0 0-15,22-21 16,-1 0-1,0 0-15,0-21 16,0 0-16,0 0 0,22-22 0,-22 22 16,0-21-16</inkml:trace>
  <inkml:trace contextRef="#ctx0" brushRef="#br0" timeOffset="13716.18">20786 2477 0,'0'0'16,"-22"-22"-16,1 22 0,-21 0 0,21 0 15,0 0-15,-1 0 0,1 0 16,0 0-16,21 22 0,0-1 16,0 0-16,0 0 0,0 0 15,21-21 1,0 0-16,1 0 0,-1 0 0,21 0 16,-21 0-16,0-21 0,1 21 15,-1-21-15,21 0 0,-42 0 0,21-1 16,0-20-16,-21 21 0,0 0 15,0 0-15,0-1 0,0 1 0,-21 0 16,0 0-16,-21 21 16,21 0-16,-1 0 0,-20 0 0,21 21 15,-21 0-15,-1 22 0,22-22 16,-21 21-16,21-21 0,-1 22 16,1-1-16,21-21 0,0 21 0,0-20 15,0 20-15,0-21 0,21 0 16,1 0-16,20 1 0,0-22 0,1 21 15,-1 0-15,0-21 0,22 0 16,-22 0-16</inkml:trace>
  <inkml:trace contextRef="#ctx0" brushRef="#br0" timeOffset="14707.31">21399 2582 0,'22'-21'0,"-44"42"0,44-63 15,-22 21-15,-22 21 16,1 0-16,0 0 15,0 21-15,21 0 0,-21 0 16,0 1-16,-1 20 0,1 0 0,21 1 16,0-1-16,-21-21 0,21 21 15,0 1-15,0-1 0,0 0 0,0 1 16,0-22-16,0 21 0,0-21 16,0 1-16,21-1 0,0 0 0,1 0 15,-1 0-15,0 0 0,21-21 0,-21 0 16,22 0-16,-22 0 0,21 0 15,1 0-15,-1-21 0,0 0 16,-21 0-16,22 0 0,-1 0 16,0-1-16,1-20 0,20-43 15,-42 22-15,22-1 0,-22-20 0,0-1 16,21 0-16,-20 1 0,-1-1 16,-21 22-16,21-22 0,0 21 0,-21 22 15,0-21-15,21 20 0,-21 22 16,0 0-16,0 0 0,0 42 15,0 0 1,-21 0-16,0 22 0,21-1 0,-21 0 16,0 1-16,21 20 0,0 1 15,-22-1-15,1 1 0,0 20 16,21-20-16,-21-1 0,21 1 16,-21-1-16,0-20 0,21 20 0,0-21 15,0-20-15,0 20 0,-22-21 16,22 21-16,0-20 0,-21-22 0,21 21 15,0 0-15,0-42 32,0 0-32,0-1 0,21 1 15,-21-21-15,22 21 0,-1-22 16,0 1-16,0 0 0,0-1 16,22 1-16,-22 0 0,0-1 15,21 1-15,-21 0 0,1-1 0,20 22 16,-21 0-16,0 21 0,0-21 0,1 21 15,-1 0 1,-21 21-16,0 0 0,-21 0 16,-1 1-16,1-1 15,0-21-15,-21 21 0,21 0 0,-22-21 16,22 21-16,-21-21 0,21 0 16,-22 21-16,22-21 0,0 0 0,0 0 15,0 0 1,21 22-16,-22-22 0,22 21 15,0 0-15,0 0 16,0 0-16,0 0 0,0 1 16,0-1-16,0 21 0,0-21 0,22 0 15,-1 1-15,-21-1 0,21 21 16,0-21-16,0 0 0,0-21 0,1 22 16,-1-1-16,0 0 0,0-21 15,0 21-15,0-21 0,1 21 0,-1-21 16,21 0-16,-21 0 0,0 0 15,1 0-15,-1 0 0,0-21 16,-21 0-16,0 0 0,21 21 16,-21-21-16,21-1 15,-21 1-15,0 0 16,21 21-16,-21-21 16,22 21-1,-22-21-15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2:19:09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1884 1672 0</inkml:trace>
  <inkml:trace contextRef="#ctx0" brushRef="#br0" timeOffset="1533.63">910 995 0,'0'-21'16,"0"0"-1,0-1-15,0 1 16,0 0-16,0 0 16,0 0-1,-21 0-15,21-1 16,0 1-16,0 0 0,0 0 15,21 21-15,0 0 16,0-21-16,1 21 16,-1-21-16,0 21 0,0 0 0,0 0 15,0 0-15,1 0 16,-22 21-16,21 0 0,0-21 16,-21 42-16,0-21 0,0 1 0,21 20 15,-21-21-15,21 21 0,-21 1 16,0-1-16,0-21 0,0 22 15,0-1-15,0-21 0,0 21 0,0-20 16,0-1-16,-21 0 16,21 0-16,-21 0 0,21 0 15,0 1-15,0-44 47,0 1-47,0 0 16,0 0-16,0-21 0,21-1 0,0 1 15,-21 0-15,21-22 0,1 22 16,20-22-16,-21 22 0,21 0 16,-20 20-16,20 1 0,0-21 15,1 42-15,-22-21 0,21 21 16,-21 0-16,22 0 0,-22 0 0,0 21 16,0 0-16,0 0 0,0 0 15,-21 22-15,22-1 0,-22 0 16,0 1-16,0-22 0,0 21 0,0 1 15,0-1-15,0-21 0,0 21 16,-22-20-16,22-1 0,-21 0 16,21 0-16,0 0 15,0-42 17,0 0-32,0 0 0,0 0 0,0-22 15,0 22-15,0-21 0,21-1 16,1 1-16,-1-21 0,0 20 15,0 22-15,0-21 0,0 21 16,22-22-16,-22 43 0,21-21 16,-21 21-16,1 0 0,-1 0 0,21 21 15,-21-21-15,-21 43 0,21-22 16,-21 21-16,0-21 0,0 22 16,0-1-16,0 0 0,0 43 15,0-64-15,0 21 0,0-20 16,-21-1-16,21 0 0,0 0 0,0 0 15,-21-21-15,21 21 16,-21-21-16,21-21 47,0 0-31</inkml:trace>
  <inkml:trace contextRef="#ctx0" brushRef="#br0" timeOffset="3244.26">2752 783 0,'0'0'0,"0"-21"15,0 0-15,-22 21 16,1 0-16,21-21 0,-21 21 0,0 0 15,0 0-15,0 0 16,-1 0-16,1 0 0,0 0 0,0 21 16,0 0-16,0 0 0,-1 0 15,1 1-15,0 20 0,0 0 16,0 1-16,0-1 0,21-21 0,-22 21 16,22 1-16,-21-1 0,21 0 15,0-20-15,0-1 0,0 0 16,21 0-16,1 0 0,-1 0 15,0-21-15,0 0 0,21 0 0,1 0 16,-1 0-16,0 0 0,1 0 16,-1 0-16,0-21 0,1 0 15,-1 21-15,0-21 0,-20-21 0,20 20 16,-21 1-16,0-21 0,0 0 16,1 20-16,-22-41 0,0 21 0,0-1 15,0 1-15,0 0 0,-22 20 16,1-20-16,-21 21 0,21 0 15,0 0-15,-22 21 0,22 0 0,-21 0 16,-1 0-16,22 0 16,-21 21-16,0 0 0,-1 0 0,22 0 15,-21 22-15,21-1 0,-1 0 16,1 1-16,0 20 0,0-21 16,21 1-16,0-1 0,0-21 0,0 22 15,0-22-15,0 21 0,21-21 16,21 0-16,-20-21 0,20 22 0,-21-22 15,21 0-15,1 0 0,20 0 16,-20 0-16,-1-22 0,0 1 16,22 21-16,20-63 15,-62 42-15,20-1 0,-21-20 16,0 21-16,0-21 0,1-1 0,-1 1 16,-21 0-16,21-1 0,-21 22 15,0-21-15,0 21 0,0-1 0,0 44 47,0-1-47,0 21 0,0-21 16,-21 22-16,21-1 0,-21-21 15,21 21-15,0-20 0,0 20 16,0-21-16,0 21 0,0-20 0,0-1 16,0 0-16,0 0 0,0 0 15,21-21-15,0 0 16,0 0-16,0 0 15,0 0-15,22 0 0,-22 0 0,0-21 16,0 0-16,0 0 0,22 0 16,-22-1-16,0 1 0,0-21 0,0 0 15,1 20-15,-22-20 0,21 0 16,-21-1-16,21 22 0,-21 0 16,0-21-16,21 21 0,-21-1 15,0 44 16,0-1-31,0 0 16,0 0-16,0 21 0,0-20 16,0 20-16,0-21 0,-21 21 0,21-20 15,-21-1-15,21 21 0,0-21 16,0 0-16,0 1 0,0-1 0,0 0 16,0 0-16,0 0 0,0 0 15,21 1-15,0-22 16,0 0-16,22 0 0,-22 0 15,21 0-15,-21 0 0,22-22 16,-22 1-16,21 0 0,0 0 0,-20 0 16,20 0-16,0-22 0,-21 1 15,22 0-15,-22-1 0,0 1 16,0 21-16,0-22 0,-21 22 16,0 0-16,22 0 0,-22 0 0,0 42 31,-22 0-31,22 21 15,0-20-15,0-1 0,0 0 16,0 0-16,0 0 0,0 0 16,0 1-16,0 20 0,22-42 0,-22 21 15,21 0-15,-21 0 0,0 1 16,21-1-16,-21 0 0,21-21 16,-21 21-1,-21-21 1,0 0-16,0 0 15,-1 0-15,1 0 0,0-21 16,0 0-16,0 21 16,0 0-16,21-21 0,-22 21 15,1 0-15,0 0 16,21 21 0,0 0-16,0 0 15,0 0-15,0 0 16,21 1-16,0-22 0,1 21 15,-1-21-15,0 0 0,0 0 16,0 21-16,22-21 0,-22 0 16,21 0-16,0 0 0,1 0 15,-1 0-15,0 0 0,1 0 0,20-21 16,-20 0-16,-1-1 0,0 1 16,1 0-16,-1 0 0,0-21 0,-21-1 15,22 1-15,-22 0 0,0-1 16,-21 1-16,0 21 0,0-22 0,0 22 15,0 0-15,0 0 0,0 0 16,-21 21-16,0 0 0,0 21 16,-1 0-16,1 0 0,0 0 15,0 22-15,0-1 0,21 0 16,-21 1-16,21-1 0,0-21 0,-22 22 16,22-22-16,0 21 0,0-21 15,0 0-15,0 1 0,0-1 0,22-21 16,-1 0-16,0 21 0,0-21 15,0 0-15,22 0 0,-22 0 0,21-21 16,0 0-16,-20 21 0,20-22 16,-21 1-16,0 0 0,0 0 0,1 0 15</inkml:trace>
  <inkml:trace contextRef="#ctx0" brushRef="#br0" timeOffset="3775.91">5609 699 0,'0'0'0,"0"-22"0,0-83 31,0 83-31,-21 44 32,0-1-32,0 21 15,-1 0-15,1 1 16,0 20-16,0 1 0,21-1 0,-21 1 16,0-1-16,21 1 0,-22-22 15,22 22-15,0-22 0,-21 0 0,21-21 16,0 22-16,-21-22 0,21 0 15,0 0-15,0 0 0,21-42 47,0 0-47,1 0 0,20-21 16,-21 20-16,21-20 0,-20 0 16</inkml:trace>
  <inkml:trace contextRef="#ctx0" brushRef="#br0" timeOffset="4036.34">6075 466 0,'0'0'0,"0"-21"0,0-1 0,21 1 16,-21 42-1,0 1-15,0 20 16,0 0-16,0 1 0,0-1 0,0 21 16,0 1-16,-21-1 0,21 1 15,-21-1-15,-1 1 0,22-1 16,-21-20-16,0-1 0,0 0 0,0 1 15,0-1-15,21-21 0,-22 0 16,22 1-16,-21-1 0,0 0 16,21-42 15,0 0-31,0-1 0,0 1 16,0-21-16,0 21 0</inkml:trace>
  <inkml:trace contextRef="#ctx0" brushRef="#br0" timeOffset="4601.18">5376 1080 0,'0'0'0,"-21"21"15,21 0-15,21-21 32,0 0-32,1 0 0,20 0 0,-21 0 15,43-21-15,-22 0 0,21-1 16,-20 22-16,20-21 0,1 0 0,-1 0 15,1-21-15,-1 20 0,-20 1 16,20 0-16,-21 0 0,-20 21 16,20-21-16,-21 21 0,0 0 0,0 0 15,1 0-15,-22 21 16,0 0-16,0 0 0,0 0 0,0 1 16,-22 20-16,22-21 0,-21 21 15,0 1-15,21-22 0,-21 21 16,21 1-16,0-22 0,0 0 15,-21 21-15,21-21 0,0 1 0,0-1 16,0 0-16,21-21 16,0 0-16,0 0 0,0 0 0,22 0 15,-22 0-15,21 0 0,1-21 16,-22 0-16,21-1 0,0 1 0,1 0 16,-22 0-16,0 0 0,21-22 15,-42 22-15,0-21 0,0 0 0,0-1 16,0 1-16,-21 0 0,0-1 15,0 1-15,-21 0 0,20 20 16,-20 1-16,0 21 0,21 0 16,-22 0-16,22 0 0,-21 21 15,21 1-15,-1 20 0,-20-21 0,21 21 16,0 1-16,21-1 0,-21 0 16,-1-20-16,22 20 0,-21-21 0,21 21 15,0-20-15,0-1 0,0 0 16,21 0-16,22-21 0,-22 0 15,21 0-15,-21 0 0,22 0 16,-1-21-16,22 21 0,-22-21 0</inkml:trace>
  <inkml:trace contextRef="#ctx0" brushRef="#br0" timeOffset="4972.28">6943 953 0,'0'0'0,"0"-22"15,21 22-15,-21 22 31,0-1-31,0 0 16,0 0-16,0 21 0,0-20 16,0-1-16,0 21 0,0-21 0,0 0 15,0 22-15,-21-22 0,21 0 16,0 0-16,0 0 0,0 1 0,0-1 16,21-21 15,0 0-31,0 0 0,0 0 0,0-21 15,1-1-15,-1 1 0,0 0 16,0 0-16,0 0 0,-21-22 16,21 22-16,1-21 0,-1 0 0,-21 20 15,0 1-15,21 0 0,-21 0 16,21 0-16,-21 42 31,0 0-15,0 0-16,0 0 15,0 1-15,0-1 0,0 0 16,0 0-16</inkml:trace>
  <inkml:trace contextRef="#ctx0" brushRef="#br0" timeOffset="5334.27">7324 1270 0,'0'0'0,"21"0"0,-21 21 0,21-21 15,0 0-15,0 0 16,0 0-16,1 0 0,-1-21 0,0 0 15,21 21-15,-21-21 0,1 0 16,20 21-16,-21-22 0,0 1 16,0-21-16,-21 21 0,0 0 0,0-1 15,0 1-15,0 0 0,0 0 16,-21 0 0,0 21-16,0 0 0,0 0 0,0 21 15,-22-21-15,22 21 0,0 0 16,21 0-16,-21 22 0,0-22 0,21 0 15,-22 0-15,22 22 0,0-22 16,0 0-16,0 0 0,0 0 0,0 0 16,0 1-16,0-1 0,22 0 15,-1 0-15,0-21 0,0 21 0,0-21 16,0 0-16,22 0 0,-22 0 16,0 0-16,21 0 0,-20 0 0,-1 0 15,21 0-15,-21 0 16,22-21-16,-22 21 0,0-21 0,21 0 15,-21 0-15,1-1 0,-1 1 0</inkml:trace>
  <inkml:trace contextRef="#ctx0" brushRef="#br0" timeOffset="5796">8086 995 0,'0'0'0,"0"-21"31,21 21-15,0-21-16,0 21 0,0 0 15,0 0-15,1 21 16,-1-21-16,0 21 0,0 0 15,-21 0-15,21 0 0,-21 1 0,21 20 16,-21-21-16,0 0 0,0 0 16,0 22-16,0-22 0,0 0 15,-21 0-15,0 0 0,21 1 16,-21-1-16,0-21 0,21 21 0,-21-21 16,21-21 15,0 0-16,21-1-15,0 1 0,0 0 0,0-21 16,0 21-16,1-22 0,-22 22 16,21-21-16,0 21 0,0-22 0,0 22 15,22 0-15,-22-21 0,0 20 16,0 1-16,21 21 0,-20-21 16,-1 21-16,0 0 0,-21-21 0,21 21 15</inkml:trace>
  <inkml:trace contextRef="#ctx0" brushRef="#br0" timeOffset="6596.54">9398 1207 0,'0'0'0,"-21"0"0,0 0 16,-22 0-16,1 0 16,21 0-16,42 0 31,21 0-31,1 0 16,-1 0-16,43 0 0,-22 0 0,43 21 15,0-21-15,0 0 0,-1 0 16,1 0-16,0 0 0,0 0 0,-21 0 15,-1 0-15,1 0 0,0 0 16,-1 0-16,-20-21 0,-22 21 0,22 0 16,-43 0-16,21-22 0,-21 22 15,0 0-15,-21-21 0,0 0 16,-21 0-16,-21 21 16,21-21-16,-22 21 0,1-21 15,0 21-15,-22-22 0,22 22 16,0-21-16,-1 0 0,1 21 0,0-21 15,-1 21-15,22 0 0,0 0 16,0 0-16,42 0 31,21 0-31,-21 21 16,22 0-16,-1-21 0,0 21 0,1-21 16,-1 22-16,0-22 0,1 21 15,-1-21-15,0 0 0,1 0 0,-22 21 16,0-21-16,0 0 0,0 21 15,-21 0-15,0 0 16,0 1-16,-21-22 0,-21 21 16,21 0-16,-22 0 0,1 0 0,21 0 15,-21 1-15,-1-1 0,22 0 16,-21 0-16,21 0 0,-1-21 0,1 21 16,0 1-16,0-22 0,0 21 0,21 0 15,-21-21 1,21 21-16,0-42 31</inkml:trace>
  <inkml:trace contextRef="#ctx0" brushRef="#br0" timeOffset="8012.73">11557 953 0,'-21'0'0,"21"-22"16,-21 1-1,21 0-15,-22 21 16,22-21-16,0 0 0,0 0 16,0-1-16,22 22 15,-1-21-15,0 21 16,0 0-16,0 0 0,0 21 16,1 1-16,-1-1 0,0 0 15,0 0-15,0 0 0,0 22 16,1-22-16,-22 21 0,0-21 0,0 22 15,0-22-15,0 21 0,0-21 16,0 22-16,0-22 0,0 0 0,0 0 16,0 0-16,0 0 15,0 1-15,-22-22 16,1 0 0,21-22-1,0 1-15,0 0 0,0 0 0,0 0 16,0-22-16,0 1 0,0 0 15,0-1-15,0 1 0,43 21 0,-22-21 16,0-1-16,21 1 0,1 21 16,-22 0-16,21-1 0,0 1 15,1 21-15,-1 0 0,0 0 16,1 0-16,-1 0 0,-21 21 0,22 1 16,-22 20-16,0-21 0,0 21 15,0-20-15,0 20 0,-21 0 0,0-21 16,0 22-16,0-1 0,0-21 15,0 22-15,0-22 0,-21 0 0,0 0 16,21 0-16,0 0 0,-21 1 16,21-1-16,-21-21 0,21 21 15,-21-21-15,21-21 16,0 0 0,0-1-16,0 1 15,21-21-15,0 21 0,21-22 0,-21 22 16,1-21-16,20 0 0,0-1 15,1 1-15,-1 0 0,0-1 16,1 22-16,-1-21 0,0 21 0,22 21 16,-22 0-16,0 0 0,-20 0 15,20 0-15,-21 0 0,0 21 16,0 0-16,1 21 0,-22-21 0,0 22 16,0-22-16,0 21 0,-22 1 0,1-1 15,21-21-15,-21 21 0,0-20 16,0 20-16,0-21 0,21 0 0,-22 0 15,22 1-15,-21-22 16,21 21-16,-21-21 0,21-21 31,21-1-15</inkml:trace>
  <inkml:trace contextRef="#ctx0" brushRef="#br0" timeOffset="9197.04">13462 826 0,'0'0'0,"-21"0"47,0 21-47,-1 0 0,1 0 0,0 0 15,0 22-15,0-22 0,0 21 16,-1-21-16,1 22 0,0-22 0,0 21 15,21-21-15,0 22 0,0-22 0,0 0 16,0 0-16,0 0 0,0 0 16,0 1-16,21-22 0,0 0 0,22 21 15,-22-21-15,21 0 0,0 0 16,22 0-16,-22 0 0,-21-21 16,22 21-16,-1-22 15,-21 1-15,43-21 0,-43 21 16,-21-22-16,21 22 0,-21-21 15,0 0-15,0-1 0,0-20 0,0 20 16,-21 1-16,0 0 0,0-1 16,-22 22-16,22-21 0,-21 21 0,-1 21 15,22 0-15,-21 0 0,0 0 16,-1 0-16,1 21 0,0 0 0,-1 21 16,22 1-16,0-1 0,-21 0 15,20 22-15,22-22 0,0 1 0,0-1 16,0 0-16,0 1 0,0-1 15,0-21-15,22 21 0,-1-20 16,0-1-16,21-21 0,1 21 0,-22 0 16,21-21-16,0 0 0,22 0 15,-22 0-15,1 0 0,-1 0 0,0 0 16,1-21-16,20 0 0,-21 0 16,-20-1-16,20 1 0,0-21 0,-21 21 15,1-22-15,-1 1 0,0 0 16,0-1-16,0 1 0,-21 0 0,0 21 15,0-1-15,21 1 0,-21 0 16,0 0-16,0 42 16,0 0-1,0 0-15,0 22 0,0-22 16,0 21-16,0-21 0,-21 22 16,21-22-16,-21 21 0,21 1 0,0-22 15,0 0-15,0 0 0,0 0 0,0 0 16,0 1-16,0-1 0,0 0 15,21-21-15,22 0 16,-22 0-16,0 0 0,0 0 16,21 0-16,-20-21 0,-1 21 0,21-21 15,-21-1-15,22 1 0,-22 0 16,0 0-16,0-21 0,0 20 0,0-20 16,1 21-16,-1-21 0,-21 20 15,21 1-15,-21 0 0,21 0 16,-21 0-16,21 0 0,-21-1 15,0 44 1,0-1 0,0 0-16,0 0 0,0 21 0,-21-20 15,21 20-15,-21-21 0,21 21 16,-21-20-16,21 20 0,0-21 0,0 0 16,0 22-16,0-22 0,0 0 15,21 0-15,0 0 0,0-21 16,0 0-16,1 0 0,20 0 0,-21 0 15,21 0-15,-20 0 0,20 0 16,-21 0-16,21-21 0,-20 0 16,-1 21-16,21-21 0,-21 0 15,0-22-15,1 22 0,-1-21 0,-21 21 16,21-22-16,0 1 0,-21 0 16,0 20-16,0 1 0,0 0 0,0 0 15,0 0-15,-21 21 16,0 21-16,0 21 0,-1-21 15,22 1-15,-21 20 0,0 0 16,21-21-16,0 22 0,-21-22 16,21 21-16,-21-21 0,21 22 0,0-22 15,0 0-15,0 0 0,21 0 16,0-21-16,0 0 16,0 0-16,1 0 0,-1 0 15,21 0-15,-21 0 0,0-21 0,1 21 16,-1-21-16,0 0 0,0 0 15</inkml:trace>
  <inkml:trace contextRef="#ctx0" brushRef="#br0" timeOffset="9687.76">15367 529 0,'0'0'0,"-21"0"0,0-21 0,-1 0 15,1 21-15,21-21 16,43 0-1,-22 21-15,21 0 0,22-22 16,-22 22-16,21-21 0,1 21 0,-1 0 16,1 0-16,-22 0 15,22 0-15,-22 0 0,22 0 0,-22 0 16,-21 0-16,0 0 0,0 0 16,1 0-16,-22 21 0,-22-21 15,1 0-15,0 0 16,-21 0-16,21 0 0</inkml:trace>
  <inkml:trace contextRef="#ctx0" brushRef="#br0" timeOffset="9971.6">15515 445 0,'0'0'16,"0"21"15,0 0-31,0 0 0,0 0 15,0 0-15,0 1 0,0 20 16,0-21-16,0 21 0,0 1 0,-21-1 16,21 0-16,0 1 0,-21-1 15,21 0-15,0 22 0,0-22 0,-21 1 16,21-22-16,-22 21 0,22 0 16,0-20-16,0-1 0,0 0 0,0 0 15,0 0 1,22-42-1,-1 0-15,-21 0 16,42 0-16,-21-1 0</inkml:trace>
  <inkml:trace contextRef="#ctx0" brushRef="#br0" timeOffset="10408.35">15875 783 0,'0'0'0,"21"0"0,0-21 15,-21 0-15,0 42 31,0 0-31,-21 0 0,21 1 0,-21-1 16,0 21-16,21-21 0,0 22 16,-21-1-16,21 0 0,-22 1 0,22-22 15,0 21-15,0 0 0,0-20 16,0-1-16,0 21 0,0-21 16,0 0-16,0 1 0,22-22 15,-1 0-15,0 0 0,0 0 16,21 0-16,-20 0 0,-1 0 0,21-22 15,0 1-15,-20 0 0,20 0 16,0 0-16,-21 0 0,22-22 0,-22 1 16,0 0-16,0-1 0,-21 1 15,0-22-15,0 22 0,0 0 0,-21 21 16,0-22-16,-21 22 0,20 0 16,1 21-16,-21 0 0,21 0 0,0 0 15,-22 0-15,22 0 16,0 21-16,0 0 0,0 0 0,-1 1 15,1 20-15,21-21 0,0 21 16,0-20-16,-21-1 0,21 0 0,0 0 16,0 0-16,0 0 0,0 1 15,21-22-15,22 0 16,-22 0-16,0 0 0,21 0 16,1-22-16,-1 1 0</inkml:trace>
  <inkml:trace contextRef="#ctx0" brushRef="#br0" timeOffset="11004.01">16785 720 0,'0'21'32,"42"-21"-17,-20 0 1,-1 0-16,0 0 0,0 0 15,21-21-15,-20 0 0,20 21 0,0-22 16,-21 22-16,22-21 0,-22 0 16,0 21-16,0-21 0,-21 0 15,0 0-15,0-1 0,0 1 16,-21 21-16,0 0 0,0 0 16,0 0-16,-22 0 0,22 0 15,0 0-15,-21 0 0,20 21 0,-20 1 16,21-1-16,-21 0 0,20 0 15,1 21-15,0-20 0,21-1 0,0 0 16,0 21-16,0-21 0,0 1 16,0-1-16,21 0 15,0 0-15,22-21 0,-22 0 0,21 0 16,-21 0-16,22 0 0,-22 0 16,0 0-16,21 0 0,-20-21 0,-22 0 15,21 21-15,-21-21 16,-21 21-1,-1 0-15,-20 0 16,21 21-16,-21 0 0,20-21 16,-20 42-16,21-21 0,-21 1 0,-1 20 15,22-21-15,-21 21 0,21-20 16,-1-1-16,1 21 0,21-21 0,-21 0 16,21 22-16,0-22 0,0 0 15,21 0-15,0-21 0,1 21 0,-1 1 16,21-22-16,-21 0 0,0 0 15,22 0-15,-22 0 0,21 0 0,-21 0 16,22 0-16,-1-22 0,0 1 16,1 21-16,20-42 0,-20 21 15,-1 0-15,21-22 0,1 1 0</inkml:trace>
  <inkml:trace contextRef="#ctx0" brushRef="#br0" timeOffset="11271.85">17801 508 0,'0'0'0,"0"-21"0,0 0 15,0 0-15,0-1 0,0 44 32,-21-1-32,0 0 15,21 21-15,-21-21 0,-1 22 0,22 20 16,-21-20-16,0 20 0,21 1 16,-21-1-16,0-21 0,0 22 0,-1-1 15,1-20-15,0-1 0,21 0 16,-21 1-16,0-22 0,21 0 0,0 0 15,0 0-15,0 1 0,0-1 16,21-21 15,0-21-31,0 21 0,0-22 0,1-20 16,-1 21-16,0 0 0</inkml:trace>
  <inkml:trace contextRef="#ctx0" brushRef="#br0" timeOffset="11664.64">17822 1058 0,'-21'64'31,"42"-64"-31,0 0 16,1 0-16,-1 0 0,21 0 15,-21 0-15,0-21 0,1 0 0,20-1 16,-21 1-16,0 0 0,0 0 15,1 0-15,-22 0 0,0-1 16,0 1-16,0 0 0,0 0 16,0 0-16,0 0 0,-22 21 15,1 0-15,0 0 16,0 0-16,0 21 0,0 0 0,-1 21 16,1-21-16,0 22 0,0-22 15,21 21-15,-21 1 0,21-22 0,0 21 16,0-21-16,0 0 0,0 22 15,0-22-15,0 0 0,21 0 16,0 0-16,0-21 0,0 0 16,22 0-16,-22 0 0,21 0 0,-21 0 15,22 0-15,-1-21 16,0 0-16,-20 21 0,20-21 0,0 0 16,1-22-16,-22 22 0,0-21 15</inkml:trace>
  <inkml:trace contextRef="#ctx0" brushRef="#br0" timeOffset="12316.25">18457 910 0,'0'-21'15,"0"42"-15,0-63 0,0 21 0,0 0 16,0 42 0,-21 0-16,21 0 15,-21 0-15,21 22 0,0-22 0,0 21 16,-21-21-16,21 22 0,-21-22 16,21 21-16,0-21 0,0 0 0,-22 22 15,22-22-15,0 0 16,-21-21-16,21 21 0,0 0 0,0 1 15,21-44 17,-21 1-32,22 21 15,-22-21-15,21 0 0,-21 0 0,0 0 16,21-22-16,-21 22 0,21-21 16,0 21-16,-21-22 0,21 1 0,1 21 15,-1 0-15,0-22 0,0 22 16,0 21-16,0-21 0,22 21 0,-22 0 15,0 0-15,0 0 16,0 21-16,-21 0 0,22 0 0,-1 22 16,-21-22-16,0 21 0,0-21 15,0 22-15,0-22 0,0 0 16,0 21-16,0-20 0,0-1 0,0 0 16,0 0-16,0 0 0,0 0 15,0-42 16,0 0-15,21 0-16,0 0 16,0 0-16,0-22 0,1 22 0,-1-21 15,0-1-15,21 1 16,-21 0-16,1-1 0,20 1 0,-21 21 16,0 0-16,22 0 0,-22-1 15,0 22-15,0 0 0,0 0 0,0 0 16,-21 22-16,22-1 0,-22 21 15,0-21-15,0 22 0,0-1 0,0 0 16,0 1-16,-22-1 0,1-21 16,21 21-16,-21-20 0,21-1 0,-21 21 15,0-21-15,21 0 16,0 1-16,21-44 47,0 22-47,0-21 0</inkml:trace>
  <inkml:trace contextRef="#ctx0" brushRef="#br0" timeOffset="13460.6">19431 1080 0,'0'0'15,"-21"0"-15,0 0 0,-1 21 0,44-21 31,-1 0-15,0 0-16,21 0 0,-21 0 16,22 0-16,-1 0 0,0 0 15,-20-21-15,20-1 0,0 22 0,-21-21 16,22 0-16,-22 0 0,0 0 16,-21 0-16,0-1 0,0 1 0,0 0 15,-21 21 1,-21 0-16,20 0 0,-20 21 15,21 0-15,-21 1 0,20-1 0,-20 21 16,21-21-16,0 22 0,0-22 16,-1 21-16,1-21 0,21 22 15,0-22-15,0 0 0,0 0 0,0 0 16,0 0-16,21 1 0,1-1 16,-1 0-16,21-21 0,-21 21 15,22-21-15,-1 0 0,0 0 0,-21 0 16,22 0-16,-1 0 0,-21 0 15,22 0-15,-22-21 0,0 0 0,21 0 16,-21-1-16,1 1 0,-1-21 16,0 21-16,0-22 0,-21 1 0,21 21 15,-21-21-15,21-1 0,-21 22 16,0-21-16,0 21 0,0-1 16,0 44 15,-21-1-31,21 0 0,-21 0 15,21 21-15,-21-20 0,21 20 16,-21 0-16,21-21 0,-21 22 0,21-22 16,-22 0-16,22 0 0,0 0 15,-21 1-15,21-1 0,-21 0 0,21 0 16,0-42 31,21 0-47,0 0 0,1-1 15,-1 1-15,0 0 0,0-21 0,0-1 16,0 22-16,1-21 0,20 0 0,-21-1 16,0 22-16,22-21 15,-22 21-15,0-1 0,21 1 0,-21 21 16,1 0-16,-1 0 0,-21 21 16,21 1-16,-21-1 0,0 0 15,0 21-15,0-21 0,0 22 16,0-1-16,0-21 0,0 22 15,0-22-15,0 21 0,0-21 0,21 0 16,-21 1-16,21-1 0,0 0 16,1 0-16,-1-21 0,0 0 15,0 21-15,0-21 0,22 0 0,-22 0 16,0 0-16,21 0 0,-21-21 16,22 0-16,-22 0 0,0 0 15,21-1-15,-20 1 0,-1-21 0,0 0 16,0-1-16,0-20 0,0-1 15,22 1-15,-22-1 0,0 1 0,-21-1 16,21 22-16,-21 0 0,21-1 16,-21 1-16,0 0 0,0 20 0,0 1 15,0 0-15,0 0 16,0 42 0,0 0-16,-21 0 15,21 1-15,-21 20 0,0 0 0,21 1 16,0 20-16,-21-21 0,0 22 15,21-1-15,0-20 0,-22 20 16,22-20-16,0-1 0,0 0 0,0 1 16,0-1-16,0-21 0,0 0 15,0 0-15,22 1 0,-1-1 0,-21 0 16,21-21-16,0 0 16,0 0-16,0 0 0,1 0 15,-22-21-15,21 21 0,0-21 16,0-1-16,-21 1 0,21 0 0,0-21 15,-21 21-15,0-1 16</inkml:trace>
  <inkml:trace contextRef="#ctx0" brushRef="#br0" timeOffset="13681.48">20934 910 0,'0'0'15,"-21"0"-15,-1 0 0,44 0 16,-1-21-1,0 21-15,0 0 0,0 0 16,22 0-16,-22 0 0,0 0 0,21 0 16,-21 0-16,1 0 0,-1 0 15,0 0-15,0 0 0,0 0 16,0 0-16,1 0 16,-1 0-1,0-21 1</inkml:trace>
  <inkml:trace contextRef="#ctx0" brushRef="#br0" timeOffset="14004.28">22204 656 0,'0'0'0,"0"-21"16,0 0-16,0 0 15,-21 21 1,-1 21-16,1 0 16,0-21-16,0 42 0,0-20 15,0 20-15,-1 0 0,1 1 16,0 20-16,0-21 0,0 22 0,0-22 16,-1 22-16,22-22 0,0 0 15,0 1-15,0-22 0,0 21 16,0-21-16,0 1 0,0-1 0,0 0 15,0 0-15,22-21 0,-1 0 0,21 21 16,-21-21-16,0 0 16,22 0-16,-22 0 0,21-21 0,-21 0 15,22 0-15,-1 21 0</inkml:trace>
  <inkml:trace contextRef="#ctx0" brushRef="#br0" timeOffset="14326.1">22796 635 0,'0'-21'0,"0"42"0,22-42 0,-1 0 15,0 21-15,0 0 16,0 0-16,22 0 16,-22 21-16,0-21 0,21 21 0,-21 0 15,1 0-15,20 22 0,-42-22 16,21 21-16,-21 1 0,0-1 15,0 0-15,0 1 0,0-1 0,0 0 16,-21 1-16,0-1 0,21 0 16,-21-21-16,-1 22 0,1-1 0,0-21 15,0 0-15,0 1 0,21-1 16,-21 0-16,-1 0 0,1 0 16,0-21-16,0 0 15,0 0 1,0 0-16,21-21 15,-22 21-15</inkml:trace>
  <inkml:trace contextRef="#ctx0" brushRef="#br0" timeOffset="15536.21">1164 2074 0,'0'0'0,"0"-21"0,0 0 0,0 0 15,0 0-15,0 0 16,0-1-16,0 1 0,0 0 15,0 42 17,0 0-32,0 22 15,0-22-15,0 21 0,0 1 16,0 20-16,0-21 0,0 22 16,0-1-16,0 1 0,0 21 0,0-22 15,0 1-15,-21-1 0,0 1 16,0-1-16,21-21 0,0 1 15,-22-22-15,22 21 0,-21-21 0,21 1 16,0-44 15,0 1-31,0 0 16,0 0-16,0-21 0,0-1 16,0 22-16,0-21 0,0-1 0</inkml:trace>
  <inkml:trace contextRef="#ctx0" brushRef="#br0" timeOffset="16244.37">1058 2244 0,'0'0'0,"-21"-21"0,21-1 0,-21 1 16,21 0-16,0 0 0,0 0 15,0 0-15,0-1 0,0 1 16,21 0-16,0 0 16,22 0-16,-22-22 0,42 22 15,-20 0-15,20 21 0,-21-21 16,22 21-16,-22 0 0,22 0 0,-22 21 15,0-21-15,1 42 0,-1 22 16,-42-22-16,0-21 16,0 22-16,-21-1 0,-21 22 0,-1-22 15,1 0-15,-22 1 0,1-1 16,21 0-16,-22 1 0,22-22 16,-22 0-16,43 0 0,-21 0 0,-1-21 15,22 0-15,0 0 0,0 0 16,0 0-16,21-21 0,0 0 15,0 0-15,0 0 16,0-1-16,0 1 0,0 0 16,21 0-16,0 21 0,0 0 15,0 0-15,1 0 0,-1 0 0,21 21 16,-21 0-16,0 22 0,1-22 16,-1 21-16,0 0 0,21 22 15,-21-22-15,1 1 0,-1-22 16,-21 21-16,21 0 0,0-20 0,-21-1 15,21 0-15,0 0 0,1 0 16,-1 0-16,0-21 16,0 0-16,21 0 0,-20 0 0,20 0 15,-21 0-15,21-21 0,1 21 16,-22-21-16,21-21 0,1 21 0,-1-1 16,-21-20-16,21 21 0,-20-21 15,-1-1-15,0 1 0,0 0 0,0-1 16,-21 1-16,0 0 0,0 20 15,0 1-15,0 0 0,0 42 32,0 22-32,0-22 15,0 21-15,0-21 0,0 22 0,0-22 16,0 21-16,0-21 0,0 22 16,-21-22-16,21 0 0,0 0 0,0 0 15,0 0-15,0-42 47,0 0-47,0 0 16,0 0-16,0-22 0,0 22 0,0-21 15</inkml:trace>
  <inkml:trace contextRef="#ctx0" brushRef="#br0" timeOffset="16400.39">2074 2223 0,'0'0'0,"0"-22"15,-21 22-15,0 0 32,21 22-17,21-22 1,0 21-16,0 0 16</inkml:trace>
  <inkml:trace contextRef="#ctx0" brushRef="#br0" timeOffset="17186.13">3006 2582 0,'0'0'0,"21"0"0,0-21 0,0 0 0,-21 0 16,21 0-16,-21-22 15,21 22-15,-21 0 0,0 0 0,0 0 16,0 0-16,0-1 0,-21 1 15,0 0-15,-21 0 0,21 21 0,-22 0 16,1 0-16,0 0 0,20 0 16,-41 21-16,21 0 0,-1 22 0,1-22 15,0 21-15,20 0 16,-20 1-16,21-1 0,0 0 0,0 1 16,21-22-16,0 21 0,0-21 15,0 1-15,0-1 0,21 0 16,21-21-16,-21 0 0,22 0 15,-22 0-15,21 0 0,0-21 16,1 0-16,-1-1 0,0 1 0,-20 0 16,20-21-16,-21 21 0,0-1 15,0 1-15,1 0 0,-22-21 0,21 21 16,-21-1-16,0 1 16,0 42 15,0 1-31,0-1 0,0 0 15,0 0-15,0 21 0,0 1 16,0-1-16,0 0 0,0 1 0,0-1 16,0 22-16,0-22 0,-21 21 15,21 1-15,0 21 0,0-22 0,0 22 16,0 21-16,0-22 0,0 22 16,0 0-16,0 0 0,0 0 0,-22-1 15,22 1-15,0 0 0,0 0 16,0-21-16,-21-1 0,21 64 15,-21-84-15,21-22 0,-21 1 0,21-1 16,0-21-16,-21 0 16,-22-21-16,22 0 0,0 0 15,0 0-15,0 0 0,0-21 16,-22 0-16,1-21 0,0-1 0,-1 22 16,1-42-16,0 20 0,-22-20 15,22-1-15,-1-20 0,1-1 0,21-21 16,-21 21-16,20 1 0,1-22 15,21 21-15,0-21 0,0 22 0,0-1 16,21 0-16,1 1 0,20 20 16,0 1-16,1-1 0,-1 1 0,21 20 15,1 1-15,-22 0 16,22 21-16,-1-22 0,1 22 0,-1-21 16,-20 21-16,-1-1 0,0 1 15,1 0-15,-22 0 0,0 0 0,21 0 16,-21-1-16</inkml:trace>
  <inkml:trace contextRef="#ctx0" brushRef="#br0" timeOffset="17920.4">3535 2244 0,'0'0'0,"0"-21"0,0-1 16,0 1-16,0 0 15,0 0-15,-21 21 16,-22 63 15,43-41-31,0 20 0,0 0 0,0 1 0,-21-1 16,21 0-16,-21 22 0,21-22 15,0 22-15,0-22 0,-21 0 16,21 1-16,-21-1 0,21-21 0,0 0 16,0 0-16,0 1 0,0-1 0,0-42 46,21-1-46,0 1 0,-21-21 16,21 21-16,0-22 0,0 1 16,1 0-16,-1-1 0,0 1 15,0 21-15,0-21 0,-21 20 0,21 1 16,1 21-16,-1 0 16,0 0-16,0 21 0,-21 1 15,21-1-15,-21 21 0,0-21 16,21 22-16,-21-22 0,22 21 0,-22-21 15,21 0-15,-21 22 0,0-22 16,21 0-16,0 0 0,0-21 0,-21 21 16,21-21-16,1 0 0,-1 0 15,0 0-15,0 0 0,0 0 0,0 0 16,1-21-16,20 21 16,-21-21-16,0-21 0,0 21 0,22-22 15,-22 1-15,0 0 0,0-1 16,22-20-16,-22 20 0,0-20 0,0 21 15,0-22-15,0 22 0,-21-1 16,0 1-16,22 0 0,-22 21 0,0-1 16,0 1-16,0 0 0,0 42 31,-22 0-31,1 1 0,21-1 16,0 21-16,-21 0 0,0 1 0,21-1 15,0 22-15,0-22 0,0 0 16,0 22-16,0-22 0,0 0 15,0 1-15,0-1 0,0-21 16,0 22-16,0-22 0,0 0 0,21-21 16,-21 21-16,21-21 0,0 0 0,1 0 15,-1 0-15,21 0 0,-21 0 16,0-21-16,1 0 0,-1 0 0,21-1 16,-21-20-16,0 21 0,1-21 15,-22 20-15</inkml:trace>
  <inkml:trace contextRef="#ctx0" brushRef="#br0" timeOffset="18116.28">4254 2350 0,'-21'0'16,"42"0"-16,-63 0 0,21 21 0,0-21 16,42 0 15,0 0-31,0 0 0,0 0 15,1-21-15,-1 21 0,21 0 0,-21-22 16,22 22-16,-1 0 0,-21-21 16,21 21-16,-20-21 0,20 0 0</inkml:trace>
  <inkml:trace contextRef="#ctx0" brushRef="#br0" timeOffset="18968.25">5440 2371 0,'0'0'16,"0"-21"-16,21-1 0,-21 1 16,0 0-16,0 0 15,0 0-15,0 0 16,0-1-16,0 1 0,-21 0 15,0 21 1,-1 0-16,1 0 0,0 21 16,0 0-16,0 1 15,0 20-15,-1-21 0,1 21 0,21 1 16,-21-1-16,21 22 0,0-22 16,-21 0-16,21 22 0,0-22 0,0 0 15,0-20-15,21 20 0,0-21 16,0 0-16,1 0 0,20 1 0,-21-22 15,21 0-15,1 0 0,-1 0 16,0 0-16,1 0 0,-1 0 16,22-22-16,-22 1 0,0 0 0,1 0 15,-1-21-15,0 20 0,1-20 16,-1 0-16,0-22 0,-21 22 0,22-22 16,-22 1-16,0-1 0,0 22 15,-21-21-15,0-1 0,21 22 0,-21-22 16,0 22-16,0 0 0,0-1 15,0 22-15,0 0 0,0 0 0,-21 42 32,21 21-32,-21-21 0,0 22 15,0-1-15,21 0 0,-21 1 16,-1 20-16,22-20 0,-21 20 0,21 1 16,-21-22-16,21 21 0,0-20 0,0-1 15,0 0-15,0 1 0,0-1 16,0-21-16,0 22 0,21-22 0,0-21 15,1 21-15,-1 0 0,0-21 16,0 0-16,0 0 0,0 0 0,1 0 16,20-21-16,-21 0 0,0 0 15,22-1-15,-22 1 0,21-21 0,-21 21 16,0-22-16,1 1 0,20 21 16,-42-21-16,21-1 0,0 22 0,-21-21 15,0 21-15,0-1 16,0 44-1,-21-1-15,0 0 0,0 21 16,21-21-16,0 22 16,0-1-16,-21 0 0,21-20 0,0 20 15,0-21-15,0 0 0,0 0 0,0 1 16,0-1-16,21-21 0,0 0 16,0 0-16,0 0 15,0 0-15,1-21 0,-1 21 16,0-22-16,0 1 0,0 0 15,0-21-15,1 21 0,-1-22 16,-21 1-16,0 21 0</inkml:trace>
  <inkml:trace contextRef="#ctx0" brushRef="#br0" timeOffset="19152.46">6752 2180 0,'0'0'0,"-21"0"0,0 0 0,0 0 16,-1 0-16,1 0 15,21 21 32,21-21-47,1 0 0,-1 0 16,21 0 0,-21 22-16</inkml:trace>
  <inkml:trace contextRef="#ctx0" brushRef="#br0" timeOffset="20032.89">7218 2138 0,'0'0'15,"-21"0"1,-1 0 0,1 0-16,0 21 0,0 0 15,21 0-15,-21 1 0,0 20 16,21-21-16,-22 21 0,22 1 15,0-1-15,0 0 0,0 1 0,0-1 16,0-21-16,0 22 0,0-22 16,0 21-16,22-21 0,-1 0 0,0 1 15,0-1-15,0-21 0,0 0 16,22 0-16,-22 0 0,21 0 0,-21 0 16,22 0-16,-22-21 0,0 21 15,21-22-15,-20 1 0,20-21 0,-21 21 16,0-22-16,0 1 0,22 0 15,-43-22-15,21 22 0,0-22 0,-21 22 16,21-21-16,-21-1 0,0 22 16,0-22-16,0 22 0,0-22 15,0 43-15,0-21 0,0 21 0,0 0 16,0 42 0,0 0-16,0 0 0,0 21 15,-21 1-15,21-1 0,0 0 16,-21 22-16,21-22 0,0 22 0,-21-22 15,21 0-15,0 22 0,0-22 16,-21 1-16,21-1 0,-22-21 0,22 21 16,0-20-16,0-1 0,-21 0 15,21 0-15,0 0 0,0-42 32,0 0-17,0 0-15,0 0 0,21-1 0,-21-20 16,22 21-16,-1-21 0,0-1 15,0 1-15,0 0 0,22 20 0,-22-20 16,0 0-16,21 21 0,1-1 16,-22 1-16,0 0 0,21 0 0,-21 21 15,1 0-15,-1 0 16,-21 21 0,0 0-16,-21-21 0,-1 21 0,1 1 15,0-22-15,-21 21 16,21-21-16,-22 21 0,1-21 0,21 21 15,-22-21-15,22 0 0,-21 0 16,21 21-16,0-21 0,-1 0 0,1 0 16,21 21-1,0 1-15,0-1 16,0 0-16,0 0 0,21 0 16,1 0-16,-1 1 15,0-1-15,0 0 0,0 21 0,22-21 0,-22 1 16,0-1-16,0-21 0,0 21 15,0 0-15,1 0 0,-1-21 0,0 0 16,0 21-16,0-21 0,0 0 16,1 0-1,-1 0-15,-21-21 16,0 0-16,0 0 0,0 0 16,0 0-16</inkml:trace>
  <inkml:trace contextRef="#ctx0" brushRef="#br0" timeOffset="20928.28">9080 2434 0,'0'0'0,"-21"0"0,0-21 0,0 21 16,0 0-16,0 0 0,-1 0 15,1 0-15,0 0 16,42 21-1,0-21-15,22 0 16,-1 21-16,22-21 16,-1 0-16,22 0 0,-22 0 0,43 0 15,-21 0-15,21 0 0,21 0 16,-22 0-16,22 0 0,-21 0 0,0 0 16,0 0-16,0-21 0,-22 21 15,1 0-15,0 0 0,-22-21 0,-20 21 16,-1 0-16,0 0 0,-21-21 15,-21 0-15,-21 0 16,0 21-16,-21-22 0,-1 22 16,1 0-16,0-21 0,-1 21 15,-20 0-15,21 0 0,-1-21 16,1 21-16,0-21 0,-1 21 16,22 0-16,0 0 0,-21 0 0,20 0 15,22-21-15,22 21 31,-1 0-31,21 0 0,0 0 16,1 0-16,-1 0 0,0 0 16,22 0-16,-22 0 0,1 0 0,-1 0 15,0 0-15,1 0 0,-22 0 16,21 0-16,-42 21 0,21 0 16,-21 0-16,0 0 15,-21 1-15,-21-1 0,21 0 16,-22 21-16,22-21 0,-21 22 0,-1-22 15,1 21-15,0 1 0,-1-22 16,1 21-16,0-21 0,-1 0 0,22 22 16,0-22-16,-21 0 0,21 0 15,-1 0-15,22 1 16,-21-22-16,42 0 31,1 0-31</inkml:trace>
  <inkml:trace contextRef="#ctx0" brushRef="#br0" timeOffset="23013.29">12446 1947 0,'0'0'0,"21"-21"0,-21 0 15,21 0-15,-21 0 0,0 0 0,0-1 16,0 1-16,0 0 0,0 0 16,0 0-16,-21 21 0,0 0 0,0 0 15,0 0-15,-22 21 0,1 0 16,0 0-16,-1 0 0,1 22 16,-22-1-16,22 0 0,0 1 15,-1 20-15,1-20 0,0 20 0,-1 1 16,22-1-16,0 1 0,0-22 15,21 21-15,0 1 0,0-22 0,0 1 16,0-1-16,21-21 0,0 21 0,0-20 16,22-22-16,-1 21 0,0-21 15,22 0-15,-22 0 0,22 0 0,-1 0 16,-20-21-16,20 21 0,1-22 16,-22 1-16,21-21 0,-20 21 0,-1-22 15,0 22-15,22-21 16,-22 0-16,-21-1 0,22 1 0,-22 21 15,0-22-15,0 22 0,0-21 16,-21 21-16,0 0 0,0-1 0,0 1 16,-21 21-1,0 0-15,0 21 16,0 1-16,0-1 0,-1 21 0,1-21 16,21 22-16,-21-1 0,0 0 15,21-21-15,-21 22 0,21-1 0,0 0 16,0-20-16,0-1 0,0 21 15,0-21-15,21 0 16,0-21-16,0 0 0,22 0 0,-22 0 16,21 0-16,0 0 0,-20-21 15,20 0-15,0 0 0,-21 0 16,22 0-16,-22-1 0,0 1 0,-21 0 16,0-21-16,0 21 0,0-22 15,-21 22-15,0-21 0,-22 21 0,22-1 16,-21-20-16,21 21 0,-22 21 0,22-21 15,0 0-15,0 21 0,21-22 16,0 1 0,42 21-16,-21-21 0,22 21 15,-22 0-15,21 0 0,1 0 16,20 0-16,-21 0 0,1 0 16,-1 0-16,0 21 0,1 0 0,-1 1 15,0-1-15,-20 0 0,-1 0 16,0 0-16,0 22 0,-21-22 0,0 21 15,0-21-15,0 22 0,0-1 0,0-21 16,0 0-16,0 22 0,-21-22 16,21 0-16,0 0 0,-21 0 15,0-21 1,21-21 0,0 0-1,0 0-15,0 0 0,0-22 16,0 1-16,21 21 0,0-22 15,0 1-15,0 0 0,0-1 0,1 22 16,-1-21-16,42 0 0,-42 20 16,22 1-16,-1 21 0,-21 0 15,0 0-15,22 0 0,-22 21 0,0 1 16,0-1-16,-21 21 16,0-21-16,0 22 0,0-1 0,0 0 15,0 1-15,0-1 0,0-21 0,-21 21 16,0 1-16,0-22 0,21 21 0,0-21 15,-21 1-15,-1-22 0,22 21 16,0-42 0,0-1-1,0-20-15,22 21 16,-1-21-16</inkml:trace>
  <inkml:trace contextRef="#ctx0" brushRef="#br0" timeOffset="23247.63">14393 1969 0,'0'0'0,"0"-22"16,0 44 15,0-1-31,0 21 0,-21-21 16,21 0-16,-21 22 0,0-1 0,21-21 16,-21 22-16,-1-1 0,1 0 15,0 1-15,0-1 0,21-21 0,-21 21 16,0 1-16,21-22 0,0 0 15,0 0-15,0 0 0,0 1 0,21-22 32,0 0-32,0-22 0,0 1 0,0 21 15,1-21-15</inkml:trace>
  <inkml:trace contextRef="#ctx0" brushRef="#br0" timeOffset="23433.34">14160 2265 0,'-21'0'0,"42"0"0,-63 0 16,21 0-16,0 0 0,42-21 31,0 21-31,0 0 16,0 0-16,1-21 0,20 21 0,-21-22 16,21 22-16,-20 0 0,20-21 15,-21 21-15,21-21 0,-20 21 0,20-21 16</inkml:trace>
  <inkml:trace contextRef="#ctx0" brushRef="#br0" timeOffset="23791.67">14774 2371 0,'0'0'16,"-21"21"-16,42-21 31,0 0-16,1-21-15,-1 21 0,21-21 0,-21-1 16,22 1-16,-1 21 0,-21-21 16,21 0-16,-20 0 0,-1 0 0,0-1 15,-21 1-15,0 0 16,-21 0-16,0 21 0,-1 0 16,1 0-16,-21 0 0,0 0 0,20 0 15,-20 21-15,21 0 0,-21 0 16,20 1-16,1-1 0,0 21 0,21-21 15,0 22-15,0-1 0,0-21 16,0 21-16,0 1 0,0-22 0,0 0 16,0 0-16,0 0 0,42 1 15,-20-1-15,-1-21 0,0 0 0,21 0 16,1 0-16,-1 0 0,0 0 16,-21-21-16,22 21 0,-1-22 15,0 1-15</inkml:trace>
  <inkml:trace contextRef="#ctx0" brushRef="#br0" timeOffset="24512.92">15367 2307 0,'0'0'0,"0"-42"0,0 21 16,0 0-16,0-1 0,21 1 0,0 21 15,0-21-15,1 0 16,-1 0-16,21 21 0,0 0 0,-20 0 0,20 0 16,-21 0-16,21 0 0,-20 21 15,-1-21-15,21 21 0,-21 43 16,-21-43-16,0 0 0,0 21 15,0-21-15,-21 22 0,0-1 0,0-21 16,0 22-16,-22-22 0,1 0 16,21 0-16,-22 21 0,22-42 15,0 22-15,0-1 0,0-21 0,42 0 32,0-21-32,0-1 0,0 1 15,22 0-15,-22-21 0,21 21 16,-21-22-16,22 22 0,-22-21 0,21-1 15,-21 22-15,1-21 0,-1 21 16,21-22-16,-42 22 0,21 0 0,0 0 16,-42 42 15,0 0-31,0 0 16,0 1-16,0 20 0,21 0 0,-22 1 15,1-1-15,21 0 0,-21 1 16,21-22-16,0 21 0,0-21 0,0 22 15,0-22-15,0 0 0,21 0 16,0 0-16,1-21 0,-1 0 0,21 0 16,-21 0-16,22 0 0,-22 0 15,21 0-15,0 0 0,1-21 0,-22 0 16,21 0-16,1 0 0,-1-22 16,-21 1-16,21 0 0,1-1 0,-22 1 15,0 0-15,21-22 0,-20 22 16,-1-1-16,-21-20 0,21-1 15,0 22-15,-21 0 0,21-1 0,-21 1 16,0 21-16,0 0 0,0 0 16,0 42-1,0 0-15,-21 21 0,0 1 16,21-1-16,-21 0 0,21 1 16,-21-1-16,-1 0 0,22 1 0,-21-1 15,21 0-15,0 1 0,0-1 0,0 0 16,0 1-16,0-22 15,0 21-15,0-21 0,0 0 0,0 1 0,21-22 16,1 0 0,-1 0-16,0 0 0,0 0 15,0-22-15,0 1 0,-21 0 16,0 0-16</inkml:trace>
  <inkml:trace contextRef="#ctx0" brushRef="#br0" timeOffset="24728.55">16341 2223 0,'0'0'0,"-43"0"0,22 0 16,42 0 15,0 0-31,1 0 0,20 0 16,0-22-16,-21 22 0,22 0 16,-1 0-16,0 0 0,1-21 15,-22 21-15,21 0 0,1 0 0,-22 0 16,0-21-16,21 21 0,-21 0 15,1-21-15,-22 0 32</inkml:trace>
  <inkml:trace contextRef="#ctx0" brushRef="#br0" timeOffset="25725.26">17357 2201 0,'0'0'0,"0"-21"0,0 0 15,0 0-15,0 0 0,0 0 16,-22-1-16,1 1 16,0 0-16,0 21 0,0 0 0,0 0 15,-1 0-15,1 0 16,0 0-16,0 0 0,-21 21 0,20 22 16,1-22-16,0 21 0,0-21 15,0 22-15,0 20 0,-1-21 0,22 22 16,0-22-16,0 1 0,0 20 15,0-21-15,0 1 0,0-22 0,0 21 16,0-21-16,0 1 0,0-1 16,22 0-16,20 0 0,-21-21 0,21 0 15,-20 0-15,20 0 0,0 0 16,22-21-16,-22 0 0,22 0 0,-22-1 16,21 1-16,-20-21 0,20 21 15,-20-43-15,-1 22 0,0 0 0,-21-22 16,22 22-16,-22-22 0,0 22 15,21 0-15,-20-22 0,-22 22 16,21-22-16,-21 22 0,0 0 0,21-1 16,-21 22-16,0-21 0,0 63 31,-21 0-31,0 0 0,-1 22 16,22-1-16,-21 21 0,0-20 0,21 20 15,-21-20-15,0 20 0,21-21 16,0 22-16,0-22 0,0 22 0,0-22 15,0 0-15,0-20 0,0 20 16,0-21-16,21 0 0,0 0 16,0-21-16,0 0 15,1 0-15,-1 0 0,0 0 0,0 0 16,0-21-16,22 0 0,-22 0 16,0 0-16,21-22 0,-21 1 0,1 0 15,-1 21-15,0-22 0,0 1 16,0 21-16,-21 0 0,0-1 0,0 1 15,0 42 1,0 1-16,-21-1 16,0 0-16,21 21 0,-21-21 15,21 1-15,0 20 0,0-21 16,0 0-16,-21 0 0,21 1 16,0-1-16,0 0 0,21-21 31,0-21-16,0 0-15,0-22 0,-21 22 16,21 0-16,1-21 0</inkml:trace>
  <inkml:trace contextRef="#ctx0" brushRef="#br0" timeOffset="25864.37">18330 2159 0,'0'-21'0,"0"42"0,-21-42 0,0 21 15,0 0-15,0 0 16,21 21 15,21-21-15,0 0-16,21 21 0</inkml:trace>
  <inkml:trace contextRef="#ctx0" brushRef="#br0" timeOffset="26693.26">18838 2180 0,'0'0'0,"0"-42"31,-21 42-15,0 0-16,0 0 0,0 0 15,-1 21-15,1 0 0,0 0 16,0 1-16,0 20 0,21-21 0,-21 21 16,-1 1-16,1-1 0,21 22 15,0-22-15,0-21 0,0 21 0,0 1 16,0-22-16,0 0 0,21 21 15,22-42-15,-22 22 0,0-22 0,21 0 16,-20 0-16,-1 0 0,21 0 16,0 0-16,22-22 15,-43 1-15,21 0 0,-20 0 0,20-21 16,-21-1-16,21 1 16,-20 0-16,-1-1 0,21-20 0,-21 20 15,0-20-15,1 21 0,20-22 0,-21 22 16,0-22-16,0 22 0,1 0 15,-1-1-15,0 1 0,-21 21 0,0 0 16,0-1-16,0 1 0,0 42 16,0 1-1,0 20-15,0 0 0,-21 1 16,0-1-16,-1 0 0,1 1 16,0-1-16,0 0 0,21 1 0,-21-1 15,0 0-15,-1 1 0,1-1 16,21 0-16,0-21 0,-21 1 15,21-1-15,0 0 0,-21-21 0,21-21 32,0 0-32,21-1 15,0 1-15,0 0 0,1-21 16,20 21-16,-21-1 0,0-20 0,22 21 16,-22 0-16,21 0 0,-21-1 15,22 1-15,-22 21 0,21-21 0,-21 21 16,0 0-16,1 0 0,-1 0 15,-21 21 1,-21-21-16,-1 21 16,1-21-16,-21 0 0,0 22 15,20-22-15,-20 0 0,0 0 0,-1 21 16,22-21-16,-21 0 0,21 0 16,-22 0-16,22 0 0,21 21 0,-21-21 15,0 21-15,21 0 16,0 0-16,0 1 0,0-1 0,0 0 15,0 0-15,21 21 0,0-20 16,0-1-16,1 0 0,-1 0 0,0 0 16,0 0-16,0 1 15,0-1-15,1-21 0,20 21 0,0-21 16,-21 0-16,1 0 16,-1 0-16,21 0 0,-21 0 0,22 0 15,-22-21-15,21 0 0,-21-1 0,22 1 16,-22 0-16,21 0 0</inkml:trace>
  <inkml:trace contextRef="#ctx0" brushRef="#br0" timeOffset="26956.13">20532 1969 0,'0'0'0,"0"-22"0,0 1 0,-22 21 15,1 0 1,0 0-16,0 21 0,0 1 15,0-1-15,-1 0 0,1 21 0,0 1 16,21-22-16,0 21 0,-21 0 16,21-20-16,0 20 0,-21 0 0,21 1 15,0-22-15,0 21 0,0-21 16,0 0-16,0 22 0,0-22 0,21 0 16,0-21-16,0 21 0,0-21 15,1 0-15,-1 0 0,0 0 0,21 0 16,-21-21-16,22 0 15,-22 0-15,21 0 0,1-1 0</inkml:trace>
  <inkml:trace contextRef="#ctx0" brushRef="#br0" timeOffset="27219.28">21251 1820 0,'0'-21'15,"0"42"-15,21-42 16,1 21-1,-22 21-15,21 1 0,0-1 16,0 0-16,-21 21 0,21-21 0,0 22 16,-21-1-16,0-21 0,22 22 15,-22-1-15,0 0 0,0-21 16,0 22-16,0-22 0,0 21 16,-22 1-16,22-22 0,-21 21 0,0-21 15,0 0-15,0 1 0,0-1 16,-1 0-16,22 0 0,-21-21 0,0 0 15,21 21-15,-21-21 0</inkml:trace>
  <inkml:trace contextRef="#ctx0" brushRef="#br0" timeOffset="29432.91">1333 4572 0,'-21'0'15,"21"-21"1,-21 0-1,21 0-15,0-1 16,0 1-16,0 0 0,-21 21 16,21-21-16,-21 0 0,0 21 15,-1-21-15,-20-1 0,21 22 16,-21 0-16,-1 0 0,22 0 16,-21 0-16,-1 0 0,22 22 15,-21-1-15,0 0 0,20 0 0,1 21 16,0 1-16,0-1 0,0 0 15,21 22-15,-21-1 0,21 1 16,0-1-16,0-20 0,0 20 0,0-20 16,21-1-16,0-21 0,0 0 15,0 0-15,0 1 0,22-22 0,-22 0 16,0 0-16,21-22 0,1 1 16,-1 0-16,0-21 0,1-1 15,20 1-15,1-21 0,-22 20 0,22-20 16,-1-1-16,-21 1 15,1-1-15,-1-20 0,-21 20 0,0-21 16,1 1-16,-22-1 0,0 22 16,0-1-16,0 1 0,-22-1 15,1 22-15,0 21 0,0-1 0,0 1 16,0 0-16,-1 21 0,1 0 16,0 21-16,0 0 0,0 22 0,0-1 15,21 22-15,-22-1 0,1 22 16,21-22-16,0 22 0,-21-22 15,21 22-15,0-21 0,0-1 0,0 1 16,0-1-16,21-21 16,0 22-16,1-22 0,-1-21 0,21 22 15,0-22-15,1 0 0,-1-21 16,0 0-16,1 0 0,-1 0 16,0-21-16,1 0 0,-1 0 0,0-22 15,-20 22-15,20-21 0,0 21 16,-21-22-16,22 1 0,-22 0 0,0-1 15,0 22-15,0-21 0,-21-1 16,22 22-16,-22 0 0,0 0 16,-22 42 15,1 0-31,0 0 0,21 1 16,0 20-16,0-21 0,-21 21 15,21-20-15,0 20 0,0 0 0,0 1 16,0-1-16,0-21 0,21 21 15,-21-20-15,21-1 0,0 0 0,22 0 16,-22-21-16,21 0 0,1 0 16,-22 0-16,21 0 0,0-21 15,1 21-15,-1-21 0,0-22 0,1 22 16,-1 0-16,0-21 0,1 21 16,-22-22-16,0 22 0,0-21 15,-21 21-15,0-22 0,0 1 16,0 21-16,-21-22 0,-21 1 0,21 0 15,-22 21-15,1-1 0,0 1 16,-1 0-16,1 21 0,0 0 0,20 0 16,-20 21-16,0 0 0,21 1 15,-22-1-15,22 21 0,0 0 0,21 1 16,0-1-16,0 0 0,0 1 16,0-1-16,0 0 0,0 1 15,21-1-15,0-21 0,22 0 0,-22 1 16,21-1-16,0 0 0,22-21 15,-22 0-15,1 0 0,62 0 16,-62-21-16,20 21 16,-20-43-16,-1 22 0,0 0 0,-21 0 15,22 0-15,-22-22 0,0 22 16,0-21-16,0 21 0,-21 0 0,22-22 16,-22 22-16,0 0 0,0 0 15,0 0-15,-22 42 31,22 0-31,0 0 16,0 0-16,0 22 0,0-22 16,0 21-16,0-21 0,0 22 0,0-22 15,0 21-15,0-21 0,0 0 16,0 1-16,22-1 0,-1-21 16,0 0-16,0 0 15,0 0-15,0 0 0,1 0 0,20-21 16,-21-1-16,0 1 0,22 0 15,-22 0-15,0-21 0,21 20 0,1-41 16,-22 21-16,0-1 16,0 22-16,-21-21 0,0-1 0,21 1 15,-21 21-15,-21 42 32,21 0-32,-21 0 0,21 22 15,-21-22-15,21 21 0,-21 1 16,21-1-16,0-21 0,0 21 15,0 1-15,0-22 0,0 21 0,0-21 16,0 1-16,21-1 0,0 0 16,0 0-16,21-21 0,-20 0 0,20 0 15,-21 0-15,21 0 0,1-21 16,-1 0-16,22 0 0,-22-22 0,0 22 16,1 0-16,-1-21 0,-21 20 15,21-20-15,-20 0 0,20-1 16,-21 1-16</inkml:trace>
  <inkml:trace contextRef="#ctx0" brushRef="#br0" timeOffset="29865.28">4149 4106 0,'0'0'0,"0"-42"31,0 63-31,0 22 16,0-22-16,0 21 0,0 0 16,0 22-16,0-22 0,0 1 0,0-1 15,0 21-15,0-20 0,0-1 16,0-21-16,0 22 0,0-1 0,0-21 15,0 21-15,0-20 0,0-1 16,-22 0-16,22 0 0,-21 0 0,21-42 47,0-21-47,0 21 16,0-1-16,21 1 0,-21-21 0,22 21 15,-1-22-15,0 22 0,21 0 16,-21 0-16,22 0 0,-22 0 0,21-1 15,1 22-15,-1 0 0,0 0 16,1 0-16,-1 0 0,0 22 0,-21-1 16,22 0-16,-43 0 0,0 0 0,0 0 15,0 22-15,0-22 0,-43 21 16,22-21-16,-21 22 0,0-22 0,-1 0 16,1 21-16,0-20 15,-22-1-15,22 0 0,-1-21 0,22 21 16,-21-21-16,21 0 0,0 0 15,-1 0-15,1 0 0,21-21 16,0 0-16,0 0 0,0-1 16,21-20-16,1 21 0,20 0 0</inkml:trace>
  <inkml:trace contextRef="#ctx0" brushRef="#br0" timeOffset="30119.8">5016 4043 0,'0'0'0,"-63"63"32,42 1-17,0-1-15,-1-20 0,1-1 16,0 22-16,21-22 0,0 0 0,-21 1 16,21 20-16,0-21 0,0 1 15,-21-22-15,21 21 0,0 1 0,0-22 16,0 21-16,0-21 0,0 0 15,0 1-15,0-1 0,21-21 16,0 0-16,0 0 0,0-21 16,1-1-16,-1 1 0,21 0 15</inkml:trace>
  <inkml:trace contextRef="#ctx0" brushRef="#br0" timeOffset="30439.31">5080 4551 0,'0'0'0,"-21"0"0,0 0 15,63 21 17,-21-21-32,0 0 15,22 0-15,-22 0 0,21-21 0,0 21 16,1-21-16,-22 0 0,21 21 16,-21-22-16,1 22 0,-1-21 15,-21 0-15,21 21 0,-21-21 0,-21 21 16,0 0-1,-22 0-15,22 0 0,0 21 0,-21 0 16,20 0-16,-20 1 0,21-1 16,0 21-16,0-21 0,-1 0 0,22 22 15,-21-22-15,21 0 0,0 21 16,0-20-16,0-1 0,21 0 0,-21 0 16,22-21-16,-1 0 0,0 0 15,0 0-15,0 0 0,0 0 0,22 0 16,-22 0-16,21-21 0</inkml:trace>
  <inkml:trace contextRef="#ctx0" brushRef="#br0" timeOffset="31316.16">6286 4445 0,'0'0'0,"0"-106"31,0 85-31,0-21 0,-21 21 16,0-1-16,0 22 0,0-21 15,0 21-15,-1 0 0,1 0 0,-21 0 16,21 21-16,-22 1 0,22-1 16,-21 0-16,21 21 0,0 1 0,-22-1 15,22 0-15,0 1 0,21-1 16,0 0-16,-21 1 0,21-1 15,0 0-15,0 1 0,0-1 0,21 0 16,0-21-16,0 1 0,0-1 16,22 0-16,41 0 0,-41-21 15,-1 0-15,0 0 0,22-21 16,-22 0-16,85-43 16,-84 43-16,20-21 0,1-1 0,-1 22 15,1-21-15,-1 0 0,-21-22 16,1 22-16,-1-1 0,0-20 0,-20-1 15,-1 1-15,-21-1 0,0-20 0,21 20 16,-21 22-16,0-22 0,0 22 16,0 21-16,0-21 0,-21 42 15,0 0-15,-1 0 16,22 21-16,-21 21 0,0 0 16,0 22-16,21-1 0,-21 1 0,21-1 15,-21 1-15,-1-1 0,22 1 16,0-1-16,0 1 0,0-22 0,0 1 15,0-1-15,0 0 0,22-21 0,-1 22 16,0-43-16,0 21 0,0-21 16,22 0-16,-22 0 0,21 0 0,0 0 15,-20-21-15,20 0 0,-21-1 16,21 1-16,-20 0 0,20-21 16,-21 21-16,0-22 0,0 22 15,-21-21-15,0 21 0,22-22 0,-22 22 16,0 0-16,-22 42 31,22 0-31,0 0 0,-21 1 0,21 20 16,-21-21-16,21 0 0,0 0 15,0 1-15,0-1 0,0 0 0,0 0 16,0 0-16,0-42 47,21 0-47,-21 0 0</inkml:trace>
  <inkml:trace contextRef="#ctx0" brushRef="#br0" timeOffset="31477.12">7387 4233 0,'0'0'0,"-21"0"0,21-21 16,-21 21-16,0 0 15,-1 0 1,44 0 15,-1 0-31,0 0 0,0 0 16</inkml:trace>
  <inkml:trace contextRef="#ctx0" brushRef="#br0" timeOffset="32240.1">7789 4191 0,'-21'0'16,"0"0"-1,0 21-15,0 0 0,-1 22 16,1-22-16,0 21 0,0-21 16,0 22-16,0-1 0,21 0 0,0-20 15,0 20-15,0-21 0,0 21 16,0 1-16,0-22 0,0 0 16,0 21-16,0-20 0,21-1 15,0-21-15,0 0 0,0 21 0,22-21 16,-1 0-16,0 0 0,1-21 0,-1 0 15,0 21-15,1-22 0,20 1 16,-21-21-16,-20 21 0,20 0 0,-21-22 16,21 22-16,-20-21 0,-1-1 15,-21 1-15,0-21 0,0 20 0,0-20 16,0 20-16,0-20 0,0-1 16,0 22-16,0 0 0,0 21 0,0-22 15,0 22-15,0 42 31,0 0-31,0 22 0,0-1 0,0 0 16,0 22-16,0-22 0,0 1 16,0 20-16,0-21 0,-21 1 0,21-1 15,0 0-15,-22-20 0,1 20 16,0-21-16,21 0 0,0 0 0,0 1 16,-21-22-16,21 21 0,0-42 31,21-1-16,0 1-15,0 0 16,1 0-16,-1 0 0,0 0 0,21-1 16,-21 1-16,1-21 0,-1 21 0,0 0 15,0 21-15,0-22 0,0 1 16,1 21-16,-1 0 0,-21 21 31,0 1-31,-21-1 16,-1-21-16,1 21 0,-21 0 15,21-21-15,0 21 0,-1 0 0,-20 1 16,21-22-16,0 21 0,0-21 0,21 21 16,0 0-16,0 0 15,0 0-15,0 1 16,21-1 0,0-21-16,0 0 0,0 21 0,0-21 15,1 21-15,-1-21 0,0 0 16,0 21-16,0-21 15,0 0-15,1 0 16,-1 0 0,0 0-16,0-21 0,0 21 0</inkml:trace>
  <inkml:trace contextRef="#ctx0" brushRef="#br0" timeOffset="32759.98">9440 4360 0,'0'-21'31,"21"21"-15,1 0-16,-1 0 0,21 0 0,0 0 16,1 0-16,-1 0 0,22 0 15,-1 0-15,1 0 0,-1 0 0,1 0 16,20 0-16,-20 0 0,-22 0 15,22 0-15,-22-21 0,0 21 16,1 0-16,-1-21 0,-21 21 0,0-21 0,0 21 16,-21-21-16,0-1 15,-21 1 1,0 0-16,-21 21 0,21-21 16,-43 21-16,22-21 0,-1 21 0,1 0 15,0-21-15,-1 21 0,22 0 16,0 0-16,0 0 0,0-22 15,42 22 1,0 0-16,0 0 0,22 0 16,-22 0-16,0 0 0,0 0 0,21 22 15,-20-22-15,-1 21 0,-21 0 16,0 0-16,21 21 0,-21-20 16,0-1-16,0 0 0,-21 21 15,0-21-15,-1 1 0,1 20 0,-21-21 16,0 0-16,20 22 0,-20-22 0,0 0 15,-1 0-15,1 0 0,0 0 16,21 1-16,-1-1 0,1-21 0,0 21 16,0 0-16,0-21 15</inkml:trace>
  <inkml:trace contextRef="#ctx0" brushRef="#br0" timeOffset="34481.41">12488 4530 0,'-21'-21'31,"21"-1"-31,0 1 0,0 0 16,21 0-16,0 0 15,1 0-15,-22-1 0,21 1 0,-21 0 16,21-21-16,-21 21 0,0-1 15,0-20-15,0 21 0,-21-21 0,0 20 16,-1 1-16,1 0 0,-21 0 16,21 21-16,-22 0 0,1 0 0,0 0 15,-22 21-15,22 0 0,-22 0 16,1 1-16,-1 20 0,1 0 16,-1 1-16,1 20 0,21-21 0,-1 22 15,1-22-15,21 1 0,0-1 16,21 0-16,0 1 0,0-1 0,0-21 15,21 0-15,0 0 0,21 1 16,22-1-16,-22-21 0,22 0 0,-22 0 16,21-21-16,1-1 0,21 22 15,-22-21-15,1-21 0,-22 21 0,21 0 16,1-22-16,-1 22 0,-20-21 16,-1-1-16,0-20 0,1-1 15,-1 1-15,0-1 0,-20 1 0,-1-1 16,0-20-16,-21 20 0,0 22 15,0-22-15,0 1 0,0 21 0,0-1 16,-21 22-16,0-21 0,-1 21 16,1 21-16,0 0 0,0 0 15,0 21-15,21 0 0,-21 21 16,21 1-16,-22-1 0,1 0 0,21 22 16,0-1-16,0 22 0,-21-22 15,21 1-15,0 21 0,0-43 0,0 21 16,0 1-16,0-22 0,21 1 15,0-22-15,1 21 0,-1-21 0,21 0 16,-21 1-16,22-22 0,-22 0 16,21 0-16,0 0 0,1 0 0,-1 0 15,0 0-15,1-22 0,20 1 0,-20 0 16,-1 0-16,0 0 16,1 0-16,-22-22 0,42-20 15,-42 42-15,-21-22 0,0 1 16,0 0-16,0 20 0,0-20 0,0 21 15,0 0-15,0 0 0,-21 21 16,21 21-16,-21 0 16,0 0-16,21 0 0,0 22 15,-21-1-15,21-21 0,-21 21 0,21 1 16,0-22-16,0 21 0,0-21 0,0 22 16,0-22-16,0 0 15,0 0-15,21-21 0,0 21 0,0-21 16,0 0-16,22 0 0,-22 0 15,21 0-15,-21 0 0,0 0 0,22-21 16,-22 0-16,0 0 0,21 0 0,-20 0 16,-1-1-16,0 1 0,0-21 15,0 0-15,-21-1 0,0 1 0,0 0 16,0-1-16,0-20 0,-21 20 16,0 1-16,0 0 0,0 21 15,-22-22-15,22 22 0,0 0 0,-21 21 16,20 0-16,-20 0 0,21 21 0,-21 0 15,20 0-15,-20 22 0,0-1 16,21 0-16,-1 22 0,1-22 16,0 1-16,21-1 0,0 0 0,0 1 15,0-1-15,21-21 0,22 21 16,-22-20-16,21-1 0,0 0 0,-20-21 16,20 0-16,0 0 0,1 0 15,20 0-15,-21 0 0,1 0 0,-1-21 16,0 0-16,1-1 0,-1 1 15,0 0-15,-20 0 0,20-21 0,-21 20 16,21-20-16,-20 0 0,-1-1 16,-21 22-16,0-21 0,21 21 0,-21 0 15,0-1-15,0 1 0,0 42 32,-21 1-32,0-1 0,21 0 0,0 0 15,-22 21-15,1-20 0,21 20 16,0 0-16,0-21 0,0 22 0,0-22 15,0 0-15,0 21 0,0-20 0,0-1 16,43 0-16,-22-21 16,0 0-16,0 0 0,21 0 0,-20 0 15,20 0-15,0-21 0,-21 0 16,22 21-16,-1-22 0,-21 1 0,0 0 16,1 0-16,-1 0 0,0-22 15,0 22-15,-21-21 0,0 21 16,0-22-16,0 1 0,0 21 0,0-21 15,0 20-15,0 1 0,0 0 16,0 42-16,0 22 16,-21-22-16,21 21 15,0 0-15,-21 1 0,21-1 0,0 0 16,-21-20-16,21 20 0,0 0 16,0-21-16,0 22 0,0-22 15,0 0-15,21 0 0,0 0 0,0-21 16,0 0-16,0 0 15,1 0-15,20-21 0,-21 21 0,21-21 16,1 0-16,-22-21 16,21 20-16</inkml:trace>
  <inkml:trace contextRef="#ctx0" brushRef="#br0" timeOffset="34977.33">15113 3874 0,'0'0'0,"0"-43"0,0 1 15,0 0-15,0-1 0,0 1 16,0 21-16,-21 21 15,0 21 1,21 0-16,-22 21 0,1-20 0,21 20 16,-21 21-16,0-20 0,21 20 0,-21 1 15,0-22-15,21 22 0,-22-1 16,22-21-16,0 1 0,-21-1 16,21 0-16,-21 1 0,21-22 15,0 0-15,0 0 0,0 0 0,0 1 16,0-44 15,0 1-31,0 0 0,21 0 0,0 0 16,1 0-16,-22-22 0,21 1 15,0 0-15,0 20 0,0-20 0,0 0 16,22-1-16,-22 22 16,21-21-16,1 21 0,-1 21 0,0 0 15,-21 0-15,22 0 0,-1 0 0,0 0 16,1 21-16,-22 21 0,21-21 15,-21 1-15,1 20 0,-1 0 16,-21-21-16,0 22 0,0-22 0,0 21 16,-21 1-16,-22-22 0,1 21 0,-22-21 15,22 0-15,-43 22 0,22-22 16,-1 0-16,22-21 0,-21 21 0,20-21 16,1 0-16,21 0 0,0 0 15,-1 0-15,1 0 0,21-21 16,0 0-16,0 0 15,0 0-15,21-1 0,1-20 0,-1 21 16,0 0-16,0-22 0,21 22 16</inkml:trace>
  <inkml:trace contextRef="#ctx0" brushRef="#br0" timeOffset="35255.62">16065 3704 0,'0'0'0,"-42"-21"31,21 21-31,0 0 0,0 21 16,21 0-16,-22 22 0,22-1 15,-21 0-15,21 1 0,0 20 0,0 1 16,0-1-16,0 1 16,0-1-16,-21-20 0,21 20 0,0-21 15,0 1-15,-21-1 0,21 0 0,0-20 16,0-1-16,0 21 15,0-21-15,21-21 32,0 0-32,0-21 0,1 0 15,-22 0-15,21 0 0,0-22 0</inkml:trace>
  <inkml:trace contextRef="#ctx0" brushRef="#br0" timeOffset="35608.24">16129 4191 0,'-21'0'16,"0"0"-16,21 21 0,0 0 16,42-21 15,-21 0-31,0 0 0,22-21 16,-1 0-16,0 0 0,1 0 0,-22 0 15,21-1-15,0 1 0,-20 0 16,-1 0-16,-21 0 0,0 0 0,0-1 15,-43 22 1,22 0-16,0 0 16,-21 22-16,-1-1 0,22 0 15,-21 0-15,0 21 0,20-20 0,1 20 16,0-21-16,0 21 0,21 1 16,0-22-16,0 21 0,0-21 0,0 1 15,0-1-15,0 0 0,21 0 0,0-21 16,0 21-16,1-21 0,20 0 15,-21 0-15,21 0 0,-20 0 0,20 0 16,0-21-16,1 0 0,-1 21 16,0-21-16</inkml:trace>
  <inkml:trace contextRef="#ctx0" brushRef="#br0" timeOffset="36392.3">17060 3895 0,'0'0'0,"0"-21"0,0-1 31,0 1-31,-21 21 16,0 0-16,0 21 15,0 1-15,-22-1 16,22 0-16,0 21 0,0 1 0,0-1 16,-1 0-16,1 1 0,0-1 15,21 0-15,0 1 0,0-1 16,0 0-16,0-21 0,0 22 0,21-22 16,0 0-16,1 0 0,-1 0 15,0-21-15,21 22 0,-21-22 0,22 0 16,-1 0-16,0 0 0,64-22 15,-63 1-15,20 21 0,-21-42 16,1 21-16,20-22 0,-20 1 16,-22 0-16,21-22 0,0 1 0,-20-1 15,-1 1-15,21-1 0,-21 1 16,0-1-16,-21 1 0,22 20 0,-22 1 16,21-21-16,-21 41 0,0-20 15,0 21-15,0 0 0,0 42 16,-21 21-1,-1-21-15,1 22 0,0-1 16,0 0-16,-21 1 0,20 20 16,1 1-16,0-22 0,0 22 15,0-1-15,0 1 0,21-22 16,0 21-16,0-20 0,0-22 0,0 21 16,0-21-16,21 22 0,0-43 0,0 21 15,21 0-15,-20-21 0,20 0 16,-21 0-16,21 0 0,1 0 0,-22-21 15,0 0-15,21 0 0,-20-1 16,-1 1-16,21 0 0,-21-21 0,0-1 16,1 1-16,-22 0 0,0-1 15,21 22-15,-21 0 0,0 0 0,0 0 16,0 42 0,0 0-16,0 21 0,-21-20 15,21 20-15,-22-21 16,22 21-16,0-20 0,0-1 0,0 21 15,0-21-15,0 0 16,0 1-16,22-22 16,-1 0-1,0-22-15,0 1 16,-21-21-16,21 21 0</inkml:trace>
  <inkml:trace contextRef="#ctx0" brushRef="#br0" timeOffset="36561.12">18267 3768 0,'-21'0'0,"-1"0"16,1-21-16,0 21 0,0 0 15,0 0-15,21 21 16,0 0 0,0 0-16,21-21 15,0 21-15,0-21 16,0 0-16</inkml:trace>
  <inkml:trace contextRef="#ctx0" brushRef="#br0" timeOffset="37348.1">18669 3852 0,'0'-21'16,"-21"21"-1,0 0-15,-1 0 0,1 21 16,0-21-16,0 22 0,0-1 0,0 0 15,-1 21-15,1 1 0,0-1 16,21 0-16,0-21 0,0 22 0,0-1 16,0 0-16,0 1 0,0-22 15,0 21-15,0-21 0,21 1 0,22-1 16,-22 0-16,0 0 0,21-21 16,1 0-16,-22 0 0,21 0 15,43 0-15,-43 0 0,0 0 16,-20-21-16,20 0 0,-21 0 15,0-22-15,22 1 0,-22 0 0,0-22 16,0 22-16,0-22 0,0 1 16,1 20-16,-1-20 0,0 21 0,0-22 15,0 22-15,0-1 0,1 22 16,-22-21-16,0 21 0,0 0 16,0 42-1,0 0-15,-22 0 16,1 21-16,21-20 0,-21 20 15,0 0-15,0 1 0,21-1 0,-21 21 16,-1-20-16,22-1 16,-21 0-16,21 1 0,-21-1 0,0 0 15,21-20-15,0-1 0,0 0 16,-21-21-16,21 21 0,0-42 31,0 0-31,21 0 0,0-1 16,0 1-16,0 0 0,1-21 15,-1-1-15,21 22 0,-21-21 0,22 21 16,-22-22-16,21 22 0,-21 0 16,22 21-16,-22-21 0,0 21 15,0 0-15,-42 0 32,0 0-32,0 0 15,-1 21-15,1-21 0,0 0 16,0 21-16,-21 0 0,20-21 0,1 22 15,0-1-15,0 0 0,21 0 16,0 0-16,-21 0 0,21 1 0,0 20 16,0-21-16,0 0 0,0 0 15,0 1-15,0 20 0,21-21 0,0 0 16,0 0-16,0 1 16,1-1-16,-1-21 0,-21 21 0,21-21 15,0 0-15,0 0 0,0 0 0,1 0 16,-1 0-16,21 0 15,-21 0-15,0 0 0,1-21 0,20 21 16,-21-21-16,21-1 0</inkml:trace>
  <inkml:trace contextRef="#ctx0" brushRef="#br0" timeOffset="37623.97">20510 3810 0,'0'0'16,"0"-21"-16,0 0 0,0 0 15,0-1-15,-21 1 0,0 21 0,0 0 16,0 0-16,0 0 0,-22 21 16,22 1-16,0-22 0,0 42 15,0-21-15,-1 21 0,1-20 0,21 41 16,-21-21-16,21 1 0,-21 20 16,21-20-16,0-1 0,0 0 0,0 1 15,0-1-15,0-21 0,0 21 16,0-20-16,21-1 0,0 0 0,-21 0 15,21-21-15,1 0 0,-1 0 16,0 0-16,21 0 0,-21 0 0,22 0 16,-22-21-16,21 21 0,1-21 15,-22 0-15</inkml:trace>
  <inkml:trace contextRef="#ctx0" brushRef="#br0" timeOffset="37880.26">21188 3725 0,'42'0'16,"-21"0"-1,0 22-15,-21-1 0,0 0 16,22 0-16,-22 0 0,0 22 0,0-1 16,0 0-16,0 1 0,0-1 15,0 0-15,0 1 0,-22-1 16,22 0-16,-21 1 0,0-1 15,21-21-15,-21 0 0,0 22 0,0-22 16,-1 0-16,1 0 0,0-21 16,0 0-16,0 0 0,0 0 15,-1 0-15</inkml:trace>
  <inkml:trace contextRef="#ctx0" brushRef="#br0" timeOffset="43340.19">1037 6689 0,'0'21'0,"0"-42"31,0 0-15,0-1-16,21 1 0,-21 0 15,0-21-15,0 21 0,0-1 16,0 1-16,0 0 0,0-21 16,-21 21-16,0-1 0,0 1 15,-22 0-15,1 0 0,21 0 0,-21 21 16,20 0-16,-20 0 0,21 0 15,-21 21-15,20 0 0,-20 0 0,21 22 16,0-1-16,0 0 0,-1 1 16,22-1-16,0 0 15,0 1-15,0-1 0,0 0 0,0-21 16,0 22-16,0-22 0,0 0 16,0 0-16,22 0 0,-1 1 0,0-1 15,0-21-15,0 0 0,0 0 16,1 0-16,-1 0 0,21-21 15,-21-1-15,22 1 0,-22 0 0,21 0 16,0-21-16,-20-1 0,20 1 16,0 0-16,1-22 0,-1 1 0,-21-22 15,21 21-15,-20 1 0,-1-1 16,0 1-16,0-1 0,-21 22 16,0-21-16,0 20 0,0 1 15,0-22-15,0 43 16,0 42-1,0 1-15,0-1 0,0 21 16,0-21-16,0 43 0,0-22 0,-21 0 16,21 22-16,0-22 0,0 22 15,-21-22-15,21 22 0,0-1 16,0-21-16,0 1 0,0-1 0,0 0 16,0-20-16,0 20 0,0-21 15,21-21-15,0 21 0,0-21 0,0 0 16,22 0-16,-22 0 0,21 0 15,1-21-15,-22 21 0,21-21 16,0-21-16,1 20 0,-1-20 16,-21 0-16,22-1 0,-22 1 15,0 0-15,21-1 0,-42 1 0,21 0 16,-21 21-16,0-1 0,0 1 16,0 0-16,0 0 0,-21 21 15,0 0-15,0 0 0,0 21 16,0 0-16,-1 0 0,1 1 0,21-1 15,0 21-15,0-21 0,0 22 16,0-22-16,0 0 0,21 0 16,1 21-16,-1-20 0,0-1 0,0 0 15,0 0-15,0 0 0,1 0 16,-1 1-16,0-1 0,0 0 16,0-21-16,0 21 0,1 0 15,-1-21-15,0 21 0,0-21 16,0 0-16,0 0 0,1 0 15,-1 0-15,21 0 0,-21-21 0,22 21 16,-22-21-16,21 0 0,0 0 16,1 0-16,-1-1 0,0 1 0,1 0 15,-1-21-15,0 21 0,-20-22 16,20 1-16,-21 21 0,0-22 0,-21 1 16,0 21-16,0 0 15,0 0-15,0-1 0,0 1 0,-21 21 16,0 0-16,-21 0 0,20 0 15,-20 0-15,0 0 0,-1 0 0,1 43 16,0-22-16,-1 0 0,22 21 16,-21 1-16,21-22 0,-22 21 0,22 0 15,0 1-15,21-22 0,0 21 16,0-21-16,0 43 0,0-43 16,21 0-16,0-21 15,1 0-15,-1 0 0,21 0 0,-21 0 16,22 0-16,-22-21 0,21 0 15,0 21-15,-20-21 0,20 0 16,0-1-16,-21-20 0,22 21 16,-22 0-16,0-22 0,0 1 0,0 21 15,1 0-15,-1-22 0,-21 22 16,0 0-16,0 0 0,0 42 31,0 0-15,0 0-16,0 1 0,0-1 15,0 0-15,0 21 0,0-21 0,0 22 16,0-22-16,0 0 0,0 0 16,0 22-16,0-22 0,42 0 0,-21 0 15,0-21-15,22 21 0,-22 0 16,21-21-16,1 0 0,-1 0 16,0 0-16,1 0 0,20 0 0,-21 0 15,22-21-15,-22 0 0,22 0 16,-22 0-16,0 0 0,1-1 0,-1 1 15,-21-21-15,0 21 0,1-22 16,-1 1-16,-21 0 0,0-1 0,0 22 16,0-21-16,0 21 0,0 0 15,-21-1-15,-1 1 0,1 21 0,0 0 16,-21 0-16,21 0 0,-22 21 16,1 1-16,21-1 0,-22 21 0,22-21 15,0 22-15,0-22 0,21 21 16,0-21-16,0 0 0,0 1 15,0-1-15,0 0 0,21-21 0,0 0 16,22 0-16,-22 0 0,21 0 16,0 0-16,-20 0 0,20-21 0,-21 21 15,21-21-15,-20-1 0,-1 22 16,0-21-16,0 0 0,0 0 16,-42 42 30,21 0-46,-21 0 0,21 1 16,-21-1-16,21 21 0,-21 0 0,21 1 16,0-1-16,0 0 0,0 1 15,-22-1-15,22 22 0,-21-22 0,21 21 16,0 1-16,0 21 0,0-22 16,0 22-16,0-22 0,0 22 0,0-22 15,0 22-15,0-21 0,-21 20 0,21-20 16,-21 20-16,21 1 0,0 0 15,-21-22-15,0 1 0,-1 20 0,1-20 16,0-22-16,0 22 0,0-22 16,0 0-16,-1-20 0,1-1 0,0 0 15,0 0-15,0-21 0,0 0 16,-1-21-16,1 21 0,0-42 16,21 20-16,-21-20 0,21-21 15,-21 20-15,21-41 0,-21 20 0,21-21 16,0 1-16,0-22 0,0 21 15,0-21-15,21 1 0,0-1 0,0 0 16,0 0-16,0 21 0,-21 1 16,22-1-16,-1 22 0,0-1 0,0 1 15,0-1-15,-21 22 0,21 21 0,1-22 16,-1 22-16,-21 0 0,0 0 16,21 21-1,0 21 16</inkml:trace>
  <inkml:trace contextRef="#ctx0" brushRef="#br0" timeOffset="44856.15">4191 6773 0,'0'0'15,"21"-21"-15,0 0 0,-21 0 16,0 0-16,21 0 0,-21-1 0,22 1 16,-22-21-16,0 21 0,0-22 15,0 22-15,-22-21 0,1 0 0,0 20 16,0-20-16,0 21 16,0-21-16,-22 20 0,22 1 0,-21 21 15,-1 0-15,1 0 0,0 0 16,21 0-16,-22 0 0,1 21 0,0 1 15,20 20-15,-20 0 0,21 22 16,0-22-16,21 22 0,0-1 0,0-21 16,0 1-16,0-1 0,0 0 0,21 1 15,21-22-15,-21 0 0,22 0 16,-22 0-16,21-21 0,1 0 0,-1 0 16,0 0-16,1 0 0,-22-21 15,21 0-15,0 0 0,-20 0 0,20 0 16,0-1-16,-21-20 0,1 21 15,20-21-15,-21-1 0,-21 1 16,21 0-16,-21-1 0,0 1 0,0 0 16,0 20-16,0-20 0,0 21 15,0 0-15,-21 21 16,21 42 0,0-21-16,0 22 0,0-1 15,0 0-15,0 1 0,0-1 16,0 0-16,0 1 0,21-22 0,-21 21 15,21-21-15,1 0 0,-1 1 0,21-1 16,-21-21-16,22 0 16,-22 0-16,21 0 0,0 0 0,-20 0 15,20 0-15,0 0 0,1-21 16,-1-1-16,-21 1 0,21 0 0,-20 0 16,-1 0-16,0-22 0,0 22 0,-21 0 15,21-21-15,-21 21 0,0-1 16,0-20-16,0 21 0,0 0 15,-21 21 1,0 0-16,0 21 0,21 0 0,0 0 16,0 22-16,-21-22 0,21 21 15,-22-21-15,22 22 0,0-22 0,0 0 16,0 21-16,0-21 0,0 1 16,-21-22-16,21 21 0,0 0 15,21-42 16,-21 0-31,22 21 0,-1-22 16,0-20-16,-21 21 0,21 0 0,0 0 16,0-22-16,1 22 0,-1 0 15,0-21-15,0 20 0,0 1 0,0 21 16,1 0-16,-1 0 16,-21 21-16,0 1 15,21-1-15,-21 0 0,21 0 0,-21 0 16,0 22-16,0-22 0,21 0 15,0 0-15,-21 21 0,22-42 0,-1 22 16,0-1-16,21 0 0,-21-21 16,22 0-16,-1 21 0,22-21 0,-22 0 15,21 0-15,1 0 0,-1 0 0,1 0 16,-1-21-16,1 0 0,-22 0 16,1-1-16,-1 1 0,0 0 0,-21 0 15,22-21-15,-22-1 0,0 1 16,-21 0-16,0-43 15,0 64-15,0-22 0,0 22 0,-21 0 16,0 0-16,-22 0 0,1 0 16,0 21-16,-1 0 0,22 21 15,-21 0-15,0 0 0,20 0 16,1 22-16,-21-1 0,21 0 0,21 1 16,-21-1-16,21-21 0,0 21 0,0 1 15,0-22-15,0 21 0,0-21 16,21 1-16,0-1 0,0 0 0,0-21 15,0 0-15,22 0 0,-22 0 16,21 0-16,-21 0 0,22-21 0,-22 21 16,21-21-16,-21-22 0,1 22 15,-1-21-15,21 21 0,-21-43 0,0 22 16,1-22-16,-1 22 0,0-22 16,21 1-16,-21-1 0,1 22 15,-1-21-15,0-1 0,-21 22 0,0-22 16,21 22-16,-21 0 0,0-1 15,0 1-15,0 21 0,0 0 0,-21 21 16,0 21-16,0 0 0,-1 0 16,22 21-16,-21 1 0,0-1 15,0 22-15,0-22 0,21 21 0,-21-20 16,21 20-16,-22 1 0,22-22 16,-21 22-16,21-22 0,0 21 0,0-20 15,0-22-15,0 21 0,0-21 16,0 22-16,0-22 0,21-21 15,1 21-15,-1-21 0,0 0 0,0 0 16,0 0-16,0 0 16,22-21-16</inkml:trace>
  <inkml:trace contextRef="#ctx0" brushRef="#br0" timeOffset="46464.17">7514 6625 0,'0'0'0,"21"-21"0,-21 0 16,0 0-16,0 0 0,0-1 15,0 1-15,0 0 0,0-21 0,0 21 16,0-22-16,-21 22 16,21-21-16,-21-1 0,0 22 0,-22 0 15,22 0-15,0 0 0,0 0 0,0 21 16,0 0-16,-1 0 0,1 0 15,0 21-15,-21 0 0,21 0 0,-1 21 16,1 1-16,0-1 0,0 0 16,0 22-16,0-22 0,-22 43 15,43-22-15,0-41 0,0 20 0,0 0 16,0-21-16,0 1 0,64 20 16,-43-42-16,21 0 0,-21 0 15,22 0-15,-1 0 0,0-21 16,1 0-16,-1-1 0,0 1 15,1 0-15,20-21 0,-20-1 0,-1 1 16,0 0-16,22-1 0,-22-20 16,0-1-16,-20 22 0,20-21 0,0-1 15,-21 1-15,1-1 0,-22 22 16,0-22-16,0 22 0,0-22 0,0 43 16,0-21-16,-22 21 0,22 0 0,-21 21 15,0 0-15,0 0 16,0 21-16,0 0 0,21 21 0,-22-21 0,22 22 15,-21-1-15,0 22 0,21-22 16,-21 0-16,0 22 0,21-22 16,0 22-16,-21-22 0,21 21 15,-22-20-15,22-1 0,0 0 0,0 1 16,0-1-16,22-21 0,-1 22 0,0-22 16,21 0-16,-21-21 0,22 0 15,-1 0-15,0 0 0,1 0 0,-1 0 16,22 0-16,-22-21 0,0 0 15,1-1-15,-1 1 0,0-21 0,1 0 16,-22 20-16,21-20 0,-21 0 0,0-1 16,1 1-16,-22 21 0,0-21 15,0-1-15,0 22 0,0 0 0,0 0 16,-43 21-16,22 0 16,0 0-16,0 0 0,0 21 15,-1 0-15,-20 0 0,42 0 0,-21 22 16,0-22-16,21 21 0,-21 1 15,21-22-15,0 21 0,0 0 0,0-20 16,0 20-16,0-21 0,21 0 0,0 0 16,0 1-16,0-1 0,0 0 15,1-21-15,20 0 0,-21 0 0,0 0 16,22 0-16,-22 0 0,21 0 16,-21-21-16,22 21 0,-1-21 0,-21-1 15,21 1-15,1 0 0,-22-21 16,21 21-16,-21-1 0,1-20 15,20 0-15,-42 21 0,21-22 0,-21 22 16,21 0-16,-21 0 16,0 42-1,-21 0-15,0 0 16,21 0-16,-21 22 0,0-22 16,-1 0-16,22 21 0,-21-20 0,21 20 15,-21-21-15,21 0 0,0 0 16,0 1-16,0-1 0,21 0 15,0-21-15,1 0 0,-1 21 0,0-21 16,21 0-16,-21 0 0,22 0 16,-22 0-16,21-21 0,-21 0 0,22 21 15,-22-21-15,21-1 0,-21 1 0,1 0 16,-22-21-16,0 21 0,21-22 16,-21 1-16,0 21 0,0-22 0,-21 22 15,-22-42-15,1 63 16,21-21-16,0 21 0,-22 0 0,22 0 15,-21 0-15,21 0 0,-1 0 16,1 0-16,21 21 0,-21-21 0,21 21 16,21-21-16,0 0 0,1 0 15,20 0-15,0 0 0,1 0 16,-1 0-16,0 0 0,22 0 16,-22-21-16,0 21 0,1-21 0,-1 21 15,-21 0-15,22-22 0,-1 22 16,-21-21-16,0 21 0,0 0 0,1 0 15,-22 21 1,0 1-16,0-1 0,0 0 16,0 0-16,-22 21 0,22-20 0,-21 20 15,21 0-15,0 1 0,-21-1 0,21 21 16,0-20-16,0-1 0,0 22 16,0-22-16,0 21 0,-21 1 0,0-22 15,0 22-15,21 20 0,-22-20 16,1-1-16,0 22 0,21-21 15,-21-1-15,0 1 0,0-1 0,-1 1 16,1-1-16,0-21 0,21 22 0,-21-22 16,0 1-16,0-22 0,-1 21 15,22-21-15,0 0 0,-21-21 0,0 0 16,21-21 0,0 0-16,0 0 0,0 0 0,21-22 15,0 1-15,1 0 0,-1-22 16,21 22-16,0-106 15,1 84-15,-22-20 0,0-22 0,0 21 16,0 0-16</inkml:trace>
  <inkml:trace contextRef="#ctx0" brushRef="#br0" timeOffset="46739.94">9525 6477 0,'0'0'0,"21"-42"0,-21 21 0,0-1 16,21 1-16,-21 0 0,21 0 15,1 0-15,-1 21 0,21 0 16,-21 0-16,22-21 0,-1 21 0,0 0 15,1 0-15,-1 0 0,0 21 16,1-21-16,-1 21 0,-21 0 0,0 21 16,0-20-16,-21-1 15,0 21-15,0-21 0,0 22 0,0-22 16,-21 21-16,-21-21 0,21 0 0,-22 1 16,1-1-16,0 0 0,-1 0 15,1-21-15,0 21 0,-1-21 0,1 0 16,21 21-16,0-21 0,0 0 0,42 0 31,21 0-31,-21-21 16,22 21-16,-1-21 0,0 0 0</inkml:trace>
  <inkml:trace contextRef="#ctx0" brushRef="#br0" timeOffset="47224.23">10583 6519 0,'21'0'32,"1"0"-32,-1 0 15,0 0-15,21 0 0,-21 0 16,22 0-16,20 0 0,1 0 0,20 0 16,1 0-16,0 0 0,-1 0 15,1 0-15,0 0 0,-22 0 0,1 0 16,-1 0-16,-20-21 15,-22 0-15,21 21 0,-21-21 0,-21 0 16,0 0-16,0-1 0,-21 22 16,-21-21-16,21 0 0,-22 21 15,1 0-15,0-21 0,-1 21 0,-20 0 16,20 0-16,1 0 0,21 0 0,-21 0 16,20-21-16,44 21 31,-1 0-31,21 0 0,0 0 15,1 0-15,-1 0 0,0 0 0,1 0 16,-22 21-16,21-21 0,-21 21 0,1 0 16,-1 0-16,-21 1 0,0-1 15,0 0-15,0 21 0,0-21 0,0 1 16,-21 20-16,-1-21 16,-20 0-16,21 22 0,-21-22 0,20 0 15,-20 0-15,0 0 0,21 0 0,-22 1 16,22-1-16,0-21 0,0 21 15,0-21-15,-1 0 0</inkml:trace>
  <inkml:trace contextRef="#ctx0" brushRef="#br0" timeOffset="49403.76">13017 6562 0,'0'0'0,"0"-43"16,22 22-1,-1 0-15,0 0 0,0 0 16,0 0-16,0-1 0,1 1 0,-1-21 15,-21 21-15,0 0 0,0-22 16,0 22-16,0 0 0,-21-21 0,-1 20 16,1-20-16,-21 0 0,0 21 15,-43-22-15,21 22 0,22 0 16,0 21-16,-1 0 0,-20 0 16,21 21-16,20 0 0,-20 22 15,0-22-15,21 21 0,-22 0 0,22 22 16,0-22-16,0 22 0,0-1 15,-1 1-15,22-22 0,0 22 0,0-22 16,0 0-16,0-21 0,0 22 0,22-22 16,-1 0-16,0 0 0,21-21 15,-21 0-15,1 0 0,20 0 0,0 0 16,-21-21-16,43 0 0,-22 0 16,1-22-16,20 22 0,1-42 0,-22 20 15,21 1-15,1-21 0,-22 20 16,1-20-16,-1-1 0,0 1 15,1 20-15,-22-20 0,0-22 0,0 22 16,-21-1-16,21 1 0,-21-1 16,0 22-16,0 0 0,0-1 0,0 22 15,-21 0-15,21 0 0,-21 21 16,0 21-16,21 0 16,-21 21-16,21 1 0,-22-1 0,22 22 15,0-22-15,-21 21 0,21 1 16,0-1-16,0-20 0,0 20 15,0-20-15,0 20 0,0-21 16,0 1-16,0 20 0,0-20 0,0-1 16,0-21-16,21 21 0,-21-20 0,22-1 15,20 0-15,-21 0 0,0-21 16,0 0-16,22 0 0,-22 0 0,21-21 16,-21 0-16,22 0 0,-1-1 15,0-20-15,-20 21 0,20-21 0,0-1 16,1 22-16,-22-21 0,21-1 0,-21 1 15,0 0-15,1 21 0,-22-22 16,0-20-16,0 42 0,-22-1 16,1 22-16,0 0 15,0 0-15,0 0 0,-22 22 0,22-1 16,0 0-16,0 0 0,21 0 16,0 0-16,0 1 0,0-1 15,0 0-15,0 0 0,21 0 0,0 0 16,0 1-16,1-1 0,-1 0 15,0 0-15,21 0 0,1 22 16,-22-22-16,0 0 0,0 0 16,0-21-16,-21 21 0,21-21 15,1 21-15,-1-21 0,0 0 16,0 0-16,0 0 0,0 0 16,22-21-16,-22 21 0,0-21 0,0 0 15,22 21-15,-22-21 0,21 0 16,-21-1-16,0 1 0,22 0 15,-22 0-15,0 0 0,21 0 0,-42-1 16,22 1-16,-1 0 0,-21 0 16,0-21-16,0 20 0,0-20 15,0 21-15,0 0 0,-21 21 0,-1-21 16,-20 21-16,21 0 16,0 0-16,0 0 0,-22 21 0,1 0 15,21 0-15,-22 0 16,1 0-16,21 22 0,-21-22 0,20 0 0,-20 21 15,21-20-15,0-1 0,0 21 16,21-21-16,0 0 0,0 1 16,0-1-16,0 0 0,0 0 0,21-21 15,0 0-15,0 0 0,21 0 16,-20 0-16,20 0 0,0 0 0,1 0 16,-22-21-16,21 0 0,0 0 0,1-1 15,-22 1-15,21 0 0,-21-21 16,1 21-16,-1-1 0,0 1 0,-21 0 15,0 0-15,0 0 0,0 0 16,0 42 15,-21 0-15,0 0-16,21 0 0,0 22 16,0-22-16,0 0 0,0 21 15,0-21-15,0 22 0,42-1 16,-21-21-16,0 0 0,0 1 0,1-1 15,-1 0-15,0-21 0,21 0 16,-21 0-16,22 0 0,41 0 16,-20-21-16,-22 0 0,1-1 0,20 1 15,-21 0-15,1-21 0,-1 21 16,-21-22-16,22 1 0,-22 21 16,21-64-16,-42 64 0,0-21 15,0 20-15,0 1 0,0 0 16,-21 0-16,0 0 0,-22 21 0,22 0 15,0 0-15,-21 0 0,21 0 16,-22 21-16,1 0 0,21 0 0,-22 0 16,22 1-16,-21-1 0,21 0 15,0 0-15,21 0 0,0 0 0,0 1 16,0-1-16,0 0 0,0 0 0,21 0 16,0-21-16,0 0 0,21 0 15,-20 0-15,20 0 0,-21 0 16,21 0-16,1-21 0,-1 0 0,-21 21 15,22-21-15,-22 0 0,0 21 16,0-22-16,-21 1 0,0 0 0,21 21 16,-21-21-16,0 0 0,0 0 15,0 42 17,-21 0-32,21 21 15,0-21-15,0 22 0,-21-1 0,0 0 16,21 22-16,-21-22 0,21 22 15,0-1-15,0 1 0,0-1 0,0 1 16,0 20-16,0-20 0,0 21 16,0-1-16,0-20 0,0 20 0,0 1 15,-22 0-15,1-1 0,21-20 0,-21 21 16,0-1-16,0-20 0,0 20 16,21 1-16,-22-21 0,1-1 15,21 1-15,0-1 0,-21 1 0,21-22 16,-21 0-16,21 1 0,0-1 15,0-21-15,0-42 16,0 0-16,0 0 16,21-22-16,0 1 0,0 0 0,1-22 15,-22 1-15,21-1 0,0 1 16,0-22-16,-21 0 0,0 1 0,0-22 16,0 0-16,0 0 0,0 0 15,-21 0-15,0 1 0,0-1 0,21 21 16,0-21-16,0 22 0,0-1 15,0 0-15,42 22 0,-21-1 0,0 22 16,0 0-16,1-1 0,20 22 16,-21 0-16,21 0 0,-20 0 0,20-1 15,-21 22-15,21 0 0,-20 0 0,-1-21 16,0 21-16,21 0 0,-21 0 16,1-21-16</inkml:trace>
  <inkml:trace contextRef="#ctx0" brushRef="#br0" timeOffset="50893.95">16087 6287 0,'42'0'15,"-42"-22"-15,21 22 16,0-21-16,0 0 0,-21 0 16,22 0-16,-22 0 0,0-1 15,0 1-15,0-21 0,-22 21 16,1 0-16,0-1 0,0 1 0,-21 0 0,20 21 15,-20 0-15,21 0 0,-21 0 16,-1 0-16,1 0 0,21 0 0,-22 21 16,1 0-16,21 1 0,0 20 15,-22-21-15,22 21 0,0-20 0,0 20 16,21 0-16,-21 1 0,21-22 16,0 21-16,0 0 0,0-20 0,0-1 15,21 0-15,0 0 0,0 0 16,22 0-16,-22-21 0,0 0 15,21 0-15,-21 0 0,22-21 0,-1 0 16,0 0-16,1 0 0,-1 0 16,-21-22-16,22 22 0,-1 0 0,-21 0 15,0-22-15,0 22 0,1 0 0,-22 0 16,0-21-16,0 20 0,0 1 16,0 0-16,-22 21 31,1 21-31,21 0 0,-21 1 15,21-1-15,0 0 0,0 0 16,0 21-16,0-20 0,0 20 16,0-21-16,0 21 0,21-20 0,0-1 15,1 0-15,-1 0 0,0 0 16,21-21-16,-21 0 0,22 0 0,-22 0 16,21 0-16,-21 0 0,22-21 0,-1 0 15,-21 0-15,22 0 0,-22-1 16,0 1-16,21-21 0,-21 21 0,-21-22 15,0 22-15,22-21 0,-22 21 16,0 0-16,0-1 0,0 1 0,0 0 16,0 42-1,0 0-15,0 1 16,0 20-16,-22-21 16,22 0-16,0 22 0,0-1 15,0-21-15,0 21 0,-21-20 0,21 20 16,0-21-16,0 0 0,0 0 0,0 1 15,0-1-15,21-42 32,1-1-32,-1 1 15,0 0-15,-21-21 0,21 21 0,0-22 16,0 22-16,1-21 0,-1 21 16,0-22-16,0 22 0,0 0 15,22 0-15,-43 0 0,21 21 0,0 0 16,0 0-16,0 0 0,0 0 15,-21 21-15,22 0 0,-22 0 0,21 0 16,0 22-16,0-22 0,-21 0 16,21 0-16,0 0 0,-21 0 15,22 1-15,-1-1 0,0-21 0,0 21 16,0-21-16,0 0 0,1 0 16,20 0-16,-21 0 0,21 0 0,-20 0 15,20-21-15,0 0 0,-21 21 16,22-22-16,-22 1 0,21-21 0,-21 21 15,1 0-15,-1-1 0,-21-20 16,0 21-16,0-21 0,0 20 16,0-20-16,0 21 0,0 0 0,-43 0 15,22 21-15,0 0 0,-21 0 16,-1 0-16,1 0 0,21 0 0,-21 0 16,-1 21-16,1 0 0,0 21 0,20-21 15,-20 1-15,21 20 0,0-21 16,0 21-16,21-20 0,0 20 15,0 0-15,0-21 0,0 1 0,0 20 16,21-21-16,0 0 0,0-21 0,0 21 16,0-21-16,22 0 0,-1 0 0,0 0 15,1 0-15,-1-21 0,-21 0 16,22 21-16,-1-42 16,0 21-16,-21-1 0,22-20 0,-22 21 15,21-21-15,-21-1 0,1 1 0,-1-22 16,21-41-16,-42 41 15,21 1-15,0-1 0,-21 1 0,0 20 16,22 1-16,-22 21 0,0-22 16,0 65-1,-22 20-15,1-21 0,0 21 16,21 1-16,-21-1 0,0 22 16,0-22-16,21 0 0,-22 1 0,22-1 15,0 0-15,0 1 0,0-1 16,0 0-16,0-21 0,0 22 15,22-1-15,-1-21 0,-21 0 0,0 1 16,21-1-16,0 0 0,-21 0 16,21-21-16,0 0 0,1 0 15,-1 0-15,0 0 0,0-21 16,0 21-16,22-21 0</inkml:trace>
  <inkml:trace contextRef="#ctx0" brushRef="#br0" timeOffset="52354.44">18796 6265 0,'42'-21'0,"-84"42"0,105-42 16,-41 0-16,-1 0 0,-21 0 16,0 0-16,0-1 0,0 1 0,0-21 15,0 21-15,0 0 0,0-1 16,-21 1-16,-1 21 0,1 0 0,-21 0 16,21 0-16,-22 0 0,1 0 15,21 21-15,-21 1 0,-1-1 0,1 21 16,21-21-16,-22 0 0,22 22 15,0-1-15,0-21 0,0 22 0,0-1 16,21-21-16,-22 21 0,22-20 0,0-1 16,0 0-16,0 0 0,0 0 15,0 0-15,22 1 0,-1-22 0,0 0 16,21 0-16,-21 0 0,22 0 16,-22 0-16,21-22 0,-21 1 15,22 0-15,-1 0 0,-21-21 16,22 20-16,-22-20 0,21 0 0,-21-1 15,0 1-15,1-21 0,-1 20 0,0-20 16,0-1-16,0 1 0,0-22 16,-21 22-16,0 20 0,22-20 0,-22 20 15,0 1-15,0 21 0,0-21 16,0 20-16,-22 44 16,1 20-1,0 0-15,21 1 16,-21-1-16,21 0 0,-21 22 0,21-1 15,-21-20-15,21 20 0,-22-21 16,22 1-16,0 20 0,0-20 0,0-1 16,0 0-16,0-21 0,0 22 15,0-1-15,0-21 0,22 0 0,-22 1 16,21-1-16,0 0 0,21-21 0,-21 0 16,1 0-16,20 0 0,-21 0 15,21 0-15,-20-21 0,20 0 16,0-1-16,1 1 0,-1 0 0,0-21 15,1 21-15,-1-22 0,-21 22 16,0-21-16,0-1 0,-21 22 0,0 0 16,0 0-16,0 0 0,-21 0 15,0 21-15,0 0 0,0 0 16,0 0-16,-22 0 0,22 42 16,21-21-16,0 0 0,0 0 15,0 1-15,0-1 0,21 0 16,-21 0-16,21 0 0,1 0 15,-1 22-15,-21-22 0,0 0 0,0 0 16,21 0-16,-21 1 0,0-1 16,0 0-16,21-21 0,-21 21 15,21-21 1,0 0-16,1 0 0,-1 0 16,0 0-16,0 0 0,0-21 0,22 21 15,-22-21-15,0 0 0,21-1 16,-21 1-16,22 0 0,-22 0 0,0 0 15,21-22-15,-20 22 0,-1-21 16,0 21-16,-21 0 0,21-43 16,0 43-16,-21 0 0,0 42 31,0 0-31,-21 0 0,0 0 0,0 1 16,0 20-16,-1-21 0,1 21 15,0 1-15,21-22 0,-21 21 16,21 1-16,0-22 0,0 21 15,0-21-15,0 0 0,0 1 0,0-1 16,21-21-16,0 21 0,22-21 0,-22 0 16,21 0-16,-21 0 0,0 0 15,22 0-15,-22-21 0,21 0 0,-21-1 16,1 1-16,-1 0 0,-21-21 16,0-1-16,0 22 0,0-21 0,0 0 15,0-1-15,0 1 0,0 21 0,-21-22 16,-1 22-16,1 0 15,0 0-15,0 21 0,0 0 0,0 0 16,-1 0-16,1 0 0,0 0 16,21 21-1,21-21-15,0 21 16,1-21-16,-1 0 0,21 0 0,-21 0 16,22 0-16,-1 0 0,-21 0 0,21 0 15,1 0-15,-1 0 0,0 0 16,1 0-16,-22 0 0,21-21 0,-21 21 15,1 0-15,-1-21 0,0 21 16,-21 21 15,-21 0-31,0 0 0,21 1 0,0 20 16,-22-21-16,22 21 0,-21 1 16,21-1-16,-21 0 0,21 22 15,0-22-15,-21 22 0,21-1 0,-21-20 16,0 20-16,-1 1 0,1-1 0,0-21 15,0 22-15,0-1 0,-22 1 16,22 21-16,0-22 0,-21 64 16,21-63-16,-1-1 0,22-21 15,0 22-15,0-43 0,0 21 0,0 1 16,0-22-16,0 0 0,0 0 0,22-21 31,-1-21-15,0 0-16,0 0 0,0-22 0,0 22 15,1-21-15,-1-22 0,0 22 16,21-85-16,1 42 0,-22 22 16</inkml:trace>
  <inkml:trace contextRef="#ctx0" brushRef="#br0" timeOffset="52652.21">20532 6265 0,'0'-42'0,"0"84"0,0-105 0,0 21 0,21 20 16,0-20-16,0 21 0,21 0 15,1 0-15,-1 21 0,-21-22 0,22 22 16,-1 0-16,0 0 0,-21 0 16,22 0-16,-22 0 0,0 0 15,0 22-15,0-1 0,-21 0 0,0 0 16,0 0-16,0 0 0,0 22 16,-21-22-16,0 0 0,-21 21 0,21-20 15,-22-1-15,1 0 0,0 0 16,-1 0-16,1 0 0,0 1 0,-1-1 15,1-21-15,21 21 0,0-21 0,-1 0 16,1 0-16,42 0 31,1 0-31,-1 0 0,21-21 16,-21 0-16,43-1 0,-22 22 16,0-21-16</inkml:trace>
  <inkml:trace contextRef="#ctx0" brushRef="#br0" timeOffset="52924.65">21590 5927 0,'0'0'16,"21"-21"-16,0-22 0,0 22 0,-21 0 0,22 21 15,-44 0 1,1 21 0,0 0-16,0 0 0,0 22 0,0-22 15,-22 21-15,22 1 0,0-22 0,0 21 16,-22 0-16,22 1 0,0-1 15,0-21-15,21 22 0,-21-1 16,0 43-16,21-64 0,0 21 16,0-21-16,0 0 0,21 1 15,0-1-15,0 0 0,0 0 0,0-21 16,1 0-16,20 0 0,-21 0 0,21 0 16,1 0-16,-22-21 0,21 0 15,1 0-15,-1-1 0</inkml:trace>
  <inkml:trace contextRef="#ctx0" brushRef="#br0" timeOffset="53193.49">22310 5779 0,'0'0'0,"21"0"0,0 0 15,0 0-15,0 0 0,0 0 16,1 21-16,20 0 0,-21 0 15,0 0-15,22 22 0,-22-22 0,0 21 16,0-21-16,-21 22 0,0-1 16,0 21-16,0-20 0,-21-1 15,0 0-15,0-20 0,-1 20 16,-20 0-16,21-21 0,-21 22 16,20-22-16,-20 21 0,21-21 15,0 1-15,0-22 16,-1 21-16,1-21 0,0 0 0</inkml:trace>
  <inkml:trace contextRef="#ctx0" brushRef="#br0" timeOffset="55924.74">1968 9123 0,'0'-21'0,"0"0"16,22-1-16,-22 1 0,0 0 15,0 0-15,0 42 16,0 0 0,-22 0-16,22 1 0,-21 20 15,21-21-15,0 21 0,-21 1 16,0-1-16,21 0 0,-21 1 0,0 20 15,-1-20-15,22-1 0,-21 21 16,0-20-16,0-1 0,0 0 16,21 1-16,0-1 0,-21 0 0,21-20 15,0-1-15,0 0 0,21-42 32,0 0-32,-21-1 15,21 1-15,0 0 0</inkml:trace>
  <inkml:trace contextRef="#ctx0" brushRef="#br0" timeOffset="56180.26">1884 9250 0,'0'0'0,"0"-42"0,0 20 0,0-20 15,0 21-15,0 0 0,21 21 16,0 0-16,0 21 0,0-21 16,1 42-16,20-21 0,-21 1 15,21 20-15,-20 0 0,20-21 0,-21 22 16,21-1-16,-20 0 0,-1 1 15,0-1-15,0 0 0,0 1 0,-21-1 16,0 0-16,0-20 0,0 20 16,21-21-16,-21 0 0,0 0 0,22-21 15,-1 0 1,0-21 0,-21 0-16,21 0 0,0 0 0,0-22 15,1 1-15,-1 0 0,0-1 16</inkml:trace>
  <inkml:trace contextRef="#ctx0" brushRef="#br0" timeOffset="56404.65">2709 9102 0,'0'0'0,"0"-43"0,21 1 16,-21 21-16,0 0 0,0 0 15,0 42 1,0 21-16,-21-21 0,0 22 16,0-1-16,0 0 0,21 22 15,-21-22-15,-22 0 0,22 22 0,0-1 16,0-20-16,0 20 0,-1-20 15,-20-1-15,21 0 0,21 1 16,0-22-16,-21 21 0,21-21 0,0 0 16,21-21-1,0 0-15,0 0 0,0-21 16,22 0-16,-22 0 0,21 0 16,1 0-16</inkml:trace>
  <inkml:trace contextRef="#ctx0" brushRef="#br0" timeOffset="56816.28">3175 9313 0,'0'0'0,"0"-21"0,-21 21 15,0 21-15,-1-21 0,22 22 16,-21-1-16,0 0 0,0 0 16,0 0-16,0 22 0,-22-22 0,22 21 15,21 0-15,-21-20 0,0 20 16,21 0-16,-21-21 0,21 22 0,0-22 15,0 21-15,0-21 0,21 1 16,0-1-16,0-21 0,0 0 0,0 0 16,22 0-16,-1 0 0,-21-21 15,22-1-15,-1 1 0,0 0 16,-21 0-16,22-21 0,-22 20 16,0-20-16,0 0 0,0-1 0,-21 1 15,0 21-15,0-21 0,0-1 0,-21 1 16,0 0-16,0 20 0,-21-20 15,20 21-15,-20 0 0,0 0 0,21 21 16,-22 0-16,22 0 0,-21 0 16,21 21-16,-22 0 0,22 0 0,0 0 15,0 0-15,21 22 0,0-22 16,0 0-16,0 21 0,0-20 0,0-1 16,0 0-16,0 0 0,21 0 15,0 0-15,21-21 0,-20 0 16,20 0-16,0 0 0</inkml:trace>
  <inkml:trace contextRef="#ctx0" brushRef="#br0" timeOffset="57088.18">4043 9038 0,'0'0'0,"0"-21"0,0-21 31,0 63-31,0 0 0,-21 0 15,-1 22-15,22-1 0,-21 0 16,0 1-16,0-1 0,21 21 16,-21-20-16,0-1 0,-1 22 15,1-22-15,21 21 0,-21-20 0,0-1 16,21 0-16,0 1 0,0-22 0,0 0 16,0 0-16,0 0 0,21-21 31,0 0-31,0 0 0,1-21 15,-1 0-15,21 0 0,-21 0 0,0 0 16</inkml:trace>
  <inkml:trace contextRef="#ctx0" brushRef="#br0" timeOffset="57467.51">4191 9546 0,'21'0'15,"0"0"1,0 0-16,1 0 15,-1 0-15,0 0 0,0-21 0,21 21 16,-20-21-16,20 0 0,0 21 16,-21-21-16,1-1 0,20 22 0,-21-21 15,-21 0-15,21 0 0,-21 0 16,0 0-16,-21 21 16,0 0-16,0 0 0,0 0 0,-1 0 15,-20 0-15,21 0 0,-21 21 16,-1 0-16,22 0 0,-21 21 15,21-20-15,-1 20 0,1 0 0,0-21 16,0 22-16,21-1 0,0-21 16,0 43-16,0-43 0,0 0 15,0 0-15,21 0 0,0 1 16,0-22-16,22 0 0,-22 0 16,0 0-16,21 0 0,-20 0 15,20 0-15,-21 0 0,21-22 0,1 22 16,-22-21-16,21 0 0,-21 0 0,1 0 15,20 0-15,-42-1 16,21 1-16,-21 0 0</inkml:trace>
  <inkml:trace contextRef="#ctx0" brushRef="#br0" timeOffset="57699.89">4127 9186 0,'22'0'0,"-44"0"15,44-21 1,20 21-16,-21 0 0,21 0 16,1-21-16,20 21 0,-20 0 15,20-21-15,-21 21 0,22 0 0,-1-21 16,-20 21-16,-1 0 0,0 0 16,-20 0-16,-1 0 0,-21 21 15,-21-21 1,-1 21-16,-20-21 0,0 21 0,-1 0 15,1 1-15</inkml:trace>
  <inkml:trace contextRef="#ctx0" brushRef="#br0" timeOffset="58127.74">1863 10202 0,'0'0'0,"-43"0"0,1 0 0,0 0 16,20 0-16,1 0 0,21 22 16,21-22-16,22 0 15,-22 0-15,42 0 0,-20 0 16,20 0-16,22 0 0,0 0 0,20 0 15,22 0-15,0 0 0,0 0 0,0 0 16,22 0-16,-22 0 16,21-22-16,-21 22 0,21 0 0,-21-21 15,21 21-15,-42-21 0,21 21 16,-21 0-16,0-21 0,-22 21 0,1 0 16,0 0-16,-22-21 0,1 21 0,-22 0 15,0 0-15,1 0 0,-22 0 16,-21-21-16,21 21 0,-42 0 31,0 0-15,-1 0-16,1 0 15</inkml:trace>
  <inkml:trace contextRef="#ctx0" brushRef="#br0" timeOffset="58744.62">1101 11134 0,'0'0'0,"0"-21"0,-22 21 15,22 42 1,0 0-16,0 1 16,0 20-16,0 1 0,0-1 0,0 1 15,-21-1-15,0 1 16,21-1-16,-21-21 0,21 22 0,-21-22 0,0 22 16,-1-22-1,22 0-15,0 1 0,-21-22 0,21 21 0,-21-21 16,21-42 15,0 0-31,0-21 0,0 21 16,0-22-16,21 1 0,-21 0 15</inkml:trace>
  <inkml:trace contextRef="#ctx0" brushRef="#br0" timeOffset="60028.15">868 11345 0,'0'0'0,"-21"-42"16,-1 0-16,22-1 0,0 1 0,-21 21 15,21 0-15,0-22 0,0 22 16,0 0-16,0 0 0,21 0 0,1 21 16,20-21-16,-21-1 0,21 22 15,1 0-15,-1 0 0,0 0 0,22 0 16,-1 0-16,1 0 0,-1 22 16,-20 20-16,-1-21 0,0 21 15,-20 1-15,-1-1 0,-21 22 16,-21-22-16,-1 21 0,-20-20 15,0-1-15,-1 0 0,1 22 0,-21-43 16,20 21-16,1-20 0,-22 20 16,43-21-16,-21-21 0,21 21 0,0-21 15,-1 0-15,1 0 0,0 0 16,21-21-16,0 0 0,0 0 16,21 0-16,0-1 15,1 22-15,-1-21 0,0 21 16,21 0-16,-21 0 0,22 0 0,-1 0 15,0 0-15,1 21 0,-22 1 16,21-1-16,1 0 0,-22 0 0,0 0 16,-21 0-16,0 1 15,0 20-15,0-21 0,0 21 0,-42-20 16,20 20-16,-20-21 0,21 0 16,-21 22-16,-1-43 0,1 21 0,0 0 15,-1-21-15,1 0 0,0 0 16,-1 0-16,1 0 0,21-21 15,-22 0-15,1-1 0,0 1 0,21 0 16,-22 0-16,22 0 0,-21 0 16,21-22-16,-1 22 0,1 0 0,21 0 15,21 42 17,1 0-32,20 0 0,-21 0 0,0 1 15,0-1-15,22 0 16,-22 21-16,0-21 0,0 1 0,22 20 15,-22-21-15,0 0 0,0 0 16,43 1-16,-22-22 0,-21 0 16,21 0-16,1 0 0,-1 0 15,0-22-15,1 1 0,-1 0 16,22 0-16,-22-21 0,21 20 0,-20-20 16,-1 0-16,0 21 0,1-22 15,-1 1-15,0 21 0,-20-22 0,-1 22 16,0 0-16,0 0 15,-21 0-15,21 21 0,-21 21 32,-21 0-32,0 0 0,21 0 15,-21 1-15,21-1 0,0 0 16,0 0-16,0 0 0,0 22 0,0-22 16,0 0-16,0 0 0,0 0 15,21-21-15,0 0 0,0 0 16,0 0-16,1 0 0,-1 0 15,0-21-15,21 0 0,-21 0 0,1 0 16,-1-1-16,21 1 0,-21 0 16,0-21-16,1 21 0,-22-1 15,21 1-15,0-21 0,0 21 16,-21 0-16,0-22 0,21 43 16,-21-21-16,0 42 31,0 0-31,0 1 0,0-1 15,-21 21-15,21-21 0,0 22 0,0-1 16,-21 0-16,0 22 0,21-1 16,-21 1-16,-1-1 0,22 22 0,0 0 15,-21-1-15,21 22 0,-21-21 16,21 21-16,-21-1 0,21 1 0,-21 0 16,21 0-16,-21-21 0,21 20 15,0-20-15,-22 0 0,22 21 16,0-43-16,-21 22 0,21-22 15,0 1-15,0-22 0,0 0 0,0 1 16,0-22-16,-21-21 16,21-21-1,0 0-15,0-22 0,-21 1 16,0 0-16,0-22 0,-1 1 0,1-1 16,0 1-16,-21-22 0,21 0 15,-1-21-15,1 1 0,0-1 16,21 0-16,0 0 0,0 21 0,0-20 15,21 20-15,0 21 0,22-20 16,-22 20-16,21 1 0,-21 20 16,22-20-16,-1 21 0,-21-1 0,22 1 15,-22 21-15,21-22 0,-21 22 16,0 0-16,1 0 0,-1 0 0,0 0 16</inkml:trace>
  <inkml:trace contextRef="#ctx0" brushRef="#br0" timeOffset="61471.9">3873 11578 0,'0'0'0,"0"21"16,0-42 0,0 0-1,22 0-15,-1 0 0,-21 0 0,21-1 16,-21 1-16,0-21 15,0 21-15,0-22 0,0 22 0,0-21 16,-21 21-16,21 0 0,-21-22 16,-22 22-16,22 0 0,-21 21 0,21 0 15,-22 0-15,1 0 0,0 21 16,-1 0-16,1 0 0,0 22 0,-1-1 16,1 0-16,21 1 0,-22 20 0,22-20 15,0-1-15,0 0 0,0 1 16,21-1-16,0 0 0,0-21 15,0 1-15,0-1 0,0 0 16,21 0-16,0-21 0,21 0 0,-20 0 0,20 0 16,0-21-16,1 0 15,20 0-15,-21-1 0,22 1 0,-22-21 16,22 0-16,-22-1 0,0 1 0,1-22 16,-1 1-16,0 21 0,-20-22 15,-1 1-15,0-1 0,0 1 0,-21-1 16,0 22-16,0-22 0,0 22 15,0 0-15,0-1 0,0 1 0,0 21 16,0 0-16,-21 21 16,0 0-16,21 21 0,-21 0 15,-1 21-15,22-21 0,0 22 16,0-1-16,-21 22 0,21-1 16,0-21-16,0 22 0,0-1 0,0 22 15,0-43-15,0 22 0,0-1 16,21-20-16,-21-1 0,22 0 0,-1-20 15,0-1-15,0 0 0,21 0 0,-20-21 16,20 0-16,0 0 0,1 0 16,-1 0-16,0-21 0,1 0 0,-1 0 15,21-1-15,-20 1 0,-1-21 16,0 21-16,1-22 0,-22 22 0,0-21 16,0 0-16,-21 20 0,0-20 15,0 21-15,0-21 0,-21 20 16,21 1-16,-21 21 0,-21 0 0,20 0 15,1 0-15,0 0 0,0 21 16,0 1-16,0-1 0,-1 21 0,1-21 16,0 22-16,0-1 0,21 0 15,0-21-15,0 22 0,0-22 0,0 0 16,0 21-16,0-20 0,21-1 16,0 0-16,0-21 0,22 0 15,-22 0-15,21 0 0,1 0 0,20-21 16,-21 0-16,22 21 0,-22-22 15,22-20-15,-22 21 0,22-21 0,-22 20 16,0-20-16,1 0 0,-1-1 16,-21 1-16,21-21 0,-20 20 15,-22 1-15,21 0 0,-21-1 0,0 1 16,0 21-16,0-22 0,0 22 16,0 0-16,-21 21 15,-1 21 1,1 0-16,21 22 0,-21-1 15,21 0-15,0 1 0,0 20 0,-21 1 16,21 20-16,-21-20 0,0-1 16,21 22-16,-22 0 0,1-1 0,0 1 15,0 0-15,0 21 0,0-1 0,-22 1 16,22 0-16,0 0 16,-21 21-16,20 0 0,-20-21 0,0 21 15,21-21-15,-22 21 0,22-22 16,0-20-16,0 21 0,0-21 0,21-22 15,0 1-15,0-1 0,0-21 0,0 1 16,21-22-16,0 0 0,0-21 16,0 0-16,0 0 0,22-21 0,-1-21 15,0 20-15,1-20 0,-1-21 16,0 20-16,1-20 0,20-1 0,-20 1 16,20-1-16,-21-20 0,1-1 0,-1 21 15,0-20-15,1-22 0,-43 21 16,0 1-16,0-1 0,0 0 0,0 1 15,0-1-15,-43 0 0,22 1 16,-21 20-16,21 1 0,-22-1 0,1 22 16,-21-22-16,20 43 15,1 0-15,21 0 0,0 21 0,-1 0 16,1-21-16,0 21 0,21-22 31,21 22-31,0 0 0,1-21 16,20 0-16,-21 21 0,21-21 15,1 0-15,20 0 0,-20-1 16,20 1-16,1 0 0,-1-21 0</inkml:trace>
  <inkml:trace contextRef="#ctx0" brushRef="#br0" timeOffset="62879.98">6350 11134 0,'0'-43'0,"0"86"0,0-107 0,0 43 16,0 0-16,0 0 0,0 0 0,-21-22 15,0 22-15,-1 21 0,1 0 16,-21 0-16,21 0 0,0 0 16,-1 0-16,1 21 0,-21 0 0,21 1 15,0 20-15,-1-21 0,1 21 16,0 1-16,0-1 0,0 22 16,0-22-16,-1 64 0,22-64 15,-21 0-15,21 1 0,0-22 16,0 0-16,0 21 0,21-42 0,1 22 15,-1-22-15,42 0 0,-42 0 16,22 0-16,-1-22 0,-21 1 16,22 0-16,-1 0 0,0 0 15,-21-22-15,22 1 0,-1 0 0,-21-1 16,0 1-16,1 0 0,-1-1 16,-21 1-16,0 21 0,0-21 0,0 20 15,0 1-15,0 0 0,-21 42 31,-1 22-31,1-22 16,0 21-16,21 0 0,0 1 0,-21-1 16,21 0-16,-21 1 0,21-1 0,0 0 15,0-20-15,0 20 0,0-21 16,21 0-16,0-21 0,0 21 0,0-21 16,22 22-16,-22-22 0,21 0 15,-21 0-15,22 0 0,-1-22 0,-21 1 16,22 0-16,-1 0 0,0 0 15,1-22-15,-22 22 0,21-21 16,-21 0-16,0-1 0,1-20 0,-1 20 16,0 1-16,-21 21 0,21-21 0,-21 20 15,0 1-15,0 0 16,0 42 0,-21 0-16,0 1 0,0-1 0,21 0 15,-22 21-15,1 1 0,0-1 16,21-21-16,0 21 0,0 1 0,0-22 15,0 21-15,0-21 0,0 1 16,0-1-16,0 0 0,21 0 0,0-21 16,1 0-16,-1 0 0,0 0 0,0 0 15,0 0-15,0 0 16,22 0-16,-22-21 0,0 21 0,0-21 16,22-22-16,-22 22 0,0 0 0,0-21 15,0-1-15,0 1 0,-21 0 16,0-1-16,22 22 0,-22-21 0,0 0 15,0 20-15,0 1 0,0 0 16,-22 21 0,22 21-16,-21 0 0,0 22 15,21-22-15,-21 21 0,21 1 16,0-1-16,-21 0 0,21-21 0,0 22 16,0-1-16,0-21 0,0 22 15,0-22-15,0 0 0,21 0 16,0 0-16,0-21 0,0 21 0,1-21 15,-1 0-15,0 0 0,0 0 16,21 0-16,-20 0 0,20-21 0,0 0 16,-21 0-16,22 0 0,-1 0 0,0-1 15,1-20-15,-1 0 0,-21-1 16,22-20-16,-22 21 0,21-22 0,-21 22 16,0-1-16,1-20 0,-1 21 0,0-1 15,0 1-15,0 0 16,0 20-16,-21 1 0,0 0 0,-21 42 31,0 0-31,0 1 16,0 20-16,0 0 0,21 1 0,-22-1 15,1 0-15,0 1 0,0-1 16,0 21-16,21-20 0,0-1 0,0 43 16,0-43-16,0-21 0,0 22 15,21-22-15,0 0 0,0 0 16,0 0-16,1-21 0,20 0 0,-21 0 15,21 0-15,-20 0 0,20 0 0,0-21 16,1 21-16,-22-21 16,21 0-16,0-22 0,1 1 0,-1 21 15,-21-43-15,22 22 0,-22-21 0,21 20 16,-21-20-16,0-1 0,1 1 16,-1-1-16,0 22 0,0-22 0,-21 1 15,0 21-15,0-1 0,0 1 16,0 21-16,0 0 0,0 42 31,-21 21-31,0-21 0,0 22 0,-1 20 16,22-21-16,-21 1 0,0 20 15,21 1-15,0-1 0,0 1 0,0-1 16,0 1-16,0-1 0,0 22 16,0-43-16,0 1 0,0-1 0,0-21 15,21 0-15,22 0 16,-22-21-16,0 22 0,0-22 15,0 0-15,22 0 0,-22-22 0,21 22 16,-21-21-16,22 0 0,-1 0 16,-21-21-16,0 20 0,22-20 0,-22 0 15,0-43-15,-21 64 0</inkml:trace>
  <inkml:trace contextRef="#ctx0" brushRef="#br0" timeOffset="63068.62">8594 11091 0,'-22'0'0,"44"0"0,-44 22 16,44-22-1,-1 0 1,0 0-16,21 0 0,1 0 16,-1-22-16,0 22 0,1-21 0,-1 21 15,0-21-15,1 21 0,-1-21 0,-21 21 16,21-21-16,-20 21 0,20-21 0</inkml:trace>
  <inkml:trace contextRef="#ctx0" brushRef="#br0" timeOffset="63488.24">10604 11007 0,'-42'-64'16,"21"43"-16,0 21 16,0 0-16,21 21 15,-22 0-15,22 1 0,0-1 16,-21 21-16,0-21 0,21 22 0,-21-1 16,21-21-16,0 21 0,0-20 0,0 20 15,-21-21-15,21 0 0,0 0 16,0 1-16,0-1 0,21-21 31,-21-21-15,0-1-16,21 1 0,0 0 0</inkml:trace>
  <inkml:trace contextRef="#ctx0" brushRef="#br0" timeOffset="63658.15">10520 10710 0,'0'0'0,"-21"-21"0,21 0 0,0 0 15,-22 21 1,1 0 0,21 21-1,0 0 1,21 0 0,1-21-16,-1 22 0</inkml:trace>
  <inkml:trace contextRef="#ctx0" brushRef="#br0" timeOffset="64119.85">10964 10837 0,'0'0'0,"0"22"0,-21-22 0,0 21 16,21 0-16,-21 0 0,21 0 0,-21 0 16,-1 1-16,22-1 0,0 0 15,0 21-15,0-21 0,0 22 16,0-22-16,0 21 0,0-21 0,0 1 15,-21 20-15,21-21 0,0 0 16,0 0-16,0 1 0,-21-22 31,21-22-31,0 1 16,0 0-16,0 0 0,0-21 16,0 20-16,0-20 0,0 21 15,0-21-15,21-1 0,0 1 0,1 0 16,20-1-16,0 1 0,22 0 15,-22-1-15,22 1 0,-1 21 16,22-22-16,-22 22 0,43 21 16,-42 0-16,-22 21 0,0 1 15,1-1-15,-1 21 0,-21-21 0,0 22 16,-21-1-16,0 0 0,0 1 0,0-1 16,-21 0-16,0 1 0,-21 41 15,-1-63-15,22 22 0,0-22 16,0 0-16,0 0 0,-1 0 15,22 1-15,0-1 0,-21-21 16,21-21 0,21-1-1</inkml:trace>
  <inkml:trace contextRef="#ctx0" brushRef="#br0" timeOffset="64575.69">13652 10562 0,'0'0'0,"0"-21"0,22-21 0,-22-1 0,0 1 16,0 21-16,0 0 0,0 0 15,0-1-15,-22 44 16,22-1-1,-21 21-15,0 0 0,21 22 16,0-1-16,-21-20 0,0 20 0,0 1 0,-1-1 16,1-20-16,0 20 15,-21-21-15,21 1 0,-1 20 0,1-20 16,0-1-16,0 0 0,0 1 0,0-1 16,21 0-16,0-21 0,-22 1 15,22-1-15,0 0 0,0-42 16,22 0-1,-22-1-15</inkml:trace>
  <inkml:trace contextRef="#ctx0" brushRef="#br0" timeOffset="65412.26">12763 10837 0,'-21'0'15,"42"0"-15,-63 0 0,63 22 31,22-22-31,-1 0 0,0 0 0,1 0 16,20 0-16,1 0 0,20 0 0,1 0 16,0-22-16,-1 1 0,1 21 15,0-42-15,-1 21 0,86-22 16,-86 1-16,-20 0 0,-1 21 16,-20-22-16,-1 1 0,0 0 0,-21-1 15,1 1-15,-22 0 0,0-1 16,0 22-16,0 0 0,0 0 0,-22 0 15,1 21-15,0 0 16,0 21-16,0 0 0,0 21 16,-22 1-16,43-1 0,-42 21 0,42-20 15,-21 20-15,0 1 0,-1-22 0,1 22 16,0-22-16,0 21 0,0-20 16,0-1-16,-1 0 0,1 1 0,0-1 15,21 0-15,0-20 0,0 20 0,-21-21 16,21 0-16,0 0 0,21-21 47,0-21-47,-21 0 0,21-21 0,1 21 15,-1-1-15,0-20 0,21 21 0,-21-21 16,1 20-16,20-20 0,-21 0 16,0 21-16,22-1 0,-22-20 0,0 42 15,21-21-15,-21 21 0,1 0 0,-1 0 16,0 0-16,-21 21 0,21 0 15,-21 0-15,0 1 0,21-1 0,-21 21 16,0-21-16,0 22 0,0-22 16,0 21-16,0-21 0,0 22 15,0-22-15,0 21 0,0-21 0,21 0 0,1 1 16,-22-1-16,21-21 16,21 0-16,-21 0 0,0 0 0,22 0 15,-22 0-15,21 0 0,1-21 0,-22-1 16,21 1-16,0 0 0,-20-21 15,20 21-15,-21-1 0,21-20 0,-20 21 16,-1-21-16,0-1 0,0 22 16,-21-21-16,21 21 0,-21-22 0,0 22 15,0 0-15,0 0 0,-21 21 0,0 0 16,0 0-16,-43 0 16,43 21-16,0 0 0,0 21 0,0-20 15,-1-1-15,1 21 16,21 0-16,0-20 0,0 20 0,0-21 15,0 21-15,0-20 0,21-1 0,1 21 16,-1-21-16,0 0 0,0-21 16,21 22-16,1-1 0,-22-21 15,21 0-15,-21 0 0,22 0 16,-22-21-16,21-1 0,1 1 0,-22 0 16,21 0-16,-21 0 0,22 0 0</inkml:trace>
  <inkml:trace contextRef="#ctx0" brushRef="#br0" timeOffset="66617.63">16722 11028 0,'0'-21'15,"21"21"-15,0-21 16,0 21-16,0-22 0,-21 1 0,21 0 15,1 0-15,-1 0 0,0 0 16,-21-1-16,21 1 0,0-21 0,-21 21 16,0-22-16,0 1 0,0 0 15,0-1-15,0 1 0,0 21 0,-21-21 16,0-1-16,0 22 0,0 0 16,-1 21-16,1 0 0,0 0 0,-21 0 15,-1 0-15,1 21 0,0 21 16,-1-20-16,1 20 0,0 21 15,-1-20-15,1-1 0,0 0 0,-1 22 16,1-22-16,21 1 0,0-1 16,0 0-16,21-21 0,0 22 0,0-22 15,0 21-15,42-21 0,-21 1 0,0-1 16,22-21-16,-1 0 0,0 0 16,1 0-16,20 0 0,-21 0 0,22-21 15,-22-1-15,1 1 0,20 0 16,-21 0-16,-20 0 0,20 0 0,0-22 15,-21 1-15,1 21 0,-22-22 16,0 1-16,0 0 0,0-1 16,0 1-16,0 0 0,0 21 0,0-22 15,0 22-15,-22 42 16,1 0 0,21 1-16,-21 20 0,21 0 15,0 1-15,0-22 0,0 21 0,0 0 16,0 1-16,0-1 0,0-21 0,0 22 15,0-22-15,21 0 0,0 0 16,1 0-16,20-21 0,-21 21 0,21-21 16,-20 0-16,20 0 0,0 0 15,1 0-15,-1-21 0,0 21 0,1-21 16,-1 0-16,0 0 0,1-22 0,-1 22 16,-21-21-16,0 0 15,22-1-15,-22-20 0,0 20 0,-21-20 16,21-1-16,-21 1 0,21-1 15,-21 22-15,21 0 0,-21-1 0,0 1 16,0 21-16,0 0 0,0 42 16,0 0-1,0 21-15,-21 1 0,0 20 0,0 1 16,0-1-16,21 1 0,-21-1 16,-1 1-16,22-1 0,0-20 0,0-1 15,0 21-15,0-20 0,0-22 0,0 21 16,0-21-16,22 1 0,-1-1 15,0 0-15,0-21 0,0 0 16,0 0-16,1 0 0,-1 0 16,0-21-16,21 0 0,-21-1 0,1 1 15,20 0-15,-21-21 0,21-1 0,-20 1 16,20 0-16,-21-22 0,0 1 16,22-1-16,-22 1 0,0-22 0,0 0 15,0 22-15,0-1 0,-21 1 16,0 21-16,0-1 0,0 1 0,0 21 15,0 0-15,-21 42 16,0 0-16,0 21 0,-21 1 16,20 20-16,1 1 0,0-1 15,0 1-15,0 20 0,21-20 16,0-1-16,0 1 0,0-22 0,0 0 16,0 1-16,21-1 0,0 0 0,0-20 15,0-1-15,1 0 0,-22 0 16,21 0-16,0-21 0,21 0 0,-21 0 15,1 0-15,-1 0 0,21 0 16,-21 0-16,22-21 0,-1 0 0,0 0 16,1 0-16,-1-1 0,0 1 0</inkml:trace>
  <inkml:trace contextRef="#ctx0" brushRef="#br0" timeOffset="67044.89">19791 10605 0,'0'0'0,"-21"0"0,-1 0 0,1 0 0,0 0 15,-21 0-15,21 0 0,-22 21 16,1 0-16,21 0 0,-22 0 0,1 22 16,21-22-16,-21 21 0,-1-21 15,22 22-15,-21-1 0,21-21 16,-1 21-16,1-20 0,21-1 0,0 21 15,0-21-15,0 0 0,0 22 16,0-22-16,21-21 0,1 21 0,-1 0 16,21-21-16,0 0 0,-20 0 0,20 0 15,0 0-15,1-21 0,-1 0 16,0 0-16,1 0 0,-1-1 0,0-20 16,-21 0-16,22 21 0,-22-22 15,0-20-15,0 20 0,-21 1 0,0-21 16,0 20-16,0-20 0,-21 20 0,-21 22 15,21-21-15,-22 21 0,1 21 16,0 0-16,-1 0 0,1 0 16,0 21-16,-1 0 0,22 0 15,-21 22-15,21-22 0,-1 0 0,22 21 16,0-21-16,0 1 0,0-1 0,0 0 16,22-21-16,20 0 0,43 21 15</inkml:trace>
  <inkml:trace contextRef="#ctx0" brushRef="#br0" timeOffset="67372.71">20214 10647 0,'0'0'0,"21"0"0,-21-21 15,0 0-15,0 42 16,0 0 0,0 0-16,0 0 15,-21 22-15,0-1 0,21 0 0,-21 1 16,21 20-16,-21-21 0,21 22 0,-22-1 15,22 1-15,-21 21 0,21-22 16,0 22-16,-21-22 0,0 22 0,0-22 16,0 22-16,-1-21 0,1 20 15,21 1-15,-21-22 0,0 22 0,21-21 16,-21-1-16,21 1 0,0-1 0,0-21 16,-21 1-16,21-1 0,-22 0 15,22-20-15,0-1 0,0 0 0,-21-21 16,21-21-1,0 0 1,0-22-16,0 22 0,21-21 16,1-22-16,-1 22 0,0-22 0,0-20 15,0-1-15</inkml:trace>
  <inkml:trace contextRef="#ctx0" brushRef="#br0" timeOffset="67656.55">20214 11049 0,'0'0'16,"0"-42"-16,0-1 0,0 1 0,0 21 15,0 0-15,0-22 0,0 22 16,0 0-16,0 0 0,0 0 16,21 0-16,0 21 0,1 0 15,20-22-15,-21 22 0,21 0 0,-20 0 16,20 0-16,-21 22 0,0-1 0,0 0 16,-21 0-16,0 0 0,0 0 15,0 22-15,0-22 0,-21 0 0,-21 0 16,21 0-16,0-21 0,-22 22 15,22-1-15,-21-21 0,21 0 0,-22 21 16,22-21-16,0 0 0,0 0 0,42-21 47,0 0-47,0 21 0,0-22 16,22 1-16</inkml:trace>
  <inkml:trace contextRef="#ctx0" brushRef="#br0" timeOffset="68289.19">20743 10837 0,'21'-84'15,"1"63"1,-1 21-16,0-43 0,0 22 0,0 0 16,0 0-16,1-22 0,20 22 0,-21 0 15,0 0-15,0 0 16,-21 42 15,-21 0-31,-21 0 0,21 22 0,0-22 16,-22 21-16,22-21 0,-21 22 0,21-22 15,-1 21-15,1-21 0,0 0 16,21 1-16,0-1 0,0 0 0,0 0 16,21 0-16,0-21 15,1 0-15,-1 0 0,0 0 0,21 0 16,-21 0-16,22 0 0,-22 0 0,21 0 15,-21 0-15,22 0 0,-22-21 16,0 0-16,0 21 0,0-21 16,1-22-16,-1 22 0,-21 0 15,0 0-15,21-21 0,-21 20 0,21-20 16,0 21-16,-21 0 0,21 0 0,1-1 16,-22 1-16,21 0 0,0 21 15,0 0-15,0 0 0,0 0 16,1 0-16,-1 0 0,0 21 15,0 22-15,-21-22 0,0 0 0,0 21 16,0 1-16,0-22 0,0 0 0,0 21 16,0-21-16,0 1 0,-21-1 15,0 21-15,0-42 0,-1 0 16,1 21-16,0-21 16,0 0-1,21-21-15,0 0 0,0 0 16,0 0-16,21-1 0,0 1 15,0 0-15,1-21 0,-1 21 0,0-22 16,0 22-16,21-21 0,-20 21 0,-1-1 16,21 1-16,-21 0 0,0 0 15,22 21-15,-22 0 0,0 0 16,0 0-16,0 0 0,1 0 0,-1 21 16,-21 0-16,0 0 0,0 1 15</inkml:trace>
  <inkml:trace contextRef="#ctx0" brushRef="#br0" timeOffset="68763.91">22056 10837 0,'0'0'0,"21"0"0,0 0 15,0 0-15,-21-21 0,21 0 0,0 0 16,-21 0-16,0 0 0,0-1 16,0-20-16,0 21 0,0-21 0,0 20 15,0 1-15,0-21 0,-21 42 16,21-21-16,-21 21 0,0 0 0,-21 0 15,20 0-15,1 21 0,-21 0 0,21 0 16,-22 22-16,22-22 16,-21 21-16,21-21 0,0 22 0,-1-22 15,1 0-15,21 21 0,0-21 16,0 1-16,0-1 0,21 0 16,1 0-16,20-21 0,-21 0 0,0 0 15,0 0-15,22 0 0,-22 0 16,0 0-16,0 0 0,0-21 0,1 0 15,-1 0-15,0-1 0,0 1 16,0 0-16,0-21 0,1 21 0,-22-22 16,0 22-16,21-21 0,-21 21 0,0-1 15,0 44 1,0-1 0,-21 0-16,21 21 0,-22-21 15,1 1-15,21-1 0,0 21 0,-21-21 16,21 0-16,-21 1 0,21-1 0,0 0 15,0 0-15,21-21 32,0 0-17,0 0-15,1-21 0,-1 0 16,0 0-16</inkml:trace>
  <inkml:trace contextRef="#ctx0" brushRef="#br0" timeOffset="69048.33">22627 10202 0,'0'-84'16,"0"168"-16,0-189 0,0 126 31,-21 0-31,21 0 0,-21 21 0,0 1 16,-1-1-16,1 0 0,-21 22 15,21-22-15,0 22 0,-1-22 0,1 22 16,0-22-16,0 0 0,0 1 0,21-22 15,-21 21-15,21-21 16,0 0-16,0 1 0,0-1 0,0 0 16,21-42 15,0 21-31,0-21 16,0-1-16,0 1 0,1 0 15,-1 0-15,21 0 0</inkml:trace>
  <inkml:trace contextRef="#ctx0" brushRef="#br0" timeOffset="69261.31">22775 10541 0,'0'0'0,"0"21"31,-21 0-31,0 1 16,21-1-16,-21 0 16,0 0-16,-1 21 0,1-20 0,0-1 15,21 0-15,-21 0 0,0 0 0,21 0 16,-21 1-16,21-1 15,0 0 1,21-21 0,0 0-1,0-21-15,21 21 0,1-21 0,-22-1 16</inkml:trace>
  <inkml:trace contextRef="#ctx0" brushRef="#br0" timeOffset="69904.74">23008 10668 0,'21'-21'0,"-42"42"0,63-63 16,-42 21-16,-21 21 31,0 0-15,0 0-16,21 21 0,-21 0 0,0-21 15,-1 21-15,22 0 0,-21 0 16,21 1-16,0-1 0,0 0 16,0 0-16,0 0 15,21-21 1,1 0-1,-1 0 1,-21-21-16,0 0 0,21 0 16,-21 0-16,21-1 0,-21 1 15,21 0-15,0 0 0,-21 0 16,22 0-16,-1-1 0,0 1 0,0 21 16,0 0-16,0-21 0,1 21 15,-1 0-15,-21 21 16,0 0-16,0 1 15,0-1-15,0 21 0,0-21 0,0 0 16,0 1-16,-21 20 0,-1-21 16,22 0-16,-21 0 0,21 1 0,-21-22 15,0 21-15,21 0 16,0-42 15,0 0-15,0-1-16,0 1 0,21 0 15,-21 0-15,21 0 0,0 0 0,1-22 16,-1 22-16,0-21 0,0 21 16,0-1-16,0 1 0,1 0 15,-1 0-15,0 21 0,0 0 16,-21 21-16,0 21 16,0-20-16,0-1 15,0 0-15,-21 0 0,21 21 16,-21-20-16,21-1 0,-21 0 0,-1 0 0,22 0 15,-21 0 1,21 1-16,-21-22 0,21 21 16,0-42 15,0-1-15,0 1-16</inkml:trace>
  <inkml:trace contextRef="#ctx0" brushRef="#br0" timeOffset="70088.63">23220 10287 0,'0'0'0,"0"-21"0,-21 21 15,21-21-15,0 0 16,-22 21 0,1 0 30,0 0-30</inkml:trace>
  <inkml:trace contextRef="#ctx0" brushRef="#br0" timeOffset="70292.59">22394 10224 0,'-42'0'0,"84"0"0,-105 0 0,42 0 0,42 0 31,0 0-31,0 0 0,21 0 16,-20 0-16,20 0 0,0 0 0,1 0 16,-1 0-16,0 0 0,1 21 15,-22-21-15,21 0 0,-21 0 0,0 0 16,-42 0 0,0 21-16,-21-21 15,-1 0-15</inkml:trace>
  <inkml:trace contextRef="#ctx0" brushRef="#br0" timeOffset="71816.1">3069 12996 0,'0'0'0,"0"-21"0,-21 0 0,21 0 16,-21-21-16,21 20 0,0 1 0,0 0 15,-21 0-15,-1 0 0,22 0 16,-21 21-16,0 0 0,0 0 15,0 21-15,21 0 16,-21 21-16,21 1 0,-22-1 0,22 0 16,-21 1-16,21 20 0,0-21 15,0 1-15,0 20 0,0-42 16,0 22-16,0-1 0,0-21 0,0 22 16,0-22-16,0 0 15,21-21-15,1 0 0,-1 0 16,0-21-16,0 0 0,0-1 15,0 1-15,1 0 0,-1 0 16,0-21-16,0 20 0,0-20 16,0 0-16,1-1 0,-22-20 15,21 21-15,0 20 0,-21 1 16,0 0-16,21 21 0,0 21 16,0 0-16,-21 1 15,0-1-15,0 21 0,22-21 16,-22 22-16,21-22 0,-21 21 0,21-21 15,0 22-15,-21-22 0,21 0 16,0 0-16,1 0 0,-1 0 0,0-21 16,0 0-16,0 0 0,22 0 15,-22 0-15,21 0 0,-21-21 0,22 21 16,-1-21-16,0 0 0,1-21 16,-22 20-16,21-20 0,0 21 0,-20-21 15,-1-1-15,0 1 0,0 0 16,-21-1-16,0 1 0,0 0 0,0-1 15,0 1-15,0 21 16,0-22-16,0 22 0,0 0 16,0 42-1,0 0-15,0 22 0,0-22 16,0 21-16,0 1 0,0-1 16,0 0-16,0 22 0,0-22 0,0 0 15,0 1-15,0-22 0,21 21 0,0-21 16,1 1-16,-22-1 0,21 0 15,0 0-15,0-21 0,0 0 0,0 0 16,22 0-16,-22 0 0,21 0 16,1-21-16,-22 0 0,21 0 0,0-1 15,1 1-15,-1-21 0,0 21 16,-20-22-16,20 1 0,-21 21 16,0-21-16,0-1 0,-21 22 15,0-21-15,0 21 0,0-1 0,-21 1 16,0 21-16,0 0 0,0 0 15,0 21-15,-1 1 0,-20-1 0,21 21 16,0-21-16,0 22 0,-1-1 0,1 0 16,21-21-16,-21 22 0,21-22 15,0 21-15,0-21 0,21 1 0,0-1 16,1-21-16,-1 0 0,21 21 16,0-21-16,1 0 0,-1 0 0,22 0 15,-1-21-15,-21 21 0,22-21 16,-1-1-16,1 1 0</inkml:trace>
  <inkml:trace contextRef="#ctx0" brushRef="#br0" timeOffset="74145.34">6900 13293 0,'-21'0'0,"42"0"15,-63 0-15,21 0 0,0-21 0,-1 21 16,1-22-16,21 1 0,0 0 0,0 0 16,0-21-16,21 20 15,1-20-15,20 0 0,0-1 0,1-20 0,20 21 16,-21-22-16,22 22 0,-22-22 16,22 22-16,-22-22 0,0 22 15,-20 21-15,20-43 0,-42 43 16,0 0-16,0 0 0,-21 21 15,0 0-15,-1 0 0,-20 0 0,0 21 16,21 0-16,-22 0 0,1 1 16,0 20-16,20-21 0,-20 21 0,21 1 15,0-1-15,21 0 0,0 22 16,0-22-16,0 1 0,21-1 0,21 0 16,-21-21-16,1 22 0,-1-22 15,21 21-15,-21-21 0,0 1 16,1-1-16,-1-21 0,0 21 0,-21 0 15,-21-21 1,0 0-16,-22 0 16,1 0-16,0-21 0,-22 21 0,22-21 15,-22 0-15,22-1 0,-22-20 16,22 21-16,-21-21 0,20-1 0,1 1 16,0 21-16,20-22 0,-20 22 15,21 0-15,0 21 0,0 0 16,21 21-16,0 0 15,0 1-15,0 20 0,0-21 0,21 21 16,-21 1-16,42-22 0,-21 21 16,22-21-16,-1 22 0,0-22 15,1 0-15,20 0 0,-21 0 0,22 1 16,-1-1-16,1-21 0,-22 0 16,22 0-16,-1 0 0,1 0 0,-22-21 15,22-1-15,-1 1 0,22 0 16,-22-21-16,1-1 0,-1 1 0,1 0 15,-22-22-15,22 22 0,-22-22 0,-21 1 16,0-1-16,0 1 16,-21-1-16,0 1 0,0-1 0,0 22 0,-21-21 15,0 20-15,0 1 0,0 21 16,0-22-16,-1 43 0,1 0 16,-21 0-16,21 0 0,0 43 0,-22-22 15,22 21-15,0 1 0,0 20 16,0 1-16,-1-1 0,22 1 0,0-1 15,-21 1-15,21-1 0,0 1 16,0-1-16,0 1 0,0-22 0,0 0 16,0 1-16,0-22 0,0 0 15,21 0-15,1-21 16,-1 0-16,0 0 0,0-21 16,0 0-16,0 0 0,-21-1 15,22 1-15,-22 0 0,0-21 16,21-1-16,0 22 0,-21-21 15,21 21-15,-21-22 0,21 22 0,0 0 16,-21 0-16,22 0 0,-1 21 16,-21 21-16,21 0 15,-21 0-15,21 22 0,-21-22 0,0 21 16,21-21-16,-21 22 0,0-22 16,0 21-16,0-21 0,0 0 0,21 22 15,-21-22-15,22-21 0,-1 21 16,-21 0-16,21-21 0,0 0 0,0 0 15,0 0-15,1 0 0,20 0 16,-21-21-16,0 0 0,22 0 16,-22 21-16,21-21 0,-21-22 0,0 22 15,22-21-15,-22 21 0,0-22 16,0 1-16,0 21 0,1-22 0,-22 1 16,0 21-16,21 0 0,-21 0 15,0-1-15,0 1 0,-21 42 16,21 1-1,0-1-15,-22 21 0,1-21 16,21 22-16,-21-22 0,21 21 0,0 0 16,0-20-16,0 20 0,0-21 15,0 0-15,0 0 0,0 1 16,21-1-16,0-21 0,1 0 0,-1 21 16,0-21-16,0 0 0,0 0 15,22 0-15,-22-21 0,21 21 0,0-21 16,1-1-16,-22 1 0,21 0 15,1 0-15,-22-21 0,0 20 0,0 1 16,-21-21-16,0 0 0,0 20 16,0-20-16,-21 0 0,0 21 0,0-22 15,-22 22-15,1-21 0,0 21 0,20 21 16,-20 0-16,0 0 0,-1 0 16,1 0-16,21 0 0,0 21 0,-22 0 15,22 21-15,0-21 16,0 22-16,21-1 0,0 0 0,0 1 15,0-1-15,0 0 0,0-20 0,0 20 16,0-21-16,21 0 0,21 0 16,-20 1-16,20-1 0,0-21 0,1 0 15,-1 0-15,21 0 0,-20-21 16,20-1-16,1 1 0,-1 0 0,-20 0 16,20 0-16,-21 0 0,1-22 15,-1 1-15,0 21 0,-20-22 16,20 1-16,-21 0 0,-21 21 0,21-22 0,-21 22 15,0 0-15,0 0 0,0 42 32,0 0-32,-21 0 15,21 0-15,-21 22 0,21-1 16,0-21-16,0 22 0,0-1 0,-21-21 16,21 21-16,0-20 0,0 20 15,0-21-15,0 0 0,0 0 0,21 1 16,0-22-16,0 0 15,0 0-15,1 0 0,-1 0 16,0-22-16,0 22 0,0-21 16,0 0-16,1 0 0,-1 0 15,0 0-15,-21-1 0,21 1 0,0 0 16,-21-21-16,0 21 16,0-22-16,0 22 0,0 0 0,0-21 15,0 20-15,0 1 0,-21 42 31,21 1-31,0-1 0,-21 0 16,21 0-16,0 21 0,0-20 16,0-1-16,0 21 0,0-21 0,0 0 15,0 1-15,21-1 0,-21 0 16,21 0-16,0 0 0,-21 0 0,22-21 16,-1 22-16,0-22 0,0 0 0,0 0 15,22 0-15,-22 0 16,0 0-16,21 0 0,-21 0 0,22 0 15,-22-22-15,21 1 0,-21 0 16,1 0-16,-1-21 0,21 20 0,-21-20 16,-21 0-16,21-22 0,1 22 15,-1 0-15,0-22 0,-21 22 0,21-22 16,0 22-16,0-22 0,1 22 0,-1 0 16,-21-1-16,0 1 0,21 21 15,-21 0-15,0 0 0,0-1 0,-21 44 31,0 20-31,-1-21 0,1 21 0,0 1 16,0-1-16,-21 0 0,42 22 16,-22-22-16,22 22 0,-21-22 15,21 22-15,0-22 0,0 0 0,0 1 16,0-1-16,0 0 0,21 1 16,-21-22-16,22 0 0,-1 0 0,0 0 15,21 0-15,-21 1 0,1-22 16,20 0-16,0 0 0,1 0 0,-22 0 15,21 0-15,0 0 0,-20-22 0,20 1 16,-21 21-16,21-21 0,-20 21 16,20-21-16,-21 0 0,21 21 0,-20-21 15,-1-1-15,21 1 0,-21 0 16,22 21-16,-22-21 0</inkml:trace>
  <inkml:trace contextRef="#ctx0" brushRef="#br0" timeOffset="74627.74">11028 12806 0,'42'-42'16,"-21"20"-16,-84 86 0,147-149 0,-84 64 0,0 0 0,0 0 15,0 0-15,-21 21 16,0-22-16,0 22 0,-21 0 16,20 0-16,-20 0 0,21 0 0,-21 0 15,-1 22-15,1-1 0,21 0 16,-22 0-16,22 0 0,0 22 0,0-22 16,0 21-16,0 0 0,-1-20 0,22 20 15,0 0-15,0-21 16,0 1-16,0 20 0,0-21 0,0 0 15,0 0-15,22-21 0,-1 22 16,0-22-16,0 0 0,0 0 0,22 0 16,-22 0-16,21 0 0,-21-22 0,22 22 15,-1-21-15,0 0 0,1-21 16,-22 21-16,21-22 0,0 1 0,-20 0 16,20-22-16,-21 22 0,0-22 15,22 1-15,-22-1 0,-21 1 0,21-1 16,0 1-16,-21 20 0,0-20 0,0-1 15,21 22-15,-21 21 16,0-21-16,0 20 0,-21 22 16,21 22-1,-21 20-15,0-21 0,0 43 0,21-22 16,0 0-16,-22 22 0,22-22 0,0 22 16,0-22-16,0 0 0,0 22 15,0-22-15,0 0 0,22 1 0,-1-1 16,-21-21-16,21 22 0,0-22 15,0 0-15,0 0 0,1-21 16,-1 21-16,0-21 0,0 0 0,0 0 16,-21-21-16,21 21 15,1-21-15,-1 0 0,-21 0 0</inkml:trace>
  <inkml:trace contextRef="#ctx0" brushRef="#br0" timeOffset="76305.2">13017 12764 0,'0'0'0,"-21"0"0,0 0 16,0 0-16,0 0 15,0-22-15,21 1 16,0 0-1,0 0-15,0 0 16,0 0-16,21-1 0,-21-20 0,21 21 16,0 0-16,0-22 0,0 1 15,1 21-15,-22-21 0,42 20 0,-21-20 16,0 21-16,0 0 0,1 0 0,-1-1 16,0 22-16,0 0 0,0 0 15,0 22-15,-21-1 16,22 0-16,-22 0 0,0 0 15,0 0-15,0 1 16,0-44 31,0 1-47,0 0 16,0 0-16,0 0 0,0 0 15,0-1-15,-22 1 0,1 0 16,0 0-16,0 0 0,0 21 0,0-21 15,-1 21-15,-41 0 16,42 0-16,0 21 0,-1 0 0,1 0 16,0 21-16,-21-20 0,21 20 0,-1 0 15,1 1-15,0-1 0,0 0 16,21 22-16,0-22 0,0 43 16,0-43-16,0 0 0,21 1 15,0-1-15,0 0 0,22-20 16,-22-1-16,21 0 0,1 0 0,20 0 15,-21-21-15,22 0 0,-1 0 16,1 0-16,-1 0 0,1-21 0,-1 21 16,1-21-16,-1-21 0,1 20 15,-1 1-15,-20-21 0,20 0 0,-42-1 16,22 22-16,-22-21 0,0-1 16,0 1-16,-21 0 0,0-1 0,0 22 15,0-21-15,0 21 0,-21 0 0,0-1 16,0 1-16,-22 21 0,22 0 15,0 0-15,0 0 0,-21 21 16,20 1-16,1-1 0,0 0 16,-21 0-16,21 0 0,-1 22 0,1-22 15,0 21-15,21 0 0,0-20 0,0 20 16,0-21-16,0 21 0,0-20 16,0-1-16,0 0 0,0 0 0,21 0 15,0-21-15,22 0 0,-22 0 16,0 0-16,21 0 0,-20 0 0,-1 0 15,21-21-15,-21 21 0,22-21 16,-22-21-16,0 20 0,0 1 0,0 0 16,0-21-16,-21-1 0,0 22 0,22-21 15,-22 21-15,0-22 16,0 22-16,0 0 0,0 0 0,0 0 16,0 42-1,0 0-15,0 0 16,0 0-16,0 1 0,0 20 0,0-21 15,0 21-15,0-20 0,0 20 16,0-21-16,0 21 0,0-20 0,0-1 16,21 0-16,0 0 0,0 0 15,0-21-15,0 21 0,1-21 16,20 0-16,-21 0 0,21 0 0,1 0 16,-1 0-16,-21-21 0,22 0 15,-22 0-15,21 0 0,-21 0 0,22-22 16,-22 1-16,0 21 0,0-22 15,0-20-15,-21 21 0,21-22 0,1 22 16,-1-22-16,0 22 0,-21-22 16,21 22-16,0 0 0,-21-1 0,0 22 15,0 0-15,0 42 16,0 0-16,-21 1 16,21 20-16,-21 0 0,0 22 0,21-22 15,0 0-15,-21 1 0,-1-1 16,22 0-16,0 1 0,0-1 0,0 0 15,0 1-15,0-22 0,0 21 16,0-21-16,0 22 0,0-22 16,0 0-16,0 0 0,22 0 0,-1-21 15,0 0-15,0 0 0,0 0 16,0 0-16,1 0 0,-1 0 0,21 0 16,-21-21-16,22 0 0,-1 0 15,0 0-15,-21-22 0,22 22 0,-1-21 16,0 21-16,1-22 0,-22 1 0,21-21 15,-21 20-15,22 1 0,-22-22 16,0 1-16,0 21 0,-21-22 0,21-21 16,-21 64-16,0-21 15,0 21-15,-21 21 16,21 21 0,-21 21-16,0 1 0,-21-1 15,20 0-15,1 22 0,21-22 0,-21 0 16,0 22-16,21-22 0,-21 1 15,21-1-15,0 0 0,0-21 0,0 22 16,0-22-16,0 21 0,0-21 16,21 1-16,0-1 0,0 0 15,0-21-15,1 21 0,-1-21 0,21 0 16,-21 0-16,0 0 0,1 0 16,-1 0-16,21 0 0,-21-21 0,0 0 15,-21 0-15,22 21 0,-1-22 16</inkml:trace>
  <inkml:trace contextRef="#ctx0" brushRef="#br0" timeOffset="76936.14">16573 12404 0,'0'0'0,"0"-21"16,0-1 0,22 1-16,-22 42 46,-22 1-46,1-22 0,21 21 0,0 0 16,-21 0-16,0 0 16,21 0-16,0 1 15,21-22-15,0 0 16,0 0-16,1 0 16,-22-22-16,21 22 0,-21-21 15,21 0-15,-21 0 0,0 0 16,0 0-16,0-1 0,-21 1 15,0 0-15,-1 21 16,1 0-16,0 0 0,0 0 16,0 0-16,0 0 0,-1 0 0,1 21 15,21 0-15,0 1 16,0-1-16,0 0 0,0 0 16,0 0-16,21 0 15,1-21-15,20 0 0,-21 0 0,21 0 16,1 0-16</inkml:trace>
  <inkml:trace contextRef="#ctx0" brushRef="#br0" timeOffset="77300.21">17145 12319 0,'0'0'0,"0"-21"16,0 0-16,0 0 0,0-1 15,-21 22 1,0 22-16,21-1 0,-22 0 15,22 0-15,0 0 0,-21 22 0,0-1 16,21 0-16,-21 1 0,21 20 16,0 1-16,-21-1 0,0 1 0,21 20 15,-22 1-15,1-22 0,21 22 16,-21-21-16,0 20 0,0 1 16,0 0-16,-1-22 0,1 22 0,0-1 15,0-20-15,0 21 0,0-22 16,-1 1-16,-20-1 0,21-21 0,0 22 15,0-22-15,-1-21 0,1 22 0,0-22 16,0 0-16,21-42 31,21 0-31,0 0 0,22-22 16,-1 1-16,-21 0 0,21-22 0,1 1 16,-1-1-16,0-21 0,1 1 0,-1-22 15,0 21-15</inkml:trace>
  <inkml:trace contextRef="#ctx0" brushRef="#br0" timeOffset="77584.06">17145 12679 0,'0'0'0,"0"-42"0,0-1 16,0 1-16,0 0 0,-21-1 0,21 22 15,0-21-15,0 21 0,0-1 16,0 1-16,0 0 0,21 0 0,-21 0 16,63 0-16,-20 21 15,-22 0-15,21 0 0,1 0 0,-1 0 16,0 0-16,-21 21 0,1 21 15,-1-21-15,-21 0 0,0 22 0,0-22 16,-43 0-16,22 21 0,-21-20 16,0-1-16,-1 21 0,1-21 15,0 0-15,-1 1 0,1-22 0,0 21 16,20 0-16,1-21 0,0 0 0,0 0 16,21 21-16,21-21 15,0-21 1,22 0-16,-22 21 0,21-21 15,-21-1-15,22 1 0,-1 0 0</inkml:trace>
  <inkml:trace contextRef="#ctx0" brushRef="#br0" timeOffset="77908.92">17738 12446 0,'0'0'0,"21"0"31,0 0-31,-21-21 15,21 0-15,0 21 0,0-21 16,1-1-16,-1 22 0,-21-21 0,21 0 16,0 0-16,0 0 0,-21 0 15,0-1-15,-21 22 16,0 0 0,0 22-16,0-1 0,-22 0 15,22 0-15,-21 21 0,21-20 0,-1 20 16,1-21-16,0 21 0,21 1 15,0-1-15,0-21 0,0 0 16,0 1-16,0-1 0,21 0 0,0-21 16,1 21-16,-1-21 0,21 0 15,-21 0-15,0 0 0,1 0 0,-1 0 16,21 0-16,-21 0 0,0 0 16,1-21-16,-1 21 0</inkml:trace>
  <inkml:trace contextRef="#ctx0" brushRef="#br0" timeOffset="78212.12">18119 12552 0,'0'0'0,"0"-21"15,0-43-15,0 43 16,0 0-16,0 0 0,21 0 16,-21-1-16,21 1 0,0 0 0,0 21 15,0 0-15,1-21 0,-1 21 16,0 0-16,21 0 0,-21 0 0,22 21 16,-22 0-16,0 0 0,0 22 0,-21-22 15,0 21-15,21-21 0,-21 22 16,0-22-16,0 0 0,0 21 0,-21-20 15,0-1-15,0 0 0,21 0 16,-21-21-16,0 0 0,-1 21 0,1-21 16,0 0-16,0 0 0,21-21 15,-21 0-15,21 0 16,0 0-16,0-1 0,0 1 16,0 0-16,21 0 0,-21 0 15,21 0-15,0-22 0,0 22 0,1 0 16,-1 0-16,0 21 0,-21-21 15,42-1-15,1 1 0,-22 21 16</inkml:trace>
  <inkml:trace contextRef="#ctx0" brushRef="#br0" timeOffset="79484.12">18711 12615 0,'-21'0'0,"42"0"0,-63 0 0,21 0 15,0 0-15,-1 0 0,44-21 32,-1 0-32,0 21 0,21-21 15,1 0-15,-1 0 0,0-1 16,1 1-16,20 0 0,-21 0 0,22 0 15,-22-22-15,22 22 0,-22-21 16,0 21-16,1-22 0,-1 1 0,-21 0 16,22-1-16,-22 1 0,-21-21 15,0 20-15,0 22 0,0-21 0,0 21 16,-21-1-16,-1 1 0,1 21 16,0 0-16,0 0 0,-21 0 15,-1 21-15,1 1 0,21 20 0,-22 0 16,1 22-16,0-1 0,-1 1 15,-20 20-15,21-20 0,-1 21 0,1-1 16,0 1-16,-22 0 0,22 20 0,-1 1 16,-41 85-1,41-64-15,1-21 0,0 21 0,-1-22 0,1 22 16,-21-21-16,20 21 0,1-21 16,0 21-16,20-21 0,-20 0 15,21 0-15,0-1 0,0-20 0,-1 84 16,22-105-16,0-1 15,0 1-15,0-1 0,0-20 0,22-1 16,-1 0-16,0-20 0,0-1 0,0-21 16,0 0-16,22 0 0,-1-21 15,0-22-15,22 22 0,-1-21 0,1-1 16,84-84-16,-84 64 0,-1-22 16,1 1-16,-1-22 0,-21 21 15,1-21-15,-1 0 0,-21 1 0,0-1 16,-21 0-16,0-21 0,0 21 15,0 21-15,-21-20 0,-21 20 0,21 0 16,-22 22-16,1-1 0,0 22 0,-1 0 16,1-1-16,21 22 15,-21-21-15,-1 21 0,22-1 0,0 1 16,0 21-16,0-21 0,21 0 16,0 0-16,0 0 0,21-1 15,21 1-15,0 0 16,1 0-16,-1 0 0,0 0 0,64-22 15,-42 22-15,-22 0 0,22-21 16,-1 20-16,-21 1 16,22 0-16,-22-21 0,1 21 0,-22-1 0,21 1 15,-21 21-15,0-21 16,-21 0-16,0 0 0,22 21 0,-22-21 16,21 21-16,-21 21 31,0 0-31,0 0 15,-21 0-15,21 0 0,-22 22 16,22-22-16,0 0 0,0 21 0,0-20 16,0-1-16,0 0 0,0 0 15,0 0-15,0 0 0,22-21 16,-1 0-16,0 0 0,21 0 16,-21 0-16,1 0 0,20-21 0,-21 21 15,21-21-15,-20 0 0,-1 0 16,21 0-16,-21-22 0,0 22 15,1-21-15,-1 21 0,-21-22 0,0 22 16,0-21-16,0 21 0,0-1 16,-21 1-16,-1 0 0,22 0 0,-21 21 15,-21 0-15,21 0 0,0 0 0,-1 0 16,-20 21-16,21-21 0,0 21 16,0 0-16,-1 1 0,22-1 0,0 0 15,0 0-15,0 0 16,0 0-16,0 1 0,22-22 0,-1 21 15,21-21-15,-21 0 0,22 21 16,-1-21-16,0 0 0,1 0 16,-1 0-16,0 0 0</inkml:trace>
  <inkml:trace contextRef="#ctx0" brushRef="#br0" timeOffset="79860.17">20129 12488 0,'-42'-63'31,"42"42"-31,0 0 0,0-1 16,21 1 0,0 21-16,1 0 0,-1 0 15,0 0-15,0 0 0,0 21 16,0 1-16,1-1 0,-1 0 16,0 0-16,0 0 0,-21 0 0,0 1 15,0 20-15,0-21 0,0 0 16,0 0-16,0 1 0,-21-1 0,0-21 15,21 21-15,-21 0 0,-1-21 16,1 0-16,0 0 0,0 0 16,21-21-1,0 0-15,0 0 0,0-1 0,0 1 16,0 0-16,0 0 0,0-21 16,21 20-16,0 1 0,-21 0 15,21 0-15,1 0 0,20 0 0,-21-1 16,21 22-16,1-21 15,-1 21-15,0-21 0,1 21 0,-1 0 16,0 0-16,-20 0 0,20 0 0,0 0 16,1 0-16</inkml:trace>
  <inkml:trace contextRef="#ctx0" brushRef="#br0" timeOffset="80500.1">20976 12361 0,'-21'22'15,"0"-22"1,0 21-16,-1 0 0,1-21 15,0 21-15,21 0 0,-21 0 16,21 1-16,-21-1 0,21 0 16,0 0-16,0 0 0,0 0 15,0 1-15,0-1 0,0 0 16,0 0-16,-21-21 31,21-21-15,0 0-16,0 0 15,0-1-15,0 1 0,0 0 16,0 0-16,21 0 0,-21-22 0,21 22 16,0 0-16,0-21 0,0 21 0,1-1 15,-1 1-15,0 0 0,0 0 16,0 21-16,0 0 0,1 0 16,-1 0-16,0 0 0,0 21 15,-21 0-15,21 0 0,-21 1 0,21-1 16,1 0-16,-22 0 0,0 0 0,0 22 15,0-22-15,0 0 0,0 0 16,0 0-16,0 0 16,-22-21 15,22-21-15,0 0-16,0 0 15,0 0-15,0 0 0,0-1 16,22 1-16,20 0 0,-21 0 15,0 0-15,22-22 0,-22 22 0,21 0 16,22-21-16,-22 21 0,0 21 16,1-22-16,-1 22 0,0 0 0,-21 22 15,22-1-15,-22 0 0,-21 0 0,0 21 16,0-20-16,0 20 0,0 0 16,-21-21-16,-22 1 0,22 20 0,0-21 15,0 0-15,0 0 0,0-21 16,-1 22-16,1-1 0,0-21 15,21 21-15,21-42 32,0 0-17,1 21-15,-1-22 0</inkml:trace>
  <inkml:trace contextRef="#ctx0" brushRef="#br0" timeOffset="80768.25">22267 12044 0,'0'-21'16,"0"42"-16,-21-42 15,0 21-15,0 21 16,0 0-16,-1 0 0,1 22 0,-21-22 16,21 21-16,0 0 0,-1 1 15,1-1-15,0 0 0,21 1 0,-21-1 16,0 0-16,21-20 0,0 20 15,0-21-15,0 0 0,0 0 0,0 1 16,0-1-16,0 0 0,0 0 16,0 0-16,42-21 0,-21 21 15,0-21-15,1 0 0,-1 0 0,0 0 16,21-21-16</inkml:trace>
  <inkml:trace contextRef="#ctx0" brushRef="#br0" timeOffset="81060.5">22796 12129 0,'0'42'16,"0"-21"0,0 0-16,0 0 0,0 1 15,0 20-15,0-21 0,0 21 0,0-20 16,0-1-16,0 21 0,0-21 15,0 22-15,-21-22 0,21 21 16,-21-21-16,0 0 0,0 1 0,-22-1 16,22 21-16,0-42 0,0 21 0,-21 0 15,20 1-15,1-22 0,0 0 16,21 21-16,-21-21 16,21-21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2:21:13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6435 381 0,'0'-21'16,"0"0"0,0 0-16,0-1 15,0 1-15,0 0 16,0 0-16,0 0 16,0 42 15,0 21-16,0-21-15,0 1 0,0 20 16,0 0-16,0 1 0,0-1 16,0 0-16,0 1 0,0-1 0,-22 0 15,22 1-15,-21-1 0,21 0 16,0 22-16,-21-22 0,21 0 0,-21-20 16,21 20-16,0-21 0,-21 0 15,21 0-15,0 1 0,0-1 0,0 0 16,0 0-1,-21-21 1,-1 0 0,22-21-16,0 0 0</inkml:trace>
  <inkml:trace contextRef="#ctx0" brushRef="#br0" timeOffset="323.89">6011 1101 0,'-21'21'16,"21"0"-16,0 0 16,0 0-16,21-21 0,22 0 15,-22 22-15,0-22 16,0 0-16,21 0 0,-20 0 15,20 0-15,0 0 0,-21 0 0,22 0 16,-1 0-16,0 0 0,1 0 16,-1 0-16,0 0 0,1-22 0,-1 22 15,-21-21-15,22 21 0,-22 0 16,0 0-16,0-21 0,0 21 0,-21-21 16,21 0-1,-21 0-15,0-1 0,0 1 16,-21 0-16</inkml:trace>
  <inkml:trace contextRef="#ctx0" brushRef="#br0" timeOffset="628.02">6117 402 0,'0'0'0,"-21"0"0,21-21 16,-21 21-16,42-21 16,0 21-1,0 0-15,22 0 0,-22 0 16,21-21-16,0 21 0,1 0 16,-1 0-16,22-21 0,-22 21 0,21 0 15,-20 0-15,-1 0 0,0 0 16,-20 0-16,-1 0 0,21 0 0,-21 0 15,0 0-15,1 0 16,-1 0 0,0 21-16,0-21 0,0 0 15</inkml:trace>
  <inkml:trace contextRef="#ctx0" brushRef="#br0" timeOffset="1340.31">7514 423 0,'0'0'0,"21"0"0,-21-21 31,-21 42-15,0-21-1,0 22-15,0-1 0,-1 0 0,1 0 16,0 21-16,0 1 0,0-22 15,0 21-15,-1 1 0,1 20 0,0-21 16,0 22-16,0-22 0,21 22 16,0-22-16,-21 0 0,21 1 15,0-1-15,0 0 0,0 1 16,0-22-16,0 0 0,21 0 0,0 0 16,0 1-16,0-1 0,0 0 15,22-21-15,-22 0 0,21 21 16,1-21-16,-1 0 0,0 0 0,22 0 15,-22 0-15,0-21 0,22 0 0,-22 0 16,1-1-16,20 1 0,-21-21 16,1 0-16,-22-1 0,21 1 0,-21 0 15,1-22-15,-1 22 0,0-22 16,-21 1-16,0-1 0,0-42 16,0 64-16,-21 0 0,0-1 15,-1 1-15,1 0 0,-21-1 16,0 22-16,-1 0 0,1 0 0,0 21 15,-1 0-15,1 0 0,0 0 16,-1 0-16,22 21 0,-21 0 16,-1 22-16,22-22 0,-21 21 0,21 0 15,0 1-15,21-1 0,0 0 16,0 22-16,0-22 0,0 22 0,0-22 16,0 22-16,0-22 0,0 0 15,21 1-15,21-1 0,-21 0 0,0 1 16,22-22-16,-1 21 0,0-21 15,1 22-15,-1-22 0,0 0 16,1 0-16,-22 21 0,0-20 0,21-1 16,-20 0-16,-22 0 0,0 0 15,0 0-15,0 1 0,0 20 0,0-21 16,-22 0-16,1 0 16,0 1-16,0-22 0,0 21 0,0-21 15,-1 0-15,1 0 0,0 0 16,0 0-16,-21 0 0,20 0 0,1 0 15,0-21-15,0 21 0,0-22 0</inkml:trace>
  <inkml:trace contextRef="#ctx0" brushRef="#br0" timeOffset="1812.18">5228 2011 0,'-21'0'0,"42"0"0,-84 0 16,41 0-16,1 21 0,42-21 31,1 0-16,-1 0-15,21 0 0,0 0 16,22 0-16,-1 0 0,1 0 0,21 0 16,-1-21-16,22 21 0,-21-21 15,21 21-15,-1 0 0,1 0 0,21-21 16,127 21-16,-127 0 16,0 0-16,-21 0 0,21 0 0,-21 0 15,-21 0-15,-1 0 0,22 0 16,-42 0-16,20 0 0,-20 0 15,-1 0-15,1 0 0,-1 0 0,-20 0 16,-1 0-16,-21 0 0,0 0 16,0 0-16,1 0 0,-44 0 31,1 0-15,0 0-16,-21 0 0,-1 0 0,1 0 15,-21 0-15,20 21 0,-20-21 16</inkml:trace>
  <inkml:trace contextRef="#ctx0" brushRef="#br0" timeOffset="2428.28">677 3217 0,'0'0'0,"0"-21"0,0 0 0,0 0 0,0 0 16,0 0-16,0-1 16,0 1-1,0 42 1,0 22 0,0-1-16,0 0 0,0 1 15,0 20-15,0 1 0,-21-1 0,21 1 16,-21-1-16,0-20 0,21 20 15,-21-21-15,21 1 0,-22-1 0,22 0 16,-21 1-16,21-22 16,0 0-16,0 0 0,0 0 15,0 1-15,0-1 0,0-42 32,21-1-17,-21 1-15</inkml:trace>
  <inkml:trace contextRef="#ctx0" brushRef="#br0" timeOffset="2715.39">1228 3683 0,'0'0'0,"0"21"16,0-42 15,0 0-15,0 0-16,0 0 15,0-1-15,0 1 16,-22 21 0,22 21-1,0 1 1,0-1-1,43-21 1</inkml:trace>
  <inkml:trace contextRef="#ctx0" brushRef="#br0" timeOffset="3619.5">2900 3048 0,'0'0'0,"0"-21"16,-21 0-16,21 42 47,0 0-32,0 0-15,0 22 0,0-1 0,0 0 16,0 22-16,0-22 0,-22 22 16,22-22-16,-21 0 0,21 22 0,0-22 15,0 0-15,-21 1 0,0-22 16,21 21-16,-21-21 0,21 1 15,0-1-15,0 0 0,0 0 16,0-42 15,0 0-31,21 0 0,-21-1 0,21 1 16,0-21-16,0 0 0,-21-1 16,22 1-16,-1 0 0,0-1 0,0 1 15,0 0-15,0-1 0,1 1 16,-1 21-16,0 0 0,0 21 15,0 0-15,0 0 16,1 42-16,-22-21 0,21 0 0,-21 22 16,21-1-16,-21 0 0,0-21 15,0 22-15,0-1 0,0-21 0,0 22 16,0-22-16,21 0 0,-21 0 16,21 0-16,0-21 0,1 21 15,-1-21-15,0 0 0,21 0 16,-21 0-16,22-21 0,-22 0 0,21 21 15,-21-21-15,22-21 0,-1 20 16,-21-20-16,0 21 0,1-21 0,-1-1 16,-21-20-16,0 20 0,0 1 15,0 0-15,-21-1 0,-1 1 16,1 0-16,0 21 0,0-1 16,0 1-16,0 0 0,-22 21 0,22 0 15,0 0-15,0 0 0,-22 0 16,22 0-16,0 21 0,0 0 15,21 1-15,0-1 0,0 0 16,0 0-16,21-21 16,0 0-16,22 0 0</inkml:trace>
  <inkml:trace contextRef="#ctx0" brushRef="#br0" timeOffset="4103.43">3937 2921 0,'0'-21'0,"0"42"0,0-63 0,0 21 15,0-1 1,0 44 0,0-1-16,0 0 15,0 0-15,0 0 0,0 22 16,0-22-16,0 21 0,0 0 0,0 1 16,0-1-16,0 0 0,0 1 15,0 20-15,0-20 0,0-1 0,0-21 16,0 21-16,0 1 0,0-22 15,0 0-15,0 0 0,-21 0 16,21 1-16,-21-22 0,21 21 16,0-42 15,0-1-31,0-20 16,0 21-16,0-21 0,0-1 0,0 1 15,21 0-15,0-1 0,0 1 16,0 0-16,22-1 0,-1 22 0,-21 0 15,21 0-15,1 0 0,-1 21 16,-21 0-16,22 0 0,-1 0 0,-21 21 16,21 0-16,-20 0 0,-1 21 15,0 1-15,-21-1 0,0 43 16,0-43-16,0 0 16,0-20-16,-21 20 0,0-21 0,-1 21 15,1-20-15,0-1 0,0 0 16,21 0-16,21-42 31,0 0-31,0 21 0</inkml:trace>
  <inkml:trace contextRef="#ctx0" brushRef="#br0" timeOffset="4983.46">5228 3344 0,'0'0'0,"0"-21"0,21 0 32,-21 0-32,0 0 15,0 0-15,0-1 16,0 1-16,0 0 0,0 0 0,0 0 16,0 0-16,0-1 0,0 1 15,-21 0-15,21 0 0,-21 0 0,0 21 16,0-21-16,-1 21 0,1 0 0,0 0 15,0 0-15,-21 0 0,20 21 16,-20 0-16,21 0 0,-21 0 16,-1 22-16,1-1 0,0 0 15,-1 1-15,1 20 0,0-21 0,20 1 16,1 20-16,0-20 0,21-22 16,0 21-16,0-21 0,0 0 0,0 1 15,21-1-15,0 0 0,22-21 16,-22 0-16,21 0 0,1 0 0,-1 0 15,0 0-15,-21 0 0,22-21 0,-1 0 16,0-1-16,1 1 16,-22 0-16,21 0 0,-21-21 0,22 20 0,-22-20 15,0 0-15,0-1 16,0 1-16,1 0 0,-22-1 0,0 1 16,21 0-16,-21 21 0,21-1 15,-21 1-15,0 0 0,0 42 31,0 0-31,-21 1 16,21 20-16,-21 0 0,21 1 0,0-1 16,0 0-16,0 1 0,-22-1 15,22 0-15,0-21 0,0 22 0,0-22 16,0 0-16,22 0 0,-1 0 16,0 1-16,0-22 0,0 0 15,22 0-15,-1 0 0,0 0 0,1 0 16,-1 0-16,0-22 0,1 1 0,-1 0 15,0 0-15,1 0 0,-1-22 16,0 1-16,-21 0 0,22-1 16,-22-20-16,0 21 0,0-22 0,0 22 15,-21-22-15,0 22 0,0-22 16,0 22-16,22 0 0,-22-1 0,0 1 16,0 0-16,21 21 0,-21-1 15,0 1-15,0 42 16,0 1-16,0-1 0,0 21 15,0-21-15,0 22 0,0-1 16,0 0-16,-21 1 0,21 20 16,-22-21-16,22 1 0,-21-1 15,21 0-15,0 1 0,0-1 0,0-21 16,0 22-16,0-22 0,0 0 0,0 0 16,0 0-16,0 0 0,0 1 15,21-22 1,1 0-16,-1 0 0,0-22 15,0 22-15,0-21 0,-21-21 16,21 21-16,1 0 0,-1-22 16</inkml:trace>
  <inkml:trace contextRef="#ctx0" brushRef="#br0" timeOffset="5215.53">5757 3069 0,'0'0'0,"-21"0"0,0 0 16,0 21-16,42-21 16,0 0-16,0 0 15,22 0-15,-1-21 0,21 21 0,-20-21 16,-1 21-16,22-21 0,-1 0 0,-21 21 16,22-21-16,-22 21 0,1 0 15,-1-22-15,0 22 0,1 0 0,-22 0 16,0 0-16,0 0 0,0 0 15</inkml:trace>
  <inkml:trace contextRef="#ctx0" brushRef="#br0" timeOffset="5935.74">8340 3556 0,'0'-85'32,"0"64"-32,0 0 0,0 0 15,0 0-15,0 0 0,0-22 0,0 22 16,0-21-16,-22 21 0,1-22 16,21 22-16,-21-21 0,0 21 0,0-1 15,0-20-15,-22 42 0,22-21 16,-21 0-16,21 21 0,-22 0 0,1 0 15,0 0-15,-1 21 0,1 0 16,-43 21-16,43 1 0,0-1 16,-1 22-16,22-22 0,0 21 0,-21-20 15,42 20-15,-22-20 0,22-1 16,0 0-16,0-21 0,0 22 0,0-22 16,0 0-16,22 0 0,-1-21 15,0 0-15,21 0 0,-21 0 16,22 0-16,-1 0 0,-21 0 0,22 0 15,-1-21-15,0 0 0,1 0 16,-1 0-16,0-22 0,1 1 0,-1 21 16,-21-22-16,21 1 0,-20 0 15,-22-1-15,0 1 0,21 0 0,-21-1 16,0 22-16,0 0 0,0 0 0,0 42 31,0 21-31,0-20 0,0 20 16,-21 0-16,21 1 0,-22-1 15,22 0-15,0 1 0,0-1 0,0 0 16,0-21-16,0 1 0,0 20 16,0-21-16,0 0 0,22 0 15,-1 1-15,0-22 0,0 0 16,0 0-16,0 0 0,1 0 0,20 0 16,-21-22-16,21 1 0,-20 0 15,20 0-15,-21-21 0,21 20 0,-20-20 16</inkml:trace>
  <inkml:trace contextRef="#ctx0" brushRef="#br0" timeOffset="6303.17">8742 3260 0,'0'0'16,"0"-21"-16,-21-1 0,21 1 0,-22 21 15,22-21-15,-21 0 0,21 0 16,0 0 0,0-1-16,21 22 15,1 0-15,-1-21 0,0 21 0,21 0 16,-21 0-16,1 0 0,20 21 15,-21-21-15,21 22 0,-20 20 0,-1-21 16,21 0-16,-21 22 0,-21-1 16,21-21-16,-21 21 0,0 1 0,0-22 15,0 21-15,0-21 0,0 22 0,0-22 16,0 0-16,-21 0 0,0 0 16,21 1-16,-21-22 15,21-22 1,0 1-1,0 0-15,0-21 0,0 21 0,21-22 16,-21 22-16,0-21 0,21-1 16,0 1-16,1 0 0,-1-1 0,0 22 15,0-21-15,0 21 0,0 0 0,1-1 16,-1 1-16,0 21 0,21-21 16,-21 21-16,1 0 0,-1 0 0,21 0 15,-21 0-15,0 0 0</inkml:trace>
  <inkml:trace contextRef="#ctx0" brushRef="#br0" timeOffset="6652.07">9588 3344 0,'0'0'0,"0"22"0,-21-22 16,21 21-16,21-21 31,1-21-31,-1 21 16,21-22-16,-21-20 0,0 21 0,1 0 15,20-22-15,-21 22 0,0-21 16,22 21-16,-43-22 0,21 22 0,-21 0 16,21 0-16,-21 0 0,0 0 0,-21 21 31,0 0-31,-22 21 0,22 0 16,-21 0-16,21 0 0,-22 22 0,22-1 15,0 0-15,0 1 0,0-1 16,-1-21-16,22 21 0,-21 1 0,21-1 15,0-21-15,0 0 0,0 22 16,21-22-16,1 0 0,-1-21 0,21 21 16,0-21-16,1 0 0,-1 0 0,22 0 15,-1 0-15,1-21 0,-1 21 16,1-21-16,-1-21 0,22 20 0</inkml:trace>
  <inkml:trace contextRef="#ctx0" brushRef="#br0" timeOffset="7032.18">11874 2455 0,'0'0'0,"-63"-63"16,42 63-1,0 0-15,-1 21 0,1 0 16,21 22-16,-21-1 0,0 0 16,0 1-16,0 20 0,21 1 0,-22-22 15,22 21-15,-21 1 0,0-22 16,0 22-16,21-22 0,-21 0 0,0 22 15,21-22-15,0 1 0,-22-22 0,22 21 16,0-21-16,0 0 0,0 1 16,0-1-16,22-21 15,-1 0-15,0-21 0,0-1 16,0-20-16,0 21 16,1-21-16</inkml:trace>
  <inkml:trace contextRef="#ctx0" brushRef="#br0" timeOffset="7692.2">12044 2625 0,'0'-127'16,"0"254"-16,0-275 0,0 126 16,-21 1-16,-1 21 0,1 0 0,0 21 15,0 22-15,-21-1 0,20 0 16,1 1-16,21 20 0,-21-20 16,0 20-16,0 1 0,21-22 0,0 21 15,0-20-15,0-1 0,0 0 16,0 1-16,0-1 0,0 0 15,0-20-15,0 20 0,0-21 0,0 0 16,0 0-16,21-21 16,0 0-16,0 0 15,0-21-15,1 0 0,-22 0 16,21 0-16,0-22 0,0 22 16,-21 0-16,21-21 0,0 21 0,1-1 15,-22 1-15,21 0 0,-21 0 0,21 21 16,0 0-1,-21 21-15,0 0 16,0 0-16,0 1 16,21-1-16,-21 0 0,0 0 15,0 0-15,0 0 0,21 1 0,1-1 16,-1 0-16,0-21 0,0 21 0,0 0 16,22-21-16,-1 0 0,-21 0 15,21 0-15,1 0 0,-1 0 0,0 0 16,1-21-16,-1 21 0,0-21 15,-20 0-15,20 0 0,0-22 0,-21 22 16,22 0-16,-22 0 0,0-22 0,-21 22 16,0 0-16,0-21 0,0 21 15,0-1-15,0 1 0,-21 21 16,0 0-16,-22 0 16,22 0-16,0 21 0,0 1 15,0-1-15,-22 21 0,22 0 0,21-20 16,-21 20-16,21 0 0,0 1 15,0-22-15,0 21 0,0-21 0,0 0 16,0 1-16,21-1 0,0 0 0,1 0 16,20-21-16,-21 0 0,21 0 15,-20 0-15,20 0 0,0 0 0,1 0 16,-1-21-16,0 0 0,1 0 0,-1-1 16,0 1-16,1 0 15,-22-21-15,0 21 0,0-22 0,0 1 16,-21 21-16,0-22 0</inkml:trace>
  <inkml:trace contextRef="#ctx0" brushRef="#br0" timeOffset="7932.13">11472 2900 0,'0'0'15,"-42"21"-15,21-21 0,0 0 0,21 21 16,21-21 0,0 0-16,21 0 0,-21 0 15,1 0-15,20 0 0,0 0 0,1 0 16,-1-21-16,0 21 0,1 0 16,20 0-16,-21 0 0,22 0 0,-22 0 15,22 0-15,-22 0 0,22 0 0</inkml:trace>
  <inkml:trace contextRef="#ctx0" brushRef="#br0" timeOffset="9291.79">14795 3048 0,'0'-21'16,"22"21"-1,-1 0-15,0 0 16,0 0 0,0 0-16,-21-21 15,21 21-15,-21-21 0,22-1 16,-22 1-16,0 0 16,0 0-16,0 0 0,0 0 0,0-1 15,-22-20-15,1 21 0,0-21 0,21-1 16,-21 22-16,0-21 0,-22 21 15,22-22-15,0 22 0,0 21 0,-21 0 16,20 0-16,-20 0 0,0 21 16,-1 0-16,22 22 0,-21-1 0,0 22 15,-1-22-15,22 21 0,-21 1 0,-1-1 16,22 1-16,0-1 16,0 1-16,0-1 0,0-20 0,21 20 15,0-20-15,0-1 0,0-21 0,0 0 16,21 0-16,0 1 0,0-22 15,21 0-15,-20 0 0,20 0 0,0 0 16,43-43-16,-43 22 16,-21-21-16,22-1 0,-1 22 0,0-21 15,-20 0-15,-1-22 0,21 22 0,-21-1 16,0 1-16,1 0 0,-22-22 16,0 22-16,21 21 0,-21-22 0,0 22 15,0 0-15,-21 21 16,-1 21-1,1 0-15,0 1 0,0 20 0,0 0 16,21-21-16,-21 22 0,-1-1 0,22 0 16,-21 1-16,21 41 15,0-41-15,0-22 0,21 21 0,1 1 16,-1-22-16,0 21 0,0-21 16,21 0-16,1 1 0,-1-22 0,0 21 15,22-21-15,-1 0 0,1 0 0,-1 0 16,1 0-16,-1-21 0,1 21 15,-1-22-15,-20 1 0,-1-21 16,0 21-16,1-22 0,-1 22 0,-21-21 16,0 0-16,-21-1 0,0 1 0,0 21 15,0-22-15,0 22 0,-21-21 16,0 21-16,-21 21 0,21 0 0,-22 0 16,1 0-16,-22 0 0,22 0 15,0 21-15,-22 0 0,22 0 0,0 22 16,-1-1-16,1-21 0,0 21 15,-1 1-15,22-22 0,0 21 0,21-21 16,0 22-16,0-22 0,0 0 0,21 0 16,0 0-16,22-21 0,-1 22 15,0-22-15,1 0 0,-1 0 0,21 0 16,1-22-16,-22 22 0,22-21 16,-22 0-16,0-21 0,22 21 15,-22-22-15,-21 1 0,22 0 0,-22-1 16,0-20-16,0 20 0,0-20 0,1-1 15,-1 1-15,-21-1 0,0 1 16,21-1-16,-21-20 0,21 20 0,-21 1 16,0 20-16,0-20 0,0 42 15,0-22-15,0 22 0,-21 64 16,0-22 0,0 42-16,-1 1 0,1-1 0,0 1 15,-21-1-15,21 1 0,-1-1 16,1 1-16,0-1 0,0 1 15,21-22-15,0 0 0,0 1 0,0-1 16,0 0-16,21 1 0,-21-22 16,21 0-16,0 21 0,1-20 0,-1-22 15,0 21-15,0-21 0,21 0 0,-20 0 16,-1 0-16,21 0 0,-21 0 16,22-21-16,-1-1 0,0 1 0</inkml:trace>
  <inkml:trace contextRef="#ctx0" brushRef="#br0" timeOffset="9680.58">16446 3154 0,'0'-21'0,"-42"-22"16,42 22-16,-21 0 16,21 0-16,-21 21 0,21-21 0,0 0 15,0-1 1,21 22-1,0 22-15,0-1 0,0 0 16,-21 0-16,22 21 0,-1-20 16,-21 20-16,0 0 0,0-21 15,0 22-15,21-1 0,-21 0 0,0-20 16,0-1-16,0 21 0,21-21 0,-21 0 16,0 1-16,21-22 15,-21 21-15,21-21 0,1 0 16,-1-21-16,-21-1 0,21 1 15,0 0-15,0 0 0,0-21 0,-21 20 16,22-20-16,-1 0 0,0-22 16,0 22-16,0 0 0,0 20 0,1-20 15,-1 0-15,0 21 0,-21-1 0,0 1 16,0 0-16,21 21 16,0 0-1</inkml:trace>
  <inkml:trace contextRef="#ctx0" brushRef="#br0" timeOffset="10980.37">17399 3429 0,'0'0'0,"-21"0"0,21-21 16,0 0-16,0 0 16,21 21-16,0-22 0,0 1 15,-21 0-15,21 0 0,1-21 0,-1 20 16,0-20-16,0 21 0,-21-21 15,0 20-15,0-20 0,0 0 0,0 21 16,0-22-16,0 22 0,0-21 16,-21 21-16,-21-1 0,20 1 0,-20 21 15,0 0-15,-1 0 0,1 21 16,0 1-16,-22 20 0,22 0 16,0 1-16,-1-1 0,1 0 0,-22 64 15,43-64-15,0 22 0,21-43 16,0 21-16,0-20 0,0 20 15,0-21-15,0 0 0,21-21 0,0 21 16,1-21-16,-1 0 0,0 0 0,21 0 16,1-21-16,-22 0 0,21 0 15,0 0-15,1 0 0,-1-22 0,-21 22 16,22-21-16,-22-1 0,21 1 16,-21 0-16,0-1 0,-21 1 0,0 0 15,0 21-15,22-22 0,-22 22 16,0 0-16,0 0 0,-22 21 15,1 0-15,21 21 0,-21 21 16,0-21-16,0 1 0,0 20 0,-1 0 16,22 1-16,0-1 0,0 0 15,0-21-15,0 22 0,0-22 0,43 42 16,-22-41-16,21-1 16,-21-21-16,22 0 0,-1 0 0,0 0 15,1 0-15,-1 0 0,22 0 0,-22-21 16,0 21-16,-21-22 0,64-41 15,-64 42-15,0-22 0,1 22 16,-1-21-16,-21 0 0,0 20 16,0-20-16,0 0 0,21-1 15,-21 22-15,0 0 0,0 0 0,0 0 16,-21 42 0,21 0-16,-21 0 0,-1 22 15,22-22-15,-21 21 0,0-21 0,0 22 16,0-1-16,0-21 0,-1 21 15,22-20-15,0 20 0,-21-21 0,21 0 16,-21 0-16,21 1 0,0-1 16,0 0-16,0-42 31,21 21-31,0-21 16,1-1-16,-1 1 0,0-21 0,0 21 15,21-22-15,-20 22 0,-1-21 0,21 0 16,-21 20-16,22 1 0,-22 0 15,0 0-15,21 0 0,-21 21 0,1 0 16,-1 21-16,-21 0 16,21 0-16,-21 0 0,0 1 0,0 20 15,0-21-15,0 0 0,21 0 0,0 22 16,-21-22-16,21 0 0,1 0 16,-1-21-16,0 21 0,0-21 0,0 0 15,22 0-15,-22 0 0,21 0 16,0 0-16,1 0 0,-22-21 15,21 0-15,-21 0 0,43-21 16,-43-1-16,0 1 0,0 0 0,1-1 16,-1 1-16,-21-22 0,0 22 15,21-21-15,0-1 0,-21 1 0,21-22 16,-21 21-16,0 22 0,0-21 16,0 20-16,0 22 0,0-21 0,0 21 15,0-1-15,-21 44 16,0-1-1,0 21-15,-22 0 0,22 22 16,0-22-16,-21 22 0,21-1 16,-1 1-16,1-22 0,0 22 0,21-1 15,0-21-15,-21 1 0,21 20 0,0-20 16,0-1-16,0 0 0,0-21 16,0 22-16,0-22 0,0 0 0,21 0 15,0 0-15,-21 1 0,21-22 16,1 0-16,-1 0 0,0 0 0,0 0 15,0 0-15,22-22 0,-22 1 0,0 0 16,0 0-16,21 0 0</inkml:trace>
  <inkml:trace contextRef="#ctx0" brushRef="#br0" timeOffset="11188.34">18584 2900 0,'0'0'16,"-42"0"-16,-22 0 0,43 0 0,-21 0 0,21 0 15,42 0 1,0 0-16,0 0 16,22 0-16,-1 0 0,0 0 15,22 0-15,-22 0 0,0-21 0,22 21 16,-22-21-16,22 21 0,-22 0 0,0-22 16,1 22-16,-22 0 0,21 0 15,-21-21-15,22 21 0,-22 0 16,0 0-16</inkml:trace>
  <inkml:trace contextRef="#ctx0" brushRef="#br0" timeOffset="12392.58">19960 3133 0,'0'0'0,"0"21"16,0-42 31,0 0-47,0-1 15,0 1-15,0 0 0,0-21 0,0 21 16,0-22-16,0 22 0,0-21 16,0-1-16,0 1 0,0 21 0,-21-21 15,0 20-15,0 1 0,-22 21 16,22 0-16,-21 0 0,-1 21 0,-20 1 15,21-1-15,-22 21 0,1-21 0,-1 22 16,22 20-16,-22-21 0,22 1 16,0-1-16,20 22 0,-20-22 15,21 0-15,0 1 0,21-1 0,0-21 16,0 21-16,0-20 0,21-1 16,0 0-16,0-21 0,22 0 0,-22 21 15,21-21-15,0 0 0,1 0 16,20-21-16,-20 0 0,-1 21 0,0-43 15,1 22-15,-1 0 0,0-21 0,1 21 16,-22-22-16,21 1 0,-21 21 16,0-22-16,1 1 0,-22 21 0,0 0 15,21 0-15,-21-1 16,0 44 0,0-1-16,-21 0 15,-1 21-15,22-21 0,-21 1 16,21 20-16,0-21 0,0 21 15,0 1-15,0-22 0,0 0 0,21 21 16,1-20-16,-1-1 0,21 0 16,-21 0-16,22 0 0,41 0 15,-41-21-15,-1 0 0,0 0 16,22 0-16,-22 0 0,22 0 0,-22-21 16,0 0-16,22 0 0,-22 0 0,22-64 15,-43 64-15,21-21 16,-42-1-16,0 1 0,0 21 0,0-22 15,0 22-15,0 0 0,-21 0 0,0 0 16,0 21-16,-22 0 0,1 0 16,0 0-16,-1 0 0,1 21 15,-22 0-15,22 0 0,-21 0 0,20 22 16,-20-22-16,20 21 0,-20-21 16,42 22-16,-22-22 0,22 0 0,21 21 15,0 22-15,21-64 16,1 21-16,20-21 0,0 0 15,1 0-15,-1 0 0,0 0 0,22 0 16,-22-21-16,22 21 0,-22-21 16,0 0-16,1-1 0,-1 1 15,0-21-15,-21 21 0,1 0 0,-1-22 0,0 22 16,-21 0-16,21 0 16,-21 0-16,0-1 15,0 44 1,-21-1-16,0 0 15,0 0-15,-1 0 0,1 22 0,21-1 16,-21 0-16,0 1 0,21-1 0,0 64 16,0-64-16,0 22 15,0-1-15,0 1 0,0-1 0,0 22 16,0 63-16,0-63 0,-21-1 16,21 1-16,-21-22 0,21 22 15,0-21-15,0 20 0,-22-20 16,1-1-16,0 1 0,21-1 0,-21 1 0,0-1 15,0 1-15,-1-22 0,1 0 16,-21 1-16,21-1 0,0-21 16,-22 0-16,22 1 0,-42-22 15,20 0-15,22-22 0,0 1 0,-21 0 16,20-21-16,1-1 0,0-20 16,0-1-16,0 1 0,0-1 0,21-20 15,0-1-15,0 0 0,0-84 16,0 84-16,21 1 0,21-1 15,-21 0-15,0 22 0,22-1 16,-1 1-16,0-1 0,1 22 0,-1-21 16,0 20-16,22 1 0,-22-22 0,22 22 15,-22 0-15,22-1 0,-22 22 16,0-21-16</inkml:trace>
  <inkml:trace contextRef="#ctx0" brushRef="#br0" timeOffset="12979.91">20849 3260 0,'0'-21'16,"21"21"-1,0-22-15,1 1 0,-1 0 16,0 21-16,0-21 16,0 0-16,0 0 0,1-1 0,-1-20 15,0 21-15,0 0 0,-21 0 16,0-1-16,0 1 15,-21 21 1,21 21-16,-21 1 16,-22-1-16,22 0 0,0 0 0,0 0 15,0 22-15,0-22 0,-1 0 0,22 21 16,0-21-16,0 1 0,0-1 16,0 0-16,0 0 0,0 0 0,22 0 15,-1-21-15,21 22 0,-21-22 0,0 0 16,22 0-16,-1 0 15,0 0-15,1 0 0,-1 0 0,0-22 16,1 1-16,20 0 0,-20 0 0,-1 0 16,0 0-16,1-1 0,-1-20 15,0 21-15,-21-21 0,22 20 0,-43-20 16,21 21-16,-21 0 0,0-22 16,0 22-16,0 0 0,0 0 0,-21 21 15,0 0-15,-1 0 16,1 0-16,0 21 15,0 0-15,0 0 0,0 1 0,21 20 16,0-21-16,-22 0 0,22 0 16,0 22-16,0-22 0,0 0 15,0 43-15,0-43 0,0 0 16,-21 0-16,21 0 0,0 0 16,0 1-16,-21-22 15,0 21-15,0-21 16,0 0-16,-1 0 0,1 0 15,0 0-15,-21 0 0,21 0 0,-22 0 16,1 0-16,0 0 0,-22 21 0</inkml:trace>
  <inkml:trace contextRef="#ctx0" brushRef="#br0" timeOffset="14543.95">4424 4487 0,'0'0'0,"-21"0"31,-1 0-31,1 0 16,0 22-16,0-1 0,0 21 0,0-21 16,-1 22-16,22 20 0,0-21 15,0 22-15,0-1 0,0-20 0,0 20 16,0-20-16,0-1 0,0 0 15,0 1-15,0-22 0,0 0 0,22 0 16,-1 0-16,0-21 0,0 0 16,0 0-16,0 0 0,1-21 15,20 0-15,-21 0 0,0 0 0,22-1 16,-22-20-16,0 21 0,0-21 16,0-1-16,-21 1 0,0 0 0,0-1 15,-21 1-15,0 0 0,-21 20 16,20-20-16,-20 21 0,0 0 0,-1 0 15,1-1-15,0 22 0,21 0 16,-22 0-16,22 0 0,0 0 0,0 22 16,0-22-16,21 21 0,0 0 15,0 0 1,21-21-16,0 0 0,0 0 16,21 0-16,1 0 0,20 0 15,-20-21-15,20 21 0,1-21 0,-1 0 16,22-1-16,-22 1 0,1-21 15,-1 21-15,-20 0 0,20-1 0,-42 1 16,22 0-16,-22 21 0,21-21 0,-21 21 16,-21 21 15,0 0-31,0 0 16,0 22-16,-21-22 0,0 21 0,21 22 15,0-1-15,-21 1 0,21 20 0,-21-20 16,-1 21-16,22-1 0,0 1 15,0 0-15,0-1 0,0 1 16,0 21-16,0 0 0,0-22 0,0 22 16,0-21-16,0 21 0,0-1 15,0-20-15,0 21 0,0 0 0,22 0 16,-22-22-16,0 1 0,0 21 0,0-22 16,0 1-16,0 0 0,0-22 15,0 22-15,0-22 0,0 1 0,0-22 16,0 22-16,0-43 0,-22 21 0,22-21 15,-21-42 1,0 0-16,0 0 16,0-21-16,0-1 0,-1 1 15,1-22-15,-21 22 0,0-21 0,20-1 16,-20 1-16,0-1 0,-1-21 16,1 22-16,0-22 0,-1 1 0,22 20 15,-21-21-15,21 1 0,0 20 16,21-20-16,0 20 0,0 1 0,0-22 15,0 21-15,63-63 0,-42 64 16,22-1-16,-1 22 0,0 0 16,1-1-16,-1 1 0,0 0 15,1 21-15,-1-1 0,0 1 16,1 0-16,-22 0 0,21 0 0,-21 21 16,0-21-16,1-1 0,20 22 0,-21-21 15</inkml:trace>
  <inkml:trace contextRef="#ctx0" brushRef="#br0" timeOffset="15612.02">7218 4509 0,'0'-22'0,"0"1"32,-21 21-17,-1 0-15,22 21 16,-21-21-16,0 43 16,21-22-16,-21 21 0,0 1 0,21 20 15,-21 1-15,-1-1 0,1 1 16,-21 20-16,21-20 0,0-1 0,-1-20 15,1 20-15,-21-21 0,21 1 0,21-22 16,-21 21-16,21-21 0,-22 1 16,22-44 15,0 1-31,0-21 16,0 21-16,0-22 0,22 1 15,-1 0-15,0-1 0,-21-20 0,21-1 16,0 1-16,0-1 0,43-63 15,-43 64-15,0 21 0,22-22 16,-22 22-16,0-1 0,0 1 16,0 21-16,0 0 0,-21 0 0,0-1 15,22 22 1,-22 22-16,0-1 0,0 0 16,0 0-16,0 0 0,0 0 0,0 1 15,0 20-15,0-21 16,0 21-16,0 1 0,21-1 0,-21 22 0,0-22 15,0 21-15,0-20 0,0 20 16,0-20-16,0-1 0,21 0 16,-21 1-16,0-1 0,0-21 0,0 21 15,0-20-15,0-1 0,0 0 0,0 0 16,0 0 0,0-42 234,0 0-204,0 0-30,0 0-16,0-1 16,0 1-16</inkml:trace>
  <inkml:trace contextRef="#ctx0" brushRef="#br0" timeOffset="15827.98">6964 5101 0,'0'0'0,"-21"0"0,-1 0 16,22-21 15,22 21-31,-1 0 0,0 0 16,0-21-16,21 21 0,-20-21 15,-1 21-15,21 0 0,-21 0 0,0-21 16,22 21-16,-22 0 0,0 0 16,0-22-16,0 22 0,1 0 15,-1 0-15,0-21 0,0 21 16,0 0-16,0 0 0,1-21 15</inkml:trace>
  <inkml:trace contextRef="#ctx0" brushRef="#br0" timeOffset="17404.75">7874 4868 0,'0'0'0,"21"-21"0,0 21 0,0-21 0,-21 0 16,22 0-16,-22 0 15,-22-1 1,1 22-16,0 0 0,0 0 0,0 0 15,-22 0-15,22 22 0,-21-22 16,21 42-16,0-21 0,-22 21 0,22 1 16,0-1-16,21 0 0,0 1 15,0-1-15,0 0 0,0 1 0,0-1 16,0 0-16,0-20 0,21 20 16,0-21-16,0 0 0,1 0 15,20 1-15,0-22 0,-21 0 0,43 21 16,-22-21-16,1 0 0,-1 0 0,64-21 15,-64-1-15,0 1 16,1 0-16,-1 0 0,0 0 0,1-22 16,-1 1-16,0 0 0,-20-1 0,20 1 15,0-21-15,-21-1 0,1 1 16,20-1-16,-21 1 0,0 20 0,0-20 16,22-64-16,-22 84 15,-21 1-15,0-21 0,21 41 0,-21-20 16,0 21-16,0 0 0,0 0 15,-21 42 1,0 0-16,21 21 0,-21-21 16,-1 22-16,1 20 0,0-20 0,0-1 15,0 21-15,21 1 0,-21-1 16,-1 1-16,1-1 0,21-20 0,0 20 16,0 1-16,-21-22 0,21 0 15,0 1-15,0-1 0,0-21 0,0 22 16,0-22-16,0 0 0,21 0 0,0-21 15,1 21-15,-1-21 0,0 0 16,21 0-16,-21 0 0,22 0 16,20-42-16,-20 21 0,-1 0 15,0-1-15,1-20 0,-1 0 16,0 21-16,1-22 0,-1-20 0,-21 20 16,0 1-16,22 0 0,-22-1 0,0 1 15,-21 21-15,21-21 0,-21 20 16,21 1-16,-21 0 0,0 42 15,0 0 1,0 22-16,0-22 16,0 21-16,-21 1 0,0-22 0,21 21 15,-21 0-15,21 1 0,0-1 16,0-21-16,0 22 0,0-22 16,0 21-16,0-21 0,0 0 0,0 1 15,0-1-15,21-21 0,0 0 16,0 0-16,0 0 0,1 0 15,-1-21-15,21 21 0,-21-22 0,0 1 16,22 0-16,-1 0 0,-21-21 16,22 20-16,-1-20 0,-21 21 0,21-21 15,1-1-15,-22 1 0,0 21 0,0-22 16,0 22-16,1-21 0,-1 21 16,0 21-16,-21-21 0,0-1 15,0 44 1,0-1-1,0 0-15,-21 21 0,0-21 0,21 22 16,-22-22-16,1 21 0,21 1 0,0-22 16,-21 21-16,21-21 0,0 22 15,0-22-15,0 0 0,0 0 0,0 0 16,0 0-16,21-21 16,0 0-16,1 0 0,-1 0 15,0 0-15,0-21 0,21 0 0,-20 21 16,-1-21-16,0 0 0,0 0 0,0-1 15,-21 1-15,0-21 0,0-22 16,0 43-16,0-21 0,-21 21 16,0 0-16,0-22 0,0 22 15,-22 0-15,22 21 0,-21-21 16,21 21-16,-22 0 0,22 0 0,0 0 16,21-21-1,21-1 1,0 22-16,0-21 0,22 0 0,-1 21 15,0-21-15,1 21 0,20-21 16,-20 0-16,20 21 0,-21 0 16,1 0-16,-1 0 0,0 0 0,1 0 15,-22 21-15,21 0 0,-21-21 0,1 21 16,-22 0-16,0 22 0,21-22 0,-21 0 16,0 21-16,0-21 0,0 1 15,0 20-15,0-21 0,0 0 16,0 22-16,0-22 0,0 0 0,0 0 15,0 0-15,0 22 0,0-22 16,0 0-16,0 0 0,0 0 16,0-42 31,21 0-47,-21 0 0,21-22 0,0 22 15,0-21-15,1 0 0,-1-1 0,0 1 16,21 0-16,-21-1 15,22 1-15,-1 0 0,22-1 0,-22 22 16,21-21-16,-20 21 0,20-1 16,-20 22-16,-1 0 0,0 0 0,-21 0 15,22 22-15,-22-22 0,0 63 16,-21-42-16,0 22 0,0-22 0,0 21 16,0 0-16,0-20 0,0 20 15,0 0-15,-21-21 0,21 22 0,-21-22 16,0 0-16,21 21 0,-22-20 0,1-1 15,21 0-15,0 0 16,-21-21-16,21 21 0,-21-21 16,42-21 15,0 0-31,0 0 0,1 0 0,20-1 16</inkml:trace>
  <inkml:trace contextRef="#ctx0" brushRef="#br0" timeOffset="17799.95">11726 4763 0,'0'0'0,"43"-22"0,-22 1 0,0 21 16,21-21-16,-21 0 0,1 0 16,-22 0-16,0-1 15,0 1-15,-22 21 16,1 0-16,0 0 16,0 0-16,-21 0 0,20 21 15,1 1-15,-21-1 0,21 0 0,0 0 16,-1 0-16,1 0 0,21 1 15,-21 20-15,21-21 0,0 0 16,0 0-16,21-21 0,0 22 0,1-22 16,-1 0-16,0 0 0,0 21 15,21-21-15,-20 0 0,-1 21 0,21-21 16,-21 21-16,0-21 0,1 21 0,-1 0 16,0-21-16,-21 22 0,0-1 15,0 0-15,0 0 16,0 0-16,-21-21 0,-22 21 15,22-21-15,0 22 0,0-1 0,-21-21 16,-1 21-16,22-21 0,-21 21 16,21-21-16,-1 0 0,-20 0 0,21 21 15,0-21-15,0 0 0,-1 0 0,1 0 16,0 0-16,0-21 16,0 0-16,0 0 0,-1 0 0,1-1 15,0 1-15</inkml:trace>
  <inkml:trace contextRef="#ctx0" brushRef="#br0" timeOffset="18088.47">9483 4170 0,'0'0'16,"-22"0"-16,1 0 16,0 0-1,0 0 48,0 0-48</inkml:trace>
  <inkml:trace contextRef="#ctx0" brushRef="#br0" timeOffset="18315.91">8424 4593 0,'0'0'0,"-21"21"15,21 1 1,21-22 0,0 0-16,22 0 0,-1 0 15,-21 0-15,22 0 0,-1 0 0,21-22 16,-20 22-16,-1 0 0,22-21 0,-22 21 16,0 0-16,1-21 0,-1 21 15,0 0-15,-21-21 0,22 21 0,-22 0 16,21-21-16</inkml:trace>
  <inkml:trace contextRef="#ctx0" brushRef="#br0" timeOffset="18846.91">13377 4276 0,'0'0'0,"0"-21"16,0-1-1,-21 22 1,0 0-16,0 0 0,0 0 0,-22 0 15,22 0-15,-21 22 0,21-1 16,-22-21-16,1 42 0,21-21 0,-22 0 16,22 1-16,-21 20 0,21-21 0,0 21 15,21-20-15,0-1 0,0 21 16,0-21-16,0 0 0,0 1 0,21-1 16,0-21-16,21 0 0,-21 0 15,22 0-15,-1 0 0,0 0 16,1 0-16,20 0 0,-20-21 0,-1 21 15,0-22-15,1 1 0,-1 0 0,-21 0 16</inkml:trace>
  <inkml:trace contextRef="#ctx0" brushRef="#br0" timeOffset="19404.9">13737 3937 0,'0'-21'0,"0"42"0,0-84 0,-21 41 0,0 1 15,0 21-15,-22-21 0,22 0 16,-21 21-16,-1 0 0,1 0 0,0 0 16,-22 0-16,22 0 0,-22 0 15,1 21-15,-1 0 0,1-21 16,-1 43-16,22-22 0,-21 0 0,-1 21 16,22 1-16,-22-1 0,22 21 0,0-20 15,-1 20-15,22-20 0,-42 62 16,41-41-16,22-22 0,0 1 15,0 20-15,0-21 0,0 1 16,0-1-16,22-21 0,-1 22 0,0-1 16,0-21-16,21 21 0,1-20 0,-1-1 15,0 0-15,22 0 0,-1-21 16,22 0-16,-21 0 0,-1 0 0,22 0 16,-22 0-16,1 0 0,-1-21 0,1 0 15,-1 0-15,1-1 0,-22 1 16,0-21-16,22 21 0,-22-22 0,1 1 15,20-43-15,-21 43 16,-20 0-16,20-22 0,-21 22 16,0-22-16,-21 1 0,0-1 0,21 1 15,-21-1-15,0 22 0,0 0 0,-21-1 16,-21 1-16,21 0 0,-43 21 16,22-1-16,0 1 0,-22 0 0,1 0 15,-1 21-15,1 0 0,-1 0 16,1-21-16,-1 21 0,-84 0 15,84 0-15,22 0 0,-21 21 0,-1 0 16,22 0-16,-1 0 0,-41 22 16,63-1-16,-1 0 15,1 1-15,0-1 0,0 0 0,0 1 16,21-1-16,-21-21 0,21 22 16</inkml:trace>
  <inkml:trace contextRef="#ctx0" brushRef="#br0" timeOffset="21664.85">635 6795 0,'0'0'0,"-21"21"15,0-21-15,-1 0 0,1 0 16,0 0-16,0 0 0,0 0 16,0 0-16,-1 0 0,1 0 15,0 0-15,21-21 16,0-1-16,0 1 15,0 0-15,0 0 0,0 0 16,21 0-16,0-1 16,1 1-16,20 0 0,-21 21 0,21-21 15,-20 21-15,-1 0 0,21 0 16,-21 0-16,22 0 0,-22 21 16,0 0-16,-21 0 0,21 22 0,-21-22 15,0 21-15,0 1 0,0-1 16,0 0-16,0 1 0,-21-1 0,0 0 15,0 22-15,-22-22 0,22 0 16,-21 22-16,-1-22 0,1 1 16,0-1-16,-1 0 0,1 1 15,0-22-15,-1 0 0,22 0 16,-21-21-16,21 0 0,0 0 0,-22 0 16,22 0-16,0 0 0,0-21 15,0 0-15,-1 0 0,1-22 0,-21 22 16,42-21-16,0-1 0,0 22 15,0-21-15,0 0 0,0 20 16,0 1-16,0-21 0,0 21 0,0 0 16,42 21-16,-21 0 15,1 0-15,20 0 0,0 0 0,1 21 16,-22 0-16,21 21 16,-21-21-16,0 22 0,1-1 15,-1 0-15,0 1 0,0-1 0,-21-21 16,21 22-16,-21-1 0,0-21 15,0 0-15,21 0 0,-21 1 0,22-1 16,-22 0-16,21 0 0,-21 0 16,21-21-1,0 0-15,0 0 16,0-21-16,-21 0 16,22 0-16,-1 0 0</inkml:trace>
  <inkml:trace contextRef="#ctx0" brushRef="#br0" timeOffset="21987.93">1185 7112 0,'0'0'0,"21"21"16,-21 0-16,0 1 0,0-1 16,0 0-16,22-21 15,-1 0 1,0 0-16,0 0 15,0-21-15,-21 0 0,21-1 16,-21 1 0,0 0-16,0 0 15,-21 21 1,0 0-16,0 0 16,0 0-16,0 21 0,-1 0 15,1 0-15,21 1 16,-21-1-16,21 0 15,0 0-15,0 0 0,21-21 32,0 0-32</inkml:trace>
  <inkml:trace contextRef="#ctx0" brushRef="#br0" timeOffset="23535.95">2921 6689 0,'0'0'0,"21"0"0,-21-21 15,21-1-15,-21 1 0,0 0 0,0 0 16,0 0 0,0 0-16,0 42 31,0 0-31,0 0 0,0 0 16,0 22-16,0-1 0,0 0 15,0 1-15,-21 20 0,21-21 0,-21 1 16,0-1-16,21 22 0,0-22 15,-21 0-15,21 1 0,-22-1 0,22 0 16,0-21-16,0 1 0,0-1 16,0 0-16,0 0 0,0-42 31,0 0-15,0 0-16,0-1 0</inkml:trace>
  <inkml:trace contextRef="#ctx0" brushRef="#br0" timeOffset="24781.49">2815 6689 0,'-21'-43'16,"0"43"-16,21-21 0,0 0 0,0 0 16,0 0-16,0 0 0,0-1 15,21 22-15,0-21 0,0 0 0,0 0 16,22 0-16,-22 21 15,21 0-15,-21 0 0,1 0 0,20 0 16,-21 21-16,0 21 0,0-21 16,-21 22-16,0-1 0,0 0 0,0 1 15,0-1-15,0 22 0,-21-43 16,0 21-16,0 0 0,0 1 0,-22-22 16,22 0-16,0 0 0,0 0 15,21 1-15,0-1 0,-21-21 16,21-21-1,0-1-15,21 1 16,0 0-16,0 0 16,0 21-16,22-21 0,-22 21 0,21 0 15,-21 0-15,22 0 0,-22 0 16,21 0-16,1 21 0,-1 0 16,-21 0-16,21 0 0,-20 1 0,-22 20 15,0-21-15,0 21 0,0-20 16,0 20-16,-22 0 0,1-21 0,-21 22 15,21-22-15,-22 0 0,22 0 16,-21 0-16,21 1 0,-22-22 0,22 0 16,-21 0-16,21 0 0,0 0 15,-1 0-15,1 0 0,0-22 16,0 1-16,0 0 0,0 0 16,-1 21-16,22-21 0,-21 0 0,21 42 31,0 0-31,21-21 15,1 21-15,-1 0 0,0 0 0,0 1 16,0-1-16,0 0 0,22 0 16,-22-21-16,0 21 0,0-21 0,22 0 15,-1 0-15,-21 0 0,21 0 16,22 0-16,-22-21 0,1 0 0,20 0 16,-21 0-16,22-1 0,-22-20 15,43-21-15,-43 20 16,1 1-16,-1 0 0,-21 20 0,0-20 15,0 21-15,-21 0 0,0 0 16,0-1-16,0 1 0,-21 42 31,21 1-31,0-1 0,-21 0 16,0 0-16,21 21 0,0-20 16,0 20-16,0-21 0,0 21 0,0-20 15,0-1-15,0 0 0,0 0 0,21-21 16,0 0-16,22 0 15,-22 0-15,0 0 0,21 0 0,-21-21 16,1 0-16,20 0 16,-21-1-16,21 1 0,-20-21 0,-1 21 15,0-22-15,0 22 0,0 0 0,0-21 16,-21 21-16,0-1 0,0 1 16,22 0-16,-22 0 0,0 0 15,0 42 1,0 0-1,0 0-15,0 0 0,0 22 16,0-22-16,0 21 0,0 22 0,0-22 16,0 22-16,0-22 0,0 21 15,0 1-15,0 21 0,0-22 0,21 22 16,-21-22-16,21 22 0,0 21 0,-21-22 16,21 22-16,0-21 15,1 21-15,-22-22 0,21 22 0,-21-21 16,21 0-16,-21-1 0,21 1 0,-21 63 15,0-84-15,21-1 0,-21-21 16,0 1-16,0-1 0,0-21 16,0 0-16,0 1 0,-21-44 15,0 1-15,0 0 16,0-21-16,-1-1 16,1 1-16,0-21 0,-21-22 0,21 21 15,-1-20-15,1-1 0,0 0 0,0 1 16,0-1-16,0-21 0,21 22 15,0-1-15,0-84 0,0 84 16,21 21-16,0 1 0,21-1 16,1 22-16,-1-21 0,0 20 0,22 1 15,-22 21-15,22-22 0,-1 1 16,-21 21-16,22-21 0,-1-1 0,1 22 16</inkml:trace>
  <inkml:trace contextRef="#ctx0" brushRef="#br0" timeOffset="26281.12">6604 7176 0,'0'-43'16,"0"22"0,0 0-16,21 21 0,-21-21 15,21 0-15,-21-1 16,0 1-16,0 0 0,0 0 0,0 0 15,0 0-15,-21-1 0,0 22 16,0 0-16,0-21 0,-22 21 16,22 0-16,-21 0 0,-1 0 0,22 21 15,-21-21-15,21 22 0,-22-1 16,22 21-16,-21-21 0,21 22 0,0-1 16,-1 0-16,1 1 0,21-1 0,0 0 15,-21 1-15,21-1 0,0 0 16,0 22-16,0-43 0,21 0 15,0 0-15,1-21 16,-1 0-16,21 0 0,-21 0 16,22 0-16,-22-21 0,21 21 0,0-21 15,1 0-15,-1-22 0,0 22 16,22-21-16,-22-22 0,1 22 16,-1 0-16,0-22 0,1 22 0,20-85 15,-42 63-15,0 1 0,1-1 16,-1 1-16,0-1 0,-21 1 0,0-1 15,0 22-15,0 0 0,0-1 16,0 1-16,0 21 0,0 0 0,0 42 31,0 21-31,-21 1 16,0-1-16,-1 0 0,22 22 0,-21-1 16,0 1-16,0-1 0,0 1 0,21-22 15,0 22-15,0-22 0,0 21 16,0-20-16,0-1 0,0 0 0,0 1 15,0-1-15,21-21 0,0 0 16,0 1-16,22-1 0,-22 0 0,21-21 16,-21 0-16,22 0 0,-1 0 0,-21 0 15,21 0-15,1-21 16,-22 0-16,21-1 0,1 1 0,-22-21 16,21 21-16,-21-22 0,22 22 0,-22-21 15,0 21-15,-21-22 0,21 22 16,-21 0-16,0-21 0,0 21 0,0-1 15,0 1-15,0 0 16,-21 21-16,0 0 16,0 21-16,21 0 0,-22-21 15,1 22-15,0-1 0,21 21 0,0-21 16,-21 0-16,0 1 0,21 20 0,0-21 16,0 21-16,0-20 0,0-1 15,0 21-15,0-21 0,0 0 16,21 1-16,0-22 0,0 0 15,22 0-15,-22 0 0,0 0 16,21 0-16,1-22 0,-1 1 0,0 0 16,1-21-16,20 21 0,-21-1 0,1-20 15,-1 21-15,0-21 0,1-1 16,-22 1-16,21 21 0,-21-22 0,1 1 16,-1 0-16,-21-1 0,0 22 15,0-21-15,0 21 0,0 0 0,0-1 16,0 1-16,0 0 0,-21 21 15,-1 21 1,1 0-16,0 22 0,0-22 16,0 21-16,21 1 0,-21-1 15,-1 0-15,1 22 0,0-22 16,21 22-16,-21-1 0,21 22 0,-21-22 16,0 22-16,21 0 0,0-22 15,0 22-15,0-1 0,0 1 0,0-21 16,0 20-16,0 1 0,0 0 0,0 20 15,21-20-15,-21 0 0,0-1 0,0-20 16,0 105-16,0-84 16,0-22-16,0 22 0,21-21 15,-21-1-15,0 1 0,0-22 0,0 0 0,21-21 16,0 1-16,0-1 16,1-21-16,-1 0 0,21-21 15,-21-22-15,0 22 0,22-21 0,-22-22 16,0 1-16,21-1 0,-20 1 0,-1-22 15,0 0-15,-21 1 0,0-1 16,0 0-16,0 1 0,0-1 0,0 0 16,0 1-16,-21 20 0,-22-20 0,22 20 15,-21 1-15,0 20 0,-22 1 16,22 0-16,-1-1 0,-20 1 0,21 21 16,-22 0-16,22-1 0,-1 1 0,1 0 15,21 21-15,-21 0 16,20-21-16,1 21 15,21-21-15,21 21 16,1 0-16,20 0 16,-21-21-16,21 21 0,1 0 0,20-22 15,-20 1-15,-1 21 0,0-21 16,22 21-16,-22-21 0,0 0 0,1 21 16</inkml:trace>
  <inkml:trace contextRef="#ctx0" brushRef="#br0" timeOffset="27823.93">8636 7070 0,'0'0'16,"0"-21"-16,21-1 15,0 1-15,0 0 16,-21 0-16,22 0 0,-22 0 15,0-1-15,0 1 16,0 0-16,0 0 0,0 0 0,-22 0 16,1-1-16,0 1 0,0 0 0,0 0 15,-22 21-15,22 0 16,-21 0-16,21 0 0,-22 0 0,22 21 16,-21 0-16,21 0 0,-22 1 15,1 20-15,21-21 0,0 21 0,0-20 16,-1 20-16,1 0 0,0 1 0,21-22 15,-21 21-15,21 0 0,0-20 16,0-1-16,0 21 0,0-21 0,0 0 16,0 1-16,21-22 0,0 21 0,0-21 15,1 0-15,-1 0 0,21 0 16,-21-21-16,22 21 0,-22-22 0,21 1 16,0-21-16,-20 21 0,20 0 15,0-22-15,1 22 0,-1-21 0,-21 21 16,21-22-16,-20 22 0,20-21 15,-21 21-15,-21-1 0,21 1 16,-21 0-16,0 0 0,21 21 0,-42 21 31,0 0-31,0 0 0,21 1 16,-21 20-16,0-21 0,21 21 0,-22 1 16,22-1-16,0 0 0,0-20 15,0 20-15,0 0 0,0-21 0,0 1 16,0-1-16,0 0 0,22 0 0,-1-21 15,0 0-15,21 0 0,-21 0 16,1 0-16,20 0 0,0 0 0,1-21 16,-22 0-16,21 0 0,0-22 15,1 22-15,-22-21 0,21 21 16,1-22-16,-22 1 0,0 21 0,0-22 16,0 1-16,-21 21 0,0-21 0,0 20 15,21 1-15,-21 0 0,0 0 16,-21 21-1,0 0-15,21 21 0,-21 0 16,21 0-16,-21 1 0,0 20 16,21-21-16,0 0 0,0 22 15,0-22-15,0 0 0,0 21 0,0-21 16,0 1-16,0-1 0,0 0 16,21 0-16,-21 0 0,21-21 0,0 0 15,0 0-15,0 0 0,22 0 16,-22 0-16,0 0 0,0-21 0,22 0 15,-22 0-15,0 0 0,21-1 0,-21 1 16,1 0-16,20 0 0,-21 0 16,0-22-16,-21 22 0,21-21 0,-21 21 15,22 0-15,-22-22 0,0 22 0,0 0 16,0 0-16,0 42 31,-22-21-31,22 21 0,0 0 0,-21 22 16,0-22-16,21 0 15,-21 21-15,21-21 0,0 22 0,0-22 16,0 21-16,0-21 0,0 22 0,0-22 16,0 0-16,0 0 0,0 0 15,21-21-15,0 22 0,0-22 0,1 0 16,-1 0-16,0 0 0,0 0 16,21-22-16,-20 22 0,-1-21 0,21 0 15,-21 0-15,22 0 0,-22-22 0,21 22 16,-21-21-16,0 21 0,22-22 0,-22 1 15,0 0-15,0-1 0,0-20 16,1 21-16,-1-1 0,0-20 0,-21 20 16,0 1-16,21 0 0,-21 21 15,21-22-15,-21 22 0,0 0 16,-21 42 0,0 21-16,0-20 15,0 20-15,-1 0 0,22 1 0,-21-1 16,0 0-16,21 1 0,0-1 0,0 0 15,0 1-15,0-1 0,0-21 16,0 21-16,0 1 0,0-22 0,0 21 16,0-21-16,21 1 0,0-1 15,1 0-15,-22 0 0,21-21 16,0 0-16,21 0 0,-21 0 0,1 0 16,-1 0-16,21 0 0,-21-21 0,22 0 15,-22 0-15,21-1 0,0-20 16,1 21-16,-22-21 0,21-1 0,1 1 15,-22 0-15,21-1 0,-21-20 0,0 20 16,1-20-16,-1 21 0,0-22 16,0 22-16,-21-1 0,0 1 15,0 21-15,0 0 0,0-22 0,-21 43 32,21 22-32,-42 20 0,20-21 0,1 21 15,0 22-15,0-22 0,0 22 16,-22-22-16,22 22 0,0-22 15,0 0-15,21 22 0,0-22 0,-21 0 16,21 1-16,0-1 0,0-21 16,0 22-16,21-22 0,-21 21 0,42-21 15,-21-21-15,1 21 0,20-21 16,-21 0-16,21 0 0,1 0 0,-1 0 16,0 0-16,1-21 0,41-21 15,-62 21-15,20-22 0,-21 22 0,0 0 16,0 0-16,1-21 0</inkml:trace>
  <inkml:trace contextRef="#ctx0" brushRef="#br0" timeOffset="28015.44">10626 6773 0,'0'0'0,"-43"0"0,22 0 0,0 22 0,0-22 15,42 0 1,0 0-16,0 0 15,22 0-15,-1 0 0,0 0 0,1 0 16,-1-22-16,21 22 0,-20-21 16,20 21-16,-20 0 0,-1-21 15,0 0-15,-21 21 0,22 0 0,-22-21 16,0 21-16</inkml:trace>
  <inkml:trace contextRef="#ctx0" brushRef="#br0" timeOffset="29596.94">12552 6625 0,'0'0'0,"0"-21"0,-21-21 0,21 21 0,0-1 15,0 1-15,0 0 0,-22 21 16,22-21-16,-21 21 16,0 0-16,0 21 15,0 0-15,21 0 0,-21 22 16,-1-22-16,1 21 0,0 1 0,21-1 16,0 0-16,-21 22 0,0-22 0,21 0 15,-21 1-15,21-1 0,0 0 16,0 1-16,-22-1 0,22-21 0,0 22 15,0-22-15,0 0 0,0 0 16,22-21 0,-1-21-16,0 0 15,0 0-15,0-1 0,0-20 16,1 21-16,-1-21 0,0 20 16,0-20-16,0 0 0,0-1 0,1 1 15,-1 21-15,0-21 0,0 20 0,0 1 16,-21 0-16,0 42 15,21 0-15,-21 1 0,0 20 16,0 0-16,0-21 16,0 22-16,0-1 0,0-21 0,22 22 15,-22-22-15,0 0 0,0 21 0,21-21 16,0 1-16,0-1 0,0 0 16,0 0-16,1-21 0,-1 0 0,21 0 15,0 0-15,1 0 16,-22-21-16,21 0 0,1 0 0,-1-1 15,-21 1-15,21-21 0,-20 21 16,20-22-16,-21 1 0,0 0 0,0-1 16,1 1-16,-1 0 0,0-1 15,-21 1-15,0 0 0,21-43 16,-21 64-16,21-21 0,-21 20 16,0 44-1,0-1-15,-21 0 0,0 0 0,21 21 16,-21 1-16,0-1 0,-1 0 15,22 1-15,0-1 0,-21-21 0,21 22 16,-21-1-16,21 0 0,0-21 16,0 22-16,0-22 0,0 0 15,21 0-15,0 0 0,1 1 0,-1-22 16,0 0-16,0 0 0,21 0 0,-20 0 16,20-22-16,-21 22 0,21-21 15,-20 0-15,20 0 0,-21-21 0,0 20 16,22-20-16,-22 0 0,0-1 0,0 1 15,0-21-15,0-1 0,-21 22 16,22-22-16,-1 1 0,-21-1 0,0 1 16,0 20-16,21 1 0,-21 0 0,0 21 15,0-1-15,0 1 16,0 0-16,0 42 16,-21 0-16,0 1 15,-1 20-15,22 0 0,-21 22 0,0-22 16,0 22-16,0-1 0,21-21 0,-21 22 15,-1-22-15,22 22 0,-21-22 16,21 0-16,-21 1 0,21-22 0,-21 21 16,21-21-16,0 1 0,0-1 0,0 0 15,0 0-15,21-21 16,0 0 0,0 0-16,-21-21 0,0 0 15,22 0-15,-1-1 0,-21 1 16,21-21-16,0 21 0,0 0 15,0-22-15,1 22 0,-1-21 0,0 21 16,0-1-16,0 1 0,22 0 16,-22 21-16,0 0 0,-21 21 15,0 0-15,0 1 0,0-1 16,0 0-16,0 0 0,21 0 0,-21 0 16,0 22-16,0-22 0,42 21 15,-42-21-15,22 1 0,-1-1 16,0 0-16,0 0 0,43 0 15,-22-21-15,0 0 0,1 0 0,-1 0 16,0 0-16,1 0 16,-1 0-16,21-21 0,-20 0 0,-1 0 0,0 0 15,1-1-15,-22 1 0,21 0 16,-21-21-16,1-1 0,-1 22 16,0-21-16,0 0 0,-21-1 0,0 22 15,0-42-15,0 41 0,-21 22 31,0 22-31,21-1 0,-21 0 0,-1 0 16,1 21-16,0-20 0,0 20 16,0 0-16,0-21 0,21 1 0,0 20 15,0-21-15,0 0 0,0 0 16,0 1-16,0-1 0,21-21 16,0 0-1,0 0-15,0 0 0,0 0 0,1 0 16,-1-21-16,0-1 0,0 1 0,0 0 15,0 0-15,22 0 0,-22 0 16,0-1-16</inkml:trace>
  <inkml:trace contextRef="#ctx0" brushRef="#br0" timeOffset="29776.52">14944 6477 0,'-43'-21'15,"86"42"-15,-107-42 0,43 21 0,0 0 0,0 0 16,-1 0-16,1 0 15,42 0 32,1 0-47,20 0 16,-21 0-16,0 0 0,0 0 0</inkml:trace>
  <inkml:trace contextRef="#ctx0" brushRef="#br0" timeOffset="30480.49">15346 6456 0,'0'0'0,"21"-21"16,-42 21-1,0 21-15,-1 0 16,1 0-16,-21 0 0,21 22 0,0-22 16,-1 21-16,1 1 0,21-1 0,-21-21 15,21 21-15,-21 1 0,21-22 16,0 21-16,0-21 0,0 1 0,0-1 15,21 21-15,0-21 0,0-21 16,1 0-16,20 21 0,0-21 16,-21 0-16,22 0 0,-1 0 0,0-21 15,1 21-15,-1-21 0,0 0 16,1 0-16,-1 0 0,0-22 16,1 22-16,-22-21 0,21-22 0,-21 22 15,1-22-15,-1 1 0,0-1 0,0 1 16,0-1-16,-21 22 0,0-21 15,0 20-15,21 1 0,-21 0 0,22-22 16,-22 43-16,0 0 0,-22 42 31,1-21-31,0 42 0,0-21 16,0 22-16,21-1 0,-21 0 16,-1 22-16,1-1 0,0 1 15,0-1-15,0 1 0,21-22 0,0 22 0,-21-1 16,21-20-16,0-1 15,0 0-15,0-21 0,0 22 0,0-22 16,0 0-16,0 0 0,0 0 0,0 1 16,21-22-1,0 0 1,0-22-16,0 1 0,-21 0 16,21-21-16,1 21 0,-1-22 0,0 22 15,0-21-15,21-1 0,-20 1 16,20 21-16,-21-21 0,0 20 0,22 22 15,-22 0-15,0 0 0,0 0 16,0 0-16,-21 22 0,0-1 0,0 0 16,0 21-16,0-21 0,0 22 0,0-22 15,0 21-15,0-21 0,0 1 16,0-1-16,0 0 0,21 0 16,1 0-16,-1 0 0,0-21 0,21 22 15,-21-22-15,22 0 0,-1 0 0,0 0 16,1 0-16,-1 0 0,0 0 15,1 0-15,-1-22 0,0 1 16,-20 0-16,20 0 0,-21 0 0</inkml:trace>
  <inkml:trace contextRef="#ctx0" brushRef="#br0" timeOffset="31664.61">17399 6646 0,'0'0'0,"-21"-21"0,0 0 15,21 0 1,0 0-16,0 0 0,0-1 0,0 1 16,0-21-16,0 21 0,0 0 15,21-1-15,0 1 0,0 0 16,0 0-16,0 0 0,1 21 0,-1 0 15,0 0-15,0 0 0,0 0 0,0 0 16,1 21-16,-1 0 0,0 43 16,-21-22-16,0 0 0,0 1 15,0-1-15,0 0 0,0 22 16,0-22-16,-21 0 0,0 1 0,-1-1 16,22-21-16,0 22 0,-21-22 0,0 21 15,21-21-15,-21 0 0,21 1 16,0-44 15,0 1-31,0 0 16,0 0-16,0 0 0,0 0 15,0-22-15,21 1 0,0 0 0,0-1 16,1 1-16,-1 0 0,42-64 16,-42 63-16,22 1 0,-22 0 15,0 21-15,21-1 0,-20 22 0,-1 0 16,0 22-16,-21-1 0,21 0 15,-21 21-15,0 1 0,0-1 16,0 0-16,0 1 0,0-1 0,-21 0 16,21 1-16,-21-22 0,21 21 15,0-21-15,0 22 0,0-22 16,0 0-16,0 0 0,0-42 47,0 0-47,0 0 15,0-1-15,21-20 0,0 21 0,0-21 16,0-1-16,1 1 0,-1 0 0,0-1 16,0 1-16,0-22 0,22 22 15,-22 21-15,21-21 0,0 20 16,-20 1-16,20 0 0,-21 21 0,21 0 16,-20 0-16,-1 21 0,0 0 15,-21 22-15,0-1 0,0 0 0,21 1 16,-21-1-16,0 0 0,0 1 0,0-1 15,0-21-15,-21 22 0,21-22 16,0 21-16,0-21 0,-21 0 0,21 22 16,0-22-1,21-42 1,-21 0 0,21 21-16,0-22 0</inkml:trace>
  <inkml:trace contextRef="#ctx0" brushRef="#br0" timeOffset="32096.16">18838 6710 0,'-21'0'0,"42"0"0,-63 0 15,21 21-15,0-21 0,-1 0 0,1 0 16,0 0-16,21 21 0,21-21 31,0-21-31,1 21 16,-1-21-16,21 0 0,-21 0 15,22 21-15,-22-43 0,21 22 0,-21 0 16,0 0-16,22-22 0,-22 22 16,0-21-16,0 0 0,-21 20 0,0 1 15,0-42-15,0 42 0,-21 21 16,0 0-16,-21 0 15,20 0-15,-20 21 0,0 21 0,21 0 16,-22 1-16,22-1 0,-21 0 0,21 22 16,-1-22-16,22 1 0,0-1 15,0 0-15,0 1 0,0-1 16,0-21-16,0 0 0,0 0 0,22 1 16,-1-1-16,0 0 0,0-21 15,0 0-15,0 0 0,22 0 0,-22 0 16,21 0-16,-21 0 0,22-21 0,-1 21 15,0-21-15,1-1 0,-1-20 16,0 21-16</inkml:trace>
  <inkml:trace contextRef="#ctx0" brushRef="#br0" timeOffset="32367.41">19706 6265 0,'21'-42'16,"-42"84"-16,63-105 0,-42 21 0,0-1 15,22 22-15,-22-21 0,21 21 16,-21-1-16,-21 44 31,-1-1-31,1 21 0,0 0 0,0 1 16,-21 20-16,20-20 0,1 20 0,0 1 15,0-1-15,0 1 0,0-22 16,-1 21-16,22-20 0,0-1 0,0 0 16,0 1-16,0-1 0,0-21 0,0 22 15,0-22-15,0 0 0,0 0 16,0 0-16,0 0 15,0-42 1,22 0-16,-1 0 16,0 0-16,0 0 0</inkml:trace>
  <inkml:trace contextRef="#ctx0" brushRef="#br0" timeOffset="32835.85">20066 6244 0,'0'-42'16,"0"84"-16,21-126 0,0 41 0,-21 22 0,21 0 15,-21 0-15,0 0 0,0 42 32,0 0-32,-21 21 0,0 1 15,0-22-15,0 21 0,21 22 16,-21-22-16,-1 21 0,22-20 16,-21 20-16,0 1 0,21-22 0,-21 0 15,0 22-15,21-22 0,0 1 0,-21-22 16,21 21-16,-22-21 0,22 0 15,0 1-15,0-1 0,0 0 0,-21-21 16,21-21 15,0 0-31,21-1 0,-21 1 16,22-21-16,-1 0 0,0 20 0,21-20 16,-21 0-16,22-1 0,-22 1 15,21 0-15,1-1 0,-1 22 0,0 0 16,1 0-16,-22 0 0,21 21 15,0 0-15,-20 0 0,-1 21 0,0 0 16,-21 0-16,0 22 0,0-22 16,0 21-16,0-21 0,0 22 0,0-22 15,0 21-15,0-21 0,-21 0 0,21 1 16,-21-1-16,21 0 0,0 0 16,-22 0-16,22 0 0,-21-21 0,0 0 15,21 22-15,-21-22 16,0 0-16,0-22 15,21 1-15</inkml:trace>
  <inkml:trace contextRef="#ctx0" brushRef="#br0" timeOffset="33044.53">19304 6414 0,'0'0'0,"-21"21"0,42-21 31,0 0-31,21 0 0,-20 0 16,20 0-16,21 0 0,-20 0 0,-1 0 15,22 0-15,-1 0 0,-21 0 0,22 0 16,-1-21-16,1 21 0,-1 0 16,1 0-16,-1 0 0,1 0 15</inkml:trace>
  <inkml:trace contextRef="#ctx0" brushRef="#br0" timeOffset="33491.8">21315 6435 0,'-21'0'31,"-1"0"-31,1 0 0,0 0 0,-21 0 16,21 0-16,-22 21 0,1 0 0,0 0 15,-1 0-15,-20 1 0,20 20 16,22 0-16,-21-21 0,0 22 16,20-1-16,1-21 0,0 22 0,21-1 15,0-21-15,0 0 0,0 0 0,0 1 16,21-1-16,0 0 0,22-21 16,-22 21-16,21-21 0,1 0 0,-22 0 15,21 0-15,0 0 0,1 0 0,-22 0 16,21-21-16,1 21 0,-22-21 0,0 0 15,21-1-15,-21-20 0,1 21 16,20 0-16,-21-22 0,0 1 0,-21 0 16,0-1-16,21 1 0,-21 0 15,0 21-15,0-22 0,0 22 16,-21 0-16,21 0 0,-21 0 0,0 21 16,-21 0-16,20 0 0,1 0 0,0 0 15,0 0-15,0 21 0,0 0 16,-1-21-16,1 21 0,0 0 0,21 0 15,-21 1-15,21-1 0,0 0 16,0 0-16,42 0 16,-21-21-16,1 21 0</inkml:trace>
  <inkml:trace contextRef="#ctx0" brushRef="#br0" timeOffset="34087.76">22056 6625 0,'21'-21'0,"-42"42"0,42-63 16,-21 21 0,-43 21-1,22 0-15,0 0 0,0 0 0,-21 0 16,20 21-16,-20-21 0,0 21 16,-1 0-16,1 22 0,0-22 15,-1 0-15,1 21 0,21-21 0,-21 1 0,20-1 16,1 0-16,21 0 0,0 0 0,0 0 15,0 1-15,0-1 16,0 0-16,21-21 0,1 21 16,-1-21-16,0 0 0,0 0 0,0 0 15,22 0-15,-22 0 0,0 0 16,21-21-16,-21 21 0,22-21 16,-22 0-16,21-1 0,-21 1 0,22 0 0,-1 0 15,-21-21-15,22-1 0,-22 1 16,0 0-16,21-1 0,-21 1 0,1 0 15,-1-1-15,0 1 0,0 0 0,0-1 16,-21 1-16,0 0 0,0-1 16,0 1-16,0 21 0,0 0 0,0-22 15,0 22-15,0 0 0,0 0 16,-21 21 0,0 0-16,0 0 15,0 21-15,-1 21 0,-20-21 0,21 22 16,0-1-16,-22 22 0,22-22 15,0 21-15,0-20 0,21 20 0,0-20 16,0-1-16,0 0 0,0 1 0,21-1 16,0 0-16,0 1 0,22-22 15,-22 0-15,21 0 0,1 0 0,-1 0 16,0 1-16,1-22 0,20 0 16,-21 0-16,1 0 0,20 0 15,-20 0-15,-1 0 0,0 0 0,-21 0 16,22-22-16,-22 1 0,0 0 0,0 21 15,-21-21-15,0 0 0</inkml:trace>
  <inkml:trace contextRef="#ctx0" brushRef="#br0" timeOffset="35837.9">5609 8594 0,'0'0'0,"0"-21"16,-21 21-16,21-22 0,-21 22 16,0-21-16,-1 21 15,1 0-15,0 0 16,0 0-16,0 0 16,21 21-16,-21 1 15,21 20-15,-22 0 0,22 1 0,0-1 16,-21 0-16,0 22 0,0-1 0,0-20 15,21-1-15,-21 21 0,-1-20 16,22-1-16,-21-21 0,21 22 0,0-22 16,0 0-16,0 0 0,0 0 15,21-42 17,1 0-32,-1 0 0,0 0 15,0-1-15,0 1 0,22-21 0,-22 21 16,21-22-16,-21 1 0,22 0 15,-22-1-15,0 1 0,21 0 16,-21 21-16,1-22 0,-22 22 0,21 21 16,-21-21-16,21 21 0,0 0 15,-21 21-15,0 21 16,0-20-16,0-1 0,0 21 16,0 0-16,0-20 0,0 20 0,0-21 15,0 21-15,0-20 0,0-1 16,0 0-16,0 0 0,21 0 0,0-21 15,-21 21-15,22-21 0,-1 0 0,0 0 16,0 0-16,0 0 0,0 0 16,22-21-16,-22 0 0,21 0 15,-21 0-15,1 0 0,20-1 0,-21 1 16,0-21-16,0 21 0,1-22 16,-1 1-16,-21 21 0,21-21 0,-21-1 15,21 1-15,-21 21 0,21-22 0,-21 22 16,0 0-16,0 0 0,0 0 15,0 0-15,0 42 16,0 0 0,0 0-16,0 21 0,0-20 15,0 20-15,0 0 0,-21 1 0,21-1 16,0 0-16,0 1 16,0-1-16,0-21 0,0 21 0,0-20 15,0-1-15,0 0 0,0 0 0,0 0 16,21 0-16,0-21 0,1 0 0,-1 0 15,21 0-15,-21 0 0,22 0 16,-1 0-16,0 0 0,1-21 0,-1 0 16,0 0-16,1 0 0,-1 0 0,0-1 15,-21 1-15,22 0 0,-22-21 16,21 21-16,-21-22 0,1 22 0,-22-21 16,0-1-16,0 22 0,0-21 15,0 21-15,0 0 0,-22 21 16,1 0-16,0 0 15,0 21-15,0 0 0,0 21 0,-1-21 16,1 22-16,0-1 0,0 0 16,21 1-16,0-1 0,0 0 0,0-20 15,0 20-15,0-21 0,0 0 0,21 0 16,0 1-16,0-1 0,1-21 16,-1 0-16,0 21 0,0-21 0,21 0 15,-20 0-15,20 0 0,0 0 0,-21-21 16,22 0-16,-1-1 0,-21 1 15,22 0-15,-1 0 0</inkml:trace>
  <inkml:trace contextRef="#ctx0" brushRef="#br0" timeOffset="38736.72">8996 9229 0,'0'0'16,"-21"21"0,21-42 15,0 0-31,0-1 0,21 1 16,0 0-16,0-21 0,0 21 15,22-22-15,-22 1 0,21-22 16,0 22-16,1-21 0,-22 20 0,21-20 15,1 20-15,-22 1 0,21-21 16,-21 20-16,0 22 0,1-21 0,-1 21 16,-21-1-16,0 1 0,-21 21 15,-1 21-15,1 1 16,-21-1-16,21 0 0,-22 21 16,1-21-16,21 22 0,0-1 0,0 0 0,-1 1 15,22-1-15,0 0 0,0 1 16,0-1-16,0 0 0,22-20 0,-1 20 15,0-21-15,0 0 0,0 22 0,0-22 16,1 0-16,-1 0 0,0 0 16,0 0-16,-21 1 15,0-1-15,-21-21 32,0 0-32,-22 0 15,22-21-15,0-1 0,0 1 0,0 0 16,0 0-16,-1 0 0,1 0 0,0 21 15,0-22-15,0 22 16,0 0-16,-1 22 16,22-1-16,0 0 15,0 0-15,0 0 0,0 0 16,0 1-16,0-1 0,0 0 16,22 0-16,-1 0 0,0-21 15,0 0-15,0 0 0,22 21 16,-22-21-16,21 0 0,-21 0 0,22 0 15,-1-21-15,0 0 0,1 21 0,-1-21 16,21 0-16,-20 0 0,20-22 16,-20 22-16,-1-21 0,21-1 0,-20 1 15,-1-21-15,0 20 0,1 1 0,-1-22 16,-21 22-16,22-21 0,-22 20 0,-21 1 16,0 0-16,0-1 0,0 1 15,0 21-15,0-22 0,0 22 0,0 0 16,-21 21-1,-1 21-15,1 0 16,0 1-16,0-1 0,0 21 0,0 0 16,21 1-16,-22-1 0,1 22 0,21-22 15,0 21-15,-21-20 0,0 20 16,21-20-16,-21-1 0,21 0 0,0 1 16,-21-22-16,21 21 0,0-21 0,0 0 15,0 1-15,0-1 0,21-21 16,0 0-16,0 0 15,0 0-15,0 0 0,1-21 16,-1-1-16,0 1 16,0-21-16,0 21 0,0 0 15,1-22-15,20 1 0,-21 21 0,0-22 16,0 22-16,1 0 0,-1 0 0,0 0 16,0 0-16,0 21 15,-21 21-15,0 0 16,0 0-16,0 0 0,0 22 0,0-22 15,0 0-15,0 21 0,0-21 16,0 1-16,0 20 0,0-21 0,21 0 16,-21 0-16,0 1 0,22-1 0,-1 0 15,-21 0-15,21-21 0,0 21 16,0 0-16,0-21 0,1 0 0,-1 0 16,0 0-16,21 0 0,-21 0 15,22 0-15,-22-21 0,21 0 0,1 0 16,-1 21-16,-21-21 0,21 0 15,1-22-15,-1 22 0,0 0 0,-20-21 16,20-1-16,-21 22 0,0-21 0,0-1 16,1 1-16,-1 21 0,-21-21 15,0 20-15,0 1 0,0 0 0,0 0 16,0 42 0,-21 0-1,-1 0-15,1 1 0,21-1 0,-21 21 16,0-21-16,0 22 0,0-1 15,-1-21-15,1 21 0,21-20 0,0 20 16,0-21-16,0 0 0,0 0 16,0 1-16,0-1 0,21 0 0,1-21 15,-1 0-15,0 21 0,0-21 16,21 0-16,1 0 0,-22 0 16,21 0-16,1 0 0,-22 0 0,21-21 0,0 21 15,-20-21-15,20 0 0,-21-1 0,21 1 16,-20 0-16,-1 0 0,0 0 0,0-22 15,-21 22-15,0-21 0,0 0 16,0-1-16,0 1 0,0 0 16,0-1-16,0 22 0,-21-21 0,0 21 15,0-1-15,-1 1 0,-20 0 16,21 21-16,-21 0 0,20 0 0,-20 0 16,0 0-16,21 21 0,-22 0 0,1 1 15,21-1-15,0 21 0,-22-21 16,1 64-16,21-43 0,21-21 15,0 22-15,0-1 0,0-21 0,0 0 16,0 22-16,21-22 0,0 0 16,21-21-16,-20 21 0,20-21 15,0 0-15,1 0 0,-1 0 0,0 0 0,22 0 16,-22 0-16,0 0 0,1-21 16,-22 0-16,21 0 0,1 0 15,-22-1-15,21 1 0,22-42 16,-43 42-16,0-1 0,21-62 15,-42 63-15,0-1 0,21-20 0,-21 21 16,22 0-16,-22 0 16,0 42-1,0 0-15,0 0 0,-22 0 16,1 22-16,21-22 0,0 21 16,-21-21-16,21 0 0,-21 22 0,21-22 15,0 0-15,0 0 0,0 0 16,0 1-16,0-1 0,0 0 15,21-21-15,0 0 16,0 0-16,1 0 0,20 0 0,-21 0 16,0 0-16,22-21 0,-22 0 0,21 21 15,-21-22-15,22 1 0,-22 0 16,0-21-16,21 21 0,-21-22 0,1 22 16,-1-21-16,0 21 0,0-22 15,-21 22-15,0-21 0,0 21 0,0-1 16,21 22-16,-21-21 0,0 42 31,-21 1-31,21-1 0,-21 0 16,0 21-16,0-21 0,21 22 15,0-22-15,-22 21 0,22-21 0,0 1 16,0 20-16,0-21 0,0 0 0,0 0 16,0 1-16,22-22 0,-22 21 15,42-21-15,-21 0 0,0 0 16,0 0-16,22 0 0,-22 0 0,0 0 15,0-21-15,0 21 0,1-22 16,20 1-16,-21 0 0,0-21 0,0 21 16,1-22-16,-1 22 0,0-21 0,0-43 15,0 43-15,0-1 16,1 1-16,-1 0 0,-21-1 16,0 1-16,21 0 0,-21-1 0,0 1 15,0 21-15,0-21 0,0 20 0,0 1 16,0 0-16,-21 21 15,0 0-15,-1 21 16,1 0-16,21 22 0,-21-22 0,21 21 16,-21 1-16,0-1 0,21 0 15,0 1-15,0-1 0,0 0 0,0 22 16,0-22-16,0 0 0,0 1 0,0-22 16,0 21-16,0 1 0,0-1 15,21-21-15,0 0 0,0 0 0,0 1 16,22-1-16,-1 0 0,0 0 15,1-21-15,20 0 0,-20 0 16,20 0-16,1 0 0,-1 0 0,1 0 16,-22 0-16,85-21 0,-64 0 15,-20 0-15,20-1 0,-20 1 16,-1-21-16,0 21 0,1-22 0,-22 22 16,0-21-16,0 0 0,0-22 15,-21 43-15,0 0 0,0 0 16,-21-1-16,0 1 0,0 21 0,0 0 15,-1 0-15,1 0 0,-21 0 0,21 0 16,-22 0-16,1 21 0,0 1 0,21-1 16,-22 0-16,1 0 15,21 0-15,-22 0 0,22 1 16,0 20-16,0-21 0,21 0 0,0 0 0,0 22 16,0-22-16,0 0 0,0 0 15,0 0-15,0 1 0,0-1 0,21-21 16,0 21-16,0-21 0,1 0 0,-1 0 15,0 0-15,0 0 0,0 0 0,22 0 16,-22 0-16,0 0 0,0 0 16,21-21-16,-20 0 0,20-1 0,-21-20 15,21 21-15,-20-21 0,20-1 16,-21 1-16,0 0 0,22-22 16,-22 22-16,0-22 0,21-42 15,-21 43-15,1-1 0,-1 22 0,0 0 16,0-22-16,-21 43 0,0-21 15,0 21-15,0-1 0,21 1 0,-42 64 32,0-22-32,0 21 0,0 0 15,-1 1-15,-20-1 0,21 22 16,-21 41-16,20-62 0,1 84 16,21-85-16,0 0 0,0 22 0,0-22 15,0-21-15,0 22 16,21-22-16,1 0 0,-1 0 0,21 0 15,-21-21-15,22 0 0,-22 0 0,21 0 16,0 0-16,-20 0 0,20-21 16,0 0-16</inkml:trace>
  <inkml:trace contextRef="#ctx0" brushRef="#br0" timeOffset="40736.4">15388 8954 0,'0'0'0,"0"-22"47,0 1-47,0 0 16,0 0-16,21 0 0,0 0 15,-21-22-15,22 22 0,-1-21 0,0-1 16,0 1-16,0 0 0,22-1 0,-22 1 16,0 0-16,0-1 0,21 1 15,-20 0-15,-1 21 0,0-1 16,0 1-16,0 21 0,0 0 0,-21 21 31,0 1-15,0-1-16,0 0 15,0-42 32,0 0-47,0-1 16,0 1-16,0 0 0,0 0 15,-21 0-15,0 0 0,0-1 16,0 22 0,0 0-16,-1 0 0,1 22 0,0-1 15,0 21-15,0-21 0,0 22 16,-1-1-16,1 0 0,0 1 16,0-1-16,21 0 0,0 1 0,-21-1 15,21 0-15,0 1 0,0-1 0,0-21 16,0 21-16,21 1 0,0-22 0,0 0 15,0 0-15,1 0 0,20 1 16,-21-1-16,21-21 0,-20 0 0,20 0 16,-21 0-16,21 0 0,1 0 0,-22-21 15,21-1-15,1 1 0,-22 0 16,21 0-16,0-21 0,1-1 16,-1 22-16,0-21 0,43-43 15,-43 43-15,22-1 0,-22 1 16,1 0-16,20-1 0,-21 22 0,1 0 15,-1 0-15,-21 0 0,22 0 0,-22 21 16,0 0-16,0 0 0,0 21 16,-21 0-16,0 0 0,21 0 15,-21 0-15,0 1 0,0-1 0,0 21 16,0-21-16,0 0 16,0 1-16,22-1 0,-22 0 15,0-42 32,0 0-47,0-1 16,0 1-16,-22 0 0,1 0 0,21 0 15,-21 0-15,0-1 0,0 1 16,0 0-16,-1 21 0,1-21 0,0 21 16,0-21-16,-21 21 0,20 0 15,-20 0-15,0 21 0,21 0 0,-22 0 16,1 0-16,21 1 0,-22 20 0,22-21 15,-21 21-15,21 1 0,0-22 16,-22 21-16,43-21 0,0 22 0,-21-1 16,21-21-16,0 22 0,0-22 0,21 0 15,-21 0-15,43 0 0,-22 0 16,0-21-16,21 22 0,-21-22 0,22 0 16,-1 0-16,-21 0 0,22 0 15,-1 0-15,0-22 0,-21 1 0,22 21 16,-1-21-16,-21-21 0,0 21 0,22-1 15,-22-20-15,0 21 0,0-21 16,0 20-16,-21-20 0,22 0 0,-1-1 16,0 1-16,-21 21 0,0-21 0,21 20 15,-21 1-15,21 0 16,-21 0-16,0 0 0,0 42 31,-21 0-31,0 21 0,0-20 16,21-1-16,0 21 0,-21-21 0,21 22 15,0-22-15,-22 0 0,22 21 0,0-21 16,0 22-16,0-22 0,0 0 0,22 0 16,-1 0-16,-21 1 0,21-1 15,0 0-15,0 0 0,0-21 16,1 21-16,-1-21 0,0 0 0,21 0 0,-21 0 16,22 0-16,-22 0 0,21 0 15,1-21-15,-22 0 0,21 0 16,0 0-16,-20-1 0,20 1 0,-21-21 15,21 0-15,-20-1 0,-1 1 0,21 0 16,-21-1-16,0 1 0,-21-22 16,22 22-16,-1-21 0,-21 20 0,21 1 15,0-22-15,-21 43 0,21-21 16,-21 0-16,0 20 0,0 1 16,0 0-16,-21 21 15,21 21-15,-21-21 0,0 43 16,0-22-16,-1 21 0,1 0 0,0 1 15,0 20-15,0-20 0,0-1 16,-1 21-16,22-20 0,0-1 0,0 0 16,0-20-16,0 20 0,0 0 15,0 1-15,0-22 0,22 21 0,-22-21 16,21 0-16,-21 1 0,21-1 0,0 0 16,-21 0-16,21-21 0,0 0 15,1 0-15,-1 0 0,0 0 0,0 0 16,0 0-16,22-21 0,-22 0 0,21 0 15,-21-1-15,0 1 0,22-21 16,20-22-16,-42 22 0,22 0 16,-22-1-16,0 1 0,0 0 15,22-64-15,-22 64 0,0-1 16,-21 1-16,0 0 0,21-1 16,-21 1-16,0 0 0,0 20 0,0 1 15,0 0-15,0 0 0,-21 21 16,0 0-16,0 0 0,-1 42 15,1-21-15,0 22 0,0-1 0,0 0 16,0 22-16,-1-22 0,1 22 0,21-22 16,0 0-16,0 22 0,0-22 15,0-21-15,0 22 0,21-1 0,1-21 16,-1 22-16,0-22 0,0 0 0,0 0 16,0 0-16,1-21 0,-1 0 15,0 21-15,21-21 0,-21 0 0,1 0 16,-1 0-16,0-21 0,0 0 15,0 0-15,0 21 0,1-21 16,-1 0-16,0-1 16,0 22-16</inkml:trace>
  <inkml:trace contextRef="#ctx0" brushRef="#br0" timeOffset="40893.33">18584 8700 0,'0'21'15,"-21"-21"1,21 21-16,0-42 31,0 0-15</inkml:trace>
  <inkml:trace contextRef="#ctx0" brushRef="#br0" timeOffset="51475.79">402 10202 0,'0'0'0,"-21"0"15,21-21 16,21 21-15,0-21-16,0 21 0,1 0 16,20 0-16,-21 0 0,0 0 0,22 0 15,-22 0-15,0 0 0,21 0 16,-21 21-16,1-21 0,-1 21 16,-21 1-16,0-1 0,0 21 15,0-21-15,0 22 0,-43 20 16,22-21-16,-21 1 0,21-1 15,-22 0-15,-20 1 0,21-22 0,-1 21 16,22-21-16,-21 1 0,21-22 16,-22 21-16,22-21 0,0 0 0,0 0 15,21-21 17,0-1-32,21 1 15,0 0-15,0 21 0,22-21 16,-1 0-16,-21 0 0,21 21 0,1-22 0,-1 22 15,0 0-15,1 0 16,-22 0-16,21 0 0,-21 0 0,22 0 16,-22 0-16,0 22 0,-21-1 15,21 0-15,-21 0 0,0 21 0,0-20 16,0 20-16,0-21 0,0 21 16,-21-20-16,0 20 0,0-21 0,-22 21 15,22 1-15,-21-22 0,0 0 16,-1 21-16,1-20 0,21-1 0,-22 0 15,1-21-15,21 0 0,-21 21 16,20-21-16,-20 0 0,21 0 16,-21 0-16,20-21 0,-20 21 15,21-21-15,0 0 0,-22 21 16,22-22-16,-21 1 0,42 0 16,21 21 46,0-21-62,0 21 0</inkml:trace>
  <inkml:trace contextRef="#ctx0" brushRef="#br0" timeOffset="51815.79">1333 10710 0,'0'0'0,"0"22"16,22-22 0,-22-22 30,0 1-30,-22 21 15,1 0-31,0 0 16,21 21-16,-21-21 16,21 22-16,-21-22 0</inkml:trace>
  <inkml:trace contextRef="#ctx0" brushRef="#br0" timeOffset="52660.86">3514 10647 0,'0'0'0,"0"21"16,0-42 30,0 0-30,0 0-16,0-1 0,0 1 0,0 0 16,0 0-16,0 0 0,0-22 15,0 22-15,0 0 0,0-21 0,-22 21 16,1-22-16,0 22 0,-21 0 16,21 0-16,-22 21 0,1-21 0,21 21 15,-22 0-15,1 0 0,0 21 16,-1 0-16,1 21 0,0 1 0,21-1 15,-1 21-15,-20-20 0,21 20 0,21 1 16,-21-1-16,0 1 0,-1-22 16,1 22-16,0-22 0,21 0 15,0 1-15,0-1 0,0 0 16,0-21-16,0 1 0,21-1 0,0 0 16,1 0-16,-1-21 0,0 0 0,0 0 15,21 0-15,-20-21 0,20 0 16,-21 0-16,21-1 0,1-20 0,-1 21 15,0-21-15,22 20 0,-22-20 16,1 0-16,-22-1 0,21 1 0,-21 0 16,22-1-16,-43 1 0,21 0 0,-21 21 15,21-1-15,-21 1 0,0 0 16,0 42 0,0 0-1,0 1-15,0-1 0,0 21 0,0 0 16,-21-20-16,21 20 0,0-21 0,0 21 15,0-20-15,0-1 0,0 21 16,0-21-16,0 0 0,0 1 0,0-1 16,21 0-16,0-21 0,0 0 15,0 0-15,1 0 16,-1 0-16,0 0 0,21-21 0,-21 0 16,22-1-16</inkml:trace>
  <inkml:trace contextRef="#ctx0" brushRef="#br0" timeOffset="54245.78">4445 10478 0,'0'0'0,"0"-22"0,-21 1 15,0 21-15,-1 0 0,1 0 16,-21 0-16,21 0 0,0 0 0,-22 0 16,22 21-16,0 22 0,0-22 15,-22 21-15,22 1 0,0-22 0,0 21 16,0 22-16,21-22 0,0 0 15,-21 1-15,21-22 0,0 21 0,0 0 16,0 1-16,0-1 0,0-21 0,21 22 16,0-22-16,0 21 0,0-21 15,22 0-15,-22-21 0,21 0 16,22 0-16,-22 0 0,21 0 0,1 0 16,-1-21-16,1 0 0,-1 0 0,1 0 15,-1-22-15,1 22 0,-1-21 16,-20 0-16,20-1 0,-42 1 0,22 0 15,-1-22-15,-21 22 0,0-22 0,1 1 16,-1-1-16,-21 1 0,0-1 16,21 1-16,-21-1 0,0 1 0,0 20 15,0 1-15,0 21 0,0-21 16,0 20-16,-21 44 31,21-1-31,0 21 0,0 0 16,-21 1-16,21-1 0,0 22 0,-22-1 15,22 1-15,0-22 0,0 21 0,-21 1 16,21-22-16,0 22 0,0-22 16,0 0-16,0-20 0,0 20 0,0-21 15,0 21-15,21-20 0,1-1 0,-1-21 16,0 21-16,21-21 0,-21 0 16,22 0-16,-22 0 0,21 0 0,1 0 15,-1-21-15,0 21 0,1-21 0,-1-1 16,0 1-16,1 0 0,-1 0 15,0 0-15,1-22 0,-1 22 16,-21 0-16,43-42 0,-43 20 16,0 22-16,0 0 0,-21 0 15,0 42 1,0 0 0,0 0-16,0 0 15,-21 1-15,21 20 0,-21-21 0,21 0 16,-21 22-16,21-22 0,0 21 0,0-21 15,0 0-15,0 1 0,0-1 0,0 0 16,21 0-16,0-21 0,21 21 16,1-21-16,-22 0 0,42 0 15,-20 0-15,-1 0 0,0-21 16,1 0-16,-1 21 0,-21-21 16,21 0-16,1-1 0,-1 1 0,0-21 15,-20 21-15,20 0 0,-21-22 0,0 1 16,0 21-16,1-22 0,-22 22 15,21-21-15,-21 21 0,0 0 0,0-1 16,-21 22 0,-1 22-1,1-1-15,21 21 0,0-21 0,-21 0 16,0 22-16,21-22 0,-21 21 0,21-21 16,0 1-16,0 20 15,0-21-15,0 0 0,0 0 0,0 1 16,0-1-16,0 0 0,21-21 15,0 0-15,0 0 0,22 0 16,-22 0-16,0 0 0,21 0 0,1 0 16,-1 0-16,0-21 0,-21 0 0,22-1 15,-1 1-15,0 0 0,1 0 16,-22 0-16,0-22 0,0 22 0,-21-21 16,0 0-16,0-1 0,0 1 0,-42 21 15,21-22-15,-22 1 0,22 21 16,-21-21-16,0 42 0,-1-22 0,1 22 15,-22 0-15,22 0 0,0 22 16,-1-22-16,1 21 0,0 21 16,21-21-16,-1 0 0,1 1 0,21-1 15,0 0-15,0 0 0,0 0 0,21-21 16,22 21-16,-1-21 16,0 0-16,1 0 0,20 0 0,-20-21 15,20 21-15,1-21 0,-1 0 0,1 0 16,-1 21-16,-21-21 0,22-1 15,-22 1-15,1 0 0,-1 21 16,0-21-16,-21 21 0,1-21 0,-1 21 0,0 0 16,0 21-1,-21 0-15,0 0 0,0 0 16,0 1-16,0-1 0,0 0 0,0 0 16,0 21-16,0-20 0,0-1 15,0 0-15,0 0 0,0 21 0,0-20 16,0-1-16,0 0 0,0 0 15,0 0-15,0 0 0,0 1 16,0-44 31,0 1-47,21 0 0,0 0 16,1-21-16,-1 20 0,0-20 0,21 0 15,1-1-15,-1 1 0,0 0 0,22-22 16,-22 22-16,22 0 0,-22-1 15,21 22-15,-20 0 0,-1 0 0,0 21 16,1 0-16,-22 21 0,0 0 16,0 0-16,0 22 0,-21-1 0,0 0 15,0 1-15,0-1 0,0 0 0,0 1 16,0-22-16,0 21 0,0 0 0,-21-20 16,21-1-16,-21 21 0,21 0 15,0-20-15,0-1 16,21-42 15,0-1-15,1 1-16,-1 0 0,0 0 0</inkml:trace>
  <inkml:trace contextRef="#ctx0" brushRef="#br0" timeOffset="54626.2">9038 10499 0,'0'-21'16,"0"42"-16,0-64 0,-21 43 0,0 0 0,0-21 16,-1 21-16,1 0 0,0 0 0,-42 0 15,41 0-15,-20 0 16,21 21-16,0-21 0,0 22 0,-1-1 16,1 0-16,21 0 0,0 0 0,0 0 15,0 1-15,0-1 0,0 0 16,43-21-16,-22 21 0,0-21 0,21 0 15,-21 21-15,22-21 0,-1 0 0,0 0 16,-20 21-16,20-21 0,0 0 16,-21 22-16,22-1 0,-22-21 0,0 21 15,-21 0-15,0 0 0,0 0 16,0 1-16,-21-1 16,0-21-16,0 21 0,-22-21 15,22 21-15,-21-21 0,21 21 0,-22-21 16,1 21-16,0-21 0,20 0 0,-20 0 15,0 0-15,21 0 0,-1 0 16,-20 0-16,21 0 0,0 0 0,-22 0 16,22-21-16,0 0 0,-21 0 0,21 0 15</inkml:trace>
  <inkml:trace contextRef="#ctx0" brushRef="#br0" timeOffset="54879.27">6392 10033 0,'0'0'0,"-21"0"0,21-21 31,-21 21 0,0 0-15,0 0-16,-1 0 15,1 0-15</inkml:trace>
  <inkml:trace contextRef="#ctx0" brushRef="#br0" timeOffset="55097.22">5249 10372 0,'0'0'16,"0"21"-16,21-21 16,1 0-16,-1 0 15,21 0-15,0 0 0,1-21 16,20 0-16,1 21 0,-1-22 0,1 22 15,-1-21-15,1 21 0,-1-21 16,22 21-16</inkml:trace>
  <inkml:trace contextRef="#ctx0" brushRef="#br0" timeOffset="55605.72">9737 9991 0,'0'0'0,"0"-21"0,0-1 16,-22 22-1,1 0-15,0 0 0,0 0 16,0 0-16,0 0 0,-1 0 0,1 22 16,0-1-16,0 0 0,0 0 15,0 0-15,21 22 0,0-22 0,0 0 16,-22 21-16,22-21 0,0 1 0,0-1 16,0 21-16,0-21 15,22-21-15,-1 21 0,21 22 16,-21-43-16,0 0 0,22 0 0,-1 0 15,-21 0-15,22 0 0,-1-21 16,21-1-16,-20 1 0,-1 0 0</inkml:trace>
  <inkml:trace contextRef="#ctx0" brushRef="#br0" timeOffset="56088.69">10202 9716 0,'0'0'0,"-42"-22"0,21 1 0,0-21 15,-22 21-15,22 21 0,-21-21 16,-1 21-16,1 0 0,0 0 0,-22 21 16,22 0-16,-22 0 0,1 21 0,21 1 15,-22-1-15,1 0 0,-1 1 16,22 20-16,-22-20 0,22-1 0,0 0 16,-1 22-16,22-22 0,0 0 0,0 1 15,21-1-15,0 0 0,0-20 16,0 20-16,0 0 0,21-21 0,0 22 15,21-22-15,-20 0 0,20 0 16,0 0-16,22-21 0,-22 22 16,22-22-16,-1 0 0,1 0 0,-1 0 15,22 0-15,-22-22 0,22 22 0,-22-21 16,22 0-16,-21 0 0,-1-21 16,1 20-16,-22-20 0,21 0 0,-20-1 15,-1 1-15,-21 0 0,0-1 0,22-20 16,-22 21-16,-21-22 0,0 22 15,0-85-15,0 84 0,0-20 16,-21 21-16,0-1 0,-1 1 16,-20 21-16,0 0 0,-1 21 0,-20 0 15,-1 0-15,1 0 0,-1 0 0,1 21 16,-1 0-16,1 0 0,21 0 16,-22 22-16,22-22 0,-1 21 15,1-21-15,0 22 0,21-22 0,-1 21 16,1-21-16,21 0 0,0 1 15,0-1-15,21 0 0</inkml:trace>
  <inkml:trace contextRef="#ctx0" brushRef="#br0" timeOffset="58899.81">12001 10943 0,'0'0'0,"-21"0"15,0 0-15,21-21 32,0 0-32,0 0 15,0 0-15,21-22 0,0 22 16,1-21-16,-1-1 0,21 1 15,-21 0-15,22-22 0,-1 1 0,0-1 16,1 22-16,-1-22 0,-21 1 0,21 21 16,-20-22-16,-1 22 0,0 21 15,0-22-15,-21 22 0,0 0 0,-21 21 16,0 0-16,0 0 16,-22 21-16,1 0 0,0 0 0,-1 22 15,-20-22-15,20 21 0,22 1 16,-21-1-16,21 21 0,0-20 0,-1-1 15,22 22-15,0-22 0,0 0 0,0 1 16,0-1-16,22 0 0,-22 1 16,21-22-16,0 21 0,-21-21 0,21 0 15,-21 1-15,21-1 0,-21 0 0,21 0 16,-42-21 15,0-21-31,0 21 16,0-21-16,0 0 0,-1-1 0,22 1 15,-21-21-15,0 21 0,0 0 16,0-22-16,21 22 0,-21 21 0,-1-21 16,1 21-16,21 21 15,0 0 1,0 0-16,0 1 0,0-1 0,0 0 16,0 0-16,0 0 0,0 0 0,21 1 15,1-1-15,-1 0 0,0 0 16,0 0-16,0-21 0,22 0 15,-1 21-15,-21-21 0,21 0 0,22 0 16,-22 0-16,1 0 0,-1-21 0,21 0 16,-20 0-16,20 0 0,-20 0 15,-1-22-15,0 22 0,1-42 0,-1 20 16,0 1-16,1-22 0,-22 1 0,0-1 16,0 1-16,0-1 0,0 1 15,-21-1-15,22 1 0,-22 21 0,0-1 16,0 1-16,0 0 0,0 20 0,0 1 15,-43 21 1,1 43-16,21-22 0,0 21 16,-1 0-16,1 1 0,0 20 15,0-20-15,0 20 0,0 1 0,-1-1 0,1 1 16,0-22-16,0 21 16,21-20-16,0-1 0,-21 22 0,21-43 15,-21 21-15,21-21 0,0 22 0,0-22 16,0 0-16,0 0 0,21-21 31,0 0-31,0-21 0,-21 0 0,21 0 16,0-1-16,22 1 0,-22 0 0,0-21 15,0 21-15,0-22 0,22 22 16,-22 0-16,0 0 0,0 0 0,0-1 16,1 22-16,-1 0 0,0 22 15,-21-1-15,0 0 16,0 0-16,0 21 0,0-20 15,0-1-15,21 0 0,-21 0 0,21 0 16,-21 0-16,21 1 0,1-1 0,-22 0 16,21-21-16,0 0 0,0 21 15,0-21-15,22 0 0,-22 0 0,0 0 16,0 0-16,21 0 0,-20-21 0,20 21 16,-21-21-16,21 0 0,-20-1 0,-1 1 15,21 0-15,-21 0 0,0 0 16,1-22-16,-1 1 0,0 21 15,-21-21-15,21 20 0,-21-20 0,21 21 16,-21 0-16,0 0 0,0 42 31,0 0-31,0 0 0,-21 0 16,21 22-16,-21-22 0,21 0 0,-21 21 16,21-21-16,0 22 0,0-22 15,0 21-15,0-21 0,0 1 0,0-1 16,0 0-16,21 0 0,0-21 0,0 21 15,0-21-15,1 0 0,-1 0 16,21 0-16,-21 0 0,22 0 0,-1 0 16,-21 0-16,21 0 0,1 0 0,-1-21 15,0 0-15,1 0 0,-1 0 0,-21-1 16,22-20-16,-22 21 0,0-21 16,0-1-16,-21 1 0,0 0 15,0-1-15,0 1 0,0-22 0,0 22 16,-21 0-16,-21 21 0,20-22 15,1 22-15,-21 0 0,0 0 0,20 21 16,-20 0-16,0 0 0,-1 0 0,1 0 16,0 21-16,-1 0 0,22 21 15,-21-20-15,21 20 0,-22 0 0,22 1 16,0-1-16,0 0 0,21 1 0,0-22 16,0 21-16,0 0 0,0-20 15,0-1-15,21 0 0,21 0 0,-20 0 16,-1 0-16,21 1 0,-21-22 15,22 0-15,-1 0 0,0 0 0,-21 0 16,22 0-16,-1 0 0,0 0 16,1-22-16,-1 22 0,0-21 0,-20 0 15,20-21-15,0 21 0,-21-1 0,22-20 16,-22 21-16,21-64 0,-21 43 16,1 21-16,-1-22 15,-21 22-15,0 0 0,21 0 0,-21 42 31,-21 0-31,21 0 0,-21 22 16,-1-22-16,22 0 0,-21 21 0,21-20 16,-21 20-16,21-21 0,0 0 15,0 0-15,0 1 0,0-1 16,0 0-16,0 0 0,21-21 16,0 0-16,22 0 0,-22 0 15,0 0-15,21 0 0,-20 0 16,20 0-16,-21-21 0,21 21 0,-20-21 15,-1 0-15,21-1 0,-21-20 0,0 21 16,-21 0-16,22-22 0,-1 1 16,0 21-16,-21-21 0,0 20 0,0 1 15,0 0-15,0 0 0,0 0 16,0 42 0,0 0-16,-21 0 15,21 22-15,-21-22 0,21 21 0,-22 0 16,22-20-16,0 41 15,0-21-15,0-20 0,0-1 0,0 0 16,0 0-16,0 0 0,43 0 0,-22-21 16,0 22-16,21-22 0,-20 0 15,20 0-15,0 0 0,1 0 0,-1 0 16,0-22-16,1 1 0,-1 0 0,0 0 16,1 0-16,-22 0 0,21-22 15,-21 1-15,0 0 0,1-1 16,-1-63-16,-21 43 0,0 21 0,0-22 15,21 22-15,-21-1 16,0-20-16,0 21 0,0 20 0,0-20 16,0 21-16,0 0 0,0 0 0,0-1 15,-21 44 1,21-1-16,-21 21 16,-1-21-16,22 0 0,-21 22 0,21-1 15,-21 43 1,21-43-16,0 0 0,0 22 0,0-22 15,0 1-15,0-1 0,0 0 0,21-21 16,0 22-16,1-22 0,20 42 16,0-41-16,-21-1 0,22-21 15,-22 21-15,21-21 0,1 0 0,-1 0 16,0 0-16,1 0 0,20 0 16,-42 0-16,22 0 0,-1 0 0,0-21 15,1 0-15,-1-1 0,-21-20 0,0 21 16,0 0-16,1-22 0,-22 22 15,0-21-15,0 0 0,0-1 0,0 22 16,-22-42-16,1 41 0,-21 1 16,21 21-16,0 0 0,-1 0 15,-20 0-15,21 0 0,-21 21 0,20 1 16,-20-1-16,21 0 0,0 21 16,0-21-16,-22 22 0,43-1 15,-21-21-15,0 22 0,21-22 0,0 0 16,0 21-16,0-21 0,0 22 15,0-22-15,21-21 16,0 0-16,0 0 0,1 0 0,20 0 16,-21 0-16,0 0 0,22 0 0,-1 0 15,-21-21-15,21 0 0,-20-22 16,20 22-16,-21-21 0,21-1 0,-20 1 16,-1 0-16,0-22 0,0 22 15,0 0-15,-21-22 0,21 22 16,-21-22-16,0 22 0,0 0 0,0-1 15,0 1-15,0 0 0,0 20 0,0-20 16,0 21-16,0 0 0,0 0 16,0-1-16,-21 44 15,0-1-15,0 0 16,21 0-16,-21 21 0,21 1 16,-21 20-16,-1-20 0,1 20 0,21-21 15,-21 22-15,0 42 0,21-43 16,0-20-16,0-1 15,0-21-15,0 21 0,0-20 0,42 41 16,-21-63-16,1 21 0,-1-21 16,21 0-16,-21 0 0,0 0 15,1 0-15,-1 0 0,21-21 0,-21 21 16,0-21-16,1 0 0,-1 0 0</inkml:trace>
  <inkml:trace contextRef="#ctx0" brushRef="#br0" timeOffset="59828.34">17970 10710 0,'0'0'0,"0"22"0,22-22 47,-1 0-47,0-22 0,-21 1 0,21 0 16,0 0-16,0-21 0,1-1 0,20-41 15,-21 41-15,21 1 16,-20 0-16,-1-22 0,0 22 0,0-22 15,0 22-15,0-22 0,1 22 16,-22-21-16,0 20 0,0 1 16,0 0-16,0-1 0,0 22 0,0 0 15,0 0-15,0 0 0,-22 21 16,1 0-16,0 0 0,0 0 16,0 21-16,0 0 0,-1 21 0,-20 1 15,21-1-15,0 0 0,0 1 16,-22 20-16,22-21 0,0 22 0,21-22 15,-21 22-15,0-1 0,21-20 16,0 20-16,0-21 0,0 22 0,0-22 16,0 1-16,0-22 0,21 21 0,0-21 15,0 0-15,0 1 0,0-1 16,22-21-16,-22 0 0,21 0 0,1 0 16,-1 0-16,-21 0 0,21-21 15,-20-1-15,-1 1 0,0 0 16,0 0-16,0-21 0,-21 20 15,0-20-15,21-21 0,-21 41 0,22 1 16,-22 0-16,0 0 0,0 0 16,0 42 15,0 0-31,21-21 0,0 0 16,21 0-16,-21 21 0,22-21 15,-1 0-15,0 0 0,1 0 0,-1 0 16,0 0-16,1 0 0,-1-21 15,22 0-15,-22 21 0,43-42 16,-64 20-16,21-20 0,-21 21 0,22 0 16,-22 0-16,0-22 0,0 22 15,-21 0-15,0-21 0,0 20 0,-21 1 16,0 0-16,0 21 0,-22 0 16,22 0-16,-21 21 0,-1 0 15,1 1-15,0 20 0,-1-21 0,1 21 16,21 1-16,0-22 0,-22 21 15,22 1-15,21-1 0,0 0 16,0-21-16,0 22 0,43-22 0,-22 21 16,21-21-16,22 1 0,-22-1 0,21-21 15,1 21-15,-1-21 0,22 0 16,0 0-16,-1 0 0,1 0 0,0 0 16,-1 0-16,-20 0 0,-1 0 0,1-21 15,-22 0-15,1-1 0,-1 1 16,-21 0-16,-21-21 15,0 21-15</inkml:trace>
  <inkml:trace contextRef="#ctx0" brushRef="#br0" timeOffset="61740.22">5059 11832 0,'0'0'0,"0"64"32,0-43-32,21-21 15,0 0 1,0 0-16,0 0 0,1-21 16,-1 0-16,21-1 0,0 1 0,-20 0 15,20 0-15,0 0 0,-21 0 16,22-22-16,-22 22 0,0 0 0,0 0 15,-21-22-15,0 22 0,0 0 0,0 0 16,-21 42 0,0 0-1,21 0-15,-21 22 0,21-1 16,0 0-16,0 1 0,0-1 0,0 22 16,0-1-16,0-21 0,0 22 0,0-22 15,0 1-15,0 20 16,0-21-16,0-20 0,0 20 0,0-21 15,0 21-15,0-20 0,0-1 0,0 0 16,-21-21 0,-1 0-16,1 0 15,0 0-15,0 0 0,0 0 0,0-21 16,-1 0-16,1-1 0,0 1 16,0 0-16,0 0 0,0 0 0,-22-22 15,1 22-15,21 21 16,0 0-16,-1 0 15,22 21 1,0 1-16,0 20 0,0-21 16,0 21-16,22-20 0,-1-1 0,0 0 15,0 0-15,0 0 0,0 0 0,22 1 16,-22-22-16,21 0 0,1 0 16,-1 0-16,0 0 0,1 0 0,20 0 15,1-22-15,-22 22 0,21-21 0,1 0 16,-22 0-16,1 0 0,20 0 15,-42-22-15,22 22 0,-22 0 16,0-21-16,0 20 0,-21-20 0,21 21 0,-21-21 16,0 20-16,0 1 15,0 0-15,0 42 16,0 0 0,-21 1-16,21-1 0,-21 21 15,21-21-15,0 0 0,0 22 0,-21-22 16,21 0-16,-21 0 0,21 0 15,0 1-15,-22-1 0,22 0 0,0 0 16,22-21 15,-1-21-31,0 0 16,-21 0-16,21-1 0,0 1 16,0-21-16,-21 21 0,22-22 15,-1 1-15,0 21 0,-21-21 0,21-1 16,0 22-16,0 0 0,1 0 0,-1 0 15,0 21-15,0 0 0,0 0 16,0 21-16,1 0 0,-1 0 0,0 0 16,-21 0-16,0 22 0,0-22 0,0 21 15,0-21-15,21 1 0,-21 20 16,0-21-16,0 0 0,0 0 0,21 1 16,-21-1-16,0 0 0,21-21 15,1 0-15,-1 0 0,0 0 16,0 0-16,0 0 15,22-21-15,-22 0 0,0-1 0,0 1 16,21 0-16,-20-21 0,20 21 16,-21-22-16,0 1 0,22 21 0,-22-22 15,0 22-15,0 0 0,0 0 0,0 0 16,1 21-16,-22 21 16,0 0-16,0 0 15,0 0-15,0 22 0,0-22 0,0 21 16,0-21-16,0 1 0,0-1 15,0 21-15,21-21 0,0 0 0,0 1 16,0-22-16,22 21 0,-22-21 16,21 0-16,-21 0 0,22 0 15,-1 0-15,0 0 0,22 0 0,-22 0 16,0-21-16,22-1 0,-22 1 0,22 0 16,-22 0-16,22-21 0,-22 20 15,0-20-15,1 21 0,-22-21 0,0-1 16,0 1-16,0 21 0,-21-22 0,0 22 15,0-21-15,0 21 0,0 0 16,0-1-16,-21 22 16,0 22-16,21-1 15,-21 21-15,21-21 0,-21 22 16,21-1-16,-22 0 0,22 1 0,0 20 16,0-21-16,0 22 0,0-1 15,0-20-15,0 41 0,0-20 16,0 21-16,0-1 0,0 1 0,0 21 15,0-22-15,22 22 0,-1-21 0,-21 21 16,0 0-16,0-1 0,21-20 0,-21 21 16,0 0-16,0-22 0,0 1 15,0-21-15,0 20 0,0-20 0,0-1 16,0 1-16,0-22 0,0 0 0,-21-20 16,21-1-16,0 0 0,-21-42 31,21 0-31,0-22 0,-22 22 0,22-42 15,0 20-15,0-20 0,0-1 0,0-20 16,0-1-16,0 0 0,0-21 16,0 22-16,0-22 0</inkml:trace>
  <inkml:trace contextRef="#ctx0" brushRef="#br0" timeOffset="62041.05">7895 12404 0,'-42'-106'16,"84"212"-16,-105-276 0,63 128 0,0 0 0,-22-1 0,22 1 15,0 21-15,0-21 0,0-1 16,22 22-16,-1 0 0,21 0 16,0 0-16,1-1 0,-1 1 0,22 21 15,-1 0-15,-21 0 0,22 0 0,-1 21 16,-20 22-16,-1-22 0,-21 21 16,22 1-16,-22-22 0,-21 21 0,0 0 15,0 1-15,0-1 0,-43 0 0,22-20 16,0 20-16,-21-21 0,-1 21 15,1-20-15,0-1 0,-1 0 0,1-21 16,21 21-16,-21-21 0,-1 0 0,22 0 16,-21 0-16,21 0 0,21-21 31,0 0-31,21 21 0,21-21 16,-21-1-16,22 1 0,-1 0 0</inkml:trace>
  <inkml:trace contextRef="#ctx0" brushRef="#br0" timeOffset="62576.07">9229 11790 0,'0'0'0,"-22"-21"0,1 21 15,-21-21-15,21 21 0,0 0 16,-1-22-16,-20 22 0,21 0 16,-21 0-16,20 0 0,1 0 0,-21 0 15,21 22-15,0-22 0,-22 21 0,22 21 16,0-21-16,0 22 0,0-22 0,-1 21 16,1 22-16,21-22 0,0 0 15,0 1-15,0-1 0,0 0 0,0 1 16,0-1-16,0-21 0,0 21 15,21-20-15,1-1 0,-1-21 0,0 21 16,21-21-16,-21 0 0,22 0 16,-1 0-16,0 0 0,1 0 0,-1-21 15,0 0-15,1-1 0,-22 1 16,21 0-16,1-21 0,-22 21 0,0-22 16,0 1-16,0 0 0,-21-1 0,0-41 15,0 41-15,0 1 16,-21 0-16,0-1 0,-21 22 0,-1 0 15,22 0-15,-21 21 0,-22 0 0,22 0 16,0 0-16,-1 0 0,-20 21 16,20 0-16,22 0 0,-21 0 0,21 1 15,-22 20-15,22-21 0,0 21 0,21-20 16,0 20-16,0-21 0,0 21 16,0-20-16,0-1 0,0 0 15,21 0-15,22 0 0,-22-21 0,21 0 16,0 0-16,1 0 0,-1 0 0,22 0 15</inkml:trace>
  <inkml:trace contextRef="#ctx0" brushRef="#br0" timeOffset="62951.59">9377 12065 0,'0'0'0,"0"-21"0,0 0 0,0 0 16,-21-1-16,21 1 0,-22 0 0,22 0 15,0 0-15,0 0 16,0-1-16,0 1 0,0 0 15,22 21-15,-1 0 0,0 0 0,0 0 16,0 0-16,0 0 0,22 0 0,-22 21 16,0 0-16,21 1 0,-20-1 15,-1 21-15,0-21 0,0 22 0,-21-1 16,0-21-16,0 21 0,0 1 0,0-22 16,0 21-16,0-21 0,0 1 15,0-1-15,0 0 0,-21 0 0,0-21 16,21 21-16,-21-21 0,-1 0 31,22-21-31,0 0 0,0 0 16,0 0-16,0-1 0,0 1 0,0 0 15,0 0-15,0-21 0,0 20 16,0 1-16,0 0 0,22-21 0,-1 21 16,0-1-16,0 1 0,0 0 0,0 0 15,22 21-15,-22-21 0,21 0 16,-21-1-16,22 1 0,-1 0 0,-21 21 15</inkml:trace>
  <inkml:trace contextRef="#ctx0" brushRef="#br0" timeOffset="63236.16">10435 11599 0,'0'0'0,"0"-42"31,0 63-15,0 0-1,0 1-15,0-1 0,-21 21 0,21-21 16,-21 22-16,0-1 0,21-21 0,-22 21 16,22 1-16,-21-1 0,0 0 15,21 1-15,-21-1 0,0 0 0,21 1 16,-21-1-16,21-21 0,-22 22 0,22-22 16,0 0-16,0 0 0,0 0 15,22-21 1,-1 0-16,0 0 0,0 0 15,-21-21-15,21 21 0,0-21 0,-21 0 16,22 0-16,-22-1 0,0-20 16,0 21-16</inkml:trace>
  <inkml:trace contextRef="#ctx0" brushRef="#br0" timeOffset="63415.13">10139 11917 0,'0'0'0,"-21"0"0,-22 0 0,22 0 0,0 0 16,0 0-16,21 21 0,0 0 15,21-21 1,21 0-16,-21 0 16,1 0-16,20 0 0,-21 0 0,21 0 15,1 0-15,-1 0 0,0-21 0,1 21 16,-1-21-16,0 21 0,1-21 16,-1 0-16,0 21 0,1 0 0</inkml:trace>
  <inkml:trace contextRef="#ctx0" brushRef="#br0" timeOffset="63792.08">10943 12023 0,'0'0'0,"-21"21"0,21 0 0,0 0 15,0 0-15,0 1 0,21-22 32,0 0-32,0 0 15,1 0-15,20-22 0,-21 22 0,21-21 16,-20 0-16,20 0 0,-21 0 15,21 0-15,-20-1 0,-1 1 0,0 0 16,-21 0-16,0 0 0,0 0 16,0-1-16,-21 22 15,0 0-15,-22 0 16,22 0-16,0 0 0,-21 22 0,20-1 16,1 21-16,0-21 0,0 0 0,0 22 15,0-22-15,-1 0 0,22 21 16,-21-20-16,21-1 0,0 21 0,0 0 15,0-20-15,21-1 16,22 0-16,-22-21 0,21 0 16,1 0-16,-1 0 0,0 0 15,1 0-15,20 0 0,1 0 0,-1 0 16,1-21-16,-1 21 0,22-21 0,-1 21 16,1-22-16,0 1 0</inkml:trace>
  <inkml:trace contextRef="#ctx0" brushRef="#br0" timeOffset="64247.85">12404 12044 0,'0'0'0,"21"-42"0,21 20 15,-21 1-15,-21 0 16,0 0-16,0 0 0,0 0 16,-42-1-16,21 22 0,0 0 0,-22-21 15,1 21-15,21 0 0,-22 0 0,1 0 16,0 0-16,-1 0 0,1 21 16,0 1-16,21-1 0,-22 0 0,1 21 15,0-21-15,20 1 0,1 20 0,0 0 16,0-21-16,21 1 0,0 20 15,0-21-15,0 0 0,0 0 0,0 1 16,21-1-16,-21 0 0,42-21 0,-20 0 16,-1 0-16,21 0 0,0 0 0,1 0 15,-1 0-15,0 0 0,1-21 16,-1 0-16,0-1 0,1 1 16,-22 0-16,21-21 0,1-1 0,-22 1 15,21 0-15,-21-22 0,0 22 16,22-22-16,-22 22 0,0-21 15,0 20-15,-21-20 0,21-1 0,-21 22 0,22 0 16,-22-1-16,0 1 0,0 21 16,0 0-16,0 42 15,-22 0-15,1 21 0,21-21 16,-21 22-16,0-1 0,0 0 16,21 22-16,0-22 0,-21 1 0,21-1 15,0 0-15,0 1 0,0-1 0,0 0 16,0 1-16,0-22 0,0 21 15,21-21-15,0 0 0,0 1 16,0-1-16,0-21 0,1 0 0,20 0 16,-21 0-16,21 0 0,-20 0 0,20 0 15</inkml:trace>
  <inkml:trace contextRef="#ctx0" brushRef="#br0" timeOffset="65179.42">15092 11959 0,'0'0'15,"-43"21"-15,1-21 0,0 0 0,-1 0 16,22 0-16,0 0 0,0 0 16,21 22-16,-21-22 15,21 21 1,21-21-1,0 0-15,0 0 16,0 0-16,22-21 0,-22-1 16,21 22-16,1-21 0,20 0 0,-21-21 15,1 21-15,-1-1 0,0-20 0,1 0 16,-1-1-16,0 1 0,-20 0 0,-1-1 16,-21 1-16,0 0 0,0-1 15,0 1-15,0 0 0,0-1 0,0 22 16,-21 0-16,-1 0 0,1 0 0,0 21 15,0 0-15,0 0 16,0 0-16,-22 21 0,22 0 0,-21 21 16,21 1-16,-1-1 0,-20 22 0,21-1 15,0-21-15,-22 43 0,22-21 16,0 20-16,-21-20 0,21 20 0,-1 1 16,1 0-16,0-1 0,0 1 0,0 0 15,0 21-15,21-22 0,-22 1 0,22 0 16,0 20-16,0-20 15,-21 0-15,21 21 0,0-22 0,-21 1 16,21 0-16,0-1 0,0 1 0,0 0 16,0-1-16,0 1 0,0-22 0,0 1 15,0-1-15,0-20 0,0 20 16,0-20-16,0-1 0,21-21 0,-21 0 16,21 0-16,-21 1 0,22-22 0,-1 0 15,0 0-15,0-22 0,0 1 0,22 0 16,-22-21-16,0-1 0,21-20 15,1 21-15,-1-22 0,0-21 0,1 1 16,-1-1-16,0 0 0,1 1 0,-22-1 16,21 0-16,-42 1 0,0-1 0,0 22 15,0-22-15,0 0 16,-21 22-16,0-1 0,-22 1 0,22-1 16,-42 22-16,20 21 0,1-22 0,-21 22 15,20 0-15,1 0 0,0 0 0,20 21 16,-20-21-16,21 21 0,0-22 15,0 22-15,21-21 0,0 0 16,0 0 0,21 21-16,0-21 0,21 21 15,-21-21-15,1 21 0,20-22 0,-21 22 16,21-21-16,1 0 0,-1 21 0,0-21 16,1 0-16,-1 0 0,0 21 15,1-22-15,-22 1 0</inkml:trace>
  <inkml:trace contextRef="#ctx0" brushRef="#br0" timeOffset="65599.66">15557 12086 0,'-63'-42'15,"63"21"1,0 0-16,0-1 0,0 1 16,0 0-16,0 0 0,0 0 15,21 0-15,0 21 0,0-22 16,1 1-16,-1 0 0,0 21 0,0 0 15,0-21-15,22 21 16,-22 0-16,0 0 0,0 0 0,0 0 16,0 0-16,1 21 0,-1 0 15,0 0-15,0 1 0,0-1 0,0 21 16,-21-21-16,0 22 0,0-22 0,0 21 16,0-21-16,0 22 0,0-22 15,-21 0-15,0 0 0,21 0 0,0 0 16,-21 1-16,0-22 0,0 21 15,-1-21-15,1 0 16,21-21-16,0-1 16,0 1-16,0 0 0,0 0 15,0 0-15,0-22 0,0 22 16,0-21-16,0 21 0,0-22 0,0 22 16,21 0-16,1 0 0,-22 0 15,21 0-15,0-1 0,0 1 16,0 0-16,0 21 0,1 0 15,20-21-15,-21 21 0,21 0 0,-20 0 16,20-21-16,0 21 0</inkml:trace>
  <inkml:trace contextRef="#ctx0" brushRef="#br0" timeOffset="66830.89">16722 11684 0,'0'0'0,"0"-21"0,0 0 16,-22 21 15,1 0-31,0 21 0,0 0 16,0-21-16,-22 21 0,22 0 15,0 22-15,-21-22 0,21 0 0,-1 21 16,1-20-16,0 20 0,0 0 0,0-21 16,21 22-16,0-22 0,0 21 15,0-21-15,0 1 0,21-1 0,0 0 16,0 0-16,0 0 0,22-21 0,-1 0 15,0 0-15,1 0 0,-1 0 16,0 0-16,1 0 0,-1 0 0,0-21 16,1 21-16,-1-21 0,0 0 15,-20 0-15,-1-1 0,0-20 0,0 21 16,-21-21-16,0-1 0,0 22 16,0-21-16,0-1 0,0 1 0,-21 21 15,0 0-15,0 0 0,-1-1 0,1 1 16,-21 21-16,0 0 0,-1 0 15,1 0-15,0 21 0,-1-21 0,1 22 16,21-1-16,-22 21 0,1-21 0,21 0 16,-21 22-16,20-1 0,22-21 15,0 0-15,0 22 0,0-22 0,0 21 16,22-21-16,-1 1 0,0-1 0,0 0 16,21-21-16,1 21 0,-1-21 15,0 0-15,1 0 0,-1 0 16,0 0-16,22 0 0,-22 0 0,1-21 15,-1 0-15,0 0 0,1 21 0,-1-22 16,0-20-16,-21 21 0,1-21 16,-1 20-16,0-20 0,0 21 0,0 0 15,-21-22-15,0 22 0,0 0 0,0 0 16,0 42 15,0 0-31,0 0 16,0 1-16,-21-1 0,21 0 15,0 21-15,-21-21 0,21 1 16,0-1-16,0 21 0,0-21 0,-21 0 16,21 1-16,0-1 0,0 0 0,-21 0 15,21 0-15,0 0 0,0 1 16,0-1-16,21-21 31,0-21-31,0-1 0,0 1 16,-21 0-16,21 0 0,1-21 15,-1 20-15,0-20 0,0 21 16,0-21-16,22-1 0,-22 22 0,0-21 16,0 21-16,0-1 0,22 1 15,-22 0-15,0 0 0,0 21 0,0 0 16,0 0-16,1 0 16,-22 21-16,0 0 0,0 0 15,0 1-15,0-1 0,0 0 0,0 21 16,0-21-16,0 1 0,0 20 0,0-21 15,0 0-15,0 0 0,0 1 16,0-1-16,21 0 0,-21 0 0,0 0 16,21-21-16,0 0 15,0 0-15,0 0 16,1-21 0,-1 21-16,0-21 0,0 0 0,0 0 15,0-22-15,1 22 0,-1-21 0,0 21 16,0-1-16,21-20 0,-20 21 15,20 0-15,-21-22 0,0 43 16,22-21-16,-22 0 0,0 21 0,0 0 16,0-21-16,0 21 0,1 0 15,-22 21-15,0 0 16,0 0-16,0 1 0,0-1 0,0 21 16,0-21-16,-22 22 0,22-22 0,0 0 15,0 21-15,0-21 0,0 1 16,0-1-16,22 0 0,-1 0 15,0 0-15,0 0 0,0-21 0,22 0 16,-22 22-16,0-22 0,0 0 16,43 0-16,-43 0 0,0-22 15,21 22-15,-21-21 0,1 0 0,-1 21 16,0-21-16,0 0 0,0 21 16,0-21-16,1-1 0,-1 1 15,-21 0-15,0 0 0,0 0 16</inkml:trace>
  <inkml:trace contextRef="#ctx0" brushRef="#br0" timeOffset="66991.81">18817 12044 0,'-21'21'0,"42"-42"0,-63 42 16,42 0-16,0 0 16,-21-21 62,-1 0-78</inkml:trace>
  <inkml:trace contextRef="#ctx0" brushRef="#br0" timeOffset="68572.99">402 13229 0,'0'21'16,"0"1"-16,0-1 0,0 21 16,0 0-16,0 1 0,0-1 15,-21 0-15,0 22 0,0-1 0,-1-20 16,1 20-16,0 1 0,0-22 16,-21 0-16,20 1 0,1-1 15,-21 0-15,21-20 0,0-1 0,-1 0 16,1-21-16,21 21 15,-21-21 1,21-21-16,0 0 16,0 0-16,21-1 0,0 22 15,1-21-15,20 0 0,-21 0 16,21 0-16,1 21 0,-1-21 16,0-1-16,22 1 0,-22 0 0,22 21 15,-22-21-15,0 0 0,22 0 16,-22-1-16,1 1 0,-1 0 0,-21 21 15,21-21-15,-20 0 0,-1 0 16,-21-1-16,21 1 16,-21 0-16,0 0 15,0 0-15,-21 21 32,0 21-17,-1 0-15,22 0 0,-21 22 0,21-22 16,0 21-16,0 22 0,-21-22 15,21 0-15,-21 1 0,0-1 0,21 0 16,-21-21-16,-1 22 0,22-1 16,-21-21-16,21 0 0,-21 1 15,21-1-15,-21 0 0,21 0 0,0-42 47,21 0-31,0 21-16,0-43 0,1 22 0</inkml:trace>
  <inkml:trace contextRef="#ctx0" brushRef="#br0" timeOffset="68747.89">1460 13695 0,'0'0'0,"22"0"0,-1 0 15,0 0 16,0 0-15,0-21 0,0 21-1</inkml:trace>
  <inkml:trace contextRef="#ctx0" brushRef="#br0" timeOffset="69663.37">3662 13441 0,'0'0'0,"106"-191"32,-85 170-32,0-21 15,-21 21-15,0 0 0,21-1 16,-21 1-16,21 21 0,-21 21 31,0 1-31,0 20 0,-21 0 0,0 1 16,21 20-16,-21 1 0,0-1 0,-1 1 15,1-1-15,-21 1 0,21 20 16,-22-20-16,22-1 0,-21 1 0,0-22 16,-1 22-16,1-22 0,0 0 15,20 22-15,-20-22 0,0-21 0,21 22 16,-22-22-16,22 0 0,0 0 15,0-21-15,0 0 16,-1 0-16,1-21 0,21 0 0,-21 0 16,0-1-16,21 1 0,0-21 15,-21 21-15,21-22 0,-21 1 0,21 0 16,-22-1-16,22 1 0,-21-21 16,21 20-16,0 22 0,0-21 0,0-1 15,0 22-15,0 0 0,21 42 31,1 0-31,-1 1 0,-21 20 16,21-21-16,0 21 0,0 1 0,0-1 16,1 0-16,-1-20 0,21 20 15,-21 0-15,0-21 0,1 1 16,-1-1-16,21 0 0,-21 0 0,22 0 16,-1-21-16,0 0 0,1 0 15,-1 0-15,0 0 0,22 0 0,-22-21 16,22 0-16,-22 0 0,0-22 0,1 22 15,-1-21-15,0 21 0,1-22 16,-22 1-16,0 0 0,0-1 0,0 1 16,0 0-16,-21-1 0,0 1 15,0 0-15,0 21 0,0-1 16,0 44 0,0-1-16,-21 21 0,21-21 15,-21 22-15,0-1 0,21 0 16,0-21-16,-21 22 0,0-1 15,21-21-15,-22 22 0,1-1 16,0-21-16,21 0 0,0 0 16,0-42 15,21 0-31,-21 0 16,21-21-16,1 20 0</inkml:trace>
  <inkml:trace contextRef="#ctx0" brushRef="#br0" timeOffset="69836.33">4212 13483 0,'-21'0'0,"0"0"16,0 0-16,21 21 16,0 1-1,0-1-15,21-21 16,0 0-16,0 21 0,0 0 15,0-21-15,1 21 0</inkml:trace>
  <inkml:trace contextRef="#ctx0" brushRef="#br0" timeOffset="70303.74">4911 13758 0,'0'0'0,"21"0"0,-21-21 15,21 0-15,-21 0 16,0 0-16,0 0 0,0-1 16,-21 1-16,0 21 0,-1 0 15,1 0-15,0 0 16,0 0-16,0 0 0,-22 21 0,22-21 16,0 22-16,0-1 0,0 0 15,0 21-15,-1-21 0,1 1 16,0-1-16,21 21 0,0-21 0,0 0 15,0 1-15,42-1 0,-20-21 16,20 0-16,-21 21 0,21-21 16,1 0-16,-1 21 0,0 0 0,-20-21 15,20 21-15,-21-21 0,0 22 0,-21-1 16,0 0-16,0 0 16,0 0-16,-21 0 0,0-21 15,0 22-15,-22-1 0,1-21 0,21 0 16,-21 0-16,-1 0 0,1 0 15,0 0-15,-1 0 0,1 0 16,21 0-16,-22 0 0,1-21 0,21 21 16,0-22-16,0 22 0,-1 0 15,1-21-15,21 0 16,0 0-16,21 21 0,1-21 0,20 0 16,-21 21-16,21-22 0,1 1 15,20 0-15,-20-21 0</inkml:trace>
  <inkml:trace contextRef="#ctx0" brushRef="#br0" timeOffset="70575.09">5715 13356 0,'0'0'16,"21"-21"-16,0 21 0,-21-21 0,21 21 16,-21 21-1,0 0-15,0 0 16,-21 1-16,21 20 0,-21 0 15,0-21-15,0 22 0,0-1 0,-1 22 16,22-22-16,-21 0 0,0 1 0,0-1 16,0 0-16,21 1 0,0-22 15,-21 21-15,21-21 0,0 0 0,0 1 16,0-1-16,0 0 0,21-21 16,0 0-1,0 0-15,0 0 0,0-21 0,1 0 16,-1-1-16,21 1 0,-21 0 0,0 0 15</inkml:trace>
  <inkml:trace contextRef="#ctx0" brushRef="#br0" timeOffset="70756.99">5482 13737 0,'0'0'0,"-42"0"0,21 0 0,-1 0 16,1 0-16,42 0 46,22 0-46,-22-21 0,21 21 16,1-21-16,-1 0 0,0 0 0,22-1 16,-22 1-16,22 0 0,-1 0 15,1 0-15,-1 0 0</inkml:trace>
  <inkml:trace contextRef="#ctx0" brushRef="#br0" timeOffset="71111.78">7916 13356 0,'-21'-21'0,"42"42"0,-63-63 16,21 21-16,0 0 15,-1-1-15,1 22 0,0 0 16,0 0-16,0 0 0,0 22 16,-1 20-16,1-21 15,0 21-15,0 1 0,21-1 16,0 0-16,-42 64 0,20-63 0,22 20 16,-21-21-16,0 1 15,21-1-15,0 0 0,-42 22 16,42-43-16,0 0 0,0 0 15,0-42 1,0 0 0</inkml:trace>
  <inkml:trace contextRef="#ctx0" brushRef="#br0" timeOffset="71873.35">7281 13801 0,'-21'0'0,"42"0"0,-63 0 0,21 0 0,42 0 31,0 0-31,0 0 16,22 0-16,-22 0 0,21 0 0,0-21 16,1-1-16,20 1 0,1 0 0,-1 0 15,1 0-15,-1 0 0,1-22 16,-1 1-16,1 21 0,-1-22 0,1 22 16,-22-21-16,43-22 0,-64 43 15,0-21-15,0 42 0,0-21 16,-21 0-16,0 42 15,0 0-15,-21 0 16,0 0-16,21 0 0,-21 22 16,0-1-16,0-21 0,21 22 0,-22-1 15,1 0-15,21 1 0,-21-1 0,0 0 16,21 1-16,-21-1 0,0 0 16,21-21-16,-22 22 0,22-1 0,-21-21 15,0 0-15,21 1 0,0-1 0,0 0 16,21-21 15,-21-21-31,21 0 0,1-1 16,-1-20-16,21 21 0,-21 0 15,0 0-15,1-22 0,20 22 16,-21 0-16,0 0 0,0 0 0,1-1 16,-1 22-16,0 0 0,0 22 15,-21-1 1,0 0-16,0 0 0,0 0 0,0 0 15,0 1-15,0-1 0,0 21 16,0-21-16,0 0 0,21-21 0,-21 22 16,21-1-16,1-21 0,-1 0 0,0 21 15,0-21-15,21 0 0,-20 0 16,20 0-16,21 0 0,22-21 16,-21 0-16,-1 21 0,1-22 0,-1 1 15,-21 0-15,22-21 0,-22 21 16,1-1-16,-1-20 0,-21 21 15,43-64-15,-64 64 0,0-21 16,0 21-16,0-1 0,0 1 0,-22 21 16,1 0-1,0 21-15,-21 1 0,21-1 0,-22 21 16,22 0-16,-21-20 0,21 20 0,-1 0 16,1-21-16,0 22 0,0-22 15,21 0-15,0 21 0,0-20 16,0-1-16,21-21 0,21 0 15,-20 0-15,20 0 16,-21 0-16,21 0 0,1-21 0,-1-1 16,0 1-16,22 0 0,-22 0 0,1 0 15</inkml:trace>
  <inkml:trace contextRef="#ctx0" brushRef="#br0" timeOffset="72695.09">11472 13695 0,'0'0'0,"-21"0"15,0-21-15,21 0 16,0-1-16,0 1 0,0 0 0,21 0 16,0 0-16,0 0 0,1-1 15,-1 1-15,0 0 0,21 0 16,1 21-16,-22 0 0,0 0 0,21 0 16,-21 0-16,1 21 0,-22 0 15,21 0-15,-21 22 0,0-1 16,0-21-16,0 22 0,0-1 0,0 0 15,0 1-15,0-1 0,0 0 0,0-21 16,0 22-16,0-1 0,-21-21 16,21 0-16,0 1 0,0-1 0,0 0 15,0 0-15,0-42 32,0 0-32,0 0 15,0-1-15,0 1 0,21-21 0,0 21 16,0-22-16,-21 22 0,21-21 0,0 0 15,22-1-15,-22-20 0,0 42 16,21-22-16,1 1 0,-22 21 16,21 0-16,1 21 0,-22 0 0,0 0 15,0 0-15,0 21 0,0 0 16,-21 21-16,0-21 0,0 22 0,0-1 16,0 0-16,0-20 0,0 20 0,0 0 15,0-21-15,0 22 0,0-22 16,0 0-16,0 0 0,0 0 0,22 1 15,-22-1-15,21-21 0,0 0 16,0 0 0,0-21-16,-21-1 0,21 22 15,1-42-15,-1 21 0,0 0 0,0-22 16,21 1-16,-20 21 0,20-43 16,0 22-16,1 0 0,-1-1 15,0 1-15,22 0 0,-22 21 0,0-22 16,1 22-16,-1 21 0,-21 0 0,0 0 15,1 0-15,-22 21 0,0 0 16,0 22-16,0-1 0,0 0 0,0 1 16,-22-1-16,1 22 0,21-22 0,-21 0 15,0 1-15,0-1 0,-22 21 16,43-20-16,0-22 0,0 0 16,0 0-16,22-21 15,-1 0 1,0 0-16,0-21 0,0 0 0</inkml:trace>
  <inkml:trace contextRef="#ctx0" brushRef="#br0" timeOffset="73098.86">13229 13822 0,'0'0'0,"-21"21"0,21 0 16,0 0-1,21-21 1,0 0-16,0 0 0,22 0 16,-22 0-16,21 0 0,-21 0 0,22-21 15,-1 0-15,0 21 0,1-21 16,-22 0-16,21 0 0,-21-1 0,22 1 16,-22-21-16,0 21 0,-21 0 0,0-1 15,0-20-15,0 21 16,0 0-16,-21 21 0,-21 0 0,20 0 15,-20 21-15,0 0 0,-1 0 0,1 0 16,0 1-16,-1 20 0,1-21 16,21 21-16,-21-20 0,20 20 0,1-21 15,0 21-15,0-20 0,21 20 16,0-21-16,0 0 0,0 0 0,0 1 16,0-1-16,21 0 0,21-21 15,-20 21-15,20-21 0,0 0 0,-21 0 16,43 0-16,-22 0 0,1 0 0,-1-21 15,21 0-15,-20 0 0,20 21 16,-20-22-16,20-20 0</inkml:trace>
  <inkml:trace contextRef="#ctx0" brushRef="#br0" timeOffset="73351.72">14414 13420 0,'0'-43'0,"0"86"0,22-107 15,-22 43-15,21 0 0,-21 0 0,0 0 16,-21 42-1,-1 0 1,1 21-16,-21-21 0,21 22 0,0-1 16,-22 43-16,22-22 0,0-20 15,0-1-15,0 0 0,-1 1 16,1-1-16,21 0 0,-21 1 0,21-1 16,-21-21-16,21 0 0,-21 22 0,21-22 15,0 0-15,21-21 16,0 0-1,0-21-15,22 21 0,-1-43 0,0 22 16,1 0-16,-1-21 0</inkml:trace>
  <inkml:trace contextRef="#ctx0" brushRef="#br0" timeOffset="73807.45">14817 13399 0,'21'-43'16,"-42"86"-16,63-128 0,-21 64 0,-21-22 0,0 1 15,0 21-15,-21 42 31,21 21-15,-21-20-16,0 20 0,21-21 16,-22 21-16,1 1 0,0 20 0,21-20 15,-21-1-15,0 0 0,0 22 0,21-22 16,-22 0-16,1 1 0,0-1 16,0 0-16,21 1 0,-21-22 15,0 0-15,-1 21 0,22-20 16,-21-1-16,0-21 15,21-21 1,0-1-16,21 1 0,0 0 16,1 0-16,-1 0 0,0-22 0,0 22 15,0-21-15,0 21 0,22-22 16,-22 22-16,21-21 0,-21 21 0,22 0 16,-22-1-16,0 22 0,0 0 0,0 0 15,1 0-15,-1 22 0,-21-1 16,21 0-16,-21 0 0,0 0 0,0 0 15,0 22-15,0-22 0,0 21 16,0-21-16,0 1 0,0 20 0,-21-21 16,0 0-16,21 0 0,0 1 15,-22-1-15,22 0 0,-21-21 0,21-21 32,0 0-17,0-1-15,0 1 0</inkml:trace>
  <inkml:trace contextRef="#ctx0" brushRef="#br0" timeOffset="73995.34">13991 13568 0,'0'0'0,"-21"0"0,-21 0 16,20 0-16,1 0 0,42 0 31,1 21-31,20-21 0,0 0 0,1 0 15,-1 0-15,0 0 0,22 0 16,-1 0-16,1 0 0,-22-21 0,22 21 16,-1-21-16,1 21 0,-1 0 0</inkml:trace>
  <inkml:trace contextRef="#ctx0" brushRef="#br0" timeOffset="74415.1">15325 13589 0,'0'0'0,"21"0"0,0 0 16,-21 21-16,0 0 15,0 1-15,-21-1 16,0 0-16,-1 0 0,22 0 16,-21 22-16,0-22 0,0 21 15,0-21-15,0 0 0,-1 22 0,22-22 16,0 0-16,0 0 0,0 0 15,0 1-15,0-1 0,0 0 0,22-21 16,-1 0-16,0 0 0,21 0 16,1 0-16,-22 0 0,21 0 0,0 0 15,1 0-15,-1-21 0,0 0 0,1-1 16,-1 22-16,0-21 0,-20 0 16,-1-21-16,0 21 0,0-1 0,-21-20 15,21 0-15,-21 21 0,0-22 0,0 22 16,0-21-16,-21 21 0,0-22 15,0 43-15,0-21 0,-1 0 0,-20 21 16,21 0-16,-21 0 0,20 0 16,-20 21-16,21-21 0,-21 21 15,20 0-15,-20-21 0,21 22 0,0 20 16,21-21-16,21-21 16,0 0-16,0 0 0</inkml:trace>
  <inkml:trace contextRef="#ctx0" brushRef="#br0" timeOffset="75227.81">16446 13674 0,'0'0'0,"0"-21"0,0-1 15,-21 22-15,0 0 16,-21-21-16,21 21 0,-1 0 0,-20 0 15,21 0-15,-21 0 0,-1 0 0,22 21 16,-21-21-16,-1 22 0,1-1 16,0 0-16,-1 0 0,22 21 15,-21-20-15,21-1 0,-22 0 0,22 21 0,0-21 16,0 1-16,0-1 0,21 0 16,0 0-16,0 0 0,0 0 0,0 1 15,21-22-15,0 0 16,0 0-16,22 0 15,-22 0-15,0 0 0,21 0 0,-21 0 16,43-22-16,-22 1 0,1 0 16,20-21-16,-21 21 0,-20-22 15,20 1-15,0 0 0,-21-1 16,22 1-16,-1-22 0,0 22 0,1-21 16,-1 20-16,-21-20 0,22 20 0,-22 1 15,42-43-15,-42 64 16,-21-21-16,0 21 0,0 0 15,-21 42 1,0-21-16,0 21 0,0 21 16,0-21-16,-1 1 0,1 20 15,0 0-15,21 1 0,-21-1 0,0 21 16,21-20-16,-21-1 0,-1 0 16,22 22-16,-21-22 0,21-21 0,-21 22 15,0-1-15,21-21 0,0 22 0,0-22 16,0 0-16,0 0 15,21-21-15,0 0 0,0 0 0,1 0 16,20 0-16,-21 0 0,21 0 0,1-21 16,41 0-16,-41 0 15,-22-1-15,21 1 0,1-21 0,-22 21 16,21-22-16,-21 22 0,0-21 0,1 0 16,-22 20-16,0 1 0,0 0 15,0 0-15,0 0 0,-22 21 16,1 0-16,0 0 0,-21 0 15,21 21-15,-1 0 0,1 21 16,0-20-16,0-1 0,21 21 0,0-21 16,0 0-16,0 1 0,0 20 15,0-21-15,0 0 0,0 0 0,0 1 16,0-1-16,0 0 31,-21-21-31,0 0 0,-1 0 16,1 0-16,0 0 15,0 0-15,21-21 0,-21 21 16,21-21-16,0-1 0</inkml:trace>
  <inkml:trace contextRef="#ctx0" brushRef="#br0" timeOffset="76323.17">18859 13483 0,'0'0'0,"0"-21"0,0 0 16,0 0 0,-21 21-1,0 0-15,0 21 0,0 0 16,0 0-16,-22 0 0,22 22 15,-21-22-15,21 21 0,-1 1 0,-20-22 16,21 21-16,21-21 0,0 22 16,-21-22-16,21 0 0,0 0 0,0 0 15,0 0-15,21 1 0,0-22 0,0 0 16,22 0-16,-22 0 0,21 0 0,0 0 16,-20 0-16,20 0 0,0-22 15,1 1-15,-1 21 0,-21-21 0,21-21 16,-20 21-16,20-1 0,-42-20 15,21 21-15,0-21 0,-21-1 0,0 1 16,0 21-16,0-22 0,0 22 16,0-21-16,-21 21 0,0 21 0,0-21 15,0 21-15,-1 0 0,1 0 0,0 0 16,0 0 0,42 0-1,0 0-15,0 0 16,22-22-16,-22 22 0,21 0 15,1 0-15,-1-21 0,0 0 0,1 21 16,-1 0-16,21-21 0,-20 21 0,-1-21 16,0 0-16,1 21 15,-22-22-15,21 1 0,-21 21 0,1-21 16,-1 0-16,0 21 0,0-21 0,-21 0 31,0 42-15,0 0-16,-21 0 0,0 0 15,-22 0-15,22 22 0,0-22 16,0 21-16,0 1 0,0-1 0,-1 0 16,1 22-16,-21-22 0,21 22 15,0-1-15,-1 1 0,1-1 0,0 1 0,-21-22 16,21 21-16,-1 1 0,1-1 16,-21 1-16,21-1 0,0 1 15,-1-1-15,-20 1 0,21-1 0,0 1 16,0-1-16,-1-20 0,-20 20 0,21-20 15,0-1-15,21 0 0,-21 1 16,21-1-16,-22-21 0,22 21 0,0-20 16,0-1-16,0 0 0,-21 0 0,21 0 15,-21-21-15,0 0 0,0 0 16,0 0-16,-1-21 16,1 0-16,0 0 0,0 0 0,0-22 15,0 22-15,-1-21 0,1-1 0,0 1 16,0 0-16,21-22 15,0 1-15,0-1 0,0 1 0,0-1 0,21 1 16,21-1-16,1 1 0,-22 20 16,42-20-16,-20-1 0,-1 22 0,22-21 15,-1 20-15,-21 1 0,22 0 16,-1-1-16,1 22 0,-1-21 0,1 21 16,-22-1-16,1 1 0,-1 0 0,0 21 15,-21 0-15,1-21 0</inkml:trace>
  <inkml:trace contextRef="#ctx0" brushRef="#br0" timeOffset="77271.67">7832 15092 0,'0'-21'0,"0"42"0,0-85 16,0 43-16,0 0 0,0 0 0,0-21 16,0 20-16,0 1 0,0 0 0,0 0 15,-22 42 1,1 0 0,0 0-16,0 22 0,0 20 0,0-20 15,-1 20-15,-20 1 0,21-1 16,0 1-16,0-1 0,-1-21 0,1 22 15,0-22-15,0 1 0,0-1 0,21 0 16,-21-21-16,21 1 0,-22 20 16,22-21-16,0 0 0,0-42 31,0 0-15,0 0-16,0 0 0,0-22 15,0 22-15,22-21 0,-22-22 16,21 22-16,0-22 0,0 1 0,0-1 15,0 1-15,22-1 0,-22 1 0,21-1 16,-21 22-16,22 0 0,-22-1 16,21 1-16,-21 21 0,1 0 0,-1 21 15,-21 21-15,21 0 0,-21 0 16,21 22-16,-21-1 0,0 21 16,0-20-16,0 20 0,0 1 0,21-1 15,-21 1-15,0-1 0,0-20 16,21-1-16,-21 21 0,0-20 15,0-1-15,0-21 0,0 22 0,0-22 16,0 0-16,0 0 0,0 0 16,-21-21-1,0 0-15,0 0 0,0-21 16,0 0-16,-1-21 0</inkml:trace>
  <inkml:trace contextRef="#ctx0" brushRef="#br0" timeOffset="77467.47">7387 15515 0,'-21'0'16,"42"0"-16,-63 21 0,42 1 0,0-1 15,21-21 1,0 0-16,21 0 16,1 0-16,-1-21 0,0-1 0,1 22 15,20-21-15,-20 0 0,20 21 16,-21-21-16,1 21 0,-1-21 0,0 0 15,1 21-15,-1-22 0,0 22 0,1-21 16</inkml:trace>
  <inkml:trace contextRef="#ctx0" brushRef="#br0" timeOffset="77739.31">8572 15240 0,'0'0'0,"22"-21"16,-1 21-16,-21-21 0,0 0 15,-21 21-15,-1 0 16,1 0-16,0 0 0,0 21 15,-21-21-15,20 21 0,1 21 0,-21-21 16,21 22-16,-22-1 0,22 0 0,0 1 16,0-1-16,0 0 0,0 1 15,-1-1-15,22 0 0,0 22 16,0-22-16,0-21 0,22 43 16,-1-43-16,21 0 0,-21 0 15,0-21-15,22 0 0,-1 0 16,0 0-16,1 0 0,-1 0 0,22 0 0,-1-21 15,1 0-15,-22 0 0,43-21 16,-43 20-16,21-20 0,1 21 16,-1-21-16</inkml:trace>
  <inkml:trace contextRef="#ctx0" brushRef="#br0" timeOffset="78011.71">9334 15177 0,'22'-64'0,"-44"128"0,44-170 0,-22 42 0,0 43 15,0-21-15,0 21 0,0-1 16,0 1-16,0 0 0,0 42 15,0 0-15,-22 1 16,22 20-16,-21-21 16,21 21-16,0 22 0,-21-22 0,21 22 15,-21-1-15,21-20 0,0 20 0,0-21 16,0 22-16,-21-22 0,21 1 16,0-1-16,0 0 0,-21 1 0,21-22 15,0 21-15,0-21 0,0 22 0,0-22 16,0 0-16,0 0 15,21-21-15,0 0 0,0 0 16,0-21-16,0 21 0,1-21 16,-1 0-16,21-1 0,-21 1 15,0-21-15,22 21 0,-22-22 0</inkml:trace>
  <inkml:trace contextRef="#ctx0" brushRef="#br0" timeOffset="78941.13">9758 15388 0,'0'-21'0,"0"42"0,0-63 16,21 42-16,-21-21 0,0 42 31,0 0-31,0 0 16,0 0-16,0 22 0,0-22 0,-21 21 15,21 1-15,-21-22 0,21 21 0,0 0 16,-22-20-16,1 41 16,21-21-16,0-20 0,0-1 0,0 0 15,0 0-15,0 0 0,21-21 0,1 0 16,-1 0-16,21 0 15,-21 0-15,22-21 0,-1 0 0,0 21 16,1-21-16,20 0 0,-21-1 0,1 1 16,-1-21-16,0 21 0,1-22 15,-1 22-15,0-21 0,-20 21 0,20-22 16,-21 22-16,0-21 0,0 21 0,1 0 16,-1 21-16,-21-22 0,0 44 31,0-1-31,-21 0 0,-1 0 15,22 0-15,-21 22 0,0-22 16,0 21-16,0-21 0,21 22 16,0-22-16,-21 0 0,21 21 0,-22-21 15,22 1-15,0-1 0,0 0 16,0 0-16,22-21 16,-1 0-16,0 0 0,0 0 0,0-21 15,0 21-15,22-21 0,-22 0 16,0 21-16,-21-22 0,21 1 0,-21-21 15,0 21-15,0 0 0,0-1 16,0 1-16,-21 0 0,0 0 16,21-21-16,-21 20 0,0 1 0,-1-21 15,22 21-15,-21 0 0,21-1 16,0 1-16,0 0 0,0 0 16,21 21-16,1-21 0,-1 0 0,0 21 15,0 0-15,21 0 0,-20 0 16,20 0-16,0 0 0,-21 0 0,22 21 15,-1-21-15,0 21 0,-20 0 16,-1 21-16,0-20 0,0-1 0,0 21 16,0-21-16,-21 22 0,22-22 15,-22 21-15,0-21 0,0 0 0,0 22 16,0-22-16,0 0 0,0 0 0,0 0 16,0 1-16,0-1 0,0 0 15,0 0 1,0-42 15,0 0-31,0 0 16,0-1-16,0 1 0,21 0 0,0 0 15,0 0-15,0-22 0,0 1 0,22 21 16,-22-21-16,21-1 0,1 1 16,-1 21-16,0-22 0,1 22 0,-1 21 15,-21 0-15,21 0 0,-20 0 0,-1 0 16,21 21-16,-42 1 0,0-1 15,21 0-15,-21 21 0,0 1 0,0-22 16,0 21-16,0-21 0,-21 22 16,0-1-16,0-21 0,21 0 15,0 22-15,-21-22 0,-1 0 0,22 0 16,0 0-16,22-21 31,-1-21-31,0 21 0,0-21 16,0 0-16</inkml:trace>
  <inkml:trace contextRef="#ctx0" brushRef="#br0" timeOffset="79307.84">12023 15473 0,'42'-21'0,"-84"42"0,84-63 0,-21 20 16,-21 1-16,21 21 0,-21-21 0,0 0 16,-21 21-1,0 0 1,-21 21-16,20 0 0,1-21 15,0 21-15,0 1 0,0-1 16,0 0-16,21 0 0,0 0 0,0 0 16,0 1-16,21-22 0,0 21 15,0-21-15,0 0 0,22 21 16,-22-21-16,21 0 0,-21 21 16,22 0-16,-22-21 0,21 21 0,-21-21 0,0 22 15,1-1-15,-22 0 16,0 0-16,0 0 15,0 0-15,-22-21 0,-20 22 0,21-1 16,0-21-16,-22 21 0,1-21 0,21 0 16,-21 0-16,-1 21 0,22-21 15,-21 0-15,21 0 0,-22 0 0,22 0 16,0 0-16,0 0 0,0-21 0,-1 21 16,1-21-16,0 0 0,21-1 15,-21 1-15,-21-21 0</inkml:trace>
  <inkml:trace contextRef="#ctx0" brushRef="#br0" timeOffset="79527.64">10562 14838 0,'-21'0'0,"42"0"0,-63 0 0,21-21 16,-1 21 46,1 0-62,0 0 16,0 0-16</inkml:trace>
  <inkml:trace contextRef="#ctx0" brushRef="#br0" timeOffset="79736.77">9165 15050 0,'0'0'0,"-42"21"0,21-21 0,-1 21 16,44-21 0,-1 0-16,0 0 15,21 0-15,1 0 0,-1 0 0,0 0 16,22 0-16,-22-21 15,22 21-15,-1 0 0,-21-21 0,22 21 16,21 0-16,-22-22 0,1 1 0,20 21 16,1 0-16</inkml:trace>
  <inkml:trace contextRef="#ctx0" brushRef="#br0" timeOffset="80121.47">13356 15092 0,'0'0'0,"0"-21"0,21 21 0,-21-21 16,0-1-16,-21 22 31,0 0-31,0 0 0,0 0 16,-22 22-16,22-1 0,-21 0 0,21 0 15,-22 0-15,1 22 16,21-22-16,0 21 0,-1-21 0,1 22 0,0-22 16,21 42-16,0-42 15,0 1-15,0-1 0,0 0 16,21-21-16,0 0 0,1 21 0,20-21 15,-21 0-15,21 0 0,1 0 0,-1 0 16,0-21-16,1 21 0,-1-21 16,0 0-16,1-1 0,-1 22 0</inkml:trace>
  <inkml:trace contextRef="#ctx0" brushRef="#br0" timeOffset="80567.31">13674 14817 0,'0'0'0,"-22"-21"0,1-1 0,0 1 16,0 21-16,-21 0 0,-1 0 0,1 0 16,0 0-16,-1 0 0,-20 21 15,20-21-15,-20 22 0,-1 20 0,22-21 16,-21 21-16,-1-20 0,22 20 0,-22 0 16,22 1-16,0-1 0,20 21 15,-20-20-15,21-1 0,0 0 0,21 22 16,0-22-16,0 1 0,0-1 0,21 0 15,0-21-15,0 22 0,22-22 16,-1 21-16,21-21 0,-20 1 16,20-1-16,1-21 0,20 21 0,-20-21 15,21 0-15,-22 0 0,85 0 16,-84 0-16,-1 0 0,1-21 16,-22 0-16,22 21 0,-22-43 0,21 22 15,-20 0-15,-1-21 0,0-1 0,-20 1 16,-1-22-16,0 1 0,0 21 15,-21-43-15,0 21 0,0 1 0,0-1 16,0 22-16,-21-21 0,0 20 0,-22 1 16,1 0-16,0 20 15,-22 1-15,22 0 0,-22 21 0,22 0 0,-21 0 16,-1 0-16,1 21 0,-1-21 0,22 21 16,-22 1-16,22-22 15,-22 21-15,22-21 0,21 0 0,-21 21 16,20-21-16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2:22:36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4149 550 0,'0'0'16,"0"-21"-16,0 0 0,0 0 0,0 0 15,0 0-15,0 42 47,0 0-47,0 0 0,0 21 0,0-20 16,0 41-16,0-21 0,0 22 16,0-1-16,0 22 0,0-21 0,0 20 15,0-20-15,-22-1 0,1 1 16,0-1-16,0 1 0,21-22 0,-42 64 15,20-64-15,1 1 16,21-22-16,0 0 0,-21 0 0,21 0 16,-21 0-16,0-42 15,0 0 1,21 0-16,-22 0 0</inkml:trace>
  <inkml:trace contextRef="#ctx0" brushRef="#br0" timeOffset="563.4">3365 804 0,'-21'-21'0,"42"42"0,-63-84 16,21 42-16,21-22 0,0 22 0,21-21 16,21 0-16,1 20 0,20-20 15,1 21-15,-1 0 0,1 0 0,20-1 16,-20 22-16,21 0 0,-22 0 15,22 22-15,-22 20 0,1-21 0,20 21 16,-20 1-16,-1 20 16,-20 1-16,20-1 0,-20 1 0,-22-1 15,0 1-15,0-1 0,-21 1 16,21-22-16,-21 22 0,0-22 16,0 21-16,0-20 0,-21-22 0,0 21 15,21-21-15,-21 1 0,0-1 16,21 0-16,0 0 0,-22-21 0,1 0 15,0-21 1,21 0-16,0 0 0,0-1 16,21-20-16,0 0 0,1-1 0,20-20 15,-21-1-15,21-20 0,1-1 16,-1 0-16,0 22 0,1-22 16,-1 22-16,0-1 0,1 1 0,-1-1 15,0 22-15,-20 21 0,20 0 16,-21 21-16,0 0 0,0 21 0,-21 21 15,0 0-15,0 22 0,0-1 16,0 22-16,0 0 0,0-1 0,0 1 16,-21-21-16,21 20 0,-21-20 15,21-1-15,-21 1 0,21-1 0,-21 1 16,21-22-16,0 0 16,0 1-16,0-1 0,0-21 0,0 0 15,0 1-15,0-1 0,21-42 31,0-1-31,0-20 16</inkml:trace>
  <inkml:trace contextRef="#ctx0" brushRef="#br0" timeOffset="2716.06">5673 1461 0,'0'0'0,"0"21"16,-22-21-16,44-21 31,-1 21-31,0-22 0,0 1 16,0 0-16,0 0 0,1 0 0,-1 0 16,0-1-16,-21 1 0,0-21 15,0 21-15,0 0 0,0-22 0,-21 1 16,-22 21-16,22 0 0,-21-1 15,0 1-15,-1 21 0,1 0 0,0 0 16,-1 21-16,1 1 0,-22 20 16,43 0-16,-21-21 0,0 22 15,20-1-15,-20 0 0,21 1 16,21-1-16,-21-21 0,21 22 0,0-22 16,0 21-16,0-21 0,0 0 15,0 1-15,21-1 0,0 0 0,0-21 16,22 0-16,-22 0 0,21 0 15,22-21-15,-22 0 0,21 21 0,1-22 16,-22 1-16,22 0 0,-22-21 16,22 21-16,-22-1 0,0 1 0,-21-21 15,22 21-15,-22-22 16,0 1-16,-21-21 0,0 20 0,0 22 16,0 0-16,0 0 15,-21 21-15,0 0 0,0 0 16,21 21-16,0 0 0,-22 0 15,22 22-15,0-22 0,-21 21 0,21 0 16,0-20-16,0 20 0,0 0 16,0 1-16,0-22 0,0 21 0,0-21 15,21 0-15,1 22 0,-1-43 16,21 21-16,-21-21 0,22 0 0,-22 0 16,21 0-16,0-21 0,1 21 15,-1-21-15,0-1 0,1 1 16,-22 0-16,21 0 0,1-21 15,-22 20-15,21 1 0,-21-21 0,0 21 0,-21-22 16,0 1-16,0 21 16,0-21-16,0 20 0,0 1 0,0 0 15,0 42 1,-21 22-16,0-22 16,21 0-16,-21 21 0,21-21 15,0 22-15,-21-22 0,21 21 0,-21-21 16,-1 22-16,22-22 0,0 21 15,0-21-15,0 1 0,-21-1 16,21 0-16,0 0 0,0-42 31,21 0-31,-21 0 16,22 21-16,-1-22 0,0 1 0,-21-21 16,21 21-16,0 0 0,0-1 15,1-20-15,-1 21 0,-21 0 0,21-22 16,0 22-16,0 0 15,0 21-15,1 0 16,-22 21-16,21-21 0,0 21 16,-21 1-16,21-1 0,-21 0 0,21 0 15,0 21-15,-21-20 16,22-1-16,-1 0 0,-21 0 0,21 0 0,0 0 16,0-21-16,0 22 0,1-22 15,-1 0-15,21 0 0,-21 0 16,0 0-16,22 0 0,-22 0 15,0-22-15,21 22 0,-20-21 0,-1 0 16,21 0-16,-21 0 0,0 0 16,1-22-16,-1 22 0,0 0 0,0-21 15,-21 20-15,0-20 0,21 21 16,-21-21-16,21 20 0,-21 1 0,0 0 16,0 42 15,0 0-31,0 1 15,0-1-15,0 21 0,0-21 0,0 0 16,0 22-16,0-22 0,0 0 16,0 0-16,0 22 0,0-22 0,0 0 15,0 0-15,0 0 0,22 0 16,-1 1-16,0-22 0,0 0 0,0 0 16,0 0-16,22 0 0,-22 0 15,21-22-15,1 22 0,-1-21 0,0 0 16,1 0-16,-1 0 0,-21 0 15,21-1-15,1 1 0,-22 0 16,0-21-16,21 21 0,-42-1 0,22-20 0,-22 21 16,21 0-16,-21 0 15,0-1-15,0 1 0,0 42 32,0 1-32,-21-1 0,21 0 0,-22 21 15,22-21-15,0 22 0,0-22 16,0 0-16,0 21 0,0-20 0,0-1 15,0 21-15,22-21 0,-1 0 16,0 1-16,0-1 0,0-21 0,22 21 16,-1-21-16,-21 0 0,21 0 15,128-21 1,-128 0-16,0 21 0,1-22 16,-1 1-16,0 0 0,-20 0 15,20-21-15,-21 20 0,0 1 16,-21-21-16,0 0 0,0-1 0,0 22 15,0-21-15,-21-1 0,-21 1 0,21 21 16,-1 0-16,1 0 0,-21 21 16,21 0-16,0 0 0,-22 21 15,22 21-15,0-21 0,-21 22 16,20-22-16,1 21 0,0 0 0,21-20 16,0 20-16,0 0 0,0-21 0,0 22 15,0-22-15,0 21 0,0-21 0,0 1 16,21-1-16,0-21 15,1 21-15,-1-21 0,0 0 0,21 0 16,-21 0-16,1 0 0,20-21 16,-21 21-16,0-21 0,22-1 0,-22 1 15,0 0-15,0 0 0,-21-21 16,21 20-16,-21 1 0,21-21 0,-21 0 16,0 20-16,0-20 0,0 0 15,0-1-15,0 1 0,0 21 0,0 0 16,0 0-16,0 42 15,0 0-15,0 0 16,0 0-16,0 22 0,0-22 16,0 21-16,0 0 0,0-20 15,0 20-15,0 0 0,0-21 0,0 22 16,0-22-16,0 21 0,0-21 16,22 1-16,-1-1 0,0 0 0,0 0 15,0-21-15,22 21 0,-22-21 16,21 0-16,0 0 0,1 0 0,-1 0 15,0-21-15,1 0 0,-1 0 16,0 0-16,1-1 0,-1 1 0,0-21 16,1 21-16,-22-22 0,21 1 15,-21 0-15,1-22 0,-1 1 16,0-1-16,0 1 0,0-1 0,-21-20 16,0 20-16,0 1 0,0-1 15,0 22-15,0-1 0,0 1 16,0 21-16,0 0 0,-21 0 0,0 21 15,0 0-15,21 21 0,-21 0 16,-1 0-16,1 43 0,21-22 0,0 21 16,0 1-16,0-1 0,0 1 15,0-1-15,0 1 0,0-1 16,0 1-16,0-22 0,21 1 0,-21-1 16,22 0-16,-22 1 0,0-22 0,21 21 15,-21-21-15,21 0 0,0 1 16,-21-1-16,0 0 0,21-21 15,-21 21-15,21-21 0,-21-21 16,22 0 0,-1 0-16,-21-1 0,21 1 0</inkml:trace>
  <inkml:trace contextRef="#ctx0" brushRef="#br0" timeOffset="3608.45">12001 720 0,'0'0'0,"22"-21"16,-1-22-16,0 22 0,0-21 0,-21 21 15,0-22-15,0 22 0,0 0 16,0-21-16,0 20 0,0 1 0,-21 21 16,-21 0-16,20 0 15,1 0-15,-21 21 0,0 1 0,20 20 16,-20 0-16,0 1 0,-1 20 16,1 1-16,21-1 0,-21 22 0,-1-22 15,22 22-15,-21-22 0,21 1 16,-1-1-16,1 1 0,21-1 15,0 1-15,0-22 0,21 22 0,1-22 16,-1 0-16,21 1 0,0-1 16,1-21-16,-1 22 0,22-43 0,-1 21 15,22-21-15,-22 0 0,1 0 16,20 0-16,-20-21 0,21-1 0,-22 1 16,1 0-16,-1-21 0,-21-1 15,1 1-15,-1 0 0,0-1 0,1-20 16,-22-1-16,0 1 0,0-1 15,-21-20-15,0-1 0,0 22 0,0-22 16,0 21-16,-21 1 0,0-1 16,-21 1-16,20 21 0,1 20 15,-21-20-15,0 21 0,-1 21 16,1 0-16,0 0 0,-1 21 0,-20 0 16,20 22-16,-20-1 0,21 0 15,-1 43-15,1-22 0,0 22 0,20-21 16,1 20-16,21-20 0,0 20 0,0-20 15,21-1-15,1 1 0,62 42 16,-41-43-16,-1-20 0,0 20 16,22-21-16,-22 22 0,-21-22 15,22 1-15,-22-1 0,0 0 16,0 1-16,-21-1 0,0 0 0,0-21 16,-21 22-16,0-22 0,0 21 15,-22-21-15,22 1 0,-21 20 0,-22-21 16,22 0-16,0 0 0,-22-21 15,22 22-15,-1-1 0,1-21 16,0 0-16,-1 0 0,22 0 0,0 0 16,21-21-16,0-1 0,0-20 0,21 21 15,0-21-15,22-22 0,-1 22 0</inkml:trace>
  <inkml:trace contextRef="#ctx0" brushRef="#br0" timeOffset="4723.83">12679 1207 0,'0'-22'0,"0"44"0,0-65 0,0 22 15,0 0-15,-21 21 0,21-21 16,-22 0-16,1-1 0,21 1 16,-21 21-1,21 21 1,-21 22-16,21-22 15,0 21-15,0-21 0,0 22 0,0-1 16,0-21-16,0 22 0,0-22 16,0 21-16,0-21 0,0 0 0,0 22 15,0-22-15,21-21 0,-21 21 16,21 0-16,0-21 0,1 0 16,-1 0-16,0 0 15,0 0-15,21 0 0,-20-21 0,-1 0 16,0 0-16,21 0 0,-21-1 0,1 1 15,20 0-15,-21-21 0,0 21 16,22-22-16,-22 1 0,0 0 0,-21-1 16,21 22-16,0-21 0,-21-1 15,0 22-15,0 0 0,0 0 0,0 42 32,0 0-32,0 0 0,0 1 15,0 20-15,0 0 0,0-21 16,0 22-16,0-22 0,0 21 0,0-21 15,0 22-15,0-22 16,0 0-16,0 21 0,0-20 0,0-1 16,0 0-16,21 0 0,22-21 15,-22 0-15,0 0 16,21 0-16,1 0 0,-1 0 0,-21 0 16,22-21-16,-1 0 0,0 21 15,1-21-15,-22-1 0,21-20 0,-21 21 16,0 0-16,1-22 0,-1 22 15,-21-21-15,21 0 0,-21-1 0,0 22 16,0-21-16,0 21 0,0-1 16,0 1-16,-21 42 31,0 22-31,-1-22 0,22 0 0,-21 21 16,21 1-16,-21-22 0,21 21 15,0-21-15,0 22 0,0-22 0,0 0 16,0 0-16,0 0 0,0 1 0,21-1 15,0-21-15,1 0 0,-1 0 16,0 0-16,0 0 0,21 0 0,-20 0 16,20 0-16,-21 0 0,21-21 15,1 21-15,-1-22 0,0 1 0,1 0 16,20 0-16,-20-21 0,-1 20 16,0-20-16,-21 0 0,22 21 15,-22-22-15,21 1 0,-21 0 16,-21-1-16,0 22 0,22 0 0,-22 0 15,0 0-15,0 42 16,-22 0-16,1 0 16,21 0-16,0 22 0,-21-22 15,21 21-15,0 0 0,0-20 0,0-1 16,0 21-16,0-21 0,0 0 16,0 22-16,0-22 0,0 0 0,0 0 15,-21 0-15,21 1 16,-21-1-16,0-21 15,-1 0-15,22 21 0,-21-21 0,21-21 32,0 0-32,21-1 15,1 1-15</inkml:trace>
  <inkml:trace contextRef="#ctx0" brushRef="#br0" timeOffset="5025.14">15219 572 0,'0'0'0,"0"-127"32,0 105-32,-21 44 15,-1-1 1,1 0-16,0 21 0,0 1 16,0 20-16,-22 1 0,22-1 0,0 1 15,0-1-15,0 1 0,21-1 16,-21 1-16,21-1 0,-22 1 0,22-22 15,0 0-15,-21 1 0,21-1 0,-21-21 16,21 0-16,-21 22 0,21-22 16,0 0-16,0 0 0,42-21 31,-21 0-31,1-21 0,20 0 0,0 21 16,1-21-16,-1-1 15,0-20-15,1 21 0</inkml:trace>
  <inkml:trace contextRef="#ctx0" brushRef="#br0" timeOffset="5903.32">15706 1016 0,'0'0'0,"0"-21"0,21 21 31,-21 21-31,0 0 0,-21 22 16,-1-22-16,1 21 0,0-21 0,0 22 15,21-1-15,0-21 0,-21 21 16,0-20-16,21 20 0,0-21 15,0 0-15,0 0 0,0 1 0,0-1 16,0 0-16,0 0 16,21-21-16,0 0 0,0 0 15,0 0-15,22 0 0,-22 0 16,21 0-16,-21-21 0,0 0 0,22 0 16,-22 21-16,0-22 0,0 1 15,0 0-15,1 0 0,-1 0 0,-21 0 16,0-1-16,0 44 31,0-1-31,0 0 0,0 0 16,-21 0-16,21 0 15,-22 1-15,22-1 0,0 0 16,0 0-16,0 0 16,22-21-1,-1 0-15,0 0 0,0 0 0,0 0 16,0-21-16,-21 0 15,0 0-15,22 0 0,-22-1 16,0 1-16,0 0 0,0-21 16,0-1-16,0 22 0,0-21 0,0 0 15,0-1-15,0 1 0,0 21 16,0-22-16,21 22 0,0-21 0,0 21 16,0 0-16,0 21 15,22 0-15,-22 0 0,0 0 16,21 21-16,-20 0 0,-1 0 15,21 21-15,-21 1 0,0-1 0,1 0 16,-1-20-16,0 20 0,0 0 16,0-21-16,-21 22 0,0-22 15,0 21-15,0-21 0,0 1 0,0-1 16,0 0-16,0 0 0,-21-21 16,21 21-16,-21-21 0,0 0 15,0-42 1,21 21-16,0 0 15,0-1-15,0 1 16,21-21-16,0 0 0,0-1 0,21 1 16,-20-22-16,20 22 0,21-21 15,-20 20-15,-1-20 0,22 42 16,-22-22-16,0 22 0,1 21 0,-1 0 16,0 21-16,-21 22 0,1-1 15,-1 0-15,-21 1 0,0-1 0,0 21 16,0-20-16,0 20 0,0-20 15,0-1-15,0 0 0,-21 1 0,21-22 16,-22 21-16,22 0 0,-21-20 16,21-1-16,-21 0 0,21 0 15,0 0-15,-21-21 16,0 0 0,21-21-16,0 0 0,0 0 0,-21 0 15,21-22-15,-22 22 0</inkml:trace>
  <inkml:trace contextRef="#ctx0" brushRef="#br0" timeOffset="6088.07">16404 656 0,'0'0'0,"-21"-21"0,0 0 0,-22 21 16,22 0-16,0 0 0,0 0 15,21-21-15,-21 21 16,0 0 15,-1 0-31,1 0 16,-21 0-16</inkml:trace>
  <inkml:trace contextRef="#ctx0" brushRef="#br0" timeOffset="6296.01">14838 762 0,'0'0'0,"0"21"0,0 0 32,42-21-32,-21 0 0,22 0 0,-1 0 15,21 0-15,1 0 0,21 0 16,-22 0-16,22 0 0,-22 0 0,1 0 16,-1 0-16,-20 0 0,-1 0 15,-21 0-15,0 0 0,-42 0 16,0 0-16</inkml:trace>
  <inkml:trace contextRef="#ctx0" brushRef="#br0" timeOffset="7034">4339 1884 0,'0'0'0,"-42"0"0,21 0 0,-22 0 16,1 0-16,0 0 0,20 0 16,1 0-16,0 0 0,0 0 0,0 0 15,21 21 1,21-21-16,0 21 0,21-21 16,1 21-16,-1-21 0,43 22 15,-1-22-15,22 0 0,21 0 0,0 21 16,43-21-16,-22 0 0,42 0 15,22 21-15,-22-21 0,43 0 0,0 0 16,21 21-16,21-21 0,22 0 16,-1 21-16,0-21 0,22 21 15,20-21-15,1 22 0,0-22 16,21 0-16,-1 21 0,1-21 0,21 21 16,-21-21-16,21 21 0,0-21 0,-21 0 15,21 21-15,0-21 0,-21 0 16,0 0-16,-1 21 0,-20-21 0,0 0 15,-22 0-15,1 0 0,-43 0 16,-21 0-16,-21 0 0,0 0 0,-64 0 16,0 0-16,-42 0 0,-21 0 15,-42 0-15,-1 0 0,-21 0 0,-20 0 16,-1 0-16,-42 0 16,-1 0-16,-20 0 15,-21 0-15,-1 0 0,-21 0 0,1 0 16</inkml:trace>
  <inkml:trace contextRef="#ctx0" brushRef="#br0" timeOffset="8167.67">2180 3217 0,'0'0'0,"-21"0"0,21 22 16,0-1-1,21-21 17,0 0-32,0-21 0,22-1 15,-1 1-15,-21 0 0,43 21 16,-22-21-16,0 0 0,-20 0 0,20-1 15,-21 1-15,0 0 0,0 0 16,-21 0-16,0 0 0,-21-1 16,0 22-16,-21 0 0,-1 0 15,1 0-15,-64 22 16,43-1-16,-1 0 0,22 21 0,0-21 16,-1 22-16,22 20 0,0-20 15,0-1-15,21 0 0,0 43 16,0-43-16,0-21 0,21 1 15,0-1-15,0 0 0,22 0 16,-1-21-16,-21 0 0,43 0 16,-22 0-16,0 0 0,1 0 0,-22-21 15,21 21-15,-21-21 0,0 21 16,-21-21-16,-21-1 16,-21 22-16,0 0 0,-1 0 15,-20 0-15,-22 0 0,22 22 0,-1-1 16,-21 0-16,22 0 0,-1 0 15,1 22-15,-1-22 0,1 21 16,21 0-16,-22 1 0,43-1 0,-21 0 16,42 1-16,0 20 0,0-20 15,0-1-15,21 0 0,0 1 16,21-22-16,1 0 0,-1 0 16,21 0-16,1-21 0,-1 0 0,1 0 15,21 0-15,-22-21 0,22 0 16,21 0-16,-22 0 0,1-22 0,0 22 15,-1-21-15,1 21 0,-22-22 16,1 22-16,-1-21 0,-20 21 0,-1-1 16,-21-20-16,0 21 0,-21-21 15,0 20-15,0 1 0,0-21 0,0 21 16,0 0-16,0-1 16,-21 22-1,21 22 1,0-1-16,0 21 0,0-21 0,21 0 15,1 22-15,20 20 0,-42-42 16,21 22-16,0-22 0,0 21 16,1-21-16,-22 22 0,21-22 15,0 0-15,0 0 0,-21 0 16,21-21-16,0 0 0,1 0 0,-1-21 16,0 0-16,-21 0 15,21 0-15,0 0 0,0-22 16,1 22-16,-22-21 0</inkml:trace>
  <inkml:trace contextRef="#ctx0" brushRef="#br0" timeOffset="8344.06">3429 3747 0,'0'0'0,"0"-22"0,0 1 16,-21 21-16,0 0 0,-1 0 0,1 0 15,0 0-15,0 21 0,-21 1 16,-1-1-16,22 0 0,-21 0 0,-1 21 16,1 1-16,0-22 0,-1 21 15,1 1-15,0-1 0,21-21 0,-1 21 16,1-20-16,0-1 0,21 0 15,0 0-15,21-21 0,0 0 16,22-21-16,-1 0 0,0 0 16,1-22-16,-1 22 0,22-21 15</inkml:trace>
  <inkml:trace contextRef="#ctx0" brushRef="#br0" timeOffset="8673.12">3873 3662 0,'0'63'16,"0"-41"0,0 20-16,-21 0 0,21 1 15,0-1-15,0 21 0,0 1 0,0-1 16,-21 22-16,21-21 16,-21 20-16,0 22 0,0 0 0,-1 0 15,1 0-15,0 21 0,-42 127 16,20-127-16,22 0 0,-21-22 15,-1 22-15,22-21 0,-21 0 0,21 0 16,0 0-16,-22-22 0,22-20 0,0 21 16,0-22-16,21 1 0,-21-22 15,-1 0-15,22-21 0,-21 1 0,21-44 16,0 1 0,0-21-16,0 0 0,0-1 0,21-20 15,22-22-15,-22 22 0,21-43 16,-21 0-16,22 0 0,-1-21 15</inkml:trace>
  <inkml:trace contextRef="#ctx0" brushRef="#br0" timeOffset="8952">3873 3937 0,'0'0'0,"0"-63"0,0-107 16,22 128-16,-1 0 15,0 20-15,0 1 0,0 0 16,0 0-16,1 0 0,20 21 15,-21 0-15,0 0 0,22 21 0,-22 0 16,21 0-16,-21 22 0,0-1 0,-21 0 16,0-21-16,0 22 15,0-1-15,-21 0 0,0 1 0,0-1 16,-21 0-16,20 1 0,-20-22 16,0 21-16,-1-21 0,22 1 0,-21-1 15,21-21-15,0 0 0,-1 0 0,1 0 16,21-21-1,0-1-15,0-20 0,0 21 0,21-21 16,1 20-16,-1-20 0</inkml:trace>
  <inkml:trace contextRef="#ctx0" brushRef="#br0" timeOffset="9180.17">4826 3154 0,'0'0'0,"0"21"15,0 0-15,0 0 16,0 22-16,-21-1 0,0 0 0,-1 22 16,22-1-16,-21 1 0,0-22 15,0 22-15,21-1 0,-21-20 0,0-1 16,21 0-16,-22 1 0,22-1 0,-21 0 16,21 1-16,0-22 0,0 0 15,0 0-15,0 0 0,21-21 0,1 0 16,-1 0-16,21-21 15,0 0-15,1 0 0</inkml:trace>
  <inkml:trace contextRef="#ctx0" brushRef="#br0" timeOffset="9796.06">5440 3810 0,'0'0'0,"21"0"0,0-21 16,0-21-16,-21 20 0,21 1 15,-21 0-15,0-21 0,0 21 16,0-1-16,-21 1 0,0 21 0,-21-21 15,21 21-15,-22 0 0,1 0 16,21 0-16,-22 21 0,1 0 16,0 1-16,-1-1 0,1 21 15,21-21-15,-21 22 0,-1 20 16,43-21-16,0 1 0,0-1 0,0 0 16,0-20-16,0 20 0,21-21 15,22 0-15,-22 0 0,0-21 0,21 0 16,1 0-16,-22 0 0,21 0 15,1 0-15,-1-21 0,0 0 0,-21-21 16,22 21-16,-22-1 0,0 1 0,0-21 16,0 21-16,1 0 0,-1-43 15,-21 43-15,0 0 16,0 0-16,0-1 0,0 1 0,-21 42 31,21 1-31,-22-1 0,22 0 16,0 0-16,0 0 0,0 22 15,0-22-15,0 0 0,0 0 0,0 21 16,0-20-16,0-1 0,0 0 16,22 0-16,-1-21 0,0 21 15,21-21-15,-21 0 0,1 0 0,20-21 16,0 0-16,-21 0 0,22 0 16,-1-1-16,0 1 0,1 0 15,-22 0-15,21-21 0,-21 20 0,1 1 16,-1-21-16,-21 21 0,0 0 15,21 21-15,-21-22 0,0 44 16,0-1 0,0 0-16,0 0 0,-21 0 15,21 0-15,0 1 0,0-1 16,0 0-16,-21 0 0,21 0 0,0 0 16,0 1-16,0-44 31,0 1-31</inkml:trace>
  <inkml:trace contextRef="#ctx0" brushRef="#br0" timeOffset="9936.19">5990 3620 0,'0'0'0,"0"-22"0,-21 22 0,-21-42 31,63 42 0,0 0-31,0 0 0,0 0 0</inkml:trace>
  <inkml:trace contextRef="#ctx0" brushRef="#br0" timeOffset="10352.37">6731 3556 0,'0'0'0,"0"21"0,-42 85 31,20-85-31,22 0 0,0 22 16,-21-22-16,0 0 0,21 0 16,0 0-16,0 1 0,-21-1 0,21 0 15,-21 0-15,21 0 0,0 0 0,0 1 16,0-44 31,0 1-47,0 0 0,0 0 0,21 0 15,0 0-15,0-22 0,0 22 0,22-21 16,-22-1-16,21-20 0,1 21 16,-1-1-16,-21 1 0,21 21 0,1-22 15,-1 43-15,-21 0 0,22 0 16,-22 0-16,0 22 0,0-1 0,0 21 16,0 0-16,-21-20 0,0 20 0,0 0 15,0 1-15,0-1 0,0-21 16,0 21-16,0 1 0,0-22 0,0 21 15,0-21-15,-21 1 0,21-1 16,-21 0-16,21 0 0,0 0 0,0-42 31,0 0-31</inkml:trace>
  <inkml:trace contextRef="#ctx0" brushRef="#br0" timeOffset="10955.71">10202 2963 0,'0'0'16,"0"-21"-16,-21 21 0,0 0 15,0 21 1,0 1-16,-1-1 0,1 21 0,-21 22 16,21-1-16,-22 1 0,1-1 15,0 22-15,-22-22 0,22 22 0,0-22 16,-1 1-16,1-1 0,0-20 15,-1-1-15,1 22 0,21-43 16,0 21-16,-1-21 0,22 0 0,0 1 16,0-44-1,0 1-15,0 0 0,0-21 16,22 21-16,-1-22 0,0 1 0,21-22 16,-21 1-16,22-1 0,-1-20 15,0-1-15,1 22 0,-1-22 0,-21 0 16,22 22-16,-22-1 0,0 1 15,0 20-15,0 22 0,-21 0 16,0 42-16,21 0 16,-21 22-16,0-1 0,0 0 0,0 22 15,0 21-15,0-22 0,0 22 16,0-22-16,0 1 0,0-1 16,0 1-16,0-1 0,0-20 0,0 20 15,0-21-15,22 1 0,-22-22 16,0 21-16,21-21 0,-21 1 0,21-22 15,-21 21-15,21-21 0,-21-21 16,0-1 0</inkml:trace>
  <inkml:trace contextRef="#ctx0" brushRef="#br0" timeOffset="11688.57">9610 3831 0,'0'0'0,"-22"0"0,-20 0 0,21-21 15,21 0 1,21 21-16,0 0 0,0 0 15,22-21-15,20 21 0,-20 0 0,41 0 16,-20-21-16,105 21 0,-63-22 16,-21 22-16,20-21 15,-20 0-15,21 21 0,0-21 0,-22 0 16,1 0-16,0 21 0,-22-22 0,1 1 16,-22 0-16,-21 21 0,0-21 15,-21 0-15,-21 21 16,-21 0-16,0 0 0,-1 0 0,1 0 15,-22 21-15,1 0 0,-1 0 16,22 0-16,-21 1 0,20-1 0,-20 0 16,42 0-16,-22 0 0,22 0 15,-21 1-15,42-1 0,0 0 0,0 0 16,0 0-16,21-21 16,0 0-16,21 0 0,1 0 0,-1 0 15,0 0-15,22 0 0,-22 0 0,22 0 16,-1-21-16,-20 21 0,20-21 15,-21 0-15,1 0 0,-1-1 0,-21 1 16,22 0-16,-22 0 0,0 21 16,-21-21-16,0 0 0,21 21 0,-21 21 31,0 0-31,0 21 16,0-21-16,0 22 0,-21-1 0,21 0 15,-21 1-15,21 20 0,-21 1 0,-1-1 16,22 1-16,-21 20 0,21-20 15,0 21-15,0-1 0,0 22 0,0-21 16,0 21-16,0-1 0,21 1 0,1 0 16,20 0-16,-21 0 0,0 0 15,22-22-15,-22 22 0,0-21 16,0-22-16,0 22 0,-21-22 0,0 1 16,0-22-16,0 1 0,-21-22 0,-21 21 15,-1-42-15,1 21 0,-21-21 16,-1 0-16,1-21 0,-1 0 0,-21 0 15,22-22-15,-1-20 0,-20 21 0,-1-43 16,0 0-16,1 1 0,-1-1 0,22-21 16,-1 0-16,1 22 0,-1-22 15,43 0-15,0 0 0,21 21 16,0 1-16,21-1 0,21 0 0,1 22 16,20-22-16,1 1 0,-1 20 15,1 1-15,20-1 0,-20 1 0,42-1 16,-22 1-16,1 20 0,0 1 15,-1 0-15,1-1 0,0 1 0,-22 0 16</inkml:trace>
  <inkml:trace contextRef="#ctx0" brushRef="#br0" timeOffset="11876.46">11515 3450 0,'0'-21'0,"0"42"31,-22 22-31,1-22 0,21 0 16,-21 0-16,21 21 0,0-20 0,0 20 15,-21-21-15,21 0 0,-21 0 16,21 1-16,0-1 0,0 0 16,0-42-1,0 0 1,0-1-16,0 1 16</inkml:trace>
  <inkml:trace contextRef="#ctx0" brushRef="#br0" timeOffset="12024.34">11493 3112 0,'-21'0'0,"0"0"0,0 0 15,21-22 17,21 22-17,0 0-15</inkml:trace>
  <inkml:trace contextRef="#ctx0" brushRef="#br0" timeOffset="12259.67">11917 2815 0,'0'21'32,"0"1"-32,0-1 15,-21 21-15,21 0 0,-22 1 0,1-1 0,21 22 16,-21-1-16,0 1 0,0-1 15,21 1-15,-21-22 0,-22 64 16,22-64-16,21 0 0,0 1 16,0-22-16,0 21 0,0-21 15,0 1-15,21-22 16,0 0-16,1-22 0,-1 1 16,0 0-16</inkml:trace>
  <inkml:trace contextRef="#ctx0" brushRef="#br0" timeOffset="12567.84">12001 3450 0,'22'0'16,"-1"0"-16,0 0 15,0 0 1,0 0-16,22 0 0,-22-21 0,0 21 16,21-21-16,-21 0 0,22 0 15,-22-1-15,0 1 0,0 0 0,0 0 16,1 0-16,-22 0 0,0-1 0,-22 22 15,-20 0 1,0 0-16,-1 22 0,1-1 0,0 0 16,-1 21-16,1 1 15,0-1-15,21 0 0,-1 1 0,1-1 0,21-21 16,0 21-16,0 1 0,0-22 16,0 0-16,21 21 0,-21-20 15,43-22-15,-22 21 0,0 0 0,21-21 16,-20 0-16,20 0 0,0 0 15,1 0-15,20 0 0,-21-21 0,22 0 16,-22-1-16</inkml:trace>
  <inkml:trace contextRef="#ctx0" brushRef="#br0" timeOffset="12927.33">13928 3154 0,'0'0'0,"0"-21"0,0 0 0,0-22 15,0 22-15,0 0 0,0 0 16,-22 21-16,1 0 15,0 21-15,0 0 0,-21 0 0,20 22 16,1-1-16,0 0 0,-21 22 16,21-22-16,-1 22 0,1-1 15,0-21-15,0 1 0,0 20 0,21-42 16,-21 22-16,-1-1 0,1-21 16,0 0-16,21 1 0,0-1 0,-21 0 15,0-21-15,21-21 16,-21 21-1,-1-21-15</inkml:trace>
  <inkml:trace contextRef="#ctx0" brushRef="#br0" timeOffset="13431.67">12954 3196 0,'-21'-42'0,"42"84"0,-63-126 0,42 41 16,0 1-16,0 0 0,21-1 15,0 1-15,21 0 0,-21-1 0,43 1 16,-22 21-16,22-22 0,-1 22 15,1 21-15,20 0 0,-20 0 0,-1 0 16,1 21-16,-1 22 0,1-1 16,-22 22-16,22-1 0,-22 1 0,22-1 15,-43 1-15,21 20 0,-21-20 16,-21 20-16,0-20 0,0-1 0,0-20 16,0-1-16,0 0 0,-21 1 15,0-1-15,0-21 0,0-21 0,-1 21 16,1-21-16,0 0 0,0 0 0,0 0 15,21-21-15,-21 21 0,21-42 16,0 21-16,0-22 0,0 1 16,0 0-16,0-22 0,0 1 0,21-1 15,21 1-15,-21-22 0,22 22 16,-1-1-16,0 1 0,22-1 0,-1 1 16,1-1-16,-1 22 0,1 21 15,-1-1-15,1 22 0,-1 0 0,-20 0 16,20 22-16,-42 20 0,22 0 0,-22 1 15,21 20-15,-42-21 0,0 43 16,0-21-16,0-1 0,0 22 0,-21-22 16,0 1-16,0-1 0,-1-20 15,1-1-15,0 0 0,21 1 16,-21-22-16,21 0 0,-21 0 0,21 0 16,21-42 15,0 0-31,0 0 0,0 0 15,1-22-15</inkml:trace>
  <inkml:trace contextRef="#ctx0" brushRef="#br0" timeOffset="13756.06">14753 3387 0,'0'21'0,"0"0"16,21-21-1,0 0-15,1 0 16,-1 0-16,0 0 0,0 0 0,21-21 15,22 0-15,-22 0 16,1 21-16,-1-22 0,-21 1 16,21 0-16,-20-21 0,-22 21 0,0-1 15,0 1-15,0 0 0,-43 21 16,22 0-16,-21 0 0,21 21 16,-22-21-16,1 43 0,0-22 0,-1 21 15,22 0-15,0 1 0,0-1 16,0-21-16,-1 22 0,1-1 15,21-21-15,0 21 0,0-20 0,0-1 16,0 0-16,21 0 0,1 0 16,-1-21-16,21 0 0,-21 0 0,22 0 15,20 0-15,-21 0 0,22 0 0,-1-21 16,1 0-16,-1 0 0,22-22 16,-21 22-16</inkml:trace>
  <inkml:trace contextRef="#ctx0" brushRef="#br0" timeOffset="13979.58">15896 2963 0,'0'0'0,"21"-42"0,0 0 16,-21-1-16,22 22 0,-22 0 0,-22 42 31,1 0-31,0 22 0,0-1 16,0 0-16,-22 22 0,22-1 0,0 1 16,0-1-16,0 1 0,-22-1 15,22-20-15,0 20 0,0-20 0,21-1 16,0 0-16,-21 1 0,21-22 0,0 0 15,0 0-15,0 0 0,21-21 16,0 0-16,0 0 16,0 0-16,22-21 0,-22-21 15,0 21-15,21-22 0</inkml:trace>
  <inkml:trace contextRef="#ctx0" brushRef="#br0" timeOffset="14364.07">16235 3006 0,'0'0'16,"21"-43"-16,0 1 0,0 21 0,-21 0 15,21 0-15,-21 42 16,-21 0 0,0 21-16,0 1 0,0-1 0,0 0 15,-1 1-15,1 20 0,0-21 16,0 22-16,0-1 0,0-20 16,-1-1-16,22 0 0,-21 1 0,21-22 15,-21 21-15,21-21 0,-21-21 0,21 22 16,0-1-16,0-42 15,21-1 1,0 1-16,0 0 0,1 0 16,20-21-16,-21-1 0,21 1 0,-20 0 15,20-1-15,0 22 0,1-21 16,20-1-16,-42 22 0,0 21 16,1 0-16,-22 21 0,0 1 15,0 20-15,0-21 0,0 21 0,0 1 16,0-22-16,0 21 0,0 1 15,-22-22-15,22 21 0,-21-21 0,21 0 16,0 1-16,-21-1 0,21 0 16,-21-21-16,0 0 15,0 0-15,-1 0 0,1-21 16,21 0-16</inkml:trace>
  <inkml:trace contextRef="#ctx0" brushRef="#br0" timeOffset="14524.98">15642 3239 0,'0'0'0,"-21"0"0,42 0 31,0 0-31,22 0 0,-1 0 16,21 0-16,1 0 0,-1 0 16,1 0-16,21 0 0,-1 0 15,1 0-15,0 0 0</inkml:trace>
  <inkml:trace contextRef="#ctx0" brushRef="#br0" timeOffset="14859.59">16870 3196 0,'0'0'0,"-21"21"31,-1 1-31,-20-1 16,21 0-16,0 0 0,0 21 0,-1 1 16,-20-22-16,42 21 0,-21 1 15,0-22-15,21 21 0,0-21 0,0 0 16,0 22-16,0-22 0,21 0 15,0 0-15,0-21 0,22 21 16,-22-21-16,21 0 0,0 0 0,1 0 16,-1 0-16,22 0 0,-22 0 15,0-21-15,1 0 0,-1 0 0,0 0 16,1 0-16,-22-22 0,0 1 0,-21 0 16,0-1-16,0 1 0,0 21 15,-21-22-15,0 22 0,-1 0 0,-20 0 16,21 0-16,-21 21 0,-1 0 15,1 0-15,21 0 0,-22 0 0,22 21 16,0-21-16,0 21 16,21 0-16,0 0 0,21-21 15,0 0-15,0 0 16</inkml:trace>
  <inkml:trace contextRef="#ctx0" brushRef="#br0" timeOffset="15372.96">17970 3281 0,'0'0'16,"22"-21"-16,-1 21 0,-21-21 15,-21 21 1,-1 0-16,-20 0 0,21 0 0,-21 0 16,-1 0-16,1 21 15,-22 0-15,22-21 0,0 42 0,-22-21 16,22 1-16,0 20 0,-1-21 0,1 21 15,21-20-15,0-1 0,21 21 16,0-21-16,0 0 0,0 1 0,21-1 16,21 0-16,0 0 0,1-21 15,-1 0-15,22 0 0,-22 0 0,0 0 16,22 0-16,-22 0 0,0-21 16,1 21-16,-22-42 0,21 20 0,-21-20 15,22 0-15,-22-1 0,21-20 0,-21-1 16,22 1-16,-22-1 0,0 1 15,0-1-15,0-20 0,1 20 16,-1 1-16,-21-1 0,0 1 16,0 20-16,0 1 0,0 0 0,0 21 15,-21 21-15,-1 0 0,1 21 16,0 0-16,0 0 0,-21 21 0,20 22 16,1-22-16,-21 22 0,21-1 15,0 1-15,-1-1 0,1 1 0,21-1 16,0 1-16,0-1 0,0 1 15,0-1-15,0-20 0,0-1 0,21 0 16,1 1-16,-1-22 0,0 0 16,0 0-16,21 0 0,1-21 15,-1 0-15,0 0 0,1 0 0,20-21 16,-20 0-16,20 0 0,-21-22 0</inkml:trace>
  <inkml:trace contextRef="#ctx0" brushRef="#br0" timeOffset="15960.49">19029 2794 0,'0'0'16,"0"-42"-16,0-1 0,0 22 0,0 0 16,-21 21-16,21 21 15,-22 0-15,1 22 0,-21-1 16,21 0-16,0 22 0,-22-22 0,22 22 16,-21-1-16,21 1 0,-1-1 15,-20 1-15,21-1 0,0 1 16,21-22-16,0 22 0,0-22 0,0 0 15,0-21-15,21 22 0,21-22 16,-21 0-16,22-21 0,-1 21 0,0-21 16,1 0-16,-1 0 0,22 0 15,-22-21-15,43-21 0,-43 21 16,-21-22-16,21 1 0,-20 0 16,20-1-16,-21 1 0,21-22 15,-42 22-15,0 21 0,0 0 16,-21 42-1,0 0-15,0 21 16,0-20-16,0 20 0,21-21 16,-22 21-16,22-20 0,-21 20 0,21-21 15,0 0-15,0 22 0,0-22 16,0 0-16,21 0 0,1-21 0,20 21 16,0 0-16,1-21 0,20 0 0,-21 0 15,22 0-15,-1 0 0,1 0 16,-1 0-16,-20-21 0,-1 0 0,0 0 15,1-21-15,-22-1 0,0 1 16,0 0-16,-21-22 0,0 22 0,0-1 16,0 1-16,-21 21 0,0-21 15,-21 20-15,-1 22 0,1 0 16,-22 0-16,1 0 0,21 0 16,-22 0-16,1 43 0,20-22 0,1 0 15,0 0-15,20 22 0,1-22 16,21 21-16,0-21 0,21 0 0,1 22 15,20-22-15,0 0 0,1 0 0,20-21 16,1 21-16,-1-21 0,22 0 16,-22 0-16</inkml:trace>
  <inkml:trace contextRef="#ctx0" brushRef="#br0" timeOffset="16976.72">20659 3450 0,'0'0'0,"42"-21"15,-21-21-15,21-1 0,-20 1 0,-22 0 16,0 21-16,0-1 0,0 1 15,-43 0-15,22 0 0,-21 21 0,-1 0 16,1 0-16,0 0 0,-22 0 0,22 21 16,0 0-16,-1 0 0,1 22 15,0-22-15,20 0 0,1 21 16,0-20-16,21 20 0,0-21 16,0 21-16,0-20 0,0-1 0,21 0 0,0 0 15,1 0-15,20-21 16,-21 0-16,21 0 0,-20 0 0,20 0 15,0 0-15,-21 0 0,22 0 0,-22-21 16,0 0-16,21 0 0,-20 0 16,-1-22-16,0 22 0,0 0 0,0 0 15,-21 0-15,21 21 0,-21-22 16,0 44 0,0-1-1,-21 0-15,0 21 0,21-21 0,-21 22 16,0-1-16,0 0 0,-1 1 15,22 20-15,-21-20 0,0 20 0,0 1 16,21 20-16,-21-20 0,0 20 0,-1-20 16,1 21-16,0-22 15,0 22-15,0-22 0,-22 43 16,22-42-16,0-1 0,0 1 0,21-22 16,0 21-16,-21 22 15,0-43-15,-1 1 0,22-22 0,0 0 16,0 0-16,-21 0 0,0-21 0,0 0 15,0 0-15,0-21 16,-1 0-16,1 0 0,0-21 0,0 20 16,0-20-16,0 0 0,-1-1 15,22-20-15,-21 21 0,21-22 0,0 22 16,0-22-16,0-20 0,21 20 0,1-21 16,-1 1-16,21-1 15,0 0-15,22 1 0,-22 20 0,22 1 16,-1-1-16,22 1 0,-22-1 15,22 22-15,-21 0 0,-1-1 0,1 1 16,-1 0-16,-21 20 0,1 1 16,-22 0-16,21 0 0,-21 21 0,-21 21 31,-21 0-15,21 0-16,-21 1 0,21-1 15,-21-21-15,21 21 0,0 0 0,0 0 16,21 0-16,0 1 15,0-22-15,1 0 0,20 0 16,-21 0-16,21 0 0,1 0 0,20-22 16,-20 22-16,-1-21 15,0 0-15,1 0 0,-22-21 0,21 20 16,-21 1-16,0-21 0,1 21 16,-1 0-16,-21-1 0,-21 22 31,-1 0-31,1 43 0,0-22 15,-21 21-15,21-21 0,-1 22 0,1 20 16,0-20-16,0-1 0,0 21 16,0-20-16,-1 20 0,1 22 0,21-22 15,0 1-15,-21-1 16,0 1-16,21-1 0,0 1 0,0-22 16,-21 1-16,21-1 0,-21 0 15,21-21-15,-22 22 0,1-22 0,0 0 16,-21 0-16,21-21 0,-1 0 15,-20 0-15,21 0 0,-21 0 16,20 0-16,-20 0 0,0 0 0,-64 0 16,64 0-16,-22 0 0,-63 0 15</inkml:trace>
  <inkml:trace contextRef="#ctx0" brushRef="#br0" timeOffset="17720.49">4911 7112 0,'0'0'0,"-22"-21"0,1 21 16,0 0-16,0-21 0,42 21 16,21 0-1,22 0-15,-22 0 0,22 0 16,-1 0-16,22 0 0,0 0 0,-1 0 16,22 0-16,-21 0 0,21 0 15,-22 0-15,22 21 0,-21-21 16,-22 0-16,1 0 0,-22 0 0,0 0 15,-20 21-15,-1-21 0,-21 21 16,-21-21-16,-1 0 0,1 21 16,-21-21-16,21 0 0,-22 0 15</inkml:trace>
  <inkml:trace contextRef="#ctx0" brushRef="#br0" timeOffset="18051.91">5715 7218 0,'-21'0'0,"42"0"0,-63 0 0,-1 21 0,43 0 16,-21-21-16,0 21 0,0 1 15,0 20-15,21-21 0,0 21 0,0 1 16,0-1-16,0 22 0,0-22 16,0 21-16,21-20 0,0 20 0,-21 1 15,21-1-15,0 1 0,0-1 16,-21-20-16,0 20 0,0 1 16,0-22-16,0 21 0,0-20 0,0-1 15,-21 0-15,0 1 0,0-22 0,-21 21 16,-1-21-16,-20 1 0,20-1 15,-20 0-15,-1 0 0,-20-21 0,20 0 16,-20 0-16,20 0 0,-21 0 0,22-21 16,-1 0-16,1 0 0,-1-1 15,22 1-15,0-21 0,21 21 0,-1-22 16,1 1-16,21 21 0,0-21 16,0-1-16,21 22 0,22-21 15,-1 21-15,0-1 0,22-20 0,-1 21 16,22 0-16,-21 0 0,20-1 15,1 1-15</inkml:trace>
  <inkml:trace contextRef="#ctx0" brushRef="#br0" timeOffset="18509.93">6308 7874 0,'0'0'0,"0"-21"0,0 0 15,0 0-15,-22 21 16,1 0-16,-21-22 0,21 22 0,-22 0 15,1 0-15,0 0 0,-1 22 16,-20-1-16,21 21 0,-64 22 16,42-1-16,22-21 0,0 1 15,20 20-15,1-20 0,0 20 16,0 22-16,21-43 0,0-21 16,0 22-16,21-22 0,21 0 0,-20 0 15,20-21-15,0 0 0,22 0 16,-22 0-16,0 0 0,1 0 0,-1 0 15,0-21-15,1 0 0,-1 0 0,-21-22 16,22 22-16,-22-21 0,0-1 16,0 1-16,-21 0 0,0-1 15,21 1-15,-21 0 0,0-1 0,21 22 16,-21-21-16,0 21 0,0 42 16,0 0-1,0 21-15,0-20 0,0 20 16,0 0-16,0 1 0,0-1 0,0-21 15,0 21-15,0 1 0,22-1 0,-22-21 16,0 22-16,21-22 0,0 0 16,-21 0-16,21-21 0,0 0 0,0 21 15,22-21-15,-22 0 0,21 0 0,1-21 16,-22 0-16,21 0 16,43-22-16</inkml:trace>
  <inkml:trace contextRef="#ctx0" brushRef="#br0" timeOffset="18703.88">6964 8001 0,'0'0'0,"0"-42"0,0 21 0,0-1 16,0 1-16,0 0 0,21 21 16,-21 21-16,0 0 15,0 22-15,0-22 0,0 21 0,21 1 16,-21 20-16,0-21 0,0 1 16,0-1-16,0 0 0,0 1 15,21-1-15,-21-21 0,21 22 0,-21-22 0,0 0 16,22 0-16,-1 0 0,0 0 15,0-21-15,21 0 16,-20 0-16,20-21 0,-21 0 0,21 0 16</inkml:trace>
  <inkml:trace contextRef="#ctx0" brushRef="#br0" timeOffset="18907.79">7832 8022 0,'0'0'0,"0"-42"0,0 21 15,0 0-15,-43 21 0,22 0 16,0 0-16,0 0 0,-22 21 0,1 0 15,21 0-15,-21 21 0,-1 1 16,1-1-16,0 0 0,-1 1 16,22-1-16,-21 0 0,21 1 0,-1-22 15,-20 21-15,42-21 0,0 1 16,0-1-16,0 0 0,21-21 16,0 0-16,1 0 0,20 0 15,0 0-15,1-21 0,20 21 16</inkml:trace>
  <inkml:trace contextRef="#ctx0" brushRef="#br0" timeOffset="19335.86">8551 7938 0,'0'0'0,"0"-22"0,0 1 16,0 0-16,-21 21 15,0 0-15,0 0 0,-22 21 16,22 0-16,-21 1 0,0-1 0,20 21 15,-20 0-15,0 1 0,-1-1 16,22 0-16,-21 1 0,21-1 0,0 0 16,-1-20-16,22 20 0,0-21 15,0 21-15,0-20 0,22-1 0,-1 0 16,0 0-16,0-21 0,21 0 0,-20 0 16,20 0-16,0 0 15,-21 0-15,22 0 0,-1-21 0,-21 0 0,22 0 16,-1-1-16,-21 1 0,21-21 0,-20 0 15,20-1-15,-21 1 16,0 0-16,22-22 0,-22 22 0,0-22 16,0 22-16,0 0 0,-21-1 0,0 22 15,0 0-15,0 42 16,0 0-16,0 22 16,-21-1-16,0 0 0,21 1 0,-21 20 15,0-21-15,21 1 0,-22-1 16,22 43-16,0-64 0,0 21 15,22 1-15,20-22 0,-21-21 16,0 0-16,22 0 0,-22 0 16,21 0-16</inkml:trace>
  <inkml:trace contextRef="#ctx0" brushRef="#br0" timeOffset="20173.05">11599 7599 0,'0'0'0,"0"-42"0,-21-1 0,21 1 16,-63-85-16,41 85 15,1 20-15,-21-20 0,-43 0 16,22 21-16,-1 21 15,1 0-15,-1 21 0,1 0 0,-1 21 16,1 1-16,-1 20 0,22 1 0,-22-1 16,22 22-16,0-22 0,-1 22 15,22 0-15,-21-1 0,21 1 0,0 0 16,21-1-16,0 1 0,0-22 16,0 1-16,42-22 0,-21 22 0,21-22 15,1-21-15,-1 22 0,22-22 0,-1 0 16,1 0-16,20-21 0,1 0 15,-22 0-15,22 0 0,-21 0 0,20-21 16,-20 0-16,20-22 0,-20 22 0,-1-42 16,22 20-16,-21-20 15,-22-1-15,21-20 0,-20-1 0,20 0 16,-42-20-16,22 20 0,-1-127 16,-42 106-16,0 1 0,0-1 15,-42 21-15,21 0 0,-85-42 16,42 85-16,1 0 0,-1-1 15,-20 43-15,-22 0 0,0 0 0,0 0 16,0 22-16,22 20 0,-22 0 0,21 1 16,22 20-16,20 1 0,1 20 15,21-20-15,21 20 0,21 1 0,0 0 16,21-1-16,22 1 0,-1 0 0,22-1 16,-21 1-16,20 21 15,1-21-15,-22-1 0,22 1 0,-43 0 16,22-1-16,-22 1 0,1 0 0,-22-1 15,-21 1-15,0 0 0,0-1 16,-21 1-16,-22-22 0,1 1 0,-22 21 16,-20-22-16,20-21 0,-20 22 0,-22-22 15,21 1-15,22-1 0,-22-21 16,21 0-16,1-21 0,21 0 0,-1-21 16,1 0-16,21 0 0,0-22 15,21 1-15,0-21 0,0-1 0,0 1 16,21-22-16,21 0 0,0 1 15</inkml:trace>
  <inkml:trace contextRef="#ctx0" brushRef="#br0" timeOffset="20540.84">11769 8149 0,'0'0'0,"84"-42"0,1 0 0,-22-1 16,1 1-16,-1 21 0,-20-22 0,-1 22 16,-21 0-16,0 0 0,1 21 15,-22-21-15,21 21 16,-21 21-16,0 0 15,0 21-15,0 1 0,0-1 16,-21 0-16,21 1 0,-22-1 0,22 22 16,0-22-16,0 0 15,-21 1-15,21-22 0,0 21 0,0-21 16,0 22-16,0-22 0,0 0 16,21-21-16,1 0 0,-1 0 15,0 0-15,0 0 0,0-21 0,22 0 16,-22-1-16,0-20 0,0 21 0,0-21 15,0-1-15,1 1 0,-1-22 16,0 22-16,-21-21 0,0 20 0,0 1 16,0 0-16,0 20 0,0 1 15,0 0-15,0 0 0,0 42 16,0 0 0,0 0-16,0 1 15,0-1-15,21 21 0,-21-21 0,21 0 16,0 1-16,1-1 0</inkml:trace>
  <inkml:trace contextRef="#ctx0" brushRef="#br0" timeOffset="21075.65">13017 8213 0,'0'0'0,"22"0"16,-1 0-16,0-21 16,0-1-16,0 1 0,0 0 15,1 0-15,-1 0 16,0-22-16,0 22 0,0-21 0,22-22 15,-22 43-15,-21 0 0,0 0 16,0 0-16,-21 21 16,-1 0-16,-20 0 0,21 21 15,-21 0-15,-1 0 0,1 22 16,0-1-16,20 0 0,-20 1 0,21-1 16,0 21-16,0-20 0,21-22 0,0 21 15,0 1-15,0-22 0,0 0 16,21 0-16,0 0 0,0 0 0,21-21 15,1 0-15,-1 0 0,0 0 0,1 0 16,20 0-16,1-21 0,-22 0 16,22 0-16,-1 0 0,22-22 15,-22 22-15,1-21 0,-1 0 0,-20-22 16,20 22-16,-21-1 0,1 1 16,-22 0-16,0-1 0,-21 22 0,0 0 15,0 0-15,-21 21 16,0 0-16,0 0 0,-1 21 0,1 0 15,0 22-15,0-22 0,0 21 0,21 0 16,0 1-16,0-1 0,0 0 16,0 1-16,21-1 0,0-21 0,-21 22 15,21-22-15,-21 21 0,0-21 16,21 0-16,-21 1 0,0-1 16,0 0-16,-21-21 15,0 0 1,0 0-16,0-21 0,21 0 15,-21-1-15,21-20 0,0 21 0,0-21 16,21-1-16,21-20 0</inkml:trace>
  <inkml:trace contextRef="#ctx0" brushRef="#br0" timeOffset="22400.02">14690 7176 0,'0'0'15,"42"-43"-15,0 1 0,1 21 0,-22 0 16,0-1-16,0 22 0,-21 22 15,0 20-15,0 0 0,0 22 16,-21-1-16,0 1 0,0-1 16,-1 22-16,-20-22 0,21 22 0,0-21 15,-22 20-15,22-20 0,-21 20 0,21-20 16,-22 21-16,1-22 0,21 1 16,0-1-16,-22-21 0,22 1 0,0-1 15,21-21-15,0 22 0,0-22 16,0 0-16,42-21 0,-20 0 15,-1 0-15,21 0 0,0-21 0,1 21 16,-22-21-16,21-1 0,1-20 16,-1 21-16,0-21 0,22-1 15,-22 1-15,0 0 0,1-22 0,20 22 16,-20-22-16,-1 43 0,-21-21 16,21-1-16,-20 22 0,-1 21 0,0-21 15,-21 42 1,0 0-16,-21 1 0,0-1 15,-1 21-15,1 0 0,-21 43 16,21-43-16,0-20 0,-1 20 16,22 0-16,0-21 0,0 22 0,-21-22 15,21 0-15,0 0 0,0 0 0,21-21 16,1 0-16,-1 22 0,21-22 16,0 0-16,1 0 0,20 0 15,-20-22-15,20 1 0,1 0 16,-22 0-16,21 0 0,-20-22 0,20 1 15,-20 21-15,-1-21 0,0-1 0,-21 1 16,1 21-16,-1-22 0,0 43 16,-21-21-16,0 42 15,0 1-15,-21-1 0,0 0 16,21 21-16,-22-21 0,22 22 0,-21-22 16,21 21-16,-21-21 0,21 1 15,0-1-15,0 0 0,0 0 0,0 0 16,21 0-16,0-21 15,1 0 1,-22-21 0,0 0-16,0 0 0,0 0 0,0 0 15,0-22-15,0 1 0,0 0 16,-22-1-16,22 1 0,0 0 0,0-1 16,0-20-16,0 42 0,22-22 15,-1 1-15,21 21 0,-21 0 0,22-1 16,-1 1-16,0 21 0,1 0 0,-1 0 15,0 0-15,1 0 0,-1 0 16,0 21-16,-21 22 0,1-22 0,20 0 16,-21 21-16,-21 1 0,0-1 15,0 0-15,0 1 0,0-1 16,0 0-16,-21 1 0,0-22 0,21 21 16,-21-21-16,21 1 0,0-1 15,0 0-15,-22 0 16,1-21-1,21-21-15,0 0 16,0 0-16,0-1 0,0-20 0,21 21 16,1-21-16,20-1 0,0 1 15,1 0-15,-1-1 0,21-20 0,1 20 16,42-20-16,-43 42 16,-20 21-16,20 0 0,-42 0 15,64 0-15,-64 42 0,0-21 16,-21 22-16,21-1 0,-21 0 15,0 43-15,0-22 0,0-20 16,0-22-16,0 21 0,0 1 0,0-22 16,0 0-16,0 21 0,0-21 15,22 1-15,-1-1 0,0-21 16,21 0-16,-21 0 0,22 0 16,-1 0-16,0 0 0,22-21 0,-22-1 15,22 22-15,-1-42 0,1 21 16,-1-21-16,-20-1 0,20 1 15,-21-22-15,22 22 0,-22-21 0,-21 20 16,22-20-16,-22 20 0,0 22 0,-21-21 16,0 21-16,-21 21 15,0 0-15,-22 0 0,22 21 16,-21 0-16,0 0 0,20 22 16,-20-22-16,42 21 0,-21 0 0,21 1 15,0-1-15,0 0 0,0 1 0,21-22 16,-21 21-16,21 1 0,0-22 15,-21 0-15,0 0 0,0 21 0,0-20 16,0-1-16,0 0 16,-42-21-1,21 0-15,0 0 0,-22 0 0,22 0 16,-21 0-16,21-21 0,0 21 16,-22-21-16,22-1 0,21 1 0,0-21 15,-21 21-15,21-22 0</inkml:trace>
  <inkml:trace contextRef="#ctx0" brushRef="#br0" timeOffset="22563.93">17293 7387 0,'0'0'16,"-21"0"-16,0 0 0,0-21 0,-1 21 16,1 0-16,0 0 31,21-21-16,-21 21-15,0 0 0,0 0 0,-1-21 16</inkml:trace>
  <inkml:trace contextRef="#ctx0" brushRef="#br0" timeOffset="22779.83">14605 7430 0,'0'0'0,"-64"21"0,1 0 15,21-21-15,20 0 16,22 21-16,22-21 0,-1 0 0,21 0 16,22 21-16,-22-21 0,21 0 15,1 0-15,21 0 0,-22 0 0,1 0 16,20 0-16,-20 0 0,-1 0 0,-20 0 16,-1 0-16,0 0 0</inkml:trace>
  <inkml:trace contextRef="#ctx0" brushRef="#br0" timeOffset="23320.22">5165 8657 0,'0'0'0,"-43"0"0,22 0 0,42 0 16,0 0-16,43 0 15,-22 0-15,43 0 0,21 0 0,0 0 16,-1 0-16,44 0 0,-22 21 0,21-21 16,21 0-16,22 0 0,-1 22 15,1-22-15,20 0 0,22 21 16,0-21-16,21 21 0,21-21 0,0 21 16,22 0-16,-1-21 0,21 21 15,22 1-15,0-22 0,21 21 0,-22 0 16,22 0-16,0 0 0,21 0 15,0 22-15,-21-22 0,21 0 0,0 0 16,-21 0-16,21 1 0,-22-1 16,1 0-16,0 0 0,0 0 0,-43-21 15,22 21-15,-43-21 0,1 0 0,-22 0 16,-42 0-16,0 22 0,-43-22 16,-21 0-16,-20 0 0,-22 0 0,-22 0 15,-41 0-15,-1 0 0,-20 0 16,-22 0-16,-21-22 0,-42 22 15,-1-21-15,1 21 0,-43 0 0,1-21 16,-1 0-16</inkml:trace>
  <inkml:trace contextRef="#ctx0" brushRef="#br0" timeOffset="23840.94">2921 9948 0,'0'0'15,"0"-21"-15,0 0 16,-21 42 0,21 0-1,-21 22-15,-1-1 0,22 0 16,-21 22-16,21-1 0,-21 22 0,0-21 16,0 20-16,21 1 0,-21-22 15,-1 22-15,1-21 0,0-22 0,21 21 16,-21-20-16,0-1 0,21-21 0,-21 0 15,21 1-15,0-1 0,21-42 16,0 21 0,21-22-16,-21-20 0</inkml:trace>
  <inkml:trace contextRef="#ctx0" brushRef="#br0" timeOffset="23999.01">3154 10456 0,'0'0'16,"21"0"-16,-21-21 0,21 21 78,0 0-78,-21-21 0,21 21 0</inkml:trace>
  <inkml:trace contextRef="#ctx0" brushRef="#br0" timeOffset="24585.33">4466 10245 0,'0'0'0,"-21"0"16,0 0-16,0 0 0,-1 0 16,22-21-1,22 21 1,20-22-16,-21 22 15,21-21-15,1 0 0,-1 21 0,22-21 16,-22 0-16,0 0 0,22-1 0,-22 1 16,0 0-16,-20 0 0,20-21 15,-42 20-15,0 1 0,0-21 0,0 21 16,0 0-16,-21-1 0,0 1 16,-22 21-16,1 0 0,0 0 0,-22 0 15,1 21-15,-1 1 0,1-1 16,-64 42-16,84-20 0,-20-1 15,42-21-15,-22 21 0,22 1 0,0-1 16,21-21-16,0 22 0,0-22 16,0 21-16,21-21 0,0 0 15,0 1-15,22-1 0,-1 0 0,22-21 16,-22 0-16,0 0 0,22 0 16,-22 0-16,22 0 0,-43 0 0,21 0 15,-21 0-15,-63 0 16,0 0-16,-1 21 15,-41-21-15,20 21 0,-21 0 16,22 22-16,-22-22 0,22 21 0,-1 1 16,1-1-16,20 0 0,1 1 0,21-1 15,-21 0-15,42 1 0,0-1 16,0 0-16,0-21 0,0 22 16,21-1-16,21-21 0,-21 0 0,22 1 15,-1-1-15,0-21 0,22 0 16,-1 0-16,1 0 0,20-21 0,-20-1 15,21 1-15,-22 0 0,22 0 0,-22-21 16,1 20-16,-22-20 0,0 21 16,1-21-16</inkml:trace>
  <inkml:trace contextRef="#ctx0" brushRef="#br0" timeOffset="24780.22">5038 10605 0,'0'0'0,"21"-22"16,-21 44-1,21-1 1,-21 0-16,21 0 0,-21 21 15,0-20-15,21-1 0,-21 0 0,21 42 16,1-41-16,-22-1 16,21 0-16,0 0 0,0 0 15,0-21 1,0 0 0,1 0-16,-22-21 0,0 0 15,21 0-15,0 0 0,-21-1 0</inkml:trace>
  <inkml:trace contextRef="#ctx0" brushRef="#br0" timeOffset="24943.08">5376 10668 0,'0'0'0,"0"-21"0,0 0 16,0 0-16,-21 21 16,0 0-16,0 0 15,0 21-15,-1-21 0,-20 21 0,21 21 16,-21-21-16,20 1 0,-20 20 16,0-21-16,21 0 0,-1 22 0,-20-22 15,21 0-15,0 0 0,21 0 0,0 0 16,0 1-16,0-1 0,21-21 15,0 0-15,21 0 0,-20 0 0,20 0 16</inkml:trace>
  <inkml:trace contextRef="#ctx0" brushRef="#br0" timeOffset="25267.94">5863 10562 0,'0'0'0,"-21"21"31,0 1-31,21-1 0,-21 21 16,-1 0-16,22 1 0,-21-1 0,0 22 16,21-1-16,-21 22 0,0-22 0,0 43 15,21-21-15,-22 21 0,1-1 16,0-20-16,-21 42 0,21-21 0,-1 0 16,1 21-16,0 0 0,0-21 15,0 21-15,21 0 0,0 127 16,0-127-16,0 0 0,0-22 0,0 22 15,0-21-15,0 0 0,0-21 16,0-1-16,0-20 0,0-1 0,0 1 16,0-22-16,0-21 0,0 1 15,0-44-15,0 1 16,21-21-16,-21 0 0,0-22 0,0 1 16,0-22-16,0 0 0,21 1 0,-21-22 15</inkml:trace>
  <inkml:trace contextRef="#ctx0" brushRef="#br0" timeOffset="25576.15">5990 10943 0,'0'0'0,"21"-63"0,0-1 16,1 1-16,-22 20 0,0-20 0,0 21 16,0-1-16,0 1 0,0-22 15,21 43-15,0-21 0,0 21 16,0 0-16,0 21 0,22 0 0,-22 0 15,0 0-15,21 42 0,-20-21 0,-1 21 16,-21 1-16,0-1 0,0 0 16,0 1-16,-21-1 0,-1 0 0,1 1 15,-21-1-15,0 0 0,-1 1 16,1-22-16,-22 0 0,22 21 16,-21-20-16,20-1 0,1-21 0,0 21 15,-1-21-15,22 0 0,0 0 0,0 0 16,21-21-16,21-22 15,21 22-15,1-21 0,-1 0 16,0-1-16,22-20 0,-22 20 0</inkml:trace>
  <inkml:trace contextRef="#ctx0" brushRef="#br0" timeOffset="25796.61">6964 10075 0,'0'0'0,"21"-21"0,0 0 0,0 21 16,-21-21-16,-21 42 15,0 0 1,0 22-16,0-22 0,-1 21 0,1 22 16,0-22-16,0 21 0,0 1 0,0-1 15,-1-20-15,22 20 0,-21-20 16,21-1-16,0 0 0,0 1 0,0-1 16,0-21-16,21 0 0,1 0 0,-1 1 15,21-22-15,0 0 0,1 0 16,63 0-16,-64 0 0</inkml:trace>
  <inkml:trace contextRef="#ctx0" brushRef="#br0" timeOffset="26371.26">7620 10710 0,'0'0'0,"21"-21"0,-21 0 0,0 0 0,0-21 16,0 20-16,0-20 0,0 21 16,-21-21-16,0 20 0,0 1 0,-1 0 15,-20 21-15,21 0 0,0 0 0,0 0 16,-22 0-16,22 42 0,0-20 15,-21-1-15,20 21 0,1 0 0,0 1 16,0-1-16,0 0 0,21-20 0,0 20 16,-21 0-16,21-21 0,0 1 15,0-1-15,0 21 0,0-21 16,0 0-16,21-21 0,0 0 0,0 0 16,0 0-16,0 0 15,1 0-15,-1-21 0,21 0 0,-21 0 16,22 0-16,-22 0 0,21-1 0,-21-20 15,0 21-15,22-21 0,-22-1 16,-21 22-16,21-21 0,0 21 0,-21-1 16,0 44-1,0 20 1,0-21-16,0 21 0,0-20 0,-21 20 16,21-21-16,0 21 0,0-20 0,0-1 15,0 21-15,0-21 0,21 0 16,0 1-16,1-22 15,-1 0-15,0 0 0,21 0 0,1 0 16,-1 0-16,0-22 0,22 1 16,-22 0-16,22 0 0,-22 0 0,0 0 15,22-22-15,-43 22 0,21-21 0,1-1 16,-22 22-16,0 0 0,-21 0 16,0 0-16,0 42 15,0 0-15,0 0 0,0 22 16,0-22-16,-21 21 0,21-21 15,-43 85 1,43-85-16,0 0 0,0 1 16,0-44 15,0 1-31</inkml:trace>
  <inkml:trace contextRef="#ctx0" brushRef="#br0" timeOffset="26512.01">8340 10478 0,'0'0'0,"0"-22"16,0 1-16,-22 0 0,1 21 16,21 21 15,0 0-31,21 1 16,1-22-16</inkml:trace>
  <inkml:trace contextRef="#ctx0" brushRef="#br0" timeOffset="26875.64">8848 10583 0,'21'43'15,"-21"-22"-15,0 0 16,0 0-16,0 0 0,0 1 0,-21-1 16,21 0-16,-22 0 0,1 0 0,21 0 15,-21 1-15,21-1 0,-21 0 0,21 0 16,0 0-1,-21 0-15,21-42 32,21 0-17,0 0-15,0-21 0,0 20 16,22-20-16,-1 0 0,0-1 0,1 1 16,-1 0-16,22-1 0,-22 22 15,21-21-15,-20 42 0,-1 0 0,-21 0 16,22 0-16,-22 21 0,0 0 0,0 22 15,0-1-15,-21 0 0,0 1 16,0-1-16,0 0 0,0 1 16,0-1-16,-21 0 0,0-21 0,0 1 0,0 20 15,21-21-15,-22-21 0,1 0 16</inkml:trace>
  <inkml:trace contextRef="#ctx0" brushRef="#br0" timeOffset="30555.53">11620 10351 0,'0'0'16,"-42"0"-16,-106-22 16,127 22-16,0 0 15,-1 0-15,44 0 31,-1 0-31,21-21 0,0 0 16,1 0-16,20 0 0,1 0 0,-1-22 16,1 22-16,20-21 0,1-1 15,-21 1-15,-1-21 0,1 20 0,-22-20 16,0-1-16,1 1 0,-22 20 0,0-20 16,-21 21-16,0-1 0,0 22 15,0-21-15,-21 21 0,0 21 16,-1 0-16,-20 21 0,0 0 0,21 21 15,-22 1-15,1 20 0,0 1 16,20-1-16,-20 22 0,0-22 0,21 22 16,-22 0-16,22-1 15,0 1-15,-21 0 0,20-1 0,1 1 16,0-22-16,0 1 0,0-1 0,0-20 16,-1-1-16,22 0 0,-21-20 15,0-1-15,21 0 0,-21 0 0,0-21 16,0 0-16,-1 0 0,1 0 0,0-21 15,0 0-15,0 0 0,-22-22 16,22 22-16,-21-21 0,0-1 0,20-20 16,-20 21-16,0-22 0,-1 1 15,-20 20-15,21 1 0,-1 0 0,1 20 16,0 1-16,20 0 0,1 21 16,-21 21-16,42 0 15,0 22-15,0-1 0,0 0 0,21 1 16,0-1-16,0 22 0,1-22 0,20 0 15,-21 1-15,21-1 0,1-21 16,20 21-16,22 1 0,-22-22 16,-20-21-16,20 0 0,1 0 0,-22 0 15,22 0-15,20 0 0,-20-21 16,-1 0-16,1-22 0,-1 22 0,1 0 16,-22-21-16,43-43 15,-64 64-15,0-43 0,-21 22 16,21 0-16,-21 20 0,0-20 0,0 21 15,0 0-15,0 42 16,-21 21-16,21-21 16,-21 22-16,21-1 0,0-21 0,0 22 15,0-1-15,-21-21 0,21 21 16,0-20-16,0-1 0,0 0 0,0 0 16,0 0-16,21-21 15,0 0-15,0-21 16,0 21-16,1-21 0,20 0 0,-21 0 15,0-22-15,0 22 0,22-21 16,-43 21-16,21-22 0,0 22 16,-21 0-16,21 0 0,-21 0 0,0 42 15,0 21 1,0-21-16,0 0 16,0 22-16,0-22 0,0 21 0,0-21 15,0 1-15,21 20 0,1-21 0,-1 0 16,0 0-16,0-21 15,0 0-15,0 0 0,22 0 0,-22 0 16,21 0-16,-21-21 0,22 0 0,-1 0 16,0-21-16,1 20 0,20-20 15,-20-21-15,-1 20 0,0-20 16,-21-1-16,22 1 0,-22-1 0,21 1 16,-21-22-16,1 22 0,-22-1 0,0 1 15,0-1-15,0 1 0,0 20 16,0 22-16,0 0 0,-22 0 15,1 21-15,0 0 0,0 21 0,0 0 16,0 21-16,-1 1 0,1-1 0,0 22 16,0-1-16,0-21 0,0 43 15,-1-21-15,22-1 0,-21 1 0,0-1 16,21 1-16,-21-1 0,21 1 16,0-22-16,0 0 0,0-21 15,0 22-15,0-22 0,0 0 0,21-21 16,0 0-1,0 0-15,1-21 0,-1 0 16,0 0-16,0-1 0,0-20 0,22-21 16,-22 41-16,0-20 15,0 21-15,0 0 0,-21 0 0,21-1 16,1 22-16,-1 0 0,0 0 16,-21 22-16,21-22 0,-21 21 15,21 42-15,-21-42 0,21 22 16,-21-22-16,0 0 0,22 0 0,-1 22 15,-21-22-15,21-21 0,0 21 16,0 0-16,0-21 0,1 0 16,-1 0-16,0 0 0,21 0 0,-21 0 0,1 0 15,20 0-15,-21-21 16,21 0-16,1 0 0,-22-22 0,21 22 16,-21-21-16,1-1 0,41-20 15,-42 21-15,-21 20 0,0-20 16,0 21-16,0 0 0,0 0 0,0-1 15,-21 22-15,0 0 0,0 0 16,0 0-16,-1 22 0,1-1 16,0 0-16,0 0 0,0 21 15,21 1-15,0-22 0,0 21 0,-21 1 16,21-22-16,0 21 0,0-21 0,0 22 16,0-22-16,21 0 0,-21 0 15,21 0-15,0-21 0,0 0 0,0 0 16,1 0-16,20 0 15,-21 0-15,0-21 0,0 21 0,22-21 16,-22 0-16,0-22 0,21 22 0,-20 0 16,-1-21-16,0 21 0,0-22 15,0 22-15,0 0 0,-21 0 0,0 0 16,22 21-16,-1 0 16,-21 21-16,21 0 0,-21 0 15,0 0-15,0 22 0,0-22 16,0 0-16,0 0 0,0 0 0,0 0 15,0 1-15,0-1 0,0 0 16,21 0-16,0-21 0,0 0 16,1 0-16,-1 0 0,0 0 15,21 0-15,-21-21 0,22 21 0,-1-21 16,-21 0-16,22-1 0,-1-41 16,-21 42-16,0 0 0,0-22 15,1 22-15,-1 0 0,-21 0 16,0 42-1,0 0 1,0 0-16,0 22 0,0-22 0,0 0 16,0 0-16,0 21 0,0-20 15,0-1-15,0 0 0,21 0 16,0-21-16,0 21 0,0 0 0,22-21 16,-1 0-16,0 0 0,1 0 15,-1 0-15,22 0 0,-22 0 0,21-21 16,-20 0-16,20 0 0,-20-21 0,-22 20 15,21-20-15,-21-21 0,0-1 16,1 1-16,-1-1 0,0-63 16,-21 42-16,0 22 0,21-22 0,0 22 15,-21-1-15,21 1 0,-21 20 16,0 22-16,0 0 0,0 0 0,0 42 16,0 0-1,0 0-15,-21 22 0,0 20 0,0-20 16,-21 62-16,-1-20 0,22-21 15,-21-1-15,21 1 0,-1 20 16,1-20-16,21-1 0,0 1 16,0-22-16,0 22 0,0-22 0,43-21 15,-22 21-15,63 22 0,-41-43 16,20-21-16,1 21 0,-1-21 16,1 0-16,-1 0 0,1 0 15,20-21-15,-20 21 0,21-21 0,-22 0 16,22 0-16,-22-22 0,-20 1 0,62-43 15,-83 43-15,-1 0 16,0-1-16,-21 1 0,0 21 0,0-43 16,-21 43-16,0 21 0,-1 0 15,1 0-15,0 0 0,-21 0 16,-1 21-16,22 0 0,-21 1 0,21 20 16,-22-21-16,22 21 0,0 1 15,21-1-15,0 0 0,0-20 0,0 20 16,0 21-16,0-41 0,0-1 15,0 0-15,21 0 0,0-21 16,1 21-16,-1-21 16,0 0-16,21 0 0,-21 0 0,1-21 15,-1 0-15,0 0 0,0 0 16,0-1-16,0-20 0,22-21 16,-43 20-16,21 1 0,0 0 15,-21 20-15,0 1 0,0 42 31,0 1-31,0-1 0,0 21 0,0-21 16,0 0-16,0 1 0,0 20 16,21-21-16,0 0 0,1 0 0,-1 1 15,21-1-15,-21 0 0,22-21 16,-1 21-16,0-21 0,1 0 16,62 0-16,-62 0 0,-1 0 15,0 0-15,1-21 0,-1 0 0,0 0 16,-20-1-16,-1 1 0,0 0 15,0-21-15,-21-1 0,0 1 0,21 21 16,-21 0-16,0-22 0,0 22 16,-21 42-1,0 1-15,21-1 0,-21 0 16,21 21-16,-21-21 0,-1 22 16,22-22-16,0 0 0,0 0 15,-21 0-15,21 1 0,0-1 0,-21 0 16,21 0-16,0-42 31,21 21-31,0-21 16,1 0-16,-22-1 0,21 1 15,21 0-15,-21-21 0,22 21 0,20-43 16,-42 43-16,43 0 16,-43 21-16,0 0 0,0 0 15,0 21-15,-21 0 0,22 0 16,-1 0-16,-21 1 0,21-1 15,-21 0-15,21 0 0,0 0 16,0-21-16,-21 21 0,22 1 0,-1-22 16,0 0-16,0 0 0,21 0 0,-20 0 15,-1 0-15,21 0 0,-21 0 16,22 0-16,-22-22 0,0 1 0,0 0 16,21 0-16,-20 0 0,-1-22 0,0 22 15,-21-21-15,21 0 0,0-1 16,0-20-16,1 20 0,-22 22 15,0 0-15,0 42 32,0 0-32,0 1 0,0-1 15,0 0-15,0 0 16,0-42 31,0 0-47,0 0 0,21-1 15,-21 1-15,0 0 0,0 0 16,-21 21 0,21 21-1,-22 0-15,1 0 0,0 22 16,0-22-16,-21 42 0,42-41 16,0 20-16,-22-21 0,22 21 15,0-20-15,0-1 0,0 0 16,0 0-16,22 0 0,-22 0 0,21 1 15,21-22-15,-21 21 0,22-21 0,-1 0 16,0 0-16,1 0 0,-1 0 16,0 0-16,22 0 0,-22-21 0,0-1 15,1 1-15,-1-21 0,0 0 16,-20-1-16,20 1 0,-21 0 0,21-64 16,-20 63-16,-22 22 15,21 0-15,-21 0 0,0 0 0,-21 42 16,-1 0-16,1 0 15,0 0-15,0 1 0,-21 62 16,20-41-16,1-22 16,21 21-16,-21-21 0,21 22 0,0-22 15,0 0-15,0 0 0,0 0 0,21-21 16,0 21-16,1-21 0,-1 0 16,0 0-16,21 0 0,-21 0 0,1 0 15,20-21-15,-21 21 0,0-21 16,22 0-16,-22-21 0,0 20 0,42-41 15,-41 21-15,20-22 16,-21 43-16,0 0 0,-21 0 16,0 42-16,0 0 15,0 0-15,-21 21 0,0-20 0,0 20 16,0 0-16,-1 1 16,1 20-16,21-21 0,-21-20 15,0 41-15,21-42 16,0 0-16</inkml:trace>
  <inkml:trace contextRef="#ctx0" brushRef="#br0" timeOffset="30827.92">15938 9906 0,'0'0'0,"-21"21"0,0-21 0,42 0 16,0 0-16,22 0 16,-22 0-16,42 0 0,-20 0 15,20 0-15,1 0 0,-1 0 0,1-21 16,-1 21-16,-20 0 0,20 0 0,-21-21 15,-20 21-15,-1 0 0,0-21 16,-21 0-16,0-1 0</inkml:trace>
  <inkml:trace contextRef="#ctx0" brushRef="#br0" timeOffset="31012.01">14563 9991 0,'-22'0'0,"44"0"0,-65 21 0,22-21 16,42 0 15,0 0-31,22 0 0,-1 0 0,-21 0 16,22 0-16,20 0 0</inkml:trace>
  <inkml:trace contextRef="#ctx0" brushRef="#br0" timeOffset="31773.86">20786 10329 0,'21'0'16,"-42"0"-16,84-21 0,-21 21 0,1-21 0,-22 0 15,21 21-15,1-21 0,-22 0 0,0-1 16,0 1-16,0 0 0,-21 0 16,0 0-16,-21 21 15,-21 0-15,21 0 16,-22 0-16,-20 0 0,-1 0 16,22 21-16,-22 0 0,-20 0 0,20 0 15,1 22-15,20-1 0,-20 0 16,21-20-16,20 20 0,-20 43 15,42-64-15,0 21 0,21-21 0,0 0 16,1 1-16,20-1 0,0 0 16,1-21-16,20 0 0,-21 0 0,22 0 15,-1 0-15,-20 0 0,20 0 16,-20-21-16,-1 21 0,0-21 0,-21-1 16,-21 1-16,0 0 15,-21 21 1,-21 0-16,0 0 0,-1 0 0,-20 21 15,-1 0-15,1 1 0,-1-1 0,1 0 16,20 0-16,-20 0 0,21 0 16,20 1-16,1-1 0,0 0 0,21 0 15,21-21-15,22 21 16,-22-21-16,21 0 0,0 0 16,1 0-16,-1 0 0,22 0 0,-22 0 15,0 0-15,-21 0 0,22 0 16,-22 0-16,0 0 0,0 21 15,-21 1-15,0-1 0,0 0 0,0 21 16,0 1-16,0-1 0,0 0 16,-21 1-16,0-1 0,0 0 0,0 22 15,-1-22-15,-20 0 0,21-20 0,0 20 16,-22 0-16,22-21 0,-21 1 16,21-1-16,-22 0 0,1 0 15,0-21-15,-22 0 0</inkml:trace>
  <inkml:trace contextRef="#ctx0" brushRef="#br0" timeOffset="32123.58">11959 11748 0,'21'0'0,"-42"0"0,85-22 0,-43 22 0,21-21 16,0 21-16,22-21 0,-22 21 15,22 0-15,-1-21 0,1 21 0,-1 0 16,22 0-16,-22 0 0,1 0 0,-1 0 16,1 0-16,-22 0 0,1 0 15,-1 0-15,0 0 0,-21 0 16,1 0-16</inkml:trace>
  <inkml:trace contextRef="#ctx0" brushRef="#br0" timeOffset="32352.45">12658 11748 0,'0'0'16,"-22"21"-16,1 0 0,0 0 0,21 0 15,-21 0-15,0 1 0,0 20 16,-1 21-16,-20 1 0,21-1 0,0 1 16,-22-1-16,22 1 0,-21-1 0,0-20 15,20 20-15,-20 1 0,21-22 16,-21 22-16,20-22 0,1 0 0,0 1 15,21-1-15,0-21 0,0 0 0,0 0 16,21-21-16,22 0 16,-1-21-16,0 0 0,1 0 15,-1 0-15,0 0 0</inkml:trace>
  <inkml:trace contextRef="#ctx0" brushRef="#br0" timeOffset="32881.92">12869 12425 0,'0'0'16,"21"-21"-16,1 0 0,-1 21 0,-21 21 31,-21 0-31,-1 21 0,1-21 16,0 1-16,21 20 0,0-21 15,-21 21-15,21 1 0,-21-22 0,21 21 16,0-21-16,0 1 0,0 20 0,0-21 16,21 0-1,0-21-15,0 0 0,22 0 0,-22 0 16,21-21-16,0 21 0,1-21 0,-1 0 15,0-22-15,1 22 0,-1-21 16,0 21-16,1-22 0,-1 22 0,-21-21 16,0 0-16,1 20 0,-22 1 0,0-21 15,0 21-15,-22 21 16,22 21-16,-42-21 16,42 21-16,-21 21 0,0-20 0,0 20 15,-1 0-15,1 22 0,21-22 16,0 22-16,0-1 0,-21 1 15,21-1-15,-21 22 0,21-22 0,0 22 16,0 0-16,0-1 0,0 1 16,0 0-16,0 20 0,0-20 0,-21 21 15,0-21-15,21-1 0,-43 1 0,22 0 16,-21-1-16,-1-20 0,1-1 16,0 1-16,-22-22 0,22 0 15,0-20-15,-22-1 0,22-21 0,-22 0 0,-42-21 16,43-22-16,-1 1 0,1-22 15,21 1-15,-1-1 0,1 1 16,0-22-16,42 1 0,0-1 0,0 0 16,0 1-16,21-1 0,21 0 15,0 22-15,22-1 16,-1 1-16,22-1 0,0 1 0,-1-1 16,22 1-16,0-1 0</inkml:trace>
  <inkml:trace contextRef="#ctx0" brushRef="#br0" timeOffset="33152.29">14012 12467 0,'0'0'0,"21"-21"0,22 0 16,-22 0-16,-42 42 16,0 21-1,-1-21-15,1 43 0,0-22 0,0 22 16,0 20-16,0-20 16,-1 21-16,1-1 0,21 1 0,0 0 15,-21-1-15,0 22 0,0-21 0,21 21 16,-21-22-16,-1 22 0,1-21 15,0-1-15,0 1 0,0 0 0,0-1 16,-1-20-16,22-1 0,-21 1 0,0-1 16,21-41-16,0 20 0,0-21 15,0 0-15,0-42 16,0-21-16,0 21 0,0-22 0,21-20 16,0 20-16,1-20 0,-1-22 15,0 1-15,0-1 0</inkml:trace>
  <inkml:trace contextRef="#ctx0" brushRef="#br0" timeOffset="33420.56">13864 13166 0,'0'0'0,"0"-85"16,0-21-16,21 22 0,-21-1 16,0 21-16,0 1 0,21-1 0,1 22 15,-1 0-15,0-1 0,0 22 16,0-21-16,0 21 0,22 0 0,-22-1 16,21 22-16,1 0 0,20 0 15,-21 0-15,1 0 0,-1 22 0,-21-1 16,0 0-16,1 21 0,-22-21 0,0 22 15,0-22-15,0 21 0,-22-21 0,1 22 16,0-22-16,-21 21 16,21-21-16,-22 1 0,1-1 0,21 0 15,-22-21-15,22 21 0,-21-21 0,21 0 16,0 0-16,21-21 16,0 0-16,0 0 15,0-1-15,21 1 16,0 0-16,0 0 0,0 21 0</inkml:trace>
  <inkml:trace contextRef="#ctx0" brushRef="#br0" timeOffset="34012.4">14436 12615 0,'21'0'15,"-42"0"-15,63 0 0,-21 0 0,0 0 16,0 0-16,1 0 0,-1 0 0,0 0 16,0-21-16,0 21 0,0-21 15,1 21-15,-1-21 0,21 0 0,-21 0 16,0-1-16,1 1 0,20-21 0,-21 21 15,0 0-15,-21-22 0,0 22 16,0 0-16,0-21 0,-21 20 16,0 22-1,0 22-15,0-22 0,-1 21 16,1 0-16,0 0 0,0 21 0,21-20 16,-21-1-16,21 21 0,0-21 15,0 22-15,0-22 0,0 0 0,0 21 16,0-21-16,0 1 0,0-1 0,0 0 15,0 0-15,21 0 16,0-21-16,0 0 0,0 0 0,1 0 16,-1 0-16,21 0 0,-21 0 0,43-21 15,-22 0-15,22 0 0,-1 0 16,22-1-16,-22 1 0,1-21 0,20 0 16,-41 20-16,20-20 0,1 0 0,-22-1 15,-21 1-15,22 0 0,-22-1 16,-21 22-16,0 0 0,0 0 0,-43 21 31,22 21-31,0 0 0,0 0 0,-21 1 16,20-1-16,1 21 0,0-21 15,21 0-15,0 1 0,0 20 0,0-21 16,0 0-16,0 22 0,21-22 16,-21 0-16,21 0 0,1 0 0,-1 22 15,-21-22-15,0 0 0,0 0 16,0 0-16,0 0 0,0 1 15,0-1-15,-21-21 0,-1 0 0,1 0 16,-21 0-16,21 0 0,-22 0 16,1 0-16,21 0 0,-21 0 0,20 0 15,1 0-15,21-21 16,0-1-16,0 1 16,21 21-16,22 0 0</inkml:trace>
  <inkml:trace contextRef="#ctx0" brushRef="#br0" timeOffset="34255.96">16468 12764 0,'0'0'0,"21"0"0,-21 21 31,21-21 16,-21 21-32,21-21-15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2:30:28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2434 0,'0'-21'63</inkml:trace>
  <inkml:trace contextRef="#ctx0" brushRef="#br0" timeOffset="1064.73">1693 804 0,'0'0'0,"43"-105"31,-43 83-31,21 22 0,-21-21 16,21 0-16,-21 0 0,0 0 16,0 42 15,0 0-31,-21 0 16,0 22-16,-1-1 0,1 21 15,0-20-15,0 41 0,-21-20 16,20-1-16,1 1 0,-21-1 15,0 22-15,20-21 0,-20-1 16,21 1-16,-21-1 0,20 1 0,1-1 16,0-21-16,0 1 0,21-1 15,-21-21-15,21 0 0,0 1 16,0-1-16,0-42 31,0-1-31,21 1 0,0 0 0,-21-21 16,21-1-16,0 1 0,1 0 15,-22-1-15,21 1 0,0-21 16,0-1-16,21 22 0,-20-22 0</inkml:trace>
  <inkml:trace contextRef="#ctx0" brushRef="#br0" timeOffset="1325">1630 931 0,'0'0'0,"84"-148"32,-84 127-32,22 0 15,-1 21-15,-21 21 16,0 0-16,0 0 0,0 22 15,0-1-15,0 0 0,0 22 16,0-1-16,0 1 0,0-22 0,0 22 16,0-1-16,0 1 0,0-1 15,0 1-15,0-1 0,0 1 16,-21-1-16,21-20 0,-22-1 16,22 0-16,0 1 0,0-22 0,0 0 15,0 0-15,0 0 16,-21-42 15,21 0-31,-21 0 0,0 0 0,21-22 16,-21 22-16</inkml:trace>
  <inkml:trace contextRef="#ctx0" brushRef="#br0" timeOffset="1932.66">1228 1524 0,'0'0'16,"-22"0"-16,1 0 0,21 21 31,21-21-31,1 0 16,20 0-16,-21 0 0,21 0 0,1 0 15,-1-21-15,22 0 16,-22 21-16,21-21 0,-20 0 0,20-1 16,1 1-16,-22 21 0,0-21 15,22 0-15,-22 0 0,-21 0 16,22 21-16,-22-22 0,0 22 0,0 0 15,-21 22 17,0-1-32,0 0 0,0 0 15,0 21-15,0-20 0,-21 20 16,21-21-16,0 21 0,0 1 0,0-1 16,0-21-16,0 22 0,0-22 15,0 0-15,0 0 0,0 0 16,0 0-16,21-21 15,-21 22-15,21-22 0,1 0 16,-1 0-16,0-22 0,0 22 0,0-21 16,22 0-16,-22-21 0,0 21 15,0-22-15,21 1 0,-20 0 0,-1-1 16,0 22-16,0-21 0,0-1 16,0 1-16,1 21 0,-22 0 15,0 0-15,0-1 0,0 1 0,0 42 31,0 1-31,0-1 16,0 0-16,0 0 0,0 21 16,0-20-16,-22 20 0,22-21 0,-21 21 15,21 1-15,-21-22 0,21 21 16,0-21-16,0 22 0,0-22 16,0 0-16,0 0 0,0 0 15,21-21 1,0 0-16,1 0 0,-1-21 15,21-21-15,-21 0 0,0 20 16,22-20-16</inkml:trace>
  <inkml:trace contextRef="#ctx0" brushRef="#br0" timeOffset="2212.73">3111 783 0,'0'0'0,"0"-21"0,0-21 0,0 21 16,-21 42-1,21 0 1,-21 21-16,0 1 0,0-1 16,21 21-16,-21 1 0,-1-1 0,1 22 15,0-43-15,0 22 0,-21-1 16,20 1-16,1-1 0,0-20 16,0 20-16,-21-20 0,42 20 0,-22-21 15,22-20-15,0 20 16,0-21-16,0 0 0,22-21 15,-1 0 1,0 0-16,21-21 0,-21 0 0,1-21 16,20 20-16,-21-20 0,21 0 15,-20 21-15</inkml:trace>
  <inkml:trace contextRef="#ctx0" brushRef="#br0" timeOffset="2596.71">3217 1312 0,'0'-21'0,"0"42"0,0-21 47,0 22-47,0-1 16,-21 0-16,21 0 0,-21 0 0,21 22 15,0-22-15,0 21 0,0-21 16,0 22-16,0-22 0,0 0 0,0 21 16,0-21-16,0 1 15,21-1-15,0-21 0,0 0 16,1 0-16,-1 0 0,21 0 0,-21-21 15,22-1-15,-1 1 0,0 0 16,1-21-16,-22 21 0,21-1 0,-21-20 16,-21 21-16,0-21 0,0 20 15,0-20-15,0 21 0,-21 0 16,0-22-16,0 22 0,0 21 16,-1-21-16,-20 21 0,21 0 0,0 0 15,-22 0-15,22 0 0,0 0 16,-21 21-16,21 0 0,-1 1 15,1-22-15,0 21 0,0 0 0,21 0 16,-21 0-16,0-21 16,21-21-1</inkml:trace>
  <inkml:trace contextRef="#ctx0" brushRef="#br0" timeOffset="2815.59">2752 1122 0,'0'0'0,"21"0"15,21 0 1,-21 0-16,0 0 0,22 0 0,-22 0 16,21-21-16,1 21 0,-1-21 15,-21 21-15,21 0 0,1-22 16,-1 22-16,0 0 0,-20 0 0,-1 0 15,0 0-15,0 0 16,0 0-16</inkml:trace>
  <inkml:trace contextRef="#ctx0" brushRef="#br0" timeOffset="4757.71">4445 1312 0,'21'-21'16,"0"0"-16,0 0 16,22 21-16,-22-21 0,21 0 0,1-22 15,-1 22-15,0-21 0,-21 21 16,22-22-16,-1 1 0,-21 0 0,0 20 15,1-20-15,-22 0 0,0-1 16,0 22-16,-22 0 0,1 0 16,0 0-16,-21 0 0,21 21 0,-22 0 15,1 0-15,-22 0 0,22 0 16,-21 0-16,20 21 0,-20 0 0,20 0 16,1 0-16,0 0 15,21 22-15,-22-1 0,22 0 0,21-20 16,0 20-16,0 0 0,0-21 0,0 22 15,21-22-15,0 0 16,1 21-16,20-20 0,-21-1 0,21 0 16,1 0-16,-1 0 0,0 0 15,1 1-15,-1-1 0,-21 0 0,22 0 16,-22 0-16,0 0 0,-21 1 16,0-1-16,0 0 0,-21 0 0,0 0 15,-22 0-15,1 22 0,0-22 16,-22 0-16,1 0 0,-1 0 0,22-21 15,-22 0-15,1 0 0,20 0 16,-20 0-16,21 0 0,-22 0 16,22-21-16,-1 0 0,1 0 0,0 0 15,-1-22-15,22 22 16,-21 0-16,0-21 0,20 21 0,1-1 16,21 1-16,0-21 0,0 21 15,0 0-15,21 21 0,1 0 16,-1 0-16,0 0 0,0 0 15,21 0-15,-20 21 0,20 0 0,-21 0 16,21 0-16,-20 0 0,-1 1 16,21-1-16,-21 21 0,0 0 15,1-20-15,-1 20 0,0-21 16,0 21-16,0-20 0,0-1 0,22 0 16,-22 0-16,0 0 0,0-21 0,22 0 15,-22 0-15,21 0 16,0 0-16,1-21 0,-1 0 0,0 21 15,1-42-15,-1 20 0,0 1 16,-20-21-16,20 21 0,0-22 0,1 22 16,-22-21-16,0 21 0,21-22 15,-21 22-15,1 0 0,-1 0 16,-21 0-16,0 0 0,21-1 0,-21 44 31,0-1-31,-21 0 16,0 0-16,-1 0 0,22 0 15,0 22-15,-21-22 0,21 21 16,0-21-16,-21 22 0,21-1 0,0-21 16,0 0-16,0 22 0,21-22 15,0-21-15,1 21 0,-1-21 16,0 0-16,0 0 0,0 0 0,22 0 16,-22 0-16,21-21 0,-21 0 15,22 0-15,-22-1 0,21-20 0,-21 21 16,22 0-16,-22-22 0,0 22 15,0-21-15,0 21 0,0 0 0,-21-22 16,22 22-16,-22 0 16,21 0-16,-21 0 0,0 42 31,0 0-31,0 0 16,0 0-16,0 0 0,0 1 15,0-1-15,0 0 0,0 0 0,0 21 16,0-20-16,0-1 0,0 0 15,0 0-15,0 0 0,21-21 0,0 21 16,-21 1-16,42-22 0,-20 0 16,-1 0-16,21 0 0,0 0 0,1 0 15,-1-22-15,0 22 0,1-21 16,-1 0-16,22 0 0,-22-21 16,0 20-16,1 1 0,-1 0 15,-21-21-15,21 21 0,-20-1 0,-1-20 16,0 21-16,0-21 0,-21 20 15,0-20-15,0 21 0,0 0 0,0 0 16,0-1-16,-21 22 16,0 0-16,0 0 0,-1 0 15,1 22-15,-21-22 0,21 21 0,-22 0 16,1 0-16,21 0 0,-21 0 16,20 1-16,-20 20 0,21-21 15,0 0-15,21 0 0,0 1 0,0-1 16,0 0-16,0 0 0,0 0 15,21-21-15,0 0 16,0 0-16,22 0 0,-22 0 0,21 0 16,0 0-16,-20-21 0,20 0 15,0 0-15,-21 21 0,1-21 0,-1-1 16,0 1-16,0 0 0,0 0 16,-21 0-16,0 0 0,0-1 15,21 22-15,-21 22 31,0-1-15,0 0-16,0 0 0,0 21 16,0-20-16,0 20 0,0 0 0,0 1 15,0 20-15,0 1 0,0-1 16,0 1-16,0-1 0,0 22 16,0-22-16,0 22 0,0 0 0,-21-1 15,21 1-15,0 0 0,0-1 0,-21 1 16,21 0-16,-21-22 0,0 22 15,21-22-15,-21-20 0,-1 20 0,1 1 16,0-22-16,21 0 0,-42 1 16,21-22-16,-1 21 0,1-21 0,-42 22 15,42-43-15,-1 0 0,1 0 16,-21-22-16,21-20 16,-64-106-16,64 84 15,0-20-15,21 20 0,0-42 16,0 22-16,0-107 0,21 85 15,21 22-15,-21-1 0,22 0 16,-1 1-16,43-43 0,-43 63 16,0 22-16,1-22 0,20 22 15,-20 0-15,-1-1 0,0 1 16,-21 21-16,22 0 0,-1 0 0,-21-1 16,0 1-16,22 0 0,-22 21 15,0 0-15</inkml:trace>
  <inkml:trace contextRef="#ctx0" brushRef="#br0" timeOffset="5461.35">7133 1439 0,'0'0'0,"21"0"0,64-84 32,-64 63-32,-21-1 0,0 1 0,0 0 15,0 0-15,0 0 0,-21 21 16,0 0-16,0 0 0,-22 0 0,1 0 15,0 0-15,-1 0 0,1 21 16,0 0-16,-1 0 0,1 0 0,0 22 16,20-22-16,-20 21 15,21-21-15,0 22 0,21-22 0,0 21 16,0-21-16,0 1 0,0-1 16,21 0-16,21 0 0,1-21 0,-1 0 15,0 0-15,1-21 0,-1 0 16,0 0-16,1 21 0,-1-22 0,0 1 15,1 0-15,-22 0 0,0-21 16,0 20-16,0 1 0,0 0 0,-21 0 16,22 21-16,-22-21 0,0 0 15,0 42 1,0 0 0,0 0-16,0 0 0,0 22 0,0-22 15,0 42-15,0-20 16,0 20-16,0 1 0,-22-1 0,22 1 15,0-1-15,0 22 0,0-22 16,-21 22-16,21 0 0,0 20 0,0-20 16,0 21-16,-21 0 0,0-22 15,0 22-15,21 0 0,-21 0 0,-1-21 16,22 20-16,-21-20 0,0 0 0,21-1 16,-21 1-16,0-21 0,21-22 15,-21 21-15,-1-20 0,-20-1 16,21-21-16,0 0 0,0-21 15,-1-21-15,1 0 16,0 0-16,0-21 0,0-22 0,0 1 16,-22-1-16,22-42 0,0 22 0,0-22 15,0 0-15,-1 0 0,22-21 16,-21 0-16,21 0 0,0 0 0,0 21 16,0 0-16,21 1 0,22 20 15,-22 0-15,21 22 0,-21-1 0,22 1 16,-1-1-16,0 22 0,1 0 15,20 20-15,22-41 0,-43 42 16,1 0-16,-1-1 0,0 1 16,1 0-16,-1 0 0,0 0 0,-21 0 15</inkml:trace>
  <inkml:trace contextRef="#ctx0" brushRef="#br0" timeOffset="6163.78">7726 1439 0,'-21'22'0,"42"-44"0,-64 44 16,22-1-1,0-21-15,42-21 47,0-1-31,1 1-16,-1 21 0,0-21 15,0 0-15,0 0 0,0 0 0,-21-1 16,0 1-16,0 0 16,-21 21-1,0 0-15,0 0 0,0 21 16,0 0-16,-1 1 0,-20-1 0,21 0 16,0 21-16,21-21 0,-21 22 15,21-22-15,-22 21 0,22-21 0,0 22 16,0-22-16,0 0 0,0 21 15,22-42-15,-1 22 0,0-1 0,0-21 16,0 0-16,22 0 16,-1 0-16,0 0 0,1-21 0,-1-1 15,21 1-15,-20 0 0,20 0 16,22-43-16,-43 22 0,1 0 16,-22 21-16,21-22 0,-21 1 15,0 0-15,1 20 0,-1-20 0,-21 21 16,0 0-16,-21 21 15,-1 0-15,1 0 16,0 21-16,0 0 0,-21 21 16,20-20-16,1-1 0,21 0 0,0 0 15,0 21-15,0-20 16,0-1-16,21 0 0,1 0 0,-1 0 16,0 0-16,0 1 0,0-1 15,0 0-15,1 0 0,-1-21 0,0 21 16,-21 0-16,21-21 0,-21 22 15,0-1-15,-21-21 16,0 0-16,0 0 0,-1 0 16,-20 0-16,21 0 0,0 0 0,-22 0 15,22 0-15,0 0 0,0 0 16,0 0-16,21-21 0,-21 21 0,21-22 16,0 1-1,21 0-15,0 0 0,0 0 16,0 0-16,22-1 0,-22-20 0,21 21 15</inkml:trace>
  <inkml:trace contextRef="#ctx0" brushRef="#br0" timeOffset="6472.04">8975 741 0,'0'0'0,"21"-64"0,0 22 0,-21 0 16,0 21-16,0-1 0,0 1 15,0 0-15,0 0 0,-21 21 16,21 21-16,-21 0 15,-1 0-15,1 1 0,21 20 16,-21 0-16,0 1 0,21 20 16,-21 1-16,0-1 0,-1 1 15,1-1-15,21 1 0,-21-1 0,0 1 16,0-1-16,0-21 0,-1 22 0,1-22 16,21 1-16,-21-22 0,21 21 15,0-21-15,0 0 0,0 1 0,0-1 16,21-21 15,0-21-31,22-1 0,-22 1 16,0 0-16,0 0 0,22 0 15,-22-22-15,21 22 0,-21-21 16</inkml:trace>
  <inkml:trace contextRef="#ctx0" brushRef="#br0" timeOffset="6684.75">9250 1101 0,'0'42'31,"0"-21"-31,0 22 0,-21-22 16,-1 0-16,1 0 0,0 21 0,0-20 15,0-1-15,21 0 0,0 0 16,-21 0-16,21 0 0,0 1 0,-22-1 16,22 0-16,0 0 15,22-21 1,-1 0-16,21 0 15,-21-21-15,0 21 0,22-21 16,-22 0-16,0-1 0</inkml:trace>
  <inkml:trace contextRef="#ctx0" brushRef="#br0" timeOffset="7376.43">9610 1207 0,'0'0'15,"-22"0"1,1 0-16,0 21 0,0 0 0,0-21 15,0 21-15,-1 0 0,22 0 16,-21 22-16,21-22 0,-21 0 16,21 0-16,0 0 0,0 1 15,0-1-15,0 0 16,0 0-16,21-21 31,0 0-15,-21-21-16,0 0 0,0 0 15,0-1-15,22 1 0,-22 0 0,21 0 16,-21 0-16,0-22 0,21 22 16,0-21-16,0 21 0,0 0 0,1-22 15,-1 22-15,0 0 16,21 0-16,-21 21 0,22 0 0,-22 0 16,0 0-16,21 0 0,-20 0 15,-1 21-15,0 0 0,-21 0 0,0 0 16,21 1-16,-21 20 0,0-21 15,0 21-15,0-20 0,0-1 0,0 21 16,-21-21-16,0 0 0,21 1 16,-21-1-16,21 0 0,-22-21 0,22 21 15,-21-21 1,0 0 0,21-21-16,0 0 15,0 0-15,0-1 16,21 1-16,0 0 0,1-21 0,-1 21 15,21-22-15,-21 22 0,22-21 16,-1 21-16,0-22 0,-21 22 0,22 0 16,-1 21-16,0 0 0,-20 0 15,20 0-15,-21 0 0,0 0 0,0 21 16,1 21-16,-22-20 0,0-1 16,0 21-16,0-21 0,0 22 0,0-22 15,0 0-15,0 21 0,0-21 16,-22 1-16,22-1 0,-21 0 0,0 0 15,21 0-15,0 0 16,-21-21-16,42-21 31,0 21-15,0-21-16,22 0 0,-22 0 16,21 0-16,1-1 0,-1-20 0</inkml:trace>
  <inkml:trace contextRef="#ctx0" brushRef="#br0" timeOffset="7744.73">10985 1164 0,'0'0'0,"22"-21"0,41-64 32,-42 64-32,-42 21 15,0 0 1,0 21-16,-22 1 0,22-22 16,-21 21-16,0 0 0,20 0 0,1 0 15,0 0-15,0 1 0,21-1 16,0 0-16,0 0 15,21 0-15,0-21 0,0 21 16,22-21-16,-22 22 0,0-22 16,21 21-16,-20-21 0,-1 21 0,0 0 15,0-21-15,0 21 0,-21 0 16,0 1-16,0-1 0,0 0 16,-21-21-1,-21 21-15,21 0 0,-1-21 0,-20 21 16,0-21-16,21 0 0,-22 0 15,22 22-15,-21-22 0,21 0 0,-1 0 16,1 0-16,0 0 0,0-22 16,0 22-16,21-21 15,-21 21-15,21-21 0,0 0 16,0 0-16,0-22 0,0 22 0,0 0 16,-22-21-16</inkml:trace>
  <inkml:trace contextRef="#ctx0" brushRef="#br0" timeOffset="7963.74">10139 699 0,'-64'-22'16,"128"44"-16,-149-44 0,64 22 0,0 0 78,0 0-78,-1 0 0,1 0 15</inkml:trace>
  <inkml:trace contextRef="#ctx0" brushRef="#br0" timeOffset="8212.43">8340 953 0,'0'0'0,"-22"21"0,-20 0 0,21-21 0,42 0 31,21 0-31,-20 0 0,20 0 0,21 0 16,-20 0-16,20-21 15,1 21-15,20-21 0,-20 21 0,-1 0 16,1-22-16,-1 22 0,1 0 15,-22-21-15,1 21 0,-1 0 0,-21 0 16,0 0-16,0 0 0</inkml:trace>
  <inkml:trace contextRef="#ctx0" brushRef="#br0" timeOffset="9204.84">12573 1439 0,'0'0'0,"-21"-21"0,0 21 0,-22 0 0,22-21 15,-21 0-15,21 21 0,-22 0 16,1 0-16,0-21 0,20 21 0,-20 0 16,21 0-16,0 0 15,0 0-15,-1 0 0,44 0 31,20 0-31,0 0 0,22 0 16,-22 0-16,43 0 0,-22 0 0,1 0 16,20 0-16,1 0 0,21 0 15,-21 0-15,20 0 0,1 0 0,-21 0 16,0 0-16,-1 0 0,1 0 16,-22 0-16,1 0 0,-22 0 0,1 0 15,-1 0-15,-21 0 16,0 0-16,0 0 0,-21-21 0,-21-1 31,0 22-31,0 0 0,0-21 16,-22 21-16,1-21 0,0 0 15,-1 21-15,1-21 0,0 21 0,-1-21 16,1-1-16,0 22 0,-1-21 16,22 21-16,-21 0 0,21 0 0,0 0 15,-1 0-15,44 21 31,-1-21-31,0 22 16,0-22-16,21 0 0,-20 0 0,20 0 16,0 0-16,1 21 15,-1-21-15,0 0 0,-21 0 0,22 0 16,-1 0-16,-21 0 0,0 0 16,1 21-16,-1-21 0,0 0 0,-21 21 15,0 0-15,0 0 16,0 1-16,-21-22 15,0 21-15,-1 0 0,1 0 16,-21 0-16,21 0 0,-22 1 0,1-1 16,0 0-16,-1 0 0,1 0 15,21 0-15,-21 1 0,-1-1 0,22 0 16,-21 0-16,21-21 16,-1 21-16,1-21 0,21 21 15,-21-21-15,21-21 47,21 21-31,-21-21-16</inkml:trace>
  <inkml:trace contextRef="#ctx0" brushRef="#br0" timeOffset="21211.83">15346 1270 0,'-21'0'15,"-1"0"-15,1 0 0,0 0 0,0 0 16,0 0-16,0 0 15,-1 0 1,44-21 15,-1 21-31,0-21 0,21 0 16,-21-1-16,22 1 0,-1-21 16,0 21-16,22 0 0,-22-22 0,1 1 15,-22 0-15,21-1 0,-21 22 16,22-21-16,-22-1 0,0 1 0,-21 21 15,0-21-15,0-1 0,0 22 16,0-21-16,0 21 0,0-1 0,0 1 16,-21 21-16,21-21 0,-21 21 15,-1 0-15,1 0 16,0 21-16,0 0 0,0 22 16,21 20-16,-21-20 0,-1 20 15,22 22-15,-21-1 0,0 1 16,0 0-16,0-1 0,0 1 0,-1 21 15,1 0-15,21 0 0,-21-1 16,0 22-16,0-21 0,0 21 0,-1 0 16,1 0-16,0 0 0,0 0 15,0 0-15,0-21 0,-1 0 0,22 0 16,0 0-16,0-22 0,0 1 16,0 0-16,0-22 0,0 1 15,0-22-15,22 0 0,-22-21 0,21 1 16,0-1-16,0-21 0,0 0 15,0-21-15,1-1 0,-1 1 0,21-42 16,0-1-16,-20 1 0,20-22 16,0 0-16,1 1 0,-1-22 0,-21-21 15,21 21-15,-20-21 0,-1 21 16,0-21-16,-21 43 0,0-22 0,0 21 16,-21 0-16,0 1 0,-22 20 15,1 1-15,0-1 0,-22 22 0,1 0 16,-1-1-16,1 22 0,-1 0 15,-21 21-15,22 0 0,21 0 0,-22 0 16,22 0-16,-1 0 0,1 0 16,21 0-16,0 0 0,42-21 31,21 21-31,1-21 16,-1-1-16,21 1 0,1 0 15,21 0-15,-1-21 0,-20 20 0,20-20 16,-20 0-16,21 21 0,-22-22 15,1 1-15,-22 0 0,0 20 0,1-20 16,-1 21-16,-21 0 0,0 0 16,-21-1-1,-21 44 1,21-1-16,-21 0 16,21 0-16,0 0 0,-21 0 15,21 1-15,0-1 0,0 0 16,0 0-16,-21 0 0,21 0 0,0 1 15,0-1 1</inkml:trace>
  <inkml:trace contextRef="#ctx0" brushRef="#br0" timeOffset="21408.71">16002 889 0,'-21'0'31,"0"0"-31,21 21 16,-22-21-16,22 21 0,0 1 16,0-1-16,0 0 15,0 0-15,22-21 0,-1 0 16,0 0-16,0 0 0</inkml:trace>
  <inkml:trace contextRef="#ctx0" brushRef="#br0" timeOffset="22248.71">16298 1058 0,'0'22'0,"0"-44"0,0 65 0,0-22 16,0 0-16,0 21 0,0-20 15,0-1-15,-21 0 0,21 0 16,-21 21-16,21-20 0,0-1 15,0 0-15,0 0 16,0-42 15,21 0-31,0 0 16,0-1-16,1 1 0,-1-21 16,0 21-16,0 0 0,0-1 15,0 1-15,1 0 0,-1 0 16,0 21-16,0 0 0,-21 21 15,21 0-15,0 0 16,-21 1-16,22-1 0,-22 0 0,0 0 16,0 0-16,21 22 0,0-22 15,0 0-15,-21 0 0,21 0 0,0-21 16,1 21-16,-1 1 0,0-22 16,0 0-16,0 0 0,22 0 0,-22 0 15,21 0-15,0-22 16,-20 1-16,41 21 0,-21-21 0,1 0 0,-1 0 15,0 0-15,1-22 16,-1 22-16,0-21 0,-20-1 0,-1 1 16,-21 21-16,0-43 0,0 22 15,0 21-15,-21-21 0,-1-1 0,-20 22 16,21 21-16,-21 0 0,-1 0 16,1 0-16,0 0 0,-1 21 15,1 0-15,0 1 0,20 20 0,-20 0 16,21 1-16,0-1 0,21 0 15,0 1-15,0-1 0,0 0 0,0 1 16,0-22-16,0 0 0,0 0 16,21 0-16,0-21 15,0 0-15,0 0 0,22 0 16,-22 0-16,0 0 0,21 0 0,-20-21 16,20 0-16,-21 0 0,0-22 15,22 22-15,-22-21 0,0 0 0,0-1 16,0 1-16,-21-22 0,21 1 15,1-1-15,-22 1 0,0-1 16,21 1-16,0 21 0,-21-1 0,0 1 16,0 0-16,0 20 0,0 1 15,0 0-15,0 42 16,0 0-16,0 22 16,0-1-16,-21 0 0,21 22 15,-21-22-15,21 22 0,0 20 16,-22-20-16,22-1 0,-21-20 0,21 20 15,0-20-15,-21 20 0,21-21 16,0-20-16,0 20 0,0-21 0,0 0 16,0 0-16,0 1 0,21-22 15,0 0-15,1 0 0,-1 0 16,0 0-16,0 0 0,0-22 16,0 1-16,22 0 0</inkml:trace>
  <inkml:trace contextRef="#ctx0" brushRef="#br0" timeOffset="23048.3">17886 741 0,'21'0'63,"0"0"-63,0 0 0,0 0 15,1-21-15,-1 0 0,0 21 16,21-22-16,-21 1 0,1 21 0,-1-21 16,0 0-16,-21 0 15,-21 21 1,0 0-16,-1 0 0,-20 0 16,21 0-16,-21 21 0,-1 0 0,22 0 15,-21 0-15,21 1 0,-1-1 16,1 21-16,0-21 0,21 22 0,0-22 15,0 21-15,0-21 0,0 0 16,21 1-16,0-1 0,1 0 0,20 0 16,-21-21-16,21 0 0,-20 0 15,20 0-15,-21 0 0,21 0 16,-20 0-16,20-21 0,-21 21 0,0 0 16,-21-21-16,0 0 0,-21 21 31,0 0-31,-21 0 0,20 21 15,-20 0-15,21 0 0,-21 21 0,20-20 16,-20 20-16,21-21 0,0 21 16,0 1-16,-1-22 0,22 21 0,0-21 15,0 1-15,0-1 0,0 0 16,0 0-16,22-21 0,-1 0 16,21 0-16,-21 0 0,22 0 15,-1 0-15,-21 0 0,43-21 0,-22 0 16,0 0-16,1-1 15,20-20-15,-21 21 0,22-21 0,-22-1 16,1 1-16,-1-22 0,-21 1 16,21-1-16,-20 1 0,-1-1 0,0 22 15,-21-21-15,0-1 0,0 22 16,0-22-16,0 22 0,0 21 16,0-22-16,-21 22 0,0 21 15,-1 0-15,1 21 16,21 22-16,-21-1 0,21 0 0,0 22 15,-21-1-15,21 1 0,0-1 16,-21 22-16,21-21 0,0-1 0,0-21 16,0 22-16,0-22 0,-21 1 15,21-1-15,0-21 0,0 21 16,0-20-16,0-1 16,0 0-16,21-21 15,0 0 1,0-21-16,0 0 0,-21-1 0,21 1 15,1-21-15,-1 21 0</inkml:trace>
  <inkml:trace contextRef="#ctx0" brushRef="#br0" timeOffset="24040.75">18754 1058 0,'0'0'16,"0"22"-16,0-1 0,0 0 15,0 0-15,0 0 0,0 0 16,21-21-16,0 0 0,0 0 15,0 0-15,0 0 16,1 0-16,-1 0 0,0-21 0,0 0 16,0 21-16,0-21 0,1 0 15,-1 0-15,0-1 0,-21-20 0,21 21 16,-21 0-16,0 0 0,0-1 16,0 1-16,-21 21 15,0 0-15,0 0 0,-1 0 0,1 21 16,0 22-16,21-22 0,-21 0 15,0 21-15,0 1 0,21-22 16,0 21-16,0-21 0,0 1 0,0 20 16,0-21-16,0 0 0,0 0 15,0 1-15,21-1 0,0-21 16,0 0-16,21 0 16,-20 0-16,-1 0 0,21 0 0,-21 0 15,22 0-15,-1 0 0,0-21 16,-21-1-16,22 1 0,-1 0 15,-21 0-15,22 0 0,-22 0 0,0-22 16,-21 22-16,0 0 0,0-21 16,0 20-16,0 1 0,0 0 15,0 42 17,0 0-32,0 1 0,0-1 15,0 21-15,-21-21 0,21 0 0,0 1 16,0-1-16,-21 0 0,21 0 15,0 0-15,0 0 0,0 1 32,0-44-1,0 1-31,21 0 0,-21 0 16,21 0-16,0-22 15,-21 22-15,21-21 0,0 0 0,-21 20 16,22-20-16,-1 21 0,-21 0 15,21 21-15,0-21 0,0 21 16,0 0-16,1 21 0,-22 0 16,0 0-16,21 0 0,-21 22 0,21-22 15,-21 21-15,0 0 0,0-20 16,0-1-16,0 21 0,0-21 0,0 0 16,0 1-16,0-1 15,0 0-15,0-42 47,21 0-47,0-1 0,0 1 16,-21 0-16,22 0 0,-1-21 0,0-1 15,0 1-15,0 0 0,0-1 16,1 1-16,-1 0 0,0 20 16,0-20-16,0 42 0,0 0 15,1 0-15,-22 21 16,0 22-16,0-22 0,0 21 0,0 0 15,0-20-15,0 20 0,0-21 16,0 21-16,0-20 0,0 20 0,0-21 16,0 0-16,0 0 0,0 1 15,0-1-15,0 0 16,0-42 31,21 21-47,0-21 0,0-22 0,0 22 15,0 0-15</inkml:trace>
  <inkml:trace contextRef="#ctx0" brushRef="#br0" timeOffset="24860.06">20341 1122 0,'0'0'15,"-21"21"-15,0-21 0,0 0 16,-1 0-16,44-21 31,-1 21-31,0-21 0,0 0 16,21 21-16,-20-22 0,20 1 15,-21 0-15,0 0 0,22 0 0,-22-22 16,0 22-16,-21 0 16,0 0-16,-21 42 15,0 0 1,-1 0-16,1 1 0,0 20 15,0-21-15,0 21 0,0 1 16,-1-1-16,22-21 0,0 22 0,0-22 16,0 0-16,0 21 0,0-21 15,0 1-15,0-1 0,22-21 16,-1 0-16,0 0 0,21 0 16,-21 0-16,22 0 0,-1 0 0,-21 0 15,22-21-15,-1 21 0,-21-22 16,21 1-16,-20 0 0,-1-21 15,0 21-15,0-1 0,-21-20 0,21 0 16,-21 21-16,0-22 0,0 22 16,0-21-16,0 21 0,0-1 15,0 44 1,0-1 0,0 0-16,0 21 0,0-21 15,0 22-15,0-22 0,0 21 0,0-21 16,0 1-16,0 20 0,0-21 15,0 0-15,0 0 0,0 1 16,0-1-16,-21-21 0,21 21 16,-21-21 15,21-21-31,0 0 0,0-1 16,0 1-16,0-21 15,0 21-15,0-22 0,21 1 0,0 0 16,0-22-16,22 22 0,-22 0 15,21-1-15,-21 1 0,22 21 0,-22 0 16,21-1-16,-21 22 0,22 0 16,-22 0-16,0 22 0,0-1 0,0 21 15,-21 22-15,0-22 16,0 0-16,0 1 0,0-22 16,0 21-16,0 0 0,0-20 0,-21 20 15,21-21-15,0 0 0,0 0 16,-21 1-16,21-1 0,-21-21 0,21 21 15,0 0-15,-21-21 0,21-21 32,21 0-17,0 0-15,0-1 16,0-20-16,22 0 0,-22-1 0</inkml:trace>
  <inkml:trace contextRef="#ctx0" brushRef="#br0" timeOffset="25144.04">21780 529 0,'0'0'0,"0"-21"16,0 0-16,0 42 31,0 0-31,0 22 0,0-22 16,0 21-16,-21 0 0,21 1 0,-21-1 15,0 22-15,21-22 0,-21 21 16,21-20-16,-21-1 0,-1 43 15,1-64-15,21 21 0,0-21 16,0 1-16,0-1 0,-21 0 0,21 21 16,0-21-1,21-21 17,0-21-32,1 0 0,-1 0 15,21 0-15,0-22 0,1 22 16</inkml:trace>
  <inkml:trace contextRef="#ctx0" brushRef="#br0" timeOffset="25496.73">22098 910 0,'0'0'0,"21"-21"0,0 0 0,-21 0 16,0 0-16,21 21 0,-42 21 31,0-21-31,0 21 16,0 0-16,0-21 0,-1 21 15,1 0-15,0 1 0,0-1 16,21 0-16,-21 0 0,21 0 15,42-21 1,-42 21-16,42-21 16,-20 0-16,-1 0 0,0 22 0,21-22 15,-21 0-15,1 21 0,-1-21 16,0 21-16,0-21 0,-21 21 0,0 0 16,0 0-16,0 1 15,0-1-15,-21 0 16,0 0-16,0-21 0,-1 0 15,1 21-15,0-21 0,0 0 0,0 21 16,0-21-16,-1 0 0,1 0 16,0 0-16,0 0 0,0 0 0,0 0 15,-1 0-15,22-21 16,-21 0-16,21 0 0,-21 0 16,21 0-16,0-1 0</inkml:trace>
  <inkml:trace contextRef="#ctx0" brushRef="#br0" timeOffset="25780.72">21230 783 0,'0'0'16,"-21"0"-16,21-21 15,21 0 1,0 21-16,22-21 0,-1 21 15,21 0-15,1 0 0,-1-21 16,1 21-16,-1 0 0,1 0 0,-1 0 16,-20 0-16,-1 0 0,0 0 15,1 0-15,-22 0 0,0 0 0,0 0 16</inkml:trace>
  <inkml:trace contextRef="#ctx0" brushRef="#br0" timeOffset="26105.07">22648 741 0,'0'0'0,"0"-21"0,0 0 16,0-1-16,0 1 15,0 0 1,-21 21-16,0 0 16,0 21-16,0 0 15,-1 1-15,1 20 16,0-21-16,0 21 0,21 1 0,-21-1 16,0 22-16,-1-22 0,22 0 15,-21 1-15,21-1 0,0-21 0,0 21 16,0-20-16,0 20 15,0-21-15,0 0 0,21 0 0,1-21 16,-1 0-16,0 0 0,21 0 16,-21 0-16,1 0 0,20 0 0,-21 0 15,21 0-15,1-21 0,41-21 16</inkml:trace>
  <inkml:trace contextRef="#ctx0" brushRef="#br0" timeOffset="26419.82">23283 656 0,'0'0'0,"0"-21"0,0 0 16,21 21 0,1 0-16,-1 0 0,0 0 15,-21 21-15,21-21 0,0 21 16,0 0-16,1 22 0,-1-22 15,-21 21-15,0-21 0,0 22 0,0-1 0,0 0 16,0 1-16,0-1 16,0 0-16,-21 1 0,-1-1 0,1-21 15,0 22-15,0-22 0,0 0 16,21 0-16,-21 0 0,-1 0 0,22 1 16,0-1-16,-21-21 15,21-21 16</inkml:trace>
  <inkml:trace contextRef="#ctx0" brushRef="#br0" timeOffset="26584.33">23389 1291 0,'0'-21'63</inkml:trace>
  <inkml:trace contextRef="#ctx0" brushRef="#br0" timeOffset="28228.62">2053 3641 0,'-21'0'31,"0"0"-31,21 21 16,0 0-16,0 0 0,0 0 16,0 22-16,0-22 0,0 21 15,0 22-15,0-22 0,0 0 0,0 22 16,0-22-16,0 22 0,0-22 16,0 0-16,0-20 0,0 20 15,0-21-15,0 0 0,0-42 31,0 0-15,0-21-16,0 20 0,0-20 16,0 0-16,0-1 0,0 1 15,0-21-15,0 20 0,0 1 0,0 0 16,0-1-16,21 1 0,0 21 16,-21-22-16,21 22 0,0 0 0,1 21 15,-1 0-15,21 0 0,-21 0 16,22 21-16,-22-21 0,21 43 15,-21-22-15,22 0 0,-22 21 0,0-21 16,0 22-16,0-1 0,-21 0 16,0 1-16,21-22 0,-21 21 15,22-21-15,-22 1 0,0-1 16,0 0-16,21-21 16,-21-21-16,21 0 15,-21-1-15,21 1 0,-21-21 16,21 21-16,0-22 0,1 1 0,-22 21 15,21-21-15,0-1 0,0 1 16,21 0-16,-20-1 0,-1 22 0,21-21 16,-21 21-16,0-1 0,1 22 15,20 0-15,-21 0 0,0 22 0,-21-1 16,21 21-16,-21-21 0,22 22 16,-22-22-16,0 21 0,0 0 15,0 1-15,0-1 0,0 0 16,0 43-16,0-64 0,0 0 15,0 1-15,0-1 0,0 0 16,21-42 0,0 0-16,0-1 15,-21 1-15,21-21 0,0 21 16,1-22-16</inkml:trace>
  <inkml:trace contextRef="#ctx0" brushRef="#br0" timeOffset="29697.14">3429 3556 0,'0'0'15,"0"-21"-15,0 0 0,0 42 32,0 0-32,-21 0 15,0 0-15,-1 1 0,22 20 0,0 0 16,-21 1-16,21-22 0,-21 42 16,21-20-16,0-1 0,0 0 0,0 1 15,0-1-15,0 0 0,21 1 16,-21-22-16,21 21 0,22-42 0,-22 21 15,0-21-15,21 0 0,-20 0 16,20 0-16,0-21 0,1 0 16,-1 0-16,0 0 0,1-22 0,-22 22 15,21-21-15,-21 21 0,0-22 16,1 1-16,-22 21 0,0-22 16,0 1-16,0 0 0,0 21 0,-22-22 15,1 1-15,0 0 0,-21 20 16,21-20-16,-22 21 0,1 21 15,0 0-15,20 0 0,-20 0 0,0 0 16,-1 21-16,22 21 0,-21-20 16,21 20-16,0-21 0,-1 21 0,22 1 15,-21 20-15,21-20 0,0-1 16,0 21-16,0-20 0,21-1 16,1 0-16,-1 1 0,0-22 15,0 0-15,21 0 0,-20 0 0,20-21 16,0 0-16,1 0 0,-1 0 15,0 0-15,1-21 0,-22 0 0,21 0 16,0-21-16,-20 20 0,20-20 16,-21 0-16,21 21 0,-20-22 0,-1 1 15,0 0-15,0 20 0,-21-20 16,0 21-16,21 0 0,-21 0 0,0-1 16,0 44 30,0 20-46,0-21 0,0 0 0,0 0 16,0 22-16,0-22 0,0 21 16,0 1-16,0-22 0,21 21 0,-21-21 15,0 0-15,0 1 0,0-1 16,22 0-16,-1-21 0,0 0 16,0 0-16,0 0 15,0-21-15,1 21 0,-1-21 16,0-1-16,21-20 0,-21 21 0,1-21 15,-1 20-15,0-20 0,0 21 16,0-21-16,-21 20 0,21-20 0,-21 0 16,0 21-16,0-1 0,0 1 15,0 0-15,0 0 0,0 42 32,0 0-32,0 0 15,0 1-15,0 20 0,0-21 16,0 21-16,0 1 0,0-22 0,0 21 15,0 1-15,0-1 0,0-21 16,22 21-16,-1-20 0,-21-1 0,21 0 16,0 0-16,0-21 0,22 0 15,-22 0-15,21 0 0,0-21 0,-20 0 16,20 21-16,0-43 16,1 22-16,-1 0 0,-21-21 0,21-1 0,-20 22 15,20-21-15,-21 0 16,0 20-16,0-20 0,1 21 0,-22 0 15,0 0-15,0-1 0,0 1 0,0 42 32,0 1-32,0-1 0,-22-21 0,22 42 15,0-21-15,0 0 0,0 1 16,0 20-16,0-21 0,0 21 0,0-20 16,0-1-16,0 21 0,22-21 15,-22 0-15,0 1 0,21-1 16,-21 0-16,21-21 15,-21-21 17,0 0-32,0-1 15,-21 1-15,0 21 0,-1-21 16,22 0-16,-21 0 0,0 21 0,0 0 16,0 0-1,0 0-15,21 21 0,-22 0 0,22 0 16,0 0-16,0 1 0,0-1 15,0 0-15,22 0 0,-1 0 0,0-21 16,0 21-16,0 1 0,0-22 0,1 21 16,-1-21-16,21 0 0,0 0 15,1 0-15,-1 0 0,0 0 16,22-21-16,-22 21 0,22-22 16,-22 1-16,22-21 0,-22 21 0,21-22 15,-20 22-15,20-42 16,-42 20-16,1 1 0,-1 21 0,-21-21 15,0 20-15,0-20 0,0 21 16,0 0-16,-21 21 0,-1 0 16,1 0-16,0 21 15,21 0-15,-21 0 0,0 22 0,0-1 16,21-21-16,0 21 0,0 1 16,0-1-16,0 0 0,0-20 0,0 20 15,0-21-15,21 0 0,0 0 16,0 1-16,0-22 15,0 0-15,1 0 0,-1 0 0,0 0 16,0 0-16,21 0 0,-20-22 16,-1 1-16</inkml:trace>
  <inkml:trace contextRef="#ctx0" brushRef="#br0" timeOffset="30127.63">6858 3471 0,'0'0'0,"0"-21"0,0-21 15,0 21-15,0-22 0,0 22 16,0-21-16,0 21 0,0 0 16,0 42-1,0 0-15,0 0 16,0 21-16,0 1 0,0-1 16,0 22-16,0-22 0,0 21 0,-21 1 15,0-22-15,-1 22 0,1-1 16,0 1-16,21-1 0,-21-20 0,0 20 15,21-21-15,-21 1 0,21-1 16,0-21-16,0 22 0,0-22 16,21-21-1,0-21 1,0-1-16,0 1 0,22-21 0,-22 0 16,0-1-16,21 1 0,1 0 0</inkml:trace>
  <inkml:trace contextRef="#ctx0" brushRef="#br0" timeOffset="30364.9">7281 3260 0,'0'0'0,"21"-43"16,-21 22-16,0 42 15,0 22 1,0-1-16,0 0 0,0 22 0,-21-1 16,21 1-16,0-22 0,0 22 15,-21-1-15,21-20 0,0 20 16,-21-21-16,21 1 0,0 20 15,0-20-15,0-22 0,0 21 0,0-21 16,0 22-16,0-1 16,0-63-1,0 0-15,0-1 16,0 1-16,0 0 0,0 0 16</inkml:trace>
  <inkml:trace contextRef="#ctx0" brushRef="#br0" timeOffset="31894.51">6837 3874 0,'0'0'0,"-21"21"0,21 0 16,21 0-1,0-21-15,21 0 16,-21 0-16,22 0 0,-1 0 16,22-21-16,-22 0 0,64-22 15,-64 43-15,22-21 0,-1 0 16,1-21-16,-22 21 0,21-1 15,-20 1-15,-1 21 0,0-21 0,1 0 16,-22 21-16,-21-21 0,0 42 31,-21-21-31,0 21 0,-1 21 0,1-20 16,-21-1-16,21 21 0,0 0 0,21-20 16,-22 20-16,22 0 15,0 1-15,0-1 0,0-21 0,0 21 16,0-20-16,0 20 0,22-21 15,-1 0-15,0-21 0,21 0 0,-21 0 16,22 0-16,-1 0 0,0 0 16,1 0-16,20-21 0,-20 0 0,-1 0 15,0 0-15,1-1 0,-1-20 16,0 21-16,-21-21 0,1 20 0,-1-20 16,-21 0-16,0 21 0,0-22 15,0 1-15,0 21 0,-21-22 0,-1 1 16,-20 21-16,21 0 0,-21 0 15,-1 21-15,1 0 0,0 0 16,-1 0-16,1 21 0,21 0 0,-22 0 16,1 0-16,0 0 0,21 22 15,-1-22-15,1 21 0,0 1 0,21-22 16,0 21-16,0 0 0,0-20 16,21 20-16,0-21 0,1 21 0,20-20 15,-21-1-15,21-21 0,1 0 16,-1 0-16,22 0 0,-22 0 0,0 0 15,22 0-15,-22-21 0,0-1 16,1 1-16,-1 0 0,-21 0 0,22 0 16,-22 0-16,0-1 0,0 1 15,0 0-15,0-21 0,-21 21 16,0-1-16,0 1 0,0 0 0,0 0 16,0 0-16,0 42 31,0 0-16,0 0-15,0 0 0,0 1 0,0 20 16,0-21-16,0 0 0,-21 22 16,21-22-16,0 0 0,0 21 0,0-21 15,0 1-15,0-1 16,0 0-16,21-21 0,1 0 16,-1 0-16,0 0 0,0 0 0,0-21 15,0 0-15,1-1 0,20 22 16,-21-42-16,0 21 0,0 0 0,22 0 15,-22-1-15,0-20 0,0 21 16,0-21-16,1 20 0,-1 1 0,0-21 16,-21 21-16,0 0 0,21-1 15,-21 1-15,0 0 16,0 42 0,0 0-16,-21 1 0,21-1 15,0 0-15,0 0 16,-21 0-16,21 22 0,-21-1 0,21 0 15,0-21-15,0 22 0,0-1 0,0-21 16,0 22-16,21-22 0,0 0 16,0-21-16,0 21 0,0-21 0,1 0 15,20 0-15,-21 0 0,21 0 16,1-21-16,-22 0 0,21 0 0,-21-1 16,22 1-16,-22 0 0,0 0 15,0-21-15,0 20 0,1 1 0,-1 0 16,-21-21-16,0 21 0,0-22 15,0 22-15,0 0 0,0 0 0,0 0 16,0-1-16,-21 22 16,-1 22-1,22-1-15,0 0 0,-21 21 16,0-21-16,21 22 0,-21-22 16,21 21-16,0 1 0,0-22 0,0 21 15,0-21-15,0 22 0,0-22 16,0 0-16,21 0 0,0-21 15,0 0-15,1 0 0,20 0 0,-21 0 16,0 0-16,0-21 0,22 0 16,-1 0-16,-21-1 0,22 1 0,-22-21 15,21 21-15,-21 0 0,22-22 16,-22 22-16,0-21 0,-21 21 0,0-1 16,0 1-16,0 0 15,0 0-15,0 0 0,-21 21 16,0 0-16,-1 0 15,1 0-15,42 0 32,1 0-17,-1-21-15,0 21 0,21-22 0,-21 22 16,1 0-16,-1 0 0,0 0 16,0 0-16,0 22 15,-21-1-15,0 0 16,0 21-16,0-21 0,0 1 15,-21 20-15,0 0 0,0-21 0,21 22 16,-21-22-16,-1 21 0,22-21 16,-21 1-16,21-1 0,0 0 0,0 0 15,0 0 1,21-21-16,1 0 0,-1 0 16,0 0-16,0-21 0,0 0 0,22 21 15,-22-21-15,21 0 0</inkml:trace>
  <inkml:trace contextRef="#ctx0" brushRef="#br0" timeOffset="32584.67">10922 3831 0,'0'0'0,"-21"0"0,-22 0 0,22 0 0,0 0 16,0 0-16,0 0 0,21 21 15,21-21 1,0 0-16,0 0 0,22 0 15,20 0-15,-21 0 0,22 0 0,21 0 16,-22 0-16,1 0 0,20 0 16,-20 0-16,20 0 0,1 0 0,-21 0 15,20-21-15,-20 21 0,-1 0 16,1-21-16,-22 21 0,0 0 0,1 0 16,-22-21-16,0 0 0,-21 0 15,-21-1 1,0 22-16,-22 0 0,1-21 15,0 21-15,-1-21 0,1 21 16,0 0-16,21 0 0,-22 0 0,22 0 16,-21 0-16,21 0 15,-1 0-15,44 0 32,-1 0-32,0 0 0,21 0 15,1 0-15,-1 0 0,21 0 0,-20 0 16,20 0-16,-20 0 0,-1 0 15,0 0-15,1 0 0,-1 0 0,-21 0 16,0 21-16,-21 0 16,0 1-16,0-1 0,-42 0 0,21 0 15,-22 21-15,1-20 16,0-1-16,-22 21 0,22 0 0,0-20 16,-22 20-16,22 0 0,-1-21 15,22 22-15,-21-22 0,0 21 16,20-21-16,22 1 0,-21-22 15,21-22 17,0 1-32,21 21 0,1-21 15</inkml:trace>
  <inkml:trace contextRef="#ctx0" brushRef="#br0" timeOffset="43001.26">13568 3196 0,'0'0'0,"0"-21"16,0 0-16,0 0 15,0 0-15,21-1 0,-21-20 0,21 21 16,-21 0-16,0 0 0,0-1 16,0 44 15,-21-1-31,0 21 0,0 0 0,-1 1 16,1 20-16,0 1 0,0-1 15,0 1-15,0-1 0,-1 22 16,-41 42-16,42-64 15,-22 1-15,22-22 0,-21 22 0,21-1 16,0-20-16,-1-1 0,1-21 16,21 21-16,-21-20 0,21-1 0,0-42 31,0-1-31,0 1 0,21-21 16,0 0-16,1-1 0,-22 1 15,21 0-15,0-22 0,-21 22 0,21-22 16,0 1-16,-21-1 15,21-20-15,1 20 0,-1-21 0,0 22 16,0 21-16,0-22 0,0 22 0,1 21 16,-22-22-16,0 22 0,21 21 15,0 0-15,0 0 0,-21 21 16,0 0-16,21 22 0,0-1 16,-21 0-16,0 22 0,22-1 0,-22 1 15,21-1-15,-21 1 0,0-1 16,0-20-16,0 20 0,0-20 0,0 20 15,0-21-15,0 1 0,0-22 16,0 21-16,0-21 0,0 22 16,0-22-16,0 0 0,0-42 31,-21 0-15,-1 0-16,22-1 0,-21 1 0</inkml:trace>
  <inkml:trace contextRef="#ctx0" brushRef="#br0" timeOffset="43184.53">13166 3768 0,'0'0'0,"0"21"15,21-21 1,21 0-16,-21 0 16,0 0-16,1 0 0,20 0 15,-21 0-15,21 0 0,-20 0 16,20-21-16,-21 21 0,21-21 15,1 21-15,-22-22 0,21 1 0,1 0 16,-1 21-16,0-21 0</inkml:trace>
  <inkml:trace contextRef="#ctx0" brushRef="#br0" timeOffset="44657.9">14203 3450 0,'0'0'0,"0"-21"0,-21 21 15,-1 0 1,1 0-16,0 21 0,0 0 15,0 22-15,0-22 0,-1 0 16,1 21-16,0 1 0,0-1 0,0-21 16,0 22-16,21-1 0,0 0 0,0 1 15,-22-1-15,22 0 0,0-21 16,0 22-16,0-1 0,0-21 16,22 0-16,-1 1 0,0-22 0,21 0 15,1 0-15,-1 0 0,0-22 0,1 1 16,-1 0-16,0 0 0,22 0 15,-22-22-15,0 22 0,1-21 0,-1 0 16,-21-1-16,22 1 0,-22 0 16,0-22-16,0 22 0,0-22 0,0 1 15,-21-1-15,22-20 0,-22 20 16,0 22-16,0-22 0,0 22 16,0 0-16,0 20 0,0 1 15,0 0-15,0 42 16,0 22-1,0-1-15,0 0 0,-22 22 0,22-1 16,-21 1-16,21-22 0,-21 22 16,21-1-16,-21 1 0,0-1 0,21-21 15,-21 22-15,21-22 0,0 1 16,0-1-16,0-21 0,0 21 0,0-20 16,21-22-16,-21 21 0,21-21 15,0 0-15,0 0 0,0-21 0,22 21 16,-22-22-16,0 1 0,21 0 15,-20 0-15,20-21 0,0 20 16,-21-20-16,22 21 0,-22-21 0,0 20 16,0-20-16,0 21 0,1-21 15,-1 20-15,-21 1 0,0 0 16,0 42 0,0 0-1,0 1-15,0-1 0,0 21 16,0-21-16,0 0 0,0 22 0,0-22 15,0 21-15,0-21 16,0 1-16,0-1 0,0 21 0,0-21 16,0 0-16,21 1 0,0-22 15,0 0-15,0 0 0,1 0 0,20 0 16,-21 0-16,21-22 0,1 1 16,-22 0-16,21 0 0,-21 0 0,43-43 15,-22 43-15,-21-21 0,1 21 16,-1-22-16,0 1 0,-21 21 15,21 0-15,0-22 0,-21 22 16,0 0-16,21 0 0,-21 42 16,0 0-1,0 21 1,0-20-16,0-1 0,0 0 0,0 21 16,0-21-16,-21 1 0,21 20 15,0-21-15,0 0 0,0 0 0,0 1 16,0-1-16,21-21 15,1 0-15,-1 21 0,0-21 16,0 0-16,0 0 0,0 0 0,1-21 16,-1 21-16,21-21 0,-21 21 15,0-22-15,1 1 0,-1 0 0,0 0 16,-21 0-16,0 0 0,0-22 16,0 22-16,0 0 0,-21 0 15,0-22-15,-1 22 0,-20 21 16,21-21-16,0 0 0,-22 21 0,22 0 15,0 0-15,0 0 0,0 0 16,0 0-16,42 0 31,0 0-31,0-21 0,21 21 16,-20-21-16,20 21 0,0-22 16,1 1-16,-1 21 0,0 0 0,1-21 15,-1 21-15,0 0 0,1 0 16,-1 0-16,0 21 0,-21 0 15,1 1-15,-1-1 0,-21 0 16,0 0-16,0 21 0,0-20 0,0-1 16,0 21-16,0-21 0,-21 0 15,21 22-15,-22-22 0,22 0 0,0 0 16,-21 0-16,21 1 0,-21-1 0,21 0 16,0 0-1,0-42 16,0 0-31,0 0 0,0-1 16,21-20-16,0 21 0,1 0 16,-1-22-16,0 1 0,0 0 15,21-1-15,1 22 0,-22-21 0,21 0 16,1 20-16,-22 1 0,21 0 16,0 0-16,-20 21 0,-1 0 0,0 0 15,0 21-15,0 0 0,0 0 16,1 1-16,-22 20 0,21-21 0,-21 21 15,0-20-15,0 20 0,0 0 16,0-21-16,0 22 0,-21-22 16,-1 0-16,1 21 0,21-20 0,-21-1 15,21 0-15,0 0 0,0 0 16,21-42 15,0 0-31,1 0 16,-1 0-16,0-1 0,21 1 0</inkml:trace>
  <inkml:trace contextRef="#ctx0" brushRef="#br0" timeOffset="45040.23">17378 3577 0,'0'0'0,"42"-21"0,0-21 0,1 21 15,-22-1-15,0 1 0,0 0 16,0 0-16,-21 0 0,-21 21 31,-21 0-31,21 21 0,-22 0 0,1 0 16,21 0-16,-21 1 15,20-1-15,-20 0 0,21 21 0,21-21 16,0 1-16,0-1 16,0 0-16,0 0 0,0 0 15,21-21-15,0 21 16,22-21-16,-22 0 0,0 0 0,0 22 16,21-22-16,-20 0 0,-1 21 15,0-21-15,0 21 0,-21 0 16,0 0-16,0 0 15,-21-21-15,0 22 0,-22-1 16,22-21-16,-21 21 0,0-21 0,-1 0 16,1 0-16,0 21 15,20-21-15,-20 0 0,0 0 0,21 0 16,-1 0-16,1 0 0,0 0 16,0 0-16,0 0 0,0 0 15,21-21-15,0 0 16,0 0-16,-22-1 0,22 1 15</inkml:trace>
  <inkml:trace contextRef="#ctx0" brushRef="#br0" timeOffset="45272.07">15854 3112 0,'0'0'0,"-21"0"0,-1 0 0,1 0 16,21-22-16,-21 22 0,0 0 47,0 0-32,0 22-15</inkml:trace>
  <inkml:trace contextRef="#ctx0" brushRef="#br0" timeOffset="45496.79">14499 3471 0,'0'0'0,"-21"0"16,42 0-1,0 0 1,22-21-16,-22 21 0,0-21 16,21 21-16,1-21 0,-22 21 15,21 0-15,-21-21 0,22 21 16,-22-21-16,0 21 0,21-22 0,-21 22 16,1-21-16,20 0 0</inkml:trace>
  <inkml:trace contextRef="#ctx0" brushRef="#br0" timeOffset="45936.2">18140 2519 0,'0'0'16,"0"-21"-16,0 0 0,0-1 16,0 1-16,0 0 0,0 0 15,-21 21-15,-1 0 16,1 0-16,0 0 15,0 21-15,0 0 0,0 0 0,-22 22 16,22-22-16,0 21 0,0 1 16,-22-22-16,43 21 0,-21 0 15,0 1-15,21-22 0,-21 21 0,21-21 16,0 1-16,0 20 0,0-21 16,0 0-16,21 0 0,0-21 15,0 0-15,1 0 0,-1 0 16,21 0-16,0 0 0,-20 0 0,20 0 15,21 0-15,-20-21 0,-1 0 16,22 0-16,-22-21 0</inkml:trace>
  <inkml:trace contextRef="#ctx0" brushRef="#br0" timeOffset="46420.52">18373 2307 0,'-43'-21'0,"86"42"0,-107-63 16,22 21-16,-1 21 0,1 0 15,0 0-15,-1 0 0,1 0 0,0 0 16,-1 0-16,1 21 0,0 0 16,-1 0-16,1 0 0,0 1 0,-1 20 15,1 0-15,0 1 0,21-1 16,-1 21-16,-20-20 0,42 20 0,0-20 16,-21-1-16,21 21 15,0-20-15,0-22 0,21 21 0,-21 1 16,21-22-16,22 0 0,-22 0 15,0 0-15,21 0 0,1 1 0,-22-22 16,21 0-16,0 0 0,22 0 16,-22 0-16,1 0 0,20 0 0,1 0 15,-22-22-15,21 22 0,1-21 16,-22 0-16,22-21 0,-22 21 0,0-22 16,1 22-16,-1-42 0,0 20 15,-20-20-15,-1-1 0,-21 1 0,0-1 16,0-63-1,-21 64-15,-1 20 0,-20 1 0,0 21 16,-22-21-16,22 20 0,-22 22 16,-20 0-16,20 0 0,1 0 0,-1 0 15,1 0-15,-1 22 0,1-1 16,20 0-16,1 21 0,0 1 0,-1-1 16,22 0-16,0 1 0,0-1 15,0 0-15,0 1 0,-1-1 0,22 0 16,-21 1-16,21-22 0,-21 42 15,21-42-15</inkml:trace>
  <inkml:trace contextRef="#ctx0" brushRef="#br0" timeOffset="47320">11578 5355 0,'-21'0'0,"42"0"0,-21 0 32,21 21-17,0-21-15,22 0 0,20 0 16,-20 0-16,20 0 0,22 0 0,-22 0 15,22-21-15,-22 21 0,1 0 0,-1-21 16,1 21-16,-22-21 0,1 21 16,-1 0-16,0 0 0,-21-21 0,1 21 15,-22-21 1,0-1 0,-22 22-16,1-21 15,0 0-15,0 21 0,0 0 16,21-21-16,-21 21 15,21-21 1,21 21 0,0 0-16,-21 21 0,21-21 15,0 21-15,0 0 0,-21 0 0,0 1 16,0-1-16,0 21 0,0-21 16,0 0-16,0 1 0,0 20 0,-42-21 15,21 0-15,0 0 0,0 1 16,-1 20-16,-41-21 15,63 0-15,0-42 16,21 21 0,0-21-16</inkml:trace>
  <inkml:trace contextRef="#ctx0" brushRef="#br0" timeOffset="47969.63">13144 5186 0,'-21'63'16,"0"-41"-16,0-1 0,21 0 15,-21 0-15,21 21 0,0-20 16,0-1-16,-21 0 0,21 0 0,0 0 16,-22 0-16,22 1 0,0-1 15,0 0-15,0 0 0,0-42 47,0 0-47,0 0 16,0-1-16,0 1 0,0 0 0,0 0 15,0-21-15,0 20 0,22-20 16,-22 0-16,21 21 0,0-22 16,0 22-16,0 0 0,0 0 15,22 21-15,-22 0 0,21 0 0,-21 0 16,22 21-16,-22 0 0,0 0 15,21 0-15,-20 22 0,-1-22 0,-21 21 16,0-21-16,21 22 0,-21-22 16,0 21-16,0-21 0,0 1 0,0 20 15,0-21-15,0 0 16,0-42 15,0 0-31,21 0 0,-21 0 16,0-22-16,21 22 0,0 0 0,1-21 15,-22 20-15,21-20 16,0 0-16,0 21 0,0-1 0,22 1 16,-22 0-16,21 0 0,-21 21 15,0 0-15,22 0 0,-22 21 0,0 0 16,0 0-16,0 1 0,-21-1 16,0 21-16,0-21 0,0 22 0,0-22 15,0 21-15,0 0 0,0-20 16,-21 20-16,0-21 0,21 21 0,-21-20 15,21-1-15,0 0 16,21-21 0,0-21-16,0 0 0,22-1 15,-22 1-15,21 0 0</inkml:trace>
  <inkml:trace contextRef="#ctx0" brushRef="#br0" timeOffset="49089.22">14457 5144 0,'0'-22'15,"0"44"-15,0-65 0,0 22 0,0 0 0,-21 21 16,-1 0-16,1 0 16,0 21-16,0 0 0,0 0 0,0 1 15,-22 20-15,22-21 0,0 21 16,0 1-16,0-1 0,-1 0 16,1 1-16,0-1 0,21-21 0,-21 22 15,21-1-15,0-21 0,0 21 0,0-20 16,21-1-16,21 0 15,-20 0-15,-1-21 0,21 0 0,0 0 16,1 0-16,-22 0 0,21 0 16,1 0-16,-1-21 0,-21 0 0,21 0 15,1-22-15,-22 22 0,0-21 16,21 21-16,-20-22 0,-1 1 0,-21 21 16,0-22-16,0 1 0,0 0 0,0-1 15,0 1-15,-21 0 0,-1 21 16,1-1-16,0 22 0,0 0 15,0 0-15,-22 0 0,22 0 16,0 0-16,-21 22 0,21 20 0,-22-21 16,22 21-16,0-20 0,-21 20 15,42 0-15,-22 1 0,22-22 0,0 21 16,0 0-16,0-20 0,0 20 16,0-21-16,22 0 0,-1 0 0,21-21 15,-21 22-15,22-22 0,-22 0 16,21 0-16,0 0 0,-20-22 0,20 22 15,0-21-15,-21 0 0,22 0 16,-1 0-16,-21 0 0,22-22 0,-22 22 16,21-21-16,-21 21 0,22-22 15,-22 22-15,0-21 0,-21 21 16,21-1-16,0 1 0,-21 0 0,0 0 16,21 21-1,-21 21-15,0 0 16,0 0-16,0 1 0,0 20 15,0-21-15,0 0 0,0 22 0,0-22 16,0 0-16,0 21 0,0-21 16,0 1-16,0-1 0,0 0 0,0 0 15,0 0-15,22 0 16,-1-21-16,0 0 0,0 0 0,0 0 16,22 0-16,-22 0 15,21-21-15,0 0 0,-20 0 0,20 0 16,0 0-16,-21-1 0,22 1 15,-22 0-15,0-21 0,0 21 0,0-1 16,1-20-16,-22 21 0,0 0 0,0 0 16,0-1-16,0 1 15,0 42 17,-22 1-32,22-1 0,0 0 0,-21 21 15,21-21-15,0 1 0,0 20 16,0-21-16,0 0 0,0 0 0,0 22 15,0-22-15,21 0 16,1 0-16,-1 0 0,0-21 0,21 22 16,-21-22-16,22 0 0,-22 0 15,21 0-15,1 0 0,-1 0 0,-21-22 16,21 22-16,1-21 0,-1 0 16,0-21-16,-20 21 0,20-1 0,21-41 15,-41 21-15,-1-1 16,0 1-16,-21 21 0,0-22 0,0 1 15,0 21-15,0 0 0,-21 0 0,0 21 16,-1 0-16,-20 0 0,21 0 16,0 21-16,-22 21 0,22-21 0,0 22 15,0-22-15,0 21 0,21 0 16,0 1-16,0-22 0,0 21 16,0-21-16,0 22 0,0-22 15,0 21-15,0-21 0,21 1 0,0-22 16,0 21-16,0 0 0,1-21 15,20 0-15,0 0 0,-21 0 16,22 0-16,-1 0 0,0-21 0,22 0 16,-22-1-16,1 1 0,20 0 0,-21 0 15,1 0-15</inkml:trace>
  <inkml:trace contextRef="#ctx0" brushRef="#br0" timeOffset="49458.53">16933 4868 0,'0'0'0,"-21"0"0,-21-21 16,42 0-16,0 0 15,0 0-15,21 21 0,0-21 16,21 21-16,1-22 0,20 22 0,-20-21 16,20 0-16,1 21 0,20-21 15,-20 21-15,-22 0 0,22-21 0,-1 21 16,-21 0-16,-20 0 0,-1 0 15,0 0-15,-42 0 16,0 0 0,-22 0-16,1 21 0,0-21 0</inkml:trace>
  <inkml:trace contextRef="#ctx0" brushRef="#br0" timeOffset="49685.45">17124 4699 0,'0'0'0,"-21"0"0,21 21 0,-22-21 16,1 21-16,21 1 15,0-1-15,0 0 0,0 0 0,0 21 16,0 1-16,0-1 0,0 22 16,-21-22-16,21 21 0,0-20 0,-21 20 15,21-20-15,0 20 0,0-21 16,-21 1-16,21-1 0,0 0 0,-21-20 16,21 20-16,0-21 0,0 0 15,0 0-15,0 1 0,21-22 31,0 0-31,0 0 0,0-22 0,-21 1 16,21 0-16,22 0 0</inkml:trace>
  <inkml:trace contextRef="#ctx0" brushRef="#br0" timeOffset="50061.23">17399 5249 0,'0'0'0,"0"22"15,0-1 1,-21 0-16,0 0 0,21 21 0,-22-20 15,1-1-15,21 21 0,0-21 16,-21 0-16,21 22 0,0-22 16,0 0-16,0 0 0,0 0 15,21-21-15,0 0 0,1 0 16,20 0-16,0 0 0,-21 0 16,22-21-16,-1 0 0,0 0 0,-20 0 15,20 0-15,0-22 0,-21 22 0,1 0 16,20-21-16,-21-1 0,-21 1 15,0 21-15,0-22 0,0 1 0,0 21 16,0-21-16,0 20 0,-21 1 16,-21 21-16,20 0 0,-20 0 0,0 0 15,-1 0-15,1 21 0,0-21 16,-1 22-16,1-1 0,21 21 16,-21-21-16,20 0 0,22 1 15,0-1-15,0 0 0,0 0 0,0 0 16,0 0-16,22-21 0,-1 0 15,0 0-15,21 0 0,1 0 16,-1 0-16,0 0 0,1-21 0</inkml:trace>
  <inkml:trace contextRef="#ctx0" brushRef="#br0" timeOffset="52356.68">18309 4932 0,'0'0'0,"-63"-42"31,41 42-31,22-22 32,22 22-32,20 0 15,-21-21-15,21 0 0,1 21 16,-22-21-16,21 0 0,1 0 0,-1 21 16,0-22-16,-21 1 0,1 0 15,-1 21-15,0-21 0,-42 21 16,-22 0-1,1 0-15,0 21 0,-22 0 0,22 0 16,-22 1-16,1 20 16,21-21-16,-1 21 0,1 1 0,21-22 15,0 21-15,-1 1 0,22-22 16,0 0-16,0 21 0,0-21 0,0 1 16,22-1-16,-1-21 0,21 21 15,-21-21-15,22 0 0,-1 0 0,0 0 16,1 0-16,-1 0 0,0 0 15,-21 0-15,22 0 0,-22 0 0,0 0 16,0 0-16,-42 0 16,0 0-1,0 21-15,-22 0 16,1-21-16,0 21 0,-22 1 0,22 20 16,0-21-16,-1 0 0,1 22 15,0-22-15,20 21 0,-20-21 0,21 22 16,21-1-16,0-21 0,0 21 15,0-20-15,0-1 0,0 0 0,0 0 16,42 0-16,-21-21 0,22 0 0,-1 0 16,22 0-16,-22 0 0,21 0 15,-20-21-15,20 21 0,1-21 0,-1-21 16,-20 20-16,20 1 0,-21-21 16,22 0-16,-22-1 0,1 1 15,-22 0-15,21-1 0,-21-20 16,0-1-16,1-20 0,-1 20 0,0-21 15,-21 22-15,0-22 0,0 22 16,21-1-16,-21 1 0,0 20 0,0 1 16,0 0-16,0 21 0,0-1 15,0 44 1,-21-1-16,0 0 0,0 21 16,-1 1-16,1 20 0,0 1 0,0-1 15,0 1-15,0-1 0,-1 1 16,22-1-16,0 1 0,0-22 0,0 21 15,0-20-15,0-1 16,0 0-16,0-20 0,0 20 0,22 0 16,-1-21-16,-21 1 0,42-1 15,-21 0-15,0 0 0,22-21 0,-22 0 16,21 0-16,1 0 0,-1 0 16,0 0-16,22-21 0,-22 21 0,0-21 15,1 0-15,-1-1 0,0 1 16,-20 0-16,-1 0 0,0-21 0,0 20 15,-21 1-15,0 0 0,0-21 0,0 21 16,0-1-16,-21 1 16,0 21-16,0 0 0,-22 0 15,22 0-15,0 21 16,0 1-16,0-1 0,-1 0 0,22 0 16,0 0-16,-21 0 0,21 1 15,0-1-15,0 0 0,0 0 0,0 0 16,0 0-16,21 1 0,1-1 15,-1-21-15,0 0 0,21 0 16,-21 0-16,22 0 0,-1 0 0,0 0 16,1 0-16,-1-21 0,-21 21 0,22-22 15,-22 1-15,21 0 0,-42 0 0,21 0 16,0 0-16,-21-1 16,0 1-16,22 0 0,-22 0 0,0 0 15,0 0-15,-22 21 16,1 0-16,0 0 15,21 21-15,-21 0 16,21 0-16,0 0 0,-21 0 16,21 1-16,0-1 0,0 0 15,0 0-15,0 0 0,0 0 16,0 1-16,21-44 47,-21 1-47,21 21 15,-21-21-15,0 0 0,21 0 16,0 0-16,1-22 0,-22 22 16,0 0-16,21 0 0,0 0 0,-21-1 15,21 1-15,0 21 16,0 21 0,-21 1-16,0-1 15,0 0-15,0 0 0,0 0 0,0 0 16,0 1-16,22-1 0,-22 0 15,0 0-15,0 0 0,21 0 16,0-21-16,0 0 31,0 0-31,0 0 0,1-21 16,-1 0-16,0 21 16,-21-21-16,21 0 0,0 0 0,0-1 15,1-20-15,-1 21 0,-21 0 16,21 0-16,0-22 0,-21 22 15,0 0-15,0 42 32,0 0-17,-21 0-15,0 1 0,21 20 16,-21-21-16,21 0 0,0 0 16,0 1-16,0-1 0,0 0 15,0 0-15,0 0 0,0 0 0,21-21 16,0 22-1,0-22-15,21 0 0,-20 0 0,20 0 16,0 0-16,-21 0 0,22-22 16,-1 1-16,0 21 0,1-21 0,-22 0 15,0 0-15,21 0 0,-20-1 16,-1 1-16,-21 0 0,0 0 0,0-21 16,0 20-16,0 1 15,0 0-15,-21 21 0,-1 0 16,1 0-16,0 0 0,0 21 15,0 0-15,21 1 0,-21-1 16,-1 0-16,22 0 0,-21 0 0,21 0 16,0 1-16,0-1 0,0 0 15,0 0-15,0 0 0,21-21 16,1 0-16,-1 0 16,0 0-16,0 0 0,0 0 15,0 0-15,1-21 0,-1 0 16,0 21-16,0-21 0,0 0 0,0-1 15,-21 1-15,22 0 0,-1 0 16,-21 0-16,0 0 0,21 21 16,0 0-1,-21 21-15,0 0 16,0 0-16,0 0 0,0 0 16,0 1-16,0-1 15,0 0-15,0 0 0,21-21 16,0 0-16,1 21 15,-1-21-15,0 0 0,0 0 0,0 0 16,0 0-16,1 0 0,-1-21 16,0 0-16,0 0 0,0 0 15,0-1-15,1 1 0,-1-21 0,0 0 16,0-22-16,0 1 0,0-1 16,-21 1-16,22-1 0,-22-21 15,21 22-15,-21-1 0,0 22 0,0 0 16,0-1-16,0 1 0,0 21 15,0 0-15,-21 21 0,-1 0 0,1 0 16,0 21-16,0 0 0,0 21 16,0 1-16,21-1 0,-22 22 15,1 63-15,21-64 0,0 1 16,0-22-16,0 21 0,0-20 16,0-1-16,0 0 0,0 1 0,0-1 15,0-21-15,0 0 0,0 1 16,0-1-16,0 0 0,21-21 15,1 0-15,-1 0 16,0 0-16,0 0 16,0 0-16,0-21 0,-21 0 15,22-1-15,-22 1 0,0 0 16,0 0-16,0-21 0</inkml:trace>
  <inkml:trace contextRef="#ctx0" brushRef="#br0" timeOffset="52536.58">21188 5101 0,'0'0'15,"-21"0"-15,-1 0 0,44 0 32,-1 0-32,0 0 15,0 0-15,0 0 0,0 0 16,22 0-16,-22 0 0,21-21 16,1 21-16,-22-21 0,21 21 0,0-21 15,-20 21-15,-1 0 0,0-21 16,21-1-16,-21 22 0,1-21 15</inkml:trace>
  <inkml:trace contextRef="#ctx0" brushRef="#br0" timeOffset="52788.43">21907 4826 0,'0'0'0,"22"-21"31,-22 42-15,0 0-16,-22 22 15,22-22-15,-21 0 0,0 21 0,21 1 16,-21-22-16,21 21 0,0 0 16,0-20-16,0 20 0,0-21 0,0 0 15,-21 0-15,21 1 0,0-1 16,0 0-16,0 0 0,21-21 16,0 0-1,0 0-15,0 0 16,1 0-16,-1-21 0,0 0 0,0 21 15</inkml:trace>
  <inkml:trace contextRef="#ctx0" brushRef="#br0" timeOffset="53033.29">22310 4847 0,'0'-21'0,"0"42"0,21-63 16,-21 21-16,21 21 15,-21 21 1,0 0-16,21 0 15,-21 0-15,21 22 0,-21-1 16,0-21-16,0 22 0,0-1 16,0-21-16,0 21 0,0-20 0,0 20 15,0-21-15,0 0 0,-21 0 0,21 1 16,-21-22-16,0 21 16,21 0-16,-21-21 0,-1 0 0,1 21 15,0-21-15,0 0 0,0 0 0,0 0 16,-22 0-16,22 0 0</inkml:trace>
  <inkml:trace contextRef="#ctx0" brushRef="#br0" timeOffset="54132.66">1545 6604 0,'0'0'0,"-21"-42"0,21-106 31,0 169-15,0 21 0,0 0-16,0 22 0,0-1 15,21 1-15,-21 21 0,0-22 16,0 22-16,0-1 0,0-20 0,0 21 15,-21-1-15,0 1 0,0-22 16,-1 1-16,1-1 0,21-20 0,0-1 16,-21 0-16,21-20 0,0-1 15,-21-21-15,21-21 32,0-1-32,0-20 15,0 0-15</inkml:trace>
  <inkml:trace contextRef="#ctx0" brushRef="#br0" timeOffset="54824.26">1185 6816 0,'0'0'16,"-21"-21"-16,0-1 0,-21 1 0,20 0 16,22 0-16,0-21 0,0 20 15,0-20-15,22 0 0,20-1 0,21 22 16,1-21-16,-1 0 0,22 20 15,0 1-15,-1 0 0,-20 0 16,21 21-16,-22 0 0,1 21 16,-22 21-16,21-20 0,-20 41 15,-22-21-15,0 22 0,-21-22 0,0 22 16,0-1-16,-21 1 0,0-1 16,-22-20-16,1 20 0,0-21 0,-1 1 15,-20-1-15,21 0 0,-1 1 16,1-22-16,0 0 0,-1-21 15,1 0-15,21 0 0,-22 0 0,22 0 16,0-21-16,0 0 0,0-22 16,21 22-16,0 0 0,0 0 15,0 0-15,0 0 0,0-1 16,21 22-16,0 0 16,21 22-16,-20-1 0,-1 21 0,21-21 15,-21 22-15,22 20 0,-22-21 16,0 22-16,0-22 0,0 1 15,0-1-15,-21 21 0,22-41 0,-1 20 16,0 0-16,0-21 0,0 1 16,-21-1-16,21-21 0,1 0 0,-1 0 15,0 0-15,0 0 0,21-21 16,-20 21-16,-1-22 0,21-20 16,-21 21-16,22 0 0,-1-22 15,0 1-15,-21-21 0,22 20 0,-1 1 16,-21-22-16,0 22 0,1 0 15,-1 21-15,-21-1 0,0 1 0,0 42 32,0 1-32,0 20 0,0-21 15,0 21-15,0 1 0,0-1 0,-21-21 16,21 22-16,0-1 0,0-21 16,0 0-16,0 0 0,0 1 0,0-1 15,0 0 1,0-42-1,0 0 1,0-1-16,0-20 0,0 21 16,0-21-16</inkml:trace>
  <inkml:trace contextRef="#ctx0" brushRef="#br0" timeOffset="54981.17">2476 6943 0,'0'0'16,"0"21"15,0 0 0,22-21-31,-1 0 16,0 21-16</inkml:trace>
  <inkml:trace contextRef="#ctx0" brushRef="#br0" timeOffset="55729.74">3217 7176 0,'0'0'0,"21"0"0,1-22 15,-1 22-15,0-21 0,-21 0 16,0 0-16,0 0 16,0 0-16,0-1 0,-21 1 15,-22 21-15,22 0 16,0 0-16,-21 0 0,21 0 0,-1 0 15,-20 0-15,21 21 0,0 22 16,-22-22-16,22 21 0,0 1 0,0-1 16,21 0-16,0 1 0,-21-1 15,21-21-15,0 21 0,0-20 0,0-1 16,21-21-16,0 0 16,21 0-16,-20 0 0,20 0 0,-21-21 15,21-1-15,1 1 0,-1-21 16,0 21-16,-20 0 0,20-22 15,0 22-15,-21-21 0,1 21 16,-1-1-16,0 1 0,-21 0 0,0 0 16,0 42-1,0 0 1,0 0-16,0 1 0,0 20 16,0-21-16,0 21 0,0 1 15,0-1-15,0 22 0,0-22 0,0 0 16,21 22-16,0-22 0,-21 22 15,21-1-15,1 1 0,-1 20 0,0 86 16,0-86-16,0 22 16,0-21-16,1-1 0,-1 22 15,-21-21-15,21 21 0,0 0 0,-21-22 16,0 1-16,21 0 0,-21-22 16,21 1-16,-21-1 0,0 1 0,0-22 15,0 0-15,-21 22 0,-21-43 16,21 0-16,0 0 0,-22 0 15,1-21-15,0 0 0,-1 0 16,-20 0-16,20-21 0,-20-21 0,-1 21 16,-20 0-16,20-22 0,-20 1 0,20-22 15,-21 1-15,-63-64 16,85 42-16,-1 1 0,1-86 16,42 86-16,21-1 15,0 0-15,0 1 0,21-1 0,0 0 16,21 1-16,1-1 0,20 21 15,1 1-15,-1-1 0,1 1 0,-1-1 16,22 22-16,-22-21 0,22-1 16,0 22-16,-1-22 0,-20 22 0,20-22 15,-20 1-15,-1-1 0,1 22 16,-1-21-16</inkml:trace>
  <inkml:trace contextRef="#ctx0" brushRef="#br0" timeOffset="56388.36">4022 6816 0,'0'0'16,"0"-21"-16,0-1 0,0 1 0,0 0 31,-22 42-15,1-21-16,21 43 0,-21-22 0,21 0 15,-21 21-15,21 1 0,-21-1 16,21 0-16,0 22 0,-21-1 0,-1 1 16,22-1-16,-21 1 0,21-1 15,0-20-15,0-1 0,0 0 0,0 1 16,0-22-16,0 0 0,0 0 15,0 0-15,0 0 0,21-21 16,1-21 0,-1 0-16,0-21 0,0 21 15,0-1-15,0-20 0,1 0 16,-1-1-16,-21-20 0,21 21 16,0-1-16,0 1 0,0 21 0,-21 0 15,22-1-15,-1 22 16,-21 22-16,0-1 0,21 0 0,-21 21 15,21 1-15,-21-1 0,0-21 16,0 21-16,21 1 0,-21-1 16,21-21-16,-21 0 0,22 1 0,-1-1 15,0 0-15,0-21 0,0 0 0,0 0 16,22 0-16,-22 0 16,21 0-16,1 0 0,-1-21 0,0 0 0,1-1 15,20-20-15,-21 21 0,1-21 16,-1-22-16,0 22 0,-20-22 15,20 1-15,-21-1 0,0 22 0,0-22 16,-21 1-16,0-1 0,0 22 16,0-21-16,0 20 0,0 1 0,0 0 15,0-1-15,0 22 0,0 42 32,-21 0-32,21 22 0,0-1 15,-21 0-15,21 1 0,0 20 0,-21-20 16,21 20-16,0-21 15,0 22-15,-21-1 0,21-20 0,0 20 16,0-20-16,0-1 0,0 0 16,0-21-16,0 1 0,0-1 0,0 0 15,0 0-15,21-21 0,0 0 16,0-21 0,-21 0-16,0 0 0,0-1 0,0 1 15,0 0-15</inkml:trace>
  <inkml:trace contextRef="#ctx0" brushRef="#br0" timeOffset="56592.25">4657 7091 0,'0'0'0,"-22"0"0,44-21 32,-1 21-17,0-21-15,21 21 0,-21 0 0,1-22 16,20 22-16,0 0 0,1 0 15,-22-21-15,21 21 0,0 0 0,1-21 16,-1 21-16,0 0 0,1 0 16,20-21-16,-20 21 0,-1 0 0,0 0 15,1-21-15,-1 21 0</inkml:trace>
  <inkml:trace contextRef="#ctx0" brushRef="#br0" timeOffset="57260.47">5673 6879 0,'0'0'0,"0"-21"31,-22 21-31,1 0 15,0 0-15,0 0 16,0 0-16,0 21 0,-1 0 16,1 1-16,0 20 0,0-21 15,21 21-15,-21 1 0,0-1 0,21 0 16,-22 1-16,22-1 0,0 0 16,0 1-16,0-1 0,0 0 0,0-20 15,22-1-15,20 0 0,-21 0 0,21 0 16,1-21-16,-1 0 0,0 0 15,22 0-15,63-21 16,-85 0-16,22 0 0,-1-22 16,-20 22-16,-1-21 0,0 21 0,-21-22 15,22 1-15,-22-21 0,0 20 16,0 1-16,-21 0 0,0-22 0,0 22 16,0-22-16,0 22 0,0-22 0,0 22 15,0 0-15,0-1 0,0 22 16,0-21-16,0 21 0,0 42 15,0 21 1,-21-21-16,0 22 0,0-1 16,21 0-16,-21 1 15,-1-1-15,22 22 0,-21-22 0,0 21 16,21 1-16,-21-22 0,21 22 16,0-22-16,0 22 0,0-22 0,0-21 15,0 21-15,21-20 0,0-1 0,0 0 16,1 0-16,-1-21 0,21 0 15,-21 0-15,22 0 0,-1-21 0,-21 21 16,21-21-16,1 0 0,-1-1 16,-21-20-16,22 21 0,-22 0 0,0-22 15,0 1-15,0 21 0,0-21 16,-21 20-16,22 1 0,-22 0 0,0 0 16,0 42-1,0 0 1,-22 0-16,1 22 0,0-22 0,21 21 15,-21 1-15,21-22 0,0 21 16,0-21-16,0 0 0,0 1 0,0-1 16,0 0-1,21-21 1,0 0-16,0-21 0,1 0 0,-22-1 16,21 1-16,0 0 0,0-21 15,0 21-15</inkml:trace>
  <inkml:trace contextRef="#ctx0" brushRef="#br0" timeOffset="57404.6">6900 6964 0,'0'0'0,"0"-21"16,0 0-16,-21 21 15,0 0 1,21 21 0,21-21-1,0 0 1,22 0-16</inkml:trace>
  <inkml:trace contextRef="#ctx0" brushRef="#br0" timeOffset="58197.23">7429 6816 0,'0'0'0,"-21"0"0,0 0 15,0 0-15,0 21 0,0 0 16,-1 0-16,1 0 0,0 1 15,0 20-15,0-21 0,21 0 0,0 22 16,-21-1-16,-1 0 0,22 1 16,0-1-16,0 0 0,0 1 0,0-22 15,0 21-15,0-21 0,22 22 0,-1-43 16,0 21-16,0 0 16,21-21-16,-20 0 0,20 0 0,0 0 0,1 0 15,-1 0-15,0-21 16,1 0-16,-1-1 0,0 1 0,1-21 15,-1 21-15,-21-22 0,21 1 16,-20 0-16,-1-1 0,0-20 0,0 21 16,-21-22-16,0 1 0,0-1 0,0 1 15,21-1-15,-21 1 0,0-1 16,0 1-16,0 20 0,0 1 0,0 21 16,0 42-1,0 0-15,-21 21 0,0 1 16,21-1-16,-21 22 0,21-22 15,-21 21-15,-1-20 0,22 20 16,-21-20-16,21-1 0,-21 0 16,21 1-16,-21-1 0,21-21 0,0 21 15,0-20-15,0-1 0,0 0 0,0-42 32,0 0-17,21-1-15,0 1 0,0 0 16,22 0-16,-22-21 0,21 20 0,-21 1 15,22-21-15,20 21 16,-20-22-16,-1 22 0,0 0 0,1 0 16,20-21-16,-42 42 0,22 0 15,-43 21 1,0 0-16,-22 0 16,1-21-16,-21 21 0,21 0 15,-43 1-15,22-22 0,0 21 0,-1 0 16,-20 0-16,20-21 0,1 21 0,21 0 15,-21 1-15,20-1 0,1 0 16,0-21-16,21 21 0,-21 0 0,21 0 16,0 1-16,0-1 15,21 0-15,0 0 0,0-21 0,1 21 0,20 0 16,-21-21-16,21 22 16,-20-22-16,20 0 0,-21 0 0,0 21 0,0-21 15,1 0-15,-1 0 0,0 21 16,0-21-16,0 0 0,0 0 15,1 0-15,-1 21 0,21-21 0,-21 0 16,22 0-16,-1 0 0,-21 0 16,43-21-16</inkml:trace>
  <inkml:trace contextRef="#ctx0" brushRef="#br0" timeOffset="58676.43">9207 7197 0,'0'0'0,"-42"0"0,21 0 16,0 0-16,0 0 16,-1 0-16,1 0 0,42 0 31,22 0-31,-22 21 0,42-21 16,-20 0-16,20 0 0,1 21 15,-22-21-15,43 0 0,-22 0 0,1 0 16,-1 0-16,1 0 0,-1 0 0,1 0 15,-1 0-15,-20-21 0,-1 21 16,-21 0-16,21-21 0,-20 21 0,-22-21 16,0-1-16,0 1 15,-43 21-15,22 0 0,-21-21 16,-1 21-16,1 0 0,0 0 0,-1 0 16,1-21-16,21 21 0,0 0 15,0 0-15,21-21 16,21 21-1,0 0-15,0-21 0,21 21 0,-20 0 16,20 0-16,-21 0 0,21 0 0,-20 0 16,-1 0-16,21 0 0,-42 21 15,0 0-15,0 0 0,0 21 16,0-20-16,0 20 0,-42 0 0,21 1 16,-22-1-16,1 0 0,0 1 0,-22-22 15,22 21-15,-1 0 0,1-20 16,-21 20-16,41-21 0,-20 0 15,0 0-15,21-21 0,-1 22 0</inkml:trace>
  <inkml:trace contextRef="#ctx0" brushRef="#br0" timeOffset="59444.96">12615 6731 0,'0'0'16,"0"-42"-16,0 21 0,0-22 0,0 1 15,0 0-15,0 20 0,0 1 0,0 0 16,-21 21 0,21 21-16,-21 0 0,0 22 0,0 20 15,-1-20-15,22 20 0,-21 1 16,0-1-16,0 22 0,21-22 0,-21 22 16,0-22-16,-1 22 0,1-21 0,-21-1 15,21 1-15,0-22 16,-1 0-16,1 1 0,0-22 0,0 0 15,21 0-15,-21 0 0,21-42 32,0 0-32,21-21 0,0 20 0,0-41 15,0 21-15,1-22 0,-1 1 16,0-1-16,0-21 0,0 22 0,0-1 16,1-20-16,-1-1 0,0 0 15,0 1-15,0 20 0,0-20 0,1 41 16,-1 1-16,0 0 0,0 20 15,0 1-15,0 21 0,1 21 0,-22 22 16,21-1-16,0 0 0,0 22 16,-21-1-16,21 1 0,-21-1 15,21 1-15,-21 21 0,0-22 0,0 1 16,0-1-16,0 1 0,0-1 16,0-21-16,0 22 0,22-43 0,-22 21 15,0-20-15,0-1 0,21 0 16,-21 0-16,-21-42 31,-1 0-31,1 0 0,0-1 16</inkml:trace>
  <inkml:trace contextRef="#ctx0" brushRef="#br0" timeOffset="61249.54">12340 7239 0,'-21'0'0,"42"0"0,-21 0 31,21 0-31,22 0 0,-22-21 16,21 21-16,0-21 0,1 21 16,-1-21-16,22-1 0,-1 1 0,22 0 0,-22 0 15,22 21-15,0-21 0,-22 0 16,1-1-16,-1 1 0,1 0 16,-22 0-16,0 21 0,-21 0 15,1-21-15,-1 21 0,-42 21 31,-1 0-31,1-21 0,0 21 0,0 0 16,0 22-16,-22-22 0,22 21 16,0 1-16,0-1 0,0 0 0,0 1 15,21-1-15,0-21 0,0 21 0,0-20 16,0 20-16,0-21 0,0 0 16,42-21-16,-21 21 0,0-21 0,22 0 15,-1 0-15,0 0 0,1 0 16,-1-21-16,0 0 0,1 0 15,-1 0-15,21 0 0,-20-22 16,-1 1-16,-21 0 0,22-1 0,-1 1 16,-21-22-16,0 22 0,0-21 0,1 20 15,-1-20-15,-21-1 0,0 1 16,21-1-16,0 1 0,-21-1 0,0 22 16,0 0-16,0 20 0,0-20 15,0 63 1,-21 0-16,0 22 15,0-1-15,-1 0 0,1 22 0,21-22 16,-21 22-16,21-1 16,-21 1-16,21-1 0,0 1 0,0-22 0,0 22 15,0-22-15,0 21 0,0-20 16,0-22-16,0 21 0,21-21 16,0 1-16,0-1 0,1 0 15,-1-21-15,42 0 0,-42 0 16,22 0-16,-1-21 0,-21 0 15,22-1-15,-1 1 0,0-21 0,1 21 16,-1-22-16,21-41 16,-41 41-16,-1 22 0,21-21 15,-42 0-15,21 20 0,0-41 16,-21 84 0,0 0-1,0 0-15,0 22 16,0-22-16,0 21 0,-21 1 0,21-22 15,0 21-15,0 0 0,0-20 0,0 20 16,0-21-16,0 0 0,0 0 16,0 1-16,0-1 15,21-21-15,1 0 0,20 0 16,-21-21-16,0 21 0,22-22 0,-22 1 16,21 0-16,-21 0 0,22-21 15,-22 20-15,21-20 0,-21 21 0,22-21 16,-22-1-16,0 22 15,0-21-15,0 21 0,-21-1 0,0 1 16,0 42 15,-21 1-31,21-1 0,-21 21 0,21-21 16,-21 22-16,21-1 0,0-21 16,-21 21-16,21 1 0,0-22 0,0 0 15,0 0-15,0 0 0,0 1 0,21-1 16,0-21-1,0 0-15,0 0 0,0 0 0,1-21 16,20 21-16,-21-22 0,0 1 16,0 0-16,1 0 0,-1 0 15,-21 0-15,0-22 0,0 22 16,0-21-16,-21 21 0,-1-1 0,1-20 16,0 21-16,-21 0 0,21 0 0,-1-1 15,1 1-15,0 21 0,0-21 16,21 0-16,0 0 15,21 0-15,0 21 16,22 0-16,-22-22 0,21 22 0,0 0 16,1 0-16,-1 0 0,0 0 15,1 0-15,-1 22 0,0-22 0,1 21 16,-1 0-16,-21 21 0,22-21 16,-22 1-16,-21 20 0,0-21 0,0 21 15,0-20-15,0 20 0,0-21 16,0 21-16,0-20 0,0-1 15,0 0-15,-21 0 0,21 0 0,-22 0 16,22-42 15,0 0-15,0 0-16,22 0 0,-1 0 0,-21-22 16,21 22-16,0-21 0,0 21 0,0-22 15,1 22-15,-1-21 16,21 21-16,-21-22 0,0 22 0,1 0 0,20 21 15,-21-21-15,0 21 16,0 0-16,1 0 0,20 21 16,-42 0-16,21 0 0,-21 0 0,0 22 15,0-1-15,0-21 0,0 22 16,-21-1-16,0-21 0,21 21 0,0-20 16,-21-1-16,21 0 0,-22 0 15,22 0-15,0 0 0,22-21 31,-1 0-31,0 0 16,0-21-16,21 0 0,-20 0 0,20 0 16,0 0-16,-21-1 0,22-20 15,-1 21-15,0-21 0,22 20 16,-22-20-16,1 21 0,-1-21 16,0 20-16,1 1 0,-1 0 0,-21 0 15,0 21-15,0 0 0,-21-21 0,-21 21 16,0 0-1,-21 21-15,21 0 0,-1-21 0,-20 21 16,21 0-16,0-21 0,0 22 16,21-1-16,0 0 0,0 0 15,0 0-15,21-21 0,0 21 16,0-21-16,0 22 0,0-22 0,22 21 16,-22 0-16,0-21 0,21 21 0,-20 0 15,-1-21-15,-21 21 16,21 1-16,-21-1 0,0 0 15,-21-21 1,0 21-16,-1-21 0,1 0 0,0 0 16,0 0-16,0 0 0,-22 0 15,22 0-15,-21 0 0,21 0 0,-22 0 16,1-21-16,0 0 0,-1 0 0,1-1 16,0 1-16</inkml:trace>
  <inkml:trace contextRef="#ctx0" brushRef="#br0" timeOffset="61424.49">15155 6519 0,'0'0'0,"-42"-21"16,21 21-16,0 0 0,-1 0 16,1 0 15,0 0-16,0 21-15</inkml:trace>
  <inkml:trace contextRef="#ctx0" brushRef="#br0" timeOffset="61633.56">14076 6795 0,'0'0'0,"-21"0"0,21 21 15,21-21 1,21 0-16,-21 0 0,43 0 16,-22 0-16,22-21 0,-1 21 15,-21-22-15,22 22 0,-1-21 0,22 21 16,-21-21-16,20 21 0,22-21 16,0 0-16,21 0 0,127-1 15</inkml:trace>
  <inkml:trace contextRef="#ctx0" brushRef="#br0" timeOffset="61932.57">17801 6435 0,'0'0'0,"0"-21"15,0-1-15,0 1 16,0 0-16,-21 21 15,0 0-15,0 0 16,-22 0-16,22 21 0,-21-21 0,-1 21 16,1 1-16,0 20 0,-1-21 15,22 0-15,-21 22 0,21-1 0,0-21 16,-1 21-16,22-20 0,0 20 16,0-21-16,0 0 0,0 0 0,22 1 15,-1-1-15,21-21 0,0 0 16,1 0-16,-1 0 0,0 0 0,22 0 15,-22 0-15,1-21 0,-1 21 16,0-22-16</inkml:trace>
  <inkml:trace contextRef="#ctx0" brushRef="#br0" timeOffset="62331.34">17992 6329 0,'-22'-21'0,"44"42"0,-86-85 15,43 43-15,-85 0 0,64 21 16,-22-21-16,1 21 0,-1 0 15,-20 21-15,20 0 0,1 0 0,-1 1 16,1 20-16,-1 0 0,1 22 16,20-22-16,1 22 0,0-1 15,-1 1-15,22-22 0,0 0 0,0 22 16,21-22-16,0-21 0,0 22 0,21-22 16,0 0-16,21 0 0,1 0 15,20 0-15,-20-21 0,105 0 16,-64 0-16,-20 0 0,21 0 15,-1 0-15,-20 0 0,-1-21 16,1 0-16,-1 21 0,-20-21 0,-1-21 16,0 20-16,-21-20 0,1 21 15,-22-43-15,0 22 0,0-21 0,0-1 16,-22-63-16,1 64 16,0 20-16,-21 1 0,-1 0 0,1-1 15,0 22-15,-22 0 0,1 0 0,-1 21 16,1 0-16,-1 0 0,1 0 15,-85 21-15,84 0 16,1 0-16,-1 0 0,1 1 16,20 20-16,-41-21 0,20 21 0</inkml:trace>
  <inkml:trace contextRef="#ctx0" brushRef="#br0" timeOffset="62923.64">12001 8890 0,'0'0'0,"-21"0"0,0 0 16,0 0 0,42 21-1,0-21-15,22 0 16,-1 21-16,0-21 0,22 0 15,-1 0-15,1 0 0,-1 0 0,1 0 16,-1 0-16,1 0 0,-1 0 16,1 0-16,-1 0 0,1-21 0,-22 21 15,-21 0-15,22 0 0,-22-21 0,-21 0 16,0 0 0,-21 21-16,-1-21 0,1 21 15,-21 0-15,21-22 0,0 22 16,-1-21-16,1 21 0,0 0 15,21-21-15,21 21 32,0 0-32,1 0 0,-1 21 15,21 0-15,-21 1 0,-21-1 0,0 0 16,0 21-16,0-21 0,0 22 16,-21-22-16,0 21 0,-21 1 0,20-22 15,-20 21-15,0-21 0,-1 22 16,1-22-16,0 0 0,21 0 0,-1-21 15</inkml:trace>
  <inkml:trace contextRef="#ctx0" brushRef="#br0" timeOffset="65173.63">14012 8488 0,'0'0'16,"-21"-21"-16,0 0 0,0-1 0,0 1 15,-1 0-15,1 0 0,0 0 0,0 0 16,0 21-16,0 0 0,-1 0 16,1 0-16,-21 0 0,21 21 0,0 0 15,-1 21-15,1-21 0,0 22 0,-21-1 16,42 0-16,-21 22 0,-1-1 16,1 1-16,0-1 0,0 1 0,21-1 15,0 1-15,0-22 0,0 1 16,0-1-16,0 0 0,42 1 0,-21-22 15,1 0-15,20 0 0,0-21 16,1 0-16,20 0 0,-21 0 16,22 0-16,-1-21 0,43-21 15,-42 20-15,-1-20 0,-20 21 16,20-21-16,-21-1 0,1 1 0,-1 0 16,-21-1-16,0 1 0,-21 0 15,0-1-15,0 1 0,0 21 0,0-22 16,0 22-16,-21 21 15,0 21 1,21 1-16,0-1 0,0 21 0,-21 0 16,21 1-16,0-1 0,0 0 15,0 1-15,0-1 0,0-21 16,0 22-16,21-22 0,-21 0 16,21 0-16,0 0 0,22 0 0,-22-21 15,0 0-15,21 0 0,-20 0 0,20 0 16,-21-21-16,21 0 0,-20 0 15,-1 0-15,0 0 0,0-1 0,0-20 16,0 21-16,-21-21 0,0-1 16,0 1-16,0 0 0,-21-1 15,0 1-15,0 0 0,0 20 16,0-20-16,-22 21 0,22 21 0,-21 0 0,-1 0 16,22 0-16,-21 0 0,21 21 15,-22 0-15,22 0 0,0 22 16,0-1-16,21 0 0,0 22 0,0-22 15,0 1-15,0-1 0,21 0 16,0 1-16,0-22 0,1 0 0,20 0 16,0-21-16,1 0 0,-1 0 15,-21 0-15,21 0 0,1 0 0,-1 0 16,43-42-16,-43 21 16,-21-1-16,22-20 0,-22 21 0,21 0 15,-21-22-15,-21 22 0,0-21 16,0 21-16,0 0 0,0-1 15,0 1-15,0 42 16,0 1 0,0 20-16,0-21 0,0 0 0,0 22 15,0-22-15,0 21 0,0-21 16,0 0-16,0 1 0,0-1 0,0 0 16,0 0-16,21-21 15,1 0 1,-1 0-16,0 0 15,-21-21-15,21 0 0,-21 0 0,21-1 16,0-20-16,-21 21 0,22 0 0,-1-22 16,-21 1-16,21 21 0,0-21 15,0 20-15,-21 1 0,21 21 16,1 0-16,-1 0 16,-21 21-16,21 1 0,0-1 15,-21 21-15,21-21 0,-21 22 16,0-1-16,0-21 0,0 21 0,21-20 15,1 20-15,-22-21 0,0 0 16,21 0-16,0-21 0,0 22 16,0-22-16,0 0 0,1 0 15,-1 0-15,21 0 0,-21-22 0,0 1 16,22 0-16,-22 0 0,0 0 0,21-22 16,-20 1-16,20 0 0,-21-1 15,21-20-15,-20 21 0,20-22 16,-21 22-16,0-22 0,-21 22 15,0 0-15,0-1 0,0 1 0,0 0 16,0-1-16,-21 22 0,0 0 16,0 21-16,0 0 0,-1 0 0,1 0 15,21 21-15,-21 0 0,0 22 16,0-22-16,0 21 0,21 0 0,0 22 16,-22-22-16,22 22 0,0-22 0,0 22 15,0-22-15,0 0 0,0 1 16,0-1-16,0 0 0,22-21 15,-1 1-15,0-1 0,21 0 0,-21-21 16,22 0-16,41 0 16,-41 0-16,-1 0 0,0-21 15,1 0-15,-1-1 0,0 1 0,1 0 16,-22 0-16,0-21 0,0 20 16,0 1-16,-21 0 0,22-21 0,-22 21 15,0 42 1,0 0-1,-22 0-15,1 0 0,21 22 0,0-22 16,0 0-16,-21 0 0,21 21 16,0-20-16,0-1 0,0 0 15,0 0-15,21-21 16,0 0 0,1 0-16,-1 0 0,0-21 15,0 0-15,0 0 0,0-1 16,1 1-16,-1 0 0,0 0 0,0-21 15,0 20-15,0-20 0,1 21 16,20-21-16,-21 20 0,21 1 0,-20 0 16,20 21-16,-21 0 0,21 0 15,-20 0-15,-1 0 0,0 21 16,-21 0-16,0 22 0,0-22 16,0 21-16,0-21 0,-21 22 0,0-22 0,-1 21 15,1-21-15,0 22 0,0-22 16,21 0-16,0 0 15,21-21 17,0-21-32,0 0 0,1 0 0,-1 0 15,0-1-15,0 1 0,0-21 16,22 21-16,-22-22 0,0 1 16,0 21-16,0-21 0,-21-1 0,0 22 15,21-21-15,-21 21 0,-21 21 16,21 21-1,-21 0-15,0 21 0,0-21 16,0 22-16,21-1 0,-22-21 16,22 22-16,-21-1 0,21-21 15,0 21-15,0-20 0,0-1 0,0 21 16,0-21-16,21 0 0,22-21 16,-22 0-16,21 0 0,-21 0 15,22 0-15,-1 0 0,0 0 0,1 0 16,-1-21-16,0 0 0,1 0 15,-22 0-15,0 0 0,21-22 0,-20 1 16,-1 0-16,-21-1 0,42-63 16,-21 43-16,0-1 0,1 22 15,-1-21-15,0-1 0,0 1 16,21 20-16,-42 1 0,22 0 16,-1 20-16,-21 1 0,0 64 15,0-22 1,0 21-16,-21 0 0,-1 1 15,22 20-15,-21-20 0,21 20 0,-21-21 16,21 22-16,0-22 0,0 22 0,0-22 16,0 0-16,0 1 15,0-22-15,0 21 0,0-21 0,0 1 16,21-1-16,-21 0 0,21 0 0,1-21 16,-1 0-16,0 0 15,0 0-15,-21-21 16,21 0-16,-21 0 0,21-1 15,-21-20-15,0 21 0,0 0 0</inkml:trace>
  <inkml:trace contextRef="#ctx0" brushRef="#br0" timeOffset="65352.52">17547 8721 0,'-21'0'0,"42"0"0,-63 0 0,42-21 31,42 21-31,-21 0 0,22 0 0,-1-22 16,0 22-16,1 0 0,20-21 15,-21 21-15,22 0 0,-1-21 16,234-21 0,-276 21-1,-21-1-15,-42 22 16,-1 0-16</inkml:trace>
  <inkml:trace contextRef="#ctx0" brushRef="#br0" timeOffset="65536.41">15706 8742 0,'0'0'0,"-85"21"0,43-21 0,-1 0 15,22 21-15,42-21 16,22 0-16,-1 0 0,0 0 16,1-21-16,20 0 0,1 21 15,-1-21-15,1 21 0,20-21 0,1 21 16,0-22-16,-1 22 0,1-21 15</inkml:trace>
  <inkml:trace contextRef="#ctx0" brushRef="#br0" timeOffset="66344.84">18500 8551 0,'0'0'0,"84"-42"31,-63 42-31,-21-21 0,-21 21 31,0 21-31,0-21 0,0 21 0,0 0 16,-22 22-16,22-22 0,-21 21 15,21 1-15,-22-1 0,22 0 0,0 1 16,0-1-16,0 0 0,21 1 16,0-1-16,0 0 0,21 1 15,0-22-15,21 0 0,1 0 16,-1-21-16,0 0 0,1 0 0,62 0 15,-62 0-15,20-21 0,-20 0 16,-1 0-16,0-1 0,1 1 16,-22-21-16,21 0 0,0-1 0,-20-20 15,-1 20-15,0-20 16,0-1-16,0 22 0,0-21 0,1-1 16,-1 1-16,0 20 0,-21 1 15,0 0-15,0 20 0,0 1 0,0 0 16,-21 42-1,0 22-15,21-22 0,-22 21 16,1 0-16,0 22 0,0-22 0,0 22 16,0-22-16,21 22 15,-22-1-15,22 1 0,-21-22 0,21 0 16,0 1-16,0-1 0,0 0 0,0-21 16,0 22-16,21-43 0,1 21 15,20 0-15,-21-21 0,0 0 16,22 0-16,-1 0 0,0-21 0,-21 0 15,22 21-15,-1-21 0,0-1 0,-20-20 16,20 21-16,-21 0 0,0-22 16,0 1-16,1 21 0,-22-21 0,0 20 15,0 1-15,0 0 0,0 0 16,-22 42-16,22 0 16,-21 0-16,0 1 0,21 20 15,0-21-15,-21 21 0,0-20 0,21-1 16,-21 0-16,21 21 0,0-21 15,0 1-15,21-22 32,0 0-17,-21-22-15,21 1 0,0 21 0</inkml:trace>
  <inkml:trace contextRef="#ctx0" brushRef="#br0" timeOffset="66491.75">19664 8657 0,'0'0'0,"0"-21"0,0 0 0,0 0 15,0 0 1,-21 21-16,-1 0 0,44 0 47,-1 0-31,0 0-16</inkml:trace>
  <inkml:trace contextRef="#ctx0" brushRef="#br0" timeOffset="67207.77">20193 8530 0,'0'0'0,"-21"21"31,0 1-31,-1-22 0,1 21 0,0 21 16,0-21-16,0 0 0,0 22 16,-1-1-16,1 0 0,21-20 15,0 20-15,0 0 0,0 1 0,0-22 16,0 21-16,0-21 0,0 0 15,21 1-15,1-1 0,-1 0 0,0-21 16,21 0-16,1 0 0,-1 0 16,-21 0-16,21 0 0,1 0 0,-1 0 15,0-21-15,1 0 0,-1-1 16,0-20-16,-20 0 0,20-1 0,-21 1 16,0-21-16,0 20 0,-21-20 15,22-1-15,-1 1 0,-21 20 0,21-20 16,-21 21-16,21-1 0,-21 1 15,0 0-15,0 20 0,0 44 32,0-1-32,-21 0 0,0 21 15,21-21-15,0 22 0,-21-1 0,-1-21 16,22 22-16,-21-1 0,0 0 16,21 1-16,-21-1 0,0 0 0,0 1 15,21-22-15,-22 21 0,22-21 16,-21 0-16,21 1 0,0-1 15,0-42 1,21-1 0,1 1-16,20 0 0,-21-21 0,21 21 15,-20-22-15,20 22 16,0 0-16,1 0 0,-22 0 0,21-1 16,0 1-16,-20 0 0,-1 21 15,0 0-15,0 0 0,0 0 16,-42 21-1,0-21-15,0 21 0,0-21 16,-22 22-16,1-22 0,0 21 0,-1 0 16,22 0-16,-21 0 0,-1 0 15,22 1-15,0-1 0,0 0 16,21 0-16,0 0 0,0 0 16,0 1-16,0-1 0,21 0 15,0 0-15,0-21 0,1 21 16,-1-21-16,0 0 0,21 0 0,-21 0 15,1 0-15,-1 0 0,21 0 0,-21 0 16,0 0-16,1 0 0,-1 0 16,21-21-16,-21 0 0,0 0 0,22 0 15</inkml:trace>
  <inkml:trace contextRef="#ctx0" brushRef="#br0" timeOffset="67452.44">21759 8424 0,'0'0'0,"0"-21"0,-21 0 16,0 21-16,0-21 0,-22 21 16,22 0-16,0 0 0,0 21 15,-21 0-15,20 0 0,-20 1 16,21 20-16,0-21 0,0 21 0,-1-20 16,1 20-16,21 0 0,0 1 15,0-22-15,0 21 0,0 0 0,0-20 16,0 20-16,0-21 0,0 0 15,21 0-15,-21 1 0,22-1 0,-1-21 16,0 0-16,0 0 0,21 0 0,1 0 16,-1-21-16</inkml:trace>
  <inkml:trace contextRef="#ctx0" brushRef="#br0" timeOffset="67686.31">22331 8403 0,'0'0'0,"0"21"32,0 1-32,0-1 0,0 0 0,0 21 15,0-21-15,0 1 0,0 20 16,0-21-16,0 21 0,0 1 0,0-22 16,0 21-16,0 1 0,0-22 15,0 21-15,-21-21 0,21 0 16,-43 1-16,22-1 0,0 0 0,-21 0 15,-1 0-15,1 0 0,0 1 16,-22-22-16,22 21 0</inkml:trace>
  <inkml:trace contextRef="#ctx0" brushRef="#br0" timeOffset="69765">1651 11028 0,'0'0'0,"21"0"0,0 21 0,0-21 32,1-21-32,-22 0 0,21 0 15,-21-1-15,0 1 0,0 0 16,0 0-16,0 0 0,0 0 0,0-1 16,0-20-16,-21 21 0,-1-21 15,1 20-15,-21 1 0,21-21 0,-22 42 16,22-21-16,-21 21 0,0 0 15,-1 0-15,1 21 0,0 0 16,-1 21-16,1 1 0,21-1 0,-22 22 16,22-1-16,0 1 0,0-1 15,0 22-15,21-22 16,0 1-16,0-1 0,0 1 0,0-22 0,0 0 16,21-20-16,0-1 15,21 0-15,-20-21 0,20 0 0,0 0 16,1-21-16,-1 0 0,0-1 15,1-20-15,20 21 0,-21-43 16,22 22-16,-22-21 0,1-1 0,20 22 16,-21-22-16,-20 1 0,20-22 15,-21 22-15,0-22 0,0 21 0,1-20 16,-22-1-16,0 22 0,0-1 16,0 1-16,0 20 0,0 1 0,0 21 15,-22 0-15,1-1 16,0 22-16,21 22 0,0-1 15,0 21-15,0 22 0,0-1 16,0 22-16,0-22 0,0 22 16,0-22-16,0 22 0,-21-21 15,21 20-15,0-20 0,0 20 0,0-20 16,0-1-16,0 1 0,0-22 16,21 1-16,0-22 0,0 0 0,1 0 15,-1 0-15,21-21 0,0 0 16,-20 0-16,20-21 0,0 0 15,1 0-15,-1-22 0,21 1 0,-20 21 16,-1-21-16,0-1 0,1 1 16,-1 0-16,0-1 0,-20 22 0,-1-21 15,0-1-15,-21 22 0,0 0 16,0 0-16,0 0 0,0 0 16,-21 21-16,0 0 15,-1 21-15,1 0 16,21 0-16,0 21 0,0-20 15,-21 20-15,21 0 0,0 1 0,0-1 16,0 21-16,0-41 0,0 20 16,21 0-16,0-21 0,1 1 0,-1-1 15,0 0-15,0-21 0,0 0 16,0 0-16,1 0 0,-1 0 16,21-21-16,-21 0 0,0 21 15,1-43-15,-1 22 0,0 0 0,0-21 16,0 20-16,-21-20 0,0 21 15,21-21-15,-21 20 0,0-20 0,0 0 16,0 21-16,-21-22 0,0 1 0,0 21 16,-21-22-16,20 22 0,-20 0 15,21 0-15,-21 21 0,-1 0 16,22 0-16,-21 21 0,21-21 0,-1 21 16,1 22-16,0-22 0,21 21 15,-21 0-15,21 1 0,0-1 0,0 0 16,21 1-16,0-1 0,0 0 15,1 1-15,-1-1 0,21-21 16,-21 0-16,22 1 0,-1-22 16,-21 0-16,21 0 0,1 0 0,-22 0 15,21 0-15,1-22 0,-1 1 16,0 0-16,1-21 0,-1-1 0,0 22 16,1-21-16,-1 21 0,0-22 15,-21 22-15,1-21 0,-1 21 0,0-22 16,-21 22-16,0-21 0,0 21 15,0 0-15,0-1 0,0 44 16,0-1 0,0 21-16,0-21 15,0 0-15,0 22 0,0-22 16,0 21-16,0-21 0,0 22 16,0-22-16,21 0 0,0 21 0,0-20 15,1-1-15,-1-21 16,0 0-16,0 0 0,0 0 0,22 0 15,-22-21-15,21-1 0,-21 1 16,22 0-16,-22-21 0,21 21 16,-21-1-16,0-20 0,1 21 0,-1-21 15,0 20-15,-21-20 0,0 21 0,0-21 16,21 20-16,-21 1 0,0 0 16,-21 42-1,21 0-15,0 22 16,-21-22-16,21 0 0,0 21 15,0-20-15,0 20 0,0 0 0,0-21 16,0 22-16,0-22 0,0 0 16,0 0-16,21 0 0,-21 1 0,21-22 15,0 0-15,0 0 0,1 0 16,-1 0-16,0 0 0,0 0 0,21-22 16,-20 1-16,20 0 0,-21-21 15,64-1-15</inkml:trace>
  <inkml:trace contextRef="#ctx0" brushRef="#br0" timeOffset="70232.56">4551 10393 0,'0'-42'0,"0"84"0,-21-106 15,21 43-15,-22 0 0,1 21 16,0 21-16,21 0 16,-21 1-16,0 20 0,21 0 15,0 22-15,0-1 0,-21-20 0,21 20 16,-22 1-16,1-22 0,21 21 15,0-20-15,0-1 0,-21 0 0,21 1 16,-21-1-16,21-21 0,0 0 16,0 1-16,0-1 0,0-42 31,21-1-15,0 1-16,0 0 0,1 0 15,-1-21-15,0 20 0,0 1 0,21 0 16,-20-21-16,20 21 0,0-1 15,1 1-15,-1 0 0,0 0 0,1 21 16,-1 0-16,0 0 0,1 0 0,-22 21 16,21-21-16,-21 21 15,0 22-15,-21-22 0,0 0 0,0 0 16,0 21-16,-21-20 0,0 20 16,-21 0-16,-1-21 0,1 22 0,0-1 0,-1-21 15,-20 0-15,21 1 0,-1-1 16,-20 0-16,20 0 0,1-21 15,21 0-15,-21 0 0,20 0 0,1 0 16,0-21-16,0 0 0,21-22 16,0 22-16,0 0 0,21-21 15,0 21-15,0-22 0,1 1 16,20 0-16,0 20 0</inkml:trace>
  <inkml:trace contextRef="#ctx0" brushRef="#br0" timeOffset="70484.42">5186 10266 0,'0'0'16,"21"-21"-16,-21 0 0,0-1 0,0 44 16,0-1-1,0 0-15,0 21 0,0 22 16,0-22-16,-21 22 0,0-1 0,21 1 16,0-1-16,-22 1 0,22-1 15,-21 1-15,21-22 0,-21 64 16,21-64-16,0 0 0,0 1 15,0-1-15,0-21 0,0 0 0,0 1 16,0-1-16,21-21 16,0 0-16,1-21 15,-1-1-15,0 1 0,0 0 16,0-21-16,0 21 0</inkml:trace>
  <inkml:trace contextRef="#ctx0" brushRef="#br0" timeOffset="70808.33">5334 10901 0,'-21'0'0,"42"0"0,-63 0 15,20 0-15,22 21 16,0 0 0,22-21-1,-1 0-15,0 0 16,0-21-16,0 21 0,22-21 0,-22 0 16,0 21-16,21-21 0,-21-1 15,1 1-15,-1 0 0,-21 0 16,0 0-16,0 0 0,0-1 0,-21 1 15,-1 21-15,1 0 16,-21 0-16,21 21 0,0 1 0,-22-1 16,22 0-16,-21 0 0,21 21 15,-1-20-15,22 20 0,0 0 0,-21-21 16,21 1-16,0 20 0,0-21 0,0 0 16,0 0-16,0 1 0,21-1 15,1 0-15,-1-21 0,0 0 0,21 0 16,1 0-16,-1 0 0,0 0 15,1-21-15,-1 21 0,0-21 16,22-1-16,-22 1 0</inkml:trace>
  <inkml:trace contextRef="#ctx0" brushRef="#br0" timeOffset="71488.39">6202 10689 0,'0'0'0,"0"-21"0,0 0 0,0 0 0,0 0 16,-64 42 15,64 0-31,-21 0 0,0 0 0,0 0 16,0 22-16,21-1 0,0-21 15,-22 22-15,22-1 0,-21 0 0,21 1 0,0-22 16,0 21-16,0 0 0,0 1 16,0-22-16,21 21 0,1-21 15,20 1-15,-21-22 0,0 21 0,22-21 16,-22 0-16,21 0 0,0 0 15,1-21-15,41-22 0,-41 22 16,-1 0-16,0-21 0,1 20 16,-1 1-16,0-21 0,1 0 0,-22-1 15,21 1-15,-21-22 0,1 1 16,-1-1-16,-21-20 0,21 20 16,0-20-16,-21-1 0,21 21 0,-21 1 15,0 21-15,0-1 0,0-20 16,0 42-16,0 42 15,-21 21 1,0 0-16,21 1 0,-21 20 0,0 1 16,-1-1-16,22 22 0,-21-22 0,0 22 15,0-21-15,0-1 0,0 1 16,21-1-16,0-21 0,0 22 0,0-22 16,0 1-16,0-22 0,0 21 15,21-21-15,0 0 0,0-21 0,21 0 16,22 0-16,-22 0 15,-21-21-15,22 0 0,-1 0 0,0 0 16,-20-22-16,20 22 0,0 0 16,-21-21-16,1 21 0,-1-22 15,0 22-15,0-21 0,-21 21 16,0-1-16,0 1 0,0 42 16,0 1-1,0-1-15,-21 21 0,0-21 0,21 0 16,0 1-16,-21 20 0,21-21 15,-22 0-15,22 0 0,0 1 0,0-1 16,0 0-16,22-42 31,-1 0-15,-21-1-16,21 1 0,0 0 16</inkml:trace>
  <inkml:trace contextRef="#ctx0" brushRef="#br0" timeOffset="71636.35">7387 10626 0,'0'0'16,"0"-21"-16,-21 21 0,21-22 0,-21 22 0,0 0 31,21 22-15,0-1 0,21-21-1</inkml:trace>
  <inkml:trace contextRef="#ctx0" brushRef="#br0" timeOffset="72401.59">7832 10541 0,'0'0'0,"-22"0"16,1 0 0,0 21-16,0 0 0,0 1 15,-22-1-15,22 0 0,0 21 0,0-21 16,21 22-16,-21-1 0,21-21 15,-21 22-15,21-1 0,0-21 0,0 21 16,0-20-16,0 20 0,0-21 16,0 21-16,21-20 0,0-1 15,0 0-15,0-21 0,22 0 0,-1 0 16,21 0-16,-20 0 0,20 0 16,1 0-16,-22-21 0,22 0 0,-22-1 15,0 1-15,1 0 0,20-42 16,-42 20-16,22 1 0,-22 0 15,-21-1-15,21-20 0,-21-1 0,21 1 16,-21-22-16,21 22 0,-21-1 16,0 1-16,0 20 0,0 1 15,0 21-15,0-22 0,0 22 0,0 42 32,0 1-32,0 20 0,0 0 0,-21 22 15,21-22-15,0 22 0,0-1 16,-21-21-16,21 22 0,-21-1 0,21-20 15,-21-1-15,21 22 0,0-22 16,-22-21-16,22 0 0,-21 0 16,21 1-16,0-1 15,0-42 1,0-1 0,21 1-16,1-21 15,-1 21-15,0 0 0,0-22 16,0 22-16,22-21 0,-22 21 0,0-1 15,0 1-15,21 0 0,-20 0 0,-1 21 16,0 0 0,-42 0-1,0 21-15,-1 0 16,1 0-16,0 1 0,0-1 0,0 0 16,0 0-16,-1 0 0,1 0 0,21 1 15,0-1-15,0 0 0,0 0 16,0 0-16,0 0 15,0 1-15,0-1 0,21 0 16,1-21 0,-1 21-16,0-21 0,0 0 15,0 0-15,0 0 0,1 0 16,-1 0-16,0 0 16,0 0-16,0 0 0,0 0 0,-21-21 15,43 21-15,-22-21 0,0 0 16,0 21-16</inkml:trace>
  <inkml:trace contextRef="#ctx0" brushRef="#br0" timeOffset="72668.66">9356 10393 0,'-22'-21'0,"44"42"0,-44-63 0,1 42 0,0-22 15,0 22-15,0 0 0,0 0 16,-1 22-16,1-1 0,0 21 15,0-21-15,0 22 0,0-1 0,21 0 16,0 22-16,-22-22 0,22 0 16,-21 1-16,21-1 0,0 0 15,-21-20-15,21 20 0,0-21 0,0 0 16,0 0-16,0 1 0,0-1 16,21 0-16,0-21 0,1 0 0,-1 0 0,0 0 15,0 0-15,21 0 16,-20 0-16,-1 0 0,21-21 0,-21 0 15,0-1-15,1 1 0</inkml:trace>
  <inkml:trace contextRef="#ctx0" brushRef="#br0" timeOffset="72915.53">9715 10245 0,'0'0'0,"22"0"15,-1 0-15,0 21 16,0 0-16,0 0 0,0 22 0,1-22 15,-22 21-15,21 0 16,-21 1-16,21-1 0,-21-21 0,0 22 16,0-1-16,0 0 0,0-21 15,0 22-15,0-1 0,0-21 16,-21 0-16,0 22 0,-1-22 0,1 0 0,0 0 16,0 0-16,0 1 0,0-22 15,-1 21-15,1-21 0,0 0 16</inkml:trace>
  <inkml:trace contextRef="#ctx0" brushRef="#br0" timeOffset="73581.92">11007 10859 0,'0'0'0,"-43"0"0,1 0 0,21 21 16,-22-21-16,22 0 0,0 0 0,0 0 15,0 0-15,42 0 32,0 0-32,21 0 0,1 0 15,-1 0-15,22 0 0,-1 0 0,22 0 16,-1 0-16,1 0 0,0 0 15,-1 0-15,22 0 0,0 0 16,0 0-16,0 0 0,84-21 16,-126-1-16,20 22 0,-41 0 15,-1-21-15,-21 21 0,0 0 0,-21-21 16,0 0-16,-21 21 0,-21-21 16,0 21-16,-1-21 0,1 21 15,-22 0-15,1 0 0,21-22 0,-1 22 16,1 0-16,0 0 0,20 0 15,1 0-15,0 0 0,21-21 0,0 0 16,21 21 0,0 0-16,22 0 15,-1 0-15,0 0 0,1 0 0,-1 21 16,22-21-16,-43 21 0,21 1 16,-21-1-16,0 21 0,-21-21 0,0 0 15,0 1-15,-21 20 0,0-21 16,0 21-16,-21-20 0,-1-1 0,-20 21 15,-1-21-15,-42 43 0,64-22 16,0-21-16,-1 0 0,22-21 16,0 22-16,0-22 0</inkml:trace>
  <inkml:trace contextRef="#ctx0" brushRef="#br0" timeOffset="74428.35">13864 10202 0,'0'0'0,"0"-21"15,0 0-15,-21 42 32,0 22-32,0-1 15,-1 0-15,1 22 0,-21-1 16,21 1-16,-22-1 0,1 1 16,0-1-16,-1 1 0,1-1 0,-64 43 15,64-42-15,0-22 0,-1 0 16,1 1-16,21-1 0,-22 0 15,43-21-15,-21-21 0,42-21 32,1-21-32,20 21 0,-21-22 0,21 22 15,1-21-15,-1 0 0,0-22 16,-20 22-16,20-22 0,0-20 0,-21 20 16,22-21-16,-22 1 0,21 20 0,-21 1 15,1-1-15,-1 22 0,0 0 16,0-1-16,0 43 15,0 43-15,-21-1 16,0 0-16,0 22 0,0 20 16,0-20-16,0-1 0,0 1 15,0 21-15,0-43 0,0 21 0,0-20 16,0 20-16,0-20 0,0-1 16,0 0-16,0-21 0,22 22 0,-22-22 15,0 0-15,0 0 0,0 0 16,-22-42-1,1 0 1</inkml:trace>
  <inkml:trace contextRef="#ctx0" brushRef="#br0" timeOffset="76128.31">13441 11007 0,'-43'-21'16,"86"42"-16,-107-64 0,43 43 0,0 0 16,0-21-16,42 21 15,0 0-15,0 0 16,22 0-16,-1 0 0,0-21 15,22 21-15,-1-21 0,1 21 0,-1-21 16,22 0-16,0-1 0,-1 1 16,1 0-16,0 0 0,-22 0 0,1 0 15,-1-1-15,-21 1 0,1 0 16,-22 0-16,0 0 0,-42 21 31,0 21-31,-22 0 16,22 0-16,-21 22 0,21-22 0,0 21 15,-1 0-15,-20 1 0,21-22 0,0 21 16,21 1-16,0-1 0,0-21 16,0 21-16,0 1 0,0-22 0,0 0 15,21 0-15,0 0 0,0 1 16,22-22-16,-1 0 0,0 0 0,1 0 16,-1-22-16,21 22 0,-20-21 15,-1 0-15,0-21 0,1 21 0,20-1 16,-20-20-16,-1 0 0,0-1 15,1 1-15,-22-21 0,21 20 16,-21-20-16,0-22 0,1 22 0,-22-22 16,21 21-16,0 1 15,-21-1-15,0 1 0,0 21 0,0-43 16,0 64-16,0 0 0,0 42 16,-21 0-1,0 21-15,-1 1 0,1 20 16,0 1-16,0 20 0,21-20 0,-21-1 15,21 22-15,-21-22 0,21-20 16,0 20-16,0-20 0,0-1 0,21 0 16,0 1-16,0-22 0,21 0 15,-20 0-15,20 0 0,0 0 16,1-21-16,-1 0 0,21 0 0,-20 0 16,-1 0-16,0-21 0,1 21 15,-1-21-15,22-21 0,-22 21 16,-21-22-16,21 22 0,-20-21 15,-1-1-15,0 1 0,0 0 0,-21-1 16,21 1-16,0-21 0,-21 41 16,0 44-1,0-1 1,0 0-16,0 21 0,0-21 0,0 22 16,-21-22-16,21 21 0,0-21 15,0 22-15,0-22 0,0 0 0,0 21 16,0-20-16,0-1 0,21 0 15,1 0-15,-1-21 0,0 0 16,0 0-16,21 0 0,-20 0 16,-1 0-16,21 0 0,-21 0 0,22 0 15,-1-21-15,0 0 0,1 0 0,-1-1 16,-21-20-16,21 21 0,-20-21 16,20 20-16,-21-20 0,0 21 0,0 0 15,1 0-15,-22-1 0,21 22 16,-21 22-1,0-1-15,-21 0 16,-1 0-16,22 0 0,-21 22 0,0-22 16,21 0-16,0 21 0,-21-21 0,21 1 15,0-1-15,0 0 0,0 0 16,0 0-16,21 0 0,0-21 16,22 0-16,-22 0 15,0 0-15,21 0 0,-21 0 0,22-21 16,-22 0-16,0 21 0,0-21 15,0 0-15,1-22 0,-22 22 0,0 0 16,0-21-16,0-1 0,0 22 0,0-21 16,-22 0-16,-20-1 0,21 22 15,-21 0-15,-1 0 0,1 21 16,0 0-16,20 0 0,-20 0 16,0 21-16,-1-21 0,22 21 0,0 0 15,0-21-15,21 21 0,42 1 16,-21-22-16,22 0 15,-1 0-15,0 0 0,1 0 0,-1 0 16,0 0-16,22-22 0,-22 1 16,1 21-16,-1-21 0,0 21 0,1 0 15,-1 0-15,-21 0 0,0 0 16,0 0-16,1 0 0,-22 21 16,0 0-16,0 1 0,0-1 15,0 21-15,0-21 0,0 22 0,0-22 16,0 0-16,0 0 0,0 21 0,0-20 15,0-1-15,0 0 16,0 0-16,0 0 16,21-42-1,-21 0 1,21 21-16,0-21 0,0 0 0,0-1 16,1 1-16,-1 0 0,0-21 15,0 21-15,21-22 0,-20 1 16,20 21-16,-21-22 0,21 22 0,-20 0 15,-1 21-15,0 0 0,0 0 0,0 21 16,-21 0 0,0 1-16,0-1 0,0 42 15,0-42-15,0 22 0,0-22 0,0 0 16,0 0-16,0 0 0,0 1 16,0-1-16,21 0 0,1-21 0,-1 0 15,0 0-15,0 0 16,0 0-16,0 0 0,-21-21 15,22 21-15,-1-21 0,0-1 0,-21 1 16,21 0-16,0-21 16,0 21-16,-21-22 0,22 1 0,-1 0 15,0-1-15,0 1 0,21-22 16,-20 43-16,-1-21 0,0 21 0,0 21 16,-21 21-16,0 0 15,0 21-15,0 1 0,0-1 16,0 0-16,0-20 0,0 20 0,0 0 15,0 1-15,0-22 16,0 0-16,0 0 0,0 0 0,0 0 0,0 1 16,0-1-1,0-42 1,0-1 0,0 1-16,-21 0 0</inkml:trace>
  <inkml:trace contextRef="#ctx0" brushRef="#br0" timeOffset="76287.5">17272 10160 0,'-42'0'16,"84"0"-16,-106-21 0,22 21 0,21 0 16,0 0 15,0 0-16</inkml:trace>
  <inkml:trace contextRef="#ctx0" brushRef="#br0" timeOffset="76481.39">15325 10393 0,'0'0'16,"-43"21"-16,-20 0 0,42 0 0,-1-21 0,44 0 15,20 0 1,0 0-16,22 0 0,-1-21 0,22 0 16,-22 21-16,43-21 0,-21 21 15,42-21-15,0 0 0,21-1 16,-21 1-16,21 0 0</inkml:trace>
  <inkml:trace contextRef="#ctx0" brushRef="#br0" timeOffset="76800.98">19346 9991 0,'0'-21'0,"-63"-64"31,42 64-31,-1 0 0,1-1 0,0 22 16,0 0-16,0 0 15,0 0-15,-1 0 0,1 22 16,0 20-16,-21-21 0,21 21 0,-1-20 16,1 20-16,0 0 0,0 1 15,21-22-15,-21 21 0,21 0 0,0 1 16,0-22-16,21 21 0,0-21 16,21 1-16,-20-1 0,20 0 0,0 0 15,43-21-15,-43 0 16,1 0-16,20 0 0,-21-21 15,22 0-15,-1 0 0,-20-22 0,-1 22 16</inkml:trace>
  <inkml:trace contextRef="#ctx0" brushRef="#br0" timeOffset="77186.12">19833 9737 0,'0'0'0,"-21"-43"0,-21 1 16,-1 0-16,1 21 0,-22-1 15,1 1-15,-1 21 0,1 0 0,-22 0 16,22 21-16,-1 1 0,-20 20 15,20 0-15,-21 22 0,22-22 0,-22 22 16,22-1-16,-1 1 0,1-1 0,20-21 16,1 22-16,21-1 15,21 43-15,0-42 0,42-22 16,1 22-16,-1-22 0,21-21 16,22 21-16,-21-20 0,-1 20 0,22-42 15,-1 21-15,1-21 0,0 0 16,-22 0-16,22 0 0,-22 0 0,22-21 15,-21 0-15,-1-22 0,-21 1 16,22 0-16,-22-1 0,1-20 0,-1-1 16,-21 1-16,0-1 0,0-20 0,-21-1 15,0 22-15,0-22 0,0 0 16,-21 1-16,0 20 0,-42 22 16,20-1-16,-41 22 0,-1 0 0,0 0 15,-21 21-15,22 21 0,-22 0 16,21 0-16,1 22 0,-22-1 15,21 22-15,-21-22 0,0 21 0,-84 64 16,105-63-16</inkml:trace>
  <inkml:trace contextRef="#ctx0" brushRef="#br0" timeOffset="79194.38">13420 12891 0,'21'0'0,"0"0"16,-21-22-16,21 1 0,0 0 0,0 0 16,22-21-16,-22-1 0,0 22 15,0-21-15,0-1 0,1 1 0,-22 0 16,0-1-16,0 1 0,0 0 15,-22-1-15,1-20 0,0 21 0,-21 20 16,-1-20-16,1 42 0,-21 0 16,-1 0-16,22 0 0,-43 0 0,22 21 15,-1 22-15,-63 20 16,85-21-16,-22 1 0,22 20 16,21-20-16,-22 20 0,22 1 0,0-1 15,21 1-15,0-22 0,0 21 16,0-20-16,0-1 0,21-21 0,22 22 15,-22-22-15,21 0 0,0-21 16,22 0-16,-22 0 0,22 0 0,-1 0 16,1-21-16,-1 0 0,-20-22 15,20 1-15,1 0 0,-22-1 0,0 1 16,1-22-16,-1 22 0,0-21 16,-21-1-16,22 1 0,-22-1 0,0 1 15,-21-22-15,0 0 0,21 22 16,-21-22-16,0 43 0,0-22 0,0 22 15,0 21-15,0 0 0,-21-1 16,0 22-16,0 22 16,0 20-16,-1 0 0,1 1 0,0 20 15,21 1-15,-21-1 0,0 1 16,21-1-16,-21 22 0,21-22 0,0 1 16,0-1-16,0 1 0,0-1 15,0-20-15,21 20 0,0-21 0,0 1 16,21-22-16,-20 21 0,20-21 15,0-21-15,1 0 0,-1 0 0,21 0 16,1 0-16,-1-21 0,1 0 16,-1 0-16,1-21 0,-1 20 15,1-20-15,-22 0 0,1-1 16,-1 1-16,-21 0 0,0 21 0,0-22 16,-21 1-16,0 0 0,0 20 0,0-20 15,0 21-15,0 0 0,-21 21 16,0 0-16,0 0 0,0 21 15,21 0-15,-21 0 0,-1 0 16,22 1-16,0 20 0,-21-21 0,0 21 16,21 1-16,0-1 0,0 0 15,0 1-15,0-22 0,0 21 16,0-21-16,21 1 0,0-1 0,1 0 16,-1 0-16,0-21 0,0 0 15,21 0-15,-20 0 0,-1 0 0,21-21 16,-21 0-16,0 0 0,22-1 15,-22 1-15,0-21 0,0 21 0,0-22 16,1 1-16,-22 21 0,0-21 16,0-1-16,0 1 0,0 0 0,-22 20 15,1-20-15,0 21 0,-21 0 16,21 0-16,-1-1 0,1 22 0,0 0 16,0 0-16,-21 22 0,20-1 0,1 0 15,0 21-15,0-21 0,0 22 16,0-1-16,21 0 0,-22 1 0,22-1 15,0 0-15,0 1 16,22-22-16,-1 21 0,21-21 0,-21 1 16,22-22-16,-1 21 0,-21-21 15,21 0-15,1 0 0,-1 0 0,0-21 16,1 21-16,-1-22 0,0 1 16,22-21-16,-22 21 0,1-22 15,-1 22-15,0-21 0,-21 21 0,22-22 16,-22 22-16,0-21 0,0 21 0,0 0 15,-21-1-15,0 1 0,0 42 32,0 1-32,0-1 15,0 0-15,-21 0 0,21 0 16,0 0-16,-21 22 0,21-22 0,0 21 16,0-21-16,0 1 0,0-1 0,0 0 15,21 0-15,0 0 0,1-21 16,-1 0-16,21 0 0,-21 0 0,0 0 15,22 0-15,-1-21 0,-21 0 16,22 0-16,-1 0 0,-21-1 16,0 1-16,0 0 0,1-21 0,-1 21 15,0-22-15,-21 1 0,21 0 16,-21 20-16,0-20 0,0 21 16,0 0-16,0 0 0,0-1 0,0 44 15,0-1-15,0 0 16,0 0-16,0 21 0,0 1 15,0-22-15,0 21 0,0 1 0,0-1 16,0 0-16,0 1 0,0-22 16,21 21-16,-21-21 0,21 0 0,1 1 15,-1-22-15,0 0 0,0 0 16,21 0-16,1 0 0,-1-22 0,0-20 16,1 21-16,20 0 0,-20-22 15,-1 1-15,0 21 0,1-21 0,-22-22 16,21 22-16,-21-22 0,0 22 15,1-22-15,-1-20 0,-21 20 16,0 1-16,0-1 0,0 1 0,0 20 16,0 22-16,0 0 0,0 0 15,-21 21-15,-1 0 0,1 21 0,0 21 16,21 1-16,-21 20 0,0-20 16,0 20-16,21 1 0,0-22 0,-22 21 15,22 1-15,0-22 0,0 1 16,0 20-16,0-21 0,0 1 0,0-1 15,0 0-15,0-20 0,0 20 16,0-21-16,0 0 0,0 0 16,0-42-1,0 0 1,22 0-16,-22 0 0,21 0 0,0-22 16,0 22-16,0 0 0,22-21 15,-22-1-15,21 22 0,0 0 0,1-21 16,-1 20-16,0 1 0,22 21 15,-22 0-15,22 0 0,-22 0 0,0 0 16,1 0-16,-1 21 0,-21 1 16,0-1-16,-21 0 0,0 0 0,0 0 15,-21 0-15,-21 22 0,0-22 0,-1 21 16,1 1-16,-22-22 16,1 0-16,-1 0 0,1 0 0,21 0 15,-22 1-15,22-22 0,-1 0 16,22 0-16,0 0 0,21-22 15,0 1-15,21-21 16,0 21-16,22-22 0,-1 22 0,0-21 16</inkml:trace>
  <inkml:trace contextRef="#ctx0" brushRef="#br0" timeOffset="79436.23">17484 11917 0,'21'-21'0,"-42"42"0,63-63 16,-63 42-1,0 42-15,-1-21 16,1 43-16,-21-22 16,21 21-16,-22 1 0,22-1 0,0 1 15,0-1-15,-21 1 0,20-22 16,1 22-16,21-22 0,0 0 16,-21 1-16,21-1 0,0 0 0,0 1 15,0-22-15,0 0 0,21 0 0,0-21 16,1 0-16,-1 0 0,21 0 15,0 0-15,-20-21 0,20 0 0,0 0 16,1 0-16,-1-1 0</inkml:trace>
  <inkml:trace contextRef="#ctx0" brushRef="#br0" timeOffset="79748.48">17674 12510 0,'0'0'0,"-21"0"0,42 0 46,0 0-46,0 0 0,1-22 16,-1 22-16,21-21 0,-21 21 16,0-21-16,1 21 0,-1-21 0,0 21 15,0-21-15,-42 21 32,0 0-32,0 0 0,-1 0 0,-20 21 15,21 0-15,-21 0 16,-1 0-16,22 1 0,-21-1 0,21 0 15,-22 21-15,22-21 0,0 1 16,21-1-16,0 21 0,0-21 0,0 0 16,0 1-16,0-1 0,21 0 15,0-21-15,0 0 0,22 0 16,-22 0-16,21 0 0,1-21 0,-1 21 16,-21-21-16</inkml:trace>
  <inkml:trace contextRef="#ctx0" brushRef="#br0" timeOffset="80572.11">18373 12319 0,'0'0'0,"-22"-21"0,-20 21 0,21-21 16,0 21-16,-22-21 0,22 21 16,0-22-16,-21 22 0,21 0 0,-1 0 15,1 0-15,-21 22 0,21-1 16,0 0-16,-1 0 0,1 21 0,0 1 15,0-1-15,0 0 0,21 1 16,0 20-16,0 22 0,0-22 16,0-20-16,0-1 0,0-21 15,21 22-15,0-22 0,21 0 16,-20 0-16,20-21 0,0 0 0,22 0 16,-1 0-16,43-21 15,-42 0-15,20 0 0,-20-22 0,-1 22 16,1-21-16,-1-1 0,1 1 15,-1-21-15,-20 20 0,-1-20 0,0-1 16,-21 1-16,22-22 0,-22 22 16,0-22-16,0 0 0,0 1 0,-21 20 15,0 1-15,0-1 0,0 22 16,0-1-16,0 22 0,0 0 0,0 0 16,-21 21-16,0 0 0,0 21 15,0 0-15,0 0 0,-1 22 0,1 20 16,-21 1-16,21-1 0,0 22 15,-22 0-15,22-22 0,0 22 0,0-22 16,0 1-16,21-1 0,0 1 16,0-22-16,0 0 0,0 22 15,21-43-15,0 21 0,0-20 0,21-1 16,-20 0-16,20 0 0,-21-21 16,21 0-16,1 0 0,-1-21 0,0 0 15,1 0-15,-1-1 0,0 1 16,-20 0-16,20 0 0,0 0 0,-21 0 15,1-1-15,-1 1 0,0 0 16,-21 0-16,-21 21 16,0 21-1,-1 0-15,1-21 0,0 21 16,0 1-16,0-1 0,0 0 16,-1 0-16,22 0 0,0 0 15,0 1-15,-21-1 0,21 0 16,21-21-1,1-21 1,-1 21-16,0-21 0,0-1 0,0 1 16</inkml:trace>
  <inkml:trace contextRef="#ctx0" brushRef="#br0" timeOffset="80730.11">19516 12319 0,'0'0'0,"-106"-21"31,85 21-15,21 21 0,0 0-16,21-21 15,0 21-15,0-21 0,21 0 16,-20 0-16</inkml:trace>
  <inkml:trace contextRef="#ctx0" brushRef="#br0" timeOffset="81461.94">20108 12298 0,'0'-21'0,"0"42"0,-21-42 16,0 21-1,0 0-15,0 21 0,-1-21 16,1 21-16,0 0 0,0 0 0,0 22 16,0-22-16,-1 0 0,22 21 15,0-20-15,0 20 0,0 0 0,0-21 16,0 22-16,0-22 0,0 21 15,0-21-15,22 1 0,-1-1 0,42 21 16,-42-42-16,22 0 16,-1 0-16,-21 0 0,22 0 15,-1 0-15,0-21 0,-21 0 0,22 0 16,-22-1-16,21 1 0,-21-21 16,1 21-16,-1-22 0,0 1 0,0 0 15,0-22-15,-21 1 0,21-1 16,1 1-16,-1-22 0,0 0 0,0 22 15,0-1-15,0 1 0,1-1 16,-1 22-16,0 21 0,-21-21 0,21 20 16,-21 44-1,-21 20-15,0 0 16,21 1-16,-21-1 0,-1 21 16,22 1-16,-21-1 0,0 1 0,21-22 15,-21 22-15,0-22 0,21 0 16,0-20-16,0 20 0,-21-21 15,21 0-15,-22 0 0,22 1 0,-21-22 16,21-22 15,43 22-31,-22-21 0,0 0 16,0 0-16,21 0 0,-20 0 16,20-1-16,-21 1 0,21 0 0,1 0 15,-22 0-15,0 21 0,21-21 16,-20 21-16,-22 21 31,-22-21-31,-20 21 0,21 0 16,-21 0-16,-1 0 0,1 22 15,21-22-15,-22 0 0,1 0 0,21 0 16,0 1-16,0-1 0,-1 21 16,22-21-16,0 0 0,0 1 15,22-1-15,-1-21 16,21 21-16,-21-21 0,0 0 15,22 0-15,-22 0 0,21 0 0,1 0 16,-22 0-16,21 0 0,0 0 16,1-21-16,-22 0 0,21 21 15,-21-22-15</inkml:trace>
  <inkml:trace contextRef="#ctx0" brushRef="#br0" timeOffset="81724.28">21463 12065 0,'0'0'15,"0"-63"-15,0 41 0,-21-20 0,0 21 0,21 0 16,-22 21-16,1 0 0,0 21 16,0 21-16,0 1 15,0-1-15,-1 21 0,22 1 0,0-1 16,-21-20-16,21 20 0,0-20 16,0-1-16,0 0 0,0 1 0,0-1 15,21-21-15,-21 0 0,22 22 16,-22-22-16,21 0 0,0-21 0,-21 21 15,21 0-15,0-21 0,0 0 16,1 0-16,-1 0 0,0 0 16,0 0-16,0-21 0,0 0 15,1 0-15,-1 0 0,0-1 0,0 1 16</inkml:trace>
  <inkml:trace contextRef="#ctx0" brushRef="#br0" timeOffset="81977.14">22246 11853 0,'0'22'16,"0"-1"-1,0 21-15,0 0 0,0 1 16,21 20-16,-21-20 0,0 20 0,0 1 16,0-22-16,0 0 0,0 22 15,0-22-15,0-21 0,0 22 0,0-22 16,0 21-16,0-21 0,0 0 15,-21 1-15,0-1 0,21 0 0,-21 0 16,0 0-16,-1-21 16,1 0-16,0 0 0,0 0 15,0 0-15,0 0 0,-1-21 16</inkml:trace>
  <inkml:trace contextRef="#ctx0" brushRef="#br0" timeOffset="85596.45">23918 2858 0,'-21'-22'15,"42"44"-15,-63-86 0,21 43 0,0-21 0,-1-1 16,1 1-16,0 0 0,21-22 16,-21 22-16,21-1 0,0 1 0,0 0 15,0 21-15,0-22 0,0 1 16,21 21-16,0-22 0,22 22 0,-22-21 16,21 21-16,0 0 0,22-22 15,-22 22-15,1 21 0,20-21 16,1 0-16,-22 21 0,21 0 0,22 0 15,-21 0-15,-1 21 0,1 0 16,-1 21-16,-21-20 0,1 20 0,-22 21 16,0 1-16,-21-1 0,0 22 15,-21 0-15,-43-1 0,22 22 0,-21-21 16,-22 0-16,0 20 0,1 22 16,-22 0-16,21-21 0,-21 21 15,0 0-15,1 0 0,-1 21 0,0-21 16,21 0-16,22 22 0,-22-22 15,22 0-15,20 0 0,1 0 0,0 0 16,-1 0-16,22-22 0,0 22 16,0-21-16,21 0 0,0 0 15,0 0-15,0 0 0,0-1 0,21-20 16,0 0-16,21-1 0,1-20 16,-1 21-16,0-22 0,64 43 15,-42-43-15,-1-20 0,1-1 16,-22 0-16,22 1 0,-22-22 0,0 21 15,-21-21-15,1 1 0,-1-1 0,-21 0 16,0 0-16,0 0 16,-21 0-16,-1 1 0,1-1 0,0 21 15,-21-21-15,-1 0 0,1 22 16,0-22-16,-1 21 0,22 22 16,-21-22-16,0 22 0,-1-22 0,1 21 15,0 1-15,20-1 0,-20 1 0,21-1 16,0 22-16,0-21 0,21 20 15,0 1-15,0 0 0,0-1 16,0 1-16,42 105 0,-21-84 16,0 0-16,22 0 0,-22 0 0,21 0 15,0 21-15,-20-22 0,20 1 16,0 21-16,1-21 0,-1 21 0,0-21 16,1 21-16,-22 0 0,21-21 15,-21 21-15,0 0 0,1 0 0,-1-21 16,0 21-16,-21 0 0,0 0 0,0-22 15,0 22-15,0 0 0,0-21 0,-21 0 16,0 21-16,-1-21 0,-20 0 0,21 0 16,-21-1-16,-22 1 0,22-21 15,-1 0-15,-20-1 0,-1 1 16,1 0-16,-1-22 0,1 1 0,-1-1 16,1-21-16,-1 22 0,1-22 15,-1-21-15,1 22 0,-1-22 0,1 0 16,-1 0-16,22-21 0,-21 0 0,41 0 15,-41 0-15,42 0 16,0 0-16,21-21 0,0 0 16,0 0-16,0 0 0,0-1 0,0 1 15,-22 0-15,22 0 0,-21 21 0</inkml:trace>
  <inkml:trace contextRef="#ctx0" brushRef="#br0" timeOffset="92077.08">13504 14351 0,'0'-21'31,"-21"21"-31,21-21 16,-21 21-16,21 21 47,0 0-47,0 21 0,0-20 15,0-1-15,0 0 0,21 21 16,-21-21-16,0 1 0,0-1 0,0 0 16,21 0-16,0 0 15,1-21 1,-1 0-16,0-21 16,-21 0-16,21 0 0,-21 0 15,21-1-15,-21 1 0,0 0 16,0 0-16,0-21 0,0 20 0,0 1 15,0 0-15,-21 0 0,0 0 16,0 0-16,0 21 16,-1 0-16,1 0 0,0 21 15,0 0-15,21 0 0,0 0 16,-21 22-16,21-22 0,-21 0 0,21 0 16,0 21-16,0-20 0,0-1 15,0 0-15,21 0 16,0-21-16,0 0 0,0 0 15,0-21-15,1 0 0,-22 0 16,21-1-16,0 1 16,-21 0-16,0 0 0,0 0 0,0 0 15,-21 21 1,0 0-16,-1 0 0,1 0 16,0 0-16,21 21 15,-21-21-15,21 21 0,0 0 16,-21 0-16,21 0 0,0 1 15,0-1-15,0 0 0,0 0 16,21-21-16,0 21 16,0-21-16</inkml:trace>
  <inkml:trace contextRef="#ctx0" brushRef="#br0" timeOffset="92432.54">14414 14245 0,'0'0'0,"-21"0"31,0 21-15,21 1-16,0 20 0,0 0 0,0 22 16,0-22-16,0 43 0,0-22 15,0 1-15,-21 20 0,21 1 0,-21 21 16,21 0-16,-21 0 0,-1-1 15,1 22-15,21 0 0,-21 0 16,0 0-16,0 22 0,0-22 0,-1 0 16,1-22-16,21 1 0,-21 0 15,0 0-15,21 0 0,0-22 0,-21 1 16,0-21-16,21-1 16,-22 1-16,22-43 0,-21 21 0,21-21 15,0-42 1,0 0-16,0-21 0,0-22 0,0 1 15,0-22-15,0 0 0,0 1 16,21-22-16</inkml:trace>
  <inkml:trace contextRef="#ctx0" brushRef="#br0" timeOffset="92740.5">14203 14626 0,'0'0'16,"0"-63"-16,0-1 0,0 1 0,0 20 0,0 1 15,0 0-15,21-1 0,21 22 16,1 0-16,-1 0 0,-21 0 0,43 21 16,-22 0-16,0 0 0,1 0 15,-22 21-15,21 21 0,0-21 0,-20 22 16,-1 20-16,-21-20 16,0 20-16,0-21 0,0 22 0,0-22 0,-43 1 15,22 20-15,0-42 16,-21 22-16,-1-1 0,1-21 0,0 0 15,-1 0-15,1 1 0,21-22 16,-21 0-16,20 0 0,1 0 0,0 0 16,0 0-16,21-22 15,0 1-15,21 0 16,0 0-16,0 21 0,1-21 0,-1 0 16</inkml:trace>
  <inkml:trace contextRef="#ctx0" brushRef="#br0" timeOffset="93336.11">14795 14690 0,'0'0'15,"22"0"-15,-1-21 0,0 21 0,0-22 0,0 1 16,0 0-16,22 0 0,-22 0 16,0 0-16,0-22 0,0 22 0,1-21 15,-22 21-15,0-22 0,0 22 16,0 0-16,0 0 0,-22 21 0,1 0 15,0 0-15,0 0 0,0 0 16,0 42-16,-22-21 0,22 22 0,21-1 16,-21 0-16,21 1 0,-21-1 15,21 0-15,0 1 0,0-1 0,0 0 16,0-21-16,0 1 16,21-1-16,-21 0 0,21 0 0,0 0 15,0-21-15,1 0 0,-1 0 16,0 0-16,0 0 0,0 0 0,0 0 15,1-21-15,20 0 0,-21 0 16,0 0-16,0-1 0,22-20 0,-22 21 16,0-21-16,0-1 0,0 1 15,1 0-15,-1-1 0,0 22 0,0-21 16,0 21-16,22-1 0,-22 1 16,0 0-16,0 21 0,0 0 15,0 21-15,22 0 0,-43 1 16,21-1-16,0 21 0,-21-21 0,21 22 15,-21-1-15,0 0 0,0-21 0,0 22 16,0-22-16,0 21 0,0-21 16,0 1-16,0-1 0,0 0 15,0-42 17,0 0-32,0-1 15,0 1-15,0-21 0,0 21 0,0-22 16,0 22-16,0-21 0,0 21 0,0-22 15,0 22-15,0 0 0,0 0 16,0 0-16,21 0 0,-21-1 0,22 22 16,-1-21-1,0 21-15</inkml:trace>
  <inkml:trace contextRef="#ctx0" brushRef="#br0" timeOffset="94880.38">16002 14965 0,'0'0'0,"-42"0"16,20 0-16,1 0 0,21-21 15,21 21 1,1-21-16,20-1 0,0 1 0,22 0 16,-1 0-16,1 0 0,-1 0 15,22-22-15,-22 22 0,1-21 16,-1-1-16,-20 22 0,-1-21 15,0 0-15,1-1 0,-22 1 0,0 0 16,0-1-16,-21 1 0,0 0 16,0-1-16,0 1 0,0 21 0,-21-22 15,0 22-15,0 0 0,0 21 16,-1 0-16,1 0 0,-21 0 0,21 0 16,-22 42-16,22-20 0,-21 41 15,0 1-15,20 20 0,-20 22 16,0-21-16,-1 21 0,22-1 0,-21 22 15,0 0-15,20 0 0,-20 0 16,21 22-16,0-22 0,0 21 0,-1 0 16,1 0-16,0 0 0,21 0 15,0 22-15,-21-22 0,21-21 0,0 0 16,0 0-16,0 0 0,0 0 16,0-21-16,0-22 0,0 22 0,21-21 15,0-22-15,0 1 0,1-1 16,-1-20-16,0-22 0,0 0 0,0-21 15,0 0-15,22-21 0,-22-21 16,21-22-16,1 1 0,20-22 0,-21 0 16,1-21-16,20 1 0,-20-22 15,-1 0-15,0 0 0,1 0 16,-22 0-16,0 0 0,-21 0 16,0 0-16,0 0 0,-21 21 0,-22 0 15,1 0-15,0 21 0,-22 1 16,1-1-16,-1 22 0,-20-1 0,20 1 15,-63-22-15,64 43 16,20-1-16,1 22 0,0 0 0,20 0 16,1 0-16,0-1 0,21 1 15,0 0-15,0 0 0,21 0 16,22 0-16,-1-1 0,21 1 16,1 0-16,21 0 0,-22-21 15,22 20-15,-22 1 0,1-21 0,-1 21 16,1 0-16,-22-1 0,0-20 15,1 21-15,-22 0 0,0 0 0,0-1 16,0 1-16,1 0 16,-22 0-16,0 0 15,-22 42 17,22 0-32,-21 0 0,21 0 15,0 22-15,0-1 0,0-21 0,0 22 16,0-22-16,0 0 0,21 21 15,1-21-15,-1 1 0,0-22 16,0 21-16,0-21 0,0 0 16,1 0-16,-1 0 0,21 0 0,-21 0 15,22 0-15,-22-21 0,21 21 16,-21-22-16,22 1 0,-22 0 16,21 0-16,-21-21 0,-21 20 0,0-20 15,0 0-15,0-1 0,0 1 0,0 0 16,-21-1-16,0 1 0,0 21 15,-22 0-15,22 0 0,0 21 16,0 0-16,-21 0 0,20 0 0,1 0 16,0 21-16,0 21 0,21-21 0,0 22 15,0-22-15,0 21 16,0 0-16,0-20 0,0-1 0,0 21 16,0-21-16,0 0 0,21 1 15,0-22-15,0 21 0,1-21 0,20 0 16,0 0-16,-21 0 0,22 0 15,41-21-15,-41-1 0,-22 22 16,21-21-16,-21 0 0,22 0 16,-22 0-16,-21 0 0,21-1 0,-21-20 15,21 21-15,-21 0 0,0-22 16,0 22-16,0 0 0,21 0 0,1 0 16,-1 0-16,-21-1 0,21 22 15,0 0-15,0 0 0,0 0 16,1 0-16,-1 22 0,21-1 15,-21 0-15,0 0 0,1 0 0,20 22 16,-21-22-16,0 21 0,0 0 16,1-20-16,-1-1 0,-21 21 0,0-21 15,0 0-15,0 1 0,0-1 0,0 0 16,-21-21-16,-1 0 0,1 21 16,0-21-16,0-21 15,0 0-15,21 0 16,0-1-16,0-20 0,0 21 15,0 0-15,0-22 0,0 22 16,0-21-16,0 0 0,0 20 16,0-20-16,21 21 0,0-21 15,0 20-15,22 1 0,-22 0 0,21 0 16,0 21-16,22-21 0,-22 21 16,1 0-16,-1-21 0,21 21 0,-20 0 15</inkml:trace>
  <inkml:trace contextRef="#ctx0" brushRef="#br0" timeOffset="95492.05">18563 14309 0,'0'21'16,"0"0"-16,-42 106 16,42-85-1,0-20-15,-21 20 0,21-21 0,-22 21 0,22-20 16,0-1-16,-21 21 16,21-21-16,0 0 0,0 1 15,0-1-15,0 0 16,0-42 15,0 0-31,0-1 16,0 1-16,21-21 0,1 21 0,-22-22 15,21 1-15,0 0 0,-21-1 16,21 1-16,0 0 0,0 21 0,1-22 16,-1 22-16,0 0 0,0 0 15,0 21-15,0 0 0,1 0 16,-1 21-16,0 21 0,0-21 15,21 1-15,-42 20 0,22 0 0,-1 1 16,-21-22-16,21 21 0,-21 0 16,0-20-16,0-1 0,0 0 0,0 21 15,0-21-15,0 1 16,0-44 15,0 1-31,0 0 16,0-21-16,0 21 0,21-22 15,0 1-15,-21 0 0,21-22 0,1 22 16,-1-1-16,21-20 0,-21 42 0,22-22 16,-1 22-16,0 0 15,1 0-15,-1 21 0,0 0 0,-21 21 16,22 0-16,-22 0 0,0 22 16,0-22-16,0 21 0,-21 22 15,0-22-15,0 0 0,0 1 0,0-1 16,-21 0-16,21-20 0,-21 20 0,0-21 15,0 0-15,0 22 0,-1-43 16,1 21-16,0 0 0,42-42 47,0 0-31,22 21-16</inkml:trace>
  <inkml:trace contextRef="#ctx0" brushRef="#br0" timeOffset="95780.55">20278 14139 0,'0'0'16,"-22"0"-16,1 0 16,0 22-16,0-1 15,0 21-15,0-21 0,-1 43 16,1-22-16,0 22 0,21-22 15,0 0-15,-21 22 0,21-22 0,0 0 16,0 1-16,0-1 0,0-21 16,0 22-16,0-22 0,0 0 0,0 0 15,0 0-15,21 0 0,0-21 16,0 22-16,1-22 0,-1 0 16,0 0-16,21 0 0,-21 0 15,1 0-15,20-22 0,-21 22 0,0-21 16,22 0-16,-1 0 0</inkml:trace>
  <inkml:trace contextRef="#ctx0" brushRef="#br0" timeOffset="96088.5">20955 14182 0,'0'0'0,"0"-21"15,21 21 1,0 0-16,22 0 15,-22 0-15,0 0 0,21 21 16,-21 0-16,22 21 0,-22-21 16,21 22-16,-21-1 0,1 0 0,-22 1 0,0-1 15,0 0-15,0 1 16,0-1-16,0 0 0,0 1 0,-22-22 16,1 21-16,0-21 0,-21 22 15,21-22-15,-1 0 0,-20 0 0,21 0 16,0 1-16,0-22 0,-1 21 0,1-21 15,0 0-15,21 21 0,-21-21 16,42-21 15</inkml:trace>
  <inkml:trace contextRef="#ctx0" brushRef="#br0" timeOffset="96345.16">21759 14817 0,'-21'0'93,"0"0"-93,0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0:45:14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741 0,'0'-21'0,"0"0"31,0-1-15,0 1-1,0 0 1,0 0-16,0 0 16,0 0-1,0-1 1,21 22-1,-21-21-15,21 0 16,-21 42 47,0 0-63,0 1 0,0-1 15,-21 0-15,0 0 0,0 21 0,0 1 16,0-1-16,-1 0 0,1 1 15,-21 20-15,21-20 0,-22 20 16,22-21-16,-21 22 0,21-22 0,0 1 16,-22-1-16,22 0 0,0-21 15,-21 22-15,20-22 0,1 0 0,0 21 16,21-20-16,-21-1 16,0-21-16,21-21 31,0-1-31,0 1 15,21-21-15,0 0 16,0-1-16,22 1 0,-22-22 0,0 1 16,21-1-16,-21-20 0,22 20 15,-1 1-15</inkml:trace>
  <inkml:trace contextRef="#ctx0" brushRef="#br0" timeOffset="286.02">3323 487 0,'0'0'15,"21"-21"-15,0 21 0,1-21 0,-22-1 16,0 44 15,-22-1-31,1 0 0,0 21 16,21 1-16,0-22 0,-21 42 15,0-20-15,21 20 0,0-21 16,0 22-16,0-1 0,-21 1 0,21-1 16,0 1-16,0-1 0,-22-20 15,22 20-15,0-20 0,0-1 0,0 0 16,-21-21-16,21 22 0,0-22 15,0 0-15,0 21 0,0-20 16,0-1-16,-21-21 31,0 0-31,21-21 16,-21-1-16,21 1 0,-21 0 16,-1 0-16,1 0 0</inkml:trace>
  <inkml:trace contextRef="#ctx0" brushRef="#br0" timeOffset="945.16">2561 1291 0,'0'0'15,"-21"0"-15,0 0 0,21 21 16,21-21 0,0 0-16,0 0 0,22 0 15,-22 0-15,21 0 0,0 0 0,1 0 16,-1 0-16,0-21 15,1 21-15,-1-21 0,0 0 0,1 21 16,-1-21-16,0 0 0,1-1 16,-1 22-16,0-21 0,-20 0 15,20 0-15,-21 0 0,21 21 0,-20-21 16,-1 21-16,0-22 16,-21 44 15,0-1-31,0 0 15,0 0-15,0 0 0,-21 22 0,21-22 16,0 0-16,-21 21 16,21-21-16,0 22 0,0-22 0,0 42 15,0-41-15,0-1 16,0 0-16,21 0 0,0-21 16,0 21-16,0-21 0,0 0 15,1 0-15,-1 0 0,0 0 0,0-21 16,21 0-16,-20 0 0,-1 0 15,21-1-15,-21 1 0,0 0 0,1 0 16,-1-21-16,-21 20 0,0-20 16,21 0-16,-21 21 0,21-22 0,-21 1 15,0 21-15,0 0 0,0-1 16,0 1-16,0 0 0,0 42 31,0 0-15,0 1-16,0-1 0,0 0 0,0 0 15,0 21-15,0-20 0,0 20 16,0-21-16,0 0 0,0 22 0,0-22 16,0 0-16,0 0 0,0 0 15,0 0-15,0 1 0,0-1 16,21-21-16,0 0 16,1 0-16,-1 0 0,0 0 15,0-21-15,0 21 0,0-22 16,22 1-16,-22 0 0,0-21 0</inkml:trace>
  <inkml:trace contextRef="#ctx0" brushRef="#br0" timeOffset="1248.98">4360 529 0,'0'0'0,"-21"-42"31,0 42-31,0 21 15,21 0-15,0 22 0,0-22 16,-21 21-16,21 22 0,-22-22 16,22 21-16,0 1 0,-21-22 0,21 22 15,-21-1-15,0 1 16,21-22-16,0 0 0,-21 1 0,21-1 16,-21 0-16,21 1 0,0-22 15,0 0-15,-22 0 0,22 0 16,0 1-16,0-1 15,22-42 17,-1-1-32,0 1 0,-21 0 15,21-21-15</inkml:trace>
  <inkml:trace contextRef="#ctx0" brushRef="#br0" timeOffset="1692.73">4487 974 0,'0'0'0,"0"21"16,0 0 0,0 0-16,-21 0 0,0 1 15,21 20-15,-21-21 0,21 21 0,0-20 16,-21 20-16,-1-21 0,22 21 16,-21-20-16,21-1 0,0 21 0,0-21 15,0 0-15,0 1 0,0-1 16,0 0-16,0 0 0,21-21 0,1 21 15,-1-21-15,0 0 16,21 0-16,-21 0 0,1 0 0,20 0 16,0 0-16,-21-21 0,22 21 15,-22-21-15,21 0 0,-21 0 0,22-1 16,-22-20-16,0 21 0,0-21 16,0-1-16,-21 1 0,0 0 0,0-1 15,0 1-15,0 0 0,0-1 16,-21 22-16,21 0 0,-21 0 15,0 21-15,0 0 0,0 0 0,-22 0 16,22 0-16,-21 0 16,21 0-16,-1 21 0,-20-21 0,21 21 15,0 0-15,0-21 0,21 21 16,-22-21-16,1 0 0,21-21 47,0 0-47,0 0 0</inkml:trace>
  <inkml:trace contextRef="#ctx0" brushRef="#br0" timeOffset="1968.57">4170 783 0,'21'0'31,"0"0"-31,0 0 16,22 0-16,-22 0 0,21 0 16,0 0-16,1-21 0,-22 21 0,21 0 15,1 0-15,-1-21 0,0 21 16,-21 0-16,22 0 0,-22 0 0,0 0 16,0 0-16,0 0 0</inkml:trace>
  <inkml:trace contextRef="#ctx0" brushRef="#br0" timeOffset="3412.74">6054 910 0,'21'0'31,"0"-21"-15,0 0-16,0 0 0,-21 0 0,21-1 16,1 22-16,-1-42 0,0 21 15,0 0-15,-21 0 0,21-1 0,-21 1 16,21 0-16,-21 0 0,0 0 16,0 0-16,0-1 0,0 1 15,0 0-15,-21 21 0,0 0 0,0 0 16,-21 0-16,20 0 0,-20 0 15,0 0-15,-22 21 0,22 0 16,0 1-16,-1-1 0,1 0 16,0 0-16,-1 0 0,22 0 0,0 1 15,0-1-15,21 0 0,0 0 16,0 0-16,0 0 0,0 1 16,21-1-16,0 0 15,0-21-15,22 21 0,-22 0 16,0 0-16,21-21 0,-21 22 0,22-1 15,-22 0-15,21 0 0,-21 0 16,22 0-16,-22 1 0,0-1 0,0 0 16,-21 0-16,0 21 15,0-20-15,0-1 0,0 0 0,0 0 16,0 21-16,-42-20 0,21-1 16,-22 0-16,1 0 0,0 0 0,-1-21 15,-20 21-15,21-21 0,-22 0 16,22 0-16,-1 0 0,1 0 0,0 0 15,-1 0-15,1 0 0,21-21 16,0 0-16,-22 0 0,22 0 0,0-22 16,0 1-16,0 0 0,0-1 15,-1 1-15,1 0 0,21-1 0,-21-20 16,21 21-16,0 20 0,0-20 16,0 21-16,0-21 0,0 20 15,21 22 1,0 0-16,-21 22 0,22-22 0,-1 42 15,-21-21-15,21 21 0,0 1 16,-21-1-16,21 0 0,0 1 16,-21-1-16,22 0 0,-1 1 0,-21-22 15,21 21-15,0 1 0,0-22 16,0 0-16,1 0 0,-1 0 0,0 0 16,0 1-16,21-22 0,-20 21 15,-1-21-15,21 0 0,-21 0 0,22 0 16,-22 0-16,21 0 0,0 0 15,-20-21-15,20-1 0,0 1 16,-21 0-16,22 0 0,-1 0 16,-21 0-16,0-22 0,22 1 0,-22 21 15,0-22-15,0 1 0,-21 0 16,0-1-16,21 22 0,-21 0 0,22 0 16,-22 0-16,0 0 0,0 42 31,0 0-31,0 0 15,0 21-15,0-20 0,0 20 16,0-21-16,0 21 0,0-20 16,0 20-16,0-21 0,0 21 0,0-20 15,0-1-15,0 0 0,0 0 16,0 0-16,0 0 0,21-21 16,0 0-16,0 0 15,0 0-15,0 0 0,1 0 0,-1-21 16,0 21-16,21-21 0,-21 0 15,1-21-15,-1 20 0,21-20 0,-21 21 16,0-21-16,1-1 0,-1 1 16,0 21-16,0-22 0,0 22 15,-21 0-15,0 0 0,21 21 0,-21 21 32,0 0-32,0 22 15,0-22-15,0 0 16,0 21-16,0-21 0,0 22 0,-21-22 15,21 0-15,0 0 0,0 0 16,0 1-16,0-1 0,0 0 0,0 0 16,0 0-16,0 0 15,0 1-15,21-22 16,1 0-16,-1 0 0,0 0 16,0 0-16,21-22 0,-20 22 0</inkml:trace>
  <inkml:trace contextRef="#ctx0" brushRef="#br0" timeOffset="4185.3">7429 1058 0,'0'0'0,"0"-21"0,0 0 16,0 0-16,0 0 0,-21 0 16,0 21-16,0 0 15,0 0-15,0 0 0,-1 0 16,-20 21-16,21-21 0,-21 21 15,20 0-15,-20 0 0,21 22 16,-21-22-16,20 21 0,-20-21 16,21 22-16,0-22 0,0 0 0,21 21 15,0-21-15,0 1 0,0-1 16,0 0-16,0 0 0,0 0 16,21-21-16,0 0 0,0 0 15,0 0-15,22 0 0,-22 0 0,21 0 16,-21-21-16,0 0 0,22 21 15,-22-21-15,0 0 0,21-1 0,-20-20 16,-1 21-16,0 0 0,0 0 16,0-1-16,-21 1 0,0 0 15,21 21-15,-21-21 0,22 0 16,-22 42 15,0 0-15,0 0-16,0 0 0,0 1 0,0-1 15,0 21-15,-22-21 0,22 22 16,0-1-16,-21 0 0,21 1 0,0-1 16,0 21-16,0 1 0,0-1 15,-21 1-15,21-1 0,0 22 0,-21-21 16,21 20-16,0-20 0,0 20 0,-21 1 16,21-21-16,-21 20 0,21 1 15,0-22-15,0 1 0,0-1 0,0 1 16,0-22-16,0 1 15,0-1-15,-22 0 0,22-21 0,0 1 16,0-1-16,-21 0 0,0 0 0,0-21 16,0 0-1,0 0-15,-1 0 0,22-21 0,-21 0 16,0-22-16,21 1 0,-21 0 0,21-22 16,-21-20-16,21 20 0,0-21 15,0 1-15,0-1 0,0 0 0,0 1 16,21-1-16,0 0 0,0 22 15,0-22-15,1 22 0,-1-22 16,21 22-16,-21 20 0,0-20 0,22 20 16,-22 1-16,21 0 0,-21-1 15,1 22-15,20 0 0,-21-21 16,0 21-16,0 21 0,1-22 0,-1 22 16,-21-21-16,21 21 31</inkml:trace>
  <inkml:trace contextRef="#ctx0" brushRef="#br0" timeOffset="5116.76">8276 1185 0,'0'0'0,"-21"0"31,21-21-15,0 0-16,0 0 0,0 0 16,0 0-16,0-1 15,0 1-15,0 0 0,0 0 0,0 0 16,0 0-16,0-1 0,-21 22 15,-22 0-15,22 0 16,-21 0-16,21 0 0,-22 22 16,-20-1-16,21 0 0,-1 0 0,1 21 15,-22 1-15,22-22 0,0 21 16,21 1-16,-22-22 0,22 21 0,0-21 16,0 22-16,21-22 0,0 0 15,0 0-15,0 0 0,21-21 16,21 0-16,-21 0 15,22 0-15,-22 0 0,21-21 16,1 0-16,-1 21 0,0-21 0,1 0 16,-1-1-16,0 1 0,1 0 15,-22 0-15,21 0 0,-21 0 16,0-1-16,1 1 0,-22 0 0,0 0 16,21 21-16,-21 21 31,0 0-16,0 0-15,0 1 0,0-1 0,0 0 16,0 21-16,0 1 0,0-22 16,0 21-16,0 22 0,0-22 0,-21 21 15,21 1-15,0-1 0,0 1 16,0-1-16,0 1 0,0 21 0,0-22 16,0 22-16,0-1 0,-22-20 15,22 21-15,0-1 0,-21 1 16,21-22-16,0 22 0,0-21 0,0 20 15,0-20-15,0-1 0,-21-20 0,21 20 16,-21 1-16,0 41 16,21-62-16,-21-1 0,21 0 0,-22-20 15,1-1-15,21 0 0,0 0 16,0 0-16,-21-21 0,0 0 16,0-21-16,0 0 0,-1 0 15,1 0-15,21-22 0,-21 1 16,-21-22-16,21 1 0,-1-1 0,1 1 15,-21-22-15,21 1 0,0-22 16,-1 21-16,22-21 0,0 22 16,0-22-16,0 21 0,0-21 0,22 22 15,-1-1-15,0 21 0,21-20 16,1 20-16,-22 1 0,21 20 0,0 1 16,1 0-16,-1-1 0,0 1 15,1 21-15,-1-21 0,-21 20 0,22 1 16,-22 0-16,0 21 15,21-21-15,-21 0 0,1 0 0,-1-1 16,0 1 0,-21 0-16</inkml:trace>
  <inkml:trace contextRef="#ctx0" brushRef="#br0" timeOffset="5942.28">8530 1291 0,'0'21'31,"21"-21"-16,0 0-15,1 0 0,-1-21 16,0 0-16,0 21 0,0-21 16,0 0-16,1-22 0,-22 22 0,21 0 15,0 0-15,-21-21 0,21 20 16,-21-20-16,0 21 0,0 0 0,0 0 16,0-1-16,0 1 0,-21 0 15,0 21-15,0 0 0,-1 0 16,1 21-16,0 0 15,0 1-15,0-1 0,21 21 0,-21-21 16,-1 22-16,22-1 0,-21-21 16,21 21-16,0-20 0,0 20 0,0-21 15,0 21-15,0-20 0,0-1 16,0 0-16,0 0 0,21 0 0,1-21 16,-1 21-16,0-21 0,0 0 15,0 0-15,22 0 0,-22 0 0,21 0 16,0 0-16,1-21 15,-1 0-15,0 21 0,1-21 0,-1-21 0,0 20 16,1 1-16,-1-21 0,-21 0 16,22-1-16,-22 1 0,0 0 15,21-1-15,-21 1 0,-21 21 16,22-22-16,-22 22 0,0 0 0,0 0 16,-22 21-1,1 0-15,0 21 0,0 0 16,0 22-16,0-22 0,-22 0 15,43 21-15,-21-21 0,21 22 0,0-22 16,0 0-16,0 21 0,0-20 16,0-1-16,21-21 0,0 21 0,1 0 15,-1-21-15,0 21 0,0 0 16,0-21-16,0 22 0,1-22 0,-1 0 16,0 21-16,-21 0 15,0 0 1,-21-21-1,0 0-15,-1 21 0,-20-21 0,21 0 16,0 0-16,-22 0 0,22 0 16,0 0-16,-21 0 0,21 0 0,-1 0 15,1 0-15,0 0 0,0 0 16,21-21 0,21 21-1,0-21-15,0 0 0,22 21 16,-22-21-16,21-1 0</inkml:trace>
  <inkml:trace contextRef="#ctx0" brushRef="#br0" timeOffset="6281.09">10012 508 0,'0'0'0,"-21"-21"0,-1 0 16,1 21-16,0-21 0,0 21 15,0 0 1,0 21-16,-1-21 0,1 21 0,21 21 0,-21-21 16,0 22-16,21-1 0,-21 0 15,21 22-15,0-1 0,-21 1 16,21-1-16,-22-20 0,22 20 16,0 1-16,0-1 0,-21-20 0,21-1 15,-21 0-15,21 1 0,0-1 16,0-21-16,-21 0 0,21 0 0,0 1 15,0-1-15,21-21 32,0 0-32,-21-21 0,21 21 15,1-22-15,-22 1 0,21 0 16,0-21-16,0 21 0,0-22 0,0 1 16</inkml:trace>
  <inkml:trace contextRef="#ctx0" brushRef="#br0" timeOffset="6548.94">10223 910 0,'0'0'0,"22"-21"0,-1 21 16,-21 21 15,-21 0-31,-1 1 0,1-1 16,21 21-16,-21-21 0,0 0 15,21 22-15,-21-22 0,21 21 0,0-21 16,-21 1-16,-1 20 0,22-21 15,-21 0-15,21 0 0,0 1 16,0-1-16,0 0 16,21-21-1,1 0 1,20 0-16,-21-21 0,0 21 16,22-21-16,-1-1 0,0 1 15,1-21-15,-1 21 0</inkml:trace>
  <inkml:trace contextRef="#ctx0" brushRef="#br0" timeOffset="7269.03">10710 995 0,'0'0'0,"-21"0"31,0 0-15,0 0-16,21 21 0,-21 0 0,-1-21 16,1 21-16,0 1 0,21 20 15,0-21-15,-21 0 0,21 0 0,-21 1 16,21-1-16,0 0 0,0 0 15,0 0-15,0 0 0,0 1 16,21-22 0,0 0-16,0 0 0,0 0 15,1-22 1,-22 1-16,0 0 16,0-21-16,0 21 15,0-1-15,0 1 0,0-21 16,0 0-16,0 20 0,0-20 0,0 21 15,21-21-15,0-1 0,-21 22 16,21 0-16,0 0 0,0 0 16,1-1-16,-1 22 0,0 0 0,0 0 15,0 0-15,0 22 0,1-1 16,-1 0-16,0 0 0,-21 21 0,21 1 16,-21-22-16,21 21 0,-21 1 15,0-22-15,21 21 0,-21-21 16,0 22-16,22-22 0,-22 0 0,0 0 15,0 0-15,0 0 0,0 1 16,0-1-16,0-42 47,0-1-47,0 1 16,0 0-16,0 0 0,0 0 0,0-22 15,0 1-15,21 0 0,0-1 16,0 1-16,21 0 0,1-1 0,-1 1 15,0 0-15,1 21 16,-1-1-16,22 1 0,-22 0 0,0 21 16,1 0-16,-1 0 0,-21 21 15,21 0-15,-20 22 0,-1-22 0,0 21 16,0 1-16,-21-1 0,0 21 16,0-20-16,0-1 0,0-21 0,0 22 15,0-1-15,-21-21 0,0 21 16,21-20-16,-21-1 0,21 0 0,-22 0 15,22 0-15,-21-21 16,21-21 15,-21 0-31,21 0 0,0 0 16,-21-22-16,21 1 0</inkml:trace>
  <inkml:trace contextRef="#ctx0" brushRef="#br0" timeOffset="7529.88">10964 466 0,'-21'0'0,"-21"0"31,21 0-31,-1 0 31,1 0 32,0 0-47</inkml:trace>
  <inkml:trace contextRef="#ctx0" brushRef="#br0" timeOffset="7784.74">10054 720 0,'0'0'0,"0"21"0,-21-21 0,42 0 31,0 0-15,0 0-16,1 0 0,-1 0 15,0 0-15,21 0 0,-21 0 0,1 0 16,-1 0-16,0 0 0,0 0 16,0 0-16,0 0 0,-21-21 0,22 21 15,-44 0 17</inkml:trace>
  <inkml:trace contextRef="#ctx0" brushRef="#br0" timeOffset="8961.52">3535 1926 0,'-43'0'0,"86"0"0,-128 0 16,43 0-16,-1-21 0,22 21 15,-21 0-15,0 0 0,-1 0 16,1-21-16,21 21 0,0 0 16,-1 0-16,1 0 0,0 0 0,0-21 15,0 21 1,42 0 31,0 0-32,0 0-15,0 21 0,1-21 16,20 0-16,-21 21 0,21-21 0,1 0 16,-1 0-16,22 21 0,-1-21 15,1 0-15,-1 0 0,22 0 0,-1 21 16,1-21-16,0 0 0,-1 0 16,22 0-16,0 0 0,0 0 0,0 0 15,21 0-15,0 0 0,0 0 16,21 0-16,-21 0 0,0 0 0,21 0 15,-21 0-15,21 0 16,0 0-16,1-21 0,-22 21 0,21 0 0,0 0 16,21 0-16,-21 0 0,1 0 15,-1 0-15,0 0 0,21 0 16,-21 0-16,1 21 0,20-21 0,-21 0 16,0 22-16,0-22 0,1 0 15,-1 0-15,0 21 0,0-21 0,-21 21 16,21-21-16,-21 0 0,0 0 15,0 21-15,0-21 0,0 0 0,0 0 16,0 0-16,0 21 0,-21-21 16,0 0-16,0 0 0,0 0 0,-1 0 15,-20 0-15,21 0 0,-21 0 16,-1 0-16,1 0 0,0 0 0,-1 0 16,-20 0-16,-1 0 0,1 0 15,-1 0-15,1 0 0,-22 0 16,0 0-16,1 0 0,-22 0 15,21 0-15,-21 0 0,22 0 16,-22 0-16,0 0 16,-21-21 31,0 0-1,-21 21-30</inkml:trace>
  <inkml:trace contextRef="#ctx0" brushRef="#br0" timeOffset="9095.08">11917 2011 0,'0'21'16,"0"0"-1,21-21-15,0 0 16,0 0-1,0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0:47:19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3768 0,'-21'0'63,"21"-21"62,21-1-109,0 22-16,-21-21 0,22 0 15,-1 21-15,0-21 16,0 0-16,-21 0 0,21-1 0,0 1 15,-21 0-15,0 0 0,0 0 16,0 0-16,0-1 0,0 1 16,-21 21-16,0 0 0,0 0 15,0 0-15,0 21 0,-22-21 16,1 43-16,21-22 0,-22 0 16,1 21-16,0 1 0,-1-22 0,1 21 15,0 1-15,-1-1 0,22 0 16,21-21-16,0 22 0,0-22 15,0 0-15,0 21 0,21-20 16,1-1-16,20 21 0,0-21 16,-21 0-16,22 22 0,-1-22 0,0 0 15,22 21-15,-22-20 0,1 20 16,-1-21-16,0 21 0,-21-20 0,22 20 16,-22-21-16,-21 21 0,0-20 15,0 20-15,0-21 0,-42 0 16,20 0-16,-20 1 0,21-1 0,-21 0 15,-1 0-15,1-21 0,21 0 16,-22 0-16,1 0 0,0 0 0,-1 0 16,1-21-16,21 21 15,-21-21-15,-1 0 0,22-1 0,-21 1 16,21-21-16,-22 21 0,22 0 16,0-22-16,-21 22 0,42 0 0,-22 0 15,22 0-15,0-1 0,0 1 16,22 21-1,-1 0-15,0 21 0,21 1 0,-21-1 16,22 0-16,-22 0 0,21 0 16,-21 22-16,22-22 0,-22 0 0,0 0 15,21 21-15,-20-20 0,-1-1 16,0 0-16,0-21 0,21 21 16,-20-21-16,-1 0 0,0 0 15,0 0-15,21 0 0,-20 0 16,20 0-16,0-21 0,1 0 0,-1 0 15,-21-1-15,21 1 0,1 0 16,-1 0-16,0-21 0,-20 20 0,20-20 16,-21 0-16,0 21 0,0-22 15,-21 1-15,0 21 0,22-22 0,-22 22 16,0 0-16,-22 42 31,22 0-31,-21 1 0,0 20 16,21-21-16,0 21 0,0-20 15,0 20-15,0-21 0,0 21 16,0-20-16,0-1 0,0 0 16,0 0-16,0 0 0,21-21 0,-21 21 15,43-21-15,-22 0 0,0 0 16,0 0-16,21 0 0,-20 0 0,20-21 16,-21 0-16,21 0 0,-20 21 15,20-42-15,-21 20 0,21-20 16,-20 0-16,-1 21 0,0-22 15,-21 22-15,0-21 0,0-1 0,0 22 16,0 0-16,0 0 0,0 0 16,0 42-1,0 0 1,0 0-16,0 0 0,0 22 0,0-1 16,0-21-16,0 22 0,-21-1 15,21-21-15,0 0 0,0 22 0,0-22 16,0 0-16,0 0 0,0 0 15,21 0-15,0-21 0,0 22 16,0-22-16,1 0 16,-1 0-16,0 0 0,21-22 0,-21 22 15</inkml:trace>
  <inkml:trace contextRef="#ctx0" brushRef="#br0" timeOffset="745.15">3873 4339 0,'0'0'0,"0"-84"16,0 62 0,0 1-16,0 0 15,-21 0-15,0 21 0,0 0 0,0-21 16,0 21-16,-1 0 0,1 0 16,0 0-16,0 21 0,-21 0 0,20 0 15,1 0-15,0 1 0,0 20 16,0-21-16,0 21 0,-1-20 0,1 20 15,0 0-15,21-21 16,0 1-16,0 20 0,0-21 0,0 0 16,0 0-16,21-21 15,0 0-15,1 0 0,-1 0 16,21 0-16,-21-21 0,22 0 16,-1 21-16,-21-21 0,21 0 0,-20 0 15,-1-1-15,0 1 0,0 0 16,0 0-16,-21 0 0,21-22 0,-21 22 15,0 0-15,0 0 16,0 42 15,0 0-31,0 0 16,0 1-16,0-1 0,0 21 0,0 0 16,0-20-16,0 20 0,0 21 15,0 1-15,0-1 0,0 1 0,0 21 16,0-22-16,0 22 0,0-1 15,0 1-15,22 0 0,-1-1 0,-21 1 16,21 0-16,0-1 0,-21 1 16,0 0-16,0-22 0,0 22 0,0-22 15,0 1-15,0-22 0,0 1 0,0 20 16,-21-42-16,0 22 0,0-1 16,-1-21-16,-20 0 0,21 0 15,0-21-15,0 0 0,-1 0 16,-20-21-16,21 0 0,-21-21 0,20-1 15,1 1-15,-21 0 0,21-22 0,0 1 16,-1-22-16,1 0 0,21-63 16,0 64-16,21-1 0,1 21 15,-1-20-15,21 20 0,0 1 16,-20-22-16,20 22 0,0-1 0,1 1 16,-22-1-16,0 22 0,21-22 15,-21 22-15,-21 0 0,22 20 0,-22-20 16,0 21-16,21 0 0,-21 0 15,0-1-15,0 1 16,0 0-16,0 0 16</inkml:trace>
  <inkml:trace contextRef="#ctx0" brushRef="#br0" timeOffset="1540.41">4466 4445 0,'0'-21'47,"0"0"-31,0 0-16,0-1 0,0 1 15,0 0-15,21-21 0,0 21 16,-21-22-16,22 22 0,-22-21 0,0 21 15,0-22-15,0 22 0,0 0 16,0 0-16,-22 21 0,1 0 0,0 0 16,0 0-16,-21 0 0,-1 21 15,22 21-15,-21-21 0,21 22 16,-22-1-16,22 0 0,0 1 0,0-1 16,0 0-16,-1 22 0,22-22 15,-21-21-15,21 1 16,0-1-16,0 0 0,21-21 15,1 0-15,-1 0 0,21 0 16,-21 0-16,0 0 0,1-21 16,20 0-16,-21-1 0,21 1 15,-20 0-15,20 0 0,-21 0 0,0 0 16,0-1-16,-21 1 0,0 0 16,0 0-16,22 0 0,-22 0 15,0 42 1,0 0-16,-22 0 15,22 0-15,0 22 0,0-22 16,0 21-16,0 22 0,0-22 16,0 0-16,0 22 0,22 20 15,-1-20-15,0 21 0,0-1 0,0 1 16,0 0-16,-21-1 0,22 1 0,-1 0 16,0 20-16,0-20 0,-21 21 15,0-21-15,0 20 0,0-41 0,0 21 16,0-22-16,0 22 0,-21-43 15,0 22-15,0-22 0,-1 0 0,22 1 16,-21-22-16,0 0 0,0 0 0,0-21 16,0 0-16,-1 0 0,1-42 15,-21 21-15,21-1 0,-22-20 0,1 0 16,21-22-16,-21 1 0,20-1 16,1-20-16,-21-1 0,42 0 15,0 1-15,-21-1 0,21 0 0,0 1 16,0-1-16,21 21 0,-21-20 15,21 20-15,21 1 0,-20-22 0,-1 22 16,21-1-16,-21 1 0,22-1 16,-1 22-16,0-22 0,1 22 15,-1 0-15,0-1 0,1 1 0,-1 0 16,0-1-16,-21 1 0,22 0 0,-1 20 16,0 1-16,-20 0 0</inkml:trace>
  <inkml:trace contextRef="#ctx0" brushRef="#br0" timeOffset="2252.73">5016 4382 0,'0'0'0,"0"21"0,0 0 16,0 0-1,0-42 16,0 0-31,22 0 16,-1-1-16,-21 1 16,21 0-16,0 0 0,-21-21 0,0 20 15,0 1-15,21-21 0,-21 21 0,0 0 16,0-1-16,0 1 16,-21 21-1,0 21-15,0 1 0,0-1 16,21 21-16,-22 0 0,1 22 15,0-22-15,21 1 0,0-22 16,0 21-16,0-21 0,0 22 16,0-22-16,0 0 0,21-21 0,0 21 15,1-21-15,-1 0 0,0 0 0,21 0 16,-21 0-16,22 0 0,-22-21 16,21 21-16,1-21 0,20 0 15,-21-22-15,1 22 0,20 0 0,-20-21 16,-1-1-16,0 1 0,1 0 15,-1-1-15,-21 1 0,0 0 0,0-1 16,-21 22-16,0-21 0,0 21 16,-21 21-16,0 0 15,0 0-15,-21 0 0,20 21 16,-20 21-16,21-21 0,0 0 0,0 22 16,21-22-16,0 0 15,0 21-15,0-20 0,0-1 0,0 0 16,21 0-16,0 0 0,21 0 15,-21 1-15,22-1 0,-22 0 0,21-21 16,-21 21-16,22-21 0,-22 0 16,0 21-16,-21 0 15,-21-21 1,0 0-16,0 22 16,-1-22-16,-20 0 0,21 0 0,-21 0 15,20 0-15,1 0 0,0 0 16,0 0-16,0 0 0,0 0 15,21-22 1,0 1 0,21 0-16,0 0 0,0 0 0,21-22 15</inkml:trace>
  <inkml:trace contextRef="#ctx0" brushRef="#br0" timeOffset="2569.38">6286 3810 0,'0'-42'0,"0"84"0,22-105 0,-22 41 15,0 1-15,0 0 0,0 0 0,0 0 16,0 0-16,0-1 16,-22 22-16,1 0 15,0 22 1,21-1-16,0 21 0,0 0 16,0 1-16,-21-1 0,21 22 0,0-1 15,-21 1-15,21-1 0,0 1 16,0-1-16,0-21 0,0 22 0,0-22 15,0 1-15,0-22 0,-21 21 16,21-21-16,0 0 0,0 1 0,0-1 16,0 0-16,0-42 47,21 0-47,-21-1 0,0 1 15,21 0-15,0-21 0,0 21 16,0-22-16,1 22 0</inkml:trace>
  <inkml:trace contextRef="#ctx0" brushRef="#br0" timeOffset="3520.03">6562 4106 0,'0'0'0,"21"-21"0,0 0 0,0 0 0,0 21 15,0 0-15,-21-21 0,-21 42 32,0 0-32,21 0 15,-21 22-15,0-22 0,21 21 16,0-21-16,-21 22 0,21-1 15,0-21-15,-22 21 0,22-20 0,0 20 16,0-21-16,0 0 0,0 0 0,0 1 16,0-1-16,0 0 15,0 0-15,22-21 16,-1 0-16,0 0 0,0 0 16,0-21-16,22 0 0,-22 0 15,21-1-15,0 1 0,-20 0 0,20 0 16,0 0-16,1-22 0,-1 22 15,-21-21-15,21 21 0,-20 0 0,-1-22 16,0 22-16,0 0 0,-21 0 16,0 42 15,0 0-31,0 0 0,-21 0 16,21 1-16,0-1 0,-21 0 0,21 21 15,-21-21-15,21 1 0,0-1 16,0 21-16,0-21 0,0 0 0,0 1 15,0 20-15,0-21 16,21-21-16,0 21 16,0-21-16,0 0 0,0 0 15,1 0-15,-22-21 16,21 21-16,-21-21 0,0 0 16,0 0-16,0-1 0,0 1 15,0 0-15,0 0 0,0-21 0,0 20 16,0-20-16,0 21 0,0-21 0,0-1 15,0 22-15,0-21 0,0 21 16,21-1-16,0 1 0,0 0 0,0 0 16,1 0-16,-1 21 0,0 0 15,0 0-15,21 0 0,-20 0 0,-1 21 16,0 0-16,0 0 0,0 22 16,0-22-16,1 21 0,-1 0 0,-21-20 15,0 20-15,0 0 0,0-21 16,0 22-16,0-22 0,0 0 15,0 21-15,0-20 0,0-1 16,-21 0-16,21 0 0,0 0 16,-22-21-16,22-21 31,0 0-15,0 0-16,0 0 0,22-1 15,-1-20-15,0 21 0,0-43 0,21 22 16,1 0-16,-1-1 0,0-20 15,22 21-15,-22-1 0,22 1 0,-22 21 16,0 0-16,1 21 0,-1 0 0,-21 0 16,0 0-16,1 21 15,-1 0-15,0 21 0,-21 1 0,0-22 16,0 21-16,0 0 0,0 1 16,0 41-16,-21-62 0,0 20 15,21-21-15,-22 0 0,22 0 16,-21 1-16,21-1 0,-21 0 0,21 0 15,21-42 17,0 0-32,22 0 15,-22-1-15,0 1 0,21-21 16,-20 21-16</inkml:trace>
  <inkml:trace contextRef="#ctx0" brushRef="#br0" timeOffset="3888.82">8890 3958 0,'0'-21'0,"0"42"0,-42-42 32,20 21-32,1 0 0,0 21 15,-21 0-15,21 1 0,-22-1 0,22-21 16,0 21-16,0 0 0,0 0 16,21 0-16,0 1 0,-22-22 0,22 21 15,0 0-15,0 0 16,22-21-16,-1 0 0,0 21 0,21-21 15,-21 0-15,22 21 0,-1-21 16,0 0-16,1 22 0,-1-1 16,0-21-16,1 21 0,-22-21 0,0 21 15,0-21-15,-21 21 0,0 0 16,0 1-16,0-1 0,-21-21 16,0 21-16,-21 0 0,20-21 15,-20 21-15,0 0 0,-1-21 16,1 0-16,21 0 0,-21 22 0,-1-22 15,22 0-15,0 0 0,0 0 0,0 0 16,-1 0-16,1 0 0,21-22 16,-21 1-16,0 21 0,21-21 15,-21 0-15,21-21 0,-21 20 16</inkml:trace>
  <inkml:trace contextRef="#ctx0" brushRef="#br0" timeOffset="4120.68">7324 3789 0,'0'0'16,"-22"0"-16,1-21 0,0 21 16,21-21 30,-21 21-30,0-22 0,0 22-16,-1 0 0</inkml:trace>
  <inkml:trace contextRef="#ctx0" brushRef="#br0" timeOffset="4332.57">6096 4064 0,'0'0'0,"0"21"31,21-21-31,0 0 16,0 0-16,22-21 0,-22 21 16,21-21-16,-21 0 0,22 21 0,-1-21 15,0 21-15,1-22 0,-1 22 0,-21 0 16,22-21-16,-22 21 0,0 0 15,0 0-15</inkml:trace>
  <inkml:trace contextRef="#ctx0" brushRef="#br0" timeOffset="5403.95">10245 3958 0,'0'0'0,"0"-42"0,0 21 15,0 0-15,21 21 0,-21-22 16,0 1-16,0 0 0,0 0 16,0 42 15,0 0-31,0 0 0,-21 22 0,21-1 16,0 0-16,-22 1 0,22-1 15,-21 0-15,21 22 0,-21-22 0,21 1 16,-21-22-16,0 21 0,21 0 15,-21-20-15,21-1 0,-22 0 0,22 0 16,-21-21-16,42-21 31,1 0-15,-1 0-16,0-1 0,0-20 0,21 21 16,-20-21-16,-1-1 0,0 1 15,0 21-15,0-22 0,0 1 16,1 21-16,-1-21 0,0 42 0,0-22 15,0 44 1,0-22-16,-21 42 0,22-21 0,-22 21 16,0-20-16,0 20 0,0 0 15,21-21-15,-21 22 0,21-22 0,-21 21 16,0-21-16,21 1 0,0-1 16,0 0-16,1-21 0,-1 0 15,0 0-15,21 0 0,-21 0 16,22 0-16,-22 0 0,21-21 0,1 0 15,-1-1-15,0 1 0,1-21 16,-22 21-16,21-22 0,-21 1 16,0 0-16,1-1 0,-1 1 0,-21 0 15,0-1-15,0 1 0,0 0 16,-21-1-16,-1 22 0,1 0 0,0 0 16,0 0-16,0 0 0,-22 21 15,22 0-15,0 0 0,-21 0 16,21 0-16,-22 0 0,22 21 0,0-21 15,0 21-15,0 0 0,-22 0 16,22 0-16,21 1 0,0-1 31,21-21-15,0-21-16,1 21 16</inkml:trace>
  <inkml:trace contextRef="#ctx0" brushRef="#br0" timeOffset="6124.84">11409 3175 0,'0'0'0,"0"-21"0,0 42 32,0 0-32,-21 22 0,-1-1 0,22 21 15,0-20-15,0 20 0,-21 1 16,21-1-16,0-20 0,-21 20 15,21 1-15,0-1 0,-21 1 0,21-1 16,0-21-16,0 22 0,-21-22 16,21 22-16,0-22 0,-21-21 0,21 22 15,0-22-15,0 0 0,0 0 16,0 0-16,-22 0 16,22-42-1,0 0 1,0 0-16,0 0 0,0-22 15,0 22-15,0-21 0,0 0 0,22-1 16,-1 1-16,0 0 0,0-1 16,0 22-16,0 0 0,1-21 15,20 20-15,-21 22 0,0 0 0,22 0 16,-22 0-16,0 0 0,0 0 16,0 22-16,0-1 0,-21 0 15,0 21-15,0-21 0,22 22 0,-22-1 16,0 0-16,0 1 0,0-22 0,0 21 15,0-21-15,0 22 0,-22-22 16,22 0-16,0 0 0,22-21 31,-1 0-31,0 0 16,0-21-16,21 0 0,-20 0 0,-1 0 16,0-1-16,21 1 0,-21-21 15,1 0-15,20 20 0,-21-20 0,0 0 16,22 21-16,-22-22 0,0 22 15,-21 0-15,21 0 0,0 21 16,-42 21 0,21 21-1,-21-21-15,0 22 0,21-22 0,0 21 16,-21 1-16,-1-1 0,22-21 16,-21 21-16,21-20 0,0-1 0,-21 0 15,21 0-15,0 0 16,-21 0-16,21-42 47,0 0-47,0-21 0,21 21 0,-21-22 15</inkml:trace>
  <inkml:trace contextRef="#ctx0" brushRef="#br0" timeOffset="6303.84">12128 3683 0,'-21'-21'16,"0"21"-16,0 0 0,0 0 16,21 21 31,21-21-47,-21 21 0,21-21 15,0 0-15,0 0 0</inkml:trace>
  <inkml:trace contextRef="#ctx0" brushRef="#br0" timeOffset="7084.84">12573 3662 0,'0'0'0,"0"-21"32,-21 21-17,21 21-15,-21-21 0,-1 21 16,1 0-16,0 0 0,21 22 15,-21-22-15,0 21 0,21 1 0,0-1 16,-21 0-16,-1 1 0,22-1 16,0 0-16,-21 1 0,21-1 0,0-21 15,0 21-15,0-20 0,21-1 16,1 0-16,-1-21 0,0 0 0,21 0 16,1 0-16,-22 0 0,42 0 15,-20-21-15,-1 0 0,21-1 16,-20-20-16,20 21 0,-20-21 0,20-1 15,-21-20-15,1 20 0,-22-20 16,0 21-16,0-22 0,0 1 0,-21-1 16,22 1-16,-22-1 0,0-21 15,0 22-15,0-1 0,0 22 0,0 0 16,0-1-16,0 22 0,0 0 16,-22 21-16,1 0 15,0 21-15,21 0 0,-21 22 16,0 20-16,0-20 0,21 20 0,-22-21 15,1 22-15,0-1 16,21-20-16,0 20 0,-21 1 0,21-22 16,-21 0-16,21 22 0,0-22 15,0 1-15,0-1 0,0-21 0,0 21 16,0-20-16,0-1 0,0 0 0,0 0 16,0 0-16,0-42 31,21 21-31,-21-21 15,21-21-15,0 20 0,-21-20 0,21 21 16,1-21-16,20-1 0,-21 22 16,0-21-16,0 21 0,1-1 0,20 22 15,-21 0-15,0 0 16,0 0-16,1 0 0,-1 0 0,0 22 16,-21-1-16,0 0 0,21 0 0,0 21 15,-21-20-15,0 20 0,0-21 16,21 21-16,1-20 0,-22-1 0,0 0 15,21 0-15,0 0 0,-21 0 16,21 1-16,0-22 0,0 0 16,1 0-16,-1 0 0,0 0 15,0 0-15,0 0 0,0-22 0,1 1 16,-1 0-16,0 0 0,0 0 16,0 0-16,-21-1 0,21 1 15,-21 0-15,22 0 0,-22 0 0,0 0 16,0-1-16,0 1 15,0 0-15</inkml:trace>
  <inkml:trace contextRef="#ctx0" brushRef="#br0" timeOffset="7861.75">15367 3874 0,'0'0'0,"21"0"16,0 0-16,0 0 0,1-22 0,-1 22 15,0-21-15,0 21 0,21-21 16,-42 0-16,22 0 0,-1 0 0,-21-1 15,0 1-15,0 0 0,0 0 16,0 0-16,0 0 0,-21-1 0,-1 1 16,-20 0-16,21 0 0,-21 21 15,-1 0-15,1 0 0,0 0 0,-22 21 16,22 0-16,-22 0 0,22 1 16,0 20-16,-22 0 0,43 1 0,-21-1 15,20 0-15,-20 22 16,42-22-16,0 0 0,0 1 0,0-1 15,0-21-15,0 22 0,0-22 0,21 0 16,0-21-16,1 0 0,20 0 16,0 0-16,-21 0 0,22 0 0,-1 0 15,22-21-15,-22 0 0,0-1 16,1 1-16,-1 0 0,0-21 0,-21 21 16,22-1-16,-22 1 0,0-21 15,-21 21-15,0 0 0,0-1 0,0 1 16,0 0-16,0 0 0,0 0 15,0 42 1,0 0 0,0 0-16,0 22 0,0-22 15,0 21-15,0 0 0,0-20 0,0 20 16,0 0-16,0-21 0,0 1 16,21-1-16,0 0 0,1 0 0,-1-21 15,21 0-15,-21 0 0,0 0 16,22 0-16,-22-21 0,21 21 0,-21-21 15,22 0-15,-22-1 16,21 1-16,-21-21 0,22 21 0,-22-22 0,0 22 16</inkml:trace>
  <inkml:trace contextRef="#ctx0" brushRef="#br0" timeOffset="8128.84">16087 3874 0,'0'0'0,"0"-43"0,21 22 0,-21 0 16,0 0-16,0 0 0,0-1 0,0 1 16,-21 21-1,-1 21-15,22 1 16,-21-1-16,21 21 15,-21 0-15,21-20 0,0 41 0,0-21 16,0 22-16,0-1 0,0 1 16,0-1-16,0 22 0,0-21 0,0 20 15,0 1-15,0 0 0,0-1 0,0 1 16,0 21-16,0-22 0,0 1 16,0 0-16,-21-1 0,21-20 15,-21-1-15,21 1 0,0-22 16,0 1-16,0-1 0,0-21 0,0 0 15,0-42 1,21 0-16,0-21 16,0 20-16,-21-20 0,21 0 0,1-22 15,-1 1-15</inkml:trace>
  <inkml:trace contextRef="#ctx0" brushRef="#br0" timeOffset="8444.83">16256 4233 0,'0'0'0,"0"-63"0,0 21 0,-21-22 15,21 22-15,-21-1 0,21 1 16,0 0-16,0-1 0,0 22 0,21 0 16,0-21-16,0 42 0,21-21 15,-20-1-15,20 1 0,0 21 0,1 0 16,-1 0-16,0 0 0,-21 0 16,22 21-16,-22 1 0,0-1 0,0 0 15,-21 0-15,0 0 0,0 0 16,0 1-16,0-1 0,-21 0 0,-21 0 15,-1 21-15,1-20 0,0-1 16,-1 0-16,1 0 0,-21-21 16,41 21-16,-20 0 0,0-21 0,21 0 15,-1 0-15,44 0 32,-1 0-32,0 0 15,0-21-15,21 0 0,1 21 0,-1-21 16,0 0-16</inkml:trace>
  <inkml:trace contextRef="#ctx0" brushRef="#br0" timeOffset="8760.78">16997 3747 0,'0'0'15,"21"-22"-15,-21 1 0,0 0 16,0 42 0,0 0-1,-21 1-15,21-1 0,0 0 16,0 21-16,-21 1 0,21 20 0,0 1 15,0-1-15,0 1 0,0-1 16,0 22-16,0-22 0,0 22 0,0-22 16,0 22-16,0-21 0,21 20 15,-21 1-15,0 0 0,0-1 0,0 1 16,0 0-16,0-1 0,0-20 16,-21 20-16,-1-20 0,1-1 0,0 1 15,21-1-15,-21-20 0,0-1 0,0 0 16,21-20-16,-22-1 15,22-42 1,0-1-16,0 1 0,0-21 16,22 21-16,-1-43 0,0 22 15,0-22-15,0 1 0,0-1 0</inkml:trace>
  <inkml:trace contextRef="#ctx0" brushRef="#br0" timeOffset="9088.82">17060 4170 0,'0'-42'0,"0"84"0,0-127 0,0 43 16,-21 21-16,21-22 16,0 1-16,0 21 0,0-21 0,21 20 15,-21 1-15,43 0 0,-22 0 16,0 0-16,21 0 0,1-1 0,-1 1 16,0 21-16,1 0 0,-22 0 15,21 0-15,0 0 0,-20 0 0,-1 0 16,21 21-16,-42 1 0,0-1 15,0 0-15,0 0 0,-21 0 0,0 0 16,-22 1-16,1 20 0,0-21 16,-22 21-16,22-20 0,-22-1 0,22 0 15,-21 21-15,20-42 0,22 21 16,-21 1-16,21-22 0,-1 0 0,22-22 31,0 1-31,0 0 16,22-21-16,-1 21 0,0 21 15,21-22-15,-21 1 0</inkml:trace>
  <inkml:trace contextRef="#ctx0" brushRef="#br0" timeOffset="9430.25">17674 3874 0,'0'0'15,"21"0"-15,0 0 0,1 0 16,-1 0-16,0-22 15,0 22-15,-21-21 0,21 0 16,0 21-16,22-21 0,-22 0 0,0 21 16,-21-21-16,21-1 0,-21 1 15,21 21-15,-21-21 0,0 0 16,-21 21-16,0 0 16,-21 0-16,21 0 0,-43 42 15,22-21-15,-1 1 0,1-1 16,21 0-16,-21 0 0,20 21 15,1-20-15,0 20 0,21-21 0,0 21 16,0-20-16,0-1 0,21 42 16,0-42-16,-21 1 15,43-1-15,-22-21 0,0 21 0,0-21 16,22 0-16,-22 0 0,21 0 16,-21 0-16,22-21 0,-1 0 0,0-1 15,1 1-15,20 0 0</inkml:trace>
  <inkml:trace contextRef="#ctx0" brushRef="#br0" timeOffset="10232.42">18690 3725 0,'0'0'15,"0"-21"-15,0 0 0,0 0 0,-21 0 16,0 21-16,0 0 16,-1 0-16,1 0 0,0 0 15,-21 0-15,21 0 0,-1 0 16,1 21-16,0 0 0,0 0 0,-21 0 15,20 22-15,1-22 0,21 0 16,-21 21-16,0-20 0,21 20 0,-21 0 16,21-21-16,0 22 0,0-22 15,0 0-15,0 0 0,0 0 0,0 1 16,21-22-16,0 0 16,0 0-16,0 0 0,1 0 15,-1-22-15,0 1 0,0 0 16,0 0-16,0 0 0,1-22 0,20 1 15,-21 21-15,0-21 16,0-1-16,1 22 0,-1-21 0,-21 21 16,21-22-16,-21 22 0,21 21 15,-21-21-15,21 21 0,-21 21 16,0 0-16,0 0 16,0 1-16,0 20 0,0-21 15,0 0-15,0 22 0,0-1 0,0-21 16,0 21-16,21-20 0,1-1 15,-22 21-15,21-21 0,0-21 0,0 21 16,0 1-16,0-22 16,1 0-16,-1 0 0,0 0 0,0 0 0,0-22 15,0 22-15,-21-21 16,22 0-16,-1 0 0,0-21 0,0 20 16,0 1-16,0-21 0,1 0 15,-1 20-15,0-20 0,0 21 0,0-21 16,0 20-16,1 1 0,20 0 15,-21 0-15,0 0 0,0 21 0,1-21 16,-1 21-16,0 0 0,0 21 16,0 0-16,0 0 0,1 0 0,-1 0 15,-21 1-15,0 20 0,21-21 16,-21 21-16,0 1 0,0-1 0,0 0 16,0 22-16,-21-22 15,21-21-15,-21 1 0,21-1 16,0 0-16,0 0 0,-22-21 15,1 0-15,0 0 16,0 0-16,21-21 16,0 0-16,0 0 0,0-1 0,0-20 15,0 0-15,21-1 0,0 1 16,0 0-16,1-1 0,-1 1 0,21 0 16,0-1-16,-20 22 0,20-21 15,-21 21-15,21 0 0,1-1 0,-22 1 16,21 0-16,-21 21 0,22 0 15,-22 0-15,21 0 0,-21 0 0,1 0 16,-1 21-16,0 0 0,0-21 16</inkml:trace>
  <inkml:trace contextRef="#ctx0" brushRef="#br0" timeOffset="10668.24">20341 3789 0,'0'0'16,"21"0"-16,0 0 0,22-21 15,-22 0-15,21 21 0,-21-22 0,22 1 16,-1 0-16,-21 0 0,22 0 16,-22 0-16,0-1 0,-21-20 0,0 21 15,0 0 1,-21 21-16,0 0 0,-1 0 0,-20 0 16,0 0-16,-1 21 0,1 0 15,0 0-15,-1 0 0,22 1 0,-21-1 16,0 0-16,20 0 0,1 0 15,21 0-15,0 1 0,0-1 16,0 0-16,21 0 16,1-21-16,20 0 0,0 0 0,1 21 15,20-21-15,-21 0 0,22 0 16,-22 21-16,22-21 0,-22 0 0,0 22 16,1-22-16,-22 0 0,0 21 15,-21 0 1,0 0-16,-21-21 0,0 21 0,-22-21 15,1 0-15,0 21 0,-1-21 16,1 0-16,0 0 0,-1 22 0,1-22 16,0 0-16,21 0 0,-22 0 15,22 0-15,-21 0 0,21 0 0,-1 0 16,1-22-16,0 22 0,0-21 16,0 0-16,0 21 0,-1-21 0</inkml:trace>
  <inkml:trace contextRef="#ctx0" brushRef="#br0" timeOffset="13119.99">1863 7070 0,'21'-21'31,"-21"-1"-31,21 1 0,0 0 15,-21 0-15,0 0 16,0 0-16,0-1 0,0 1 0,0 0 16,0 0-16,0-21 0,-21 20 15,0 1-15,0 0 0,-1 0 0,-20 0 16,21 0-16,-21-1 0,20 22 16,-20 0-16,0 0 0,-1 0 15,1 0-15,21 22 0,-21-1 0,-1 0 16,1 0-16,21 21 0,-22-20 15,22 20-15,0 0 0,0 22 16,0-22-16,21 22 0,0-22 16,0 21-16,0-20 0,0 20 15,0-20-15,21-1 0,0 0 0,0-21 16,0 1-16,1-1 0,20 0 16,-21-21-16,0 0 0,22 0 15,-1 0-15,-21-21 0,21 0 0,1-1 16,-22-20-16,21 21 0,1-21 15,-22-1-15,21 1 0,-21 0 0,0-1 16,22 1-16,-22 0 16,-21-1-16,0 1 0,0 21 0,0-22 0,0 22 15,0-21-15,0 21 16,0 0-16,0 42 16,0 0-1,0 21-15,0-21 0,0 22 16,0-1-16,0 0 0,0 1 15,21-1-15,-21 0 0,21 1 16,-21-1-16,0 0 0,21 1 0,1-22 16,-22 0-16,21 0 0,0 0 15,0-21-15,0 0 0,0 0 0,1-21 16,20 0-16,-21 0 0,21 0 16,1 0-16,-22-22 0,21 22 15,1-21-15,-22-1 0,21 22 16,-21-21-16,0 0 0,1 20 0,-1-20 15,-21 21-15,0-21 0,0 20 16,0-20-16,0 21 0,0 0 0,-21 21 31,-1 0-31,22 21 0,-21 0 16,21 0-16,0 22 0,0-22 16,0 21-16,0 0 0,0 1 15,0-1-15,0 0 0,0 1 0,0-22 16,21 21-16,1-21 0,-1 1 15,0-1-15,0 0 0,0-21 16,0 0-16,22 0 0,-22 0 16,21 0-16,-21-21 0,1 0 0,20-1 15,-21 1-15,21-21 0,-20 21 16,-1-22-16,0 22 0,0-21 0,0 21 16,-21-22-16,0 22 0,0-21 15,21 21-15,-21-22 0,0 22 0,0-21 16,0 21-16,0 0 0,0-1 15,0 1-15,-21 21 16,21 21-16,0 1 16,0-1-16,0 0 0,0 21 15,0-21-15,0 22 0,0-1 0,0 0 16,21-20-16,-21 20 0,22 0 16,-1 1-16,0-22 0,0 21 0,0-21 15,0 0-15,1 1 0,-1-22 16,0 0-16,21 0 0,-21 0 0,22-22 15,-1 1-15,0 0 0,1 0 16,-1 0-16,0-22 0,1 22 0,-1-21 16,0 21-16,-20-22 0,20 1 15,-21 0-15,0-1 0,0 1 0,1 0 16,-22-22-16,0 1 0,0 20 16,0-20-16,0-1 0,-22 22 15,1 0-15,0-1 0,0 1 16,21 0-16,0 21 0,-21-1 0,21 1 15,-21 0-15,21 42 16,0 22-16,-22-1 16,22 0-16,0 22 0,-21-1 15,21 1-15,0-1 0,0 1 0,0-1 16,0 1-16,0-1 0,0-20 16,0 20-16,0-21 0,0 1 0,0-1 15,21 0-15,1 1 0,-1-1 16,0-21-16,0 0 0,21 1 15,-20-22-15,-1 0 16,21 0-16,-21 0 0,22 0 0,-22-22 16,21 1-16,-21 0 0,22 0 15,-22 0-15,21-22 0,-21 22 0,0 0 16,1-21-16,-1-1 0,0 22 16,0-21-16,0 21 0,-21-22 0,0 1 15,0 21-15,0 0 0,0 0 16,0 42-1,0 0 1,0 0-16,0 0 0,-21 22 16,21-22-16,0 21 0,0 0 0,0-20 15,0 20-15,0 0 0,21 22 16,0-43-16,1 0 0,-1 0 16,0 0-16,0-21 0,21 0 15,-20 0-15,20 0 0,-21 0 0,21 0 16,1-21-16,-1 0 0,-21 0 15,22-21-15,-1 20 0,-21 1 0,0 0 16,0-21-16,1 21 0,-22-22 16,0 22-16,0-21 0,0-1 0,0 22 15,-22-21-15,-20 0 0,21 20 16,-21 1-16,20 0 0,-20 0 0,0 21 16,-1 0-16,22 0 15,-21 0-15,0 0 0,20 0 0,1 21 16,-21-21-16,21 21 0,0-21 15,-1 21-15,1 1 0,0-22 16,0 0 0,0 0-16,0 0 0</inkml:trace>
  <inkml:trace contextRef="#ctx0" brushRef="#br0" timeOffset="13328.83">3535 6752 0,'0'21'0,"-21"-21"16,42 0-1,0 0-15,0 0 0,0 0 16,22 0-16,-22-21 0,21 21 0,0-21 16,-20 21-16,20-21 0,0 21 15,-21 0-15,22-21 0,-22 21 0,0 0 16,0-21-16,0 21 0,1 0 15</inkml:trace>
  <inkml:trace contextRef="#ctx0" brushRef="#br0" timeOffset="14212.16">5270 6879 0,'0'0'0,"0"-21"16,-21 0-1,21 0-15,0 0 0,0-1 16,0 1-16,0 0 16,0 0-16,21 21 0,1-21 0,-1 21 15,0 0-15,0 0 16,0 0-16,0 0 0,1 0 0,-1 21 16,0 0-16,0 21 0,0-20 0,0-1 15,1 21-15,-22-21 0,0 22 16,0-22-16,0 21 0,0-21 0,0 0 15,0 22-15,0-22 16,0 0-16,0 0 0,0 0 0,-22 1 16,1-22-1,21-22 1,0 1-16,0 0 0,0 0 16,0 0-16,0 0 0,0-1 15,0-20-15,21 21 0,1-21 0,-22-1 16,21 22-16,0-21 0,-21-1 15,21 1-15,0 21 0,0 0 0,1 0 16,-1-1-16,0 22 16,0 0-16,0 0 0,0 22 0,1-1 15,-1 0-15,-21 0 0,21 21 16,-21 1-16,21-22 0,-21 21 0,21 1 16,-21-22-16,0 21 0,0-21 0,0 22 15,0-22-15,0 0 0,0 0 16,0 0-16,21-21 0,-21 21 15,22-21 1,-1-21-16,0 0 0,0 0 16,-21 0-16,21 0 0,0-1 15,1 1-15,-1-21 0,0 0 0,-21 20 16,21-20-16,0 0 0,0-1 16,22 1-16,-22-21 0,0 41 0,0-20 15,0 21-15,1 0 0,-1 21 16,-21 21-1,21 0-15,-21 21 0,0-20 0,0 20 16,0 0-16,0 1 0,0 20 16,0-21-16,-21-20 0,21 20 0,-21 0 15,21 1-15,0-1 0,0-21 16,0 21-16,0-20 0,0-1 0,0 0 16,21-21-1,0 0-15,0 0 16,21-21-16,-20 0 0,20-1 15,0 1-15,1 0 0</inkml:trace>
  <inkml:trace contextRef="#ctx0" brushRef="#br0" timeOffset="15179.84">7260 6773 0,'0'0'16,"0"-21"-16,0 0 0,0 0 0,0 0 15,0 0-15,0-1 0,-21 1 0,0 0 16,0 0-16,-1 21 0,-20-21 15,21 21-15,-21 0 0,20 21 0,-20 0 16,21 0-16,-21 0 0,-1 1 16,22 20-16,0 0 0,-21 1 0,20-22 15,22 21-15,-21 0 0,21 1 16,0-22-16,-21 21 0,21-21 16,0 22-16,0-22 0,0 0 0,21 21 15,0-20-15,1-22 16,-1 0-16,0 0 0,0 0 0,0 0 15,0 0-15,22 0 0,-22-22 16,0 1-16,21 0 0,-20 0 0,20 0 16,-21-22-16,0 22 0,0 0 0,1-21 15,-1-1-15,21 1 0,-42 0 16,21-1-16,0 1 0,-21 21 0,0-21 16,22 20-16,-22-20 0,0 21 15,0 42 1,0 0-1,0 0-15,0 22 0,0-22 0,0 21 16,0 1-16,0-1 0,0-21 16,0 21-16,0 1 0,0-1 0,0-21 15,21 22-15,-21-22 0,21 0 0,-21 0 16,21 0-16,0 0 0,22 1 16,-22-22-16,0 0 0,0 0 15,21 0-15,-20-22 0,41-20 16,-21 21-16,-20 0 0,20 0 15,-21-1-15,21-20 0,-20 0 16,-1-1-16,0 1 0,0 0 16,0-22-16,0 1 0,1-1 15,-22 1-15,21-1 0,-21 1 0,0-1 16,0 1-16,0-22 0,0 64 16,0 0-16,0 0 0,0-1 15,-21 22 1,-1 22-16,22-1 0,-21 21 15,0 0-15,0 22 0,21-1 0,-21 1 16,21-1-16,-21 22 16,21-21-16,0-1 0,0 1 0,0-22 0,0 21 15,0-20-15,0-1 16,0 0-16,0-20 0,0-1 0,0 0 16,42 0-16,-21 0 0,0-21 0,0 0 15,22 0-15,-22 0 0,21 0 16,1 0-16,-22-21 0,21 0 0,-21 0 15,22 0-15,-22-1 0,21 1 16,-21 0-16,0-21 0,1 21 0,20-22 16,-21 1-16,-21 0 0,21 20 15,0-20-15,-21 21 0,22 0 0,-22 0 16,0 42 0,0 0-16,0 0 0,0 0 15,0 0-15,0 22 0,0-22 0,0 21 16,0-21-16,0 22 0,0-22 15,0 0-15,0 0 0,0 0 0,0 1 16,21-1-16,0 0 16,0-21-16,0 0 0,0 0 15,1 0-15,20-21 16,-21 21-16,0-21 0,0-1 0,1 1 16,-1 0-16,-21 0 0,21 0 0,0-22 15,0 22-15</inkml:trace>
  <inkml:trace contextRef="#ctx0" brushRef="#br0" timeOffset="15351.82">8763 6265 0,'0'0'0,"-42"0"0,20 0 0,1 0 16,0 0-16,0 0 16,0 0-1,0 0 1</inkml:trace>
  <inkml:trace contextRef="#ctx0" brushRef="#br0" timeOffset="15580.81">7683 6625 0,'0'0'0,"-42"0"0,21 21 16,21 1-16,21-22 31,0 0-31,0 0 0,22 0 0,-1 0 16,43-22-16,-43 1 16,22 21-16,-22-21 0,0 21 0,-21-21 15,22 0-15,-22 21 0,0 0 16,0-21-16,0 21 15</inkml:trace>
  <inkml:trace contextRef="#ctx0" brushRef="#br0" timeOffset="16200.83">8911 6604 0,'21'-21'16,"-42"42"-16,63-63 0,-20 42 0,-1-21 16,21-1-16,-21 1 0,0 21 0,1-21 15,-1 0-15,-21 0 0,0 0 16,-43 21 0,22 21-1,0-21-15,-21 42 0,-1-21 16,22 0-16,-21 22 0,21-22 15,0 21-15,-1 1 0,1-1 0,21 0 16,0-21-16,0 22 0,0-1 0,0-21 16,0 22-16,0-22 0,0 0 15,0 0-15,21 0 0,1-21 0,20 21 16,-21-21-16,21 0 0,1 0 16,20 0-16,-20 0 0,-1 0 0,21-21 15,-20 0-15,-1 21 0,0-21 0,1 0 16,-1 0-16,-21-1 0</inkml:trace>
  <inkml:trace contextRef="#ctx0" brushRef="#br0" timeOffset="17816.66">9673 6625 0,'0'-21'0,"0"42"0,0-84 15,0 42-15,0-22 0,0 22 16,-21 0-16,0 21 0,0 0 0,-1 0 16,1 0-16,0 0 0,0 0 0,21 21 15,-21 0-15,0 22 0,-1-22 16,1 21-16,0 0 0,0 1 0,0-1 15,21 0-15,0-20 0,-21 20 16,21 0-16,0-21 0,0 1 0,0 20 16,0-21-16,0 0 15,21-21-15,0 0 16,0 0-16,0 0 0,0 0 16,1-21-16,-1 21 0,21-21 15,-21 0-15,0 0 0,1-22 0,-1 22 16,0 0-16,0-21 0,-21-1 0,0 1 15,21 0-15,-21-1 0,0 22 16,21-21-16,-21 21 0,0-1 0,0 1 16,0 42-1,0 1-15,0-1 0,0 21 16,-21 0-16,21 1 0,0-1 16,0 0-16,-21 1 0,21-1 0,0-21 15,0 22-15,0-1 0,0-21 16,21 0-16,0 0 0,1 1 15,-1-1-15,0 0 0,0-21 0,21 0 16,1 0-16,-1 0 0,0 0 0,1 0 16,-1-21-16,0 0 0,1-1 15,-1 1-15,0 0 0,-20-21 0,20 21 16,0-22-16,-21 1 0,22-22 16,-22 1-16,0-1 0,0 1 0,-21-1 15,0 1-15,21-1 0,-21 22 16,22-21-16,-22 20 0,0 1 0,0 21 15,0-22-15,0 22 16,-22 21-16,1 0 0,0 21 16,0 1-16,0-1 0,0 0 15,-1 21-15,1 1 0,21 20 16,0 1-16,-21-22 0,21 21 0,0 1 16,0-1-16,0 1 0,0-22 15,0 1-15,0-1 0,21 0 0,0 1 16,1-22-16,-1 21 0,0-21 15,0 0-15,0 1 0,22-22 0,-22 0 16,0 0-16,21 0 0,-21 0 16,22 0-16,-22 0 0,21-22 0,-21 1 0,22 0 15,-1 0-15,0 0 16,1-22-16,-1 1 0,-21 0 0,22-1 16,-22-20-16,21-22 0,-21 22 15,-21-1-15,21-20 0,-21 20 0,0 1 16,22 20-16,-22-20 0,0 20 15,0 1-15,0 21 0,0 0 0,0 0 16,0-1-16,-22 22 16,1 22-16,0-1 0,0 0 15,21 21-15,-21 1 0,21-1 16,-21 21-16,-1-20 0,22 41 0,0-20 16,0-1-16,0 1 0,0-1 0,0 1 15,0-22-15,0 22 16,0-22-16,0-21 0,0 22 15,22-22-15,-22 0 0,42 0 0,-21 0 0,0-21 16,0 0-16,1 0 0,-1 0 16,21 0-16,-21 0 0,0 0 0,22-21 15,-22 0-15,0 0 0,21 0 16,-20-1-16,-1 1 0,21-21 0,-21 21 16,0-22-16,1 1 0,-1 0 0,0 21 15,0-1-15,-21 1 0,0 0 16,21 21-16,-21 21 15,0 0 1,0 1-16,0-1 0,0 21 0,0-21 16,0 22-16,0-22 0,0 21 15,0-21-15,0 0 0,0 1 0,0-1 16,0 0-16,0 0 0,0 0 0,21-21 16,1 0-16,-1 0 15,0 0-15,21 0 0,-21 0 0,1-21 16,20 21-16,-21-21 0,21 0 15,-20 0-15,20-22 0,-21 22 16,0-21-16,0-1 0,1 22 0,-1-21 16,-21 0-16,0-1 0,0 1 0,0 0 15,0 20-15,0 1 0,0 0 16,-21 21 0,-1 21-16,1 0 15,21 1-15,-21 20 0,21 0 16,-21 1-16,21-1 0,0 21 0,-21-20 15,21 20-15,-21-20 0,21 20 0,0 1 16,0-1-16,0 22 0,-22-22 16,22 22-16,0-22 0,0 22 0,-21-21 15,21 20-15,0-20 0,0 20 0,0 1 16,0 0-16,0-1 16,0 1-16,0 0 0,0-1 0,0-20 0,-21-1 15,21 1-15,-21-1 0,21 1 16,0-22-16,-21 64 15,0-85-15,-1 22 0,22-22 0,-21 0 16,0-21-16,0 0 0,0 0 0,0 0 16,-1 0-16,1 0 0,0-21 15,0-22-15,-21 22 0,-1-21 0,22 0 16,-21-1-16,-1-20 0,1 20 0,-21-105 16,41 64-16,1-1 15,21-21-15,0 21 0,0-20 0,0 20 16,0-21-16,21 0 0,1 0 0,20 1 15,-21 20-15,21 0 16,1 1-16,-1 20 0,0 1 0,1 20 16,-22-20-16,21 20 0,1 1 15,-22 21-15,0-21 0,0 20 0,0 1 16,0 0-16,-21 0 16,-21 21-1,0 0-15,0 0 0,-21 0 0,20 0 16,1 0-16</inkml:trace>
  <inkml:trace contextRef="#ctx0" brushRef="#br0" timeOffset="19008.75">13843 5906 0,'0'0'0,"0"-22"0,-21-41 31,0 42-31,-1 0 0,22-1 0,-21 1 16,0 21-16,0 0 0,0 0 16,0 0-16,-1 0 0,1 0 0,0 21 15,0 22-15,0-22 0,0 21 16,-1 1-16,1-1 0,21 0 0,-21 1 15,0 20-15,21-21 16,0 22-16,-21-1 0,0 22 0,21-21 16,-22-1-16,22 22 0,0-22 15,0-20-15,0 20 0,0-21 0,43 1 16,-22-22-16,0 0 0,21 0 0,-20 0 16,20-21-16,0 0 0,1 0 15,20 0-15,-21 0 0,1-21 0,20 0 16,1 0-16,-1-21 0,1 20 15,-22-20-15,22 0 0,-22-22 0,21 22 16,-41-22-16,20 1 16,-21 21-16,-21-22 0,0 1 0,0 20 0,0 1 15,-21-22-15,0 22 0,0-21 16,-22 20-16,1 1 0,0 0 16,-1-1-16,1 1 0,0 21 0,-22 0 15,22 21-15,-1 0 0,-20 0 16,21 0-16,-1 21 0,1 0 0,0 21 15,-1-21-15,22 43 0,-21-22 16,21 1-16,-1-1 0,1 21 0,21 1 16,0-1-16,0 1 0,0-1 15,0 1-15,21-22 0,1 22 0,-1-22 16,0 0-16,0-20 0,21-1 16,1 0-16,-1 0 0,0 0 15,1-21-15,-1 0 0,22 0 0,-22-21 0,21 21 16,1-21-1,-22-21-15,22 20 0,-1 1 0,-20-21 0,-1 0 16,0-1-16,1 1 0,-22 0 16,21-1-16,-21 1 0,-21 21 0,0-22 15,0 22-15,0 0 16,0 42 0,0 0-16,-21 1 15,21 20-15,0 0 0,0 1 16,0-22-16,-21 21 0,21 0 0,-21 1 15,21-22-15,0 21 16,0-21-16,-21 22 0,21-22 0,-22-21 16,22 21-16,0 0 0,0-42 31,0 0-31,0 0 16,0 0-16,0-1 0,0-20 15,0 21-15,0-21 0,0-1 0,0 1 16,22-22-16,-1 22 0,0 21 15,0-21-15,21-1 0,-20 22 16,20 0-16,-21 0 0,21 0 0,1 21 16,-1 0-16,-21 0 0,22 0 15,-1 21-15,-21 0 0,0 0 0,0 0 0,1 22 16,-22-22-16,0 21 16,0 0-16,0 1 0,0-1 0,0 0 15,-22 1-15,22-22 0,-21 21 16,0-21-16,21 1 0,0-1 0,-21 0 15,21 0-15,-21-21 16,21-21 0,21 21-16,0-21 0,0 0 15,0-22-15</inkml:trace>
  <inkml:trace contextRef="#ctx0" brushRef="#br0" timeOffset="20121.75">16341 6562 0,'0'0'16,"0"21"-16,0 0 0,0 0 0,0 0 15,0 1-15,0-1 16,21-21 15,0-21-31,-21-1 0,21 22 0,0-21 16,0-21-16,-21 21 0,22-22 15,-1 1-15,0 0 0,0-1 16,0 1-16,0 0 0,1-22 16,-1 22-16,0-22 0,-21 1 0,21 21 15,-21-22-15,21 1 0,-21 20 16,0-20-16,0 42 0,0-22 0,0 22 16,0 0-16,-21 21 15,0 0-15,0 21 0,-22 21 0,22-20 16,0 20-16,0 21 0,0-20 15,0 20-15,21-20 0,-22 20 0,22 1 16,-21-22-16,21 21 0,0 1 16,0-1-16,0-20 0,0 20 0,21-20 15,1-1-15,-1-21 0,21 0 16,-21 0-16,22 1 0,-1-1 16,-21-21-16,21 0 0,1 0 0,-1-21 15,-21-1-15,22 1 0,-1 0 16,-21 0-16,21-21 0,-20-1 0,20 1 15,-21 0-15,0-22 0,0 22 16,1-22-16,-22 22 0,21-22 0,-21 22 16,21-21-16,-21-1 0,0 22 0,0-22 15,0 22-15,0 21 0,0 0 16,0-1-16,0 44 16,-21-1-16,0 21 0,21 0 15,-22 1-15,22-1 0,0 0 16,-21 1-16,21-1 0,-21 22 15,21-22-15,0 0 0,0 22 0,0-22 16,0 0-16,0 1 0,0-1 16,0 0-16,0 1 0,0-22 0,0 21 15,0-21-15,0 1 16,21-22 0,-21-22-1,21 1-15,-21 0 0,0-21 16,22 21-16,-1-22 0,0 1 0,-21 0 15,21-1-15,0 22 16,0-21-16,22 21 0,-22-22 0,21 22 16,-21 21-16,1-21 0,20 21 0,-21 0 15,0 0-15,0 0 0,1 21 16,-22 0-16,21 22 0,-21-22 16,0 21-16,0-21 0,0 22 15,0-1-15,21-21 0,-21 21 0,21-20 16,0-1-16,0 21 0,1-21 15,-1-21-15,0 21 0,0-21 0,21 0 16,-20 0-16,20 0 0,-21 0 16,21 0-16,1 0 0,-22-21 0,21 0 15,1 0-15,-22 0 0,21 0 16,0-22-16,-20 1 0,20 21 16,-21-22-16,0 1 0,22 0 0,-43-1 15,0 22-15,0-21 0,0 21 16,0 0-16,0-1 0,0 1 0,-22 21 15,1 0-15,0 0 0,0 0 16,0 0-16,0 21 0,-22 1 0,22-1 16,0 0-16,0 21 0,21-21 15,0 22-15,0-1 0,0 0 0,0 1 16,0-1-16,0-21 0,0 0 16,0 22-16,21-22 0,0-21 0,0 21 15,0-21-15,1 0 0,20 0 16,-21 0-16,0 0 0,22 0 15,-22-21-15,21 21 0,-21-21 0,22 0 16,-1-22-16,-21 22 0,0-21 16,0 21-16,-21-22 0,0 1 0</inkml:trace>
  <inkml:trace contextRef="#ctx0" brushRef="#br0" timeOffset="20334.16">16573 6160 0,'0'0'0,"-63"21"15,42-21-15,-22 0 0,22 21 0,64-21 32,-22 0-32,21 0 0,22 0 15,-22 0-15,21-21 0,-20 0 16,20 21-16,-20-22 0,20 1 0,1 0 15,-1 0-15</inkml:trace>
  <inkml:trace contextRef="#ctx0" brushRef="#br0" timeOffset="21058.73">20383 6054 0,'-21'0'0,"42"0"0,-63 0 16,42-21 15,21-1-31,0 22 0,1-21 16,20 0-16,-21 0 0,21 0 16,1 0-16,-22-1 0,21-20 0,1 21 15,-22-21-15,0-1 0,0 1 16,-21 0-16,0-1 0,0 1 0,0 21 15,-21-22-15,-21 22 16,20 0-16,-20 21 0,0 0 0,-22 0 16,22 0-16,-22 0 0,22 0 15,-21 0-15,20 21 0,1 22 0,0-22 16,20 21-16,1 0 0,0 1 16,21-1-16,0 0 0,0 22 0,0-43 15,0 21-15,21 1 0,0-1 16,1-21-16,-1 22 0,21-22 0,0 21 15,1-21-15,-1 0 0,0 22 16,1-22-16,-1 0 0,0 21 16,1-20-16,-22-1 0,21 21 0,-21 0 15,-21-20-15,0 20 16,0-21-16,0 0 0,-42 0 0,21 1 16,-21-22-16,-1 21 0,1-21 15,-22 0-15,22 0 0,-21 0 0,20 0 16,1 0-16,-22 0 0,22-21 0,0-1 15,-1 1-15,22 0 0,-21 0 16,21 0-16,0 0 0,-1-1 0,1-20 16,0 21-16,21 0 0,-21 0 15,21-1-15,0 1 0,0 0 16,21 21-16,0 0 0,0 0 16,1 0-16,-1-21 0,21 21 0,-21 0 15,22 0-15,-1-21 0</inkml:trace>
  <inkml:trace contextRef="#ctx0" brushRef="#br0" timeOffset="22460.8">21040 6011 0,'0'0'0,"0"-42"31,-22 42-31,1 0 0,0 0 0,0 0 16,0 0-16,0 21 0,-1 0 15,22 1-15,-21 20 16,21-21-16,-21 0 0,21 22 0,0-22 16,0 0-16,0 0 0,0 21 15,0-20-15,0-1 0,0 0 0,0 0 16,0 0-16,21 0 0,0 1 16,-21-1-16,43-21 0,-22 0 0,0 0 15,0 0-15,22 0 0,-22 0 16,0 0-16,21 0 0,1-21 0,-22-1 15,21 1-15,-21 0 0,22 0 0,-1 0 16,0 0-16,-21-1 0,22 1 16,-22 0-16,0 0 0,0 0 0,0 0 15,-21-1-15,0 1 16,22 21-16,-22 21 31,0 1-31,0-1 0,-22 0 16,1 0-16,21 0 0,0 0 0,0 1 15,-21-1-15,21 0 0,0 0 16,0 21-16,0-20 0,0-1 16,21 0-16,0-21 0,1 0 15,-1 0-15,21 0 0,-21 0 0,22 0 16,-1 0-16,-21 0 0,21-21 16,1 21-16,-1-21 0,0-1 0,-20 1 15,20 0-15,0 0 0,-21 0 16,22 0-16,-22-22 0,0 22 15,0-21-15,-21 21 0,0-1 0,0-20 16,0 21-16,0 0 0,0 0 16,0-1-16,-21 22 15,0 0-15,0 0 0,0 0 16,-1 0-16,1 22 0,-21 20 16,21-21-16,0 0 0,-1 0 15,22 22-15,-21-22 0,21 0 16,0 21-16,0-20 0,0-1 0,21 21 15,1-21-15,-1 0 0,0 1 16,0-1-16,0 0 0,22-21 0,-22 21 16,21-21-16,-21 0 0,22 0 15,-1 0-15,0 0 0,1 0 0,-1-21 16,0 0-16,22 0 0,-22-1 16,0 1-16,22 0 0,-22 0 0,1 0 15,-1-22-15,0 22 0,-21-21 16,1 21-16,-1 0 0,-21-1 0,0 1 15,0 0-15,-21 21 16,-1 0-16,1 0 16,0 0-16,0 0 0,0 21 0,21 0 15,-21 1-15,-1-1 0,22 0 16,-21 0-16,21 0 0,0 0 0,0 1 16,0-1-16,0 0 0,0 0 15,21-21-15,1 21 0,-1 0 0,0-21 16,0 0-16,21 0 0,1 0 15,-22 0-15,21 0 0,1 0 0,-22 0 16,21 0-16,0-21 0,1 0 16,-22 0-16,21 0 0,-21 0 0,1-1 15,-1 1-15,0-21 0,-21 21 16,0 0-16,0-22 0,21 22 0,-21 0 16,0 0-16,0 0 0,0-1 15,-21 44 16,21-1-31,-21 0 0,0 21 0,-1-21 16,22 22-16,-21-22 0,0 21 16,21-21-16,-21 22 0,0-22 0,21 21 15,0-21-15,-21 1 0,21 20 16,-22-21-16,1 0 0,21 0 16,0-42 30,0 0-46,0 0 16,0 0-16,0 0 0,0-1 0,0-20 16,21 21-16,1-21 0,-1 20 15,0-20-15,21 0 0,1 21 0,-22-22 16,42 1-16,-20 21 0,-1 0 16,0-1-16,64 1 0,-64 21 15,1 0-15,-1 21 0,-21 1 16,0-1-16,22 0 0,-43 21 15,0-21-15,0 22 0,0-1 0,0-21 16,0 22-16,0-22 0,-21 21 16,-1-21-16,22 22 0,-21-22 0,0 0 15,0 0-15,0 0 0,0 0 16,21 1-16,-22-1 0,1-21 16,21-21 15,0-1-16,0 1-15</inkml:trace>
  <inkml:trace contextRef="#ctx0" brushRef="#br0" timeOffset="22616.5">23580 6477 0,'-22'0'15,"1"0"1,0 0 31</inkml:trace>
  <inkml:trace contextRef="#ctx0" brushRef="#br0" timeOffset="74553.45">4635 9440 0,'0'0'0,"0"-21"16,0 0-16,0 0 15,0 0-15,0 0 0,0-1 0,0 1 16,22 0-16,-22 0 0,0 0 16,0 0-16,21-1 0,-21 1 0,0 0 15,0 0-15,0 0 16,0 42 15,0 0-31,0 0 0,0 0 16,0 22-16,-21-22 0,21 21 15,0 1-15,0-1 0,-22 21 16,1 1-16,21-1 0,-21 1 0,0-1 16,21 1-16,-21-1 0,0-20 15,21 20-15,-22-20 0,22-1 0,-21 0 16,21 1-16,-21-22 0,21 0 15,0 0-15,0 0 0,0 0 16,-21-21 15,0-21-31,0 0 16,21 0-16,0 0 0,0 0 16,0-1-16,0-20 0,0 21 0,21-21 15,0-1-15</inkml:trace>
  <inkml:trace contextRef="#ctx0" brushRef="#br0" timeOffset="74869.66">5143 9144 0,'0'0'16,"43"-42"-16,-22 21 0,0-1 0,0 1 16,0 0-16,1 21 0,-22 21 31,0 0-31,0 1 0,0 20 15,0 0-15,0 1 0,-22-1 0,1 21 16,21-20-16,-21 20 0,21 22 16,-21-22-16,0 1 0,0-1 15,-1 1-15,22-1 0,-21 1 0,0-22 16,0 1-16,21-1 0,0-21 16,-21 0-16,21 0 0,-21 1 0,21-1 15,-22-21-15,22 21 16,-21-42-1,0 0 1,0-1-16,21 1 0,-21 0 16,0-21-16,21 21 0</inkml:trace>
  <inkml:trace contextRef="#ctx0" brushRef="#br0" timeOffset="75109.62">4424 9779 0,'0'0'0,"-21"0"0,-1 0 16,44 0 0,20 0-1,-21 0-15,21-21 0,-20 21 0,20-21 16,21 21-16,-20 0 0,-1-21 16,0 21-16,1 0 0,-1 0 0,-21-22 15,22 22-15,-22 0 0,0 0 16,0 0-16,0 0 0,0 0 15,1 0 1</inkml:trace>
  <inkml:trace contextRef="#ctx0" brushRef="#br0" timeOffset="77376.78">5905 9885 0,'0'0'0,"22"0"0,62 0 31,-63 0-31,1 0 0,-22-21 16,21 0-16,-21-1 0,21 22 16,-21-21-16,0 0 0,0 0 15,0 0-15,0 0 0,0-1 0,0 1 16,-21-21-16,0 21 0,21 0 0,-22-1 15,-20 1-15,21 0 0,0 0 16,0 0-16,-1 21 0,-20 0 0,21 0 16,0 0-16,-22 0 0,22 0 15,-21 21-15,21 0 0,-22 0 16,1 22-16,0-1 0,21 0 16,-22 22-16,22-22 0,-21 43 15,21-43-15,21 0 0,0 1 16,0-22-16,0 21 0,0-21 0,0 1 15,21-22-15,0 21 0,42-21 16,-41 0-16,20 0 0,-21 0 16,21 0-16,-20 0 0,20 0 0,0-21 15,1-1-15,-1 22 0,-21-21 16,21 0-16,1 0 0,-22-21 0,42-22 16,-41 43-16,-1-21 15,0 20-15,0-20 0,0 0 16,-21 21-16,21-1 0,-21 1 0,0 42 31,0 22-15,0-22-16,0 0 0,-21 0 15,21 22-15,0-22 0,0 0 0,0 0 16,0 0-16,0 0 0,0 1 0,0-1 16,21 0-16,1-21 15,-1 21-15,0-21 0,0 0 0,0 0 16,0 0-16,1 0 0,-1 0 15,0-21-15,0 0 0,0 0 16,0 21-16,22-43 0,-22 22 0,0 0 16,0-21-16,0 20 0,1-20 15,-22 21-15,0-21 0,21 20 0,-21-20 16,21 21-16,-21 0 0,0 0 16,0 42-1,0 0 1,-21 0-16,21 21 0,-21-20 0,21 20 15,-22-21-15,22 21 0,0-20 16,-21 20-16,0-21 0,21 21 0,-21-20 16,21-1-16,0 0 0,0 0 0,-21 0 15,21 0-15,0 1 16,21-44 15,-21 1-31,21 21 16,0-21-16,-21-21 0,21 21 0,1-1 15,-1-20-15,0 0 0,0-1 16,21 1-16,-20 0 0,20 21 0,0-22 16,-21 22-16,22-21 0,-22 42 15,21-21-15,-21 21 0,1 0 0,-1 0 16,-21 21-16,0 0 0,21 0 16,-21 0-16,21 22 0,-21-22 0,0 21 15,0 0-15,0-20 0,0 20 16,0-21-16,21 21 0,0-20 15,1-1-15,-22 0 0,21 0 0,21 0 16,-21 0-16,0-21 0,1 22 16,-1-22-16,0 0 0,0 0 0,0 0 15,0 0-15,1 0 0,-1-22 0,0 22 16,0-21-16,0 0 0,0 0 16,22 0-16,-22-22 0,21 22 15,-21-21-15,22 0 0,-1-1 0,0 1 16,22 0-16,-22 20 0,1-20 15,-1 21-15,0 0 0,1 0 0,-1 21 16,-21 0-16,21 0 0,1 0 16,-22 21-16,-21 0 0,21 0 15,-21 0-15,21 22 0,-21-22 16,0 0-16,0 0 0,0 0 0,0 0 16,0 1-16,0-1 0,0 0 15,21-21 16,-21-21-15,0 0 0,0-1-16,0 1 0,0 0 15,0 0-15,0-21 0,-21 20 16,0 1-16,21 0 0,-21 0 0,0 0 16,0 21-16,-1 0 0,1 0 15,-21 0-15,21 0 0,-22 0 0,22 0 16,-21 21-16,21 0 0,-22 0 15,22 0-15,0 22 0,-21-22 0,21 21 16,-1-21-16,1 22 0,0-22 16,0 21-16,21-21 0,0 22 0,-21-22 15,21 0-15,0 0 0,0 0 16,0 1-16,0-1 0,21-21 16,0 21-16,0-21 0,0 0 0,22 0 15,-22 0-15,21 0 16,1 0-16,-1-21 0,-21 0 0,21 21 15,1-22-15,-22 1 0,21 0 0,1-21 16,-22-1-16,21 1 0,-21 0 16,0-1-16,22-84 0,-22 64 15,0-1-15,0 1 0,-21-1 16,0 22-16,21-21 0,-21-1 0,0 22 16,0-1-16,0 22 0,0-21 15,0 21-15,0 0 0,0 42 31,0 21-31,0-21 0,0 22 16,0-1-16,0 0 0,0 1 16,0-1-16,-21 21 0,21-20 15,-21 20-15,21 1 0,0-22 0,0 22 16,0-22-16,0 0 0,-21 1 16,21-1-16,0 0 0,0-21 0,0 22 15,0-22-15,0 0 0,0 0 16,0 0-16,21-21 15,0 0-15,0 0 0,1 0 16,-1 0-16,0-21 0,0 21 16,21-21-16,-20 0 0,-1-21 15,21 20-15,0-20 0,1 0 0,-1-22 16,-21 22-16,22-22 0,-1 1 16,0-1-16,-21 1 0,1-1 0,-1 1 15,0 21-15,-21-1 0,0 1 16,0 21-16,0-22 0,0 22 0,-21 21 15,0 0 1,-1 0-16,1 21 0,0 1 16,21-1-16,-21 21 0,0-21 0,0 22 15,-1-1-15,22 0 0,-21 1 16,21 20-16,-21-21 0,21 1 16,0 20-16,0-20 0,-21-1 0,21 0 15,0-21-15,0 22 0,0-22 16,0 21-16,0-21 0,0 1 0,0-1 15,21-21-15,0 21 0,0 0 16,1-21-16,20 0 0,0 21 0,-21-21 16,22 0-16,-1 0 0,0 0 15,1 0-15,-1 0 0,-21 0 0,22-21 16,-1 0-16,-21 0 0,21 0 0,-20-1 16,-1 1-16,0-21 0,0 21 15,0-22-15,0 1 0,1-21 0,-1 20 16,-21 1-16,0 0 15,0 20-15,0 1 0,0 0 0,-21 42 32,-1 0-32,1 22 0,0-22 15,0 21-15,0 1 0,21-22 0,0 21 16,-21 0-16,21 1 0,0-22 16,0 0-16,0 0 0,0 0 0,0 1 15,21-1-15,0-21 0,0 0 16,0 0-16,22 0 0,-22 0 0,21 0 15,0 0-15,1 0 0,-22 0 16,0-21-16,0-1 0,0 1 16,-21 0-16,0 0 0,0 0 15</inkml:trace>
  <inkml:trace contextRef="#ctx0" brushRef="#br0" timeOffset="78200.64">12128 9081 0,'0'0'0,"0"-43"0,0 22 0,0 0 15,0 0-15,22 21 0,-22-21 16,0 42 0,-22 0-16,1 0 15,0 21-15,0 1 0,0-1 0,0 0 16,-1 22-16,-20-22 0,21 22 15,-21-22-15,-1 22 0,22-1 0,-21 1 16,-22 63-16,22-85 16,0 0-16,20 1 0,1-1 0,0-21 15,0 0-15,0 0 16,21-42 0,0 0-1,0-21-15,21 21 0,0-22 0,0 1 16,0-22-16,1 22 0,-1-21 15,0 20-15,0-20 0,0-1 0,0 1 16,22 20-16,-22-20 0,0-1 16,0 1-16,22 21 0,-22-22 0,0 43 15,21-21-15,-21 20 0,-21 1 16,22 21-16,-1 0 0,0 21 0,-21 1 16,0 20-16,21 0 0,-21 1 15,21-1-15,-21 21 0,0-20 0,0 20 16,0-20-16,0 20 0,0-21 15,0 22-15,0-22 0,0 22 16,0-22-16,0 0 0,0 1 0,-21-22 16,21 42-16,0-41 15,0-1-15,0 0 0,0 0 16,0-42 15,-21 0-31,21 0 0,-21-1 16,0-20-16,-1 21 0,1 0 0</inkml:trace>
  <inkml:trace contextRef="#ctx0" brushRef="#br0" timeOffset="78788.62">11345 9546 0,'0'0'0,"0"21"0,21-21 31,1 0-31,20 0 15,-21 0-15,21-21 0,1 21 0,-1-21 16,22 0-16,-22 0 0,21 21 16,1-21-16,-1-1 0,1 1 0,-1 21 15,1-21-15,-22 0 0,22 21 16,-22-21-16,-21 21 0,22 0 16,-22 0-16,-21 21 15,0 0 1,0 0-16,0 0 0,0 22 0,0-22 15,-21 21-15,-1 1 0,22-1 16,-21-21-16,21 21 0,-21 1 0,21-22 16,0 0-16,0 0 0,0 0 15,0 1-15,0-1 0,21-21 16,0 0-16,1 0 0,-1 0 0,0 0 16,0 0-16,0 0 0,0-21 15,22-1-15,-22 1 0,21 0 16,-21-21-16,22 21 0,-22-22 0,21 22 15,-21-21-15,22-1 0,-22 22 16,0-21-16,-21 0 0,21 20 0,-21-20 16,21 21-16,-21 0 0,0 0 15,0 42 1,0 0 0,-21 21-16,21 1 0,-21-22 15,21 21-15,0 0 0,0 1 16,0-1-16,0 0 0,0 1 0,0-22 15,0 21-15,0-21 0,0 1 16,0-1-16,0 0 0,21 0 16,0-21-1,1 0-15,-1 0 0,0 0 0,0-21 16,0 0-16,0 0 0,1-1 16,-1-20-16,21 21 0</inkml:trace>
  <inkml:trace contextRef="#ctx0" brushRef="#br0" timeOffset="79076.5">13504 8890 0,'0'0'15,"0"-42"-15,0 21 0,0-1 16,0 1-16,0 42 16,0 22-1,0-1-15,-21 0 0,21 1 0,-21 20 16,0-20-16,0 20 0,-1 1 15,1-22-15,0 21 0,0 1 0,0-22 16,0 22-16,-22-22 0,22 0 0,0 22 16,0-22-16,0-21 0,-1 22 15,1-1-15,0-21 0,21 0 0,0 1 16,0-1-16,-21 0 0,21 0 16,21-21-1,0 0-15,0-21 0,22 0 16,-22 0-16,21-1 0,1-20 15</inkml:trace>
  <inkml:trace contextRef="#ctx0" brushRef="#br0" timeOffset="79456.64">13801 9356 0,'0'0'0,"21"-21"0,-21-1 32,0 44-32,-21-1 0,-1 0 15,1 21-15,0-21 0,0 22 16,0-22-16,0 21 0,-1 1 0,22-1 15,-21 0-15,0 1 0,21-22 16,0 21-16,0-21 0,0 22 16,0-22-16,0 0 0,0 0 15,21-21-15,0 0 0,1 0 16,-1 0-16,21 0 0,-21 0 16,22-21-16,-22 21 0,0-21 0,21 0 15,-21-1-15,1 1 0,-1-21 16,0 21-16,0-22 0,-21 1 0,0 21 15,0-21-15,0-1 0,0 1 16,0 0-16,0 20 0,0 1 0,-21 0 16,0 0-16,0 0 0,-1 21 0,1 0 15,0 0-15,0 0 0,0 0 16,0 0-16,-1 0 0,1 0 16,-21 0-16,21 21 0,0-21 15,-1 0-15,1 0 0,0 0 16,21-21-1,-21 0-15</inkml:trace>
  <inkml:trace contextRef="#ctx0" brushRef="#br0" timeOffset="79700.49">12890 9186 0,'85'0'31,"-21"0"-31,-22 0 0,21 0 0,1 0 16,-1 0-16,-20 0 0,20 0 15,1 0-15,-1-21 0,-20 21 0,-1 0 16,0 0-16,1 0 0,-22 0 0,0 0 16</inkml:trace>
  <inkml:trace contextRef="#ctx0" brushRef="#br0" timeOffset="80969.58">15261 9377 0,'21'-21'47,"0"0"-31,1-1-16,-1 1 0,0 0 15,0 0-15,0 0 0,0 0 0,1-1 16,-1-20-16,0 21 0,-21-21 16,0 20-16,0-20 0,0 21 0,0-21 15,-21 20-15,-22 1 16,22 0-16,-42 0 0,20 0 0,1 21 15,-21 0-15,-1 0 0,22 21 16,-22-21-16,22 21 0,0 0 0,-1 22 16,22-22-16,0 0 0,0 21 0,0-21 15,21 22-15,0-22 0,0 0 16,0 0-16,0 22 0,21-22 0,-21 0 16,21 0-16,0 0 0,21 0 15,-20 1-15,-1-1 0,21 21 16,-21-21-16,22 0 0,-22 1 15,21 20-15,-21-21 0,22 21 0,-22-20 16,0 20-16,0 0 0,0-21 0,-21 22 16,0-1-16,0-21 0,-42 43 15,0-43-15,20 0 0,-20 0 16,-21 0-16,20-21 0,1 0 16,-22 22-16,22-22 0,0 0 0,-1 0 15,1 0-15,0-22 0,-85-41 31,106 21-31,-1 20 0,1-20 0,0 0 0,21-1 16,0 1-16,-21 0 0,21-1 16,0 1-16,0 21 0,0-21 0,0 20 15,0 1-15,0 0 0,21 0 16,0 0-16,0 21 16,1 0-16,-1 0 0,-21 21 0,21 0 15,-21 21-15,21-20 0,-21 20 16,21 0-16,-21-21 0,0 22 0,21-1 15,-21 0-15,22 1 0,-1-1 16,-21-21-16,21 22 0,-21-22 0,21 0 16,0 0-16,0 0 0,1 0 15,-1-21-15,0 0 0,0 0 0,0 0 16,22 0-16,-1 0 0,-21 0 0,21-21 16,1 21-16,-1-21 0,22 0 15,-22-21-15,0 20 0,1 1 16,-1-21-16,0 0 0,-21-1 15,22 1-15,-22 0 0,0 20 0,21-20 16,-42 21-16,22 0 0,-22 0 16,21-1-16,-21 44 15,-21-1 1,-1 21-16,1-21 16,21 22-16,-21-22 0,0 21 0,21 0 15,-21 1-15,21-22 16,0 21-16,0-21 0,0 1 0,0-1 15,0 0-15,0 0 0,0 0 0,21-21 16,0 0-16,0 0 16,0 0-16,22 0 0,-22-21 0,0 21 15,21-21-15,-20 0 0,41-22 16,-21 1-16,-20 21 0,-1-21 16,0 20-16,0-20 0,0 0 15,0-1-15,1 22 0,-22-21 0,21 21 16,-21 0-16,0-1 0,0 1 15,0 42 1,-21 1 0,-1-1-16,1 0 0,21 0 0,-21 21 15,21 1-15,-21-22 0,0 21 16,21 1-16,0-22 0,0 0 16,0 21-16,0-21 0,0 1 0,0-1 15,0 0-15,21-21 16,0 0-16,0 0 0,22 0 0,-22 0 15,21 0-15,-21 0 0,22 0 16</inkml:trace>
  <inkml:trace contextRef="#ctx0" brushRef="#br0" timeOffset="81624.45">16658 9546 0,'0'0'16,"42"-42"-16,-20 21 0,-22 0 0,0-22 15,0 22-15,0 0 16,0 0-16,-22 21 0,-20 0 15,21 0-15,-21 0 0,-1 0 16,22 0-16,-42 21 0,20-21 0,1 21 16,0 21-16,-1-20 0,1 20 15,0-21-15,20 21 0,-20 1 0,21-22 16,0 21-16,21 1 0,0-22 16,0 0-16,0 0 0,0 0 0,0 0 15,21-21-15,21 0 0,-21 0 0,22 0 16,-22 0-16,21 0 0,1 0 15,-1 0-15,0-21 0,1 0 0,-22 0 16,21 0-16,0-22 16,-20 22-16,-1-21 0,0 21 0,-21-22 15,0 22-15,0 0 0,21 0 0,-21 0 16,-21 42 15,21 0-31,-21 0 16,21 0-16,0 22 0,-21-1 0,-1 0 15,1 1-15,21-1 0,-21 0 16,0 1-16,21-1 0,-21 0 0,0 1 16,21-1-16,-22 22 0,22-22 0,-21 21 15,21-20-15,0 20 16,-21 1-16,21 20 0,-21-20 0,21-1 16,-21 22-16,21-21 0,0-1 0,-21 1 15,21-1-15,-22-21 0,22 22 16,-21-22-16,21 1 0,0-1 0,-21 0 15,0-21-15,0 1 0,0-1 0,-1-21 16,1 0-16,0 0 0,0 0 16,0 0-16,0-43 0,-22 22 0,22 0 15,-21-21-15,-1-1 0,22 22 0,-21-21 16,0 0-16,20-22 0,-20 22 16,21-1-16,0 1 0,0 0 0,-1-1 15,22 22-15,-21-21 0,21 21 16,0-22-16,0 22 0,0-21 15,0 21-15,0 0 0,0-22 0,21 22 16,22-21-16,-22 21 0,0-22 16,21 22-16,1-21 0,20-1 0,1 22 15</inkml:trace>
  <inkml:trace contextRef="#ctx0" brushRef="#br0" timeOffset="82420.66">17378 9610 0,'0'-21'0,"0"42"0,-21-64 16,21 22-16,0 0 15,-22 21-15,22-21 0,0 0 0,-21 0 16,0-1-16,21 1 15,0 0-15,-21 21 0,0-21 0,0 21 16,21-21-16,-43 21 0,22 0 16,0 0-16,0 0 0,-22 21 0,22 0 15,-21 0-15,0 0 0,20 1 16,1-1-16,-21 21 0,21 0 16,0-20-16,-1 20 0,22 0 0,0-21 15,0 1-15,0 20 0,0-21 16,0 0-16,22-21 0,-1 21 15,0-21-15,0 0 0,0 0 16,0 0-16,22-21 0,-1 0 0,-21 0 16,22 21-16,-1-21 0,0 0 0,-21-1 15,1 1-15,20 0 0,-21 0 16,0-21-16,0 20 0,-21 1 0,0 0 16,0 0-16,0 0 15,0 42 1,-21 0-1,0 21-15,21-20 0,0 20 16,-21 0-16,0 1 0,21-1 0,0 0 16,0 1-16,-21 20 0,21-21 15,-22 22-15,22-22 0,0 22 0,0-1 16,-21 1-16,21-1 0,-21 22 0,21-22 16,-21 22-16,21-21 0,0-1 15,0 1-15,0-1 0,-21 1 0,21-1 16,-21 1-16,21-22 0,-22 21 15,22 1-15,0-22 0,-21 22 0,21-22 16,-21 0-16,0 1 0,21-22 16,-21 0-16,0 0 0,21 0 0,-22 1 15,1-22-15,0 0 0,0-22 16,0 1-16,0 0 0,-1 0 16,22-21-16,-21-1 0,0-20 0,0 20 15,21-20-15,0-1 0,-21-20 16,21 20-16,0 1 0,0-22 0,0 22 15,0-22-15,0 21 0,0 1 16,0-1-16,21 1 0,-21 21 0,21-1 16,0 1-16,0 0 0,1-1 15,-1 22-15,0-21 0,0-1 0,21 22 16,-20-21-16,20 0 0,0-1 16,1 22-16,-1-21 0,0-1 15</inkml:trace>
  <inkml:trace contextRef="#ctx0" brushRef="#br0" timeOffset="83071.55">17547 9694 0,'0'0'0,"21"0"0,0 0 31,1-21-31,-1 0 0,0 0 16,0 21-16,0-21 0,0 0 15,-21-1-15,22 1 0,-1 0 16,0 0-16,-21 0 0,21 0 15,-21-1-15,21 1 0,-21 0 16,-21 21 0,0 0-1,0 0-15,0 0 0,-1 21 0,1 0 16,0 1-16,0 20 0,0-21 16,0 21-16,-1 1 0,1-1 0,21 0 15,0 1-15,0-22 0,0 21 16,0-21-16,0 1 0,0-1 0,0 0 15,21 0-15,1-21 0,-1 0 16,0 0-16,0 0 0,21 0 16,-20 0-16,20 0 0,-21 0 0,21 0 15,-20-21-15,20-21 0,0 20 16,1 1-16,-1-21 0,0 0 0,1-1 16,-1-20-16,0 20 0,1 1 15,-1 0-15,-21 21 0,21-22 0,-20 22 16,-22 0-16,0 0 0,-22 21 31,1 0-31,0 21 0,0 0 0,-21-21 16,20 21-16,1 0 0,21 1 15,0-1-15,0 21 0,0-21 0,0 0 16,0 22-16,0-22 0,21 0 16,-21 21-16,22-20 0,-1-1 15,0 0-15,-21 0 0,21 0 0,-21 0 16,21 1-16,-21-1 15,-21-21 1,0 0-16,-21 0 16,20 0-16,1 0 0,0 0 15,0 0-15,0 0 0,0 0 0,-1-21 16,1 21-16,21-22 16,-21 22-16,21-21 0,0 0 0,0 0 15,0-21 1,0 20-16,21 1 0,0-21 0</inkml:trace>
  <inkml:trace contextRef="#ctx0" brushRef="#br0" timeOffset="83400.42">18838 8932 0,'0'0'15,"0"-42"-15,0 21 0,0-21 0,0 20 0,0 1 16,-21 21-1,0 43 1,0-22-16,0 21 16,21 0-16,-22 1 0,1 20 0,0-20 15,21 20-15,-21-21 0,0 1 0,0 20 16,-1-20-16,1-1 0,0 21 16,0-20-16,0 20 0,0-20 0,-1-1 15,1 0-15,21 1 0,0-1 16,-21-21-16,21 0 0,0 0 0,-21 1 15,21-1-15,0 0 0,21-21 32,0 0-32,0 0 0,-21-21 15,43 0-15,-22-1 0,0 1 0,0 0 16,22-21-16,-22 21 0</inkml:trace>
  <inkml:trace contextRef="#ctx0" brushRef="#br0" timeOffset="83653.5">18965 9398 0,'0'0'0,"0"-21"0,21 21 0,-21-21 16,22 21-16,-22 21 31,0 0-31,-22 0 0,1 0 16,21 1-16,-21 20 0,0-21 16,0 21-16,21-20 0,-21 20 0,-1 0 15,22-21-15,0 22 0,-21-22 16,21 0-16,-21 0 0,21 0 15,0 1-15,0-1 16,21-21 0,0-21-1,1 21-15,-1-22 0,0 1 16,0-21-16,21 21 0,-20-22 0</inkml:trace>
  <inkml:trace contextRef="#ctx0" brushRef="#br0" timeOffset="84384.18">19431 9377 0,'0'0'0,"-21"21"32,0 0-32,-1 0 15,1 1-15,-21-1 0,21 0 16,0 21-16,-1-21 0,1 22 0,0-22 16,21 21-16,0-21 0,-21 1 15,21-1-15,-21 0 0,21 0 0,0 0 16,0 0-16,0 1 15,21-22 17,-21-22-32,0 1 0,21 0 15,-21 0-15,0-21 0,0 20 0,0-20 16,21 0-16,0 21 16,-21-22-16,22 22 0,-1-21 0,0 21 15,-21-1-15,42 1 0,-21 0 0,1 0 16,20 21-16,-21-21 0,21 21 15,-20 0-15,20 0 0,0 0 0,-21 0 16,22 0-16,-22 0 0,0 0 16,0 21-16,0 0 0,1 0 0,-22 0 15,0 1-15,0 20 0,0-21 16,0 0-16,0 22 0,0-22 0,0 21 16,0-21-16,-22 0 0,1 1 15,0-1-15,21 0 0,-21 0 16,0 0-16,0-21 0,21 21 15,-22-21-15,1 0 16,21-21 0,0 0-16,0 0 15,0 0-15,0 0 0,21-1 0,-21-20 16,43 0-16,-22-1 0,0 22 0,0-21 16,22 0-16,-1-1 0,-21 1 15,21 21-15,1 0 0,-1-22 16,0 22-16,1 21 0,-1-21 15,0 21-15,1 0 0,-22 0 0,21 0 16,-21 21-16,-21 0 0,0 0 16,0 22-16,22-22 0,-22 21 0,0 1 15,0-1-15,0 0 0,0 1 0,-22-1 16,1 0-16,21 1 0,-21-1 16,0-21-16,0 0 0,0 0 0,-1 22 15,1-43 1,21 21-16,-21-21 0,21-21 31,0 0-31,-21-1 0,21 1 16,0 0-16,0-21 0,0-1 0,0 22 15,-21-21-15</inkml:trace>
  <inkml:trace contextRef="#ctx0" brushRef="#br0" timeOffset="84604.23">19791 8932 0,'0'0'0,"-21"-21"0,-1 0 16,22 0-16,0 0 0,0 0 15,-21 21-15,21-22 16,-21 22 0,0 0-1,0 0 16,21 22-31,-21-22 16,-1 0-16</inkml:trace>
  <inkml:trace contextRef="#ctx0" brushRef="#br0" timeOffset="84851.91">18500 9123 0,'0'0'0,"-43"0"0,22 0 0,-21 21 0,21-21 16,42 0 0,0 0-1,21 0-15,1 0 0,-1 0 16,0 0-16,1 0 0,-1-21 0,0 21 16,1 0-16,-1 0 0,-21 0 15,21 0-15,-20 0 0,-1 0 0,21 0 16,-63 0 15,0 0-31,0 21 0</inkml:trace>
  <inkml:trace contextRef="#ctx0" brushRef="#br0" timeOffset="86252.7">4403 10816 0,'0'0'0,"-22"0"0,44 0 62,-1 0-46,0 0-16,0 0 0,0 0 0,22 0 16,-22 0-16,21 0 0,0 0 15,-20 0-15,20 0 0,21 0 0,-20 0 16,-1 0-16,0 0 0,22 0 16,-22 0-16,1 0 0,20 0 0,-21 0 15,22 0-15,-1 0 0,1 0 16,-1 0-16,1 0 0,21 0 0,-1 0 15,22 0-15,-21 0 0,21 0 16,-1 0-16,1 0 0,0 0 16,0 0-16,21 0 0,21 0 0,-21-21 15,0 21-15,21 0 0,-21 0 16,21 0-16,22-21 0,-22 21 0,0 0 16,21 0-16,-20 0 0,-1 0 15,21-21-15,0 21 0,-20 0 0,20 0 16,0 0-16,-21-21 0,22 21 0,-22 0 15,21 0-15,1-22 0,-1 22 16,0-21-16,1 21 0,-1 0 0,0-21 16,1 21-16,-1 0 0,-21 0 15,21-21-15,-20 21 0,20 0 0,0 0 16,149-21-16,-170 21 16,0 0-16,0 0 0,0 0 15,22 0-15,-22-21 0,21 21 0,-21 0 16,1 0-16,-1-22 0,0 22 15,0 0-15,21 0 0,-20-21 0,-1 0 16,0 21-16,0 0 0,21-21 16,-20 21-16,20 0 0,-21-21 0,0 21 15,0 0-15,1-21 0,-1-1 16,0 22-16,21 0 0,-21-21 0,1 21 16,-1 0-16,0 0 0,0-21 15,21 21-15,-20 0 0,-1 0 16,21-21-16,-21 21 0,0 0 15,22 0-15,-22-21 0,21 21 0,-21-21 16,22 21-16,-22 0 0,0 0 16,0 0-16,-21-22 0,21 22 0,-21 0 15,0 0-15,-21 0 0,0-21 16,-21 21-16,-1 0 0,-20 0 0,21-21 16,-43 21-16,21 0 0,-41 0 15,20-21-15,-21 21 0,0-21 0,0 21 16,1 0-16,-44 0 62,-20 21-62</inkml:trace>
  <inkml:trace contextRef="#ctx0" brushRef="#br0" timeOffset="87740.56">6286 12213 0,'0'0'0,"-21"0"0,0 0 16,21 21 0,0 1-1,21-22 1,0 0-1,1 0-15,-1 0 0,21 0 16,0-22-16,1 1 0,-1 0 0,0 0 16,22-21-16,-1-1 0,1 1 15,-1 0-15,1-1 0,-22 1 0,22-22 16,-22 22-16,0 0 0,1-22 16,-1 22-16,-21 0 0,0-22 15,-21 22-15,0-22 0,0 22 0,0-22 16,0 22-16,-21 0 0,21-1 15,-42 22-15,21 0 0,0 0 0,-1 21 16,-20 0-16,21 0 0,0 0 16,-22 21-16,22 0 0,0 0 0,-21 22 15,21-1-15,-22 22 0,22-22 16,0 21-16,0 1 0,0-1 0,-22 22 16,22 0-16,0-22 0,-21 43 0,20-21 15,-20-1-15,21 1 0,-21 0 16,20-1-16,1 1 0,-21 21 0,0 84 15,20-84 1,-20 85-16,0-107 0,21 22 16,-1 0-16,1 0 0,21 0 0,-21 0 15,0-1-15,21-20 0,-21 21 16,21-21-16,0-1 0,0 1 0,0 0 16,0-22-16,0 22 0,0-43 15,21 22-15,0-22 0,0 0 0,0-21 16,1 22-16,-1-22 0,0-21 15,21 0-15,-21 0 0,1 0 16,-1 0-16,21-21 0,-21 0 0,22-1 16,-22-20-16,21 0 0,0-22 0,1 22 15,-1-22-15,22 1 0,-22-22 16,0 22-16,22-22 0,-22-21 0,0 22 16,1-22-16,-22 0 0,21 0 0,-42 0 15,0 22-15,0-22 0,0 21 16,-21 0-16,0 1 0,-21 20 0,-22 1 15,22-1-15,-22 22 0,1-22 16,-22 43-16,22-21 0,-1 21 0,22 0 16,-22-1-16,22 1 0,-22 0 15,22 21-15,0-21 0,21 21 16,-1 0-16,1 0 0,0 0 0,21-21 16,-21 21-16,42 0 31,0 0-31,0-21 0,1 21 15,20-22-15,0 1 0,1 21 0,20-21 16,-21 0-16,22 0 0,21-22 0,-22 22 16,22 0-16,-22-21 0,1 21 15,-1-22-15,1 22 0,-22-21 0,0 21 16,1-22-16,-1 22 0,-21 0 16,0 0-16,1 21 0,-22-21 0,0-1 15,0 44 16,0-1-31,0 0 0,0 0 16,0 0-16,0 0 0,0 22 16,0-22-16,0 0 0,0 21 0,0-20 15,0-1-15,0 0 0,0 0 16,0 0-16,0 0 0,0 1 16,0-44 30,0 1-30,0 0-16,0 0 0,0 0 16,0 0-16,0-1 0</inkml:trace>
  <inkml:trace contextRef="#ctx0" brushRef="#br0" timeOffset="87949.28">7387 11811 0,'0'-21'32,"-21"21"-1,21 21 0,0 0-15</inkml:trace>
  <inkml:trace contextRef="#ctx0" brushRef="#br0" timeOffset="88432.83">7578 11875 0,'0'21'0,"0"0"15,0 0-15,0 0 0,0 0 16,0 1-16,0-1 0,-22 0 15,22 21-15,0-21 0,0 1 16,-21-1-16,21 21 0,0-21 0,0 0 16,0 1-16,0-1 0,0 0 0,0 0 15,-21 0-15,21 0 16,0-42 15,0 0-15,0 0-16,0 0 15,0-22-15,21 22 0,0-21 16,1 21-16,-1-22 0,0 1 0,21 0 16,1-1-16,-1 1 0,0 21 15,1 0-15,20 0 0,-21-1 0,22 1 16,-22 21-16,1 0 0,-22 0 16,21 0-16,-21 21 0,0 1 0,1-1 15,-1 0-15,-21 21 0,0-21 16,0 22-16,0-22 0,0 21 0,0-21 15,0 22-15,-21-22 0,-1 21 0,1-21 16,21 1-16,-21-1 0,0 0 16,21 0-16,-21-21 0,21 21 0,0 0 15,-21-21 1,21-21 0,21 0-1,-21 0-15</inkml:trace>
  <inkml:trace contextRef="#ctx0" brushRef="#br0" timeOffset="89033.18">8742 12023 0,'0'0'0,"84"-106"31,-84 85-31,0 0 0,0-1 16,0 1-16,0 0 15,-21 21-15,0 0 0,0 0 0,0 0 16,0 0-16,-22 0 0,22 0 16,-21 0-16,21 21 0,-22 0 0,22 1 15,-21-1-15,21 21 0,-22 0 16,22 1-16,0-1 0,0 0 0,0 1 16,21-1-16,0 22 0,0-22 15,0-21-15,0 0 0,0 0 16,0 1-16,21-1 0,0-21 15,0 0-15,0 0 16,22 0-16,-22 0 0,0-21 0,21-1 16,-21 1-16,22 0 0,-1 0 15,0-21-15,1 20 0,-1-20 16,0 0-16,1-22 0,20 22 0,-20-22 16,-1 1-16,21 21 0,-20-22 15,-1 22-15,-21-22 0,0 22 0,22-22 16,-43 22-16,0 0 0,0-1 15,0 22-15,0-21 0,0 21 0,0 0 16,0 42 0,0 0-16,0 0 15,-21 21-15,-1 1 0,1-1 16,21 0-16,-21 22 0,0-22 16,21 22-16,-21-1 0,21 1 0,-21-1 15,21 22-15,-22-22 0,22-20 16,0 20-16,0-20 0,0-1 15,0 0-15,22-21 0,-1 1 0,0-1 16,0 0-16,0 0 0,0-21 0,1 0 16,-1 0-16,21 0 0,0 0 15,1 0-15,-22-21 0,0 0 16,21 0-16,-20-1 0,-1-20 0,0 0 16</inkml:trace>
  <inkml:trace contextRef="#ctx0" brushRef="#br0" timeOffset="89807.89">9927 11684 0,'0'21'0,"21"-21"15,0 0 1,1 0-16,20 0 0,-21-21 0,21 21 15,1-21-15,-22 21 0,21-21 0,1 21 16,-1-21-16,-21-1 0,21 1 16,-20 0-16,-1 0 0,0 21 0,0-21 15,-21 0-15,0-1 0,0 1 16,0 0-16,0 0 0,-21 0 16,0 0-16,0 21 0,-1 0 15,-20 0-15,21 0 0,-21 0 16,-1 21-16,1 0 0,21 0 0,-22 0 15,22 0-15,0 1 0,0-1 0,0 21 16,21-21-16,-21 0 0,21 1 0,0-1 16,0 0-16,0 0 0,21-21 15,0 21-15,0-21 0,0 0 0,0 0 16,1 0-16,-1 0 0,21 0 16,-21 0-16,0 0 0,1 0 15,-1 0-15,0 0 0,0 0 0,0 0 16,0 0-16,-21-21 0,0 0 15,-42 21 1,21 0-16,0 0 0,0 0 16,-22 0-16,1 0 0,21 0 15,-22 21-15,1 0 0,0 0 0,21 1 16,-22-1-16,1 0 0,21 0 16,0 21-16,-1 1 0,1-1 0,0 0 15,0 1-15,21-1 0,0 0 16,0 1-16,0 20 0,0-42 15,21 1-15,0-1 0,0 0 16,1-21-16,-1 0 0,21 0 16,0 0-16,1 0 0,-1 0 0,0 0 15,1 0-15,-1-21 0,0 0 16,1-22-16,-1 22 0,0-21 0,1 21 16,20-43-16,-20 22 0,-1-1 0,0-20 15,1 21-15,-1-22 0</inkml:trace>
  <inkml:trace contextRef="#ctx0" brushRef="#br0" timeOffset="90068.39">10964 11261 0,'0'-43'0,"0"86"0,0-107 0,0 43 15,0 42 1,0 0-16,-21 1 0,0 20 16,0 0-16,0 1 0,21 20 15,-22-21-15,1 22 0,21-1 0,-21-20 16,0 20-16,0-20 0,21 20 15,-21 1-15,-1-1 0,1-21 0,0 1 16,21 20-16,0-20 0,-21-22 16,21 21-16,0-21 0,-21 0 0,21 1 15,0-1-15,0 0 16,0-42 0,0 0-16,0-1 15,0 1-15,21 0 0,-21-21 0,21 21 16</inkml:trace>
  <inkml:trace contextRef="#ctx0" brushRef="#br0" timeOffset="91276.56">10964 11980 0,'0'0'0,"0"22"16,21-22 15,1 0-31,-1 0 16,0-22-16,0 22 0,21-21 0,-20 0 15,20 0-15,-21 0 0,0 21 16,22-21-16,-22-1 0,0 1 16,0 0-16,-21 0 0,0 0 0,0 0 15,0-1-15,0 1 16,-21 0-16,0 21 0,0 0 0,-1 0 15,1 0-15,0 0 0,0 0 0,0 21 16,0 0-16,-1 1 16,1-1-16,0 0 0,0 0 0,0 64 15,21-43-15,0-21 0,0 22 16,0-1-16,0-21 0,0 0 0,0 22 16,21-22-16,0 0 0,-21 0 0,21-21 15,0 21-15,22-21 16,-22 0-16,0 0 0,21 0 0,1 0 15,-22 0-15,21-21 0,1 0 16,41-21-16,-41 20 0,-22-20 16,21 21-16,0-21 0,1 20 0,-22-20 15,21 21-15,-21-21 0,1-1 16,-1 22-16,0-21 0,-21 21 0,0-22 16,0 22-16,0 0 0,0 0 15,0 0-15,0-1 0,0 44 16,0-1-16,0 0 15,0 0-15,-21 0 0,21 22 16,-21-22-16,21 21 0,0 0 16,0 1-16,0-1 0,-22 0 15,22 1-15,0-1 0,-21-21 0,21 0 16,0 22-16,0-22 0,0 0 0,0 0 16,0-42 15,0 0-16,0 0-15,0 0 0,0-1 0,0 1 16,0-21-16,21 21 0,-21-22 0,22 1 16,-1 21-16,-21-21 0,21-1 15,0 1-15,0 21 0,22-22 0,-22 22 16,21 0-16,-21 0 16,0 0-16,22 0 0,-22 21 0,0 0 15,21 0-15,-20 0 0,-1 21 0,0 0 16,-21 0-16,21 0 0,0 0 15,-21 22-15,0-22 0,0 21 0,0 1 16,0-1-16,0-21 0,0 21 16,0-20-16,0 20 0,0-21 0,0 0 15,0 0-15,0 1 0,0-1 16,0-42 15,0-1-31,0 1 0,0 0 16,0 0-16,0-21 0,0 20 15,21-20-15,1 21 0,-1-21 0,0-1 16,0 1-16,21 0 0,1 20 16,-22-20-16,21 21 0,-21 0 0,22 0 15,-1-1-15,-21 22 0,0 0 16,1 0-16,-1 22 0,0-1 0,0 0 16,-21 21-16,21-21 0,-21 22 15,0-22-15,0 64 16,0-43-16,0-21 0,0 21 0,0 1 15,0-22-15,0 0 0,-21 0 16,21 0-16,0 1 0,-21-22 16,21 21-16,0-42 31,0-1-31,0 1 0,0 0 0</inkml:trace>
  <inkml:trace contextRef="#ctx0" brushRef="#br0" timeOffset="92212.03">13187 11875 0,'0'0'0,"-21"21"0,-1-21 0,1 21 16,-21 0-16,21-21 0,0 21 0,-1-21 15,1 0-15,21 21 16,-21-21-16,21-21 31,21 0-31,0 0 16,22 21-16,-22-21 0,0 0 0,21-1 16,1 1-16,-22-21 0,21 21 15,-21 0-15,22-1 0,-22-20 16,0 21-16,0 0 0,-21-22 0,0 22 15,0 0-15,-21 21 16,0 0-16,0 21 16,0 0-16,-22 1 0,22-1 15,0 21-15,-21-21 0,20 22 0,1-1 16,0-21-16,0 21 0,21 1 0,0-1 16,-21-21-16,21 22 0,0-22 15,0 0-15,0 0 0,0 0 0,21 0 16,0 1-16,0-22 0,22 0 15,-22 0-15,21 0 0,0 0 0,1 0 16,20-22-16,-20 1 0,-1 0 16,0 0-16,1 0 0,-1-22 15,0 22-15,1-21 0,-22 0 0,0 20 16,0-20-16,0 21 0,-21-21 16,21-1-16,-21 22 0,0 0 0,0 0 15,0 0-15,-21 42 31,21 0-31,-21 21 0,21-21 16,-21 1-16,21 20 0,0-21 16,0 21-16,-21-20 0,21 20 0,-21 0 15,21-21-15,0 22 0,0-22 16,-22 0-16,22 0 0,0 0 16,0 1-16,-21-22 0,21 21 15,0-42 16,0-1-31,0 1 0,0 0 0,0 0 16,0 0-16,0-22 0,21 1 16,1 21-16,-1-21 0,0-1 0,0 1 15,0 21-15,0-22 0,22 1 16,-22 21-16,21-21 0,1 20 0,-1 22 16,0-21-16,1 21 0,-1 0 15,-21 21-15,21-21 0,-20 22 16,20 20-16,-21-21 0,0 21 0,-21 1 15,0-1-15,0 0 0,0 1 16,0-1-16,0-21 0,-21 22 0,0-1 16,21-21-16,-21 0 0,21 0 15,-21 1-15,21-1 0,0 0 0,-22-21 16,22 21-16,0-42 31,0 0-31,0 0 0,0-1 16,0 1-16,22-21 0,-22 21 15,21-22-15,0 1 0</inkml:trace>
  <inkml:trace contextRef="#ctx0" brushRef="#br0" timeOffset="92484.62">14774 11113 0,'0'0'15,"0"-22"-15,0 44 16,0-1-16,0 0 15,-21 21-15,21 1 0,0 20 0,-21-21 16,0 22-16,21-1 0,0-20 0,-21 20 16,21 1-16,-22-22 0,22 0 15,-21 1-15,21 20 0,-21-20 16,21-22-16,0 21 0,0 0 16,-21-20-16,21-1 0,-21 0 0,21 0 15,0 0-15,-21-21 0,21 21 16,21-42-1,0 0 1,0 0-16,-21 0 0,21-22 16</inkml:trace>
  <inkml:trace contextRef="#ctx0" brushRef="#br0" timeOffset="92940.5">15282 11599 0,'21'-42'15,"-42"42"1,0 0-16,0 0 16,-21 0-16,20 21 0,1-21 15,-21 21-15,21 1 0,0-1 16,-22 21-16,1 0 0,21-20 16,0-1-16,21 0 0,-22 0 15,22 0-15,0 0 16,22-21-16,-1 0 0,0 0 15,0 0-15,21 0 0,1 0 0,-1 0 16,0 0-16,1 0 0,-1 0 16,0 0-16,1 0 0,-1 0 15,-21 0-15,22 0 0,-22 0 0,0 0 16,-21 22-16,0-1 16,0 0-16,0 0 0,-21 0 15,21 0-15,-21 1 0,-22-1 16,22 0-16,0-21 0,-21 21 0,20 0 15,-20 0-15,21-21 0,-21 22 0,20-22 16,-20 0-16,21 21 0,0-21 16,-22 0-16,22 0 0,0 0 0,0 0 15,0 0-15,0 0 16,21-21-16,-22-1 16,22 1-16,0 0 15,0 0-15,0-21 0,0 20 16,0 1-16</inkml:trace>
  <inkml:trace contextRef="#ctx0" brushRef="#br0" timeOffset="93192.3">14436 11515 0,'0'-21'16,"21"21"-16,0 0 15,0 0-15,0-22 0,22 22 16,-1 0-16,-21 0 0,21-21 0,1 21 16,-1-21-16,0 21 0,-20 0 15,20 0-15,0 0 0,-21 0 0,22 0 16,-22 0-16,0 0 0,0 0 0,0 0 16,1-21-1,-1 21 1,0-21-16</inkml:trace>
  <inkml:trace contextRef="#ctx0" brushRef="#br0" timeOffset="93725.58">16214 11388 0,'-22'0'47,"1"0"-47,0 0 0,0 21 0,0 0 15,0 0-15,-1 0 0,1 1 0,0 20 16,0-21-16,21 21 0,-21 1 16,-22 41-16,22-41 0,21-1 15,0 0-15,-21 1 0,21-1 16,0 0-16,0-20 0,0 20 0,0 0 16,0-21-16,21 1 0,0-1 15,1 0-15,-1 0 0,21-21 16,-21 0-16,22 0 0,-22 0 0,21 0 15,-21 0-15,22 0 0,-1-21 0,-21 0 16,21 0-16</inkml:trace>
  <inkml:trace contextRef="#ctx0" brushRef="#br0" timeOffset="94116.35">16954 11409 0,'0'0'0,"0"-21"15,22 0 1,-1 21-16,-21-22 0,21 22 16,0 0-16,0 0 0,0 0 15,1 22-15,-1-22 0,0 21 16,0 0-16,0 0 0,0 21 0,1-20 15,-1 20-15,0-21 0,-21 21 16,0 1-16,0-22 0,0 21 0,0 1 0,0-22 16,0 21-16,-21 0 0,21-20 15,-21 20-15,-22-21 0,22 0 0,0 22 16,0-22-16,0 0 0,-22 0 16,22 0-16,0-21 0,0 21 15,0 1-15,-1-22 16,44 0 31,-1-22-47</inkml:trace>
  <inkml:trace contextRef="#ctx0" brushRef="#br0" timeOffset="94356">18161 12171 0,'0'21'0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1:23:59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656 0,'0'-21'0,"0"0"78</inkml:trace>
  <inkml:trace contextRef="#ctx0" brushRef="#br0" timeOffset="1171.33">1058 614 0,'0'0'0,"0"21"47,21-21-31,1 0-16,-1 0 15,0 0-15,0 0 0,0 0 16,0 0-16,22 0 16,-22 0-16,21-21 0,-21 21 0,22-21 15,-22 21-15,21-21 0,1 21 16,-22-22-16,0 1 0,21 21 15,-21-21-15,1 0 0,-1 0 16,0 0-16,0-1 0,0 1 16,-21-21-16,21 21 0,-21 0 15,0-1-15,0 1 16,0 0-16,-21 21 47,0 21-47,0 0 0,0 1 15,21-1-15,-21 21 0,-1-21 16,1 22-16,0-22 0,0 21 16,-21 0-16,20 1 0,1-1 15,0 0-15,0 22 0,-21-1 0,20 22 16,1 0-16,0-1 0,-21-20 16,21 21-16,-1 20 0,-20-20 15,21 21-15,0-21 0,0 20 16,-1 1-16,1-21 0,21 0 0,0-1 15,-21-20-15,21 20 0,0-20 16,0-1-16,0 1 0,0-1 0,0-20 16,0-1-16,21 0 15,-21-20-15,21-1 0,1 0 16,-1-21-16,0 0 0,0 0 0,0 0 16,0-21-16,22 0 0,-22-22 15,21 22-15,1-21 0,-1-22 16,0 22-16,1-22 0,-1 22 0,0-43 15,1 22-15,-22-22 0,21 1 16,-21-1-16,0 0 0,1 1 16,-22-1-16,0 0 0,0 22 0,0-1 15,-22 1-15,-20-1 0,0 22 16,-1 0-16,1-1 16,0 1-16,-1 21 0,1 0 0,0-1 15,-22 22-15,22 0 0,0 0 16,20 0-16,-20 0 0,21 0 15,-21 0-15,20 22 0,22-1 16,22-21 0,-1 0-1,0 0-15,0-21 0,21 21 16,1-22-16,-1 1 0,0 21 0,22-21 16,-22 0-16,1 0 0,20 0 15,-21-1-15,1 1 16,20 0-16,-20 0 0,-22 0 0,21 0 15,0-1-15,-20 1 0,-1 0 16,0 21-16,0-21 0,0 0 16,0 21-16,1 0 0,-22-21 0,0 42 47,0 0-47,0 0 15,0 0-15,0 0 0,0 1 0,0-1 16,0 0-16,0 0 0,0 0 15,0 0-15,0 1 16,-22-22-16,22 21 31,-21-21 1,21-21-17,0-1-15,0 1 16,0 0-16,0 0 0,0 0 0,0 0 15,0-22-15</inkml:trace>
  <inkml:trace contextRef="#ctx0" brushRef="#br0" timeOffset="1368.36">2011 445 0,'0'21'47,"0"0"-32,0 0 1,0 0 0</inkml:trace>
  <inkml:trace contextRef="#ctx0" brushRef="#br0" timeOffset="1896.12">2201 783 0,'0'0'0,"0"43"0,0-22 0,0 0 0,-21 0 15,21 21-15,0-20 0,-21-1 16,21 0-16,-21 0 16,21 0-16,0 0 15,0-42 32,0 0-47,0 0 16,0 0-16,0 0 0,21-22 15,-21 22-15,21-21 0,21 21 0,-20-22 16,20 22-16,-21 0 0,43-21 16,-22 20-16,0 1 0,22 0 15,-22 21-15,0 0 0,1 0 0,-1 0 16,0 0-16,1 0 0,-22 21 16,0-21-16,0 21 0,0 1 15,-21 20-15,0-21 0,0 0 16,0 22-16,0-1 0,0-21 15,0 0-15,-21 22 0,0-22 0,21 0 16,-21 0-16,21 0 0,0 0 16,-21-21-1,0 0 1,21-21 15,0 0-31,0 0 0,21 21 0</inkml:trace>
  <inkml:trace contextRef="#ctx0" brushRef="#br0" timeOffset="2555.33">3471 699 0,'0'0'15,"21"-22"-15,1 22 0,-22-21 0,0 0 16,0 0-16,0 0 15,-22 21-15,1 0 0,0 0 16,0 0-16,0 0 0,-22 0 16,22 0-16,-21 0 0,21 0 15,-22 0-15,22 21 0,-21 0 16,21 0-16,-22 0 0,1 1 16,21-1-16,-21 21 0,20-21 0,1 22 15,0-22-15,0 0 0,21 21 16,-21-21-16,21 1 0,0-1 15,0 0-15,0 0 0,0 0 16,21-21-16,0 0 0,0 0 16,0 0-16,1 0 0,-1 0 15,0 0-15,0 0 0,0-21 0,22 0 16,-22 0-16,0 0 0,21-1 16,-21-20-16,22 21 15,-1-21-15,0-1 0,1 22 0,-22-21 16,21-1-16,1 1 0,-1 0 15,-21-22-15,21 22 0,-20 0 0,-1-1 16,21 1-16,-42 0 0,21-22 16,-21 43-16,21-21 0,-21-1 15,0 22-15,0 0 0,0 0 0,0 0 16,-21 42 0,0 21-1,0-21-15,0 22 0,0 20 0,-1-21 16,1 22-16,0-22 15,0 22-15,0-22 0,0 0 16,-1 22-16,22-22 0,0 1 0,0-1 16,0 0-16,0 1 0,0-1 15,0 0-15,0-21 0,22 22 0,-1-22 16,0 0-16,0-21 0,0 21 16,0-21-16,1 0 0,-1 0 15,21 0-15,-21 0 0,22 0 0,-1-21 16,-21 21-16,21-21 0,-20-21 15,20 20-15,-21-20 0,21 21 16</inkml:trace>
  <inkml:trace contextRef="#ctx0" brushRef="#br0" timeOffset="3463.32">4170 508 0,'21'0'78,"0"0"-62,21 0-16,-20 0 0,-1-21 0,21 21 16,0-21-16,1 0 0,-22 21 15,21-22-15,1 22 0,-1-21 16,0 0-16,1 0 0,-22 0 0,21 0 16,-21-1-16,0 22 0,1-21 15,-22 0-15,0 0 0,0 0 16,0 0-16,0-1 0,-22 1 15,1 21-15,-21 0 0,21 0 16,-22 0-16,1 0 0,0 21 16,-1 1-16,1-1 0,0 0 0,-1 0 15,1 21-15,21-20 16,0 20-16,0-21 0,-1 21 0,22-20 16,-21-1-16,21 0 0,0 0 15,0 0-15,0 0 16,21-21-16,1 22 0,-1-22 15,0 0-15,21 0 16,-21 0-16,1 0 0,20 0 0,-21 0 16,0 0-16,0 0 0,22 0 15,-22 0-15,-42 0 47,0 0-47,-1 0 0,1 21 0,-21 0 16,21 0-16,-22 0 0,22 0 15,-21 1-15,21-1 0,-22 21 0,22-21 16,0 22-16,0-22 0,0 21 16,0-21-16,21 0 0,0 22 15,0-22-15,0 0 0,0 0 16,0 0-16,21-21 0,0 0 16,0 0-16,21 0 15,-20 0-15,-1 0 0,21 0 16,-21 0-16,22-21 0,-1 0 15,0 0-15,1 21 0,-1-42 0,21 20 16,-20 1-16,-1-21 0,0 0 16,1-1-16,-1 1 0,0 0 15,1-1-15</inkml:trace>
  <inkml:trace contextRef="#ctx0" brushRef="#br0" timeOffset="3735.31">5165 85 0,'0'0'16,"-43"169"0,22-127-16,0 22 0,0-22 15,21 1-15,-21 20 0,-1-21 16,1 22-16,0-22 0,0 1 16,21 20-16,-21-21 0,0 1 0,21-1 15,-22-21-15,22 22 0,0-22 16,0 0-16,0 0 0,0 0 0,0 0 15,0 1 1,0-44 0,22 1-1,-1 0-15,-21 0 0,0 0 16,21 0-16,0-1 0</inkml:trace>
  <inkml:trace contextRef="#ctx0" brushRef="#br0" timeOffset="4167.42">5165 804 0,'21'22'16,"0"-22"-16,0 0 0,0 0 15,-21-22-15,21 22 16,1-21-16,-1 21 0,0-21 15,0 21-15,0-21 0,0 21 0,1-21 16,-1 0-16,0-1 16,-21 1-16,0 0 15,-21 21 1,0 0-16,-1 0 0,1 0 0,0 0 16,0 21-16,0-21 0,0 21 15,21 1-15,-22-1 0,1 0 16,21 21-16,-21-21 0,21 22 0,0-22 15,0 0-15,0 21 0,0-20 16,0-1-16,0 0 0,0 0 0,0 0 16,21-21-1,0 0 1,1 0-16,-1 0 0,21 0 16,-21 0-16,0-21 0,22 0 15,-22 0-15,21 0 0,-21-1 0,22 1 16,-1-21-16,0 21 0,-20 0 15,20-22-15</inkml:trace>
  <inkml:trace contextRef="#ctx0" brushRef="#br0" timeOffset="4848.3">5821 635 0,'0'21'32,"-21"-21"-32,-1 21 0,1 1 0,21-1 15,0 0-15,-21 0 0,0 21 16,21-20-16,0-1 0,-21 21 15,0-21-15,21 0 0,-22 1 0,22-1 16,0 0-16,0 0 0,0 0 16,-21 0-16,21-42 47,0 0-32,21 0-15,-21 0 0,22 0 16,-1-1-16,0-20 0,-21 0 15,42 21-15,-21-22 0,1 22 16,-1-21-16,21 21 0,-21-1 0,0 1 16,22 21-16,-22-21 0,0 21 15,0 0-15,0 0 16,1 21-16,-22 0 0,0 1 16,0-1-16,0 0 0,0 0 15,0 0-15,0 22 0,0-22 0,0 21 16,0-21-16,0 0 0,0 1 15,0-1-15,0 0 0,0 0 16,0 0-16,0 0 16,0-42 15,0 0-15,0 0-16,0 0 0,21-22 0,-21 1 15,21 21-15,0-21 0,0-1 16,0 1-16,1 21 0,-1-22 15,21 22-15,-21 0 0,0 0 0,1 21 16,-1 0-16,0 0 0,0 0 16,0 0-16,0 0 0,1 21 0,-22 0 15,0 0-15,21 1 0,-21 20 16,0-21-16,0 21 0,0 1 16,0-22-16,0 21 0,0 1 15,0-22-15,0 0 0,0 21 16,-21-21-16,21 1 0,0-1 15,0 0-15,0 0 16,0-42 15,0 0-31,0 0 0,0-1 0</inkml:trace>
  <inkml:trace contextRef="#ctx0" brushRef="#br0" timeOffset="5779.61">6583 931 0,'21'0'31,"0"0"-15,0 0-16,22 0 0,-22-21 15,0 21-15,21-21 0,-21 0 0,22 21 16,-22-21-16,21 0 0,-21-1 16,1 1-16,-1 0 0,0 0 15,0 0-15,-21 0 0,0-1 16,0 1-16,-21 21 16,0 0-16,0 0 15,-22 0-15,22 0 0,-21 21 16,21 1-16,-22-1 0,22 0 0,0 0 15,0 21-15,0-20 0,-1-1 16,22 21-16,0-21 0,0 0 0,0 1 16,0-1-16,0 0 0,0 0 15,0 0-15,22 0 0,20-21 16,-21 22-16,21-22 0,-20 0 0,20 0 16,0 0-16,1 0 15,-1 0-15,0 0 0,1-22 0,-22 22 16,21-21-16,0 0 0,-20 0 15,20 0-15,-21 0 0,0-1 0,0 1 16,1-21-16,-22 21 0,0 0 16,21-22-16,-21 22 0,0 0 15,0 0-15,0 0 0,0 42 32,0 0-17,0 0-15,0 21 0,-21-20 16,21-1-16,-22 21 0,22-21 15,0 0-15,0 22 0,-21-22 16,21 0-16,-21 0 0,21 0 16,0 1-16,0-1 0,0-42 62,0-1-62,0 1 16,0 0-16,21-21 0,0 21 0,-21-22 15,22 1-15,-1 21 0,0-22 16,0 1-16,21 21 0,-20-21 0,20 20 16,-21 1-16,21 0 15,-20 21-15,20 0 0,-21 0 0,0 0 16,0 0-16,1 21 0,-22 0 16,0 1-16,0-1 0,0 0 0,0 0 15,0 21-15,0-20 0,0-1 16,0 21-16,0-21 0,0 0 0,0 22 15,0-22-15,0 0 0,0 0 16,-22 0-16,22 1 0,0-1 16,0 0-16,0 0 15,22-42 17,-1 0-17,0 0-15,0-1 0,21 1 0,-20-21 16,20 0-16</inkml:trace>
  <inkml:trace contextRef="#ctx0" brushRef="#br0" timeOffset="6123.28">8318 169 0,'0'0'0,"-21"22"16,21-1-16,-21 0 15,21 21-15,-21-21 0,0 22 16,21-1-16,-21 0 0,-1 1 0,22-1 16,-21 0-16,0 1 0,0-1 15,21 0-15,0 1 0,-21-1 0,21 0 16,0 1-16,0-1 0,0-21 16,0 22-16,0-22 0,0 0 0,0 0 15,0 0-15,0 0 0,21-21 16,-21 22-16,21-22 0,0 0 0,0 0 15,1 0-15,-1 0 16,0 0-16,0 0 16,-21-22-16,21 1 0,0 0 15,1 0-15,-1 0 0,-21 0 16,21-1-16,0 1 0,-21-21 0,0 21 16,21 0-16</inkml:trace>
  <inkml:trace contextRef="#ctx0" brushRef="#br0" timeOffset="6432.17">8086 572 0,'21'0'15,"0"0"1,0 0-16,21 0 15,-20-22-15,-1 22 0,21 0 0,-21-21 16,0 21-16,1-21 0,-1 21 16,0 0-16,0 0 0,0-21 0,0 21 15,1 0-15</inkml:trace>
  <inkml:trace contextRef="#ctx0" brushRef="#br0" timeOffset="8979.31">13420 42 0,'0'0'0,"0"-21"0,21 0 16,0 21-1,-42 0 63,0 0-78,-1 0 16,22 21 0,-21 22-16,0-22 0,21 21 15,-21 0-15,21 1 0,0-22 16,-21 21-16,21 1 0,-21-1 15,21-21-15,0 21 0,0 1 0,0-22 16,0 21-16,-22 1 0,22-22 16,0 21-16,0 0 0,0-20 0,0 20 15,-21 0-15,21 1 0,0-1 16,0 0-16,0 1 0,0-1 0,0-21 16,0 21-16,-21 1 15,21-22-15,0 21 0,0 1 0,-21-22 16,21 0-16,-21 21 0,21-21 15,0 1-15,0 20 0,-21-21 0,21 0 16,-22 0-16,1 22 0,21-22 16,0 21-16,-21-21 0,0 22 0,21-1 15,-21 0-15,0-20 0,-1 20 16,22 0-16,-21 1 0,0-1 0,21-21 16,-21 21-16,0-20 0,21 20 15,-21-21-15,21 21 0,0-20 0,-22-1 16,1 21-16,0-21 0,21 0 15,0 1-15,-21 20 0,21-21 0,-21 0 16,21 0-16,0 22 0,-21-22 16,-1 21-16,22-21 0,-21 22 15,21-22-15,-21 21 0,21 1 16,0-22-16,-21 21 0,21-21 0,-21 22 16,21-1-16,-21-21 0,21 21 15,0-20-15,0 20 0,0-21 0,-22 21 16,22-20-16,0 20 0,-21-21 15,21 21-15,0 1 0,0-22 0,0 21 16,0 1-16,0-1 0,0 0 16,0 1-16,0-1 0,0 0 0,0 1 15,0-1-15,0 0 0,0-21 16,0 22-16,0-1 0,0 0 0,-21-20 16,21 20-16,0 0 0,0-21 15,0 22-15,0-1 0,0-21 16,0 22-16,0-1 0,0 0 0,0 1 15,0-1-15,0 0 0,-21 1 16,21-1-16,0 0 0,0 1 0,0-1 16,0 0-16,0 1 0,0-1 0,0 0 15,0 1-15,0-1 0,0 0 16,0 1-16,0-1 0,0 0 0,0 1 16,0-1-16,0 0 0,0 22 15,0-22-15,0 0 0,0 1 0,0-1 16,0 0-16,0 1 0,0-1 15,0 0-15,0 1 0,0-1 16,0 22-16,0-22 0,0 0 0,0 1 16,0 20-16,0-21 0,0 22 0,0-22 15,0 22-15,0-22 0,0 22 16,0-22-16,0 0 0,0 22 0,0-22 16,0 22-16,0-22 0,0 21 15,0 1-15,0-1 0,0 1 0,0-22 16,0 22-16,0-1 0,0 1 0,0-22 15,0 22-15,0-1 0,0 1 16,0-1-16,0 1 0,0-1 0,0 1 16,0-1-16,0 1 0,0-1 15,0 1-15,0-1 0,0 1 16,0-1-16,0 1 0,0-1 0,0 1 16,0-1-16,0 1 0,0-1 0,0 1 15,0-1-15,0 1 0,-21-1 16,21-21-16,0 22 0,0-1 0,0 1 15,-21-1-15,21 1 0,0 63 16,0-64-16,0 1 0,0-1 16,0 1-16,0-22 0,0 22 0,0-1 15,0-20-15,0 20 0,-22 1 0,22-22 16,0 21-16,0 1 0,0-22 0,0 22 16,0-1-16,-21-20 15,21 20-15,0 1 0,0-22 0,0 21 16,0-20-16,0 20 0,-21-20 0,21 20 15,0-21-15,-21 22 0,21-1 16,0 1-16,0-1 0,0 1 0,0-1 16,0-20-16,-21 20 0,21 1 0,0-1 15,0 1-15,-21-1 0,21 1 0,0-1 16,0 1-16,0-1 0,0 1 16,-22-1-16,22 1 0,0-1 15,-21 1-15,21-1 0,0 64 16,0-63-16,0-22 0,0 22 0,-21 20 15,21-20-15,0-1 0,-21 1 16,21-1-16,0 1 0,0-1 0,-21 1 16,21-22-16,-21 22 0,21-1 0,0 1 15,0-22-15,-22 21 0,1 64 16,0-63-16,21-1 0,0-20 16,-21 20-16,21 1 0,-21-22 0,21 22 15,-21-1-15,21 1 0,-22-22 16,22 21-16,0 1 0,-21-22 0,21 22 15,-21-1-15,0 1 0,21-22 0,0 22 16,-21-1-16,0-21 0,-1 22 16,22-22-16,-21 22 0,0-1 15,21 1-15,-21-22 0,21 22 0,-21-1 16,0 1-16,21-1 0,0 1 16,0-1-16,-22 1 0,22-22 0,-21 21 15,21 1-15,-21-1 0,21 1 0,0-22 16,0 22-16,-21-1 0,21 1 15,-21-1-15,0 1 0,21-1 0,-22-20 16,1 20-16,21 1 0,-21-1 0,0 1 16,0-1-16,21 1 0,0-1 15,-21 1-15,21 20 0,-22-20 0,22-1 16,0 1-16,0-1 0,0 1 16,-21-1-16,21 1 0,0-1 15,0 1-15,-21-1 0,21 1 0,0-1 16,0 1-16,0-1 0,0 1 0,-21-1 15,21 1-15,-21-1 0,21 1 16,-21 20-16,21-20 0,0-1 0,0 1 16,-22-1-16,22 1 0,0-1 15,-21 1-15,21-1 0,0 1 0,0-1 16,0 1-16,-21-1 0,21 22 16,0-21-16,-21-1 0,21 1 15,0-1-15,0 22 0,0-22 0,0 1 16,0 20-16,0-20 0,-21-64 15,0 0-15,-1 0 32,1 0-17,0 0 1</inkml:trace>
  <inkml:trace contextRef="#ctx0" brushRef="#br0" timeOffset="11007.3">13779 889 0,'-21'0'0,"0"0"16,42 0 31,22 0-32,-22-21-15,21 0 0,-21 21 0,22-21 16,-1-1-16,0 1 0,1 0 16,-1 0-16,0 0 0,-21 0 15,22 21-15,-22-22 0,0 1 16,0 0-16,0 0 0,-21 0 0,0 0 15,0-1-15,0 1 16,0 0-16,0 0 0,0 0 16,0 0-16,-21 21 15,0 0-15,0 0 16,0 21-16,0 0 16,-1 0-16,1 21 0,0-20 0,-21 20 15,21 0-15,-1 22 0,1-1 16,0 1-16,0-1 0,0 22 15,0-22-15,-1 22 0,1 0 16,0-22-16,0 22 0,21 0 0,-21 20 16,0-20-16,-1 21 0,1-21 15,0-1-15,21 1 0,0 0 0,-21-1 16,21-20-16,0-1 0,0-20 16,0-1-16,0 0 0,21 1 0,-21-22 15,21-21-15,0 0 0,1 0 16,20 0-16,-21 0 0,21-21 0,1-1 15,-22 1-15,21 0 0,22-21 0,-22 21 16,0-22-16,1 22 0,-22-21 16,21-1-16,1 1 0,-22 0 15,0-22-15,-21 22 0,0-22 16,0 22-16,-21-85 0,0 64 16,-22-1-16,1 22 0,0-22 15,-1 22-15,1 0 0,-64-22 16,64 43-16,-1 0 0,22 21 15,-21-21-15,21 21 0,0 0 0,-1 0 16,44 0 15,-1 0-31,0 0 0,21 0 16,1 0-16,-1 0 0,0-22 0,1 1 16,-1 0-16,21 21 15,1-42-15,-22 21 0,22-1 0,-22 1 16,22-21-16,-22 21 0,0-22 15,1 22-15,-22-21 0,21 21 0,-21-22 16,0 22-16,-21 0 0,0 0 16,0 0-16,0 0 0,0-1 0,-21 44 47,21-1-47,0 21 0,-21-21 0,0 22 15,21-22-15,-21 21 0,21-21 16,0 22-16,0-22 0,-21 0 15,21 0-15,0 0 0,-22 0 0,22 1 16,0-1-16,0 0 16,0-42 15,0 0-15,0-1-16,0 1 0,0 0 0,0-21 15</inkml:trace>
  <inkml:trace contextRef="#ctx0" brushRef="#br0" timeOffset="11208.12">14647 614 0,'0'0'0,"0"-21"0,0 42 47,-21-21-47,21 21 31,0 0-15,21-21-16,0 21 16,1-21-16</inkml:trace>
  <inkml:trace contextRef="#ctx0" brushRef="#br0" timeOffset="11688.28">14901 804 0,'0'0'16,"0"22"-16,-21-1 0,21 0 0,0 0 0,0 0 16,0 22-16,-21-22 0,21 0 15,0 0-15,0 0 0,0 0 16,0 1-16,0-1 0,0 0 0,0 0 16,0 0-16,0 0 15,0-42 32,0 0-31,0 0-16,0 0 0,0 0 15,0-22-15,0 22 0,21-21 16,0 21-16,0-22 0,1 1 16,20 21-16,0-22 0,1 22 0,-1 0 15,0 0-15,1 0 0,-1 21 16,0 0-16,1 0 0,-1 0 0,-21 0 15,21 0-15,-20 21 0,-1 0 16,-21 0-16,0 0 0,0 22 0,0-22 16,0 21-16,0-21 15,0 1-15,-21 20 0,-1-21 0,1 0 16,0 0-16,0 1 0,0-1 16,21 0-16,-21-21 15,42 0 16,0-21-15,0 21-16,-21-21 0</inkml:trace>
  <inkml:trace contextRef="#ctx0" brushRef="#br0" timeOffset="12276.3">15896 783 0,'0'0'0,"0"-21"0,21 21 0,-21-21 15,0 0-15,0 0 16,0-1-16,-21 22 0,0 0 0,0-21 16,0 21-16,-1 0 15,1 0-15,0 0 0,0 21 16,0 1-16,0-1 0,-1 0 16,1 0-16,-21 21 0,21 1 0,21-22 15,-21 21-15,-1 1 0,22-1 16,0-21-16,-21 21 0,21-20 15,0-1-15,0 21 0,21-21 16,1 0-16,-1-21 0,0 0 16,0 0-16,0 0 0,0 0 15,1 0-15,-1 0 0,0 0 0,0-21 16,21 0-16,-20 21 0,-1-21 16,0-21-16,21 20 0,-21-20 0,1 0 15,-1-1-15,21 1 0,-21 0 16,0-1-16,1 1 0,-1 0 0,0-1 15,0 1-15,0-21 0,0 41 16,1-20-16,-1 0 0,0-1 16,-21 22-16,0 0 0,0 0 15,0 0-15,0 42 16,-21 0-16,0 21 16,-1-20-16,1 20 0,0 0 15,0 1-15,0-1 0,0 0 0,-1 1 16,22 20-16,-21-21 0,21 1 15,0-1-15,0 0 0,0 1 0,0-1 16,0-21-16,0 22 0,0-22 16,0 0-16,0 0 0,21-21 15,1 21-15,-1-21 16,0 0-16,0 0 0,0 0 16,0 0-16,1 0 0,-1-21 15,0 0-15,0 0 0,0 0 0,0-1 16,1-20-16</inkml:trace>
  <inkml:trace contextRef="#ctx0" brushRef="#br0" timeOffset="12931.27">16679 614 0,'0'0'0,"0"21"15,-21 0 1,42-21 15,0 0-31,22 0 16,-22 0-16,0-21 0,0 21 16,0-21-16,22 21 0,-22-21 0,0 21 15,0-21-15,0-1 0,1 22 16,-1-21-16,-21 0 0,0 0 15,0 0-15,0 0 0,-21-1 16,-1 22-16,1 0 16,0 0-16,0 0 0,0 0 15,0 0-15,-1 22 0,1-1 16,0 0-16,0 0 0,0 0 0,0 0 16,21 1-16,0-1 0,0 0 15,0 0-15,0 43 16,21-64-1,0 21-15,0-21 0,0 0 16,0 0-16,1 0 0,-1 0 0,0 0 16,0 0-16,0 0 0,0 0 15,1 0-15,-1 0 0,-42 0 32,-1 0-17,1 0-15,0 0 0,0 0 16,0 21-16,-22 0 0,22 0 0,0 0 15,-21 22-15,21-22 0,-1 21 16,1-21-16,21 22 0,0-1 0,0-21 16,0 0-16,0 1 0,0 20 15,0-21-15,21 0 0,-21 0 16,22-21-16,-1 0 0,0 0 16,0 0-16,0 0 0,0 0 15,22 0-15,-22 0 0,0 0 0,0-21 16,22 0-16,-22 0 15,21 0-15,-21-22 0,22 22 0,-1-21 16,-21 0-16</inkml:trace>
  <inkml:trace contextRef="#ctx0" brushRef="#br0" timeOffset="13208.12">17568 296 0,'0'0'15,"0"-42"-15,0 21 0,-21 21 16,21 21-16,-21 0 15,21 22-15,-21-22 0,0 21 0,21 0 16,0 1-16,-22-1 0,1 0 16,0 22-16,0-22 0,21 1 15,-21-1-15,0 0 0,21 1 16,-22-1-16,22 0 0,-21-21 0,21 22 16,0-22-16,0 0 0,0 0 15,0 0-15,21-21 31,1 0-15,-1-21-16,0 0 0,-21 0 16,21 0-16,0 0 0</inkml:trace>
  <inkml:trace contextRef="#ctx0" brushRef="#br0" timeOffset="13596.2">17653 783 0,'0'21'0,"-21"-21"16,42 0 31,0 0-47,0-21 16,0 21-16,1-21 0,-1 0 0,0 21 15,0-21-15,0 0 16,0-1-16,-21 1 15,-21 21 17,0 0-32,0 0 0,0 21 15,0-21-15,-1 22 0,1-1 0,0 21 16,0-21-16,21 0 0,0 22 16,0-22-16,0 21 0,0-21 0,0 22 15,0-22-15,0 0 0,0 0 16,0 0-16,21 1 0,0-22 15,0 0-15,1 0 16,-1 0-16,0 0 0,0 0 0,0 0 16,22 0-16,-22-22 15,0 1-15,0 0 0,0 0 0</inkml:trace>
  <inkml:trace contextRef="#ctx0" brushRef="#br0" timeOffset="14287.32">18161 699 0,'0'0'0,"0"-22"15,-21 44 17,0-1-32,21 0 0,0 0 15,0 0-15,0 0 0,-22 22 16,22-22-16,0 0 0,-21 21 0,21-20 16,0-1-16,0 0 15,0 0-15,0 0 0,0 0 0,0 1 16,-21-22-16,21 21 15,0-42 17,0-1-17,0 1-15,0 0 0,0 0 0,21 0 16,-21 0-16,21-22 0,1 22 16,-22-21-16,21 21 0,0-22 0,0 22 15,0 0-15,0 0 0,22 0 16,-22 21-16,0 0 0,0-22 15,0 22-15,1 0 0,-1 0 16,0 22-16,-21-1 0,0 0 16,0 0-16,21 21 0,-21-20 15,0 20-15,0-21 0,0 0 0,0 0 16,0 22-16,0-22 0,0 0 16,0 0-16,0 0 15,0 1-15,0-44 47,0 1-47,0 0 16,21 0-16,0 0 0,-21-22 15,22 22-15,20-21 0,-21 0 16,0 20-16,22-20 0,-22 21 0,21 0 16,0-22-16,-20 22 0,20 21 15,-21-21-15,0 21 0,0 0 0,1 0 16,-1 0-16,-21 21 0,0 0 15,0 1-15,0 20 0,0-21 0,0 21 16,0 1-16,0-22 0,0 21 16,0-21-16,0 22 0,0-22 15,0 0-15,-21 0 0,21 0 0,0 1 16,-22-22-16,22 21 0,0-42 47,22 21-47,-1-22 15</inkml:trace>
  <inkml:trace contextRef="#ctx0" brushRef="#br0" timeOffset="15240.18">19283 889 0,'0'0'0,"-21"0"0,-22 0 16,22 21-16,0-21 0,0 0 15,42 0 17,0 0-32,0-21 0,0 21 15,1 0-15,20-21 0,-21 0 16,21 21-16,-20-21 0,20-1 0,0 1 15,-21 21-15,1-21 0,-1 0 16,0 0-16,0 21 0,-21-21 0,21-1 16,-21 1-1,-21 21-15,0 0 16,0 0-16,-22 0 0,22 21 16,-21-21-16,21 22 0,0-1 0,-22 0 15,22 21-15,0-21 0,0 22 16,0-22-16,21 21 0,0-21 0,0 1 15,0-1-15,0 0 0,0 0 16,0 0-16,0 0 0,21 1 0,0-22 16,0 0-16,0 21 0,0-21 15,22 0-15,-1 0 0,-21 0 0,22 0 16,-1 0-16,0-21 0,1-1 16,-1 1-16,0 0 0,-21 0 15,22 0-15,-1-22 0,-21 22 16,22-42-16,-22 20 15,0 22-15,-21-21 0,0 21 0,21 21 16,-21-21-16,0-1 0,0 44 31,0-1-31,-21 0 16,0 0-16,21 21 0,-21-20 0,-1-1 16,22 21-16,0-21 0,-21 0 15,0 1-15,21-1 0,-21 0 16,21 0-16,0 0 0,-21 0 15,0-21 17,21-21-17,0 0-15,0 0 16,0 0-16,21 0 0,0-1 16,0-20-16,0 21 0,0-21 0,1-1 15,20 22-15,-21-21 0,21 21 16,1-22-16,-22 22 0,21 0 0,1 21 15,-22 0-15,0 0 0,21 0 16,-21 0-16,1 0 0,-22 21 0,0 0 16,21 0-16,-21 22 15,0-22-15,0 21 0,0-21 0,0 22 16,0-1-16,0-21 0,0 22 16,0-22-16,0 0 0,-21 0 15,21 0-15,0 0 0,0 1 16,0-44 31,0 1-47,0 0 0,0 0 15,0 0-15,0 0 0,0-22 16,21 22-16,0-21 0,0-1 0</inkml:trace>
  <inkml:trace contextRef="#ctx0" brushRef="#br0" timeOffset="15512.68">20764 275 0,'0'0'0,"22"-21"31,-22 42-15,0 0-16,-22 1 0,1 20 0,21 0 16,-21-21-16,0 22 0,21-1 15,-21 22-15,0-22 0,21 0 16,-22 1-16,22-1 0,-21 0 0,21 1 15,-21-22-15,21 21 0,0 0 16,-21-20-16,21-1 0,-21 0 16,21 0-16,0 0 0,-21 0 15,21 1-15,21-22 32,0-22-32,0 1 0,0 0 15,22 0-15</inkml:trace>
  <inkml:trace contextRef="#ctx0" brushRef="#br0" timeOffset="15953.98">21188 677 0,'0'0'0,"21"-21"15,-21 0-15,0 0 0,-21 21 32,0 0-32,-1 0 15,1 0-15,0 21 0,0 0 16,0-21-16,0 21 0,-1-21 0,22 22 15,0-1-15,-21-21 0,21 21 16,0 0-16,0 0 16,21 0-16,1-21 15,-1 0-15,0 22 0,0-22 16,0 0-16,22 21 0,-22-21 16,0 21-16,21-21 0,-21 21 15,1 0-15,-1 0 0,0-21 0,-21 22 16,0-1-16,0 0 0,0 0 15,0 0-15,0 0 0,-21 1 16,0-22-16,-1 21 16,-20-21-16,21 0 0,0 0 15,0 0-15,-1 0 0,1 0 0,0 0 16,0 0-16,0 0 16,0 0-1,21-21-15,0-1 16,0 1-16,0 0 15,0 0 1,0 0-16,0 0 0,0-22 0,0 22 16,0 0-16</inkml:trace>
  <inkml:trace contextRef="#ctx0" brushRef="#br0" timeOffset="16243.81">20532 487 0,'21'0'16,"0"0"-1,21-21-15,-21 21 16,22 0-16,-1 0 0,0 0 0,1 0 16,-1 0-16,0 0 0,1 0 15,-1 0-15,0 0 0,-20 0 16,20-21-16,-21 21 0,0 0 0,0 0 15,1 0 1</inkml:trace>
  <inkml:trace contextRef="#ctx0" brushRef="#br0" timeOffset="16612.2">22119 529 0,'0'0'15,"0"-21"-15,-21 21 47,0 0-47,0 21 0,-1 0 16,1 1-16,-21-1 0,21 0 15,-22 21-15,22 1 0,0-1 0,0 0 16,0 1-16,0 20 0,-1-21 16,1 1-16,21-1 0,-21-21 0,21 22 15,0-1-15,0-21 0,0 0 16,0 0-16,21 1 0,0-1 0,1-21 15,-1 21-15,0-21 0,0 21 16,0-21-16,22 0 0,-22 0 0,21 0 16,-21 0-16,22 0 15,-22-21-15,21 0 0,0 0 0,-20-1 16,20 1-16,0 0 0</inkml:trace>
  <inkml:trace contextRef="#ctx0" brushRef="#br0" timeOffset="16916.03">22669 508 0,'0'0'0,"22"0"32,-1 0-32,0 0 15,0 21-15,0-21 16,0 21-16,1 1 0,20-22 0,-21 21 15,0 21-15,0-21 0,1 0 16,-22 22-16,0-22 0,0 21 16,0 1-16,0-1 0,0 0 0,0 1 15,-22-22-15,1 21 0,0-21 16,0 22-16,0-22 0,-22 0 0,22 0 16,0-21-16,0 21 0,0 0 15,0-21-15,-1 0 0,1 0 16,0 0-16</inkml:trace>
  <inkml:trace contextRef="#ctx0" brushRef="#br0" timeOffset="17855.41">9398 360 0,'0'-21'0,"0"0"15,21 21-15,-21-22 0,0 1 16,0 0-16,-21 21 15,0 0 1,0 21-16,-1 0 0,1 22 16,0-22-16,0 21 0,0 1 15,0-22-15,-1 21 0,1 0 0,0 22 16,0-22-16,0 1 16,21-1-16,0 0 0,-21 1 0,21-1 15,0-21-15,0 21 0,0-20 16,0 20-16,0-21 0,0 0 15,21 0-15,0 1 0,0-22 16,0 0-16,0 0 0,1 0 16,-1 0-16,0 0 0,21-22 0,-21 1 15,1 0-15,-1 0 0,21 0 16,-21 0-16</inkml:trace>
  <inkml:trace contextRef="#ctx0" brushRef="#br0" timeOffset="18167.43">9927 254 0,'0'0'0,"21"0"0,0 21 15,1 0-15,20 1 0,-21-1 16,0 21-16,0 0 0,-21-20 0,0 20 15,0 43-15,0-43 16,0 0-16,0 1 0,-21 20 0,0-21 16,0 1-16,0-1 15,0-21-15,-22 22 0,43-22 0,-21 21 16,0-21-16,0-21 0,21 21 16,-21 1-16,-1-22 31,1 0-31,0 0 15,0-22-15</inkml:trace>
  <inkml:trace contextRef="#ctx0" brushRef="#br0" timeOffset="19099.9">2455 1461 0,'0'0'15,"-42"0"-15,21 0 0,0 0 16,-1 0-16,-20 0 0,21 0 16,-21 0-16,20 0 0,1 0 0,-21 0 15,21 0-15,0 0 16,-1 0-16,1 0 16,42 0 15,1 0-16,-1 0-15,21 0 0,0 0 16,1 0-16,20 0 0,1 0 0,20 0 16,1 0-16,0 0 0,21 0 15,-1 0-15,1 0 0,21 0 0,0 0 16,0 0-16,21 0 0,1 0 16,-1 0-16,0 0 0,0 0 15,21 0-15,1 0 0,-1 0 0,22 21 16,-22-21-16,21 0 0,1 0 15,-1 21-15,1-21 0,-22 0 16,22 0-16,-1 21 0,1-21 0,-1 0 16,1 0-16,-22 21 0,0-21 15,1 0-15,-22 0 0,0 21 16,0-21-16,-21 0 0,-21 0 0,0 22 16,-21-22-16,-22 0 0,1 0 15,-1 0-15,-21 0 0,1 0 0,-22 0 16,0 0-16,0 0 0,-42-22 62</inkml:trace>
  <inkml:trace contextRef="#ctx0" brushRef="#br0" timeOffset="20192.81">14520 1715 0,'0'0'0,"-21"0"15,0 0 1,0 0 0,42 0 62,21 0-78,-21 0 0,1 21 0,20-21 15,0 0-15,1 0 0,20 0 16,1 21-16,-1-21 0,22 0 0,-1 0 16,1 21-16,21-21 0,0 0 15,0 21-15,-1-21 0,22 0 16,0 21-16,0-21 0,22 22 15,-1-22-15,0 0 0,0 21 0,0-21 0,0 0 16,22 21-16,-1-21 16,0 0-16,22 21 0,-22-21 0,22 0 15,-1 0-15,1 21 0,-1-21 16,1 0-16,-22 0 0,22 0 0,-22 21 16,21-21-16,-20 0 0,-22 0 15,0 0-15,0 0 0,0 0 16,1 0-16,-22 0 0,-22 0 0,1 0 15,0 0-15,-21 0 0,-1 0 16,-41 0-16,20 0 0,-42 0 0,22 0 16,-22 0-16,0 0 0,-21-21 15,-21 21 79,0 0-94,0 0 0</inkml:trace>
  <inkml:trace contextRef="#ctx0" brushRef="#br0" timeOffset="22936.04">466 3493 0,'0'0'0,"-22"0"0,1 0 0,0-22 16,0 22-1,21-21-15,-21 21 0,21-21 16,0 0-16,0 0 0,0 0 0,0-1 16,0 1-16,21 21 0,21-21 15,-21 0-15,1 0 0,20 0 16,0 21-16,-21 0 0,22 0 0,-1 0 15,0 0-15,1 0 0,-22 21 16,21-21-16,1 42 0,-22-21 16,0 0-16,0 22 0,0-22 0,0 21 15,-21 1-15,0-1 0,0-21 16,0 21-16,0 1 0,0-22 16,-21 0-16,21 21 0,-21-20 0,21-1 15,-21-21-15,0 21 16,0-21-1,21-21 1,0 0 0,0-1-16,0 1 0,0 0 0,0 0 15,0-21-15,0 20 0,0 1 16,0-21-16,0 21 0,0-22 0,21 22 16,0-21-16,-21 21 0,21 0 15,0-1-15,0 1 0,1 21 16,-1-21-16,-21 0 0,21 21 15,0 0-15,0 0 0,-21-21 16,21 21-16,1 0 0</inkml:trace>
  <inkml:trace contextRef="#ctx0" brushRef="#br0" timeOffset="23603.62">1291 3493 0,'21'0'32,"0"-22"-17,1 1-15,-1 0 0,0 21 16,-21-21-16,21 0 0,0 0 0,0-1 16,-21 1-16,0 0 0,0 0 15,0 0-15,0 0 16,0-1-16,0 1 0,-21 21 15,0 0-15,0 0 16,0 21-16,0 1 0,-1-1 16,-20 0-16,21 21 0,0 1 15,0-1-15,-1-21 0,1 21 0,21 1 16,0-1-16,0-21 0,0 22 16,0-22-16,0 0 0,0 0 15,21 0-15,1 0 0,-1-21 16,0 0-16,21 0 0,-21 0 15,22 0-15,-1 0 0,0 0 0,1 0 16,-1 0-16,0-21 0,-20 0 16,20 0-16,0 0 0,1 0 15,-1-1-15,-21-20 0,21 21 0,-20-21 16,-1-1-16,0-20 0,0 20 16,-21 1-16,0-21 0,21 20 0,-21 1 15,21 0-15,-21-1 0,0 1 16,0 21-16,0 0 0,0-1 15,0 1-15,0 42 32,0 1-32,0-1 0,0 0 0,-21 21 15,0 22-15,21-22 0,-21 22 16,21-1-16,-21-21 0,21 22 16,-21-22-16,21 22 0,0-22 0,0-21 15,0 22-15,0-22 0,0 21 16,0-21-16,21 0 0,0-21 0,-21 22 15,21-22-15,0 0 16,0 0-16,1 0 16,-1 0-16,-21-22 0,21 1 15,-21 0-15,21 0 0,-21 0 16,21 0-16</inkml:trace>
  <inkml:trace contextRef="#ctx0" brushRef="#br0" timeOffset="23835.27">1799 3323 0,'21'0'32,"0"0"-17,1 0-15,-1 0 0,0 0 16,0 0-16,0 0 0,0-21 0,1 21 15,20 0-15,-21 0 0,0-21 16,0 21-16,1 0 0,-1 0 0,0 0 16,0 0-16</inkml:trace>
  <inkml:trace contextRef="#ctx0" brushRef="#br0" timeOffset="25372.26">2371 3387 0,'0'-21'0,"0"-1"16,0 1 0,-22 21 15,1 0-31,21 21 15,-21 1-15,21-1 16,-21 0-16,21 0 0,0 21 16,0-20-16,0-1 0,0 21 0,0-21 15,0 0-15,0 1 0,0-1 16,0 0-16,0 0 0,0 0 16,0 0-16,21-21 0,0 0 0,0 22 15,1-22-15,-1 0 16,0 0-16,21 0 0,-21 0 0,1 0 15,-1-22-15,21 1 0,-21 21 16,0-21-16,1 0 0,-1 0 16,0 0-16,0-1 0,-21-41 15,21 42-15,-21 0 16,0-22-16,21 22 0,-21 0 0,0 0 16,0 0-16,0-1 0,0 1 15,0 42 16,0 1-31,0-1 16,-21 0-16,21 0 0,-21 21 0,21-20 16,0 20-16,0-21 0,0 0 15,0 0-15,0 22 0,0-22 0,0 0 16,0 0-16,0 0 16,0 1-16,21-22 0,0 21 15,1-21-15,-1 0 0,0 0 16,0 0-16,0 0 0,22 0 15,-22 0-15,0 0 0,0-21 16,21-1-16,-20 22 0,-1-21 0,0 0 16,0 0-16,0 0 0,-21 0 15,21-1-15,-21 1 0,22-21 0,-22 21 16,0-22-16,0 1 0,0 21 16,0-21-16,0 20 0,0 1 15,0 0-15,-22 21 16,1 0-16,0 0 15,21 21-15,-21-21 0,21 21 0,-21 1 16,0-1 0,21 0-16,0 0 15,21-21 1,0 0-16,0 0 16,0-21-16,0 0 15,1 0-15,-1 21 16,0-22-16,-21 1 0,21 21 0,-21-21 15,21 21-15,0 0 16,-21-21-16,0 42 31,0 0-31,0 0 16,0 22-16,-21-22 0,21 0 16,0 21-16,-21-20 0,21 20 15,0-21-15,0 0 0,0 0 0,0 1 16,0-1-16,0 0 0,0 0 15,0 0-15,21-21 16,0 21-16,1-21 0,-1 0 0,0 0 16,0 0-16,21 0 0,-20 0 15,-1 0-15,21 0 0,0-21 0,-20 21 16,20-21-16,-21 0 0,0 21 16,22-21-16,-22 0 0,0-22 0,0 22 15,0 0-15,0 0 0,-21-22 16,0 22-16,22-21 0,-22 21 0,0 0 15,0-1-15,0 1 16,0 0-16,0 0 0,-22 42 31,22 0-31,0 0 0,-21 1 16,21-1-16,0 21 0,0-21 16,0 0-16,0 22 0,-21-22 0,21 0 15,0 0-15,-21 0 0,21 1 16,0-1-16,0 0 0,0 0 0,0 0 15,0 0-15,0-42 63,21 21-63,-21-21 16,21 0-16,-21 0 0,0 0 0,21-1 15,1-20-15,-1 0 0,-21 21 16,21-22-16,0 1 0,0 0 0,0 20 15,22-20-15,-22 21 0,0 0 16,0 0-16,0-1 0,22 1 16,-22 21-16,0 21 0,0 1 15,0-1-15,1 0 0,-22 21 16,0 1-16,0-22 0,0 21 0,0 0 16,0 1-16,0-22 0,0 0 15,0 21-15,0-20 0,0-1 16,0 0-16,0 0 0,0 0 15,0 0-15,0-42 63,0 0-47,0 0-16</inkml:trace>
  <inkml:trace contextRef="#ctx0" brushRef="#br0" timeOffset="25928.31">4551 3535 0,'21'0'15,"-21"-21"-15,21 21 16,0-21-16,0-1 15,1 1-15,-1 0 16,-21 0-16,21 0 0,-21 0 0,0-1 16,0 1-16,0 0 15,-21 21-15,0-21 16,-1 21-16,1 0 0,0 0 0,-21 0 16,21 21-16,-22 0 0,22-21 15,0 21-15,0 1 0,0-1 16,-1 0-16,1 0 0,21 0 0,0 0 15,0 1-15,21-1 16,1-21-16,-1 0 0,0 0 16,21 21-16,1-21 0,-1 0 15,0 0-15,1 21 0,-1-21 0,0 0 16,1 21-16,-22 0 0,21-21 16,-21 22-16,0-22 0,1 21 15,-22 0-15,0 0 16,-22 0-1,1-21-15,0 0 0,-21 0 0,21 21 16,-22-21-16,22 0 0,-21 0 16,21 0-16,-22 0 0,22 0 0,0 0 15,0 0-15,0 0 0,-1 0 16,1 0-16,0 0 0,0 0 0,0 0 16,0 0-1,21-21 1,0 0-1,0 0-15,0 0 0,0 0 16</inkml:trace>
  <inkml:trace contextRef="#ctx0" brushRef="#br0" timeOffset="26480.29">6392 2963 0,'0'0'0,"0"-21"0,-21-42 31,0 42-31,0 21 16,21 21-16,-21 0 15,21 0-15,0 0 0,-22 22 16,22-22-16,0 21 0,0 0 0,0 1 16,0-1-16,0 0 0,-21 1 15,21-1-15,0 0 0,0-20 0,0 20 16,0-21-16,0 0 0,0 0 15,0 1 1,0-44 15,0 1-31,-21 0 16</inkml:trace>
  <inkml:trace contextRef="#ctx0" brushRef="#br0" timeOffset="27116.25">5948 3260 0,'21'0'16,"0"0"-1,0 0-15,0 0 0,1 0 0,20-21 16,-21-1-16,21 22 0,1-21 16,-1 21-16,0-21 0,1 0 15,20 21-15,-20-21 0,20 0 0,-21-1 16,22 1-16,-22 21 0,1-21 15,-1 0-15,-21 0 0,21 0 16,-20 21-16,-1-22 0,-21 1 0,0 0 16,-21 21-1,-1 0 1,1 0-16,0 21 0,21 0 0,-21 1 16,0-1-16,0 21 0,-1 0 15,22-20-15,0 20 0,0 0 16,-21 1-16,21-1 0,-21 0 15,21 1-15,0-1 0,-21-21 0,21 0 16,0 22-16,0-22 0,0 0 16,0 0-16,0-42 47,0 0-32,0 0-15,0-1 0,0 1 0,21-21 16,0 21-16,0-22 15,1 1-15,20 21 0,-21-21 0,21 20 16,-20 1-16,20 0 0,0 0 16,1 21-16,-22 0 0,21 0 0,-21 0 15,22 0-15,-22 0 0,0 21 16,-21 0-16,21 22 0,-21-22 0,0 21 16,0-21-16,0 22 0,0-22 15,0 21-15,0-21 0,0 0 0,0 1 16,0-1-16,0 0 0,0 0 0,0 0 15,21-42 32,-21 0-31,0 0-16,21 0 16</inkml:trace>
  <inkml:trace contextRef="#ctx0" brushRef="#br0" timeOffset="27496.27">7281 3387 0,'0'0'0,"21"0"0,1 0 16,-1 0-16,0 0 0,0 0 16,21 0-16,-20 0 15,-1-21-15,0 21 0,0-22 0,0 1 16,22 21-16,-22-21 0,-21 0 15,21 0-15,-21 0 0,21-1 0,-21 1 16,0 0-16,0 0 16,-21 21-16,0 0 0,0 0 15,-1 0-15,1 0 0,-21 0 16,21 21-16,0 0 0,-1 0 0,1 22 16,0-22-16,0 21 0,21-21 15,0 22-15,0-22 0,0 21 0,0-21 16,0 1-16,0-1 0,0 0 15,0 0-15,0 0 0,21 0 16,0-21-16,0 22 0,1-22 16,20 0-16,-21 0 0,0 0 15,22 0-15,-22 0 0,21-22 0,-21 1 16,22 21-16,-1-21 0,0 0 16,-21 0-16</inkml:trace>
  <inkml:trace contextRef="#ctx0" brushRef="#br0" timeOffset="30279.97">9080 3429 0,'22'0'0,"-1"0"0,0-21 15,0 0-15,0 21 16,-21-21-16,21-1 0,1 1 0,-22 0 15,21 0-15,-21 0 0,0 0 16,0-1-16,0 1 0,0 0 0,-21 0 16,-1 0-16,-20 0 0,21-1 15,-21 22-15,20 0 0,-20-21 0,0 21 16,-1 0-16,22 0 0,-21 21 16,0-21-16,20 22 0,1 20 0,-21-21 15,21 21-15,0 1 0,-1-1 16,22 0-16,0 1 0,0-1 15,0-21-15,0 22 0,0-22 16,0 0-16,22 0 0,-1 0 0,0-21 16,0 0-16,0 0 0,43 0 15,-22 0-15,-21 0 0,22 0 16,-22-21-16,0 21 0,21-21 0,-21 0 16,22 0-16,-22-1 0,0-20 15,0 21-15,0 0 0,-21-22 0,22 22 16,-22-21-16,21 21 0,-21-22 15,0 22-15,0 0 0,0 0 0,0 42 32,0 0-17,0 22-15,-21-22 0,21 21 16,-22-21-16,22 22 0,0-22 0,0 21 16,0-21-16,0 22 0,0-22 15,22 0-15,-1 0 0,0 0 0,0 0 16,0-21-16,0 0 0,1 22 15,20-22-15,-21 0 0,0 0 0,22 0 16,-1 0-16,-21 0 0,21-22 16,1 22-16,-1-21 0,0 0 0,1 21 15,-1-21-15,-21 0 0,22 0 0,-22-1 16,0 1-16,0 0 0,0-21 16,0 21-16,-21-22 0,0 22 15,0-21-15,0 21 0,0-22 16,-21 22-16,0 0 0,0 21 0,-21-21 15,20 21-15,-20 0 0,0 0 16,-1 0-16,22 0 0,-21 21 0,0 0 16,20 0-16,-20 0 0,21 22 15,0-22-15,0 21 0,-1-21 0,1 22 16,21-1-16,0-21 0,0 22 16,0-22-16,0 0 0,0 0 0,0 0 15,0 0-15,21-21 0,1 0 16,-1 0-16,0 0 0,21 0 15,-21 0-15,1 0 0,20 0 16,-21 0-16,0-21 0,22 0 0,-22 0 16,0 0-16,0 0 0,21-1 15,-20-20-15,-1 0 0,0-1 0,0 1 16,0 0-16,0-1 0,1 1 0,-22 0 16,0-1-16,21 1 0,-21 0 15,21-1-15,-21 1 0,0 0 0,0 21 16,0-1-16,0 1 0,0 0 15,-21 21-15,0 0 0,-1 0 16,1 0-16,0 21 0,0 0 0,0 22 16,0-1-16,-1 0 0,1 1 15,21-1-15,0 22 0,0-22 16,0 21-16,0-20 0,0 20 0,0-20 16,21-1-16,1-21 0,-1 21 15,0-20-15,0-1 0,0 0 0,0 0 16,1 0-16,20 0 0,-21-21 15,21 0-15,-20 0 0,20 22 16,0-22-16,-21 0 0,22 0 0,-1 0 16,0 0-16,-20-22 0,20 1 0,0 0 15,-21 0-15,22 0 0,-22 0 16,0-1-16,0-20 0,0 21 0,1-21 16,-22-1-16,21 1 15,-21 21-15,0-22 0,0 22 0,0 0 16,-21 0-16,-1 21 0,1 0 0,0 0 15,0 0-15,0 0 16,-22 0-16,22 21 0,0 0 0,0 0 16,0 1-16,0-1 0,-1 0 15,1 21-15,21-21 0,0 1 0,0 20 16,-21-21-16,21 0 0,0 0 16,0 1-16,0-1 0,0 0 0,21 0 15,0-21 1,1 0-16,-1 0 15,0 0-15,0 0 0,0 0 16,0 0-16,-21-21 0,22 0 0,-1 0 16,-21-1-16,21 1 0,0 0 15,-21-21-15,0 21 0,21-22 0,-21 1 16,21 0-16,-21-1 0,22 1 16,-22 0-16,0-1 0,0 1 0,21 0 15,-21 20-15,0 1 0,0 0 16,0 0-16,0 0 0,0 42 31,0 0-31,0 0 0,-21 22 16,21-22-16,0 0 0,0 21 15,0 1-15,0-1 0,0 0 16,0-21-16,0 22 0,0-1 0,0 0 16,0-20-16,0 20 0,0-21 15,21 0-15,0 22 0,0-43 0,-21 21 16,21 0-16,0 0 0,1-21 15,-1 0-15,0 0 0,0 0 0,0 0 16,22 0-16,-22 0 0,0 0 16,0-21-16,0 21 0,0-21 0,1 0 15,-1-1-15,0 1 0,0 0 16,0 0-16,0-21 0,1 20 16,-22 1-16,0 0 0,21-21 15,-21 21-15,21 21 0,-21-22 0,0 1 16,21 21-16,0 0 15,-21 21-15,0 1 16,0-1-16,0 0 0,0 0 16,0 0-16,0 0 0,0 1 0,0-1 15,0 0-15,0 0 0,21 0 16,1 0-16,-22 1 0,21-22 16,0 21-16,0-21 15,0 0-15,0 0 0,1 0 0,-1 0 16,0 0-16,0 0 0,0 0 15,0 0-15,1 0 0,-1-21 16,0 21-16,0-22 0,0 1 0,-21 0 16,21 0-16,1 0 0,-1-22 15,-21 22-15,0 0 0,0 0 0,0 0 16,0 0-16,0-1 0,0 1 16,-21 42-1,-1-21 1,1 22-16,21-1 0,0 0 0,-21 0 15,21 21-15,-21-20 0,21-1 16,0 0-16,0 0 0,0 0 0,0 0 16,0 1-16,0-1 15,21-21-15,0 0 16,-21 21-16,21-21 0,1 0 16,-1 0-16,0 0 0,0 0 0,0 0 15,0-21-15,1 21 0,20-21 0,-21-1 16,0 22-16,22-21 0,-22 0 15,21 0-15,-21-21 0,22 20 0,-22 1 16,0 0-16,-21 0 0,0-21 16,0 20-16,0 1 0,-21 21 31,0 0-31,-1 21 0,1 1 16,0-1-16,0 0 15,21 0-15,0 0 0,0 0 0,0 1 16,0-1-16,0 0 0,0 0 15,0 0-15,0 0 0,0 1 16,0-1-16,21-21 0,0 0 16,-21 21-16,21-21 0,1 0 31,-22-21 0,0 42 32,21 0-48,0-21 1,0 0-16,0 0 16,0 0-16,1 0 0,20 0 0,-21 0 15,0 0-15,0-21 0,1 21 16,-1-21-16,0 0 0,0 21 0,21-22 15,-20 1-15,-1 0 0,0 0 16,-21 0-16,21-22 0,0 22 16,-21 0-16,0-21 0,0 21 0,0-1 15,0 1-15,0 0 16,-21 21 0,21 21-16,-21-21 0,21 21 15,-21 1-15,21 20 0,0-21 0,0 0 16,0 0-16,0 1 0,0 20 15,0-21-15,0 0 0,0 0 16,0 1-16,0-1 0,0 0 16,0 0-1,-21-21 1,-1 0-16,1 0 16,0 0-16,0 0 0,0 0 15,0 0-15,-22 0 0,22 0 0,-21 0 16,-1 0-16,1 0 0</inkml:trace>
  <inkml:trace contextRef="#ctx0" brushRef="#br0" timeOffset="31619.56">995 4657 0,'0'0'0,"0"-21"0,0-1 15,-21 22-15,-1 0 32,1 0-32,0 22 0,0-1 15,21 0-15,0 0 0,-21 21 0,0 1 16,21-1-16,-22 22 0,22-22 16,0 21-16,0-20 0,0-1 15,0 0-15,0 1 0,0-22 0,0 21 16,0-21-16,0 1 0,22-22 15,-1 0-15,0 0 16,0 0-16,0 0 0,22 0 16,-22-22-16,0 1 0,21 0 15,-21 0-15,1 0 0,20-22 0,-21 22 16,0-21-16,0 21 0,-21-22 16,0 1-16,0 0 0,0-1 15,-21 1-15,0 21 0,-21-21 0,21 20 16,-22-20-16,22 21 0,-21 0 15,21 0-15,-22 21 0,22 0 16,0 0-16,-21 0 0,20 0 0,1 0 16,21 21 15,21-21-15,1 0-16,-1 0 0,0 0 15,21 0-15,-21 0 0,22 0 0,-1-21 16,0-1-16,1 22 0,20-21 15,-20 0-15,-1 0 0,21 0 16,-20 21-16,-22-21 0,21-1 16,-21 22-16,1-21 0,-22 0 15,-22 42 32,22 0-47,-21 1 0,21-1 0,-21 0 16,21 21-16,0 1 0,0 20 15,0-21-15,0 22 0,0-1 16,0 22-16,0-21 0,0-1 0,0 1 16,0 20-16,0-20 0,21-1 15,-21 1-15,21-1 0,1 22 16,-22-22-16,0 22 0,21-21 0,0 20 16,-21-20-16,0-1 0,0 1 15,0-1-15,0 1 0,0-1 0,0-20 16,0-1-16,0 0 0,0 1 15,0-22-15,-21-21 32,21-21-32,-21-1 0,-1-20 0,1 0 15,0-1-15,0 1 0,21-21 16,-21-1-16,0 1 0,21-1 16,0-21-16,0 22 0,0-22 0,0 1 15,0 20-15,0 1 0,0-1 16,21 1-16,21-1 0,-21 1 15,22-1-15,-22 22 0,21-1 0,0-20 16,1 42-16,-1-22 16,22-20-16,-43 42 0,21 21 15,-21-21-15,0-1 0,1 22 16,-1-21-16,21 21 0,-21-21 16</inkml:trace>
  <inkml:trace contextRef="#ctx0" brushRef="#br0" timeOffset="32703.47">3217 4974 0,'0'0'0,"-21"21"0,-64 1 31,85-1-31,22-21 16,-1-21-1,0-1-15,21 22 0,-21-21 16,22 0-16,-1 0 0,0-21 0,1 20 15,-1 1-15,0-21 16,1 21-16,-1 0 0,-21-1 0,22-20 16,-22 21-16,0 0 0,0 0 15,0-1-15,-21-20 0,0 21 0,0 0 16,0 0-16,0-1 0,0 1 16,-21 0-16,0 21 0,0-21 0,0 0 15,-1 21-15,-20 0 16,21 0-16,0 0 0,0 21 15,-22 0-15,22 0 0,0 0 0,-21 22 16,20-22-16,1 21 0,0 22 16,0-22-16,21 22 0,0-1 0,0 22 15,0-22-15,-21 1 16,21 20-16,0-20 0,0 21 0,0-22 16,-21 22-16,21-1 0,0 1 15,0 0-15,-22-1 0,22 1 0,-21 0 16,21-1-16,0-20 0,0 21 15,0-22-15,0 1 0,0-1 0,0 1 16,0-1-16,0-21 0,0 1 16,0-1-16,21 0 0,-21-20 15,22-1-15,-1 0 0,0 0 0,0-21 16,21 0-16,-20 0 0,20 0 0,-21-21 16,21 0-16,1 0 0,-1-22 15,0 22-15,1-21 0,-1-1 16,0-20-16,1 21 0,-22-22 0,21 22 15,-21-22-15,1 1 0,-1-1 16,-21-20-16,0 20 0,0-21 0,-21 22 16,-1-1-16,-20-20 0,0 41 15,-1-20-15,1-1 0,-21 22 0,20 0 16,1-1-16,-22 22 0,22-21 16,0 21-16,-1 21 0,22-21 15,-21 21-15,21 0 0,0 0 0,-1 0 16,22-22-16,22 1 31,-1 21-31,21 0 0,-21-21 16,22 0-16,20 21 0,-21-21 15,22 0-15,-22-1 0,22 1 16,-1 0-16,-20-21 0,20 21 0,-21-1 16,1-20-16,-1 21 0,-21 0 15,0 0-15,1-1 0,-1 1 0,-21 0 16,21 21-16,-21-21 15,-21 21 1,0 21-16,-1 0 16,22 0-16,-21 22 15,21-22-15,0 0 0,0 0 16,0 0-16,-21 22 0,21-22 0,0 0 16,0 0-16,0 0 15,0 1-15,0-1 16,21-21-16,0 0 15,-21-21 1,22 21-16,-22-22 0,21 1 16,-21 0-16</inkml:trace>
  <inkml:trace contextRef="#ctx0" brushRef="#br0" timeOffset="32902.25">4149 4657 0,'0'21'47,"0"0"-31,21-21-16,0 0 16,0 0-16,0 21 15,0-21-15,1 0 0,-1 0 16</inkml:trace>
  <inkml:trace contextRef="#ctx0" brushRef="#br0" timeOffset="33320.25">4424 4784 0,'-21'0'16,"21"-21"-1,0-1 1,21 1-16,0 21 15,0-21-15,0 21 0,0 0 16,1 0-16,-1 0 16,0 0-16,0 0 0,0 21 0,0 0 15,1 1-15,-1-1 0,0 0 16,0 21-16,0-21 0,-21 22 0,0-1 16,0-21-16,0 22 0,0-22 15,0 0-15,0 21 0,0-21 0,0 1 16,0-1-16,0-42 47,0-1-47,0 1 15,0 0-15,0 0 0,0 0 16,21-22-16,-21 22 0,22 0 16,-1-21-16,-21 21 0,21-22 15,0 22-15,0 0 0,0 0 0,1 0 16,-1-1-16,0 22 0,0-21 15,0 21-15,0 0 0,1 0 0,41-21 32</inkml:trace>
  <inkml:trace contextRef="#ctx0" brushRef="#br0" timeOffset="33760.58">5440 4699 0,'0'0'15,"21"0"-15,0 0 0,0 0 0,0 0 16,1-21-16,-1 21 0,-42 0 31,-1 0-31,1 0 16,-21 0-16,21 0 0,0 0 15,-22 0-15,22 21 0,0-21 0,0 21 16,0 0-16,-1 1 0,1-1 16,21 0-16,0 0 0,0 0 15,0 0-15,0 1 0,0-1 16,21 0-16,1-21 0,-1 21 15,0-21-15,0 21 0,0-21 16,22 0-16,-22 21 0,21-21 0,-21 22 16,0-22-16,22 21 15,-22-21-15,-21 21 0,21-21 0,-21 21 16,0 0-16,-21 0 16,0-21-16,0 0 15,-22 22-15,22-22 0,-21 0 16,21 21-16,-22-21 0,22 0 0,-21 0 15,21 0-15,-1 0 0,1 0 16,0 0-16,0 0 16,0-21-16,21-1 15,0 1-15,0 0 16,0 0-16,21 0 16,0-22-16,0 22 0,0 0 15,22-21-15</inkml:trace>
  <inkml:trace contextRef="#ctx0" brushRef="#br0" timeOffset="34032.19">6075 4403 0,'0'0'0,"21"21"32,-42 0-32,0 21 15,-1-20-15,22-1 0,-21 21 0,0-21 16,21 22-16,-21-1 0,21 0 15,-21 22-15,21-22 16,-21 0-16,21 1 0,0-1 0,0 0 16,0-20-16,0 20 0,0-21 0,0 0 15,0 0-15,0 1 0,0-1 16,0 0-16,21-21 16,0 0-16,0 0 0,0 0 15,-21-21-15,21 0 16,-21-1-16,0 1 0</inkml:trace>
  <inkml:trace contextRef="#ctx0" brushRef="#br0" timeOffset="34236.22">5694 4826 0,'0'0'0,"-21"0"16,-22-21-1,64 21 1,1 0-16,20 0 15,-21-21-15,21 21 0,1 0 16,-1 0-16,0-21 0,1 21 0,-1 0 16,0-22-16,1 22 0,-22-21 15,0 21-15,21 0 0,-20-21 0,-1 21 16,0-21-16</inkml:trace>
  <inkml:trace contextRef="#ctx0" brushRef="#br0" timeOffset="35187.94">7027 4784 0,'-21'-21'16,"21"-1"-16,0 1 0,0 0 15,0 0-15,0 0 16,21 0-16,0-1 0,1 1 16,-1 0-16,0 0 15,0 21-15,0 0 0,0-21 0,1 21 16,-1 0-16,0 0 0,0 0 16,0 21-16,0 0 0,1 0 15,-22 0-15,21 22 0,-21-22 16,0 21-16,0 1 0,21-1 0,-21-21 15,0 21-15,0 1 0,0-22 16,0 21-16,0-21 0,0 1 0,0-1 16,-21 0-16,21 0 0,0-42 47,0 0-32,0 0-15,0-1 0,0 1 0,0 0 16,0-21-16,21 21 0,0-22 15,0 1-15,0 21 0,1-22 0,20 22 16,-21-21-16,21 21 0,1 0 16,-22-1-16,21 1 0,1 21 0,-1 0 15,-21 0-15,0 0 0,22 0 16,-22 21-16,0 1 0,-21 20 0,0-21 16,0 21-16,0-20 15,0 20-15,0 0 0,0 1 0,0-22 16,0 21-16,0-21 0,-21 0 15,21 1-15,0-1 0,0 0 16,0-42 15,0 0-31,0-1 16,0 1-16,0-21 0,21 21 0,-21-22 16,21 22-16,0-21 0,0 0 15,1-1-15,-1 22 0,21-21 0,-21 21 16,22-22-16,-22 22 0,21 0 0,-21 21 15,22 0-15,-22 0 0,21 0 16,-21 0-16,0 0 0,1 21 0,-22 0 16,0 0-16,21 1 0,-21 20 15,0-21-15,0 21 0,0 1 16,0-22-16,0 21 0,0-21 16,-21 22-16,-1-22 0,22 0 0,0 0 15,-21 0-15,0 1 16,21-44 15</inkml:trace>
  <inkml:trace contextRef="#ctx0" brushRef="#br0" timeOffset="35719.71">9038 4593 0,'0'0'0,"-21"-21"16,0 21-16,0 0 0,-1-21 0,-20 21 0,21 0 15,-21 0-15,20 0 0,1 0 16,0 0-16,-21 0 0,21 21 0,-1 0 16,1 0-16,-21 1 0,21 20 15,-22 0-15,22-21 0,0 22 0,0-1 16,0 0-16,21 1 0,0-22 15,0 21-15,0-21 0,0 1 16,0-1-16,0 0 0,21 0 0,0-21 16,0 0-16,0 0 0,1 0 15,20 0-15,-21 0 0,0 0 0,22-21 16,-22 21-16,21-21 0,-21 0 16,0-1-16,22-20 0,-22 21 0,0 0 15,0-22-15,22 1 0,-22 0 16,0 21-16,0-22 0,0 22 0,0-21 15,-21 21-15,22-1 0,-22 1 16,0 0-16,-22 42 31,1 0-31,0 1 16,21 20-16,0-21 0,-21 21 0,21 1 16,0-22-16,-21 21 0,21 1 15,0-22-15,0 21 0,0-21 0,0 0 16,21 1-16,0-1 0,0 0 15,-21 0-15,21-21 0,1 0 0,-1 0 16,0 0-16,0 0 0,0 0 16,0 0-16,1-21 0,-1 21 15,0-21-15,0 0 0,-21-1 0</inkml:trace>
  <inkml:trace contextRef="#ctx0" brushRef="#br0" timeOffset="36000.08">9525 4360 0,'0'0'0,"0"43"0,-21-1 16,21 0-16,-21 1 0,21-1 15,0 0-15,0 1 0,0-1 0,0 0 16,0 1-16,-22-1 0,22 0 15,0 1-15,0-22 0,0 0 16,0 21-16,0-20 16,0-1-16,22-21 31,-22-21-31,0-1 16,21-20-16</inkml:trace>
  <inkml:trace contextRef="#ctx0" brushRef="#br0" timeOffset="36211.68">9334 4657 0,'0'0'0,"22"0"32,-1 0-17,0 0-15,0 0 0,0 0 16,0 0-16,1 0 15,-1 0-15,0 0 0,0 0 0,0 0 16,0 0 0,1-21-16,-1 21 15</inkml:trace>
  <inkml:trace contextRef="#ctx0" brushRef="#br0" timeOffset="36586.39">10075 4614 0,'0'-21'47,"-21"21"-32,0 0-15,0 0 16,0 0-16,-1 0 0,-20 0 16,21 21-16,0 1 0,0-1 15,-1 21-15,1-21 0,21 22 0,0-1 16,-21 0-16,21 1 0,0-22 16,0 21-16,0-21 0,0 22 0,0-22 15,21 0-15,0 0 0,1 0 16,20-21-16,0 21 0,1-21 0,-1 0 15,0 0-15,1 0 0,-1 0 0,21-21 16,-20 0-16,-1 0 0,0 0 16,1 0-16,-1-1 0,0-20 15</inkml:trace>
  <inkml:trace contextRef="#ctx0" brushRef="#br0" timeOffset="37728.22">10689 4233 0,'0'0'0,"0"-21"0,-21 0 0,0 21 16,0 21-16,-1-21 16,22 43-16,-21-22 0,0 0 15,0 21-15,21 1 0,-21-1 0,21 0 16,-21 1-16,-1 62 16,22-62-16,-21-1 0,0 0 15,21 1-15,0-1 0,0 0 16,0-20-16,-21 20 0,21-21 0,0 0 15,0 0-15,0 1 0,0-44 47,0 1-47,0 0 16,21 0-16,-21 0 0,21-22 0,0 22 16,1-21-16,-22 21 0,21 0 15,0-1-15,0 1 0,0 0 0,0 0 16,1 0-16,-1 21 0,0 0 15,0 0-15,0 21 16,-21 0-16,0 0 0,0 0 16,0 1-16,0-1 0,0 0 15,0 0-15,0 21 0,0-20 0,0-1 16,0 0-16,0 0 0,21 0 16,-21 0-16,22-21 0,-22 22 0,21-22 15,0 0-15,0 0 16,0 0-16,0 0 0,1 0 15,-1-22-15,0 1 0,0 0 16,0 21-16,0-42 0,1 21 0,-1-1 16,0 1-16,0-21 0,-21 21 15,0 0-15,21-1 0,-21 1 16,21 0-16,-21 0 0,-21 21 31,0 0-31,0 0 0,21 21 16,-21 0-16,0 0 0,21 1 15,0-1-15,0 21 0,-22-21 0,22 0 16,0 1-16,0-1 0,0 0 16,0 0-16,0 0 0,0 0 0,0 1 15,22-22-15,-1 0 16,0 0-16,21 0 0,-21 0 16,1 0-16,-1 0 0,0 0 15,21-22-15,-21 1 0,1 0 16,-1 21-16,0-42 0,0 21 0,0-1 15,0 1-15,1 0 0,-22 0 16,0 0-16,21 0 0,-21-1 0,0 1 16,-21 42 15,21 1-31,0-1 16,-22 0-16,22 0 0,-21 0 15,21 0-15,0 1 0,0-1 16,-21 0-16,21 0 15,-21-21-15,21 21 16,0-42 31,0 0-47,21 0 16,0 0-16,-21-1 0,21 1 15,1 0-15,-1-21 0,0 21 0,0-1 16,0 1-16,0 0 0,22 0 0,-22 0 15,21 21-15,-21-21 0,22 21 16,-22 0-16,21 0 0,-21 0 0,1 0 16,-1 0-16,-21 21 15,0 0-15,0 0 16,0 21-16,0-20 0,0-1 16,-21 0-16,-1 21 0,22-21 0,-21 1 15,0-1-15,0 0 0,0 0 16,21 0-16,-21 0 0,21 1 15,0-44 17,21 22-32,0-21 15,0 0-15,0 21 0,0-21 16</inkml:trace>
  <inkml:trace contextRef="#ctx0" brushRef="#br0" timeOffset="38304.22">12192 4593 0,'0'0'0,"0"-21"16,-21 21-16,0 0 15,-1 0-15,-20 21 0,21 0 0,-21 1 16,20-22-16,-20 21 0,21 0 16,0 0-16,0 0 0,-1 0 0,1 1 15,21-1-15,-21 0 0,21 0 16,0 0-16,0 0 0,0 1 15,21-22 1,0 0-16,1 0 16,20 0-16,-21 0 0,0-22 0,0 1 15,1 21-15,20-21 0,-21 21 16,0-21-16,0 0 0,1 0 0,-22-1 16,21 1-16,-21 0 0,21 21 15,-21-21-15,0 0 0,0 42 31,-21 0-15,21 0-16,-21 0 16,21 1-16,0 20 0,0 0 0,0-21 15,-22 22-15,22-1 0,0 0 16,0 1-16,0 20 0,-21-20 16,21-1-16,0 21 0,0-20 0,0-1 15,0 22-15,0-22 0,0 21 16,0 1-16,-21-22 0,21 22 0,-21-1 15,21-20-15,-21 20 0,21-21 0,-21 1 16,21-1-16,0-21 0,-22 22 16,1-22-16,21 0 0,0 0 15,-21-21-15,21 21 16,-21-21-16,0 0 0,0 0 16,-1-21-1,1 0-15,21 0 0,-21 21 16,21-21-16,0-22 0,-21 22 0,21-21 15,-21-1-15,21 1 0,0 0 0,0-22 16</inkml:trace>
  <inkml:trace contextRef="#ctx0" brushRef="#br0" timeOffset="38516.26">11493 4297 0,'0'0'0,"0"-21"16,-42 21 0,21 0-1,0 0-15,0 21 16,-1-21 0,22 21-16,-21-21 0,0 0 15,0 21-15</inkml:trace>
  <inkml:trace contextRef="#ctx0" brushRef="#br0" timeOffset="39528.14">5228 6054 0,'-21'21'16,"42"-21"15,0 0-16,0-21-15,22 21 0,-22-21 16,21 21-16,-21-22 0,1 22 0,20-21 16,-21 21-16,0 0 0,0-21 15,-21 0-15,0 0 16,0 0 0,-21 21-16,0 0 0,-21 0 0,21 0 15,-22 0-15,22 0 0,-21 0 16,21 0-16,-22 21 0,22 0 0,0-21 15,0 21-15,0 0 0,-1 0 16,22 1-16,0-1 0,0 0 16,0 0-16,0 0 15,22-21 1,-1 0-16,0 0 16,0 0-16,0 0 0,0 0 15,1 0-15,-1 0 0,0 0 16,0 0-16,-42 0 31,0 0-31,-22 0 0,22 21 16,-21-21-16,21 22 0,-22-22 15,1 21-15,21 0 0,-21 0 0,20 21 16,-20-20-16,21 20 0,0 0 16,0-21-16,21 22 0,0-1 0,0-21 15,0 0-15,0 22 16,0-22-16,21 0 0,0-21 0,0 21 15,0-21-15,22 0 0,-22 0 16,0 0-16,21 0 0,-21 0 0,22-21 16,-1 21-16,0-21 0,1 0 15,-1 0-15,22-1 0,-22-20 0,21 21 16,-20-21-16,20 20 0,-20-20 0,20 0 16,-21-1-16,1 22 0,-22-21 15,21 0-15,-21-1 0,1 1 0,-1 0 16</inkml:trace>
  <inkml:trace contextRef="#ctx0" brushRef="#br0" timeOffset="39737.23">5948 5863 0,'0'85'16,"0"-170"-16,0 64 0,0 0 0,0 42 16,0 0-16,-21 0 0,-1 1 15,22 20-15,-21 0 0,0 1 16,0-1-16,21 0 0,-21 1 0,0-22 16,21 21-16,-22 0 0,1 1 15,21-1-15,-21-21 0,21 22 0,0-22 16,0 21-16,0-21 0,0 0 15,0 1-15,0-1 0,21-21 16,0 0 0,1 0-16,-1-21 0,0-1 15,0 1-15,-21 0 16,21 0-16,0 0 0,-21 0 0</inkml:trace>
  <inkml:trace contextRef="#ctx0" brushRef="#br0" timeOffset="40132.01">5990 6308 0,'0'0'0,"0"21"15,21-21 1,0 0-16,1 0 16,-1 0-16,0 0 0,0 0 0,0 0 15,0-21-15,1 21 0,20-21 0,-21 21 16,0-22-16,0 1 0,22 21 15,-22-21-15,-21 0 0,21 21 16,-21-21-16,0 0 0,0-1 16,-21 22-16,0 0 15,0 0-15,-1 0 16,-20 0-16,21 22 0,0-22 0,0 42 16,-1-21-16,-20 0 0,21 22 15,21-22-15,-21 21 0,21 0 0,0 1 16,0-22-16,0 21 0,0 1 15,21-22-15,0 0 0,21 0 16,-20-21-16,-1 0 16,0 0-16,21 0 0,1 0 15,-22-21-15,42 21 0,-20-21 0,-1 0 16,0-1-16,1 1 0,-1 0 16,0 0-16,1-21 0,-22 20 0,21 1 15</inkml:trace>
  <inkml:trace contextRef="#ctx0" brushRef="#br0" timeOffset="40792.23">6837 6160 0,'0'0'16,"-21"0"0,-1 21-1,1 0-15,21 0 0,0 0 0,0 0 16,-21 22-16,21-22 0,0 0 16,-21 21-16,21-20 0,0-1 15,0 0-15,0 0 0,0 0 0,0 0 16,0 1-16,0-44 47,0 1-47,0 0 15,0 0-15,21 0 0,0 0 16,0-1-16,-21-20 0,22 21 0,-1 0 16,0-22-16,0 22 0,0 0 15,0 0-15,1-21 0,-1 20 0,0 22 16,21-21-16,-21 21 0,1 0 15,-1 0-15,0 0 0,0 0 16,0 21-16,0 1 0,-21-1 0,0 0 16,22 0-16,-22 0 0,21 22 15,-21-22-15,0 21 0,0-21 0,0 0 16,0 22-16,0-22 0,0 0 16,0 0-16,0 0 0,0 1 0,-21-1 15,-1-21 16,22-21-31,0-1 16,0 1-16,0 0 0,0 0 0,0-21 16,22 20-16,-1 1 0,-21-21 15,21 21-15,0-22 0,0 22 16,0-21-16,1 21 0,-1-22 0,21 22 16,0 0-16,-20 0 0,20 21 15,-21 0-15,21 0 0,1 0 0,-22 0 16,0 21-16,0 0 0,0 0 15,1 1-15,-22 20 0,0-21 16,0 21-16,0 1 0,0-22 0,0 21 16,0-21-16,0 22 0,0-22 15,0 0-15,0 0 0,0 0 0,-22-21 16,22 22-16,22-22 31,-1 0-15,-21-22-16,21 1 0,-21 0 15,21 0-15</inkml:trace>
  <inkml:trace contextRef="#ctx0" brushRef="#br0" timeOffset="41612.9">7874 6371 0,'21'0'31,"0"0"-31,0-21 16,1 21-16,-1 0 15,21-21-15,-21 0 0,0 21 0,1-21 16,-1 21-16,0-22 0,0 22 16,0-21-16,0 21 0,-21-21 0,0 0 15,0 0 1,-42 21-16,21 0 16,0 0-16,0 0 0,-1 0 15,1 0-15,-21 0 0,21 21 0,0-21 16,-1 21-16,1 0 0,0 0 15,0 1-15,21 20 0,0-21 0,0 0 16,0 0-16,0 22 0,0-22 16,0 0-16,0 0 0,0 0 15,21-21-15,0 22 0,0-22 0,1 0 16,20 21-16,-21-21 0,0 0 16,0 0-16,22 0 0,-22 0 0,21 0 15,-21-21-15,22 21 0,-22-22 16,0 1-16,43-21 0,-43 21 15,0 0-15,0-1 0,0-20 16,0 21-16,1 0 0,-22 0 0,21-1 16,-21 1-16,21 21 0,-21-21 0,0 42 47,0 0-47,-21 1 0,21-1 15,0 0-15,0 0 0,-21 0 0,21 22 16,-22-22-16,22 0 0,0 0 15,0 0-15,0 0 0,-21 1 0,0-1 16,21 0 0,0-42 15,0 0-31,0-1 16,0 1-16,0-21 0,0 21 15,21 0-15,0-22 0,1 22 16,-1-21-16,0 21 0,21-22 0,-21 22 15,22 0-15,-1 0 16,0 0-16,-20-1 0,20 22 0,0 0 16,-21 0-16,1 0 0,20 22 15,-42-1-15,21 0 0,0 42 16,-21-41-16,0-1 0,0 0 0,0 21 16,0-21-16,0 1 0,0-1 15,0 0-15,0 0 0,0 0 0,-21 0 16,21 1-16,0-44 62,0 1-62,21 21 0,-21-42 0,64-43 16</inkml:trace>
  <inkml:trace contextRef="#ctx0" brushRef="#br0" timeOffset="41888.24">9356 5906 0,'0'0'0,"0"-43"0,21-41 16,0 84 0,-21 21-1,0 0-15,0 0 0,-21 21 16,0 1-16,-1-1 0,22 0 0,-21 1 16,21-1-16,-21 0 15,21 1-15,0-1 0,0-21 0,-21 22 16,21-1-16,0-21 0,-21 21 0,21-20 15,0-1-15,0 21 0,0-21 16,0 0-16,0 1 16,21-22 15,0-22-31,0 1 16,0 0-16,-21 0 0,0 0 0,22-22 15,-22 22-15</inkml:trace>
  <inkml:trace contextRef="#ctx0" brushRef="#br0" timeOffset="42124.17">9186 6096 0,'0'0'0,"-21"0"0,42 0 47,0 0-47,1 0 0,-1 0 0,0 0 16,21 0-16,-21 0 0,22 0 15,-22 0-15,21 0 0,-21 0 0,22-21 16,-22 21-16,0 0 0,0 0 0,0 0 16,1 0-16,-1 0 15,-21-21 1,0 0 0</inkml:trace>
  <inkml:trace contextRef="#ctx0" brushRef="#br0" timeOffset="43283.35">13335 3006 0,'0'0'0,"21"-21"15,0-1-15,0 22 16,1 0-16,-1-21 0,0 21 0,21 0 16,-21 0-16,1 0 0,20 0 15,-21 0-15,0 21 0,0 1 0,22-1 16,-22 0-16,-21 21 0,21-21 15,-21 22-15,21-1 0,-21 0 0,0 1 16,0-1-16,0 0 0,0 22 16,0-43-16,-21 0 15,21 0-15,0 1 0,-21-22 16,21 21-16,-21-21 16,21-21-1,0-1-15,0 1 0,0 0 16,0 0-16,0-21 0,0 20 15,0 1-15,0-21 0,21 0 16,0 20-16,0-20 0,-21 21 0,21-21 16,1 20-16,-1 1 0,0 0 15,0 0-15,0 0 0,0 0 16,1 21-16,-1 0 0,21 0 16,-21 0-16,0 21 15,1-21-15,-22 21 0,21 0 16,0 0-16,-21 0 0</inkml:trace>
  <inkml:trace contextRef="#ctx0" brushRef="#br0" timeOffset="43908.25">14245 3281 0,'21'21'16,"-42"-42"-16,63 42 0,-20-21 0,-1 0 16,0 0-16,0 0 0,-21-21 15,21 0-15,0 21 0,1-21 0,-1-1 16,-21 1-16,21 21 0,0-21 15,-21 0-15,0 0 0,0 0 16,0-1-16,0 1 16,0 0-16,0 0 0,0 0 15,-21 21-15,0 0 0,0 0 16,-1 0-16,1 0 0,0 21 16,0 0-16,0 0 15,21 22-15,-21-22 0,21 21 0,0-21 16,0 22-16,0-22 0,0 21 15,0-21-15,0 0 0,0 22 0,0-22 16,21 0-16,0-21 0,21 21 16,-21-21-16,1 0 0,20 0 15,-21 0-15,21 0 0,1 0 16,-22 0-16,21 0 0,-21-21 0,22 0 16,-1 0-16,-21 0 0,22-1 15,-22-20-15,21 21 0,0-21 0,-20-1 16,20 1-16,-21 0 0,0 20 15,0-20-15,22 0 0,-22-1 0,-21 1 16,21 0-16,-21-1 16,0 1-16,21 0 0,-21-1 0,0 22 0,0-21 15,0 21-15,-21 0 16,0 21-16,0 0 16,0 21-16,-1 0 0,1 21 15,0 1-15,0-1 0,0 0 0,0 22 16,-1-22-16,1 0 0,0 22 15,0-1-15,21-20 0,0 20 0,0-20 16,-21-1-16,21 0 0,0 1 16,0-1-16,0-21 0,0 0 0,0 0 15,0 1-15,21-1 0,0-21 16,0 0-16,0 0 16,1 0-16,-1-21 15,0 21-15,-21-22 0,21 1 0,-21 0 16,0 0-16</inkml:trace>
  <inkml:trace contextRef="#ctx0" brushRef="#br0" timeOffset="44132.25">14817 3112 0,'0'0'0,"-22"0"0,22 42 31,0-21-31,22-21 15,-1 21-15,21-21 16,-21 0-16,22 0 0,-22 0 0,21 0 16,0 0-16,1-21 0,-1 21 15,0 0-15,-20 0 0,20-21 16,0 21-16,1 0 0,-22 0 0,21-21 16,0 21-16,-20-21 0,-1 21 15</inkml:trace>
  <inkml:trace contextRef="#ctx0" brushRef="#br0" timeOffset="45608.33">15600 3048 0,'-21'0'0,"21"21"16,-22 0-16,1 1 0,0 20 16,21-21-16,0 0 15,-21 0-15,21 22 0,-21-1 0,21-21 16,0 22-16,-21-22 0,21 0 15,0 21-15,0-21 0,0 1 0,0-1 16,0 0-16,21 0 16,0-21-16,0 0 0,0 0 0,0 0 15,1 0-15,-1 0 16,0 0-16,0 0 0,21 0 0,-20-21 16,-1 0-16,0 0 0,0-1 15,21 1-15,-42 0 0,22-21 0,-1 21 16,0-22-16,-21 1 15,21 21-15,-21-22 0,0 22 0,0-21 16,0 21-16,21 0 16,-21-1-16,0 44 31,0-1-31,-21 21 0,21-21 16,-21 0-16,21 22 0,0-1 15,0-21-15,-21 0 0,21 22 0,0-22 16,-21 0-16,21 0 0,0 22 15,0-22-15,0 0 0,21-21 16,0 21-16,0-21 16,0 0-16,0 0 0,1 0 15,-1 0-15,21 0 0,-21-21 16,22 21-16,-22-21 0,21 0 0,-21-1 16,22 1-16,-22-21 0,0 21 15,21-22-15,-21 22 0,1-21 0,-22 21 16,0-22-16,21 22 0,-21 0 15,0 0-15,0 0 0,-21 21 16,-1 0 0,22 21-16,0 0 0,-21 0 15,21 0-15,0 1 0,0-1 16,0 21-16,0-21 0,0 0 16,0 1-16,0-1 0,0 0 15,0 0-15,0 0 0,0 0 0,21 1 16,1-1-16,-1-21 0,0 0 15,21 21-15,-21-21 0,22 0 0,-22 0 16,21 0-16,-21 0 0,22 0 16,-1 0-16,-21 0 0,22-21 0,-22 0 15,0 21-15,21-22 0,-21 1 16,1 0-16,-1-21 0,-21 21 0,0-1 16,0-20-16,0 21 0,0-21 15,0 20-15,0 1 0,0 0 0,0 0 16,0 0-16,-21 42 31,21 0-15,0 21-16,-22-20 0,22 20 0,-21-21 15,21 21-15,-21-20 0,21 20 16,0-21-16,0 0 0,0 22 0,-21-22 16,21 0-16,0 0 0,-21 0 15,21 0 1,0-42 15,0 0-15,0 0-16,0-21 0,21 20 15,0 1-15,0-21 0,0 0 16,1-1-16,-1 1 0,0 21 0,0-22 16,21 1-16,-20 21 0,20 0 15,-21 0-15,21-1 0,-20 22 0,-1 0 16,21 0-16,-21 0 0,0 0 15,1 22-15,-1 41 0,-21-42 16,21 22-16,-21-22 0,0 21 16,21-21-16,0 22 0,-21-22 0,21 21 15,-21-21-15,0 0 0,22 1 16,-1-22-16,-21 21 0,21 0 0,0-21 16,0 0-16,0 0 15,1 0-15,-1 0 0,21 0 0,0 0 16,-20 0-16,20 0 0,0-21 15,-21 0-15,22-1 0,-1 1 0,-21 0 16,0 0-16,22-21 0,-22 20 16,0-20-16,-21 21 0,0-21 0,21 20 15,-21-20-15,0 21 0,0 0 16,0 0-16,0-1 16,-21 22-16,0 0 15,0 0-15,0 22 0,-1-22 16,1 21-16,0 0 0,21 21 0,0-21 15,0 43-15,0-43 16,0 21-16,0-20 0,21-1 16,0 21-16,1-21 0,-1 0 15,-21 1-15,21-1 0,0 0 0,-21 0 16,0 0-16,21-21 16,-21 21-16,-21-21 31,0 0-31,0 0 0,-22 0 15,22 0-15,0 0 0,0 0 16,0 0-16,0 0 0,-1 0 0,1 0 16,0 0-16,21-21 15,0 0 1,0 0-16</inkml:trace>
  <inkml:trace contextRef="#ctx0" brushRef="#br0" timeOffset="46060.21">19008 2921 0,'0'0'0,"0"-42"15,0 21-15,0-1 0,0-62 16,0 63-16,0-1 16,-22 22-1,22 22 1,-21-1-16,0 21 0,21 0 15,-21 22-15,0-22 0,0 22 16,21-22-16,-22 22 0,1-1 16,0-21-16,21 22 0,-21-22 0,0 1 15,21-1-15,0-21 0,-21 21 16,21-20-16,-22-1 0,22 0 0,0 0 16,0 0-16,22-21 31,-1 0-31,-21-21 15,0 0-15,0 0 0,0 0 16</inkml:trace>
  <inkml:trace contextRef="#ctx0" brushRef="#br0" timeOffset="46916.22">19050 2985 0,'42'0'0,"-84"0"0,127-22 15,-22 1-15,-21 0 16,1 21-16,-22-21 0,21 0 0,-21 0 16,1 21-16,-65 21 31,22-21-31,0 21 15,0 21-15,0-21 0,-1 22 16,1-1-16,0 0 0,0 1 0,0-1 16,0 0-16,-1 1 0,22-1 15,0 22-15,-21-43 0,0 21 0,21 0 16,-21-20-16,21 20 0,0-21 16,0 0-16,0 0 0,-21 1 15,21-44 32,0 1-47,0 0 0,0 0 16,0 0-16,21 0 0,0-22 15,-21 22-15,21-21 0,0-1 16,1 1-16,-1 21 0,0-21 0,0 20 16,0 1-16,0 0 0,1 21 15,20 0-15,-21 0 0,0 0 0,0 0 16,1 21-16,-1 22 15,-21-22-15,0 21 0,0-21 0,0 22 16,0-22-16,0 21 0,0-21 16,0 0-16,0 1 0,0-1 15,0 0-15,21 0 0,0 0 16,0-21-16,-21 21 0,21-21 0,1 0 16,20 0-16,-21 0 0,21 0 15,-20 0-15,20 0 0,-21 0 0,21 0 16,1-21-16,-22 0 0,21 0 15,-21 21-15,1-42 0,-1 20 0,21 1 16,-21-21-16,-21 21 0,21-22 16,-21 22-16,22-21 0,-22 21 15,0 0-15,0-1 0,0 1 16,-22 21-16,1 0 16,0 21-16,0 1 0,0-1 15,21 0-15,-21 21 0,21-21 16,-22 22-16,22-22 0,0 21 0,0-21 15,0 1-15,0 20 0,0-21 16,0 0-16,0 0 0,22-21 16,-1 0-16,0 22 0,0-22 15,0 0-15,0 0 0,1 0 0,-1 0 16,0 0-16,21 0 0,-21-22 16,1 1-16,-1 21 0,0-21 0,0 0 15,0 0-15,0-22 0,-21 22 16,0 0-16,0-21 0,0 21 0,0-1 15</inkml:trace>
  <inkml:trace contextRef="#ctx0" brushRef="#br0" timeOffset="47160.23">18775 3090 0,'-21'0'0,"42"0"16,-64 0-16,65 0 16,-1 0-1,0 0-15,0 0 0,21 0 16,1 0-16,-22 0 0,21 0 0,1 0 16,-1 0-16,0 0 0,-21 0 15,22 0-15,-22 0 0,21 0 0,-21-21 16,1 21-16,20 0 0</inkml:trace>
  <inkml:trace contextRef="#ctx0" brushRef="#br0" timeOffset="49799.83">21124 3535 0,'-21'0'31,"21"-21"-16,21 21-15,-21-21 0,21-1 16,1 1-16,-22 0 16,21 0-16,0-21 0,-21 20 0,0 1 15,0-21-15,0 21 0,0-22 16,0 22-16,0 0 0,0 0 0,-21 21 16,0-21-16,-1 21 0,-20 0 15,21 0-15,0 21 0,-22-21 16,1 42-16,21-21 0,-21 22 0,-1-22 15,22 21-15,-21 1 0,-1-1 16,22 0-16,0-21 0,0 22 0,21-22 16,0 0-16,0 21 0,0-20 15,0-1-15,21-21 16,0 21-16,0-21 0,22 0 16,-22 0-16,21 0 0,-21 0 15,22-21-15,-22 21 0,21-21 16,-21-1-16,1 1 0,20 0 0,-21-21 15,0 21-15,0-22 0,1 22 16,20-21-16,-42-1 0,21 1 0,0 21 16,-21-21-16,21 20 0,-21 1 15,0 0-15,0 42 16,0 22 0,0-22-16,0 0 15,0 21-15,0-21 0,0 22 16,0-22-16,0 21 0,22-21 0,-1 1 15,0 20-15,0-21 0,0-21 16,22 21-16,-1 0 0,-21-21 0,21 0 16,1 22-16,20-22 0,-20 0 15,-1 0-15,21 0 0,-20 0 0,20-22 16,-20 22-16,-1-21 0,0 0 16,1 0-16,-22 0 0,0 0 0,0-22 15,0 22-15,-21-21 0,0-1 16,0 22-16,0-21 0,0 0 15,0 20-15,-21 1 0,0 0 16,0 0-16,-22 21 0,1 0 0,0 0 16,21 0-16,-43 21 0,22 0 15,-1 0-15,1 22 0,0-1 0,-1 0 16,22-20-16,0 20 0,0-21 16,0 21-16,21-20 0,0-1 0,0 0 15,0 0-15,0 0 0,21 0 16,0-21-16,0 0 0,0 0 0,22 0 15,-22 0-15,21 0 0,-21 0 16,22 0-16,-22-21 0,21 0 0,1 0 16,-22 0-16,0 0 15,21-22-15,-21 1 0,1 0 0,-1-1 0,0 1 16,0 0-16,0-1 16,0-20-16,1 20 0,-1 1 0,0 0 15,-21-1-15,0 22 0,21-21 16,-21 21-16,0 0 0,0 63 31,-21-21-31,21 21 0,-21 1 16,0-1-16,-1 22 0,1-22 15,21 21-15,0-20 0,0 20 0,0-20 16,0-1-16,0 0 0,0-21 16,0 22-16,21-22 0,1 0 15,-1 0-15,0 0 0,21-21 0,1 22 16,-1-22-16,0 0 0,1 0 15,20 0-15,1 0 0,-22 0 0,21-22 16,1 22-16,-22-21 0,22 0 16,-22 0-16,-21 0 0,22-22 0,-22 1 15,0 21-15,0-21 0,-21-1 16,0 1-16,0 0 0,0 20 0,0-20 16,-21 21-16,0 0 0,-22 21 15,22 0-15,-21 0 0,0 0 0,-1 0 16,1 0-16,0 21 0,-1 0 15,1 21-15,0-20 0,20 20 16,-20 0-16,21-21 0,0 22 16,0-1-16,-1-21 0,22 22 0,0-22 15,0 0-15,0 0 0,0 0 16,0 0-16,22 1 0,-1-22 16,21 0-16,-21 0 0,22 0 15,-22 0-15,21 0 0,0 0 0,-20-22 16,20 1-16,0 0 0,1-21 15,-1 21-15,0-22 0,-21 1 16,22-22-16,-22 22 0,21-21 0,-21 20 16,1-20-16,-1 20 0,0 1 15,-21-21-15,21 20 0,-21 22 16,0-21-16,0 21 0,0-1 0,-21 44 31,0-1-31,21 0 16,-21 21-16,-1-21 0,1 22 0,0-1 15,0 0-15,0 22 0,21-22 16,0 1-16,0-1 0,0 0 0,0 1 16,0-1-16,0 0 0,0-21 15,21 22-15,0-22 0,-21 0 0,21 0 16,0-21-16,1 21 0,-1-21 16,0 0-16,0 0 0,21 0 15,-20 0-15,-1 0 0,21 0 16,-21-21-16,0 21 0,1-21 0,20 0 15,-21-21-15,0 20 0,0 1 16,1-21-16,-1 21 0,0-22 0,-21 22 16,0 0-16,21 0 0,0 21 15,-21 21 17,0 0-32,0 0 0,0 1 0,0-1 15,0 0-15,0 0 0,0 0 16,0 0-16,0 1 0,0-1 15,0 0-15,0 0 0,21-21 16,-21 21-16,0 0 0,22-21 16,-1 22-16,0-22 0,0 0 15,0 0-15,0 0 0,1 0 0,-1 0 16,0 0-16,21 0 0,-21 0 16,1 0-16,20-22 0,-21 1 0,21 0 15,-20 0-15,-1 0 0,21-22 16,-21 1-16,0 0 0,22-1 15,-22 1-15,0 0 0,0 21 0,0-22 16,1 22-16,-22 0 0,0 0 16,-22 21 15,1 21-31,0 0 0,0 0 0,0 0 16,0 22-16,-1-22 0,1 21 15,0 1-15,0-22 0,0 21 0,21-21 16,0 0-16,0 1 0,0-1 15,0 0-15,0 21 0,21-21 16,0-21-16,0 0 16,0 0-16,22 0 0,-22 0 0,21 0 15,-21 0-15,22 0 16,-1 0-16,-21-21 0,0 0 0,22 0 0,-22 0 16,21 0-16,-21-1 15,1-20-15,-1 21 0,0-21 0,-21 20 16,0 1-16,0-21 0,0 21 15,0 0-15,-21 21 16,0 0-16,-1 0 0,1 21 16,21 0-16,-21 0 15,21 0-15,-21 22 0,21-22 0,0 0 16,0 0-16,0 21 0,0-20 16,0-1-16,0 0 0,0 0 0,21 0 15,-21 0-15,21-21 16,-21 22-16,21-22 0,1 0 15,-22-22 17,0 1-32,0 0 15,0 0 1,0 0 0,21 0-1,0 21 1,0 0-16,0-22 0,0 1 15,1 21-15,-1-21 0,21 0 16,-21 21-16,22-21 0,-1 0 16,21-1-16,-20 1 0,-1 0 15,0-21-15,-20 21 0,20-1 0,-21 1 16,0 21-16,0-21 0,-42-21 31,0 42-31,0 0 0,0 0 16,0 0-16,-1 21 0,1 0 0,0 0 15,0 0-15,0 1 0,0 20 16,21-21-16,0 21 0,-22-20 0,22-1 16,-21 21-16,21-21 15,0 0-15,0 1 0,-21-1 0,21 0 16,0 0-16,0 0 16,-21 0-1,0-21-15,0 0 16,-1 0-16,1 0 15,0 0-15,-21 0 0</inkml:trace>
  <inkml:trace contextRef="#ctx0" brushRef="#br0" timeOffset="51172.63">13822 4614 0,'0'0'0,"0"-21"0,0-21 31,-21 42-31,-1 0 16,1 0-16,0 21 0,0 0 15,0 0-15,21 1 0,-21-1 16,-1 21-16,22-21 0,0 22 16,0-1-16,-21 0 0,21 1 0,0-1 15,0 0-15,0 1 0,0-22 16,0 21-16,0-21 0,0 22 16,21-22-16,1-21 15,-1 0-15,0 0 0,0 0 16,21-21-16,-20-1 0,20 1 15,-21 0-15,0 0 0,22 0 0,-22-22 16,0 22-16,-21-21 0,0 21 16,0-22-16,0 1 0,0 21 15,-21-21-15,0 20 0,-1-20 16,1 21-16,0 0 0,0 21 0,-21-21 16,20 21-16,1 0 0,0 0 15,0 0-15,42 0 31,21 0-15,-20 0-16,-1 0 0,21 0 0,0 0 16,1-22-16,-1 1 15,0 21-15,1-21 0,-1 21 0,0-21 16,-20 21-16,20 0 0,-21 0 0,0-21 16,0 21-16,1 0 0,-22 21 46,0 0-46,0 0 0,0 22 16,0-1-16,0 0 0,-22 22 0,1-1 16,0 1-16,21 20 0,0-20 15,0 21-15,0-1 0,0-20 0,0 20 16,0 1-16,0 0 0,0 21 0,0-22 16,0 1-16,0 0 0,0 20 15,0-20-15,0 21 0,-21 0 0,21 0 16,-21-1-16,0 1 0,21-21 15,0 0-15,-22-1 0,1-20 0,21-1 16,-21 1-16,0-1 0,21-20 16,0-22-16,-21 21 0,0-21 15,-1-21 1,22-21-16,-21 0 0,0 0 0,21-22 16,-21 1-16,0 0 0,0-22 15,21 1-15,-22-1 0,1-20 0,0-22 16,21 21-16,0-21 0,-21-84 15,21 84-15,0 21 0,0-21 16,0 1-16,0-1 0,0 21 16,0 0-16,21 22 0,0-22 15,0 22-15,22 20 0,-22-20 0,21 21 0,1-1 16,-1 22-16,0-21 16,1 21-16,-1-1 0,0 1 0,1 0 15,-1 21-15,0-21 0,22 21 0,-22 0 16,0-21-16,1 21 0,-1 0 15,0 0-15,22 0 0</inkml:trace>
  <inkml:trace contextRef="#ctx0" brushRef="#br0" timeOffset="52256.32">15854 5165 0,'0'0'0,"21"0"16,0-21-16,-21-1 0,21 22 16,-21-21-16,0 0 0,0 0 0,0-21 15,0 20-15,0 1 0,0-21 16,0 21-16,-21-22 0,21 22 0,-21-21 16,0 21-16,0 0 0,-1 21 15,1 0-15,0 0 0,0 0 0,0 0 16,0 21-16,-1 0 15,1 0-15,0 0 0,0 22 16,0-1-16,0 0 0,-1 1 16,1-1-16,0 21 0,21-20 0,-21-1 15,21 0-15,-21 1 0,21-1 16,0 0-16,0-20 0,0-1 0,0 21 16,21-42-16,0 21 0,0-21 0,0 0 15,1 0-15,-1 0 0,0 0 16,0 0-16,21 0 0,-20-21 0,-1 0 15,0 0-15,21 0 0,-21-1 16,1 1-16,-1-21 0,0 21 0,0-22 16,-21 1-16,21 0 0,0-1 15,-21 1-15,22 0 0,-22-1 16,0 1-16,21 21 0,-21 0 0,0 0 16,0-1-16,0 44 15,0-1-15,0 0 0,0 0 16,0 21-16,0 1 0,0-22 15,-21 21-15,21 1 0,0-1 0,0 0 16,0-21-16,0 22 0,0-22 16,21 0-16,0 0 0,-21 0 15,21 1-15,0-22 0,-21 21 0,21-21 16,1 0-16,-1 0 0,0 0 16,21 0-16,-21 0 0,22 0 0,-22-21 15,21-1-15,1 22 0,-22-42 16,21 21-16,0-21 0,-20 20 0,20-20 15,-21-21-15,21 20 0,-20-20 16,-1-1-16,0 22 0,0-22 0,0 22 16,-21-21-16,0 41 0,0-20 15,21 21-15,-21 0 0,0 0 0,-21 21 32,0 21-32,0 0 0,0 21 0,0 1 15,-1-1-15,1 21 0,0 1 16,21-22-16,-21 22 0,0-1 0,21 1 15,-21-22-15,21 0 0,0 1 16,0-1-16,0 0 0,0-20 16,21-1-16,0 0 0,0 0 0,0-21 15,22 0-15,-22 0 0,21 0 16,-21 0-16,22 0 0,-22 0 0,21-21 16,0 21-16,-20-21 0,20 0 0,0-22 15,-21 22-15,22-21 0,-22-1 16,21 1-16,1 0 0,-22-22 0,0 1 15,0-1-15,0 22 0,0-22 16,-21 1-16,0 21 0,0-1 0,0 1 16,0 21-16,0 0 15,0-1-15,-21 22 16,0 22-16,0 20 0,0-21 16,0 21-16,-1 22 0,1-22 0,0 22 15,0-1-15,0-20 0,21-1 16,0 21-16,0-41 0,0 20 0,0 0 15,0-21-15,0 1 0,0-1 0,0 0 16,21-21-16,0 21 0,0-21 16,0 0-16,1 0 0,-1 0 15,0 0-15,21 0 0,-21-21 16,1 21-16,-1-21 0,21 0 0,-21-1 16,22 1-16,-22 0 15</inkml:trace>
  <inkml:trace contextRef="#ctx0" brushRef="#br0" timeOffset="53156.2">17886 5144 0,'0'0'0,"0"-22"32,21 1-32,-21 0 0,21 0 0,0 0 15,-21-22-15,21 22 0,1 0 16,-22-21-16,21 21 0,0-1 0,0 1 15,0-21-15,0 42 0,1-21 16,-22 0-16,21 21 0,0 0 0,0 0 16,0 0-16,0 0 0,1 0 15,-22 21-15,21 21 0,-21-21 16,21 64-16,-21-43 0,21 1 16,-21-1-16,0 0 0,21 1 15,-21-1-15,0 0 0,0 1 0,0-22 16,0 21-16,0-21 0,0 0 15,0 1-15,0-1 0,21-21 32,-21-21-17,22-1-15,-22 1 0,0 0 16,21-21-16,-21 21 0,21-1 16,0-20-16,-21 0 0,21-1 15,0 1-15,1 0 0,-1-1 16,0 22-16,0-21 0,21 21 0,-20 0 15,-1-1-15,0 22 0,0 0 16,0 0-16,0 22 0,1-1 0,-1 0 16,-21 0-16,0 21 0,21 1 15,-21-1-15,21-21 0,-21 22 0,0-1 16,0-21-16,0 21 0,0-20 16,0-1-16,0 0 0,0 0 0,0 0 15,0 0 1,21-21-1,0 0-15,-21-21 0,0 0 16,22 0 0,-1 0-16,-21 0 0,21-22 0,0 22 15,0-21-15,-21-1 0,21 1 16,1 0-16,20-1 0,-21 1 0,0 21 16,22-21-16,-22 20 0,21 1 15,-21 21-15,0 0 0,22 0 0,-22 0 16,-21 21-16,0 1 0,21 20 15,-21 0-15,0-21 0,0 22 0,0-1 16,0 0-16,-21 1 0,21-22 16,0 21-16,-21-21 0,21 1 15,-21-1-15,21 0 0,0 0 0,-22 0 16,22 0 0,22-21-1,-1 0-15,0 0 0,21 0 16,-21 0-16,22-21 0</inkml:trace>
  <inkml:trace contextRef="#ctx0" brushRef="#br0" timeOffset="53945.2">20045 5059 0,'0'0'0,"21"-21"0,-21 0 0,0-22 15,0 22-15,0 0 0,0 0 16,0-22-16,0 22 0,-21 0 0,0 0 15,21 0-15,-22 21 0,1 0 16,0 0-16,-21 0 0,21 0 0,-1 0 16,-20 21-16,21 21 0,0-21 15,-22 22-15,22-1 0,-21 0 0,21 1 16,-22 20-16,22-20 0,0-1 0,0 0 16,21-21-16,0 22 0,0-22 15,0 21-15,0-21 0,0 1 0,21-22 16,0 21-16,0-21 0,22 0 15,20 0-15,-42 0 0,22 0 16,-22 0-16,21 0 16,-21-21-16,22-1 0,-22 1 0,0 0 15,21 0-15,-20-21 0,-1 20 16,0-20-16,0 0 0,0-1 0,0 1 16,1-21-16,-22 20 0,21 1 15,0 21-15,-21-22 0,0 22 0,0 0 16,0 42-1,0 0 1,0 1-16,0 20 0,-21 0 16,21-21-16,0 22 0,-21-1 15,21 0-15,-22 1 0,22-22 0,0 21 16,0-21-16,0 22 0,0-22 16,0 0-16,22 0 0,-1 0 15,0-21-15,0 0 16,0 0-16,22 0 0,-22 0 0,0 0 15,21 0-15,-21-21 0,22 0 16,-22 0-16,21 0 0,-21 0 16,22-1-16,-22-20 0,21 0 0,-21-1 15,22-20-15,-22 21 0,0-22 0,21 22 16,-20-22-16,-1 22 0,0 0 16,0-1-16,0 22 0,0-21 15,-21 21-15,0-1 0,0 44 31,-21-1-31,0 0 0,0 21 16,0 1-16,0-1 0,-1 0 16,1 22-16,0-1 0,21-20 0,-21-1 15,21 21-15,-21-41 0,21 20 16,0 0-16,-21-21 0,21 1 0,0-1 16,0 0-16,0 0 0,21-21 15,0 21-15,0-21 0,21 0 16,-20 0-16,-1 0 15,0-21-15,0 21 0,0-21 16,0 0-16,22 0 0,-22-1 0,0-20 16</inkml:trace>
  <inkml:trace contextRef="#ctx0" brushRef="#br0" timeOffset="54156.22">20743 4974 0,'0'0'16,"-21"0"-16,0 0 0,0 0 0,0 0 15,-1 21-15,44-21 32,-1 0-17,0 0-15,0 0 0,0 0 0,0 0 16,22 0-16,-22 0 0,21 0 16,-21 0-16,1 0 0,20-21 0,-21 21 15,0-21-15,0 0 0,1 21 16,-1-21-16,0 21 0</inkml:trace>
  <inkml:trace contextRef="#ctx0" brushRef="#br0" timeOffset="55557.23">21294 4784 0,'0'0'0,"21"0"0,-21-21 16,-21 21 15,-1 21-31,1 0 16,21 21-16,-21-21 0,0 22 0,0-1 15,0 0-15,21 1 0,0-1 16,-22 0-16,22 1 0,0-22 0,0 21 16,0-21-16,0 1 0,0-1 15,22 0-15,-22 0 0,21 0 0,0-21 16,0 0-16,0 0 0,22 0 15,-22 0-15,21 0 0,-21 0 16,22 0-16,-22-21 0,21 21 16,0-21-16,-20-21 0,20 20 0,-21 1 15,0-21-15,22 0 0,-22-22 0,0 22 16,0-22-16,-21 1 0,21 20 16,0-20-16,1 21 0,-22-1 0,0 22 15,0 0-15,0-21 16,-22 63-1,1 0-15,0 21 16,21 1-16,-21-1 0,0 0 0,0 1 16,-1 20-16,1-21 0,21 1 15,-21-1-15,0 0 0,21 1 16,-21-1-16,21-21 0,0 0 16,0 1-16,0-1 0,0 0 0,0 0 15,21-21 1,0 0-1,0 0-15,0-21 0,1 0 16,-1 0-16,0 21 0,0-22 16,0-20-16,0 21 0,1 0 15,-1 0-15,0-1 0,0 1 0,0 0 16,0 21-16,1 0 0,-1 0 0,0 21 31,-21 0-31,0 1 0,0-1 16,0 0-16,0 0 0,0 0 15,21 0-15,-21 1 0,0-1 0,0 0 16,21 0-16,0 0 16,1-21-16,-1 0 0,0 0 15,0 0-15,0 0 0,0 0 0,1 0 16,20 0-16,-21 0 0,0 0 16,22-21-16,-22 0 0,0 0 0,21 0 15,-21-1-15,1-20 16,-1 21-16,0-21 0,0 20 0,0-20 15,0 21-15,-21 0 0,0 0 16,-21 42 15,0 0-31,21 0 0,0 0 0,-21 0 16,21 1-16,-21 20 0,21-21 16,0 0-16,0 0 0,0 1 0,0-1 15,0 0-15,21 0 0,0 0 16,0-21-16,0 0 0,1 21 15,-1-21-15,21 0 0,-21 0 0,22 0 16,-22 0-16,0 0 0,21 0 16,-21-21-16,22 0 0,-22 21 15,21-21-15,-21 0 0,22-22 16,-22 22-16,0 0 0,0-21 0,0 21 16,-21-22-16,22 22 0,-22 0 15,21 0-15,-21 0 0,-21 21 31,-1 21-31,1 0 0,21 0 16,-21 21-16,0-20 0,0-1 16,21 0-16,-21 0 0,-1 0 0,22 0 15,-21 1-15,21-1 0,0 0 16,0 0-16,-21-21 16,21 21-16,21-21 31,-21-21-16,21 0-15,1 21 0,-1-21 16,0 0-16,0-1 0,0-20 0,22 21 16,-22-21-16,21 20 0,-21-20 15,22 0-15,-1 21 0,0-22 0,-21 22 16,22 0-16,-22 0 0,21 21 16,-21 0-16,1 0 0,-1 0 0,-21 21 15,0 0-15,0 0 0,0 22 16,0-22-16,0 21 0,0-21 15,0 22-15,0-1 0,0-21 0,0 0 16,-21 22-16,21-22 0,-22 0 16,22 0-16,0 0 0,0 0 15,22-42 32,-1 0-31,0 21-16,0-21 0,0 0 0,22 0 15,-1-1-15,0 1 0,1 0 16</inkml:trace>
  <inkml:trace contextRef="#ctx0" brushRef="#br0" timeOffset="56156.42">24088 4932 0,'0'0'0,"21"-21"0,-21 0 16,0-1-16,0 1 0,-21 21 15,-1 0 1,-20 0-16,21 21 0,-21 1 0,-1-1 15,1 0-15,0 21 0,-1-21 16,1 22-16,0-1 0,20-21 0,-20 22 16,21-22-16,0 0 0,0 0 15,21 0-15,0 0 0,0 1 16,0-1-16,21 0 16,0-21-16,21 0 0,-21 0 15,1 0-15,20 0 0,-21 0 16,21-21-16,-20 0 0,-1 21 0,21-22 15,-21 1-15,0-21 0,22 21 0,-22 0 16,0-22-16,0 22 0,-21 0 16,0 0-16,21 0 0,-21-1 0,-21 22 31,0 22-15,0-1-16,0 0 0,0 0 15,-1 0-15,-20 22 0,21-22 0,-21 21 16,20-21-16,1 22 15,0-1-15,-21 43 0,21-43 16,21 21-16,0 1 0,0-22 16,-22 22-16,22-1 0,-21 1 0,21-1 15,0 1-15,0-22 0,0 22 0,0-22 16,0 21-16,0-20 0,0 20 16,-21-20-16,21-1 0,0 0 0,-21 1 15,21-1-15,-21-21 0,0 21 16,21-20-16,-22-1 0,1 0 0,21 0 15,-21 0-15,0-21 0,0 21 0,0-21 16,-1 0-16,1 0 0,0 0 16,0 0-16,0 0 0,0 0 15,-1 0-15,1-21 0,0 0 16,0 21-16,21-21 0,-21 0 0,21 0 16,0-1-16,0 1 0,0-21 0,0 0 15,0 20-15,0-20 0,0 0 16,0-1-16,0-20 0</inkml:trace>
  <inkml:trace contextRef="#ctx0" brushRef="#br0" timeOffset="56383.24">23093 4636 0,'0'0'0,"-21"-22"0,21 1 15,-22 42 64,1-21-79,0 0 15</inkml:trace>
  <inkml:trace contextRef="#ctx0" brushRef="#br0" timeOffset="59264.06">16087 6985 0,'0'0'16,"-22"21"-16,22 0 0,0 1 0,-21-22 15,21 21-15,21-21 31,1-21-31,-1-1 0,0 22 16,0-21-16,21 0 0,1 0 16,-22 0-16,21 0 0,1-22 0,-22 22 15,21 0-15,-21-21 0,0-1 16,1 22-16,-22-21 0,0-1 16,0 1-16,0 0 0,0 21 0,0-22 15,0 22-15,-22 0 0,1 21 16,0 0-16,-21 0 0,21 21 15,-22 21-15,22-20 0,0 20 0,-21 0 16,20 1-16,1-1 0,0 0 16,21 1-16,0-1 0,0 0 15,0-21-15,0 22 0,0-22 0,0 0 16,21 0-16,0 0 0,22 1 16,-22-1-16,21-21 0,1 0 0,-1 0 15,0 0-15,22 0 0,-22 0 16,22-21-16,-1 21 0,-21-22 0,22 1 15,-22 0-15,22 0 0,-22-21 0,0 20 16,-20-20-16,20 0 0,0-1 16,-21 1-16,1-21 0,-1-1 15,0 22-15,0-22 0,0 22 16,-21-22-16,21 22 0,-21 0 0,0 21 16,0-1-16,0 1 0,0 0 15,0 0-15,-21 21 0,0 0 16,0 21-16,0 0 0,0 22 15,21-22-15,-22 42 0,1-20 0,0 20 16,0 1-16,21-22 0,0 21 16,-21 1-16,0-22 0,21 22 0,0-22 15,0 0-15,0 1 0,0-1 0,0-21 16,0 22-16,21-22 0,0 0 16,0 0-16,21 0 0,-20-21 15,20 0-15,0 0 0,1 0 0,-1 0 16,-21 0-16,21 0 0,1 0 0,-1-21 15,0 0-15,1 21 16,-1-21-16,-21-22 0,22 22 0,-22 0 16,0-21-16,0 21 0,0-22 0,-21 22 15,21-21-15,-21-1 0,0 22 16,0-21-16,0 21 0,0 0 0,-21 21 31,0 0-31,0 0 0,0 0 0,0 21 16,-1 0-16,1 21 0,0-21 15,21 1-15,-21 20 0,21-21 0,-21 21 16,21-20-16,0-1 0,0 0 16,0 0-16,0 21 0,21-42 0,0 22 15,0-1-15,0 0 0,1-21 16,-1 0-16,0 0 0,0 0 16,0 0-16,22 0 0,-22 0 0,21 0 15,0 0-15,-20-21 0,20 21 16,-21-21-16,21-1 0,-20 1 0,-1 0 15,0 0-15,21 0 0,-21 0 16,1-1-16,-22-20 0,21 21 0,0-21 16,-21 20-16,21 1 0,-21 0 15,0 0-15,0 42 16,0 0 0,0 0-16,0 1 15,0-1-15,-21 0 0,21 0 0,-21 0 16,21 0-16,0 1 0,0-1 15,0 0-15,-21 0 0,21 0 16,0 0-16,0 1 16,0-44 15,0 1-15,21 0-16,-21 0 0,21-21 15,0 20-15,0 1 0,0 0 16,1-21-16,-1-1 0,21 22 15,-21 0-15,22-21 0,-22 21 0,21-1 16,-21 1-16,0 21 0,1 0 16,-1 0-16,0 0 0,-21 21 15,21 1-15,-21-1 0,21 0 16,-21 21-16,0-21 0,0 1 0,0 20 16,0-21-16,0 0 0,21 22 15,-21-22-15,0 0 0,22 0 0,-22 0 16,0 0-1,21-21 17,-21-21-17,21 0-15,0 0 0,-21 0 16,21 0-16,0-1 0,1 1 16,-1 0-16,0-21 0,0 21 0,21-22 15,-20 22-15,20-21 0,-21 21 16,21-1-16,-20 1 0,-1 0 0,0 0 15,0 21-15,0 0 0,-21 21 16,0 0-16,0 0 16,0 22-16,0-22 0,0 0 0,0 21 15,0-20-15,0-1 0,0 21 16,0-21-16,0 0 0,0 1 16,0-1-16,0 0 0,0 0 15,0 0-15,0 0 0,21-21 16,1 0-16,-1 0 0,0 0 15,21 0-15,-21 0 0,22 0 0,-22 0 16,21 0-16,1 0 0,-1 0 0,0-21 16,1 0-16,20 0 0,-21 0 15,1 0-15,-22-1 0,21 1 0,-21 0 16,1-21-16,-1 21 0,-21-22 16,0 22-16,0 0 0,0 0 0,0 0 15,0-1-15,-21 22 16,-1 0-16,1 0 0,0 22 15,-21-1-15,21 0 0,-1 0 16,1 0-16,0 0 0,21 1 0,0 20 16,0-21-16,0 0 0,0 0 0,0 1 15,0-1-15,0 0 0,0 0 16,21-21-16,0 21 0,1-21 0,-1 0 16,21 21-16,-21-21 0,22 0 15,-22 0-15,21 0 0,-21 0 0,0 0 16,22-21-16,-22 21 0,0-21 15,21 0-15,-20 21 0,-1-21 0,0-22 16,0 22-16,0 0 0,0-21 0,1 21 16,-1-22-16,-21 22 15,21-42-15,-21 41 0,21 22 16,-21 22 15,0 20-31,-21-21 0,21 0 16,-21 22-16,21-22 0,-21 0 0,21 0 15,0 0-15,0 0 0,0 1 16,-22-1-16,22 0 0,0 0 16,-21-21-16,42-21 47,1 0-32,-1 0-15,0-1 0,0 1 0,21 0 16,-20-21-16,20 21 0,0-22 15,1 1-15,-1 21 0,0 0 0,43-22 16,-64 22-16,21 21 16,-20 0-16,-1 0 0,-21 21 0,0 0 15,0 1-15,0-1 0,0 21 16,0-21-16,0 22 0,0-22 0,0 0 16,0 21-16,0-21 0,0 1 0,0-1 15,0 0-15,21-21 0,0 21 16,0-21-16,0 0 0,22 0 15,-22 21-15,0-21 0,0 0 16,22 0-16,-22 0 0,0 0 0,0-21 16,0 21-16,0-21 0,22 0 15,-43 0-15,21-1 0,0 1 0,0-21 16,0 0-16,1-1 0,-1 1 0,0-22 16,0 22-16,0-21 0,0-1 15,1 22-15,-22-1 0,21 1 0,0 0 16,-21 21-16,0-22 0,0 22 15,21 0-15,-21 0 16,0 42 0,-21 0-16,0 0 0,0 22 15,21-22-15,-22 21 16,1 22-16,21-22 0,0 0 0,-21 22 16,21-22-16,0 0 0,0 1 15,0 41-15,0-41 0,0-22 16,0 21-16,0-21 0,0 1 0,0-1 15,21 0-15,0 0 16,1 0-16,-1-21 0,0 0 16,0 0-16,0 0 15,0 0-15,1 0 0,-1-21 16,0 0-16,0 21 0,0-21 16,0 0-16,-21-22 0,22 22 15,-1-21-15,-21 21 0</inkml:trace>
  <inkml:trace contextRef="#ctx0" brushRef="#br0" timeOffset="59491.68">21124 6498 0,'0'0'16,"-21"0"-16,0 0 0,42 0 31,0 0-31,22 0 0,-22 0 0,0 0 16,21 0-16,1 0 0,-22 0 15,21 0-15,0-21 0,1 21 16,-22 0-16,21 0 0,-21 0 16,1-21-16,-1 21 0,-21-21 31,-21 21-31,-1 0 0,-20 0 16</inkml:trace>
  <inkml:trace contextRef="#ctx0" brushRef="#br0" timeOffset="60788.46">127 9059 0,'-21'0'32,"21"-21"-17,0 0-15,0 0 0,21 21 16,-21-21-16,21 0 0,0-1 16,0 1-16,1 21 0,-1-21 15,21 0-15,-21 21 0,0 0 16,22-21-16,-22 21 0,21 0 0,-21 21 15,22-21-15,-22 42 0,0-21 16,0 1-16,0 20 0,1 0 16,-22 1-16,0-22 0,0 21 0,0 0 15,0 1-15,0-22 16,0 0-16,-22 0 0,22 0 0,-21 1 16,21-1-16,0-42 46,0-1-46,0 1 16,21 0-16,1 0 0,-22-21 0,21 20 16,0-20-16,0 0 0,0-1 15,22 1-15,-22 21 0,0-21 16,0-1-16,21 22 0,-20-21 16,-1 21-16,0 21 0,-21-22 15,21 22-15,0 0 0,-21 22 16,21-22-1</inkml:trace>
  <inkml:trace contextRef="#ctx0" brushRef="#br0" timeOffset="61391.63">1143 9144 0,'21'0'0,"85"0"31,-85-21-31,0 0 15,0 0-15,1-1 0,-1 1 0,0 0 16,-21 0-16,0 0 0,0-22 16,0 22-16,0 0 0,0-21 15,0 21-15,0-1 0,-21 22 0,0 0 16,-1 0-16,1 0 0,0 0 16,0 22-16,0-1 0,0 0 15,-1 21-15,1 1 0,0-1 0,0 0 16,21 1-16,-21-1 0,21-21 15,0 21-15,0-20 0,0 20 16,21-21-16,0-21 0,21 21 16,-20 0-16,20-21 0,-21 0 15,64 0-15,-43 0 0,0 0 16,1-21-16,-1 0 0,0 0 16,1 0-16,-1 0 0,0-22 0,22 22 15,-22-21-15,1-1 0,-22 1 16,21-21-16,-21 20 0,22 1 15,-22-22-15,-21 22 0,21 0 0,-21-22 16,0 22-16,0 0 0,0 20 16,0-20-16,0 21 0,0 0 15,-21 21 1,0 21-16,21 0 0,0 21 0,-22-20 16,1 20-16,0 21 15,21-20-15,-21 20 0,0-20 0,0 20 16,-1 1-16,1-22 0,0 0 15,21 1-15,0-1 0,0 0 16,0-21-16,0 22 0,0-22 0,21 0 16,0-21-16,1 0 15,-1 0-15,0 0 0,0 0 16,0 0-16,-21-21 0,21 21 16,-21-21-16,22 0 0,-22-1 0,0 1 15,0-21-15</inkml:trace>
  <inkml:trace contextRef="#ctx0" brushRef="#br0" timeOffset="61589.17">1693 8890 0,'0'0'0,"21"0"32,1 0-17,-1 0-15,0 0 0,0 0 16,21 0-16,-20-21 0,-1 21 0,0 0 15,21-21-15,-21 21 0,22 0 16,-22 0-16,0-21 0,21 21 16,-20 0-16,-1 0 0,21 0 15,-21 0-15</inkml:trace>
  <inkml:trace contextRef="#ctx0" brushRef="#br0" timeOffset="62884.89">2392 8827 0,'-21'0'0,"21"21"0,-22-21 16,22 21-16,0 0 0,-21 0 16,21 22-16,-21-22 0,21 0 15,0 21-15,0-21 0,0 1 0,0 20 16,0-21-16,0 0 0,0 0 16,0 1-16,0-1 0,0 0 15,21-21 1,0 0-16,1 0 0,-1 0 15,0 0-15,0 0 0,0 0 16,0 0-16,22-21 0,-22 0 0,0-1 16,0 22-16,22-42 0,-22 21 15,0 0-15,0 0 0,0-22 0,-21 22 16,0-21-16,21-1 0,-21 22 16,0 0-16,0-21 0,0 21 0,0-1 15,0 44 16,0-1-31,0 0 16,0 21-16,0-21 0,-21 22 0,21-1 16,0-21-16,0 22 0,0-22 15,0 21-15,0-21 0,0 0 0,0 1 16,0-1-16,0 0 0,21-21 16,1 21-16,-1-21 15,0 0-15,0 0 0,21 0 0,-20 0 16,-1 0-16,21-21 0,-21 0 15,0 21-15,22-21 0,-22-1 0,0 1 16,0-21-16,0 21 0,1-22 16,-1 22-16,-21-21 0,0 0 0,21-1 15,-21 22-15,0-21 16,0 21-16,0-1 0,0 1 0,-21 21 16,0 0-16,-1 0 15,1 0-15,21 21 0,-21 1 16,21-1-16,0 0 0,0 0 15,0 0-15,0 0 0,0 1 16,21-22-16,0 0 16,1 0-16,-1 0 0,0 0 15,0-22-15,0 1 0,0 21 16,1-21-16,-1 0 0,0 0 0,0 21 16,0-21-16,0-1 15,1 1-15,-1 21 0,-21-21 0,0 0 16,21 21-16,-21 21 31,0 0-31,0 0 0,-42 43 16,42-22-16,-22 1 0,22-22 15,-21 21-15,21 0 0,0-20 16,0 20-16,0-21 0,0 0 0,0 0 16,0 1-16,21-1 0,1 0 15,41-21-15,-42 21 0,0-21 16,22 0-16,-1 0 15,-21 0-15,64-21 0,-43 0 16,-21 21-16,22-21 0,-1-1 16,-21 1-16,22-42 0,-22 20 15,0 22-15,-21-21 0,21 0 16,-21 20-16,0-20 0,0 0 16,0 21-16,0-1 0,0 1 0,0 0 15,-21 21 1,21 21-16,-21 0 0,21 1 15,-21 20-15,21-21 0,0 21 0,0-20 16,-22 20-16,22 0 0,0-21 16,0 1-16,0 20 0,-21-21 0,21 0 15,0 0-15,0 1 16,0-1 0,0-42 15,0-1-16,0 1-15,0 0 0,21-21 16,1 21-16,-1-22 0,-21 1 0,21 0 16,0 20-16,0-20 0,0 0 15,1 21-15,-1-22 0,21 22 0,-21 0 16,0 21-16,1 0 16,-1 0-16,0 0 0,0 0 0,-21 21 15,21 21-15,0-20 0,1 20 16,-22 0-16,0 1 0,21-22 0,-21 21 15,21 0-15,-21-20 0,0 20 16,0-21-16,0 0 0,0 0 0,0 22 16,0-22-16,0 0 15,-21-21 1</inkml:trace>
  <inkml:trace contextRef="#ctx0" brushRef="#br0" timeOffset="63447.99">5461 9229 0,'0'0'0,"-21"0"0,0 0 16,-1 0-16,22-21 15,0-1 1,0 1-16,0 0 0,0 0 15,22-21-15,-1 20 0,0-20 16,-21 0-16,21-1 0,0 1 16,0-21-16,22 20 0,-22-20 0,0 20 15,0-20-15,0 21 0,1-22 0,-1 22 16,0-1-16,-21-20 16,0 21-16,0 20 0,0-20 0,0 21 15,0 0-15,-21 42 16,0 0-16,-1 21 15,1 1-15,0 20 0,0-20 16,0 20-16,0 1 0,-1 20 0,1-20 16,0-1-16,0 1 0,21-1 15,0-20-15,0 20 0,0-42 0,0 22 16,0-22-16,0 0 0,0 0 0,21 0 16,0 0-16,0-21 0,1 0 15,-1 0-15,0 0 0,0 0 0,0 0 16,0 0-16,22-21 0,-22 0 15,21-21-15,-21 21 16,1-1-16,-1 1 0,-21-21 16,21 21-16</inkml:trace>
  <inkml:trace contextRef="#ctx0" brushRef="#br0" timeOffset="63656.17">5397 8763 0,'0'0'15,"-21"0"-15,42 0 32,1 0-32,-1 0 15,0 0-15,21 0 0,1 0 0,-1-21 16,0 21-16,22-21 0,-22 21 16,22-21-16,-22-1 0,0 22 0,1-21 15,-1 21-15,0-21 0,1 21 0,-1 0 16,-21 0-16</inkml:trace>
  <inkml:trace contextRef="#ctx0" brushRef="#br0" timeOffset="64240.78">6223 8636 0,'0'21'16,"0"0"-16,0 1 15,0-1-15,-21 0 0,0 0 16,21 0-16,-22 22 0,22-22 0,0 0 16,0 21-16,0-21 0,0 22 15,0-22-15,0 0 0,0 0 16,0 0-16,0 1 0,22-1 0,-1 0 15,0-21-15,0 0 16,21 0-16,-20 0 0,-1 0 0,21 0 16,0 0-16,-20-21 0,20 0 15,0-1-15,1 22 0,-1-21 0,0 0 16,-21 0-16,1 0 0,-1-22 16,0 22-16,0 0 0,-21-21 0,21 21 15,-21-22-15,0 22 0,0 0 16,0 0-16,0 0 0,0-1 0,0 1 15,-21 21 17,0 21-32,21 1 0,-21 20 0,0-21 15,21 21-15,-22 1 0,1 20 16,21-20-16,-21-1 0,0 0 0,0 22 16,21-22-16,-21 0 0,-1 1 15,22-1-15,-21 22 0,21-22 0,0 0 16,0 1-16,0 20 0,0-21 0,0 22 15,0-22-15,0 22 0,0-22 16,-21 22-16,21-22 0,-21 0 0,0 1 16,21-22-16,-21 21 0,-1-21 15,1 0-15,0 1 0,0-22 16,0 21-16,0-21 0,-22 0 0,22 0 16,0 0-16,-21 0 0,20-21 15,-20-1-15,21 22 0,-21-21 0,20 0 16,-20 0-16,21 0 0,0 0 0,0-1 15,21 1-15,-22 0 0,22 0 16,-21 0-16,21 0 0,0-1 0,0 1 16,0 0-16,21 0 15,1 0-15,-1 0 0,0-1 16,21 1-16,-21 0 0,22-21 0,-22 21 0</inkml:trace>
  <inkml:trace contextRef="#ctx0" brushRef="#br0" timeOffset="64616.06">7112 8827 0,'0'0'0,"-42"-85"31,20 85-31,1 0 16,0 21-16,21 0 0,-21 0 0,0 22 15,0-1-15,21 0 0,0 1 16,-22 20-16,1-20 0,21 20 16,-21-21-16,21 22 0,0-22 0,0 22 15,0-22-15,-21 22 0,21-1 16,-21-21-16,21 22 0,-21-22 0,21 22 16,0-22-16,0 0 0,-22 1 15,22-1-15,0-21 0,0 0 0,-21 22 16,21-22-16,0 0 0,0-42 47,0 0-47,0 0 0,0-1 0,21 1 15,-21-21-15,0 0 0,0-1 16,0 1-16,0-22 0,0 22 0,0-21 16</inkml:trace>
  <inkml:trace contextRef="#ctx0" brushRef="#br0" timeOffset="64911.93">6837 9123 0,'0'0'0,"0"-64"15,0 22-15,0 0 0,0-1 0,21 1 16,0 0-16,0 21 0,-21-22 16,21 22-16,1 0 0,-1 0 0,21 0 15,-21-1-15,0 1 0,1 21 0,20 0 16,-21 0-16,0 0 0,22 0 16,-22 0-16,0 21 0,0-21 15,-21 43-15,0-22 0,0 0 16,0 21-16,0-20 0,0 20 0,0-21 15,0 21-15,-21-20 0,0-1 16,-22 0-16,22 0 0,0 0 0,-21 0 16,21 1-16,-1-22 0,1 0 0,0 0 15,0 0-15,42 0 47,-21-22-47,21 22 0,0-21 0,1 21 16,-1-21-16,21 0 0</inkml:trace>
  <inkml:trace contextRef="#ctx0" brushRef="#br0" timeOffset="65289.22">7556 8848 0,'22'-21'31,"-1"-1"-15,0 1-1,0 0-15,0 21 0,0-21 0,1 0 16,-1 0-16,0-1 0,-21 1 16,21 0-16,0 0 15,-21 0-15,0 0 0,0-1 16,-21 22 0,0 0-16,-21 0 0,20 0 0,-20 22 15,21-1-15,-21 0 0,20 0 16,1 21-16,0 1 0,0-22 0,0 21 15,21 1-15,0-1 0,0-21 16,0 21-16,0-20 0,0-1 0,21 0 16,0 0-16,0 0 0,0 0 15,22-21-15,-22 0 0,21 0 0,-21 0 16,22 0-16,-1 0 16,0 0-16,1-21 0,20 0 15,-20 0-15,-22 0 0,0 0 16,21-1-16,-21 1 0,1 0 0,-1 0 15</inkml:trace>
  <inkml:trace contextRef="#ctx0" brushRef="#br0" timeOffset="65784.21">9398 8594 0,'0'0'0,"0"-85"15,21 64 1,-21 0-16,0 0 16,0 42 15,-21 0-31,21 0 0,-21 0 15,0 0-15,21 22 0,-22-22 0,22 21 16,-21-21-16,21 22 0,-21-22 0,0 21 16,21-21-16,-21 22 0,21-22 15,-21 0-15,21 0 0,0 0 16,0 1-16,-22-22 0,22 21 16,22-21-1,-1 0 1,0-21-16,0-1 0,0 1 0</inkml:trace>
  <inkml:trace contextRef="#ctx0" brushRef="#br0" timeOffset="66256.21">10075 8509 0,'0'0'0,"-21"0"15,0 0-15,0 0 0,0 0 0,-1 0 16,-20 21-16,21-21 0,0 0 16,-22 21-16,22-21 0,0 0 0,21 22 15,-21-22-15,21 21 16,21 0 15,0-21-31,22 0 16,-22 0-16,0 21 0,0-21 15,21 0-15,-20 21 0,20-21 0,-21 0 16,0 21-16,0 1 0,1-22 16,-1 21-16,0-21 0,-21 21 15,21 0-15,-21 0 0,0 0 16,-21-21-16,0 22 16,0-22-16,-22 21 0,22-21 0,-21 0 15,21 0-15,-22 21 0,1-21 16,21 0-16,0 0 0,-22 0 0,22 0 15,0 0-15,0 0 16,0-21-16,-1 21 0,22-21 16,-21 21-16,21-22 15,-21 1-15,21 0 16,-21 0-16,21 0 16,0 0-16,0-1 15</inkml:trace>
  <inkml:trace contextRef="#ctx0" brushRef="#br0" timeOffset="67267.97">9504 7980 0,'-21'0'0,"-1"0"16,1 0-16,0 21 15,21 0-15,-21 0 0,0 1 0,21-1 16,0 0-16,-21-21 0,21 21 16,-22 0-16,22 0 0,0 1 15,22-22 17,-1 0-32,0-22 0,-21 1 15,21 21-15,0-21 0,0 0 16,-21 0-16,0 0 0,0-1 15,0 1-15,0 0 0,0 0 16,0 0 0,-21 21-16,0 0 0,0 21 15,0-21-15,21 21 16,-21 0-16,-1 0 0,1 1 0,0-22 16,21 21-16,-21 0 15,0 0-15,0 0 0,-22 0 0</inkml:trace>
  <inkml:trace contextRef="#ctx0" brushRef="#br0" timeOffset="68239.5">2392 10075 0,'0'-21'16,"0"0"-16,-21 42 31,-1 0-15,1 1-16,21-1 0,-21 21 16,0 0-16,0 1 0,0-1 15,-1 22-15,1-1 0,0-21 16,0 22-16,0-22 0,0 1 0,-1-1 15,22 0-15,0-21 0,-21 1 16,21-1-16,-21 0 0,21 0 0,0-42 31,21 0-15,0 0-16,1-22 0,-1 22 16,21-21-16,-21 21 0,22-22 15,-22 1-15,21 0 0,-21-1 0,22 1 16,-1 21-16,-21-22 0,0 22 15,22 0-15,-22 0 0,0 21 16,0 0-16,0 0 16,0 21-16,-21 0 0,22 22 0,-22-1 15,0 0-15,0-21 0,21 22 16,-21-1-16,21 0 0,-21-20 0,21 20 16,0-21-16,-21 0 0,21 0 15,1-21-15,-1 0 0,0 0 0,21 0 16,-21 0-16,1 0 0,-1 0 15,21 0-15,-21-21 0,0 0 0,1 0 16,-1-21-16,21-1 0,-21 1 16,0 0-16,1-1 0,-1 1 15,-21-22-15,0 22 0,0 0 16,0-1-16,0 1 0,0 0 0,0-1 16,0 1-16,0 21 0,0 0 15,-43-22-15,22 43 16,0 0-16,21 22 15,0-1-15,0 0 0,0 0 16,0 0-16,0 22 0,0-22 16,0 0-16,0 0 0,0 0 0,0 0 15,21 1-15,-21-1 0,21 0 16,1 0-16,-1 0 16</inkml:trace>
  <inkml:trace contextRef="#ctx0" brushRef="#br0" timeOffset="68559.38">3365 10435 0,'43'0'0,"-86"0"0,107 0 16,-43 0-16,21 0 0,-20 0 16,-1 0-16,21-21 0,-21 0 0,0 0 15,1 21-15,20-21 0,-21-1 16,-21 1-16,21 21 0,-21-21 0,21 0 16,-21 0-16,0 0 15,0-1-15,0 1 0,-21 21 16,0 0-1,0 0-15,0 21 0,0 1 16,-1-1-16,1 0 0,-21 21 16,21 1-16,0-1 0,-1 21 0,1-20 15,21-1-15,0 0 0,0-20 16,0 20-16,0-21 0,0 0 16,43 0-16,-22 1 0,0-22 0,0 0 15,21 0-15,-20 0 0,20 0 16,0 0-16,-21 0 0,22-22 0,-1 1 15,-21 0-15,22 0 0,20-21 16,-21-1-16</inkml:trace>
  <inkml:trace contextRef="#ctx0" brushRef="#br0" timeOffset="69047.42">4254 10033 0,'0'0'0,"0"-21"0,0 0 15,0 42 1,-21 0-1,21 21-15,-21-20 0,21-1 16,0 21-16,0 0 0,-21 1 0,0-1 16,0 0-16,21 1 0,-22-1 15,22 0-15,0-20 0,-21 20 16,21 0-16,-21-21 0,21 1 16,0-1-16,0 0 0,0-42 46,21 0-46,-21-1 0,21-20 16,1 21-16,-1 0 0,-21-22 16,21 22-16,21-21 0,-21 21 0,1-22 15,-1 22-15,0 0 0,21 21 16,-21-21-16,1 21 0,-1 0 0,0 0 16,0 0-16,0 0 0,0 21 15,-21 0-15,22 0 0,-22 1 0,0-1 16,0 21-16,0-21 15,-22 0-15,-20 22 0,21-22 0,-21 21 16,-1-21-16,22 1 0,-21-1 16,-1 0-16,22 0 0,0-21 0,-21 21 15,21-21-15,-1 0 16,1 0-16,21-21 31,0 0-31,0 0 16,0 0-16,21-1 0,1 1 15,-1 0-15</inkml:trace>
  <inkml:trace contextRef="#ctx0" brushRef="#br0" timeOffset="71620.12">4953 10266 0,'0'0'16,"21"-21"-1,0 21-15,-21-21 16,0-1-16,21 22 16,1-21-16,-1 0 0,-21 0 15,21 0-15,-21 0 16,0-1-16,0 1 0,-21 21 16,0 0-1,-1 0-15,1 0 0,0 0 16,0 0-16,-21 21 0,20 1 0,1-22 15,0 21-15,0 0 0,21 0 16,0 0-16,0 0 0,0 1 0,0-1 16,0 0-16,21 0 15,0-21-15,0 21 0,1-21 0,-1 0 16,0 0-16,0 0 0,0 0 16,0 0-16,1 0 0,-1 0 0,0 0 15,-42 0 16,0 0-15,-1 0-16,1 21 0,0 1 16,0-1-16,0 0 0,0 0 0,-1 21 15,1-20-15,0 20 0,0-21 16,0 0-16,0 22 0,21-22 16,0 0-16,0 0 0,0 0 0,0 0 15,0 1-15,21-22 0,0 0 16,0 0-16,0 0 0,22 0 15,-22 0-15,0 0 0,21-22 0,-21 22 16,22-21-16,-22 0 0,21 0 16,-21 0-16,22 0 0,-1-22 0,0 1 15,1 0-15,-22-1 0,21 1 16,1 0-16,-22-1 0,21 1 16,-21-22-16,0 22 0,1 0 0,-1-1 15,-21 22-15,21-21 0,-21 0 16,0 20-16,0 1 0,-21 42 15,0-21 1,-1 43-16,1-22 0,0 21 0,0 1 16,0-1-16,0 0 0,-1 1 15,22-1-15,-21 21 0,21-20 0,-21-1 16,21 0-16,0 1 0,0-1 16,0-21-16,0 0 0,0 1 15,21-1-15,0 0 0,22 21 16,-22-42-16,21 0 0,-21 0 15,22 0-15,-22 0 0,21 0 0,1 0 16,-1 0-16,0-21 0,-21 0 16,22 0-16,-1 0 0,0-1 0,-20 1 15,-1 0-15,0-21 0,0 21 16,0-22-16,-21 1 0,0 21 0,0-22 16,0 22-16,0 0 0,0 0 0,-21 21 31,0 0-31,0 0 0,0 0 0,-1 21 15,1 0-15,0 22 0,21-22 16,0 21-16,0-21 0,0 22 16,0-22-16,0 0 0,0 0 15,0 0-15,0 0 0,0 1 0,21-1 16,0-21-16,1 0 0,20 0 0,-21 0 16,0 0-16,0 0 0,22 0 15,-22 0-15,21 0 0,-21-21 0,22 21 16,-22-22-16,0 1 0,21 0 15,-20 0-15,-1-21 0,0 20 0,0-20 16,0 21-16,0-21 0,1 20 16,-22-20-16,0 21 0,21 0 0,-21 42 47,-21 0-47,-1 0 0,22 22 0,-21-22 15,0 21-15,21-21 0,0 22 16,0-22-16,-21 0 0,21 0 0,0 0 15,0 0-15,0 1 0,0-1 16,0 0-16,21-21 31,-21-21-31,21 0 0,0-1 16,1 1-16,-1 0 0,0 0 16,0-21-16,0 20 15,0-20-15,22 21 0,-22-21 0,0-1 16,21 22-16,-20 0 0,20 0 15,-21 0-15,0 21 0,0 0 0,1 0 16,-1 0-16,0 21 16,-21 0-16,21 0 0,-21 0 15,0 22-15,0-22 0,0 21 0,21-21 16,-21 0-16,0 22 0,0-22 16,21 0-16,-21 0 0,0 0 0,0 1 15,0-1 1,22-21-1,-1 0-15,0 0 16,-21-21-16,21-1 0,0 1 16,-21 0-16,21 0 0,1 0 0,-1 0 15,0-22-15,0 22 0,21-21 16,-20 21-16,-1-1 0,0-20 0,0 21 16,0 0-16,0 0 0,1 21 15,-22-22-15,21 22 0,-21 22 31,0-1-31,0 0 0,0 0 0,0 0 16,0 0-16,0 22 0,0-22 16,0 21-16,0-21 0,0 1 0,0 20 15,21-21-15,-21 0 0,21 0 16,0 1-16,0-22 0,1 21 16,-1-21-16,0 0 0,0 21 0,21-21 15,-20 0-15,20 0 0,-21 0 16,21 0-16,-20 0 0,20-21 0,-21 0 15,21 21-15,-20-43 0,20 22 0,-21 0 16,0 0-16,22-22 0,-22 1 16,0 21-16,0-21 0,-21-1 0,0 22 15,21-21-15,-21 21 0,0-1 16,0 1-16,-21 21 16,0 0-16,0 0 0,0 0 15,-1 0-15,-20 21 0,21 1 16,0 20-16,0-21 0,-1 0 0,1 22 15,21-22-15,0 21 0,0-21 16,0 22-16,0-22 0,0 0 0,21 0 16,1 0-16,-1 0 0,21 1 15,-21-22-15,22 0 0,-22 21 0,21-21 16,-21 0-16,22 0 0,-22 0 16,21 0-16,-21 0 0,22-21 0,-22-1 15,0 1-15,0 21 0,0-42 16,0 21-16,1 0 0,-22-22 15,21 1-15,0 21 0,0-22 0,-21 22 0,0-21 16,21 21-16,-21 0 16,21-1-16,-21 44 31,-21-1-31,0 0 16,0 21-16,0-21 0,21 1 15,0 20-15,-21-21 0,21 0 0,-22 0 16,1 1-16,21-1 0,0 0 0,0 0 15,0 0 1,21-42 15,-21 0-31,22 0 16,-1 0-16,0-1 0,0 1 16,0-21-16,0 21 0,22 0 0,-22-22 15,42-20-15,-20 42 16,-1-22-16,-21 22 0,0 0 0,22 21 15,-22-21-15,0 21 0,0 0 16,-21 21-16,0 0 16,0 0-16,0 0 0,0 1 0,0 20 15,0 0-15,0-21 0,0 22 16,0-1-16,0 0 0,0-20 16,0-1-16,0 0 0,21 0 0,1 0 15,-22 0-15,21 1 0,0-22 16,0 0-16,0 0 0,22 0 0,-22 0 15,0 0-15,21 0 0,-21 0 16,22-22-16,-22 1 0,0 0 0,0 0 16,22 0-16,-22-22 0,0 1 15,0 0-15,0-1 0,0 1 16,-21 0-16,22-1 0,-1-20 0,21-43 16,-42 64-16,0-22 15,21 22-15,-21-22 0,21 22 0,-21 21 16,0 0-16,0 0 0,0 42 31,-21 21-31,0 0 0,0-20 0,0 41 16,0-21-16,-1 64 0,1-63 15,0-1-15,21 0 0,-21 1 16,21-1-16,0 0 0,0 1 16,0-1-16,0-21 0,0 0 0,0 0 15,0 1-15,21-1 0,0-21 0,0 0 16,1 21-16,-1-21 0,0 0 15,0 0-15,0 0 0,0-21 16,-21 0-16,22 21 16,-1-22-16,-21 1 0,0 0 15,0 0-15,0-21 0,0 20 0,0 1 16,0-21-16,0 21 0,0-22 16,-21 22-16</inkml:trace>
  <inkml:trace contextRef="#ctx0" brushRef="#br0" timeOffset="71820.14">9017 10054 0,'0'0'16,"-21"0"-16,0 0 0,21 21 16,21-21-1,0 0-15,21 0 0,1 0 16,-22 0-16,21 0 0,0 0 16,1 0-16,-1 0 0,0 0 0,1 0 15,-22 0-15,21-21 0,-21 21 16,1 0-16,-1 0 0,-21-21 15,21 21-15,-21-21 16,0 0-16</inkml:trace>
  <inkml:trace contextRef="#ctx0" brushRef="#br0" timeOffset="73208.16">13885 8086 0,'0'0'0,"21"-21"16,-21-1-16,22 1 16,-22 0-1,0 0-15,21 21 0,-21-21 16,0 42 15,0 21-31,0 1 16,0-1-16,-21 0 0,-1 22 0,1-1 15,0 1-15,0-22 0,0 22 16,0-1-16,-1-21 0,1 22 0,0-1 16,0-20-16,0-1 0,0 22 15,-1-22-15,1-21 0,0 21 0,-21-20 16,42-1-16,-21 0 0,-1-21 16,1 0-16,0 0 15,0 0 1,21-21-16,-21 0 0,21-22 0,0 22 15,0-21-15,0-1 0,0 1 0,0 0 16,0 21-16,0-22 0,0 1 16,0 0-16,0-1 0,0 1 0,0 0 15,21-1-15,0 22 0,-21-21 16,0 21-16,21-1 0,0 22 16,1 0-1,-1 22-15,-21-1 0,21 0 16,0 21-16,-21-21 0,21 22 15,0-22-15,-21 21 0,22-21 0,-1 22 0,0-22 16,0 0-16,0 21 16,0-20-16,1-1 0,-1-21 0,0 21 15,21-21-15,1 0 0,-22 0 16,21 0-16,0 0 0,1 0 0,-1 0 16,0-21-16,1 21 0,-1-21 15,-21-1-15,22 1 0,-1 0 0,-21 0 16,0 0-16,0-22 0,1 22 15,-22 0-15,0-21 0,0-1 16,21 22-16,-21 42 31,0 1-31,0-1 0,-21 0 16,21 0-16,0 0 0,0 22 16,-22-22-16,22 0 0,0 0 0,-21-21 15,21 21-15,0 0 0,0 1 16,21-22 15,-21-22-15,22 1-16,-1 21 0</inkml:trace>
  <inkml:trace contextRef="#ctx0" brushRef="#br0" timeOffset="73383.81">14626 8382 0,'0'-21'15,"-21"21"1,42 0 31,0 0-31,0 0-16</inkml:trace>
  <inkml:trace contextRef="#ctx0" brushRef="#br0" timeOffset="73815.74">15049 8382 0,'43'0'15,"-86"0"-15,128 0 0,-43 0 0,-20-21 16,-1 21-16,0 0 0,-21-21 16,-21 21-16,0 0 15,-1 0-15,-20 0 0,0 0 0,21 0 16,-22 0-16,1 0 0,0 21 15,20-21-15,1 21 0,0-21 0,0 21 16,0-21-16,0 21 16,21 1-16,0-1 15,21 0-15,0-21 16,0 21-16,0 0 0,0 0 0,1 1 16,20-22-16,-21 21 0,0 0 0,0 0 15,1 0-15,-1 0 0,0 1 16,-21-1-16,0 0 0,0 0 15,-42-21-15,20 21 16,1-21-16,-21 0 0,21 0 0,-22 0 16,1 0-16,21 0 0,-21 0 15,20 0-15,1 0 0,-21-21 0,21 21 16,21-21-16,-21 0 0,-1 21 16,22-21-16,0-1 0,0 1 15,0 0-15,0 0 16,0 0-16,22 0 0,-1-1 15,0 1-15,21 0 0,-21 0 0,22 0 16,-1 0-16,22-22 0</inkml:trace>
  <inkml:trace contextRef="#ctx0" brushRef="#br0" timeOffset="74063.39">15642 8065 0,'0'0'0,"0"21"16,0 0-1,0 0-15,-21 21 0,21-20 16,-21 20-16,0 0 0,21 1 16,-22-22-16,1 21 0,0 0 0,0 1 15,0-1-15,21-21 0,-21 22 16,-1-22-16,1 21 0,21-21 0,0 0 16,0 1-16,0-1 0,0 0 15,0 0-15,21-21 16,1 0-1,-1 0-15,-21-21 0,21 0 16,-21 0-16</inkml:trace>
  <inkml:trace contextRef="#ctx0" brushRef="#br0" timeOffset="74271.6">15367 8424 0,'21'0'0,"0"0"16,0-21-16,1 21 0,-1 0 16,0 0-16,0-21 0,21 21 0,1-21 15,-22 21-15,21 0 0,-21 0 16,22-21-16,-1 21 0,-21 0 0,22 0 16,-22-21-16,0-1 0,21 22 15,-21 0-15,1 0 0,-1-21 16</inkml:trace>
  <inkml:trace contextRef="#ctx0" brushRef="#br0" timeOffset="75299.28">16870 8361 0,'-21'0'16,"-1"0"-16,1 0 15,0 0-15,0 0 16,0 0-16,-22 21 0,22 0 16,0 0-16,0 1 0,0-1 0,-22 21 15,22-21-15,0 22 16,0-22-16,0 21 0,0-21 0,21 43 15,0-43-15,0 21 0,0-21 16,0 1-16,21-22 0,0 21 0,0-21 16,21 0-16,1 0 0,-22 0 15,21 0-15,1 0 0,-1 0 16,-21-21-16,21 21 0,-20-22 16,20 1-16,-21 0 0,21 0 0,-20-21 15,-1 20-15,0 1 0,-21-21 16,0 21-16,0 0 0,0-22 0,0 22 15,0-21-15,0 21 0,-21-1 16,0 1-16,-22 0 0,22 0 0,0 21 16,0 0-16,-22 0 0,22 0 15,0 0-15,0 0 16,21 21-16,21-21 16,0 0-1,0 0-15,22 0 0,-22 0 0,21 0 16,1 0-16,-22 0 0,42 0 15,-20 0-15,-1 0 0,0 0 0,1-21 16,-1 21-16,0-21 0,1 0 16,-1 21-16,-21-22 0,21 22 0,-20-21 15,-1 21-15,0 0 0,0-21 16,-21 0-16,0 42 31,0 0-31,0 0 0,0 1 16,0-1-16,-21 0 15,21 21-15,0-21 0,-21 22 0,0-1 16,21-21-16,-22 22 0,22-1 16,0 21-16,0-20 0,0 20 0,-21 1 15,21-1-15,0 1 0,0-1 0,0 1 16,0-1-16,0-20 0,0 20 16,0 1-16,0-1 0,0 1 0,0-1 15,0 1-15,0-1 0,0 1 16,0-1-16,-21-21 0,0 22 0,0-22 15,21 1-15,-21-1 0,-1-21 16,22 21-16,0-20 0,-21-1 16,21 0-16,-21 0 0,0-21 15,0-21 1,0 0 0,21 0-16,-22-22 0,22 22 15,0-21-15,-21-1 0,0-20 16,21-1-16,-21 1 0,21-1 0,0 1 15,0-22-15,0 22 0,0-1 16,21-20-16,21 20 0,-20-21 0,-1 22 16,21-22-16,0 22 0,-20-1 15,20 1-15,0 20 0,1 1 0,-1 0 16,-21-1-16,21 22 0,1 0 16,-1 0-16,-21 21 0,22 0 15,-1 0-15,-21 0 0,0 0 0,0 0 16,1 0-16,-22 21 15,0 0-15</inkml:trace>
  <inkml:trace contextRef="#ctx0" brushRef="#br0" timeOffset="76184.28">14668 9991 0,'0'0'0,"0"-43"0,0 1 16,0 21-16,0-21 0,0 20 16,0-20-16,0 21 0,0 0 15,0 0-15,0-1 0,0 44 16,0-1-1,0 0-15,0 21 0,0 1 0,-21-1 16,0 21-16,0-20 0,0-1 16,0 22-16,-1-22 0,22 0 0,-21 1 15,0-1-15,0 0 0,0 1 16,0-1-16,-1-21 0,22 21 0,0-20 16,0-1-16,-21 0 15,21-42 16,21 0-31,1-1 0,-1-20 16,0 21-16,0-21 0,0 20 0,0-20 16,1 0-16,20 21 0,-21-22 15,0 1-15,0 21 0,1-22 0,-1 22 16,0 0-16,0 0 0,0 21 16,0 0-16,-21 21 0,0 0 15,22 0-15,-22 1 0,0 20 16,0-21-16,0 21 0,0 1 15,0-1-15,21 0 0,0 1 16,0-22-16,0 21 0,0-21 0,1 22 16,-1-22-16,21-21 0,0 21 15,-20-21-15,20 0 0,0 0 0,1 0 16,-1 0-16,0-21 0,1 0 0,-1 0 16,-21-1-16,21-20 0,1 21 15,-22-21-15,21-1 0,-21 1 0,1 0 16,20-1-16,-21-20 0,-21 20 15,21-20-15,-21 21 0,0-22 0,0 22 16,0-1-16,0 1 0,0 0 16,0 21-16,-21-1 0,0 1 15,0 21-15,0 0 0,-1 0 16,1 21-16,0 22 0,0-22 0,0 0 16,0 21-16,-1-20 0,1-1 15,0 21-15,21-21 0,0 0 0,-21 22 16,21-22-16,0 0 0,0 0 15,0 0-15,0 1 0,21-22 16,-21 21-16</inkml:trace>
  <inkml:trace contextRef="#ctx0" brushRef="#br0" timeOffset="76977.82">15684 10287 0,'0'0'0,"22"0"16,-1 0-16,0 0 0,0 0 15,0 0-15,0-21 16,1 21-16,-1-21 0,0 21 0,-21-21 16,21-1-16,0 22 0,-21-21 0,0 0 15,0 0-15,0 0 0,0 0 16,0-1-16,0 1 0,-21 21 31,0 0-31,0 21 0,0 1 0,-1-1 16,1 0-16,21 21 0,-21-21 15,0 22-15,0-1 0,0-21 16,21 22-16,0-1 0,0-21 16,0 21-16,0-20 0,0-1 0,21 0 15,-21 0-15,42-21 0,-21 0 16,0 21-16,1-21 0,20 0 0,-21 0 16,21 0-16,22-21 0,-22 0 0,1 21 15,20-21-15,-21-22 0,1 22 16,-1-21-16,0 0 0,1 20 0,-1-20 15,-21 0-15,0-22 16,22 22-16,-22 0 0,-21-1 0,0 1 0,21 0 16,-21-1-16,0 1 0,0 0 15,0 20-15,-21 22 16,0 22 0,0-1-16,21 21 0,-22-21 0,1 22 15,0-1-15,0 0 0,0 1 16,0-1-16,-1 0 0,1 1 0,0-22 15,21 21-15,-21 0 0,21 1 16,-21-22-16,21 0 0,0 21 0,0-20 16,0-1-16,21-21 47,0-21-47,0-1 0,0 1 0,1-21 15,-22 21-15,21 0 0,0-22 16,21 22-16,-21 0 0,1-21 15,-1 20-15,21 1 0,-21 0 0,22 21 16,-22-21-16,21 21 0,-21 0 16,0 0-16,1 0 0,-1 21 0,0 0 15,0 0-15,0 1 0,-21-1 16,0 21-16,0-21 0,0 22 0,0-22 16,-21 21-16,-21-21 0,21 22 0,-22-22 15,1 0-15,0 0 16,-1 0-16,1-21 0,0 21 0,-22 1 15,22-22-15,-1 0 0,22 0 16,-21 0-16,0 0 0,20 0 0,1 0 16,0 0-16,21-22 0,0 1 15,0 0-15,0 0 16,0 0-16</inkml:trace>
  <inkml:trace contextRef="#ctx0" brushRef="#br0" timeOffset="79738.59">17060 10118 0,'21'0'16,"1"0"-1,-1 0-15,21 0 0,-21-21 0,22-1 16,-1 22-16,0-21 0,1 0 16,-1 21-16,-21-21 0,21 0 15,-20 0-15,-1-1 0,0 1 16,-21-21-16,0 21 0,0 0 0,0-1 15,-21 22-15,0-21 0,-1 21 16,-20 0-16,21 0 0,-21 0 0,20 21 16,-20 1-16,0-1 0,21 0 15,-1 0-15,1 21 0,0-20 0,21-1 16,0 21-16,0-21 0,0 0 0,0 1 16,0-1-16,21 0 0,0 0 15,1 0-15,20-21 0,-21 0 0,21 21 16,-20-21-16,20 0 0,0 0 15,22 0-15,-22 0 16,-21 0-16,0 0 0,1 0 16,-1 0-16,-21-21 15,-21 21-15,-22 0 16,22 0-16,-21 0 0,21 0 16,-22 0-16,1 0 0,0 21 0,20 1 15,-20-1-15,0 0 0,21 21 16,-22-21-16,22 1 0,0 20 0,0-21 15,21 21-15,-21-20 0,21-1 16,0 0-16,0 0 0,0 0 0,21-21 16,0 0-16,0 21 0,21-21 15,-20 0-15,20 0 0,0 0 16,1 0-16,-1-21 0,0 0 0,1 0 16,20 0-16,-21 0 0,1-1 15,-1-20-15,0 21 0,1-21 0,-22-1 16,0 1-16,0 0 0,0-1 15,1 1-15,-1 0 0,0-1 0,0 1 16,-21 0-16,0-22 0,21 22 16,-21-22-16,21 22 0,-21 0 0,0-1 15,0 22-15,0-21 0,0 63 32,0 0-32,0 21 0,-21 1 15,21-1-15,-21 22 0,0-22 16,21 21-16,-21-20 0,21 20 15,0-20-15,0-1 0,0 0 0,0 1 16,0-22-16,0 21 0,0 0 16,0-20-16,0 20 0,0-21 0,21 0 15,0 0-15,0 1 0,0-22 16,22 21-16,-22-21 0,21 0 0,-21 0 16,22 0-16,-1 0 0,0-21 0,1 21 15,-1-22-15,22 1 0,-22 0 16,0 0-16,1-21 0,-1 20 15,0 1-15,-21-21 0,1 21 16,-1-22-16,-21 22 0,0 0 0,0 0 16,0 0-16,0 0 0,0-1 15,-21 22-15,-1 0 0,1 0 16,0 0-16,-21 22 0,21-1 0,-1 0 16,1 0-16,-21 0 0,42 0 15,-21 22-15,21-22 0,0 21 16,0-21-16,0 22 0,0-22 0,0 0 15,21 0-15,-21 0 0,21 1 0,0-1 16,22-21-16,-22 0 0,0 21 16,21-21-16,-21 0 0,22 0 15,-1 0-15,0 0 0,1-21 0,-1 21 16,-21-21-16,22-1 0,-1 1 16,0-21-16,1 21 0,-1-22 0,-21 22 15,21-21-15,1 0 0,-22 20 16,21-20-16,-21 0 0,1 21 0,-1-1 15,0 1-15,-21 0 0,-21 42 32,0 0-32,-1 1 15,22-1-15,-21 21 0,0-21 0,0 0 16,21 22-16,0-22 0,0 21 16,-21-21-16,21 22 0,0-22 15,0 0-15,0 0 0,0 0 0,0 1 16,0-1-1,21-21 1,0 0-16,-21-21 16,21-1-16,0 1 0,1 0 0,-22 0 15,42 0-15,-21-22 0,0 22 16,0 0-16,1-21 0,20 21 0,-21-22 16,21 22-16,-20 0 0,20-21 0,0 20 15,-21 1-15,22 0 0,-22 0 16,0 21-16,0 0 0,0 0 15,1 0-15,-1 0 0,-21 21 16,21 0-16,-21 0 0,21 1 16,-21-1-16,0 21 0,0-21 15,0 22-15,0-22 0,0 21 0,0-21 16,21 22-16,-21-22 0,0 0 16,21 0-16,-21 0 0,0 0 15,22-21-15,-1 0 16,-21-21-1,21 0-15,0 21 0,0-21 16,-21-21-16,21 20 0,1 1 16,-1 0-16,21-21 0,-21 21 15,0-22-15,22 22 0,-22 0 16,21-21-16,1 20 0,-22 1 0,21 0 16,-21 0-16,22 0 0,-22 21 15,0 0-15,0 0 0,0 0 0,0 0 16,-21 21-16,0 0 15,0 21-15,0-20 0,0-1 0,0 21 16,0-21-16,0 22 0,0-22 0,0 21 16,0-21-16,0 0 0,0 22 15,22-22-15,-1 0 0,0-21 16,0 21-16,21 0 0,-20-21 16,20 0-16,-21 0 0,21 0 0,1 0 15,-22 0-15,21 0 0,1 0 16,-1 0-16,-21-21 0,21 0 0,-20-21 15,20 21-15,-21-1 0,0-20 16,0 0-16,1 21 0,-1-22 0,0 1 16,0 21-16,-21-22 0,0 22 15,0-21-15,0 21 0,-21 21 16,0 0 0,0 21-16,-1 0 0,-20 0 15,21 0-15,0 1 0,0 20 0,21-21 16,0 0-16,0 0 15,0 22-15,0-22 0,0 0 0,0 0 16,0 0-16,21 1 0,0-1 16,0 0-16,0-21 0,0 21 0,1-21 15,20 0-15,-21 0 0,0 0 16,22 0-16,-1 0 0,-21 0 0,21-21 16,1 0-16,-1 0 0,0-1 15,-20 1-15,20 0 0,0-21 16,-21 21-16,22-1 0,-22-20 0,21 21 15,-21 0-15,1 0 0,-1-1 16,0 1-16,-21 42 31,-21 1-31,0-22 0,-1 21 0,1 21 16,0-21-16,-21 0 0,42 1 16,-21-1-16,-1 0 0,1 0 0,21 0 15,-21 0-15,21 1 0,0-1 16,0 0-1,-21-21-15,21-21 32,0 0-32,0-1 15,21 1-15,-21 0 0,21 0 0,0 0 16,22 0-16,-22-22 0,21 22 16,1-21-16,-1-1 0,0 22 15,1-21-15,-1 21 0,0 0 0,-21-1 16,22 1-16,20 21 15,-42 0-15,1 0 0,-1 21 0,0 1 16,-21-1-16,0 0 0,0 0 16,0 21-16,0-20 0,0-1 0,0 0 15,21 0-15,-21 0 0,21 0 16,-21 1-16,21-1 0,1 0 16,-1-21-16,0 21 0,0 0 0,21-21 15,-20 0-15,-1 21 0,21-21 0,-21 0 16,22 0-16,-22 0 15,21 0-15,0-21 0,-20 0 0,20 0 16,-21 0-16,0 0 0,22-22 16,-22 22-16,0-21 0,0-1 0,0 1 15,0-21-15,1 20 0,-1-20 16,21 20-16,-21-20 0,0 21 0,1-22 16,-1 43-16,0-21 0,0 20 15,0 1-15,-21 0 0,-21 42 31,0 22-31,0-22 0,-22 21 0,22 0 16,-21 1-16,0-1 16,-1 0-16,22 1 0,-21-1 0,21 0 15,-1 1-15,1 41 16,21-41-16,0-22 0,0 21 0,0-21 16,0 1-16,0 20 0,21-21 15,1 0-15,-1 0 0,21 1 0,-21-1 16,0 0-16,1-21 0,20 0 15,-21 0-15,21 0 0,-20 0 0,-1 0 16,21 0-16,-21 0 0,0-21 16,1 0-16,-1-1 0,0 1 0,0 0 15,0 0-15,0 0 0,1-22 16,-22 22-16,0 0 0</inkml:trace>
  <inkml:trace contextRef="#ctx0" brushRef="#br0" timeOffset="80015.53">22437 9885 0,'0'0'16,"42"0"-16,-21 0 0,21 0 0,-20 0 15,-1 0-15,21 0 0,-21 0 0,0 0 16,43 0-16,-43 0 16,0 0-16,0 0 0,1 0 15,-1-21-15,0 21 0,0 0 16,-42 0 0,0 0-1,0 0-15</inkml:trace>
  <inkml:trace contextRef="#ctx0" brushRef="#br0" timeOffset="81980.72">190 12806 0,'0'0'0,"22"0"16,-1 0-16,21 0 16,-21 0-16,22 0 0,-1 0 15,-21-21-15,43 21 0,-22-21 0,0-1 16,1 1-16,-1 0 0,0 0 16,1 0-16,-22 0 0,21-1 15,-21 1-15,0 21 0,-21-21 0,0 0 16,22 0-16,-22 0 0,0-1 15,0 1-15,0 0 0,0 0 0,-22 21 16,22-21 0,-21 21-16,0 21 15,21 0-15,-21 0 0,21 0 16,0 22-16,-21-1 0,0 0 16,-1 1-16,22-1 0,-21 22 0,0-1 15,0-21-15,21 22 0,-21-22 16,0 22-16,21-22 0,-22 0 15,22 1-15,0-22 0,0 21 0,0-21 16,0 1-16,0-1 0,0 0 16,0-42 15,0 0-31,0-1 0,0 1 16,-21 0-16,21 0 0,-21 0 15,0 0-15,21-1 0,-21 1 16,21 0-16,-21 21 0,21-21 15,-22 21-15,1 21 16,21 0-16,0 0 16,0 1-16,0-1 0,0 0 15,0 0-15,0 0 0,0 0 0,21 1 16,1-22-16,-1 21 0,21-21 16,-21 0-16,22 0 0,-1 0 15,0 0-15,22 0 0,-22 0 0,22-21 16,-1-1-16,1 1 0,-1-21 15,22 21-15,-22-22 0,22 1 16,-22 0-16,1-1 0,-22 1 16,22-21-16,-22 20 0,0 1 15,-20-22-15,20-20 0,-21 41 16,-21 1-16,0 0 0,0 21 16,0-22-16,0 1 0,0 21 0,0 0 15,0-1-15,0 1 0,-21 21 31,0 0-31,0 0 0,21 21 0,-22 22 16,1-22-16,0 21 16,0 1-16,0-1 0,0 0 0,-1 22 15,1-22-15,0 22 0,0-1 16,21 1-16,0-1 0,0 1 16,-21-1-16,21 1 0,0-22 0,0 21 15,0 1-15,0-1 0,0 1 16,0-1-16,-21 1 0,21 21 0,0-22 15,0 1-15,-22-1 0,22 1 16,-21-1-16,21 1 0,0-22 16,0 0-16,0 22 0,0-22 0,0 0 15,0-20-15,0 20 0,0-21 16,0 0-16,21-21 0,1 0 0,-1 0 16,0 0-16,0 0 0,0-21 15,22 0-15,-1 0 0,-21-22 16,21 22-16,1-21 0,-1 0 15,0-22-15,-20 22 0,20-22 0,-21 1 16,0-1-16,-21-20 0,0 20 16,0 1-16,0-1 0,-21 1 15,-21-1-15,-1 22 0,1-1 0,0 1 16,-1 0-16,-20 21 0,21-1 16,-1 22-16,1-21 0,0 21 0,-1 0 15,22 0-15,0 0 16,0 0-16,21-21 15,21 21 1,0-21 0,21 0-16,-20 21 0,20-21 0,0-1 15,-21 1-15,22 0 0,-1 0 16,0 0-16</inkml:trace>
  <inkml:trace contextRef="#ctx0" brushRef="#br0" timeOffset="85104.57">2752 12361 0,'-22'0'16,"44"0"-16,-44 22 0,22-1 0,-21 0 16,21 0-1,21-21 1,1 0-16,-1 0 15,0 0-15,0 0 0,21 0 0,-20-21 16,-1 0-16,21 21 0,-21-21 16,0-1-16,1 22 0,-1-21 0,0 0 15,0 0-15,0 21 0,-21-21 16,0 0-16,0-1 0,0 1 16,0 0-1,-21 21-15,0 0 0,0 0 0,0 21 16,-1 0-16,-20 1 0,21-1 15,21 0-15,-21 0 0,0 21 16,-1-20-16,22 20 0,-21-21 16,21 0-16,0 0 0,0 1 0,0-1 15,0 0-15,21 0 16,1-21-16,-1 0 0,0 0 0,0 0 16,0 0-16,0 0 0,1 0 15,-1 0-15,0 0 0,0 0 0,0-21 16,-42 21 31,0 0-47,0 21 0,0 0 0,-22 0 15,22 1-15,0-1 16,0 0-16,0 0 0,-1 21 0,1 1 16,21-22-16,0 21 0,0 1 15,-21-22-15,21 21 0,0-21 0,0 0 16,21 1-16,0-1 0,1-21 15,-1 0-15,0 0 0,21 0 0,-21 0 16,22 0-16,-1 0 0,-21-21 16,43-1-16,-22 1 0,0-21 0,22 21 15,-22-22-15,1 1 0,-1 21 16,0-21-16,1-1 0,-1 1 16,-21 0-16,0-1 0,0 1 0,1 0 15,-1-22-15,0 22 0,0-1 16,-21-20-16,0 21 0,0-1 15,21 1-15,-21 21 0,0 0 0,0-1 16,0 1-16,-21 42 16,0 1-16,0-1 15,0 21-15,-1 0 0,1 1 16,0-1-16,0 0 0,0 1 0,21-1 16,0 0-16,-21 1 0,21-1 15,0 0-15,0 22 0,0-22 0,0 1 16,0-1-16,21 0 0,0-21 15,0 22-15,0-22 0,0 21 16,1-21-16,20-21 0,0 22 16,-21-22-16,22 0 0,-1 0 0,0 0 15,1 0-15,-1 0 0,0 0 16,1-22-16,-22 1 0,21 0 0,1 0 16,-1 0-16,-21-22 0,0 22 15,0-21-15,1 0 0,-1 20 0,-21-20 16,0 21-16,0-21 0,0 20 15,0-20-15,0 21 0,0 0 16,-21 21-16,-1 0 16,1 0-16,0 0 15,0 21-15,21 0 0,0 0 16,-21 0-16,0 1 0,21-1 0,-22 0 16,22 21-16,0-21 0,0 22 15,0-22-15,0 0 0,0 21 0,22-20 16,-1-1-16,0-21 0,0 21 15,0-21-15,0 0 0,1 0 0,-1 0 16,42 0-16,-42 0 16,1 0-16,20-21 0,-21 0 0,21-1 15,-20 1-15,-1 0 0,0-21 16,0 21-16,0-1 0,0-20 16,-21 21-16,22-21 0,-22 20 0,0 1 15,0-21-15,0 21 0,0 0 16,0-1-16,0 1 0,0 42 31,0 1-15,0-1-16,0 21 0,0-21 15,0 0-15,0 22 0,-22-1 0,22-21 16,-21 22-16,21-22 0,-21 21 16,21-21-16,0 0 0,0 1 0,0-1 15,0 0-15,0-42 47,0 0-47,21-1 16,-21 1-16,21 0 0,-21 0 0,22 0 15,-22-22-15,21 22 0,-21-21 16,21 21-16,0 0 0,0-22 0,0 22 16,1 0-16,-1 0 15,0 0-15,0 21 0,0 0 0,0 0 16,1 21-16,-1 0 15,-21 0-15,0 0 0,21 0 0,0 1 16,-21-1-16,21 21 0,-21-21 16,0 0-16,0 1 0,0-1 15,0 0-15,0 0 0,21 0 0,-21 0 16,22-21 0,-1-21-1,-21 0 1,21 0-16,0 0 0,-21 0 0,21-1 15,0-20-15,1 21 0,-1-21 16,-21 20-16,21-20 0,0 21 0,21-21 16,-20 20-16,-1 1 0,0 0 15,0 21-15,0 0 0,0 0 16,1 21-16,-22 22 0,0-22 16,0 0-16,0 0 15,0 21-15,0-20 0,0-1 0,0 21 16,0-21-16,0 0 0,0 1 15,0 20-15,0-21 0,0 0 16,0 0-16,0 1 16,-22-22-16,1 0 0,0 0 15,0 21-15,0-21 0,0 0 16,-1 0-16,-20 0 0,21 0 0,0 0 16,0 0-16,21 21 15,0 0 1,21-21-1,-21 21-15,21-21 16,0 21-16,0-21 0,0 22 0,1-22 16,-1 21-16,0-21 15,0 0-15,-21 21 0,21-21 16,-21-21 62,0 0-78,21 21 0,1-22 16,-1 1-16,0 21 15,0-21-15,0 0 0,0 21 16,1-21-16,20 0 0,-21-1 0,0-20 16,22 21-16,-22 0 0,21-22 15,-21 22-15,22 0 0,-22 0 0,0-21 16,21-1-16,-42 22 0,0 0 15,0 0-15,0 0 0,0-1 16,0 1-16,-21 0 16,0 21-16,0 0 0,0 0 15,-1 0-15,1 0 0,0 21 16,0 0-16,0-21 0,0 22 16,21-1-16,0 0 0,-22 0 15,22 0-15,0 0 0,0 1 16,0-1-16,0 21 0,0-21 0,0 0 15,0 22-15,22-22 0,-1 0 0,0 0 16,-21 0-16,42-21 0,-21 22 16,1-22-16,-1 0 0,0 0 0,21 0 15,-21 0-15,22 0 0,-22 0 16,21 0-16,1-22 0,-22 22 0,21-21 16,-21 0-16,22 0 0,-22 0 15,0 0-15,0-22 0,0 22 16,0-42-16,-21 41 0,22-20 15,-22 21-15,0 0 0,0 0 16,0-1-16,0 1 0,-22 21 31,22 21-31,-21 1 0,0-1 16,21 0-16,-21 0 0,0 0 16,21 0-16,-21 1 0,21 20 0,0-21 15,-22 0-15,22 0 0,0 1 16,-21-1-16,21 0 0,0 0 15,0-42 17,0 0-17,21 21-15,1-21 16,-1-1-16,-21 1 0,21 0 0,0-21 16,-21 21-16,21-1 0,0 1 15,1-21-15,20 21 0,-21 0 16,21-1-16,22-20 0,-43 21 15,21 21-15,-20 0 0,-1 0 0,0 0 16,0 21-16,0 0 0,0 0 16,-21 1-16,0 20 0,0-21 15,0 0-15,0 0 0,0 1 0,0-1 16,0 21-16,0-21 0,22 0 16,-22 1-16,21-22 0,0 21 0,-21 0 15,21-21-15,0 0 16,22 0-16,-22 0 0,0 0 0,0 0 15,21 0-15,-20 0 0,20-21 0,-21 21 16,0-21-16,22-1 0,-22 1 16,21 0-16,-21-21 0,0 21 0,22-1 15,-22-20-15,0 0 0,0-1 16,0 1-16,1 0 0,-1-1 0,0-20 16,0 21-16,-21-1 0,0 1 15,0 0-15,0-1 0,0 22 0,0 0 16,0 0-16,0 0 0,-21 42 15,0 0 1,0 0-16,-1 21 0,1 1 16,21-1-16,-21 0 0,0 22 0,0-22 15,21 1-15,0 41 0,0-41 16,0-22-16,0 21 0,0-21 16,0 22-16,0-22 0,0 21 15,0-21-15,0 0 0,0 1 16,21-22-16,0 21 0,-21 0 0,21-21 15,0 0-15,1 0 0,-1 0 0,0 0 16,0 0-16,0 0 16,0-21-16,1 0 0,-1-1 0,-21 1 15,0 0-15,21 0 0,-21 0 16,21 0-16</inkml:trace>
  <inkml:trace contextRef="#ctx0" brushRef="#br0" timeOffset="85304.09">6943 12425 0,'-22'0'16,"44"0"-16,-65 0 0,64 0 31,1 0-31,20 0 0,-21 0 0,21 0 16,1 0-16,-22 0 0,21 0 0,1 0 15,-1 0-15,-21 0 16,21 0-16,-20 0 0,20 0 0,-21-21 15,0 21-15,0-21 0,22 21 16</inkml:trace>
  <inkml:trace contextRef="#ctx0" brushRef="#br0" timeOffset="85983.81">8826 12510 0,'0'0'0,"0"-22"15,0 1-15,0 0 16,0 0-16,0 0 15,0 0-15,22-1 0,-1 1 16,0 0-16,0 0 0,0 0 0,0 0 16,1-1-16,20 1 0,-21 0 0,21 0 15,-20 21-15,20 0 0,-21 0 16,21 0-16,-20 0 0,-1 21 16,0 0-16,0 0 0,-21 22 0,21-22 15,-21 21-15,21 1 0,-21-1 16,0-21-16,0 21 0,0-20 0,0 20 15,0-21-15,0 21 0,-21-20 16,0-1-16,21 0 0,-21 0 0,21 0 16,-21-21-16,0 0 15,21-21 17,0 0-32,0 0 15,0 0-15,0-1 0,21 1 16,0-21-16,0 21 0,0-22 15,0 1-15,1 21 0,-1-21 0,21-1 16,-21 1-16,0 21 0,22 0 16,-22-22-16,21 43 0,-21-21 0,1 21 15,-1 0-15,0 21 0,0-21 16,0 43-16,-21-22 0,0 0 0,0 21 16,0-21-16,0 22 0,0-22 15,0 21-15,0-21 0,0 1 0,-21 20 16,0-21-16,0 0 0,21 0 15,-21 1-15,-1-1 16,44-21 15,-1-21-15,0 21-16,0-22 0</inkml:trace>
  <inkml:trace contextRef="#ctx0" brushRef="#br0" timeOffset="86439.54">10287 12150 0,'0'0'0,"0"-21"16,0-1-16,-21 22 31,0 22-31,-1-1 0,1 0 0,0 0 16,-21 21-16,21-20 0,-1 20 15,-20 0-15,21-21 0,0 22 0,0-22 16,-1 21-16,1-21 0,21 22 15,0-22-15,0 0 0,0 0 0,0 0 16,21 1-16,1-1 0,-1-21 16,21 21-16,-21-21 0,0 0 0,22 0 15,-22 0-15,21 0 0,-21 0 16,22 0-16,-22 0 0,21-21 0,-21 21 16,1-21-16,-1-1 0,21 1 15,-42 0-15,21-21 0,0 21 16,-21-22-16,22 1 0,-22 0 0,0-1 15,0 1-15,0 0 0,0-1 16,0 22-16,-22-21 0,1 21 0,0-1 16,21 1-16,-21 21 0,0 0 15,0 0-15,-22 0 0,22 0 0,0 21 16,-21 1-16,20-1 0,1 0 16,-21 0-16,21 21 0,0-20 0,-1-1 15,1 0-15,21 21 0,0-21 0,0 1 16,0-1-16,0 0 15,21-21-15,22 0 16,-22 0-16,21 0 0</inkml:trace>
  <inkml:trace contextRef="#ctx0" brushRef="#br0" timeOffset="86759.36">11197 11769 0,'0'0'0,"21"0"0,0 0 16,-21 21 0,-21 0-1,0 21-15,0 1 0,0-1 16,0 0-16,-1 1 0,1 20 0,0 1 16,-21-22-16,21 22 0,-1-22 0,1 21 15,0-20-15,0-1 0,21 0 16,0-20-16,0 20 0,0-21 0,0 21 15,0-20-15,0-1 0,0 0 16,0 0-16,21 0 16,0-21-16,0 0 0,1 0 15,-1 0-15,0-21 0,0 0 16,0 21-16,0-21 0,1 0 16,-1-1-16,-21-20 0,21 21 15,0 0-15</inkml:trace>
  <inkml:trace contextRef="#ctx0" brushRef="#br0" timeOffset="87000.22">10647 12213 0,'0'0'16,"-43"0"-16,65 0 16,-1 0-1,0 0-15,21 0 0,1 0 0,-1 0 16,0 0-16,22 0 15,-1 0-15,1 0 0,-1 0 0,1 0 16,-1 0-16,1 0 0,-22 0 0,0-21 16,1 21-16,-1 0 0,0 0 15,-20 0-15,-22-21 0,-22 21 32,-20 0-32</inkml:trace>
  <inkml:trace contextRef="#ctx0" brushRef="#br0" timeOffset="90120.07">106 14330 0,'0'0'16,"0"21"-16,-21 43 15,42-64 1,0 0-16,0 0 16,21-22-16,1 1 0,20 0 15,-20 0-15,20 0 16,1-22-16,-1 22 0,1-21 0,-1 21 16,-21 0-16,22-22 0,-22 22 15,-21-21-15,22 21 0,-22-1 0,-21-20 16,0 21-16,0-21 0,0 20 15,0 1-15,0 0 0,0 0 16,-21 21-16,0 0 16,-1 21-16,1 0 15,0 22-15,0-1 0,0 0 16,0 22-16,21-1 0,-22 1 0,1 20 16,0 1-16,-21 21 15,21-21-15,-1-1 0,-20 1 16,21 21-16,-21-22 0,20 22 0,1 0 15,0 0-15,21 0 0,0-22 16,0 22-16,0-21 0,0 0 16,0 20-16,0-20 0,0 0 0,0-1 15,21 1-15,0-21 0,-21-1 16,22 1-16,-1-22 0,0 0 16,0-21-16,0 1 0,22-1 0,-22-21 15,21 0-15,-21-21 0,22-1 16,-1-20-16,0 21 0,1-43 15,-1 22-15,0-21 0,-21-22 16,22 21-16,-1-20 0,-21-1 16,0 0-16,1 1 0,-22-1 0,0-21 15,0 22-15,0-1 0,-43 0 16,22 22-16,0-22 0,-21 22 16,-1 20-16,1-20 0,0 20 0,-1 22 15,1 0-15,21 0 0,-22 0 16,1 0-16,21 21 0,-21 0 15,20 0-15,22-22 16,22 22 0,-1 0-16,21-21 15,0 21-15,1-21 0,-1 0 16,0 0-16,22 0 0,-22-1 16,22 1-16,-22 0 0,22 0 0,-1 0 15,-21 0-15,22-22 0,-22 22 16,1 0-16,-1 0 0,-21-22 15,0 22-15,22 0 0,-43 0 16,21 21-16,-21-21 0,21 21 0,-21 21 31,0 0-31,0 0 16,0 22-16,0-1 0,0-21 16,0 21-16,0 1 0,0-22 15,21 21-15,0-21 0,0 1 16,-21-1-16,22 0 0,-1 0 15,0-21-15,0 0 0,0 0 0,22 0 16,-22 0-16,0 0 0,0 0 16,21 0-16,-20-21 0,-1 0 0,21 0 15,-21-1-15,0 1 0,1 0 16,20-21-16,-42 21 0,21-22 16,-21 1-16,0 21 0,0-22 0,0 1 15,0 0-15,0 21 0,0-22 16,-21 22-16,21 0 0,-21 0 0,0 21 15,-1 0-15,1 0 16,0 0-16,0 0 0,0 0 16,0 0-16,-1 21 0,-20 0 0,21 0 15,0 22-15,21-22 0,-21 21 16,21 0-16,-22 1 0,22-1 0,0 0 16,0-20-16,0 20 0,22-21 15,-1 21-15,0-42 0,0 22 16,0-1-16,0-21 0,22 0 0,-22 0 15,21 0-15,-21 0 0,22-21 16,-1-1-16,-21 22 0,22-21 0,-1 0 16,0 0-16,-21-21 0,22 20 15,-22 1-15,21-21 0,-21 21 16,1-22-16,-1 22 0,21-42 16,-42 42-16,21-22 15,-21 22-15,0 0 0,0 0 16,0 42-1,0 0 1,0 0-16,0 0 0,0 22 16,0 20-16,0-20 0,0-22 15,0 0-15,0 21 0,0-21 16,0 1-16,0-1 0,0 0 16,21-21-16,1 21 15,-1-21-15,0 0 0,0 0 16,0 0-16,22-21 0,-22 21 0,0-21 15,21 0-15,-21-1 0,1 1 16,-1 0-16,21 0 0,-21 0 0,0-22 16,-21 22-16,22 0 0,-22-21 15,21 21-15,-21-1 0,0 1 0,0 0 16,0 0-16,0 42 31,-21 0-15,21 0-16,-22 1 0,22 20 15,0-21-15,0 21 0,0-20 16,0 20-16,0-21 0,0 0 16,0 22-16,0-22 0,0 0 0,22-21 15,-22 21-15,21-21 0,0 0 16,0 0-16,0 0 0,0 0 0,1 0 16,20 0-16,-21 0 0,0-21 15,22 0-15,-22 0 0,21-1 16,-21 1-16,0 0 0,1 0 0,-1-21 15,0 20-15,0-20 0,0 21 0,-21-21 16,21 20-16,-21 1 16,0 0-16,0 0 0,0 0 0,0 42 47,-21 0-47,21 0 0,-21 0 15,0 22-15,21-1 0,0-21 0,0 22 16,-21-22-16,21 21 0,0-21 15,0 0-15,0 1 0,-21-1 16,21 0-16,0-42 47,21 21-47,0-21 0,-21-1 16,0 1-16,21 0 0,0-21 15,0 21-15,-21-1 0,22 1 16,-1-21-16,0 21 0,0 0 0,0-1 15,0 1-15,1 21 0,-1 0 16,0 0-16,0 0 0,0 0 0,0 0 16,1 21-16,-22 22 15,21-22-15,0 0 0,-21 0 0,21 22 16,0-22-16,0 0 0,1 0 16,-1 0-16,0-21 0,0 21 0,0-21 15,0 22-15,1-22 16,-1 0-16,0 0 0,0 0 15,0 0-15,0-22 0,1 1 16,20 0-16,-21 0 0,0-21 16,0 20-16,1 1 0,-1-21 15,21 21-15,-21 0 0,22-22 0,-1 22 16,0 0-16,-21-21 0,22 20 16,-1 22-16,22-21 15,-43 21-15,0 0 0,0 0 0,0 0 16,0 21-16,-21 1 15,0-1-15,0 0 0,0 0 16,0 0-16,0 0 16,0 1-16,0-1 15,0-42 32,0-1-47,0 1 16,0 0-16,-21 21 0,0-21 15,21 0-15,-21 21 0,0-21 0,0-1 16,-1 1-16,1 21 0,0 0 16,-21-21-16,21 21 0,-1 0 0,-20 0 15,21 0-15,0 21 0,-22 0 16,22 1-16,0-1 0,-21 0 16,21 21-16,-1-21 0,1 22 15,0-1-15,21-21 0,0 22 0,0-22 16,0 0-16,0 21 0,0-21 15,0 1-15,42-22 16,-20 0-16,-1 0 0,0 0 16,21 0-16,-21 0 0,22 0 0,-22-22 15,21 1-15,-21 0 0,22 0 16,-22 0-16,21 0 0,1-22 16,-1 1-16,-21 0 0,21 20 0,1-20 15,-1-21-15,-21 20 0,22 1 0,-22-22 16,21 22-16,-21-21 15,0 20-15,1-20 0,-1 20 0,-21-20 16,0 21-16,0-1 0,0 22 16,0 0-16,0 0 0,0 0 0,-21 21 15,-1 0-15,-20 21 0,21 0 16,0 0-16,0 21 0,-22 1 0,22 20 16,21-20-16,0 20 0,-21 1 15,21-22-15,0 21 0,0-20 0,0-1 16,0 0-16,21 1 0,0-1 15,-21 0-15,21-20 0,1 20 16,-1-21-16,0 0 0,21-21 0,-21 21 16,1-21-16,20 0 0,-21 0 0,21 0 15,-20 0-15,20-21 16,-21 21-16,21-21 0,-20 0 0,41-21 16</inkml:trace>
  <inkml:trace contextRef="#ctx0" brushRef="#br0" timeOffset="91028.07">6202 14118 0,'0'0'0,"-21"0"0,21-21 0,0 0 16,0 0-16,0 0 0,0-1 0,0 1 15,0 0-15,21 0 0,-21-21 16,42 20-16,-21 1 0,0-21 0,1 21 16,20 21-16,-21-21 0,0-1 15,0 22-15,22 0 0,-22 22 16,-21-1-16,21 0 0,-21 0 15,0 21-15,0-20 0,0-1 0,0 21 16,0-21-16,0 22 16,0-22-16,0 0 0,0 0 0,0 0 0,21 0 15,0 1 1,1-22-16,-1 0 0,0 0 16,0 0-16,21 0 0,-20-22 15,20 22-15,0-21 0,1 0 0,-22 0 16,21 21-16,0-21 0,-20-22 15,-1 22-15,21 0 0,-42 0 0,21 0 16,0 0-16,-21-22 0,22 22 16,-22 0-16,0 0 0,0 0 0,0-1 15,0 1-15,0 42 16,0 1 0,0 20-16,0-21 0,0 21 0,-22 1 15,22-1-15,0 0 0,0-20 16,0 20-16,-21 0 0,21 1 15,0 20-15,0-21 0,0 1 16,0-1-16,0 22 0,0-22 0,0 0 16,0 22-16,0-22 0,0 0 15,0 1-15,0-22 0,0 21 0,-21 1 16,21-22-16,-21 0 0,0 0 0,0 0 16,-1 0-16,1 1 0,0-1 15,-21-21-15,21 0 0,-22 0 0,22 0 16,-21 0-16,21 0 15,-22-21-15,22 21 0,-21-22 0,21 1 16,-1 0-16,1-21 0,0 21 0,0-22 16,21 1-16,-21 0 0,21-1 15,0 1-15,0-43 0,21 43 16,0 0-16,0-1 0,22 1 16,-1 21-16,0-22 0,22 22 0,-1 0 15,-20-21-15,41 21 0,-20-22 16,-1 22-16</inkml:trace>
  <inkml:trace contextRef="#ctx0" brushRef="#br0" timeOffset="91900.98">7620 13695 0,'0'0'0,"-21"0"32,0 0-32,-1 21 0,1 0 15,0 0-15,0 22 0,0-22 16,0 21-16,-1-21 0,1 22 0,0-1 15,0 22-15,21-43 0,-21 21 16,21-21-16,0 0 0,0 1 16,0-1-16,0 0 0,21 0 0,0-21 15,0 0-15,0 0 0,22 0 16,-22 0-16,0 0 0,21 0 0,1 0 16,-22 0-16,21-21 0,1 0 15,-22 0-15,21 21 0,-21-22 16,22-20-16,-22 21 0,0 0 15,0 0-15,-21-22 0,0 22 0,0-21 16,0-1-16,0 1 0,0 21 0,-21-21 16,-21 20-16,20 1 0,1 21 15,-21 0-15,21 0 0,0 0 0,-22 0 16,22 0-16,-21 21 0,21 1 16,-22-1-16,22 0 0,0 21 0,0 1 15,21-22-15,0 21 0,-21-21 16,21 22-16,0-22 0,0 21 0,0-21 15,0 0-15,0 1 0,21-1 16,0-21-16,0 21 0,0-21 16,22 21-16,-22-21 0,21 0 15,0 0-15,-20 0 0,20 0 0,0-21 16,1 0-16,-1 21 0,-21-21 16,21-1-16,1 1 0,-22 21 0,0-21 15,21 0-15,-20-21 0,-1 20 0,0 1 16,0 0-16,0-21 0,-21 21 15,0-22-15,0 22 0,21 0 0,-21 0 16,0 42 0,0 0-1,0 0-15,0 22 16,0-22-16,-21 0 0,21 21 0,0-21 16,-21 1-16,21-1 0,0 0 15,0 0-15,0 0 0,0 0 16,21-21-16,0 0 15,1 0-15,-1 0 16,0 0-16,0 0 0,0-21 0,0 0 16,1 21-16,-1-21 0,0 0 15,0 0-15,-21-1 0,21 1 0,0-21 16,1 21-16,-22-22 0,0 22 16,0 0-16,0 0 0,0 0 15,21 0-15,-21 42 16,0 0-1,0 21-15,-21-21 0,21 1 16,-22 20-16,22-21 0,0 21 0,0-20 16,-21-1-16,21 0 0,0 0 0,0 0 15,-21 0-15,21 1 0,0-1 16,0 0 0,21-21-1,0 0-15,1 0 0,-1 0 0,0 0 16</inkml:trace>
  <inkml:trace contextRef="#ctx0" brushRef="#br0" timeOffset="92579.53">9737 13780 0,'0'0'0,"0"-22"0,0 1 0,0 0 15,0 0-15,0 0 16,-22 21-16,-20 0 0,21 0 16,0 0-16,0 21 0,-22 0 15,22 0-15,-21 0 0,-22 43 16,43-22-16,-21-21 16,21 22-16,-1-22 0,1 0 0,0 21 15,21-20-15,0-1 0,0 0 16,0 0-16,21-21 15,0 0-15,1 0 0,20 0 0,-21 0 16,0 0-16,22 0 0,-22-21 16,21 0-16,-21 21 0,22-21 0,-22-1 15,0 1-15,21 0 0,-21 0 16,-21-21-16,22 20 0,-22 1 0,21 0 16,-21 0-16,21 0 0,-21 0 15,0 42 16,0 0-31,0 0 0,0 21 16,0-20-16,-21 20 0,21 0 16,-21-21-16,21 22 0,0-1 0,-22 0 15,1 1-15,21-1 0,-21 22 0,21-22 16,0 21-16,-21-20 0,21 20 16,-21-20-16,21-1 0,0 21 0,0-20 15,0-1-15,0 0 0,0 1 16,0-22-16,0 21 0,-21 1 0,21-22 15,-22 0-15,1 21 0,0-21 16,0 1-16,0-1 0,0 0 16,-1-21-16,1 21 0,0-21 0,0 0 15,-21 0-15,20 0 0,-20 0 16,21 0-16,-21 0 0,-1-21 0,1 0 16,0 0-16,-1-1 0,1-20 15,0 21-15,-1 0 0,22-22 0,0 22 16,0-21-16,21 0 0,0-1 15,0 1-15,0 0 0,21-22 0,21 22 16,-21-22-16,22 1 0,20 20 16,-20-20-16,20 21 0</inkml:trace>
  <inkml:trace contextRef="#ctx0" brushRef="#br0" timeOffset="93216.04">10118 13907 0,'21'-22'15,"0"22"-15,0-21 16,-21 0-16,21 21 0,0-21 16,-21 0-16,22 0 0,-1-1 15,-21 1-15,21 0 0,-21 0 16,0-21-16,0 20 0,0 1 0,0 0 15,-21 21 1,0 0 0,-1 21-16,1 0 0,0 1 15,0 20-15,21-21 0,0 21 0,-21-20 16,21-1-16,0 21 0,0-21 16,0 0-16,0 1 0,0-1 0,0 0 15,21 0-15,0-21 0,0 21 16,0-21-16,1 0 0,-1 0 0,0 0 15,0 0-15,21 0 0,-20 0 16,20 0-16,-21-21 0,21 0 16,-20 21-16,20-21 0,0-22 15,-21 22-15,22 0 0,-22-21 0,21-1 16,-21 1-16,1-21 0,20 20 16,-21 1-16,0 0 0,0-1 0,1 1 15,-1 0-15,0-1 0,-21 22 0,0 0 16,21 0-16,-21 0 15,21 21-15,-21 21 16,0 0-16,-21 0 16,0 0-16,21 22 0,-21-22 0,21 21 15,-21 0-15,-1 22 16,22-22-16,0 1 0,0-1 0,0 21 16,0-41-16,0 20 0,0 0 15,0-21-15,0 1 0,0-1 0,0 0 16,22 0-16,-1-21 15,0 0-15,0 0 0,0 0 0,22 0 16,-22 0-16,0 0 0,21 0 0,-21-21 16,1 0-16,-1 0 0,21-1 15,-42 1-15</inkml:trace>
  <inkml:trace contextRef="#ctx0" brushRef="#br0" timeOffset="93427.09">10858 13631 0,'0'0'0,"0"-42"31,22 42-31,-1 0 0,21 0 0,-21-21 16,22 21-16,-1 0 0,0 0 0,1-21 16,-1 21-16,0 0 0,1 0 15,-1-21-15,0 21 0,-21 0 16,22 0-16,-22 0 0,-42 0 31</inkml:trace>
  <inkml:trace contextRef="#ctx0" brushRef="#br0" timeOffset="94188.21">1841 15621 0,'22'-42'31,"-22"63"-15,0 0-16,0 0 0,0 22 0,-22-1 15,22 0-15,0 1 0,-21 20 16,0-21-16,0 22 0,0-1 16,0 1-16,-1-1 0,1-20 15,0 20-15,0-20 0,0-1 16,-22 0-16,22-21 0,0 22 0,21-22 16,-21 0-16,21-42 31,21 0-16,-21 0-15,21-22 0,0 1 16,1 21-16,-22-43 0</inkml:trace>
  <inkml:trace contextRef="#ctx0" brushRef="#br0" timeOffset="94427.3">1820 15642 0,'0'0'0,"21"0"0,43 64 16,-43-43-1,21 21-15,-20 1 0,-1-1 16,0 0-16,0 22 0,0-22 0,0 0 16,1 1-16,-1-1 0,0 0 15,0 1-15,0-22 0,0 21 0,1-21 16,-1 1-16,-21-1 16,21 0-16,0-21 15,-21-21 1,0 0-16,0-1 15,0-20-15,21 21 0,-21-21 16</inkml:trace>
  <inkml:trace contextRef="#ctx0" brushRef="#br0" timeOffset="94670.17">2540 15579 0,'0'0'0,"0"-21"0,0-1 0,-21 44 31,0-1-31,-1 21 0,1-21 15,0 22-15,0-1 0,0 21 16,0-20-16,-1 20 0,1 1 0,0-22 16,0 22-16,0-22 15,21 0-15,-21 22 0,-1-43 0,22 21 16,-21-21-16,21 22 0,0-22 16,0 0-16,21-21 15,1 0 1,20-21-16,-21 0 0,0 0 15,22-1-15</inkml:trace>
  <inkml:trace contextRef="#ctx0" brushRef="#br0" timeOffset="95043.09">2857 15960 0,'0'21'15,"0"0"-15,0 21 0,-21-20 16,0-1-16,0 21 0,0-21 15,0 22-15,-1-22 0,1 21 0,21-21 16,0 0-16,-21 22 0,21-22 16,0 0-16,0 0 0,0 0 15,0 1-15,21-22 16,0 0-16,1 0 0,-1 0 16,21-22-16,-21 1 0,0 21 0,22-21 15,-22 0-15,0-21 0,0 20 16,-21 1-16,0-21 0,0 0 0,0 20 15,0-20-15,0 0 16,0-1-16,0 22 0,0-21 0,-21 21 16,0 0-16,21-1 0,-21 22 15,0 0-15,-1 0 0,1 0 16,0 0-16,21 22 0,-21-1 16,0-21-16,21 21 0,0 0 15,0 0-15,0 0 0,0 1 16,21-22-16,0 0 0,0 0 15,22 0-15</inkml:trace>
  <inkml:trace contextRef="#ctx0" brushRef="#br0" timeOffset="96316.16">3535 15896 0,'42'0'16,"0"0"-16,-20-21 15,-1 21-15,21-21 0,0 0 16,-20 21-16,20-21 0,0-1 0,1 1 16,-22 21-16,21-21 0,-21 0 15,0 0-15,1 0 0,-1 21 0,-21-22 16,0 1-16,0 0 15,-21 21-15,-1 0 16,1 0-16,0 0 0,0 0 16,0 0-16,-22 0 0,22 0 0,0 0 15,0 21-15,0-21 0,0 21 16,-1 1-16,1-1 0,0-21 16,21 21-16,0 0 0,0 0 0,0 22 15,0-22-15,0 21 0,21-21 16,0 22-16,1-1 0,-1-21 0,0 21 15,0-20-15,-21 20 16,21-21-16,0 21 0,-21-20 0,22-1 16,-22 0-16,0 0 0,0 0 15,0 0-15,-22 1 0,-20-22 0,21 21 16,0-21-16,-22 0 0,1 0 16,0 0-16,-1 0 0,22 0 0,-21 0 15,0 0-15,-1 0 0,22-21 16,-21-1-16,21 1 0,-1 0 15,1-21-15,0 21 0,21-22 0,0 1 16,-21 0-16,21-1 0,0 1 16,-21 0-16,21 20 0,0-20 0,0 21 15,0 0-15,0 0 16,0 42 0,0 0-1,0 0-15,21 0 0,0 22 16,-21-22-16,21 21 0,0 0 0,1-20 15,-1 20-15,0-21 0,0 21 16,0-20-16,0-1 0,43 42 16,-43-63-16,0 21 0,22 1 15,-22-22-15,21 0 0,-21 0 0,22 0 16,-22 0-16,21 0 0,-21 0 16,22 0-16,-1 0 0,-21-22 0,21 1 15,-20 0-15,20 0 0,-21 0 16,0 0-16,0-22 0,1 22 15,-1-21-15,-21 21 0,0-22 16,0 22-16,21 0 0,-21-21 0,0 20 16,0 1-16,0 0 15,0 42 1,0 0-16,0 1 16,0-1-16,0 21 0,0-21 15,0 0-15,0 22 0,0-22 0,0 0 16,0 21-16,0-20 0,0-1 15,0 0-15,0 0 0,0 0 16,21-21 0,0 0-16,0 0 0,1 0 15,-1-21-15,0 21 16,0-21-16,0 0 0,22 0 0,-22-1 16,0 1-16,0-21 0,0 21 15,0 0-15,-21-22 0,0 22 0,0-21 16,0 21-16,22-1 0,-22 1 15,0 0-15,0 42 32,-22 0-32,22 1 0,-21-1 15,21 0-15,0 0 0,0 21 0,0-20 16,0-1-16,0 0 0,0 21 16,0-21-16,0 1 15,0-1-15,0 0 0,21-21 16,-21 21-16,22-21 0,-1 0 15,0 0-15,0 0 0,0 0 16,22-21-16,-22 0 0</inkml:trace>
  <inkml:trace contextRef="#ctx0" brushRef="#br0" timeOffset="97011.08">4974 15769 0,'0'0'0,"0"-21"0,-21 42 31,0-21-31,0 21 16,21 22-16,-22-22 0,1 0 0,21 21 15,0 1-15,-21-22 0,21 21 16,0 1-16,0-22 0,0 21 16,0-21-16,0 0 0,0 1 0,0-1 15,21 0-15,0-21 16,1 0-16,-1 0 0,0 0 0,0 0 15,0 0-15,0-21 0,43-43 16,-22 43 0,-21 0-16,1-21 0,-1 20 0,0-20 15,0 0-15,0-1 0,0 1 16,-21 0-16,0-1 0,22 1 16,-22 21-16,21-21 0,-21-1 0,0 1 15,21 21-15,-21-22 0,21 22 16,-21 0-16,-21 42 15,0 0 1,0 1-16,21 20 0,-22 0 0,22-21 16,-21 22-16,21-1 0,-21 0 15,21 22-15,0-22 0,0 1 0,0-22 16,-21 21-16,21 0 0,0-20 16,0 20-16,-21-21 0,21 0 15,0 0-15,0 1 16,0-44 15,0 1-31,0 0 0,0 0 16,21-21-16,-21 20 0,21-20 15,0 21-15,0-21 0,1 20 0,-1-20 16,21 21-16,-21 0 0,22 0 16,-22-1-16,0 22 0,21 0 0,-21 0 15,1 0-15,-1 22 0,0-1 16,0 0-16,-21 0 0,0 0 0,0 22 15,0-22-15,21 0 16,-21 21-16,0-21 0,0 1 0,0-1 16,0 0-16,-21 0 0,0 0 15,21 0-15,0 1 0,-21-22 16,21 21-16,-21-21 16,21-21-1,0-1-15</inkml:trace>
  <inkml:trace contextRef="#ctx0" brushRef="#br0" timeOffset="99492.07">5969 15685 0,'21'0'15,"0"0"-15,0 0 16,22 0-16,-22-22 0,21 22 0,-21-21 16,22 0-16,-1 21 0,-21-21 15,22 0-15,-1 21 0,-21-21 0,0-1 16,0 22-16,1-21 0,-22 0 16,21 0-16,-21 0 0,-21 21 15,-1 0 1,1 0-16,0 0 0,0 0 0,0 0 15,0 21-15,-1 0 0,1 0 16,0 0-16,-21 1 0,42-1 16,-21 0-16,-1 0 0,22 0 15,0 0-15,0 1 0,0-1 16,22-21-16,-1 21 16,0-21-16,0 0 0,0 0 15,0 0-15,1 0 0,-1 0 0,0 0 16,0 0-16,0 0 0,-21 21 31,0 0-31,-21 0 16,0-21-16,0 22 0,0 20 15,-1-21-15,1 21 0,0-20 16,21 20-16,-21 0 0,0 1 0,21-1 16,-21-21-16,21 21 0,0-20 15,0-1-15,0 0 0,0 0 0,0 0 16,21-21-16,0 21 15,0-21-15,21 0 0,-20 0 0,20 0 16,-21-21-16,21 0 0,1 0 16,-1 0-16,22 0 0,-22-1 0,21-20 15,-20 0-15,-1-1 0,22 1 16,-22 0-16,0-1 0,-21-20 0,22 21 16,-22-1-16,0-20 15,21 20-15,-20 1 0,-22-21 0,21 20 16,-21-20-16,21 20 0,-21 22 15,0-21-15,0 21 0,0 0 16,-21 21-16,-22 0 16,22 21-16,0 0 0,0 21 0,0-21 15,-22 22-15,22-1 0,0 0 16,0 22-16,0-22 0,0 1 0,-1-1 16,22 0-16,0 1 0,-21-1 15,21-21-15,0 21 0,0 1 0,0-22 16,0 21-16,0-21 0,21 1 15,1-1-15,-22 0 0,21 0 16,0-21-16,0 0 0,0 0 16,0 0-16,1 0 0,-1 0 0,0-21 15,21 21-15,-21-21 0,1 0 16,20-1-16,-21 1 0,0-21 0,0 21 16,1 0-16,-1-22 0,-21 22 15,0 0-15,21-21 0,-21 20 0,0 1 16,0 0-16,0 0 15,-21 21 1,0 0-16,21 21 0,-22 0 16,1-21-16,0 21 0,0 1 15,21 20-15,0-21 0,-21 21 0,21-20 16,0-1-16,0 21 0,0-21 16,0 0-16,0 22 0,0-22 0,21 0 15,0 0-15,0-21 16,0 0-16,1 0 0,20 0 15,-21 0-15,0 0 0,0-21 16,1 0-16,-1 0 0,21 0 0,-21-1 16,0 1-16,1 0 0,-22-21 15,21 21-15,-21-1 0,21-20 0,-21 21 16,0 0-16,21-22 0,-21 22 16,21 0-16,-21 42 31,0 0-31,0 1 15,0-1-15,0 0 0,-21 21 16,21-21-16,0 1 0,-21-1 0,21 0 16,0 0-16,0 0 0,0 0 15,0 1-15,0-1 0,-21-21 16,42-21 15,-21-1-15,0 1-16,21 21 0,0-42 15,-21 21-15,21 0 0,1-1 16,-22 1-16,21 0 0,0 0 0,0 0 16,0 0-16,0 21 0,1 0 15,-1 0-15,0 0 16,-21 21 0,21 0-16,-21 0 0,0 0 15,0 0-15,0 1 0,0-1 16,21 0-16,-21 0 0,0 0 15,0 0 1,21-21-16,1 0 16,-1 0-16,0 0 15,0-21-15,0 0 16,0 0-16,1 0 16,-1 0-16,0-22 0,0 22 0,0 0 15,0 0-15,1 0 0,-1-1 16,0 1-16,0 21 0,0-21 0,0 21 15,-21 21 1,0 0 0,0 1-16,0-1 15,0 21-15,0-21 0,0 0 0,0 1 16,0-1-16,0 0 0,0 0 16,0 0-16,0 0 0,22-21 15,-1 22-15,-21-1 0,21-21 0,0 0 16,0 0-16,0 0 15,1 0-15,-1 0 0,0-21 0,0-1 16,0 22-16,0-21 0,1 0 16,-1 0-16,0-21 0,-21 20 0,21 1 15,-21-21-15,21 21 0,-21 0 16,0-1-16,0 1 0,0 0 0,0 0 16,-21 21-1,0 0-15,0 0 0,21 21 16,-21 0-16,21 0 0,-22 1 15,22-1-15,0 0 0,0 21 16,0-21-16,0 1 0,0-1 16,0 0-16,0 0 0,0 0 0,0 0 15,0 1-15,22-22 16,-1 0-16,0 0 0,0 0 16,0 0-16,22 0 15,-22-22-15,0 22 0,0-21 0,0 0 16,0 0-16,1 0 0,-1 0 15,0-1-15,0 1 0,-21 0 16,21 0-16,0 0 0,-21 0 16,0 42-1,0 0 1,0 0-16,0 0 0,0 22 16,0-22-16,0 0 0,0 0 0,0 0 15,0 0-15,0 1 0,0-1 16,0 0-16,22-21 15,-1 0-15,0 0 0,0 0 16,0 0-16,22 0 0,-22 0 0,0-21 16,42 0-16,-41-1 15,-1 22-15,21-21 0,-21-21 0,0 21 16,1-22-16,-1 22 0,0-21 16,0 0-16,0 20 0,0-20 15,1 0-15,-1-22 0,0 22 0,0 0 16,0-1-16,0-20 0,1 20 15,-22 1-15,21 21 0,-21 0 16,0 0-16,0-1 0,-21 44 16,-1-1-16,1 0 0,0 21 15,-21-21-15,21 22 0,-1-1 16,1 0-16,0-20 0,0 62 16,21-41-16,0-22 0,0 21 15,0-21-15,0 22 0,0-22 0,0 42 16,0-20-16,0-22 15,21 0-15,-21 0 0,0 0 16,21 0-16,0-21 16,1 0-1,-1 0-15,0-21 0,-21 0 16,0 0-16,21 0 16</inkml:trace>
  <inkml:trace contextRef="#ctx0" brushRef="#br0" timeOffset="99688.21">9080 15790 0,'0'0'0,"-21"22"15,42-22 17,1 0-32,-1 0 0,21 0 0,-21 0 15,22 0-15,-1 0 0,-21 0 0,21 0 16,1 0-16,-1 0 0,22-22 15,-22 1-15,21 0 0,1 21 0,-22-21 16,22 0-16</inkml:trace>
  <inkml:trace contextRef="#ctx0" brushRef="#br0" timeOffset="100632">10223 15515 0,'22'-21'47,"-1"21"-47,0 0 15,-21-21-15,21 21 0,0 0 16,0 0-16,1-21 0,-1 21 0,0 0 16,0-21-16,-21-1 15,0 1-15,0 0 16,-21 21-1,0 0-15,0 0 0,-1 0 16,1 0-16,-21 0 0,21 21 0,-22-21 16,1 21-16,21 1 0,-21-1 15,-1 21-15,22-21 0,0 0 0,0 1 16,0-1-16,21 0 0,0 0 16,0 0-16,0 0 0,21 1 15,21-22-15,-21 0 0,0 21 16,22-21-16,-22 0 0,0 0 0,21 0 15,-20 0-15,-1 0 0,0 0 16,0 0-16,0 0 0,-42 0 31,0 0-15,0 0-16,0 0 0,-1 0 0,1 0 16,-21 21-16,21-21 0,0 21 15,-1 0-15,-20 0 0,21 1 0,21-1 16,0 0-16,-21 0 0,21 21 15,0-20-15,0-1 0,0 0 0,21 0 16,0 0-16,0-21 0,0 0 16,1 21-16,20-21 0,-21 0 15,21 0-15,-20 0 0,20 0 0,0 0 16,-21-21-16,22 21 0,-1-21 16,-21 0-16,22 21 0,-22-21 15,0 0-15,0-1 0,0-20 16,0 21-16,1 0 0,-1 0 0,-21-1 15,0 1-15,0 0 0,21 21 16,-21-21-16,0 42 31,21-21-31,-21 21 0,0 0 16,0 1-16,0-1 0,0 0 16,0 0-16,21-21 15,-21 21-15,21-21 0,-21 21 16,22-21-1,-1 0-15,0 0 16,-21-21 0,21 21-16,-21-21 0,21 21 0,-21-21 15,0 0-15,0 0 0,0-1 16,0 1-16,0 0 16,-21 21-16,0 0 15,0 0-15,0 0 0,-1 0 16,-20 0-16,21 21 0,0 0 15,0-21-15,21 22 0,-22-1 16,1 0-16,0 0 0,0 0 16,21 0-16,0 1 0,0-1 15,0 0 1,21-21 0,0 0-16,0 0 0,1-21 0,20 21 15</inkml:trace>
  <inkml:trace contextRef="#ctx0" brushRef="#br0" timeOffset="100979.85">11218 15706 0,'0'-21'0,"0"42"0,0-64 15,-21 43 1,0 22 0,0-22-16,21 21 0,-21 0 15,-1 0-15,1 0 0,0 0 16,21 22-16,-21-22 0,0 21 0,0 1 15,-1-1-15,1 0 0,0 1 16,-21-1-16,21 0 0,-1 1 0,-20 20 16,21-21-16,-43 64 15,22-63-15,21 20 0,0-21 0,0 22 16,-22-22-16,22 22 0,0-1 16,0-20-16,0 20 0,-1-21 0,1 1 15,0-1-15,21 0 0,-21 22 16,21-43-16,0 0 0,21-42 47,-21 0-47,21 0 0,0-22 15,1 1-15,20 0 0,-21-22 16,21 22-16</inkml:trace>
  <inkml:trace contextRef="#ctx0" brushRef="#br0" timeOffset="101264.07">11155 15706 0,'0'0'16,"21"-43"-16,0 22 0,0-21 0,-21 21 16,21 0-16,1-1 0,-1 1 15,0 0-15,0 0 16,0 21-16,0 0 0,1 0 16,-1 0-16,0 0 15,-21 21-15,0 0 0,0 0 16,0 1-16,0-1 15,0 21-15,0-21 0,-21 0 16,0 1-16,-1-1 0,22 0 0,-21-21 16,0 21-16,0-21 0,0 0 15,0 21-15,-1-21 0,1 0 0,0 0 16,0 0-16,0 0 16,0 0-16,-1 0 15,22-21-15,0 0 0</inkml:trace>
  <inkml:trace contextRef="#ctx0" brushRef="#br0" timeOffset="102203.34">13504 12171 0</inkml:trace>
  <inkml:trace contextRef="#ctx0" brushRef="#br0" timeOffset="103839.88">13462 12044 0,'21'0'47,"0"0"-47,0 0 0,-21-21 16,22 21-16,-1-21 0,0-1 15,0 22-15,0-21 0,0 0 0,1 0 16,-1 0-16,0 0 16,0-1-16,-21 1 15,0 0-15,0 0 16,-21 21 15,0 0-15,0 21-16,21 0 0,0 0 0,-22 22 15,1-1-15,21 0 0,-21 1 16,21-1-16,0 0 0,0 22 0,0-22 16,0 1-16,0-1 0,0 0 15,0 1-15,0-22 0,0 21 0,0-21 16,0 0-16,0 22 0,0-22 15,0 0-15,0 0 0,-21-42 63,0 0-63,0 0 16,-1 0-16,22-1 0,-21 1 0,0 0 15,0 0-15,21 0 16,-21 21-1,21 21 1,0 0-16,21 0 16,0-21-16,0 0 0,0 21 15,22-21-15,-22 0 0,21 0 16,-21 0-16,22 0 0,-1 0 0,0 0 16,22 0-16,-22-21 15,1 21-15,20-21 0,-21 21 0,22-21 16,-22 0-16,1 0 0,-1-1 15,-21 22-15,21-21 0,-20-21 16,-1 21-16,0 0 0,0-1 0,-21 1 16,0 0-16,0-21 0,0 21 0,0-1 15,0 1-15,0 0 0,0 0 0,0 0 16,0 42 0,-21 0-1,21 0-15,-21 0 0,0 22 16,-1-22-16,22 21 0,-21 1 0,0-1 15,0 0-15,0-21 16,0 22-16,-1-1 0,1 0 0,0 1 16,0-1-16,0 0 0,0 22 15,21-22-15,-22 22 0,22-1 0,-21-20 16,21 84-16,-21-64 16,21 1-16,-21-1 0,21 1 0,-21-1 15,21 1-15,0 20 0,0-20 0,0 20 16,0-20-16,0-1 0,0 22 15,0-21-15,0-22 0,0 21 0,0-20 16,0-1-16,0 0 0,0 1 16,0-22-16,21 0 0,0 0 0,0 0 15,22-21-15,-22 0 16,0 0-16,21-21 0,-21 0 16,22 0-16,-1-21 0,-21 20 0,22-20 15,-1 0-15,-21-1 0,0-20 16,0-1-16,-21 1 0,0-22 0,0-63 15,0 85-15,-21-22 0,0 21 16,0-20-16,-21 20 0,20 1 16,-20-22-16,21 22 0,-21-1 0,-1 22 15,22-1-15,0 1 0,0 21 16,0 0-16,-1 0 0,22-1 0,0 1 16,-21 21-1,42 0 16,1 0-31,20 0 0,-21 0 16,21 0-16,1-21 0,-1 21 16,0 0-16,1 0 0,-1 0 0,-21-21 15,22 21-15</inkml:trace>
  <inkml:trace contextRef="#ctx0" brushRef="#br0" timeOffset="106601.04">15706 12361 0,'-22'0'0,"1"0"15,0 22-15,21-1 16,21-21 31,0 0-47,1 0 0,-1 0 0,0-21 16,21 21-16,1-22 0,-22 22 15,21-21-15,0 0 0,1 0 0,-22 0 16,21 0-16,-21-1 0,1 1 15,-1-21-15,0 21 0,-21 0 0,0-1 16,0 1-16,0 0 0,-21 0 16,0 21-16,-1 0 0,1 0 0,0 0 15,-21 0-15,21 21 0,-1-21 16,-20 21-16,21 0 0,0 22 0,0-22 16,-1 0-16,1 21 0,0-20 15,21-1-15,0 21 0,0-21 16,0 0-16,0 1 0,0-1 15,0 0-15,0 0 0,21-21 16,0 0-16,1 0 0,-1 0 0,0 0 16,0 0-16,0 0 0,0 0 15,1 0-15,-1 0 0,0 0 0,-21-21 16,-21 21 15,0 0-15,-1 0-16,1 0 0,0 21 0,0-21 15,0 21-15,0 0 0,-1 1 16,1 20-16,0-21 0,0 0 16,0 22-16,21-22 0,0 21 15,0-21-15,0 22 0,0-22 0,0 21 16,0-21-16,21-21 0,0 21 0,0-21 16,0 0-16,22 0 0,-22 0 15,21 0-15,1 0 0,-1-21 0,21 0 16,-20 0-16,20 0 0,-20 0 15,20-22-15,1 22 0,-22-21 0,21-1 16,-20 1-16,-1 0 16,0-1-16,1 1 0,-22-21 0,0 20 15,0-20-15,0 20 0,1-20 16,-1 21-16,-21-22 0,21 22 0,-21-1 16,0 22-16,0 0 0,0 0 15,0 0-15,-21 42 16,0 21-16,-1-21 0,1 43 15,0-22-15,0 1 0,0 20 16,0-21-16,-1 1 0,22 20 0,-21-20 16,0-1-16,21 0 0,-21 1 15,21-22-15,0 21 0,0-21 0,0 22 16,0-22-16,0 0 0,21 0 16,21 0-16,-20 0 0,-1 1 15,0-22-15,21 0 0,-21 0 16,22 0-16,-1 0 0,0 0 0,-20 0 15,20-22-15,0 1 0,1 0 16,-1 0-16,0 0 0,1 0 16,-1-1-16,0 1 0,-21-21 0,22 21 0,-22-22 15,-21 22-15,0-21 16,0 21-16,0 0 0,0-1 0,-21 22 16,0 0-16,-1 0 15,-20 0-15,21 0 0,0 22 0,0-1 16,-1 0-16,1 0 15,0 21-15,0-20 0,21-1 0,-21 0 16,21 0-16,0 0 0,0 22 16,0-22-16,21 0 0,0 0 15,0-21-15,0 21 16,1-21-16,-1 0 0,21 0 0,-21 0 16,22 0-16,-22-21 0,21 21 15,0-21-15,-20 0 0,20 0 0,-21-1 16,0 1-16,22 0 0,-22 0 0,-21 0 15,21-22-15,0 22 0,-21 0 16,21-21-16,-21-1 0,0 22 16,0 42 15,0 1-31,-21-1 16,21 0-16,0 0 0,-21 21 0,21-20 15,-21-1-15,21 21 0,0-21 0,-21 0 16,21 1-16,0-1 0,0 0 15,0 0-15,0 0 0,0 0 0,0 1 16,21-22 15,0-22-31,-21 1 16,0 0-16,21 21 0,0-21 0,0 0 16,-21-22-16,22 22 15,-1 0-15,0 0 0,0-21 0,0 20 16,0-20-16,1 21 0,-1-21 15,0 20-15,21-20 0,-21 21 16,1 0-16,-1 21 0,0 21 16,0 0-1,-21 21-15,0-20 0,0 20 0,0-21 16,0 21-16,0-20 0,0 20 16,0-21-16,0 0 0,0 0 0,0 1 15,0-1-15,0 0 0,0 0 16,0 0-16,21-21 31,0 0-31,-21-21 16,22 21-16,-1-21 0,-21 0 15,21 0-15,0-1 0,21 1 0,-20 0 16,-1 0-16,0-21 0,21 20 16,-21-20-16,1 21 0,20-21 0,-21 20 15,0 1-15,22-21 0,-43 21 16,0 0-16,21 21 0,-21 21 15,0 0 1,0 0-16,0 0 16,0 0-16,-21 22 0,-1-22 0,22 0 15,0 21-15,-21-20 0,21-1 16,-21 21-16,21-21 0,0 0 0,0 1 16,0-1-16,0 0 0,21-21 15,0 21-15,1-21 0,-1 0 0,0 21 16,0-21-16,21 0 0,-20 0 15,20 0-15,-21 0 0,21 0 0,1-21 16,-22 21-16,21-21 0,1 0 0,-22 0 16,21-1-16,-21 1 0,0 0 15,22-42-15,-22 41 0,0-20 16,-21 21-16,0 0 0,0 0 16,0-1-16,0 1 0,-21 21 31,0 21-31,0 1 0,-1-1 15,1 0-15,0 0 0,0 21 16,0-20-16,21-1 0,-21 42 16,21-42-16,0 1 0,0-1 0,0 0 15,0 0-15,21 0 16,0-21-16,0 0 0,0 0 0,0 0 16,1 0-16,-1 0 0,0 0 15,0 0-15,0-21 0,0 0 0,1 21 16,-1-21-16,0 0 0,0-1 15,0 1-15,0-21 0,1 21 16,-1 0-16,0-22 0,0 22 16,0 0-16,0 0 0,1 0 0,-1-1 15,-21 44 1,-21-1 0,-1 21-16,1-21 0,21 0 15,-21 1-15,0 20 0,0-21 16,21 0-16,0 0 0,-21 1 0,21-1 15,-22 0-15,22 0 16,22-42 31,-1 0-47,0 21 0,0-21 16,0-1-16,0 1 0,1 0 0,41-21 15,-42 21-15,22-22 0,-1 22 16,0 0-16,1 0 0,-22-22 15,21 43-15,-21-21 0,22 21 0,-22 0 16,0 0-16,-21 21 16,21 1-16,-21-1 0,0 0 0,0 0 15,0 21-15,0-20 0,0-1 16,0 0-16,0 21 0,0-21 0,0 1 16,0-1-16,0 0 15,21 0-15,-21 0 0,21-21 16,1 0-16,-1 0 15,0 0-15,0 0 0,0 0 16,0 0-16,1-21 0,-1 0 0,0 0 16,0 21-16,0-21 0,0-22 15,-21 22-15,22 0 0,-1-21 16,0-1-16,0 1 0,0-43 16,0 43-16,1 0 0,-22-22 0,21 22 15,-21-1-15,0 1 0,0 21 16,0 0-16,0 0 0,0-1 0,0 44 15,0-1 1,-21 0-16,-1 21 0,1 1 16,21-1-16,-21 0 0,21 1 15,-21-1-15,0 0 0,21 1 0,0-1 16,0 0-16,0 1 0,0-22 16,0 21-16,0-21 0,0 0 0,0 1 15,0-1-15,21 0 0,0-21 16,0 0-16,0 0 15,1 0-15,-1 0 0,0 0 0,0 0 16,0 0-16,0 0 0,1-21 16,-1 21-16,0-21 0,0-1 15,0 1-15,0 0 0,-21 0 16</inkml:trace>
  <inkml:trace contextRef="#ctx0" brushRef="#br0" timeOffset="106791.96">19875 12383 0,'-21'0'16,"42"0"-16,-63 0 0,21 0 0,0 0 0,42 0 31,0 0-31,0 0 0,22 0 16,-22 0-16,21 21 0,0-21 16,-20 0-16,20 0 0,0 0 15,-21 0-15,1 0 0,20 0 0,-21 0 16,0-21-16,0-1 0,1 22 15,-1-21-15</inkml:trace>
  <inkml:trace contextRef="#ctx0" brushRef="#br0" timeOffset="107835.24">20362 12129 0,'0'0'0,"-21"0"0,21-22 32,21 1-17,0 21-15,1-21 0,-1 0 16,21 0-16,-21 0 0,22 21 15,-22-22-15,21 1 0,-21 21 0,22 0 16,-22 0-16,21 0 0,-21 0 16,0 0-16,1 21 0,-1 1 15,0-1-15,0 21 0,-21 0 16,0-20-16,0 20 0,0 0 0,0 1 16,0-22-16,0 21 0,0-21 0,0 22 15,0-22-15,0 0 0,-21 0 16,21 0-16,-21-21 0,21 21 0,0-42 47,21 0-32,0 0-15,0 0 0,0 0 0,1-1 16,-1-20-16,0 0 0,0 21 16,21-22-16,-20 1 0,-1 0 15,21-1-15,0 1 0,-20 0 0,20 20 16,-21 1-16,21 0 0,-20 21 15,20 0-15,-21 0 0,0 21 0,-21 0 16,0 1-16,0 20 0,0 0 16,0 1-16,0-1 0,0 43 15,-21-43-15,21-21 0,-21 21 16,21-20-16,0 20 0,0-21 0,0 0 16,0 0-16,21 1 15,0-22-15,0 0 0,1 21 0,20-21 16,0 0-16,1 0 0,-22 0 15,21 0-15,0 0 0,1-21 16,-1-1-16,0 22 0,1-21 0,-1-21 16,0 21-16,-20 0 0,20-22 15,0 1-15,-21 21 0,1-22 0,-1 1 16,0 0-16,0 21 0,-21-1 16,21 1-16,-21 0 0,0 0 0,0 42 15,-21 0 1,0 0-16,0 1 0,0 20 0,-1 0 15,1-21-15,0 22 0,0-1 16,0-21-16,21 22 0,0-22 16,0 21-16,0-21 0,0 0 0,0 1 15,0-1-15,0 0 0,21-21 16,0 21-16,21-21 0,-20 0 0,-1 0 16,0 0-16,21 0 0,-21 0 15,1 0-15,20 0 0,-21-21 0,0 0 16,0 0-16,1-1 0,-1 1 15,0-21-15,0 0 0,0-1 0,-21 1 16,0-22-16,0 22 0,0 0 0,0-1 16,-21 1-16,0 21 0,0-21 15,0 42-15,-22 0 0,22 0 0,-21 0 16,21 0-16,-22 21 0,1 0 16,21 0-16,-22 21 0,1-20 15,21 20-15,0-21 0,0 0 16,-1 22-16,22-22 0,0 0 0,0 0 15,0 0-15,22 0 16,-1-21-16,21 0 0,-21 0 0,22 0 16,-1 0-16,-21 0 0,21 0 15</inkml:trace>
  <inkml:trace contextRef="#ctx0" brushRef="#br0" timeOffset="108127.67">23050 11726 0,'0'0'16,"0"-21"-16,-21 42 16,0 1-1,0 20-15,-21-21 0,20 43 0,-20-22 16,21 21-16,-21-20 0,20 20 16,-20 1-16,21-22 0,0 0 0,0 22 15,21-22-15,0 1 0,0-22 16,0 21-16,0-21 0,0 22 0,21-22 15,0 0-15,0-21 0,0 21 16,22-21-16,-22 0 0,0 0 0,0 0 16,21 0-16,-20 0 0,-1 0 15,0 0-15,0 0 0,0-21 16,0 21-16,1-21 0,-1 0 0,-21-1 16,21-20-16,-21 21 0</inkml:trace>
  <inkml:trace contextRef="#ctx0" brushRef="#br0" timeOffset="108339.28">22648 12107 0,'0'0'0,"21"0"32,22 0-32,-22 0 0,21 0 0,1 0 15,20 0-15,-21 0 0,1 0 16,20 0-16,-20 0 0,-1 0 0,0 0 15,1 0-15,-1 0 0,0 0 16,1-21-16,-22 21 0,0 0 0,0-21 16,-21 0-16,0 0 15</inkml:trace>
  <inkml:trace contextRef="#ctx0" brushRef="#br0" timeOffset="111059.35">12679 14012 0,'0'64'31,"21"-64"-31,0 0 0,21 0 16,1-21-16,20 0 0,-20-1 0,41 1 15,-20 0-15,20 0 0,-20-21 16,-1 20-16,22-20 0,-43 0 0,22 21 16,-22-22-16,-21 1 0,22 0 15,-43-1-15,21 1 0,-21 0 0,0-1 16,0 1-16,0 21 0,0 0 15,-21-1-15,0 1 0,21 0 16,-22 21-16,1 0 0,0 0 16,0 21-16,0 0 0,0 1 0,-22 20 15,22 21-15,-21 1 0,21 21 16,-22-1-16,1-20 0,0 20 0,-1 1 16,1 0-16,-22-1 0,22 22 0,0-21 15,-1 21-15,22 0 0,-21-1 16,21-20-16,0 21 0,-1 0 0,22 0 15,0-22-15,-21 1 0,21 21 16,0-22-16,0-20 0,0 21 0,0-22 16,0 1-16,0-22 0,0 21 15,21-20-15,-21-1 0,22-21 16,-1 22-16,0-22 0,0-21 0,21 0 16,-20 0-16,20-21 0,0-1 15,22 1-15,-22-21 0,22 0 0,-1-1 16,1 1-16,-22 0 0,21-22 15,-20 1-15,-1-1 0,0 1 0,-20-22 16,-1 0-16,-21 22 0,0-1 0,0-20 16,-21 20-16,-1 1 0,-20-22 15,21 21-15,-21 1 0,-1-1 0,-20 1 16,20-1-16,1 22 0,0 0 16,-1-1-16,1 22 0,0 0 15,21 0-15,-1 0 0,1 0 16,21-1-1,21 22 1,1 0-16,20 0 0,0-21 0,1 21 16,-1-21-16,21 0 0,-20 21 15,20-21-15,1 0 0,-1 21 0,1-22 16,-1 1-16,1 0 0,-1 0 16,1 21-16,-22-21 0,22 0 0,-22-1 15,-21 22-15,21-21 0,-20 21 0,20 0 16,-42-21-16,21 21 0,-21 21 31,0 0-15,0 1-16,-21-1 0,21 0 0,0 0 15,-21 0-15,21 22 0,-21-22 16,21 0-16,0 0 0,0 0 0,0 0 16,0 1-16,0-1 0,0 0 15,21-21-15,0 0 0,0 0 0,0 0 16,0 0-16,22 0 0,-22 0 15,21 0-15,-21 0 0,22-21 0,-22 0 16,21-1-16,-21 1 0,22 21 16,-22-21-16,0-21 0,0 21 15,-21-1-15,0 1 0,0-21 0,0 21 16,0 0-16,0-43 16,0 22-16,-21 21 0,21-1 0,-21 22 15,0-21-15,0 21 0,-1 0 16,-20 0-16,21 0 0,-21 21 0,20-21 15,-20 22-15,21-1 0,-21 21 16,20-21-16,1 0 0,0 22 0,0-22 16,0 21-16,21-21 0,0 1 15,0 41-15,0-42 0,0 0 16,21 1-16,21-22 0,-21 21 16,22-21-16,-22 0 0,21 0 15,1 0-15,-1 0 0,0 0 16,1 0-16,-1-21 0,0 21 0,1-22 15,-1 1-15,0 0 0,1 0 16,-1 0-16,0 0 0,22-22 16,-43 22-16,0 0 0,0-21 0,0 20 15,1 1-15,-1 0 0,-21 0 16,0 0-16,0 42 31,0 0-31,-21 0 0,21 0 0,-22 1 16,1 20-16,21-21 0,0 0 15,-21 0-15,21 22 0,-21-22 16,21 0-16,0 0 0,0 0 16,0 1-16,0-1 0,21 0 0,0-21 15,0 0-15,1 21 0,-1-21 16,21 0-16,-21 0 0,22 0 0,-1 0 16,-21-21-16,21 0 0,1 21 15,-1-21-15,0-1 0,-20 1 0,20 0 16,-21 0-16,0 0 0,0 0 0,1-1 15,-1 1-15,-21 0 0,0 0 16,0 0-16,0 0 0,0 42 31,0 0-15,0 0-16,0 0 16,0 0-16,0 1 0,0-1 0,0 0 15,0 0-15,21 0 16,0-21-16,0 0 15,0 0-15,1 0 0,-1 0 16,21 0-16,-21 0 0,22-21 16,-22 21-16,21-21 0,-21 0 0,0 0 15,1 21-15,-1-22 0,0 1 16,0 0-16,-21 0 0,21 0 0,-21 0 16,0-1-16,0 1 15,0 42 16,-21 1-31,0-1 0,0 0 0,21 0 16,0 0-16,-21 0 0,-1 1 16,1-1-16,21 0 0,-21 0 0,21 0 15,0 0-15,-21 1 0,21-1 16,0-42 15,21 21-15,-21-22-16,21 22 0,0-21 0,1 0 15,-1 0-15,0 0 16,0 0-16,0-1 0,22 1 0,-1 0 16,0 0-16,1 0 0,-1 0 15,21-1-15,-41 22 0,-1 0 16,0 0-16,0 22 16,-21-1-16,0 0 0,0 0 0,0 0 15,0 0-15,0 1 0,0-1 0,0 0 16,-21 0-16,21 0 0,0 0 15,0 1-15,21-1 0,0-21 16,22 0-16,-22 0 16,21 0-16,-21 0 0,22 0 0,-1 0 15,0 0-15,1 0 0,-22-21 16,21-1-16,0 22 0,1-21 0,-22 0 16,0 0-16,21 0 0,-42-22 15,22 22-15,-1 0 0,-21-21 0,21-22 16,-21 43-16,0 0 15,0 0-15,0 0 0,-21 21 0,0 0 16,-1 0-16,1 0 0,0 0 16,-21 21-16,21 0 0,-22 0 0,1 0 15,-43 43-15,64-43 0,-21 21 16,21-21-16,-1 1 16,1-1-16,21 0 0,0 0 0,0 0 0,0 0 15,21-21-15,1 0 16,-1 0-16,0 0 0,0 0 15,0 0-15,22 0 0,-22 0 16,0 0-16,21-21 0,-21 0 0,1 21 16,20-21-16,-21 0 0,0-22 15,0 22-15,1-21 0,-1 0 16,0-1-16,21 1 0,-21-22 0,1 1 16,-1-1-16,0 1 0,21 21 15,-21-22-15,1 22 0,-22-1 0,21 22 16,0 0-16,-21 0 0,0 42 15,0 21-15,-21 1 16,0-1-16,-1 0 0,1 22 16,0-22-16,0 22 0,0-22 0,0 22 15,21-22-15,0 0 0,-22 1 16,22-1-16,0 0 0,0 1 0,0-22 16,0 21-16,22-21 0,-22 22 15,21-22-15,0 0 0,0 0 0,0-21 16,0 21-16,1-21 0,-1 0 15,0 0-15,42 0 0,-41-21 16,20 0-16</inkml:trace>
  <inkml:trace contextRef="#ctx0" brushRef="#br0" timeOffset="111903.76">17992 14055 0,'0'0'0,"-22"0"16,22-21 0,0-1-16,22 1 15,-1 0-15,0 0 0,-21 0 0,21-22 16,0 22-16,22 0 0,-22 0 16,0 0-16,0 0 0,0-1 15,0 22-15,1 0 0,-1 0 0,0 0 16,-21 22-16,0-1 15,0 0-15,0 21 16,0-21-16,0 22 0,0-22 0,-21 21 16,0-21-16,21 1 0,-22-1 15,22 0-15,0 0 0,0 0 0,0 0 16,0 1-16,22-22 16,-1 0-16,0 0 0,21 0 0,-21 0 15,22 0-15,-1-22 0,0 22 0,1-21 16,-1 21-16,-21-21 0,22 0 15,-1 0-15,-21 0 0,0-22 16,0 22-16,1 0 0,-1-21 0,0 20 16,-21-20-16,21-21 15,-21 41-15,0 1 0,0 0 16,21 0-16,-21 42 16,0 0-16,0 0 15,0 22-15,-21-1 0,0 0 0,21 1 16,0-1-16,-21 0 0,0 1 15,-1-1-15,22 0 0,0 22 0,-21-22 16,21 22-16,-21-22 0,21 22 0,0-1 16,0 1-16,0-22 0,-21 21 15,21 1-15,-21-1 0,0-20 0,21 20 16,-22-20-16,1-1 0,0 21 16,0-20-16,0-1 0,0-21 0,-1 22 15,1-22-15,-21 0 0,21 0 16,0-21-16,-1 0 0,-20 0 15,21 0-15,0 0 0,-22-21 16,22 0-16,-21 0 0,21-22 0,0 22 16,-22-21-16,22 21 0,0-22 15,0 1-15,0 0 0,21-1 0,0 1 0,0 0 16,0-1-16,0 1 16,0 0-16,0-1 0,21 1 0,0 0 0,21 20 15,-21-20-15,22 0 0,20-1 16,-20 1-16</inkml:trace>
  <inkml:trace contextRef="#ctx0" brushRef="#br0" timeOffset="112828.15">19431 13610 0,'0'0'15,"-42"0"1,20 0-16,1 21 0,0 1 0,0-1 15,-21 0-15,20 21 0,1-21 16,0 22-16,-21-1 0,21 0 0,-1 1 16,1-1-16,0-21 15,0 22-15,21-1 0,0-21 0,0 0 16,0 0-16,0 1 0,0-1 16,0 0-16,21 0 0,0-21 0,0 0 15,1 0-15,20 0 0,-21 0 0,21 0 16,1 0-16,-22 0 0,21 0 15,1-21-15,-1 0 0,-21 0 0,21-1 16,-20 1-16,-1-21 0,0 21 16,0-22-16,-21 1 0,0 0 0,0-1 15,0 1-15,0 0 0,0-1 16,0 1-16,0 21 0,-21 0 0,0 0 16,0-1-16,-1 22 0,-20 0 15,21 0-15,-21 22 0,20-1 16,-20 0-16,21 21 0,0-21 15,0 22-15,-22-1 0,43-21 0,-21 22 16,21-1-16,-21-21 0,21 21 16,0-20-16,0-1 0,0 0 15,0 0-15,21 0 0,0 0 0,0-21 0,1 0 16,-1 22-16,21-22 0,-21 0 16,22 0-16,-1 0 0,0 0 0,1 0 15,-1-22-15,0 22 0,1-21 16,-1 0-16,0 0 0,1 0 15,-1 0-15,0-1 0,-21-20 16,22 21-16,-22-21 0,0 20 0,0-20 16,-21 21-16,0-21 0,21 20 0,-21 1 15,0 0-15,0 42 16,0 0 0,0 1-16,-21-1 0,0 21 15,21-21-15,0 0 0,0 22 0,-21-22 16,21 0-16,0 0 0,0 0 15,0 1-15,0-1 0,0 0 0,0 0 16,21-21-16,0 0 16,0 0-16,1 0 15,-1 0-15,21 0 0,-21 0 0,0 0 16,22-21-16,-22 0 0,21 0 16,-21-1-16,1 1 0,-1 0 0,0 0 15,0-21-15,0-1 0,0 22 16,-21-21-16,22-1 0,-22 22 0,21-21 15,-21 21-15,0 0 0,0-1 16,0 44 0,0 20-16,0-21 15,-21 0-15,21 22 0,-22-1 0,22-21 16,-21 21-16,21 1 0,0-22 16,0 0-16,0 0 0,0 0 15,0 1-15,0-1 0,21 0 0,1-21 16,-1 21-16,0-21 0,0 0 15,0 0-15,0 0 0,1 0 0,20 0 16,-21 0-16,21 0 0,-20 0 16,20 0-16,0-21 0</inkml:trace>
  <inkml:trace contextRef="#ctx0" brushRef="#br0" timeOffset="113671.67">21802 13716 0,'0'-21'0,"21"21"16,0 0-1,-21-21-15,21 21 0,-21-21 0,21 21 16,-21-22-16,21 1 0,-21 0 16,0 0-16,0 0 0,0 0 0,0-1 15,-21 1 1,0 0-16,0 0 0,0 21 0,-22 0 16,22 0-16,-21 0 0,0 0 15,-1 21-15,22 0 0,-21 0 0,-1 1 16,22 20-16,-21 0 0,21 1 0,0-22 15,-1 21-15,1 0 0,0-20 16,21 20-16,0-21 0,0 0 0,0 0 16,0 1-16,0-1 0,21 0 15,43-21-15,-22 0 0,-21 0 16,22 0-16,-1 0 0,0 0 16,22-21-16,-22 21 0,0-21 15,-20-1-15,20 1 16,-21 0-16,0 0 0,0 0 0,1 0 15,-1-1-15,-21 1 0,0-21 16,21 21-16,-21 0 0,21-1 0,-21 1 16,0 0-16,0 42 31,0 0-31,0 1 0,0 20 0,0 0 16,0 1-16,0-1 0,0 0 15,-21 1-15,21-1 0,-21 0 0,21 1 16,-21-1-16,21 0 0,0 1 15,-22-1-15,22 21 0,-21 1 0,0-22 16,21 22-16,-21-1 16,0 1-16,0-1 0,-1-20 0,22 20 15,-21-21-15,0 1 0,-21-1 0,21 0 16,-1 1-16,1-22 0,0 0 16,0 21-16,0-20 0,0-22 0,-1 21 15,1-21-15,0 0 0,0 0 16,0 0-16,-22 0 0,22 0 0,0-21 15,0-1-15,0 1 0,-22 0 0,22 0 16,0 0-16,0-22 16,21 22-16,0-21 0,-21 0 0,21-22 0,0 22 15,0-22-15,0 1 16,21-1-16,0 22 0,0-22 0,0 1 16,22 21-16,-1-22 0,0 22 15,1-1-15,20 1 0,1 0 0,63-22 16,-64 22-16,1 21 0,-1-22 15,1 22-15</inkml:trace>
  <inkml:trace contextRef="#ctx0" brushRef="#br0" timeOffset="114287.31">22331 13780 0,'0'21'0,"21"-21"31,0 0-31,0-21 15,0 21-15,1-22 16,-1 22-16,0-21 0,0 0 0,0 21 16,0-21-16,-21 0 15,0 0-15,0-1 0,0 1 0,0 0 16,0 0-16,-21 21 0,0 0 16,0 0-16,0 0 0,0 0 15,-1 21-15,1 0 0,-21 0 0,21 1 16,21 20-16,-21-21 0,-1 21 15,22-20-15,0 20 0,0-21 0,0 0 16,0 22-16,0-22 16,0 0-16,0 0 0,22-21 0,-1 21 15,0-21-15,0 0 0,0 0 16,22 0-16,-22 0 0,21 0 0,64 0 31,-64-21-31,1 0 0,-1 0 0,0 0 0,-21-1 16,22-20-16,-1 0 0,0-1 15,1 1-15,-22-21 0,21 20 0,1-20 16,-22 20-16,21 1 16,0 0-16,-20-22 0,20 22 0,-21 21 15,0-22-15,0 1 0,1 21 16,-22 0-16,0 0 0,0 42 16,-22 0-1,22 0-15,-21 0 0,0 22 0,0-1 16,0 0-16,0 1 0,-1 20 15,1-21-15,21 1 0,-21 20 0,21 22 16,0-43-16,0 1 16,0-1-16,0-21 0,0 0 0,21 0 15,0 1-15,1-1 0,-22 0 16,21-21-16,0 0 0,0 0 0,0 0 16,0 0-16,22 0 0,-22 0 15,0 0-15,21-21 0,-20 0 16,-1-1-16,21-20 0,-21 21 0,0 0 15</inkml:trace>
  <inkml:trace contextRef="#ctx0" brushRef="#br0" timeOffset="114527.18">23093 13568 0,'21'0'15,"0"0"1,0 0-16,0 0 0,22 0 16,-22 0-16,21 0 0,-21 0 0,22 0 15,-1 0-15,0-21 0,1 21 16,-1 0-16,0-21 0,1 21 0,-22-22 16,21 22-16,-21 0 0,1 0 15,-1-21-15</inkml:trace>
  <inkml:trace contextRef="#ctx0" brushRef="#br0" timeOffset="116356.57">15430 15536 0,'127'-21'32,"-105"21"-32,20-21 15,-21 21-15,0-21 0,22 0 16,-22 21-16,0-21 0,0-1 0,0 1 16,0 21-16,-21-21 0,0 0 15,0-21-15,0 20 0,0 1 16,-21 0-16,0 21 0,0 0 15,0 0-15,-22 0 0,22 0 0,-21 0 16,0 21-16,-1 0 0,1 1 16,0 20-16,-1-21 0,1 21 15,0 1-15,-1-1 0,22-21 16,0 22-16,21-22 0,0 21 0,0-21 16,0 0-16,21 1 0,0-22 15,22 21-15,-22 0 0,21-21 0,0 0 16,1 0-16,-1 0 0,0 0 15,1 0-15,-1 0 0,-21 0 0,22-21 16,-22 21-16,0 0 0,0-21 16,-21-1-16,0 1 15,-21 21-15,0 0 16,0 0-16,-1 0 0,-20 0 0,0 0 16,21 21-16,-22 1 0,1-1 0,0 0 15,-1 0-15,1 0 16,21 22-16,-22-1 0,22-21 0,-21 21 15,21 1-15,0-1 0,21-21 16,0 22-16,0-22 0,0 0 0,21 0 16,0 0-16,21-21 0,-21 0 15,22 0-15,-1 0 0,0 0 16,22 0-16,-22 0 0,1-21 0,20 0 16,-21 0-16,1 0 0,20-1 0,-20 1 15,-1-21-15,0 21 16,1-22-16,-1 22 0,0-21 0,1 21 0,-22-22 15,0 22-15,21 0 0,-42-21 16,21 42-16,-21-21 0,22-1 16,-22 44-1,-22-1-15,1-21 16,0 21-16,21 21 0,-21-21 0,0 1 16,21-1-16,-21 21 0,21-21 15,0 22-15,-22-22 0,22 0 0,0 21 16,-21-21-16,21 1 15,0-1-15,0-42 47,0-1-47,21 22 0,1-21 0,-1-21 16,-21 21-16,21 0 0,0-1 16,-21-20-16,21 21 0,0 0 0,1-22 15,-1 22-15,0 0 0,21 0 16,-21 0-16,1 21 0,-1 0 0,0 0 15,0 0-15,0 0 16,0 21-16,-21 0 0,0 0 16,0 0-16,22 1 0,-22-1 15,0 0-15,21 21 0,-21-21 0,0 1 16,0-1-16,0 0 16,0 0-16,21-21 0,0 0 31,0 0-31,0-21 15,1 0-15,-1 0 16,0-1-16,-21 1 0,21 0 0,0 0 16,0 0-16,1 0 0,-1-1 15,0 1-15,0 0 0,21 0 0,-42 0 16,43 0-16,-43-1 0,21 22 0,0 0 16,-21 22-1,0-1-15,0 0 16,0 0-16,0 0 15,0 22-15,0-22 0,0 0 0,0 0 16,-21 21-16,21-20 0,0-1 16,0 0-16,0 0 0,21-21 0,0 21 15,0-21-15,1 0 0,-1 0 16,0 0-16,21 0 0,-21 0 0,22 0 16,-22-21-16,21 21 0,1-21 15,-22 0-15,21 0 0,-21-1 0,0 1 16,1 0-16,-1-21 0,0 21 15,-21-1-15,0 1 0,0-21 0,0 21 16,21 0-16,-21-1 16,0 1-16,0 42 15,-21 1 1,0 20-16,21-21 0,-21 21 16,-1 1-16,1-1 0,21 0 0,-21 1 15,0 20-15,21 1 0,-21-22 16,21 22-16,-21-1 0,-1-21 0,22 22 15,0-1-15,-21 1 0,0-1 16,0 1-16,0 21 0,0-22 0,-1 22 16,1-1-16,0-20 0,0-1 15,0 1-15,0 21 0,-1-22 16,1-21-16,0 85 0,21-84 16,0-1-16,0 0 0,-21-20 15,21-1-15,21-64 31,-21 22-31,0 0 16,21-21-16,0-1 0,1 1 0,-1 0 16,0-22-16,0 22 0,0-22 15,22-20-15,-22-1 0,21 0 16,-21 1-16,22-1 0</inkml:trace>
  <inkml:trace contextRef="#ctx0" brushRef="#br0" timeOffset="116651.4">17547 15981 0,'0'0'0,"21"-42"0,0-1 15,-21 1-15,22 0 0,-1 20 0,0 1 16,0-21-16,0 42 0,0-21 16,1 0-16,20 21 0,-21 0 0,21 0 15,1 0-15,-22 0 0,21 0 0,-21 0 16,22 0-16,-22 21 0,0 0 16,-21 0-16,0 21 0,0-20 0,0-1 15,0 21-15,-21-21 0,0 22 16,-22-22-16,22 0 0,-21 0 0,21 21 15,-22-42-15,1 22 0,21-1 16,-21 0-16,20-21 0,1 0 0,0 0 16,0 0-16,0 0 15,42-21 17,0 21-32,0-21 0,0-1 0,22 1 15,-22 0-15,21-21 0,-21 21 16</inkml:trace>
  <inkml:trace contextRef="#ctx0" brushRef="#br0" timeOffset="117496.92">18627 15473 0,'0'0'0,"0"21"16,-22 0-16,1 0 15,0 1-15,0 20 0,0-21 0,-22 21 16,22-20-16,0 20 0,0 0 15,0 1-15,0-22 0,-1 21 0,1 0 16,21 1-16,0-22 0,0 21 16,0-21-16,0 1 0,0-1 15,0 0-15,0 0 0,21-21 0,1 0 16,20 0-16,-21 0 0,21 0 0,-20 0 16,20 0-16,-21-21 0,21 0 15,1 21-15,-22-43 0,21 22 0,-21 0 16,1 0-16,-1 0 0,0-22 15,0 22-15,-21 0 0,21 0 16,-21 0-16,0 42 31,-21 0-31,0 0 16,21 0-16,0 1 0,0 20 16,0-21-16,0 0 0,0 0 0,0 1 15,0-1-15,0 0 0,0 0 16,0 0-16,21-21 0,0 0 0,0 0 15,1 0-15,20 0 0,-21 0 16,21 0-16,22 0 0,-43-21 16,0 0-16,22 21 0,-22-21 15,0 0-15,21-43 16,-42 43-16,21 0 0,1-22 0,-22 22 16,0 0-16,0 0 0,21 0 15,-21 0-15,0 42 31,0 0-31,-21 21 16,21-21-16,-22 22 0,22-1 16,-21 0-16,0 1 0,0-1 0,21 0 15,-21 1-15,0 20 0,21-20 16,-22-1-16,1 0 0,21 1 0,-21 20 16,21-21-16,-21 1 0,0-1 15,0 22-15,-1-22 0,1 0 16,0 1-16,21 20 0,-21-21 0,0 1 15,0-1-15,21 0 0,-22 1 16,1-22-16,21 21 0,-21-21 0,21 22 16,0-22-16,0 0 0,-21 0 15,21 0-15,0-42 32,21 21-32,-21-21 0,21 0 0,0 0 15,-21 0-15,22-22 0,-1 22 16,0-21-16,0-1 0,0-20 0,0 21 15,-21-22-15,22 1 0,-1-1 16,0 1-16,0 20 0,0 1 16,0-22-16,1 22 0,-1 0 0,0-1 15,0 1-15,0 21 0,0-21 16,1-1-16,-1 1 0,-21 21 0,21-22 16,0 1-16</inkml:trace>
  <inkml:trace contextRef="#ctx0" brushRef="#br0" timeOffset="117739.78">18584 15494 0,'0'0'0,"21"-21"31,1 21-31,-1 0 0,0-21 15,21 21-15,-21 0 0,22 0 0,-1 0 16,-21 0-16,22 0 0,-22 0 16,0 0-16,0 0 0,21 0 0,-20 0 15,-1 0-15,0 0 16,0 0-16,0-21 0,0 21 0</inkml:trace>
  <inkml:trace contextRef="#ctx0" brushRef="#br0" timeOffset="118619.63">20447 15388 0,'0'0'0,"0"-21"0,0 0 0,0 0 16,0 0-16,21-1 0,-21 1 16,21 0-16,-21 0 0,0 0 0,21 0 15,-21 42 1,0 21-16,0-21 15,0 22-15,0 20 0,-21-21 16,0 1-16,0 20 0,0-20 16,0-1-16,-1 0 0,-20 22 0,21-22 15,-21 0-15,20 1 0,-20-22 16,21 21-16,-21 1 0,20-22 0,1 0 16,0 0-16,0 0 0,0 0 15,0-21-15,-1 0 0,1 0 0,0 0 16,0-21-16,0 0 15,0-21-15,21 21 0,0-1 0,-22-20 16,22 21-16,0-21 0,0-1 16,0 22-16,0-21 0,0-1 0,0 1 15,0 0-15,22-1 0,-1 1 16,0 21-16,0-21 0,0 20 0,0 1 16,-21 0-16,22 21 0,-1 0 15,0 21 1,0 0-16,-21 22 0,21-22 15,-21 21-15,0 1 0,0-22 0,21 21 16,-21-21-16,22 22 0,-22-22 16,21 21-16,0-21 0,0 0 15,0 1-15,0-1 0,22 0 16,-22 0-16,21 0 0,-21-21 0,22 0 16,-1 0-16,0 0 0,1 0 0,-1 0 15,-21-21-15,22 21 0,-1-21 0,-21 0 16,21 0-16,1-1 0,-22 1 15,0 0-15,0-21 0,0 21 0,1-22 16,-1 22-16,0-21 16,0 21-16,-21-1 0,0 44 31,0-1-31,0 0 0,0 0 16,0 0-16,-21 0 0,0 1 0,21-1 15,-21 0-15,21 0 16,0 0-16,-22 0 0,22 1 15,0-44 32,0 1-31,22 0-16,-22 0 0,0 0 0,21 0 16</inkml:trace>
  <inkml:trace contextRef="#ctx0" brushRef="#br0" timeOffset="118815.51">21103 15388 0,'-21'0'15,"0"0"1,21 21 31,21-21-32,0 0 1,0 0-16,0 0 0</inkml:trace>
  <inkml:trace contextRef="#ctx0" brushRef="#br0" timeOffset="119263.85">21590 15494 0,'0'0'0,"21"-21"15,0 21-15,0 0 0,-21-21 0,0 0 16,0-1-16,-21 22 16,0 0-1,-21 0-15,21 0 0,-1 0 0,1 0 16,0 22-16,0-1 0,-21-21 16,20 21-16,1 0 0,21 0 0,-21 0 15,21 1-15,0-1 0,0 0 16,0 0-16,0 0 0,21-21 15,-21 21-15,43-21 0,-22 22 0,0-22 16,21 0-16,-21 0 0,1 21 16,20-21-16,-21 21 0,21-21 15,-20 0-15,-1 0 0,0 21 16,0-21-16,-21 21 16,-21-21-1,0 0-15,-22 0 0,22 0 0,-21 0 16,21 0-16,-22 0 0,1 0 15,21 0-15,-21 0 0,20 0 0,1 0 16,0 0-16,0 0 0,0 0 0,0 0 16,-1-21-16,22 0 15,0 0 1,0 0 0,22-1-16,-1 22 15,21-21-15</inkml:trace>
  <inkml:trace contextRef="#ctx0" brushRef="#br0" timeOffset="119632.64">22352 15071 0,'0'0'0,"0"-43"16,0 22-16,21-21 0,-21 21 0,0 0 15,0-1-15,0 1 0,0 0 16,-21 21-1,0 21-15,0 0 16,-1 1-16,1 20 0,0 0 16,0 1-16,-21 20 0,20 1 0,1-22 15,0 21-15,0 1 0,0-22 16,0 22-16,21-22 0,0 0 0,-22 1 16,22-22-16,0 21 0,0-21 15,0 1-15,0-1 0,0 0 0,22 0 16,-1-21-1,0 0-15,0 0 0,0 0 16,0 0-16,1 0 0,-1-21 16,0 21-16,0-21 0,0 0 0,0-1 15,1 1-15,-1 0 16,0 0-16,0 0 0,0 0 0,0-1 16,-21 1-16,0-21 0</inkml:trace>
  <inkml:trace contextRef="#ctx0" brushRef="#br0" timeOffset="119891.49">21971 15367 0,'0'0'0,"21"0"16,0 0-1,0 0-15,1 0 0,-1 0 0,0 0 16,21 0-16,-21 0 0,1 0 15,20-21-15,-21 21 0,21 0 16,-20 0-16,20 0 0,-21 0 16,0 0-16,0-21 0,1 21 15,-1 0-15,0 0 0,0 0 16,0 0 0,0 0-16</inkml:trace>
  <inkml:trace contextRef="#ctx0" brushRef="#br0" timeOffset="120143.85">23283 15812 0,'0'21'63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1:30:32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5884 5186 0,'-21'0'94</inkml:trace>
  <inkml:trace contextRef="#ctx0" brushRef="#br0" timeOffset="14567.79">5884 1058 0,'-21'0'0,"21"-21"172</inkml:trace>
  <inkml:trace contextRef="#ctx0" brushRef="#br0" timeOffset="15056.42">6011 931 0,'0'-63'31,"0"42"-31,0 0 16,0-1-1,0 1 1,0 0-16,-21 21 0,0 0 31,0 0-15,21 21-1,0 0-15,0 1 0,0-1 0,-21 0 16,21 21-16,0 1 0,-22-22 16,22 63-16,0-41 0,0-1 15,0 0-15,0 1 0,0-1 16,-21 0-16,21 22 0,0-22 0,-21 1 15,21-1-15,0 21 0,0-20 16,-21-1-16,21 0 0,-21 1 0,21-1 16,0 0-16,-21-20 0,21-1 15,0 0-15,0 0 0,0 0 0,0 0 16,0-42 15,0 0-15,0 0-16,0 0 0,0 0 0,0-22 15,0 22-15,0-21 0</inkml:trace>
  <inkml:trace contextRef="#ctx0" brushRef="#br0" timeOffset="15431.78">5969 868 0,'0'0'0,"21"-64"32,-21 43-32,21 21 15,-21 21 1,21 1-16,1-1 0,-22 0 0,21 21 16,0-21-16,-21 22 0,21-1 15,0 22-15,-21-22 0,0 0 0,21 22 16,-21-22-16,0 0 0,22 22 15,-22-22-15,0 22 0,0-22 0,0 0 16,0 1-16,0-1 0,0 0 16,0 1-16,0-22 0,0 42 15,0-41-15,0-1 16,0 0-16,0 0 0,-22-21 16,1 0-1,21-21 1,0 0-16,0 0 15,-21-1-15,21 1 0,-21 0 0</inkml:trace>
  <inkml:trace contextRef="#ctx0" brushRef="#br0" timeOffset="15727.31">5736 1503 0,'0'0'15,"-21"0"-15,0 0 0,42 0 47,0 0-47,0 0 0,0 0 0,22-21 16,-22 0-16,21 21 0,-21 0 16,22-22-16,-22 22 0,0 0 0,21-21 15,-20 21-15,-1 0 0,0 0 16,0-21-16,0 21 15,0 0 1,-21-21 15,22 21-31,-1 0 0</inkml:trace>
  <inkml:trace contextRef="#ctx0" brushRef="#br0" timeOffset="16724.3">6900 1270 0,'0'0'0,"0"-21"16,0 0-1,-21 21 1,0 0-16,0 0 0,0 0 15,-1 0-15,1 0 16,0 21-16,0-21 0,0 21 0,0 0 16,-1 0-16,1 1 0,21-1 15,-21 0-15,0 0 0,21 21 0,-21-20 16,21-1-16,0 21 0,0-21 16,0 22-16,0-22 0,0 21 15,0-21-15,0 0 0,0 22 0,21-22 16,0 0-16,0 0 0,0-21 15,1 21-15,-1 1 0,0-22 0,0 0 16,0 0-16,0 0 0,22 0 16,-22 0-16,0 0 0,21 0 0,-20-22 15,-1 22-15,21-21 0,-21 0 16,0 0-16,22 0 0,-22 0 16,0-22-16,0 22 0,22-21 0,-22-1 15,0 22-15,0-21 0,-21 0 16,21-1-16,0 1 0,-21 0 15,22-1-15,-22-20 0,21 20 0,-21 1 16,21 0-16,-21-1 0,0 1 16,0 0-16,0 21 0,0-22 15,0 22-15,0 0 0,0 0 16,0 42 15,0 0-31,0 21 0,0-20 16,0 20-16,0 0 0,0 1 15,0-22-15,-21 21 0,21 0 0,0 1 16,0-1-16,-21 0 0,21 1 16,0-1-16,0 0 0,0 1 15,0-22-15,0 21 0,0-21 16,0 22-16,0-22 0,0 21 0,0-21 16,0 1-16,0 20 0,0-21 15,21 0-15,0-21 0,-21 21 0,21 1 16,0-22-16,0 0 15,1 0-15,-1 0 0,0-22 16,0 1-16,21 21 0,-20-21 16,-1 0-16,0-21 0,0 20 0,0 1 15,0-21-15,22 0 0,-22 20 16,0-20-16,0 21 0,0-21 16,-21-1-16,22 22 0,-22 0 0,21 0 15,-21 0-15,0-1 0,0 1 16,0 42 15,0 1-31,0-1 0,0 0 16,0 0-16,0 21 0,0-20 15,0-1-15,0 0 0,0 21 0,0-21 16,0 1-16,0-1 0,0 0 16,0 0-16,0 0 0,21-21 0,0 21 15,0-21-15,0 22 16,1-22-16,-1 0 0,0 0 15,0 0-15,0 0 16,0-22-16,1 22 0,-1-21 16,0 0-16,-21 0 0,21 0 15,0 0-15,-21-1 0</inkml:trace>
  <inkml:trace contextRef="#ctx0" brushRef="#br0" timeOffset="17084.48">8107 826 0,'0'0'15,"-85"84"1,85-63 0,0 1-16,0-1 0,0 0 15,0 0-15,0 0 16,21-21-16,0 0 15,1 0-15,-1 0 0,0-21 16,0 0-16,0 0 0,0 0 16,-21-1-16,0 1 15,0 0-15,0 0 0,0 0 16,-21 21 0,0 0-16,0 0 15,0 0-15,0 0 16,-1 0-16,1 0 0,21 21 15,-21-21-15,21 21 0,-21-21 0,0 21 16,0-21-16,-1 21 16,1 1-16</inkml:trace>
  <inkml:trace contextRef="#ctx0" brushRef="#br0" timeOffset="17363.75">6858 1461 0,'0'0'0,"21"0"32,0 0-32,22 0 0,-1 0 0,-21-22 15,21 22-15,1 0 0,-1-21 16,0 0-16,1 21 0,-1 0 15,-21-21-15,22 21 0,-1 0 0,-21-21 16,0 21-16,0 0 0,1 0 16</inkml:trace>
  <inkml:trace contextRef="#ctx0" brushRef="#br0" timeOffset="18524.48">8361 1355 0,'0'0'0,"0"-21"15,0-1-15,-21 22 32,-1 0-17,1 22-15,21-1 16,-21 0-16,0 0 0,0 0 16,21 0-16,-21 22 0,21-22 15,0 21-15,0-21 0,-22 22 0,22-22 16,0 21-16,0-21 0,0 22 15,0-22-15,0 0 0,22 0 0,-1 0 16,0-21-16,0 22 16,0-22-16,0 0 0,22 0 15,-22 0-15,0-22 0,0 22 16,0-21-16,1 0 0,-1 21 0,21-21 16,-21 0-16,-21 0 0,21-1 15,-21-20-15,22 21 0,-22 0 0,0 0 16,0-1-16,0 1 0,-22 0 15,1 0-15,-21 0 0,21 0 0,0-1 16,-1 22-16,1 0 0,0-21 16,0 21-16,0 0 0,0 0 15,-1 0-15,22-21 16,0 0 0,22 21-1,-1-21-15,21 21 0,-21-21 0,22-1 16,-22 22-16,21-21 0,0 21 15,1 0-15,-1-21 0,0 21 0,1 0 16,-22 0-16,21 0 0,1 0 16,-22 0-16,21 0 0,-21 21 0,0 0 15,1 1-15,-1-1 0,0 0 16,-21 0-16,0 0 0,21 0 0,-21 1 16,0 20-16,0-21 0,0 0 15,0 22-15,0-22 0,0 0 16,0 0-16,0 0 0,0 0 0,0 1 15,0-1-15,0 0 0,0 0 16,-21-21 15,21-21-15,0 0 0,0 0-16,0-22 0,21 22 0,-21 0 15,21-21-15,0 20 0,1-20 16,-1 0-16,0 21 0,0-22 0,21 22 15,-20-21-15,20 21 16,-21-1-16,21 1 0,1 0 0,-22 0 16,21 21-16,1 0 0,-22 0 15,21 0-15,-21 21 0,22 0 0,-22 0 16,0 1-16,0 20 0,-21-21 16,0 21-16,0-20 0,0 20 0,0 0 15,0-21-15,0 22 0,-21-1 16,21-21-16,-21 0 0,0 22 0,21-22 15,-22 0-15,22 0 0,-21 0 16,0-21-16,21 22 16,-21-22 15,21-22-15,0 1-16,0 0 15,0 0-15,0 0 0,0 0 0</inkml:trace>
  <inkml:trace contextRef="#ctx0" brushRef="#br0" timeOffset="19047.99">10308 1334 0,'0'0'0,"21"0"0,-21-22 0,21 1 16,-21 0-16,0 0 15,0 0-15,0 0 0,0-1 16,-21 22-16,0 0 15,0 0-15,0 0 16,0 0-16,-22 0 0,22 22 0,0-1 16,-21 0-16,20 0 0,1 0 15,-21 22-15,21-22 0,0 0 0,21 0 16,0 0-16,-22 0 0,22 1 16,0-1-16,22-21 15,-1 21-15,0-21 0,21 0 16,-21 0-16,22 0 0,-22 21 0,21-21 15,1 0-15,-22 0 0,0 0 16,21 21-16,-21-21 0,1 0 0,-1 21 16,-21 1-16,21-22 0,-21 21 15,21 0-15,-21 0 16,0 0-16,0 0 16,-21 1-16,0-1 0,0-21 0,-1 21 15,1 0-15,-21 0 0,21-21 0,-22 21 16,1-21-16,0 0 0,21 22 15,-22-22-15,1 0 0,21 0 0,-22 0 16,22 0-16,0 0 0,-21 0 16,21 0-16,-1 0 0,1-22 0,0 22 15,21-21-15,-21 21 0,0 0 16,21-21-16,0 0 31,0 0-31,21 0 16,0 21-16,21-22 0,-20 1 0,20 0 15</inkml:trace>
  <inkml:trace contextRef="#ctx0" brushRef="#br0" timeOffset="22461.23">5376 2540 0,'0'0'0,"-21"0"0,21-21 16,-21 21-16,0 0 0,21-21 16,21 21 46,0 0-62,0 0 0,22 0 0,-1 0 16,0 0-16,22 0 0,-1-21 15,1 21-15,20-22 0,1 22 0,21-21 16,-21 0-16,20 21 0,22-21 16,0 21-16,0-21 0,22 21 0,-1 0 15,0 0-15,-21-21 0,21 21 0,21 0 16,-20 0-16,20 0 15,-21-22-15,0 22 0,-21 0 0,21 0 0,1 0 16,-1 0-16,-21 0 0,0 0 16,0 0-16,-21 0 0,-1 0 15,1 0-15,-21 0 0,0-21 16,-22 21-16,22 0 0,-43 0 0,22 0 16,-22 0-16,0 0 0,-21 0 0,1 0 15,-22-21-15,0 0 31,-22 21-31,1 0 16,0 0-16,0 0 0,0-21 0,-22 21 16,22 0-16,-21 0 0</inkml:trace>
  <inkml:trace contextRef="#ctx0" brushRef="#br0" timeOffset="22991.47">5715 2667 0,'0'0'0,"-42"0"0,20 0 15,1 0-15,0 21 0,0-21 16,42 0 15,0 0-31,22 0 0,-1 0 16,0 0-16,22-21 0,-1 21 16,1-21-16,-1 21 0,22 0 0,0-21 15,20 21-15,1-21 0,21 21 16,0-22-16,0 1 0,21 21 15,1-21-15,-22 21 0,21-21 0,0 0 16,21 21-16,-42-21 0,21 21 16,-21-22-16,0 22 0,0-21 0,-21 21 15,21 0-15,-21-21 0,0 21 16,-21 0-16,-1-21 0,1 21 0,-22 0 16,1-21-16,-1 21 0,-20-21 15,20 21-15,-42 0 0,1 0 16,-1 0-16,-21-22 0,21 22 15,-42 0 48</inkml:trace>
  <inkml:trace contextRef="#ctx0" brushRef="#br0" timeOffset="35504.61">11684 614 0,'0'0'0,"42"-42"32,-21 20-17,1 22-15,-22-21 0,21 0 16,-21 0 0,-21 21 15,-1 0-31,1 0 0,0 0 15,0 0-15,-21 0 0,20 21 16,1-21-16,-21 21 0,21 0 0,0 1 16,-22-1-16,22 0 15,0 0-15,0 0 0,0 0 0,21 22 16,0-22-16,-22 0 0,22 21 16,0-20-16,0-1 0,0 0 0,0 0 15,0 0-15,0 0 0,22 1 16,-1-22-16,0 0 0,0 21 0,0-21 15,0 0-15,1 0 0,-1 0 16,21 0-16,-21-21 0,22 21 0,-22-22 16,0 1-16,21 21 0,-21-21 15,1 0-15,-1 0 0,0 0 16,0-1-16,0 1 0,-21 0 16,21 0-16,1 0 0</inkml:trace>
  <inkml:trace contextRef="#ctx0" brushRef="#br0" timeOffset="36236.24">12192 254 0,'0'0'0,"-64"-63"31,43 41-31,0 1 0,0 0 15,0 0-15,0 0 0,-22 0 0,22-1 16,-21 1-16,21 0 0,-22 21 16,1 0-16,0 0 0,20 0 0,-20 0 15,0 0-15,-1 0 0,1 21 16,0 0-16,-22 1 0,1-1 0,20 21 16,-20-21-16,-1 22 0,1-22 15,-1 21-15,22 0 0,-21 1 0,20-22 16,1 21-16,0 1 0,20-1 15,-20 0-15,21 1 0,0-1 0,0-21 16,-1 21-16,1 22 16,21-22-16,0 1 0,-21-1 0,21-21 15,0 21-15,0 1 0,21-1 16,0-21-16,1 0 0,-1 22 0,0-22 16,21 0-16,1 0 0,-22 0 15,21 1-15,0-22 0,1 21 16,-1-21-16,0 0 0,1 21 0,20-21 15,-20 0-15,-1 0 0,0 0 16,-21 0-16,22 0 0,-1 0 0,0-21 16,1 21-16,20-21 0,-20-1 15,-1 1-15,21 0 0,-20 0 0,20 0 16,-20-22-16,-1 22 0,0-21 16,1 21-16,-1-22 0,-21 1 15,21 0-15,-20 21 0,-1-22 16,-21 1-16,21 0 0,-21-1 15,0 1-15,21 0 0,-21-1 0,0 1 16,0 0-16,0-1 0,-21-63 16,0 64-16,21 21 0,-21-21 15,-1-1-15,1 22 0,0 0 0,-21 0 16,21 0-16,-22 21 0,1 0 16,0 0-16,-1 0 0,1 0 0,-22 0 15,22 0-15,0 0 0,-1 0 16,1 0-16,0 0 0,21 21 15,-1-21-15,-20 0 0,21 21 16,21 0-16,-21-21 0,0 21 16,21 0-16,0 1 15,0-1-15,-22 0 16</inkml:trace>
  <inkml:trace contextRef="#ctx0" brushRef="#br0" timeOffset="37700.51">5503 2498 0,'0'0'0,"-21"21"0,0-21 0,0 0 16,0 0 0,-1 0-16,1 0 15,42 0 48,1 0-48,20 0-15,-21 0 0,0 0 16,22 0-16,-1 0 0,0 0 0,1 0 16,-1 0-16,21 0 0,1 0 15,-22 0-15,22 0 0,-1 0 0,1 0 16,-1 0-16,22 0 0,-22 0 16,22 0-16,21 0 0,-21 0 15,20 0-15,1 0 0,0 0 0,-21 0 16,21 0-16,-22 0 0,22 0 15,0 0-15,21 0 0,-21 0 0,21 0 16,-21 0-16,-1 0 16,1 0-16,0 0 0,0 0 0,0 0 15,-22 0-15,22 0 0,-21 0 16,0 0-16,-1 0 0,1 0 0,-22-21 16,1 21-16,-1 0 0,-20 0 15,-1 0-15,0 0 0,-20 0 0,-1 0 16,0 0-16,0-21 0,0 21 15,0 0-15,1 0 16,-1 0-16,-21-22 0,21 22 47,0 0-31,0 0-1,0 0 1,1 0-16,-1 0 15,0 0-15,0 0 0,0 0 16,0 0-16,1 0 16,-1 0-1,0 0 1,-21-21 0,0 0-1,0 0 1,-21 21-1,21-21-15,-21 21 16,-1 0-16,1 0 0,0 0 16</inkml:trace>
  <inkml:trace contextRef="#ctx0" brushRef="#br0" timeOffset="38632.4">5927 2646 0,'0'0'0,"-22"0"16,1 0-16,-21 0 0,21 0 15,0 0-15,-22 0 0,22 0 0,0 0 16,-21 0-16,20 0 0,1 0 15,0 0-15,0 0 16,0 0 0,0 0 15,-1 0 0,44-21 0,-1 21-15,0 0-16,21 0 0,1 0 0,-1 0 16,0 0-16,22 0 0,-1 0 15,1 0-15,-1 0 0,22-21 0,0 21 16,-1-22-16,43 22 0,-21 0 16,21 0-16,0-21 0,0 21 0,0 0 15,0 0-15,0 0 0,0 0 16,21 0-16,0 0 0,-21 0 15,0 0-15,22 0 0,-22 0 0,0 0 16,0 0-16,0 0 0,0 0 0,0 0 16,-22 0-16,1 0 15,0 0-15,-21 21 0,21-21 0,-22 0 16,1 0-16,0 0 0,-22 0 16,22 0-16,-22 22 0,1-22 0,-22 0 15,22 0-15,-43 0 0,21 0 16,-21 0-16,0 0 0,1 0 0,-1 0 15,0 0 1,-42 0 47,0 0-48,21-22 1,-22 22 15,22-21-15,-21 21-16,0 0 15,0 0 1,0 0-16,0 0 16,-1 0-16</inkml:trace>
  <inkml:trace contextRef="#ctx0" brushRef="#br0" timeOffset="54143.19">1058 4106 0,'21'0'16,"1"0"15,-22-21 16,0 0-47,0 0 15,0 0 1,0 0-16,21-1 16,-21 1-1,0 0-15,21 0 16,-21 0-16,0 0 0,0-1 16,0 1-1,0 42 16,0 1-15,0-1-16,-21 21 0,0-21 0,21 22 16,-22-1-16,22 0 0,-21 1 15,0-1-15,21 21 0,0-20 16,-21-1-16,0 0 0,21 1 0,-21-1 16,21 0-16,-22 1 15,22-22-15,0 21 0,0-21 0,0 1 16,0-1-16,-21 0 15,21 0-15,0-42 63,0 0-47,0 0-16,0-1 0</inkml:trace>
  <inkml:trace contextRef="#ctx0" brushRef="#br0" timeOffset="54604.26">1291 4424 0,'0'0'0,"0"21"16,0 0-16,0 0 31,21-21 1,0 0-32,1 0 15,-22-21 1,21 21-16,-21-21 0,21 0 15,-21 0 1,-21 21 0,0 0-16,-1 0 15,1 0 1,0 21-16,21 0 0,0 0 31,0 0-31,21-21 47,0 0-31,-21-21-1,22 21-15,-1-21 0,0 0 0</inkml:trace>
  <inkml:trace contextRef="#ctx0" brushRef="#br0" timeOffset="55724.19">1968 4445 0,'0'-21'0,"-21"21"16,21-21-16,-21 21 15,21-21-15,-21-1 0,21 1 16,0 0-16,0 0 16,0 0-16,0 0 15,21 21-15,0-22 0,0 22 16,1 0-16,-1 0 15,0 0-15,0 0 0,0 0 0,0 22 16,1-22-16,-1 21 0,-21 21 16,21-21-16,0 0 0,-21 22 0,21-22 15,-21 21-15,0 1 0,0-22 16,0 21-16,0-21 0,0 22 0,0-22 16,0 0-16,0 0 0,-21 0 15,21 0-15,0 1 16,-21-1-16,21 0 15,0-42 1,0 0 0,0-1-16,0 1 15,21 0-15,0 0 0,-21 0 16,21-22-16,1 22 0,-1-21 0,0 21 16,0-22-16,0 1 0,0 21 15,22-21-15,-22-1 0,21 22 0,-21 0 16,22 0-16,-1 0 0,-21 21 15,22 0-15,-22 0 0,21 0 0,-21 0 16,0 0-16,22 21 0,-22 0 16,0 0-16,0 21 0,0-20 15,1-1-15,-22 21 0,0-21 16,0 22-16,0-22 0,0 0 0,0 21 16,0-21-16,0 1 0,0-1 15,0 0-15,0 0 16,-22-21 15,22-21-15,0 0-16,0 0 15,0-22-15,0 22 0,22 0 0,-1-21 16,0-1-16,0 1 0,0 21 16,0-22-16,22 1 0,-22 0 15,21-1-15,1 22 0,-22 0 16,21 0-16,0 0 0,1 21 0,-22 0 15,21 0-15,1 21 0,-22 0 16,0 0-16,21 43 0,-21-22 16,-21 0-16,0-20 0,0 20 15,0 0-15,0-21 0,-21 22 0,0-22 16,21 0-16,-21 0 0,0 0 16,0 1-16,21-1 0,0 0 0,-22 0 15,1-21-15,21 21 16,-21-21-16,21-21 47,0 0-47,21 0 15,0 21-15,1-21 0</inkml:trace>
  <inkml:trace contextRef="#ctx0" brushRef="#br0" timeOffset="57528.16">3895 4339 0,'21'-42'16,"0"42"-16,-21-21 0,0 0 16,0-1-16,0 1 15,0 0-15,-21 21 16,0 0 0,-1 21-1,1 0-15,0 1 0,21-1 0,-21 0 16,0 0-16,0 21 0,-1-20 15,1 20-15,21-21 0,-21 21 0,0 1 16,0-22-16,21 0 0,0 21 16,0-20-16,0-1 0,0 21 0,0-21 15,0 0-15,0 1 0,21-22 16,0 21-16,21 0 0,-20-21 0,20 0 16,0 0-16,-21 0 15,22 0-15,-1-21 0,-21 0 0,22-1 16,-22 22-16,21-21 0,-21 0 15,0 0-15,1-21 0,-1 20 0,0 1 16,0 0-16,-21-21 0,0 21 16,0-22-16,0 1 0,0 0 0,0-1 15,0 22-15,0-21 0,-21-1 16,0 22-16,0-21 0,-1 21 0,1 0 16,-21 21-16,21-22 0,0 22 15,-22 0-15,1 0 0,21 22 16,-22-1-16,1 0 0,0 0 0,-1 0 15,1 22-15,21-22 0,-21 21 16,20 0-16,1-20 0,21 20 16,0 0-16,0-21 0,0 22 15,0-22-15,0 21 0,0-21 0,21 22 16,1-22-16,-1 0 0,0 0 16,0 0-16,21 1 0,1-1 0,-1-21 15,0 0-15,1 0 0,-1 0 16,0 0-16,1 0 0,-1 0 0,0-21 15,1-1-15,-1 22 0,0-21 16,-20 0-16,20 0 0,0 0 16,-21-22-16,1 22 0,20 0 0,-21-21 15,0 21-15,0-22 0,-21 22 16,22-21-16,-1 21 0,-21-22 0,0 22 16,0 0-16,0 0 0,0 0 15,0-1 1,0 44-1,-21-1 1,21 21-16,-22-21 0,1 0 0,21 22 16,-21-22-16,21 21 0,0-21 15,-21 22-15,0-22 0,21 21 0,0-21 16,0 1-16,0 20 0,0-21 16,0 0-16,0 0 15,0 1-15,21-22 16,0 0-16,21 0 0,-20 0 0,20 0 15,-21 0-15,21 0 0,-20 0 16,20-22-16,0 22 0,-21-21 0,22 0 16,-22 0-16,21 0 0,-21 0 15,22-1-15,-22 1 0,0-21 16,0 21-16,0 0 0,1-1 0,-1-20 0,0 21 16,0 0-16,0 0 0,-21-1 15,0 1-15,21 0 0,-21 0 0,22 21 16,-22-21-16,0 42 31,0 0-15,0 0-16,0 0 0,0 1 0,0 20 15,-22-21-15,1 0 0,0 22 16,21-22-16,0 0 0,-21 21 0,0-21 16,21 22-16,0-22 15,0 0-15,21 0 16,0-21-16,0 0 0,0 0 15,1 0-15,-1 0 16,0 0-16,0 0 0,21 0 16,-20-21-16,-1 21 0,0-21 15,0 0-15,0 21 0,0-21 0,1-1 16,-1 1-16,0 0 0,0 0 16,0 0-16,-21-22 0,21 22 0,-21 0 15,22 0-15,-22 0 0,0 0 16,0-1-16,0 44 31,-22-1-31,22 0 16,0 0-16,0 0 15,0 0-15,0 1 0,0-1 0,0 0 16,0 0-16,0 0 0,0 0 16,22-21-16,-22 22 0,0-1 15,0 0-15,0 0 0,0 0 16,0 0 15,-22-21-31,1 0 16,0 0-16,0 0 0,21-21 15,-21 21-15,0-21 0,21 0 16,-22 21-16,1 0 16,21 21 30,0 0-46,21-21 16,1 0-16,-22 21 0,21-21 16,0 0-16,0 0 0,0 0 0,22 0 15,-22 0-15,21 0 0,0 0 16,1 0-16,-1 0 0,0 0 0,1 0 16,-1 0-16,0-21 0,1 0 15,-1 21-15,0-21 0,1 0 0,-22 0 16,21-1-16,1 1 0,-22 0 0,21 0 15,-21 0-15,0 0 0,1-22 16,-1 22-16,0 0 0,-21-21 16,0 20-16,0 1 0,0 0 15,0 0-15,-21 21 16,0 0-16,-1 0 0,1 21 16,0 0-16,0 0 0,0 1 0,0 20 15,-1-21-15,22 0 0,0 0 16,0 22-16,0-22 0,0 0 0,0 0 15,0 0-15,0 1 0,0-1 0,0 0 16,22 0-16,-1-21 16,0 21-16,0-21 0,0 0 15,0 0-15,1 0 16,-1 0-16,0 0 0,0 0 16,0 0-16,0-21 0,1 0 15,-1 21-15,0-21 0,0 0 16</inkml:trace>
  <inkml:trace contextRef="#ctx0" brushRef="#br0" timeOffset="58072.54">7154 4001 0,'0'0'15,"0"-22"-15,0 1 0,0 0 0,0 0 16,0 0-16,0 0 0,0-1 16,-21 44 15,21-1-31,0 0 0,-21 0 15,21 21-15,0 1 0,0 20 0,0-20 16,0 20-16,0 1 0,-21-1 16,21-21-16,-21 22 0,21-22 0,0 1 15,-22-1-15,1 0 0,21 1 16,-21-1-16,21-21 0,0 0 0,0 0 16,0 1-16,-21-1 0,21 0 15,0-42 16,0 0-31,21-1 0,-21 1 16,21 0-16,0 0 0,1-21 0</inkml:trace>
  <inkml:trace contextRef="#ctx0" brushRef="#br0" timeOffset="58368.19">7662 3874 0,'0'0'0,"0"-22"0,21 1 0,-21 0 0,0 0 15,0 42 17,0 0-32,0 0 15,-21 22-15,21-1 0,-21 0 0,21 22 16,0-1-16,0-20 0,-21 20 16,0 1-16,0-22 0,21 22 0,-22-22 15,1 0-15,21 22 0,0-22 16,-42 22-16,42-22 0,-21-21 15,21 21-15,0-20 16,0-1-16,0 0 0,-21-21 0,-1 0 47,22-21-47,0 0 0</inkml:trace>
  <inkml:trace contextRef="#ctx0" brushRef="#br0" timeOffset="60204.18">6921 4509 0,'0'0'0,"-42"0"0,21 0 0,0 0 15,42 0 1,0 0 0,0 0-16,22 0 0,-1 0 15,0 0-15,22-22 0,-22 22 0,22-21 16,-22 0-16,21 21 0,1-21 15,-1 21-15,1-21 0,-22 0 0,22-1 16,-1 1-16,-20 21 0,20-21 16,-42 21-16,22-21 0,-22 21 0,0 0 15,0 0-15,-21 21 16,-21 0 0,0 0-16,0 1 0,-1-1 0,1 0 15,0 21-15,0-21 0,21 22 16,-21-22-16,0 0 0,-1 0 15,22 22-15,0-22 0,0 0 16,0 0-16,0 0 0,0 0 16,22-21-16,-1 22 0,0-22 15,21 0-15,-21 0 0,22 0 0,-1 0 16,0-22-16,1 1 0,-1 0 0,0 21 16,-20-21-16,20 0 0,0 0 15,-21-1-15,1 1 0,-1 0 0,0 0 16,0-21-16,-21 20 0,0-20 15,0 21-15,0-21 0,0-1 0,-21 22 16,0-21-16,-22 21 0,22-1 16,-21 1-16,0 0 0,-1 21 15,1 0-15,0 0 0,-1 0 0,1 0 16,0 21-16,-1 0 0,1 1 16,0 20-16,20-21 0,1 21 0,0 1 15,0-22-15,21 21 0,0 1 16,0-1-16,0-21 0,0 0 0,0 22 15,21-22-15,21 0 0,-20 0 16,20 0-16,-21-21 0,21 21 0,22-21 16,-22 22-16,22-22 0,-22 0 0,22 0 15,-22 0-15,21-22 16,-20 1-16,-1 21 0,0-21 0,1 0 0,-1 0 16,0 0-16,1-1 15,-22 1-15,21 0 0,-21 0 0,1-21 16,-1 20-16,0 1 0,0 0 15,0-21-15,0 21 0,-21-1 16,0 44 15,0-1-31,0 0 0,0 0 0,0 0 16,0 0-16,0 1 0,-21-1 16,21 0-16,-21 0 0,21 21 0,-21-20 15,21-1-15,0 0 0,0 0 16,0 0-16,0 0 15,21-21-15,0 0 0,0 0 16,1 0-16,20 0 16,0 0-16,1 0 0,-22-21 15,21 0-15,-21 21 0,22-21 16,-22 0-16,0 0 0,0-1 0,21 1 16,-20 0-16,-1-21 0,0 21 15,0-1-15,0 1 0,0-21 0,1 21 16,-1 0-16,0-1 0,-21 44 47,0-1-47,-21 0 15,0 0-15,-1 0 0,1 0 0,0 1 16,21 20-16,-21-21 0,21 0 16,-21 0-16,21 1 0,0-1 0,0 0 15,0 0-15,0 0 0,0 0 16,0 1-16,21-22 0,0 21 0,0 0 15,0-21-15,22 0 0,-22 0 0,21 0 16,-21 0-16,22 0 0,-22-21 16,21 0-16,-21 21 0,1-22 0,-1 1 15,0 0-15,0 0 0,0 0 16,0 0-16,1-1 0,-22 1 16,21-21-16,-21 21 0,0 0 15,0-1-15,0-20 0,0 21 0,0 0 16,0 0-16,-21 21 31,21 21-31,-22 0 0,22 0 16,0 0-16,-21 0 0,21 1 15,-21-1-15,21 21 0,-21-21 0,21 0 16,0 1-16,0-1 0,0 0 16,0 0-16,0 0 0,0 0 15,0 1-15,0-1 0,0 0 0,0 0 16,21-21-16,0 0 15,0 0-15,1 0 0,-1 0 0,21 0 16,-21 0-16,0 0 0,22 0 16,-22-21-16,21 0 0,1 0 0,-22 21 15,21-22-15,-21 1 0,22 0 16,-1-21-16,-21 21 0,21-1 0,-20-20 16,-1 21-16,0-21 0,0-1 0,0 22 15,0-21-15,-21-1 0,0 22 16,0 0-16,0-21 0,0 21 15,-21 42 1,0 0 0,0 0-16,21 0 15,-21 0-15,0 1 0,21-1 0,0 0 16,0 0-16,0 0 16,0 0-16,0 1 0,21-22 15,0 0-15,0 0 16,21 0-16,-20 0 0,-1 0 15,0 0-15,21 0 0,-21-22 0,22 22 16,-22-21-16,21 0 0,-21 0 16,1 0-16,-1 0 0,0-1 0,0 1 15,0 21-15,0-21 0,-21 0 16,0 42 0,0 0-1,0 0-15,-21 22 0,21-22 0,-21 21 16,0-21-16,0 22 0,0-22 15,-1 21-15,22-21 0,-21 1 16,21-1-16,0 0 0,0 0 0,0 0 16,21 0-16,1-21 0,-1 0 15,0 22-15,0-22 0,21 0 0,-20 0 16,-1 0-16,0 0 0,21-22 16,-21 22-16,22-21 0,-22 21 0,0-21 15,0 21-15,22-21 0,-22 0 16,0 21-16,0-21 0,-21-1 15,0 1-15,21 21 0,-21-21 0,0 0 16,0 0-16,-21 21 16</inkml:trace>
  <inkml:trace contextRef="#ctx0" brushRef="#br0" timeOffset="61327.32">974 5990 0,'0'-21'0,"0"0"16,-22 21-16,22-21 0,-21 0 15,21-1 1,0 1-16,0 0 0,0 0 15,0 0-15,0 0 16,0-1-16,0 1 0,21 0 16,1 21-16,-22-21 0,21 0 0,0 21 15,0 0-15,0 0 0,0 0 16,1 0-16,20 21 0,-21 0 16,0 21-16,0 1 0,1-1 15,-22 0-15,0 1 0,0-1 16,0 0-16,0 1 0,-22-1 0,1 22 15,0-22-15,-21 0 0,-1-21 16,22 22-16,-21-1 0,0-21 16,20 22-16,-20-22 0,21-21 0,-21 21 15,20-21-15,1 0 0,0 0 16,0 0-16,0 0 0,21-21 16,-21 0-16,21-1 0,0 1 0,0 0 15,0 0-15,0 0 0,0-22 16,0 22-16,0 0 0,21 0 0,0 0 15,0 0-15,0-1 16,22 22-16,-22 0 0,0 0 16,0 0-16,0 22 0,22-1 0,-22 0 15,0 0-15,0 0 0,0 0 16,-21 22-16,0-22 0,21 21 0,-21-21 16,22 22-16,-22-22 0,0 0 15,0 0-15,0 0 0,21 1 16,-21-1-16,21-21 0,0 0 15,0 0-15,0 0 16,1-21-16,-1-1 16</inkml:trace>
  <inkml:trace contextRef="#ctx0" brushRef="#br0" timeOffset="61499.76">1693 6138 0,'21'0'31,"-21"-21"-31,0 0 63</inkml:trace>
  <inkml:trace contextRef="#ctx0" brushRef="#br0" timeOffset="61991.07">3069 5715 0,'0'0'0,"0"-42"0,0 21 0,0-1 16,21 1-16,-21-21 0,0 21 15,0 0-15,0-1 0,0 1 0,0 0 16,0 42 15,0 0-31,0 1 0,0 20 16,0 21-16,0-20 0,0 20 0,0 22 16,0-22-16,0 1 0,0-1 15,0 1-15,0-1 0,-21 1 0,0-22 16,21 22-16,-21-22 0,21 22 15,-21-43-15,21 21 0,0-21 0,0 0 16,0-63 15,21 21-15,0 0-16,-21-22 0,21 22 0</inkml:trace>
  <inkml:trace contextRef="#ctx0" brushRef="#br0" timeOffset="62720.31">2984 5906 0,'0'0'0,"-42"-22"0,21 1 0,-21 21 16,20-21-16,1 0 0,-21 0 15,21 21-15,0-21 0,-1-1 0,1 1 16,0 0-16,21 0 0,0 0 16,0 0-16,0-22 0,0 22 15,21 0-15,0 0 0,22 0 16,-22-1-16,21 22 0,1-21 0,-1 0 15,0 21-15,1 0 0,-1 0 16,0 0-16,1 0 0,-1 21 16,21 0-16,-41 22 0,20-22 0,0 42 15,-21-20-15,-21-1 0,0 22 16,0-22-16,-21 0 0,0 22 0,0-22 16,-21 0-16,-1 1 0,1-1 15,0-21-15,-1 0 0,1 22 0,0-22 16,-1-21-16,1 21 0,21-21 15,-22 0-15,22 0 0,0 0 0,0 0 16,0 0-16,0 0 16,-1-21-16,22 0 0,0 0 15,0-1-15,0 1 16,0 0-16,22 21 16,-1 0-16,0 0 15,0 0-15,21 21 0,-20 0 0,-1 1 16,0-1-16,0 0 0,21 0 15,-20 0-15,-1 22 0,-21-22 0,21 0 16,0 21-16,0-21 0,0 1 16,1-1-16,-1-21 0,0 21 0,0-21 15,0 0-15,0 0 0,22 0 16,-22-21-16,21 0 0,1-1 0,-1 1 16,0 0-16,1 0 15,-1-21-15,0 20 0,-21 1 0,22-21 16,-1 21-16,-21-22 0,0 1 15,1 21-15,-1-21 0,0 20 0,-21-20 16,0 21-16,0 0 0,21 21 16,-21 21-1,0 0-15,0 0 0,0 0 16,0 1-16,0 20 0,0-21 0,0 21 16,0-20-16,0-1 0,0 0 15,0 0-15,0 0 0,0 0 0,0 1 16,21-44 31,-21 1-47,0 0 15</inkml:trace>
  <inkml:trace contextRef="#ctx0" brushRef="#br0" timeOffset="62896.23">3958 5757 0,'0'0'0,"-42"0"16,21 0 0,-1 0-1,1 0-15,42 0 32,1 22-32,-1-22 15,0 21-15,0 0 0</inkml:trace>
  <inkml:trace contextRef="#ctx0" brushRef="#br0" timeOffset="63696.13">4657 6181 0,'0'0'0,"21"0"15,0-21-15,0 21 16,-21-22-16,21 1 0,0 0 15,-21 0-15,0 0 0,0 0 0,22-1 16,-22 1-16,0-21 0,0 21 16,0 0-16,-22-1 0,1 1 0,0 0 15,0 0-15,0 21 16,-22 0-16,22 0 0,-21 21 0,0 0 16,20 0-16,-20 1 0,-43 20 15,64 0-15,-21-21 0,21 22 0,-22-22 16,22 21-16,0-21 15,0 1-15,21-1 0,0 0 0,0 0 16,0 0-16,0 0 0,21-21 16,21 0-16,-20 0 15,20 0-15,0-21 0,1 0 0,-1 21 16,0-21-16,1 0 0,-1 0 16,0-1-16,-21 22 0,22-21 0,-22 0 15,0 0-15,0 0 0,-21 0 16,0-1-16,0 1 15,0 42 17,0 1-17,0-1-15,0 0 0,0 0 16,0 21-16,0-20 0,0-1 0,0 21 16,0 0-16,0 1 0,21-1 15,1 0-15,-22 22 0,21-1 0,-21-20 16,0 20-16,21 1 0,-21-1 15,21 1-15,-21-1 0,0 1 0,0-1 16,21 1-16,-21-1 0,0 22 0,0-22 16,0 1-16,0-1 0,0 1 15,0-22-15,0 22 0,-21-22 0,0 0 16,0 1-16,0-1 0,-1-21 16,1 0-16,-21 22 0,21-22 15,-22 0-15,22-21 0,-21 21 0,0-21 16,-1 0-16,-20 0 0,20 0 15,1-21-15,0 0 0,-1-21 0,1 20 16,0-20-16,-1-21 0,22 20 0,0-41 16,-21 20-16,21-21 0,21 22 15,0-22-15,0 1 0,0 20 16,0 1-16,0 20 0,21-20 0,0 20 16,0 1-16,0 0 0,0-1 15,22 1-15,-1 0 0,-21-1 0,22 22 16,-1-21-16,0 0 0,1-1 0,-1 22 15,21-21-15,-20-1 0,20 1 16,1 21-16,-22-21 0</inkml:trace>
  <inkml:trace contextRef="#ctx0" brushRef="#br0" timeOffset="64460.08">5334 5630 0,'0'0'0,"0"-21"0,0 0 0,-21 21 15,0 0 1,-1 0-16,1 21 0,21 22 16,0-22-16,0 21 0,-21 0 15,21 1-15,0 20 0,0-20 16,-21-1-16,21 0 0,0 1 0,0-1 16,0 0-16,0 1 0,-21-22 15,21 21-15,0-21 0,0 0 0,0 1 16,0-1-16,0-42 47,0-1-47,0 1 0,21-21 15,0 21-15,-21 0 0,21-22 0,-21 22 16,21-21-16,1 21 16,-1-22-16,0 22 0,-21 0 0,21 0 15,0 21-15,0 0 0,1 0 16,-1 0-16,0 0 0,0 21 0,-21 0 15,21 0-15,-21 0 0,21 1 16,-21-1-16,0 21 0,0-21 0,22 22 16,-22-22-16,21 0 0,0 0 15,-21 0-15,21 0 0,0 1 0,0-1 16,1-21-16,-1 0 0,0 0 0,0 0 16,0 0-16,22 0 0,-22 0 15,0 0-15,0-21 0,0-1 0,22 22 16,-22-21-16,0 0 0,0 0 15,0-21-15,0 20 0,1-20 16,-1 21-16,0-21 0,-21-22 16,21 22-16,0-1 0,0-20 0,1-1 15,-1 22-15,-21-21 0,21 20 0,0 1 16,0 0-16,-21 20 0,0 1 16,0 0-16,21 0 0,-21 42 31,0 0-31,-21 22 0,21-1 0,-21 0 15,0 22-15,0-1 0,21 1 16,-21-22-16,21 22 0,-22-1 16,22-21-16,-21 1 0,21-1 0,0 0 15,0-20-15,0 20 0,0-21 16,0 0-16,21 0 0,1 1 16,-1-22-16,0 0 0,0 0 15,0 0-15,0 0 0,1 0 0,-1 0 16,0-22-16,0 22 15,0-21-15,0 21 0,1-21 0,-1 0 16,0 0-16,-21 0 0,0-1 0,0 1 16,0 0-16</inkml:trace>
  <inkml:trace contextRef="#ctx0" brushRef="#br0" timeOffset="64664.16">5969 5906 0,'0'0'0,"21"0"47,21 0-47,-20 0 0,-1-22 16,0 22-16,21 0 0,-21-21 16,22 21-16,-22 0 0,0 0 0,21-21 15,-20 0-15,-1 21 0,0 0 16,21-21-16,-21 21 0</inkml:trace>
  <inkml:trace contextRef="#ctx0" brushRef="#br0" timeOffset="65631.27">7133 5906 0,'0'-85'16,"0"64"0,0 0-16,0-1 0,-21 1 15,21 0-15,-21 21 0,0-21 16,-1 0-16,1 21 16,0 0-16,0 0 0,0 0 15,0 21-15,-1-21 0,1 21 16,0 0-16,0 22 0,0-1 0,21-21 15,-21 21-15,21 1 0,-22-1 16,1 22-16,21-22 0,0 0 0,-21 1 16,21-1-16,0 0 0,0 1 15,0-22-15,21 0 0,0 21 16,22-21-16,-1-21 0,-21 22 0,22-22 16,-1 0-16,21 0 0,-20-22 0,-1 1 15,0 21-15,1-21 0,20 0 16,-20-21-16,-1 20 0,0 1 0,1-21 15,-1 0-15,-21 20 0,21-20 16,1-21-16,-22 20 0,0-20 16,0 20-16,0-20 0,1-1 0,-22 22 15,0-21-15,0 20 0,0 1 16,0 0-16,0 20 0,0 1 0,0 0 16,0 0-16,-22 21 15,1 21 1,0 0-16,21 22 0,0-1 0,-21 0 15,21 22-15,-21-1 0,21-20 16,0 20-16,-21 1 0,21-22 0,-22 21 16,22-20-16,-21-1 15,21 0-15,0-20 0,0 20 0,0-21 16,0 0-16,0 0 0,21 1 16,1-1-16,-1-21 0,21 0 15,-21 0-15,0 0 0,1 0 16,20 0-16,0-21 0,-21 21 0,22-22 15,-1 1-15,-21 0 0,22 0 0,-1 0 16,-21 0-16,21-1 0,-20 1 16,-1-21-16,0 21 0,0 0 0,0-1 15,0 1-15,-21 0 0,0 42 32,0 0-32,0 1 15,0-1-15,0 0 0,0 0 16,0 0-16,-21-21 0,21 21 0,-21 1 15,21-1-15,0 0 16,0 0-16,0-42 47,0 0-31,0 0-16</inkml:trace>
  <inkml:trace contextRef="#ctx0" brushRef="#br0" timeOffset="65799.17">8297 5779 0,'0'0'0,"0"-22"0,-42-20 31,21 42-31,0 0 16,21 21 15,0 0-16</inkml:trace>
  <inkml:trace contextRef="#ctx0" brushRef="#br0" timeOffset="66871.77">8678 5821 0,'0'0'0,"0"-21"15,-21-22 1,21 22-16,-21 0 16,0 21-16,0 0 15,-1 21 1,22 0 0,-21 22-16,21-22 0,0 0 15,0 21-15,0 1 0,0-1 16,0-21-16,0 22 0,0-1 0,-21-21 15,21 21-15,0-20 0,0-1 16,0 0-16,0 0 0,0 0 0,21-21 16,0 21-16,1-21 0,-1 0 15,21 0-15,-21 0 0,22-21 16,-22 21-16,21-21 0,0 0 0,1 0 16,-1 0-16,0-1 0,1 1 15,-1-21-15,-21 0 0,22-1 16,-1 1-16,0 0 0,-21-22 0,22 1 0,-22-1 15,0 22-15,0-22 16,-21 22-16,0-22 0,21 22 0,-21 21 16,0-21-16,0 20 0,0 1 15,0 42 1,-21 22 0,0-22-16,0 21 0,21 1 0,-21-1 15,0 0-15,-1 22 0,1-22 16,21 22-16,-21-22 0,0 0 0,0 22 15,0-22-15,-1-21 0,22 22 0,-21-22 16,0 21-16,21-21 0,-21 0 16,21 1-16,0-1 0,0-42 47,21 21-47,-21-22 15,21 22-15,0-21 0,1 0 16,-1 0-16,0-21 0,0 20 0,21-20 15,-20 21-15,20-21 0,-21-1 16,21 1-16,-20 0 0,20 20 0,-21 1 16,21 0-16,-20 0 0,-1 0 15,21 21-15,-21 0 0,0 0 0,-21 21 16,0 0-16,0 0 16,0 0-16,-21 1 15,0-1-15,0 0 0,0 0 16,0-21-16,-22 21 0,22 0 15,0-21-15,0 0 0,0 0 0,-1 0 16,1 0-16,0 0 0,0 0 16,0 0-16,0 0 15,21-21-15,0 0 0,-22 21 16,1 0 0,21 21-1,0 0 1,0 1-16,0-1 0,0 0 0,0 21 15,0-21-15,0 1 0,0-1 0,0 0 16,21 0-16,-21 0 0,22 0 16,-1 1-16,0-1 0,21 0 0,-21-21 15,1 21-15,20-21 0,-21 0 16,21 21-16,1-21 0,-22 0 0,21 0 16,1 0-16,-1 0 0,0 0 0,-21 0 15,22 0-15,-22-21 0,21 0 16,-21 21-16,1-21 0,-1 21 0,0-21 15,-21-1-15,21 1 16,-21 0-16,0 0 0,21 0 0,-21 0 16,0-1-16,0 1 15,-21 21 1,0 0 0</inkml:trace>
  <inkml:trace contextRef="#ctx0" brushRef="#br0" timeOffset="67967.67">952 7916 0,'-21'0'0,"42"0"0,-42 22 15,0-22-15,0 0 16,21-22 0,0 1-1,0 0-15,21 0 16,0 21-16,0-21 0,1 0 15,-1 21-15,21 0 0,-21-22 0,0 22 16,22 0-16,-22 0 0,0 0 16,0 0-16,-21 22 0,0-1 15,0 0-15,0 0 0,-21 21 16,-21-20-16,21-1 0,-1 21 16,-20-21-16,21 0 0,0 1 0,-22-1 15,22 0-15,0 0 16,0-21-16,0 0 0,0 21 0,-1-21 15,1 0-15,21-21 16,0 0 0,21 21-16,1-21 0,-1 21 15,0-21-15,0 21 0,21-22 16,1 22-16,-1 0 0,0 0 0,1 0 16,-1 0-16,0 0 0,22 22 15,-22-1-15,1 0 0,-22 0 16,0 21-16,0-20 0,-21-1 0,0 21 15,0-21-15,-21 22 0,0-22 16,-22 21-16,22-21 0,-21 0 16,0 1-16,-1-1 0,1 0 15,0-21-15,-1 21 0,1-21 0,0 0 16,-1 0-16,1 0 16,0 0-16,20 0 0,1-21 0,0 21 15,0-21-15,21 0 16,-21 21-16,21-22 15,0 1 1,0 0-16,21 21 16,0 0-16,0-21 0,0 21 0,1-21 15</inkml:trace>
  <inkml:trace contextRef="#ctx0" brushRef="#br0" timeOffset="68156.16">1714 8107 0,'0'0'0,"22"0"0,-1 0 63,-21-21-32</inkml:trace>
  <inkml:trace contextRef="#ctx0" brushRef="#br0" timeOffset="70484.45">2730 7789 0,'0'0'0,"0"-21"0,0 0 15,0 0-15,0 0 0,22 0 16,-1 21-16,-21-22 0,0 1 0,21 21 16,0 21-1,-21 1-15,0-1 16,0 0-16,0 21 0,0 22 16,-21-22-16,0 22 0,0-1 15,-1 1-15,1-1 0,-21 1 0,21-1 16,-22 1-16,1-22 0,21 21 15,-21-20-15,-1-1 0,22-21 0,-21 22 16,21-22-16,-1 0 0,1-21 16,21-21-1,0 0 1,0-1-16,0 1 0,21 0 0,-21-21 16,22 21-16,-1-22 0,0 1 15,0 0-15,-21-1 0,21-20 16,0 20-16,1 1 0,-1 0 0,0-1 15,0 22-15,0 0 0,0 0 16,1 21-16,-1 0 16,0 21-16,0 0 0,0 0 0,0 22 15,22-22-15,-22 42 0,-21-20 16,21-1-16,0 0 0,0 1 0,1-1 16,-1 0-16,0-20 0,-21 20 15,21-21-15,0 0 0,0 0 0,22 1 16,-22-22-16,0 0 0,0 0 15,22 0-15,-22 0 0,21 0 0,-21-22 16,22 1-16,-1 0 0,-21 0 16,21 0-16,1 0 0,-22-1 15,0-20-15,21 0 0,-20-1 0,-22 1 16,0 0-16,0-1 0,0-20 16,0 21-16,0-22 0,-22 22 0,1-22 15,0 22-15,-21 0 0,21-22 16,-1 22-16,-20-1 0,21 22 0,-21-21 15,-1 0-15,22 20 0,-21 1 16,21 21-16,-22 0 0,1 0 0,21 0 16,-22 21-16,22 1 0,-42 41 15,42-42-15,-1 43 0,1-22 16,21 0-16,0 22 16,0-1-16,0 22 0,0-21 0,0-1 15,21 1-15,1-22 0,-1 0 16,0 1-16,0-1 0,0-21 0,22 21 15,-1-42-15,-21 22 0,21-22 16,1 0-16,-1 0 0,0-22 0,22 1 16,-22 0-16,1 0 0,20 0 0,-21-22 15,22 22-15,-22-21 0,1 21 16,-1-22-16,-21 1 0,21 0 0,-20 21 16,-1-22-16,0 22 15,-21-21-15,0 21 0,0-1 0,0 44 31,0-1-31,-21 0 16,21 21-16,-21-21 0,-1 22 16,22-1-16,0 0 0,0 1 0,-21-1 15,21 0-15,0 1 0,0-22 0,0 21 16,0-21-16,0 1 0,0-1 16,21 0-16,1 0 0,-1-21 0,21 0 15,-21 0-15,22 0 0,-22 0 16,21 0-16,0-21 0,-20 21 0,20-21 15,-21 0-15,21-1 0,-20 1 16,-1 0-16,0 0 0,0-21 16,0 20-16,-21-20 0,0 21 0,0-21 15,0-1-15,0 1 16,-21 0-16,0-1 0,0 1 0,-22-22 16,22 43-16,-21 0 0,21 0 15,0 0-15,-22 0 0,22 21 0,0 0 16,-21 0-16,20 0 0,1 21 15,-21 0-15,21 21 0,-22-21 0,22 22 16,0-1-16,0 22 0,21-22 16,0 21-16,0-20 0,0-1 0,0 0 15,0 1-15,21-1 0,0-21 0,0 0 16,22 1-16,-1-1 16,0-21-16,-20 0 0,20 0 0,0 0 15,1 0-15,-1 0 0,0 0 16,-21 0-16,22-21 0,-1-1 0,-21 1 15,22 0-15,20-21 0,-21 21 16,-20-1-16,20-20 0,-21 21 16,0-21-16,0 20 0,-21-20 15,0 21-15,22-21 0,-22-1 0,0 22 16,0 0-16,0 0 0,0 0 0,0 42 31,0 0-31,0 0 16,0 0-16,0 22 0,0-22 15,0 21-15,0 0 0,0-20 16,0 20-16,0-21 0,0 21 0,0-20 16,0-1-16,0 0 0,0 0 15,0 0-15,21 0 0,0-21 0,0 0 16,0 22-16,0-22 0,1 0 0,-1 0 16,21 0-16,-21 0 0,0-22 15,1 1-15,20 0 0,-21 21 0,0-21 16,0 0-16,1 0 0,-22-1 15,21 1-15,-21-21 0,0 21 0,21-22 16,-21 22-16,0-21 0,0 0 16,0-22-16,0 43 15,0 0-15,0 0 0,0 42 32,0 0-32,0 0 0,0 21 15,0 1-15,0-22 0,0 106 16,0-106-16,0 21 15,0-20-15,21-1 0,0 0 0,0 0 16,1 0-16,-1-21 0,0 0 16,0 0-16,21 0 0,-20 0 0,41 0 15,-42-21-15,0 21 16,22-21-16,-22 0 0,0 0 0,21-1 16,-20 1-16,-1 0 0,0-21 15,0 21-15,-21-22 0,21 1 16,0 0-16,1-1 0,-1 1 0,-21-22 15,21 22-15,-21 0 0,21-1 0,-21 22 16,0-21-16,0 21 0,0-22 16,0 22-16,-21 42 15,0-21 1,21 43-16,-21-22 0,21 21 0,0-21 16,-22 22-16,22-1 0,-21 22 0,0-22 15,21 0-15,-21 22 0,21-22 16,0 0-16,-21 1 0,0-22 0,21 21 15,0-21-15,0 1 16,0-1-16,-22 0 0,22-42 47,22 21-47,-1-21 0,-21-1 0,21 1 16,0 0-16,0 0 0,0-21 0,1 20 15,-1 1-15,0-21 0,21 21 16,22-22-16,-22 22 0,0 0 15,-20 0-15,20 21 0,0 0 16,1 0-16,-22 0 0,21 21 0,-21 0 16,0 0-16,1 1 15,-1-1-15,-21 0 0,0 0 0,0 21 16,0-20-16,0-1 0,-21 0 0,-1 0 16,-20 0-16,21 0 0,-21 1 15,-1-1-15,1 0 0,0-21 0,-22 21 16,22 0-16,-1-21 0,1 21 0,0-21 15,-1 0-15,1 0 0,0 0 16,-1 0-16,22 0 0,-21 0 0,21 0 16,0 0-16,-1 0 0,22-21 15,0 0 1</inkml:trace>
  <inkml:trace contextRef="#ctx0" brushRef="#br0" timeOffset="70939.44">6159 7705 0,'0'0'16,"0"-21"-16,0-1 0,0 1 0,0 0 16,0 0-16,0 42 31,0 0-31,0 0 15,22 22-15,-22-1 0,21 0 16,-21 22-16,0-22 0,0 22 0,0-1 16,0 1-16,0-22 15,0 22-15,0-22 0,0 0 0,0 1 16,0-1-16,0-21 0,0 0 0,0 0 16,0 1-16,0-44 31,21 22-31,-21-21 15,21 0-15,-21 0 0,0 0 16,21-22-16</inkml:trace>
  <inkml:trace contextRef="#ctx0" brushRef="#br0" timeOffset="71313.17">6456 8149 0,'0'0'0,"21"0"16,-21 21-16,21-21 0,0 0 15,0 0-15,1 0 16,-1 0-16,21-21 0,-21 0 0,0 21 16,22-21-16,-22 0 0,21 0 0,-21-1 15,22 1-15,-22 0 0,0 0 16,0 0-16,0 0 0,-21-1 16,22 1-16,-22 0 0,0 0 15,0 0-15,-22 21 0,1 0 0,0 0 16,-21 0-16,21 0 0,-1 0 0,-20 21 15,21 0-15,0 0 16,-22 0-16,22 22 0,0-1 0,0-21 16,21 22-16,0-1 0,-21 0 15,21 1-15,0-22 0,0 0 0,0 21 16,0-21-16,0 1 0,21-1 0,0-21 16,0 21-16,0-21 0,1 0 15,20 0-15,-21 0 0,21 0 0,-20 0 16,20 0-16,0 0 0,1 0 0,-1-21 15,-21 0-15,21-1 0,1 1 16</inkml:trace>
  <inkml:trace contextRef="#ctx0" brushRef="#br0" timeOffset="72208.14">7726 7747 0,'0'0'0,"0"-21"0,0 0 15,0 0-15,0-1 0,-21 1 16,21 0 0,-22 21-16,1 0 0,0 0 15,0 0-15,0 21 16,0-21-16,-1 21 0,22 1 0,-21-1 16,21 21-16,-21-21 0,21 22 15,0-1-15,0 0 0,0 1 0,0-1 16,0 0-16,0 22 0,0-22 0,0 0 15,21-20-15,0 20 16,1-21-16,-1 0 0,0-21 0,21 0 16,-21 0-16,22 0 0,-1 0 0,0 0 15,1-21-15,-1 0 0,0 0 16,1 0-16,-1-22 0,0 22 0,1-21 16,-1-1-16,-21 1 0,22 0 15,-1-43-15,-21 43 0,21-1 16,-42-20-16,22 21 0,-1-1 15,-21 1-15,0 0 0,21-1 0,-21 1 16,21 0-16,-21-1 0,0 22 0,21 0 16,-21 0-16,0 42 31,0 21-31,0-21 0,0 22 16,0-1-16,0 0 0,0 1 0,0-1 15,0 22-15,0-22 0,0 0 16,-21 22-16,21-22 0,-21 0 0,21 1 15,0-1-15,0 0 0,0 1 0,0-22 16,0 21-16,0-21 0,21-21 16,0 22-16,0-22 0,1 0 0,-1 0 15,0 0-15,0 0 0,0 0 16,22-22-16,-22 22 0,0-21 0,21 0 16,-21 0-16,22 0 0,-22-22 15,21 22-15,-21 0 0,1-21 16,20 21-16,-42-1 0,21 1 0,0 0 15,-21 0-15,0 42 32,0 0-32,0 0 15,0 1-15,0-1 0,0 21 16,0-21-16,0 0 0,0 1 0,0-1 16,0 0-1,21-21-15,1 0 0,-1 0 16,0 0-16,0 0 0,0 0 15,0-21 1,1 0-16,-22-1 0,21 1 0,0-21 16,-21 21-16</inkml:trace>
  <inkml:trace contextRef="#ctx0" brushRef="#br0" timeOffset="72391.58">9059 7599 0,'0'0'0,"-42"0"15,21 0-15,0 0 0,-1 0 0,1 0 16,0 0 0,21 21-16,0 0 15,0 0 1,21-21 0,0 0-16,1 0 15</inkml:trace>
  <inkml:trace contextRef="#ctx0" brushRef="#br0" timeOffset="73403.39">9356 7662 0,'0'-21'0,"0"-42"32,0 42-17,-22 21 16,1 21-31,0-21 0,21 21 16,-21 21-16,21-21 0,0 1 16,-21 20-16,0 0 0,21-21 0,0 22 15,0-1-15,0 0 0,0 1 16,0-1-16,0 0 0,0-20 0,0 20 16,0-21-16,21 0 0,0 0 15,0-21-15,0 22 0,22-22 16,-22 0-16,0 0 0,0 0 0,21 0 0,-20-22 15,20 1-15,0 21 0,-21-21 16,22 0-16,-22-21 0,21 20 16,-21-20-16,22 21 0,-22-21 0,0-1 15,0 1-15,22 0 0,-22-1 16,-21-20-16,21 20 0,0-20 0,-21-1 16,0 22-16,0-21 0,21-1 15,-21 1-15,0 20 0,21 1 0,-21 0 16,0 20-16,0 1 0,0 0 0,0 63 31,-21-20-31,0 20 0,0 0 16,21 22-16,-21-22 15,0 22-15,21-1 0,-22 1 0,1-22 16,0 21-16,0-20 0,0 20 0,0-20 16,21-1-16,0 0 0,-22 1 15,22-22-15,-21 21 0,21 0 16,0-20-16,21-22 31,-21-22-31,22 22 16,-1-21-16,0 0 0,0 0 0,0 0 15,0 0-15,1-1 0,20 1 0,-21 0 16,0 0-16,22-21 16,-22 20-16,21 1 0,-21 0 0,0 0 15,22 0-15,-22 0 0,0 21 0,0 0 16,0-22-16,1 22 0,-1 0 15,-21 22 1,-21-1 0,-1-21-16,1 0 0,0 21 0,0-21 15,-21 0-15,20 0 0,-20 0 16,21 0-16,-21 0 0,20 0 0,-20 0 16,21 0-16,0 0 0,0 0 15,-1 0-15,1 0 0,0 0 0,21-21 16,-21 21-16,21 21 31,0 0-15,0 0-16,0 0 0,0 1 0,21-1 15,-21 0-15,21 21 0,0-21 16,1 1-16,-1-1 0,0 0 0,0 21 16,0-42-16,0 21 0,1 1 0,20-22 15,-21 0-15,0 0 0,22 21 16,-22-21-16,21 0 0,0 0 0,-20 0 15,20-21-15,-21 21 0,21-22 16,-20 1-16,-1 21 0,21-21 0,-21 0 16,0 21-16,1-21 0,-1 0 15,0-1-15,-21 1 16,21 21-16,-21-21 0,-21 21 47</inkml:trace>
  <inkml:trace contextRef="#ctx0" brushRef="#br0" timeOffset="74747.09">952 9758 0,'0'0'0,"0"-21"0,0-85 16,22 85 0,-22 0-16,0-1 0,0 1 15,0 0-15,0 42 31,0 22-31,0-22 0,0 21 16,0 0-16,0 1 0,0-1 16,-22 22-16,22-22 0,-21 0 0,0 1 15,-21-1-15,21 0 16,-1-21-16,1 22 0,-21-22 0,21 0 16,0 0-16,-1 0 0,1 1 15,0-22-15,0 0 16,21-22 15,0 1-31,21 21 0,0-21 0,0 0 16,1 21-16,-1-21 0,0 21 15,21-21-15,-21 21 0,22 0 0,-1-22 16,-21 22-16,22-21 0,-22 21 16,21-21-16,0 21 0,1-21 0,-22 21 15,21-21-15,1 21 16,-22-21-16,21 21 0,-21-22 15,0 1-15,1 21 0,-22-21 0,0 0 16,0 0-16,0 0 16,0-1-16,0 1 0,-22 0 15,1 21-15,0 0 0,0 0 16,0 0-16,0 21 16,21 0-16,0 1 0,0 20 0,-22-21 15,22 21-15,-21-20 16,21 20-16,0-21 0,0 21 0,0-20 0,-21 20 15,21-21-15,0 0 16,0 0-16,-21 1 0,21-1 0,0 0 16,0 0-16,21-21 31,0 0-31,0-21 16</inkml:trace>
  <inkml:trace contextRef="#ctx0" brushRef="#br0" timeOffset="74916.59">1693 9927 0,'0'0'16,"21"0"-16,1 0 0,-22-21 0,0 0 47,21 21-32,0 0 1</inkml:trace>
  <inkml:trace contextRef="#ctx0" brushRef="#br0" timeOffset="75872">3302 9631 0,'0'0'0,"-21"-42"15,21 20-15,0 1 16,0 0-16,0 0 0,0 0 0,0 0 15,0-1-15,21 1 0,0-21 16,0 42-16,-21-21 0,0 63 47,0-21-47,-21 22 0,21-1 16,-21 21-16,0 1 0,0-1 0,-1 1 15,1-22-15,0 22 0,0-1 16,-21-20-16,20 20 0,-20-21 0,21 1 15,-21-1-15,-1-21 0,22 22 16,-21-22-16,-1 0 0,22 0 0,-21 0 16,21 0-16,0-21 15,-22 0-15,22 0 0,0-21 16,21 0-16,-21 0 0,21 0 16,0 0-16,0-22 0,0 22 0,21-21 15,0-1-15,-21 22 0,21-42 16,0 20-16,1 1 0,-1 0 0,0-1 15,0 1-15,0 21 0,0-21 16,1 20-16,-1 22 0,-21 22 16,21-1-16,0 0 15,-21 0-15,0 21 0,0-20 0,21 20 16,-21 0-16,21 1 0,-21-1 16,22-21-16,-22 21 0,21 1 15,-21-22-15,21 21 0,0-21 0,0 1 16,0-1-16,1 0 0,-1 0 15,21-21-15,0 0 0,1 0 0,-1 0 16,0 0-16,1-21 0,20 21 16,1-21-16,-22 0 0,22-1 0,-22-20 15,21 21-15,-20-21 0,20 20 16,-42-20-16,43-43 0,-22 43 16,-42-21-16,0-1 15,0 22-15,0-22 0,0 1 0,0-1 16,-21 22-16,0 0 0,0-22 0,0 22 15,-22-1-15,1 22 0,21-21 16,-43 21-16,22 0 0,0-1 0,-1 22 16,-20 0-16,20 0 0,1 22 15,0-22-15,-1 42 0,1-21 0,21 21 16,-21 1-16,20-1 0,22 22 16,0-1-16,0-21 0,0 22 0,0-1 15,22-20-15,-1-1 0,0 0 16,21 1-16,-21-22 0,22 21 0,-22-21 15,21 1-15,-21-1 0,22-21 16,-1 0-16,-21 21 0,22-21 0,-1 0 16,-21 0-16,21 0 0,-20 0 15,20 0-15,-21 0 0,0 0 16,0-21-16,1 21 0,-1-21 0,0 21 16</inkml:trace>
  <inkml:trace contextRef="#ctx0" brushRef="#br0" timeOffset="77468.27">4085 10075 0,'0'22'15,"21"-44"1,0 22-16,1-21 16,-22 0-16,21 0 0,0 0 15,21 0-15,-21-1 0,1-20 16,-1 0-16,21 21 0,-21-22 15,22 1-15,-22 0 0,0-1 0,-21 1 16,0 21-16,0 0 0,0-1 0,0 1 16,-21 21-1,0 21-15,-1 1 0,1-1 16,0 0-16,0 0 0,21 21 16,-21-20-16,21-1 0,0 21 0,0-21 15,0 0-15,0 1 0,0-1 16,0 0-16,21 0 0,0 0 0,-21 0 15,21 1-15,0-1 16,-21 0-16,22 0 0,-1 0 0,-21 0 16,21-21-16,0 22 0,0-22 0,0 21 15,1-21-15,-1 0 16,0 0-16,0 0 0,21 0 0,-20 0 16,20 0-16,-21-21 0,21 21 15,1-22-15,-1 22 0,0-21 0,-20 0 16,20 0-16,0 0 0,1 0 0,-22-1 15,0-20-15,0 21 0,0-21 16,0 20-16,-21-20 0,22 21 0,-22-21 16,0-1-16,0 22 15,0 0-15,-22-21 0,1 20 0,21 1 16,-21 21-16,0 0 0,-21 0 0,20 0 16,1 0-16,-21 0 0,21 21 15,-22 1-15,1-1 0,21 21 0,-21-21 16,20 22-16,-20-1 0,21 0 15,-21 1-15,20-1 0,1 0 0,0 1 16,0-1-16,21-21 0,0 21 16,0-20-16,0-1 0,0 0 0,21 0 15,0-21-15,22 0 0,-22 0 0,21 0 16,-21 0-16,22 0 0,-1 0 16,-21 0-16,21-21 0,1 0 15,-22 21-15,0-21 0,21-1 16,22-62-1,-43 41-15,-21 22 0,21-21 0,-21 21 16,0 0-16,0-22 0,0 22 16,0 0-16,0 0 0,0 0 0,0 42 31,0 0-15,0 0-16,0 0 0,0 0 15,0 1-15,0 20 0,0-21 16,0 0-16,0 22 0,0-22 0,0 0 15,0 0-15,0 0 0,0 0 16,0 1-16,21-22 0,1 21 0,-1-21 16,0 0-16,21 0 0,-21 0 0,22 0 15,-1 0-15,0 0 0,64 0 16,-42-21-16,-1 21 0,1-22 16,-1 1-16,-20 0 0,20 0 15,-21 0-15,1 0 0,-22-1 0,0 1 16,0-21-16,0 21 0,-21-22 0,0 22 15,0-21-15,0 21 0,0 0 16,0-1-16,-21 1 0,0 0 0,0 0 16,0 21-16,0 0 15,-22 0-15,22 0 0,-21 21 0,-1-21 16,22 21-16,-21 0 0,0 1 0,-1 20 16,1-21-16,-22 43 15,22-43-15,21 0 0,0 0 0,0 0 16,21 0-16,0 1 0,0-1 15,42-21-15,-21 0 16,21 0-16,-20 0 0,20 0 0,0-21 16,1-1-16,-1 1 0,0 0 15,1 21-15,-22-21 0,21 0 0,-21 0 16,0-1-16,1 1 0,-22 0 16,21 21-16,-21-21 15,21 21-15,-21 21 31,0 0-31,0 0 16,0 1-16,0-1 0,0 21 16,0-21-16,-21 0 0,21 1 0,-21 20 15,21-21-15,0 21 0,0 1 0,0-1 16,0 0-16,0 1 0,0-1 16,0 22-16,0-1 0,21 1 15,0-1-15,-21 1 0,21-1 0,0 1 16,0-1-16,-21 22 0,0-22 15,22 22-15,-22 0 0,0-1 0,0 1 16,0 0-16,0-1 0,-22 1 0,1-22 16,0 1-16,0-1 0,0 1 15,-22-1-15,22-20 0,0-1 0,-21 0 16,21-20-16,-1-1 0,1 0 0,-21 0 16,21 0-16,0-21 0,-1 0 15,1 0-15,0-21 0,0 0 0,0 0 16,0-22-16,-1 22 0,1-42 0,0 20 15,0-20-15,0-1 0,0-20 0,-1-1 16,22 0-16,0-20 0,0-1 16,0 21-16,0-21 0,0 0 15,0 1-15,22-1 0,-1 0 16,21 21-16,0 22 0,1-22 16,-1 22-16,22 20 0,-22-20 0,21 20 0,-20 1 15,-1 21-15,0-21 0,1 20 16,-22 1-16,0 0 0,0 0 0,0 0 15,-21 0-15,0-1 32,-21 22-32</inkml:trace>
  <inkml:trace contextRef="#ctx0" brushRef="#br0" timeOffset="79086.98">6689 10075 0,'42'0'32,"-21"0"-32,0-21 0,22 21 0,-22-21 15,21 0-15,-21 0 0,0 21 16,22-21-16,-22-1 0,0 1 0,-21 0 16,0-21-16,0 21 0,0-1 0,0-20 15,0 21-15,-21 0 0,0-22 16,0 22-16,-1-21 0,-20 21 0,0 0 15,-1-1-15,22 22 0,-42 0 16,20 0-16,1 0 0,0 0 0,-1 22 16,1-22-16,0 21 0,-1 21 15,1-21-15,21 22 0,-21-1 16,20 0-16,1 1 0,0-1 0,21-21 16,0 21-16,0 1 0,0-22 15,0 0-15,0 0 0,0 0 0,21 1 16,0-22-16,1 0 0,-1 0 15,0 0-15,21 0 0,-21 0 0,22 0 16,-1 0-16,-21-22 0,22 22 0,20-21 16,-21 0-16,1 0 0,-1-21 15,0 20-15,1 1 0,-1 0 16,-21-21-16,22 21 0,-22-22 0,0 22 16,-21-21-16,0 21 0,0-1 15,0 1-15,0 0 0,0 0 0,-21 42 31,21 0-31,0 0 16,0 1-16,0 20 0,0-21 16,0 21-16,0 22 0,0-43 15,0 0-15,0 22 0,0-22 16,0 0-16,21-21 0,-21 21 0,21 0 16,0-21-16,0 0 0,22 0 15,-22 0-15,0 0 0,21 0 16,-20-21-16,20 0 0,-21 21 0,0-21 15,0 0-15,22-1 0,-22 22 0,0-21 16,-21 0-16,21 0 0,-21 0 16,0 0-16,21-1 0,-21 1 0,0 0 15,0 0-15,0 0 0,0 0 16,-21 21 0,21 21-16,-21 0 15,21 0-15,0 0 0,0 0 0,0 22 16,-21-22-16,21 0 0,0 21 0,0-20 15,-21-1-15,21 0 0,0 0 16,0 0-16,0 0 0,0-42 63,0 0-63,21 21 0,-21-21 15,21 0-15,0 0 0,-21-1 0,21-20 16,1 21-16,-1 0 0,0 0 0,0-22 15,-21 22-15,21 0 0,0 21 16,1-21-16,-1 21 0,0 0 0,0 0 16,-21 21-16,21-21 0,0 21 15,-21 0-15,22 0 0,-22 1 0,21 20 16,0-21-16,-21 0 0,21 0 0,0 1 16,0-1-16,1 0 15,20 0-15,-21 0 0,0 0 0,22-21 16,-1 0-16,0 22 0,-21-22 15,22 0-15,-1 0 0,0 0 0,1 0 16,-1 0-16,0-22 0,1 1 0,-1 21 16,0-21-16,-20 0 0,20 0 15,-21 0-15,0-1 0,0 1 0,1-21 16,-1 21-16,0-22 0,-21 1 16,0 0-16,0-1 0,0 1 0,0 21 15,-21-21-15,0 20 0,-22-41 16,22 63-16,0-21 15,-21 21-15,20 0 0,1 0 0,-21 0 16,0 21-16,20 0 0,-20 0 0,0 22 16,-1-22-16,1 21 0,21 0 15,-21 1-15,20-1 0,1 0 0,21 1 16,0-1-16,0-21 0,0 22 16,0-22-16,21 0 0,1 0 0,-1-21 15,0 0-15,0 21 0,21-21 0,-20 0 16,20 0-16,-21 0 0,21-21 15,1 21-15,-22-21 0,21 0 0,-21 0 16,22-1-16,-1 1 16,-21-21-16,22 21 0,-22-22 0,21 1 15,-21 0-15,0-1 0,1 1 0,-1 0 16,0-1-16,0 1 0,0 0 16,0-22-16,-21 43 0,22-21 0,-22-1 15,21 1-15,-21 21 0,0-21 16,0 20-16,0 1 0,-21 42 31,-1 1-31,1 20 0,21 0 16,0 1-16,-21-1 0,0 21 0,0 1 15,21-1-15,0 1 0,-21-1 16,21-20-16,-22 20 0,22-20 16,0-1-16,0 0 0,0-21 0,0 22 15,0-22-15,0 0 0,22-21 16,-1 21-16,0-21 0,0 0 0,0 0 15,0 0-15,1 0 0,-1 0 0,21 0 16,-21-21-16,22 0 0,-22 21 16,0-21-16,21 0 0</inkml:trace>
  <inkml:trace contextRef="#ctx0" brushRef="#br0" timeOffset="80936.14">9842 9779 0,'22'-42'15,"-1"42"1,-21-21-16,0-1 0,0 1 16,0 0-16,0 0 0,0 0 0,0 0 15,-21-22-15,-1 22 0,1 0 16,0 0-16,0 0 0,0-1 0,0 1 15,-22 21-15,22 0 0,0-21 0,-21 21 16,20 0-16,-20 0 0,21 21 16,0 0-16,-22 1 0,22 20 0,0-21 15,0 21-15,0 1 0,0-1 16,21 0-16,-22 1 0,22-1 16,-21 0-16,21 1 0,0-22 0,0 0 15,0 21-15,0-20 0,0-1 16,0 0-16,21-21 0,1 0 15,-1 0-15,0 0 0,21 0 0,-21 0 16,22-21-16,-22 0 0,21-1 16,1 1-16,-1 0 0,-21 0 0,21-21 15,1-1-15,-1 22 0,-21-42 16,22 20-16,-22 1 0,21 0 0,-21-22 16,0 22-16,1-43 0,-22 43 15,21-1-15,-21 1 16,0 0-16,0-1 0,0 1 0,0 0 0,0 21 15,0-22-15,0 22 16,0-21-16,0 21 0,0-1 0,0 1 16,-21 21-1,-1 21-15,22 22 0,-21-22 16,21 21-16,-21 1 0,21-1 0,-21 21 16,0-20-16,21-1 0,0 22 15,-21-22-15,21 21 0,-22 1 0,22-22 16,-21 22-16,21-22 0,0 0 15,0 1-15,0-1 0,0 0 0,0 1 16,21-22-16,1 0 0,-1 0 0,0 0 16,0 1-16,0-22 15,22 21-15,-22-21 0,21 0 0,0 0 16,1 0-16,-1 0 0,0 0 0,1-21 16,-1-1-16,0 22 0,1-21 15,-1-21-15,0 21 0,-20 0 16,20-22-16,-21 1 0,43-43 15,-43 43-15,-21 0 0,0-1 0,0 1 16,0 21-16,0-22 0,0 22 16,0 0-16,0 0 0,-21 21 0,-1 0 15,1 0-15,0 0 16,0 0-16,21 21 0,-21 0 0,21 0 16,0 1-16,0-1 0,0 0 15,0 21-15,0-21 0,0 1 16,0 20-16,0-21 0,0 0 0,21 22 15,0-22-15,-21 0 0,21 0 16,0 0-16,-21 0 0,22 1 0,-1-22 16,0 21-16,-21 0 0,21-21 0,0 0 15,0 0-15,1 0 0,-1 0 16,0 0-16,0 0 0,0 0 0,22 0 16,-22 0-16,0-21 0,21 0 15,-21 21-15,22-22 0,-22 1 0,0-21 16,21 21-16,-20 0 0,-1-22 15,0 1-15,0 21 0,0-22 16,0 22-16,-21 0 0,0-21 0,22 42 16,-22-21-16,21-1 0,-21 44 31,-21-1-15,-1 0-16,1 21 0,21-21 15,-21 1-15,0 20 0,21-21 0,0 21 16,-21-20-16,21 20 0,-21-21 15,21 0-15,0 0 0,0 1 0,0-1 16,21-21 0,0 0-16,0 0 15,0 0-15,0 0 0,1 0 16,-1 0-16,0 0 0,0-21 16,0 21-16,0-22 0,-21 1 0,22 0 15,-1 0-15,0 0 0,0-43 16,-21 43-16,0 0 0,0-21 15,0 20-15,0 1 0,0 0 0,-21 0 16,0 0-16,0 0 0,-1 21 16,1 0-16,0-22 0,0 22 0,0 0 15,0 0-15,-1 0 16,22 22 0,22-22-1,-1 0-15,0 0 0,0 0 16,21 0-16,-20 0 0,-1 0 15,21 0-15,-21 0 0,0 0 0,22-22 16,-22 22-16,0-21 0,21 21 16,-20-21-16,-1 21 0,0-21 0,0 21 15,0-21-15,0 21 0,1-21 16,-1-1-16,0 22 16,-21 22 15,0-1-31,0 0 0,0 0 15,0 0-15,0 0 0,0 22 16,-21-22-16,21 21 0,0 1 0,0 20 16,0-21-16,0 1 0,-21 20 15,21-20-15,0 20 0,-22-21 0,22 22 16,0-22-16,0 22 0,-21-1 16,21 1-16,-21-1 0,21 1 0,0 20 15,0-20-15,-21 21 0,21-22 0,-21 1 16,0 20-16,-1-20 0,1-1 15,0 22-15,21-22 0,-21 1 0,0-1 16,0 1-16,-1-1 0,1-20 0,0-1 16,21 0-16,0-20 0,-21-1 15,21 0-15,0 0 0,0-42 32,0 0-17,21 0-15,-21-1 0,21 1 16,0-21-16,-21 0 0,22-1 0,-1 1 15,0 0-15,-21-22 0,21 1 0,0 20 16</inkml:trace>
  <inkml:trace contextRef="#ctx0" brushRef="#br0" timeOffset="81323.94">11790 10033 0,'0'0'0,"0"-63"0,-21-191 31,21 232-31,-22-20 15,22 21-15,0 0 0,0 0 0,0-1 16,0 1-16,0 0 0,0 0 16,0 0-16,0 0 0,22 21 15,-1 0-15,0-22 0,0 22 0,0 0 16,0 0-16,1 0 0,20 0 16,-21 0-16,0 0 0,22 0 0,-22 22 15,0-22-15,21 21 0,-21 0 16,1 0-16,-22 0 0,21 22 15,-21-22-15,0 0 0,0 0 0,0 21 16,0-20-16,-21-1 0,-1 0 16,1 0-16,-21 0 0,21-21 0,-22 21 15,22 1-15,-21-22 0,21 21 16,0-21-16,-22 0 0,22 0 0,0 0 16,0 21-16,0-21 0,21 21 46,21-21-30,0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2:16:15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2773 0,'0'0'0,"0"-21"16,21 21-16,-21-21 0,0-1 15,0 1-15,0 0 0,0 0 16,0 0-16,0 0 0,0-1 0,0-20 16,0 21-16,0 0 15,0 0-15,0-1 0,0 1 0,0 0 16,0 0-16,0 42 47,0 0-47,0 22 0,0-1 15,0 0-15,0 1 0,0 20 0,0-21 16,0 22-16,0-22 0,0 22 16,0-22-16,0 0 0,0 22 15,0-22-15,0 1 0,0-1 0,0 0 16,0-21-16,0 43 0,21-43 16,0 0-16,0-21 15,0 0-15,1 0 0,-1 0 0,21 0 16,-21 0-16,0-21 0,1 0 15,20-21-15,-21 20 0,21-20 16,-20 0-16,20-1 0,-21 1 0,0 0 16,0-22-16,1 1 0,-22-1 15,21 22-15,-21-22 0,0 1 0,0-1 16,0 1-16,0 21 0,0 20 16,0-20-16,0 21 0,0 0 15,0 0-15,0 42 31,-21 0-31,21 0 0,0 0 16,0 0-16,0 1 0,0-1 16,0 0-16,0 0 0,0 0 0,0 22 15,0-22-15,0 0 0,0 0 16,0 0-16</inkml:trace>
  <inkml:trace contextRef="#ctx0" brushRef="#br0" timeOffset="492.26">2942 2794 0,'0'-21'0,"0"42"0,21-42 15,-21 0-15,0 0 16,0-1-16,0 1 16,-21 21-1,0 0-15,0 0 0,0 0 0,-1 0 16,-20 21-16,21 1 0,-21-1 15,-1 0-15,22 0 0,0 21 0,0-20 16,0-1-16,-1 0 0,22 0 16,0 0-16,0 0 0,0 1 0,0-1 15,22 0-15,-1-21 16,0 0-16,0 0 0,21 21 0,-20-21 16,20 0-16,0 0 15,1 0-15,-22 0 0,21 0 0,-21 0 16,22 21-16,-22-21 0,0 0 15,0 0-15,-21 21 0,0 1 16,0-1-16,0 0 16,0 0-16,-42 0 0,21 0 0,-22 1 15,1-22-15,0 21 0,-1 0 16,1 0-16,-22-21 0,22 21 0,0-21 16,-1 0-16,1 0 0,21 0 15,0 0-15,0 0 0,-1 0 0,1 0 16,0-21-1,21 0-15,0 0 16,21 21-16,0-21 0,22-1 16,-22 1-16,21 0 0,1 21 0,-1-21 15,0 0-15,1 0 0</inkml:trace>
  <inkml:trace contextRef="#ctx0" brushRef="#br0" timeOffset="735.31">3217 2858 0,'21'0'0,"-42"0"0,64-22 15,-22 22-15,0-21 0,0 21 16,0 0 15,-21 21-31,0 1 16,21-1-16,-21 0 0,0 0 16,0 0-16,0 0 0,0 1 0,0-1 15,0 0-15,0 0 0,0 0 16,0 0-16,0 1 0,0-1 0,0 0 15,0 0-15,0-42 32,0 0-17,0 0-15</inkml:trace>
  <inkml:trace contextRef="#ctx0" brushRef="#br0" timeOffset="1027.41">3344 2519 0,'0'0'16,"-21"0"-16,0 21 0,0 0 15,0-21-15,21 21 16,0-42 15,0 0-31,0 0 16,0 0-1,0 0-15,-22 21 32,1 0-32,21 21 0,0 0 15,0 0-15,0 0 16,0 0-16,21-21 16,1 22-16,-1-22 0,0 0 15</inkml:trace>
  <inkml:trace contextRef="#ctx0" brushRef="#br0" timeOffset="1168.42">3831 3090 0,'-85'22'16,"170"-44"-16,-191 44 0</inkml:trace>
  <inkml:trace contextRef="#ctx0" brushRef="#br0" timeOffset="1700.52">3662 2985 0,'0'0'0,"0"-22"0,21 22 0,-21-21 16,0 0-16,0 0 0,0 0 15,0 0-15,0-1 16,0 1-16,0 42 31,0 1-15,0-1-16,0 21 0,0-21 0,0 22 16,0-22-16,0 21 0,-21-21 15,21 22-15,0-1 0,0 0 16,-21-21-16,21 22 0,-22-22 15,22 0-15,0 0 0,0 0 0,0 1 16,0-44 0,0 1-1,0 0-15,0 0 0,0 0 0,0 0 16,0-22-16,0 1 0,0 21 16,22-22-16,-1 1 0,0 21 0,0-21 15,-21-1-15,42 22 0,-20 0 16,-1 0-16,0 21 0,0 0 0,0 0 15,0 0-15,1 0 0,-1 0 16,0 21-16,-21 0 0,21 0 16,0 0-16,-21 1 0,0-1 0,21 21 15,-21-21-15,22 22 0,-1-22 16,-21 0-16,0 21 0,21-21 0,-21 1 16,21-1-16,0 0 0,-21 0 15,21 0-15,1-21 0,-1 0 16,0 0-16,0 0 15,0 0-15,22 0 0,-22-21 0,21 0 16</inkml:trace>
  <inkml:trace contextRef="#ctx0" brushRef="#br0" timeOffset="2351.91">4889 2942 0,'0'0'0,"43"-106"31,-43 85-31,-21 21 15,-1 0-15,1 0 0,0 0 16,0 0-16,0 0 0,-22 0 0,22 21 16,0 1-16,0-1 0,-21 0 15,20 0-15,-20 0 0,21 22 0,0-22 16,0 0-16,-1 21 0,1-21 16,21 1-16,-21-1 0,21 0 15,0 0-15,0 0 0,0 0 0,21-21 16,0 0-16,1 0 0,20 0 15,-21 0-15,21-21 0,1 0 0,-1 0 16,0 0-16,1 0 16,-22-1-16,21 1 0,-21-21 0,22 21 15,-22 0-15,0-1 0,-21 1 0,21 0 16,-21 0-16,21 0 0,-21 0 16,0 42 15,0 0-31,0 0 0,0 0 0,0 0 15,0 22-15,0-22 0,0 21 16,-21 1-16,21-1 0,0 0 0,0 1 16,0-1-16,0 21 0,0-20 15,0-1-15,0 0 0,0 22 16,21-22-16,1 1 0,-1-1 0,-21 0 16,21 1-16,0-1 0,-21 0 0,21-21 15,-21 22-15,0-1 0,0-21 16,0 22-16,0-22 0,0 0 0,0 0 15,0 0-15,-21-21 16,0 0-16,0-21 16,0 0-16,-1 0 0,1 0 15,-21-22-15,21 22 0,0-21 0,-1-1 0,1 1 16,0-21-16,0 20 0,21-20 16,0 20-16,0-20 0,0-1 15,0 22-15,21-21 0,0 20 16,0 1-16,22 0 0,-22 20 0,21-20 15,1 21-15,-1-21 0,-21 20 0,21 1 16,1 0-16,-1 0 0,-21 21 16,22-21-16,-22 0 0,21-1 0</inkml:trace>
  <inkml:trace contextRef="#ctx0" brushRef="#br0" timeOffset="3059.83">7218 2731 0,'0'0'0,"-43"-43"31,22 43-15,0 0-16,0 21 0,0 1 0,0 20 15,21-21-15,-22 21 0,1 1 16,0-1-16,0 0 0,0 22 0,0-22 16,-1 1-16,1 20 0,0-21 0,0 1 15,0 20-15,21-20 16,0-22-16,-21 21 0,21-21 0,0 0 16,0 1-16,0-44 31,21 1-31,-21 0 0,21-21 15,0 21-15,0-22 0,0 1 16,1-22-16,-1 22 0,0-21 0,-21 20 16,21-20-16,0-1 0,0 1 15,1-1-15,-1 1 0,0-1 0,-21 22 16,21 0-16,-21 20 0,21 1 16,-21 0-16,21 21 15,-21 21-15,22 0 0,-22 22 0,0-1 16,0 0-16,21 1 0,-21 20 15,21 1-15,-21-22 0,0 22 16,0-22-16,0 21 0,0 1 0,0-22 16,21 1-16,-21-1 0,21 0 15,-21 1-15,21-1 0,-21-21 0,0 0 16,22 0-16,-22 1 0,21-1 16,-21 0-16,0-42 31,0 0-31,0-1 0,0 1 15</inkml:trace>
  <inkml:trace contextRef="#ctx0" brushRef="#br0" timeOffset="3255.88">6794 3281 0,'43'21'31,"-22"-21"-31,21 0 0,-21-21 15,22 21-15,-1-21 0,-21 21 0,22-21 16,-1 21-16,0-22 0,1 1 16,-1 21-16,0-21 0,1 21 0,-1 0 15,0-21-15,1 21 0,-22 0 16,21-21-16,0 21 0</inkml:trace>
  <inkml:trace contextRef="#ctx0" brushRef="#br0" timeOffset="4740.81">8022 3048 0,'0'0'0,"0"-21"16,21 21-16,-21-21 0,0 0 16,-21-1-1,0 22-15,0 0 0,0 0 16,-1 0-16,1 0 0,0 0 0,0 0 16,0 22-16,0-1 0,-1 0 15,1 21-15,0-21 0,21 22 0,-21-1 16,21 0-16,-21 1 0,21-22 15,0 21-15,0 1 0,0-1 16,0-21-16,0 21 0,21-20 0,0-1 16,0 0-16,0 0 0,22-21 15,-22 0-15,21 0 0,1 0 0,-22 0 16,42 0-16,-20-21 0,-1 0 0,0 0 16,22-1-16,-22-20 0,0 21 15,1-21-15,-1-22 0,0 22 0,1-1 16,-1-20-16,0 21 0,-20-22 15,-1 22-15,21-22 0,-42 22 0,21-22 16,0 22-16,-21 0 0,0-1 0,0 1 16,0 21-16,0 0 15,0 0-15,0 42 16,0 0 0,0 21-16,0-21 0,-21 22 0,21-1 15,-21 0-15,0 22 0,21-22 0,0 1 16,0 20-16,-21-21 0,21 1 15,-21 20-15,21-20 0,0-1 0,0 0 16,0 1-16,0-1 0,0-21 0,0 0 16,0 22-16,21-22 0,0-21 15,0 21-15,0 0 0,0-21 0,1 0 16,20 0-16,-21 0 0,21-21 16,-20 0-16,20 21 0,-21-21 15,21-22-15,1 22 0,-22 0 0,0-21 16,21 20-16,-20-20 0,-1 0 15,0 21-15,0-22 0,0 22 0,0 0 16,-21 0-16,0 0 0,0-1 0,22 22 16,-22 22-1,0-1 1,0 0-16,0 0 0,-22 21 16,22-20-16,0-1 0,0 21 15,0-21-15,0 22 0,0-22 0,0 0 16,0 0-16,0 0 0,22 0 15,-22 1-15,21-22 16,0 0-16,0 0 0,0 0 0,0 0 16,1-22-16,-1 1 0,0 21 15,0-21-15,21 0 0,-20-21 0,-1 20 16,21 1-16,-21-21 0,0 21 0,1-22 16,-1 22-16,0 0 0,0-21 15,0 21-15,0-1 0,-21 1 16,0 42 15,0 1-31,0-1 0,0 0 0,-21 0 16,0 21-16,21-20 0,-21 20 15,21-21-15,0 21 0,0-20 16,0 20-16,0-21 0,0 0 0,21 0 16,0 1-16,0-22 0,22 21 0,-22-21 15,0 0-15,21 0 0,-20 0 16,20 0-16,-21 0 0,21 0 0,-20-21 15,-1-1-15,21 1 0,-21 0 0,0 0 16,-21 0-16,0-22 0,0 22 16,0-21-16,0 21 0,0-22 0,-21 22 15,-21-21-15,21 21 0,-22 0 16,1-1-16,21 22 0,-21 0 0,-1 0 16,1 0-16,21 0 0,-22 0 15,22 0-15,0 0 0,42 0 31,0 0-31,22 0 16,-22 0-16,42-21 0,-20 0 16,-1 21-16,22-21 0,-22 21 0,21-21 15,-20 21-15,20 0 0,-20 0 0,-1 0 16,21 0-16,-41 0 0,20 0 16,0 0-16,-21 0 0,1 0 0,-1 21 15,0 0-15,-21 0 0,21 0 0,-21 1 16,0-1-16,0 0 0,0 21 15,0-21-15,0 1 0,0 20 16,0-21-16,0 0 0,0 0 0,0 1 16,-21-1-16,21 0 0,0 0 15,-21-21-15,21 21 0,0-42 32,0 0-17,0 0-15,0 0 0,0-1 0,0-20 16,21 21-16,0-21 0,0-1 15,0 22-15,1-21 0,20-1 16,-21 1-16,21 21 0,1-21 0,-1 20 16,0 1-16,1 21 0,-1 0 0,0 0 15,1 0-15,-1 0 0,0 0 16,-20 21-16,20 1 0,-21-1 0,-21 0 16,21 21-16,-21-21 0,0 1 15,0 20-15,0-21 0,0 21 0,0-20 16,0 20-16,0-21 0,0 0 0,-21 0 15,21 1-15,0-1 0,0 0 16,-21 0-16,0-21 0,21-21 31,0 0-31,21 0 0</inkml:trace>
  <inkml:trace contextRef="#ctx0" brushRef="#br0" timeOffset="5231.52">11853 3027 0,'0'-21'0,"0"0"16,0-1-16,0 1 15,0 0-15,-21 21 16,0-21-16,0 21 15,0 0 1,-1 0-16,1 21 0,0-21 16,0 21-16,0 0 0,0 1 15,-1-1-15,1 0 0,0 0 0,21 0 16,0 0-16,0 1 0,0-1 16,0 0-16,42 0 15,-20-21-15,-1 0 0,21 0 16,-21 0-16,22 21 0,-1-21 15,0 0-15,-21 0 0,22 21 0,-22-21 16,21 22-16,-21-1 0,-21 0 16,0 0-16,0 0 15,0 0-15,-21-21 0,0 22 16,-21-1-16,21 0 0,-22 0 0,22 0 16,-21-21-16,21 21 0,-22 1 15,22-22-15,-21 0 0,21 21 0,-1-21 16,1 0-16,0 0 0,0 0 0,0 0 15,0-21 1,-1-1-16,1 1 0,21 0 16,-21 0-16,0 0 0,0 0 0,0-22 15</inkml:trace>
  <inkml:trace contextRef="#ctx0" brushRef="#br0" timeOffset="5504.36">9906 2646 0,'0'0'0,"-21"0"0,0 0 0,-1 0 15,1 0-15,0 0 31,0 0 16,0 0-47,0 0 16,-1 0-16</inkml:trace>
  <inkml:trace contextRef="#ctx0" brushRef="#br0" timeOffset="5743.23">8445 2921 0,'0'0'16,"-21"21"-16,0-21 0,0 0 0,42 0 31,21 0-31,1 0 16,-22 0-16,42 0 0,-20 0 15,20 0-15,1 0 0,-1-21 0,-20 21 16,20 0-16,1 0 0,-22 0 0,21 0 16,-20-21-16,-1 21 0,-21 0 15,22 0-15,-1 0 0</inkml:trace>
  <inkml:trace contextRef="#ctx0" brushRef="#br0" timeOffset="6303.9">13271 3090 0,'0'0'0,"0"-21"0,0 0 0,0 0 16,0 0-16,0 0 16,0-1-16,0 1 0,0 0 15,0 0-15,0 0 16,0 0-16,-21 21 0,0 0 0,0 0 16,-21 0-16,20 0 0,-20 0 15,0 21-15,-1 0 0,1 0 0,21 0 16,-21 22-16,-1-22 0,22 21 0,-21 0 15,21 22-15,-1-22 0,1 1 16,21-1-16,0 0 0,0 22 0,0-43 16,0 21-16,0 1 0,21-22 15,22 0-15,-22 0 0,0 0 0,21 0 16,1-21-16,-22 0 0,21 0 0,1 0 16,-1 0-16,0-21 15,22 21-15,-22-21 0,0-21 0,1 21 16,-1-22-16,0 22 0,1-21 0</inkml:trace>
  <inkml:trace contextRef="#ctx0" brushRef="#br0" timeOffset="6567.75">13822 2625 0,'0'0'0,"0"-43"0,0 1 0,0 21 0,0 0 16,0 0-16,0-1 0,-21 1 0,-1 21 15,1 0 1,21 21-16,-21 1 0,0-1 0,0 21 15,21 0-15,0 1 16,0 20-16,-21 1 0,21-22 0,-22 22 16,22-1-16,-21-21 0,21 22 0,0-1 15,0-20-15,-21-1 0,21 22 16,-21-22-16,21 0 0,0 1 0,0-22 16,0 21-16,0-21 0,0 0 0,0 1 15,21-1 1,0-21-16,0 0 0,1 0 15,-1 0-15,21-21 0</inkml:trace>
  <inkml:trace contextRef="#ctx0" brushRef="#br0" timeOffset="7676.11">14393 3196 0,'0'0'0,"21"-21"0,1 0 15,-22 0-15,0 0 0,0-1 16,0 1-16,0 0 15,0 0-15,-22 0 0,1 0 16,0 21-16,0 0 0,0 0 0,-22 0 16,22 0-16,0 0 0,-21 21 15,21 0-15,-22-21 0,22 21 16,-21 21-16,21-20 0,-1-1 0,1 21 16,0 0-16,0-20 0,0 20 15,21 0-15,-21-21 0,21 22 0,0-22 16,0 0-16,0 0 0,0 0 15,0 1-15,21-22 0,0 0 16,0 0-16,0 0 0,0 0 0,22-22 16,-22 1-16,21 0 0,-21 0 15,22-21-15,-22 20 0,21 1 0,-21-21 16,1 0-16,-1 20 0,0-20 0,0 0 16,0 21-16,-21-1 0,0 1 15,0 0-15,0 0 0,0 42 31,0 0-31,0 0 0,0 1 16,0 20-16,-21-21 0,21 21 16,0 1-16,-21-22 0,21 21 15,0-21-15,-21 22 0,21-22 0,0 0 16,0 21-16,21-20 0,0-1 16,0-21-16,0 0 0,1 0 15,-1 0-15,21 0 0,-21-21 16,22-1-16,-22 1 0,21 0 0,22-21 15,-43-1-15,21 1 0,0 21 16,-20-21-16,20-1 0,0-20 16,-42 42-16,0-22 0,0 22 15,0 0-15,-21 21 16,0 0 0,21 21-16,-21-21 0,0 21 0,21 0 15,0 1-15,0-1 0,0 0 16,0 0-16,0 0 0,0 22 0,0-22 15,0 0-15,0 0 0,21 0 16,0 0-16,0 1 0,-21-1 0,21 0 16,0 0-16,-21 0 0,22-21 15,-44-21 32,1 0-31,21 0-16,-21 21 0,0-21 15,0 42 17,21 0-32,0 0 15,0 0-15,0 0 16,0 1-16,21-22 0,0 0 16,0 0-16,0 0 0,1 0 15,20 0-15,0 0 0,1 0 0,-1 0 16,21 0-16,-20-22 0,20 22 15,1-21-15,-22 0 0,0 0 0,22 0 16,-22-22-16,-21 22 0,22-21 16,-22 21-16,0-22 0,0 1 0,-21 21 15,0-21-15,0 20 0,0 1 0,0 0 16,-21 21-16,0 0 16,-21 0-16,20 0 0,1 0 15,0 21-15,0 0 0,0 1 0,21-1 16,0 21-16,0-21 15,0 0-15,0 22 0,0-22 0,0 0 0,0 21 16,21-20-16,0-1 0,0 0 16,-21 0-16,21 0 0,-21 0 15,22 1-15,-22-1 0,0 0 16,-22-21 0,1 0-16,0 0 15,0 0-15,21-21 0,-21 0 16,21-1-16</inkml:trace>
  <inkml:trace contextRef="#ctx0" brushRef="#br0" timeOffset="8432.04">17187 2942 0,'0'0'0,"0"-21"0,0 0 15,0-21-15,0 20 0,0-20 0,0 21 0,0-21 16,0 20-16,0 1 15,-21 0-15,21 0 0,-21 21 16,0 0-16,0 21 16,-1 0-16,1 22 0,0-1 0,21 0 15,-21 1-15,0 20 0,0-21 0,21 22 16,-22-1-16,1-20 0,21 20 16,-21 1-16,21-22 0,-21 0 15,0 1-15,21-1 0,0 0 0,0-20 16,0-1-16,0 0 0,21-21 31,0-21-31,21-22 16,-20 22-16,-1-21 0,21 21 0,-21-22 15,22 1-15,-1 0 0,-21-1 0,21 1 16,-20 0-16,20 21 0,-21-22 16,0 43-16,0 0 0,1 0 0,-1 0 15,0 0-15,-21 21 0,0 1 16,0 20-16,21 0 0,-21-21 0,0 22 15,21-1-15,-21 0 0,0-20 0,21 20 16,-21-21-16,0 21 0,0-20 16,22-1-16,-22 0 0,21-21 0,-21 21 15,21-21-15,0 0 0,0 0 16,0 0-16,1-21 0,-1 0 16,21 0-16,-21-1 0,0-20 0,22 21 15,-22-21-15,0-22 0,0 22 16,0-22-16,-21 22 0,0-22 0,0 1 15,0-1-15,0 1 0,0 21 16,0-22-16,0 22 0,0-1 0,0 22 16,0 0-16,0 0 0,-21 21 0,0 21 31,0 0-31,0 0 0,21 1 0,0 20 16,0-21-16,-21 0 0,21 22 15,0-22-15,0 0 0,0 0 16,0 0-16,0 0 0,21-21 0,0 22 0</inkml:trace>
  <inkml:trace contextRef="#ctx0" brushRef="#br0" timeOffset="8740.6">18013 3154 0,'0'0'15,"21"21"-15,0 0 0,-21 0 16,21-21-16,0 22 0,1-22 31,-1 0-31,0-22 16,0 1-16,0 21 0,0-21 0,-21 0 15,22 0-15,-22 0 16,21-1-16,-21 1 0,0 0 0,0 0 16,-21 21-1,-1 0-15,1 21 0,0 0 16,-21 0-16,21 1 0,-1-1 0,1 21 16,0-21-16,0 22 0,21-22 15,0 21-15,0-21 0,0 0 0,0 22 16,0-22-16,0 0 0,21 0 15,0 0-15,22-21 0,-22 22 16,0-22-16,21 0 0,-21 0 0,22 0 16,-1-22-16,0 1 0,1 0 15,-1 0-15,0 0 0</inkml:trace>
  <inkml:trace contextRef="#ctx0" brushRef="#br0" timeOffset="9119.31">19600 2688 0,'0'0'16,"21"-42"-16,1 21 0,-22 0 0,21 21 15,-21-22-15,21 1 0,0 0 0,-21 0 16,0 0-16,0 0 0,0-1 15,-21 22 1,0 0 0,0 0-16,-22 22 0,22-1 15,-21 21-15,-1 0 0,1 1 0,-21-1 16,20 0-16,22 22 0,-21-22 16,-1 22-16,22-1 0,-21-20 0,21 20 15,21-21-15,0 22 0,-21-22 0,21 1 16,0-1-16,21-21 0,0 21 15,0-20-15,21-1 0,1-21 0,20 21 16,1-21-16,-1 0 16,1 0-16,-1 0 0,1 0 0,20 0 15,-20-21-15,-1 0 0,1 21 0,-1-22 16</inkml:trace>
  <inkml:trace contextRef="#ctx0" brushRef="#br0" timeOffset="10012.08">20341 3154 0,'42'-85'16,"-84"170"-16,84-191 0,-42 64 0,0 21 15,0-1-15,-21 1 0,0 21 0,0-21 16,0 21-16,0 0 0,-1 0 16,1 0-16,0 0 0,-21 21 0,21 0 15,-22 1-15,22-1 0,0 21 0,-21-21 16,20 22-16,1-1 16,0-21-16,0 21 0,0-20 0,21 20 15,-21-21-15,21 0 0,0 0 16,0 1-16,0-1 0,21-21 0,0 0 15,0 0-15,0 0 0,22 0 16,-22-21-16,0-1 0,21 1 16,-21 0-16,22-21 0,-22 21 0,0-22 15,21 22-15,-20-21 0,-1-1 0,0 22 16,-21 0-16,0 0 0,21 0 16,-21 0-16,0 42 31,0 21-31,-21-21 0,21 0 15,0 1-15,0 20 0,0-21 0,0 21 0,0-20 16,0-1-16,0 0 16,0 0-16,0 0 0,21 0 0,0 1 15,0-22-15,1 0 0,-1 0 0,21 0 16,0 0-16,-20 0 0,20 0 16,0-22-16,1 1 0,-1 0 0,0-21 15,1 21-15,-22-1 0,21-20 16,-21 0-16,0-1 0,1 1 0,-22 21 15,0-21-15,21 20 0,-21 1 0,0 0 16,0 0-16,0 42 31,0 0-31,-21 0 0,21 1 0,0-1 16,0 0-16,-22 21 0,22-21 16,-21 22-16,21-22 0,-21 21 0,21-21 15,0 1-15,0-1 0,0 21 16,0-21-16,0 0 0,0 1 15,0-1-15,0-42 32,0-1-17,21-20-15,-21 21 0,21 0 0,1-22 16,-1 1-16,0 21 16,0-21-16,0-1 0,22 1 0,-22 21 15,21 0-15,-21-1 0,22 1 16,-22 21-16,21 0 0,-21 0 0,22 0 15,-22 21-15,0 1 0,0-1 0,0 0 16,0 21-16,-21-21 0,0 43 16,0-22-16,22 1 0,-22-22 15,21 21-15,-21-21 0,21 22 0,-21-22 16,21 0-16,0 0 0,0 0 16,1-21-16,-1 0 0,0 0 0,42 0 15,-20 0-15,-22 0 0,21-21 16,-21 0-16,22 0 0,-1-22 15,0 22-15,-20-21 0,20 21 16,0-22-16,-21 1 0,22 21 0,-22-21 16,0 20-16,0 1 0,-21 0 15,-21 21 1,-21 0-16,-1 0 0,1 0 16</inkml:trace>
  <inkml:trace contextRef="#ctx0" brushRef="#br0" timeOffset="10587.73">14605 4085 0,'0'-21'0,"0"42"15,0-63-15,-21 42 16,21 21-1,-21 0-15,21 0 16,-22 22-16,22-1 0,0 22 16,0-1-16,-21 1 0,0-1 0,21 22 15,-21-22-15,0 22 0,21 0 0,0-1 16,-21-20-16,-1 20 0,22-20 16,0-1-16,0-20 0,0-1 0,0 0 15,-21 1-15,21-1 0,0-21 0,0 0 16,0 1-16,21-22 15,-21-22 1,0 1-16,22 0 0,-22 0 16</inkml:trace>
  <inkml:trace contextRef="#ctx0" brushRef="#br0" timeOffset="10900.06">14351 4699 0,'0'0'0,"-85"-254"31,85 212-31,-21-1 0,21 1 0,0 0 15,0-1-15,0 22 0,0-21 16,21 21-16,0-22 0,1 22 0,-1 0 16,0 0-16,21 0 0,-21 0 15,22 21-15,-1 0 0,0 0 0,-20 0 16,20 0-16,-21 21 0,0 0 16,-21 0-16,0 0 0,0 22 15,0-1-15,0 0 0,-21 43 16,0-43-16,0 1 0,0-1 0,-22 0 15,22 1-15,0-22 0,0 21 16,0-21-16,-1 0 0,1-21 0,21 22 16,-21-22-16,21 21 0,0-42 31,0-1-31,21 22 0,0-21 0,1 0 16,-1 0-16,0 0 0,21 0 15</inkml:trace>
  <inkml:trace contextRef="#ctx0" brushRef="#br0" timeOffset="11528.1">14922 4445 0,'22'0'0,"-44"0"0,44 21 0,-1-21 15,0 0-15,0 0 0,0 0 16,0-21 0,-21 0-16,22 0 0,-1 0 0,0-1 15,-21 1-15,21 0 0,0 0 16,-21-21-16,0 20 0,0 1 0,0 0 15,0 0-15,0 0 0,-21 21 16,0 0-16,0 21 16,0 0-16,-22 21 0,22-20 15,0 20-15,0 0 0,21-21 0,0 22 16,-21-1-16,21-21 0,0 22 16,0-22-16,0 0 0,0 0 0,0 0 15,0 0-15,21 1 0,0-22 16,0 0-16,0 0 0,0 0 15,1 0-15,20 0 0,-21-22 0,21 1 16,-20 21-16,20-21 0,0 0 16,-21 0-16,22 0 0,-22-1 0,0 1 15,21 0-15,-20 0 0,-22 0 0,21-22 16,-21 22-16,21 0 0,-21 0 16,21 0-16,-21 0 15,0-1-15,21 1 0,0 21 16,1-21-16,-1 21 15,0 0-15,0 0 0,0 0 16,0 0-16,1 21 0,-1-21 16,0 21-16,-21 22 0,21-22 0,-21 0 15,21 21-15,-21-20 0,0 20 0,0-21 16,0 21-16,0-20 0,0-1 16,0 0-16,-21 0 0,21 0 0,-21-21 15,21 21-15,-21-21 16,0 0-16,21-21 15,-22 0-15,22 0 16,0 0-16,0 0 0,0-1 0,0 1 16,0-21-16,0 21 0,0 0 15,0-22-15,22 22 0,-1 0 0,0 0 16,0 0-16,0-1 0,0 1 16,22 0-16,-22 21 0,21-21 0,1 21 15</inkml:trace>
  <inkml:trace contextRef="#ctx0" brushRef="#br0" timeOffset="13663.62">16341 4636 0,'0'0'0,"21"0"16,0 0-16,0 0 15,0 0-15,0 0 16,1-22-16,-1 1 0,0 21 16,0-21-16,0 0 0,0 0 15,22 0-15,-22-22 0,0 22 16,21-21-16,-20 21 0,-1-22 0,0 1 15,0-22-15,-21 22 0,0 0 16,0-22-16,0 22 0,0 0 0,0-1 16,0 1-16,0 21 0,0-22 0,-21 22 15,-21-21 1,20 42-16,1 0 0,0 21 16,0 0-16,0 0 0,0 1 0,-1 41 15,-20-21-15,21 22 0,0 21 16,-22-22-16,22 22 0,0-1 15,-21 1-15,21 0 0,-1-1 16,-20 1-16,21 21 0,0 0 0,0-22 16,21 22-16,0 0 0,0-21 0,0 21 15,0-22-15,0 22 0,0-21 16,0 21-16,21-22 0,0 1 0,-21 0 16,21-1-16,0 1 0,-21 0 0,0-1 15,21-20-15,-21 20 0,22-20 0,-22-22 16,21 22-16,-21-22 0,0 0 15,21-20-15,0-1 0,0 0 0,0-21 16,1-21-16,-1 0 0,0-22 16,21 1-16,-21-22 0,22 1 0,-22-1 15,21 1-15,-21-22 16,22 1-16,-1-1 0,-21 0 0,0 1 16,1-22-16,-1 21 0,0 0 0,-21 1 15,0-1-15,0 0 0,0 22 16,-21-85-16,0 84 0,-1 22 15,1-22-15,-21 22 0,0 0 16,-1-1-16,1 1 0,0 21 0,-1 0 16,1 0-16,21-1 0,-22 1 0,22 0 15,0 21-15,0 0 0,21-21 16,-21 21-16,21-21 0,0 0 16,21 21-16,0-22 0,0 1 15,22 0-15,-22 0 0,21 0 16,22 0-16,-22-1 0,0-20 0,22 21 15,-22-21-15,22 20 0,-22-20 16,21 0-16,-20 21 0,-1-22 0,0 22 16,-20-21-16,20 21 0,-42-1 15,0 1-15,-21 21 16,0 21-16,-1 1 16,1-22-16,0 42 0,0-21 15,0 0-15,0 22 0,21-22 0,-22 21 16,22-21-16,-21 0 0,21 22 15,0-22-15,0 21 0,0-21 16,0 1-16,0-1 0,0 0 0,21 0 16,1-21-16,-1 21 0,0-21 15,0 0-15,21 0 0,-20 0 0,20 0 16,0-21-16,1 21 0,-22-21 0,21 0 16,0 0-16,-20-1 15,20-20-15,-21 21 0,0-21 0,0-1 16,-21 22-16,0-21 0,0-22 0,0 22 15,0 21-15,-21-22 0,-21-20 16,21 42-16,-22 21 0,22 0 16,-21 0-16,21 0 0,-22 0 15,22 21-15,0 0 0,-21 0 0,21 0 16,-1 22-16,1-22 0,21 0 16,0 21-16,0-20 0,0-1 0,0 0 15,0 0-15,0 0 0,21 0 0,1-21 16,20 0-16,-21 0 15,0 0-15,22 0 0,-1 0 0,-21 0 16,21 0-16,1 0 0,-22 0 16,21 0-16,-21 0 0,22 0 0,-22-21 15,0 21-15,0 0 16,-21-21-16,21 0 0,-21 0 16,22 0-16,-1-1 0,-21 1 15,0 0-15,21 0 0,0 0 0,0 0 16,0-1-16,1 1 15,-1 21-15,0 0 0,0 0 16,0 0-16,0 21 0,1 1 16,-1-1-16,0 0 0,-21 21 0,0-21 15,0 22-15,0-22 0,0 21 0,0-21 16,0 22-16,0-22 0,0 0 16,0 0-16,0 0 0,0 1 0,0-1 15,-21-21 1,21-21-1,0-1-15,0 1 16,0 0-16,0 0 16,0 0-16,0 0 0,0-1 0,0-20 15,0 21-15,21 0 0,0 0 0,-21-22 16,42 22-16,-20 0 0,-1 21 16,0-21-16,21 0 0,1 21 15,-1 0-15,-21-22 0,21 22 0,1-21 16,-1 21-16,-21 0 0,22 0 0,-22 0 15,21 0-15,-21 0 0,0 0 16,1 0-16,-1 0 16,-21 21-16,21 1 15,-21-1-15,0 0 16,0 0-16,0 0 0,0 22 16,0-22-16,0 0 0,-21 0 0,21 21 15,0-20-15,-21-1 0,21 0 16,0 0-16,0 0 0,0 0 15,0 1-15,0-44 32,0 1-17,0 0-15,0 0 16,0 0-16,0 0 0,21-1 0,-21 1 16,21 0-16,0-21 0,0 21 15,0-1-15,1 1 0,-1 0 16,0 0-16,0 21 0,0 0 0,0 0 15,1 0-15,-1 0 0,0 21 16,-21 0-16,0 0 0,0 1 16,21-1-16,-21 0 0,0 0 0,21 0 15,-21 22-15,0-22 0,0 0 16,0 0-16,0 0 0,0 0 16,0 1-16,0-44 31,21 1-31,1 0 15,-22 0-15,21 0 0,0 0 16,0-22-16,0 1 0,0 21 16,22-22-16,-22 1 0,21 0 0,1-1 15,-22 22-15,21 0 0,-21 0 16,22 21-16,-22 0 0,0 0 0,21 0 16,-42 21-16,21 0 0,-21 22 0,0-22 15,22 21-15,-22-21 0,0 22 16,0-22-16,0 21 0,0-21 15,0 22-15,0-22 0,21 0 0,0 0 16,0-21-16,-21 21 0,21-21 0,0 0 16,1 0-16,-1 0 15,0 0-15,0 0 0,0 0 16,0-21-16,-21 0 0,22 21 16,-1-21-16,0 0 0,-21-1 0,21 1 15,0-21-15,-21 21 0,21 0 0</inkml:trace>
  <inkml:trace contextRef="#ctx0" brushRef="#br0" timeOffset="16711.72">21378 4403 0,'-21'21'0,"21"0"16,0-42 15,21 0-31,0 21 0,1-21 15,-1-22-15,0 22 0,0 0 16,0-21-16,0 20 0,1-20 0,-1 0 16,0-1-16,-21 1 0,0 0 15,21-22-15,-21 22 0,0 0 0,0-1 16,0 1-16,0 21 0,0-22 0,0 22 16,0 0-16,0 0 0,0 0 15,-21 21-15,0 0 0,0 0 16,-1 0-16,1 21 0,21 0 15,-21 0-15,0 22 0,0-22 16,0 42-16,-1-20 0,1 20 16,21 22-16,-21-22 0,0 22 0,0 0 15,21-22-15,-21 22 0,21-1 0,-22 1 16,22 0-16,-21 21 0,21-22 16,0 22-16,0-21 0,0-1 0,0 1 15,0 0-15,0-1 0,0 1 0,21-21 16,1 20-16,-1-20 0,0-1 15,-21 1-15,21-22 0,0 0 0,0 1 16,1-22-16,-22 21 0,21-21 16,0-21-16,0 0 0,0 0 15,0 0-15,1 0 0,-1-21 0,0-21 16,21 21-16,-21-22 0,22 1 0,-22-21 16,21 20-16,-21-20 0,1-1 15,-1 1-15,-21-1 0,0 1 0,0-1 16,0 1-16,-21-22 0,-1 22 0,-20-22 15,0 21-15,-1 1 0,1-1 16,-21 22-16,20 0 0,-20-1 0,20 22 16,1 0-16,0 0 0,-1 0 15,1 0-15,21 21 0,0 0 0,0 0 16,21-22-16,0 1 16,21 0-1,21 0-15,0 21 0,1-21 0,-1-22 16,22 22-16,-1 0 0,1-21 15,20-1-15,-20 1 0,20 0 0,-20-1 16,21 1-16,-22 0 0,-21 21 0,22-22 16,-43 22-16,21 0 0,-20 0 15,-1 0-15,0 21 0,-42 0 32,0 21-32,21 0 0,-22 21 15,1 1-15,0-1 0,0 0 16,21 1-16,-21-1 0,21 0 15,-21 1-15,21-1 0,0-21 0,0 21 16,0-20-16,0-1 0,0 0 16,21 0-16,0 0 0,0-21 0,0 0 15,0 0-15,1 0 0,20 0 0,0-21 16,1 0-16,-1-21 0,0 20 16,22-20-16,-22 21 0,0-21 0,-20-1 15,-1-20-15,0 20 0,-21-20 16,0 21-16,0-22 0,-21 22 15,0-1-15,-1 22 0,-20-21 0,-21 21 16,20 21-16,1 0 0,-22 0 16,22 0-16,-21 0 0,20 0 0,1 21 15,0 0-15,-1 21 0,1-20 16,21 20-16,0 0 0,-1 1 0,22-1 16,0 0-16,0-21 0,0 22 0,0-22 15,22 21-15,-1-21 0,21 1 16,-21-1-16,22-21 0,-22 0 0,42 0 15,-20 0-15,20 0 0,-21-21 16,22 21-16,-1-22 0,1 1 0</inkml:trace>
  <inkml:trace contextRef="#ctx0" brushRef="#br0" timeOffset="16983.4">23093 3789 0,'0'0'0,"21"-42"0,0-1 15,0 1-15,0 0 0,-21-1 16,22 22-16,-22 0 0,0 0 0,0 42 31,0 0-31,0 21 0,-22-20 0,1 20 16,0 0-16,21 1 0,-21-1 15,0 21-15,0-20 0,21 20 0,-22 1 16,1-22-16,0 22 0,21-1 0,-21-21 16,21 1-16,-21-1 0,21 0 15,0 1-15,0-22 0,0 0 0,0 0 16,0 0-16,0 1 0,21-22 31,0 0-31,0-22 0,22 1 0,-22 0 16,0-21-16,21-1 0,1 1 15,-22 0-15</inkml:trace>
  <inkml:trace contextRef="#ctx0" brushRef="#br0" timeOffset="17239.91">23537 3810 0,'43'-42'0,"-86"84"0,107-148 15,-43 64-15,-21-43 0,0 64 16,0 0-16,0 0 0,0 0 15,-21 21 1,0 21-16,-1 0 0,-20 21 16,21-21-16,0 22 0,0-1 15,-1 22-15,1-22 0,0 21 0,0 1 16,0-22-16,0 22 0,-1-1 16,1-20-16,0 20 0,21-21 0,0 1 15,0-1-15,0-21 0,0 22 16,0-22-16,0 0 0,0 0 0,21-21 15,22 0-15,-22 0 0,0 0 16,0 0-16,21-21 0,-20 0 16,20 0-16,0-1 0,1 1 0,-22-21 15,21 21-15,-21 0 0</inkml:trace>
  <inkml:trace contextRef="#ctx0" brushRef="#br0" timeOffset="17576.03">23728 4191 0,'21'-21'0,"-42"42"0,63-63 0,-21 21 16,-21-1-16,21 22 0,-21 22 31,-21-1-16,0 0-15,0 21 0,21-21 0,-21 1 16,21 20-16,0-21 0,-21 0 16,21 22-16,0-22 0,0 0 0,0 0 15,0 0-15,21-21 16,0 0-16,0 0 0,0 0 0,0 0 16,1 0-16,-1 0 0,21 0 0,-21-21 15,22 0-15,-22 0 0,21-22 16,-21 22-16,0-21 0,1 0 0,-1-1 15,0 1-15,-21 0 0,0-22 16,0 22-16,0-1 0,0 22 16,0-21-16,-21 42 0,0-21 0,-22 21 15,22 0-15,-21 0 0,-1 0 16,1 21-16,0-21 0,-1 42 0,1-21 16,21 1-16,-21 20 0,-1 0 15,22-21-15,0 22 0,0-22 0,21 0 16,0 21-16,0-20 0,0-1 0,21-21 15,0 21-15,0-21 0,22 0 0,-22 0 16</inkml:trace>
  <inkml:trace contextRef="#ctx0" brushRef="#br0" timeOffset="19441.02">24617 4022 0,'0'0'0,"0"-21"16,-21 21-16,-1-22 15,1 22 1,0 0-1,0 0-15,21 22 0,-21-1 16,0 0-16,-1 0 0,22 21 0,-21 1 16,0-22-16,21 21 0,-21 1 15,21-1-15,0-21 0,-21 21 0,21-20 16,0-1-16,0 0 0,0 0 16,0 0-16,21-21 31,0 0-31,0-21 15,-21 0-15,21 0 0,1-22 0,20 22 16,-21-21-16,0 21 0,0-22 16,1 1-16,41-21 0,-42 20 15,0 22-15,22 0 0,-43 42 32,0 0-32,0 0 0,0 22 0,0-22 15,0 21-15,0 1 0,0-22 16,0 21-16,0-21 0,0 22 15,0-22-15,0 0 0,0 0 0,0 0 16,0 0-16,21-21 0,0 0 16,0 0-16,0 0 0,22 0 15,-22 0-15,0-21 0,21 0 0,-20 21 16,20-21-16,-21-21 0,21 20 16,-20-20-16,-1 21 0,21-21 0,-21-1 15,22-41-15,-43 41 16,0 22-16,21-21 0,-21 21 0,0-1 15,0 1-15,-21 42 32,21 1-32,-22-1 0,1 0 0,21 21 15,-21-21-15,21 22 0,0-22 0,-21 21 16,21-21-16,0 22 0,0-22 16,0 21-16,0-21 0,0 1 15,0-1-15,21 0 0,0 0 16,0-21-16,1 0 0,-1 0 0,0 0 15,0 0-15,0 0 0,22 0 0,-22 0 16,21-21-16,-21 0 0,22 0 16,-22-1-16,0 1 0,0-21 0,21 21 15,-20-22-15,-1 1 0,0 21 16,-21-21-16,21-1 0,0 22 0,-21 0 16,21 0-16,-21 0 0,0 42 31,-21 0-31,0 0 0,21 0 15,-21 22-15,0-22 0,21 21 0,0-21 16,-21 22-16,21-22 0,0 0 16,0 21-16,0-21 0,0 1 0,0-1 15,21 0-15,0-21 16,0 0-16,0 0 0,22 0 0,-22 0 16,21 0-16,0-21 0,-20 0 0,20-1 15,-21 1-15,21 0 0,1 0 16,-22-21-16,0 20 0,0-20 0,0 21 15,1-21-15,-1-1 0,0 22 0,0 0 16,-21 0-16,0 0 16,0-1-16,0 44 15,0-1-15,0 0 16,0 21-16,-21-21 0,21 22 0,-21-22 16,0 21-16,-1 1 0,1-22 0,0 21 15,21-21-15,-21 0 0,21 1 16,-21-1-16,21 0 0,0 0 0,21-21 47,0-21-47,0 0 0,0 0 0,1-1 15,-1 1-15,21-21 0,-21 21 16,0-22-16,22 22 0,-22-21 0,0 21 16,0 0-16,0-1 0,1 1 15,-1 0-15,0 21 0,0 0 16,-21 21-16,0 0 15,0 1-15,0-1 0,0 0 16,0 0-16,0 0 0,0 0 0,0 1 16,0-1-16,0 0 0,0 0 0,0 0 15,21 0-15,0 1 0,1-1 16,-1-21-16,0 0 0,21 21 0,1-21 16,-1 0-16,0 0 0,22 0 0,-1-21 15,-20 0-15,20 21 0,1-22 16,-22 1-16,0-21 0,22 21 0,-43 0 15,21-22-15,-21 1 16,1 21-16,-1-22 0,-21 1 0,0 21 16,0-21-16,0 20 0,0 1 0,-21 0 15,-1 21-15,-20 0 0,21 0 16,-21 0-16,-1 0 0,1 0 0,0 21 16,-1 0-16,1 1 0,0-1 15,-1 21-15,1-21 0,21 22 0,-22-22 16,22 21-16,0-21 0,21 0 0,0 1 15,0-1-15,0 0 0,21 0 16,0 0-16,1-21 0,-1 0 0,21 0 16,-21 0-16,22 0 0,-1 0 15,0 0-15,1 0 0,-22-21 16,21 21-16,-21-21 0,0 21 0,1-21 16,-1 21-16,-42 21 31,-1 21-16,1-21-15,0 1 0,-21 20 16,21-21-16,-1 21 0,-20 1 16,0-1-16,21 0 0,-22 1 0,22 20 15,0-20-15,0 20 0,0 1 0,-1-1 16,1 1-16,21-1 0,0 1 0,0-1 16,-21 1-16,21-1 0,-21-21 15,21 22-15,0-1 0,0 1 16,0-22-16,-21 22 0,0-22 0,-1 0 15,22 1-15,-21-1 0,0 0 0,0-20 16,-21 20-16,20-21 0,-20-21 0,21 0 16,-21 0-16,20 0 0,-20 0 15,0 0-15,-1-21 0,22-21 0,-21 20 16,-22-41-16,22 21 0,21-1 16,0 1-16,0 0 0,-1-1 15,1 1-15,0 0 0,21-1 0,0 1 16,0 0-16,0-1 0,0-20 0,0-43 15</inkml:trace>
  <inkml:trace contextRef="#ctx0" brushRef="#br0" timeOffset="19647.33">25844 3683 0,'0'0'0,"-21"0"0,21-21 15,-21 21-15,0-21 0,0 21 16,21-21-16,21 21 47,0 0-47,0 0 0,0 0 16,1 0-16,-1 0 0</inkml:trace>
  <inkml:trace contextRef="#ctx0" brushRef="#br0" timeOffset="20279.05">27876 3979 0,'0'0'15,"22"22"-15,-1-22 0,0 0 0,0 21 16,0-21-16,22 0 0,-22 21 0,21-21 16,-21 21-16,0-21 0,22 0 15,-22 0-15,0 0 0,0 0 0,0 0 16,1-21-16,-1 0 0,0 0 16,-21-1-16,21 1 0,-21 0 15,0 0-15,0-21 0,0 20 16,0 1-16,0-21 0,-21 21 15,0 0-15,0-1 0,-1 1 0,1 21 16,0 0-16,-21 0 0,21 0 16,-22 21-16,1 1 0,-22-1 0,22 0 15,0 21-15,-1 1 0,1-1 0,0 0 16,-1 1-16,22-1 0,0 0 16,0 1-16,0-22 0,21 21 0,0-21 15,0 0-15,0 1 0,21-1 16,0 0-16,0-21 0,43 0 15,-22 0-15,0 0 0,1-21 0,-1 21 16,0-21-16,1-1 16,20-20-16,-20 21 0,-1-21 0,-21-1 15,21 1-15,1 0 0,-22-1 16,21 1-16,-21 21 0,1-22 0,-1 22 16,0 0-16,-21 0 0,0 42 15,0 0 1,0 0-16,-21 1 0,0 20 0,-1 0 15,1-21-15,0 22 0,21-1 16,0-21-16,-21 22 0,21-1 0,-21-21 16,21 0-16,0 22 0,0-22 15,0 0-15,21 0 0,0-21 16,0 0-16,0 0 0,22 0 0,-22 0 16,21-21-16,1 0 15,-1 0-15</inkml:trace>
  <inkml:trace contextRef="#ctx0" brushRef="#br0" timeOffset="20540">29083 3895 0,'0'0'0,"21"-21"0,-21-22 16,0 22-16,0 0 0,0 0 0,0 0 15,0-1-15,0 1 0,-21 21 16,0 0-16,0 0 0,-1 0 0,-20 0 16,21 0-16,0 21 0,-22 1 15,22 20-15,0-21 0,-21 21 16,21 1-16,-1-22 0,1 21 15,0 1-15,21-1 0,0 0 0,0 1 16,0-22-16,0 21 0,0-21 0,0 0 16,21 1-16,0-1 0,1-21 15,-1 21-15,21-21 0,0 0 0,1 0 16,-1 0-16,22-21 0,-22 21 16,21-21-16,-20-1 0,-1-20 0,22 21 15,-22-21-15,0-1 0,1 1 0</inkml:trace>
  <inkml:trace contextRef="#ctx0" brushRef="#br0" timeOffset="21738">29718 3493 0,'42'-64'16,"-84"128"-16,105-191 0,-20 63 0,-22 22 0,0-22 15,0 43-15,-21-21 0,0 21 16,0-1-16,0 1 0,0 0 0,-21 42 16,0 0-1,0 1-15,0 41 0,-22-21 0,22 22 16,0 21-16,-21-22 0,20 1 15,1 20-15,-21-20 0,21-1 0,0 1 16,21-1-16,-22 1 0,22-1 0,0-20 16,0 20-16,0-21 0,0 1 15,0-1-15,0-21 0,22 0 0,-1 1 16,0-1-16,0-21 0,0 0 16,0 0-16,1 0 0,-1 0 15,21 0-15,-21-21 0,22-1 16,-1 1-16,0-21 0,1 21 0,-1-22 15,0 22-15,1-21 0,-1 0 0,0 20 16,1-20-16,-22 21 0,21 0 16,-21 0-16,0 21 15,-42 21 1,0 21-16,0-21 16,0 22-16,0-22 0,-1 21 15,1-21-15,0 22 0,21-22 16,0 42-16,0-42 15,0 1-15,0-1 0,0 0 0,0 0 16,21-21-16,0 0 0,1 0 16,-1 0-16,0 0 0,21 0 15,-21-21-15,22 0 0,-1 0 0,-21-1 16,22 1-16,-1 0 0,0-21 16,1-1-16,20-20 0,-42 21 15,0 20-15,1 1 0,-1 0 16,-21 0-16,-21 42 31,21 0-31,-22 22 16,1-22-16,21 0 15,-21 21-15,21-21 0,0 22 0,0-22 16,0 0-16,0 0 0,0 0 16,0 1-16,0-1 0,0 0 15,21-21-15,0 0 16,1 0-16,-1-21 15,-21 0-15,21-1 0,-21 1 16,0 0-16,0 0 0,0-21 16,0 20-16,0-20 0,-21 21 0,21 0 15,-21 0-15,21-1 0,0 1 16,-22 0-16,22 0 0,0 0 16,0 0-1,22 21-15,-1-22 0,0 1 16,0 21-16,21 0 0,1-21 15,-22 21-15,21 0 0,1 0 0,-1 0 16,-21 0-16,0 0 0,0 21 16,1 0-16,-22 1 0,21-1 0,-21 0 15,0 21-15,0-21 0,0 22 16,0-22-16,0 21 0,0-21 0,0 22 16,0-22-16,0 21 0,0-21 15,0 1-15,0-1 0,0 0 0,0 0 16,0 0-1,0-42 1,0 0 0,0 0-16,0 0 0,0-1 15,0-20-15,21 21 0,0-21 0,0 20 16,0-20-16,1 0 0,-1-1 16,21 22-16,-21-21 0,0 21 0,22 0 15,-22-1-15,21 1 0,-21 0 16,22 21-16,-22 0 0,0 0 15,0 0-15,22 0 0,-22 21 0,-21 0 16,21 1-16,-21-1 0,0 21 0,0 0 16,0-20-16,0 20 15,0 0-15,0 1 0,0-1 0,-21-21 16,21 21-16,0-20 0,-21-1 16,21 21-16,-22-42 0,22 21 0,0 0 15,22-21 16,-1 0-31,-21-21 16,21 21-16,0-21 0,0-21 0,22 21 16,-22-1-16,0 1 0,21-21 15,-21 21-15</inkml:trace>
  <inkml:trace contextRef="#ctx0" brushRef="#br0" timeOffset="22108.68">32067 4001 0,'22'-22'0,"-44"44"0,86-65 15,-43 22-15,21 21 0,-20-21 16,-1 0-16,0 0 0,0-1 0,0 22 15,0-21-15,1 0 0,-22 0 16,-22 21 15,-20 21-31,21-21 0,-21 21 16,20 0-16,-20 1 0,21-1 0,0 0 16,0-21-16,21 21 0,-22 0 15,22 0-15,0 1 0,22-1 16,-1-21-16,0 21 0,21-21 15,-21 0-15,22 21 0,-1 0 0,-21-21 16,22 0-16,-1 21 16,-21-21-16,0 22 0,0-22 0,1 21 15,-22 0-15,0 0 16,0 0-16,-22 0 16,1 1-16,-21-22 0,21 0 15,-22 21-15,22-21 0,-21 0 0,0 0 16,20 0-16,-20 0 0,21 21 15,0-21-15,-22 0 0,22 0 0,0 0 16,0 0-16,-21-21 16,20 21-16,1-21 0,0-1 0,0 1 15,0 0-15</inkml:trace>
  <inkml:trace contextRef="#ctx0" brushRef="#br0" timeOffset="22357.06">31411 3281 0,'-21'-21'15,"42"42"-15,-42-63 0,0 20 0,0 1 0,21 0 16,-21 21-16,21-21 16,0 0-16,-22 21 31,1 0-16,0 21 1,21 0 0,-21-21-16,0 0 0,21 21 15</inkml:trace>
  <inkml:trace contextRef="#ctx0" brushRef="#br0" timeOffset="22677.35">29570 3450 0,'-21'0'16,"42"0"-16,-64 0 0,22 0 0,42 0 31,1 0-31,-1 0 0,21-21 16,0 21-16,22 0 0,-1 0 15,1 0-15,-1 0 0,22 0 0,-21 0 16,20 0-16,-20 0 0,-1 0 16,1 0-16,-22 0 0,0 0 15,-20 0-15,-1 0 0,0 0 16,0 0-16,-42 0 31,0 0-31,0 0 16,-1-21-16,1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1:32:18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1969 0,'0'-22'16,"21"22"-1,-21-21-15,22 21 16,-22-21 0,0 0-16,0 0 15</inkml:trace>
  <inkml:trace contextRef="#ctx0" brushRef="#br0" timeOffset="344.94">3154 1863 0,'0'-21'16,"0"-1"15,0 1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1:33:30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0 0,'22'0'110,"-1"0"-95,0 0-15,0 0 16,0 0-16</inkml:trace>
  <inkml:trace contextRef="#ctx0" brushRef="#br0" timeOffset="4844.55">3090 1884 0,'0'-21'16,"0"0"-1,0-1 1,21 1 0,-21 0-16,0 0 15,0 0-15,0 0 16,22 21-16,-22-22 0,0 1 0,0 0 15,0 0-15,0 0 16,0 42 47,0 0-63,-43 21 0</inkml:trace>
  <inkml:trace contextRef="#ctx0" brushRef="#br0" timeOffset="4887.32">2773 2074 0,'0'0'0</inkml:trace>
  <inkml:trace contextRef="#ctx0" brushRef="#br0" timeOffset="5635.08">2752 2752 0,'-22'42'32,"22"-21"-32,0-42 46,0 0-46,0 0 0,0 0 16,0-1-16,0 1 0,22 0 16,-1-21-16,-21-1 0,0 1 0,21 0 15,0-1-15,0 1 0,-21-21 16,21 20-16,1 1 0,-22-22 16,21 22-16,0 0 0,0-1 0,0-20 15,-21 21-15,21-1 0,1 1 16,-1-22-16,0 22 0,-21 0 0,21-1 15,0 22-15,0-21 0,1 21 16,-22 0-16,21-1 0,0 1 16,-21 0-16,21 0 0,-21 0 15,0 42 1,0 0 0,0 0-16,0 0 15,0 1-15,0-1 0,0 0 16,0 0-16,0 0 15,0 0 1,0-42 15,0 0-15,0 0 0,0 0-16,0 0 15,0 42 32,0 0-47,0 0 16,0 0-16,0 22 0,0-22 0,0 21 15,0 0-15,0 1 0,0-1 16,0 0-16,21 1 0,-21-1 0,0 0 16,0 1-16,0-1 0,0 0 15,0-20-15,0 20 0,0-21 0,0 21 16,0-20-16,0 20 0,0-21 15,0 0-15,0 0 0,0 1 16,0-1-16,0 0 0,0 0 16,0-42 62,0 0-78,-21 0 0,21-1 15,0 1-15</inkml:trace>
  <inkml:trace contextRef="#ctx0" brushRef="#br0" timeOffset="5796.51">2879 2223 0,'0'0'16,"21"21"0,-21 0-16</inkml:trace>
  <inkml:trace contextRef="#ctx0" brushRef="#br0" timeOffset="5947.7">3238 2180 0,'22'0'15,"-1"0"-15,0 0 16,0 0-1,-42 0 32,0 0-47</inkml:trace>
  <inkml:trace contextRef="#ctx0" brushRef="#br0" timeOffset="6783.3">2815 2286 0,'0'0'0,"21"0"47,0 0-47,1 0 0,-1 0 16,21 0-16,-21 0 0,0 0 15,1-21-15,-1 21 0,21 0 0,-21 0 16,0-21-16,1 21 0,-1 0 16,0 0-16,0 0 0,-21-21 15,21 21-15,0 0 16,-42 0 62,0 0-78</inkml:trace>
  <inkml:trace contextRef="#ctx0" brushRef="#br0" timeOffset="7236.14">3196 2223 0,'0'21'47,"0"0"-47,0 0 15,0 0-15,0 0 16,0 1-16,0-1 0,0 21 0,0 0 16,0-20-16,0 20 0,0 0 15,0 1-15,0-1 0,0 0 16,0 1-16,0-22 0,-21 21 0,21 0 15,0-20-15,0-1 16,0 0-16,0 0 31,0-42 16,0 0-47,0 0 16</inkml:trace>
  <inkml:trace contextRef="#ctx0" brushRef="#br0" timeOffset="8467.67">3746 2265 0,'0'0'0,"0"-42"16,0 20 0,0 1-1,-21 21 1,0 0-16,0 0 16,0 0-16,0 0 0,-1 21 15,1 1-15,0-22 0,0 21 16,0 21-16,0-21 0,21 0 0,-22 22 15,1-1-15,0 0 0,21 1 16,0-1-16,0 0 0,0-20 16,0 20-16,0 0 0,0-21 0,0 1 15,0 20-15,0-21 0,21-21 16,0 21-16,1 0 0,-1-21 0,0 0 16,0 0-16,43 0 15,-22 0-15,-21 0 0,21 0 0,1-21 16,-22 21-16,21-21 0,1 0 15,-22 0-15,21 0 0,-21-22 0,0 22 16,22-21-16,-22-1 16,0 1-16,0-21 0,0 20 0,22 1 15,-22 0-15,0-22 0,-21 22 16,21-1-16,0-20 0,1 21 16,-22-1-16,0 1 0,0 0 0,21-1 15,-21 22-15,0 0 0,0 0 16,0 0-16,0-1 0,0 1 15,0 42 1,0 1-16,0-1 16,-21 0-16,21 21 0,0 1 15,-22-22-15,1 21 0,21 0 0,-21 1 16,21-1-16,0 0 0,-21 1 16,21-1-16,-21 0 0,21 22 15,0-22-15,0 1 0,0-1 16,0 0-16,0-21 0,0 22 0,0-22 15,0 0-15,0 0 0,0 0 16,21 1-16,0-22 0,0 0 16,0 0-16,1 0 0,-1 0 15,0 0-15,0 0 0,21 0 0,-20-22 16,-1 1-16,21 21 0,-21-21 16,0-21-16,22 21 0,-22-1 0,0-20 15,21 0-15,-20 21 16,-1-22-16,0 22 0,-21-21 0,21 21 15,-21-1-15,21 1 0,-21 0 16,0 42 15,0 0-31,0 1 0,0-1 16,-21 21-16,0-21 0,21 22 16,-21-1-16,21 0 0,0-21 15,0 22-15,0-22 0,0 0 0,0 21 16,0-20-1,0-1-15,21-21 0,0 0 0,0 0 16,0 0-16,1 0 0,-1 0 16,21 0-16,-21-21 0,0-1 15,1 1-15,20 0 0,-21 0 16,0 0-16,0 0 0,1-1 0,-1-20 16,-21 21-16,21-21 0</inkml:trace>
  <inkml:trace contextRef="#ctx0" brushRef="#br0" timeOffset="8831.09">5016 1842 0,'0'0'0,"0"21"15,-63 63 1,63-62-1,0-1 1,21-21-16,0 0 0,0 0 16,1 0-16,20 0 0,-21-21 15,0 21-15,-21-22 0,21 1 0,1 0 16,-22 0-16,0 0 16,0 0-16,-22-1 0,1 1 15,0 21-15,0 0 16,0 0-16,0 0 0,-22 0 0,22 0 15,0 0-15,0 21 0,0 1 16,-1-22-16,1 21 0,21 0 16,0 0-16,-21 0 0,21 0 0,0 1 15,0-1-15,0 0 0,0 0 16</inkml:trace>
  <inkml:trace contextRef="#ctx0" brushRef="#br0" timeOffset="9139.16">4212 2223 0,'0'21'15,"21"-21"16,0 0-31,1 0 16,-1 0-16,21 0 0,-21 0 0,22 0 16,-1-21-16,-21 21 0,21 0 15,-20 0-15,20-22 0,-21 22 16,0 0-16,0 0 0,-42 0 47,0 0-32</inkml:trace>
  <inkml:trace contextRef="#ctx0" brushRef="#br0" timeOffset="9903.04">5228 2688 0,'0'21'15,"0"1"-15,21-22 16,0 0-16,1 0 15,-1 0-15,0 0 0,0 0 0,0 0 16,0-22-16,1 22 0,-1-21 16,0 21-16,0-21 0,0 0 0,-21 0 15,21 0-15,-21-1 0,22-20 16,-22 21-16,0 0 0,0 0 0,0-1 16,0 1-16,0 0 0,0 0 15,0 0-15,-22 0 16,1 21-1,21-22 1,-21 22 93</inkml:trace>
  <inkml:trace contextRef="#ctx0" brushRef="#br0" timeOffset="11220.15">5461 2307 0,'0'-21'15,"0"0"1,-21 0 15,0 21-31,-1 0 16,1 0 0,0 0-16,0 0 15,0 21-15,0 0 0,21 0 16,-22-21-16,1 43 15,21-22-15,-21 0 0,21 21 0,0-21 16,-21 22-16,21-22 0,0 0 16,0 21-16,0-20 0,0-1 0,0 0 15,0 0-15,0 0 0,0 0 16,0 1-16,21-22 0,0 0 16,0 0-16,1 0 15,-1 0-15,0 0 0,0 0 16,0 0-16,0-22 0,1 1 15,20 21-15,-21-21 0,0 0 0,0 0 16,1 0-16,-22-1 16,21 1-16,0 0 0,-21-21 0,0 21 15,0-22-15,0 22 0,0-21 16,0 21-16,0-1 0,0 1 16,0 0-16,-21 0 0,0 0 0,-1 0 15,1-1-15,0 22 16,0 0-16,0 0 0,0 0 0,-1 0 15,-20 0-15,21 0 0,0 0 16,0 0-16,-1 0 0,1 22 0,0-1 16,0 0-16,0 0 0,0 0 15,-1 0-15,22 22 0,0-22 16,0 0-16,0 21 0,0-20 16,0-1-16,0 21 0,0-21 0,22 0 15,-1-21-15,0 22 0,0-1 16,0-21-16,0 0 0,1 0 15,-1 0-15,21 0 0,-21 0 0,22 0 16,-22 0-16,21 0 0,0 0 16,1 0-16,-1-21 0,-21-1 0,22 1 15,-1 0-15,-21 0 0,21 0 16,-20 0-16,-1-1 0,21 1 0,-21-21 16,-21 21-16,21 0 0,1-1 15,-22 1-15,21 21 16,-21-21-16,0 42 47,-21 0-47,-1 1 0,22-1 15,-21 0-15,21 0 0,0 21 16,0-20-16,-21-1 0,21 0 0,-21 21 16,21-21-16,-21 1 0,21-1 15,0 0-15,0 0 16,0 0-16,0 0 15,0-42 48,0 0-63,0 0 0,0 0 16,21-22-16,0 22 0,-21-21 0,21 0 15,0 20-15,1-20 0,-1 21 16,21-21-16,-21 20 0,0 1 0,22 0 15,-22 0-15,0 0 0,21 21 16,-20-21-16,20 21 0,-21 0 0,0 0 16,0 0-16,1 0 15,-1 21-15,-21 0 0,21 0 0,-21 0 16,21 0-16,-21 22 0,0-22 16,0 21-16,0 1 0,0-22 0,0 21 15,0-21-15,0 0 0,0 1 16,0-1-16,0 0 0,0 0 0,0 0 15,0 0-15,0 1 16,-21-22 0,21 21-1,-21-21-15,21-21 32,0-1-32</inkml:trace>
  <inkml:trace contextRef="#ctx0" brushRef="#br0" timeOffset="11851.64">6985 2328 0,'0'0'0,"0"-21"0,42 0 31,-42 0-31,0 0 0,0 0 16,-21 21-1,0 0-15,0 0 0,0 0 16,-1 0-16,1 0 0,0 0 16,0 0-16,0 21 0,0-21 0,-1 21 15,1 0-15,0-21 0,0 21 16,0 0-16,0 1 0,21-1 0,0 0 16,0 0-16,0 0 15,21-21-15,0 21 16,0-21-16,0 0 0,0 22 15,1-22-15,-1 0 0,21 21 0,-21-21 16,22 0-16,-22 21 0,0 0 16,21-21-16,-21 0 0,1 21 15,-1 0-15,0-21 16,-21 22-16,0-1 0,0 0 16,0 0-16,-21 0 15,-22 0-15,22-21 0,-21 22 16,21-22-16,-22 21 0,1-21 15,0 0-15,-1 0 0,22 0 0,-21 0 16,21 0-16,-22 0 0,22 0 16,-21 0-16,21 0 15,0 0-15,-1-21 0,1 21 0,0-22 16,0 22-16,21-21 16,-21 0-16,42 21 140</inkml:trace>
  <inkml:trace contextRef="#ctx0" brushRef="#br0" timeOffset="13616.05">8996 2350 0,'21'0'15,"0"0"1,0 0-16,0-22 16,1 1-1,-22 0-15,0 0 16,0 0-16,0 0 15,0-1-15,-22 22 0,1-21 0,-21 0 16,21 0-16,0 21 0,-22-21 16,1 21-16,21 0 0,-22 0 0,1 0 15,0 0-15,21 0 0,-22 0 16,1 21-16,0-21 0,-1 21 0,22 0 16,-21 0-16,21 1 15,-1 20-15,1-21 0,0 21 0,0 1 16,0-1-16,21 0 0,-21 1 15,21-1-15,0 0 0,0-20 16,0 20-16,0-21 0,0 21 0,0-20 16,21-1-16,0-21 0,0 21 15,21-21-15,-20 0 0,-1 0 0,21 0 16,-21 0-16,22 0 0,-22-21 16,21 0-16,0 21 0,1-22 0,-1-20 15,0 21-15,1-21 16,-22 20-16,21-20 0,1 0 0,-22-1 0,21 1 15,-21 0-15,0 21 0,1-22 16,-22 1-16,21 0 0,-21 20 16,0 1-16,0 0 0,0 0 15,21 0-15,-21 0 0,0 42 32,0 0-32,0 0 0,0 0 15,0 22-15,0-22 0,-21 21 16,21 0-16,0 1 0,0-1 0,0 0 15,0 1-15,0-22 0,0 21 16,21-21-16,0 1 0,0-1 0,-21 0 16,21-21-16,1 0 15,-1 0-15,0 0 0,0 0 0,21 0 16,-20 0-16,-1 0 0,0-21 16,0 0-16,0 21 0,0-22 15,1 1-15,-22 0 0,21 0 16,0-21-16</inkml:trace>
  <inkml:trace contextRef="#ctx0" brushRef="#br0" timeOffset="13971.21">10414 2223 0,'0'0'0,"-21"0"0,21 21 31,21-21-15,0 0-16,0 0 15,22 0-15,-22 0 0,0 0 0,0 0 16,21 0-16,-20 0 0,-1 0 15,0 0-15,0 0 0,0 0 16,0 0 0,-42 0 15,0 0-31,0 0 16,0 0-16,0 0 0,-1 21 15</inkml:trace>
  <inkml:trace contextRef="#ctx0" brushRef="#br0" timeOffset="14580.4">11324 2265 0,'0'0'0,"-21"0"0,21-21 15,-21 21-15,21-21 16,21 21 31,0 0-32</inkml:trace>
  <inkml:trace contextRef="#ctx0" brushRef="#br0" timeOffset="15111.7">10308 2434 0,'-21'21'31,"42"-21"1,0 0-32,0 0 15,1 0-15,-1 0 0,0 0 16,0 0-16,0 0 0,0-21 0,22 21 15,-22 0-15,0 0 0,0-21 16,0 21-16,1 0 16,-1 0 46,0 0-62,0-21 16</inkml:trace>
  <inkml:trace contextRef="#ctx0" brushRef="#br0" timeOffset="15915.41">11345 2286 0,'0'0'0,"0"-21"47,0 0-47,0 0 15,0-1-15,21 22 16,1-21-16,-1 21 0,0-21 16,0 21-16,0 0 0,-21-21 15,21 21-15,1 0 0,-1 0 16,0 0-16,0 21 15,0 0-15,0 0 16,-21 22-16,0-22 0,0 0 16,0 21-16,0-20 0,0 20 15,0 0-15,0-21 0,0 22 16,0-22-16,0 21 0,0-21 16,0 1-16,0-1 0,0 0 15,0 0 1,0-42-1,0 0 1,0 0-16,0-1 16,0 1-16,0-21 0,22 21 0,-22-22 15,21 1-15,0 0 0,0 21 16,0-22-16,22 1 0,-22 0 0,21 20 16,0-20-16,1 21 0,-1 0 15,0 0-15,1-1 0,-1 1 0,0 21 16,-20 0-16,20 0 15,-21 0-15,0 21 0,22 1 0,-43-1 16,21 0-16,0 21 0,-21-21 16,0 22-16,0-1 0,0 0 15,0-20-15,0 20 0,0 0 0,0 1 16,0-22-16,0 21 0,-21-21 0,21 0 16,-21 1-16,21-1 0,0 0 15,0 0-15,21-42 47,0 0-47,-21 0 0,21-1 0,0-20 16,0 21-16</inkml:trace>
  <inkml:trace contextRef="#ctx0" brushRef="#br0" timeOffset="17055.45">12552 2265 0,'0'0'0,"0"21"0,-21-21 16,42 0 15,0 0-31,0-21 0,0 21 16,0-21-16,22 0 0,-22 21 16,0-22-16,0 1 0,22 0 0,-22 21 15,0-21-15,0 0 0,-21 0 16,0-1-16,0 1 0,0 0 15,-21 21 1,0 0-16,0 0 16,-22 0-16,22 21 0,0 0 15,0 1-15,0-1 0,-1 0 0,1 21 16,0-21-16,0 22 0,21-22 16,0 0-16,0 21 0,0 1 0,0-22 15,0 21-15,0-21 16,0 1-16,0 41 0,21-63 15,0 21-15,0 0 0,1-21 16,-1 0-16,0 0 0,0 0 0,0 0 16,22 0-16,-22 0 0,21 0 15,0-21-15,-20 0 0,20 0 0,0 0 16,1 0-16,-1-22 0,0 22 16,1-21-16,-1 21 0,0-22 0,1 22 15,-22-21-15,0-1 0,0 22 16,0 0-16,-21-21 0,21 21 15,-21-1-15,0 1 0,0 42 47,0 1-47,-21-1 0,21 0 0,-21 0 16,21 0-16,-21 0 0,21 22 16,0-22-16,0 0 0,0 0 0,-21 22 15,21-22-15,0 0 0,0 0 16,0 0-16,0 0 0,0 1 0,0-1 15,21-21-15,0 0 16,0 0-16,0 0 0,1 0 0,-1 0 16,0 0-16,0 0 15,0-21-15,22-1 0,-22 22 0,0-21 16,0-21-16,0 21 0,0 0 16,1-1-16,-22 1 0,21 0 0,0 0 15,0 0-15,-21 0 0,0-1 16,21 22-16,-21 22 31,0-1-31,0 0 16,0 21-16,0-21 0,0 1 15,0-1-15,0 21 0,0-21 0,0 0 16,0 1-16,0-1 16,0 0-16,0 0 0,21 0 0,1-21 15,-1 0-15,0 0 16,0 0-16,0 0 0,0 0 0,22 0 15,-22-21-15,21 0 0,-21 0 16,22 0-16,-22-1 0,0-20 0,21 21 16,-20-21-16,-1 20 0,21-20 15,-42 0-15,21 21 0,-21-22 0,0 1 16,0 0-16,0-1 0,0 22 16,-21 0-16,0-21 0,0 42 0,0-22 15,-22 1-15,22 21 0,0 0 16,0 0-16,-22 0 0,22 0 0,0 21 15,21 1-15,-21-1 16,21 0-16,0 0 16,21-21-16,0 0 15,0 0-15,1 0 0,-1 0 0,21 0 16,-21 0-16,0 0 0,22 0 16,-22 0-16,0 0 0,0 0 0,0 0 15,1 0 1,-22-21 31</inkml:trace>
  <inkml:trace contextRef="#ctx0" brushRef="#br0" timeOffset="17527.64">15367 1503 0,'0'0'0,"0"-21"15,0-22 1,21 22-16,-21 0 0,0 0 0,0 0 16,0 42 15,0 0-15,0 21-16,0-20 0,-21 20 0,21 0 15,-21 22-15,0-1 0,-1-20 16,1 20-16,0 1 0,0-1 0,-21 1 15,20-1-15,1-21 0,-21 22 16,21-43-16</inkml:trace>
  <inkml:trace contextRef="#ctx0" brushRef="#br0" timeOffset="17744.97">15219 2011 0,'21'-85'16,"0"43"-16,0-22 0,0 22 16,1-21-16,-1 20 0,0-20 0,0 20 15,0 1-15,0 0 0,1 21 16,-1-1-16,0 1 0,0 0 0,0 0 16,0 21-16,1 21 15,-22 21-15,-22-20 16</inkml:trace>
  <inkml:trace contextRef="#ctx0" brushRef="#br0" timeOffset="17912.09">15663 2074 0,'0'22'0,"0"-1"0,0 0 16,0 0-16,0 0 0,-21 22 15,21-22-15,0 0 0,0 0 0,-21 0 16,21 0-16,0 1 0,0-1 16,0-42 30,0-1-46,0 1 16,0 0-16,0 0 0,-21 0 0,21-22 16</inkml:trace>
  <inkml:trace contextRef="#ctx0" brushRef="#br0" timeOffset="18113.05">15240 2053 0,'0'0'16,"-21"0"-16,0 0 0,-1 0 0,44 0 31,-1 0-31,21 0 0,-21 0 16,22 0-16,-1-21 15,0 21-15,1 0 0,-1 0 0,0-21 16,1 21-16,-22 0 0,21 0 16,-21 0-16,22 0 0,-22-21 0,0 21 15,0-21-15,0 21 16</inkml:trace>
  <inkml:trace contextRef="#ctx0" brushRef="#br0" timeOffset="18732.08">15536 1503 0,'0'-42'31,"0"20"-31,21 22 16,-21-21-16,0 42 31,22 1-31,-22-1 16,21 0-16,-21 21 0,0 1 0,0-1 16,21 21-16,-21 1 0,21-22 15,-21 22-15,0-22 0,0 22 0,0-22 16,21 0-16,-21 1 0,21-1 15,-21-21-15,0 21 0,0-20 0,0-1 16,22 0-16,-22 0 0,0 0 16,0-42 46,0 0-62,-22 21 0</inkml:trace>
  <inkml:trace contextRef="#ctx0" brushRef="#br0" timeOffset="19155.63">15134 2053 0,'0'21'31,"-21"-21"-31,21 22 16,-21-1-16,21 0 0,0 0 0,0 0 16,-21 0-16,21 1 0,0-1 15,0 0-15,-22 0 0,22 0 16,0 0-16,-21-21 0,21 43 0,0-1 16,-21-42-16,21 21 0,21-42 62,0 0-62,1 0 0</inkml:trace>
  <inkml:trace contextRef="#ctx0" brushRef="#br0" timeOffset="20984.01">16192 1926 0,'0'0'0,"0"-21"0,0 0 16,0 0-16,0 0 15,0-1 1,-21 22-1,0 0 1,0 0-16,0 22 16,0-1-16,-1 0 0,1 0 15,21 21-15,-21-20 0,0 20 0,21-21 16,0 21-16,-21-20 0,21 20 16,-21-21-16,21 0 0,0 22 15,0-22-15,0 0 0,0 0 16,0 0-16,21-21 0,0 21 15,0-21-15,0 0 0,22 0 0,-22 0 16,21 0-16,-21 0 0,22 0 16,-1 0-16,-21-21 0,21 21 0,1-21 15,-22 0-15,21 0 0,-21 0 16,22-1-16,-22-20 0,0 21 16,0-21-16,0-1 0,1 1 15,-1 0-15,0-22 0,0 1 0,-21 20 16,0-20-16,21 20 0,-21-20 15,0 21-15,21 20 0,-21-20 0,0 21 16,0-21-16,0 20 16,0 1-16,0 42 15,-21 1 1,21-1-16,-21 21 0,21 0 0,-21 1 16,21-1-16,0 22 0,-21-22 15,0 21-15,-1-20 0,22 20 16,0-20-16,-21-1 0,21 0 15,-21 1-15,21-22 0,0 21 0,0-21 16,0 0-16,0 1 0,0-1 16,0 0-16,21-21 0,0 21 0,1-21 15,-1 0-15,0 0 0,0 0 16,0 0-16,22 0 0,-22 0 0,0 0 16,0-21-16,0 0 0,22 0 15,-22-1-15,0 1 0,0 0 0,-21 0 16,21 0-16,0-22 15,1 1-15,-1 21 0,-21 0 0,0-22 16,21 22-16,-21 0 0,21 21 16,-21-21-16,0 42 31,0 0-31,0 0 0,0 1 16,0-1-16,0 0 0,0 0 15,0 21-15,0-20 0,0-1 0,0 0 16,0 0-16,0 0 0,0 0 15,0 1-15,0-1 0,0 0 16,21 0-16,0-21 16,1 0-16,20 0 0,-21 0 0,0 0 15,0 0-15,22 0 16,-22 0-16,0 0 0,0 0 0,22-21 16,-22 0-16,21 0 0,-21-1 15,0 1-15,22 0 0,-22-21 0,0 21 16,-21-22-16,21 22 0,0-21 15,-21 21-15,0-1 0,22 1 0,-22 0 16,-22 42 15,1 0-31,0 22 0,21-22 16,-21 0-16,21 21 0,-21-20 0,21-1 16,-21 21-16,21-21 0,-22 0 15,22 1-15,0-1 0,0 0 16,0 0-16,0 0 15,22-21-15,-1 0 0,0 0 0,0 0 16,0 0-16,0 0 0,22 0 0,-22 0 16,0 0-16,21 0 0,-20-21 15,-1 21-15,21-21 0,-21 0 0,0 0 16,1-1-16,-1 1 0,-21 0 16,21 0-16,-21-21 0,0 20 15,0-20-15,0 21 0,0-21 0,0 20 16,-21 1-16,0 0 0,-1 0 15,1 21-15,0 0 0,-21-21 16,21 21-16,-1 0 0,1 0 0,0 0 16,0 0-16,0 0 0,21 21 15,-21-21-15,21 21 16,21-21-16,0 0 16,0 0-16,0 0 0,22 0 15,-22 0-15,21 0 0,-21-21 0,22 21 16,-1-21-16,-21 0 0,21 21 15,1-22-15,-1 22 0,0-21 0,-20 21 16,20 0-16,-21-21 0,21 21 16,-20 0-16,-1 0 0,-21 21 15,0 0 1,0 1-16,0-1 0,0 0 16,0 21-16,0-21 0,0 1 0,-21 20 15,21-21-15,-22 0 0,22 0 16,-21 1-16,21-1 0,-21 0 0,21 0 15,0 0-15,0 0 0,0 1 16,-21-22-16,21 21 16,0-42 31,0-1-47,0 1 0,0 0 15,21 0-15,0 0 16,0 0-16,-21-1 0,43-20 0,-22 21 15,0-21-15,0-1 0,22 1 16,-1 21-16,0-22 0,1 22 0,-1-21 16,0 21-16,1 21 0,-1-21 15,0 21-15,1 0 0,-22 0 16,0 21-16,0 0 0,0 21 0,-21-21 16,0 22-16,0-22 0,0 21 15,0 1-15,0-22 0,0 21 0,-21-21 16,0 22-16,21-22 0,-21 0 15,21 0-15,-21 0 0,21 0 0,0 1 16,-22-1-16,22 0 16,22-21 31,-1 0-47,0-21 0,0 21 15,21-21-15,-20 21 0</inkml:trace>
  <inkml:trace contextRef="#ctx0" brushRef="#br0" timeOffset="21452">19473 1863 0,'0'0'0,"21"-43"0,1 22 0,-1 0 16,-21 0-16,0 0 16,0 0-16,0-1 0,0 1 15,-21 21 1,-22 0-16,22 21 0,-21-21 15,21 22-15,-22-1 0,22 21 0,-21-21 16,21 0-16,-1 22 0,1-22 16,0 0-16,0 0 0,21 0 0,-21 1 15,21-1-15,0 0 0,0 0 16,21 0-16,0-21 16,0 0-16,0 21 0,22-21 15,-22 0-15,21 0 0,1 22 16,-1-22-16,0 21 0,1-21 0,-1 0 15,0 0-15,-21 21 0,22-21 16,-22 0-16,0 0 0,0 21 0,-21 0 16,-21 0-1,0 1-15,0-22 16,0 0-16,-22 0 0,22 21 16,-21-21-16,21 0 0,-22 0 0,22 0 15,-21 0-15,21 21 0,-1-21 16,-20 0-16,21 0 0,0 0 0,0 0 15,-1 0-15,1 0 0,0 0 0,0 0 16,0 0-16,0 0 16,-1 0-16,1-21 0,0 21 0,0 0 15,0-21-15,0-1 0,-1 22 16,1-21-16,-21 0 0,21 21 0</inkml:trace>
  <inkml:trace contextRef="#ctx0" brushRef="#br0" timeOffset="21779.86">17865 1291 0,'0'0'0,"-22"0"0,1 0 16,0 0-16,0 0 94,0 0-79,0 0-15,-1 0 0,1 0 0,0 0 16,0 0-16,0 21 0</inkml:trace>
  <inkml:trace contextRef="#ctx0" brushRef="#br0" timeOffset="22071.41">16362 1672 0,'0'0'0,"-21"0"16,21 21-16,21-21 15,21 0-15,-21 0 16,22 0-16,-1 0 0,0 0 16,1 0-16,-1 0 0,0 0 15,1-21-15,-1 21 0,-21 0 0,21 0 16,-20-21-16,-1 21 0,0 0 15,0 0-15,-21-21 47,21 21-31</inkml:trace>
  <inkml:trace contextRef="#ctx0" brushRef="#br0" timeOffset="23228.17">20193 1566 0,'21'0'0,"0"-21"16,0 21-1,-21-21-15,22 21 0,-22-21 16,0 0 0,-22 21 15,1 0-31,0 0 0,0 0 15,0 21-15,0 0 16,-1 0-16,1 0 0,21 22 0,-21-1 16,0-21-16,0 22 15,21-1-15,-21 0 0,-1 1 16,22-1-16,-21-21 0,21 21 0,-21 1 16,21-22-16,0 21 0,0-21 0,0 1 15,0-1-15,0 0 0,0 0 16,0 0-16,0 0 0,21 1 0,0-22 15,1 21-15,-1-21 0,0 21 16,0-21-16,0 0 0,0 0 16,1 0-16,-1 0 15,0 0-15,0 0 0,0 0 0,0 0 16,1 0-16,-1-21 16,0 0-16,0 21 0,0 0 15,0-22-15</inkml:trace>
  <inkml:trace contextRef="#ctx0" brushRef="#br0" timeOffset="24711.91">20172 1482 0,'-21'0'15,"21"-21"1,0-1 15,0 1-31,0 0 16,21 0 0,0 21-16,-21-21 0,42 0 0,1-1 15,-43 1-15,42 0 16,-21 0-16,0 0 0,0 0 0,22-1 15,-22 22-15,0-21 0,0 0 16,22 21-16,-22-21 16,0 21-16,0 0 0,0 0 15,-42 0 63,0 0-62,0 0-16,0 0 0,-1 0 0,1 0 16,0 21-16,-21-21 0,21 21 15,-1 0-15,1 1 0,-21-22 0,21 21 16,0 0-16,-1 0 0,1 0 16,0 0-16,0 1 0,0-1 15,0 0-15,-1 21 0,1-21 0,21 1 16,-21 20-16,0 0 15,21-21-15,-21 22 0,21-1 0,-21-21 0,21 22 16,0-1-16,-22-21 16,22 21-16,0-20 0,0 20 0,0-21 15,0 21-15,0-20 0,0-1 16,0 0-16,0 21 0,0-21 0,0 1 16,0-1-16,22-21 0,-22 21 15,0 0-15,21 0 0,0 0 16,0-21-16,-21 22 15,21-22-15,0 0 0,1 0 16,-1 0 0,0 0-1,-42-22 95,0 22-110,21-21 15,-22 21-15,1-21 0,21 0 16,-21 0-16,0 0 16</inkml:trace>
  <inkml:trace contextRef="#ctx0" brushRef="#br0" timeOffset="25155.57">20002 1926 0,'0'0'16,"0"-21"-16,0 0 0,0 0 15,0-22-15,0-20 0,0 21 16,0-1-16,0 22 0,0-21 16,22 21-16,-1-22 0,-21 22 15,21-21-15,0 21 0,0-1 0,0 1 16,1 0-16,-1 0 0,0 0 16,0 0-16,21-1 0,-20 1 0,-1 0 15,0 0-15,21 0 0,-21 21 16,1-21-16,-1 21 0,0-22 15,0 22 17,-42 0 30,0 0-46,21 22-1,-21-22 1,-1 0 47,22 21-48,-21-21 1,0 21-1,0-21-15,21 21 16,0 0-16</inkml:trace>
  <inkml:trace contextRef="#ctx0" brushRef="#br0" timeOffset="27479.03">20976 1820 0,'0'-21'31,"0"0"-15,0 0 0,0 0-16,0 0 15,0-1-15,-21 22 16,21-21-16,-21 21 15,0 0-15,-1 0 0,1 0 16,0 0-16,0 0 0,0 0 16,0 0-16,-1 0 0,1 21 15,0 1-15,0-1 0,0 0 0,-22 0 16,22 21-16,0-20 0,21 20 16,-21-21-16,0 21 0,21-20 0,-21-1 15,21 21-15,0-21 0,0 0 16,0 1-16,0-1 0,0 0 15,21-21-15,0 0 0,0 21 16,0-21-16,0 0 0,22 0 0,-22 0 16,0 0-16,21 0 0,-20 0 15,20-21-15,-21 21 0,0-21 16,22 0-16,-22-1 0,0 1 16,0 0-16,0-21 0,0 21 15,1-22-15,-1 1 0,0-22 0,0 22 16,-21 0-16,21-22 0,0 22 15,-21 0-15,22-1 0,-22 1 0,0 0 16,0 20-16,0 1 0,0 0 16,0 0-16,0 0 0,0 0 15,0 42 1,0 0 0,0 0-16,0 0 0,0 22 15,-22-22-15,22 21 0,-21 0 16,21 1-16,-21 20 0,21-20 0,0-1 15,-21 0-15,21 1 0,-21-1 16,21-21-16,0 21 0,0-20 0,0 20 16,0-21-16,0 0 0,0 0 15,0 1-15,0-1 16,21-21-16,-21 21 0,21-21 16,0 0-16,0 0 15,1 0-15,-1 0 0,0 0 16,0-21-16,0 21 0,0-21 15,1-1-15,-1 1 0,0 0 16,0 0-16,0 0 0,0 0 16,1-22-16,-1 1 0,-21 21 0,21-22 15,-21 22-15,21 0 0,-21 0 16,0 0-16,0 0 0,-21 21 31,0 0-31,0 0 0,-1 21 16,1 0-16,21 0 0,-21 0 0,21 0 15,-21 1-15,21-1 16,0 0-16,0 0 0,0 0 31,21-21-15,0 0-16,0 0 16,1 0-16,-22 21 0,21-21 15,-21 22-15,21-1 16,-21 0-16,0 0 15,0 0-15,0 0 16,0 1-16,0-1 16,21-21-1,0 0-15,0 0 16,1 0-16,-1 0 16,0 0-16,0 0 15,0 0-15,0-21 0,1 21 0,20-22 16,-21 1-16,0 21 0,0-21 15,22-21-15,-22 21 0,0-1 0,0 1 16,0-21-16,1 21 0,-1 0 16,0-22-16,-21 22 0,21 0 0,-21 0 15,0 42 1,0 0 0,0 0-16,-21 22 0,21-22 15,0 0-15,-21 21 0,0-21 16,21 1-16,0-1 0,0 0 0,-22 0 15,22 0-15,0 0 0,0 1 16,0-1 0,22-21 15,-22-21-15,21-1-16,-21 1 15</inkml:trace>
  <inkml:trace contextRef="#ctx0" brushRef="#br0" timeOffset="28123.01">22331 1969 0,'0'21'15,"0"0"-15,0 0 0,0 0 0,0 0 16,0 1 0,0-1-16,21-21 47,0 0-47,0-21 15,0-1-15,1 1 16,-22 0-16,21 0 0,0-21 15,0 20-15,0-20 0,0 21 0,1-21 16,-1-1-16,0 22 0,0 0 16,0 0-16,0 0 0,-21-1 15,22 22-15,-22 22 47,0-1-47,-22-21 16,1 21-16,0-21 0,21 21 0</inkml:trace>
  <inkml:trace contextRef="#ctx0" brushRef="#br0" timeOffset="29139.32">22606 1863 0,'21'0'16,"0"0"-16,0 0 0,1 0 16,-1 0-16,0 0 0,0 0 15,0 0-15,0-21 0,1 21 0,-1-22 16,0 22-16,0-21 0,-21 0 16,0 0-16,0 0 0,0 0 15,0-1 1,-21 22-1,0 0-15,0 0 0,-1 0 16,1 22-16,0-1 0,0 0 16,0 0-16,0 0 0,-1 22 0,1-22 15,0 0-15,21 21 16,0-21-16,-21 1 0,21-1 0,0 0 16,0 0-16,0 0 0,0 0 15,0 1-15,21-1 0,0-21 16,0 0-16,1 21 15,-1-21-15,0 0 0,0 0 0,0 0 16,22 0-16,-22 0 0,21 0 16,-21 0-16,0 0 0,22 0 15,-22-21-15,0 0 0,0 21 0,0-22 16,1 22-16,-1-21 0,-21 0 16,21 0-16,-21 0 0,0 0 15,21-1-15,-21 1 16,0 0-16,0 0 0,0 0 0,21 0 15,-21-1-15,21 1 16,1 0-16,-22 0 16,21 21-16,0-21 0,0 21 0,0 0 15,0-21-15,1 21 0,-1 0 16,0 0-16,0 0 0,0 0 0,0 21 16,1-21-16,-1 21 0,-21 0 15,0 0-15,0 0 0,0 22 16,0-22-16,0 0 0,0 21 0,0-20 15,0-1-15,0 0 0,0 0 16,0 0-16,0 0 0,-21 1 16,21-1-16,-22-21 0,22 21 0,-21-21 15,21 21 1,-21-42 15,21 0-15,0 0-16,0-1 0,0 1 0,0 0 15,0 0-15,21-21 0,0 20 16,-21-20-16,22 21 0,-1-21 0,0 20 16,0-20-16,0 0 15,22 21-15,-22-1 0,0-20 0,0 21 16,21 21-16,-20-21 0,-1 0 16,0 21-16,0 0 0,0 0 15,-21 21 16,-21-21-31,0 0 0</inkml:trace>
  <inkml:trace contextRef="#ctx0" brushRef="#br0" timeOffset="29619.76">21738 1397 0,'-21'21'16,"21"0"-1,0 1-15,21-22 16,0 0 0,0 21-16,1-21 15,-1 0-15,0 0 0,0 0 16,0 0-16,-21-21 0,21 21 16,-21-22-16,0 1 15,0 0 1,-21 21-1,0 0-15,0 0 16,0 0 0,21 21-16,0 0 15,0 1-15,0-1 16,21 0 0,0-21-16,21 0 15,-20 0-15,20 0 0,0 0 0,1 0 16,-1 0-16</inkml:trace>
  <inkml:trace contextRef="#ctx0" brushRef="#br0" timeOffset="30188.01">23770 1122 0,'0'-21'0,"0"42"0,-21-63 0,21 20 15,0 1 1,0 0-16,21 21 0,0 0 15,0 0 1,1 0-16,-1 0 16,0 0-16,0 0 0,0 21 0,22 0 15,-22 1-15,21-1 0,0 21 16,1-21-16,-22 22 0,21-22 0,1 21 16,-1 0-16,-21 1 0,21-1 15,-20 22-15,-1-1 0,0 1 16,-21 20-16,0-20 0,0-1 0,0 1 15,0-1-15,0 1 0,0-1 16,-21 1-16,0-22 0,-22 0 0,22 22 16,-21-22-16,-1 1 0,-20-1 15,21 0-15,-22 1 0,-21-22 16,22 21-16,-1-21 0,1 0 16,-1 1-16,1-1 0,21 0 0,-1 0 15,1-21-15,0 21 0,-1 0 16,22-21-16,0 0 0,0 22 0,0-22 15,-1 0 1,1 0-16,0 0 16,0 0-16,21-22 15,-21 1-15,21 0 0</inkml:trace>
  <inkml:trace contextRef="#ctx0" brushRef="#br0" timeOffset="31055.8">22394 1926 0,'0'-21'15,"-21"21"1,21-21-16,0 0 16,0 0-1,-21-1 1,21 1-16,-21 0 15,21 42 48,0 0-63,0 1 16,0-1-16,0 0 0,0 0 15,0 0-15,0 0 0,0 1 16,0-1-16,0 0 0,0 0 15,0 0-15,0 0 0,0 1 16,0-1 0</inkml:trace>
  <inkml:trace contextRef="#ctx0" brushRef="#br0" timeOffset="61038.93">1757 6160 0,'0'-22'0,"-21"22"0,21-21 16,0 0-16,0 0 16,-22 0-16,22 0 15,0-1-15,0 1 16,0 0 0,0 42 15,-21 0-16,21 1-15,0-1 0,0 21 16,0-21-16,-21 0 0,21 22 16,0-22-16,0 21 0,0 1 0,-21-22 15,21 21-15,-21 0 0,21 1 16,0-22-16,0 21 0,0-21 16,0 1-16,0-1 0,0 0 0,0 0 15,0-42 16,0-43-15,0 43-16,0-21 0,21 21 16,-21-22-16,21 1 0,0 0 15,0 21-15,1-22 0,-22 1 16,21 21-16,0-22 0,0 22 16,0-21-16,0 21 0,1 0 0,-1-1 15,0 22-15,0 0 0,0 0 16,0 0-16,1 0 0,-1 0 15,0 0-15,0 22 0,-21-1 16,21 0-16,-21 21 0,0-21 0,0 1 16,0 20-16,0-21 0,0 0 15,0 22-15,0-1 0,0-21 0,0 0 16,0 22-16,0-22 0,0 0 16,0 0-16,0 0 0,0-42 46,0 0-46,0 0 16,0-22-16,0 22 16,0 0-16,21-21 0,1 21 0,-1-22 15,0 22-15,0-21 0,0 21 16,22-22-16,-1 22 0,0-21 0,1 21 16,-1-1-16,21 22 0,-20-21 15,-1 21-15,0 0 0,1 0 16,-1 0-16,-21 21 0,22 1 0,-22-1 15,-21 0-15,0 0 0,0 0 16,0 0-16,0 1 0,0 20 16,0-21-16,0 0 0,-21 0 15,-1 1-15,1-1 0,21 0 0,-21 0 16,0 0-16,0 0 0,0-21 16,21 22-16,-22-22 0,1 21 15,0-21 1,0 0-1,0 0-15,21-21 16,0-1 0,21 1-16</inkml:trace>
  <inkml:trace contextRef="#ctx0" brushRef="#br0" timeOffset="62800.17">3302 6054 0,'0'0'0,"0"-21"0,0-1 16,0 1-16,0 0 16,-21 21-16,0 0 15,21-21-15,-22 21 0,1 0 16,0 0-16,0 0 16,0 21-16,0 0 15,-1 0-15,1 1 0,21 20 16,-21-21-16,0 0 0,0 22 0,0-22 15,-1 21-15,1-21 0,21 22 16,0-22-16,0 21 0,0 0 16,0-20-16,0 20 0,0-21 0,0 21 15,0-20-15,21-1 0,1 0 16,-1-21-16,0 21 0,21-21 0,-21 0 16,22 0-16,-22 0 0,21 0 15,1-21-15,-1 0 0,0 0 0,1-1 16,-1 1-16,-21-21 0,21 21 15,1-22-15,-22 1 0,0 0 0,0 21 16,0-22-16,-21 1 16,0 0-16,0-1 0,0 1 0,0 0 15,0-1-15,0 1 0,-21 0 16,0 20-16,0 1 0,-21 0 16,20 21-16,-20 0 0,21 0 0,-21 0 15,-1 21-15,1 0 0,0 1 16,-1 20-16,22-21 0,-21 21 0,21 1 15,-22-1-15,22-21 0,0 22 16,0-1-16,21 0 0,0 1 0,0-22 16,0 21-16,0 0 0,0-20 15,21-1-15,0 21 0,0-21 0,22 0 16,-22-21-16,21 22 16,0-22-16,1 0 0,-1 0 0,0 0 15,1 0-15,20-22 0,-20 1 16,20 0-16,-21 0 0,1 0 15,-1-22-15,22 1 16,-22 0-16,-21 21 0,0-22 0,0 22 16,1-21-16,-1 21 0,0-22 0,-21 22 15,21 0-15,-21 0 0,0 0 16,0-1-16,0 44 31,-21-1-31,21 0 16,0 0-16,-21 0 15,0 0-15,21 1 0,0-1 0,-22 21 16,22-21-16,-21 0 0,21 1 16,-21 20-16,21-21 0,0 0 0,0 0 15,0 22-15,0-22 0,0 0 16,21 0-16,0 0 0,1-21 16,-1 0-16,0 0 0,0 0 15,0 0-15,0 0 0,1 0 0,-1 0 16,0-21-16,21 21 0,-21-21 15,1 0-15,-1 0 0,-21 0 16,21-22-16,0 22 0,0 0 16,-21-21-16,21 20 0,-21-20 0,22 21 15,-22-21-15,0 20 0,0 1 16,21 0-16,-21 0 0,0 0 0,21 21 16,-21-21-16,0 42 31,0 0-31,-21-21 0,0 42 15,21-21-15,-22 1 0,1 20 0,21-21 16,-21 0-16,21 22 0,0-1 16,-21-21-16,21 21 0,0-20 0,0-1 15,0 0-15,0 0 0,0 0 16,21 0-16,0-21 0,22 0 16,-22 0-16,0 0 15,21 0-15,-21 0 0,22 0 0,-22-21 16,21 21-16,1-21 0,-1 0 15,0-21-15,1 20 0,-22 1 0,21 0 16,0-21-16,-20 21 0,20-1 16,-21-20-16,0 21 0,0 0 0,-21 0 15,0-1-15,0 1 0,-21 21 16,0 0 0,0 0-16,0 0 0,0 21 15,-1-21-15,1 22 0,0-1 16,21 0-16,-21 0 0,21 0 15,0 0-15,0 1 0,0-1 0,0 0 16,21 0-16,0 0 0,-21 0 16,21 1-16,1-1 0,-1 0 0,0 0 15,-21 0-15,21-21 16,-21 21-16,-21-42 47,21 0-32,-21 21-15,0-21 0,-1 21 0,1 0 16,21-21-16,-21 21 16,0 0-16,0 0 0,0 0 0,21 21 15,0 0-15,-22-21 16,22 21-16,0 0 0,0 1 0,22-1 16,-1-21-16,0 21 15,0-21-15,0 21 0,22-21 0,-22 0 16,21 0-16,0 0 0,1 0 15,-1 0-15,22 0 0,-22 0 0,0-21 16,1 21-16,-1-21 0,0 0 16,1-1-16,-1 1 0,0 0 15,-21 0-15,22 0 0,-22-22 0,21 22 16,-21-21-16,1 21 0,-1-22 0,0 22 16,0-21-16,-21 21 15,0 0-15,21-1 0,-21 1 0,0 0 16,-21 21-1,0 0-15,0 0 0,0 0 16,-1 21-16,1 0 0,0 1 16,0-1-16,0 0 0,0 0 0,-1 0 15,22 22-15,0-22 0,0 21 16,0-21-16,0 0 0,0 22 16,0-22-16,0 0 0,0 0 0,0 0 15,22 1-15,-1-1 0,0-21 16,0 21-16,0-21 0,0 0 0,1 0 15,-1 0-15,0 0 0,21 0 16,-21 0-16,1 0 0,20-21 0,-21 0 16,0-1-16,22 22 0,-22-42 15</inkml:trace>
  <inkml:trace contextRef="#ctx0" brushRef="#br0" timeOffset="63359.89">6350 5800 0,'0'0'0,"0"-43"0,0-62 15,0 83-15,0 1 16,0 0-16,0 0 0,0 0 16,-21 21-1,0 42 1,21 0-16,-22 1 0,22-1 0,0 22 16,0-22-16,0 21 0,-42 1 15,42-1-15,-21 1 0,0-1 16,-22 1-16,22-1 0,0 1 0,0-1 15,21-20-15,0-1 0,0 0 16,0-20-16,0-1 0,0 0 0,0 0 16,0 0-16,0-42 31,21 21-31,0-21 0,-21 0 16,21-22-16,1 22 0,-1-21 15,0 0-15,0-1 0,0 1 0</inkml:trace>
  <inkml:trace contextRef="#ctx0" brushRef="#br0" timeOffset="63635.94">6689 5757 0,'42'-42'0,"-84"84"0,105-126 15,-42 41-15,22 1 0,-43 21 16,21 0-16,0 0 0,-21 42 31,0 21-31,0 0 0,0 1 0,0-1 16,0 22-16,-21-1 0,0-21 15,-1 22-15,1-1 0,0-20 0,0 20 16,0-20-16,0-1 0,21 0 16,-22 1-16,22-1 0,-21 0 0,21-21 15,0 22-15,0-22 0,0 0 16,0 0-16,0 0 0,0 1 16,0-44 15,-21 1-16,21 0-15</inkml:trace>
  <inkml:trace contextRef="#ctx0" brushRef="#br0" timeOffset="65480.89">6181 6223 0,'0'0'0,"-22"0"0,1-21 0,0 21 0,21-21 46,21 21-46,0 0 0,22 0 0,-22 0 16,21 0-16,1 0 0,-1-21 0,21-1 16,1 22-16,-1 0 0,1-21 15,21 21-15,-22-21 0,1 21 0,-22 0 16,21-21-16,-20 21 0,-1-21 16,0 21-16,-20 0 0,-1 0 0,0 0 15,0 0-15,-21-21 0,21 21 16,-42 21 15,0 0-15,0 0-16,21 0 0,-21 0 15,21 1-15,0 20 0,-22-21 0,1 0 16,21 0-16,0 1 0,0 20 0,0-21 16,-21 21-16,21-20 0,0 20 15,0-21-15,0 0 0,21 0 0,0 1 16,1-22-16,20 0 0,-21 0 15,0 0-15,0 0 0,22 0 0,-22-22 16,21 22-16,-21-21 0,22 0 16,-22 0-16,21 0 0,-21 0 0,1-22 15,41 1-15,-63 0 16,21 20-16,0-20 0,1 21 16,-22-21-16,0 20 0,0-20 0,0 21 15,-22-21-15,1 20 0,0 1 16,0 0-16,0 0 0,0 21 0,-22 0 15,22 0-15,-21 0 0,-1 21 16,1-21-16,0 21 0,-22 0 16,22 22-16,0-22 0,-1 0 0,22 21 15,-21-20-15,21 20 0,-1 21 16,22-41-16,0-1 0,0 0 0,0 21 16,22-21-16,-22 1 15,42-1-15,-21-21 0,21 21 0,-20-21 0,41 0 16,-21 0-16,1 0 0,-22 0 15,0 0-15,21 0 0,1 0 0,-1 0 16,0-21-16,1 0 0,-1-1 16,-21 1-16,22 0 0,-22 0 0,0 0 15,21 0-15,-21-22 0,1 22 0,-1 0 16,0-21-16,0 20 0,0 1 16,-21 0-16,21 0 0,1 0 15,-22 0-15,0 42 31,0 0-31,0 0 16,0 0-16,0 0 0,0 1 16,0-1-16,0 0 0,-22 0 15,22 0-15,0 0 0,0 22 0,0-22 16,0 0-16,0 0 0,0 0 0,0 1 16,0-1-16,22 0 0,-1-21 15,0 21-15,0-21 0,0 0 16,0 0-16,1 0 0,-1-21 15,21 0-15,-21 21 0,0-21 0,1-1 16,-1 1-16,0 0 0,0-21 0,0 21 16,0-1-16,1 1 15,-1-21-15,0 21 0,0 0 0,0-1 16,0 1-16,1 0 0,-22 0 16,0 0-16,21 21 0,-21-21 15,21 21-15,-21 21 16,0 0-1,0 0-15,-21 0 0,21 0 16,-21 1-16,21 20 0,0-21 0,-22 0 16,22 22-16,0-22 0,-21 21 0,21-21 15,0 0-15,0 22 0,0-22 16,0 0-16,21 0 0,1-21 0,-22 21 16,21-21-16,0 0 0,0 0 15,0 0-15,0 0 0,22 0 16,-22 0-16,0 0 0,0 0 15,0-21-15,22 0 0,-22 0 0,0 0 16,0 0-16,0-22 0,1 22 16,-1 0-16,0-21 0,-21 20 0,21 1 15,-21-21-15,21 21 0,-21 0 0,0-1 16,0 1-16,0 0 0,0 0 16,-21 21-1,0 0-15,0 0 0,0 0 16,-1 21-16,1 0 0,21 0 15,-21 1-15,21-1 16,-21 0-16,21 0 0,0 0 0,0 22 16,0-22-16,0 0 0,0 0 15,0 21-15,0-20 0,0-1 0,0 0 16,0 0-16,0 0 0,21 0 0,0 1 16,0-22-16,1 0 15,-1 0-15,0 0 0,0 0 0,0 0 16,0 0-16,22 0 0,-22 0 15,0 0-15,21-22 0,-20 1 0,-1 0 16,21 0-16,-21-21 0,0 20 16,22 1-16,-22-21 0,0 0 0,0 20 15,0-20-15,-21 21 0,22-21 16,-1-1-16,-21 22 0,0-21 16,21 21-16,-21-1 0,21 1 15,-21 0-15,0 42 31,-21 0-31,0 1 0,21-1 0,0 0 16,-21 0-16,-1 0 0,22 0 16,0 1-16,0-1 15,22-21 1,-1 0-16,0 0 16,0 0-16,0 0 0,0-21 15,1 21-15,-1-22 0,0 22 16,0-21-16,-21 0 0,21 0 15,0 0-15,-21 0 0,22-1 16,-1 1-16,-21 0 0,0 42 31,0 0-31,0 1 16,0-1-16,0 0 0,-21 0 0,21 21 16,-22-20-16,1-1 0,21 21 15,0-21-15,0 0 0,-21 1 0,21 20 16,0-21-16,0 43 0,0-43 15,0 0-15,0 0 0,0 0 16,0 0 0,21-21-16,0 0 0,1 0 15,-1 0-15,0 0 0,0-21 16,-21 0-16,21 21 0,0-21 0,1 0 16,-1 0-16,0-1 0,0 1 0,0 0 15,0 0-15</inkml:trace>
  <inkml:trace contextRef="#ctx0" brushRef="#br0" timeOffset="66011.66">10139 6202 0,'21'-21'32,"0"21"-32,0 0 15,0 0-15,1 0 0,-1 0 16,21 0-16,0 0 0,1 0 0,-1 0 16,0 0-16,22 0 0,-22 0 15,43 21-15,-22-21 0,22 0 0,0 0 16,-1 21-16,1-21 0,21 0 15,-21 0-15,-1 0 0,1 0 16,-22 0-16,1 0 0,-22 0 16,1 0-16,-1 0 0,0 0 0,-21 0 15,1 0-15,-1 0 0,0 0 16,-21-21 0,-21 21-1,0 0-15,-1 0 16,1 0-16,21-21 0,-21 21 0,0 0 15,0 0-15,21-21 0</inkml:trace>
  <inkml:trace contextRef="#ctx0" brushRef="#br0" timeOffset="66459.92">11451 5948 0,'0'0'0,"-21"0"0,-21-21 31,20 21-31,22 21 16,0 0 0,0 0-16,0 0 0,22-21 0,-1 22 15,0-1-15,0 0 0,21 0 16,-20 0-16,-1-21 0,21 21 0,-21-21 16,0 0-16,22 22 0,-22-22 15,0 0-15,21 0 0,-20 0 16,-1 0-16,0 0 0,21 0 0,-21 0 15,1 0-15,-1 0 16,-21-22-16,21 22 0,-21-21 16,0 0-16,-21 21 15,0 0-15,-1 0 0,1 0 16,-21 21-16,21 0 0,0-21 16,-1 22-16,-20-1 0,21 0 0,-21 21 15,20-21-15,-20 22 0,21-22 16,-21 21-16,-1 1 0,22-22 15,-21 21-15,21-21 0,-1 0 0,1 1 16,0-1-16,0 0 0,0 0 16,0 0-16,21 0 15,21-42 1,0 21 0,0-21-16</inkml:trace>
  <inkml:trace contextRef="#ctx0" brushRef="#br0" timeOffset="67566.88">12446 6138 0,'0'-21'0,"0"0"16,0 0-16,0 0 0,0 0 15,21-1-15,-21 1 16,21 0-16,0 0 0,-21 0 0,22 21 15,-1-21-15,0-1 0,0 22 16,-21-21-16,42 21 0,-20-21 16,-1 21-16,0 0 0,0 0 0,0 0 15,0 0-15,1 21 0,-1 0 16,0 1-16,0-1 0,0 0 0,0 21 16,-21-21-16,0 22 0,0-1 15,0-21-15,0 22 0,0-22 0,0 0 16,0 21-16,0-21 0,0 1 15,0-1-15,-21 0 0,0 0 16,0 0-16,0-21 31,21-21-31,0 0 16,-21 21-16,21-21 0,0 0 16,0-1-16,0 1 0,0 0 15,0-21-15,21 21 0,0-1 0,0-20 16,0 0-16,0 21 0,1-22 15,-1 1-15,21 0 0,-21-1 0,22 22 16,-1 0-16,0-21 16,1 20-16,-1 22 0,0-21 0,1 21 15,-1 0-15,0 0 0,1 21 0,-22 1 16,0 20-16,21-21 0,-21 21 0,-21 1 16,0-1-16,0 0 0,0-20 15,0 20-15,0 0 0,0-21 16,0 1-16,-21 20 0,21-21 15,-21 0-15,21 0 0,-21-21 16,0 0-16,21 22 16,0-44-1,0 1 1,0 0-16,0 0 0,0 0 16,0 0-16,21-22 0,-21 22 15,21-21-15,21 21 0,-20-22 16,-1 22-16,0-21 0,21-1 0,-21 22 15,22-21-15,-1 21 0,-21 0 16,22-1-16,-1 22 0,0 0 16,1 0-16,-1 0 0,-21 22 15,0-1-15,22 0 0,-43 21 0,0-21 16,0 22-16,0-1 0,0-21 0,0 22 16,-22-1-16,1-21 0,0 0 15,0 22-15,0-22 0,0 0 0,-1 0 16,1 0-16,0 0 15,0-21-15,21 22 0,-21-22 16,42 0 31,21-22-47</inkml:trace>
  <inkml:trace contextRef="#ctx0" brushRef="#br0" timeOffset="68919.14">14520 5927 0,'0'0'0,"0"-21"0,0-1 16,0 1-16,0 0 0,0 0 0,0 0 15,-21 21 1,0 0-16,0 0 0,0 0 16,-1 0-16,1 21 15,-21 0-15,21 0 0,0 22 0,-1-22 16,1 0-16,-21 21 0,21-21 15,0 22-15,-1-22 0,-20 21 16,21-21-16,21 22 0,-21-22 0,21 0 16,-21 0-16,21 22 0,0-22 15,0 0-15,0 0 0,21 0 0,0 0 16,0 1-16,0-22 0,22 21 16,-22-21-16,21 0 0,-21 0 0,22 0 15,-1 0-15,0 0 0,1-21 16,20 21-16,-21-22 0,-20 1 0,20 0 15,0 0-15,-21 0 0,22 0 16,-22-22-16,0 22 0,-21 0 16,0-21-16,21-1 0,-21 22 0,0-21 15,0-1-15,0 1 0,0 21 16,-21-21-16,0-1 0,0 22 0,0 0 16,-1 0-16,-20 0 0,21 21 15,-21 0-15,-1 0 0,-20 0 0,20 21 16,-20 0-16,-1 0 0,1 0 15,21 22-15,-1-22 0,1 21 0,21 0 16,0-20-16,-1 20 0,22-21 16,0 21-16,0-20 0,22 20 0,-1-21 15,0 0-15,21 0 16,-21 1-16,22-1 0,-1 0 0,0-21 16,1 21-16,-1-21 0,0 0 15,1 0-15,-1 0 0,0 0 0,-20 0 16,20 0-16,0-21 0,-21 21 15,22-21-15,-22 0 0,21-1 0,-21 1 16,22 0-16,-22 0 0,21-21 0,-21 20 16,1-20-16,-1 21 0,0 0 15,0-22-15,0 22 0,0 0 0,1 0 16,-22 42 15,0 0-15,0 0-16,0 22 0,-22-22 15,1 0-15,21 0 0,-21 0 16,21 1-16,0 20 0,0-21 0,0 0 16,-21 0-16,21 1 15,0-1-15,0 0 0,0 0 0,0 0 16,21-21-16,0 0 0,0 0 16,1 0-16,-1 0 15,0 0-15,0-21 0,0 21 0,22-21 16,-22 21-16,0-21 0,0 0 15,0-1-15,0 1 0,1 0 16,20-21-16,-21 21 0,0-1 16,22-20-16,-22 21 0,21-43 15,0 43-15,-20 0 0,-1 0 16,0 0-16,0 0 16,-21 42-1,0 0 1,-21 0-16,21 0 0,-21 22 15,0-22-15,-1 0 0,22 21 0,-21-21 16,21 1-16,-21-1 0,21 0 16,0 0-16,0 0 0,0 0 0,0 1 15,0-1-15,0 0 0,21 0 16,0 0-16,1 0 0,-1-21 16,21 22-16,-21-22 0,0 0 0,1 0 15,20 0-15,-21 0 0,21 0 16,-20 0-16,-1 0 0,21 0 0,-21-22 15,0 1-15,1 0 0,20 0 16,-21 0-16,0 0 0,0-1 0,1-20 16,-1 21-16,0-21 0,0 20 0,0-20 15,-21 0-15,21 21 0,-21-1 16,22-20-16,-22 21 0,-22 21 31,1 0-31,0 21 0,0 0 16,-21 0-16,20 1 0,1-1 0,-21 21 15,21-21-15,21 22 0,0-22 16,-43 21-16,22-21 0,21 0 0,0 22 16,0-22-16,0 0 0,0 21 0,0-20 15,21-1-15,-21 0 0,22 0 0,-1-21 16,0 21-16,0-21 0,0 0 16,22 0-16,-1 0 0,-21 0 15,0 0-15,22 0 0,-22 0 16,0-21-16,21 21 0,-21-21 15,1 0-15,-1 0 0,0-1 16,-21 1-16,21 21 0,-21-21 16,0 0-16,0 0 0,21 21 0</inkml:trace>
  <inkml:trace contextRef="#ctx0" brushRef="#br0" timeOffset="69735.81">16192 5461 0,'0'0'0,"-21"-21"0,-21 21 0,21 0 16,0-21-16,-1 21 0,-20-21 0,21 21 15,0 0-15,0 0 0,21-22 32,42 22-32,0 0 15,22 0-15,-22 0 0,22 0 0,20 0 16,1 0-16,0-21 0,-1 21 0,-20 0 16,20 0-16,1 0 0,-21 0 15,20 0-15,-41 0 0,20 0 0,-21 0 16,1 0-16,-22 0 0,0 0 15,-42 0 1,0 0 0,0 0-16,-22 0 0,1 21 0,21-21 15,-22 0-15,1 0 0,0 0 16,-22 0-16,22 0 0,0 0 0,-1 0 16,1 0-16,0 0 0,20 0 15,-20 0-15,21 0 0,21 22 47,0-1-31,0 0-16,0 0 0,0 0 15,0 22-15,0-22 0,-21 21 16,21 0-16,-21 22 0,-1-22 16,1 1-16,0 20 0,-21-21 15,21 1-15,21-1 0,-22 0 0,1 1 16,0-1-16,0 0 0,21-20 15,0 20-15,0-21 0,-21 0 0,21 0 16,0 1-16,0-1 0,0 0 16,0 0-16,21-21 31,0-21-15,0 0-16,22 0 0,-22 21 0,21-22 15,-21 1-15,22-21 0</inkml:trace>
  <inkml:trace contextRef="#ctx0" brushRef="#br0" timeOffset="70207.39">16870 5990 0,'0'0'0,"21"-21"15,-42 42 17,0 0-32,-1 1 0,1-1 15,0 0-15,0 0 0,0 0 16,21 22-16,-21-22 0,21 0 0,-22 0 15,22 0-15,0 0 0,0 1 16,0 20-16,0-21 0,0 0 16,0 0-16,43 1 0,-22-22 15,0 0-15,0 0 0,22 0 16,-22 0-16,21 0 0,-21 0 0,22-22 16,-22 22-16,21-21 0,-21 0 15,22 0-15,-22 0 0,21 0 0,-21-1 16,0 1-16,-21 0 0,0-21 15,0 21-15,0-22 0,0 22 0,0-21 16,0 21-16,0-22 0,-21 22 16,0 21-16,0-21 0,0 21 0,0 0 15,-1 0-15,1 0 16,-21 0-16,21 21 0,-22-21 0,22 21 0,0 0 16,-21 1-16,21-1 15,-1 0-15,1 0 0,0 0 0,0 0 16,0 1-16,21-1 0,0 0 15,0 0-15,0 0 0,0 0 0,0 1 16,0-1-16,21 0 16,0-21-16,0 0 15,0 0-15,1 0 0,-1 0 16,0 0-16,0 0 0,0 0 16</inkml:trace>
  <inkml:trace contextRef="#ctx0" brushRef="#br0" timeOffset="73841.19">17674 5694 0,'0'0'0,"-21"0"15,21 21 17,21-21-17,0 0-15,0 0 0,1 0 0,20-21 16,-21 21-16,21-21 16,1 0-16,-1 21 0,-21-22 0,22 1 0,-22 0 15,0 21-15,0-21 0,0 0 16,-21 0-16,0-1 0,0 1 15,0 0-15,0 0 16,-21 21-16,0 0 0,-21-21 0,20 21 16,-20 0-16,0 0 0,-1 0 15,1 21-15,0 0 0,-1 0 0,1 0 16,0 1-16,-1 20 0,1 0 16,21 1-16,0-22 0,21 21 15,0 0-15,0-20 0,0 20 0,21-21 16,0 0-16,0 0 0,22 1 15,-22-1-15,21-21 0,0 21 16,1-21-16,-1 0 0,0 0 16,1 0-16,-22 0 0,21 0 0,-21 0 15,1 0-15,-1 0 0,0 0 16,-21-21-16,0 0 0,0-1 16,-21 22-1,0-21-15,-1 21 0,1 0 0,-21 0 16,21 0-16,-22 0 0,22 21 15,-21 1-15,0-1 0,20 0 0,-20 0 16,0 0-16,21 0 0,-22 22 16,22-22-16,0 0 0,0 21 0,21-20 15,0-1-15,0 0 0,0 0 16,0 0-16,21 0 0,0 1 0,21-1 16,-20 0-16,20-21 15,0 0-15,1 0 0,-1 0 0,21 0 16,-20 0-16,-1 0 0,0 0 15,22-21-15,-22 21 0,1-21 0,20-1 16,-21 1-16,1 0 0,-1 0 0,22-21 16,-22-1-16,0 1 0,-21 0 15,22-1-15,-1-20 0,-21-1 16,22 1-16,-22-1 0,0 1 0,0 20 16,0-20-16,0-1 0,1 22 15,-22 0-15,0-1 0,0-20 16,0 42-16,0 0 15,-22 21 1,1 21-16,0 21 16,0-21-16,0 22 0,-22-1 0,22 0 15,0 22-15,0-1 0,0 1 16,21-22-16,-21 22 0,-1-1 0,22-21 16,-21 1-16,21-1 0,0 0 15,0 1-15,0-1 0,0-21 0,21 0 16,1 1-16,-1-1 0,0 21 0,21-21 15,-21 0-15,43-21 0,-43 0 16,21 0-16,-20 0 0,20 0 16,-21 0-16,0 0 0,22 0 15,-22 0-15,21 0 0,-21 0 0,0-21 16,1 0-16,20 0 0,-21 21 16,0-21-16,0-22 0,-21 22 0,0 0 15,22 0-15,-22-21 0,0 20 0,0-20 16,0 21-16,0 0 0,0 0 15,0-1-15,0 1 0,-22 21 16,1 0-16,0 0 0,0 0 16,0 21-16,0 1 0,-1-1 15,22 0-15,-21 0 0,0 0 0,21 0 16,-21 1-16,21-1 0,0 0 16,0 0-16,0 21 0,0-20 15,0-1-15,21 0 0,0-21 16,0 21-16,1 0 15,-1-21-15,0 0 0,21 0 0,-21 0 16,1 0-16,-1 0 0,21 0 16,-21 0-16,22-21 0,-22 21 0,0-21 15,21 0-15,-21 0 0,1-1 16,20 1-16,-21 0 0,0 0 16,0-21-16,1 20 0,-1-20 0,0 21 15,0 0-15,-21 0 0,21-1 16,-21 1-16,0 42 31,-21 1-31,0-1 0,0 21 16,0-21-16,21 0 0,-22 1 0,1-1 15,21 21-15,-21-21 0,21 0 16,0 1-16,-21-1 0,21 0 0,-21-21 16,21 21-16,0 0 0,0 0 15,21-42 32,0 0-31,-21 0-16,21 21 0,0-21 15,1-22-15,-1 22 0,21-42 16,0 42-16,1-1 0,-22-20 16,21 21-16,1 0 0,-22 0 0,21-1 15,-21 22-15,22 0 0,-22 0 16,0 0-16,0 0 0,0 22 0,-21-1 15,0 0-15,21 21 0,-21-21 16,0 1-16,0 20 0,0-21 0,0 0 16,0 0-16,0 1 0,0-1 15,0 0-15,0 0 0,0 0 16,0 0-16,22-42 62,-22 0-62,21 21 0,-21-21 16,21 0-16,0 0 0,0-22 0,0 22 16,1-21-16,20 21 0,-21-22 15,0 1-15,22 21 0,-1-22 16,-21 22-16,21 0 0,1 0 0,-22 0 16,0 21-16,0 0 0,0 0 15,1 0-15,-22 21 16,0 0-16,0 21 0,0-20 0,0 20 15,-22-21-15,1 21 0,21-20 16,0-1-16,-21 21 0,21-21 0,-21 0 16,21 1-16,0-1 0,0 0 15,0 0-15,21 0 0,0-21 16,0 0-16,1 21 0,-1-21 16,0 0-16,21 0 0,-21 0 0,22 0 15,-1 0-15,-21 0 0,22 0 16,-1-21-16,-21 21 0,21-21 0,-20 0 15,20 0-15,-21 0 0,0-1 16,22 1-16,-22-21 0,-21 21 0,21-22 16,-21 1-16,21 0 15,-21-1-15,0 22 0,0-21 0,0 21 16,0 0-16,-21-1 0,0 22 16,0 0-16,-1 0 0,-20 0 0,21 22 15,-21-1-15,20 0 0,1 21 16,0-21-16,21 22 0,0-1 0,0-21 15,0 22-15,0-22 0,0 21 16,0-21-16,0 0 0,0 1 0,21-1 16,0 0-16,1 0 0,20 0 15,0-21-15,-21 0 16,22 0-16,-22 0 0,0 0 16,0 0-16,22 0 0,-22 0 15,0-21-15,0 21 0,0-21 0,0 0 16,22-43-16,-22 43 15,0 0-15,0-21 0,-21-1 0,21 22 16,1-21-16,-1 21 0,-21-1 16,0 1-16,0 42 31,0 1-31,0-1 0,-21 21 0,-1-21 16,1 0-16,21 22 15,-21-22-15,0 0 0,21 0 0,0 0 16,-21 1-16,0-1 15,21 0-15,21-21 47,0-21-47,0 0 16,0-1-16,0 1 0,1 0 16,-1 0-16,21 0 0,-21 0 15,0-1-15,22 1 0,-22 0 0,0 0 16,0 21-16,0 0 0,1 0 15,-22 21-15,0 0 16,0 0-16,0 1 16,0-1-16,0 0 0,0 0 0,0 0 15,0 0-15,0 1 0,0-1 16,0 0-16,21-21 16,0 0-16,0 0 15,0 0-15,0 0 16,1 0-16,-1 0 0,0-21 15,0 21-15,0-21 0,-21-1 16,21 1-16,1-21 0,-22 21 0,21-22 16,0 1-16,0-21 0,0 20 15,0-20-15,-21-1 0,22 1 16,-1-1-16,0 1 0,0 20 16,0 1-16,-21 0 0,0-1 15,21 22-15,-21-21 0,0 21 16,-21 42-1,0 0-15,0 21 16,0-20-16,0 20 0,-1 0 16,1 1-16,21-1 0,-21 21 0,0 1 15,0-22-15,21 22 16,0-22-16,-21 0 0,21 1 0,-22-1 0,22 0 16,0 1-16,0 20 15,0-42-15,0 1 0,0-1 16,0 0-16,22-21 0,-1 21 15,0-21-15,0 0 0,0 0 16,0 0-16,1 0 16,-1 0-16,0 0 0,0 0 0,0-21 15,0 21-15,1-21 0,-1 0 16,0 21-16,-21-22 0,21 1 0,-21 0 16,21 21-16</inkml:trace>
  <inkml:trace contextRef="#ctx0" brushRef="#br0" timeOffset="74115.2">21950 5736 0,'0'0'0,"-21"-21"16,42 21 15,0 0-15,0 0-16,21 0 0,-20 0 15,-1 0-15,0 0 0,21 0 0,-21 0 16,1 0-16,-1 0 0,0 0 16,0 0-16,0 0 0,0 0 0,1 0 15,-1 0-15,0 0 16,0 0 15,0 0-15</inkml:trace>
  <inkml:trace contextRef="#ctx0" brushRef="#br0" timeOffset="74459.67">22945 5525 0,'0'-22'15,"-22"22"-15,1 0 16,0 0-16,0 22 0,0-22 16,0 21-16,-1 0 0,22 21 15,-21-21-15,0 22 0,0-22 0,0 21 16,0 1-16,21-1 0,-22 0 16,1 22-16,21-22 0,0-21 15,0 0-15,0 1 0,0-1 16,0 0-16,0 0 0,0 0 0,0 0 15,21-21 1,-21 22-16,22-22 0,-1 0 16,0 0-16,0 0 0,0 0 15,0 0-15,1 0 0,-1 0 16,0 0-16,0-22 0,21 22 0,-20-21 16</inkml:trace>
  <inkml:trace contextRef="#ctx0" brushRef="#br0" timeOffset="74807.52">23495 5503 0,'0'0'0,"-21"-21"0,0 0 16,-1 21-16,44 0 46,-1 0-46,0 21 0,0-21 0,-21 21 16,21 1-16,-21 20 0,0-21 16,21 0-16,1 22 0,-22-22 0,0 21 15,0 0-15,0 1 0,0-1 16,0 0-16,-22-20 0,1 20 0,21-21 16,-21 21-16,0-20 0,0-1 0,0 0 15,-1 0-15,1 0 16,0 0-16,0-21 0,21 22 0,-21-22 0,21 21 15,-21-21-15,-1 0 16,1 21-16,0-21 31,0 0-31,0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3T11:52:10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8530 0,'-21'0'31,"21"-21"16,0 0-31,0 0-16,0 0 15,0-1-15,0 1 0,0 0 16,0 0-16,-21 0 0,-1-22 16,1 22-16,0 0 0,-21 0 0,21 0 15,-22 21-15,1 0 0,0 0 16,-1 0-16,-20 21 15,20 0-15,-20 0 0,21 0 0,-22 22 16,22-22-16,-22 21 0,22-21 16,21 22-16,-22-1 0,22 0 15,0-20-15,0 20 0,0 0 0,21 1 16,0-22-16,0 21 0,0-21 16,0 0-16,21 22 0,0-22 15,21-21-15,-20 21 0,20-21 0,0 0 16,-21 0-16,22 0 0,20-21 15,-20 0-15,-1 0 0,0-1 16,22 1-16,-22-21 0,0 0 0,1-1 16,20 1-16,-20 0 0,-1-22 15,0 1-15,1-22 0,20 0 16,-21 1-16,1-1 0,-1 21 16,0-20-16,-20 20 0,20 22 15,-21 0-15,0-1 0,-21 22 0,0 0 16,0 0-16,0 0 0,-21 21 15,0 0-15,0 0 0,0 21 16,-22 0-16,22 0 0,0 21 16,0-20-16,0 41 0,-1-21 15,1 22-15,0-1 0,21 1 0,0-1 16,-21 1-16,21-1 0,-21-20 16,21 20-16,-21-20 0,21-1 0,0 0 15,0 1-15,0-1 16,0-21-16,0 21 0,0-20 0,0-1 15,21 0-15,0 0 0,0-21 16,0 0-16,22 0 0,-22 0 0,21 0 16,-21-21-16,43 0 0,-22 0 15,0-1-15,1 1 0,-1 0 0,0-21 16,1-1-16,-22 22 0,21-21 16,1 0-16,-1-1 0,-21 1 15,0 21-15,0 0 0,1-1 0,-22 1 16,-22 21-1,1 0-15,0 21 16,0 1-16,0 20 0,-22-21 0,22 21 16,0-20-16,0 20 0,21-21 15,0 21-15,-21-20 0,21 20 0,0-21 16,0 21-16,0-20 0,0-1 16,21 0-16,0 21 0,0-42 0,0 21 15,22 1-15,-22-22 0,21 0 16,1 0-16,-22 0 0,21 0 15,0-22-15,1 1 0,-1 0 16,-21 0-16,22 0 0,-1 0 0,-21-22 16,21 22-16,-20-21 0,-1 21 0,-21-22 15,0 1-15,0 0 0,0 20 16,-21-20-16,-1 21 0,1-21 16,-21 20-16,0 1 0,-1 0 0,1 21 15,0 0-15,-1 0 0,1 0 16,-22 21-16,22 0 0,0 1 0,-1-1 15,22 0-15,-21 0 0,21 21 16,0 1-16,-1-22 0,22 21 0,0-21 16,0 22-16,0-22 0,22 0 15,20 21-15,-21-20 0,0-1 0,22 0 16,-22-21-16,21 21 0,-21-21 16,22 0-16,-1 0 0,0 0 0,1 0 15,-1 0-15,0-21 16,1 21-16,-22-21 0,21 0 0,0-1 15,1 1-15,-1 0 0,-21-21 16,22 21-16,-22-1 0,0-20 0,0 21 16,0 0-16,-21 0 0,0-1 15,0 1-15,0 0 0,-21 42 32,21 0-32,-21 1 0,0-1 15,21 0-15,0 0 0,0 21 16,0-20-16,0-1 0,0 0 0,0 0 15,0 0-15,0 0 16,21 1-16,0-1 0,0-21 16,0 0-16,1 0 0,-1 0 15,21 0-15,-21 0 0,0 0 16,22-21-16,-22-1 0,21 1 16,-21 0-16,22-21 0,-22 21 0,0-22 15,0 22-15,0-21 0,1-1 16,-22 22-16,0-21 0,21 21 15,-21 0-15,0 42 16,0 0 0,0 0-16,0 0 0,0 0 0,0 22 15,0-22-15,-21 21 0,21-21 16,0 1-16,0-1 0,0 21 0,0-21 16,0 0-16,0 1 15,0-1-15,21-21 0,0 0 16,0 0-16,0 0 0,0 0 0,1-21 15,-1-1-15,0 1 0,0 0 0,0 0 16,0-21-16,1 20 0,-1-41 16</inkml:trace>
  <inkml:trace contextRef="#ctx0" brushRef="#br0" timeOffset="489.07">4212 7768 0,'0'0'0,"-21"0"0,0 0 16,0 0-16,-1 0 0,22 21 0,-21 1 15,21-1-15,-21 0 0,21 21 16,-21 1-16,21 20 0,0 1 0,0-22 16,0 21-16,0 1 0,0-22 15,0 22-15,0-22 0,0 0 0,0 1 16,0-1-16,0-21 0,0 22 0,0-22 16,0 0-16,0 0 0,0 0 15,0-42 16,0 0-31,0 0 0,0 0 16,0-1-16,0 1 16,21-21-16,0 0 0,0 20 0,-21-20 15,22 0-15,-1-1 0,0 22 0,0-21 16,21 21-16,1 0 0,-22-1 16,21 1-16,1 21 0,-1 0 0,21 0 15,-20 21-15,-1 1 0,0 20 16,-20-21-16,20 21 0,-42-20 0,0 20 15,0 0-15,0-21 0,-21 22 16,-22-1-16,1 0 0,0-20 0,-22 20 16,1-21-16,20 21 0,-20-20 15,21-1-15,-1 0 0,1 0 16,0 0-16,-1-21 0,22 0 0,-21 0 16,21 0-16,-1 0 0,1 0 15,21-21-15,0 0 16,0 0-16,21 0 15,1-1-15,-1 1 0,0 0 16,0 0-16</inkml:trace>
  <inkml:trace contextRef="#ctx0" brushRef="#br0" timeOffset="755">5016 7747 0,'0'0'0,"22"-21"16,-22 0-16,0 0 0,0 42 31,0 21-31,0-21 16,0 22-16,0 20 0,-22-21 0,1 43 15,21-21-15,-21-1 0,0 1 16,21-1-16,0 1 0,-21-22 0,0 21 16,21-20-16,-22-1 0,22 0 15,0-20-15,0-1 0,0 21 0,-21-21 16,21 0-16,21-21 47,1-21-47,-1 0 0</inkml:trace>
  <inkml:trace contextRef="#ctx0" brushRef="#br0" timeOffset="1141.01">5143 8403 0,'-21'43'31,"42"-43"-15,1 0-16,-1 0 15,21 0-15,-21 0 0,0-22 16,1 22-16,20-21 0,-21 21 0,0-21 16,0 21-16,1-21 0,-1 21 0,0-21 15,0 0-15,-21-1 0,0 1 16,-21 21-1,0-21-15,0 21 0,-1 0 0,1 0 16,0 0-16,0 21 0,0-21 0,0 21 16,-1 1-16,1-1 0,0 0 15,0 0-15,0 0 0,0 22 0,21-1 16,-22-21-16,22 0 16,0 22-16,0-22 0,0 0 0,0 0 15,0 0-15,0 0 16,22-21-16,-22 22 0,21-22 15,0 0-15,0 0 0,0 0 16,0 0-16,22 0 0,-1-22 0,-21 1 16,22 0-16,-1 21 0,0-21 0,22 0 15</inkml:trace>
  <inkml:trace contextRef="#ctx0" brushRef="#br0" timeOffset="1996.01">6202 8234 0,'0'0'16,"0"-21"-16,21 0 0,0 21 0,-21-22 16,0 1-16,21 0 0,-21 0 0,0 0 15,0 0-15,0-1 16,0 1-16,-21 21 16,0 0-16,0 0 0,0 0 0,-1 0 15,1 21-15,0 1 0,0 20 16,0-21-16,0 21 0,-22 1 0,22-1 15,0 22-15,0-22 0,0 0 16,-22 1-16,43-1 0,-21 0 0,21 1 16,0-22-16,0 21 0,0-21 15,21 0-15,-21 1 0,43-1 0,-22 0 16,0-21-16,21 0 0,1 0 0,-1 0 16,-21 0-16,21-21 15,1 0-15,-1 21 0,22-22 0,-22 1 0,21-21 16,-20 21-16,20-22 15,-20 22-15,-1-42 0,0 20 0,1-20 16,-22-1-16,21 1 0,-42-1 16,21 1-16,-21-1 0,0 1 0,0-1 15,0 22-15,0 0 0,0-1 0,0 22 16,0 0-16,0 0 0,-21 21 16,0 21-16,0 0 15,0 0-15,-1 22 0,1-1 16,0 22-16,0-1 0,0 1 0,0-1 15,21 1-15,-22-1 16,22-21-16,-21 22 0,21-22 0,0 1 16,0-1-16,0-21 0,21 21 0,1-20 15,-1-1-15,21-21 0,-21 21 16,22-21-16,-1 0 0,0 0 0,-21 0 16,22 0-16,-1 0 0,0-21 15,1 0-15,-1-1 0,0 1 0,1 0 16,-1 0-16,-21-21 0,0 20 0,1-20 15,-1 21-15,0-21 0,-21 20 16,21 1-16,-21 42 31,0 1-31,-21-1 0,0 0 16,21 0-16,-21 0 0,21 0 16,0 1-16,0-1 0,-22 0 0,22 0 15,0 0-15,0 0 16,22-21-1,-22-21 1,21 0-16,0 0 0</inkml:trace>
  <inkml:trace contextRef="#ctx0" brushRef="#br0" timeOffset="2136.25">7345 8170 0,'0'0'15,"0"-21"-15,-21 21 16,-1 0-16</inkml:trace>
  <inkml:trace contextRef="#ctx0" brushRef="#br0" timeOffset="2940.7">7916 8107 0,'-21'-42'16,"0"42"-16,0 0 0,0 0 16,-1 0-16,1 0 0,0 0 0,-21 0 15,21 0-15,-1 42 0,1-21 16,-21 21-16,21-20 0,21 20 0,-21 0 16,21 22-16,-22-22 0,22 0 15,0-20-15,0 20 0,0 0 0,22-21 16,-1 1-16,0 20 0,0-21 0,0-21 15,0 21-15,22 0 0,-1-21 16,0 0-16,-20 0 0,20 0 0,0 0 16,1 0-16,-1-21 0,0 0 0,1 21 15,-22-21-15,21 0 16,-21-22-16,22 22 0,-22-21 0,0-22 16,0 22-16,0-21 0,0-22 0,1 21 15,-1-20-15,0 20 0,0-20 16,0 20-16,-21 22 0,21-22 0,-21 22 15,0 21-15,22 0 0,-22-1 16,0 1-16,0 42 16,-22 1-16,1-1 15,0 21-15,0 0 0,0 22 0,21-22 16,-21 22-16,-1-1 0,1 1 0,0-22 16,21 22-16,0-22 15,-21 0-15,21 1 0,-21-22 0,21 21 16,0-21-16,0 0 0,0 1 15,0-44 17,0-20-32,21 21 0,-21 0 15,0-22-15,21 1 0,21 21 16,-20-21-16,-1 20 0,21-20 0,-21 21 16,22 0-16,-1 0 0,-21-1 15,0 1-15,22 21 0,-22 0 0,0 0 16,-21 21-16,0 1 15,0-1 1,-21 0-16,-22 0 0,22 0 0,-21 22 16,0-22-16,20 0 0,-20 0 0,0 0 15,21-21-15,-22 21 0,22 1 16,0-22-16,0 0 0,21 21 0,0 0 16,0 0-16,0 0 15,21 0-15,0-21 16,0 22-16,0-1 0,1-21 0,-1 21 15,0 0-15,21-21 0,-21 21 16,1-21-16,20 0 0,-21 21 16,0-21-16,0 0 0,1 0 0,-1 0 0,0 0 15,0 0-15,0 0 16,0 0-16,1 0 16,-1 0-16,0-21 0,21 0 0,-21 0 15,22 0-15</inkml:trace>
  <inkml:trace contextRef="#ctx0" brushRef="#br0" timeOffset="3076.11">9398 8297 0,'0'0'0,"-21"0"0,0 0 0</inkml:trace>
  <inkml:trace contextRef="#ctx0" brushRef="#br0" timeOffset="3140.85">9567 8340 0,'21'0'0,"-42"0"0,85 0 0,-1 0 16,1 0-16,-1 0 0,1 0 0,-1 0 16,1 0-16,-1 0 0</inkml:trace>
  <inkml:trace contextRef="#ctx0" brushRef="#br0" timeOffset="3359.24">10477 8255 0,'-105'-42'16,"62"42"-16,22 0 15,0 0-15,-21 0 0,20 0 16,-20 0-16,21 0 0,0 0 0,-22 0 16,43 21-1,22-21 1,-1 0-16,21 0 0,0 0 0,1-21 16,-1 21-16,-21 0 0,0 0 15,1 0-15,20 0 0,0 0 0,-21 0 16,1 0-16,-1 0 0,-21 21 15,0 0-15</inkml:trace>
  <inkml:trace contextRef="#ctx0" brushRef="#br0" timeOffset="3459.98">10393 8446 0,'0'0'0,"-21"21"15,-22 0-15,22 0 0,-21 0 16,21-21-16,-1 21 0,-20 1 0,21-1 16,0 0-16,0 0 0,-1 0 15,22 0-15,22-21 16</inkml:trace>
  <inkml:trace contextRef="#ctx0" brushRef="#br0" timeOffset="4687.5">9504 8340 0,'0'21'16,"21"0"0,0-21-16,0 0 15,0 0-15,1 0 0,20 0 16,-21 0-16,21 0 0,1 0 0,20 0 16,-20 0-16,-1 0 0,21 0 15,-20 0-15,-1 0 0,0 0 0,1-21 16,-22 21-16,21 0 0,-21 0 15,1 0-15,-1 0 16,0 0 47,0-21-48</inkml:trace>
  <inkml:trace contextRef="#ctx0" brushRef="#br0" timeOffset="6312.22">13356 8128 0,'21'0'15,"-21"-21"1,21 0-16,-21 0 0,0-1 16,0 1-16,0 0 15,0 0-15,0 0 0,-21 0 16,0-1-16,0 1 0,-21 0 0,-1 21 15,1-21-15,0 0 0,-22 21 16,1 0-16,-1 0 0,1 0 0,20 0 16,-20 0-16,20 21 0,-20 21 15,21-21-15,-1 22 0,1-1 0,0 0 16,-1 22-16,22-22 0,0 22 0,0-22 16,0 0-16,21 1 0,0-1 15,0-21-15,0 22 0,0-22 0,21 0 16,21 0-16,-21-21 15,0 0-15,22 0 0,-1 0 16,0 0-16,22 0 0,-22-21 0,43 0 16,-22 0-16,1-1 0,-1-20 15,22 21-15,-21-21 0,-1-22 0,-21 22 16,1-22-16,-1 1 0,0-1 16,-20 1-16,-1 20 0,0-20 0,0-1 15,-21 1-15,21-1 0,-21 1 16,0 21-16,0-1 0,0 1 0,0 0 15,0 20-15,-21 1 0,0 0 0,0 21 16,0 21 0,21 22-16,-22-1 0,1 0 0,0 1 15,21 20-15,-21-21 0,0 22 0,0 21 16,21-22-16,0 1 0,-22 20 16,22-20-16,0-1 0,0-20 15,0 20-15,0-21 0,0 1 0,43 20 16,-22-42-16,0 1 0,21-22 15,-20 21-15,20-21 0,0 0 16,1 0-16,-22 0 0,21-21 0,0-1 16,22 22-16,-22-21 0,1-21 15,-1 21-15,0-22 0,-21 22 0,22-21 16,-22 0-16,0-22 0,0 22 0,-21-1 16,0 1-16,0 21 0,0 0 15,0 0-15,0-1 0,-21 22 31,0 22-31,21 20 0,-21-21 0,0 21 16,-1 1-16,22-1 0,0 0 0,0 1 16,0-1-16,0-21 0,0 22 15,0-22-15,0 21 0,0-21 0,22 0 16,-1-21-16,21 22 0,-21-22 16,22 0-16,-1 0 0,0 0 0,1 0 15,-1 0-15,0 0 0,1-22 16,-1 1-16,21 0 0,-41 0 15,20 0-15,-21-22 0,21 22 0,-42-21 16,0 0-16,0-22 0,0 22 16,0-1-16,-21-20 0,0 21 0,0-1 15,-21 1-15,-1 21 0,1-22 0,0 43 16,-22-21-16,22 21 0,-1 0 16,-20 0-16,21 21 0,-1 1 0,1 20 15,0-21-15,-1 43 0,22-22 16,0 0-16,0 22 0,21-22 0,0 22 15,0-22-15,0 0 0,21 1 16,0-1-16,21-21 0,-20 0 0,20 0 16,0 1-16,1-1 0,-1-21 15,21 0-15,-20 0 0,-1 0 16,22 0-16,-22 0 0,0 0 0,1-21 16,-1-1-16,0 1 0,1 0 15,-1 0-15,-21-21 0,21 20 0,-20-20 16,-1 0-16,0-1 0,-21 1 0,0 0 15,21-1-15,-21 22 0,0 0 16,0 0-16,21 21 0,-21 21 16,0 0-1,-21 22-15,21-22 0,-21 21 0,21 0 16,0 1-16,0-1 0,0 0 16,0-20-16,0 20 0,0-21 15,0 0-15,0 0 0,0 1 0,0-1 16,21-21-16,0 21 15,0-21-15,1 0 0,-1 0 0,0 0 16,21-21-16,-21 21 0,1-21 0,-1-1 16,21 1-16,-21-21 0,0 21 15,1-22-15,-1 1 0,0 0 0,0-1 16,0-20-16,-21 42 0,0-22 16,0 22-16,0 0 0,0 0 0,0 42 15,0 0 1,0 22-16,0-22 0,0 21 0,0 0 15,-21 1-15,21-1 0,0-21 16,0 22-16,0-22 0,0 0 16,0 0-16,0 0 0,0 0 0,21-21 15,-21 22-15,21-22 16,1 0-16,-1 0 0,0 0 0,0-22 16,0 22-16,0-21 0,22 0 0,-22 0 15</inkml:trace>
  <inkml:trace contextRef="#ctx0" brushRef="#br0" timeOffset="6795.39">15684 7557 0,'0'-43'0,"0"86"0,0-128 15,0 43-15,0 20 0,-21 1 0,0 21 16,0 0-16,21 21 0,-21 1 16,0-1-16,21 21 0,-22 0 0,1 22 15,21-22-15,-21 22 0,21-1 16,0 1-16,0-1 0,0-20 0,0 20 15,0 1-15,0-22 0,0 21 0,0-41 16,0 20-16,0 0 0,0-21 16,0 1-16,0-1 0,0 0 15,0-42 1,0 0 0,0-22-16,0 22 15,0-21-15,0-1 0,21 1 16,0 0-16,22-1 0,-22 1 0,0 0 15,21-1-15,1 22 0,-1 0 16,0 0-16,1 21 0,20 0 0,1 0 16,-22 0-16,22 0 0,-1 21 0,-21 0 15,1 22-15,-1-1 0,-21-21 16,-21 21-16,0 1 0,0-1 0,-42 0 16,0 1-16,-1-1 0,-20 0 15,-1 1-15,-20-22 0,20 21 0,-21-21 16,22 1-16,-1-1 0,1 0 15,-1-21-15,22 21 0,0-21 16,-22 0-16,22 0 0,42-21 31,21 0-31,21 0 0,-20-1 16,20-20-16,0 21 0,1-21 0,-1-1 16</inkml:trace>
  <inkml:trace contextRef="#ctx0" brushRef="#br0" timeOffset="7059.38">16722 7430 0,'0'0'0,"0"21"16,0 0-16,-22 0 0,22 0 16,-21 22-16,0-1 0,0 0 0,0 1 15,21-1-15,-21 21 0,-1-20 0,1 20 16,0 1-16,0-1 0,0-20 15,0 20-15,-1-21 0,1 1 0,21-1 16,0 0-16,-21-20 0,21-1 16,-21 0-16,21 0 0,0 0 0,21-21 15,0 0 1,0 0-16,1 0 16,-1-21-16,0 0 0,21 0 0,-21 0 15</inkml:trace>
  <inkml:trace contextRef="#ctx0" brushRef="#br0" timeOffset="7407.51">16722 8086 0,'0'0'0,"-22"21"0,1 21 31,21-21-15,21-21-16,1 0 0,-1 0 15,0 0-15,21-21 0,-21 0 0,1 21 16,-1-21-16,0 0 15,0 0-15,0-1 0,0 1 0,1 0 0,-22 0 16,0 0-16,0 0 16,-22 21-1,1 0-15,0 21 0,-21-21 16,21 21-16,-22 21 0,22-21 0,-21 1 16,21 20-16,-1 0 0,1-21 0,0 1 15,21 20-15,-21-21 0,21 0 16,0 0-16,0 1 0,21-1 15,0 0-15,0-21 0,1 0 16,-1 0-16,21 0 0,-21 0 0,22 0 16,-1 0-16,0 0 0,1 0 15,-1-21-15,0 21 0,22-21 0,-22-1 16,22 1-16</inkml:trace>
  <inkml:trace contextRef="#ctx0" brushRef="#br0" timeOffset="8259.54">17611 8001 0,'21'-21'0,"-42"42"0,63-63 0,0 21 15,-21-1-15,1 1 0,-1 0 16,-21-21-16,0 21 0,0-1 0,0 1 16,0 0-16,0 0 0,0 0 0,-21 0 15,-1 21-15,-20 0 16,21 0-16,0 0 0,-22 0 0,22 21 15,-21 0-15,21 0 0,-22 21 16,22 1-16,-21-1 0,21 22 16,0-22-16,-1 21 0,1 1 0,0-22 15,0 22-15,21-22 0,0 43 16,0-64-16,0 21 0,21-21 0,0 1 16,0-1-16,1 0 0,20-21 0,0 0 15,1 21-15,-1-21 0,0 0 0,1 0 16,20 0-16,43-42 0,-64 21 0,43-1 15,-22 1-15,1-21 0,-22 0 16,1-22-16,-1 1 0,0-1 0,1 1 16,-1-22-16,-21 21 0,0 1 15,0-22-15,1 22 0,-22-1 16,21 1-16,-21-1 0,0 22 0,0-22 16,0 43-16,-21 21 15,21 43-15,-22-22 16,1 21-16,-21 0 0,21 1 15,-22 63-15,43-43 0,-21-21 16,21 22-16,0-1 0,0 1 0,0-1 16,0 1-16,0-22 0,0 22 15,0-43-15,0 21 0,21 1 0,1-22 16,20 42-16,0-63 0,-21 21 16,1 1-16,20-22 0,-21 0 0,21 0 0,-20 0 15,20 0-15,0-22 0,-21 1 16,22 0-16,-1 0 0,-21-21 15,0-1-15,22 1 0,-22 0 0,-21-1 16,21 1-16,-21-22 0,21 43 16,-21-21-16,0 21 0,0 42 15,0 0 1,0 0-16,0 22 0,0-22 0,0 21 16,0-21-16,0 0 0,0 22 0,0-1 15,0-21-15,0 0 0,0 1 0,21-1 16,-21 0-16,0 0 0,22-21 15,20 0-15,-21-21 16,0 21 0,-21-21-16,21 0 0,1-1 0</inkml:trace>
  <inkml:trace contextRef="#ctx0" brushRef="#br0" timeOffset="8599.45">19135 7578 0,'0'0'0,"-106"0"31,63 0-31,22 21 0,0 0 0,0-21 16,0 21-16,21 0 0,0 1 0,-21-1 15,21 0-15,0 0 0,0 0 16,21-21-16,0 0 0,0 0 16,0 0-16,0 0 0,1 0 0,-1 0 15,0 0-15,0-21 0,21 0 0,-20 21 16,-1-21-16,0 0 0,-21-1 0,0 1 15,0 0-15,0-21 0,0 21 0,0-1 16,-21 1-16,0 0 0,-1 21 0,1 0 16,0 0-16,0 0 0,-21 0 0,20 21 15,1 0-15,-21 1 0,21-1 0,0 0 16,-1 21-16,-20-21 0,42 1 16,-21 20-16,0-21 0,21 0 0,0 22 15,0-22-15,0 0 0,0 21 0,21-21 0,0 1 16,0-1-16,0 0 0,22-21 15,-1 0-15,-21 21 0</inkml:trace>
  <inkml:trace contextRef="#ctx0" brushRef="#br0" timeOffset="9491.44">19833 7747 0,'0'0'0,"0"-21"0,0 0 15,-21 0-15,0-1 16,0 22-16,-22 0 15,1 0-15,0 22 0,20-22 0,1 21 16,0 0-16,0 21 0,0-21 16,-22 1-16,22 20 0,21 0 0,-21 1 15,21-1-15,-21 0 0,21 1 0,0-1 16,0 21-16,0-20 0,21-22 16,0 21-16,-21-21 0,43 1 0,-22-1 15,21-21-15,-21 21 0,22-21 0,-1 21 16,21-21-16,-41 0 0,41 0 0,-21 0 15,1-21-15,-1 0 0,0 0 0,1 21 16,-22-43-16,21 22 0,1 0 16,-22-21-16,0-1 0,0-20 0,0 20 15,-21-20-15,43-43 0,-43 43 0,0-1 16,0 1-16,21-22 0,0 21 16,0 1-16,-21-1 0,0 22 0,21 0 15,-21-1-15,21 22 0,-21 0 0,22 21 16,-22 21-1,0 0-15,-22 1 0,1 20 0,0 0 16,0 1-16,21 20 0,-21-21 0,0 22 16,-1-22-16,1 22 0,0-22 0,0 22 15,0-22-15,21 0 0,-21 1 0,21-1 16,0 0-16,0 1 16,0-22-16,0 0 0,0 0 0,0 0 0,0 0 15,21-21 1,0-21-1,-21 0-15,21 0 0,0-21 16,0 20-16,1-20 0,-1 0 0,0-1 16,0 1-16,21 0 0,1 21 0,-22-22 15,21 22-15,1 0 0,-1 0 0,21 0 16,-41 21-16,20 0 0,-21-22 0,43 22 16,-43 0-16,0 0 15,0 22-15,-21-1 0,0 0 16,-21 0-16,-21 0 15,20 0-15,-20-21 0,0 22 0,-1-1 16,-20-21-16,21 21 0,-1-21 0,-20 0 16,20 0-16,1 21 0,21-21 0,-21 0 15,20 0-15,1 0 0,0 0 0,0 0 16,0-21-16,0 21 0,-1 0 16,22-21-16,0 42 31,0 0-31,0 0 0,0 0 0,0 22 15,0-22-15,22 21 0,-1 1 0,0-22 16,0 21-16,0 0 0,0-20 16,22 41-16,-22-42 0,0 0 15,21 1-15,-20-22 0,62 42 0,-41-42 16,-22 0-16,21 0 0,0 0 0,1 0 16,-1 0-16,0 0 0,1 0 0,-1 0 15,-21 0-15,22-21 0,-22 21 0,0-21 16,21-1-16,-21 1 0,1 0 0,-1 0 15,0 0-15,0 0 0,21-1 0,-20-20 16,-1 21-16,21-21 0</inkml:trace>
  <inkml:trace contextRef="#ctx0" brushRef="#br0" timeOffset="9771.45">21844 7557 0,'0'0'0,"0"-22"0,0 1 16,0 0-16,21 21 15,-42 0-15,0 0 16,21 21-16,-21-21 0,-1 21 0,-20 1 16,21 20-16,0-21 0,0 0 15,-1 22-15,1-1 0,0 0 0,0 1 16,0-1-16,21 0 0,0 1 0,-21-1 16,21 0-16,0 1 0,0-1 0,0-21 15,0 21-15,0 1 0,21-22 16,-21 0-16,21 0 0,0 0 0,0 1 15,0-22-15,1 0 0,20 21 16,-21-21-16,0 0 0,22 0 16,-22 0-16,21-21 0,-21 21 0,22-22 15,-1 1-15,-21 0 0</inkml:trace>
  <inkml:trace contextRef="#ctx0" brushRef="#br0" timeOffset="10015.54">22542 7451 0,'0'0'0,"0"-21"0,0-22 0,0 22 0,22 21 16,-1 0 0,0 42-1,0-20-15,-21-1 0,21 21 0,0 0 16,1 1-16,-1-22 0,-21 21 0,21 1 16,0-1-16,0 0 0,-21-21 0,0 22 15,0-1-15,0-21 0,0 22 0,0-22 16,-21 0-16,0 0 0,-21 0 15,20 0-15,1 1 0,-21-1 0,21-21 16,0 21-16,-22-21 0,22 0 0,-21 0 16,21 21-16,-1-21 0,1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C420-20EB-252E-ACAB-D2EE7BF40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F58B5-549D-2758-E888-38892379A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2B38-1BD3-59D0-1C79-98E1B05B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64C-D002-4BCD-9902-24BBB19B66B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64D2-46D9-48C7-9E78-0FD8A12C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00BF-3681-BE8D-ADC5-3270BB20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6FB-5387-4C8F-BCAB-48A074AA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5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FF3F-DE0B-81B4-E40D-254B09AA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6EA2B-F24A-0041-164F-8371158C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C986-CBDB-CBAA-F418-A7FF31EE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64C-D002-4BCD-9902-24BBB19B66B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F569-EA8E-CB2E-6F03-920E69A8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A31F6-49E6-CA0A-D6C7-0F4A79EB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6FB-5387-4C8F-BCAB-48A074AA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5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286FB-03C9-2C6F-4454-57549737E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66202-C702-019A-344E-30502D4BC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B6DCB-7964-BAA6-9F23-F2D1DAAA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64C-D002-4BCD-9902-24BBB19B66B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256D-A043-CF00-23F9-E4CF1744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E0C7-00B6-B10E-C430-2815E7EA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6FB-5387-4C8F-BCAB-48A074AA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1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2CB6-8F26-2108-E0B8-A8CDE8FD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CF4B-74C0-FFBC-25FB-354AA044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FCDD-8CA7-0337-A567-12B185F0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64C-D002-4BCD-9902-24BBB19B66B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DA96-69EF-E3BE-645E-DAABD287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89CB-0289-55B2-E479-8FC3CC3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6FB-5387-4C8F-BCAB-48A074AA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5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3585-F7F7-D44C-3E1A-9F9C9331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75F8F-EBB8-C912-F9D1-EA2582C78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B70CB-8AA9-CC53-87C7-09582DE4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64C-D002-4BCD-9902-24BBB19B66B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934A3-689A-F74E-5CE1-9772478D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4654-814C-4490-58A9-D81C9DAA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6FB-5387-4C8F-BCAB-48A074AA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4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9A90-899A-28A2-B4D0-70D0BEEF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5C28-B475-67F2-E88D-DAFA7893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B889C-B01E-AC86-1732-79BFDB016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2468-C32A-1126-DB36-56B9613C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64C-D002-4BCD-9902-24BBB19B66B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BC5AD-96DB-B726-75EA-964EA8BB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5AA42-B321-58CB-C707-57EB8115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6FB-5387-4C8F-BCAB-48A074AA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688B-0CF7-380C-1037-351D94A3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C4531-1864-4764-2F87-17DD9774B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23B6B-A48F-1E8A-61CA-FBB3329C1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D3A2C-E1F5-9E32-C74A-6F75F7DF0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1A23E-C78E-77C6-0AEA-6ADBA25EB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93E81-0893-63E7-D009-57B31781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64C-D002-4BCD-9902-24BBB19B66B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E3088-F884-2D10-8587-15E25F45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E9E2F-6553-8923-DE5E-3ADED05F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6FB-5387-4C8F-BCAB-48A074AA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1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E936-DF01-C6B2-32C2-0EF13EC2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93864-35BC-89A8-A41F-5D0589F9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64C-D002-4BCD-9902-24BBB19B66B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0FF3F-B1D5-7EE2-935B-21C33088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EF16D-DD63-947D-EFCB-E3E6A474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6FB-5387-4C8F-BCAB-48A074AA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6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3C495-D762-5EBE-7EB8-9E37EB24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64C-D002-4BCD-9902-24BBB19B66B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63E23-0197-FB9D-29F5-0BB41C17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8DE47-7CCA-4415-BE2E-98312CB7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6FB-5387-4C8F-BCAB-48A074AA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D535-3C57-405F-CB8E-2AD25ECE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C543-E576-DE5C-9A89-CC0AA9C35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EB636-7D7D-7C7D-5EBC-F2BA51FB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07464-7E05-FB9D-7D7E-0305972D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64C-D002-4BCD-9902-24BBB19B66B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4E9D6-573A-271B-770C-110CE16E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52E7-355D-C369-4E2C-E09940E0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6FB-5387-4C8F-BCAB-48A074AA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7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BC82-DF49-CC4C-C5AD-EA9D6AA6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66F5E-8469-A328-916E-A3E30C6F1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3F341-18FD-9A32-9715-EAB25B06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AA43D-45A3-5F06-6093-9E3FB104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64C-D002-4BCD-9902-24BBB19B66B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EC5F-6AE9-AC8D-0CC9-408056D2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42639-5435-F297-A11A-D64200A2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6FB-5387-4C8F-BCAB-48A074AA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3708B-D906-446F-1D09-DD057A62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E8B6-BF9B-2F90-5DC8-339C6CDE2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DA47-E6DC-28EE-9BC1-8149EBFAA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F64C-D002-4BCD-9902-24BBB19B66B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6E66-FB24-5804-B084-C1914659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829E-FECD-29FC-FC01-118F5E166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066FB-5387-4C8F-BCAB-48A074AA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1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67E2-9C37-BA54-C46C-E4BCE62B5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2AA5-0A67-8ABE-DC82-7CDD002C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004CDF-F1B5-C66A-CDB5-1D72E65F8A47}"/>
                  </a:ext>
                </a:extLst>
              </p14:cNvPr>
              <p14:cNvContentPartPr/>
              <p14:nvPr/>
            </p14:nvContentPartPr>
            <p14:xfrm>
              <a:off x="640080" y="122040"/>
              <a:ext cx="5136120" cy="464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004CDF-F1B5-C66A-CDB5-1D72E65F8A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112680"/>
                <a:ext cx="5154840" cy="46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78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67E2-9C37-BA54-C46C-E4BCE62B5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2AA5-0A67-8ABE-DC82-7CDD002C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6A3FAE-21F2-30E9-3664-94B6216BF7C7}"/>
                  </a:ext>
                </a:extLst>
              </p14:cNvPr>
              <p14:cNvContentPartPr/>
              <p14:nvPr/>
            </p14:nvContentPartPr>
            <p14:xfrm>
              <a:off x="388440" y="144720"/>
              <a:ext cx="853488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6A3FAE-21F2-30E9-3664-94B6216BF7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35360"/>
                <a:ext cx="855360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2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67E2-9C37-BA54-C46C-E4BCE62B5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2AA5-0A67-8ABE-DC82-7CDD002C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EEE688-F924-EFAA-AEFC-3FFB9FEC8699}"/>
                  </a:ext>
                </a:extLst>
              </p14:cNvPr>
              <p14:cNvContentPartPr/>
              <p14:nvPr/>
            </p14:nvContentPartPr>
            <p14:xfrm>
              <a:off x="906840" y="152280"/>
              <a:ext cx="3413880" cy="109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EEE688-F924-EFAA-AEFC-3FFB9FEC86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142920"/>
                <a:ext cx="3432600" cy="11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9F5FC6-28A6-B048-F31B-3060A79399B3}"/>
                  </a:ext>
                </a:extLst>
              </p14:cNvPr>
              <p14:cNvContentPartPr/>
              <p14:nvPr/>
            </p14:nvContentPartPr>
            <p14:xfrm>
              <a:off x="449640" y="1135440"/>
              <a:ext cx="8092800" cy="416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9F5FC6-28A6-B048-F31B-3060A79399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280" y="1126080"/>
                <a:ext cx="811152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11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67E2-9C37-BA54-C46C-E4BCE62B5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2AA5-0A67-8ABE-DC82-7CDD002C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31ACDB-BD12-38F4-2286-2F3CBE68CCBC}"/>
                  </a:ext>
                </a:extLst>
              </p14:cNvPr>
              <p14:cNvContentPartPr/>
              <p14:nvPr/>
            </p14:nvContentPartPr>
            <p14:xfrm>
              <a:off x="30600" y="0"/>
              <a:ext cx="89992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31ACDB-BD12-38F4-2286-2F3CBE68CC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9360"/>
                <a:ext cx="90180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05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67E2-9C37-BA54-C46C-E4BCE62B5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2AA5-0A67-8ABE-DC82-7CDD002C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1872EA-0B37-B819-1857-E434ABDB3E37}"/>
                  </a:ext>
                </a:extLst>
              </p14:cNvPr>
              <p14:cNvContentPartPr/>
              <p14:nvPr/>
            </p14:nvContentPartPr>
            <p14:xfrm>
              <a:off x="228600" y="0"/>
              <a:ext cx="4168440" cy="43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1872EA-0B37-B819-1857-E434ABDB3E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-9360"/>
                <a:ext cx="4187160" cy="43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D95FFA-3A3C-D2F1-0C95-6CBCEAE26247}"/>
                  </a:ext>
                </a:extLst>
              </p14:cNvPr>
              <p14:cNvContentPartPr/>
              <p14:nvPr/>
            </p14:nvContentPartPr>
            <p14:xfrm>
              <a:off x="624960" y="846000"/>
              <a:ext cx="11064600" cy="161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D95FFA-3A3C-D2F1-0C95-6CBCEAE262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600" y="836640"/>
                <a:ext cx="11083320" cy="16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92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67E2-9C37-BA54-C46C-E4BCE62B5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2AA5-0A67-8ABE-DC82-7CDD002C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2304FF-F859-6166-FC49-B1D0C7EDA0B4}"/>
                  </a:ext>
                </a:extLst>
              </p14:cNvPr>
              <p14:cNvContentPartPr/>
              <p14:nvPr/>
            </p14:nvContentPartPr>
            <p14:xfrm>
              <a:off x="1112400" y="647640"/>
              <a:ext cx="23400" cy="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2304FF-F859-6166-FC49-B1D0C7EDA0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638280"/>
                <a:ext cx="421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1D53DF-486A-195B-20FF-514FF3C926B4}"/>
                  </a:ext>
                </a:extLst>
              </p14:cNvPr>
              <p14:cNvContentPartPr/>
              <p14:nvPr/>
            </p14:nvContentPartPr>
            <p14:xfrm>
              <a:off x="586800" y="0"/>
              <a:ext cx="8191800" cy="239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1D53DF-486A-195B-20FF-514FF3C926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440" y="-9360"/>
                <a:ext cx="8210520" cy="24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B300AD-241B-A995-4524-E3023B647E01}"/>
                  </a:ext>
                </a:extLst>
              </p14:cNvPr>
              <p14:cNvContentPartPr/>
              <p14:nvPr/>
            </p14:nvContentPartPr>
            <p14:xfrm>
              <a:off x="403920" y="2606040"/>
              <a:ext cx="7795440" cy="594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B300AD-241B-A995-4524-E3023B647E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560" y="2596680"/>
                <a:ext cx="78141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114438-D7D3-9C54-35BE-F22925D39C49}"/>
                  </a:ext>
                </a:extLst>
              </p14:cNvPr>
              <p14:cNvContentPartPr/>
              <p14:nvPr/>
            </p14:nvContentPartPr>
            <p14:xfrm>
              <a:off x="434160" y="0"/>
              <a:ext cx="8611200" cy="126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114438-D7D3-9C54-35BE-F22925D39C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4800" y="-9360"/>
                <a:ext cx="8629920" cy="12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52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67E2-9C37-BA54-C46C-E4BCE62B5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2AA5-0A67-8ABE-DC82-7CDD002C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08BB7A-8AAD-41C9-7B00-5F8EA53CEA33}"/>
                  </a:ext>
                </a:extLst>
              </p14:cNvPr>
              <p14:cNvContentPartPr/>
              <p14:nvPr/>
            </p14:nvContentPartPr>
            <p14:xfrm>
              <a:off x="1181160" y="700920"/>
              <a:ext cx="6896520" cy="134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08BB7A-8AAD-41C9-7B00-5F8EA53CEA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691560"/>
                <a:ext cx="6915240" cy="13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15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67E2-9C37-BA54-C46C-E4BCE62B5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2AA5-0A67-8ABE-DC82-7CDD002C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7808BA-972D-1CF7-D65A-0266438AF291}"/>
                  </a:ext>
                </a:extLst>
              </p14:cNvPr>
              <p14:cNvContentPartPr/>
              <p14:nvPr/>
            </p14:nvContentPartPr>
            <p14:xfrm>
              <a:off x="198000" y="144720"/>
              <a:ext cx="8222400" cy="532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7808BA-972D-1CF7-D65A-0266438AF2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35360"/>
                <a:ext cx="8241120" cy="53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84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67E2-9C37-BA54-C46C-E4BCE62B5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2AA5-0A67-8ABE-DC82-7CDD002C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119C18-7CDE-62A4-F45C-C9D8FB30F435}"/>
                  </a:ext>
                </a:extLst>
              </p14:cNvPr>
              <p14:cNvContentPartPr/>
              <p14:nvPr/>
            </p14:nvContentPartPr>
            <p14:xfrm>
              <a:off x="0" y="76320"/>
              <a:ext cx="8199360" cy="565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119C18-7CDE-62A4-F45C-C9D8FB30F4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8218080" cy="56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57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67E2-9C37-BA54-C46C-E4BCE62B5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2AA5-0A67-8ABE-DC82-7CDD002C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13904B-0270-D9C4-D60C-FDA192D6994C}"/>
                  </a:ext>
                </a:extLst>
              </p14:cNvPr>
              <p14:cNvContentPartPr/>
              <p14:nvPr/>
            </p14:nvContentPartPr>
            <p14:xfrm>
              <a:off x="533520" y="144720"/>
              <a:ext cx="7231680" cy="509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13904B-0270-D9C4-D60C-FDA192D699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35360"/>
                <a:ext cx="7250400" cy="51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11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2022-05-23T12:32:47Z</dcterms:created>
  <dcterms:modified xsi:type="dcterms:W3CDTF">2022-05-23T12:33:24Z</dcterms:modified>
</cp:coreProperties>
</file>