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11:46:49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804 0,'21'0'0,"-21"22"0,0-44 94,0 1-47</inkml:trace>
  <inkml:trace contextRef="#ctx0" brushRef="#br0" timeOffset="1484.07">1460 826 0</inkml:trace>
  <inkml:trace contextRef="#ctx0" brushRef="#br0" timeOffset="2838.4">1503 677 0,'0'-21'32,"-21"0"-32,21 0 31,-22 21 0,22 21 16,0 0-31,0 22-16,0-22 15,0 21-15,0 0 0,0 1 16,0-1-16,0 22 0,0-1 0,0 1 16,0-1-16,0-21 0,0 22 15,-21 42-15,0-43 0,21 1 16,-21-1-16,0-20 15,0 20-15,-1 22 16,1-43-16,-21 85 16,21-106-16,0 22 15,-1-22-15,22 0 0,-21-21 16,0 0 0,0-21-16,21 0 0,-42-43 15,42 22-15,0-1 0,0-20 16,-22 21-16,22-85 15,0 84-15,0 1 16,0 21-16,0-22 0,0 22 0,0 0 16,22 0-16,-22 0 0,21 0 15,0 21 1,0 0-16,0 0 0,0 21 16,-21 0-16,22 0 15,62 64-15,-63-64 16,1 21-16,-1 1 0,21 20 15,22 43-15,-22-64 16,43 43 0,-64-64-16,42-21 15,-42 0-15,22 0 0,20 0 16,-42 0-16,22-21 0,-22 0 16,21-22-16,22-62 15,-43 62-15,0 1 0,0 0 16,0-1-16,-21-126 15,0 127-15,0-22 16,0 1-16,0 20 0,-21-20 0,0-43 16,0 42-16,-21 22 15,-1-43-15,1 64 0,0 0 16,-1 0-16,1 0 0,0 0 16,-1 21-16,-20 0 0,20 0 15,-41 21-15,41 0 0,1 0 16,21 21-16,-21 22 15,20-22-15,22 85 16,0-84-16,0 20 0,22 43 16,-1-64-16,0 1 0,42 20 15,43 22 1,-63-85-16,20 21 16,-21-21-16,64 0 15,-85 0-15,1 0 0,-1 0 16,21-21-16,0-22 15,-20 43-15,-22-21 0,0 0 16,21 0-16,0 0 16,-21 0-16</inkml:trace>
  <inkml:trace contextRef="#ctx0" brushRef="#br0" timeOffset="3438.38">2328 1461 0,'-84'21'31,"62"-42"0,22-1-31,0 1 16,0 0-16,0 0 15,22 0-15,-1 0 16,-21-1-16,21 22 16,0-21-16,0 21 0,0 0 15,1 0-15,-1 0 0,0 0 16,21 0-16,-21 0 0,1 21 16,-1 1-16,21-1 0,22 63 15,-43-41 1,0-22-16,0 21 0,-21 1 15,21 62-15,-21-62 0,0-22 16,0 21-16,0-21 16,0 1-16,0 20 15,-21-21-15,0-21 16,21-21 0,0-43-1,0 43-15,0-21 0,0-43 16,21-21-1,0 85-15,0-21 0,22 0 16,-22-1-16,0 22 0,21-21 16,-20 21-16,20-22 15,-21 22-15,0 21 16,-21-21 0,0 42 15,0 0-31,0 0 15,0 1 1</inkml:trace>
  <inkml:trace contextRef="#ctx0" brushRef="#br0" timeOffset="3915.24">3302 1312 0,'0'0'0,"0"22"47,-21-1-32,0 0-15,21 0 0,0 0 16,-22 0-16,1 22 0,21-22 16,-21 42-16,21-41 0,0 20 15,0-21-15,0 21 0,0-20 16,0 20-16,0-21 0,0 0 15,21-21-15,0 21 0,1-21 16,20 0 0,0 0-16,1 0 15,-1-21-15,43-42 16,-43 20-16,0-20 16,-21 42-16,1-106 15,-22 84-15,0 22 0,0-21 16,0 0-16,-22-1 0,-41 1 15,42 21-15,0 0 0,-43 21 16,43 0-16,-21 0 16,20 0-16,1 0 0,-21 21 15,42 0-15,0 21 16,0-21-16,0 1 16,0-1-16,21-21 15,0 0-15,0 0 16,22 0-16,-22 0 0</inkml:trace>
  <inkml:trace contextRef="#ctx0" brushRef="#br0" timeOffset="4316.46">4106 1207 0,'0'-22'31,"0"1"-15,0 42-1,0 1 1,0-1-16,0 0 0,0 0 16,0 21-16,0-20 0,-21 20 0,21 0 15,-21 85-15,21-63 0,0-1 16,0 22-16,0 0 0,0-1 16,0 86-16,0-65 15,21 1-15,-21 0 0,0 0 0,0 0 16,0 105-16,0-126 0,0 21 15,0 63-15,-21-84 0,0 0 16,0-22-16,-1 1 16,1-1-16,21 1 0,-42 20 15,21-41-15,0 41 16,-1-63-16,22-42 31,0-21-31,0 21 0,0-22 16,22 1-16,-1-21 0,0-1 15,0-21-15,64-274 16</inkml:trace>
  <inkml:trace contextRef="#ctx0" brushRef="#br0" timeOffset="4655.89">4000 1461 0,'-21'-22'0,"42"44"0,-42-86 0,0 43 0,21 0 15,0 0-15,0-1 0,0 1 16,0-21-16,0 21 0,0 0 0,0-1 16,21 1-16,22 0 0,-22 0 15,0 0-15,42 0 16,-20-1-16,-1 22 0,43 0 16,-64 0-16,21 0 0,43 43 15,-64-22-15,43 21 16,-43-21-16,-21 1 0,0 41 15,0-21-15,-64 1 16,22-1-16,21-21 0,-43 0 16,22 1-16,0-1 0,-64 42 15,63-42-15,22 1 16,0-22-16,21 42 16,21-42 15</inkml:trace>
  <inkml:trace contextRef="#ctx0" brushRef="#br0" timeOffset="7320.22">5524 741 0,'0'-21'0,"0"42"0,0-63 16,-21 20-16,0 22 0,0 0 15,0 0-15,0 0 16,-1 0-16,1 22 15,0 20-15,0 0 0,0 1 0,0 20 16,-1 1-16,22-1 0,-84 128 16,63-128-16,-22 1 15,22-1-15,-21 1 0,-43 105 16,64-127-16,0 1 16,0-22-16,-1 0 0,22 0 15,-21 0-15,21-42 16,0 0-1,0 0-15,0 0 0,0-22 0,0 1 16,0-43 0,0 43-16,0-22 0,0-20 15,0 63-15,0-22 0,21-20 16,-21 42-16,22 21 16,-1 0-16,0 21 15,-21 0-15,42 64 16,-21-43-16,22 64 15,-22-64-15,21 22 16,-21-22-16,64 43 16,-64-43-16,0-21 15,22 0-15,-22-21 0,21 0 0,64 0 16,-64 0 0,1 0-16,-1-21 0,0 0 15,1-21-15,41-22 0,-41 22 16,-22-1-16,21-20 0,-21 21 15,1-22-15,-1-63 0,-21 64 16,0-1-16,0-21 0,0 22 16,0-1-16,-43-41 15,1 41-15,0 22 0,-43-22 16,43 22-16,-1 21 0,-41 0 16,41 21-16,1 0 0,0 0 15,21 0-15,-22 21 0,-20 21 16,20 0-16,22 1 15,0 20-15,0 1 0,0-1 0,0 128 16,21-128 0,0 64-16,0-84 0,21 20 15,0-21-15,0 1 0,64 63 16,-43-85-16,-21 0 16,85 0-16,-64-21 0,64 0 15,-42 0-15,-22-21 16,85 0-16,-85-22 0,107-41 15,-128 63 1,21-22-16,-21 22 0,0-21 16,1 21-16,20-43 15,-42 43-15,0 0 0,0 0 16,0 42 0,0 0-1,0 0-15,0 21 16,-21-20-16,21 20 0,0-21 0,-21 43 15,21-22-15,0 43 16,0-64-16,0 21 0,21 22 16,0-43-16,-21 0 0,42 0 15,-21-21-15,1 21 16,-1-21-16,21 0 0,-21 0 0,85-63 16,-42 20-1,-22 1-15,-21 21 16,43-106-16,-64 85 15,21-1-15,-21 1 0,0 0 16,0-1-16,-43-41 16,22 41-16,0 1 0,0 21 15,0 0-15,0-1 0,-64 22 16,43 0-16,-1 0 16,1 22-16,21-1 0,-22 0 15,22 21-15,0 1 0,-21 20 16,42-21-16,0 1 0,0 41 15,0-41-15,0 20 16,21-42-16,0 22 0,21-1 16,1-21-16,-22 0 0,64-21 15,-43 0 1,0 0-16,43 0 0,-43-21 0,43-21 16,-43 21-1,1 0-15,41-43 0,-63 22 16,64-64-16,-64 64 15,22-22-15,-43 43 16,21-21-16,-21 63 31,0 21-15,0-21-16,0 0 16,0 1-16,0 20 0,-21-21 0,21 43 15,0-43-15,0 0 16,0 21-16,0-21 0,0 1 0,0 20 15,0-21 1,21-21-16,0 0 0,0 0 0,0 0 16,0 0-16,1 0 15,-1-21-15,21 0 0,-21 21 0,0-43 16,1 22-16,-1 0 0,0 0 16,21-43-16,-42 22 15,21 21-15,1-21 0,-1 20 16,-21 1-16,0 0 0,0 0 15,21 21-15,-21 21 32,0 233 15,0-233-47,0 0 15,0 1-15,0-1 16,21-21-16,0 0 0,0 21 15,1-21-15,-1 0 0,0 0 16,0 0-16,0-21 0,64-22 16,-22 1-16,-41 0 15,-1 21-15,0-22 0,0-84 16,0 85-16,-21 0 16,0-1-16,0 1 0,0 21 15,-21-22-15,0 22 0,0 0 16,0 21-16,-1 0 15,1 0-15,-42 42 0,42-20 16,-1-22-16,22 21 0,0 0 16,0 0-16,0 0 15,0 0-15,22-21 0,-22 22 16,21-22-16,21 0 16,-21 0-16,22 0 0,-1 0 0,43-22 15,-43 1-15,0 21 0,1-21 16,-1 0-16,0 0 0,64-22 15,-64 43-15,1-21 16,-22 21-16,0 0 0,-21 21 16,21 22-1,-21-22-15,0 0 0,0 43 16,0-43-16,0 21 16,0-21-16,0 22 0,0-22 0,-21 85 15,0-85 1,21 0-16,0 0 0,0 0 15,0 43-15,0-43 16,0-42 15,0 0-15,0-1-16,0 1 0,0-42 16,0 42-16,0-22 0,0-20 15,21-1-15,43-63 16,41-21-1,-62 127-15,-22-21 16,42 20-16,-20 22 0,-22 0 16,21 0-16,-21 0 0,1 22 15,-1 20-15,21-21 0,-21 21 16,-21 1-16,21 63 0,-21-64 16,0 0-16,0 1 0,0-1 0,22 85 15,-1-85 1,-21-21-16,21 22 0,0-22 15,0 0-15,64 0 0,275-148 63,-339 106-63,0 0 0,21-21 16,-20 20-16,-1-20 0,0 21 0,-21 0 15,0 0-15,21-1 0,-21 1 16,0 0-16,-21 21 15,0-21-15,-22 21 16,1 0-16</inkml:trace>
  <inkml:trace contextRef="#ctx0" brushRef="#br0" timeOffset="8053.97">1164 2159 0,'0'0'0,"-21"21"0,0-21 0,0 0 16,21 21 0,21-21 31,0 0-47,21 0 0,1 0 0,20 0 15,1 0-15,-1 0 0,22 0 16,21 0-16,-22 0 0,128 0 15,-85 0-15,296-21 16,-275 0-16,191 0 16,-148 21-16,-1-21 0,212 0 15,-169 21-15,233-22 16,-212 1-16,-21 21 0,253-21 16,-232 0-16,466 0 15,-487 0 1,0 21-16,0 0 0,-1-22 15,-20 22-15,211 0 16,-253-21-16,20 21 0,128 0 0,-170 0 16,0 0-16,-42-21 0,0 21 15,0 0-15,-1 0 16,-62 0-16,20 0 16,-42 0-16,-21-21 15,-21 21-15,0 0 16,-42 0-16,20 0 0,-41 0 0,-1 0 15,0 0-15</inkml:trace>
  <inkml:trace contextRef="#ctx0" brushRef="#br0" timeOffset="8264.96">2349 2307 0,'-42'0'0,"84"0"0,-147 0 0,83 0 0,-20 0 16,0 0-16,21 0 0</inkml:trace>
  <inkml:trace contextRef="#ctx0" brushRef="#br0" timeOffset="8820.7">1799 2307 0,'0'0'0,"-21"0"0,0 21 0,0-21 16,-1 0-16,1 0 0,-42 0 16,20 0-16,22 0 15,-42 0-15,42 0 16,-1 0-16,1 0 15,42 0 17,22 0-17,-22 0-15,21 0 0,1 0 16,20 0-16,1 0 0,-1 0 16,22 0-16,-1 0 0,107 0 15,-85-21-15,21 21 0,21 0 16,-21-21-16,21 21 0,148-21 15,-126 21-15,168-21 16,-147 21-16,-22 0 0,445-21 16,0 21-1,-402 0-15,-22 0 16,212 0-16,-190 0 0,190-22 16,-211 22-16,-1 0 15,170 0-15,-170-21 0,-20 21 16,-1 0-16,0 0 0,-20-21 15,126 21-15,-148 0 0,0 0 16,0-21-16,-21 21 16,-22 0-16,1 0 0,63 0 15,-106 0-15,1 0 0,-1 0 16,-42-21-16,21 21 16,-42-21 15,0 21-31,0 0 0,-22 0 0,22 0 15,0 0-15,0 0 0,-43-22 16,43 22-16</inkml:trace>
  <inkml:trace contextRef="#ctx0" brushRef="#br0" timeOffset="8960.74">9123 2053 0,'0'21'31,"0"1"-16,-21-22 1,-1 21-16,1-21 16,0 0-16,-21 0 0</inkml:trace>
  <inkml:trace contextRef="#ctx0" brushRef="#br0" timeOffset="21498">11409 762 0,'0'0'0,"0"-21"0,21 0 16,-21 0-1,21-1-15,-21 1 0,21 21 16,-21-21-16,21 0 0,-21 0 16,0 0-16,0-1 0,0 1 15,22 0-15,-22 0 16,0 0 0,-22 21 15,1 21-31,0 0 0,0 21 0,0-20 15,-22 20-15,-41 64 16,41-43-16,1 22 0,-64 42 16,64-42-16,-106 126 15,84-126-15,22-22 0,-64 107 16,43-86-16,-43 65 16,63-65-16,-20-20 15,-22 63-15,43-85 0,21 0 16,-43 22-16,43-43 15,0 0-15,21 0 0,0-42 16,0 0 0,21 0-16,0 0 0,0 0 15,1-22-15,-1 22 0,0-21 0,0-1 16,43-62-16</inkml:trace>
  <inkml:trace contextRef="#ctx0" brushRef="#br0" timeOffset="21860.95">11515 529 0,'0'0'0,"21"-21"0,-21 0 16,21 0-16,-21 0 15,0 42 1,-21 0-1,0 0-15,-1 21 0,1 1 0,-21-1 16,21 22-16,-43-1 0,22 22 16,0-1-16,-22 1 0,1 0 15,-1-22-15,-105 191 16,105-169-16,22 0 0,-43 63 16,43-85-16,-22 1 0,43-1 15,-21 1-15,0-1 0,-22 22 16,22-43-16,21-21 0,-22 43 15,22-43-15,21 0 0,-21 0 16,21 1-16,0-44 31,0 1-31,0 0 0,0 0 0,21-21 16</inkml:trace>
  <inkml:trace contextRef="#ctx0" brushRef="#br0" timeOffset="22916.49">12615 1080 0,'0'-22'0,"0"-83"16,0 83-1,0 1-15,0 0 16,0 42-1,0 0 1,-21 1-16,0 20 0,0 43 16,0-43-16,-1 21 0,-20 43 15,21-42-15,-43 105 16,22-105-16,0 63 16,-1-85-16,-41 106 15,41-106-15,1-20 16,21-1-16,0 0 0,-64 21 15,64-42 1,0-21 0,21 0-16,-21-21 0,21 20 15,0-20-15,0 0 0,0-22 16,-22-105 0,22 127-16,0-22 0,0 1 15,0 20-15,22-105 16,-1 127-16,-21 0 0,0 0 15,21-1-15,21 22 16,-21 22-16,1-1 0,-1 0 16,0 0-16,42 85 15,-41-64-15,-1 1 0,0 20 16,0-21-16,0 1 0,43 105 16,-43-106-16,42 43 15,-41-64 1,20 0-16,-21-21 0,43 0 15,-43 0 1,42-42-16,-42 21 16,22 0-16,-1-43 0,0 22 15,-20-1-15,-1 1 0,0 0 16,0 21-16,-21-43 16,21 22-16,-21 21 0,21-1 15,-21 44 1,0-1-1,-21 21-15,0-21 0,21 0 16,0 1-16,-21 62 16,0-63-16,21 1 0,0-1 15,0 0-15,0 21 16,0-63 15,0 0-15,0 0-16,0 0 0,0-22 0</inkml:trace>
  <inkml:trace contextRef="#ctx0" brushRef="#br0" timeOffset="23145.62">12996 1312 0,'0'0'0,"21"0"15,-21 22 95,0-1-95</inkml:trace>
  <inkml:trace contextRef="#ctx0" brushRef="#br0" timeOffset="24013.84">13525 1397 0,'22'0'0,"-44"0"0,65 0 16,-22 0-1,-21-21-15,0 0 0,0 0 16,0-1-1,-21 22 1,0 0 0,-1 0-16,1 22 0,0-22 0,-21 42 15,21-21-15,-1 0 16,1-21-16,0 21 0,21 43 16,0-43-16,0 0 15,0 0-15,64 43 16,-43-64-1,0 21-15,0 0 0,0-21 16,43 43-16,-43-22 16,-21 0-16,0 0 0,0 0 15,0 0-15,0 1 16,-21-1-16,0-21 0,-22 0 16,22 0-16,-64 0 15,43 0-15,21 0 0,-21 0 16,-1 0-16,1 0 0,21-21 0,-22-1 15,1 22-15,21-21 0,-43-21 16,43 42-16,0-21 0,0 21 31,21 21-15,21 0 0,0 0-16,0-21 0,1 21 0,20 1 15,-21-22-15,0 21 0,0-21 0,22 21 16,-22-21-16,0 0 0,21 0 15,22 0-15,-43 0 0,21 0 16,22 0-16,-43 0 16,43-42-16,-43 20 15,21 1-15,0-21 0,-20 0 16,-1 20-16,42-62 16,-42 41-16,1 1 0,20-64 15,-21 64-15,0 0 0,-21-43 16,21 43-16,-21-1 0,22 1 15,-22 21-15,0 0 0,0-22 16,0 64 0,0 1-1,0 20-15,-22-21 0,1 21 16,21 1-16,0 20 0,-21-20 0,-21 41 16,21-20-16,21 63 15,0-85 1,-22 0-16,22 1 0,0-1 0,0-21 15,0 22-15,0-22 16,22 0-16,-22 0 16,42-21-16,-21 0 15,0-21-15,0 0 16,1 0-16,-1-22 16,0 1-16,0 0 0,-21 20 0</inkml:trace>
  <inkml:trace contextRef="#ctx0" brushRef="#br0" timeOffset="24233.89">13779 1376 0,'0'21'16,"0"-42"-16,22 42 31,-1-21-31,0 0 0,21 0 15,-21 0-15,1 0 0,-1 0 0,21 0 16,0 0-16,-20-21 16,20 21-16,-21 0 0,0-21 15,0 0-15,1 21 0,-1 0 16</inkml:trace>
  <inkml:trace contextRef="#ctx0" brushRef="#br0" timeOffset="24596.04">14944 953 0,'0'0'16,"-22"-22"-16,1 1 0,21 0 15,-21 0-15,0 21 0,0 0 16,21 21-1,-21-21-15,-1 42 0,22-20 16,-21 20-16,21 0 0,0 1 16,0-1-16,-42 64 0,42-64 15,-21 106 1,0-105-16,21-1 0,-22 0 0,22 1 16,-21-22-16,21 63 15,0-62-15,0-1 16,0 0-16,0-42 31,0 0-31,0-1 0,0 1 16,0-21-16,21 21 0,1-22 0,-1 1 15</inkml:trace>
  <inkml:trace contextRef="#ctx0" brushRef="#br0" timeOffset="25223.7">14795 889 0,'0'-21'0,"0"42"0,0-63 15,0 21-15,0-1 0,0 1 16,0 0-16,0 0 16,22 21-16,-1-21 15,21 21-15,-21 0 0,22 0 16,-1 0-16,0 0 0,22 0 16,-22 0-16,0 0 0,22 21 15,-22 0-15,-21 0 0,43 43 16,-43-22-16,-21 0 0,0 1 15,0-1-15,0 0 0,-42 22 16,-1-22-16,1-21 0,-64 43 16,64-43-16,-22 0 0,22 0 15,0 1-15,-64-1 16,85-21-16,21-21 31,0-1-31,0 1 0,0 0 16,21 0-1,0 21-15,21 0 0,-20 0 16,-1 0-16,21 0 0,0 0 16,64 0-16,-63 21 15,-1 0-15,0-21 0,1 21 16,41 43 0,-63-43-16,1 0 0,-22 0 15,0 1-15,0 62 16,0-41-16,-22-22 0,1 0 15,-21 0-15,0 0 0,-43 22 16,43-22-16,-1 0 0,-41-21 16,41 0-16,1 0 0,-64 0 15,43-21 1,41 21-16,1-21 0,-42-22 16,42 43-16,-1 0 15,22-21-15,0 0 16,-21 21-16,21-21 31,21 21-31,1-21 16,20-1-16,-21 22 15,21 0-15</inkml:trace>
  <inkml:trace contextRef="#ctx0" brushRef="#br0" timeOffset="26096.55">16002 1185 0,'0'0'16,"0"-21"-16,-21 21 47,0 21-47,-1-21 0,1 22 0,0-1 15,-21 21-15,21-21 0,-1 0 16,-20 43-16,21-43 15,-21 43-15,20-22 0,22-21 16,-21 64 0,21-64-16,0 42 0,0-41 15,21-22-15,1 21 16,41-21 0,-42 0-16,0-21 15,1-1-15,-1-20 16,0 21-16,-21 0 0,21-43 15,-21 22-15,21 21 0,-21-22 16,0 22-16,0-21 0,0 0 0,0-1 16,21 1-16,-21 21 0,22 0 15,-22-1-15,21 22 0,21-42 16,-21 42-16,0 0 0,1-21 16,62 21-16,-63 0 0,22 0 15,-1 21-15,-21 0 0,64 22 16,-64-22-16,0 0 0,22 64 15,-22-43 1,-21 21-16,0-41 16,-21 20-16,-22 21 0,22-20 15,0-22-15,0 0 0,0 21 16,-22 22 0,43-43-1,0-42 1,21 0-1,1 0-15,20-1 0,-21-20 0,21 21 16,-20-21-16,-1-1 0,63-20 16,-41 20-16,84-84 15,-21 22 1,-85 83-16,0 1 0,0 0 16,-21 42 15,-21 0-31,0 1 0,0 20 15,-43 21-15,43-20 0,-21-1 16,20 0-16,-20 43 0,42-43 16,0 1-16,0-1 0,0 0 15,0-20-15,21 41 16,0-42-16,22 0 0,20 22 16,-20-43-16,-1 0 0,0 0 0,1 0 15,-1 0-15,43 0 16,-43 0-16,-21-21 0,21-1 15,-20 22-15,20-21 0,0-21 16,-42 21-16,0 0 16,0-1-16,0 1 15</inkml:trace>
  <inkml:trace contextRef="#ctx0" brushRef="#br0" timeOffset="26762.94">11980 2392 0,'-21'0'16,"42"0"31,0 0-47,22 0 15,-22 0-15,21 0 0,22 0 16,-1 0-16,170-21 15,-127 21-15,21 0 0,0-21 16,21 21-16,339 0 16,-318 0-16,22 0 0,-1-22 15,1 22-15,359-21 16,-359 21-16,-1 0 0,1 0 16,-22-21-16,0 21 0,276-21 15,-318 21-15,106 0 16,-149 0-16,1-21 15,42 21-15,-64 0 16,-41 0-16,62 0 0,-63 0 16,-42 0-1,0 0 1,-21 0-16,-1 0 0,-20 0 16,-1 0-16,1 0 0,-22 0 0</inkml:trace>
  <inkml:trace contextRef="#ctx0" brushRef="#br0" timeOffset="27383.69">12128 2350 0,'0'21'31,"22"-21"-15,-1 0 0,0 0-16,0 0 0,21 0 15,-20 0-15,20 0 0,0 0 16,1 0-16,-1 0 0,212 0 16,-64 0-1,-84 0-15,0 0 0,254 0 16,-212 0-1,-21 0-15,21 0 0,22 0 0,-22 0 16,169 0-16,-169 0 16,191 0-16,-191 0 15,22 0-15,105 0 16,-148 0-16,0 0 0,-21 0 0,-1 0 16,1 0-16,-21 0 0,-22 0 15,22 0-15,-21 0 0,20 0 16,-41 0-16,-22 0 0,0 0 15,-21 21 17,-21-21-32,0 0 0,-1 0 15,1 0-15,0 0 16,0 0-16,0 0 0</inkml:trace>
  <inkml:trace contextRef="#ctx0" brushRef="#br0" timeOffset="27551.92">16573 2392 0,'0'0'0,"-21"0"31,0 0 16,0-21-31,0 21-16,0 0 15,-1-21-15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13:31:05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804 0,'0'0'0,"0"-21"0,0 0 31,-21 21-31,21-21 110,-21 21-95</inkml:trace>
  <inkml:trace contextRef="#ctx0" brushRef="#br0" timeOffset="349.62">3768 487 0,'0'-42'0,"0"84"0,0-106 16,0 22-16,0-21 16,0 41-16,0-20 0,0 21 0,0 0 15,0 0-15,0-22 16,0 22-16,0 0 15,0 42 1,0 0-16,0 22 16,0-1-16,0 0 0,0 22 0,0-22 15,0 22-15,0-1 0,0-21 16,0 22-16,0-1 0,0 107 16,0-107-1,-22-20-15,22 41 0,-21-41 16,21 20-16,0-21 15,-21-20-15,21 20 0,-21-21 16,21 0 0,0-42 15,0 0-31,0 0 16</inkml:trace>
  <inkml:trace contextRef="#ctx0" brushRef="#br0" timeOffset="673.15">3260 1207 0,'0'0'0,"0"21"0,-22 0 0,22 21 16,0-21-16,0 1 0,0 20 0,0-21 15,0 21-15,0-20 0,0-1 16,64 42-16,-43-42 0,21 1 15,1-1-15,-1-21 16,22 21-16,105-21 16,-106 0-16,1 0 0,-1 0 15,1-21-15,42 0 16,-43-1-16,-20 1 0,41 0 16,-41 0-16,-1 0 0,21-22 15,-20 22-15,-22 0 0,-21 0 16,0 0-16,21 0 0,-21-22 15,0 22-15,0 0 0,-42-21 16,21-1-16</inkml:trace>
  <inkml:trace contextRef="#ctx0" brushRef="#br0" timeOffset="1060.21">3365 339 0,'-21'-21'0,"42"42"0,-63-64 16,63 43-1,0 0-15,22-21 0,-1 0 16,0 21-16,1 0 15,20-21-15,-20 21 0,20-21 0,-21 21 16,22-21-16,-22 21 0,85-22 16,-84 1-16,-1 21 15,-21 0-15,0 0 16,-21-21 0,21 21 46,-21 21-46</inkml:trace>
  <inkml:trace contextRef="#ctx0" brushRef="#br0" timeOffset="7335.36">4593 974 0,'-21'0'0,"21"-21"63,0-1-63,0 1 16,0 0-16,0 0 15,0 0-15,42-22 16,22 1-1,-43 42-15,0 0 16,0 0-16,0 0 0,1 0 16,-1 21-16,-21 0 15,21 22-15,-21-22 0,0 21 0,0 85 16,0-84 0,0-1-16,0 0 0,0-21 15,-64 85-15,64-85 16,0 1-16,0-1 0,-21-21 15,21 21-15,0-42 32,21 0-17,-21-1-15,22 1 0,-1-21 16,0 0-16,21 20 0,-21-20 16,1-21-16,41-22 15,-42 43-15,0-1 0,22-20 16,-22 42-16,0-1 0,0 1 15,0 21-15,-21 21 16,22 1-16,-22-1 0,0 42 16,0-20-16,0-1 0,0 0 15,0 1-15,0 84 16,0-85-16,0-21 0,0 21 16,0-20-16,21-1 0,21 21 15,-21-42-15,0 0 16,22 0-16,-22 0 15,42-21-15,-20 0 16,-22 0-16,42-43 0,-20 22 16,41-85-1,-62 63-15,-1 1 0,0-1 16,0 1-16,-21-1 0,21-63 16,-21 85-16,0-22 0,0 22 15,0 0-15,0-1 0,0 22 0,0-21 16,0 21-16,0 0 0,0-1 15,-21 22 1,0 22-16,21 20 0,-21-21 0,0 21 16,21 1-16,-22 20 0,1 1 15,0-1-15,21 1 0,0 20 0,-21-20 16,21-1-16,0 1 16,0-1-16,0-20 0,0 20 0,0-20 15,0-1-15,0-21 0,21 21 16,0-20-16,22 20 0,-22-42 15,0 21-15,21-21 0,-21 0 16,22 0-16,20 0 16,-20-21-16,-1 21 0,-21-21 15,21-22-15,-20 22 0,41-42 16,-42 20-16,22-41 16,-22 41-16,-21 1 0,0-43 15,0 64-15,0 0 0,0-21 16,0 21-16,0 42 31,-21 0-31,-1 21 0,1-21 0,0 22 16,21-22-16,-21 21 0,0 22 15,21-22-15,0-21 0,0 43 16,0-43-16,0 0 16,21 21-16,0-42 0,0 0 15,22 22-15,-22-22 16,21 0-16,0-22 0,-20 1 15,41 0-15,-21-21 0,-20 21 16,41-43 0,-42 43-16,0-21 0,1-1 0,-22 22 15,0-21-15,0-1 16,0 22-16,0 0 0,-22 21 16,1 0-16,0 21 15,21 0-15,0 1 0,0-1 16,0 0-16,0 21 0,0 22 15,0-43-15,21 0 0,0 21 16,1-20-16,-22-1 0,42 21 16,-42-21-16,21 0 0,21 1 15,-42-1-15,43-21 16,-22 0-16,0 0 16,21 0-16,-20 0 0,-1-21 15,0 21-15,0-22 0,21 1 16,22-63-16,-64 41 15,42-41-15,-21 62 16,-21-20-16,0-21 0,22 41 16,-22-20-16,21 42 15,-21 21 1,0 0 0,0 1-16,0 20 0,0-21 15,0 21-15,0 43 16,0-64-16,0 0 0,0 22 15,0-22-15,42 21 16,-21-42-16,0 21 16,1-21-16,-1 0 0,42 0 15,-42-21-15,1 0 16,-1 0-16,0 0 0,21-64 16,-21 64-16,-21-21 15,22-22-15,-22 22 16,21-1-16,-21 22 0,0 0 15,0 42 1,0 0 0,0 1-16,0-1 0,0 21 0,0-21 15,0 22-15,0 20 16,0-42-16,0 0 0,0 1 16,21-1-16,0 0 0,0 0 0,0-21 15,1 21-15,-1-21 0,0 0 16,0 0-16,21 0 0,-20 0 15,-1-21-15,21 0 0,-21 0 0,22 0 16,-22-1-16,0-20 0,0 21 16,0-21-16,0-1 0,1-41 15,-22 62-15,0-20 16,21 42-16,-21 21 16,0 0-1,0 1-15,0-1 0,0 0 0,0 0 16,0 0-16,0 22 0,0-22 0,0 0 15,0 0-15,0 0 16,0 0-16,0-42 31,0 0-31</inkml:trace>
  <inkml:trace contextRef="#ctx0" brushRef="#br0" timeOffset="7500.86">7895 572 0,'0'0'0,"-21"0"0,0 0 15,21-22-15,-21 22 0,21-21 32,0 0-17,-22 21-15</inkml:trace>
  <inkml:trace contextRef="#ctx0" brushRef="#br0" timeOffset="7751.16">5905 720 0,'0'0'0,"-42"0"15,21 0-15,21 21 0,42-21 47,-21 0-47,1 0 0,20 0 0,0 0 16,1 0-16,-1 0 16,0-21-16,22 21 0,-1-21 0,1-1 15</inkml:trace>
  <inkml:trace contextRef="#ctx0" brushRef="#br0" timeOffset="8691.17">8149 1122 0,'42'21'16,"-20"-21"0,-1 0-16,21-21 0,43-21 15,-64 42-15,0-22 16,0 1-16,0-21 0,1 21 16,-1-43-16,-21 43 0,0 0 15,0-21-15,0 20 0,0 1 16,0 0-16,-21 0 0,-1 21 15,1 0-15,0 0 16,0 0-16,0 0 0,-22 21 0,22 0 0,0 22 16,-21-22-16,21 21 0,-1-21 15,1 85 1,21-64-16,0 1 0,0-22 16,0 21-16,21 22 15,-21-43-15,22 0 0,20 0 16,0-21-16,43 0 15,-64 0-15,21 0 0,-20 0 16,20-21-16,-21 21 0,64-42 16,-64-1-16,21 22 0,1-63 15,-1 41-15,-21 1 16,0 0-16,0-1 0,1 1 16,20 0-16,-42 20 0,0 1 15,0 0-15,21 21 16,-21 21-16,0 0 15,0 1-15,0 20 0,0-21 16,0 21-16,0 1 0,0-1 0,0-21 16,0 22-16,0-1 0,0-21 15,0 0-15,0 0 0,0 1 16,0-1-16,0 0 0,21-21 16,0 21-16,1-21 0,-1 0 15,0 0-15,21-21 0,-21 0 16,1 21-16,62-85 15,-63 64-15,1-21 0,20-22 16,-21 22-16,0-22 16,-21 43-16,21 21 0,-21-21 15,0 42 1,0 0-16,0 0 0,0 1 16,0-1-16,0 21 0,0-21 15,0 0-15,0 22 0,0-22 0,0 0 16,0 21-16,22-42 15,-1 22-15,21-22 0,-21 0 16,0 0-16,1 0 0,-1 0 16,21 0-16,-21-22 0,0 22 15,1-42-15,20 0 0,-21-1 16,0 1-16,22-43 16,-43 22-16,0 21 0,0-22 15,0 22-15,0 21 0,0-1 16,0 1-16,-22 21 15,1 0-15,0 0 16,0 0-16,0 0 0,0 0 16,-1 0-16</inkml:trace>
  <inkml:trace contextRef="#ctx0" brushRef="#br0" timeOffset="9650.28">11790 487 0,'0'-21'0,"0"42"0,0-63 0,-21 20 16,21-20-16,-22-43 16,22 64-16,-21 0 15,21 0-15,-21 0 16,0 21-16,0 0 16,0 21-16,-1 0 0,1 21 15,0 1-15,-64 105 16,64-85-16,0 22 0,0-21 15,0 20-15,0-20 0,-1 63 16,22 0-16,22-21 16,-1-85-16,21 42 15,0-20-15,1-22 0,41 0 16,-20-21-16,126 0 16,-105-21-1,63-22-15,-84 22 0,20-21 16,86-85-16,-128 63 15,43-63-15,-43 64 16,-21-22-16,-21-63 0,0 63 16,0-63-16,-21 64 15,-21 20-15,-43-42 0,22 64 16,-149-22 0,127 64-16,1 0 0,-1 22 15,21-22-15,-105 105 16,127-41-16,21-22 0,-22 85 15,43-63-15,0 63 16,21-64-16,1 1 0,62 84 16,-41-85-16,126 128 15,-106-128-15,1 1 16,-22-1-16,22 1 0,-22-22 16,22 85-16,-43-84 0,-21 20 15,-21 43-15,-1-43 0,-20-20 16,0-1-16,-1 0 0,-20-20 15,-64 41-15,63-42 0,1-21 16,-64 0-16,63 0 16,1 0-16,-1-21 0,1 0 15,-1 0-15,22 0 0,-43-43 16,64 43-16,0-21 0,0-1 16,21 1-16,0 21 0,21-64 15,21 43-15,-20-1 0,20 1 16,0 0-16,22-1 0,63-41 15</inkml:trace>
  <inkml:trace contextRef="#ctx0" brushRef="#br0" timeOffset="12283.33">12763 783 0,'0'0'0,"-21"0"16,0 21-1,21 1-15,0-1 0,-21 21 16,21-21-16,-21 22 0,21-1 16,-21 0-16,21 22 0,0-43 15,0 21-15,0-21 0,0 1 16,0-1-16,21 0 0,0 0 16,0-21-16,0 0 0,0 0 15,22 0-15,-22 0 0,0 0 0,21 0 16,-20-21-16,20 0 0,-21 0 15,21-1-15,-20-20 0,62-43 16,-63 43-16,1 0 0,41-43 16,-42 43-16,0-1 15,-21 22-15,22 0 0,-22 0 0,0 42 47,0 21-47,-22-20 0,1 20 16,21-21-16,-21 21 0,21 1 0,-21-1 15,21 0-15,0-20 0,0 20 16,0-21-16,0 0 0,0 22 0,0-22 16,42 0-16,-21 0 15,1-21-15,41 0 16,-42 0-16,0 0 0,64 0 16,-64-21-16,64-21 15,-64 20-15,21-20 0,1 21 0,-22-21 16,0-1-16,21-41 15,-20 62-15,-1-20 0,-21-21 16,0 41-16,0 1 0,0 0 0,-21 21 31,-1 0-31,1 21 0,0 0 16,0 1-16,0-1 16,21 42-16,-21-42 0,21 85 15,0-85 1,0 22-16,0-1 0,0-21 15,42 43-15,-21-64 16,43 0-16,-43 0 16,21 0-16,22 0 15,-22-21-15,0-1 0,1 1 0,-1 0 16,0-21-16,85-85 16,-84 84-16,20-41 15,-42 41-15,0 1 0,-21 0 16,0 21-16,0-1 0,-21 22 15,0 0 1,0 22-16,0-1 0,0 0 0,21 21 16,0-21-16,0 22 0,0-22 15,0 64-15,0-64 0,21 42 16,0-20-16,0-22 16,0 21-16,0-21 0,1-21 15,-1 21-15,-21-42 47,-21 0-47,-1 0 0,1 0 16,-21 21-16,0-43 15,20 43-15,1 0 0,0 0 16,0 0-16,0 0 16,21 22-16,0-1 0,0 0 15,0 0-15,21 0 0,0 0 16,21-21-16,22 22 15,-43-22-15,21 21 0,43-21 16,-64 0-16,22 0 0,41-21 16,-63 21-16,22-22 0,20-41 15,-42 42-15,43-64 16,-43 22-16,21 20 0,1-84 16,-22 64-16,42-64 15,-41 84-15,-1-20 16,-21-22-16,0 43 0,0 0 15,0-1-15,0 22 16,-21 42 0,-1 22-16,22-22 15,-21 21-15,0 0 0,0 22 16,0-22-16,21 22 0,-21 42 16,21-43-16,-22 1 0,22-22 15,0 21-15,0-20 0,0-1 0,0 0 16,0-20-16,0 20 0,22 0 15,-1-21-15,0-21 16,0 0-16,0 0 0,0 0 16,1 0-16,20 0 0,-21 0 0,0-42 15,22 21-15,-1 0 0,-21-22 16,21 1-16,-20 0 0,20-1 0,-21 22 16,43-42-16,-64 42 0,21-1 15,-21 1-15,0 42 16,0 1-16,0-1 15,0 0-15,0 0 0,0 21 16,-21-20-16,21 41 16,0-42-16,0 22 0,0-22 0,0 0 15,0 0-15,0 21 16,21-42-16,0 22 16,0-22-16,21 0 15,-20 0-15,-1 0 0,21 0 0,-21-22 16,22 1-16,-22 0 0,42-42 15,-42 20-15,1 1 0,20-43 16,-21 43-16,21-22 16,-20 43-16,-22-21 15,0 63 1,0 0 0,0 0-16,0 22 0,0-22 0,0 21 15,-22 1-15,22-22 0,0 85 16,0-85-16,0 0 15,0 0-15,0 0 0,0 0 16,43 1-16,-22-22 16,0 0-16,0 0 0,0 0 15,22 0-15,20 0 16,-42-22-16,1 1 0,20 0 0,-21 0 16,0-21-16,22-43 15,-22 43-15,-21-1 0,0-41 16,0 41-16,0 1 0,-21 0 15,-1 20-15,1 1 0,-42 21 16,20 0-16,22 0 16,-21 0-16,0 21 0,20 1 0,-41 20 15,63 0-15,-21-21 0,21 22 16,0-1-16,0 0 0,0-20 16,0 20-16,0-21 0,0 21 0,21-20 15,21-1-15,-21 0 0,1 0 16,62-21-16,-63 0 0,22 0 15,-1 0-15,0 0 16,22 0-16,21-21 0,-43 0 16,-21 0-16,64-64 15,-43 64-15,43-127 16,-64 126-16,0-20 0,-21 21 16,0 0-16,21-22 15,-21 65 1,-21-1-16,0 21 0,21-21 15,-21 22-15,21-22 0,-21 21 16,-1 0-16,22-20 0,0 83 16,0-83-16,0-1 0,0 0 15,0 0-15,0 0 16,0-42 31,0 0-47,22 0 0,-1-22 15,-21 22-15,21-21 0,0 0 0,43-85 16,-22 84 0,-21 1-16,43-22 0,-22 43 15,0 0-15,-21 0 16,22 21-16,-1 0 0,22 0 16,-43 0-16,42 42 15,-42-21-15,1 22 0,-22 20 16,0-20-16,0-1 0,0 43 15,0-64-15,0 21 0,0 22 16,0-43-16,0 0 0,0 0 16,0 0-16,21-21 15,0 0-15,0 0 0,0 0 0,0 0 16,22 0-16,-22 0 0,64-21 16,-43 0-16,-21 0 0,64-43 15,-43 22 1,0 0-16,43-64 0,-64 42 0,22 22 15,-22 0-15,0-1 0,0 1 16,-21-22-16,0 43 16,0 0-16,0 0 0,-21 21 15,-21 0-15,20 21 0,-20 0 16,21 0-16,0 1 0,-22-1 16,43 21-16,-21-21 0,21 64 15,0-43-15,0 1 0,21-1 16,1-21-16,-1 21 0,21 22 15,-21-22-15,0-21 0,1 1 16,-1-1-16,0 0 0,-21 21 16,0-21-1,-21-21 1,0 0-16,-1 0 16,1 0-16,-21 0 15,21 0-15,-43 0 16,1-21-16,42 0 15,-1 0-15,22 0 0</inkml:trace>
  <inkml:trace contextRef="#ctx0" brushRef="#br0" timeOffset="12624.98">16341 423 0,'-22'0'0,"44"0"0,-65 0 16,43 22-16,21-22 16,1 0-16,-1 0 15,0 0-15,0 0 16,0 0-16,0-22 0,-21 1 0,0 0 15,0 0 1,0 0-16,-21 21 31,0 0-31,0 0 0,0 21 16,0 0-16,-22 0 16,22-21-16,0 0 0,-43 21 15,43-21-15,0 0 0</inkml:trace>
  <inkml:trace contextRef="#ctx0" brushRef="#br0" timeOffset="12888.04">14838 550 0,'21'0'31,"0"0"-31,0 0 0,0 0 0,22 0 16,41 0-1,-41 0-15,-1 0 0,22 0 16,-22 0-16,0 0 0,22 0 16,-22 0-1,-63 0 1,0 0-16</inkml:trace>
  <inkml:trace contextRef="#ctx0" brushRef="#br0" timeOffset="13728.09">3979 1969 0,'0'0'16,"-21"0"-16,0-22 0,-21 22 15,20 0-15,1 0 16,21-21-16,-21 21 0,63 0 62,-20 0-62,20 0 0,0 0 16,22 0-16,-1 0 0,43 0 16,-21 0-16,42 0 0,0 0 0,21 0 15,148 0-15,-126 0 16,189-21-16,-168 21 15,444-21-15,-423 21 16,232-42-16,-211 42 16,-21 0-16,190-22 0,-212 22 15,-20 0-15,147-21 16,-169 21-16,-21 0 0,106 0 16,42-21-1,-211 21-15,-1 0 0,-20 0 0,-1 0 16,0 0-16,1 0 15,-22 0-15,0 0 16,-21-21 31</inkml:trace>
  <inkml:trace contextRef="#ctx0" brushRef="#br0" timeOffset="14711.55">11874 2011 0,'0'0'0,"-42"0"0,0 0 16,-1-21-16,22 21 0,-21-21 16,-22 21-16,22 0 0,0 0 15,21-22-15,-22 22 0,22 0 16,-42 0-16,41 0 0,1 0 15,-21 0-15,21 0 16,0 0-16,-1 0 0,44 0 63,-1 0-63,21 0 0,-21 0 0,0 0 15,22 0-15,-22 0 0,21 0 16,1 0-16,20 0 0,-21 0 15,22 0-15,21 0 0,-1 0 0,1 0 16,21 0-16,0 0 0,84 0 16,-63 0-16,-21-21 0,169 21 15,-148 0-15,21 0 16,22-21-16,-22 21 0,21 0 0,22 0 16,-1 0-16,1 0 0,-1 0 15,212 0-15,-190 0 0,-22 0 16,1 0-16,-1 0 0,-20 0 15,20 0-15,-20 21 0,-1-21 16,-21 0-16,127 0 0,-148 0 16,106 0-16,-127 0 15,0 0-15,84 0 16,-105 0-16,148 0 16,-170 0-16,1 0 0,-22 0 15,0 0-15,1 0 0,-1 0 16,-21 0-16,0 0 0,1 0 15,-44-21 32,1 21-47,0 0 0,0 0 16</inkml:trace>
  <inkml:trace contextRef="#ctx0" brushRef="#br0" timeOffset="14849.48">17886 1905 0,'-21'0'0,"-1"0"16,1 0-1,0 0-15,-21 0 16,21 0-16</inkml:trace>
  <inkml:trace contextRef="#ctx0" brushRef="#br0" timeOffset="15749">1122 3366 0,'0'-22'16,"0"44"-16,-21-65 0,21 22 0,-22 0 15,22 0-15,0 0 16,-21 21 0,21 21-1,0 0-15,0 21 16,0 1-16,0-1 0,0 21 0,0-20 16,0 20-16,0-20 0,0 20 15,0-21-15,0 22 0,0-22 16,-21 1-16,21-1 0,-21 43 15,0-43-15,0 21 16,21-41-16,0-44 47,0 1-31,0 0-16,0 0 15,0 0-15</inkml:trace>
  <inkml:trace contextRef="#ctx0" brushRef="#br0" timeOffset="16097.32">1439 3725 0,'0'0'0,"0"22"0,0-1 0,0 0 31,21-21-15,1 0-1,-22-21-15,21 21 0,0-21 0,-21-1 16,21 1-16,-21 0 16,0 0-1,-21 21 16,0 0-31,21 21 16,-21-21-16,21 21 16,0 0-16,0 1 15,21-22 1,0 0-16,0 0 0,0 0 0</inkml:trace>
  <inkml:trace contextRef="#ctx0" brushRef="#br0" timeOffset="18173.46">3069 3281 0,'0'0'0,"0"-21"0,-21 0 15,21-1-15,0 1 0,0 0 16,-21 42 15,21 0-31,0 22 16,0-1-16,0 0 0,-21 1 0,21-1 15,0 0-15,0 1 16,0-1-16,-22 43 0,1-43 16,0 22-16,21-22 15,-21-21-15,21 21 0,0-20 16,0-44 15,0 1-31,0 0 16,21 0-16,-21-21 0,21 20 0,0-20 15,-21 0-15,22-1 0,-1 1 16,0 21-16,0-21 0,21-43 16,-42 64-16,22 21 15,-1 0-15,21 42 16,-21 0-16,-21 1 16,21-1-16,-21-21 15,22 22-15,-22-22 0,21 63 16,0-62-16,-21-1 15,42 21-15,-42-21 16,21-21-16,22 0 0,-22 0 16,21 0-16,-21 0 0,22 0 15,-22-21-15,42-21 16,-20 21-16,-22-1 0,21 1 16,-21-21-16,1 21 0,20-64 15,-21 43-15,0-22 0,-21 22 16,0 0-16,0-1 0,0-63 15,0 85-15,0 0 0,0 0 16,0 42 0,0 0-16,0 0 0,-21 22 15,21-1-15,-21 0 0,21 1 16,-21-1-16,21 0 0,0 22 0,0 21 16,0-43-16,0 43 15,21-64-15,-21 0 16,21 0-16,0-21 0,22 0 15,-1 0-15,0 0 16,1-21-16,20 0 0,-21-22 16,43-20-16,-43 21 15,1-1-15,41-84 16,-62 85-16,-1-22 0,0 1 0,0 21 16,-21-22-16,0 22 0,0-43 15,0 64-15,0 0 0,0 0 16,-21 21-16,0 0 15,0 21-15,-1 0 0,1 0 16,21 21-16,0 1 0,-21 126 16,0-105-16,21 41 15,0-62-15,0 20 0,0 43 16,0-42 0,0-43-16,0 0 15,21-42 16,-21 0-31,21-1 0,0 1 16,1-21-16,-22 0 0,21-1 16,0 1-16,0-43 0,0 64 15,0-21-15,-21 21 16,22-1-16,-1 1 0,0 21 16,0 0-16,0 21 15,-21 1-15,0 20 0,21 21 16,1-41-16,-22 20 0,21 21 15,0-41-15,0 20 0,21 0 16,-20-21-16,20 1 0,-21-22 16,21 21-16,1-21 0,-22 0 15,21 0-15,1 0 0,-1 0 0,43-21 16,-43-1-16,43-20 16,-64 0-16,21 21 15,43-106-15,-64 84 16,0-41-16,0 41 15,-21 1-15,0-22 0,0 43 16,0 0-16,-21 0 0,0 21 16,0 0-16,-43 0 0,43 0 15,-21 0-15,21 21 0,-22 0 16,22 22-16,-64 41 16,64-41-16,0-1 0,-21 64 15,21-64-15,21-21 0,0 64 16,0-64-16,0 0 0,0 0 15,21 1-15,0-1 0,0-21 0,0 0 16,0 0-16,1 0 0,20 0 0,0 0 16,-21-21-16,43-22 15,-43 1-15,0 21 0,22-43 16,-22 22-16,-21 0 16,21-22-16,0 22 0,-21-1 15,21-41-15,0 41 0,-21 22 16,0 0-16,0 0 0,0 42 31,0 0-31,0 22 16,0-22-16,0 63 15,0-41-15,0-1 0,0 0 0,0 1 16,0-1-16,0 22 16,0-43-16,22 0 0,20 21 15,-21-42-15,43 0 16,-43 0-16,0 0 0,85-21 15,-64 21-15,43-42 16,-64-1-16,21 1 0,22-43 16,-22 43-16,-21-21 15,0 20-15,1-20 0,-1 20 0,-21-20 16,21 21-16,-21-22 0,21 22 0,-21-1 16,21 22-16,-21 0 15,0 0-15,0 42 16,-21 0-16,0 22 15,21-1-15,-21 0 0,21 22 16,0-1-16,-21-20 0,21 20 16,0 1-16,0 41 0,0-62 15,0-1-15,0 43 0,21-64 16,-21 0-16,42 21 16,-21-42-16,0 0 0,1 0 15,-1 0-15,0 0 0,0 0 16,0 0-16,0-21 0,22 0 15,-22-21-15,0 21 0,0-1 16,0-20-16,-21 0 0</inkml:trace>
  <inkml:trace contextRef="#ctx0" brushRef="#br0" timeOffset="18355.55">6075 3344 0,'0'0'0,"21"0"15,0 0 1,0 0-16,22 0 0,-22 0 16,21 0-16,0 0 0,1-21 0,-1 0 15,0 21-15,1-21 0,20 0 16,1 0-16,42-22 16,-43 43-16</inkml:trace>
  <inkml:trace contextRef="#ctx0" brushRef="#br0" timeOffset="18656.63">7916 3175 0,'0'-21'15,"0"42"-15,0-63 0,21 21 16,-21 42-1,0 0-15,0 0 0,0 0 16,0 22-16,0-1 16,0-21-16,0 21 0,0 1 0,0-1 15,0-21-15,-21 64 16,0-64-16,21 0 0,0 22 16,0-22-16,-21 0 0,21 0 15,21-21 1,0-21-16,0 0 15,1 0-15,20-1 0</inkml:trace>
  <inkml:trace contextRef="#ctx0" brushRef="#br0" timeOffset="19001.77">8509 3112 0,'0'0'0,"-21"0"31,0 0-31,-1 0 0,1 0 0,0 21 15,-21-21-15,21 21 0,-1 0 0,1-21 16,0 21-16,21 0 16,0 1-16,42-1 15,-20 0-15,-1-21 0,21 21 16,0-21-16,22 42 0,-22-20 16,-21-1-16,22 0 15,-22-21-15,21 21 0,-21 21 16,-21-20-16,0-1 0,0 0 0,-21 0 15,-42-21 1,42 21-16,-22-21 0,-41 0 16,41 0-16,1 0 15,21 0-15,-22 0 0,1 0 0,0 0 16,21 0-16,21-21 16,-22 0-16,22 0 15,0-22-15</inkml:trace>
  <inkml:trace contextRef="#ctx0" brushRef="#br0" timeOffset="19173.2">7937 2921 0,'0'0'0,"-21"0"0,21-21 16,-21 21-16,21-21 62,21 21-62</inkml:trace>
  <inkml:trace contextRef="#ctx0" brushRef="#br0" timeOffset="19621.97">10139 2985 0,'0'-85'16,"0"64"-16,0 0 0,0-22 15,0 22-15,0 42 32,0 0-32,0 22 0,0-1 15,0 0-15,0 1 0,0-1 16,0 85-16,0-63 0,0-22 15,-21 85-15,21-85 16,-22 43-16,1-64 16,21 21-16,-21-20 15,21-1-15,0 0 0,0-42 16,0 0 0,0-1-16,0 1 0,-21 0 0,21-21 15</inkml:trace>
  <inkml:trace contextRef="#ctx0" brushRef="#br0" timeOffset="19982.37">9779 3027 0,'-21'-42'0,"42"84"0,-63-106 0,20 22 16,1 0-16,21 21 0,0-1 0,0-20 15,0 21-15,0 0 0,64-22 16,-43 22-16,85-21 16,-43 42-16,22 0 15,63 0-15,-84 21 0,20 0 16,1 0-16,-22 22 0,22-1 15,42 43-15,-63-43 0,-1 22 16,43 105-16,-106-106 16,0 43-16,-42-42 15,20-22-15,-62 43 16,41-43-16,-20-21 0,-1 0 16,1 1-16,-1-1 0,-126 0 15,126-21-15,1 0 0,21 0 16,-1-21-16,1 0 0,-43-1 15,64 1-15,0 0 0,0-21 16,21 21-16,0-1 16,0 1-16,21 21 0,85-63 15,-64 63-15,0-21 0,22-1 16,-22 1-16,22 0 0,63 0 16</inkml:trace>
  <inkml:trace contextRef="#ctx0" brushRef="#br0" timeOffset="20382.18">11176 3217 0,'0'0'0,"-21"-21"0,21 0 16,-21 21-16,21-21 0,0-21 16,0 20-16,0 1 15,0 0-15,21 0 0,21 0 16,-21 21-16,22 0 15,-22 0-15,21 0 0,43 21 16,-64 0-16,0 0 0,0 0 16,0 22-16,-21-22 0,0 42 15,0-20-15,0-1 0,0 22 16,0-43 0,0 0-16,-21 0 0,0 0 0,0-21 15,-21 21-15,20-21 16,1 0-16,21-21 15,0 0-15,0 0 16,0-21-16,0 20 0,0 1 16,21-21-16,-21 21 0,22-22 0,-1 22 15,0-21-15,42 0 0,-41 20 16,83-41 0,-62 42-16,20 0 15,-20 21-15,-1-22 0,0 22 16</inkml:trace>
  <inkml:trace contextRef="#ctx0" brushRef="#br0" timeOffset="20982.84">12044 3027 0,'0'21'0,"0"-42"0,0 63 16,0-21-16,-21 1 0,-1 20 0,-41 21 15,42-20-15,-22 20 16,22-20-16,21-1 0,0 21 16,0-41-16,0-1 15,21-21-15,64 0 16,-43 0-1,-20 0-15,20 0 0,0-21 16,-21-1-16,22 1 0,-22 0 0,21 0 16,-21-21-16,1-22 0,-22 22 15,0 21-15,0-22 0,0 22 16,0 0-16,-22 0 0,1 0 0,-21-1 16,21 1-16,-22 21 15,22 0-15,-21 0 0,21 0 0,-22 0 16,22 0-16,42 0 31,22 0-31,-22 0 0,21 0 0,1-21 16,-1 21-16,43 0 15,-43-21-15,0 21 0,85 0 16,-106 0-16,22 0 16,-22 0-16,0 0 0,43 0 15,-64 21 1,0 0-16,0 0 15,0 1-15,0 20 0,0 0 0,0 1 16,-43 41-16,43-20 16,0-1-16,-42 43 0,21-42 15,21-1-15,-21 85 0,-1-84 16,1 20-16,0-20 16,21 21-16,-42 126 15,21-168-15,21 20 0,-22 43 16,22-64-16,-21 64 15,21-85-15,0 0 0,0 1 16,0-44 0,0 1-16,43-21 15,-22 0-15,0-1 0,42-41 16,-41 20-16,20 1 0,0-1 16</inkml:trace>
  <inkml:trace contextRef="#ctx0" brushRef="#br0" timeOffset="21303.66">12785 3112 0,'0'0'0,"-22"-22"0,22 1 15,-21 0-15,21 0 0,0 0 16,43-22 0,-1 43-16,-21 0 0,21 0 15,1 0-15,-1 0 0,64 0 16,-64 0-16,1 22 0,-1-1 15,0 0-15,-21 0 0,1 43 16,-22-22-16,-64 64 16,1-85-16,20 0 0,1 21 15,-22-20-15,22-1 0,-21 0 16,-43 0-16,63-21 0,-20 0 16,42 0-16,-22 0 0,22 0 15,21-21 1,0 0-1,21 0-15,1-1 0,20 1 0,-21 0 16,85-42-16</inkml:trace>
  <inkml:trace contextRef="#ctx0" brushRef="#br0" timeOffset="23282.52">13885 2773 0,'0'0'0,"-21"42"15,0-21 1,0 1-16,0 20 0,-1-21 0,-41 64 16,42-22-16,0-20 0,-43 62 15,43-62-15,-21 41 16,-1-41-16,22-1 0,-42 22 16,63-43-1,-22-21-15,22-21 31,0-1-31,0-20 0,22 21 16,-22-21-16,21-1 0,0 1 16,42-64-16,-41 85 15,-1 0-15,0 0 0,-21-1 16,21 22-16,0 0 16,-21 22-16,21 20 15,-21-21-15,0 0 0,22 43 16,-22-22-16,0-21 0,21 22 15,0-22-15,0 0 0,0 21 0,-21-21 16,21 1-16,1-22 0,41 21 16,-42-21-16,85 0 15,-64 0-15,1-21 0,-1-1 16,0 1-16,1-21 0,-22 21 16,21-22-16,-21-20 0,22 21 15,-1-64-15,-21 42 0,-21 1 16,0-1-16,0 1 0,0-1 15,-21-42-15,0 43 0,0 21 16,-64-1-16,43 22 16,-106 0-1,84 42-15,22 0 0,-22 0 0,22 22 16,0-1-16,-43 85 16,64-85-16,21 64 15,0-63-15,0-1 0,0 0 16,21 1-16,0-1 0,85 64 15,-85-85-15,21 0 16,1 0-16,-1 0 0,0-21 0,22 0 16,-22 0-16,1 0 0,41-42 15,-41 21-15,-1 0 0,43-43 16,-64 22-16,21 21 0,0-43 16,-20 22-1,-1 0-15,-21 20 0,0 44 16,0-1-1,0 0-15,-21 0 0,-1 0 16,1 85-16,21-64 16,0 1-16,0-1 15,0-21-15,0 43 0,0-43 16,64 42 0,-43-63-16,0 0 0,0 0 15,22 0-15,-22 0 0,63-21 16,-41-21-16,-22 21 0,0 0 15,0-22-15,43-84 16,-43 85-16,-21 21 0,0-22 16,0 1-16,-21-64 15,0 85-15,-1 0 0,-41 21 16,42 0-16,-43 0 16,22 21-16,0 0 15,-22 22-15,43-22 0,0 21 16,-22-21-16,22 22 0,21-1 15,0 21-15,0-20 0,0-22 16,21 42-16,1-41 16,-1 20-16,42-21 0,-20 0 15,-22-21-15,63 0 16,-62 0-16,62 0 0,-41-21 16,-22 0-16,63-21 15,-62-1-15,41-20 16,-21 20-16,-20 22 0,20-63 15,-21 62-15,0 1 0,0 0 0,-21 0 16,0 42 0,-21 0-1,0 0-15,21 22 16,0-22-16,-21 21 0,0 1 0,21-22 16,0 63-16,0-20 15,0-43-15,0 0 16,42 43-16,-21-64 0,0 0 15,1 0-15,-1 0 16,0 0-16,42 0 0,-41-21 16,-1-1-16,42-20 0,-20 0 15,-22 21-15,21-22 0,-21 1 16,64-85-16,-64 106 16,0-22-16,0 22 15,-21 0-15,0 42 16,0 0-1,0 1-15,0 20 0,-21-21 0,21 0 16,-21 22-16,21-22 0,0 21 16,0-21-16,0 0 0,0 1 0,21 20 15,22-21 1,-22-21-16,0 0 0,21 0 16,-21 0-16,43-42 15,-43-1-15,0 22 16,0-21-16,1 0 0,20-107 15,-42 128 1,0-21-16,0 0 16,-21 20-1,0 22-15,-1 0 0,1 0 16,42 0 0,1 0-1,20 0-15,-21-21 16,21 21-16,1-21 0,84 21 15,-85 0-15,43 0 16,-43 0-16,22 42 16,-43-20-16,0-1 0,0 0 15,-21 21-15,0-21 16,0 85-16,0-85 16,0 22-16,0-22 0,0 0 15,0 0-15,0 22 0,0-22 16,0 0-16,-21-21 0,21 21 15,-21-42 1,21 0 0,-21 0-16,21-1 15,0-20-15,0-21 16,21 20-16,0 22 0,42-64 16,-41 43-16,20 0 0,43-43 15,-43 64-15,21-21 0,-20 20 16,-1 1-16,22 0 0,-22 21 0,0 0 15,1 0-15,-1 21 0,21 43 16,-20 84 0,-43-127-16,0 43 0,-43 20 15,1 22 1,21-85-16,0 22 16,0-1-16,-1-21 0,22 0 15,-21-21-15,0 0 16,0 0-16,0 0 0,0 0 15</inkml:trace>
  <inkml:trace contextRef="#ctx0" brushRef="#br0" timeOffset="24356.32">868 5249 0,'0'-21'16,"0"0"-1,0 0-15,0 0 16,0 0-16,0-1 0,21 1 16,-21 0-16,0 0 0,21 0 0,0-22 15,0 22-15,1 21 16,-1 0-16,0 0 0,0 0 15,0 0-15,0 43 0,1-22 16,20 63-16,-42-41 16,0-1-16,0 0 0,0 22 15,0-22-15,-21 1 0,-22 20 16,22-21-16,-63 64 0,62-63 16,-20-22-16,0 21 0,-1-21 15,1 0-15,-21 1 16,41-22-16,1 0 0,-21 0 15,21-22-15,0-20 0,21 21 16,-22-21-16,22 20 0,0-62 16,0 41-16,43 1 15,-22 0-15,0 42 0,0 0 0,0 0 16,1 0-16,62 42 16,-41 0-16,-22 1 15,0-22-15,0 21 0,0 1 16,22 41-16,-43-41 15,21-1-15,0 0 0,-21-21 16,0 1-16,21-22 16,0 0-16,-21-22 15,21 22-15,1-21 16,-22-21-16,21 21 0,-21 0 16,21-22-16</inkml:trace>
  <inkml:trace contextRef="#ctx0" brushRef="#br0" timeOffset="24497.13">1439 5525 0,'0'-22'63,"21"22"-48,1-21-15</inkml:trace>
  <inkml:trace contextRef="#ctx0" brushRef="#br0" timeOffset="24921.53">2138 4636 0,'0'21'31,"0"0"-31,0 21 0,0 1 15,0-1-15,0 21 0,0 1 16,0-1-16,0 1 0,0-1 0,0 128 16,-21-128-1,-1 1-15,22-22 0,0 1 16,0-1-16,-21 21 16,21-41-16,0-44 31,0 1-31,21 0 0,-21 0 15,22-21-15,-1-1 0,63-105 16,-62 106-16</inkml:trace>
  <inkml:trace contextRef="#ctx0" brushRef="#br0" timeOffset="25136.13">2476 4657 0,'0'0'16,"22"0"-16,-1 0 15,-21 42-15,21-21 0,-21 43 0,0-22 16,0 22-16,0-1 0,0 64 15,0-63-15,0-1 0,0-21 16,0 1-16,0 20 16,0-20-16,-21 20 0,21-42 15,0 0-15,0 1 0,0-1 16,0-42 15,0-1-31,0 1 0,0 0 0,-21 0 16,-1 0-16</inkml:trace>
  <inkml:trace contextRef="#ctx0" brushRef="#br0" timeOffset="26199.25">2095 5313 0,'-21'0'0,"42"0"0,-63 0 15,42 21-15,0 0 16,0 0 0,21-21-16,0 0 0,1 0 0,20 0 15,0 0-15,1 0 0,20-21 16,1 0-16,-1 0 0,22 0 0,-22 0 15,22-1-15,-22 1 0,1-21 16,63-22-16,-85 43 0,1-21 16,-1 21-16,-21 0 15,0-1-15,0 1 0,-21 42 32,-21 22-32,0-22 0,21 21 15,-21 1-15,0-1 0,0 0 16,21 1-16,0-22 0,-22 106 15,22-106-15,0 21 16,0-21-16,0 1 0,0-1 0,43 0 16,-22-21-16,21 0 15,-21 0-15,1 0 0,41-21 16,-42 0-16,22-1 16,-22 1-16,21 0 0,-21 0 0,22-43 15,-22 22-15,0 0 0,-21-43 16,0 43-16,0-22 15,-21-20-15,0 62 0,-1-20 16,1 21-16,0 21 16,-21 0-16,-22 21 0,43 0 15,0 0-15,-21 22 0,20-22 16,1 21-16,0 1 0,0-1 0,0 0 16,0 1-16,21-1 15,0 0-15,0 1 0,0-22 0,0 42 16,0-42-16,21 1 0,0-1 15,21-21-15,-21 0 0,43 0 16,-22 0-16,1 0 0,-1-21 16,0-1-16,1 22 0,62-63 15,-62 42-15,-22 0 0,64-43 16,-64 22-16,0 21 0,21-64 16,-21 64-16,-21 0 15,0-1-15,22 1 0,-22 42 31,0 1-31,0-1 0,0 0 16,0 21-16,-22-21 0,22 22 0,0-1 16,0 22-16,0-43 15,0 21-15,0-21 0,0 0 16,22 1-16,-1-22 16,42 0-16,-42 0 15,1 0-15,-1-22 0,0 1 16,0 0-16,43-21 15,-43 21-15,0-22 0,0 22 0,0-42 16,0 20-16,1 1 16,-22 63-1,0 0 1,0 0-16,0 1 0,0-1 16,0 21-16,0-21 0,0 0 0,0 22 15,0-22-15,0 0 0,0 21 16,21-20-16,21-22 15,0 0-15,-20 0 16,41 0-16,-21-22 16,1 1-16,20-21 0,-42 21 15,22-22-15,-22 22 0,0-21 16,0 0-16,-21-43 16,0 21-16,0 22 0,0-43 15,-21 64-15,-64-42 16,64 63-16,0 0 0,0 0 15,0 21-15,-43 42 16,43-41-16,21-1 0,0 0 0,0 0 16,0 0-16,0 0 0</inkml:trace>
  <inkml:trace contextRef="#ctx0" brushRef="#br0" timeOffset="26628.1">6244 4593 0,'0'-21'0,"0"42"0,0-63 0,0 0 16,0 20-16,-21 44 16,21 20-1,0-21-15,0 21 0,-21 22 0,21-22 16,0 22-16,-21-1 0,-1 128 15,1-128 1,21-20-16,0 20 0,-21-21 0,21 1 16,0 20-16,0-42 15,0 1-15,21-44 32,-21 1-32,0 0 15,0 0-15,0 0 0,0 0 0</inkml:trace>
  <inkml:trace contextRef="#ctx0" brushRef="#br0" timeOffset="27114.55">5778 5038 0,'0'0'0,"-21"0"0,0 0 0,0 42 15,21-21-15,0 0 16,0 1-16,21-22 0,43 21 16,-43-21-16,21 0 0,0 0 15,1 0-15,20 0 0,85-43 16,-84 22-16,-1 0 15,64-42-15,-42 41 16,21-41-16,-43 21 0,-20-1 16,-22 22-16,21 0 0,-42 0 0,0 0 15,-21 42 1,0 0-16,-21 21 16,20-21-16,1 22 15,0 20-15,0-20 0,-21 62 16,20-62-16,22-1 0,0 0 15,0-20-15,0 20 0,22 0 16,20-21-16,-21 1 0,21-22 0,43 0 16,-43 0-16,1 0 15,-1 0-15,22-22 0,-22 1 0,43-21 16,-43 21-16,0-22 0,-21 1 16,22 0-16,-22-1 0,0-84 15,-21 85-15,0-21 0,0-22 16,-21 43-16,-21 20 15,20 1-15,-20 0 0,0 21 16,-1 0-16,1 0 0,-21 21 0,20 0 16,-41 43-16,41-22 15,22 1-15,-21 20 0,42-21 16,0-20-16,0 20 0,21-21 16,0 0-16,0 0 0,22-21 0</inkml:trace>
  <inkml:trace contextRef="#ctx0" brushRef="#br0" timeOffset="29457.26">8276 5355 0,'0'0'0,"0"21"0,21-21 0,0 0 16,1 0-16,-1 0 0,0-21 16,0 0-16,43-42 15,-43 41-15,21-20 0,43-43 16,-43 43-16,43-85 15,-43 64-15,0-1 0,22-126 16,-64 147-16,0-63 16,0 43-16,-42-1 15,20 43-15,1 21 0,-21 0 16,21 21-16,-22 1 0,22 20 16,-21 0-16,21 1 0,0-1 0,-1 21 15,1-20-15,0 20 0,21 22 16,0-22-16,0 1 0,-21-1 0,0 43 15,21-63 1,0 20-16,0-42 0,0 22 0,-21-22 16,21 42-16,0-42 15,0-42 1,0 0 0,0 0-16,0 0 0,21-22 0,0 22 15,0-106 1,0 85-16,0 0 0,1-1 15,-1 22-15,-21 0 0,42 0 16,-21 21-16,-21 21 0,43 21 16,-43-21-16,21 1 0,0 20 15,-21-21-15,21 21 0,0-20 0,0 20 16,1-21-16,-1 0 0,21 22 16,-21-22-16,22 0 15,-1 0-15,-21-21 0,21 0 0,1 0 16,41 0-16,-41 0 0,-1-21 15,0 21-15,1-21 0,20 0 16,64-43-16,-84 22 16,-1-1-16,0 22 0,-21-21 15,1 0-15,-22-64 0,0 63 16,0 22-16,0-21 0,-22 21 16,1 0-16,-21-1 0,21 1 0,0 21 15,-22 0-15,-20 21 16,20 1-16,22 20 0,-21-21 0,21 21 15,-22 1-15,22-1 0,0 0 16,-21 1-16,42-1 0,-21 0 0,21 43 16,0-64-16,0 22 15,0-22-15,0 0 0,21-21 0,21 21 16,0-21-16,-20 0 16,-1 0-16,0 0 0,42-42 15,-41 21-15,20-1 0,43-62 16,-64 41-1,21-41-15,-21 41 0,0-62 16,-21 62 0,0 22-16,0 42 31,0 22-31,0-22 0,-21 21 16,21 0-16,0 64 15,0-63-15,0-22 0,43 42 16,-22-42-16,42 22 15,-20-22-15,-1-21 0,43 0 16,-43 0-16,0 0 0,1 0 16,-1 0-16,-21 0 0,64-42 15,-64 20-15,21 1 0,-21-21 0,22-22 16,-22 22-16,-21 0 16,0-1-16,0 22 0,0-21 15,0-22-15,0 43 0,0 64 31,0-22-31,-21 0 0,21 21 16,-21 1-16,21-22 0,0 21 16,-22-21-16,1 22 0,21-22 0,-21 0 15,21 0-15,0 0 0,0 0 0,-21 1 16,21-44 15,21 1-15,-21 0-16,21 0 0,0-21 15,1 20-15,-22-20 0,63-64 16,-42 85-16,0-21 16,1 42-16,-1 0 15,-21 21-15,0 0 16,0 21-16,0-20 0,0-1 0,21 42 16,-21-20-16,21-22 0,-21 0 15,21 21-15,0-21 16,43 22-16,-43-43 15,43 21-15,-22-21 0,0 0 16,43 0-16,-43 0 16,22 0-16,84-42 15,-42-22-15,-64 43 16,0-21-16,22-22 16,-43 22-16,21-1 0,-20-41 15,-22 41-15,21-41 16,-21 63-16,-21 21 0,-1 0 15,1 0-15,-21 0 0,21 0 16,-22 21-16,1 21 0,-21 22 16,41-22-16,-20 0 0,21 1 0,-21-1 15,20-21-15,1 21 16,0 1-16,21-22 0,-21 21 0,21 22 16,0-43-16,21-21 15,0 0-15,0 21 0,1-21 16,-1 0-16,0 0 0,21 0 0,-21 0 15,1-21-15,-1 0 0,21 0 16,0-22-16,1 22 0,-22-21 16,21-64-16,-21 64 0,1-22 15,-1 1-15,-21-1 0,21 1 16,21-107 0,-42 128-16,21 21 0,-21-22 15,0 22-15,0 0 16,0 42-16,0 22 15,0-22-15,-21 106 16,0-64-16,21-20 0,-21 20 0,21 1 16,0-22-16,0 106 15,0-106-15,0-20 0,42 41 16,-21-42-16,1 22 16,-1-43-16,0 0 0,21 0 15,-21 0-15,1 0 0,41-22 16,-42 1-16,22-21 15,-1 21-15,0-64 16,1-21-16,-22 43 16,0-1-16,0 22 0,0-22 15,0 1-15,22-22 0,-22 43 16,-21 21-16,0 0 0,0-1 16,-21 44-1,0-1-15,-1 21 0,1-21 16,0 43-16,21-22 0,-21 0 15,0 22-15,21-1 0,-21 43 16,21-63-16,0-1 0,0 0 16,0 1-16,21-22 0,42 63 15,-20-62-15,-22-22 0,21 0 16,-21 0-16,106 0 16,-84 0-16,-1 0 0,21-43 15,-20 22-15,20-42 16,-20 41-1,-22-20-15,21-43 0,-21 43 0,-21 0 16,0-22-16,0 43 16,-21 21-1,0 21-15,0 0 0,0 22 16,-1-22-16,1 21 0,0 1 0,21-1 16,0 0-16,0 22 15,0-43-15,0 0 0,0 21 0,21-42 16,0 22-16,22 20 15,-22-42-15,21 0 0,22 0 16,-43 0-16,21 0 0,1 0 16,-1-21-16,-21 0 0,21-1 0,-20 1 15,20 0-15,0-21 0,-21 21 0</inkml:trace>
  <inkml:trace contextRef="#ctx0" brushRef="#br0" timeOffset="30632.12">14182 5334 0,'21'0'16,"0"0"-16,0-21 15,0 0-15,22 0 0,-22-1 0,0 1 16,42-63-16,-20 41 15,20-84-15,-42 64 0,64-107 16,-64 107-16,0-1 16,1-20-16,-22 41 15,0 22-15,0-21 16,-22 42-16,1 21 16,0 0-16,-64 85 15,43-21 1,0-22-16,21-20 0,-22 84 15,43-85-15,0 21 0,0-20 0,0 63 16,21-85-16,22 42 16,-22-20-16,0-22 0,21-21 15,-20 21-15,20-21 0,64 0 16,-64 0-16,43-42 16,-43 20-16,0 1 0,43-42 15,-43-1-15,43-105 16,-43 105-16,-20 1 15,-1-43-15,-21 43 16,0 20-16,0 1 0,0 21 16,0-22-16,-21 43 15,-1 0-15,1 22 16,0 20-16,0-21 0,21 21 16,-21 22-16,0-22 0,-1 22 0,22-1 15,0-20-15,-21 20 0,0 22 16,0-43-16,21 64 15,0-85-15,-21 0 0,21 0 16,21-42 15,0 0-31,-21-21 16,21 21-16,0-22 0,1 1 0,41-22 16,-42 22-16,22-21 15,-1 41-15,0 1 16,-21 21-1,1 21-15,-22 22 0,0-22 16,0 64-16,0-43 16,0 0-16,0-21 0,0 1 15,42 62-15,-42-63 16,21 1-16,21-1 16,-20 0-16,41-21 15,-21 0-15,1 0 0,41 0 16,-41-21-16,-1 0 0,64-1 15,-64 1-15,1-21 0,-1 21 16,0-22-16,1 1 0,41-43 16,-63 22-16,1 21 0,-1-43 15,-21 64-15,0 0 0,0-1 16,0 1-16,-21 21 0,-43 0 16,43 21-16,0 1 0,-43 41 15,43-21-15,0 1 16,0-1-16,21 0 0,0-20 0,0 20 15,0 21-15,0-41 0,21 20 16,21-21-16,-21 0 16,22-21-16,-22 21 0,21-21 0,1 0 15,84 0-15,-64 0 16,-21 0-16,1 0 0,-1-21 16,0 0-16,43-64 15,-64 64-15,0-21 0,-21 21 16</inkml:trace>
  <inkml:trace contextRef="#ctx0" brushRef="#br0" timeOffset="30865.3">14182 4868 0,'-22'0'0,"44"0"0,-86 0 0,85 0 16,0 0 0,22-21-16,-1 0 0,22 0 15,-22 21-15,21-21 0,1 0 0,-1 21 16,64-43-16,-63 43 0,-1-21 16,1 21-16,-22-21 0</inkml:trace>
  <inkml:trace contextRef="#ctx0" brushRef="#br0" timeOffset="32664.66">18161 4466 0,'0'-21'0,"0"42"0,0-63 0,0 21 0,0 0 16,0-1-16,-21 22 16,0 0-1,21 43-15,-22-22 0,1 21 16,0 1-16,0-1 0,-21 21 0,-1 43 16,22-42-1,0-1-15,0-20 0,0 20 0,-64 85 16,43-105-16,20-22 15,-20 21-15,21-21 0,0 0 16,-22 1-16,22-22 0,0 0 16,0 0-16,0 0 15,21-43-15,0 22 0,0 0 16,0-21-16,0-43 0,0 43 16,42-85-1,-21 84-15,0-20 0,22-1 16,-22 22-16,0 21 0,0 0 15,0 21-15,1 0 0,-22 21 16,21 0-16,-21 0 0,0 21 16,0 1-16,0-1 0,0 0 0,21 43 15,0-43-15,-21 22 0,21-43 16,-21 21-16,21 1 0,1 20 16,-1-42-16,0 1 0,0-22 15,43 21-15,-22-21 16,0 0-16,1 0 0,-1-21 15,0-1-15,1 1 0,105-85 16,-85 64 0,-20-21-16,62-43 0,-62 42 15,20-84-15,-42 85 16,1-1-16,-22-84 0,0 63 16,0-42-16,-22 64 15,1-1-15,-42-20 16,20 62-16,-20 1 0,-43 21 15,43 0-15,-43 64 16,63-1-16,-20-20 0,-64 168 16,106-147-16,-43 63 15,64-64-15,0 1 0,0 42 16,0-43-16,21-21 16,1 1-16,-1-1 0,0 0 0,21-20 15,43 20-15,-22-42 0,-20 0 16,20 0-16,-20 0 0,20 0 15,43 0-15,-43-21 0,1 0 16,-22-22-16,22 22 0,-22-21 16,43-43-16,-43 64 0,-21-21 15,0 20-15,-21-20 0,0 21 16,0 0-16,-21 21 0,0 0 16,0 0-16,-43 21 0,22 0 15,21 0-15,0 0 16,0 22-16,-1-22 0,22 42 15,0-41-15,0-1 0,0 21 16,0-21-16,22 0 0,62 43 16,-63-43-16,22 0 15,-22 0-15,0-21 0,0 0 0,22 22 16,-22-22-16,0 0 0,0 0 16,0 0-16,22-43 15,-22 22-15,-21 0 0,42-21 16,-21-1-16,64-41 15,-64 41 1,0 22-16,22-21 0,-43 21 16,0 42-1,0 0 1,0 0-16,-22 0 0,1 0 16,0 1-16,0 20 0,21-21 0,0 0 15,0 22-15,-21-22 0,21 0 16,0 0-16,0 0 0,0 0 15,0 1-15,21-22 0,0 21 16,0-21-16,0 0 16,1 0-16,20 0 0,0-43 15,1 43-15,-1-63 16,0 42-16,-21 0 0,22-64 16,-22 64-16,-21-22 0,0 1 15,0 21-15,0-21 0,-64-1 16,43 43-16,-21 0 15,-43 0-15,43 0 0,-22 0 16,43 21-16,0 1 16,21-1-16,0 0 15,21-21-15,22 21 16,-22-21-16,63 0 0,-41 0 16,-1 0-16,22 0 15,-22-21-15,0 0 0,43 0 16,-43-1-16,1 22 0,-1-21 15,-21 21-15,21 0 0,1-21 16,-43 42 0,0 0-16,0 1 15,0 20-15,-21-21 0,21 21 0,0 1 16,-22-1-16,1 22 0,21-22 16,-21 21-16,21-20 0,0 20 0,-42 43 15,21-42-15,21-1 0,-22 1 16,1-1-16,0 1 0,0-22 15,0 21-15,0 1 0,-1-1 16,1-20-16,-42 63 0,42-64 16,-1 0-16,1-21 0,0 22 0,0-22 15,0 0-15,21 0 0,-21-21 16,21 21-16,0-42 16,21 0-1,0 0-15,0-21 0,21 20 16,-20-20-16,20 21 0,21-85 15,-20 64-15,-1-22 16,0 1-16</inkml:trace>
  <inkml:trace contextRef="#ctx0" brushRef="#br0" timeOffset="32960.68">20151 4805 0,'0'-42'0,"0"84"0,0-106 0,0 22 15,0 21-15,0 0 0,0 0 16,0-1-16,0 1 15,21 21-15,0 0 0,0 0 0,0 0 16,0 0-16,1 0 0,20 0 16,0 21-16,-21 1 15,1 41-15,-22-21 0,0-20 16,0-1-16,-22 21 0,1-21 16,-85 64-1,85-64-15,-21-21 0,0 21 16,-1 0-16,-41-21 15,62 22-15,22-44 32,22 1-32,-1 0 0,21 0 15,0 0-15,1 0 0,-1-1 16</inkml:trace>
  <inkml:trace contextRef="#ctx0" brushRef="#br0" timeOffset="34831.19">21145 4233 0,'0'0'0,"0"-42"0,0 21 0,0 0 16,-21 42 0,0 0-16,0 21 15,0-20-15,-22 41 0,22-21 16,0 22-16,-21-22 0,21 22 0,-1-22 16,1 22-16,-42 41 0,42-62 15,-22 20-15,22-20 16,-21-1-16,21-21 0,-1 21 0,1-20 15,0-1-15,0 0 0,0-21 0,0 0 16,21-21 0,0 0-16,0-22 15,21 1-15,0 21 0,21-64 16,-21 43-16,22-1 16,-22 22-16,0 0 0,21-21 15,-20 42-15,-1 0 0,-21 21 16,21 42-1,-21-41-15,0 20 16,21 21-16,-21-41 0,21 41 16,0-21-16,1-20 15,-1-1-15,0 0 0,0 0 0,0 0 16,43-21-16,-22 0 16,0 0-1,1 0-15,-22-21 0,85-64 16,-43 1-1,-42 20-15,1 22 0,41-127 16,-42 84-16,-21 21 0,0 1 16,0-1-16,-21-105 15,-21 127-15,21-1 0,-22 22 16,22 0-16,-21 21 0,-43 21 16,22 0-16,20 1 0,1 20 15,0 0-15,-1 22 16,1-22-16,0 22 0,20-22 0,1 0 15,0 22-15,21-22 0,0 0 16,0 1-16,21 63 0,0-64 16,22-21-16,20 64 0,-20-64 15,20 21-15,-21-42 16,1 0-16,41 0 0,-41 0 16,-1 0-16,0 0 15,1-21-15,-1 0 0,64-64 16,-64 43-16,-21 21 0,1-22 15,-1 22-15,0 0 0,-21 0 16,-21 21 0,0 21-16,-1 0 15,1 0-15,0 22 0,21-22 0,-21 42 16,21-41-16,0 41 16,0-42-16,0 0 15,0 22-15,21-22 0,21 0 16,-20-21-16,-1 0 15,42 0-15,-42 0 0,1 0 16,41-42-16,-42 21 16,43-22-16,-43 1 0,21-106 15,-42 105 1,0 22-16,0-21 0,-21 21 16,0 21-16,-43-21 15,43 21-15,-21 0 0,0 0 0,-1 0 16,1 0-16,-22 42 15,43-21-15,0 0 0,0 0 16,0 22-16,21-22 0,0 64 16,0-64-16,21 0 0,0 0 15,0-21-15,0 21 0,43-21 16,-22 0-16,1 0 0,20 0 16,-21 0-16,1 0 15,-1-21-15,0 0 0,1 0 0,20-43 16,-42 43-16,1 0 15,20 0-15,-42 0 0,21-22 16,-42 64 15,21 1-31,-21-1 0,0 0 16,-1 21-16,22-21 0,-21 1 16,21 20-16,0 0 15,0-21-15,0 1 0,0-1 0,0 0 16,0 0-1,21-21-15,1 0 0,-1 0 16,0 0-16,0-21 0,0 0 16,0 0-16,1-1 0,-1-20 0,0 21 15,0 0-15,0-22 0,0 22 16,1 0-16,-22 0 0,21 21 16,-42 21-1,21 0 1,-22 0-16,1 22 0,21-22 0,0 0 15,-21 0-15,21 0 0,0 22 16,0-22-16,0 0 0,0 0 16,0 0-16,21-21 15,0 0-15,1 0 0,-1 0 0,0 0 16,0 0-16,21-21 0,-20 21 16,-1-21-16,-21 0 0,21-21 15,0-43 1,-21 43-16,0-1 0,0 22 15,0 0-15,0 0 0,0-22 16,-21 22-16,0 21 0,21-21 16,21 21-1,0 0 1,0 0-16,22 0 0,-22 0 16,21 0-16,0 0 0,-20 0 0,20 0 15,-21 0-15,21 21 0,-20 0 16,-1 1-16,0-1 0,-21 0 0,0 0 15,0 21-15,0-20 0,0 20 0,0-21 16,0 0-16,0 0 16,0 22-16,0-22 0,0 0 0,-21 0 15,21 0-15,-21-21 16,21 22-16,-22-22 16,22-22-1,0 1 1,0 0-16,0 0 0,0-21 15,22 20-15,20-62 16,0 41-16,1 22 0,41-63 16,-63 62-16,64-20 15,-43 21-15,-20 21 0,41 0 16,-63 21-16,21 21 16,0 1-16,-21-22 0,0 64 15,0-43-15,0-21 0,0 64 16,0-64-16,0 0 15,-42 21-15,42-20 0,-21-1 16,0-21-16,0 0 16,-1 0-16,1 0 0,-42 0 15</inkml:trace>
  <inkml:trace contextRef="#ctx0" brushRef="#br0" timeOffset="36285.19">762 7006 0,'0'0'0,"-21"0"16,0 0-16,-1 0 0,1 0 0,0 0 15,0 0-15,0 0 16,21-21-16,0 0 16,0 0-1,21 21 1,0-21-16,0 21 0,0 0 16,1 0-16,20 0 0,-21 0 15,0 0-15,0 0 0,1 21 16,-1 0-16,-21 0 15,0 0-15,0 0 0,0 1 0,-21 20 16,-1-21-16,-41 43 16,21-22-16,-1-21 0,1 21 0,21-20 15,-22-1-15,-41 0 16,63-21 0,21-21-16,0 0 15,0-1-15,0 1 16,21 0-16,0 0 0,0 21 0,0-21 15,0 0-15,22 21 0,-22 0 16,64 0-16,-43 0 16,43 21-16,-64 0 0,21 0 15,-21 21-15,22 1 16,-22-1-16,-21 43 0,0-43 16,0 0-16,-21 43 15,-22-64-15,22 22 0,-21-1 16,-1-21-16,1 0 0,-64 22 15,64-22-15,-22-21 0,22 0 16,0 0-16,-1 0 0,-20 0 16,21-21-16,20-1 0,1 1 15,-21 21-15,21-21 0,0 0 0,-1-21 16,1 20-16,21 1 16,-21 0-16,21 0 0,0 0 15,0 0 1,0-1-16,21 22 0,0 0 0,1-21 15,20 21-15,-21-21 0</inkml:trace>
  <inkml:trace contextRef="#ctx0" brushRef="#br0" timeOffset="36480.41">1460 7218 0,'0'0'0,"0"-21"0,22 21 15,-22-21 1,0-1 31,0 1-31,21 21-16</inkml:trace>
  <inkml:trace contextRef="#ctx0" brushRef="#br0" timeOffset="37113.19">2794 6625 0,'0'0'0,"-21"0"0,-22-21 0,22 21 16,0 0-16,21-21 0,-21 21 16,21 21 15,0 21-31,0-20 0,21 20 15,0 0-15,0 1 0,-21-1 0,22 21 16,-1-20-16,-21-1 0,21 22 16,-21 20-16,0-20 0,0-22 15,0 64-15,-21-85 16,0 21-16,-1-20 0,1-1 0,21 0 16,-21 0-16,0-21 15,21-21 1,0 0-1,0 0-15,0-1 16,0 1-16,0 0 0,0 0 16,21 21-16,-21-21 0,0 0 15,0-1 1,0 44 46,0-44 1,0 1-63,0 0 16,0 0-16,0 0 0</inkml:trace>
  <inkml:trace contextRef="#ctx0" brushRef="#br0" timeOffset="37546.1">3090 6583 0,'0'0'0,"0"-21"0,0 0 0,0-1 0,0 1 16,0 0-16,0 0 15,0 42 1,0 21-16,0 1 0,0-1 15,21 22-15,-21-22 0,0 21 16,22 1-16,-1 63 16,-21-64-16,0 1 0,0-1 0,0-20 15,0 20-15,0-20 0,0 20 16,0-21-16,0-20 0,0-1 16,0-42 15,0-1-31,-21 1 15,21 0-15,-22 0 0,1-21 0,0 20 16,0 1-16</inkml:trace>
  <inkml:trace contextRef="#ctx0" brushRef="#br0" timeOffset="38646.5">2730 7112 0,'0'0'0,"-21"0"0,0 0 0,42 21 31,0-21-15,22 0-16,-1 0 0,0 0 15,1 0-15,-1-21 0,22 21 16,-22-21-16,21 0 0,1 0 0,63-22 16,-64 22-16,1 0 0,-1 0 15,-20 0-15,-1-1 0,0 1 0,-20 0 16,20 21-16,-42 21 31,-21 0-31,21 1 0,-21 20 16,-1-21-16,1 21 0,21 1 15,-42 41-15,42-41 0,-21-1 16,21 0-16,0 1 0,0-22 16,0 42-16,0-41 0,21-1 15,0-21-15,0 0 0,0 0 16,43 0-16,-22 0 0,1-21 16,-1 21-16,-21-43 0,21 22 15,1 0-15,-22-21 0,21-1 16,-21 1-16,1 0 0,20-43 15,-42 43-15,0-1 0,0 1 16,0 0-16,0-1 0,-21 1 0,0 0 16,-1 20-16,-20 1 0,21 21 0,-21 0 15,-1 0-15,1 0 0,-22 21 16,22 1-16,0 20 0,-1-21 0,1 21 16,21 1-16,-21-1 0,20 43 15,22-22-15,0-20 0,0 41 16,0-41-16,22 20 15,20-21-15,-21-20 0,0-22 16,64 21-16,-43-21 16,1 0-16,-1-21 0,0 21 15,22-22-15,20-41 0,-41 42 16,41-64-16,-41 43 16,-22 21-16,42-43 0,-41 22 15,-1-43 1,0 64-16,-21 42 31,0 0-31,0 0 0,-21 1 16,21-1-16,0 21 0,0-21 0,0 22 15,-21-1-15,21-21 0,0 21 16,0-20-16,21 41 16,-21-42-16,21 0 0,21-21 15,-21 0-15,1 0 16,41 0-16,-21-21 0,-20 0 15,41-21-15,-21 21 16,22-43-16,-43 22 0,0 21 16,22-43-16,-43 22 0,0 21 15,0-1-15,21 1 0,-42 42 32,21 1-17,-22-1-15,1 0 0,21 21 16,-21-21-16,21 22 0,0 41 15,0-62-15,21-1 16,0-21-16,22 21 0,-1-21 16,0 0-16,-20 0 0,41-21 15,-21 21-15,-20-21 0,41-22 16,-42 22-16,0-21 0,22-22 16,-22 43-16,0-64 15,-21 64-15,0-21 0,0-64 16,0 85-16,-21 0 15,0 0-15,0 21 0,-1 0 16,1 0-16,0 21 16,21 0-1,0 0-15,0 0 0,21 0 16,0-21-16,1 22 0,-1-22 16,0 0-16,21 0 0,-21 0 15,22 0-15,-1 0 0,22 0 16,-22 0-16,21-22 0,86 1 0</inkml:trace>
  <inkml:trace contextRef="#ctx0" brushRef="#br0" timeOffset="38932.37">6858 6287 0,'0'0'0,"0"-22"0,-21 22 16,0 0-16,21 22 15,-22-1-15,1 21 0,0 22 16,0-22-16,21 21 0,-21 1 16,0-22-16,-22 85 0,22-84 15,-21 62-15,21-62 0,-1-1 16,-20 43-16,21-43 16,0 22-16,21-43 0,0 0 15,0 0-15,21-21 16,0 0-1,21-21-15,-20 0 0,20 0 16,0-1-16,85-83 16,-84 83-16</inkml:trace>
  <inkml:trace contextRef="#ctx0" brushRef="#br0" timeOffset="39264.23">7070 6773 0,'-22'22'31,"1"-1"-31,0 0 0,21 21 0,-21-21 15,0 1-15,0 20 0,-22 21 16,43-41-16,0 20 16,0-21-16,0 21 0,0-20 0,21-1 15,1 0-15,-1-21 16,0 0-16,42 0 0,-20 0 16,-1 0-16,22-42 0,-43 20 15,21 1-15,-21 0 0,0 0 16,1 0-16,20-64 15,-21 43-15,-21 21 0,0-22 16,0 22-16,-42-64 16,21 64-16,-1 0 0,-20 21 0,21 0 15,-85 0 1,64 21-16,-1-21 0,1 21 0,0-21 16,21 22-16,-43-1 15,43-21-15,0 21 0,0-21 16,-1 0-16</inkml:trace>
  <inkml:trace contextRef="#ctx0" brushRef="#br0" timeOffset="39447.75">6371 6668 0,'0'0'0,"42"-22"15,-20 22-15,20-21 16,21 21-16,43-21 15,-42 21-15,-1 0 0,64-42 16,-63 42-16,-22-21 0,0 21 16,1-22-16,-22 22 0,21 0 0</inkml:trace>
  <inkml:trace contextRef="#ctx0" brushRef="#br0" timeOffset="41465.81">8911 6668 0,'0'0'16,"0"-22"15,0 1-31,21 0 0,0 0 0,1 0 16,-1-22-16,42-20 16,-20 21-16,-22-1 0,21-20 15,-42 20-15,0 22 0,0-21 16,-21 21-16,0 21 15,-22 0-15,22 0 0,-21 0 0,-22 0 16,-20 21-16,41 0 0,1 0 16,0 22-16,21-22 0,-1 21 15,22 85-15,0-106 16,22 22-16,-1-1 0,0 0 16,21 1-16,1-22 0,-1 21 0,0-21 15,-21 22-15,64 20 0,-64-42 16,0 22-16,1-22 15,-1 0-15,-21 0 0,0 21 16,-21-20-16,-1-1 0,-62 0 16,41 0-16,1-21 0,-21 0 15,20 0-15,-20 0 0,-1 0 0,22-21 16,0 0-16,-1 21 0,1-21 0,0-1 16,-1-20-16,22 21 0,-21-43 15,21 22-15,-22-85 16,43 85-16,0 21 15,0-1-15,0 1 0,43 0 16,-22 21-16,0 0 16,0 21-16,0 0 0,0 22 15,22 41-15,-22-41 16,0-1-16,0 0 0,-21-20 16,21 20-16,22 21 0,-22-41 15,0-1-15,21 21 0,-20-21 16,20 0-16,-21-21 15,21 0-15,1 0 0,-1 0 0,43-21 16,-43 0-16,64-21 16,-64 21-16,1-1 0,62-41 15,-62 42-15,-22-22 0,42-20 16,-41 21-16,-1 20 16,-21-20-16,0 0 0,0 21 0,0-1 15,0 1-15,-21 21 16,-1 0-16,1 0 0,0 21 15,21 1-15,-21-1 0,0 0 0,-22 64 16,43-43 0,-21 21-16,21-41 0,0 62 15,0-63-15,21 1 16,1-1-16,-1 0 16,21-21-16,0 0 15,-20 0-15,-1 0 0,63 0 0,-62-21 16,105-22-1,-64 22-15,-21-21 0,85-64 16,-42 21 0,-64 22-16,22-1 0,-22 22 15,0-21-15,0-1 0,-21 22 0,0-43 16,0 43-16,0 21 0,0-1 16,0 44-1,-21-22-15,0 42 16,0-21-16,-1 21 0,1 1 15,-42 41-15,42-20 0,-22 21 16,22-43-16,21 0 0,0 1 16,0 41-16,21 1 15,-21-64 1,43 0-16,20 0 0,-42 1 16,22-22-16,-1 0 15,0 0-15,1 0 0,-1 0 0,-21 0 16,64-43-16,21-20 15,-64 42-15,-21-1 0,21-20 16,-20 21-16,41-85 16,-63 85-16,0 0 0,0 0 15,-21 21 1,0 21-16,0 0 0,-43 42 16,64-20-16,0-22 15,0 0-15,-21 21 0,21-20 16,0 20-16,0-21 0,21 0 15,21 0-15,-20 1 0,-1-22 16,0 0-16,21 0 0,-21 0 16,43 0-16,-22 0 0,-21-22 15,64-20-15,-43 21 16,-20 0-16,-1 0 0,21-22 16,43-63-1,-64 85-15,0-21 0,21 0 16,-20 20-16,-1-20 0,21 21 15,-21 21-15,0 0 16,-21 21-16,0 0 16,0 0-16,0 1 15,0-1-15,0 0 16,0-42 15,0 0-15,0-1-16,0 1 0,0 0 15,0 0-15,0 0 0,-21 0 16,0 21 0,0 0-16,0 0 0,0 0 15,-1 0-15,1 21 0,0 0 16,21 21-16,-42 1 0,21-1 16,-1 0-16,22 22 0,0-43 15,0 64 1,0-43-16,0-21 0,22 0 15,-1 0-15,0-21 0,85 43 16,-85-43-16,21 0 0,1 0 16,-1 0-16,0 0 0,22-21 15,-22 21-15,-21-22 0,64-41 16,-64 42-16,43-43 16,-43 22-16,21-22 0,0-41 15,-20 41-15,-1 1 0,0-1 16,0 1-16,0 20 0,0-84 15,-21 106-15,0 0 16,0 0-16,0 42 16,-21 0-16,0 21 15,0 1-15,0-1 0,21 22 16,-43 63-16,22-85 0,21 21 16,0 43-16,-21-63 0,21-1 15,0 43 1,0-43-16,0-21 0,0 0 15,21-21-15,22 21 16,-22-21-16,0 0 0,21 0 0,-21 0 16,1-21-16,62-21 15,-41 21-15,-22 0 0,0-1 16,0-20-16</inkml:trace>
  <inkml:trace contextRef="#ctx0" brushRef="#br0" timeOffset="41629.1">11769 6604 0,'-22'21'0,"44"-42"0,-1 42 31,0-21-31,21 0 0,-21 0 0,22 0 16,-1-21-16,22 0 0,-22 0 15,0 21-15,1-21 0,-1-1 0</inkml:trace>
  <inkml:trace contextRef="#ctx0" brushRef="#br0" timeOffset="42795.01">13187 6731 0,'0'0'0,"106"0"15,-85 0 1,0 0-16,0 0 0,0-21 15,0 0-15,1 0 0,20-43 16,0 22-16,22-85 16,-43 84-16,0 1 0,-21-21 15,21 20-15,-21 1 0,21-64 16,-21 85-16,0 0 0,0 0 16,-21 42-1,0 0-15,0 0 16,0 21-16,0 1 0,-22 41 15,22-20-15,-21 105 16,42-126-16,0 20 16,0-21-16,0 1 0,0-1 15,0-21-15,63 43 0,-42-43 16,1-21-16,20 21 0,-21-21 16,21 0-16,43 0 0,-43-21 15,1 0-15,41-22 16,-41 22-16,-1-21 0,0 0 15,-20-1-15,20-20 0,0-1 0,1-42 16,-22 43-16,0-43 16,-21 64-16,0-1 0,0-20 15,0 42-15,-21 42 16,0 0 0,-1 0-16,1 22 0,0-22 15,21 21-15,-21 22 0,0 84 16,0-106-16,-1 22 15,22-22-15,-21 0 0,21-21 0,0 64 16,0-64 0,0 22-16,0-65 31,0 1-31,21 0 16,-21 0-16,43-43 15,-22 22-15,21 0 0,1-43 16,-1 43-16,21-22 15,-41 43-15,20 0 0,-21 21 16,0 0-16,0 0 16,-21 21-16,0 0 0,0 43 15,0-22-15,0-21 0,0 22 0,0-1 16,0 0-16,0-21 0,0 22 16,0-22-16,0 0 0,22 21 0,20 1 15,-21-22-15,21-21 0,-20 21 16,20-21-16,-21 0 0,64 0 15,-64 0-15,21 0 0,1 0 16,-1-21-16,-21 0 0,21 0 16,1-1-16,-1-20 0,-21 0 15,22 21-15,-1-85 0,-21 63 16,0-20-16,-21 21 0,0 20 16,0-20-16,0 0 0,0 21 15,-21 21-15,0 0 0,0 0 16,0 0-16,-43 42 15,43-21-15,-21 21 0,20 43 16,22-64-16,0 106 16,0-84-16,0-22 0,22 21 15,20-21-15,-21 0 0,106 22 16,-85-22-16,1-21 0,-1 0 16,22 0-16,63 0 15,-85-21-15,0 0 0,1-1 16,-1 1-16,43-63 15,-64 62-15,-21-20 0,0 0 16,0-1-16</inkml:trace>
  <inkml:trace contextRef="#ctx0" brushRef="#br0" timeOffset="43046.27">13102 6414 0,'-42'21'0,"84"-42"0,-105 42 0,41-21 15,44 0-15,20 0 16,-21-21-16,43 21 0,-22-22 16,21 1-16,1 21 0,-1-21 0,64 0 15,-63 0-15,-1 21 16,1 0-16,-1-21 0,1 21 0,21-22 15,-64 22-15,0 0 0</inkml:trace>
  <inkml:trace contextRef="#ctx0" brushRef="#br0" timeOffset="44101.1">3365 7895 0,'-21'-148'31,"0"127"-15,0 0-16,0 21 0,-22 0 0,22 0 15,0 0-15,0 0 0,-21 0 0,20 21 16,1 21-16,-21 22 16,21-1-16,0 1 0,-1-1 0,22 1 15,0-1-15,-21 22 0,21 42 16,0-85-16,0 22 0,21 20 15,1-41-15,20 20 16,-21-42-16,21-21 16,43 0-16,-43 0 0,64-21 15,-63 0-15,-1-21 16,21 21-16,22-43 0,-43 1 16,22-43-16,-22 42 15,-21 1-15,-21-64 0,0 63 16,-21-63-16,0 85 15,-21-22-15,-1 22 0,1 0 16,-21 21-16,-107-1 16,107 22-16,-1 22 0,-42 41 15,64-42-15,-64 149 16,85-107-16,0 85 16,21-84-16,0-1 0,0 64 15,21-84-15,0 20 16,0-21-16,22-20 0,-1 20 0,-21-21 15,85-21-15,-42 0 0,-1 0 16,1 0-16,20 0 0,1-21 16,63-43-16,-84 43 15,20-21-15,-20 0 0,-22-1 0,22 1 16,-22 0-16,0-1 0,-21 1 0,1-22 16,-1 22-16,0 21 0,-21-21 0,0 20 15,0 1-15,0 0 0,-21 42 31,21 0-31,-21 22 0,-1-1 16,1 0-16,21 1 0,-42 105 16,42-106-16,-21 22 15,21-1-15,-21 1 0,-1 20 16,1 65-16,21-65 0,-42 149 16,42-169-16,-21 20 15,21-20-15,0 20 0,-21-20 0,-1 63 16,1-85-16,21 1 0,0 41 15,0-41-15,0-22 16,0 0-16,21-21 16,1-42-1,-1 20-15,0-20 0,0 0 16,0-1-16,22-62 0,-22 41 16</inkml:trace>
  <inkml:trace contextRef="#ctx0" brushRef="#br0" timeOffset="44414.02">4149 8213 0,'0'-21'0,"0"42"0,0-85 0,0 43 15,0 0-15,0 0 0,0 0 0,21 21 16,0-22-16,0 22 0,43 0 16,-22 0-16,0 0 15,1 22-15,-1-1 0,21 0 0,43 85 16,-85-64-16,-21 0 15,0 1-15,0-22 0,-21 21 16,-63 22-16,41-43 0,1 21 16,-64-21-16,64 1 15,-1-1-15,1-21 0,0 0 0,21 0 16,-43 0-16,43 0 0,0 0 16,21-21-1,0-1-15,0 1 16,21 0-16,0 21 0,21-21 15,-20 0-15,62-43 16</inkml:trace>
  <inkml:trace contextRef="#ctx0" brushRef="#br0" timeOffset="45821.02">5016 7811 0,'0'0'0,"22"-22"0,-22 1 15,0 42 1,0 1-16,0-1 15,0 21-15,-22-21 0,22 22 0,0-1 16,0 21-16,-21-20 0,21 20 16,0-20-16,0-1 0,-21 0 15,21 85-15,0-106 16,0 1-16,0 20 0,0-21 16,21 0-16,0-21 0,1 0 15,-1 0-15,21 0 16,-21-21-16,43-21 0,-22 21 15,-21-1-15,22 1 0,-1-42 16,0 20-16,-21 1 0,1 21 16,-1-21-16,0 20 0,0-20 15,-21 21-15,0 42 32,0 0-32,0 0 0,0 1 0,0 20 15,-21-21-15,21 0 0,-21 22 16,21-22-16,-21 21 0,21-21 15,0 0-15,0 1 0,0-1 0,0 0 16,21-21-16,0 21 0,0-21 16,0 0-16,0 0 0,1 0 15,62-42-15,-63 42 0,106-64 16,-105 22-16,20 21 16,0-22-16,-21 22 0,1-21 15,41-43 1,-63 43-16,21 42 0,-21-21 0,0 42 31,0 0-31,-21 0 0,0 22 16,0-22-16,21 21 0,-21-21 15,21 22-15,0-22 0,0 0 0,0 21 16,0-21-16,0 1 0,0-1 16,21 0-16,0-21 0,0 0 15,21 0-15,-20 0 0,-1 0 0,42 0 16,-42-21-16,1 21 0,41-43 15,-63 22-15,21 0 16,0-21-16,-21-1 16,0 1-16,0 0 0,-21 21 15,-21-43-15,21 43 16,-22 0-16,1-22 0,21 43 16,0 0-16,-22 0 15,43-21 1,22 21-16,-1 0 15,21 0-15,-21-21 0,0 21 16,22 0-16,-1 0 0,-21 0 0,22 0 16,-22 0-16,42 0 15,-20 21-15,-22 0 0,21 1 16,-21-1-16,0 0 0,1 0 0,-22 43 16,21-22-16,-21 0 15,0-21-15,0 1 0,0 41 16,0-42-16,-21 0 15,21 1-15,-22-22 32,22-22-17,0 1-15,0 0 0,22 0 16,-1 0-16,-21-22 0,21 22 16,0-21-16,43-43 15,-43 43-15,21 0 0,-21-1 0,22 22 16,-1 0-16,-21 0 0,21 0 15,1 21-15,-22 0 0,42 21 16,-41 0-16,-1 21 0,0-21 16,0 22-16,-21-22 0,0 64 15,0-43-15,0 0 0,0-21 0,0 43 16,0-43-16,0 21 16,0-20-16,0-1 0,21-21 15,43 0 1,-22 0-16,-21 0 15,0-21-15,22 21 0,41-64 16,-62 43-16,20-21 0,-21 20 16,21-20-16,-20 0 0,41-85 15,-42 84 1,-21 22-16,21-42 0,-21 42 16,-21-1-16,0 22 15,0 0-15,-21 22 16,20-1-16,1 0 0,-21 21 15,42-21-15,0 64 16,0-64-16,0 0 0,42 43 16,-21-43-16,1 0 15,-1 0-15,0 1 0,-21-1 16,0 0-16,0 21 16,0-21-16,-21-21 15,0 0-15,-1 0 16,1 0-16,0 0 0,0 0 15,0 0-15,0 0 16,21-21-16,-22 0 0,1 0 16,0 0-16,0 0 0,0-22 15</inkml:trace>
  <inkml:trace contextRef="#ctx0" brushRef="#br0" timeOffset="46012.17">6011 7620 0,'0'0'15,"-42"0"-15,21 0 0,0 0 0,21 21 16,-22-21-16,1 0 16,21 21-16,-21 1 15,0-22-15,0 0 0</inkml:trace>
  <inkml:trace contextRef="#ctx0" brushRef="#br0" timeOffset="46197.14">4974 8043 0,'0'0'15,"0"22"1,42-22-16,-20 0 15,20-22-15,0 1 0,1 21 16,-1-21-16,127-21 16,-105 21-16,20-1 0,43-20 15</inkml:trace>
  <inkml:trace contextRef="#ctx0" brushRef="#br0" timeOffset="47029.21">8551 8340 0,'21'-21'32,"22"-1"-32,-22 1 0,21-21 15,1 21-15,-1-22 0,0 1 0,43-43 16,-43 43-16,1-21 0,-1-22 15,-21 21-15,-21 22 16,0 0-16,0-1 0,-42-62 16,21 83-16,-1 1 15,1 21-15,0 0 0,0 0 16,0 0-16,-22 43 0,22-22 16,0 21-16,0 0 0,0 1 15,21 20-15,-21 85 16,21-63-16,-22 0 0,1 105 0,0-105 15,21 21-15,0 0 0,-21-1 16,0 1-16,-22 233 16,43-233-16,-21 0 0,0 105 15,0-126-15,0 105 16,0-105-16,21 0 0,-22 42 16,22-64-16,-21 1 0,21 20 15,0-41-15,0-1 0,0-21 16,21-42-1,1 0-15,-1-21 0,21-1 16,0 1-16,1 0 0,-1-22 0,127-190 16,-105 148-1,-1 22-15,64-107 0,0-190 16,-127 296 0,0 22-16,-21-22 0,0 22 0,-148-64 31,105 84-31,1 22 0,-64-21 0,63 21 15,22 21-15,-43-21 16,43 21-16,0-22 16,20 22-16,22-21 0,0 0 15,0 0-15,22 21 16,-1-21-16,0 0 16,0 21-16,0-22 0,22 22 0,41-42 15,-41 42-15,-1-21 0,0 0 16,1 0-16,-1-1 0,0 1 15</inkml:trace>
  <inkml:trace contextRef="#ctx0" brushRef="#br0" timeOffset="47396.64">9165 8213 0,'-63'-43'16,"41"22"-16,22 0 0,-21 0 15,21 0-15,0 0 0,0-1 16,0 1-16,0 0 0,21 0 0,1 0 15,41 0 1,-42 21-16,22 0 0,-22 0 0,21 0 16,0 0-16,1 21 0,20 21 15,-42-21-15,22 22 0,-1-1 16,-21 0-16,-21-21 0,0 43 16,0-43-16,-21 21 15,0-20-15,0-22 0,-22 21 16,22-21-16,0 0 0,0 0 15,21-21-15,-21 21 16,21-43-16,0 22 0,0-21 16,0 21-16,0-1 0,0 1 15,21 0-15,-21 0 0,21 0 16,0 0-16,22-1 0,-22 1 0,21 0 16,-21 21-16,22-21 15,-1 0-15,0 21 0,1-21 0,-1-1 16,0 22-16,1-21 0,-1 21 0</inkml:trace>
  <inkml:trace contextRef="#ctx0" brushRef="#br0" timeOffset="48156.02">10160 7874 0,'0'0'0,"0"21"0,-21 0 15,0 1-15,-43 20 16,43-21-16,-85 106 16,106-106-16,0 0 15,-21 1-15,21-1 0,0 42 16,21-63-16,21 21 15,-20-21 1,20 0-16,-21 0 0,0 0 16,0-21-16,-21 0 0,0 0 15,0-21-15,0 20 16,0 1-16,0-42 0,0 20 16,0 22-16,0-42 0,0 42 15,0-1-15,22 1 0,-1 0 16,0 21-16,42 0 15,-20 0-15,-22 0 0,42 0 16,-20 21-16,-22 0 0,42 22 16,-41-1-16,-1-21 0,21 43 15,-21-43-15,-21 21 0,0-21 16,0 1-16,0-1 0,0 21 16,0-21-16,-21-21 0,-21 21 15,21-21-15,-1 0 16,1-21-1,21 0-15,0 0 16,0-43-16,21 43 0,-21-21 16,22 21-16,-1-22 0,63-41 15,-62 41-15,-1 43 16,42-42-16,-20 42 0,41 21 16,-63-21-1,1 21-15,20 43 0,-21-43 16,0 43-1,-21-43-15,0 0 0,0 21 16,0-21-16,-21 22 16,0-22-16,0-21 31,21-21-31,0 0 0,0-1 16,0 1-16,21 0 0,0 0 0,0 0 15,0-22-15,22 1 0,41-21 16,-41 20-16,-1 22 0,43-21 15,-43 21-15,0 21 16,-20 0-16,20 0 0,-21 21 0,0 0 16,0 21-16,-21-21 15,22 22-15,-22-1 0,0 0 16,0 43 0,-22-21-16,22-43 15,0 0-15,-21-21 16</inkml:trace>
  <inkml:trace contextRef="#ctx0" brushRef="#br0" timeOffset="49140.67">12107 8170 0,'64'0'16,"-43"0"-16,0 0 0,0 0 15,0 0-15,1-21 0,20 21 16,21-42-16,-41 21 0,-1 0 16,42-43-16,-42 43 0,43-43 15,-43 22 1,0 0-16,0-22 0,-21 22 16,22-85-16,-22 106 15,0 0-15,0-1 0,-22 44 16,22-1-1,-21 21-15,21-21 16,0 22-16,-42 62 16,42-62-16,0-1 0,0 43 15,0-43-15,0 43 16,0-64-16,0 21 0,0-21 0,0 1 16,21-1-16,0-21 0,0 21 15,1-21-15,-1 0 0,21 0 16,0-21-16,-20 0 0,20-22 15,-21 22-15,0-21 16,22 21-16,-22-22 0,0 1 16,42-64-16,-41 64 0,-1-22 0,0 22 15,0-22-15,0 22 16,0 0-16,-21-22 0,0 43 16,-21 42-1,0 22-15,0-22 16,0 21-16,0 0 0,21 1 15,-22-1-15,1 0 0,0 43 16,21-43-16,0 22 16,-21-22-16,21-21 0,0 1 0,-21 20 15,21-21-15,0 0 16,0-42 0,0 0-1,21 0-15,0 0 0,0-1 16,0-20-16,1 21 0,20-21 0,43-43 15,-64 64-15,21 0 16,-21-1-16,0 22 0,1 0 16,-1 0-1,-21 22-15,0-1 0,0 0 0,0 21 16,0-21-16,0 1 0,0 20 16,0-21-16,21 0 0,0 0 0,-21 1 15,21 20-15,0-42 0,1 21 16,-1 0-16,0-21 0,0 0 15,21 0-15,1 0 16,-1 0-16,-21 0 0,0-21 0,22 0 16,-22 21-16,0-21 0,21-43 15,-20 43-15,20-21 0,-21-22 16,0 22-16,0 21 0,1-22 16,-22 22-16,0 0 0,0-21 15,-22 63 1,1-21-16,0 21 0,0 21 15,0-20-15,0 20 0,-1-21 16,22 64-16,0-64 0,0 42 16,0-20-16,0-22 0,22 0 15,-1 0-15,0-21 0,42 21 16,-20-21-16,-22 0 16,42 0-16,-20-21 15,63-42-15,-64 42 16,-21-1-16,21 1 0</inkml:trace>
  <inkml:trace contextRef="#ctx0" brushRef="#br0" timeOffset="49346.2">12277 7853 0,'-43'0'0,"86"0"0,-107 0 0,43 0 0,42 0 32,21 0-32,1 0 0,-1 0 0,0 0 15,1-21-15,20 21 0,-20-21 16,20 21-16,43-43 0</inkml:trace>
  <inkml:trace contextRef="#ctx0" brushRef="#br0" timeOffset="50980.59">15282 8107 0,'0'0'0,"21"0"0,1 0 15,-1 0-15,0 0 0,21 0 16,-21 0-16,22-21 0,-1 0 0,0-1 15,-20 1-15,20 0 0,0 0 16,-21-21-16,64-43 16,-85 43-16,0-1 0,0-63 15,0 64-15,-42-64 16,21 85-16,-1-21 0,-62-1 16,63 22-16,-64 21 15,43 21-15,-1 1 0,-63 20 16,64 0-16,0 1 0,-85 105 15,84-106 1,22 0-16,0 22 0,0-22 0,21 85 16,0-84-16,63 20 15,-41-42 1,105 0-16,-85-21 16,21 0-16,43-21 0,-63 0 15,20 0-15,-21 0 0,1 0 16,20-22-16,-42 1 0,64-43 15,-64 43-15,22-22 0,-22 22 16,0-21-16,0-1 0,0-63 16,-21 42-16,21 22 0,-21-1 0,0 1 15,0 21-15,0-1 0,0 22 16,0 0-16,0 0 0,0 0 16,0 42-16,0 0 15,-21 21-15,0 1 0,0 62 16,0-41-16,-22 105 15,22-105-15,21-22 16,0 22-16,-21-22 0,21 106 16,0-106-16,0-20 15,21 20-15,-21-21 0,21 21 16,64 1-16,-64-43 16,22 0-16,20 0 0,-21 0 15,43-43-15,-43 22 16,1 0-16,41-42 0,-41 41 15,-1-20-15,-21 21 16,0-21-16,1-1 0,-1-20 16,-21 20-16,0 22 0,0 0 0,-21 0 15,-1 21 1,1 0-16,-21 0 0,21 21 0,0 0 0,-1 0 16,1 22-16,0-22 0,21 0 15,0 21-15,0-20 0,0 41 16,21-42-16,0 0 0,1 22 15,-22-22-15,42 0 0,-21 0 16,0-21-16,0 21 0,1-21 0,-1 0 16,42 0-16,-42 0 0,1 0 15,20 0-15,-21-21 0,21 21 16,22-63-16,-22 42 0,1-1 16,-22-20-16,21 21 0,-21-21 15,22 20-15,-22-20 0,0 21 16,0-21-16,0 20 0,-21 1 15,0 42 1,-21 1 0,0-1-16,0 0 0,0 0 0,-1 0 15,1 0-15,0 22 0,0-22 16,0 0-16,21 21 0,0 1 16,0-22-16,0 21 0,21-21 15,0 1-15,0-1 0,22-21 16,-22 0-16,0 0 0,42 0 15,-20-21-15,20-1 16,-42 1-16,22 0 16,-1-42-16,-21 41 0,-21 1 15,0-21-15,0 21 0,0-22 16,-42-41 0,21 63-16,-22-1 0,-20 1 0,42 0 15,-43 21-15,43 0 16,0 0-16,21 21 0,-21-21 0,21 21 15,21 1 1,0-22-16,0 0 0,22 0 16,-1 0-16,0 0 0,1 0 0,20 0 15,1 0-15,-22 0 0,85 0 16,-64 0-16,-20-22 0,-1 22 16,0 0-16,1-21 0,-1 21 15,-21 0-15,0 0 16,-21 21-16,0 1 15,-21-1-15,0 21 0,21-21 16,-21 22-16,0-22 0,0 21 0,-22 127 16,22-105-16,21-22 15,-21 22-15,0-1 16,-64 128-16,64-149 16,0 22-16,-22-1 0,22 1 0,-21-1 15,21 1-15,-43 63 16,43-85-16,0 0 0,-21 22 0,42-22 15,0-21-15,-22 0 0,22 22 16,22-43 0,-1-21-16,0-1 0,0 1 15,0 0-15,22-21 0,-22-1 0,85-126 16,-43 42 0</inkml:trace>
  <inkml:trace contextRef="#ctx0" brushRef="#br0" timeOffset="51212">17759 7832 0,'21'-43'16,"-42"86"-16,42-128 0,0 64 0,0 0 16,-21 0-16,21-22 0,1 43 15,41-42-15,-42 42 0,0 0 16,22 0-16,-22 0 0,21 0 16,-21 21-16,43 43 15,-64 41-15,0-83 16,0 20-16,-42-21 0,20 21 15,-105 22 1,85-43-16,0 0 0,-1-21 0,-20 0 16,-1 0-1,64-21-15</inkml:trace>
  <inkml:trace contextRef="#ctx0" brushRef="#br0" timeOffset="53345.59">19135 7260 0,'0'0'0,"0"-21"15,-22 21-15,22 21 16,-21 0-16,0 22 16,0-1-16,0 0 0,0 1 0,-1 20 15,1-20-15,0 20 0,-21 22 16,-1-22-16,22-20 0,-42 62 15,20-62-15,22-1 0,-21-21 16,21 22-16,-22-22 16,22 0-16,0 0 0,0-21 15,21-21 1,0 0-16,0-22 0,0 22 16,0-21-16,42-43 0,-21 43 15,1 0-15,-1-1 0,0 1 16,42-64-1,-41 64-15,-22 21 0,21 21 16,-21 21-16,0 0 16,0 0-16,0 0 0,0 43 15,0-22-15,0-21 0,0 64 16,21-64-16,0 64 16,-21-64-16,21 21 0,22 1 15,-22-22-15,0 0 0,0 0 16,0-21-16,0 0 0,64 0 15,-64 0-15,22 0 0,84-63 16,-85 20 0,43-20-16,-43 20 0,0 1 15,1-64-15,-22 43 16,0-64-16,-21 63 0,0-20 16,0-43-16,-21 63 15,-22 1-15,-20-1 0,42 22 16,-22 21-16,1 21 0,-21 0 15,20 0-15,-84 42 16,85 0-16,-22 1 0,43-1 16,-21 21-16,21 1 0,-22 42 15,43-64-15,0 22 0,0-22 0,22 0 16,-1 1-16,21 20 16,0-42-16,1 22 0,84-1 15,-64-21-15,1-21 16,-22 0-16,22 0 0,126-21 15,-148 0-15,22 21 16,21-43-16,-43 22 0,21-42 16,-41 42-16,-22-22 15,21-20-15,-21 42 0,0-1 16,-21 44 0,-1-1-1,22 0-15,-42 21 0,21 1 16,-21 20-16,42-42 15,0 0-15,0 43 16,0-43-16,0 21 0,0-20 16,0-1-16,21 0 0,0 0 15,0-21-15,0 0 0,0 0 0,43 0 16,-22 0-16,-21-21 16,22 0-16,-22 0 0,21-1 0,1-20 15,-22 0-15,0 21 0,0-22 16,0 1-16,0 0 0,-21-43 15,0 43-15,0-1 0,0-41 16,-21 62-16,0 1 16,-42-21-16,41 42 0,-20 0 15,-21 21-15,20 0 16,1 22-16,0-1 0,-1-21 0,22 21 16,-21 1-16,21-1 0,-1 0 15,22 1-15,0 20 0,0-42 16,0 22-16,22-22 0,20 0 15,43 43 1,-43-43-16,0-21 0,22 0 16,-22 0-16,85-21 15,-85 21-15,-20-22 0,20 1 0,0 0 16,1-21-16,41-22 16,-63 22-16,22 21 0,-22-22 15,0 1-15,21 21 0,-20-21 0,-22-1 16,21 43-16,-21 21 15,-21 1-15,-1-1 16,1 0-16,0 21 16,-21 22-16,42-43 0,0 0 15,-21 43-15,21-43 0,0 21 16,0-21-16,0 0 0,21 1 16,21 20-16,0-42 15,-20 0-15,-1 0 0,21 0 16,-21 0-16,43-21 0,-22 0 15,-21-1-15,22 1 0,-22 0 16,21-21-16,-21 21 0,22-22 16,-22 22-16,0-21 0,0 21 0,0-22 15,-21 22-15,0 0 0,21 21 0,-21 21 32,-21 0-32,0 0 15,21 1-15,-21-1 0,0 21 16,21 0-16,0-20 0,0-1 15,0 21-15,0-21 0,0 0 16,0 1-16,0-1 0,21 0 16,0-21-16,0 0 0,43 0 15,-43 0 1,0 0-16,21-21 0,-20 0 16,20-43-16,-21 43 15,-21-21-15,21 20 0,-21-20 0,0 0 16,0-64-1,0 85-15,0-22 0,-21 22 16,21 0-16,-21-21 16,21 21-16,21 21 15,0 0-15,0 0 16,1 0-16,-1 0 0,21 0 0,-21 21 16,22-21-16,-1 21 0,-21-21 0,21 21 15,-20 0-15,-1 0 0,21 43 16,-21-43-16,-21 21 15,0 1-15,0-1 0,0 0 16,0-20-16,0 20 16,-42 0-16,42-21 0,-21 1 15,21-1-15,0 0 16,-21 0-16,-1-21 16,22-21-1,0 0 1,0 0-16,0-1 0,0 1 0,0 0 15,22 0-15,-1-21 16,0 20-16,21-20 0,-21 0 0,22-1 16,-1 1-16,22 0 0,-22-22 0,0 22 15,22 21-15,-22-22 0,43 22 16,-43 21-16,-21 0 0,0 43 16,1-22-16,-1 21 0,-21 22 15,0-22-15,0 0 0,0 1 16,0-1-16,-21 0 0,-1 22 15,1-43-15,0 21 0,0-21 16,0 22-16,0-43 0,-1 42 16,1-42-16,0 0 15,0 21-15,0-21 16,-43 21-16</inkml:trace>
  <inkml:trace contextRef="#ctx0" brushRef="#br0" timeOffset="54537.57">487 9716 0,'0'0'0,"0"-22"0,0 44 31,0-1-31,0 21 0,0-21 16,0 22-16,0 20 0,0-21 0,0 1 15,0-1-15,0 0 0,-21 1 16,-1-1-16,-20 43 0,21-64 15,0 21-15,0-21 16,-1 1-16,1-22 0,0 0 16,21-22-1,0 1-15,21 21 16,0-21-16,1 21 0,20 0 0,0 0 16,1-21-16,126 21 15,-127 0-15,22-21 16,-22 21-16,22-21 0,-22 21 15,43-22-15,-43 1 0,21-21 16,-41 21-16,-1 0 16,-21-22-16,0 22 0,0-21 15,0-1-15,0 22 16,-43-85-16,22 64 0,21 21 16,0 0-16,-21 21 15,0 0-15,21 21 16,-21 21-16,21 43 0,0-43 15,0 64 1,0-64-16,-21 22 0,21 42 16,-22-64-16,22 64 15,0-43-15,0-20 0,-21-22 0,21 21 16,0-21-16,0 1 0,0-1 16,0-42-1,0-1 1,0 1-16,0 0 0,21-42 15,1 41-15,-1-20 0</inkml:trace>
  <inkml:trace contextRef="#ctx0" brushRef="#br0" timeOffset="54709.35">1524 10118 0,'21'0'0,"-42"0"0,42-21 16,-21-1 31,21 22-32,0-21-15,1 21 0</inkml:trace>
  <inkml:trace contextRef="#ctx0" brushRef="#br0" timeOffset="55149.25">2794 9504 0,'0'-21'0,"0"42"0,0-63 16,0 20-16,0 44 16,0-1-1,0 0-15,0 21 0,0 22 0,0-22 16,21 22-16,-21-1 0,0 1 15,0-1-15,0-21 0,0 22 0,-21-22 16,0 22-16,21-22 0,-43 43 16,22-43-16,0 0 15,0 1-15,21-22 0,0 0 16,0-42 0,0 0-16,0 0 0,21-1 15,0 1-15,0-21 0,1 21 16,20-22-16,-21 1 0,0 0 0,22-22 15</inkml:trace>
  <inkml:trace contextRef="#ctx0" brushRef="#br0" timeOffset="55377.97">3281 9419 0,'0'0'0,"21"-21"0,0 0 16,-21 42 0,0 0-16,0 0 15,0 43-15,0-22 0,0 22 0,0-1 16,0-20-16,0 20 0,0 1 15,0-1-15,0-21 0,0 22 0,-21-22 16,21 1-16,-21-1 0,21 0 0,0-21 16,0 22-16,0-22 0,-21 0 15,21 0-15,-22-42 32,22 0-32,0 0 0,-21 0 15,0-1-15,0 1 0</inkml:trace>
  <inkml:trace contextRef="#ctx0" brushRef="#br0" timeOffset="56510.6">2688 10075 0,'0'0'15,"0"22"1,21-22-16,0 0 16,1 0-16,-1 0 0,21 0 0,43 0 15,-43 0-15,22-22 16,-22 22-16,21-21 0,1 0 0,84-21 15,-84-1-15,84 1 16,-85 21-16,1-21 0,20-1 16,-62 43-16,20-21 15,-42 42 1,0 0-16,0 1 16,0-1-16,0 42 0,-21-20 15,0-22-15,-1 21 0,22 0 16,0-20-16,-21 41 15,21-21-15,0-20 0,0-1 16,0 0-16,0 0 0,43 0 16,-22-21-16,0 0 0,21 0 0,-21 0 15,22 0-15,-22-21 0,21 0 16,-21 0-16,22 0 0,20-22 16,-20 1-16,-22 21 0,0-22 15,0 22-15,0-21 0,-21 0 0,0-64 16,0 63-16,0 1 0,-21 0 15,0 21-15,0-22 0,-85 22 16,64 21-16,-1 21 16,1-21-16,0 43 0,-85 62 15,105-62-15,1-1 16,0 0-16,0 1 0,21-1 16,0 43-16,0-64 0,21 21 15,0-21-15,22 1 0,-22-1 16,21 0-16,22-21 15,-22 0-15,0 0 0,43 0 16,-43 0-16,1 0 0,-1-21 16,21 0-16,-20-1 0,63-41 15,-64 42-15,21-22 0,1-20 16,-22 21-16,1-22 16,-22 43-16,0 0 0,0-22 15,-21 65 1,0-1-1,0 0-15,-21 21 0,0-21 0,21 22 16,-21-22-16,21 21 0,-22-21 16,22 22-16,0-22 0,0 64 15,0-64-15,0 0 16,0 0-16,22-21 16,-1 0-16,42 0 0,-42 0 15,22 0-15,-22-21 0,21 0 0,1 0 16,20-22-16,-42 22 15,22 0-15,-22-21 0,0 20 16,0 1-16,21-63 16,-20 62-16,-22 1 15,0 42 1,0 1-16,0-1 16,0 0-16,0 0 0,0 0 15,0 22-15,0-22 0,0 0 0,0 21 16,0-21-16,0 1 15,21-22-15,0 21 0,0-21 0,0 0 16,22 0-16,-22 0 0,0 0 0,21 0 16,-21-21-16,22-1 0,-1 22 15,22-42-15,-43 21 0,0 0 16,0 0-16,-21-22 0,0 22 0,0-21 16,0 21-16,0-22 0,-21 1 15,0 21-15,0-22 0,-1 22 0,-20 0 16,21 0-16,0 0 0,0 21 15,-1 0-15,1 0 0,21 21 32,21-21-17,1 0-15,-1 0 0,0 0 0,21 0 16,-21 0-16,22 0 0,-22 0 16,0 0-16,64 0 15,-64 0-15,21-21 0,-21 21 0,1 0 16</inkml:trace>
  <inkml:trace contextRef="#ctx0" brushRef="#br0" timeOffset="57343.82">7281 10160 0,'0'0'0,"21"-21"16,-21 0 0,22 0-16,-1-1 0,-21-20 15,21 21-15,0-21 0,0-1 0,0-20 16,1 20-16,-22-20 0,42-43 15,-21 43-15,-21-1 0,0-42 16,0 64-16,21 0 0,-21-22 16,0 43-1,-21 42 1,21 0-16,-21 0 0,0 22 0,21-1 16,-21 0-16,21 22 0,-22-22 15,1 85-15,21-84 16,0 20-16,0 43 0,0-64 15,0 43-15,0-43 16,0-21-16,21 22 0,22-1 16,-22-21-16,42-21 15,-41 0-15,20 0 0,21 0 16,-20 0-16,-1-21 0,22 0 16,-22 0-16,-21 0 0,21-1 0,-20 1 15,20 0-15,21-85 16,-41 85-16,-22 0 0,0-21 15,21 20-15,-21 1 0,0 42 32,0 1-32,-21-1 15,-1 0-15,22 21 0,0-21 16,-21 22-16,21-22 0,0 0 0,0 0 16,0 0-16,0 22 0,21-22 15,1-21-15,-1 0 0,0 0 16,0 0-16,0 0 0,22 0 0,-22 0 15,0-21-15,42 0 0,-41-1 16,-1 1-16,21 0 16,-21 0-16,0-21 0,-21 20 0,0-20 15,22 0-15,-22-1 0,0 22 0,0-21 16,0 0-16,-22-1 0,1 22 16,0 0-16,-21 0 0,21 0 0,-43 21 15,43 0-15,-21 21 16,-1 0-16,22 0 0,-21 0 0,-22 22 15,43-22-15,0 0 16,0 0-16,21 0 0,0 0 16,21-21-1,0 0-15,0-21 16,-21 0-16</inkml:trace>
  <inkml:trace contextRef="#ctx0" brushRef="#br0" timeOffset="57545.27">7345 9589 0,'0'0'0,"21"0"31,0 0-31,21 0 0,1 0 16,-1 0-16,0 0 0,22 0 0,63-22 15,-85 1-15,22 0 16,-1 21-16,1-21 0,63 0 15,-85 21-15,-21 0 0,22 0 16</inkml:trace>
  <inkml:trace contextRef="#ctx0" brushRef="#br0" timeOffset="58510.99">10477 10075 0,'0'0'0,"0"-21"32,22 0-32,-1 0 15,-21 0-15,21-22 0,0 22 0,21-21 16,1-43-16,-43 43 16,21-43-16,-21 22 15,0 20-15,-42-84 0,20 85 16,1 21-16,0 0 15,-21 0-15,-1-1 0,1 22 0,21 0 16,-21 0-16,-1 22 0,1-1 16,-22 0-16,22 21 0,-43 43 15,43-22-15,0 1 0,-1-22 0,22 22 16,0-1-16,21-20 0,0-1 16,0 0-16,0 1 0,64 62 15,41-83 1,-62-22-16,41 0 15,-41-22-15,-1 22 0,43-42 16,-43 21-16,43-64 16,-22 43-16,-20 0 15,-1-1-15,0-20 0,1-1 0,-1 1 16,-21 20-16,21-20 0,-20-1 0,-1 1 16,0-43-16,-21 64 15,0-22-15,0 1 0,0 42 16,0-1-16,0 1 0,-21 42 15,0 1-15,-1-1 16,-20 21-16,-21 43 16,41-22-16,1 1 0,0-1 15,0 1-15,0-1 0,0 64 16,21-84-16,0 20 0,0 22 16,0-43-16,84 43 15,-41-85-15,-1 21 0,0-21 16,1 0-16,20 0 0,43-21 15,-43 21-15,-20-21 0,20-1 16,43-20-16,0-64 16,-85 64-1,0 0-15,0-43 0,-21 64 16,0-22-16,0 1 16,-63 42-16,42 0 15,-22 0-15,1 21 0,0 0 0,-1 22 0,22-22 16,-21 21-16,0 1 15,20-1-15,1 0 0,21 22 16,0-22-16,0-21 0,21 43 16,22-43-16,-1 0 15,43-21-15,-64 0 0,21 0 16,-21 0-16,22 0 0,20 0 16,-20-21-16,-1 0 15,0 0-15,-21-1 0,1 1 0,-1-21 16</inkml:trace>
  <inkml:trace contextRef="#ctx0" brushRef="#br0" timeOffset="60305.38">12467 9440 0,'0'0'0,"21"0"0,0-21 16,1 0-16,-1 0 0,-21 0 15,21 0-15,-21-1 16,0 1-16,0 0 0,0 0 16,-21 0-16,0 21 15,-1 0-15,-20 0 0,0 0 16,-1 21-16,1 0 0,-85 43 16,106-43-16,-21 21 15,42-21-15,0 0 0,0 43 16,0-43-16,21 0 0,0 22 15,0-22-15,0 0 0,22 21 16,-22-21-16,21 22 0,-21-22 0,43 42 16,-43-41-16,0-1 0,0 21 15,-21-21 1,0 0-16,0 22 0,-21-43 0,0 0 16,-43 21-16,22-21 0,0 0 15,21 0-15,-22-21 0,1 21 16,-43-43-16,43 22 15,0 0-15,-1-42 16,22 20-16,-21-41 16,21 62-16,21 1 0,0 42 31,0 1-31,0-1 0,21 0 0,0 0 16,0 0-16,0 22 0,22-1 15,-1 0-15,-21-21 0,21 1 16,1-1-16,-1-21 0,85 21 15,-85-21-15,1 0 0,-1 0 16,0 0-16,1 0 0,41-21 16,-41 0-16,84-43 15,-106 43-15,21 0 16,-21-22-16,1 1 0,-1 0 16,0-64-16,-21 64 15,0 20-15,0-20 0,-21 42 16,-22 0-16,22 21 15,-21 0-15,0 22 0,20-1 16,1 22 0,0-22-16,21-21 0,0 21 0,0-20 15,0-1-15,0 0 0,21 42 16,22-63-16,-22 0 16,0 22-16,21-22 0,85 0 15,-63-22-15,-22 22 0,64-42 16,-43 21-16,-20 0 15,-1-22-15,0 1 0,1 0 0,20-43 16,-42 22-16,1 20 0,-1-20 16,0 20-16,-21-20 0,0 21 15,0-1-15,0 1 0,0 21 0,0-22 16,0 22-16,-21 21 0,0 0 16,-1 21-16,1 1 0,0-1 15,-21 42-15,21-20 16,-1-1-16,-20 43 0,21-43 15,21 21-15,0-20 0,0-1 16,0 0-16,0 43 0,0-43 16,21-20-16,21-1 0,-20 21 15,20-42-15,64 42 16,-64-42-16,0 0 0,43 0 16,-43-21-16,22-21 15,-22 42-15,-21-42 0,22 20 0,-1-41 16,-21 21-16,22-85 15,-43 105-15,0 1 16,0-21-16,0 21 16,-43 21-16,22 0 0,0 0 15,0 21-15,0 0 0,21 21 16,-22 22-16,22-43 0,0 21 16,0 1-16,0-22 0,0 21 15,22-21-15,20 22 0,-21-22 16,0 0-16,22-21 0,-22 0 0,0 0 15,21 0-15,22 0 16,-22 0-16,0 0 0,-20-21 16,-1 0-16,21 0 0,-21-1 0,43-41 15,-43 21-15,0-1 0,21 1 16,-20 0-16,-1-1 0,0 1 16,0 21-16,0 0 0,-21-1 0,21 22 15,-21 22 1,0-1-1,0 0-15,-21-21 0,21 21 0,0 0 16,0 0-16,0 1 0,0-1 16,0-42 15,21-1-31,-21 1 16,22 21-16,-22-21 0,21 0 15,-21 0-15,0 0 0,0-1 16,0 1-16,0-42 15,0 42-15,-21 21 32,-1 21-32,1 0 0,-21 21 15,42 1-15,0-22 0,-21 21 16,21 0-16,0 64 16,0-63-16,0-1 0,0 0 0,21-21 15,0 1-15,0-1 0,22 21 16,-1-21-16,-21-21 0,0 0 15,22 0-15,-22 0 0,42 0 16,-20 0-16,-1-21 0,-21 0 16,21 0-16,-20-22 0,20 22 15,-21-21-15,43-64 0,-22 64 16,-21-22-16,0 22 0,22-22 16,-22 22-16,21-64 0,-21 43 15,0 20-15,-21 22 16,0-42-16,-21 84 15,-21 21 1,0 1-16,-1 20 16,22 1-16,0-22 0,-21 64 15,20-64-15,22 0 0,-21 22 0,21-22 16,0 1-16,0-1 0,0 21 16,21-20-16,43-1 15,-22-21-15,1-21 16,-1 0-16,0 0 0,22-42 15,-43 21-15,42-22 16,-20 1-16,-22 21 0,-21-21 16</inkml:trace>
  <inkml:trace contextRef="#ctx0" brushRef="#br0" timeOffset="60457">15176 9440 0,'-42'0'0,"84"0"0,-126 0 0,63 0 0,-1 0 0,1 0 16,42 0 15,1 0-31,-1 0 0,21 0 0,22 0 16,-22 0-16,0 0 0,22-21 15,-22 21-15,22-21 0,-22 21 0</inkml:trace>
  <inkml:trace contextRef="#ctx0" brushRef="#br0" timeOffset="61581.19">16976 9737 0,'0'0'16,"0"-21"0,0-1-16,0-20 15,21 21-15,0 0 0,0-22 16,0 22-16,0-21 0,1 0 16,-1-1-16,21 1 0,22-106 15,-22 105-15,-21-20 16,0 21-16,-21-1 0,0-20 15,-21 84 1,-21 0-16,21 0 16,-43 64-16,22-43 0,-1 1 15,22 20-15,-21-21 0,21 1 16,-22 63-16,43-64 16,0 0-16,0 43 0,0-43 15,22 1-15,-1-22 0,0 0 0,21 0 16,1 0-16,-1-21 0,0 0 15,1 0-15,84 0 0,-85 0 16,21-21-16,1 0 0,-1 0 16,1-22-16,-1 1 0,-20 0 0,-1-1 15,0 1-15,1 0 0,-22-1 16,21-20-16,-21 21 0,1-85 16,-22 84-16,0 1 0,0 0 0,0-1 15,0 22-15,-22-21 16,1 42-16,0 0 0,0 21 0,0 0 15,0 21-15,-1 1 0,-20-1 16,21 0-16,0 1 0,0-1 16,-43 43-16,64-43 0,-21 0 15,21 1-15,-21-1 0,21 0 16,0 22-16,0-43 0,0 0 16,0 0-16,21-21 15,0 0-15,0-21 16,0 0-16,1 0 0,-1 0 15,0 0-15,0-22 0,0 22 16,0-21-16,22-22 16,-22 43-16,0 0 0,0-21 15,0 42-15,-21 21 16,0 0-16,0 0 16,0 0-16,0 0 0,0 1 0,0 20 15,0-21-15,0 0 0,22 43 16,-1-43-16,-21 0 0,42 21 15,-21-42-15,0 22 16,22-22-16,-1 0 0,-21 0 0,43 0 16,-22 0-16,0 0 0,22 0 0,-22-22 15,22 1-15,-1 0 0,-20 0 16,41-43-16,-41 43 16,-1-21-16,0 21 0,-21-22 15,22-41-15,-43 63 16,0-1-16,0-20 15,-21 42-15,-1 0 16,-83 85 0,83-64-16,1 0 0,0 21 15,21-20-15,0 83 16,0-83-16,21 20 0,0-21 0,1 0 16,20 0-16,-21 1 0,21-1 15,-20-21-15,20 0 0,0 0 0,1 0 16,-22 0-16,21 0 0,22 0 15,-22-21-15,-21-1 0,21-41 16,-42 42-16,0 0 0,0-64 16,0 43-1</inkml:trace>
  <inkml:trace contextRef="#ctx0" brushRef="#br0" timeOffset="61811.35">17039 9398 0,'-42'0'0,"84"0"0,-127 0 0,64 21 0,0-21 15,42 0 1,0 0-16,1 0 16,20-21-16,21 0 0,-20 21 0,41-21 15,-20 21-15,169-43 16,-149 22-16,-20 21 0,42-21 15,-64 21-15,22 0 16,-86 21 0,-20 0-16</inkml:trace>
  <inkml:trace contextRef="#ctx0" brushRef="#br0" timeOffset="62861.21">3958 11134 0,'-21'-21'0,"42"42"0,-63-64 0,21 43 16,-1 0-16,1-21 0,0 21 0,-21 0 16,21 0-16,-106 43 15,105-22-15,-20 21 0,21 0 16,-21 22-16,20 105 15,22-126-15,0-1 0,0 64 16,0-85-16,64 64 16,-22-64-16,-21 0 15,64-21-15,-43 0 0,64-21 16,-63 0 0,-1-1-16,43-41 0,-22 42 0,-42-22 15,43-41-15,-43 41 16,-21-41-16,0 20 0,0 22 15,-42-43-15,-1 43 16,-41-22-16,20 43 16,22 0-16,-22 21 0,1 0 15,20 0-15,-20 0 0,-43 42 16,64 1-16,21-1 0,-43 43 16,43-22-16,21 43 15,21-64-15,0 1 0,22-1 0,-1 0 16,0-20-16,128 41 15,-107-42-15,1-21 0,-1 0 16,1 0-16,-1-21 0,170-42 16,-170 41-16,22-20 15,-21 21-15,20-21 0,-41-1 16,62-41-16,-62 41 0,-22 1 16,0-22-16,-21 22 15,0 0-15,0 21 0,-21-1 16,0 22-16,-22 0 15,22 22-15,0-1 0,0 21 16,0 0-16,0 22 0,-22 63 16,22-64-16,21 64 15,0-42-15,-21 0 0,21-1 0,-21 86 16,21-64-16,0-22 0,-21 107 16,21-107-16,0 107 15,-22-85-15,22-22 0,0 65 16,-21-86-16,21 1 0,-21-22 15,21 0-15,0 1 0,-21-1 16,21-21-16,0-42 16,0 0-16,0-64 15,0 43-15,0-22 16,42-84-16,-21 63 0,22-169 16</inkml:trace>
  <inkml:trace contextRef="#ctx0" brushRef="#br0" timeOffset="63132.2">4635 11578 0,'0'-84'0,"0"168"0,0-232 0,22 42 16,-22 64-16,21 21 0,0 0 15,0-1-15,0 1 0,43 21 16,-22 0-16,-21 21 0,64 22 16,-43-22-16,1 21 0,-22 1 15,0-1-15,0-21 0,-21 21 0,0 1 16,0-1-16,0 0 0,-21 1 0,-21-22 15,20 21-15,-105 22 16,85-43-16,0 0 0,-43 0 16,43-21-16,-22 0 15,43 0-15,0 0 16,21-21-16,0 0 16,21 0-16,0 0 15,0-1-15,22-20 0,-1 21 0,0-21 16</inkml:trace>
  <inkml:trace contextRef="#ctx0" brushRef="#br0" timeOffset="64477.47">5376 10986 0,'0'0'0,"0"-22"0,-21 44 32,0 20-17,0-21-15,21 21 0,-21 1 0,21-1 16,-22 22-16,22-22 0,-21 21 0,21-20 15,0 20-15,0-20 0,-21-1 16,21 0-16,0 1 0,0-1 0,0 0 16,0-21-16,0 1 0,0-1 15,0 0-15,21-21 0,0 0 16,1 0-16,20-21 0,-21 0 16,43-1-16,-22-20 15,21 0-15,1-43 16,-43 43-16,0-1 0,0 1 15,1 21-15,-1-21 0,0-1 16,-21 22-16,21 0 0,-21 42 31,0 21-31,0-20 0,0 20 16,-21-21-16,21 21 0,0 22 16,0-22-16,0-21 0,0 1 15,0-1-15,0 0 0,0 0 0,0 0 16,21-21-16,0 0 15,22 0-15,-22 0 16,0 0-16,0-21 0,21 0 0,22-21 16,-43 20-16,21 1 15,-20 0-15,-1 0 0,42-43 16,-63 43-16,0 42 31,0 1-31,0-1 16,0 0-16,0 0 0,-21 0 0,21 0 15,-21 43-15,21-43 16,0 21-16,0-20 16,21-22-1,0 0-15,0 0 0,1 0 16,-1 0-16,21-43 16,-21 43-16,0-21 0,1 0 0,-22 0 15,21-22-15,-21 22 0,0-21 16,0 0-16,0 20 0,-21-41 15,-1 42-15,-41 0 16,42 21-16,0 0 16,-1 0-16,1 0 0,0 0 0,0 0 15,42 0 17,21-22-32,-20 22 0,-1 0 0,0-21 15,0 21-15,21 0 0,-20 0 16,83 0-1,-62 0-15,-22 21 0,21 1 16,-21-1-16,22 42 16,-22-42-16,-21 1 0,0 20 15,0-21-15,0 0 0,0 22 16,0-22-16,0 0 16,0 0-16,-21-21 15,0 0 1,21-21-16,0 0 15,0 0-15,0-1 0,0-20 16,21 21-16,0 0 0,0-22 0,0 1 16,0 0-16,64-64 15,-43 85-15,-20 0 16,41-1-16,-21 22 16,22 22-16,-43-22 0,0 42 15,-21-21-15,21 43 0,-21-22 16,0 0-16,0-21 0,0 22 15,0-1-15,-21 22 0,21-43 16,0 0-16,0 21 16,0-21-16,21-21 15,1 0-15,-1 0 0,21 0 16,-21 0-16,22-21 0,20 0 16,-21 0-16,-20 0 0,41-22 15,-21 1-15,-20 21 0,41-64 16,-42 43-16,22-43 15,-22 43-15,-21 0 0,0-22 16,0 43-16,-21 0 16,-1 21-16,1 21 15,0 0-15,0 0 0,0 0 16,0 64-16,-1-43 0,22-20 16,0-1-16,0 21 0,0 22 15,22-43 1,-22 0-16,0 0 0,0 0 0,21 0 15,-21 1-15,0-1 16,-21-21 0,-1 0-16,1 0 15,0-21-15,0 21 16,21-22-16,-21 1 0,0 0 0,-1-21 16</inkml:trace>
  <inkml:trace contextRef="#ctx0" brushRef="#br0" timeOffset="64682.26">6435 10859 0,'0'0'0,"-22"0"16,1 0-16,0 0 0,0 0 0,0 0 16,-22 0-16,22 0 15,0 0-15,0 0 16,0 0-16,0 0 0,-1 0 15,1 21-15,0-21 16,0 0-16,0 0 0,0 0 16</inkml:trace>
  <inkml:trace contextRef="#ctx0" brushRef="#br0" timeOffset="64860.37">5080 11218 0,'-21'22'0,"42"-1"31,0-21-31,21 0 0,22 0 16,-43 0-16,85 0 15,-64-21-15,22-1 0,-1 22 16,22-21-16,-22 0 0,1 0 16,84-21-16</inkml:trace>
  <inkml:trace contextRef="#ctx0" brushRef="#br0" timeOffset="65652.14">8530 11515 0,'0'0'0,"-21"21"0,42-21 16,0 0 0,-21-21-16,43 0 0,-22-1 0,0-20 15,21 21-15,1-21 0,-1-1 0,64-84 16,-64 64-1,-21 20-15,22-41 16,-43 20-16,0 22 0,0 0 16,0-1-16,0 22 0,-22-21 15,1 21-15,-42 21 16,42 21-16,-1 0 0,-20 64 16,21-43-16,0 21 0,-22 64 15,22-42-15,0 21 0,0-21 16,21-1-16,-64 255 15,43-233-15,0 21 0,-21 127 16,21-127-16,-1 0 0,22 21 16,-21-21-16,0 0 0,-21 212 15,21-234-15,21 1 16,-22 85-16,22-107 16,0 1-16,0-21 0,0-22 15,0 85-15,0-106 16,22-21-16,20-21 0,-21 0 15,21-22-15,43-62 0,-21 41 16,126-211 0,-126 169-16,20 0 0,43-127 15,-63 106-15,-22 0 0,43-84 16,-85 105-16,0 0 0,0 0 16,0 22-16,-106-128 15,42 148-15,1 22 0,-1 0 0,-20 21 16,20-1-16,-147-20 15,147 42-15,1 0 0,-22 0 16,64-21-16,-22 21 16,43-21-1,0 0 1,22 21-16,-1-22 0,0 1 0,0 21 16,21-21-16,1 0 0,-1 21 15,0-21-15,64-22 0,-63 22 16,-1-21-16,21 21 0,-20 0 15,-1-1-15</inkml:trace>
  <inkml:trace contextRef="#ctx0" brushRef="#br0" timeOffset="66016">9207 11388 0,'-21'0'16,"0"0"-16,21-21 0,0-1 15,0-83 1,0 83-1,0 1-15,21 0 0,0 0 0,1 21 16,-1 0-16,21 0 0,-21 0 16,0 0-16,22 0 0,-22 21 0,0 0 15,21 22-15,-42-22 0,43 106 16,-43-106-16,0 21 16,0 1-16,0-22 0,0 0 0,-43 21 15,43-21 1,-21-21-16,0 0 0,0 0 15,0 0-15,21-21 16,0 0-16,0 0 16,0 0-16,0-22 0,0 1 15,21 0-15,0 21 0,0-22 16,0 22-16,1 0 0,20-21 16,-21 20-16,21 1 0,-20 0 15,-1 0-15,21 0 0,22 21 16,-22-21-16</inkml:trace>
  <inkml:trace contextRef="#ctx0" brushRef="#br0" timeOffset="66799.64">10054 11134 0,'0'21'0,"0"-42"0,0 63 0,-21-21 16,0 22-16,0-22 0,-1 0 0,1 21 16,-21 22-16,21-22 0,21-21 15,0 0-15,0 1 0,0-1 16,0 0-16,0 0 0,0 0 0,21-21 15,0 0-15,0 0 16,0 0-16,1 0 0,-1 0 16,0 0-16,21-42 15,-21 42-15,-21-21 0,0-22 16,0 1-16,0 21 0,0 0 16,0-22-16,0 1 0,-21 21 0,21-21 15,0-1-15,-21 22 0,21-21 16,0 21-16,0-1 0,0 1 0,21 0 15,0 21-15,1-21 0,41 21 16,-21 0-16,43 63 16,-43-41-16,22 62 15,-22-41-15,-21-1 16,1-21-16,-22 21 0,21 43 16,-21-64-1,0 0-15,0 22 0,0-22 16,-21-21-1,21-21 17,0 0-32,0-1 0,0-20 15,0 0-15,21-64 16,0 64-16,0 20 0,-21-20 16,21 0-16,64-22 15,-64 64-15,0 0 0,22 0 16,-22 21-16,42 43 15,-42-22-15,1-21 0,-22 64 16,0-64-16,0 0 16,0 22-16,0-22 0,0 0 15,0 0-15,0 0 0,0-42 47,0 0-47,0 0 0,0 0 16,0 0-16,21-22 0,0 22 15,21-21-15,22-43 16,-22 43-16,0 21 0,22-43 16,-22 64-16,1 0 0,-1 0 15,-21 0-15,0 0 0,43 64 16,-64-43-16,0 21 0,0 0 16,0 1-16,0-22 0,0 21 15,0 1-15,0-22 0,-21 0 0,-1 21 16,22-21-16,0 1 0,22-22 31</inkml:trace>
  <inkml:trace contextRef="#ctx0" brushRef="#br0" timeOffset="67892.92">12636 11367 0,'-21'0'0,"42"0"0,-42 21 0,0 0 16,21 0-16,-21-21 15,0 21-15,21-42 31,0 0-31,21 0 16,0 0-16,-21-1 0,21-20 0,22 21 16,-22-21-16,0-1 15,42-63-15,-41 64 0,-1-21 16,21 20-16,-21-20 0,0 20 0,-21 1 16,22-21-16,-22 20 0,0 22 15,0-21-15,0 21 0,-22 42 16,1 0-16,0 21 15,0 1-15,0-1 0,0 0 16,-1 1-16,1 20 0,21-21 0,0 22 16,-21-22-16,21 22 15,0-22-15,0 0 0,0 43 16,21-43-16,0 1 0,22-1 16,-22-21-16,42 0 15,-20-21-15,-1 0 0,85-21 16,-85 0-16,22-21 0,-22 21 15,1-22-15,-1 1 0,43-43 16,-64 43-16,63-127 16,-62 126-16,-1 1 0,-21-22 15,0 22-15,0 0 0,0-22 16,-21 85 0,-1 1-16,22-1 15,-42 42-15,21-20 0,0 20 16,-22 22-16,22-22 15,0 85-15,0-105 16,21-1-16,0 0 0,0-20 16,0 20-16,-21 0 15,21-21-15,0-42 16,21 0 0,0 21-16,0-42 0,0 21 0,1-22 15,20 22-15,-21-21 0,0-1 16,0 22-16,1-21 0,20 0 15,-21 20-15,0 1 0,0 21 16,1 21 0,-22 1-16,0-1 0,21 0 15,-21 0-15,0 0 0,0 0 0,0 22 16,0-1-16,21-21 16,-21 22-16,21-43 0,0 21 0,0 0 15,1 0-15,-1-21 0,0 0 0,0 0 16,43 0-16,-22 0 15,0 0-15,43-21 0,-43 0 16,1 0-16,62-64 16,-62 43-16,-22 20 15,0-20-15,0 0 0,0-64 16,-21 21 0,0 64-16,-21 21 0,-21 0 15,21 0-15,0 21 0,-22 22 16,22-22-16,-21 42 15,42-20-15,0-22 0,0 42 16,0-20-16,21-22 0,21 21 16,-21-21-16,64 0 15,-43-21 1,-20 0-16,62 0 0,-63 0 0,22-21 16,-1 0-16,-21 0 15,22 0-15,-1-22 0,-21 22 16,-21 0-16,0-42 0</inkml:trace>
  <inkml:trace contextRef="#ctx0" brushRef="#br0" timeOffset="68114">12467 11028 0,'0'0'0,"-21"0"0,0 0 0,42 0 16,21 0-16,-21 0 16,22 0-16,-1-21 0,0 21 15,85-21-15,-63-1 16,84 1-16,-84 0 0,20 21 16,22-42-16,-64 42 0</inkml:trace>
  <inkml:trace contextRef="#ctx0" brushRef="#br0" timeOffset="69719.66">15790 11218 0,'0'-21'15,"0"0"1,0 0-16,21 0 15,-21 0-15,22-1 0,-22 1 0,21 0 16,-21 0-16,0-43 16,0 22-16,0 21 0,0-21 15,0 20-15,-21-20 0,-22 0 16,22 21-16,0 21 0,0 0 0,0 0 16,-1 0-16,-20 21 0,-43 42 15,64-20-15,-42 41 16,42-41-16,-1-1 0,22 0 15,0-21-15,0 22 0,0 63 16,0-85-16,22 0 16,20 0-16,43-21 15,-43 0-15,-21 0 16,21-21-16,1 0 0,-22 0 0,21-22 16,1 22-16,-22-21 0,21 21 15,-21-22-15,43-41 0,-43 41 16,0-20-16,0-43 0,-21 42 15,21-63-15,-21 64 16,0-1-16,0-41 16,0 62-16,0-41 15,0 105 1,-21 0-16,0 21 0,0 22 16,21-22-16,-21 22 0,0 63 15,-1-64-15,-20 128 16,42-149-16,0 21 0,0-20 15,0-1-15,0 22 0,21 20 16,43-20 0,-43-64-16,42 0 15,-20 0-15,-1-21 0,0-1 16,43-20-16,-21 21 0,20-43 16,-41 43-1,-22-21-15,42-22 0,-42 22 16,1 21-16,-22-64 0,0 64 15,-22-21-15,1 21 16,0 21-16,0 0 0,-21 0 16,20 0-16,-41 42 15,42-21-15,21 0 0,0 43 16,0-43-16,0 21 0,0 1 16,21-22-16,21 21 15,-21-21-15,1 0 0,20 43 16,-21-64-16,21 21 15,-20-21-15,20 0 16,-21 0-16,0 0 0,22-21 16,-22 21-1,21-42-15,-21 20 0,22 1 16,-1-42-16,-21 42 0,21-1 16,-20-20-16,-1 21 0,0 0 15,0-22-15,0 43 16,-42 22 15,21-1-31,-21 0 0,0 0 0,0 0 16,21 0-16,-22 1 0,22 20 15,-21-21-15,21 21 16,0-20-16,0-1 0,0 0 16,0 0-16,21-21 15,1 0-15,20 0 0,0 0 16,1 0-16,20-42 15,-42 21-15,0-1 0,22 1 16,-22 0-16,0 0 0,0 0 0,-21-43 16,0 22-16,0 21 15,0-22-15,-21 22 0,0 0 0,-21 0 16,-22 21-16,43 0 0,-21 0 16,20 0-16,-20 0 0,21 0 15,0 0-15,21 21 16,0 0-16,21-21 15,0 0-15,0 0 0,22 21 16,-1-21-16,0 0 0,1 0 0,20 0 16,1 0-16,-22 0 0,21-21 15,-20 21-15,20 0 0,22-21 16,-43 21-16,-21 0 0,22 0 16,-43 21-1,0 0-15,0 1 16,-21 20-16,-1-21 0,22 21 0,-21-20 15,0 20-15,21 21 0,-21-20 16,0 20-16,21 1 0,-64 126 16,43-105-16,21-22 15,-21 22-15,0-21 0,-64 190 16,64-170-16,-21-20 16,20 20-16,1-20 0,-21-1 15,21 1-15,-22 42 0,22-64 16,-21 22-16,42-43 0,0 0 15,0-42-15,21-22 16,0 22-16,0-21 0,22 0 16,41-85-1,-41 63-15,-1-21 0,43-84 16,-43 84-16,0-20 0,1 20 0</inkml:trace>
  <inkml:trace contextRef="#ctx0" brushRef="#br0" timeOffset="69976.24">17716 10986 0,'0'0'15,"22"-43"-15,-22 1 0,21 0 0,-21 20 16,21-20-16,0 21 0,0 0 0,22-22 16,-22 22-16,0 21 0,0 0 15,0 0-15,0 0 0,22 21 16,-22 1-16,0 20 0,0-21 16,0 21-16,-21-20 0,0 20 15,0 21-15,-21-41 16,0-1-16,-42 42 0,41-42 15,-62 1-15,41-1 16,1-21-16,-21 0 0,20 0 16,22 0-16,-21-21 15,42-1-15,0 1 0,0 0 16,21 0-16,0 0 0</inkml:trace>
  <inkml:trace contextRef="#ctx0" brushRef="#br0" timeOffset="72172.09">19008 10393 0,'0'0'0,"0"-21"15,0 0-15,-22 21 0,22-22 0,-42 22 16,21 22-1,0-1-15,0 21 0,-64 106 16,64-105-16,0 20 0,-1 1 16,-20-22-16,21 21 0,-43 43 15,22-63-15,0 20 0,-22 22 16,22-43-16,21-21 0,-22 43 16,22-43-1,0-21-15,21-21 16,0 0-16,0-1 15,0 1-15,0-21 0,0 21 0,0-22 16,0 1-16,42-43 0,-20 43 16,-22 0-16,21-1 0,0 1 15,0 21-15,-21 0 0,21 0 0,-21-1 16,21 22-16,-21 22 16,22-1-16,-22 0 0,0 21 15,21 1-15,-21-22 0,0 63 16,0-62-16,0 20 0,21 0 15,0 1-15,0-22 0,0 21 0,22 0 16,-22-20-16,21-1 16,22 0-16,-22-21 15,22 0-15,-22 0 0,0-21 16,43-22-16,-22 1 0,22-21 16,-43 20-16,1 1 15,-1-43-15,-21 22 0,0-128 16,-21 128-16,0-22 15,0 22-15,-21-1 0,0 22 16,-64-85 0,43 106-16,0-1 0,-1 22 0,1 0 15,0 0-15,-43 43 16,43-1-16,-1 0 0,-20 64 16,42-42-16,0-1 0,-1-20 15,1 20-15,21-21 0,0 22 0,0 21 16,0-43-16,0-21 0,21 21 15,22-20-15,-22-1 0,42 21 16,-20-42-16,-1 0 0,43 0 16,-22 0-16,-20 0 0,-1 0 15,21 0-15,-20-21 0,20 0 16,22-22-16,-22 22 0,-20 0 16,20-42-16,-42 41 15,1-20-15,-1 21 0,0 0 16,-21 0-16,-21 21 31,0 21-31,-1 21 0,1-21 16,0 0-16,0 22 0,0-22 0,0 21 15,21-21-15,0 43 16,0-43-16,0 0 0,0 0 16,0 22-16,21-43 0,21 42 15,0-42-15,1 0 0,20 0 16,-20 0-16,62-21 15,-83 0-15,20 0 0,-21-1 16,21 1-16,-20-21 0,41-43 16,-42 43-16,-21 0 15,0-1-15,0 22 0,0-85 16,-21 85-16,0 0 16,-43 21-16,43 0 0,-63 0 15,41 21-15,1 0 16,0 0-16,-1 1 0,22-1 0,-21 21 15,-43 43-15,64-64 16,21 0-16,-21 21 0,21-20 16,0-1-16,21 21 15,0-21-15,21 0 0,-20 1 16,20-1-16,0-21 0,22 0 16,-1 0-16,-20 0 0,-1 0 0,0 0 15,1 0-15,-1-21 0,0-1 16,1 1-16,-1 0 0,0 0 0,43-21 15,-64 20-15,21 1 0,-20-21 16,-1 21-16,0 0 0,-21-43 16,0 43-16,21 21 0,-42 0 31,0 42-31,0-21 16,-1 1-16,1-1 0,21 21 15,-21-21-15,0 43 0,0-43 16,21 21-16,0-21 15,21 22-15,0-22 16,0-21-16,22 0 0,-22 0 16,106-21-1,-85 21-15,0-21 0,22-22 16,-22 22-16,22-42 16,-43 41-16,0-20 0,0 21 0,0 0 15,1-22-15,-1 22 0,0 0 16,-21 0-16,0 42 15,0 0 1,0 22-16,-21-22 16,0 0-16,21 0 0,0 0 15,-22 0-15,22 22 0,0-22 0,0 0 16,0 0-16,0 0 0,22 1 16,-1-1-16,21-21 15,-21 0-15,0 0 0,1 0 0,-1 0 16,0 0-16,0-21 0,0 21 15,22-43-15,-22 22 0,0 0 16,-21-43-16,0 43 16,0-21-16,0-22 15,0 43-15,-42-63 16,20 84-16,22-22 0,0 1 16,-21 21-16,42-21 31,1 21-31,-1 0 0,0 0 15,0 0-15,0 0 0,22 0 0,-22 0 16,0 0-16,0 0 0,43 21 16,-43 0-16,0 1 0,-21-1 15,0 0-15,21 21 0,-21 1 16,0-22-16,0 21 0,0-21 16,0 22-16,0-22 0,-21 42 15,21-42 1,-21 1-16,21-44 47,0 1-32,0 0-15,0 0 0,0 0 16,21-22-16,0 22 0,0-21 16,0 21-16,22-22 0,41-20 15,-41 42-15,-22 0 0,21-1 0,1 1 16,-22 21-16,21 0 0,-21 0 15,0 0-15,1 21 0,-1 1 0,-21 41 16,0-42-16,0 22 16,0-22-16,0 21 0,0-21 15,-43 64-15,22-22 16,0-41 0,0-22-16,21 21 0,-21-21 0,21-21 46,0-1-30</inkml:trace>
  <inkml:trace contextRef="#ctx0" brushRef="#br0" timeOffset="72309.25">21886 11091 0,'0'0'0,"-21"0"16,0 0-1,0 0 1,0 0-16,-1 0 0,1 0 16,0 0-16</inkml:trace>
  <inkml:trace contextRef="#ctx0" brushRef="#br0" timeOffset="74928.58">825 12848 0,'0'-21'16,"0"0"0,22 21-16,-1-21 15,0 21-15,21 0 0,1-21 0,41 21 16,-20 0-16,-22-22 16,22 22-16,-22 0 0,0 0 0,43 0 15,-64 0 1,0 0-16,0 0 0,-42 0 31,-21 0-31,0 0 16</inkml:trace>
  <inkml:trace contextRef="#ctx0" brushRef="#br0" timeOffset="75394.31">847 12827 0,'0'21'0,"0"-42"0,0 63 15,-22-20-15,22-1 0,0 0 0,0 0 16,-21 21-16,21-20 16,0 41-16,-21-42 0,0 0 15,0 1-15,21-1 0,-21-21 16,21 21-16,-22-21 31,22-21-15,0 0-16,0-1 0,0 1 15,22 21-15,-1-21 0,0 0 16,0 21-16,43-42 0,-43 42 16,21 0-16,0 0 0,1 0 15,-1 0-15,0 0 16,22 21-16,-22 0 0,22 42 16,-43-41-16,0-1 0,-21 21 15,0-21-15,0 22 0,-63 20 16,20-21-16,-84 43 15,64-64-15,20 0 0,1 1 16,0-1-16,-1-21 0,-41 0 16,41 0-16,22 0 15,-21-21-15,21-1 0,0 22 0,21-21 16,0 0-16,0 0 16,21 0-16,21 21 0,-21-21 15,0 21-15,22-22 0,-22 22 16,64-21-16</inkml:trace>
  <inkml:trace contextRef="#ctx0" brushRef="#br0" timeOffset="75568.21">1545 13250 0,'21'0'0,"-42"0"0,63 0 0,-20 0 15,-1 0 48,0-21-63,0 21 15</inkml:trace>
  <inkml:trace contextRef="#ctx0" brushRef="#br0" timeOffset="75944">2709 12573 0,'0'0'0,"0"-21"0,0 42 31,0 0-31,0 0 0,0 22 16,0 20-16,0 1 0,0-1 0,0 64 15,0-42-15,0-22 16,-42 43-16,21-42 0,0-1 16,-22-20-16,22 20 15,0-21-15,-21 22 0,20-43 16,22 0-16,-21 0 0,42-42 15,1 0 1,20-21-16,-21-1 0,21 1 16,1 0-16,20-1 0,-20-20 0</inkml:trace>
  <inkml:trace contextRef="#ctx0" brushRef="#br0" timeOffset="76151.88">3175 12658 0,'0'-43'15,"0"86"-15,0-107 0,-21 85 16,0 22-1,21-1-15,-22 0 0,22 85 16,0-63-16,-21-1 0,21 43 16,-21-42-16,21-22 15,0 22-15,0-22 0,0 0 16,0 43-16,0-64 0,0 0 16,0 0-16,0 1 0,0-44 31,0 1-16,0 0-15</inkml:trace>
  <inkml:trace contextRef="#ctx0" brushRef="#br0" timeOffset="77445.64">2646 13293 0,'0'0'0,"-21"0"0,-1 0 0,1 0 16,21 21-16,21-21 15,1 0 1,20 0-16,-21 0 0,21 0 0,1 0 15,20-21-15,-20 21 0,20-21 0,-21-1 16,22 1-16,-22-21 0,85 0 16,-84 20-16,-1-20 0,0 21 15,1 21-15,-22-21 0,21 0 16,-42 42 0,0 0-16,0 0 0,0 0 15,-21 0-15,0 22 0,21-1 0,-21 0 16,21-20-16,-22 20 15,22 0-15,0 43 0,0-43 16,0-21-16,0 1 0,0-1 0,0 0 16,43 21-16,-1-42 15,-21 0-15,64-21 16,-43 0-16,1 0 0,-1 0 16,0-1-16,1 1 0,-1-21 0,43-22 15,-43 22-15,-21 0 0,0-1 16,0 1-16,-21 0 0,0-43 15,-21 43-15,0-1 0,0 1 16,-21 21-16,-1 0 0,-84 21 16,85 21-16,0 0 0,-1 0 15,1 22-15,0-22 16,-22 63-16,43-41 0,0-1 16,0-21-16,21 22 0,0-1 15,0 21-15,0-41 0,21-1 16,21 21-16,-21-21 15,106 22-15,-84-43 16,-1 0-16,64 0 0,-64 0 16,43-43-16,-22 43 15,-20-21-15,41-42 16,-41 41-16,-1 1 0,0-21 0,1 21 16,-1-22-16,0 22 0,1-21 15,-22 21-15,0 0 0,21-22 16,-21 22-16,1 0 15,-22 0 142,0 0-142,-22 21 17,1 21-17,21 0-15,0 0 16,0 21-16,-21-20 0,21-1 0,0 21 15,0-21-15,-21 43 16,21-22-16,-21-21 0,21 22 16,0-22-16,0 0 15,0 0-15,21-21 16,21 0-16,-21 0 0,1 0 16,-1-21-16,0 0 0,21 0 15,1-22-15,-1 22 0,-21-21 16,43-22-16,-43 43 15,0-21-15,21-1 0,-21 22 16,1 21-16,-22 21 31,0 22-31,0-22 0,0 0 16,0 21-16,0-20 0,-22 20 16,22-21-16,0 0 0,0 22 0,0-22 15,0 0-15,0 0 0,22 0 0,-1 0 16,0-21-16,21 0 0,22 0 15,-43 0-15,21 0 0,22-42 16,-43 21-16,0 0 16,0 0-16,22-1 0,-43 1 0,21-42 15,0 20-15,-21 22 0,0-21 16,0 0-16,0-1 0,0 22 16,-42-42-16,42 41 15,-22 22-15,1 0 16,21 22-1,0-1-15,0 0 16,21-21 0,1 0-16,-1 0 0,0 0 0,21 0 15</inkml:trace>
  <inkml:trace contextRef="#ctx0" brushRef="#br0" timeOffset="77781.45">6752 12510 0,'-21'-22'16,"42"44"-16,-42-65 0,0 22 0,21 0 0,-21 0 16,-1 21-1,1 0-15,0 0 0,21 42 16,0-21-16,0 22 0,-21-1 0,21 0 15,-21 22-15,0-1 0,21-20 16,-22 20-16,-20 64 0,42-85 16,-21 22-16,-43 21 0,43-43 15,0-21-15,0 21 16,0-20-16,21 20 16,21-42-1,0-21-15,0 0 0,22-1 16,-1 1-16,0 0 0,1-21 0,41-22 15,-41 22-15</inkml:trace>
  <inkml:trace contextRef="#ctx0" brushRef="#br0" timeOffset="78099.27">6921 12806 0,'0'0'0,"0"-21"0,22 21 15,-22 21 1,0 21-16,-22-21 0,22 1 16,-21 20-16,0 0 0,0 1 15,-21 20-15,42-21 0,0 22 16,0-22-16,0-21 15,0 1-15,21-1 0,0 0 16,0 0-16,43-21 0,-43 0 16,21 0-16,85-21 15,-106 0-15,22 0 0,-22-1 16,21 1-16,-21 0 0,0-42 16,-21 20-16,0 1 0,0 0 15,0 20-15,0-20 0,-42-21 16,21 41-16,0 22 0,-43 0 15,22 0-15,21 0 0,-22 0 16,22 22-16,-21-1 0,0 0 16,20 0-16,1 0 0,0-21 15,21 21-15</inkml:trace>
  <inkml:trace contextRef="#ctx0" brushRef="#br0" timeOffset="78268.17">6350 12848 0,'0'0'0,"0"-21"15,21 21-15,0 0 16,0-21-16,22 21 16,-1 0-16,0-21 0,64 0 15,-63 21-15,20-22 0,64 1 16,-63 0-16,-22 21 0</inkml:trace>
  <inkml:trace contextRef="#ctx0" brushRef="#br0" timeOffset="78831.36">9059 12954 0,'-21'-21'0,"42"42"0,-63-63 0,21 21 15,21-22-15,0-20 16,0 20-16,0 22 0,42-42 15,-21 20-15,43 22 16,-22 0-16,-21 21 0,22 0 0,-1 0 16,0 21-16,-21 0 0,22 22 0,-22-1 15,0 0-15,0 1 0,22 84 16,-43-85-16,21 22 16,-21 20-16,0-41 15,0 41-15,0-41 0,0-22 16,0 21-16,0-21 15,0-42 1,0 0-16,0 0 16,0 0-16,0-1 0,0-20 15,0 0-15,21-1 0,0 1 0,0-21 16,-21 20-16,21-20 0,22-1 16,-22 1-16,0 20 0,0-20 15,0 21-15,1 20 0,41-41 16,-42 42-16,0 21 15,-21 21 1,22 0-16,-22 0 0,0 0 0,21 1 16,-21-1-16,0 21 0,0-21 15,0 22-15,21-1 0,-21 0 0</inkml:trace>
  <inkml:trace contextRef="#ctx0" brushRef="#br0" timeOffset="79426.53">9991 13272 0,'0'0'0,"21"0"15,0 0-15,0 0 16,0-22-16,0 1 0,1 21 16,-1-21-16,0-21 0,0 21 15,0-1-15,-21 1 0,21-21 16,1 21-16,-22-22 0,0-41 16,0 63-16,-22 21 15,1 0-15,-42 42 16,42-21-16,-22 0 0,1 22 15,21-1-15,0 0 0,-22 22 16,22-43-16,21 21 0,0 22 16,0-43-16,0 0 0,21 0 15,0-21-15,43 0 16,-43 0-16,21 0 0,1 0 16,-22 0-16,21 0 0,-21-21 15,43 0-15,-43 0 0,21 0 16,-20-1-16,-1-20 0,0 21 0,0-21 15,21-22 1,43-84-16,-64 106 16,0 20-16,1 22 15,-1 0-15,0 0 0,21 0 16,1 22-16,-22 20 0,21 21 16,-21-41-16,0 20 0,-21 0 15,0 1-15,0-22 0,0 63 16,0-62-16,0-1 0,0 0 0,0 0 15,-21-21-15,0 21 16,21-42 0,0 0-16,0 0 15,0 0-15,0-1 0,0 1 16,0 0-16,0-21 0,0 21 0,21-64 16,0 64-16,43-64 15,-43 64 1,0 0-16,22 0 0,-22-1 0,21 1 15,43 0-15,-43 21 16,0 0-16,1 0 0</inkml:trace>
  <inkml:trace contextRef="#ctx0" brushRef="#br0" timeOffset="79607.94">11599 12891 0,'0'21'0,"0"-42"0,0 63 0,0-21 16,0 0-16,0 0 0,0 1 15,-21 20-15,0-21 0,0 43 16,0-43-16,21 0 0,-22 42 15,1-41-15,21-1 16,-21-21-16,21-21 47,0-1-31,0 1-16,0 0 0</inkml:trace>
  <inkml:trace contextRef="#ctx0" brushRef="#br0" timeOffset="79764.85">11493 12764 0,'0'-43'16,"0"86"-16,0-107 0,0 43 0,0 0 16,0 0-16,-21 21 15,21 21 1,-21 0-16,21 0 16,0 0-16,0 0 0,21 1 15,0-1-15,22 0 16,-1 0-16</inkml:trace>
  <inkml:trace contextRef="#ctx0" brushRef="#br0" timeOffset="80831.27">11853 13229 0,'0'0'0,"21"0"16,1 0-16,-1 0 0,0 0 15,0-21-15,21 21 0,-20-21 16,-1 0-16,21 0 0,-21-1 15,0 1-15,43-42 0,-43 20 16,43-84-16,-43 85 16,0 0-16,-21-1 0,0 1 15,0 0-15,0 21 0,0-1 16,0 1-16,-21 21 0,0 21 16,-22 43-1,22-22-15,0 22 0,-21 42 16,20-43-16,1 1 0,0-1 15,0 1-15,0-1 0,-22 64 16,22-63-16,0-1 0,-21 85 16,21-84-16,-1-1 0,1 64 15,21-84-15,-21 105 16,21-127-16,0 64 16,21-64-16,0-21 15,1 0-15,20 0 0,64-21 16,-64-1-16,0 1 15,43-42-15,-64 42 0,22-22 16,-1-63-16,-42 64 16,0-127-1,0 105-15,-85-84 16,43 106-16,-22-22 16,43 43-16,0 21 0,-21-21 15,42 0-15,21 21 16,0 0-1,21-21-15,-20 21 0,41-22 0,-21 22 16,1-21-16,20 21 0,-20-21 16,20 0-16,-21 0 0,1 0 0,41-43 15,-41 43-15,-22 0 0,42-22 16,-63 22-16,22 0 16,-22 0-1,-22 21 1,22 21-16,-21 0 0,21 0 15,0 1-15,0 20 0,0-21 16,0 21-16,0 22 0,0-43 16,21 43-1,1-43-15,-1-21 0,0 21 16,21-21-16,-21 0 0,1 0 16,20 0-16,-21 0 0,85-42 15,-85 20-15,64-62 16,-85 63-16,21-64 15,0 43-15,-21 20 0,0-41 16,0 42-16,0 42 16,-21 0-1,0 0-15,21 22 0,-21-1 16,21 43-16,0-22 0,-22-21 16,1 22-16,0-1 0,-21 128 15,21-128-15,-1 1 16,1 84-16,21-84 0,-21-1 15,21 1-15,-21-1 0,21 1 16,0-1-16,-21 43 0,21-43 16,0-20-16,-21 63 0,-1-64 15,1-21-15,21 0 0,0 0 16,-42-21 0,42-21-16,0 0 0,0-127 15,-21 106-15,21-22 0,0-21 16,-21 22-16,21-1 0,0-20 15,0 20-15,0-20 0,21-107 16,0 128-16,0 20 16,0-20-16,0 20 0,22 1 0,20-43 15,-42 43-15,22 0 0</inkml:trace>
  <inkml:trace contextRef="#ctx0" brushRef="#br0" timeOffset="83543.45">14795 12594 0,'-21'-21'0,"0"21"15,21-21-15,-21 21 16,21 21-1,-21 0-15,0 0 0,-1 1 0,22-1 16,-21 21-16,0 0 0,0 1 16,0-1-16,0 0 0,-22 85 15,22-105 1,21 20-16,-21-21 0,21 21 0,0-20 16,0-1-16,0-42 31,0-1-31,21 1 15,0 0-15,0-21 0,1 21 0,-1-22 16,0 1-16,0 0 0,0-1 16,43-63-16,-43 85 15,-21 0-15,21 0 16,0 21-16,-21 21 0,0 0 16,21 0-16,-21 1 0,22 41 15,-22-21-15,0 22 16,0-22-16,0-21 0,21 43 15,0-64-15,-21 21 0,21 0 16,0-21-16,0 0 0,64 0 16,-64-21-16,22 21 0,-1-21 15,-21 0-15,21-22 0,22-20 16,-22 42-16,-21-22 16,22-62-16,-22 62 0,-21 1 15,21-64 1,-21 85-16,0 0 0,0 42 31,-21 0-31,0 0 0,0 22 0,21-1 16,0 0-16,-22 43 0,22-43 15,0 43 1,0-43-16,0 1 0,64 20 16,-43-42-16,21 0 0,1-21 15,-22 0-15,106 0 16,-85-21-16,1 0 0,-1 0 0,0 0 15,1-22-15,-1 22 0,0-21 16,-21 0-16,22-22 0,-1-21 16,-21 22-16,0-1 0,1-41 15,-22 62-15,0 1 16,0-22-16,0 43 0,-22 0 16,1 21-16,0 21 15,-21 22-15,21-1 0,-22 0 16,22 1-16,21-1 0,-21 0 15,21 22-15,-21-22 0,21 22 0,0-22 16,0 43-16,0-43 0,0-21 16,0 43-16,0-43 15,21-21-15,0 21 16,0-21-16,0 0 16,1-21-16,-22 0 0,21-1 15,0 1-15,21-85 16,-21 85-16,1-21 0,-1 0 15,0 20-15,-21-20 0,21 21 0,0 0 16,0 21-16,-21 21 16,22 42-1,-22-41-15,0 20 0,0 0 16,21 1-16,0-1 16,0-21-16,21 0 0,-20 0 15,41 1-15,-21-22 16,64 0-16,-63 0 15,-1 0-15,64 0 0,-64-22 16,0 1-16,43-42 16,-43 42-16,22-64 0,-43 43 15,0-1-15,-21 1 0,0 0 16,0-1-16,0-20 16,0 42-16,0-1 0,-42 1 15,21 21-15,0 0 0,-1 21 16,1 1-16,0 20 0,-21 21 15,42-20-15,-21-1 0,21 0 16,0 1-16,0-1 0,42 85 16,-21-106-16,0 22 15,64-1-15,-43-21 16,64 0-16,-42-21 0,126 0 16,-105 0-1,-22 0-15,1-21 0,-22 0 0,106-43 16,-105 22-1,-22 0-15,0-1 0,0 1 0,-21 0 16,0-85-16,0 106 16,0-1-16,-42-20 15,-1 42-15,22 0 0,-21 0 0,0 0 16,-1 0-16,22 21 0,-21 0 16,-1 1-16,1 20 0,-21 21 15,20-20-15,22-1 0,0 0 16,21-20-16,0 20 0,0-21 0,0 0 15,0 22-15,42-1 16,-21-42-16,1 0 0,41 0 16,-42 0-16,43-21 15,-43 0-15,21-1 0,-21 1 16,1 0-16,-1-21 0,0 21 16,21-64-16,-21 43 15,1-1-15,20-20 0,-42 42 16,0-1-16,0 1 0,0 42 31,0 1-31,0-1 0,0 21 0,0 0 16,0-20-16,0 20 0,0 0 15,0 43-15,0-43 16,21-21-16,0 1 0,0-1 16,1-21-16,-1 0 0,42 21 15,-42-21-15,1 0 0,41-21 16,-21 0-16,-20-1 0,20 1 15,-21-21-15,0 21 0,43-64 16,-43 43-16,0-22 0,21-20 16,-20 20-16,-1 22 15,-21-64-15,0 64 0,0-22 16,-21 64 0,-1 42-1,-20-20-15,21 20 0,0 0 0,0 1 16,-22-1-16,43 0 15,-21 22-15,21 63 16,0-85-16,21 43 0,0-64 16,22 0-16,20 21 15,-42-20-15,22-22 0,41 0 16,-62 0-16,62-43 16,-41 22-16,-1 0 0,64-85 15,-64 64-15,-21-22 0,0 22 16,1-22-16,41-105 15,-42 127-15,0-106 16,-21 126-16,0 1 16,-21 42-1,0 22-15,0-22 0,0 21 16,0 1-16,-1-1 0,-41 106 16,42-106-16,21 1 15,0-1-15,-21 0 0,21 1 0,-22 63 16,22-64-1,0-21-15,0 0 0,0 0 16,22-21 0,-1 0-16,0-21 15,0 0-15,0 0 0,0-21 16,1-1-16,-1 1 0,0 21 16,21-22-16,-21 1 0,1 21 0,-1-21 15,21-1-15,-21 22 0,0 21 16,-21 21-1,0 0-15,0 1 0,0-1 16,0 21-16,0-21 0,22 43 16,-22-22-16,0 0 0,42 1 15,-21-1-15,0-21 16,22 0-16,-22 1 0,21-22 16,22 0-16,-43 0 15,63 0-15,-62 0 16,20-22-16,21-20 0,-20 0 0,-22 21 15,42-43-15,-41 22 16,-1-1-16,-21 1 0,0 21 0,0 0 16,0-22-1,-21 43-15,-1 22 16,1-1-16,0 21 0,0-21 16,0 22-16,0 20 15,-1-42-15,22 22 0,0-22 0,0 0 16,0 0-16,0 0 0,22 0 15,-1-21-15,21 0 16,-21 0-16,22 0 0,-22 0 0,0 0 16,0-21-16,21 0 0,1-21 15,-22 21-15,0-22 0,43-20 16,-43 20-16,0 1 16,0 0-16,0 21 0,0-1 15,1 1-15,-1 0 0,-21 0 0,0 42 16,0 0-1,0 0-15,0 43 0,-21-43 16,21 21-16,0 43 0,0-43 16,0-20-16,0 20 0,0-21 15,0 21-15,0-20 0,21-1 0,0 0 16,21 0 0,1-21-16,-22 0 0,0 0 0,64 0 15,-64 0-15,42-42 16,-42 42-16,22-43 0,-1-20 15,-21 42-15,-21-43 0</inkml:trace>
  <inkml:trace contextRef="#ctx0" brushRef="#br0" timeOffset="83796.3">18182 12552 0,'0'0'0,"-21"0"0,21 21 16,21-21-16,0 0 15,64 0 1,-43 0-16,128 0 16,-107-21-16,1 21 0,-1 0 15,1 0-15,-1-21 0,22 0 16,-43 21-16,0 0 0,1 0 15,-64 0 1,-22 0-16</inkml:trace>
  <inkml:trace contextRef="#ctx0" brushRef="#br0" timeOffset="84346.03">3662 14393 0,'0'-21'0,"0"42"0,-21-42 16,-1 21 0,22 21-16,-21 1 15,21-1-15,0 42 16,0-20-16,0-22 0,-21 63 15,0-62-15,21 41 16,0-42-16,-21 0 0,21 1 0,-21-22 16,21 21-16,0-42 31,0-1-31,0 1 0</inkml:trace>
  <inkml:trace contextRef="#ctx0" brushRef="#br0" timeOffset="84511.97">3535 14118 0,'0'-21'0,"0"42"0,0-63 16,-21 42-1,21 21 17,0 0-32,21-21 15,0 0-15,0 21 16,0-21-16</inkml:trace>
  <inkml:trace contextRef="#ctx0" brushRef="#br0" timeOffset="84760.25">4085 13907 0,'0'0'0,"0"21"31,0 0-31,0 0 0,0 21 16,0-20-16,0 20 0,0 0 0,0 1 15,0 20-15,0-21 0,-21 1 16,0 63-16,21-43 0,-21-21 16,21 1-16,-22-1 0,22 64 15,0-85 1,22-21 0,-1-21-1,0 0-15,0 0 0,-21-1 0,0 1 16</inkml:trace>
  <inkml:trace contextRef="#ctx0" brushRef="#br0" timeOffset="84940.5">3937 14372 0,'0'0'16,"21"0"15,0 0-31,0 0 16,22 0-16,-22-21 0,21 21 0,-21-21 15,22 21-15,-1-21 0,22 0 16,-1-1-16,-21 22 0,22-21 0,21 0 16,-22 21-16,1-21 0</inkml:trace>
  <inkml:trace contextRef="#ctx0" brushRef="#br0" timeOffset="85180.39">5630 14182 0,'21'0'0,"-42"0"0,42 21 32,-42 0-17,0 0-15,0 0 0,0 22 16,0-1-16,-1 0 0,1 1 0,0-22 16,-21 64-16,21-43 0,-1-21 15,22 21-15,0-20 0,-21-1 16,21 21-16,21-42 15,1 0-15,-1 0 0,21-21 16,0 0-16,1 0 0,-1-1 0,0 1 16</inkml:trace>
  <inkml:trace contextRef="#ctx0" brushRef="#br0" timeOffset="85477.24">6117 14203 0,'0'0'15,"0"-21"-15,21 0 0,-42 21 16,0 0-16,0 21 15,-22 0-15,22 0 0,-21 0 16,0 0-16,-1 22 0,1-22 0,-22 42 16,64-41-16,0-1 15,0 0-15,0 0 0,43-21 16,-1 0-16,0 0 0,-20 0 16,20 0-16,0 0 0,64 21 15,-85 0-15,0-21 16,1 22-16,-22-1 0,0 0 15,0 0-15,-22 0 16,1 0-16,0-21 0,-21 22 16,-43-1-16,43-21 15,-1 0-15,-20 0 0,21 0 16,20 0-16,-20-21 0,0-22 16</inkml:trace>
  <inkml:trace contextRef="#ctx0" brushRef="#br0" timeOffset="85640.03">5461 14012 0,'0'0'0,"0"-21"0,-21 21 15,0 0-15,42 0 47,21 0-31,-21 0-16,22 0 0</inkml:trace>
  <inkml:trace contextRef="#ctx0" brushRef="#br0" timeOffset="87177.93">7832 14266 0,'0'0'16,"0"22"-16,0-1 15,0-42 1,0-1 0,21 1-16,0 21 0,-21-21 0,21 0 15,0-21-15,0 20 0,1-20 16,-22 0-16,0 21 15,0-1-15,0 1 0,0 0 0,0 0 16,-64 0-16,43 21 16,-21 0-16,-43 21 0,43 0 15,-1 0-15,22 0 16,-21 22-16,21-22 0,-22 64 0,43-43 16,0 0-16,0 64 15,21-64-15,22-20 16,-22 20-16,0-21 0,21 0 0,1 43 15,-1-43-15,-21 0 0,-21 0 16,21 0-16,-21 1 16,-21-22-16,21 21 0,-42-21 15,21 0-15,-22 0 0,1 0 16,0 0-16,-22 0 0,22-21 0,0-1 16,-64 1-16,63 0 0,1-21 15,21 21-15,-21-22 0,-43-84 16,85 85-16,0 0 15,0-22-15,0 43 16,21 21 0,64 63-1,-64-20-15,0-1 0,0 0 16,0 1-16,1-1 0,20 43 16,-21-64-16,0 21 0,22 22 15,-22-43-15,21 0 0,-21 0 16,22-21-16,-1 0 0,0 0 0,43 0 15,-43 0-15,64 0 16,-64-21-16,22 0 0,21-43 16,-43 43-16,0-21 0,1 0 15,-22 20-15,21-20 0,-42-43 16,21 64-16,-21-21 16,0 0-16,-21 42 15,0 21-15,21 0 16,-42 21-16,42 1 15,-22 20-15,22-21 16,-21-20-16,21 41 0,0-42 16,21 22-1,1-43-15,-1 0 0,0 0 16,0 0-16,43-22 16,-43 1-16,0 0 0,21 0 15,-21 0-15,1 0 0,62-64 16,-63 64-16,1-22 0,-22 22 15,21 0 1,-21 42-16,0 0 16,0 1-16,-43 62 15,43-63-15,0 1 16,-21 41-16,0-63 0,21 42 16,21-63 15,0 0-16,1 0-15,-1 0 0,0 0 0,0-22 16,43 1 0,-43 0-16,0 20 0,21-41 0,-21 42 15,1 21-15,-1 0 16,-21 21 0,21-21-16,-21 42 0,0-21 0,0 1 15,0 20-15,21-21 0,-21 21 16,21-20-16,0-1 0,22 21 15,-22-21-15,85 0 16,-64-21-16,-21 0 0,22 0 16,-1 0-16,0 0 0,85-42 15,-106 21-15,22 0 0,-1 0 16,-21-22-16,43-63 16,-64 85-16,0-21 15,0-22-15,0 22 0,-21 21 16,-1 0-16,1 0 0,0 21 15,-42 0-15,20 0 0,1 0 16,21 21-16,-22 0 0,1 0 16,21 21-16,-43 22 0,43-43 15,21 21-15,0 43 0,0-64 16,0 22-16,0-1 0,21-21 16,1 21-16,-1-20 0,42 62 15,-42-63-15,22 22 0,-22-1 16,0 0-16,0 1 0,0-22 15,-21 21-15,0 22 0,0-22 0,0 43 16,-21-43-16,-21 0 0,21 1 16,-22-22-16,1 21 0,-64 1 15,43-43-15,20 0 0,-20 0 16,-64 0-16,63-22 16,-41-41-16,62 42 0,1 0 15,-22-64-15,64 43 0,0-22 16,0 22-16,0-1 15,43-41-15,-22 41 16,64-84-16,-64 85 0</inkml:trace>
  <inkml:trace contextRef="#ctx0" brushRef="#br0" timeOffset="87356.75">8742 13991 0,'0'0'0,"-21"0"15,-1 0-15,1 0 16,42 0 15,1 0-31,-1 0 0,0 0 16,21 0-16,1 0 0,-1 0 16</inkml:trace>
  <inkml:trace contextRef="#ctx0" brushRef="#br0" timeOffset="87595.61">9991 13758 0,'0'0'0,"0"22"16,0-1-16,0 0 0,-22 21 16,1 1-16,0-22 0,-21 85 15,42-64-15,-43 85 16,22-64-16,-21 64 15,42-105-15,0 41 16,0-21-16,-21-20 0,21-1 16,21-21-1,0 0-15,0-21 16,22-22-16,-1 22 0</inkml:trace>
  <inkml:trace contextRef="#ctx0" brushRef="#br0" timeOffset="87929.23">10139 14224 0,'-21'64'32,"21"-43"-17,21-21 1,0 0-16,0 0 0,21 0 0,-20 0 16,-1 0-16,21-21 0,-21-1 15,0 22-15,22-21 0,-22 0 16,0 0-16,0 0 0,-21 0 15,0-1-15,0 1 0,0-21 16,0 21-16,-21 21 0,0 0 16,0 0-16,0 0 0,-22 21 15,22 0-15,0 21 0,-21-20 16,20 20-16,1 0 0,0 1 0,0 41 16,0-41-16,21-1 0,0-21 15,0 0-15,0 22 0,42-22 16,0 0-16,-20-21 15,20 0-15,0 0 0,1 0 0,-1-21 16,43 0-16,-22-1 16</inkml:trace>
  <inkml:trace contextRef="#ctx0" brushRef="#br0" timeOffset="89782.98">11493 14224 0,'0'0'0,"22"-21"15,-22 0-15,21 21 0,0-21 0,0-1 16,0 1-16,0 0 0,1-21 16,-1 21-16,0-22 15,-21 22-15,0 0 0,0 0 0,-21 21 16,-22 0-16,22 0 0,-21 0 16,0 0-16,-1 21 0,-20 0 15,20 0-15,1 22 0,0-22 16,-1 0-16,22 0 0,0 0 0,21 22 15,0-22-15,0 0 0,0 0 16,21 0-16,0 22 0,1-22 0,20 0 16,-21 0-16,21 0 0,1 0 0,-1 22 15,0-22-15,-20 0 0,41 21 16,-21-20-16,-42-1 16,0 0-16,0 0 0,-42-21 15,0 0-15,-1 0 16,-62 0-16,41 0 15,-42-21-15,43 0 0,20 21 16,1-21-16,0-1 0,-1-20 16,-41-21-16,84 41 15,21 22 1,0 22 0,0-22-16,22 21 0,-22 0 15,21 0-15,-21 0 0,64 22 16,-43-22-16,1 0 0,-1-21 15,0 21-15,1-21 0,62 0 16,-62 0-16,-1 0 0,85 0 16,-63 0-16,-1-21 0,1 21 15,-22-21-15,21 0 0,22-22 16,-43 22-16,1 0 0,-22 0 16,0 0-16,-21-22 0,0-20 15,0 42-15,0-1 16,-21 22-16,0 0 0,-22 0 15,22 0-15,0 0 16,-21 43-16,21-22 16,-1 21-16,-20 1 0,42-1 15,0-21-15,0 21 0,21-20 16,43 20 0,-22-42-16,-21 0 0,22 0 15,-1 0-15,0 0 0,22-21 0,-22 0 16,0 21-16,128-85 15,-128 43-15,0 20 0,22-20 16,-22 0-16,-21-1 0,85-105 16,-85 106-16,1-43 15,-22 43-15,0 0 0,0-22 16,0 43-16,-22 21 16,22 21-16,-21-21 15,0 21-15,0 22 0,0-22 0,-22 63 16,43-41-1,0-1-15,-21 0 0,21 1 0,-21-1 16,21 0-16,0 43 16,0-43-16,42 22 0,-20-43 15,20 0-15,21 22 0,-20-43 16,41 0 0,-20 0-16,-22 0 0,64-43 15,-64 22-15,85-64 16,-105 64-16,20-21 0,0-43 15,-42 64-15,0-64 16,0 64-16,0 0 0,-21 21 16,-21 21-1,21 0-15,-1 1 0,1 41 16,21-42-16,0 43 16,0-22-16,0-21 0,0 0 15,21 22-15,1-22 0,-1 0 0,63 0 16,-62-21-1,20 0-15,43 0 0,-43 0 0,-21-21 16,64 0-16,-64 0 16,21 0-16,-21-1 0,1-20 0,-1 21 15,0-21-15,42-22 16,-41 22-16,-22 21 0,21-22 16,0 22-16,0-21 0,-21 21 15,21 21-15,-21 21 31,0 0-31,0 0 16,21 0 0,1-21-1,-22-21 1,21 21-16,-21-21 16,0 0-16,0 0 0,0-1 15,-21 1 1,-1 21-16,1 0 0,0 0 15,0 0-15,0 21 0,0 1 16,-1-1-16,1 0 0,0 0 16,0 21-16,0 22 0,21-43 15,-21 64-15,21-64 16,0 21-16,21 22 0,-21-43 16,42 0-16,43 21 15,-43-42-15,0 0 0,1 0 16,-1 0-16,85-21 15,-106 0-15,22-21 0,-1 21 16,0-22-16,1 22 0,20-64 16,-42 43-16,0-21 0,22 20 15,-22-20-15,0 20 0,0-20 16,-21-43-16,21 64 0,-21-1 16,0 1-16,0 21 0,0 0 15,-21 42 1,0 0-16,0 21 0,0 1 0,-22-1 15,22 0-15,0 22 0,0-22 16,0 1-16,21 20 0,0-21 0,0 1 16,0-1-16,0 22 0,0-43 15,0 21-15,42 22 16,-21-43-16,64 42 16,-22-63-1,-41 0-15,-1-21 0,42 0 16,-42 0-16,1-22 0,20 1 15,-42 21-15</inkml:trace>
  <inkml:trace contextRef="#ctx0" brushRef="#br0" timeOffset="89941.04">14563 14055 0,'-22'0'16,"44"0"-16,-65 0 0,22 0 0,21 21 15,21-21-15,0 0 16,22 0-16,-22 0 0,21 0 15,64 0-15,-64 0 16,22-21-16,-22 0 0,1 21 16,41-43-16</inkml:trace>
  <inkml:trace contextRef="#ctx0" brushRef="#br0" timeOffset="90457.94">16298 14012 0,'0'0'0,"-21"-21"0,21 0 15,0 0-15,-21 0 0,0 21 16,0-21-16,-1 21 0,1 0 15,0 0-15,-21 0 0,21 0 0,-1 21 16,-41 21-16,21-21 16,20 22-16,-41 20 15,63-21-15,-21 22 0,21-22 16,0 1-16,21 20 16,0-42-16,21 22 0,-20-22 15,20 0-15,21-21 0,-20 0 0,63 0 16,-64 0-16,0 0 0,22-21 15,-22 0-15,0-1 0,43-20 16,-64 0-16,0-1 0,1 22 16,-22-21-16,0 0 0,0-1 0,-43-20 15,22 20-15,0 22 0,-21 0 16,20 0-16,1 0 0,-21 21 16,21 0-16,-22 0 0,22 21 0,-42 21 15,42-21-15,21 1 16,0-1-16,-22 0 0,22 0 15,0 0-15,0 0 0,22 1 0,-1-22 0,0 21 16,0 0-16,21-21 16,1 21-16,41-21 0,-20 0 15,-22 0-15,43 0 0</inkml:trace>
  <inkml:trace contextRef="#ctx0" brushRef="#br0" timeOffset="90784.23">16785 14182 0,'0'21'0,"0"-42"0,0 0 0,21-1 16,-21 1-16,0 0 15,0 0-15,21-43 16,1 43-16,-1 0 16,0 21-16,0 0 0,0 0 15,0 0-15,1 0 0,-1 21 16,0 0-16,21 85 16,-21-85-16,-21 22 15,0-22-15,0 21 0,0 22 16,0-43-16,-21 0 15,-21 0-15,21-21 16,0 0-16,-1 0 16,1-21-16,21 0 0,0 0 15,0-22-15,0 22 0,0 0 16,0 0-16,0-21 0,0 20 16,21-20-16,1 21 0,-1-21 0,0 20 15,0 1-15,0-21 0,22 21 16,-22 0-16,21-22 0,22-20 15,-22 42-15,-21-1 0</inkml:trace>
  <inkml:trace contextRef="#ctx0" brushRef="#br0" timeOffset="91215.92">17314 13526 0,'-42'-22'16,"84"44"-16,-126-44 0,20 1 0,1 21 0,-1 0 16,1 0-16,-22 0 0,21 0 15,-20 0-15,-22 0 0,21 21 0,-105 22 16,105-1-1,0 0-15,1 1 0,-1 20 0,22-20 16,-128 126-16,128-106 16,41 1-16,-20-22 0,21 22 15,21-1-15,0 43 0,21-42 16,0-22-16,22 21 0,-1-20 16,233 84-1,-190-106-15,21 0 0,-22-21 16,22 21-16,85-21 0,-107 0 15,1 0-15,-22-21 0,107 0 16,-107 0-16,85-64 16,-84 43-16,-1-1 0,1-20 15,-22-1-15,1 1 0,-1-1 0,21-84 16,-41 85-16,-22-22 16,0-63-16,-22 63 0,-20 22 15,-64-43-15,43 85 0,-1-22 16,1 22-16,-22 0 0,22 21 15,-107 0-15,86 0 0,-107 42 16,85-20-16,22-1 16,-149 63-16,169-41 15,1-1-15,-64 43 0,63-43 16</inkml:trace>
  <inkml:trace contextRef="#ctx0" brushRef="#br0" timeOffset="93096.29">10774 15050 0,'0'0'0,"-21"0"0,-1 0 0,1 0 16,0 21-16,0 0 16,0 0-16,21 0 0,0 22 0,-21-1 15,-1 43-15,22-64 16,0 63-16,0-41 0,0-1 15,0 22-15,-21-43 0,21 0 16,0 0-16,0 0 0,0 0 16,-21-21-16,21-21 15,0 0 1,0 0-16,0 0 0,0-22 16,0 22-16,21-21 0,0 0 15,-21-22-15,22 22 0,-1-22 16,-21 22-16,21 0 0,21-43 15,-21 64-15,1 0 0,20 21 16,-21 0-16,21 42 16,-20 0-16,-1-21 0,0 22 0,0-1 15,-21 0-15,21 1 0,0 41 16,1-41-16,-22-1 0,21 22 16,-21-43-16,21 21 15,-21-21 1,21-21-16,-21-21 15,0 0-15,21 0 0,0 0 16,-21-1-16,22 1 0,-22-21 16,21 0-16,21-64 0,-21 63 15,0 1-15,1 0 0,-1-1 16,21 1-16,-21 21 0,22-21 16,-22 42-16,-21 21 15,21 0-15,0 42 16,-21-41-16,0 20 0,0 0 0,0 43 15,21-43-15,0 22 16,-21-22-16,22-21 0,-1 22 16,0-22-16,0 0 0,43 0 15,-22-21-15,-21 0 16,21 0-16,-20 0 0,20-21 0,85-43 16,-106 43-16,21 0 15,1-21-15,-22-1 0,42-62 16,-41 62-16,-22 1 15,21-22-15,-21 43 16,-21 42 0,-1 22-16,1-22 15,21 0-15,0 21 0,-21-20 16,21 20-16,-21 0 0,21-21 16,0 22-16,0 20 15,0-42-15,42 22 16,-21-43-16,1 0 0,-1 0 0,0 0 15,21 0-15,-21 0 0,22 0 16,-22-21-16,21-1 0,-21 1 0,22 0 16,-22 0-16,0 0 0,43-106 15,-43 106-15,-21-64 16,0 43-16,0 20 0,0-20 16,0 63-1,0 22 1,0-22-16,0 21 0,0-21 15,0 22-15,0-1 0,0 0 16,0 1-16,0 20 0,0-42 16,0 0-16,21 22 0,0-22 15,0 0-15,0-21 0,22 0 16,63 0-16,-64-21 16,-21 0-16,64 0 15,-43-22-15,-21 22 0,43-64 16,-43 43-16,0 0 0,21-64 15,-42 42-15,0-20 16,0 41-16,0 1 0,0 0 16,0 21-16,0 42 15,0 0 1,0 0-16,-21 0 0,21 22 0,-21-1 16,0 64-16,21-64 0,0 0 15,0 1-15,0-1 0,0 64 16,0-85-16,21 0 15,21 0-15,1-21 0,-22 0 16,21 0-16,-21 0 0,22 0 16,20 0-16,-20-21 15,41-63-15,-63 62 16,1-20-16,-1 0 0,0-1 16,0-20-16,43-85 15,-43 105-15,-21-41 16,0 63-16,0-22 0,0 22 15,0 0-15,0 42 16,0 0-16,0 0 16,-21 22-16,21-1 0,-22 0 0,22 1 15,0 20-15,0-20 0,0 20 16,0-21-16,0 1 0,0-1 0,0 0 16,0 1-16,22-22 0,-1 0 0,-21 0 15,21 0-15,0-21 0,21 0 16,-20 0-16,-1 0 0,21 0 15,-21 0-15,22-21 0,-22 0 0,21 21 16,-21-21-16,22 0 0,-22 0 16,0-22-16,21 1 0,-21 0 15,-21 20-15,0-20 0,0 21 16,0 0-16,0 42 31,0 0-31,0 0 0,0 22 16,0-22-16,0 0 0,0 21 15,0-21-15,0 1 0,0-1 16,0 0-16,22-21 16,-1 0-16,0 0 0,0 0 0,0 0 15,0 0-15,22-21 16,-22 0-16,0-1 0</inkml:trace>
  <inkml:trace contextRef="#ctx0" brushRef="#br0" timeOffset="93261.01">14309 14944 0,'-22'0'0,"44"0"0,-44-21 0,1 21 0,0 0 31</inkml:trace>
  <inkml:trace contextRef="#ctx0" brushRef="#br0" timeOffset="93440.95">13483 15050 0,'-21'21'0,"42"-42"0,-21 42 15,21-21 1,22 0-16,-22 0 15,21 0-15,43 0 0,-43 0 16,0 0-16,64-21 0,-42-1 16,-22 22-16,22-21 0</inkml:trace>
  <inkml:trace contextRef="#ctx0" brushRef="#br0" timeOffset="95357.12">15007 15177 0,'-21'21'15,"42"-42"-15,-84 42 0,84-42 32,0 21-32,0-22 15,21 1-15,-20 0 0,20 0 16,0 0-16,43-22 0,-64 22 16,21 0-16,1-21 0,-22 21 15,-21-22 1,0 22-16,-42 21 0,20 0 15,-20 0-15,21 0 0,-64 0 16,43 0-16,0 21 0,-1 0 16,1 1-16,0-1 0,20 0 0,-20 42 15,42-41-15,0 20 16,0 0-16,0 1 0,0-1 0,42 43 16,-20-43-16,-1-21 0,0 21 15,21-20-15,-21 20 0,22 0 16,-22-21-16,-21 1 15,0-1-15,-21-21 16,0 0-16,-22 0 16,1 0-16,0 0 0,20 0 0,-20-21 15,0 21-15,-1-22 0,22 1 16,-21 0-16,-22-42 0,43 41 16,0 1-16,-21-42 15,42 42-15,0-1 16,0 44-1,0-1-15,0 0 0,21 21 16,0-21-16,0 1 0,0-1 0,1 0 16,-1 21-16,0-21 0,21 1 15,-21-22-15,22 21 0,41-21 16,-20 0-16,-22 0 0,85 0 16,-63 0-16,-1 0 0,1-21 15,-22-1-15,22 1 0,-22 0 16,64-21-16,-64-1 15,-21 22-15,22-21 0,-22 0 0,0-1 16,-21-20-16,0 20 16,0 22-16,0 0 0,-21 21 31,0 21-31,-1 0 0,1 22 0,0-22 16,0 21-16,0-21 15,21 22-15,0-1 0,0-21 0,0 22 16,0-22-16,0 0 0,0 0 15,21 0-15,0 0 0,21 1 16,1-22-16,-22 0 0,42 0 16,-20 0-16,-1-22 0,43 1 15,-43-21-15,0 21 0,43-43 16,-64 43-16,64-85 16,-64 64-16,0 0 15,22-64-15,-22 63 0,0-84 16,-21 85-16,0 21 15,0 0-15,0 0 0,-21 21 32,0 21-32,-1 21 0,1-21 15,-21 22-15,21-22 0,0 42 16,-1-20-16,22-1 0,0 0 0,0 22 16,0-22-16,0 43 15,22-43-15,-1 0 0,21 1 16,0-22-16,1 0 0,63 21 15,-64-42-15,21 0 0,22 0 16,-43 0-16,1-21 0,-1 0 0,0 21 16,-20-21-16,20-43 15,-21 43-15,0-21 0,-21 0 16,0-1-16,0 1 0,0 21 16,0-22-16,0 22 0,0-21 0,-21 42 15,0 0-15,0 0 0,0 0 16,-1 21-16,1 0 0,21 22 15,0-22-15,0 21 0,0 0 0,0 1 16,0-22-16,0 21 0,0-21 16,21 22-16,1-22 0,-1 0 15,21 0-15,0-21 0,-20 0 16,62 0 0,-63 0-16,85-21 15,-63 0-15,-1 0 0,-21 0 16,21-1-16,-20-20 0,62-21 15,-63 20-15,1 22 0,41-64 16,-42 64-16,-21 0 0,21-21 16,-21 63 15,0 0-15,0 0-16,0 0 0,22-42 62,-1 0-62,-21 0 0,0 0 16,0 0-16,0-1 0,0 1 15,0 0 1,-21 21-16,-1 0 16,1 0-16,0 0 0,0 21 15,0 0-15,0 1 0,-1 41 16,1-21-16,21 1 0,-21-1 15,21-21-15,0 22 0,0-1 0,0-21 16,0 0-16,0 22 0,42-1 16,-20-21-16,-1-21 0,21 21 15,0-21-15,-20 0 0,62 0 16,-41 0-16,-22 0 0,42-21 16,-20 0-16,-22 0 15,0-22-15,21 22 0,-21-21 0,1 0 16,20-64-16,-21 63 0,-21-20 15,42-43-15,-20 43 16,20-43-16,-42 42 16,42-42-16,-42 85 15,0 0-15,0 42 16,-21 43-16,0-22 16,0 0-16,0 1 0,-1-1 15,1 22-15,0-22 0,0 64 16,0 0-16,21-64 15,0 0-15,0 1 0,0 20 16,0-21-16,0-20 0,42-1 16,-42 0-16,21-21 0,0 0 15,1 0-15,-1 0 0,0-21 16,0 0-16,0-1 0,0 1 0,43-21 16</inkml:trace>
  <inkml:trace contextRef="#ctx0" brushRef="#br0" timeOffset="95573.25">18013 15028 0,'0'0'0,"21"0"16,21 0-1,-21 0-15,1 0 0,-1 0 16,0-21-16,21 21 0,-21 0 0,22 0 15,-22-21-15,21 21 0,22-21 16,-43 21-16,0-21 0,21 21 16,-20-21-16,20 21 15</inkml:trace>
  <inkml:trace contextRef="#ctx0" brushRef="#br0" timeOffset="97179.48">19664 15240 0,'42'0'0,"-84"0"0,105 0 0,-42 0 16,1-21-16,-1 0 0,0 0 16,0-1-16,21-41 0,-42 42 15,0 0-15,0-43 0,0 43 16,-42-43 0,21 22-16,-21 21 0,-22 0 15,22 21-15,-85 0 16,84 0-16,1 21 0,0 0 15,-1 21-15,1-20 0,21 20 0,-21-21 16,20 21-16,1 22 0,-21 63 16,42-106-16,0 43 15,0-22-15,0-21 16,21-21-16,0 21 0,0-21 0,85 0 16,-63 0-16,41-42 15,-41 21-15,-1 0 16,64-43-16,-64 22 0,-21-1 15,22 1-15,-22-21 0,21 20 16,-21 1-16,0-22 0,-21 1 0,22-1 16,-22-41-16,0 41 0,0 1 15,0 20-15,0 1 0,0 21 16,0 0-16,-22-1 0,1 22 16,0 22-16,21-1 15,-21 21-15,0 0 0,-22 64 16,22-42-16,0-1 0,0-20 15,21 20-15,0 1 0,0 41 16,0-62-16,0-1 0,0 43 16,0-43-16,21-21 0,21 22 15,-20-43-15,-1 21 0,106-21 16,-106 0-16,21 0 16,1-21-16,-22-1 0,85-62 15,-64 63-15,-21-22 16,0 1-16,0 0 0,1-1 15,-1-20-15,-21 20 0,0 1 16,0 0-16,0 21 0,0-1 16,-64 1-16,43 21 15,0 21-15,21 1 16,0-1-16,0 42 16,0-20-16,0-22 0,0 21 0,0-21 15,0 22-15,0 20 16,21-42-16,-21 22 0,21-1 15,0-21-15,22 21 16,-22-42-16,0 0 0,0 0 16,0 0-16,1 0 0,41 0 15,-42-21-15,22 0 0,20-21 16,-21-1-16,1 22 16,-1-21-16,0 21 0,1-22 0,-22 1 15,21 21-15,-21 0 0,1 0 0,-22-22 16,21 43-16,-21 21 15,-21 1 1,-1-1-16,22 0 0,-21 0 16,-21 64-16,21-64 0,0 21 15,21 1-15,-22-22 0,22 21 16,0 22 0,22-43-16,-1-21 0,63 21 15,1-21 1,-64 0-16,43-42 15,-43 20-15,0-20 16,-21-21-16,0 20 0,0 1 16,0 21-16,0-22 0,-42-41 15,-1 63-15,1-22 16,0 43-16,-43 0 16,64 0-16,21 21 15,21-21 1,0 22-1,0-22-15,22 0 0,-22 0 16,106 0-16,-106 0 16,21 0-16,22 0 0,-22 0 15,1 0-15,-22 0 16,0 0-16,-21 21 16,0 0-16,0 0 0,0 0 15,-21 22-15,21-1 0,-21 0 16,-1 1-16,1 20 0,21-21 0,-42 64 15,21-63-15,0 84 16,21-85-16,-22 21 0,1-20 16,21 20-16,-21 1 0,0-22 0,21 22 15,-21-1-15,0 1 0,21 20 16,-22-41-16,1 84 16,21-106-1,0 0-15,0-42 16,0 0-16,21-1 15,1-20-15,-1 21 0,0-21 16,0-1-16,0-20 0,0 20 0,1-20 16</inkml:trace>
  <inkml:trace contextRef="#ctx0" brushRef="#br0" timeOffset="97445.33">21294 15155 0,'0'0'0,"0"-42"15,0 0-15,0-1 0,0 1 16,21 0-16,0 21 0,0-22 15,0 22-15,0 0 16,1 21-16,-1 0 0,42 0 16,-42 21-16,22 85 15,-22-85-15,-21 64 16,0-64-16,-64 85 16,43-85-16,0 0 15,0 0-15,-21-21 0,20 21 0,-41-21 16,42 0-16,0 0 15,-1 0 1,22-21-16,0 0 0,0 0 0,0 0 16,22 0-16,-1-1 0,0 1 0,21 0 15</inkml:trace>
  <inkml:trace contextRef="#ctx0" brushRef="#br0" timeOffset="99238.98">22183 14690 0,'0'0'0,"-22"0"16,1 0-16,21 21 16,-42 0-16,21 0 15,0 22-15,-1-22 0,1 21 0,-42 43 16,42-43-16,-22 64 16,22-64-16,0 1 0,0 20 15,0-21-15,21-20 0,-22 20 16,22-21-16,0-42 31,0 0-15,0 0-16,22-1 0,-22-20 0,21 21 15,0-21-15,0-1 0,0 1 16,0 21-16,1-22 0,-1 22 16,-21 0-16,0 42 31,0 0-31,0 22 0,0-22 15,0 0-15,0 21 0,0-20 0,0 20 16,0-21-16,0 0 0,21 22 16,0-22-16,0-21 0,22 42 15,-22-42-15,0 0 0,0 0 16,0 0-16,0 0 0,64-21 16,-64 0-16,0 0 15,1-22-15,-1 1 0,0 0 0,0-43 16,0 21-16,-21 22 15,0-21-15,0-1 0,0 22 16,0-85-16,0 63 0,0 22 16,-21 0-16,0-1 0,0 22 15,-64 0-15,43 21 16,-1 21-16,1 0 0,0 22 16,-1-1-16,-20 43 15,42-22-15,0-21 0,-1 43 0,22-43 16,0 22-16,0-22 15,22 1-15,-1-22 0,0 21 0,21 22 16,1-43-16,-22 0 16,21 0-16,0 0 0,-20-21 0,20 0 15,0 0-15,-21 0 0,22 0 0,-22-21 16,21 21-16,1-21 0,-1-43 16,0 43-16,-21 0 0,1-42 15,-1 41-15,0 1 16,-21 0-16,0 42 31,-21 0-31,0 1 0,-1-1 16,22 0-16,-21 0 0,21 21 0,-21-20 15,21 20-15,0-21 0,0 0 16,0 0-16,0 1 0,0-1 16,21 0-16,43 0 15,-43 0-15,0-21 0,21 0 16,-20 0-16,20 0 0,43 0 15,-64-21-15,21-21 16,-21 21-16,22-85 16,-43 63-16,0 22 0,0-21 15,0 0-15,-64-64 16,22 106-16,21 0 0,-1 0 16,-20 0-16,0 0 0,-22 0 15,22 21-15,21 0 0,-22 21 16,43 1-1,0 20-15,0-42 16,0 1-16,22-1 0,-1 0 0,21 0 16,22-21-16,-22 0 15,0 0-15,43 0 0,-43 0 16,1 0-16,-1-21 16,0 0-16,64-22 15,-85 1-15,0 21 0,1 0 16,-1 0-16,-21-1 0,0 1 15,0 42 1,0 1-16,-21-1 0,-1 0 16,1 0-16,21 21 0,-21 22 15,21-43-15,0 0 16,0 22-16,0-22 0,0 0 0,0 21 16,21-42-16,0 21 0,1-21 15,-1 22-15,0-22 0,21 0 16,-21 0-16,1-22 15,-1 1-15,0 0 16,0 0-16,0-21 0,0 20 0,1 1 16,-22-42-16,0 42 15,0-22-15,0 64 32,0 1-17,0-1-15,-22 21 0,22-21 0,0 0 16,0 22-16,0-1 15,0-21-15,0 0 0,22 22 16,-1-22-16,0-21 16,0 0-16,0 0 0,0 0 15,1-21-15,-1 0 16,-21-1-16,0 1 0,0 0 16,21 0-16,-21-21 0,42-64 15,-21 85-15,1-22 0,-1 1 16,0 21-16,42 0 15,-41 21-15,-1 0 16,21 0-16,-21 0 0,0 42 16,1 0-1,-22-21-15,0 43 0,0-43 16,0 21-16,0-20 16,0-1-16,-22 21 0,1 0 0,21-20 15,0-1-15,-21 0 0,21 0 16,-21-21-16,21 21 0,-21-21 15,0 0 1,21-21 0,0 0-16,0 0 15,0 0-15,21-22 0,0 22 0,0 0 16,21-21-16,1-1 0,-1 1 16,0 0-16,22 20 0,-22-20 0,1 21 15,-1 0-15,0 0 0,1 21 16,-22 0-16,0 21 0,-21 63 15,0-41 1,0-22-16,0 21 0,0-21 0,-21 22 16,-22 20-16,22-42 15,0-21-15,0 22 0,0-22 16,0 0-16,-1 0 0,-20 0 16,21 0-16,0 21 0</inkml:trace>
  <inkml:trace contextRef="#ctx0" brushRef="#br0" timeOffset="100341.29">1524 16044 0,'0'0'16,"0"-21"-16,0 0 0,-21 21 15,0-21-15,-1 21 0,1 0 16,0 0-16,-21 21 16,21 0-16,-22 0 0,22 1 15,-21-1-15,-1 21 0,22 0 0,0 1 16,-21 20-16,-1 85 16,43-105-16,-21-1 15,21 22-15,0-22 0,0 0 0,0 43 16,21-64-16,1 21 15,41-20-15,-21-1 0,43-21 16,-43 0-16,1-21 16,-1-1-16,0 1 0,1 0 15,20-42-15,-42 41 16,-21 1-16,0 0 0,0 0 16,-84-43-1,41 64-15,-20 0 16,21 0-16,-22 0 15,22 22-15,21-1 0,-22 42 16,22-42-16,21 1 0,-21-1 16,21 21-16,0-21 0,21 0 15,0-21-15,0 0 0,43 0 16</inkml:trace>
  <inkml:trace contextRef="#ctx0" brushRef="#br0" timeOffset="100512.37">1947 16447 0,'21'0'47,"1"0"-47,-1 0 15,0 0-15,0 0 0,0 0 16,0-22-16</inkml:trace>
  <inkml:trace contextRef="#ctx0" brushRef="#br0" timeOffset="101277.39">3069 16150 0,'21'0'16,"-21"-21"-1,21 21-15,1-21 0,-1 0 0,0 0 16,0-1-16,0 1 16,0-21-16,43-22 0,-43 43 15,0-21-15,22 0 16,-22-1-16,-21 1 0,0 21 16,0 0-16,-64-1 15,43 22-15,-64 0 0,64 0 16,-21 0-16,-43 64 15,64-43-15,-21 21 0,-22 43 16,43-21-16,0-22 0,0 0 16,21 22-16,0-22 0,0 0 0,0 1 15,21-22-15,0 21 0,0-21 16,0-21-16,22 22 0,63-22 16,-85 0-16,63 0 15,-62-22-15,20 22 0,0-21 16,-42 0-1,-21 21 1,-21 0-16,21 0 0,-22 0 16,1 0-16,0 21 0,-22 0 0,22 1 15,-64 41-15,64-21 16,-1-20-16,-41 62 0,62-41 16,1-1-16,0 0 15,21-21-15,0 22 0,0 63 16,21-106-16,22 21 15,-22-21-15,148-21 16,-127-1-16,22 1 16,-22-21-16,22 21 0,42-64 15,-64 64-15,21-21 0,1-22 16,-22 22-16,-21 21 0,-21-43 16,0 43-16,0-43 15,0 43-15,0 42 31,0 1-31,0-1 0,0 0 16,22 0-16,-1 21 0,0-20 16,21 41-16,-42-42 0,43 0 15,-22 1-15,0-1 0,0 0 16,0 0-16,-21 0 0,21 0 16,1-21-16,-1 22 15,0-44 1,-21 1-16,21 21 0,0-21 15,-21 0-15</inkml:trace>
  <inkml:trace contextRef="#ctx0" brushRef="#br0" timeOffset="101447.14">3895 16362 0,'0'0'0,"0"-21"0,-22 21 16,1 0-16,0 0 0,-21 0 16,21 21-16,-1 0 15,-20 0-15,21 22 0,-21-22 16,-22 42-16,43-20 0,-21-1 15,20-21-15,1 21 0,-21 1 16,42-1-16,-21-21 0,42-21 16,0 0-1,0 0-15</inkml:trace>
  <inkml:trace contextRef="#ctx0" brushRef="#br0" timeOffset="101753.19">4064 16277 0,'-64'148'31,"64"-105"-31,0 63 16,-21-43-16,21 22 0,-21 63 16,21-63-16,0-1 15,0 1-15,-21 21 0,21 0 0,-42 84 16,20-84-16,22 0 15,-42 63-15,21-84 0,0-22 16,21 22-16,-21-22 0,21 1 16,-22-1-16,1-20 0,21-64 31,0-1-31,0-20 0,21 0 0,1-22 16,-22 1-16,21-1 15,0-20-15,0-1 0,0-21 0</inkml:trace>
  <inkml:trace contextRef="#ctx0" brushRef="#br0" timeOffset="102055.86">4085 16510 0,'0'-42'0,"0"84"0,21-105 0,-21 20 0,21 22 16,1 0-16,-22 0 16,21 0-16,0 21 0,21 0 15,-21 0-15,22 0 0,-1 21 16,0-21-16,-20 21 0,-1 21 15,0-21-15,-21 1 16,0 62-16,-21-63 0,-22 22 16,22-1-16,-21-21 0,0 22 15,20-1-15,-62 0 0,41-21 16,1 1-16,0-1 0,-1 0 16,22-21-16,-21 0 15,21 0-15,21-21 0,0 0 16,0-1-16,0 1 0,21 0 15,0 0-15,0-21 0,43-22 16,-43 22-16,64-43 16</inkml:trace>
  <inkml:trace contextRef="#ctx0" brushRef="#br0" timeOffset="103264.75">4678 15981 0,'0'0'0,"0"21"0,0 0 16,0 0-16,0 22 0,0-22 15,0 21-15,0 1 0,0-1 0,-21 21 16,21-20-16,-22-1 16,1 0-16,0 43 0,21-43 15,0 1-15,0-1 0,0-21 16,0 22-16,42 20 0,-20-63 16,-1 0-16,21 0 15,-21 0-15,106-42 16,-84 21-16,-1-1 0,0 1 15,1-21-15,84-43 16,-85 43-16,-21 21 0,0-22 16,0 22-16,1-85 15,-22 85-15,-22 21 16,1 0-16,0 0 16,0 21-16,0-21 0,0 43 0,-43-1 15,43 0-15,-21 43 16,20-64-16,1 22 15,0-1-15,0 0 0,21 1 0,0 41 16,0-63 0,0 1-16,42-1 0,-21-21 15,22 0-15,-22-21 16,64-43 0,-64 22-16,42-22 0,-42 43 15,43-106 1,-64 106-16,0-21 15,21 20-15,-21 1 0,0 0 16,0 42 0,-21 0-1,21 1-15,0-1 0,0 21 0,0-21 16,0 0-16,0 1 0,0 41 16,0-42-16,0 0 0,21 1 15,0-22-15,22 21 0,-22-21 16,0 0-16,21 0 0,-21 0 0,22 0 15,-1-21-15,0 21 0,22-22 16,21-20-16,-43 21 0,-21-21 16,21 20-16,-20 1 0,-1 0 15,0 0-15,0-21 0,-21 20 16,0 1-16,0 0 0,-21 42 31,0 0-31,0 22 16,21-22-16,-22 0 0,22 0 15,0 0-15,0 22 0,0-1 16,0-21-16,0 0 0,0 1 16,22-22-16,-1 21 0,42-21 15,-20 0-15,-22 0 0,63-21 16,-41 21-16,-22-22 0,64-20 16,-64 21-16,0 0 0,0 0 15,0-1-15,0 1 16,1-21-16,-1 0 0,-21 20 15,0-20-15,0 63 32,0 0-17,-21 1-15,-1 20 16,22-21-16,-21 0 0,0 22 0,0-22 16,0 21-1,21-21-15,0 0 0,-21 1 16,21-44-1,0 1 1,21 0-16,0 0 0,0-21 16,0 20-16,0 1 0,43-63 15,-22 62-15,1 1 0,-22-21 16,21 21-16,0 21 0,1 0 16,-22 0-16,0 0 0,0 21 15,-21 0-15,0 64 16,0-43-16,-21-21 15,21 22-15,0-1 0,0-21 16,0 0-16,0 0 16,21 1-16,22-22 0,-22 0 15,42 0 1,43-22-16,-64 1 16,-20 0-16,20 0 0,-21 0 15,0 0-15,0-1 0,22-20 16,-43 0-16,0 21 0</inkml:trace>
  <inkml:trace contextRef="#ctx0" brushRef="#br0" timeOffset="103444.65">6329 16023 0,'-21'0'15,"42"0"-15,-64 0 0,43 21 0,-21-21 16,21 22-16,21-22 31,1 0-15,-1-22-16,21 22 0,-21-21 15</inkml:trace>
  <inkml:trace contextRef="#ctx0" brushRef="#br0" timeOffset="103860.01">8657 16023 0,'0'0'0,"-21"-21"15,-21 21-15,-1-21 0,22 21 16,0 0-16,0 0 0,0 0 16,21 21-1,21-21-15,42 0 16,-20 0-16,105 0 15,-85 0-15,149 0 16,-149-21-16,64 21 16,-84 0-16,-1 0 0,0 0 15,-20 0-15,20 0 0,-63 21 32,-22-21-32</inkml:trace>
  <inkml:trace contextRef="#ctx0" brushRef="#br0" timeOffset="104083.97">8932 16023 0,'-21'0'0,"42"0"0,-63 0 16,21 21-16,21 1 15,-21-1-15,-1 21 0,1 0 16,21 43-16,0-43 16,-21 1-16,21 41 0,-21-41 15,21 20-15,0 22 16,0-43-16,0 1 0,-21-1 15,21 0-15,-21 1 0,21 20 16,0-42-16,21-21 16,0 0-16,0-21 15,21 0-15,1 0 0,-22 0 16</inkml:trace>
  <inkml:trace contextRef="#ctx0" brushRef="#br0" timeOffset="104641.03">9292 16404 0,'0'21'31,"0"1"-31,-21-1 16,-21 42-16,42-42 0,-22 22 15,1-22-15,21 21 16,0-21-16,0 85 0,0-85 16,0 1-16,0-1 15,64-21 1,-43 0-16,21-21 0,-21-1 15,22 1-15,-1 0 0,22-21 16,-22-1-16,-21 22 0,0 0 0,0-21 16,1 21-16,-22-1 0,21 1 15,-21 0-15,0 0 0,0 42 32,-21 0-32,-1 22 15,22-22-15,-21 21 0,21 0 16,-21 22-16,21-22 0,0 22 0,0 63 15,0-64-15,0 1 16,0-1-16,0 1 0,-21 169 16,21-149-16,0-20 15,-21 20-15,21-20 0,0 21 16,-64 84-16,43-106 16,0-20-16,-21-1 0,20-21 15,-62 43 1,63-64-16,-22 0 0,1-21 15,0-1-15,-1 1 0,1 0 0,0-21 16,-22-1-16,-63-105 16,85 85-16,-1-1 0,22 1 15,21-22-15,0 22 0,21-43 16,22 42-16,105-63 16,-85 85-16,1 0 15,21 20-15,-1-20 0,1 0 0,84-22 16,-84 43-16</inkml:trace>
  <inkml:trace contextRef="#ctx0" brushRef="#br0" timeOffset="104936.85">10181 16510 0,'-42'-42'16,"84"84"-16,-105-84 15,41 42-15,1 0 0,0 42 16,0-21-16,0 22 0,-22 62 15,43-20-15,-21 42 16,21-42-16,-21-1 0,21 65 16,0-65-16,0 1 0,-21-22 15,0 22-15,21 0 0,-64 148 16,64-191-16,-21 21 16,0-20-16,0-1 0,21 22 15,0-107 1,21 22-1,0-21-15,0-22 16,43-63-16,-43 64 0,0-22 16,21 0-16</inkml:trace>
  <inkml:trace contextRef="#ctx0" brushRef="#br0" timeOffset="105200.97">10012 17039 0,'0'-211'16,"0"570"-16,0-507 0,21-106 0,-21 191 0,21 20 15,-21 1-15,42-21 0,-20 20 16,-1 22-16,21 0 0,-21 0 15,0 0-15,22 21 0,-22 0 16,0 0-16,21 0 0,-20 0 0,-1 21 16,0 0-16,0 21 0,0 1 15,-21-1-15,0 0 0,0-21 16,0 22-16,-21-1 0,-42 22 16,20-43-16,1 0 0,0 0 15,-1 0-15,-20 0 0,-43 1 16,85-1-16,0-21 15,42-21 1,0-1-16,0 1 16,21 21-16,1-21 0,-22 0 15,21 0-15</inkml:trace>
  <inkml:trace contextRef="#ctx0" brushRef="#br0" timeOffset="105755.52">10562 16764 0,'0'0'0,"21"0"0,-21-21 0,21 0 15,1 21-15,-1-21 16,0-1-16,0 22 0,0-21 16,0 0-16,1 0 0,-1 0 0,0-22 15,0 22-15,0 0 0,-21-21 16,21 21-16,-21-1 0,0 1 0,0 0 16,-21 21-16,0 0 15,0 0-15,0 21 0,0 0 16,21 1-16,-22-1 0,1 0 0,0 21 15,0-21-15,21 22 16,0-1-16,0-21 0,0 22 0,0-1 16,0-21-16,0 21 0,21-20 15,0-1-15,22 0 0,-22 0 0,21 0 16,-21-21-16,85 0 0,-64 0 16,64-21-16,-63 0 15,20 0-15,22-43 16,-43 43-16,43-64 15,-64 64-15,0-21 0,0-22 16,-21 22-16,0 0 0,0-1 16,0 22-16,-21 21 15,-21 0 1,21 43-16,-1-22 0,1 0 16,21 0-16,0 21 0,0-20 0,0 41 15,0-21-15,43 1 16,-43-1-16,21-21 0,21 43 15,-42-43 1,0 0 0,-21-21-16,0 0 0,0 0 15,-1 0-15,-20 0 0,21 0 16,-21-21-16,20 0 16,22 0-16,0-1 15,0 1-15</inkml:trace>
  <inkml:trace contextRef="#ctx0" brushRef="#br0" timeOffset="106747.7">12954 16764 0,'0'0'0,"-21"21"0,0-21 0,-1 21 16,44-21-1,-1 0 1,-21-21-16,21 0 0,21 0 16,-21 0-16,1 0 0,20-22 0,0 22 15,-21 0-15,64-64 0,-64 43 16,22 21-16,-22-22 15,0 1-15,-21 21 0,0-43 16,-21 64 0,-22 0-16,22 22 15,-21 20-15,0-21 0,20 21 0,-20-20 16,0 20-16,21 0 0,-22 1 16,22-1-16,0 0 0,0-21 0,0 22 15,21-22-15,0 21 0,0-21 16,0 1-16,21-1 0,0-21 15,0 0-15,21 0 16,1 0-16,41-43 0,-41 43 0,20-42 16,22 0-16,-43-1 15,22-20-15,-43 42 0,0-22 16,-21 1-16,0 21 0,0-21 16,0 20-16,-21-20 0,0 21 15,0 21-15,-1 0 0,-20 0 16,0 0-16,-22 0 15,43 0-15,0 0 0,0 21 16,21 0-16,21-21 16,21 0-16,1 0 15,-1 0-15,0 0 0,22 0 0,-22 0 16,22-21-16,-22 0 0,21 21 16,-20-21-16,20 0 0,-20 21 0,20-22 15,-42 22-15,0 0 16,-21-21-16,0 42 31,-21 1-31,0-1 16,0 0-16,21 42 0,-21-20 15,0-1-15,21 0 0,0 22 16,0-1-16,0 1 0,-22 21 0,22-22 16,0 22-16,-21 63 0,21-63 15,0-1-15,-21 1 0,21 21 16,-21-22-16,0 22 0,21-21 15,0 0-15,-21 20 0,-1 86 16,1-106-16,21 84 16,0-84-16,-21-22 0,21 1 15,-21-1-15,21-21 0,-21 43 16,0-64-16,-1-21 0,1 0 16,0-42-16,0 21 15,21-22-15,-21-20 0,0-85 16,-1 63-16,1-190 15,21 169-15,-21 0 16,21 0-16,0 1 0,0-1 0,42-148 16,1 190-1,20-63-15,-20 64 16,-1 20-16,43-41 0,-22 41 16,-21 1-16,22 0 0,21-1 15,-1 1-15,1 0 0</inkml:trace>
  <inkml:trace contextRef="#ctx0" brushRef="#br0" timeOffset="108306.05">15748 16489 0,'0'0'0,"0"-21"0,0 0 0,0-1 0,0-20 16,0 21-16,0 0 0,0-22 16,0 22-16,0-42 0,0 42 15,0-1-15,0 44 16,0-1-16,0 0 16,-21 127-16,0-106 15,21 22-15,-22-22 16,1 22-16,-21-1 0,-22 43 15,43-64-15,-21 22 0,0-22 16,-1 1-16,-84 62 16,106-105-16,0 0 15,21-21 1,0 0-16,0 0 0,0-21 0,21-1 16,0 1-16,0 0 0,22-64 15,-22 63-15,21-20 0,-21 21 16,1 20-16,-1-20 0,0 21 15,0 21-15,0-21 0,0 42 16,-21 0 0,22 0-16,-22 22 0,0-22 0,0 21 15,0 22-15,0-22 16,0 0-16,21-21 0,0 22 0,0-22 16,21 64-16,-20-85 15,20 21-15,-21-21 16,0 0-16,22 0 0,62 0 15,-62-21-15,20-22 16,64-84 0,-106 85-16,1 0 0,20-64 15,-42 42-15,0 1 0,0-64 16,0 63-16,-21 1 0,0-1 16,-1 22-16,-62-85 15,41 106-15,22 0 0,-63 21 16,41 21-16,-41 42 15,62-20-15,-20-1 16,-21 64-16,41-64 0,1 43 16,21-22-16,0 1 15,0-22-15,21 0 0,1-20 16,20 41-16,0-42 16,1-21-16,-1 21 0,0-21 15,1 22-15,62-22 16,-41 0-16,-1-22 0,43-20 15,-42 42-15,-22-21 0,43-43 16,-64 43-16,0 0 0,0-21 16,-21 21-16,0-1 0,-21 22 15,-21 0 1,-1 22-16,22-1 0,-21 21 16,21-21-16,0 22 15,-1-1-15,22 0 0,0 22 16,0-43-16,22 0 0,20 21 15,-21-20-15,21-1 16,22 0-16,-22-21 16,1 0-16,-1 0 0,21 0 15,1 0-15,-43-21 16,21 0-16,1-43 16,-22 43-16,21-85 15,-42 85-15,21-43 16,-21 43-16,0-21 15,0 63 1,0 0-16,0 0 16,-21 1-16,0 83 15,21-83-15,0 20 16,0-21-16,0 0 0,0 43 16,21-64-1,0 21-15,1-21 0,-1 0 0,21 0 16,-21-21-16,0 21 15,1-21-15,-22-1 0,21 1 16,0-42-16,-21 42 0,0-1 16,0-41-16,0 21 15,-64-22-15,22 43 16,21 0-16,-21 21 0,-1 0 16,22 0-16,0 0 15,42 21 1,0-21-1,0 0-15,1 0 0,41 0 16,-21 0-16,1 0 0,-1 0 16,0 0-16,22 0 0,21 0 15,-43 0-15,0 0 0,22 0 16,-43 0-16,0 21 16,-21 0-16,0 0 0,0 22 0,0 20 15,0-20-15,-21-1 0,0 0 16,0 22-16,-1-22 0,-41 127 15,42-105-15,0-1 16,-1 1-16,1-22 0,-21 22 16,0 63-16,20-64 15,-41 43-15,42-42 16,-22 84 0,43-106-16,0-21 15,22-21-15,20-21 16,-21 0-16,43-43 15,-43 22-15,85-106 16,-85 84-16,0 1 0</inkml:trace>
  <inkml:trace contextRef="#ctx0" brushRef="#br0" timeOffset="108555.92">17484 16722 0,'21'-191'31,"-21"170"-31,-21 444 0,21-634 0,42-22 0,-21 233 0,21-21 16,-20 21-1,-1 0-15,0 0 0,0 0 0,21 0 16,1 0-16,-1 21 0,-21 0 16,0 0-16,1 0 0,-1 1 15,0 83-15,-21-83 16,0 20-16,-21-21 0,0 0 16,-22 0-16,-20 22 15,20-22-15,1-21 0,0 0 16,-22 21-16,22-21 0,-43 0 15,64 0-15,0-21 0,21 0 16,0 0-16,21-1 0,0 1 16</inkml:trace>
  <inkml:trace contextRef="#ctx0" brushRef="#br0" timeOffset="110888.9">18500 16510 0,'-22'0'0,"44"0"0,-65-21 0,43 0 0,0 0 16,0-22-1,0 22-15,0-21 0,21-1 16,-21 1-16,22 21 0,-22 0 15,0 42 1,0 0-16,-22 21 16,1 1-16,0-1 0,-42 43 15,41-43-15,-83 85 16,62-85-16,-20 64 16,20-85-16,1 22 0,-21-1 15,41-21-15,1 0 16,0-21-16,0 0 0,21-21 31,0-21-31,0 21 0,0 0 16,63-106-16,-63 84 15,64-41-15,-43 62 16,-21 1-16,21 21 0,0 0 16,1 0-16,-22 21 15,21 1-15,-21-1 16,21 0-16,-21 127 15,21-127-15,-21 22 0,21-22 16,0 0-16,-21 21 0,43-21 16,-1 1-16,-21-1 0,43-21 15,-22 0-15,43 0 16,-43 0-16,127-64 16,-126 43-16,41-42 15,-62 20-15,20-20 0,0-85 16,-21 105-16,-21-20 15,0-1-15,0 22 0,-84-127 16,63 126 0,-22 1-16,1 21 0,0 0 0,-128-1 15,128 44 1,-22-1-16,22 21 0,-21-21 16,20 22-16,1-1 0,0 64 15,20-64-15,1 43 16,21-43-16,0-21 0,0 64 15,0-43-15,21-21 0,43 43 16,-22-43-16,1 0 0,20-21 16,-21 0-16,170 0 15,-148-21-15,-1 21 0,1-42 16,-1 21-16,106-64 16,-126 64-16,-1-22 0,0 22 15,1-21-15,-22 21 0,21-22 16,-42 22-1,-21 42 1,0 1-16,0-1 0,0 0 16,-22 42-16,22-41 0,21 20 15,0-21-15,-21 21 0,21 1 16,0 41-16,0-62 16,0-1-16,21 0 15,0 0-15,0 0 0,43-21 0,-22 0 16,1 0-16,-1 0 0,-21 0 15,21 0-15,43-42 16,-43 0-16,1 20 0,-22-20 0,0 21 16,21-21-16,-20-1 0,-22 1 15,0 0-15,0-1 0,0 1 0,0-43 16,-22 64-16,-20-21 16,21 21-16,-21 21 0,-1 0 0,1 0 15,0 0-15,-1 0 0,-63 42 16,64-21-16,0 21 0,21-20 15,-43 62-15,43-41 0,0-22 16,21 21-16,0 0 0,0 1 16,42 20-16,0-42 0,-20 1 15,62 20-15,-41-21 16,62-21-16,-41 0 16,-22 0-16,128-42 15,-43-22 1,-85 22-16,0 21 0,1-64 15,-1 64-15,-21-21 0,0-1 16,-21 22-16,21 0 0,-21 0 16,0 42-1,0 0 1,0 0-16,-21 0 0,21 1 16,-21 20-16,21-21 0,0 21 0,0 1 15,0-1-15,0 0 16,21-20-16,0-22 15,22 42-15,-1-42 0,-21 0 16,22 0-16,-22 0 0,21 0 16,22-21-16,-22 0 0,0 21 15,-21-43-15,22 22 0,-1 0 0,-21-21 16,43-22-16,-43 43 16,0-21-16,-21-1 0,21 43 15,-42 21 1,0 22-1,0-22-15,0 0 16,21 0-16,0 22 0,0-1 16,0-21-16,0 0 0,0 0 15,0 1-15,42 20 16,-21-42-16,21 0 0,-20 21 0,41-21 16,-21 0-16,1-21 15,-22 21-15,0-21 0,21 0 16,-42-1-16,22 1 0,-22-85 15,0 85-15,0 0 16,0-42-16,-22 41 16,1 1-16,21 0 15,21 21 17,1 0-17,-1 0-15,0-21 0,21 21 16,-21 0-16,22-21 0,-22 0 15,21 21-15,-21 0 0,22 0 0,-22 0 16,0 0-16,0 0 0,22 21 16,-43 0-16,0 0 0,21 0 15,-21 0-15,0 22 0,0-22 16,0 0-16,0 21 0,0-20 0,0-1 16,0 21-16,0-21 0,0 0 15,-21 1-15,21-1 0,0 0 0,0 0 16,0 0-1,0-42 17,0 0-32,0 0 0,21 0 15,0-1-15,0 1 0,0 0 0,22-21 16,41-43-16,-41 64 16,-1-21-16,0 20 0,1-20 0,20 21 15,1 0-15,-22 21 16,-21 0-16,21 0 15,-42 21-15,0 64 16,0-43-16,-21-21 0,0 21 16,0-20-16,21 20 0,0-21 0,0 43 15,0-43-15,0 0 16,0 0-16,0 0 0,21 0 0,21-21 16,-20 0-16,20 0 15,-21 0-15,0 0 0,85-21 16,-85 0-16,0 0 0,22 0 15,-22-22-15,21 22 0,43-106 16,-64 85-16,0 0 16,0 20-16,1-20 15,-1-21-15,-21 41 16,-21 22 0,-1 22-16,1-1 0,0 0 15,0 0-15,0 0 0,0 22 0,21-22 16,-22 21-16,22 22 15,0-43-15,0 0 0,0 0 16,0 21-16,0-20 0,0-1 16,0 0-16,22-21 15,-22 21-15,0-42 32,0 0-32,0 0 0,0-1 15,0 1 1</inkml:trace>
  <inkml:trace contextRef="#ctx0" brushRef="#br0" timeOffset="111060.8">22733 17060 0,'-106'22'31,"85"-22"-15,0 0-16,0 0 0,-22 0 16,1 0-16</inkml:trace>
  <inkml:trace contextRef="#ctx0" brushRef="#br0" timeOffset="112054.88">720 17590 0,'-22'0'0,"44"0"0,-44-22 0,1 22 16,0 0 0,0 22-1,21-1-15,0 0 0,0 0 16,21 0-16,0-21 15,0 21-15,1 1 0,-1-22 0,21 0 16,-21 0-16,22 0 0,-22 0 16,21 0-16,0 0 0,43-43 15,-43 22-15,43-21 16,-43-1-16,1 22 0,-22 0 16,0 0-16,0-21 15,-42 42 1,0 0-16,0 21 15,0 0-15,-1 0 0,1 21 0,0 1 16,21-1-16,0 0 16,-21 22-16,21-1 0,-21 1 15,21-22-15,-21 22 0,21-1 16,0-20-16,0 20 0,0-21 0,0 1 16,0-1-16,0-21 0,0 22 15,0-22-15,0 0 16,0-42-1,0 0 1,-22-1-16,22 1 0,-21-21 16</inkml:trace>
  <inkml:trace contextRef="#ctx0" brushRef="#br0" timeOffset="112261.46">593 18013 0,'42'21'31,"-21"-21"-31,21 0 0,-20 0 16,20 0-16,0 0 0,1 0 15,41 0-15,-20-21 16,20 21-16,-62-21 16,20 21-16,0 0 0,-21-21 15,1-1-15,20 22 16,-42-21-16</inkml:trace>
  <inkml:trace contextRef="#ctx0" brushRef="#br0" timeOffset="112539.16">1757 17992 0,'0'0'0,"21"0"0,0 0 15,0-21 1,-21-1-16,0 1 0,0 0 16,0 0-16,0 0 15,-21 21 1,0 0-16,0 0 0,0 0 16,-1 21-1,1-21-15,21 21 0,0 0 16,21-21-1,22 0-15,-22 0 16</inkml:trace>
  <inkml:trace contextRef="#ctx0" brushRef="#br0" timeOffset="113155.97">2900 17632 0,'0'0'0,"-21"-21"0,21 0 0,0-22 15,0 22-15,0 0 0,0 0 16,0-22-16,0 22 16,-22 21-16,22 21 15,0 1-15,-21 20 16,21 21-16,0 1 0,0-1 0,0 1 15,0-22-15,-21 22 16,21-1-16,-21-20 0,21 20 16,-21-21-16,21 1 0,-21 41 15,-1-62-15,1 62 16,42-105 15,1 0-15,-1-21-16,0 20 0,0-20 15,0 0-15,22-1 0</inkml:trace>
  <inkml:trace contextRef="#ctx0" brushRef="#br0" timeOffset="113388.67">3175 17484 0,'0'0'0,"21"-21"0,-21-1 0,0 1 16,21 21-16,-21 21 15,0 1-15,0 20 16,0 0-16,0 22 0,0 42 15,0-64-15,0 64 16,0-64-16,0 0 0,0 1 16,-21-22-16,21 21 0,0 1 15,0-22-15,0 0 0,-21 0 16,0-21 0,0 0-16,-1 0 15,1-21-15,0 0 16,0 21-16</inkml:trace>
  <inkml:trace contextRef="#ctx0" brushRef="#br0" timeOffset="114555.47">2625 18013 0,'0'0'0,"-22"0"0,22 21 0,0 0 16,0 0-16,0 1 0,22-1 16,41 0-16,-42-21 15,22 21-15,-1-21 0,0 0 16,106-21-1,-105 0-15,63-22 0,-64 22 16,0-21-16,22 21 16,-22 0-16,0-1 0,22-41 15,-43 42-15,-21-22 16,0 22-16,0 0 0,0 0 0,-21 21 31,0 21-31,0-21 0,21 42 16,-22-20-16,1 20 0,21-21 0,-21 21 15,21 1-15,0-1 0,0-21 16,0 22-16,0-1 0,0-21 16,0 0-16,0 22 0,21-22 0,0-21 15,1 21-15,-1-21 0,0 0 16,42 0-16,-41-21 0,20 21 16,-21-21-16,21-1 15,-20 1-15,20 0 0,-21-21 16,0 21-16,0-43 0,-21 22 15,0-1-15,0-20 16,-21 21-16,-21-1 0,21 1 16,-22 21-16,1 0 0,-43-1 15,64 22-15,-21 0 0,0 0 16,-1 22-16,22 20 0,-42 21 16,41-20-16,22 84 15,0-85-15,0-21 16,0 22-16,0-22 0,22 21 0,-1-21 15,21 0-15,-21-21 16,64 0-16,-43 0 0,1 0 16,-1 0-16,21-21 0,-20 21 15,63-42-15,-43 0 16,22-1-16,-43 22 0,-21-21 16,43-1-16,-43 22 15,0 0-15,-21 0 0,0 42 47,0 21-47,0-20 0,0-1 0,0 21 16,0-21-16,0 22 0,0-22 15,0 21-15,0-21 0,0 0 16,0 1-16,0-1 0,0 0 16,21-21-1,0-21-15,1 21 16,-1-21-16,0-1 0,0-20 15,0 21-15,0 0 0,43-43 16,-43 22-16,0 21 16,0-22-16,1 22 0,-1 0 15,0 0-15,0 21 16,0 21-16,-21 21 16,0-20-16,0-1 15,0 21-15,0 0 0,0 1 16,0-22-16,21 21 15,1-21-15,-22 1 0,21-1 16,0-21-16,0 0 0,43 0 16,-43 0-16,21 0 0,0-21 15,-20-1-15,105-41 16,-106 42-16,42-64 16,-63 43-16,0 21 15,0-22-15,0 22 0,-63-64 16,42 64-16,-22 21 15,1 0-15,-22 0 16,43 0 0,0 21-16,21 1 15,21-22 1,0 0-16,22 0 0,-22 0 16,0 0-16,21-22 0,-20 1 15,20 21-15,-21-21 16,0 0-16,0 21 0,22-42 15,-22 42-15,0 0 0,-21-22 16</inkml:trace>
  <inkml:trace contextRef="#ctx0" brushRef="#br0" timeOffset="115453.72">6032 18034 0,'0'0'0,"-21"21"0,-21 0 0,21 1 16,0-22-16,21 21 0,21-21 31,0 0-15,0-21-16,21-1 0,-20 1 15,20 0-15,-21-21 0,64-22 16,-64 22-16,21 0 0,-21-1 16,22 1-16,-22-22 0,21-41 15,-21 62-15,1-105 16,-22 106-16,0 21 0,0-1 15,0 1-15,-22 21 16,1 0-16,0 21 0,21 1 16,-21-1-16,0 21 0,0 0 15,-1 64-15,1-42 0,21-1 16,-21-20-16,21 20 0,-21 1 16,21-22-16,0 0 0,0 1 15,0-1-15,0 21 0,0-41 16,21-1-16,0 0 0,0 0 15,1-21-15,20 0 0,-21 0 16,21 0-16,-20-21 0,20 0 16,0 0-16,1-1 0,-22 1 15,21 0-15,0-21 0,1 21 0,-22-22 16,0 1-16,21 21 0,-20-43 16,-1 43-16,-21 0 0,0 42 31,-21 0-31,21 22 15,-22-22-15,1 63 16,21-62-16,0-1 0,0 21 16,0-21-16,0 22 15,21-43 1,43 0-16,-43 0 16,64 0-16,-64 0 15,21 0-15,43-43 0,-64 22 16,21 0-16,-20 0 0,20 0 15,-21-1-15,-21-62 16,21 63-16,-21-22 0,0-41 16,-21 41-16,21 1 0,-21 21 15,0 0-15,0-1 0,-43 22 16,22 0-16,21 0 0,-22 0 16,22 22-16,-21-1 0,-1 21 0,-20 0 15,42-20-15,-22 20 16,22-21-16,21 0 15,-21 0-15,21 1 0,0-1 16,21-21 0,0-21-1,-21-1-15</inkml:trace>
  <inkml:trace contextRef="#ctx0" brushRef="#br0" timeOffset="115719.57">6265 17547 0,'0'0'0,"21"0"15,1 0 1,-1 0-16,0 0 0,21 0 16,1 0-16,-1-21 0,21 21 0,-20-21 15,20 0-15,1 21 0,-1-21 16,1-1-16,-1 22 0,-20 0 0,41-21 15,-63 21-15,1 0 16,-1 0-16</inkml:trace>
  <inkml:trace contextRef="#ctx0" brushRef="#br0" timeOffset="130848.84">8530 17865 0,'21'0'16</inkml:trace>
  <inkml:trace contextRef="#ctx0" brushRef="#br0" timeOffset="131539.72">8657 17907 0,'42'0'15,"-42"-21"1,22 0-16,-1 0 16,0-22-16,-21 22 15,21-21-15,-21 21 0,0-1 16,0-20-16,-21 21 15,0 0-15,0 0 0,-22-1 16,22 1-16,-21 21 0,-1 0 16,22 0-16,-21 21 0,-22 22 15,22-1-15,21 0 0,0 1 16,-22-1-16,22 0 0,21 1 0,0-1 16,-21 0-16,21-20 0,0 20 15,0-21-15,0 0 0,0 0 0,21 1 16,0-22-16,1 0 0,20 0 15,0 0-15,-21 0 16,1-22-16,20 1 0,-21 0 0,21 0 16,-20 0-16,-1 0 0,0-22 15,0 22-15,-21 0 0,0-21 0,0 20 16,0 1-16,0 0 0,0 0 16,0 42 15,0 0-31,-21 43 0,21-22 15,0 0-15,0 1 0,0 20 16,0-20-16,0 20 16,0 1-16,0 20 0,0 43 15,0-42-15,0 105 16,0-147-16,0 20 0,0 1 16,0-22-16,-21 22 0,0-22 15,-1-42-15,1 0 0,-21 0 16,21 0-16,0 0 0,-1 0 15,-20 0-15,21 0 0,-43 0 16,43 0-16,-21 0 16,21-42-16,0-22 0,-1 1 0,22 20 15,0-41-15,0 20 0,0 1 16,22-43-16,-1 42 0,21 22 16,-21-22-16,22 22 0,-1 21 15,43-64-15,-43 64 16,21-21-16,-20 21 0,20-1 0,-20 1 15,62-21-15,-41 21 16</inkml:trace>
  <inkml:trace contextRef="#ctx0" brushRef="#br0" timeOffset="132104.03">9080 18055 0,'0'0'0,"0"21"0,0 1 0,22-22 46,-1 0-46,0-22 0,0 22 16,0-21-16,0 0 0,22 0 0,-22 0 16,0 0-16,0-1 15,0-41-15,-21 42 0,0 0 0,0-22 16,0 22 0,-21 21-16,0 0 0,-42 42 15,20 1 1,1-22-16,21 21 0,0 1 15,-22-1-15,22 0 0,21 1 16,0-22-16,0 21 0,0 43 16,0-43-16,85 22 15,-64-43-15,64-21 16,-43 0-16,21 0 0,-20-21 16,-1-1-16,149-62 15,-128 63-15,1-22 0,-22 1 16,21 0-16,-20-1 0,84-105 15,-85 42 1,-42 64-16,0 21 0,21-22 16,-21 22-16,0 42 15,0 1 1,-21 20-16,0 0 0,21-21 16,-21 43-16,0-22 0,21 1 0,-22-1 15,22 0-15,-21 1 0,21-1 16,0 21-16,0-41 0,0 41 15,0-42 1,21-21-16,1 0 16,-1 0-16,42-42 15,-42 21-15,1 0 0,20-1 16,-21 1-16,0-21 0,-21-22 16,0 43-16</inkml:trace>
  <inkml:trace contextRef="#ctx0" brushRef="#br0" timeOffset="132286.94">9737 17949 0,'21'22'31,"0"-22"-31,0 0 0,0 0 16,43 0-16,-22 0 15,22-22-15,-22 22 0,21-21 16,-20 0-16,20 21 0,22-21 15,-22 0-15,64 0 0</inkml:trace>
  <inkml:trace contextRef="#ctx0" brushRef="#br0" timeOffset="133955.57">11938 17568 0,'0'-42'0,"0"84"0,-42-105 0,42 21 15,-22 20-15,1 1 0,0 0 0,0 21 16,0 0-16,0 0 0,-1 0 15,-20 42 1,21 1-16,0-1 0,0 22 16,21-22-16,-22 148 15,1-126-15,21-1 0,-21-20 16,21 20-16,0-20 0,0 62 16,0-62-16,21 20 15,0-42-15,22 1 0,-22-1 16,21-21-16,1 0 0,84-43 15,-64 22-15,43-21 16,-43 0-16,-20-1 0,20 1 16,-20 0-16,-1-1 0,21-63 15,-41 43-15,-22 21 0,0-22 16,0 1-16,-43-1 16,-63-63-16,64 85 15,-21 21-15,20-1 0,-20 22 16,-1 0-16,-63 22 0,85 20 15,0 0-15,-1 1 0,1 20 16,0 1-16,20-1 0,1 1 16,21-22-16,0 21 0,0 1 15,0-22-15,0 1 0,21-1 0,1 0 16,20-21-16,0 1 0,43-1 16,-22-21-16,1 0 0,-1 0 15,1 0-15,21-21 0,42-43 16,-64 43-16,43-43 15,-64 22-15,-21 0 0,22-1 16,-22 1-16,-21 0 0,0 21 16,21-22-16,-21 64 15,0 1 1,-21 20-16,21 0 0,-21-21 16,21 64-16,-21-64 0,21 22 15,-22-22-15,22 21 0,-21-21 16,21 22-16,0-22 0,0 0 15,21-42 17,1 0-32,-22-1 0,21 1 0,0-21 15,0 21-15,0-22 16,0 1-16,1 21 0,-1-21 0,0 20 16,-21 1-16,0 0 0,21 21 15,0 0-15,-21 42 16,0-20-16,21 41 15,-21-42-15,0 22 0,22-22 16,-22 0-16,0 0 0,42 43 16,0-64-1,-21 21-15,22-21 16,20 0-16,-42 0 0,106-64 16,-84 43-1,-1 0-15,-21-21 0,22 20 16,-22-20-16,21-43 0,-21 43 15,-21-64 1,0 64-16,0 0 0,0-1 0,0 22 16,0 0-16,0 42 15,0 0-15,-21 0 16,0 22-16,0-1 0,21 0 16,-21 1-16,-1-1 0,22 43 15,0-43-15,-21 43 16,21-43-16,0-21 0,0 22 0,0-22 15,21 0-15,43 21 16,-43-42-16,0 0 0,22 0 16,-1 0-16,0 0 0,64-63 15,-64 42 1,1-22-16,-22 22 0,0 0 0,0 0 16,0-22-16,1 43 15,-22-21-15,21 0 0,-21 42 31,0 0-31,-21 1 0,21-1 0,-22 0 16,22 0-16,0 0 0,0 0 16,0 1-16,0-1 15,0 0-15,22-21 16,-1 0-16,0 0 0,0 0 16,0 0-16,22 0 0,20-42 15,-42 20-15,43-20 16,-43 21-16,0-21 0,-21 20 0,0 1 15,21 0-15,-21 0 0,0 0 16,0 42 0,-21 0-1,21 0-15,-21 22 0,21-1 0,-21 0 16,0 1-16,21 20 0,-22-21 16,1 85-16,21-63 15,-21 63-15,21-64 16,0 1-16,0 42 0,0-43 15,0 1-15,0-43 0,-21-21 47,0 0-47,0 0 0,-22 0 0,22 0 16,0 0-16,0 0 0,-22 0 0,22 0 16,0-42-16,21-22 15,0 1-15,0-1 0,0 1 16,21-22-16,0 21 0,1-20 0,-1 20 15,21 1-15,0-1 0,43-42 16,-21 64-16,-22-21 16,43 41-16,-22-20 0,1 0 15,63-22-15,-43 43 0</inkml:trace>
  <inkml:trace contextRef="#ctx0" brushRef="#br0" timeOffset="136441.14">15557 17865 0,'0'21'0,"0"-42"0,22 21 31,-1-21-31,0 21 16,0-22-16,0 1 0,0-21 0,22 21 15,-22 0-15,0-22 0,0 1 16,0 21-16,1-22 0,-22 22 16,0 0-16,0 0 0,0 0 0,-22 21 15,-20 0-15,0 0 0,-1 21 16,1 0-16,-21 21 16,20-20-16,-20 20 0,20 0 0,1 1 15,21-22-15,-21 21 0,20 0 16,22 43-16,22-64 15,-1 0-15,21 1 0,0-22 16,-20 21-16,20 0 0,0 0 16,1-21-16,-1 21 0,-21 0 15,0 1-15,0-22 0,-21 42 16,0-21-16,-42-21 16,0 0-16,-43 0 15,22 0-15,20 0 0,-63 0 16,64-21-16,0 0 15,21 0-15,-22-1 0,22 1 0,0 0 16,21 0-16,21 21 31,0 21-31,0 0 16,1 0-16,-1 1 0,0-1 0,0 0 16,0 0-16,22 0 0,-22 0 15,21-21-15,0 22 0,1-1 16,-1-21-16,0 0 0,1 0 0,-22 0 15,21 0-15,1 0 0,-1 0 16,0-21-16,43-22 0,-43 22 16,1 0-16,-22-21 15,21 20-15,-21-20 0,0-21 16,-21 20-16,22 1 16,-22 21-16,0 0 0,-22 21 15,1 0-15,0 21 16,0 0-16,0 0 0,0 0 15,21 22-15,0-22 0,-22 0 16,22 21-16,0-21 0,0 1 16,0-1-16,0 0 0,22 0 0,-1 0 15,21 0-15,22-21 16,-43 0-16,21 0 16,43 0-16,-22-21 15,22-21-15,-43 21 0,1-22 16,-1 22-16,0-21 0,-21 0 15,22-1-15,-22-84 0,0 85 16,-21-22-16,21 1 16,-21 21-16,0-1 0,0-20 15,0 42-15,0-1 0,-21 44 16,-21 83 0,42-62-16,-21 63 15,21-43-15,0-21 0,0 43 16,0-43-16,0 43 15,21-43-15,0-20 0,0-1 16,0 0-16,0 0 0,22 0 16,-22-21-16,21 0 0,1 0 15,20 0-15,-21 0 0,1-21 16,-1 21-16,0-21 0,-20 0 16,41-43-16,-42 43 0,-21-21 15,0 21-15,0-22 0,0 22 16,0 0-16,-21 21 15,0 0-15,0 0 0,0 0 16,21 21-16,-22 43 0,22-43 16,0 0-16,0 21 15,0-21-15,0 1 0,22 20 16,-1-21-16,0 0 0,0 0 16,21-21-16,1 0 0,-22 22 15,21-22-15,22 0 0,20 0 16,-41-22-16,-1 1 0,0 0 15,1 0-15,-1 0 0,0 0 0,43-43 16,-43 22-16,22-22 16,-22 22-16,-21 21 0,1 0 15,-1-1-15,0 22 0,0 0 16,-21 22 0,0-1-1,0 0-15,0 0 0,0 0 16,0 0-16,0-42 47,0 0-47,0 0 15,0 0-15,0 0 16,0-1-16,0 1 0,-21 21 16,0-21-16,0 21 15,-1 0-15,1 0 0,0 21 16,0 0-16,-21 1 0,20-1 0,1 21 15,21-21-15,-21 0 0,21 1 16,0 20-16,0-21 0,0 43 16,21-43-16,-21 0 15,64 21-15,-43-21 16,0 1-16,21-22 0,-20 21 16,20-21-16,43 0 0,-43 0 0,0 0 15,1-21-15,-1-1 0,-21 1 16,43-42-16,-22 42 0,-21-22 15,21 1-15,-20-22 0,-1 22 16,21-21-16,0-64 16,1-43-1,-43 149-15,0-21 0,0-1 16,0 65 0,0 20-16,-21-21 0,-1 21 15,1 1-15,0-1 0,0 43 16,21-43-16,-21 0 0,21 1 15,0-1-15,0-21 0,0 64 16,0-64-16,21 0 0,0 0 16,0 1-16,64 41 15,-64-63-15,21 0 16,-20 0-16,20 0 0,0 0 16,1 0-16,-22 0 0,21 0 15,0-21-15,22-21 0,-43 20 16,21-20-16,-20 21 0,20-64 15,-42 43-15,0 21 0,21 0 16,-21-1-16,0 1 16,-21 21-16,0 0 15,0 21-15,-1 22 16,1-22-16,21 21 0,0-21 16,0 1-16,0-1 0,0 42 15,0-42-15,21 1 0,1-22 16,-1 21-16,21 0 0,22 0 15,-22-21-15,21 0 0,43 0 16,-42 0-16,84 0 16,-85 0-16,1 0 15,63-42-15,-64 21 0,-20-1 16,-1 1-16,0-21 0,-20 21 16,20-22-16,-42 22 15,0 0-15,0 0 0,0 0 0,-21 0 16,0 21-16,-22 0 0,1-22 0,21 22 15,-22 0-15,1 0 0,0 0 16,-43 22 0,64-1-16,0 0 0,-22 21 15,22-21-15,21 1 0,0-1 16,0 0-16,0 0 0,0 0 0,21 0 16,1 1-16,-1-1 0,21-21 15,-21 21-15,22-21 0,-22 0 0,0 0 16,21 0-16,-21 0 0,1 0 15,-1 0-15,0 0 0,0-21 0,0 0 16,0-22-16,22 22 0,-1-64 16,-21 22-16,0-1 15,1 1-15,-22-1 0,21 1 0,0 21 16,0-22-16,-21 22 0,0-1 16,0-20-16,0 42 15,-21 42 1,0 0-1,0 21-15,-1 1 0,1-1 0,21 22 16,-21-22-16,21 0 0,-21 22 16,21-22-16,0 0 0,0 1 15,0-1-15,0 0 0,0 22 16,21-22-16,0-21 0,0 1 16,1-1-16,-22 0 0,42-21 15,0 0-15,-21 0 0,1 0 16,-1 0-16,21 0 0,0-42 15,1 20-15,20-20 16,-42 21-16,1 0 0,-1-22 16,0 22-16,-21 0 0</inkml:trace>
  <inkml:trace contextRef="#ctx0" brushRef="#br0" timeOffset="136685">18754 17568 0,'0'0'0,"-64"22"0,22-22 15,-1 0-15,1 0 16,21 0-16,42 0 31,21 0-31,1 0 0,-1 0 0,0 0 16,22 0-16,-22-22 0,1 22 15,20 0-15,-21 0 0,1-21 16,-1 0-16,0 21 0,1 0 0,-1-21 16</inkml:trace>
  <inkml:trace contextRef="#ctx0" brushRef="#br0" timeOffset="137525.4">22034 17653 0,'0'0'0,"0"-21"16,0 0-16,-21 0 15,0 21-15,0 0 16,0 0-16,0 0 16,-1 0-16,1 21 0,0 0 15,-42 42-15,41-41 0,-20 20 16,21 0-16,0 1 0,-64 62 16,85-83-16,0 20 15,0-21-15,0 0 0,0 0 16,21 22-16,0-43 0,22 0 15,-22 0-15,21 0 0,1 0 16,-1 0-16,21-21 0,-20 21 16,-1-22-16,64-41 15,-85 21-15,21-1 0,-20 1 0,-22 0 16,0-1-16,0-20 0,0-1 16,0 22-16,-22-22 0,1 22 15,0 21-15,-21-21 0,-1 20 0,-41 22 16,20 0-16,22 22 15,0-1-15,-22 0 0,43 21 0,-43 43 16,43-43-16,0 43 16,21-64-16,0 21 15,42 22-15,-20-43 0,20 0 16,0-21-16,22 0 0,-22 0 16,22 0-16,-1 0 0,1 0 15,147-63-15,-147 42 16,-22-1-16,22 1 0,-22-21 15,0 21-15,22-43 0,-43 22 16,-21 0-16,0 20 16,-21 22-1,0 22-15,-1 20 0,1 0 16,0 1-16,0-1 0,0 0 16,21 22-16,-21-22 0,-22 85 15,22-63-15,0 20 0,21 1 16,-21 0-16,0-1 0,-1 64 15,1-63-15,0 0 16,21-1-16,0-20 0,-21 21 0,21-43 16,21-42 15,0 0-15,0 0-16,1 0 15,-1 0-15,-21-64 0,21 22 16,21-106-16,-42 84 0,0-20 15</inkml:trace>
  <inkml:trace contextRef="#ctx0" brushRef="#br0" timeOffset="137801.35">22394 17928 0,'-21'-63'15,"63"423"-15,-84-784 0,63 551 0,-42-296 0,21 127 16,0-1-16,0 1 0,21 21 16,0 0-16,1-1 0,-1 1 0,21 0 15,0 21-15,1 0 0,41 0 16,-41 0-16,-1 21 0,0 0 15,1 1-15,-22 20 0,0 21 16,-21-20-16,0-22 0,-21 21 16,0 1-16,-22-22 0,-62 21 15,62-21-15,-20 0 16,20 1-16,-20-1 0,21-21 16,-43 0-16,64 0 15,21-21 1,21-1-1,0 1-15,0 0 0,22 0 0,-1 0 16,0 0-16,1-1 0</inkml:trace>
  <inkml:trace contextRef="#ctx0" brushRef="#br0" timeOffset="139153.72">23135 17336 0,'42'-43'15,"-20"22"-15,-340 339 0,636-657 0,-382 424 0,128-149 31,-86 85-31,1 0 0,0 1 0,0 20 16,0 0-16,0 1 0,-1 20 16,1-21-16,0 22 0,0-22 0,0 43 15,21-43-15,-21 1 16,21 20-16,0-21 16,0-20-16,0-1 0,21-21 0,0 21 15,21-21-15,1 0 16,20 0-16,-42-21 0,22 0 15,-1-1-15,-21 1 0,21-21 16,-20 0-16,41-22 0,-42 22 16,0 21-16,-21-22 15,22 22-15,-22 0 0,21 21 16,-21 21 0,-21 0-16,-1 22 15,1-22-15,21 0 0,0 21 16,0-21-16,0 22 0,0-22 0,0 0 15,0 21-15,0 1 16,0-22-16,21-21 16,1 0-16,20 0 0,-21 0 15,0 0-15,22-21 0,20 0 16,-42-1-16,22 1 16,-22-21-16,21 21 0,0-22 15,1-41-15,-22 63 0,0-22 16,0 1-16,-21 21 15,-21 42 1,0 0-16,0 0 0,21 0 16,-21 1-16,-1 20 0,1-21 15,21 0-15,-21 22 0,21-22 16,0 0-16,0 0 0,0 21 16,21-20-16,0-22 0,22 21 15,-1-21-15,0 0 16,-20 0-16,-1-21 0,0 21 15,0-22-15,0 1 0,0 0 16,-21 0-16,0-21 0,0 20 0,0-20 16,0 0-16,0-1 0,-84-41 15,63 63-15,-1-1 16,1 22-16,0 0 0,0-21 16,0 21-16,42 0 31,21 0-31,-21 0 0,22 21 15,-1-21-15,-21 0 0,64 0 16,-43 0-16,-21 0 0,22 0 16,-22 0-16,0 0 0,21 22 15,-20-22-15,-22 42 16,0-21-16,0 0 0,0 0 16,0 22-16,0 20 15,0-42-15,0 1 0,0-1 16,0 0-16,-22-21 0,22 42 15,0-63 32,0 0-31,22-21-16,-22 20 0,21 1 16,21-21-16,-21 0 0,0 20 15,22-20-15,41-21 0,-62 41 16,20 1-16,0 21 0,1 0 15,-22 0-15,42 21 0,-42 1 16,1-1-16,-1 0 0,-21 21 16,0-21-16,0 43 0,0-22 15,0-21-15,0 22 16,-21-22-16,-1 0 0,22 21 16,0-20-16,0-1 0,22-21 15,-1 0-15,0 0 16,0 0-16,21 0 0,43 0 15,-43 0-15,43-43 16,-43 22-16,22-21 0,21-22 16,-43 22-16,0 0 15,-21-1-15,1 1 0,20 0 0,-42-43 16,0 64-16,0 0 16,-21 21-16,0 0 15,-1 21-15,1 0 16,0 0-16,-21 43 0,21-22 15,21 0-15,0-20 0,0 20 16,0 21-16,0-20 16,0-22-16,0 21 0,0-21 0,0 1 15,0-1-15,0 0 16,0 0-16,-22-21 16,1 0-1,0-21-15,0 0 16,0 0-16,21-22 0,-21 22 0,-1-42 15</inkml:trace>
  <inkml:trace contextRef="#ctx0" brushRef="#br0" timeOffset="139340.65">24511 17187 0,'0'0'0,"-21"0"0,0 0 16,21-21-16,-22 21 0,1 0 62,0 21-62,0-21 16</inkml:trace>
  <inkml:trace contextRef="#ctx0" brushRef="#br0" timeOffset="139534.14">23008 17420 0,'0'0'15,"0"21"1,21-21-16,0 0 0,22 0 0,-22 0 16,21 0-16,22 0 0,-22 0 15,127 0-15,-63-21 16,-42 0-1,-1 21-15,43-42 0</inkml:trace>
  <inkml:trace contextRef="#ctx0" brushRef="#br0" timeOffset="140324.69">27114 17082 0,'-42'21'16,"84"-42"-16,-105 63 0,42-21 0,0-21 0,-1 21 15,22 0 1,22-42 15,-1 21-31,-21-21 0,21 0 16,0 0-16,0-22 0,-21 22 16,21-21-16,1 0 0,-1-22 0,-21 22 15,0-1-15,0-20 0,0-22 16,0 64-16,0-21 0,0 21 0,-21 21 15,-1 0 1,1 0-16,-21 0 0,21 42 0,-43 43 16,43-22-16,-64 149 15,43-128-15,21-20 16,0 21-16,0 20 0,-1-20 16,-20 106-16,21-86 0,-21 1 15,20 0-15,-20 21 0,21-21 16,-43 127-16,43-127 15,-21-1-15,21 1 0,0 0 16,-1-21-16,22 63 0,-21-148 16,42 0-1,1 0-15,-1 0 16,21 0-16,0 0 0,22 0 0,-1 0 16,22 0-16,-21 0 0,20 0 15,-20 0-15,20-42 0,-20-43 0,-1 0 16,-20 1-16,-1-22 0,-21-85 15,-21 107-15,-21-1 16,-21 21-16,-1-20 0,1 20 0,-106-20 16,84 41-16,1 1 15,-1 21-15,1 0 0,21-1 0,-43 22 16,43-21-16,20 21 16,1 0-16,0 0 0,21-21 31,21 21-31,0 0 0,22-21 15,-22 21-15,21-21 0,1 21 16,-1-21-16,-21-1 0,21 22 0,1-21 16,-1 0-16,-21 21 15,22-21-15,-1 0 0</inkml:trace>
  <inkml:trace contextRef="#ctx0" brushRef="#br0" timeOffset="140685.48">27199 17463 0,'-106'84'0,"212"-168"0,-106 62 15,-21 22-15,21-21 16,0 0 15,21 21-31,0 0 0,0 0 0,22 0 16,-22 0-16,0 0 0,21 21 16,-20 0-16,-1 1 0,0-1 0,0 21 15,0-21-15,0 22 0,-21-1 16,0-21-16,0 21 0,0-20 15,0 20-15,-21-21 0,0 0 16,0 0-16,0-21 0,0 0 16,-1 0-16,22-21 15,0 0 1,0 0-16,0 0 0,0-22 0,22 22 16,-22-21-16,21 0 0,0 20 15,0-20-15,0 21 0,0 0 16,22 0-16,-22-1 0,85-20 15,-64 42-15,0-21 16,-20 21-16,20 0 0,-21 0 0,21 0 16</inkml:trace>
  <inkml:trace contextRef="#ctx0" brushRef="#br0" timeOffset="141469.03">27940 17378 0,'0'42'16,"0"-84"-16,-21 105 0,0-41 0,21 20 15,-22-21-15,1 21 0,0-20 16,21 20-16,0-21 0,0 21 0,0-20 15,0-1-15,0 0 0,0 0 16,21-21-16,22 21 16,-22-21-16,21 0 0,-21 0 15,22 0-15,-22-21 0,21 0 16,-42 0-16,0-43 16,0 43-16,0-21 0,0-22 15,-21 43-15,0-21 0,-22-22 16,22 22-16,21 21 0,0 0 15,0-1-15,0 1 0,0 0 16,21 21-16,22 0 16,-1 0-16,-21 0 0,22 21 15,-1 0-15,-21 1 0,21-1 0,22 42 16,-43-20-16,0-1 16,0 0-16,1-21 0,-22 22 15,0-1-15,0-21 0,0 0 0,0 1 16,0-1-16,-22 0 0,22 0 15,-21-21-15,0 0 0,0 0 16,0-21 0,21 0-16,0 0 15,0-22-15,0 22 0,21 0 16,0-21-16,0 20 0,0 1 16,1-21-16,20 21 0,0-22 15,-21 22-15,22 21 16,-22 0-16,0 21 15,-21 1-15,0-1 0,0 0 16,0 0-16,0 0 0,0 22 0,0-22 16,0 0-16,0 0 0,0 0 15,0 0-15,0 1 0,0-1 0,0-42 47,0-1-31,0 1-16,21 0 0,0 0 15,1-21-15,-1-1 0,0 22 0,21-21 16,-21-1-16,22 1 0,-1 21 16,106-64-1,-105 85-15,-22 0 0,21 0 16,-42 21-16,0 22 0,0 20 16,0-42-16,0 22 0,-21-1 15,0 0-15,0 1 0,-1 20 16,1-20-16,0-1 15,21-21-15,0 21 16,21-42 0,0 0-16,1-21 15,-1 21-15,0-21 0,0 0 16,64-43-16</inkml:trace>
  <inkml:trace contextRef="#ctx0" brushRef="#br0" timeOffset="141723.89">30099 17082 0,'21'-22'0,"-42"44"0,63-65 16,-42 22-1,0 42 1,0 0-16,-21 22 16,0-22-16,0 21 0,0-21 0,21 22 15,-22-1-15,1 0 0,0 1 16,0-1-16,21 22 0,-21-22 15,0 0-15,21 1 0,0-1 0,-22 21 16,22-41-16,0 20 16,0-21-16,22-21 15,-1 0-15,21-21 16,-21 0-16,22 0 0,-22-1 0</inkml:trace>
  <inkml:trace contextRef="#ctx0" brushRef="#br0" timeOffset="142317.54">30416 17272 0,'127'-212'31,"-402"636"-31,423-636 0,-21-21 0,-127 254 16,0 1-1,-21-1-15,0 21 0,0 0 16,0 1-16,0-1 0,-1 0 16,1 1-16,21-1 0,-21 43 15,21-43-15,0 0 0,0 22 16,0-43-16,0 0 0,21 0 15,0-21-15,1 0 16,-1 0-16,0 0 16,-21-21-16,21 0 0,0-21 0,0 21 15,1-22-15,-1 22 0,0-21 16,21-22-16,-42 43 0,21 0 16,-21 42 15,0 0-31,0 0 0,0 1 0,0-1 15,0 0-15,0 21 0,0-21 16,0 1-16,0-1 0,0 0 16,22 21-16,-1-21 15,0 1-15,0-22 0,21 0 16,-20 0-16,-1 0 0,21 0 0,0 0 16,1-22-16,-22 1 0,21 0 15,1 0-15,20-43 16,-42 22-16,0 21 0,22-64 15,-43 64-15,0 0 0,0 0 16,-21 21-16,-1 0 0,-20 0 16,21 0-16,0 21 15,0 0-15,-1 0 0,1 0 16,21 22-16,0-22 0,0 21 16,0 22-16,0-43 0,21 0 15,1 0-15,-1 0 0,0 1 16,21-1-16,-21-21 0,22 0 15,-22 0-15,64 0 0,-43 0 16,21-43-16,-41 22 16,62-63-16</inkml:trace>
  <inkml:trace contextRef="#ctx0" brushRef="#br0" timeOffset="142564.41">29951 17251 0,'-43'21'0,"86"-42"0,-128 42 15,64-21-15,0 0 0,21 21 0,21-21 32,21 0-32,1 0 0,-1 0 0,21 0 15,1 0-15,21 0 0,-22 0 16,22 0-16,-22 0 0,1 0 15,-1 0-15,-20-21 0,-1 21 16,0 0-16,-21 0 0,-63 0 16</inkml:trace>
  <inkml:trace contextRef="#ctx0" brushRef="#br0" timeOffset="144010.04">28575 18246 0,'21'0'0,"21"0"16,-20 0-1,-1 0-15,21-21 16,-42-1-16,0-20 16,0 21-16,0 0 0,0 0 15,-21-1-15,0 22 0,-22 0 16,22 0-16,-42 0 15,20 22-15,1-22 0,21 21 16,-21 21-16,20-21 0,-62 85 16,63-85-16,21 22 15,0-1-15,0-21 0,0 0 16,0 22-16,0-22 16,21-21-16,21 21 0,-21-21 0,43 0 15,-22 0 1,-21-21-16,22 21 0,-22-21 0,21-1 15,-21-20-15,43-21 0,-43 20 16,21 1-16,-21 0 0,1-22 16,41-21-16,-42 22 15,0 21-15,-21-64 16,22 63-16,-22 22 0,0-21 16,0 63-1,-22 0-15,1 0 16,0 22-16,21-1 0,-21 0 15,0 1-15,0-1 0,-1 64 16,1-64-16,21 1 0,0-1 16,0 0-16,0 64 15,21-85-15,1 0 16,-1 1-16,21-22 0,0 0 16,43 0-16,-43 0 15,1 0-15,-1-22 0,22 1 0,63-63 16,-106 62-1,0-20-15,0-21 0,-21 20 16,0 1-16,-21 42 16,0 0-16,0 0 15,-85 21 1,85 0-16,-1 0 16,1 1-16,21 62 15,0-63-15,21 1 0,1-1 16,-1-21-16,0 0 0,0 0 15,21 21-15,-20-21 0,20 0 16,-21 0-16,21 0 16,-20 0-16,-1 0 15,0 0 1,0-21-16,0 21 16,0-21-16,-21-1 0,22 22 0,-22-21 15,21 0-15,0 0 0,0 21 16,0-21-16,0 0 0,1-1 15,20 1-15,-21 21 16,-21 21 0,0 1-1,0-1-15,-21 0 16,0 0-16,21 0 0,0 0 16,0 1-16,0-1 0,0 0 0,0 0 15,21-21 1,0 0-16,0 0 0,0 0 15,1 0-15,-1 0 0,42-42 16,-42 21-16,-21-22 16,0 1-16,0 21 0,0 0 15,0-1-15,-21 1 0,-21 0 16,21 21-16,-43-21 16,43 21-16,0 0 15,0 0-15,21 21 16,21-21-1,21 0 1,-21 0-16,22 0 0,-22 0 16,21 0-16,22 0 15,-22 0-15,0 21 16,-20-21-16,-1 21 0,-21 22 16,0-22-16,0 85 15,-21-64-15,-1 0 0,22 1 16,-21-1-16,0 0 0,-21 43 15,21-43-15,-22 1 16,22-22-16,0 21 0,21 1 0,-42-1 16,20 43-1,44-107 17,-1 1-32,0 0 0,0 0 15,0 0-15,0-22 0,1 1 16,-1 0-16</inkml:trace>
  <inkml:trace contextRef="#ctx0" brushRef="#br0" timeOffset="144269.13">30014 18288 0,'0'-42'15,"0"253"-15,0-380 0,0 106 0,0 41 0,21-20 16,1 42-16,20-21 16,-21 21-16,0 0 0,22-21 15,-22 21-15,63 0 16,-41 0-16,-22 0 0,0 0 15,0 21-15,-21 0 0,0 21 16,0-20-16,-21-1 0,-21 21 16,21-42-16,-43 42 15,22-20-15,21-22 0,-43 21 16,43-21 0,0 0-16,42-21 15,0-1 1,21 22-16,22-21 0</inkml:trace>
  <inkml:trace contextRef="#ctx0" brushRef="#br0" timeOffset="145960.46">30882 18203 0,'0'0'0,"21"0"16,0-21-16,-21 0 0,0 0 15,0 0-15,-21 21 16,0-21-16,0 21 0,0 0 15,0 0-15,-1 0 0,-41 42 16,21-42-16,20 21 16,1 21-16,0-20 0,0-1 0,0 21 15,0-21-15,21 22 0,0 20 16,0-42-16,42 22 16,-21-22-16,43-21 15,-43 0-15,42 0 16,-42-21-16,22-1 15,20-20-15,-42 21 16,22-64-16,-22 43 16,0 0-16,0-1 0,0 1 15,1 0-15,20-107 16,-42 107-16,0-21 16,0 41-16,0 44 15,0-1-15,-21 0 16,0 0-16,-1 21 0,1 43 15,0-43-15,21-20 0,-21 20 16,21 0-16,0 1 0,0 41 16,0-41-16,21-22 15,0 0-15,0 21 0,22-21 0,-22-21 16,21 22-16,1-22 16,20 0-16,-21 0 0,1 0 15,-22-22-15,21 1 0,-21 0 16,1 0-16,-1 0 0,0-22 15,21-41-15,-21 63 16,-21-22-16,-21 64 31,0 1-31,0-1 16,21 21-16,0-21 0,-21 22 16,21-1-16,0 0 15,0-21-15,21 1 16,21-22-16,-21 0 15,1 0-15,20 0 0,-21 0 16,0 0-16,22-22 0,-22 22 0,0-42 16,0 21-16,0-64 15,0 43-15,-21-43 16,0 43-16,-21 21 16,21 0-16,-21 21 0,0 0 15,-21 0-15,20 0 0,-62 21 16,41 0-1,22 21-15,21 1 16,0-1-16,0 0 0,0-21 16,43 43-16,-22-43 15,42 21 1,-42-42-16,22 0 0,-22 0 16,0 0-16,21 0 0,-20-21 15,-1 0-15,21 0 0,0-21 16,-20 20-16,-1-20 0,21 0 15,-42-1-15,21 22 16,-42 42 15,0 1-31,21-1 16,-21 0-16,21 21 0,-21-21 0,21 1 16,0-1-16,0 0 15,0 0-15,0 0 16,21 0-16,0-21 0,0 0 0,0 0 15,0 0-15,22 0 0,-22 0 16,21 0-16,-21 0 0,22-21 16,-22 0-16,0 21 0,21-42 15,-20 21-15,-1-1 0,0 1 16,0 0-16,-42 42 31,0 0-31,0 1 0,21-1 16,0 0-16,0 21 15,0-21-15,0 1 0,0-1 16,0 0-16,21-21 16,0 0-16,21 0 15,-21 0-15,43-21 16,-43 0-16,0-1 16,-21 1-16,0-21 0,0-22 15,0 43-15,0-21 16,0 0-16,-21 20 15,0 1-15,21 0 16,21 21 0,0 0-1,0 0-15,1 0 16,-1 0-16,21 0 0,-21 0 0,0 0 16,1 0-16,-1 0 0,0 21 15,0-21-15,-21 21 0,0 1 16,0-1-16,0 0 15,0 0-15,-21 0 0,0 0 16,21 1-16,-21-1 0,-1 0 16,1 0-16,21 0 15,0-42 32,21 0-31,1 0-16,-1 0 15,0-1-15,0-20 0,21 21 0,-20 0 16,20-22-16,0 22 0,1 0 16,20 0-1,-42 21-15,0 0 0,1 0 16,-1 0-16,-21 21 0,0 21 16,0-20-16,-21 20 0,-1 0 15,22-21-15,-21 22 0,0-22 16,0 21-16,0-21 0,21 1 0,0-1 15,-21 0-15,21 0 0,-22 0 16,44-42 15,-1 21-31,0-21 16</inkml:trace>
  <inkml:trace contextRef="#ctx0" brushRef="#br0" timeOffset="146140.35">33210 18479 0,'0'21'63,"-21"-42"-32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11:49:48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3662 0,'0'-21'0,"0"42"0,0-63 16,0 20-1,0 1-15,21 21 16,-21-21-16,0 0 0,0 0 16,0 42 15,0 0-31,0 21 0,0-20 15,0 20-15,0 21 0,-21 107 16,21-107 0,-21 1-16,0 20 0,0-20 0,-1 63 15,1-85 1,0 1-16,0-1 0,21 0 16,0 22-16,-21-64 31,21-21-16,0-1-15,0-20 0,0 0 16,0-1-16,0 1 0,0-21 0</inkml:trace>
  <inkml:trace contextRef="#ctx0" brushRef="#br0" timeOffset="688.02">1079 3662 0,'-21'0'0,"42"0"0,-42-21 0,0 21 16,0-43-16,21 22 15,0 0-15,0 0 0,0 0 16,0-22-16,21 22 16,21-21-16,1 21 0,-22 0 15,42 21-15,-20-22 0,-1 22 16,85 0-16,-85 22 16,22-1-16,21 42 0,-64-42 15,21 64-15,-42-43 16,0 22-16,-21-22 15,-21 1-15,-1-1 0,-63 43 16,43-22-16,-1-21 0,-41 22 16,62-22-16,-41 1 15,62-43-15,-20 0 0,0 0 16,21 0 0,-1-22-16,22 1 0,-21 0 0,21-21 15,0 21-15,0-43 16,0 43-16,21 21 15,1-21-15,-1 21 0,0 0 16,0 0-16,0 21 0,22 0 16,-22 21-16,0 1 0,0-22 15,0 64-15,0-43 16,1 0-16,-1 1 0,0-1 16,0 0-16,64 22 15,-22-22-15,-42-21 16,22-21-16,-22 0 15,21 0-15,1 0 0,62-42 16,-83 21-16,-1 0 0,21-1 16,-21-20-16,0 0 0,22-43 15,-43 22-15,0-22 16,0 43-16,21 20 0,-21 1 16,0 0-16,0 42 15,0 0 1,0 22-16,-21-22 0,21 21 0,0 1 15,0-1-15,-21 0 0,21 1 16,-22 20-16,22-42 0,0 0 16,0 1-16,0-1 0,0 0 15,0-42 1,0 0 0,0-1-16,0 1 15,0-21-15</inkml:trace>
  <inkml:trace contextRef="#ctx0" brushRef="#br0" timeOffset="866.92">1841 3768 0,'0'0'0,"0"21"63,22-21-48,-1 21-15,0-21 0,-21 21 16,21-21-16</inkml:trace>
  <inkml:trace contextRef="#ctx0" brushRef="#br0" timeOffset="1604.15">2603 4191 0,'0'0'0,"22"0"0,-1 0 0,0 0 15,0 0-15,-21-21 16,21 0-16,0-43 16,-21 43-16,0-21 15,0 21-15,0-1 0,-21-41 16,21 42-16,-21 0 0,0 21 0,0-22 16,-22 22-16,22 0 0,-42 0 15,20 22-15,1-1 16,21 0-16,-21 0 0,-43 85 15,64-85-15,-22 64 16,43-43-16,0 43 16,0-64-16,0 0 15,0 0-15,43-21 16,-22 0-16,0 0 16,21 0-16,-20-21 0,20 0 0,0 0 15,22-43 1,-43 22-16,21 21 0,1-43 15,-43 43-15,21-42 16,0 41 0,-21 44-1,0-1 1,-21 21-16,21-21 0,-21 22 16,21-1-16,0 21 0,0 22 15,0-21-15,-22 190 16,1-170-1,21 1-15,0 0 0,0-1 16,0 86-16,0 126 16,0-233-16,0 1 15,0 63-15,0-85 16,-21 43-16,0-43 16,0-21-16,-43 43 0,43-43 15,-21-21-15,-22 0 0,22 0 16,-22 0-16,1 0 15,-1-21-15,-20-21 0,-128-85 16,127 84-16,22-20 0,-1-1 16,22 22-16,0-22 0,-22-20 15,43 20-15,21-20 16,0 20-16,0 22 0,42-22 16,-20 22-16,-1-22 0,106-105 15,-85 106-15,0 20 16,22-20-16,126-149 15,-126 127-15</inkml:trace>
  <inkml:trace contextRef="#ctx0" brushRef="#br0" timeOffset="2298.58">3006 3598 0,'0'0'0,"0"22"31,-22-1-31,22 21 0,-21-21 16,21 22-16,0 20 0,-21-21 16,21 22-16,0-1 0,-21 43 15,21-42-15,0-22 0,0 22 16,0-43-16,0 21 0,0 22 16,0-43-16,0 0 15,0-42 1,0-22-16,0 22 15,0-21-15,21 0 0,-21-1 16,21 1-16,-21-22 0,21 22 0,-21 0 16,0-1-16,0 1 0,22 21 15,-22 0-15,0 0 0,21 21 16,0 0 0,0 21-16,-21 0 0,21 0 15,-21 21-15,0 1 0,0-1 16,21 0-16,-21 1 0,22-1 15,-1 0-15,0 22 16,0-22-16,0-21 0,22 22 16,-22-22-16,0-21 0,42 0 15,-20 0-15,-22 0 0,21-21 16,1 0-16,-22-22 0,63-20 16,-62-1-16,20 1 0,21-64 15,-41 63-15,-1 1 16,21-64-16,-21 63 0,0 1 15,-21 20-15,0 1 0,0-21 16,0 41-16,0 44 16,0-1-1,-42 85-15,42-64 16,0 21-16,-21-20 0,21 20 16,-21 64-16,21-63 15,0-1-15,0 1 0,0-22 16,0 0-16,21 64 15,0-85-15,0 1 0,0-22 16,1 0-16,-1 0 16,0-22-16,0 1 0,0 0 15,0 0-15,-21-21 0,22-22 16,-22 22-16,0-1 0,0 1 16</inkml:trace>
  <inkml:trace contextRef="#ctx0" brushRef="#br0" timeOffset="2466.01">3598 3916 0,'0'0'0,"-21"0"0,21 21 15,21 0 1,0-21 0,22 0-16,-22 0 0,21 0 15,-21-21-15,22 0 0,-1 21 16,0-21-16,1 0 0,-1-1 0</inkml:trace>
  <inkml:trace contextRef="#ctx0" brushRef="#br0" timeOffset="3191.66">4762 3683 0,'0'0'0,"0"-21"16,0 0-16,0 0 15,0-1-15,0 1 0,-21 0 16,0 0-16,0 21 16,0 0-16,0 0 0,-1 0 0,-20 0 15,21 21-15,0 0 0,0 22 16,-43 20-16,43-21 16,-43 64-16,64-42 0,-21-22 15,21 22-15,-21-1 0,21-21 16,0 22-16,21 21 15,0-64-15,1 21 0,-1-21 16,21 0-16,0-21 0,64 0 16,-42 0-16,-22 0 0,22 0 15,-22-21-15,21 0 0,64-85 16,-84 43-16,-22 20 0,21-20 16,-21-1-16,1 1 0,20-64 15,-42 42-15,21 22 0,0-1 16,0 22-16,-21 0 0,0-43 15,0 64-15,22 21 16,-22 42 0,0-21-16,0 22 0,-22 62 15,1-41 1,0-1-16,21 43 0,-21-42 16,21 42-16,0-43 15,0-21-15,0 43 0,0-64 16,42 22-1,-21-22-15,1-21 0,20 0 0,0 0 16,-21-21-16,43-22 16,-43 22-16,21-21 0,1-43 15,-1 43-15,-21-1 0,0-41 16,1-1 0,-22 106 15,-22 0-31,22 1 0,-21 20 0,21 0 0,0-21 15,-21 22-15,21-22 16,0 21-16,0-21 0,0 1 0,0-1 16,0 21-16,0-21 15,21-21 1,-21-21-16,21 21 0,1-21 16,-22-43-16,21 22 15,0 0-15</inkml:trace>
  <inkml:trace contextRef="#ctx0" brushRef="#br0" timeOffset="3343.68">5884 3577 0,'-21'0'0,"0"0"16,21 21 15,0 1-31,21-22 31</inkml:trace>
  <inkml:trace contextRef="#ctx0" brushRef="#br0" timeOffset="4121.67">6223 3598 0,'0'0'0,"21"0"16,-42 0-1,0 22-15,21-1 16,-21 0-16,-1 0 15,-20 0-15,21 22 0,-21 84 16,20-85-16,22 0 0,-21 1 16,21-1-16,0 0 0,0 43 15,0-43-15,21-21 0,22 43 16,-22-43-16,42 0 16,-41-21-16,105 0 15,-85-21-15,0 0 16,1 0-16,-1 0 0,0-22 0,64-105 15,-85 106-15,22-106 16,-22 84-16,21-169 16,-21 149-16,-21 20 15,0 1-15,0 20 0,0 1 16,0-22 0,0 107-16,0-22 15,-21 127 1,21-84-16,-42 63 15,42-64-15,-21 1 0,-22 63 16,22-64-16,21-21 0,-21 22 16,0-22-16,0 1 0,21-22 0,-22 21 15,22-21-15,0 0 0,0-42 32,0 0-32,0 0 15,22-21-15,20-1 0,-21 22 16,0-21-16,22-1 0,-1 1 0,0 0 15,1 21-15,20-1 0,22-20 16,-43 21-16,0 0 16,43 21-16,-43 0 15,-20 0-15,-1 0 0,0 0 0,-42 0 32,0 0-32,-1 0 15,-20 0-15,0 0 0,-43 21 16,0 0-16,64 0 15,-21 0-15,0 1 16,20-1-16,22 0 0,0 0 16,0 21-16,0-20 0,43 20 15,-22-21-15,21 0 0,-21 0 16,1 1-16,20-1 0,0 21 16,-21-21-16,1-21 0,20 21 15,-21-21 1,-21-21-1,0 0 1,0 0-16,0-21 0</inkml:trace>
  <inkml:trace contextRef="#ctx0" brushRef="#br0" timeOffset="4737.91">7853 3874 0,'-43'0'0,"86"0"0,-107 0 15,43 0-15,63 0 16,1 0 0,-1 0-16,22 0 0,-1 0 15,22 0-15,-1 0 0,1 0 16,0 0-16,126 0 0,-105 0 16,-21 0-16,21 0 15,-22 0-15,1 0 0,42 0 16,-63 0-16,-43 0 0,42-22 15,-42 22-15,-21-42 16,-21 21-16,-21 0 0,-22 0 16,22-1-16,-43 22 15,43-21-15,21 21 0,-43 0 16,43 0-16,-21 0 16,21 0-16,42 0 31,0 0-31,21 0 15,-20 0-15,20 0 0,0 21 0,22 1 16,-43-1-16,0 0 16,0 0-16,-21 0 0,0 22 0,0-22 15,-21 21-15,-21 0 0,21-20 16,-22 20-16,1 0 0,0 1 0,-1-1 16,-41 21-16,41-41 15,1-1-15,0 21 0,42-63 31,21 0-31,0 0 16,21-22-16</inkml:trace>
  <inkml:trace contextRef="#ctx0" brushRef="#br0" timeOffset="6115.33">10096 3598 0,'0'0'0,"-63"43"16,84-43 15,21 0-31,-20-21 0,20-1 16,0-20-16,1 21 0,20-21 15,-21-1-15,1 1 0,-1 0 0,0-22 16,1 22-16,-22-22 0,0 22 16,-21-22-16,0 22 0,0-64 15,0 85-15,-42-42 16,21 63-16,-1 0 15,1 21-15,0 0 0,-21 85 16,42-64-16,0 43 16,-21 63-16,21-63 0,0 63 15,0-64 1,0-20-16,0 63 0,0-64 16,0 107-16,0-128 15,0 0-15,0 1 0,0-22 0,-22 21 16,1-21-1,0 1-15,0-22 0,-21 0 16,20 0-16,-62-85 16,41 64-16,-20-64 15,21 43-15,20-1 0,-83-62 16,105 83-16,-22 1 16,1 21-16,21 21 15,0 1-15,0-1 16,21 21-16,1 0 0,-22-20 0,42 62 15,-21-41-15,21-22 0,22 42 16,-43-42-16,64 1 16,-43-22-16,0 0 15,43 0-15,-43 0 16,1-22-16,63-20 0,-64 0 16,0 21-16,1-22 15,-22 1-15,21 0 0,0-43 0,-20 43 16,-22-1-16,21 1 15,-21 0-15,0 20 0,0-20 16,0 63 0,0 0-16,0 22 0,0-22 15,0 21-15,0 1 0,0 41 16,0-41-16,0-1 0,0 0 16,0 1-16,0-22 0,0 21 0,0-21 15,0 0-15,0 1 0,0-1 16,21-21-1,0-21-15,0-22 16,0 22-16,1-21 16,20-43-16,-21 43 15,0-1-15,22-41 0,-22 41 16,0-20-16,0 42 0,21-22 16,22-20-1,-43 42-15,0 21 0,0 0 0,1 21 16,-1 64-1,-21-43-15,0 21 16,0-20-16,0 84 16,0-85-16,0-21 0,0 22 15,0-22-15,63 63 16,-42-62-16,1-22 0,-1 0 16,0 0-16,0 0 0,64-43 15,-64 22-15,21 0 0,1-21 16,-1-1-16,-21 1 15,64-43-15,-43 43 0,0 0 0,22-64 16,-43 85-16,0-22 16,-21 1-16,0 21 15,-21 21-15,0 0 16,-21 21-16,20 0 0,-20 0 16,21 0-16,-21 43 0,42-43 15,0 0-15,0 22 0,0-22 16,42 106-1,-21-106-15,0 0 0,-21 21 16,21-20-16,1 20 16,-22-21-16,0 0 15,-22-21-15,-41 0 16,42 0-16,0 0 0,-22 0 16,22 0-16,-21-21 15,42 0 1,0 0-16,0 0 15,21-1-15,0 22 0,0-21 16,0-21-16,22 21 0</inkml:trace>
  <inkml:trace contextRef="#ctx0" brushRef="#br0" timeOffset="6468.49">12382 3662 0,'0'-21'0,"0"-22"31,0 65-15,-21-1-16,21 0 0,0 0 16,0 21-16,0 43 15,0-21-15,0-22 0,0 106 16,0-84-16,0 20 0,0-20 16,-21 20-16,21 1 0,-42 169 15,21-148-15,-1 0 0,-20-22 16,21 22-16,-21-21 0,-43 105 15,43-105-15,20-21 0,-41 84 16,42-85-16,0 43 16,21-64-16,0-20 15,0 20-15,0-21 0,0 0 0,0-42 32,0 0-32,0 0 0,21-22 15,0 1-15,42-43 0,-41 22 16,20-1-16,43-84 0,-64 85 15</inkml:trace>
  <inkml:trace contextRef="#ctx0" brushRef="#br0" timeOffset="6798.69">12340 3937 0,'0'0'0,"-21"-42"0,21-1 0,0 22 15,0-21-15,0 21 0,0-22 16,0 22-16,21 0 0,0 0 15,22 0-15,-22 0 0,21 21 16,22 0-16,-22 0 0,-21 0 16,21 0-16,-20 0 0,20 21 15,-21 42-15,-21-42 0,0 1 16,0 20-16,0-21 0,-21 0 16,0 22-16,0-22 0,-22 21 0,22-21 15,-21 0-15,-1 1 16,1-1-16,0 0 0,-22 0 15,22 0-15,21-21 0,0 21 16,-1-21-16,44 0 31,-1-21-31,0 0 16,0 0-16,0 0 0,22 0 0,-22-1 16</inkml:trace>
  <inkml:trace contextRef="#ctx0" brushRef="#br0" timeOffset="7156.36">12869 3789 0,'21'0'31,"1"0"-31,-1 0 16,0 0-16,0 0 0,0 0 0,0-21 15,22 21-15,20-21 0,-42-1 16,43-20-16,-43 21 15,0 0-15,0 0 0,-21-1 16,0 1-16,0 0 0,-21 21 16,0 0-16,-21 0 15,-1 21-15,22 0 0,-21 1 16,0-1-16,20 21 0,-41 22 16,42-22-16,0-21 0,21 21 15,0-20-15,-22 20 0,22 21 16,0-41-16,0-1 0,0 21 15,22-21-15,-1-21 16,21 0-16,0 0 0,1 0 16,-1-21-16,0 0 0,1 0 15,63-22-15,-64 22 16,0 0-16</inkml:trace>
  <inkml:trace contextRef="#ctx0" brushRef="#br0" timeOffset="7714.51">13906 3683 0,'0'0'0,"22"-21"0,-22 0 15,0 0-15,0-22 16,0 22-16,0-21 16,-22 42-16,1 0 15,0 0-15,0 0 0,-21 42 16,20-21-16,1 0 0,21 1 16,-21 20-16,0-21 0,21 21 0,-21 22 15,21-43-15,0 21 16,0-20-16,0 20 0,0-21 0,0 21 15,0-20-15,21-1 0,21 0 16,-21-21-16,1 0 16,41 0-16,-21 0 0,1 0 15,-1-21-15,22 0 0,-22-1 0,0 1 16,43-42-16,-43 20 16,1 1-16,-1-21 0,0-1 15,-21 1-15,43-107 0,-43 107 16,0-22-16,0-42 0,1 85 15,-22-1-15,0-41 16,0 63 0,-22 42-1,1 0-15,21 21 0,-21 1 0,0-1 16,0 21-16,0 1 0,-1-1 16,22 1-16,-21-1 0,0 64 15,0-84-15,21 20 0,0-20 16,0-1-16,0 0 0,0 22 15,0-22-15,0-21 0,21 0 16,0 1-16,0-1 0,1-21 16,20 0-16,-21 0 0,0 0 15,22 0-15,-22-21 16,21-22-16,-21 22 0,0 0 16,1-21-16,-1 20 15,0-20-15,-21 21 0,0 0 0,0-22 16,0 22-16</inkml:trace>
  <inkml:trace contextRef="#ctx0" brushRef="#br0" timeOffset="7953.95">14309 3429 0,'0'0'0,"-22"0"0,1 0 0,42 0 31,1 0-31,20 0 0,0 0 16,22 0-16,105 0 15,-105 0-15,-1 0 0,43-21 16,-43 21-16,1 0 16,-22 0-16,-21 0 15,1 0-15,-22-21 47,0 0-31</inkml:trace>
  <inkml:trace contextRef="#ctx0" brushRef="#br0" timeOffset="8742.7">15790 3556 0,'0'0'0,"-21"0"0,-21 0 16,21 0-16,-1 0 0,1 0 16,0 0-16,0 0 0,0 0 15,63 0 1,-21 21-16,22-21 16,-1 0-16,21 0 0,1 21 15,21-21-15,-1 0 0,213 0 16,-192 0-16,-20 0 15,0 0-15,21 0 0,-43 0 16,170 0-16,-191 0 0,1 0 16,-1 0-16,-21 0 0,0-21 15,-21-21-15,-21 21 16,-21 0-16,-1-1 16,1 1-16,-43-21 0,43 21 15,0 21-15,-1-21 0,1 21 16,21 0-16,-43 0 15,22 0-15,21 0 0,0 0 16,21 21-16,0 0 16,21-21-16,0 0 0,0 0 15,0 21-15,22-21 0,41 0 16,-41 0-16,63 0 16,-64 0-16,0 0 0,43 0 15,-64 0-15,21 0 16,-42 21-1,-21 0-15,0 1 0,0-1 16,-21 0-16,-1 21 0,1-21 16,-43 64-16,43-43 0,-43 22 15,22-22-15,20 1 16,-41 20-16,63-21 0,-22-20 16,1 41-16,21-42 15,0 0-15,21 1 0,21-22 31,0 0-31,21 0 0,1-43 16,-22 22-16,21-21 0</inkml:trace>
  <inkml:trace contextRef="#ctx0" brushRef="#br0" timeOffset="13414.95">18796 2858 0,'0'0'0,"21"0"16,0 0-16,-21 21 46,0 0-46,-21 0 16,0 21-16,-21-20 0,20 20 0,-20-21 16,0 21-16,-1 1 0,-20-22 15,-1 21-15,1 1 0,21-1 16,-22-21-16,1 21 0,20-20 0,1-1 16,-22 21-16,43-21 0,0-21 15,0 0-15,42 0 47,0 0-47,0 0 0,1 0 0,20 0 16,-21 21-16,21 1 15,1-1-15,-1 0 0,0 0 0,1 0 16,20 0-16,-20 1 0,41 41 16,-41-42-16,-22 0 0,63 22 15,-20 20 1,-64-42-16,21-21 15,-21 22-15,21-22 16,-21-22 15,0 1-31,21 0 16,-21 0-16,22 0 0,-1-22 0</inkml:trace>
  <inkml:trace contextRef="#ctx0" brushRef="#br0" timeOffset="13851.12">19494 3090 0,'0'0'16,"43"-21"-16,-22 21 0,0-21 15,21 0-15,-20 0 16,-22 0-16,0-1 0,0 1 16,-22 21-1,1 0-15,0 0 0,-42 0 16,20 0-16,1 0 15,0 0-15,-1 21 0,1 1 0,-22 20 16,22-21-16,21 0 16,21 43-16,0-22 0,0-21 15,0 22-15,21-1 0,0-21 16,43 64-16,-43-64 0,85 85 16,-64-64-1,-21-21-15,0 0 0,1 22 0,-1-22 16,-21 21-1,0-21-15,-85 1 16,64-22-16,-21 0 0,-1 0 16,-20 0-16,20 0 0,-62 0 15,-1-43 1,85 22-16,21 0 16,-22 0-16,22-43 15,0 43-15,22 0 0,20 0 16,-21 0-16,64-1 15,-43 1-15</inkml:trace>
  <inkml:trace contextRef="#ctx0" brushRef="#br0" timeOffset="14231.91">19791 3450 0,'0'0'0,"0"21"15,0 1 1,21-22-16,0 0 15,0 0-15,0 0 16,1-22-16,-1 22 0,-21-21 16,21 0-16,0 21 0,21-42 15,-20 21-15,-22-22 0,0 22 16,21 0-16,-21-64 16,0 64-16,0 0 0,-21 21 15,-1 0 1,1 21-16,-21 0 0,21 0 15,0 22-15,-22-1 0,22 0 16,-21 1-16,21-1 0,-1 0 0,1 1 16,0-1-16,21-21 0,0 64 15,0-64-15,0 0 16,21 0-16,0 1 16,64-1-16,-64-21 15,22 0-15,-22 0 0,21 0 16,43-64-16,-64 43 15,0 0-15,43-43 16</inkml:trace>
  <inkml:trace contextRef="#ctx0" brushRef="#br0" timeOffset="14513.04">20532 2709 0,'0'-21'15,"0"42"-15,0-63 0,0 21 0,0 42 31,-22 0-31,22 22 0,-21 41 16,0-20-16,0-22 0,21 22 16,-21-1-16,0 22 15,-22 105-15,22-126 16,0-1-16,21-20 0,-21 20 16,21-21-16,-21 22 0,21-43 15,0 0-15,0 0 0,0 1 16,0-1-16,21-42 31,0-1-31,0 22 0,0-42 16,0 21-16,1 0 0,-1-22 0</inkml:trace>
  <inkml:trace contextRef="#ctx0" brushRef="#br0" timeOffset="14885.24">20680 3302 0,'0'21'16,"0"0"-1,0 1 1,21-22 0,0 0-16,0 0 15,0 0-15,1 0 0,-1 0 0,21-22 16,-21 22 0,0-21-16,22-21 0,-22 21 0,-21 0 15,0-1-15,0 1 0,21 0 16,-21 0-16,-21 21 15,0 0 1,0 0-16,-1 21 0,-20 43 16,0-43-16,-1 63 15,1-41-15,21-1 0,0 43 16,0-64-16,21 21 0,0 1 16,0-22-16,0 0 0,0 21 15,21-42-15,21 21 16,0-21-16,64 0 15,-63 0-15,-1-21 16,0 21-16,1-21 0,84-64 16,-85 43-16</inkml:trace>
  <inkml:trace contextRef="#ctx0" brushRef="#br0" timeOffset="15387.73">21569 3175 0,'0'-21'0,"0"42"0,0-63 0,0 21 0,0-1 16,-21 22-1,-1 0-15,1 0 0,21 22 16,-21-1-16,0 0 0,0 0 16,0 21-16,-22 43 15,22-43-15,0 1 0,21-1 0,0 0 16,0 1-16,0-22 0,0 42 16,0-41-16,0-1 0,21 21 15,0-21-15,64-21 16,-64 0-16,21 0 15,1 0-15,-1 0 0,43-42 16,-64 21-16,21 0 0,64-106 16,-64 63-1,22-63-15,-22 64 0,-21-1 16,22-84-16,-22 84 16,21-41-16,-42 62 0,0 1 15,0 21-15,0 0 16,21-1-16,-21 44 15,0 20-15,-21-21 16,-21 127 0,21-105-16,0 20 0,-1-21 15,22 22-15,-21-1 0,0 64 16,21-63-16,0-22 0,0 1 16,0-1-16,0 0 0,0 22 15,0-43-15,0 0 0,21 0 16,0-21-16,1 0 15,-1 0-15,0 0 0,0 0 0,0 0 16,0-21-16,1 0 0,20-43 16,-21 22-16,0 0 0</inkml:trace>
  <inkml:trace contextRef="#ctx0" brushRef="#br0" timeOffset="15598.78">22013 3154 0,'-42'0'16,"84"0"-16,-105 0 0,42 0 0,-22 0 16,22 0-16,21 21 0,0 0 15,21-21 1,0 0-16,1 0 16,20 0-16,-21 0 0,64 0 15,-64 0-15,64 0 16,-43 0-16,85-63 15,-85 63-15</inkml:trace>
  <inkml:trace contextRef="#ctx0" brushRef="#br0" timeOffset="16038.08">22839 2731 0,'0'0'0,"0"-22"0,-21 22 31,21 22-15,0-1-16,0 0 15,21 0-15,0 0 0,0 0 16,0 1-16,43 20 16,-43-21-16,21 0 0,22 22 15,-22-43-15,0 21 0,43 0 16,-43-21-16,1 21 0,-22-21 15,21 0-15,-21 0 0,64 0 16,-64 0 0,-42 0 15,0 21-31,0 0 16,-22 1-16,-41 62 15,41-41-15,-62 41 0,62-20 16,-20-22-16,-43 43 0,64-43 15,-43 22 1,43-22-16,20-21 0,-20 21 16,21-20-16,42-22 15,0 0 1,0 0-16</inkml:trace>
  <inkml:trace contextRef="#ctx0" brushRef="#br0" timeOffset="57046.85">5863 6160 0,'21'0'62,"-21"21"-46,0-42 78</inkml:trace>
  <inkml:trace contextRef="#ctx0" brushRef="#br0" timeOffset="57426.89">5863 5990 0,'0'0'15,"0"-21"-15,0 0 16,0 0-16,0 0 0,0-1 16,0 1-16,0 0 0,21 0 15,-21 0-15,21 21 31,1 21-31,-22 0 16,0 0-16,0 0 0,0 22 16,0-22-16,0 21 0,0-21 0,0 22 15,0-1-15,0 0 0,0 22 0,0-22 16,0 85-16,-22-63 16,1-1-16,0 1 0,0-22 15,21 22-15,-21-22 0,-22 43 16,22-64-16,21 21 0,0-21 15,-21 0-15,21 1 0,-21-22 0,21 21 16,0-42 15,0-1-31,0 1 0,0 0 0,0-21 16,0 21-16,21-43 0,0 22 16,-21-1-16,21-20 0</inkml:trace>
  <inkml:trace contextRef="#ctx0" brushRef="#br0" timeOffset="57726.9">6244 5800 0,'0'0'0,"21"-21"0,-21-1 0,21 22 16,-21 22 0,0-1-1,0 21-15,0-21 0,0 22 16,0-1-16,0 0 15,0 1-15,0-1 0,0 21 0,0 43 16,0-63-16,0 20 16,0 1-16,0-22 0,-21 64 15,21-64-15,-21 0 0,21-20 16,0-1-16,0 0 0,0 0 0,0 0 16,0-42 15,0 0-31,0-21 0,-21 20 15,0-20-15,0 21 0</inkml:trace>
  <inkml:trace contextRef="#ctx0" brushRef="#br0" timeOffset="57965.9">5694 6350 0,'-21'21'16,"42"-21"-1,0 0 1,0 0-16,0-21 0,0 21 0,22 0 16,-22-21-16,21 21 0,-21 0 15,22-21-15,-1 21 0,22 0 16,-43-21-16,0 21 0,42-22 16,-41 22-16,-1 0 15,0-21-15,0 21 0,0 0 16</inkml:trace>
  <inkml:trace contextRef="#ctx0" brushRef="#br0" timeOffset="60183.58">6879 6392 0,'0'0'0,"21"0"0,0 0 15,1-21-15,-22 0 0,21 21 0,0-21 16,-21 0-16,21 0 0,-21-22 16,21 22-16,-21 0 0,0 0 15,0 0-15,0-1 0,0 1 0,0-21 16,-21 42-16,0 0 16,-21-21-16,20 21 0,1 0 0,-63 0 15,62 21-15,-20 0 0,0 0 16,-1 0-16,22 1 0,-85 83 15,22 22 1,63-63 0,-1-22-16,1 43 0,21-43 15,0 43-15,0-64 16,0 21-16,21-42 16,1 0-16,20 22 15,0-22-15,-21 0 0,22-22 16,-22 22-16,21-21 0,43-42 15,-43 20-15,-21 22 0,43-85 16,-43 64-16,0 0 0,22-43 16,-22 43-16,-21-43 15,21 64-15,-21 0 16,0 42 0,0 0-16,0 21 15,0-20-15,0-1 16,0 63-16,0-62 0,0 20 15,0 0-15,0-21 0,21 64 16,-21-64 0,21 0-16,0 1 0,1-22 15,20 0-15,-21 0 0,0 0 16,43 0-16,-43-22 0,0 1 16,21-42-1,-20 20-15,-1 1 0,21-43 16,-21 43-16,0 21 0,-21-21 15,0 20-15,0 1 0,22-21 16,-22 63 0,0 0-1,0 0-15,0 1 0,0-1 0,0 21 16,0 0-16,-22-20 0,1 62 16,21-63-16,0 22 0,0 20 15,0-42-15,-21 1 16,21-1-16,0 0 0,0 0 15,0-42 17,0 0-32,21 0 15,-21-22-15,21 22 0,-21-21 16,0 21-16,43-64 0,-43 64 16,42-64-1,-21 64-15,0 21 0,1 0 16,-1 0-1,-21 21-15,21 0 16,-21 0-16,21 1 0,0 83 16,0-83-16,1 20 0,-22-21 15,21 0-15,0 0 0,42 43 16,-41-43 0,-1-21-16,0 0 0,0 0 15,21 0-15,-20 0 16,-1-21-16,21 0 0,-21 0 15,22-43-15,-22 22 0,21-1 16,-21 1-16,0 0 0,22-1 0,-22 1 16,21 0-16,-21 21 15,22-22-15,-1 1 0,0 21 16,-20 21-16,41 0 0,-42 0 16,0 0-16,1 21 15,-22 0-15,21 0 0,0 22 16,-21-22-16,0 0 15,21 0-15,-21 0 0,21 22 16,-21-22-16,0 21 16,0-63 15,0 0-15,0 0-16,0-1 0,0 1 15,0 0-15,0 0 0,0 0 16,-21-22-16,0 22 0,0 0 15,0 21-15,-1-21 0,1 21 16,0 0-16,0 0 16,0 0-16,0 21 0,-1-21 15,-20 42-15,21-20 0,0-1 16,0 21-16,-22 22 16,22-43-16,21 21 0,0 0 15,-21-20-15,21 105 16,0-85-16,0 0 15,0-21-15,21 1 0,21-1 16,-20 0-16,20-21 16,-21 0-16,43 0 15,-43-21-15,0 0 0,21-22 16,-21 1-16,1 0 0,41-43 16,-42 21-16,0 1 15,22-43-15,-22 43 0,0-1 16,-21 22-16,21-22 0,22-84 15,-43 106-15,0-1 16,0-20-16,0 42 0,0 0 16,0 42 15,-22 0-31,1 21 0,21-21 16,-21 22-16,21-1 0,0 0 0,-21 1 15,0 63 1,21-64-16,-21 0 0,21 64 15,0-64-15,0 1 0,0 41 16,0-41-16,0 20 16,0-42-16,0 1 0,63 20 15,-42-42-15,22 21 0,-22-21 16,0 0-16,21 0 0,22-21 16,-43 0-16,21 0 0,22-43 15,-22 22-15,-21-1 16,43-41-16,20-86 15,-62 128-15,-1-21 16,-21 20-16,21-20 0,-21 20 16,21 1-16,-21-43 0,0 64 15,0 0-15,0 0 0,0 0 16,0 42 0,0 0-16,-21 21 15,0-20-15,21 20 0,0 0 16,0-21-16,-21 22 0,-1 41 15,1 65 1,21-107-16,0 0 0,0 43 16,0-43-16,0 22 15,0-22-15,21-21 0,22 22 16,-22-43-16,85 21 16,-64-21-16,0 0 15,1 0-15,-1-21 0,85-43 16,-63 22-16,-22 21 15,0-22-15,1 1 0,62-85 16,-83 85 0,-1 20-16,0-20 0,-21 21 15,0 0-15,-21 21 0,0 0 16,-1 0-16,1 0 0,-21 0 16,21 21-16,-43 42 15,43-41-15,0 20 0,0 43 0,21-43 16,0 0-16,0 22 15,0-43-15,21 21 0,0-21 16,21 1-16,-20-22 0,41 42 16,-21-42-16,1 0 0,41 0 15,-41 0-15,-1 0 0,0-21 16,1 0-16,-1-1 0,-21 1 0,43-21 16,-22 21-16,-21 0 0</inkml:trace>
  <inkml:trace contextRef="#ctx0" brushRef="#br0" timeOffset="60762.79">5969 7281 0,'21'0'0,"-42"0"16,0-21-16,42 21 47,0 0-47,0 0 0,22 0 15,-1 0-15,0 0 0,22 0 16,-22-21-16,85 21 16,-42 0-16,190-21 0,-169 21 15,21 0-15,0-21 16,0 21-16,0 0 0,190-21 15,-147 21-15,338 0 16,-318 0-16,170 0 16,-191 0-16,-21 0 0,149 0 15,-170 0-15,127 0 16,-148 0-16,-22 0 0,1 0 0,42 0 16,-64 0-16,1-22 15,-22 22-15,-21-21 0,1 21 16,-22-21-1,-22 21 1,1 0-16,0-21 0,-21 21 0,-1 0 16,1 0-16,0 0 15</inkml:trace>
  <inkml:trace contextRef="#ctx0" brushRef="#br0" timeOffset="61354.86">6244 7408 0,'-42'0'0,"84"0"0,-105 0 15,41 0-15,1 0 16,42 0 15,1 0-31,-1 0 16,0 0-16,21 0 0,1 0 15,20 0-15,64 0 16,-63 0-16,253 0 16,-211 0-16,21 0 0,-21 0 15,42 0-15,-21 0 0,339 0 16,-318 0-16,0 0 0,0 0 16,-21 0-16,21 0 0,127 0 15,-169 0-15,21 0 0,-21 0 16,-21 0-16,-1-21 0,86 0 15,-107 21-15,1 0 16,63-21-16,-85 21 0,0 0 16,22 0-16,-43 0 15,0 0-15,0-21 0,-42 21 63,0 0-63,0 0 15,0 0-15</inkml:trace>
  <inkml:trace contextRef="#ctx0" brushRef="#br0" timeOffset="64292.24">1926 8678 0,'0'22'0,"0"-1"16,21 0-16,-21 0 16,0 0-16,21-21 15,1 0 1,-1 0-16,0 0 16,0-21-16,0 0 0,0 0 15,22 0-15,-22-1 0,0 1 16,0 0-16,22 0 0,-22 0 15,-21 0-15,21-1 0,-21 1 0,0 0 16,0 0-16,-21-21 16,0 20-16,-43 22 15,22 0-15,-64 0 16,85 0-16,-64 43 16,64-22-16,-64 64 15,64-43-15,21-21 16,0 21-16,0 22 0,0-1 15,0-20-15,0-22 16,42 42-16,-20-41 0,20 20 16,0-21-1,-21 21-15,43 1 0,-43-22 16,21 0-16,-20 21 0,20-20 0,-21 20 16,21 0-16,-42 1 15,0-22-15,0 42 16,0-42-16,-42 64 15,0-64-15,21 22 0,-22-43 16,22 21-16,-21 0 0,-43-21 16,22 0-16,20 0 0,-20-21 15,20 0-15,-20-1 0,-1 1 0,22 0 16,-21 0-16,20-21 0,-63-22 16,85 22-16,-42-22 15,42 22-15,21 21 0,0-43 16,0 43-16,21 0 15,21-21-15,0 20 0,-20 1 16,20 0-16,-21 21 16,21 0-16,1 0 0,-22 0 15,21 0-15,-21 0 0,1 0 16,-1 0-16,42 0 0</inkml:trace>
  <inkml:trace contextRef="#ctx0" brushRef="#br0" timeOffset="64715.63">2349 9229 0,'22'0'0,"-44"0"0,65 0 16,-22 0 0,0 0-16,0-21 15,0-1-15,1 22 0,-22-21 16,21 0-16,0 0 0,0 0 15,21-43-15,-20 43 0,-1 0 16,-21-21-16,21 20 0,-21-20 16,0 21-16,-21 21 15,0 0-15,-1 21 16,-41 0-16,42 0 0,-22 22 16,1-22-16,21 21 0,-21 1 15,20-1-15,-20 43 16,21-64-16,0 63 15,21-41-15,0-22 0,0 42 16,0-41-16,0-1 0,21 0 16,0 0-16,0 0 0,0 0 0,22-21 15,-22 0-15,21 0 16,-21 0-16,1 0 0,-1 0 0,42-42 16,-42 21-16,43-21 15,-22 20-15,-21-20 0,43-21 16,-43-1-16,21 22 0</inkml:trace>
  <inkml:trace contextRef="#ctx0" brushRef="#br0" timeOffset="65012.83">3260 8192 0,'0'0'0,"-22"21"15,1 0 1,21 0-16,-21 21 0,0 1 0,21-1 15,-21 64 1,21-43-16,-21 1 0,-1 84 16,22-63-16,-21-22 0,21 64 15,0-63-15,-21-1 0,0 43 16,21-64-16,0 22 16,0-22-16,0-21 0,0 1 15,0-1-15,0-42 31,0-1-31,21 22 0,0-21 16,-21-21-16,21 21 0,-21-22 16,22 22-16,-1 0 0</inkml:trace>
  <inkml:trace contextRef="#ctx0" brushRef="#br0" timeOffset="65409.45">3323 9081 0,'0'0'0,"0"21"0,0 0 16,0 0-16,0 0 16,21-21-16,0 0 15,1 0-15,-1 0 0,0 0 16,0-21-16,0 21 0,0-21 0,22 0 16,-22 0-16,0-1 0,43-20 15,-43 0-15,-21 21 0,21-1 16,-21-20-16,0 21 0,0 0 15,0 0-15,0-1 0,-21 22 16,0 0 0,-43 22-16,43-22 0,-21 21 15,-43 85-15,64-85 16,-22 63-16,22-41 16,0 63-1,21-64-15,0-21 0,0 21 0,0-20 16,0 41-1,0-42-15,0 0 0,21-21 16,0 22-16,64-22 16,-43 0-16,-20-22 0,62-20 15,-41 21-15,62-43 16</inkml:trace>
  <inkml:trace contextRef="#ctx0" brushRef="#br0" timeOffset="65988.55">4276 8784 0,'0'-21'0,"0"42"0,0-63 16,0 21 0,-22 21-16,1 0 0,0 21 15,0 0-15,0 0 16,21 0-16,-21 1 0,21 20 0,-22-21 16,22 64-16,-21-43 15,21 0-15,-21 1 0,21-1 16,0-21-16,0 85 15,0-85-15,21 43 16,0-43-16,22-21 16,-22 21-16,0-21 0,0 0 0,0 0 15,22 0-15,20-42 16,-42 42-16,22-21 0,20-22 16,-42 1-16,22 0 0,20-85 15,-42 63-15,22-63 16,-22 64-16,42-149 15,-63 148-15,0 22 16,22-21-16,-22 20 0,21 1 16,-21-22-16,0 43 15,-21 21 1,-1 21-16,22 1 16,0-1-16,-21 21 0,21 0 0,0 1 15,-21 20-15,21-20 0,0 20 16,0-21-16,-21 85 0,21-63 15,-21-1-15,21-20 0,0 20 16,0-20-16,0-1 0,0 0 16,0 1-16,0-22 0,0 63 15,0-62-15,42-1 16,-21-21-16,0 0 16,1 0-16,-1 0 0,0 0 0,21 0 15,-21-21-15,1-1 0,20-20 16,-21 21-16,0 0 0,43-64 15,-43 64-15,-21-21 16</inkml:trace>
  <inkml:trace contextRef="#ctx0" brushRef="#br0" timeOffset="66238.5">4720 8742 0,'0'0'0,"-21"0"0,21 21 15,21-21 1,0 0 0,0 0-16,1 0 0,-1 0 0,21 0 15,-21 0-15,22 0 0,-1 0 16,-21-21-16,21 21 0,22 0 16,-43-21-16,21 21 15,-20 0 1,-22-21-1</inkml:trace>
  <inkml:trace contextRef="#ctx0" brushRef="#br0" timeOffset="71466.12">7302 8742 0,'0'21'0,"22"-21"31,-22 21-16,21-21 1,-21-21 31,0 0-16</inkml:trace>
  <inkml:trace contextRef="#ctx0" brushRef="#br0" timeOffset="72029.92">7429 8742 0,'22'0'16,"-1"-21"15,0 0-16,0-1-15,-21 1 16,0 0-16,0 0 16,0 0-16,-21 21 31,0 0-31,0 0 0,-22 0 0,-20 0 16,42 21-16,-22 0 15,22-21-15,-21 21 0,21 0 0,-22 22 16,22-22-16,0 21 15,21-21-15,0 1 16,0 20-16,21-42 16,21 21-16,1 0 15,41 0-15,-41-21 16,41 43-16,-41-22 16,20 0-16,-42 0 15,64 64 1,-85-22-1,0-41-15,-42 20 16,-1-21-16,1 0 0,-43 22 16,43-43-16,0 21 0,-64-21 15,64 0-15,-64-21 16,63 21-16,1-22 0,-21-20 16,20 21-16,22 0 15,-21 0-15,21-1 0,-1-20 0,1 21 16,21 0-16,0 0 0,0-1 15,0 1-15,0 0 0,21 0 16,1 21-16,-1-21 0,21 21 16,22-21-16,-43-1 0,21 22 15,0 0-15,1-21 0</inkml:trace>
  <inkml:trace contextRef="#ctx0" brushRef="#br0" timeOffset="72319.56">8467 8700 0,'0'21'16,"0"0"15,21-21-16,0 0-15,0 0 16,0 0-16,0 0 16,1 0-16,-1-21 0,0 21 15,21 0-15,-21-21 16,1 21-16,-1 0 0,0 0 16,-42 0-1</inkml:trace>
  <inkml:trace contextRef="#ctx0" brushRef="#br0" timeOffset="72513.71">8403 8932 0,'0'22'0,"0"-44"16,0 65-16,21-43 47,0 0-47,1 0 0,-1 0 0,0 0 15,0 0-15,0-21 0,0-1 16,1 22-16,-1 0 0,-21-21 16,21 21-16,0-21 0</inkml:trace>
  <inkml:trace contextRef="#ctx0" brushRef="#br0" timeOffset="73282.17">9694 8615 0,'0'0'0,"0"-21"15,0 0-15,0-1 16,0 1-16,0 0 0,0 0 15,0 0-15,0 0 16,21 21 0,1 0-16,-1 0 0,21 0 15,-21 21-15,22 21 16,-22-21-16,0 22 0,0 20 16,0-21-16,-21 1 0,0-1 15,0 0-15,0 1 0,0 41 16,0-41-16,0-22 0,0 42 15,0-41-15,0-1 16,-21 0-16,21-42 31,0 0-31,0-22 16,0 22-16,0 0 0,0-21 0,0-1 16,21-41-16,-21 41 15,64-63-15,-43 64 16,0 21-16,21-21 0,-20 20 15,-1 1-15,21 0 0,22 21 16,-43 0-16,42 0 16,-42 21-16,43 85 15,-43-85-15,-21 22 16,0-1-16,0 0 0,0 85 16,0-84-16,0-22 0,0 42 15,-21-42-15,21 1 16,0-44 31,0 1-47,0 0 15,0-21-15,0-1 0,0 1 16,0 21-16</inkml:trace>
  <inkml:trace contextRef="#ctx0" brushRef="#br0" timeOffset="74350.23">10541 8678 0,'0'0'0,"0"22"0,0-1 16,21-21 15,0 0-31,0 0 0,1 0 16,-1-21-16,21-1 0,-21 1 15,0 21-15,1-21 0,41-21 16,-42 21-16,0-1 0,22-41 15,-43 42-15,21 0 0,-21-22 16,0 22 0,-21 0-16,0 21 0,-43 21 15,43-21-15,-21 21 16,20 0-16,1 1 16,-63 83-16,62-83 15,22 20-15,-42 43 0,42-43 16,-21 64-1,21-64-15,0 0 0,0 22 16,0-43-16,21 0 0,0 0 16,0-21-16,1 22 0,20-22 15,-21 0-15,21 0 0,43-22 16,-43 1-16,1 0 16,-22-21-16,21 21 0,43-43 15,-64 22-15,21-1 0,1 1 16,-22 0-16,21 21 0,-21-22 0,22-20 15,-22 42-15,0-1 16,-21 1-16,0 0 16,21 21-16,-21 21 15,0 0 1,0 1-16,0-1 0,0 0 0,-42 64 16,21-43-1,21 0-15,-21 22 0,-1-22 16,22 0-1,0-20-15,0-1 0,0 21 16,22-42-16,20 0 16,-21 0-16,0-21 0,0 0 15,1 0-15,62-43 16,-63 22-16,1 21 0,-1-64 16,0 64-16,21-43 15,-42 43-15,21 0 0,1 0 16,-22 0-16,0 42 31,0 0-15,0 0-16,0 0 0,0 0 15,0 22-15,0-22 0,0 21 16,0 22-16,0-43 16,0 21-16,0 1 0,0-22 15,21 0-15,0-21 16,0 0-16,43 0 15,-43 0-15,42-21 16,-42 0-16,22-1 0,20-41 16,-20 21-16,-22 20 0,21-20 0,-21 0 15,0-1-15,1 1 0,-1 0 16,-21-1-16,21 1 0,-21 0 0,0-22 16,-21 43-16,-22-21 15,22 21-15,-21 21 0,0 0 16,-1 0-16,1 42 15,42-21-15,-21-21 16,21 21-16,21 0 16,0-21-16,0 0 15,43 0-15,-22 0 0,-21 0 16,43 0-16,-22 0 16,-21 0-16,22-21 0,-22 21 15,-21-21 16,0 0-31</inkml:trace>
  <inkml:trace contextRef="#ctx0" brushRef="#br0" timeOffset="75172.97">14330 8319 0,'0'0'0,"21"-22"32,0 1-32,0 21 0,0-21 15,1 0-15,-1 0 0,0 0 0,21-1 16,-21 1-16,22 0 0,-1-42 15,-21 41-15,0-20 16,1 0-16,-22 21 0,0-43 16,-22 43-1,-41 21-15,21 0 0,-1 0 16,-105 21-16,106 0 16,-1 0-16,1 1 0,0-1 15,21 0-15,-22 42 16,43-41-16,0 20 0,0-21 0,0 21 15,0-20-15,0 20 0,21-21 16,1 21-16,20-20 0,0 41 16,1-42-16,-1 0 0,-21 1 15,21 20-15,-20-21 0,20 0 0,21 43 16,-41-43-16,-1 21 0,0-21 16,0 22-16,-21-22 0,0 42 15,0-20-15,-42-22 0,-22 42 16,22-41-16,0-1 15,-22 0-15,22 0 0,-22-21 0,-126 0 16,147 0-16,-20 0 16,21-21-16,-1 0 0,1 0 15,-22-43-15,22 22 0,-21-64 16,41 64-16,1-1 16,21 22-16,0-21 15,0-22-15,0 43 0,0 0 16,21 21-16,1 0 15,41 0 1,-42 0-16,0 0 0,22 21 16,-22 0-16,21 22 15,-21-43-15,1 21 0,-1-21 16,0 21-16,0-21 0</inkml:trace>
  <inkml:trace contextRef="#ctx0" brushRef="#br0" timeOffset="75590.06">14584 8636 0,'0'0'0,"21"21"0,0-21 15,0 0-15,0 0 16,1 0-16,-1 0 16,0 0-16,0 0 15,21-42 1,-20 42-16,-1-21 0,21 0 15,-21-1-15,0 1 0,1 0 16,-1-21-16,0 21 0,0-64 16,-21 43-16,0-1 15,0 22-15,-21 21 16,0 0-16,0 0 0,-43 21 16,43 0-16,0 22 15,-22-22-15,22 21 0,21 1 0,-42 62 16,21-20-1,21-43-15,0 107 16,21-65 0,0-63-16,-21 1 0,42-1 15,-20-21 1,20 0-16,0 0 0,1 0 16,62-64-1,-62 43-15,41-64 0,-41 43 16,-1 21-16,64-85 0</inkml:trace>
  <inkml:trace contextRef="#ctx0" brushRef="#br0" timeOffset="75878.84">15769 7768 0,'0'-42'0,"0"84"0,0-105 0,0 42 16,-21 42 15,0 0-31,0 21 0,-1 1 0,1-1 15,-21 64-15,21 42 16,0-85-16,-1 1 16,-20 63-16,21-64 0,0-20 15,-22 63-15,22-64 16,21 21-16,-21 1 0,0-22 16,21 22-1,0-22-15,21-42 31,-21-21-31,21 0 0,0 0 16,1-22-16,-1 22 0,0 0 16,42-43-16</inkml:trace>
  <inkml:trace contextRef="#ctx0" brushRef="#br0" timeOffset="76259.41">15727 8530 0,'0'21'31,"21"-21"1,0 0-32,0 0 0,0 0 15,1 0-15,-1-21 0,0 0 0,0 21 16,0-21-16,0 0 0,1 0 16,-1-1-16,0 1 0,-21 0 15,0 0-15,0 0 0,-21 21 31,0 0-31,-1 0 0,1 21 16,-21 0-16,-22 21 16,43-20-16,0-1 0,-21 42 15,21-42-15,-1 22 0,22 41 16,0-41 0,0-1-16,0-21 0,0 43 15,22-64-15,-1 21 0,0-21 16,0 0-16,0 0 0,43 0 15,-22 0-15,0-21 0,43-22 16,-43 22-16,22 0 16,-22 0-16,22 0 0</inkml:trace>
  <inkml:trace contextRef="#ctx0" brushRef="#br0" timeOffset="76825.92">16679 8382 0,'0'-21'0,"0"42"0,0-63 0,0 21 16,0-1-16,0 1 15,-21 21 1,0 0-16,0 0 0,0 21 16,-22 1-16,22-1 0,-21 21 15,-1 0-15,22-20 0,-21 41 16,21-21-16,0-20 0,-1-1 16,22 21-16,0 43 15,0-64-15,0 0 0,43 21 16,-1-20-16,64-1 15,-64-21-15,85 0 16,-84 0-16,20-43 16,-21 22-16,1 0 15,20-21-15,-20-1 16,41-84-16,-63 85 0,1-21 16,-1-1-16,0 1 15,42-149-15,-41 127 16,-1 22-16,-21 20 15,0 1-15,0 0 0,0-43 16,0 64-16,0 42 31,0 0-31,0 22 0,-21-22 0,-1 42 16,22-20-16,-21 20 0,21 43 16,-21-43-16,0 1 0,0 42 15,0-43-15,21-20 0,-43 41 16,43-41-16,0 41 15,0-63-15,0 22 16,0-1-16,0-21 0,0 22 16,21-43-16,1 0 15,-1 0-15,21 0 0,-21 0 16,22-43-16,-1 22 16,64-64-16,-85 64 15,21-21-15,-21 21 0</inkml:trace>
  <inkml:trace contextRef="#ctx0" brushRef="#br0" timeOffset="77047.63">17166 8192 0,'-42'0'0,"84"0"0,-105 0 0,41 0 0,44 0 46,-1 0-46,0 0 0,0 0 16,21 0-16,-20 0 0,20 0 16,43-22-16,-64 22 0,21-21 15,0 0-15,1 21 0,-22-21 16,64 0-16,-64 0 0,21-1 16</inkml:trace>
  <inkml:trace contextRef="#ctx0" brushRef="#br0" timeOffset="77489.89">18944 7281 0,'0'-21'0,"0"42"0,0-63 16,0 21-16,0 0 0,-21 21 15,0 0-15,0 0 16,-1 0-16,1 0 0,0 21 0,0-21 16,-21 42-16,20-21 15,-62 64-15,41-43 0,1 1 16,0 20-16,-1 1 0,1-22 16,-106 191-16,106-148 15,-1 20-15,-41 65 0,62-86 16,-20 65-16,21-65 15,0 1-15,21-22 0,-21 22 16,21 0-16,0-22 0,0 1 16,0-1-16,0-20 0,0 62 15,0-62-15,0-22 0,42 42 16,-21-20-16,0-22 0,22 0 16,-1 0-16,-21-21 0,43 0 15,-22 0-15,85 0 16,-85-21-16,1 0 0,-1 21 15,0-21-15,-21 0 0,43-22 16</inkml:trace>
  <inkml:trace contextRef="#ctx0" brushRef="#br0" timeOffset="83814.75">19029 8276 0,'0'-21'16,"0"0"0,0 0-16,0 0 0,0-1 15,0 1-15,0 0 16,0 0-16,-21 0 0,-1 0 0,1-1 16,0 1-16,0 21 0,0 0 15,0 0-15,-1 0 0,1 21 16,0 1-16,-21-1 0,21 0 15,-1 0-15,-20 21 16,21 1-16,-21-22 0,-43 106 16,64-85-16,21-21 0,-21 22 15,21-22-15,0 42 16,0-41-16,42-22 16,-21 0-16,21 0 0,-20 0 15,20-22-15,-21 1 0,64-21 16,-43 21-16,-21 0 0,43-43 15,-22 22-15,-21-1 16,22-41-16,-22 41 0,0 22 16,-21-21-16,21 21 0,-21 0 15,0-1-15,0 44 16,0-1 0,0 0-16,-21 21 0,0 1 0,21-1 15,-21 0-15,21 1 0,0-22 0,0 21 16,0 22-16,0-22 15,0-21-15,0 0 0,21 0 16,0 1-16,0-22 0,0 0 16,22 21-16,-1-21 0,43 0 15,-43 0-15,21-21 0,43-1 16,-63 22-16,20-21 0,-21 0 16,1 0-16,-1 0 0,0-22 0,22 1 15,-43 0-15,0 21 0,-21-22 16,0 22-16,0-21 0,0-1 15,0 22-15,-21 0 0,-42 21 16,41 0-16,-41 0 16,21 0-16,20 0 0,-105 64 15,106-43 1,-42 42-16,42-20 16,-22-22-16,43 42 0,-21-42 15,21 1-15,0 20 0,21-21 16,0-21-16,1 0 15,83 0 1,-83 0-16,62-42 16,-63 21-16,64-64 15,-43 64-15,-20-22 0,-1 1 16,-21-21-16,21 20 0,0-63 16,0 43-16,-21 21 0,0-1 0,0 1 15,0 0-15,21-22 16,-42 85-1,0 0 1,21 22-16,-21-1 0,21 0 0,0 1 16,-21 20-16,0-20 0,21 20 15,0-21-15,0 22 0,0-22 16,0 43-16,0-64 0,21 21 16,21 1-16,-21-22 15,0-21-15,1 21 0,20-21 0,-21 0 16,106 0-16,-85 0 15,22-21-15,-22 0 16,1 21-16,-1-21 0,43-22 16,-43 1-16,43-43 15,-85 43-15,0 21 0,0-64 16,0 64-16,-22-43 16,1 43-16,0 21 0,-21 0 15,-1 0-15,-41 43 16,63-22-16,-1 0 15,-20 21-15,21 1 0,0-22 16,0 21-16,-22 43 0,43-64 0,0 21 16,0-21-16,0 1 0,0 41 15,21-42 1,1-21-16,-1 0 16,42 0-16,-42-21 0,22 0 15,20-21-15,-42 20 16,22-20-16,-22 21 0,0-21 15,0-22-15,22 22 0,-22-64 16,0 42-16,-21 1 0,21 21 16,-21-22-16,21 22 0,-21-22 15,0 22-15,0 21 0,0 0 16,0 42 0,-21 0-16,21 0 0,0 0 15,-21 22-15,21-1 0,-21 0 0,21 22 16,-21-22-16,21 127 15,0-126-15,0-1 0,0 43 16,0-43-16,0 22 16,0-43-16,0 0 15,21-21-15,0 21 0,0-21 0,0 0 16,0 0-16,22 0 0,-22 0 16,42-21-16,-41 0 0,20 21 15,0-43-15,1 1 0,-22 21 16,42-43-1,-42 43-15,43-63 16,-43 62-16,-21-20 16,21 42-16,-21 21 15,0 0-15,0 1 16,0-1-16,0 21 16,0-21-16,0 0 0,0 1 0,0-1 15,0 0-15,0 0 0,0 21 16,21-42-16,43 43 15,-43-43-15,0 0 0,0 0 16,22 0-16,-22 0 0,64-21 16,-43 21-16,0-22 0,43-20 15,-64 21-15,21 0 16,22-43-16,-22 22 0,-21 21 16,1-43-16,-22 22 15,0 21-15,0 0 0,0-1 16,-22 22-1,1 0-15,0 22 0,0-22 16,0 21-16,-22 21 16,43-21-16,-21 0 0,0 22 0,21-22 15,-21 0-15,21 0 0,0 43 16,0-43-16,21 0 0,0 0 16,0-21-16,1 0 0,-1 0 15,0 0-15,21 0 0,64-21 16,-64 0-16,43-21 15,-64 20-15,22 1 16,20-42-16,-42 20 0,0-20 16,-21 21-16,0 20 15,0-41-15,0 42 16,0 42 0,-21 0-16,21 0 0,0 0 15,0 1-15,0-1 0,0 21 16,0-21-16,0 43 0,0-43 15,0 0-15,21 0 0,-21 0 16,0 1-16,22 20 16,-22-21-16,0 0 0,-22-21 47,22-21-32,-21 21-15,0 0 0,0 0 16,21 21 15,21-21-15,0 0-16,0 0 15,1 0-15,-1 0 0,21 0 16,0 0-16,1-21 0,-1 0 16,0 21-16,1-21 0,-1 0 15,43-43-15,-1 1 16,-41 20-16,-1 1 15,-21 0-15,0-1 0,1-20 16,-22 42-16,0-1 16,-22 22-16,-62 0 15,41 22-15,-20 62 16,63-63-16,0 64 16,0-64-16,0 22 0,42 20 15,-42-42-15,21 0 0,1 1 16,-22-1-16,0 0 0,42 0 15,-42 0-15,-21-21 32,0 0-32,-1 0 0,1 0 0,0 0 15,-21 0-15,21 0 16,-1-21-16,22 0 16,0 0-16,0 0 0,22-1 15,-1 1-15</inkml:trace>
  <inkml:trace contextRef="#ctx0" brushRef="#br0" timeOffset="84654.96">23982 7789 0,'-21'-21'0,"42"42"0,-64-63 0,22 42 16,0 0-16,0-21 0,-43 21 15,43 0-15,0 21 0,-42 0 16,20 0-16,-20 43 16,42-22-16,-22-21 0,1 64 15,21-43-15,0 1 16,-1 20-16,22-42 16,0 1-16,0 20 0,22-21 15,41 0-15,-21-21 16,-20 0-16,62 0 0,-20 0 15,-22-21-15,43 0 16,-64-21-16,42-1 0,-41 1 16,-1 21-16,-21-22 0,0-41 15,-21 63-15,-43-43 16,43 43-16,-85-43 16,85 64-16,-21 0 0,20-21 15,1 21-15,42 0 16,1 0-1,-1-21-15,21 21 16,22 0-16,-22-21 0,0 21 16,43 0-16,-64-21 15,43 21-15,-43 0 0,0 0 16,0 0-16,-21-21 0,0 42 31,0 0-31,0 0 16,-21 0-16,0 0 0,21 1 15,-21 20-15,-1 0 0,22 1 16,-21 20-16,0-21 0,0 22 16,21-1-16,-64 128 15,64-128-15,0 1 0,0 84 16,0-63-16,0 84 16,22-84-16,-1-1 0,0 1 0,0 63 15,0-63-15,0 127 16,-21-149-16,0 1 15,0-22-15,0 21 0,-84 86 16,63-128-16,-43 21 16,43-42-16,-64-42 15,64 21-15,0-22 16,-43-63-16,43 43 0,-21-149 16,42 128-1,0 20-15,0-21 0,21 1 16,85-170-16,-64 190 15,1-20-15,62-43 16,-62 84-16,-1-20 0,-21 20 0,22 1 16,-22 0-16,21 21 0,-21-64 15,-21 64-15,0 0 0</inkml:trace>
  <inkml:trace contextRef="#ctx0" brushRef="#br0" timeOffset="85205.53">19473 9208 0,'0'0'0,"21"0"0,-21-22 0,0 1 15,0 0-15,0 0 16,0 42 0,-21 0-1,21 0-15,0 1 0,-21 20 16,0 0-16,0 1 0,21-1 15,-21 21-15,-22 107 16,22-128-16,21 22 0,0-22 0,-21 0 16,21-21-16,-21 22 0,21-22 15,0 0-15,0 0 0,0-42 32,0 0-17,0 0-15,-21 0 0,-1-1 0,1-20 16</inkml:trace>
  <inkml:trace contextRef="#ctx0" brushRef="#br0" timeOffset="85955.11">18732 9525 0,'0'0'0,"-21"0"15,0 0-15,0 0 0,21 21 16,0 0-16,0 1 0,21-22 16,43 21-16,-22-21 15,43 0-15,-43 0 16,21-21-16,1 21 0,21-22 15,-22 1-15,106-42 16,-84 42-16,0-1 0,42-20 0,-85 0 16,85-43-1,-106 64-15,-21-43 16,0 43-16,0 0 0,0 0 16,-21 21-16,0 0 15,0 21-15,0 0 0,-22 64 16,22-43-16,21 1 0,0 20 15,-21-21-15,0 107 16,21-107-16,0 0 0,-21 43 16,21-43-16,0 1 15,0-22-15,0 0 0,21-21 32,0-21-17,0 0-15,0-1 0,0 1 0,1-21 16,-1 0-16,0 20 15,0-20-15,0 21 0,-21 0 16,0 0-16,43-1 16,-43 44-1,21-1-15,-21 0 16,0 0-16,0 0 0,0 0 16,21 22-16,-21-22 0,0 0 0,21 21 15,-21-20-15,21-1 0,0 0 16,1-21-16,-1 21 15,0-21-15,0 0 0,43-21 16,-22 21-16,0-21 0,-21 0 16,22-1-16,84-62 15,-85 41-15,-21 22 16,43-63-16,-43 62 16,21-62-16,-63 84 31,0 21-31,-21 0 0,20 0 15,-20 0-15,21 1 0,0 20 16,0-21-16,-22 85 16,43-85-16,0 21 0,0-20 15,0-1-15,0 0 0,64 21 16,-43-42-16,64 0 16,-43 0-16,0 0 0,64 0 15,-42-21-15,-1 0 0,-21 21 16</inkml:trace>
  <inkml:trace contextRef="#ctx0" brushRef="#br0" timeOffset="87340.47">21717 9398 0,'0'0'16,"0"-42"-16,0 21 16,-42-1-16,20 22 0,1 0 15,-21 0-15,21 0 16,-22 0-16,-20 43 0,21-22 15,20 0-15,-41 43 0,42-43 16,0 21-16,-22 43 16,43-64-16,0 21 0,-21 22 15,21-22-15,0-21 0,0 0 16,0 1-16,0-1 0,42 0 16,-20-21-16,41 0 15,-42 0-15,22 0 0,-22-21 16,0 0-16,21-1 0,43-62 15,-64 63-15,0-22 0,0-20 16,1 20-16,20-126 16,-42 127-16,21-22 15,-21-63-15,0 85 16,0-43-16,0 64 0,0 0 16,-21 21-1,0 21-15,0 0 16,-1 22-16,22-22 0,-21 21 0,21 0 15,-21 1-15,0 41 0,21-41 16,0 63 0,0-64-16,0 0 0,21 43 15,0-64-15,0 21 0,-21-20 16,22-1-16,-1 0 0,0 0 0,0-21 16,0 0-16,0 0 0,1 0 0,41 0 15,-42 0-15,43-42 16,-22 21-16,-21-1 0,43-20 15,-43 0-15,21 21 16,-21-22-16,-21 1 0,22-43 16,-22 43-16,0 21 0,-22 0 15,1 21 1,0 0-16,21 21 0,-21 0 16,21 0-16,0 0 15,0 22-15,0-22 0,0 0 16,0 0-16,21 43 0,-21-43 15,21 21-15,0-21 0,-21 0 16,22 1-16,-22 20 16,21-42-16,-21 21 0,21 0 15,0-21-15,0 0 16,0 0-16,1 0 0,20-21 16,0-21-1,1 21-15,-22-1 0,21-41 16,0 21-16,-20-1 0,20-20 15,-21 42-15,0-1 0,-21 1 16,0 42 15,-21 1-15,0-1-16,21 0 0,-21 0 0,0 0 16,21 22-16,0-22 0,0 0 15,0 42-15,0-41 16,0-1-16,0 0 0,21-21 15,21 0 1,-21 0-16,64 0 16,-64 0-16,0 0 0,0-21 15,1 0-15,-22-1 0,21-20 16,-21 0-16,0 21 0,0-43 16,0 43-16,-21-21 15,-1 42-15,1-22 0,0 22 0,-42 0 16,41 0-1,44 0 1,-1 0 0,21 0-16,-21 0 0,22 0 15,-1 0-15,0 0 0,1 0 0,-1 0 16,21-21-16,-20 21 16,41-21-16,-62 21 0,-1-21 15,0 21-15,0 0 0,0 0 16,-21 21 15,0 0-31,-21 0 0,0 1 16,21 20-16,-42 43 15,20-43-15,22 21 0,-42 43 16,21-63-16,21 20 0,-21 1 16,0-1-16,-1-21 0,-20 85 15,21-63-15,0 21 0,-22 105 16,22-126-16,21-22 15,0 21-15,0-20 0,0 63 16,0-85-16,0 21 16,0-21-16,0 0 0,21-21 31,-21-21-31,22 0 0,41-85 16,-42 64-1,22 0-15,-22-22 0,21 22 16,22-85-16</inkml:trace>
  <inkml:trace contextRef="#ctx0" brushRef="#br0" timeOffset="87642.46">23262 9483 0,'0'0'0,"-21"-43"0,0 1 0,0 21 16,-1 0-16,22 0 0,0-1 0,0 1 15,0 0-15,22 0 16,-1 21-16,21 0 0,-21-21 0,22 21 15,-1 0-15,0 21 16,-21-21-16,1 21 0,20 21 16,-42 1-16,0-22 0,0 0 15,0 0-15,0 22 0,-21-22 16,0 0-16,-1 0 0,-20 0 0,21 0 16,-21 1-16,20-1 15,-20 0-15,-21-21 0,41 21 16,1-21-16,0 0 0,21-21 31,0 0-31,0 0 0,0-1 16,0 1-16,0 0 0,0 0 0</inkml:trace>
  <inkml:trace contextRef="#ctx0" brushRef="#br0" timeOffset="89087.51">24553 6964 0,'0'0'0,"-63"-21"16,42 21 0,21-21-16,0 42 47,0 0-47,21 0 0,0 0 15,-21 22-15,21-22 0,0 21 0,22 22 16,20 41-16,-42-41 15,43-1-15,20 86 0,-20-86 16,42 85 0,-64-63-16,22 0 0,20 84 15,-63-106-15,43 86 16,-64-65-16,0-20 0,0 84 16,0-85-16,-85 170 15,43-169-15,-22-1 0,22 1 16,-43-22-16,22 22 0,-128 41 15,128-62-15,-85-1 16,105-21-16,22-21 16,-21 0-16,21 0 0,0 0 15,-1 0-15,22-21 0,0-21 16,0 21 0,0-1-16,22 1 0,-1 0 15,42-64-15,-20 64 0,-22-21 16,21 21-16</inkml:trace>
  <inkml:trace contextRef="#ctx0" brushRef="#br0" timeOffset="89493.88">25802 7895 0,'-21'0'0,"42"0"0,-63 0 0,42 21 0,-21-21 16,21 22-16,-22-22 0,22 21 16,0 0-16,22-21 31,-1 0-31,0 0 0,0 0 15,-21-21-15,0 0 16,0-1-16,0 1 16,-21 21-16,0-21 15,0 21-15,-1 0 0,1 0 16,0 0 0,0 0-1,21 21-15,0 0 0,0 1 16,0-1-16,0 0 15,21-21-15,0 21 16,0-21-16,-21 21 0</inkml:trace>
  <inkml:trace contextRef="#ctx0" brushRef="#br0" timeOffset="89904.83">25781 8446 0,'0'0'0,"-21"21"0,21 0 15,0-42 32,21 21-31,-21-21-16,21 21 31,0 0 0,0 0 1,-21-22-32,22 22 15,-22-21-15,21 42 32,0 1-32,0-1 15,0 0-15,-21 21 16,21-21-16,-21 22 0,0-1 15,0 0-15,-21 22 0,-21-22 16,0 1-16,-1-1 0,-20 0 16,-1 1-16,-63 20 15,64-42-15,-1 0 0,1 1 0</inkml:trace>
  <inkml:trace contextRef="#ctx0" brushRef="#br0" timeOffset="90551.15">25675 8022 0,'-21'0'16,"0"0"-1,21 21-15,0 1 16,0-1 0,21-21-1,0 0 1,0 0-16,-21-21 16,21 21-16,-21-22 15,22 1-15,-22 0 0,0 0 16,0 0-16,0 0 0,0-1 15,0 1 1,-22 21 0,1 21-1,21 1 1,0-1-16,0 0 0,0 0 0,0 0 16,0 0-16</inkml:trace>
  <inkml:trace contextRef="#ctx0" brushRef="#br0" timeOffset="91159.03">25971 8467 0,'-63'21'31,"63"0"-15,-21-21-16,21 21 0,0 0 15,-21 1-15,21-1 16,21-21-1,0 0-15,0 0 16,0 0-16,0 0 0,1 0 16,-1 0-16,0 0 0,0 0 15,-21-21-15,0-1 0,0 1 16,0 0-16,0 0 16,-21 21-1,0 0-15,0 0 16,-22 0-16,22 21 15,0-21 1,21 21-16,0 0 16,21-21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11:52:02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10964 0,'22'0'31,"-1"0"-15,0 0-16,0 0 0,-21-21 16,21 21-16,0-21 0,22 21 0,-22-21 15,0 0-15,0 21 0,0-21 16,-21-1-16,22-20 0,-1 21 16,-21-43-1,-21 43-15,-1 21 0,1 0 16,-85 21-1,64 1-15,-43 20 0,43-21 16,21 0-16,-43 22 16,43-22-16,21 0 0,0 0 15,0 0-15,0 0 0,21 22 16,1-22-16,-1 0 16,0-21-16,42 42 15,-41-42-15,41 22 16,-42-1-16,0-21 0,22 42 15,-22-21-15,0-21 16,0 43-16,-21-22 0,0 0 16,0 42-16,0-41 15,-42 41-15,21-42 0,-22 22 16,22-22-16,-21 0 0,0 0 16,20 0-16,-20 0 0,0-21 15,21 0-15,-22 22 0,-41-22 16,62 0-16,-20-22 0,0 1 15,-1 0-15,22-21 0,-42-22 16,42 22-16,-1 0 16,1 20-16,21-20 0,-21 0 0,21 21 15,0-22-15,0 22 0,21-21 16,0 21-16,1 21 0,-1-22 0,0 1 16,0 21-16,0 0 0,22-21 15,-22 21-15,0 0 16,0 0-16</inkml:trace>
  <inkml:trace contextRef="#ctx0" brushRef="#br0" timeOffset="401.58">2498 11197 0,'0'0'0,"0"21"31,21-21-31,0 0 16,0 0-16,0 0 0,-21-21 16,21 0-16,1 0 0,20-21 15,-21 20-15,0 1 0,0 0 16,1 0-16,-22 0 0,0 0 0,0-22 16,-22 43-1,1 0 1,0 0-16,-21 21 0,21 1 0,-22-1 15,1 21-15,21-21 0,-22 22 16,-20 41-16,42-41 0,21 41 16,-21-63-1,21 22-15,0 20 0,0-42 16,42 1-16,-21-1 16,0-21-16,43 21 0,-43-21 15,64 0 1,-43-21-16,-21 0 0,43-22 15,-43 22-15,63-85 16</inkml:trace>
  <inkml:trace contextRef="#ctx0" brushRef="#br0" timeOffset="642.8">3133 10583 0,'0'0'0,"0"-21"0,0 0 0,0 42 31,0 0-31,0 22 0,0-22 16,-22 21-16,22 1 0,-21 20 16,21-21-16,0 1 0,0-1 0,-21 0 15,21 22-15,-21-22 0,21 1 0,-21-1 16,21 0-16,0 1 0,0-1 16,0-21-16,0 0 0,0 0 0,0 1 15,0-1-15,21-42 31,0 21-31,-21-22 0</inkml:trace>
  <inkml:trace contextRef="#ctx0" brushRef="#br0" timeOffset="1038.51">3323 11113 0,'0'0'16,"-21"21"-16,21 0 15,21-21 17,0 0-32,0 0 0,1-21 15,-1 0-15,0-1 0,0 1 16,0 0-16,0 0 0,1 0 16,41-64-16,-42 64 15,-21 0-15,-21 21 16,0 0-1,0 0-15,0 0 0,-22 21 16,22 0-16,0 0 0,-43 22 16,43-22-16,0 21 0,-21 43 15,42-64-15,0 21 0,0 1 16,0-22-16,0 21 0,0 0 16,0-20-16,21-1 0,42 0 15,-41-21-15,41 0 16,-21 0-16,1 0 0,41-42 15,-41 20-15,-1 1 16,0 0-16,22-21 0,-22 21 16</inkml:trace>
  <inkml:trace contextRef="#ctx0" brushRef="#br0" timeOffset="1537.06">4127 10922 0,'0'0'0,"0"-21"0,0 0 15,0 0 1,-21 21-1,0 21-15,0 0 0,0 0 16,0 0-16,-1 43 16,1-43-16,0 21 0,21 22 15,-21-22-15,21-21 0,0 22 16,0-22-16,0 63 16,0-62-16,63 20 15,-41-42-15,-1 0 16,0 0-16,0 0 0,64 0 15,-43-21-15,0 0 0,-20-22 16,20 22-16,-21-21 0,85-85 16,-85 84-1,21 1-15,1-64 0,-22 43 16,21-43-16,-42 64 16,0-22-16,21 1 0,-21 20 15,0 22-15,0 0 0,0 0 16,0 42-1,0 0-15,-21 21 0,21-20 0,-21 20 16,0 0-16,21 1 0,-21 20 16,0-21-16,-1 22 0,22-22 0,-21 22 15,21-22-15,-21 22 0,21 20 16,0-20-16,0-1 16,0-20-16,0-22 0,21 21 15,0-42-15,1 0 16,-1 0-16,0 0 0,64-21 15,-64 0-15,0 0 16,42-43-16,-41 22 0</inkml:trace>
  <inkml:trace contextRef="#ctx0" brushRef="#br0" timeOffset="1721.01">4466 10964 0,'0'0'0,"-21"0"0,21 22 15,-21-22-15,21 21 16,21-21 0,0 0-1,21 0-15,-20 0 0,20 0 16,0-21-16,1 21 0,-1-22 0,0 1 16,1 0-16,-1 21 0</inkml:trace>
  <inkml:trace contextRef="#ctx0" brushRef="#br0" timeOffset="1985.63">5355 10583 0,'21'-21'0,"-42"42"0,42-63 16,-21 21-16,0 42 31,0 21-31,-21-20 16,21 20-16,-21 0 0,21 1 15,0-1-15,0 0 0,0 1 16,-21-1-16,21 21 0,-21 22 15,21-21-15,0-22 0,-22 43 16,22-64-16,0 21 0,-21 0 16,21-20-16,0 20 15,21-42 1,1-21-16,-22 0 0,42-22 16,-42 1-16,21 0 0,0 20 15</inkml:trace>
  <inkml:trace contextRef="#ctx0" brushRef="#br0" timeOffset="2498.92">5313 10647 0,'0'0'0,"-21"-21"0,-1 21 15,22-21-15,22-1 32,-1 22-32,0 0 0,21 0 0,-21 0 15,22 0-15,-22 0 0,21 0 16,64 22-1,-85-1-15,0 0 0,1 21 16,-22-21-16,0 1 0,0-1 16,0 21-16,0-21 0,-43 0 0,-20 22 15,42-22-15,-22 0 0,-41 21 16,41-20-16,1-1 16,21-21-16,-22 0 0,22 0 0,21-21 31,0-1-16,21 22-15,1-21 0,20 21 0,-21-21 16,64 21-16,-43 0 0,0 0 16,1 0-16,-1 0 15,0 0-15,64 0 0,-21 42 16,-64-20 0,0-1-16,-21 0 0,0 21 15,0-21-15,-42 64 16,21-43-16,-85 43 15,64-64-15,-43 0 16,21 1-16,22-1 0,-43-21 16,43 21-16,-85-21 15,106 0-15,0 0 16,0-21-16,21 0 0,0-1 16,0 1-16,0 0 0,21-42 15,0 41-15,0 1 16,21 0-16</inkml:trace>
  <inkml:trace contextRef="#ctx0" brushRef="#br0" timeOffset="3064.43">5969 10859 0,'21'-22'16,"-42"44"-16,63-44 0,-21 22 0,-21 22 31,-21-1-31,0 0 16,21 0-16,-21 21 15,21-20-15,-21 20 16,21 0-16,0-21 0,0 22 16,0-22-16,21 0 0,21 21 15,-21-42-15,43 0 16,-43 0-16,21 0 0,1-21 16,-1 0-16,-21 0 0,43-43 15,-43 43-15,0-85 16,0 85-16,-21-21 15,0 0-15,21 20 0,-21-20 0,0-21 16,0 84 15,0 0-31,0 21 16,0-21-16,0 22 0,0-22 16,0 21-16,0 1 0,0-1 15,0 0-15,-21 64 16,21-64-16,0 22 0,0 63 15,0-64-15,0 1 0,-21 63 16,21-64-16,0 149 16,0-127-16,-21 126 15,21-147-15,0 63 16,0-64-16,-21-20 0,0 20 16,-1-20-16,-20-22 15,21-21-15,0 0 0,0 0 16,-1-21-16,-62-64 15,63 64-15,-1-22 16,-41-20-16,63 21 0,-42-85 16,42 84-16,0-20 15,0 20-15</inkml:trace>
  <inkml:trace contextRef="#ctx0" brushRef="#br0" timeOffset="5297.76">7048 10541 0,'0'0'0,"0"21"16,0 0-16,0 1 16,22-1-16,-1 0 0,0 0 15,0 0-15,43-21 16,-43 0-16,0 0 0,42 0 15,-20-21-15,63-42 16,-85 41-16,21 1 0,22-63 16,-43 62-16,0-62 15,0 41-15,-21 22 0,0-42 16,0 42-16,-42-1 16,21 22-16,-1 22 15,1-1-15,0 21 0,-21 106 16,21-84-1,21 42-15,0-43 0,-22 106 16,22-126-16,0 20 16,0-20-16,0-1 0,-21 0 15,21 64-15,-21-64 16,21 22-16,-21-64 16,0 0-1,0 0-15,-1-21 0,1 21 16,0-43-16,-21 1 15,21 21-15,-22 0 0,22-22 16,-21 22-16,-1 0 0,-41-21 16,-22 21-1,85 21-15,-22 0 16,43 21-16,0 21 16,0-21-16,0 0 0,22 22 15,-1-22-15,21 21 16,-21-21-16,22 1 0,20 20 15,-42-21-15,22-21 0,20 21 16,-21-21 0,1 0-16,-1 0 0,43-21 0,63-21 15,-106 21-15,22-43 16,-22 43 0,22-106-1,-64 42-15,0 64 16,0 0-1,0 42 1,0 0-16,0 0 0,0 1 0,0 20 16,0-21-16,0 21 0,0-20 15,0 20-15,0-21 0,0 64 16,0-22 0,21-84 15,0 21-31,0-21 0,0-21 15,-21 20-15,21 1 0,43-85 16,-43 85-16,0 0 16,0-21-16,1 21 0,20 21 15,-21 0 1,0 21 0,-21 0-16,0 0 0,0 0 15,0 0-15,21 22 0,1-22 16,20 42-1,-21-41-15,0-1 0,22 21 16,-1-42-16,-21 21 0,64-21 16,-43 0-16,22 0 15,-22 0-15,0-21 0,64-21 16,-85-1-16,22 22 0,-22-21 16,0 21-16,0-22 0,-21-41 15,0 63-15,0-22 0,0-20 16,0 42-16,0-1 0,-21 1 15,0 21-15,-22 0 16,22 0-16,0 0 16,-21 21-16,-1 1 0,22-1 0,-42 21 15,63 0 1,-21 43-16,21-43 16,0-20-16,0 83 15,0-83-15,21-1 0,0 0 16,0 0-16,21-21 15,-20 0-15,-1 0 0,21 0 16,-21 0-16,0-21 0,43-21 16,-22-1-16,-21 22 0,43-64 15,-43 43-15,64-85 16,-64 64-16,0 20 0,0-20 16,0 20-16,-21-20 0,0-64 15,0 106-15,0-22 0,0 22 16,-21 21-1,21 21-15,-21-21 16,-21 64-16,21-22 0,-1 1 16,1-1-16,0 0 0,21 1 15,-21 41-15,21-41 0,0-1 16,0 0-16,0 1 0,0-22 0,0 21 16,21 22-16,-21-22 15,21-21-15,43 21 0,-43-20 16,21-22-16,22 0 15,-22 0-15,0 0 0,1 0 16,-1-22-16,85-41 16,-106 42-16,22-22 0,-1 1 15,-21 0-15,-21-1 0,0-20 16,0 42-16,0 0 0,0-22 16,0 22-16,-21 21 15,0 21-15,0 0 16,21 1-16,-22-1 0,22 63 15,0-62-15,0 20 16,0 0-16,0-21 0,0 22 0,0 20 16,22-42-16,-1 1 15,21 20-15,-21-42 0,-21 21 16,43-21-16,-22 0 16,0 0-16,0 0 0,0-21 15,0 0-15,43-43 16,-43 43-16,0-21 0,0-1 15,1 1-15,-1 21 0,0-21 0,0-1 16,21 1-16,43-64 16,-43 85-16,-20 21 0,41 0 15,-21 0-15,1 0 16,-22 21-16,0 0 0,0 22 16,-21-22-16,0 0 0,0 64 15,0-64-15,-21 21 16,0-21-16,0 0 0,-64 43 15,64-43-15,0 0 16,0-21-16,42-21 31,0 0-31,0 0 16,21 0-16,-20-1 0,20-20 0,-21 21 16,43-64-16,-22 43 15,-21 0-15,43-43 0,-43 43 16,21 20-16,-42 1 15,21 0-15,-21 0 0,0 42 16,-42 21 0,21-20-16,0 20 0,-1-21 15,1 21-15,0-20 0,-21 83 16,42-62-16,0-22 0,0 64 16,0-64-16,0 42 15,0-42-15,21 1 0,42-1 16,-41-21-16,62 0 15,-63 0-15,22-21 0,-22-1 16,21 22-16,-21-21 0,64-42 16</inkml:trace>
  <inkml:trace contextRef="#ctx0" brushRef="#br0" timeOffset="5587.66">11515 10456 0,'0'0'0,"0"-21"0,0-42 31,-22 63-31,1 0 0,0 21 16,0 21-16,0-21 16,0 22-16,21-1 0,-22 0 0,1 1 15,0-1-15,0 22 0,0 63 16,21-85-16,0 0 15,0-21-15,0 22 0,0-22 16,0 42-16,0-41 0,0-1 16,42 0-16,0-21 0,-20 21 15,-1-21-15,21 0 0,-21 0 16,43-21-16,-22 0 0,-21 0 16</inkml:trace>
  <inkml:trace contextRef="#ctx0" brushRef="#br0" timeOffset="5886.42">11959 10478 0,'0'0'15,"0"-22"-15,0 1 0,0 0 0,0 0 0,0 0 16,0 0-16,0-1 16,21 1-16,0 21 0,1 0 15,-1 0-15,0 0 0,0 0 0,64 43 16,-64-22-16,64 63 15,-64-20-15,21-22 0,-21 106 16,0-84-16,-21-22 16,0 1-16,0-1 0,-63 85 15,42-85-15,0 1 16,-22-22-16,1 21 0,21-21 16,-22 0-16,-41 1 0,63-1 15,-43 0-15,22-21 16,-85 0-1,106 21-15</inkml:trace>
  <inkml:trace contextRef="#ctx0" brushRef="#br0" timeOffset="6848.81">2307 12785 0,'0'0'16,"21"-21"15,22-1-31,-22 1 16,0 0-16,21 0 0,-21 0 0,22-22 15,-1 22-15,22-42 16,-64 42-16,0-1 15,-22 1-15,-20 21 0,-85 0 16,0 21 0,85 1-16,-22-1 0,-20 42 15,62-42-15,-20 22 16,21-1-16,21-21 0,0 22 16,0 20-16,0-42 0,21 0 15,43 43-15,-22-43 0,21 0 16,22 43-1,-21-43-15,-22 0 0,21 43 16,-41-22-16,-1 0 16,-21 1-16,-21-22 0,-43 21 15,1-21-15,20 0 0,-20 1 16,-1-1-16,1-21 0,-1 0 0,1 0 16,-1 0-16,1 0 0,-43 0 15,42-21-15,22-1 0,21 1 16,-21-21-16,20 0 0,-20-22 15,42 22-15,0-22 0,0 1 16,21 20-16,85-62 16,-64 62-1,64 1-15,-63 42 0,-1 0 16,21 0-16,-20 0 16,-1 0-16,43 21 0</inkml:trace>
  <inkml:trace contextRef="#ctx0" brushRef="#br0" timeOffset="7197.4">2392 13166 0,'0'0'0,"21"21"0,-21 0 16,21 0-16,0-21 0,0 0 15,1 0-15,-1 0 16,0 0-16,0-21 0,43-21 16,-43 42-16,0-43 0,0 22 15,21 0-15,-20-64 16,-22 64-1,0 0-15,-22 21 16,1 0-16,-21 21 0,21 0 16,-64 22-16,43-1 0,-1-21 15,22 22-15,-21-1 0,21-21 16,-22 43-16,43-22 0,0-21 16,0 21-16,0-20 15,0-1-15,43 0 0,-22-21 16,0 0-16,43 0 15,-22 0-15,64-42 16,-64 20-16,0 1 16,1 0-16,-1 0 0,22-43 15,-22 22-15,0 0 0,-21-1 0</inkml:trace>
  <inkml:trace contextRef="#ctx0" brushRef="#br0" timeOffset="7432.25">3090 12531 0,'0'-43'0,"0"86"0,0-107 0,0 43 0,0 0 15,0 42 1,0 0-16,0 22 16,0 41-16,0-41 15,0 20-15,0 1 0,0-1 16,0-21-16,-21 85 0,0-63 16,0 42-16,21-64 15,-21 0-15,-1 22 0,22-43 16,0 21-1,22-42 1,-1 0-16,0-21 0,0 0 16,0-21-16,0 21 0,1-1 0</inkml:trace>
  <inkml:trace contextRef="#ctx0" brushRef="#br0" timeOffset="7787.41">3344 13060 0,'0'0'0,"-21"21"15,21 0-15,0 0 16,21-21 15,0-21-31,1 21 16,-1-21-16,21-21 0,-21 21 16,0-1-16,1 1 0,-1 0 15,-21-21-15,21-1 16,-21 22-16,-21 21 15,0 21 1,-1-21-16,-20 43 0,21-22 0,-21 0 16,20 21-16,1 1 0,-21-22 15,21 21-15,0 1 0,21 20 16,-22-21-16,22-20 0,0-1 16,0 0-16,0 0 0,0 0 0,43-21 15,-22 0-15,0 0 0,21 0 16,1 0-16,-1 0 0,43-42 15,-43 21-15,22 0 0,-22-1 16,0-20-16,22 21 0</inkml:trace>
  <inkml:trace contextRef="#ctx0" brushRef="#br0" timeOffset="8252.7">4085 12827 0,'0'0'0,"0"-21"0,-21 21 31,0 21-31,0-21 0,21 21 0,-22 22 15,1-22-15,0 0 0,21 21 16,0 1-16,0-22 0,-21 21 0,21 0 16,0-20-16,0 41 15,0-21-15,0 1 16,21-22-16,0-21 0,0 21 0,22-21 16,-1 0-16,0 0 15,1-21-15,-1 21 0,64-64 16,-85 43-16,21-21 15,1 0-15,-22-1 0,64-105 16,-64 106-16,-21-22 16,21-42-16,-21 64 15,0-43-15,21 64 0,-21 0 16,0 0-16,0 42 16,-21 0-1,0 0-15,21 1 0,-21 20 0,-1 0 16,22 1-16,0 20 0,-21-21 15,21 1-15,-21-1 0,21 0 0,0 1 16,0-1-16,0 43 16,0-64-16,0 0 0,0 21 15,0-20-15,21-1 0,0-21 16,1 0-16,-1 0 0,21 0 16,-21 0-16,0-21 0,43-1 15,-43 1-15,0 0 0,22-42 16,-43 41-16</inkml:trace>
  <inkml:trace contextRef="#ctx0" brushRef="#br0" timeOffset="8416.04">4508 12912 0,'0'0'0,"-21"21"0,0-21 0,21 21 16,21-21-1,0 0 1,1 0-16,20 0 0,-21 0 15,21 0-15,-20-21 0,20 21 0,0-21 16,1 0-16,-1-1 0,43-20 16</inkml:trace>
  <inkml:trace contextRef="#ctx0" brushRef="#br0" timeOffset="8698.5">5440 12467 0,'0'0'15,"-21"0"-15,-1 0 16,1 0-16,0 0 16,21 21-16,0 22 0,-21-22 15,21 0-15,0 21 0,0 1 0,0-1 16,0 0-16,-21 1 0,21 20 16,0 22-16,0-43 0,-21 1 15,21 41 1,-22-63-16,22 1 0,0 20 15,0-21-15,22-21 16,-1 0 0,0-21-16,-21 0 0,0 0 0,21-1 15,-21-20-15,21 21 0</inkml:trace>
  <inkml:trace contextRef="#ctx0" brushRef="#br0" timeOffset="9184.04">5249 12637 0,'0'0'0,"0"-22"0,-21 1 16,21 0-16,0-21 15,0 21 1,0-1-16,21 22 0,43 0 16,-43 0-16,21 0 15,1 0-15,20 0 0,-21 0 16,22 43-16,-22-22 16,-21 0-16,1 43 0,-22-43 15,0 85 1,-22-85-16,-20 42 0,0-42 15,-1 1-15,-20-1 16,21 0-16,-1-21 0,22 0 16,0 0-16,0 0 0,0 0 0,21-21 15,21 21-15,0-21 16,0-1-16,0 22 0,22 0 16,-1 0-16,-21 0 0,64 0 15,-43 0-15,0 0 0,-20 0 16,20 22-16,0-1 0,43 21 15,-64-21-15,0 0 16,-21 22-16,0-22 0,0 42 16,-21-41-16,-21-1 15,-22 0-15,22 0 0,21 0 16,-22-21-16,1 0 0,0 0 16,-43 0-16,43 0 0,21 0 15,-43 0-15,43 0 16,0 0-16,21-21 15,-21 21-15,21-21 0,0 0 16,21 0 0,0 21-16,0-22 0,64 1 15,-43 0-15</inkml:trace>
  <inkml:trace contextRef="#ctx0" brushRef="#br0" timeOffset="9815.68">6117 12827 0,'0'0'15,"0"-21"-15,-21 21 16,0 0-16,0 21 16,-1 0-16,22 0 0,-21 1 0,21-1 15,-21 0-15,21 21 16,0 22-16,0-43 16,0 0-16,21 21 0,0-20 15,43-1 1,-43-21-16,21 0 0,-20 0 15,-1 0-15,21 0 0,0-21 16,1-1-16,-22 1 0,21-21 16,-42 21-16,0-22 0,21-20 15,-21 21-15,22 20 0,-22-20 16,0 21-16,0-21 0,0 20 16,0 1-16,0 0 0,21 42 31,-21 0-31,0 1 15,0 41-15,0-21 0,0 85 16,0-84 0,0 63-16,0-43 0,0 128 15,0-128-15,0 1 16,21 84-16,0-64 0,-21-20 16,42 84-16,-42-84 15,22-1-15,-1 85 0,-21-84 16,0 63-16,0-64 15,0 1-15,0-22 0,0 0 16,0 1-16,0-1 0,-43 22 16,22-43-16,0-21 0,0 0 15,0 0-15,0 0 0,-1-43 16,22 22-16,0-21 0,-21-43 16,0 22-16,21-22 0,0-63 15,-21 63-15,21 1 0,-21-86 16,0 86-16,21-86 15,0 86-15,0 20 0,21-42 16,0 43-16,0 20 0,21-41 16,1 41-1,-22 1-15,64-43 0</inkml:trace>
  <inkml:trace contextRef="#ctx0" brushRef="#br0" timeOffset="10270.93">6964 12234 0,'21'-63'16,"-21"42"-16,0 42 31,0 0-31,0 0 0,0 22 16,21-22-16,-21 21 0,21 0 15,-21 22-15,0-22 0,0 1 16,0 20-16,0-21 0,0 22 16,0-22-16,0 22 0,0 63 15,0-106-15,0 21 0,0-21 16,0 1-16,0-1 16,21-42-1,-21-1-15,22 1 0,-1 0 16,0-21-16,0-1 0,0 1 15,0 0-15,1-22 0,-1 22 0</inkml:trace>
  <inkml:trace contextRef="#ctx0" brushRef="#br0" timeOffset="10512.77">7429 12213 0,'0'-21'0,"0"42"0,0-63 0,0 21 16,0 0-16,0-1 16,-21 44-1,0-1-15,0 21 0,0-21 16,0 22-16,-1-1 0,1 21 15,0-20-15,-21-1 0,21 64 16,-1-64-16,1 22 0,0-22 16,0 0-16,-21 85 15,42-105-15,0 20 0,0-21 16,21-21 0,0 0-16,0-21 0,0 0 15,0 0-15,43-22 16,-43 1-16,21 21 0,-20-22 15</inkml:trace>
  <inkml:trace contextRef="#ctx0" brushRef="#br0" timeOffset="10698.66">7535 12531 0,'0'-21'0,"0"42"0,0-21 31,0 21-15,-21 0-16,21 0 0,-21 0 0,21 1 15,-21-1-15,21 21 0,0-21 16,0 22-1,0-22-15,0 0 0,0 0 16,0-42 15,0 0-31,0 0 0,0-1 0,0 1 16</inkml:trace>
  <inkml:trace contextRef="#ctx0" brushRef="#br0" timeOffset="10849.89">7535 12404 0,'0'-21'16,"0"42"-16,0-64 0,0 22 15,-21 21 1,21 21 15,0 1-31,21-22 16,0 0-16,1 0 16,-1 21-16,21-21 0</inkml:trace>
  <inkml:trace contextRef="#ctx0" brushRef="#br0" timeOffset="11579.65">8255 12446 0,'0'0'0,"-21"0"32,0 0-32,-22 0 0,22 0 0,-21 0 15,-1 0-15,-20 21 16,21 0-16,20-21 0,-20 22 15,21-22-15,21 21 16,0 0-16,21-21 16,21 21-16,1 0 0,-1-21 15,22 21-15,-22 1 0,0-22 16,1 21-16,-22 0 0,0 0 16,42 21-16,-63-20 0,0-1 15,0 21-15,0-21 16,0 0-16,-21 1 15,0-1-15,0 0 0,0-21 0,-22 0 16,22 0-16,-42 0 16,42 0-16,-22 0 0,-20-21 15,42 21-15,-22-64 16,22 43-16,0 0 0,0-21 0,0 20 16,21 1-16,0 0 0,-22-42 15,1 63 1,21 21-1,0 0-15,21 0 0,1 21 16,-22-20-16,21-1 0,42 63 16,-42-62-16,1-1 15,20 0-15,-21-21 0,64 21 16,-43-21 0,-21 0-16,64-21 0,-64 21 15,43-42-15,-22 20 16,-21 1-16,64-42 0,-64 42 15,0-22-15,21-20 16,-20 20-16,-1 22 0,-21 0 16,0 0-16,0 0 0,0 0 0,0 42 31,-21 0-31,21 0 16,-22 0-16,22 0 0,-21 1 0,21 20 15,0-21-15,0 0 16,0 22-16,0-22 0,0 0 0,0 21 15,0-21-15,21-42 47,-21 0-47,22 0 0,-22 0 0,0-22 16,0 22-16</inkml:trace>
  <inkml:trace contextRef="#ctx0" brushRef="#br0" timeOffset="11749.47">8615 12319 0,'0'0'0,"0"-21"0,-21 21 0,-1 0 16,1 0-16,0 0 15,21 21 1,0 0 0,21-21-16,0 0 0,1 0 15,-1 0-15,0 0 0,21 0 0</inkml:trace>
  <inkml:trace contextRef="#ctx0" brushRef="#br0" timeOffset="12813.37">9123 12129 0,'-43'0'32,"22"0"-32,0 21 0,21 0 15,-21 42-15,0-41 16,21 20-16,0 21 0,0-20 15,0 20 1,0-20-16,0-22 0,0 42 16,0-20-16,0-22 0,0 42 15,0-42-15,0 1 16,0-44 15,0 1-31,0 0 16,0 0-16,0 0 0,0 0 15,21-43-15,0 43 16,21-21-16,1 20 0,-22 22 16,42-42-16,-41 42 0,41 0 15,-21 0-15,-20 0 16,41 0-16,-42 21 16,0 0-16,22 43 0,-43-43 15,0 0-15,0 22 0,0-22 16,0 42-1,-21-42-15,-1 1 0,1-1 16,-21 0-16,21 0 0,-64-21 16,0 0-1,64 0-15,0 0 0,-21-21 16,21 0-16,-22-64 16,43 64-16,0 0 0,0 0 15,0-1-15,-21 1 16,21 42-1,0 1 1,21-1-16,-21 0 0,21 0 16,1 0-16,-22 0 0,21 1 0,21 20 15,-21-21 1,0-21-16,43 21 0,-43-21 16,21 0-16,22 0 0,-43 0 15,21 0-15,1 0 0,-22-21 16,21 0-16,22-21 0,-22 20 15,-21-20-15,43-21 16,-43 20-16,0 1 0,0 0 16,0-1-16,-21-20 0,22-107 15,-1 128-15,-21-21 0,0 20 16,0 22-16,0-21 0,0 21 16,-21 21-1,-1 21-15,22 0 0,-42 42 16,21-20-16,21-1 0,0 0 15,-21 1-15,21-1 0,0 43 16,0-43-16,0 85 16,0-106-16,42 64 15,-21-43 1,43-21-16,-43 1 0,106-22 16,-85 0-1,1-22-15,-22 1 0,21 21 16,-21-21-16,43-21 15,-43 21-15,0-22 0,0 1 16,-21 0-16,0 20 0,0 1 16,0-21-16,0 21 0,0 0 15,-21 21-15,0 0 0,0 0 16,0 21-16,-1 0 0,-20 21 16,21-21-16,21 22 0,0-1 15,0 0-15,0-20 0,0 20 16,21-21-16,0 0 0,43 43 15,-1-43 1,-42-21-16,22 0 16,-22 0-16,0-21 0,21 0 0,22-22 15</inkml:trace>
  <inkml:trace contextRef="#ctx0" brushRef="#br0" timeOffset="13247.02">10520 12044 0,'21'-21'46,"0"21"-46,21 0 16,-20 0-16,83-21 16,-62 21-16,20 0 0,43-22 15,-42 22-15,63 0 16,-85 0-16,-21 0 0,0 0 16,0 0-16,-42 0 15,0 0-15,0 0 16,0 0-16</inkml:trace>
  <inkml:trace contextRef="#ctx0" brushRef="#br0" timeOffset="13496.73">10816 12002 0,'0'0'0,"-21"0"16,21 21-16,0 0 16,0 0-16,-21 0 15,21 22-15,0 20 16,0-42-16,0 22 15,0-1-15,0-21 0,0 64 16,-21-43-16,21-21 0,0 85 16,0-64-16,0 1 15,0-22-15,0 21 16,21-63 15,-21 0-31,21 0 0,0 0 16</inkml:trace>
  <inkml:trace contextRef="#ctx0" brushRef="#br0" timeOffset="13864.14">11028 12467 0,'0'21'32,"21"-21"-1,0 0-31,0 0 0,0-21 15,1 21-15,-1-21 0,21 0 0,-21 21 16,0-21-16,1 0 16,-1-1-16,0 1 0,0-21 15,-21 21-15,0 0 16,0-1-16,-21 22 16,0 0-16,-64 64 15,64-43-15,0 21 0,-22 1 16,22-1-16,0 22 15,21-43-15,-21 0 0,21 42 16,0-41-16,42 20 16,-21-21-16,1-21 15,20 0-15,-21 0 0,106 0 16,-85-21 0,-20 0-16,20 0 0,-21 21 15,21-22-15,1-20 0</inkml:trace>
  <inkml:trace contextRef="#ctx0" brushRef="#br0" timeOffset="14631.76">11557 12383 0,'0'0'0,"0"-22"0,0 1 16,0 0-16,0 0 0,21 0 15,0 21-15,0-21 16,1 21-16,-1 0 0,0 0 16,0 0-16,0 0 0,22 0 15,-22 0-15,0 0 0,21 42 16,-42-21-16,0 0 0,0 43 15,0-43-15,0 0 16,0 43-16,-21-43 0,-42 21 16,41-21-16,1 0 15,0-21-15,21 22 16,0-44 0,0 1-1,21 21-15,0-21 0,1 0 16,-1 0-16,21-43 0,-21 43 15,64-85 1,-64 64-16,0 0 0,0 20 16,1 1-16,20-42 15,-42 84 1,0 0-16,0 0 16,-21 0-16,0 1 0,-1 20 0,22 21 15,-21-41-15,21-1 0,-21 21 16,21-21-16,0 0 0,0 43 15,0-43-15,0 0 0,42 0 16,-20 1-16,-1-1 0,42-21 16,-20 0-1,62 0-15,-62 0 0,-22 0 16,64-21-16,-43-1 16,21-20-16,-41 21 15,20-21-15,0-22 0,-21 22 16,43-106-1,-43 84-15,-21 1 0,21-1 16,-21 1-16,21 20 0,-21-105 16,0 127-16,0-21 15,0 20-15,0 44 16,0-1-16,-21 21 0,0 0 16,0 1-16,0-1 0,-22 64 15,43-43-15,-21 86 16,0-107-16,21 21 15,0-20-15,0-22 0,0 85 16,0-85-16,0 0 16,0 21-16,0-20 0,21-22 15,0 0-15,1 0 16,-1 0-16,0 0 0,85-64 16,-85 43-1,0 0-15,0 0 16,0-22-16,-21 22 0</inkml:trace>
  <inkml:trace contextRef="#ctx0" brushRef="#br0" timeOffset="14814.08">12552 12107 0,'0'0'0,"-21"0"16,21 22 0,21-1-1,0-21-15,21 21 0,-21-21 0,22 0 16,-22 0-16,21 0 0,1 21 0,-1-21 15,0 0-15,1 0 0,41 0 16,-41 0-16,-1-21 0,64-21 16,-64 42-1,0-22-15</inkml:trace>
  <inkml:trace contextRef="#ctx0" brushRef="#br0" timeOffset="15096.22">13631 11832 0,'0'-21'0,"-21"42"31,21 0-31,-21 1 16,0-1-16,21 21 0,-21 0 0,-1 1 16,1-1-16,0 43 15,0-43-15,21 0 0,-21 43 16,21-43-16,0 85 15,0-105 1,21 20-16,0-42 0,0 21 16,43-21-16,-43 0 0,21 0 15,-21 0-15,22 0 0,-1 0 16,43-42-16,-43 42 16,-21-21-16,22-1 0</inkml:trace>
  <inkml:trace contextRef="#ctx0" brushRef="#br0" timeOffset="15346.07">14182 11790 0,'0'-42'0,"0"84"0,21-106 15,-21 43-15,21 21 16,0 0-16,0 0 0,22 21 16,-22 1-16,0 20 15,0-21-15,21 21 0,-20 1 0,41 63 16,-42-64-16,-21 127 15,0-126-15,0 41 16,-21-41-16,-64 84 16,43-106-16,0 0 15,-1 0-15,1-21 16,-85 42-16,64-20 16,20-1-16,-20 0 0</inkml:trace>
  <inkml:trace contextRef="#ctx0" brushRef="#br0" timeOffset="16248.36">2857 14436 0,'0'0'0,"-21"0"0,0 0 0,0 0 16,0 0-1,21-21 1,0-1-16,0 1 0,0 0 15,21-42-15,-21 41 16,21 1-16,-21 0 0,0 0 16,0 0-16,0 0 0,-21 21 31,0 0-31,-22 0 0,1 0 0,0 21 16,-1 0-16,22 0 0,-21 0 15,0 0-15,20 1 0,1 20 0,21 0 16,0 1-16,0-1 15,21-21-15,1 21 0,20 1 0,-21-1 16,85 22-16,-64-22 16,43 21-16,-43-41 0,43 62 15,-85-63 1,0 22-16,0-22 0,-21-21 16,-64 42-16,43-42 15,-64 0-15,21 0 0,22 0 16,-1 0-16,1 0 15,-1-21-15,-105-42 16,127 41-16,-43-62 0,64 41 16,-64-105-1,85 106-15,0 0 16,0 20-16,21 1 0,64-42 16,-43 42-16,43-1 15,-22 22-15,149 0 16</inkml:trace>
  <inkml:trace contextRef="#ctx0" brushRef="#br0" timeOffset="16613.15">3006 14753 0,'0'0'0,"21"0"0,-21 21 0,0 1 16,21-22-16,0 0 31,0 0-31,0-22 0,22-20 15,-1 0 1,-21-1-16,0 22 0,22-85 16,-43 85-16,0-42 15,0 42-15,-21 21 0,-22 0 16,22 0-16,0 21 0,0 21 16,0-21-16,-1 22 0,-41 41 15,42-41-15,0-1 0,21 0 16,0 1-16,-22-1 0,22 21 15,0-41-15,0-1 0,22 21 16,-22-21-16,21-21 16,21 0-16,-21 0 0,22 0 15,-22 0-15,21-21 0,0 21 16,43-63-16,-43 41 0,1 1 16,-1-21-16,0 0 0,1-1 15,20-63-15</inkml:trace>
  <inkml:trace contextRef="#ctx0" brushRef="#br0" timeOffset="16830.02">3746 14139 0,'0'-21'0,"0"42"0,0-63 0,0 21 16,-21 42-1,0 0-15,21 0 16,-21 22-16,21-1 0,0 0 16,0 1-16,0 20 0,-21 43 15,21-42-15,-21-22 0,21 43 16,0-43-16,0 64 15,0-85-15,0 21 16,21-42 0,0 0-16,0 0 0,0 0 15,0-42-15,1 21 0,-1 0 16,0-1-16</inkml:trace>
  <inkml:trace contextRef="#ctx0" brushRef="#br0" timeOffset="17195.81">3937 14584 0,'0'21'16,"0"0"0,0 0-1,21-21-15,0 0 16,0 0-16,1 0 16,-1-21-16,0 21 0,0-21 0,-21 0 15,21 21-15,-21-21 0,21 0 16,-21-1-16,0-20 15,0 21-15,-21 21 16,0 0-16,-21 0 16,21 0-16,-1 21 0,1 0 15,0 22-15,0-22 0,0 21 16,0 22-16,21-22 0,0-21 16,0 43-16,0-43 15,0 42-15,21-42 0,0-21 16,21 22-16,-21-22 15,1 0-15,41 0 16,-21 0-16,-20 0 0,62-43 16,-41 22-16,-1 0 0,0-21 15,1 20-15,-1 1 0</inkml:trace>
  <inkml:trace contextRef="#ctx0" brushRef="#br0" timeOffset="17650.55">4678 14415 0,'21'-43'0,"-42"86"0,42-107 0,-21 43 0,-21 21 31,0 0-31,21 21 0,-22 0 16,1 22-16,0-22 0,0 21 16,21 0-16,-21 1 0,0 41 15,-1-41-15,22-1 0,0-21 16,0 43-16,0-22 16,0-21-16,43 22 0,-22-22 15,21-21-15,1 0 16,-1 0-16,21 0 15,-20 0-15,-1-21 0,0 21 0,1-22 16,84-62-16,-106 63 16,21-22-16,-21 1 0,1-22 15,-1 22-15,0-21 0,-21-64 16,21 63-16,-21 22 0,0-43 16,21 43-16,-21-1 15,0 22-15,0 64 31,0-22-31,0 21 0,0 0 0,-21 43 16,21-21-16,0-22 0,0 64 16,0-43-16,0-20 15,-21 41-15,21-41 0,0-22 16,0 0-16,0 21 0,0-21 16,0 1-16,21-22 15,0 0-15,0 0 0,1 0 16,-1-43-1,0 43-15,0-42 0,21 0 16,-42-1-16</inkml:trace>
  <inkml:trace contextRef="#ctx0" brushRef="#br0" timeOffset="17838.45">5165 14457 0,'-22'0'0,"44"0"0,-44 21 0,22 0 16,0 0-16,0 1 31,22-22-31,-1 0 0,21 0 0,0 0 16,1-22-16,63 1 15,-64 0-15,0 0 16,22 0-16,-22 0 0,22-1 0,-22 1 16</inkml:trace>
  <inkml:trace contextRef="#ctx0" brushRef="#br0" timeOffset="18539.04">6138 14076 0,'0'0'16,"0"-21"-16,0 0 0,-21 21 16,0 21-1,21 0-15,-21 0 0,21 21 16,0 1-16,-21-1 0,21 0 16,0 1-16,0-1 0,0 64 15,-22-43-15,22-20 0,0 41 16,0-41-16,0 41 15,0-62-15,0-1 16,0 0-16,0-42 31,22 21-31,-1-21 0,-21-1 16,0-41-16,0 42 0,0-22 16,0 22-16,0-21 0,0 0 15,0-64-15,0 63 0,-21-20 16,-1 21-16,22-1 0,0 1 15,0-43 1,0 43-16,0 21 0,0 0 16,22 21-16,-1 0 15,0 0-15,0 0 0,21 42 16,-20-21-16,-1 0 0,0 0 16,0 22-16,-21-22 0,0 21 0,0 1 15,0-22-15,0 21 0,0-21 0,-21 22 16,0-22-16,0 21 0,-43 0 15,22-20-15,21-1 0,-22 0 16,1-21-16,21 0 0,-22 0 16,22 0-16,21-21 31,43 0-31,-22 21 0,0 0 16,21 0-16,43 0 0,-43 0 15,22 0-15,-22 21 16,0-21-16,22 42 15,-43-21-15,0 0 0,22 22 0,-43-22 16,0 0 0,0 0-16,-22 0 0,-20 22 15,0-22-15,21-21 0,-22 21 16,1 0-16,0-21 0,-85 43 16,84-43-16,22 0 0,-42 0 15,63-22 1,0 1-16,21 0 15,0 21-15,21-21 0,-21-21 0,64-1 16,-43 22-16,1-21 16</inkml:trace>
  <inkml:trace contextRef="#ctx0" brushRef="#br0" timeOffset="19162.2">6540 14478 0,'22'-21'16,"-44"42"-16,44-21 31,-22 21-31,-22 0 0,1 1 15,0-1-15,21 21 0,-21 0 16,21 1 0,0-22-16,0 0 0,0 21 15,21-20-15,0-22 16,0 0-16,64 0 16,-64 0-16,22 0 0,-1 0 0,0-22 15,-21 1-15,22 0 0,20-21 16,-42 21-16,1-22 0,-1-20 15,-21 42-15,21-22 0,-21 22 16,0-21-16,0-22 16,0 85 15,0 1-31,0 20 16,0-21-16,0 64 0,0-43 15,-21 0-15,21 22 0,0-22 16,0 1-16,0 62 0,0-41 15,0-1-15,0 86 0,0-86 16,0 1-16,0 20 16,21-20-16,0 20 0,21 107 15,-20-106-15,-22 42 16,21-43-16,0-20 0,-21 42 16,0-43-16,0-21 0,0 43 15,0-64-15,-21 0 0,0 1 16,-1-22-16,-20 0 15,21 0-15,0 0 0,-43-106 16,43 63-16,0 1 16,0-21-16,0-1 0,-22 1 15,1-86-15,21 65 0,0 20 16,21-105-16,0 105 16,0-20-16,0 20 0,0 1 0,0 20 15,42-62-15,-21 62 0,21 1 16,-20 0-16,20 20 0,0-20 15,1 21-15,20-43 16,-21 22-16,22 21 0,-22-21 0</inkml:trace>
  <inkml:trace contextRef="#ctx0" brushRef="#br0" timeOffset="19613.05">7408 14203 0,'0'0'0,"0"-21"0,0 0 15,0-1-15,0 1 0,0 0 16,0 0-16,21 21 31,1 0-31,-22 21 0,42 21 16,-21 1-16,0-1 0,-21 0 16,0 1-16,21 20 0,-21 22 15,0-22-15,0 22 16,0-64-16,0 22 0,0-22 15,0 0-15,0 0 0,0 0 0,0 0 16,22-21 0,-1-21-1,0 0-15,0-21 0,0 21 16,0-1-16,1-20 0,-1 0 16,21-22-16,-21 22 0,0-22 0,22 22 15,20-85-15</inkml:trace>
  <inkml:trace contextRef="#ctx0" brushRef="#br0" timeOffset="19815.15">7937 14182 0,'43'-64'0,"-1"1"15,-21 20-15,-127 213 0,212-361 0,-106 149 0,-21 42 32,0 0-32,0 21 0,0 0 15,-1 22-15,-20-22 0,21 21 16,-21-21-16,20 22 0,1 20 0,0-21 16,0 1-16,0 20 0,-43 64 15,43-84-15,21 20 16,-21-21-16,21-20 0,-21-1 15,21 0-15,21-21 32,0-21-32,21 21 0,-20-21 0,20-1 15,0 1-15,1-21 0</inkml:trace>
  <inkml:trace contextRef="#ctx0" brushRef="#br0" timeOffset="21234.9">8382 14393 0,'21'0'0,"-42"0"0,63 0 15,-21-21-15,1 21 0,-22-21 0,21 0 16,-21 0-16,21 0 16,-21-1-16,0 1 0,0-21 15,0 21-15,0-22 0,0 22 16,0-21-16,-21 21 0,21-22 16,-21 22-16,-1 0 0,1 21 15,0 0-15,0 21 0,0 0 16,0 1-16,-1-1 0,-20 63 15,21-41-15,-21 41 16,20-20-16,1-22 0,0 22 16,21 20-16,0-41 0,0 20 15,0-42-15,0 1 16,0 20-16,21-42 0,0 0 16,1 0-16,-1 0 0,21 0 15,0-21-15,1 0 0,-22-1 16,85-83-16,-85 62 15,21-63-15,-42 64 16,0 0-16,21-64 16,-21 85-16,0-22 0,0 22 15,0-21-15,0 21 0,0 42 32,-21 0-32,21 0 15,0 0-15,0 22 0,0-1 0,0 43 16,0-43-16,0 43 15,0-64-15,21 21 0,1 22 16,20-43-16,0 21 16,1-21-16,-22-21 0,127 0 15,-106 0-15,1-21 16,-1 0-16,0 0 16,85-85-16,-106 64 15,22-1-15,-1-62 0,-21 62 16,-21-20-16,21 20 0,-21-20 15,0-1-15,0-41 0,0 62 16,0 1-16,-21 0 0,0 20 16,21 1-16,-42 21 15,21 21-15,-1 1 0,1 20 16,21 0-16,0 1 0,-21 41 16,21-41-16,0-1 0,0 64 15,0-64-15,0 0 0,0 22 16,0-22-16,0 1 0,0-1 15,0 0-15,21 1 0,0-22 0,22 21 16,-22-21-16,0 0 16,21-21-16,1 0 0,-22 0 15,21-21-15,1 0 16,-1-21-16,-21 21 0,0-22 16,22-41-16,-22 41 15,0 22-15,0-21 0,-21-1 16,0 22-16,21-42 0,-21 42 15,0 42 1,0 0-16,0 0 16,0 0-16,0 0 0,0 1 15,0 20-15,0-21 0,0 21 16,0-20-16,0-1 0,21 21 16,1-21-16,-22 0 0,42 22 15,-21-43-15,0 0 16,0 0-16,43-21 15,-43-1-15,0 1 0,22 0 16,-22 0-16,0-21 16,21-22-16,-21 22 0,1 21 0,-1-43 15,-21 43-15,21 0 16,-21 0-16,0-1 16,0 44-1,0-1 1,0 0-16,0 0 0,0 21 15,0-20-15,0-1 0,0 0 16,0 21-16,0-21 0,21 1 16,0 20-16,0-21 0,1 21 15,20-20-15,-21-1 0,21-21 16,-20 0-16,20 0 0,21 0 16,-41 0-16,-1 0 0,21-21 15,-21-1-15,0 1 0,1 0 0,-1 0 16,0 0-16,0-22 0,21-41 15,-20 41-15,-1 22 16,-21-21-16,0 0 0,0-1 0,0-63 16,0 85-1,-21 21 1,-1 0-16,1 0 0,0 21 0,0 1 16,-21 41-16,42-21 15,0-20-15,0 20 0,0 0 0,0 1 16,0 20-16,0-21 0,0-20 15,0 20-15,21-21 0,0 0 16,0 0-16,21 22 16,-20-43-16,-1 0 0,42 0 15,-42 0-15,22 0 16,-1 0-16,-21-21 0,43-22 16,-22 22-16,0-21 0,1 21 15,-1-1-15,0-20 0</inkml:trace>
  <inkml:trace contextRef="#ctx0" brushRef="#br0" timeOffset="21518.95">11769 13780 0,'0'0'0,"0"-43"0,0 22 16,0 0-16,-22 0 0,22 0 0,-21 21 15,0 0-15,21 21 16,-21 0-16,21 21 0,-21 1 15,0-1-15,21 0 0,0 1 0,0-1 16,-22 0-16,22 22 16,-21-22-16,21 0 0,0 43 15,0-43-15,0-20 0,21 62 16,1-63-16,-22 1 0,42 20 16,-21-21-16,0-21 0,43 0 15,-43 0-15,21 0 16,-21 0-16,1-21 0,62-43 15,-63 22-15</inkml:trace>
  <inkml:trace contextRef="#ctx0" brushRef="#br0" timeOffset="21818.06">12467 13589 0,'0'-21'15,"0"42"-15,0-63 0,0 21 16,0-1-16,21 22 15,0 22 1,-21-1-16,43 21 16,-1 0-16,-21-20 0,43 62 15,-43-41-15,21 20 16,-42-21-16,0 1 0,0 41 16,0-62-16,0 20 0,0 0 15,0-21-15,-21 1 0,-21 41 16,21-42-16,-1 0 0,1 1 0,0-1 15,0 0-15,21 0 16,-21-21-16,21-21 31,21 0-31</inkml:trace>
  <inkml:trace contextRef="#ctx0" brushRef="#br0" timeOffset="21986.01">13081 14266 0,'0'22'15,"-21"-22"1,0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12:29:01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3810 2138 0</inkml:trace>
  <inkml:trace contextRef="#ctx0" brushRef="#br0" timeOffset="1120.35">974 1482 0</inkml:trace>
  <inkml:trace contextRef="#ctx0" brushRef="#br0" timeOffset="1802.6">1037 1461 0,'0'-43'15,"-21"43"1,21-21-16,-21 21 15,21 21 17,0 0-17,0 1-15,0 20 0,0 0 0,0 1 16,0 20-16,0-21 0,0 22 16,0-1-16,0 1 0,0-1 15,-21 86-15,21-107 16,0-21-16,0 0 15,0 0-15,0 1 0,0-1 16,0-42 0,21-1-16,-21 1 15,0-21-15,21 21 0,0-22 0,-21 1 16,21 0-16,-21-22 0,21 22 16,1-22-16,-22 22 0,0 0 15,21-1-15,0 22 0,-21 0 16,0 0-16,21 21 15,-21 21-15,21 0 0,-21 0 16,0 22-16,0-1 0,21 0 16,1 64-16,-1 21 15,0-84-15,0-1 16,21 0 0,43 22-16,-43-64 15,-20 0-15,41 0 16,-21-21-16,-20-1 0,20 1 15,-21-21-15,0 0 0,22-43 16,-22 21-16,0-84 16,-21 85-16,0-1 0,0 1 15,0 20-15,-21-62 16,0 83-16,-1 1 0,1 0 16,0 21-16,0 0 15,0 0 1,21 21-16,0 0 0,0 1 15,0-1-15,0 0 0,42 21 16,-42-21 0,21 1-16,0-1 0</inkml:trace>
  <inkml:trace contextRef="#ctx0" brushRef="#br0" timeOffset="2170.67">2053 1863 0,'21'21'15,"0"-21"17,1 0-32,-1-21 0,0 0 15,0-1-15,0 1 0,0 0 16,1-21-16,20 21 0,0-43 16,-21 43-16,-21-21 0,0-1 15,0 22 1,-21 21-16,-21 0 15,21 0-15,-22 21 0,22 22 0,-21-22 16,21 21-16,0 0 0,-1 1 16,1 63-16,0-64 15,21 43-15,0-43 0,0-21 16,0 21-16,21-20 0,0-1 16,22 21-16,-1-21 15,-21-21-15,22 0 0,-1 0 16,0 0-16,64 0 15,-64-21-15,22 21 0,42-63 16,-64 41-16</inkml:trace>
  <inkml:trace contextRef="#ctx0" brushRef="#br0" timeOffset="2475.15">3873 1461 0,'22'-22'0,"-44"44"0,44-65 0,-22 22 0,0 0 0,0 0 16,0 0-16,-22-22 16,1 43-1,0 0-15,0 0 0,0 0 16,-43 43-16,43-1 16,-21-21-16,21 21 0,-1 1 15,-20 20-15,21-20 16,0 20-16,0-21 0,-22 64 15,43-63-15,-21-1 0,21 0 0,0 1 16,0-22-16,0 21 0,42 0 16,1-20-16,-22-22 15,21 0-15,1 0 0,-1 0 0,85 0 16,-85 0-16,22-22 16,-1 1-16,1 0 0</inkml:trace>
  <inkml:trace contextRef="#ctx0" brushRef="#br0" timeOffset="3309.1">4784 1672 0,'0'0'0,"21"-42"16,0 0-16,-21 20 0,-21-20 16,-22 21-1,22 21-15,0 0 0,-21 0 16,-43 0-16,43 0 0,-1 0 16,-41 63-16,20-41 15,22 20-15,-43 43 16,43-22-16,-22 64 15,43-85-15,21 22 16,0-22-16,0-21 0,21 22 16,1-43-16,41 0 15,-42 0-15,22 0 0,41 0 16,-41-21-16,84-64 16,-85 64-16,0-22 0,1 1 15,-22 0-15,0-22 0,21-20 16,-21 62-16,-21-20 15,0 21-15,0 0 0,0 0 16,-21 42 0,0 0-16,0 0 15,0 0-15,0 22 0,-1-1 16,22 64-16,0-64 16,0-21-16,0 22 0,0-22 15,0 0-15,43 21 16,-1-42-16,-21 0 0,22 0 15,-1 0-15,-21 0 0,64-21 16,-43 0-16,0 0 0,22-43 16,-22 22-16,1-85 15,-22 63-15,-21 22 0,0 21 16,0-21-16,0 20 0,0 1 16,0 64 15,-21-22-31,21 21 0,-22 0 15,22 1-15,0-1 0,-21 0 0,0 64 16,0-63 0,21-1-16,0 0 0,-21 1 15,0-43 1,21-22 15,0 1-31,0 0 0,0-21 16,0 21-16,21-22 0,0-20 15,0 20-15,21-20 0,1-43 16,-1 43-16,0 20 0,22 22 16,-22-21-16,1 21 0,62 21 15,-62 0-15,20 0 0,-20 21 16,-22 0-16,21 21 0,0 22 16,-20-22-16,-22 0 0,0 43 15,0-43-15,-22 1 0,-20 20 16,21-42-16,0 1 15,0-1-15,-1 0 0,1 0 16,-21 0-16,21-21 0,21-21 16,0 0-1</inkml:trace>
  <inkml:trace contextRef="#ctx0" brushRef="#br0" timeOffset="3971.78">7620 1397 0,'0'0'16,"-21"0"-16,0 0 0,-1 0 16,44-21-1,-1 21 1,21-21-16,-21 21 0,22-21 16,62-22-1,-62 22-15,-1 0 0,-21-21 16,0 20-16,1-20 15,-22 21-15,0 0 0,-43-22 16,1 43-16,-85 0 16,85 0-16,-22 22 0,-105 20 15,84 21 1,43-41-16,21 20 0,-1 21 16,22-41-16,0 41 15,22-42-15,20 22 0,21 20 16,-20-42-16,105 85 15,-85-64-15,-20 1 16,-1-1-16,-21 0 0,0-20 16,-42 83-16,0-62 15,-21-22-15,-22 0 0,1 0 16,-22 0-16,-42-21 0,42 0 16,22 0-16,-1 0 0,1 0 15,-1-21-15,-41-42 16,62 20-16,22 1 0,-21 0 0,21-1 15,21 1-15,0-43 16,0 43-16,0 21 0,63-43 16,-21 43-16,1 0 0,41 0 15,-41 21-15,63 0 16,-64 0-16,0 0 0,1 0 16</inkml:trace>
  <inkml:trace contextRef="#ctx0" brushRef="#br0" timeOffset="4313.58">7768 1926 0,'21'21'0,"-42"-42"0,42 64 0,0-43 15,1 0-15,-1 0 0,0 0 16,21-22-16,-21 1 0,106-85 31,-84 85-31,-22-21 0,21 0 0,-21-1 16,1 1-16,-1-22 15,-21 43-15,0 0 16,-21 0-16,-1 21 0,-105 21 16,85 0-16,-21 0 15,20 1-15,-20 20 0,20 0 0,1 22 16,0-22-16,-22 85 16,64-85-16,0 1 0,0 20 15,0-20-15,43-1 16,-22-42-16,21 21 0,43-21 15,-43 0-15,22 0 16,-22 0-16,21-21 0,-20 0 16,63-64-16,-43 43 0,1-1 15</inkml:trace>
  <inkml:trace contextRef="#ctx0" brushRef="#br0" timeOffset="4555.28">8784 1016 0,'0'0'0,"0"-21"0,-21-21 15,0 42-15,0 0 0,-1 0 16,1 0-16,0 21 0,-21 63 16,21-41-16,-1 20 0,1-20 15,0 20-15,0 1 0,0 84 16,0-85-16,21 1 0,-22-1 16,22 1-16,0-22 0,0 64 15,0-85-15,0 21 0,0-20 16,0-1-16,22-21 15,-1 0-15,0 0 16,0 0-16,0-43 0,43-41 16</inkml:trace>
  <inkml:trace contextRef="#ctx0" brushRef="#br0" timeOffset="4920.71">8763 1630 0,'-21'0'0,"21"21"16,-21-21-16,21 21 15,0 0-15,0 1 16,21-22 0,0 0-16,0 0 0,0 0 0,64-22 15,-43 22-15,22-42 16,-22 21-16,0 0 0,1-22 16,-1-20-1,-42 21-15,-21 20 16,-21 22-16,-43 0 15,43 0-15,-1 0 16,-63 43-16,64-22 16,-64 106-16,64-85 15,21 1-15,21-1 0,0 0 16,0 1-16,0 41 16,0-41-16,21-22 0,0 0 15,0-21-15,43 21 16,-22-21-16,0 0 0,1 0 15,-1 0-15,0-21 0,85-21 16,-84-1-16,63-20 0</inkml:trace>
  <inkml:trace contextRef="#ctx0" brushRef="#br0" timeOffset="5404.39">9715 1461 0,'0'-22'0,"0"44"0,0-65 0,-21 43 15,0 0 1,0 0-16,0 0 0,-22 0 0,1 64 15,21-43-15,0 21 16,0 1-16,-1-1 0,1 0 0,21 64 16,-21-64-16,21 1 15,0 20-15,0-42 0,0 1 16,0 20-16,21-42 16,0 21-16,43 0 0,-22-21 0,1 0 15,-1 0-15,0-21 16,22 0-16,-22 0 0,22 0 15,-22-22-15,21 1 0,22-64 16,-43 64-16,1-22 0,41-63 16,-62 64-16,-1-22 0,0 22 15,0-1-15,0 1 0,0-22 16,-21 43-16,0 20 0,0 1 16,0 0-16,0 42 15,0 0-15,-21 1 0,-21 83 16,0-62-16,20 20 0,-20 43 15,42-42 1,-42 105-16,42-106 16,0 22-16,0-43 15,0-20-15,0 41 0,0-42 16,42 0-16,-21-21 16,0 0-16,1-21 15,62-42-15,-63 42 16,22-43-1,-22 22-15,0-1 0</inkml:trace>
  <inkml:trace contextRef="#ctx0" brushRef="#br0" timeOffset="5589.29">10012 1461 0,'0'0'0,"0"21"0,-21-21 16,42 21-1,0-21-15,0 0 16,21 0-16,1 0 16,20 0-16,-20-21 0,-1 21 15,43-21-15,-64-1 16,21 1-16,-21 0 0</inkml:trace>
  <inkml:trace contextRef="#ctx0" brushRef="#br0" timeOffset="6421.14">12255 1207 0,'0'0'0,"0"-22"15,22 1-15,-22 0 0,0 0 0,0 0 16,0 0-16,0-1 15,0 44 1,0-1-16,0 0 16,-22 21-16,1 43 0,0-22 15,0-20-15,0 20 0,0-20 16,-1 20-16,1 1 0,21-1 0,-21-21 16,0 1-16,0 20 0,0-42 15,21 22-15,-22 20 16,22-42-16,0 1 0,0-44 31,0 1-31,0 0 0,0 0 16</inkml:trace>
  <inkml:trace contextRef="#ctx0" brushRef="#br0" timeOffset="7221.09">11578 1503 0,'0'0'0,"-21"0"0,0 0 0,21 21 31,21 0-31,21-21 16,1 0-16,-1 0 0,21 0 16,86 0-16,-65 0 0,1-21 15,0 0-15,20 0 0,-20 0 16,106-22-16,-107 1 0,1 21 16,-22-22-16,22 22 15,-43-21-15,43-43 0,-64 43 16,0-43-16,-21 43 15,0 0-15,-21 20 0,-21 1 16,21 0-16,0 21 0,-22 21 16,1 0-16,21 22 0,-22 41 15,22 107 1,0-128-16,21 1 0,-21-1 16,21 1-16,-21-22 0,21 128 15,-21-65 1,21-62-16,0-22 0,0 0 15,0-42 17,0 0-32,0 0 0,0-1 15,21-20-15,-21 0 0,21-1 0,0 1 16,0 0-16,0-1 0,1 1 16,41-64-16,-42 85 15,0 0-15,1 0 0,-1 21 16,0 21-16,0 0 15,-21 21-15,0-20 0,21 20 16,-21 0-16,21 1 0,-21 41 16,22-63-16,-22 22 0,21-22 15,0 21-15,0-21 0,43 22 16,-43-43-16,63 0 16,-41 0-16,-1 0 0,43-21 15,-22-1-15,22-20 16,-22 0-16,-20-1 0,63-41 15,-64 41-15,21 1 0,1-43 16,-22 43-16,-21 21 16,-21-43-16,0 43 0,-21 21 15,0 0-15,-21 0 16,-22 43-16,22-1 16,21-21-16,-22 21 0,22 1 15,0-22-15,21 64 0,0-43 16,0-21-16,0 21 0,21-20 15,0-1-15,22 0 0,-1 0 0,0 0 16,22-21-16,-1 0 0,1 0 16,-1 0-16,22 0 0,63-42 15,-84 21-15,-1 0 0,64-43 16,-63 22-16,20-43 16</inkml:trace>
  <inkml:trace contextRef="#ctx0" brushRef="#br0" timeOffset="7959.23">1333 3704 0,'0'-21'0,"-42"-106"16,42 106-16,-21 0 15,0 0-15,0-1 16,-1 1-16,-20 21 15,0 0-15,21 21 0,-22 43 16,1-22-16,21 1 0,0-1 16,21 21-16,0 1 0,0-1 15,0 1-15,0-1 0,0 64 16,0-63-16,21-22 0,0 1 16,21-1-16,1-21 0,-1 0 0,0 0 15,22-21-15,-1 0 0,64-21 16,-63-21-16,20 21 0,-20-22 15,-22-20-15,22 21 16,20-85-16,-41 84 0,-22-20 16,0-1-16,-21 1 0,0-1 15,-21-42-15,-21 43 16,-107-43-16,86 106 16,-85 0-16,63 21 15,-42 43 1,64-22-16,20 22 0,-20 20 15,42-20-15,21 42 16,0-64-16,21 64 16,0-64-16,21 0 0,1 1 0,62-1 15,107-42 1,-148-21-16</inkml:trace>
  <inkml:trace contextRef="#ctx0" brushRef="#br0" timeOffset="8255.29">2413 3577 0,'0'0'0,"0"-21"16,-42 0 0,20 21-16,1 21 0,-21 21 15,0 43-15,20-43 16,1 22-16,0 21 0,21-1 16,0 1-16,-21 105 15,0-105-15,21 21 0,-21 106 16,21-107-16,0 128 15,0-127-15,-43 212 16,43-213-16,-21 86 16,21-106-16,0 126 15,0-168 1,0-65-16,42-62 16,1 20-16,-22 1 15,0-22-15,0 0 0,43-105 16</inkml:trace>
  <inkml:trace contextRef="#ctx0" brushRef="#br0" timeOffset="8569.99">2371 4128 0,'-22'-43'0,"44"86"0,-44-149 0,1 42 16,21 22-16,-21-43 0,21 43 16,0 21-16,0-22 0,0 22 15,0-21-15,42 0 0,-20 20 16,-1 22-16,63 0 15,-41 0-15,-22 0 0,21 0 16,1 22-16,-1-1 0,21 42 16,-41-20-16,-1 20 15,-21-21-15,-21 1 0,-22-1 16,1 0-16,0 1 0,-64 41 16,42-62-16,22-1 0,-43 21 15,-21-42 1,85 0-16,21-21 15,0 0-15,0 0 16,43-22-16,-22 22 16,63-42-16,-41 41 0,20-20 15,43-21-15</inkml:trace>
  <inkml:trace contextRef="#ctx0" brushRef="#br0" timeOffset="9706.95">3069 3471 0,'0'0'0,"42"-42"0,-20 0 0,-1-1 16,0 1-16,-21 0 15,-21 63 1,0 0 0,21 21-16,-22 1 0,1-1 15,21 0-15,0 1 0,-21 20 0,21-20 16,-21 20-16,21-21 0,0 1 16,0-1-16,0 0 0,0 43 15,0-43-15,0-20 0,21 20 16,-21-21-16,21-21 0,0 0 15,1 0-15,41-42 16,-21 21-16,-20-1 16,20 1-16,-21-21 0,85-64 15,-85 85-15,0-21 16,0 20-16,-21-20 0,22 0 16,-22 63 15,0 0-31,0 21 15,0-20-15,0-1 0,0 21 0,0-21 16,0 43 0,0-43-16,0 0 0,42 21 15,-42-20-15,42-22 0,1 0 16,-1 0-16,-21 0 0,43 0 16,-22 0-16,21-43 15,-20 1-15,-22 21 0,42-43 16,-20 22-16,-22 21 0,0-22 15,0 22-15,0-21 0,-21 0 16,0 63 15,0 21-31,0-21 0,-21 0 0,21 22 16,0-22-16,0 21 0,0 1 16,0-22-16,0 21 0,0-21 15,0 22-15,0-1 16,0-21-16,21 0 15,1-21-15,41 0 16,-42 0-16,0-21 0,43-21 16,-43 21-16,0-43 15,-21 43-15,21-21 0,-21-22 16,0 22-16,-42-64 16,0 85-16,-1-22 15,22 43-15,-21-21 0,21 21 16,0 0-16,-1 0 15,44 0 1,-1-21-16,0 21 16,0-21-16,21 21 15,1 0-15,-1 0 0,22 0 0,-22-21 16,64 21-16,-43 0 16,-20 21-16,62 0 0,-62 0 15,-22 0-15,0 22 0,0-22 16,-21 0-16,21 64 15,-21-22 1,0-42-16,-21 1 0,-21 41 16,21-42-16,0 0 15,21 1-15,-22-22 16,22-22 0,0 1-16,0 0 15,0-21-15,0 21 0,43-43 16,-22 22-16,0-1 0,43-41 15,-22 20-15,85-63 16,-85 106 0,-21 0-16,22 0 0,-1 21 0,43 42 15,-85-21-15,21 22 16,0 20-16,-21-21 16,0 43-16,0-64 15,0 22-15,-21 20 0,21-42 16,-21 0-16,0 22 15,21-22-15,-22-21 0,44-21 32,-1 0-17,0-1-15,21 1 0,-21 0 16,22-21-16</inkml:trace>
  <inkml:trace contextRef="#ctx0" brushRef="#br0" timeOffset="10075.75">5969 3366 0,'42'-43'0,"-84"86"0,105-107 15,-41 43-15,-1 0 0,-21 0 0,-21 21 32,-22 0-32,22 0 15,0 21-15,-64 21 0,64 0 16,-21-20-16,21 20 0,-22-21 16,22 64-16,21-64 15,0 0-15,21-21 16,64 21-1,-43-21-15,1 0 0,-1 0 16,0 0-16,1 0 0,62 43 16,-83-43-16,-1 21 0,0-21 15,0 21-15,-21 0 0,0 21 16,0-20-16,-21-22 0,0 21 16,0 0-16,-22 0 0,-41 0 15,41 0-15,1 1 0,-64-22 16,64 0-16,-1 0 15,22 0-15,-21 0 0,21 0 0,0 0 16,-1 0-16,1-22 16,21 1-16,0 0 0,0-21 15,0-22-15,0 22 0</inkml:trace>
  <inkml:trace contextRef="#ctx0" brushRef="#br0" timeOffset="10320.6">4889 2900 0,'-21'0'0,"42"0"0,-84 0 0,42 0 16,0-21-16,-1 21 0,1 0 15,0 0-15,0 0 16,21 21 31,-21 0-32,-22-21-15,22 21 0,-21-21 0</inkml:trace>
  <inkml:trace contextRef="#ctx0" brushRef="#br0" timeOffset="10597.44">3069 3450 0,'0'0'0,"-21"0"0,0 21 0,42-42 32,0 21-32,21-21 15,1 21-15,-1-21 0,0 21 16,22-21-16,-1 0 0,1 21 0,-1-22 15,1 22-15,-22 0 0,43-21 16,-43 21-16,-21 0 0,22-21 16,-64 21 31</inkml:trace>
  <inkml:trace contextRef="#ctx0" brushRef="#br0" timeOffset="11697.03">7916 3662 0,'-21'21'16,"21"-42"15,0 0-31,21 0 0,0-1 16,1 1-16,-22 0 0,21-21 0,0 21 15,-21-22-15,21 1 0,0-85 16,0 85-16,-21 20 15,0 1-15,0 0 0,0-21 16,0 21 0,-21 21-1,0 0 1,21 21-16,-21-21 16,0 0-16,21 21 46,0 0-30,0 0 0,0 0-16,-21 1 15,21-1-15</inkml:trace>
  <inkml:trace contextRef="#ctx0" brushRef="#br0" timeOffset="12320.06">7937 3471 0,'0'0'16,"0"-21"15,0 0-31,22-21 0,-1 21 16,0-1-16,0-20 0,0 0 15,0 21-15,22-43 0,-43 22 16,0-22-1,0 43-15,0 0 0,0-21 16,0 20-16,0 1 16,0 42-16,-21 1 15,-1 20-15,1 0 0,21 22 0,-21-1 16,0 22-16,-43 190 16,43-169-16,0 0 0,-21 21 15,-22 127-15,-20 0 16,41-127-16,1 21 0,21 0 15,-22-21-15,22 0 0,0 0 16,0 0-16,0-21 0,21-21 16,0 147-16,0-189 15,42 41-15,-21-62 0,0-22 16,22 0-16,-22-22 0,21 1 16,43-85-16,-22 43 0,1-1 15,42-84-15,-43 42 16,149-317-1,-191 317-15,0 0 16,-21 22-16,0-22 0,-42-148 16,0 169-16,-1 22 15,1 20-15,-22 1 0,-84-43 16,85 64-16,20 0 0,1 21 16,21 0-16,0 0 0,-22 0 15,43-21-15,22 21 16,-1 0-16,21 0 15,-21 0-15,22-21 0,-1 0 0,0 21 16,1-22-16,-1 22 16,0-21-16,1 0 0,-22 0 0,21 0 15,-21 0-15</inkml:trace>
  <inkml:trace contextRef="#ctx0" brushRef="#br0" timeOffset="12685.73">8340 3577 0,'0'-21'0,"0"42"0,0-63 16,0 21-16,0-22 0,0 1 15,0 0 1,0-1-16,0 22 0,21-21 16,0 21-16,0 0 0,0-1 15,22 1-15,-1 21 0,64 0 16,-64 0-16,22 0 0,20 43 16,-41-1-16,-22-21 0,21 21 15,-21 1-15,0-1 0,-21 43 16,0-64-16,0 21 0,-42 22 15,21-43-15,-43 21 16,43-42-16,0 0 16,0 0-16,21-21 15,0 0-15,0 0 16,0 0-16,0-22 0,0 22 16,0-42-16,21 20 15,0 22-15,22-64 0,-22 64 16,42-21-1,-20 21-15,-1 0 0,-21-1 0,21 22 16,1-21-16,63 21 16,-64-21-16,-21 21 0</inkml:trace>
  <inkml:trace contextRef="#ctx0" brushRef="#br0" timeOffset="13478.06">9419 3175 0,'0'21'0,"-63"-42"0,126 21 0,-63 42 16,0-20-16,0-1 0,-21 42 15,0-42-15,0 22 0,-1-1 16,1-21-16,21 22 0,-21 62 15,21-83-15,0-1 0,0 21 16,0-21-16,21 0 16,0-21-16,1 0 15,-1 0-15,0 0 0,0 0 16,0-21-16,0 0 16,-21 0-16,0 0 0,22 0 0,-22-64 15,0 43 1,0-1-16,0-41 0,0 41 15,0-41 1,0 62-16,0 1 0,0 0 16,21 21-16,0 0 0,21 0 15,-21 0-15,85 85 16,-85-43-16,22 22 16,-1-22-16,-21 0 0,0 43 15,1-64-15,-22 21 16,0-20-16,0-1 0,0 63 15,-22-84 1,1 0-16,0 0 16,0-21-16,21-21 15,0 0-15,0-64 16,0 63-16,0 1 16,21 0-16,0-1 15,0 1-15,22-21 0,-22 41 16,21 1-16,22 0 15,-43 21-15,21 0 0,22 21 16,-43 0-16,21 1 0,-21 20 16,22 0-16,-22 1 0,42 41 15,-63-41-15,22-1 0,-22 43 16,0-64-16,0 42 16,0-42-16,-22 1 0,1-22 15,0 0-15,0 0 16,0 0-16,21-22 15,0 1-15,0 0 0,21-21 0,0-1 16,0 1-16,22 0 16,-22-22-16,21 22 0,0-22 0,1 1 15,-1 21-15,0-1 0,22 1 16,21 0-16,-64 20 0,21 22 16,-21 0-16,0 22 0,1-1 15,-1 0-15,21 64 0,-42-22 16,0-21-16,0 22 0,0-22 15,0 1-15,0 41 0,0-41 16,0-22-16,0 0 0,0 0 16,0 0-16,-21 0 0,21 1 15,21-22 1,21-22-16,-20 1 16,20 0-16,0 0 0,22-21 0</inkml:trace>
  <inkml:trace contextRef="#ctx0" brushRef="#br0" timeOffset="13719.06">12234 2731 0,'0'0'0,"21"-22"0,1 1 0,-22 0 15,0 42 1,0 0-16,0 1 0,-22 20 16,1 0-16,0 1 0,0-1 15,0 21-15,0-20 0,-1 20 16,-41 128-16,42-149 15,0 22-15,-22 20 0,22-41 16,21-1-16,0 0 16,0-21-16,21-21 15,0 0-15,22-21 16,-22 0-16,21-21 0,1 21 0,-1-43 16</inkml:trace>
  <inkml:trace contextRef="#ctx0" brushRef="#br0" timeOffset="14320.82">12594 2815 0,'21'-63'0,"-42"126"0,42-169 0,-21 85 16,0-42-16,0 84 16,0 21-1,-21 1-15,0-1 0,0 0 0,0 1 16,-1 20-16,22 1 0,-21-1 16,0 1-16,0-1 0,0 1 0,0-22 15,21 64 1,-22-85-16,22 21 0,-21 1 0,21-22 15,21-42 17,1-1-32,-1 1 0,0-21 15,0 0-15,0-1 0,22-41 16,-22 62-16,0-20 0,0 21 16,0 0-16,0 21 15,-21 21-15,0 0 16,0 0-16,22 106 15,-22-106-15,21 22 0,0 20 16,-21-42-16,42 22 16,-21-22-16,1 0 0,-1-21 15,21 0-15,0 0 16,-20 0-16,20-21 0,0 0 16,1 0-16,41-22 0,-41 1 0,-1 0 15,0-1-15,-21 1 16,22 0-16,20-43 15,-42 43-15,1 20 0,-22-41 16,-22 63 0,1 0-16,0 21 0,0 21 15,0-20-15,-22 20 0,22 0 0,0 22 16,21-22-16,0 0 0,0 1 16,0-22-16,0 21 0,21-21 0,0 22 15,22-22-15,-22-21 0,64 21 16,-43-21-16,43 0 15,-43-21-15,0 21 0,85-85 16,-84 64-16,-1-64 16,-21 43-16,-21 0 15,0-64-15,0 64 0</inkml:trace>
  <inkml:trace contextRef="#ctx0" brushRef="#br0" timeOffset="14506.75">12023 3006 0,'0'0'0,"-64"21"0,1 0 0,20 0 16,1 0-16,21-21 15,0 0-15,21 22 0,21-22 16,0 0-16,21 0 16,1 0-16,-1-22 0,0 1 0,85 0 15,-63 0-15,-22 0 0,22 0 16,-22-22-16</inkml:trace>
  <inkml:trace contextRef="#ctx0" brushRef="#br0" timeOffset="16145.07">14647 3429 0,'21'0'0,"-42"0"0,64 0 16,-43 21-16,21-21 0,0 0 0,0 0 15,0-21-15,0 21 0,43-42 16,-43 21-16,0-1 16,0-20-16,1 21 0,-1-21 15,0-22-15,-21 22 0,0-1 16,0 1-16,0 0 0,-21-1 16,-22-41-16,22 63 15,-21-22-15,0 22 0,20 21 16,-20 0-16,0 0 0,21 21 15,-1 22-15,1-1 16,-21 0-16,21 1 0,-22 62 16,22-41-16,-21 105 15,42-126-15,0 84 16,0-85-16,21-21 0,0 0 16,0 0-16,64 1 15,-64-22-15,22-43 16,-1 22-16,0-42 15,1 20-15,-22 1 0,42-85 16,-42 63-16,1 1 16,41-64-16,-42 42 15,0 1-15,1-86 0,-22 86 16,21-43-16,-21 63 16,0 22-16,0-22 0,0 43 15,0 42 1,-21 22-1,-1-1-15,22 85 0,-21-42 16,21-22-16,-21 22 0,0 63 16,21-85-16,-21 86 15,21-86-15,0 22 0,0-43 0,0 22 16,0-22-16,42 43 16,-21-64-16,0 0 0,22 0 0,-1-21 15,0 0-15,1 0 0,63 0 16,-43 0-16,-21-21 0,64-43 15,-63 22-15,41-21 16,-41-1-16,-22 22 16,0-43-16,-21 43 0,0-1 15,0 1-15,0 21 0,0 0 16,-42-22-16,20 22 0,1 21 16,0 0-16,0 0 0,0 0 15,0 0-15,21 21 0,0 1 16,0-1-16,0 0 15,21 0-15,0 0 0,42 43 16,-41-43-16,-1 0 0,0 21 16,0-20-16,-21-1 0,42 63 15,-42-62-15,0-1 16,0 0-16,0 0 0,22-21 16,-1 0-16,0 0 15,0 0-15,0 0 0,22 0 16,-1-21-16,-21 0 0,21 0 15,1-1-15,-22 1 0,64-42 16,-43 20-16,0 1 0,22-21 16,-43 41-16,21-41 15,-42 42 1,0 0-16,0 42 16,-21 0-16,0 0 15,0 0-15,0 0 0,-1 1 16,1 20-16,0 0 0,0 1 15,0-22-15,0 85 16,21-85-16,0 21 16,0-21-16,0 0 0,42-21 15,-21 0-15,0 0 0,22 0 16,-22 0-16,21 0 0,0-42 16,1 21-16,-22-21 0,0 20 15,0-20-15,0 0 0,1-43 16,-22 43-16,0-1 0,0-20 15,-22 21-15,1 20 16,-42 1-16,42 21 0,-1 0 16,1 0-16,0 0 0,0 0 15,0 0-15,21 21 0,0 1 16,0-1-16,84 0 16,-62-21-16,20 0 15,0 0-15,1 0 0,-1 0 16,106 0-1,-106-21-15,1 0 0,-1 21 16,0 0-16,43-22 16,-85 44-1,-21-1 1,21 0-16,-21 21 0,0 1 16,-1-1-16,1 127 15,0-84-15,21-22 0,-21 64 16,0-42-16,21-21 15,-21 20-15,-1 1 0,1 0 0,0-1 16,0-20-16,0 20 0,0 1 0,-22-21 16,22-1-16,0 1 0,0-22 15,0 43-15,21-64 16,0 0-16,0 0 0,21-42 16,0 0-16,0 0 15,0-22-15,0 1 0,1 0 16,20-22-16,-21 1 0,0-22 15,0 0-15,1 1 0</inkml:trace>
  <inkml:trace contextRef="#ctx0" brushRef="#br0" timeOffset="16408.79">16933 3323 0,'-21'-63'0,"42"126"0,-63-190 0,21 85 0,21-22 16,0 22-16,0-21 16,0 41-16,0 1 0,0-21 15,21 21-15,21 0 16,1 21-16,-1 0 0,85 42 15,-106-21-15,64 21 16,-64 1-16,0-1 16,-21 22-16,0-43 15,-63 42-15,41-42 0,-20 22 16,-43-22-16,43 0 16,21 0-16,-43-21 15,43 21-15,0-21 0,21-21 16,21 0-1,0 0-15,43-21 16,-22 20-16</inkml:trace>
  <inkml:trace contextRef="#ctx0" brushRef="#br0" timeOffset="16918.88">18034 2942 0,'21'-42'0,"-42"84"0,42-105 16,-21 42-16,0-22 0,0 22 0,-21-21 15,0 42-15,-22-21 16,22 21-16,0 0 0,-42 21 16,20 21-16,-20 22 15,20-43-15,1 21 0,-43 85 16,64-85 0,0 22-16,21-22 15,0-21-15,0 43 0,21-43 16,0 0-16,1-21 0,-1 0 15,21 0-15,43-21 16,-43 0-16,22-21 16,-43-1-16,21 1 0,22-43 15,-43 22-15,42-64 16,-20 42-16,-22-21 0,21-63 16,-21 105-16,0-63 15,-21 64-15,0 21 0,0-1 16,0 22-16,-42 42 15,21 0-15,0 22 16,0-1-16,-1 0 0,1 22 16,-21 84-16,42-63 0,0-22 15,-21 1-15,21 20 0,0-41 16,0 84-16,0-85 0,0 0 16,21 1-16,-21-1 0,63 43 15,-41-64-15,20-21 16,21 0-16,-41 0 15,20-21-15,43 0 16,-43-22-16,0 22 0,1 0 0</inkml:trace>
  <inkml:trace contextRef="#ctx0" brushRef="#br0" timeOffset="18185.39">18754 2879 0,'0'0'0,"63"-170"16,-63 128 0,0 21-16,0 0 0,-21 42 31,0 0-31,0 21 0,-1-20 15,1 20-15,0 0 0,-21 1 0,-1 84 16,43-106 0,0 21-16,0 0 0,0-20 0,43 62 15,-22-63 1,0-21-16,0 22 0,22-22 16,-22 0-16,63 0 0,-62 0 15,62-43-15,-63 22 16,22 0-16,-1-21 0,-21-1 15,0 22-15,22-85 0,-43 43 16,0 20-16,0-20 0,0 21 16,0-22-16,-21 22 0,-22-1 15,22 22-15,0 21 0,-21 0 16,-1 21-16,-84 64 16,85-43-16,21 22 0,-22-22 15,22 1-15,0 126 16,21-127-16,21-21 15,0 22-15,1-22 0,62 42 16,-63-63-16,22 0 16,-1 0-16,-21 0 0,106-42 15,-84 21 1,-1-21-16,0 20 0,1-20 0,84-64 16,-106 64-1,21 0-15,-21-1 0,0 22 0,1-21 16,-1 21-16,-21 42 15,-21 0 1,-22 21 0,22 1-16,0-22 0,-21 42 15,42-20-15,-22-22 0,22 21 16,0 0-16,0-20 16,0-1-16,22-21 0,20 0 15,-21 0-15,0 0 0,43 0 16,-43 0-16,21-21 0,1-1 15,-22 1-15,21 0 0,22-42 16,-43 41-16,21-20 16,0 0-16,-20-1 15,-44 65 1,22-1 0,-21 0-16,0 0 0,0 0 15,21 0-15,0 1 0,-21 20 16,21-21-16,0 21 0,0-20 15,21-1 1,0-21-16,0 0 0,22 0 16,-22 0-16,21 0 0,-21 0 0,0 0 15,1 0-15,-1-21 0,21-43 16,-21 43-16,-21-21 0,0 20 16,0-20-16,0 0 0,0-1 0,0 22 15,0-21-15,0 0 16,-21 20-16,0 22 0,0 0 0,0 0 15,-1 0-15,1 0 16,42 0 15,1 0-31,-1 0 16,21-21-16,-21 21 0,22 0 0,-1 0 16,-21 0-16,21 0 0,1 0 15,41 0-15,-62 21 16,-1 22-16,-21-1 15,21-21-15,-21 43 0,0-43 16,0 42 0,0-41-16,0 20 0,-21 0 15,0-21-15,-1 1 16,1-22-16,21 21 0,-21-21 16,0-21-1,21-1-15,0-20 16,0 21-16,0 0 0,0-22 0,42 1 15,-21-21-15,1 20 0,20-20 16,0 20-16,1-20 0,-1 21 0,21-1 16,-20 1-16,-1 21 0,43 0 15,-43 21-15,-21 0 16,43 42-16,-43-21 0,-21 21 16,21 22-16,-21-22 15,0 1-15,0-1 0,0 0 16,-21-21-16,0 43 0,0-22 15,-1-21-15,-20 22 16,21-22-16,0 0 0,0 0 16,-22-21-16,22 21 0,-21 1 0</inkml:trace>
  <inkml:trace contextRef="#ctx0" brushRef="#br0" timeOffset="19218.47">1312 6033 0,'0'0'0,"-21"-22"0,-21-20 0,21 0 16,-1-1-16,1 1 0,0 0 16,21-22-16,-21 43 15,0 21-15,21 21 16,0 0-16,0 22 0,0 20 16,0 43-16,21-21 15,0 42-15,-21-43 0,0 1 16,0 42-16,0-42 15,0-22-15,0-20 16,0-1-16,0 0 0,0 22 16,0-43-16,0 0 0,-21-42 31,21-21-15,0 20-16,0-20 0,0 0 15,0-22-15,21 22 0,0 0 0,0-22 16,1 22-16,-1-22 0,21 22 15,0 21-15,1-22 0,-1 22 16,0 0-16,22 21 0,-22 0 0,64 21 16,-42 0-16,-1 43 15,-21-43-15,-20 21 0,-22 64 16,0-63-16,-22-1 16,-41 43-16,-1-43 15,22-21-15,-43 21 0,22-20 16,-64 20-16,85-21 15,-22-21-15,-21 0 0,64 0 16,0 0-16,-21-21 16,42 0-16,0 0 0,0-1 15,21 1-15,0 0 0,43-21 16,-22-1-16,0 22 0,22 0 16</inkml:trace>
  <inkml:trace contextRef="#ctx0" brushRef="#br0" timeOffset="19885.77">2074 6223 0,'0'0'0,"0"21"31,-21 0-31,21 1 0,-21-1 16,0 21-16,21-21 0,0 22 16,0-1-16,0 0 0,0-21 0,0 22 15,0-1-15,0-21 0,0 0 16,0 1-16,0-1 0,21-21 15,0 0 1,0 0-16,0-21 16,1-1-16,-1 1 0,0-21 15,21 0-15,-21-1 0,43-41 16,-43 41-16,21 1 0,1-43 16,-22 64-16,0 0 15,0 0-15,-21 0 0,0-1 0,0 44 31,0-1-31,0 21 0,0-21 0,0 22 16,0-22-16,-21 21 0,21 0 16,-21 1-16,21 20 0,0-42 0,0 64 15,21-64-15,21 43 16,-20-43-16,20-21 16,-21 0-16,21 0 0,1 0 15,-1 0-15,43-21 0,-43 0 0,0-1 16,1-20-16,-1 0 15,0-1-15,1 1 0,-22 0 0,21-22 16,-21 22-16,64-64 16,-64 43-16,0-1 0,22-63 15,-22 64-15,-21-22 16,0 43-16,0 20 0,-21 1 16,0 21-16,-22 43 15,22-22-15,0 21 0,0 0 16,21 22-16,0-22 0,-21 64 15,21-42-15,0-1 0,0-21 0,0 22 16,0-22-16,0 1 0,0 41 16,21-63-16,0 22 15,0-22-15,0-21 16,43 0-16,-43 0 0,0 0 16,21-21-16,-20 0 0,20-1 15,-21 1-15,0-21 0,0 21 0,1-22 16,-22 1-16</inkml:trace>
  <inkml:trace contextRef="#ctx0" brushRef="#br0" timeOffset="20067.73">3069 6138 0,'0'0'0,"-21"0"0,21 22 16,21-22-1,0 0-15,22 0 0,-1 0 16,0 0-16,1 0 0,84 0 15,-43-22-15,1 1 0,63 0 16,-63 0-16,-1 21 16,1-21-16,0 0 0,-22 21 0</inkml:trace>
  <inkml:trace contextRef="#ctx0" brushRef="#br0" timeOffset="20901.12">4593 5927 0,'21'0'0,"-42"0"0,21 0 31,-21 21-31,0 0 0,0-21 0,-1 21 15,1 22-15,0-22 0,0 21 16,21-21-16,-21 22 0,0 20 16,21-42-16,0 22 0,0-1 15,0-21-15,0 43 16,0-22-16,0-21 0,0 0 0,0 0 16,21 1-16,0-22 15,0-22 1,0 1-16,0 0 0,1 0 15,-1-21-15,0 20 0,21-62 16,-21 63-16,22-22 16,-1-20-16,0 20 0,-20 22 15,20-21-15,-21 42 16,0 0 0,-21 21-16,0 0 0,0 0 0,0 22 15,0-22-15,0 21 0,0-21 16,0 22-16,0-22 0,0 21 0,0 1 15,0-22-15,21 21 0,1-21 16,-1 0-16,0 1 16,0-22-16,0 21 0,0-21 15,1 0-15,-1 0 0,42-43 16,-42 22-16,22 0 0,-1-42 16,0 41-16,-20-20 0,41-21 15,-42 20-15,0 1 0,22-64 16,-22 64-16,21-22 15,-42 22-15,21 0 16,-42 42 0,0 21-16,0 0 15,21 0-15,0 21 0,-21 1 16,0 20-16,21-20 0,0-22 16,0 63-16,0-41 0,0-22 15,21 21-15,-21-21 16,63 43-16,-42-43 15,1-21-15,41 0 0,-42 0 16,22 0-16,20-21 16,-42 0-16,22 0 0,41-22 15,-41 1-15,-22 21 0,21-22 16,0 1-16,-20 0 0,20-64 16,-21 64-16,0-1 0,-21 1 15,21 21-15,-21-43 16,-21 64-16,0 21 0,0-21 15,0 22-15,0 20 0,-22 21 16,43-20-16,0-22 16,0 64-16,0-64 0,0 21 15,0-21-15,0 22 0,21-22 16,22 21-16,-22-21 0,0-21 16,0 0-16,0 0 0,1 0 15,41 0-15,-21-21 0,-20 0 16,62-21-16,-63 20 15,22 1-15,-1-21 0</inkml:trace>
  <inkml:trace contextRef="#ctx0" brushRef="#br0" timeOffset="21374.47">7387 5884 0,'0'0'0,"21"0"0,22-21 0,-1-21 15,106-64 1,-84 43-16,-64 20 16,0 22-16,0-21 15,0 21-15,-22-1 0,1 22 16,-21 0-16,0 0 0,20 0 0,-20 22 16,0-1-16,21 21 0,-64 43 15,64-43-15,0 22 0,-22-1 16,22 1-16,0-22 0,21 21 0,-21 43 15,21-42-15,0 20 16,0-41-16,21-1 16,42 22-16,-41-22 0,20-21 15,21 0-15,-20-21 0,20 0 16,85 0-16,-84-21 0,21 21 16,63-63-16,-85 41 0,1 1 15,-1-21-15,1 21 0,-1-22 16</inkml:trace>
  <inkml:trace contextRef="#ctx0" brushRef="#br0" timeOffset="23225.73">8509 5990 0,'0'-42'0,"0"84"0,0-126 0,0 41 16,-21 22-16,-22-21 0,22 21 15,0 21-15,-21 0 0,-1 0 16,1 0-16,0 21 0,-22 42 16,22-42-16,-43 106 15,64-84-15,0-1 0,0 22 16,21-22-16,0-21 15,0 21-15,0-20 0,0-1 0,42 42 16,-21-63-16,0 0 16,22 0-16,-22 0 0,21 0 15,22-42-15,-43 21 0,21 0 16,-21-1-16,22 1 16,-22 0-16,21-42 0,-21 20 15,1 22-15,-1-64 0,-21 43 16,0-21-16,21 41 15,-21 1-15,0 42 32,-21 1-32,21 20 0,0-21 15,0 21-15,0 1 0,0-22 16,0 21-16,0-21 0,0 22 0,0-22 16,0 21-16,21-21 0,0 1 15,0-1-15,22-21 0,20 21 16,-42-21-16,22 0 0,84 0 15,-85-21 1,43-22-16,-43 22 0,64-63 16,-64 62-16,-21-20 15,0 0-15,1-1 0,-22 1 16,0-43-16,0 43 0,0 21 16,0 0-16,-22 42 15,1 0-15,0 0 16,0 22-16,0 41 0,21-41 15,-21-1-15,21 0 0,0-21 16,0 22-16,0 20 16,0-42-16,0 22 0,0-22 15,0 0-15,0-42 32,0 0-32,21 0 15,0-22-15,-21 22 0,21 0 16,0-21-16,-21-1 0,21 22 0,1-21 15,-1-1-15,42-41 16,-42 63-16,1 21 0,-1 0 16,0 0-1,-21 42-15,21 0 16,-21-21-16,21 43 0,0-43 16,1 43-16,-1-43 15,-21 0-15,42 21 0,22 1 16,-43-43-16,0 0 15,21 0-15,1 0 0,-1 0 16,0 0-16,1 0 0,-1 0 0,21-43 16,-20 22-16,20-21 15,1-43-15,-43 43 0,0-1 16,0 1-16,0-21 0,1 20 16,-1 1-16,-21 0 0,0-1 15,0 22-15,0 42 16,0 0-16,-21 22 15,-1-22-15,1 21 0,-21 85 16,42-106-16,-21 22 16,21-1-16,-21-21 0,-1 0 15,22 22-15,0-22 0,0 0 16,0-42 15,22 0-31,-1 0 16,0-1-16,0 1 0,0 0 15,0-21-15,43-22 0,-43 22 16,21 0-16,-20 20 16,-1-20-16,21 21 0,0 0 15,-20 21-15,-1 21 16,-21 0-16,21 64 16,-21-64-16,0 21 0,0 22 15,21-43-15,0 42 16,-21-41-16,0-1 0,43 21 15,-22-21-15,0-21 0,0 0 16,0 0-16,0 0 0,43 0 16,-43 0-16,85-42 15,-64 21-15,1 0 16,-22-1-16,21-20 0,-21 21 0,22-21 16,20-22-16,-42 22 15,0-1-15,1 1 0,-1 21 16,-21 0-16,0 0 15,-21 63 1,-1-21-16,22 0 0,-21 22 16,0-22-16,21 21 0,0 22 15,0-43-15,0 42 16,0-42-16,0 1 0,42-1 16,-20 0-16,-1-21 0,0 0 15,0 0-15,21 0 0,22 0 16,-43 0-16,21-21 0,64-43 15,-85 43-15,43-42 16,-43 20-16,0-63 16,-21 43-16,0 21 0,0-64 15,0 63-15,-21 1 16,0 21-16,0 0 0,0 21 0,-22 0 16,1 0-16,0 21 0,-22 0 15,-21 64-15,22-43 0,21 0 16,-1 22-16,22-22 0,0 1 15,0-1-15,21 43 16,0-43-16,0-21 0,42 43 16,64-1-1,-64-63-15,1 0 0,-1 0 0,0 0 16,1 0-16,20 0 0,-21 0 0,1-21 16,-1 0-16,0 0 0,43-43 15,-43 43-15,-20-21 0,62-64 16,-41 42-16,41-63 15,-41 43-15,-22 20 0,42-63 16,-20 64-16,-22-22 16,-21 64-16,21 0 0,-21-1 15,0 44-15,-21-1 16,0 0-16,-1 0 0,1 21 16,-21 64-16,21-42 15,0-1-15,-1 1 0,22-1 16,0-20-16,0 62 0,0-41 15,0 42-15,0-85 16,22 0-16,-1 0 0,0 0 16,-21 1-16,85-22 15,-64 0-15,0 0 0,0-22 16,0 1-16,0 0 0,1 0 0,-1 0 16,-21-22-16,0 22 0</inkml:trace>
  <inkml:trace contextRef="#ctx0" brushRef="#br0" timeOffset="23374.64">12086 5694 0,'0'0'0,"-21"0"0,0 0 16,0 0-16,21 21 15,21-21 1,0 0-16,21 0 0,-21 0 0,22 0 16,-1 0-16,0 0 0,1-21 15,41 0-15,-41 0 0,-1-1 16</inkml:trace>
  <inkml:trace contextRef="#ctx0" brushRef="#br0" timeOffset="24135.62">13928 5948 0,'0'0'0,"21"0"31,21 0-31,-21-21 0,22 0 16,-22 21-16,21-22 0,0 1 16,1 0-16,20-21 15,-42-1-15,1 22 0,-22-21 16,0 21-16,0-22 0,-22 22 0,-41-63 16,21 62-16,-1 1 0,1 0 0,0 0 15,-1 21-15,-41 0 16,41 21-16,1 0 0,-22 43 15,22-22-15,0 0 0,-22 85 16,43-63-16,0-22 16,-21 64-16,20-42 0,22-22 15,0 0-15,0-21 0,43 64 16,-22-64-16,0-21 16,0 0-16,22 0 0,-22 0 15,21 0-15,-21 0 0,22 0 0,-22 0 16,63-42-16,-62 21 0,20-22 15,-21 22-15,21-21 0,-20 0 16,-1-22-16,21-63 0,-21 64 16,22-22-16,-22 0 15,0 22-15,0-22 0,21-63 16,-20 84-16,-1 1 0,0-22 16,0 43-1,-21 63-15,0 0 0,0 22 16,0-1-16,0 0 0,-21 85 15,0-63-15,0-1 0,21 64 16,-22-63-16,22 42 16,-21-43-16,21-21 0,0 43 15,0-64-15,0 0 16,0 22-16,21-22 0,1 0 16,-1-21-16,0 0 15,0 0-15,0 0 0,0-21 16,22 0-16</inkml:trace>
  <inkml:trace contextRef="#ctx0" brushRef="#br0" timeOffset="24468.57">14605 5906 0,'0'-22'0,"21"1"47,21 21-31,-20-21-16,-1 21 0,21 0 0,0-21 15,-20 0-15,20 21 0,0-21 0,1-1 16,-22 1-16,0 0 0,21-42 16,-42 41-16,0 1 15,0-21-15,0 21 0,-21 0 16,-21 21-16,-1 0 0,22 0 16,-63 21-16,62 21 15,-62 22-15,63-22 0,-1 0 16,1 1-16,-21 41 0,42-63 15,0 43-15,0-22 16,0-21-16,21 22 16,0-43-16,22 21 0,-22-21 15,0 0-15,21 0 0,43 0 16,-43 0-16,1-21 0,62 0 16,-62-1-16</inkml:trace>
  <inkml:trace contextRef="#ctx0" brushRef="#br0" timeOffset="24841.52">15790 5567 0,'0'0'0,"21"-42"0,1-1 0,-1 22 0,-21-21 16,0 21-16,-43 21 15,22 0-15,0 0 0,-21 0 16,-43 42-16,43-21 0,-1 0 16,1 0-16,21 1 15,0 20-15,21 0 0,0-21 16,0 1-16,21-1 0,0 0 15,64 21 1,-43-21-16,0-21 0,43 22 16,-64-1-16,85 21 15,-85-21-15,0 0 0,-21 1 16,0-1-16,-21 21 16,0-21-16,0 0 0,-64 1 15,22-22-15,20 0 0,-20 0 16,-1 0-16,1 0 0,-64 0 15,85 0-15,-1 0 0,-20 0 16,42-22-16,21 1 16,0 0-16,21 0 15,42-21-15,-20 20 0,-1 1 16,21 0-16,-20 0 0,-1 0 16</inkml:trace>
  <inkml:trace contextRef="#ctx0" brushRef="#br0" timeOffset="25216.42">16150 5736 0,'0'21'31,"21"-21"1,0 0-32,1-21 0,-1 0 15,21 21-15,0-21 0,-20 0 0,20 0 16,0-1-16,1 1 0,20-21 15,-42 21-15,0-22 0,1 22 16,-22 0-16,0-21 0,0 21 16,-22-1-16,1 22 0,-42 0 15,20 0-15,-41 43 16,41-22-16,1 21 0,-43 85 16,64-84-1,0 41-15,21-63 16,0 22-16,0 20 0,0-42 15,21 1-15,0-1 0,1 0 16,20 0-16,0-21 0,1 0 0,-1 0 16,0 0-16,1 0 0,20 0 15,-21-21-15,64 0 16,-63-22-16,-1 22 0,0 0 0,22-21 0</inkml:trace>
  <inkml:trace contextRef="#ctx0" brushRef="#br0" timeOffset="25469.34">17272 4847 0,'0'-42'0,"0"84"0,0-126 0,0 41 0,0 22 16,-21 21-16,0 0 15,-22 42-15,22 1 0,0 20 16,-21 1-16,20-1 0,1 1 16,-21 84-16,21-63 0,0-22 15,-1 22-15,1-22 0,21 1 16,-21 63-16,0-85 0,21 0 15,0 43-15,0-64 16,0 0-16,0 22 16,21-43-16,0 0 15,0 0-15,1 0 0,-1-21 16,0-1-16,0 1 0,43-42 16,-22 20-16</inkml:trace>
  <inkml:trace contextRef="#ctx0" brushRef="#br0" timeOffset="25826.24">17441 5588 0,'0'21'16,"-21"-21"-16,21 21 15,21-21 1,0 0 0,22 0-16,-22 0 0,0-21 0,21 21 15,-20-21-15,-1 0 16,21 21-16,0-42 0,1-1 15,-43 22-15,21 0 0,-21 0 16,0-22 0,-21 43-16,0 0 0,-43 0 15,22 22-15,-1-1 0,1 0 16,0 21-16,21-21 0,-43 64 16,22-43-16,21-20 0,-1 20 15,1 0-15,0-21 0,21 43 16,0-43-16,0 0 0,0 0 15,21 1-15,0-22 0,43 21 16,-22-21-16,1 0 0,-1 0 16,0 0-16,22-21 0,84-22 15,-85 22-15,-20-21 16</inkml:trace>
  <inkml:trace contextRef="#ctx0" brushRef="#br0" timeOffset="26350.09">18394 5398 0,'0'0'0,"0"-43"0,0 22 0,0 0 15,0 0-15,-21 21 0,-1 0 16,1 0-16,0 0 16,-21 0-16,21 21 0,-43 21 15,43-21-15,0 22 0,-22 41 16,22-41-16,0 41 16,21-41-16,0-1 0,0 0 0,21 22 15,22-1 1,-22-41-16,21-1 0,-21 0 0,64-21 15,-43 0-15,1 0 0,-1 0 16,21 0-16,1 0 0,42-42 16,-43 20-16,-20-20 0,62-43 15,-62 22 1,-1-1-16,64-84 0,-64 85 16,1-22-16,-1 0 0,-21 1 15,21-1-15,22-84 0,-43 126 16,0-20-16,-21 21 0,0 20 15,0-20-15,-21 42 16,0 0-16,0 21 16,0 0-16,-1 22 0,1-1 15,0 22-15,0-1 0,0-21 0,0 22 16,-1-1-16,1 1 0,0 63 16,0-64-16,21 1 0,-21-1 15,21 1-15,0-1 0,0 22 16,0-43-16,0 1 0,21-22 0,-21 0 15,21 0-15,0 0 16,0-21-16,1 0 0,41-21 16,-42 21-16,0-21 15,1 0-15,20 0 0,-21 0 16,21-43-16,1 22 0,-22 21 16,0-22-16</inkml:trace>
  <inkml:trace contextRef="#ctx0" brushRef="#br0" timeOffset="26573.09">18965 5228 0,'64'21'31,"-22"-21"-31,-21 0 0,85 0 16,-64 0-16,43 0 15,-21 0-15,-22 0 0,43 0 16,-64 0-16,0 0 0,21 0 16,-21 0-1,1 0-15</inkml:trace>
  <inkml:trace contextRef="#ctx0" brushRef="#br0" timeOffset="26804.96">20214 5948 0,'0'0'0,"-21"0"0,21 21 15,-21-21-15,21 21 47,-21-21-31,-1 0-16,1 0 0</inkml:trace>
  <inkml:trace contextRef="#ctx0" brushRef="#br0" timeOffset="44113.26">2625 9017 0,'21'0'0,"0"0"63,-21 21-47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12:29:47.6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28236 2180 0,'0'0'0,"0"-21"0,21 0 0,1 0 16,-22 0-16,42-1 15,-21 22 1,21-21-16,-20 21 0,20 0 15,-21 0-15,0 0 16,43 0-16</inkml:trace>
  <inkml:trace contextRef="#ctx0" brushRef="#br0" timeOffset="2879.94">11811 508 0,'0'0'0,"-21"-21"0,21 0 16,-21 0-16,21-1 0,0 1 15,0 0-15,0 0 0,0 0 16,0 42 31,0 21-47,0-21 0,0 22 15,0-1-15,0 0 0,0 1 16,0 20-16,0 1 0,0-1 16,0 64-16,0-63 0,0-1 15,0 1-15,0-1 0,0-20 16,-22-1-16,22 0 0,-21 1 16,21-1-16,-21-21 0,21 21 15,0-20-15,0-44 31,0 1-31,0-21 16,0 21-16,0-22 0,0 1 16</inkml:trace>
  <inkml:trace contextRef="#ctx0" brushRef="#br0" timeOffset="3321.9">11493 593 0,'0'0'0,"-21"-21"0,0 21 16,0-43-16,0 22 0,21 0 16,-21-21-16,21 20 15,0 1-15,0 0 16,0 0-16,21-21 0,21 42 16,-21-22-16,85 22 15,-42 0-15,20 0 0,107 0 16,-85 0-16,84 43 15,-105-1-15,-1 0 0,65 22 16,-86-22-16,22 64 16,-64-42-16,0-22 0,-21 85 15,-21-64-15,0-20 0,-22 20 16,-20-20-16,21 20 0,-191 64 16,148-85-16,0-20 15,1-1-15,20 0 0,-20 0 16,20 0-16,22-21 0,-22 0 0,22 0 15,-22 0-15,22 0 16,-21-42-16,41 21 16,22 0-16,0-1 15,0-20-15,22 21 16,-1 0-16,0 21 0,21-21 16,43-1-1,-43 1-15</inkml:trace>
  <inkml:trace contextRef="#ctx0" brushRef="#br0" timeOffset="3790.99">12700 953 0,'0'0'0,"-85"-85"31,85 64-16,0 0-15,0-1 0,0 1 0,0 0 16,0 0-16,21 0 0,1 21 16,-1 0-16,0-21 0,0 21 15,0 0-15,22 0 0,-1 0 16,0 0-16,-21 21 0,22 0 16,-1 0-16,85 85 15,-106-85-15,0 21 0,1 1 16,-1-1-16,-21 64 15,0-85-15,-21 21 0,21-20 16,-22-1-16,1 0 0,-21 0 16,21-21-16,0 0 15,-1 0-15,1-21 16,21 0-16,0 0 0,0-1 0,0-41 16,0 42-16,0-22 15,0 22-15,0-21 0,0 21 16,21-43-16,-21 22 0,22 21 15,-1 0-15,0-1 0,21 1 16,1 0-16,-1 0 0,-21 21 16,21 0-16,1-21 0,-1 21 15,-21 0-15,22 0 0,62 0 16</inkml:trace>
  <inkml:trace contextRef="#ctx0" brushRef="#br0" timeOffset="4483.05">13928 720 0,'-22'0'16,"1"0"0,0 0-16,0 0 0,0 0 15,0 0-15,-1 21 0,1-21 0,-21 21 16,21 0-16,21 22 0,-43 20 16,22-21-16,21-20 0,-21 105 15,21-106 1,0 21-16,0-21 0,0 0 0,0 1 15,42-1-15,-20 0 16,-1-21-16,0 21 0,0-21 16,21 0-16,1 0 0,-1-21 0,0 0 15,22-22-15,-43 22 16,0 0-16,0 0 0,1-21 16,-22 20-16,0-20 0,0 0 0,0-1 15,0 1-15,-43-21 16,22 41-16,-21 1 0,-22-21 15,43 42-15,-21 0 0,21 0 16,-1 0-16,1 0 0,0 0 16,0 0-16,21 21 15,21-21-15,0 21 16,0-21-16,22 0 0,-1 0 16,0 0-16,1 0 0,-1 0 0,0 0 15,22-21-15,-22 0 0,1 21 16,20-21-16,-21 21 0,1-21 15,20 21-15,-20 0 0,-22 0 16,-21-22-16,21 22 16,-21 22-1,0-1-15,0 21 16,0-21-16,0 0 0,0 22 16,0-1-16,0 0 0,0 1 0,0 20 15,0 43 1,0-42-16,0-22 0,0 85 15,0-64-15,0 22 0,-42 63 16,20-63-16,1 0 0,-21 63 16,21-85-16,-43 128 15,43-128-15,21-20 16,0-1-16,-21 0 0,21-21 0,0 43 16,0-85-1,21 0 1,0-22-16,0 22 0,1-21 0,-1-1 15,42-62-15</inkml:trace>
  <inkml:trace contextRef="#ctx0" brushRef="#br0" timeOffset="4782.03">14584 1101 0,'0'0'0,"-21"-43"0,-1-20 15,22 21-15,0 20 0,0-20 16,0 0-16,0 21 0,0-22 15,0 22-15,0 0 0,0 0 16,43 21-16,-22 0 16,0 0-16,21 0 0,-20 21 15,-1 0-15,21 0 0,-21 22 0,0-22 16,1 21-16,-1 0 0,-21 43 16,0-64-16,0 22 0,-43 20 15,22-42-15,-21 0 0,21 1 16,-22-1-16,1-21 15,-21 21-15,20-21 0,-41 0 16,62 0 0,1 0-16,21-21 0,0 0 15</inkml:trace>
  <inkml:trace contextRef="#ctx0" brushRef="#br0" timeOffset="7086.71">15621 699 0,'0'-43'0,"0"86"0,0-107 0,21 22 0,-21 21 16,0-22-16,21 1 15,-21 21-15,0 0 0,0 42 16,0 0-1,0 0-15,0 0 0,0 22 16,0 20-16,-21 106 16,0-105-16,0 21 0,-22-22 15,22 1-15,-127 147 16,106-168-16,21-1 16,-22-21-16,22 0 0,0 0 0,-21 22 15,20-43 16,22-21-31,0-1 0,0 1 0,0-21 16,0 0-16,0-43 0,0 43 16,22-64-16,-22 63 15,21 1-15,21-21 0,-21 20 16,0 22-16,1 21 16,-1 0-16,0 21 15,-21 0-15,42 22 16,-42-1-16,21 0 0,22 64 15,-43-63-15,21-22 16,0 21-16,-21-21 0,21 22 0,22-1 16,-22-21-16,0 0 15,0 0-15,21-21 0,-20 0 0,41 0 16,-21 0-16,-20 0 0,62-21 16,-41 0-16,41-42 15,-41 20-15,-22 1 0,21 0 16,0-22-16,-20 1 0,-1-1 15,0-63-15,-21 64 0,0-1 16,0-63-16,-21 64 16,-22-22-16,1 43 15,21 20-15,-21 1 0,-1 0 0,1 0 16,21 21-16,-22 0 16,1 21-16,0 0 0,-43 43 0,43-22 15,-1 0-15,1 1 0,21 20 16,-21 1-16,20-1 0,1 64 15,21-63-15,0-22 0,0 22 16,21-22-16,1 0 0,20 1 0,-21-22 16,21 21-16,1-21 0,-1 0 0,0-21 15,1 0-15,-1 22 0,64-22 16,-43 0-16,43-43 16,-63 22-16,20 0 0,1 0 15,-22-22-15,21 1 0,-20 0 16,20-43-16,-20 43 15,-1-22-15,-21 43 0,0 0 16,-21 0-16,0 42 31,0 0-31,0 21 16,-21-20-16,0 20 0,0-21 16,21 21-16,-21 1 0,-1 20 0,22-20 15,0-22-15,0 21 0,0-21 16,0 0-16,0 1 0,43 20 15,-22-42-15,21 21 16,1-21-16,-22 0 0,42 0 16,-20-21-16,20 0 15,-42 0-15,0-1 0,43-41 16,-43 42-16,0-22 0,0 1 16,-21-21-16,0-86 15,0 86-15,0 21 0,0-1 16,0 1-16,-21 21 0,-42-43 15,42 64-15,-1 0 16,1 0-16,0 21 0,-21-21 16,-22 64-16,43-22 0,0 1 15,-21-1-15,20 21 16,1-20-16,21 63 0,0-64 16,0 0-16,0-21 0,0 22 15,0-22-15,64 42 16,-43-63-16,0 0 0,21 22 15,1-22-15,-22 0 0,42 0 16,-20-22-16,-1 1 0,0 0 0,-20 0 16,20 0-16,43-43 15,-43 22-15,-21 0 0,21-1 0,-20 1 16,20-22-16,-21 43 0,0-42 16,-21 42-16,21-1 0,-21 1 15,0 42 1,0 1-16,0-1 15,0 21-15,0-21 0,0 22 16,-21-1-16,21 0 0,0 1 0,-21-22 16,21 21-16,-21 22 0,21-43 15,0 0-15,0 0 0,0 0 16,0 0-16,21-21 16,0 22-16,0-22 0,1 0 0,-1 0 15,0 0-15,42-22 16,-41 1-16,-1 0 0,21 0 15,-21 0-15,0-22 0,43-62 16,-43 62-16,0 1 0,0 21 16,1-22-16,-22 1 0,0 0 15,21 42-15,-21 21 32,0 0-32,0 0 0,0 22 0,0-1 15,-21-21-15,21 21 0,-22 1 16,22-22-16,0 21 0,0-21 0,0 1 15,0 20-15,0-21 0,0 21 16,0-20 0,22-22-16,20 0 0,-21 0 15,21 0-15,-20 0 0,83-64 32,-83 43-32,-1-21 15,0 20-15,-21-20 0,21 21 0,-21-64 16,0 43-16,0-43 15,0 64-15,0-21 0,-21-1 16,21 22-16,-21 21 16,21-21-16,0 0 15,21 0 1,0 21-16,21 0 16,-20 0-16,20 0 0,0 0 0,-21 0 15,22 0-15,-1 0 16,43 0-16,-64 21 0,21 21 15,1 22-15,-22-43 16,0 21-16,0 1 0,-21-1 0,0 0 16,0 1-16,0 20 0,0-42 15,0 22-15,0-22 0,0 0 16,0 0-16,0 21 0,0-20 16,0-1-16,-21-21 15,21 21-15,0-42 31,0 0-31,0-1 0,0 1 16,0-21-16,0 0 0,0 20 16,0-20-16,21-21 0,0 20 15,0 1-15,1-22 0,-1 22 0,0 0 16,21-1-16,-21 1 0,22 21 16,-22-21-16,21 20 0,1 1 15,41 21-15,-41 0 0,-1 0 16,0 21-16,1 1 0,-1 20 15,0 0-15,-21 1 0,1-1 0,-22 21 16,0 43-16,0-63 16,-22-1-16,-20 43 0,21-43 15,-21 21-15,20-41 16,1-1-16,0 0 0,0 0 0,0-21 31,0 0-31</inkml:trace>
  <inkml:trace contextRef="#ctx0" brushRef="#br0" timeOffset="7879.02">11578 1820 0,'-21'0'0,"42"0"0,-63 0 16,21 0-16,-1 0 15,22 22 17,22-22-17,-1 0-15,0 0 0,0 0 16,0 21-16,0-21 16,22 0-16,-22 0 0,85 0 15,-43 0-15,64 0 16,-42 0-16,21 0 0,84-21 15,-84-1-15,127 22 16,-106-21-16,0 21 0,169-21 16,-169 21-16,21-21 0,191 21 15,-170-21-15,191 21 16,-169 0-16,20 0 0,213 0 16,-213 0-16,1 0 15,21 0-15,-21 0 0,-1 0 16,213 0-16,-213 0 0,1 0 15,-22 0-15,1 0 0,-22 0 16,149 0-16,-170 0 0,0 0 16,106 0-16,-148-21 15,-21 21-15,63 0 0,-106 0 16,22 0-16,-43 0 0,21-22 16,-21 22-16,0-21 0,1 21 15,-22-21 1,-22 0 15,1 21-31,-21 0 0,0 0 16</inkml:trace>
  <inkml:trace contextRef="#ctx0" brushRef="#br0" timeOffset="8588.79">11980 1905 0,'21'0'16,"1"0"-16,-22 21 47,-22 0-32,1 1-15,0-22 0,-21 42 0,21-21 16,-22 0-16,1 22 0,-85 41 16,63-41-16,-20-1 0,-86 64 15,65-43-15,-1 1 0,-106 63 16,106-64-16,22 1 15,-107 42-15,85-43 0,-148 85 16,191-105-16,-22-1 16,22-21-16,20 21 15,-105 43-15,106-64 16,-1 0-16,22-21 0,0 0 16,0 22-16,-21-22 15,42-22-15,0 1 0,0 0 16,0 0-16,0 0 0</inkml:trace>
  <inkml:trace contextRef="#ctx0" brushRef="#br0" timeOffset="9048.84">10139 2794 0,'0'0'0,"0"21"31,-21 0-31,-1 1 0,-20-1 0,21 0 15,-21 0-15,-1 0 0,22 0 16,-21 22-16,-1-22 0,1 0 0,21 21 16,-43 1-16,22-22 0,21 21 15,-21-21-15,42 1 16,-22-22-16,1 0 0,21-22 31,0 1-31,0 0 0,0 0 0,0 0 16,0 0-16,43-22 15,-22 22-15,-21 0 0,21 21 16,0 0-16,0 0 16,0 0-16,1 21 0,-1 0 15,0 0-15,0 22 0,21 20 16,-20-20-16,-1-1 0,21 43 16,0-43-16,-20-21 0,20 0 15,-21 22-15,21-22 0,43 0 16,-43-21-16,22 0 0,21 0 15,-43-21-15,64-22 16,-85 22-16,21 0 16,-21 0-16,1 0 15,-22 0-15,21-22 16,0 22-16</inkml:trace>
  <inkml:trace contextRef="#ctx0" brushRef="#br0" timeOffset="9738.37">17822 2053 0,'0'0'16,"0"-21"-16,-21 21 0,21-21 0,-21 0 15,21 0-15,-21-1 0,21 1 16,0 42 31,0 22-47,0-22 0,21 21 16,0 1-16,0-1 0,43 85 15,-1-64-15,-20 1 0,41-1 16,-20 22-16,211 106 15,-190-149-15,-1 21 0,86 22 16,-107-64-16,22 43 16,-22-43-16,-42 0 0,22 0 0,-22 0 15,0-21-15,21 0 16,-20 0-16,-1 0 16,0 0-16,-21-21 15,0 0-15,0 0 16,0-21-16,0 20 0,0-41 15,0 42-15,0-22 16</inkml:trace>
  <inkml:trace contextRef="#ctx0" brushRef="#br0" timeOffset="10047.53">19135 2646 0,'-22'-21'0,"44"42"0,-44-63 15,22 20-15,0 1 0,-21 0 0,0 21 16,0 0 0,21 21-16,0 0 0,0 1 15,0-1-15,0 0 0,0 0 16,0 0-16,0 0 0,21 22 15,0-22-15,22 0 0,-22 0 0,0-21 16,21 21-16,-21 1 0,22-22 16,-22 0-16,0 21 0,21-21 0,1 0 15,-22 0-15,-21 21 16,-21 0 0,0-21-1,-22 21-15,1-21 0,0 21 0,-1 1 16,1-1-16,0 0 0,-22 0 0,-42 43 15,43-43 1,20 0-16,-62 21 0,62-21 0,-20 22 16,42-22-16,-1-21 15,-20 21-15,21-21 16,-21 0-16</inkml:trace>
  <inkml:trace contextRef="#ctx0" brushRef="#br0" timeOffset="11303.3">1291 3577 0,'0'0'0,"0"21"16,-21-21-16,21 22 0,0-1 15,0 0-15,21-21 32,0-21-32,0 0 15,22 21-15,-1-22 0,0 1 0,1-21 16,-1 21-16,-21 0 0,22-22 16,20-20-16,-42 42 15,-21-22-15,0 22 0,0 0 0,0 0 16,-21 0-16,0-1 0,-127 22 15,105 0 1,-84 22-16,64-1 0,-43 21 16,64-21-1,21 22-15,-43 20 0,64-42 16,0 43-16,0-22 16,0-21-16,21 0 0,0 22 15,1-22-15,62 42 16,-20-41-16,-22-1 0,0 0 0,22 21 15,-22-21-15,85 64 16,-106-43-16,-21 1 16,0-1-16,-21-21 0,-21 22 15,0-22-15,-1 0 0,-20 0 0,-1 0 16,1-21-16,-1 0 0,1 0 16,20 0-16,-20-21 0,-64-42 15,85 20 1,-1-20-16,22 20 0,0 22 15,21-21-15,0 21 0,0 0 16,0-43-16,0 43 0,21 21 16,43-42-16,-43 42 15,21-22-15,0 22 0,1 0 16,20-21-16,43 0 0,-42 21 16</inkml:trace>
  <inkml:trace contextRef="#ctx0" brushRef="#br0" timeOffset="11521.81">1799 3683 0,'0'0'16,"0"21"0,0 0-16,0 1 0,0 20 15,-21-21-15,0 43 16,0-43-16,-1 0 16,22 21-16,-21-21 0,-21 43 15,42-43-15,0 0 16,0-42 15,0 0-31,0-21 16,0 20-16,0 1 0,0-21 15</inkml:trace>
  <inkml:trace contextRef="#ctx0" brushRef="#br0" timeOffset="11674.22">1714 3535 0,'0'-21'0,"0"42"0,0-63 0,0 20 16,0 44 15,0-1-15,0 0-16,22 0 15,-1 0-15,0 0 0,0-21 0,-21 22 16,21-22-16,0 21 0</inkml:trace>
  <inkml:trace contextRef="#ctx0" brushRef="#br0" timeOffset="12647.71">2032 3683 0,'0'0'0,"0"21"16,0 0-16,-21-21 15,21 22-15,0-1 0,0 0 16,-21 0-16,21 0 0,0 0 16,-22 22-16,1-22 15,21 0-15,0 0 16,-21 0-16,21 1 0,-21-22 15,21-22 17,0 1-32,0 0 15,0-21-15,0 21 0,21-1 0,0-20 16,0 21-16,1-21 0,-1 20 16,0 1-16,0 0 0,21 0 0,-20 0 15,-1 21-15,0 0 0,21 0 16,-21 0-16,1 0 0,-22 21 0,21 0 15,-21 0-15,0 0 0,0 1 16,0 20-16,0 0 16,0-21-16,0 1 0,0 20 0,0-21 15,0 0-15,21 0 0,0 1 16,0-1-16,0 0 0,1-21 0,-1 0 16,21 0-16,0 0 15,1 0-15,-1-21 0,43 0 16,-22-1-16,-20 1 0,-1 0 15,0-21-15,1 21 0,-1-43 16,-21 43-16,0-21 0,-21-1 16,21 22-16,-21-21 0,0-1 15,0 22-15,-21 21 0,0 0 16,0 0-16,-21 0 0,-43 21 16,43 1-16,-43 20 15,64 0-15,-43 1 16,43-22-16,0 0 15,21 21-15,0-21 0,0 1 16,0-1 0,21-21-16,0 0 0,22 0 0,-22 0 15,42-21-15,-20-1 16,62-41-16,-62 63 16,-22-21-16,0 0 0,0-1 15,0 22-15,1-21 0,-22 42 47,0 1-47,0-1 16,0 0-16,0 21 0,0 1 15,0-1-15,0 0 0,0 22 16,0-1-16,0 1 0,0-1 0,0 85 16,0-84-16,0-1 15,0 22-15,0-21 0,-22 20 0,22 1 16,-21-22-16,0 22 0,0-21 0,21-1 15,-21 1-15,-22-1 16,22-21-16,-42 43 0,20-64 0,1 0 16,0 1-16,-22-1 0,22-21 15,-22 0-15,1-21 0,-1-1 16,22 1-16,-85-63 16,85 41-16,-22-20 0,22 20 15,0-20-15,20-1 0,-20 1 0,21-1 16,21 22-16,0-127 15,0 105-15,21 22 0,0-22 16,0 22-16,22-21 0,41-64 16,-41 63-16,84-63 15</inkml:trace>
  <inkml:trace contextRef="#ctx0" brushRef="#br0" timeOffset="12906.54">3281 3048 0,'0'0'0,"-21"0"16,-1 0-16,1 0 0,0 21 16,0 0-16,21 22 0,-21-1 15,-43 127-15,43-126 16,0 20-16,0 1 0,21-1 16,-21-20-16,-1 62 15,1-83-15,21 20 0,0 0 16,0-21-16,0 1 0,0 20 15,21-42 1,1 0-16,-1-21 16,0 0-16,0-1 0,21 1 0,-20 0 15,-1-21-15,21 21 0</inkml:trace>
  <inkml:trace contextRef="#ctx0" brushRef="#br0" timeOffset="13237.71">3323 3683 0,'0'0'15,"0"21"-15,-21-21 0,21 21 0,0 1 0,0-1 16,21-21 0,43 0-1,-22 0 1,-21 0-16,21-21 0,-20-1 0,20 1 16,-21 21-16,43-42 15,-43 0-15,0 20 0,-21 1 0,0 0 16,0 0-16,-21 21 15,0 0-15,-43 21 16,22-21-16,-1 21 0,1 22 16,0-22-16,-1 21 0,-20 22 15,21-43-15,20 21 0,22-21 16,0 0-16,0 22 0,0-1 16,22-21-16,-1 0 0,0-21 15,21 0-15,1 0 0,-1 0 0,64 0 16,-43-21-16,-20 0 15,20 0-15,-21 0 0</inkml:trace>
  <inkml:trace contextRef="#ctx0" brushRef="#br0" timeOffset="13867.88">5038 3598 0,'0'0'16,"21"-21"-16,0 0 0,0 0 0,21 0 15,-20-22-15,-1 22 0,21-21 0,0-22 16,1 22-16,-1 0 16,-21-1-16,43-41 0,-43 41 15,-21 22-15,0-21 0,-21 21 16,-64 21-16,43 0 16,-22 0-16,1 21 0,-1-21 0,-20 21 15,20 21-15,-42 22 16,64-43-16,0 21 0,20 1 15,1-1-15,21 0 0,0 22 16,21-22-16,1-21 0,20 22 16,43 20-16,-43-42 0,21 22 15,-20-22-15,-1 0 0,0 21 0,1-20 16,-1-1-16,0 21 0,1-21 16,-22 0-16,0 22 0,-21-22 15,-21 42-15,0-41 0,-22-1 0,-20 0 16,-1 0-16,1 0 15,-85 0-15,63-21 0,0 0 16,22 0-16,-1-21 0,1 0 16,-43-21-16,64 21 0,-1-22 15,1-20-15,42 42 16,0-85 0,21 63-16,0 22 0,22 0 0,-1 0 15,106 0 1,-105 0-16,20 21 0,-21 0 15,22 0-15,-22 0 0,64 42 16</inkml:trace>
  <inkml:trace contextRef="#ctx0" brushRef="#br0" timeOffset="14229.79">5249 3895 0,'21'0'15,"-42"0"-15,64 0 0,-22 0 0,0 0 0,0 0 0,21 0 16,-20 0-16,20-21 0,64-22 15,-64 22-15,0-21 16,-20 21-16,20-1 0,0-41 16,-42 21-1,0 20-15,-21 1 0,0 21 16,-43-21-16,22 21 16,0 0-16,-1 21 0,1 0 0,0 1 15,-22 20 1,22-21-16,21 21 0,0-20 0,-1 20 15,1-21-15,21 21 0,0 22 16,0-43-16,0 21 0,0 1 16,21-22-16,1 0 0,-1-21 15,21 0-15,-21 0 0,22 0 0,-1 0 16,0 0-16,22-21 0,-22 0 16,22 0-16,-22-1 0,21-20 0,1 21 15,-1-21-15,-20-1 0,63-63 16,-64 64-16,0-21 0,1-1 15</inkml:trace>
  <inkml:trace contextRef="#ctx0" brushRef="#br0" timeOffset="14448">6350 3196 0,'0'0'0,"0"-42"0,0 0 0,0 20 0,0 1 15,-21 21 1,0 0-16,-1 21 0,1 1 0,0 20 16,0 0-16,0 1 15,0 20-15,-1-21 0,1 22 0,-21 63 16,21-64-16,0-20 15,-1 20-15,-20 22 0,21 21 16,21-64-16,-21-21 0,21 22 16,0-22-16,0 0 0,0 0 15,21-21-15,21-21 16,1 0-16,20-22 16,-42 22-16,22-21 0,-1 21 15</inkml:trace>
  <inkml:trace contextRef="#ctx0" brushRef="#br0" timeOffset="14830.99">6477 3641 0,'0'0'0,"-21"21"0,0 0 0,21 0 0,-22 0 16,22 1-16,-21-22 16,21 21-16,21-21 15,1 0 1,-1 0-16,0 0 0,21 0 15,-21-21-15,85-22 16,-85 22-16,22 0 0,-22-21 16,0 20-16,0-20 15,-21 21-15,0 0 16,-21 21-16,0 0 0,-43 0 16,22 21-16,21 0 15,-21 0-15,-1 0 0,-63 64 16,85-64-16,0 0 15,0 22-15,0-22 0,21 0 16,0 43-16,0-43 0,0 0 16,0 0-16,21 0 0,0-21 15,85 21-15,-64-21 16,22 0-16,-1 0 0,1-21 16,-1 0-16,43-21 15,-42 21-15,-1-1 0</inkml:trace>
  <inkml:trace contextRef="#ctx0" brushRef="#br0" timeOffset="15345.99">7302 3577 0,'22'-21'0,"-44"42"0,44-63 16,-22 21-16,0 0 0,0-1 15,-22 22-15,1 0 16,0 0-16,0 22 0,0-1 16,0 21-16,-1-21 0,1 0 0,0 22 15,0-22-15,0 0 0,-22 85 16,43-85-16,0 0 15,0 22-15,0-1 16,0-21-16,22 0 0,-1-21 16,42 21-16,-42-21 15,43 0-15,-22-21 16,-21 21-16,43-42 0,-22 21 16,-21 0-16,22-22 0,-1 22 15,-21-21-15,64-64 16,-64 42-16,21 1 0,22-85 15,-22 84-15,1 1 0,-1-64 16,-21 84-16,0 1 0,-21-21 16,0 41-16,0 1 15,-21 21-15,0 0 0,0 21 16,0 1-16,-1 20 0,1 0 16,0 1-16,0 20 0,-21 64 15,42-85-15,0 22 16,-22 63-16,1-85 0,21 22 15,0 20-15,0-41 16,0-22-16,21 21 0,1-21 0,-22 1 16,21-1-16,0 0 0,21-21 0,-21 0 15,1 0-15,20 0 0,-21 0 16,21 0-16,-20 0 0,20-21 16,0 0-16,22-22 0,-22 22 15,-21 0-15,43-43 0,-43 43 16,-21-63-16</inkml:trace>
  <inkml:trace contextRef="#ctx0" brushRef="#br0" timeOffset="15538">7874 3281 0,'-21'0'0,"42"0"0,-63 21 16,20 0-16,22 0 0,0 1 15,22-22-15,20 0 16,-21 0-16,21 21 0,22-21 15,-22 0-15,1 0 0,-1 0 16,0 0-16,-21 0 0,22 0 16,-1 0-16,-21 0 0,-21-21 15,21 21-15</inkml:trace>
  <inkml:trace contextRef="#ctx0" brushRef="#br0" timeOffset="16145.78">1482 4995 0,'0'0'16,"-43"-21"-16,22 0 0,-21 21 0,21 0 15,-1-21-15,1 21 16,21-21-16,0 0 15,21 21-15,1 0 0,-1 0 16,0-22-16,0 22 0,21-21 16,1 21-16,20 0 0,64-21 15,-42 21-15,-22 0 16,43-21-16,0 21 0,21-21 0,169 0 16,-126-1-16,190-20 15,-149 42-15,234-42 16,-191 21-16,0 21 0,0-22 15,0 1-15,0 21 0,21-21 0,0 0 16,-21 21-16,-21-21 16,21 21-16,212-21 0,-255 21 15,-20-22-15,-22 22 0,0-21 16,-20 21-16,105 0 0,-149-21 16,-20 21-16,-21 0 0,-1 0 15,1 0-15,-43-21 0,21 21 0,-21 0 16,0 0-16,1 0 0,-1 0 15,0 0 1,-21-21 15</inkml:trace>
  <inkml:trace contextRef="#ctx0" brushRef="#br0" timeOffset="16865.75">15536 3789 0,'-21'-21'0,"42"42"0,-84-42 0,42 0 0,-1-1 15,1 22-15,0-21 0,0 0 16,0 21-16,0-21 0,21 0 0,-22-22 16,1 22-1,0 0-15,0 21 16,0 0-16,0 21 0,21 0 15,-22 22-15,1-22 0,0 21 16,0 1-16,0 20 0,0-21 0,-22 85 16,22-63-1,0-1-15,-43 64 0,43-84 16,0-1-16,-21 43 0,42-64 16,0 0-16,0 0 0,21-21 15,0 0 1,-21-21-16,42-21 0,-42 21 15,0-22-15,0 1 16,0 0-16</inkml:trace>
  <inkml:trace contextRef="#ctx0" brushRef="#br0" timeOffset="17370.28">14859 3874 0,'-21'-43'16,"42"86"-16,-63-128 0,42 43 0,-22-1 0,22 1 16,-21 21-16,21-22 0,0-20 15,0 21-15,21 20 0,1-20 16,-1 21-16,21 0 0,-21 0 15,43 21-15,-22 0 0,22 0 0,-1 0 16,1 21-16,-1 0 0,1 21 16,41 43-16,-62-43 0,-22 1 15,21-1-15,-21 0 16,-21 1-16,0 20 0,0-21 0,0 1 16,0-1-16,-21 0 0,0 1 15,0-1-15,-43 0 16,43-20-16,0-1 0,0 0 0,0-21 15,0-42 1,21 20-16,0-20 0,0 0 16,0 21-16,21-22 0,21-41 15,-21 20-15,22 22 0,-22-22 0,21 22 16,0 0-16,85-85 16,-105 84-16,20 22 15,0 21-15,1 0 0,-22 0 16,42 42-16,-20-20 0,-22 20 15,0 0-15,-21 1 0,0-1 16,21 0-16,-21 1 0,0-1 0,0 0 16,0 22-16,0-22 0,-21 0 15,-21 43-15,42-43 0,-22 1 16,-20 20-16,21-42 16,0 43-16,21-43 15,0-42 1,0 0-16,0 0 15,21-1-15,-21-20 0,42 21 16,-21-21-16</inkml:trace>
  <inkml:trace contextRef="#ctx0" brushRef="#br0" timeOffset="18478.75">16319 3810 0,'22'0'0,"-44"0"0,86-21 16,-43 0-16,-21 42 31,-21 0-31,0 0 15,0 0-15,-1 22 0,1-1 16,0-21-16,21 22 0,-21-1 16,0 43-16,21-43 0,0-21 15,0 43-15,0-43 16,0 0-16,0 0 0,21-21 0,0 0 16,0 0-16,0 0 0,22 0 15,-22 0-15,42-42 0,-20 21 16,-1-22-16,-21 22 0,22-21 15,-22-1-15,63-62 16,-62 62-16,-22 1 16,0 0-16,21 20 0,-21 1 0,21-21 15,-21 21-15,0 42 16,0 0 0,0 0-16,0 0 0,-21 1 15,0 20-15,21-21 0,-22 21 0,22 43 16,0-43-16,0 1 15,0-1-15,0-21 0,0 22 16,22-1-16,-22-21 0,21-21 16,0 21-16,0-21 0,0 0 15,22 0-15,-1-21 0,-21 21 16,21-21-16,-20 0 0,20-22 16,-21 22-16,21-21 0,-20 0 0,20-1 15,-21-20-15,0 20 0,0 1 16,1 0-16,-1-1 0,-21 1 15,21 0-15,-21-1 0,0 1 0,0 21 16,0 0-16,0 0 0,-21 21 16,0 21-1,-1 0-15,1 0 0,21 0 16,-21 22-16,0-1 0,0 0 0,21 1 16,-21-1-16,21 21 0,-22-20 15,22 20-15,0-20 0,0 20 16,0-21-16,0 1 0,0-22 0,22 21 15,41 1-15,-42-43 16,22 0-16,-1 0 0,0 0 16,1 0-16,62-22 0,-62 1 15,20 0-15,22-42 0,-43 20 16,1-20-16,-22 20 0,0 1 16,0-21-16,0 20 0,0-20 0,1 20 15,-1-105 1,-21 106-16,0 21 0,0-22 15,0 22-15,-21 21 16,-1 21-16,-20 43 16,42-43-16,-42 64 15,21-43-15,-1 0 0,22 1 0,-21 20 16,21-20-16,-21 126 16,21-127-16,0 1 15,0-22-15,21 21 0,0-21 0,1 0 16,-1-21-16,0 22 0,0-22 15,43 0-15,-22-22 0,-21 22 16,21-21-16,1 0 0,-1-21 16,0 21-16,1-22 0,-22 1 0,21 0 15,22-64-15,-43 63 16,0 22-16,21-42 0,-42 42 16,22-1-16,-22 1 15,0 42-15,-22 1 16,1-1-16,0 0 0,0 0 15,0 21-15,21 43 16,0-43-16,0-20 0,0 20 16,0-21-16,0 64 15,21-85-15,0 21 0,0-21 0,22 21 16,-22-21-16,85-21 16,-85 0-16,21 21 0,-21-21 15,22-22-15,-22 22 0,21-42 16,-21 20-16,-21 1 0,0 0 15</inkml:trace>
  <inkml:trace contextRef="#ctx0" brushRef="#br0" timeOffset="18653.84">18669 3620 0,'-21'0'0,"42"0"0,-63 0 16,20 0-16,1 0 0,0 0 15,0 0 1,0 0-16,21 21 31,-21-21 0,-1 0-31</inkml:trace>
  <inkml:trace contextRef="#ctx0" brushRef="#br0" timeOffset="18830.97">17589 3789 0,'0'0'0,"-42"21"0,21-21 0,0 0 16,0 21-16,42-21 15,0 0 1,21 0-16,43 0 0,-22 0 16,-20 0-16,20 0 0,1-21 15,20 21-15,65-42 0</inkml:trace>
  <inkml:trace contextRef="#ctx0" brushRef="#br0" timeOffset="19338.15">20045 3704 0,'0'0'0,"21"0"0,0 0 15,0 0-15,-21-21 16,21 0-16,-21 0 0,22 0 15,-1-1-15,-21 1 0,0 0 16,0 0-16,0 0 0,0 0 0,-21-1 16,-1 22-1,1 0-15,-21 0 0,0 0 16,-1 22-16,-20-1 0,20-21 0,-20 21 16,-1 0-16,1 21 0,21-20 15,-22-1-15,1 21 0,41-21 16,22 0-16,0 1 0,0-1 15,22 0-15,83 42 16,-41-63-16,-22 22 0,22-1 16,-22 0-16,22 0 0,20 21 15,-63-20-15,1-1 0,-1 21 16,0-21-16,-21 43 16,-21-43-16,-22 0 0,1 0 15,0 0-15,-128-21 16,128 0-16,-21 0 15,-1 0-15,1 0 0,20 0 0,1-21 16,-43-21-16,64 42 0,0-21 16,0 0-16,21-22 0,0 22 15,0 0-15,0 0 0,0 0 0,0-1 16,21 1-16,21 0 0,-21 0 16,22 0-16,63 0 0,-64-1 15,21 22-15,1 0 0,-22 0 16,22 0-16</inkml:trace>
  <inkml:trace contextRef="#ctx0" brushRef="#br0" timeOffset="19695.98">20151 4001 0,'0'21'16,"21"-21"-1,0-21-15,0-1 0,0 22 16,0-21-16,1 0 0,-1 21 0,42-42 15,-20 21-15,-1-1 16,0-20-16,1 21 0,-43 0 16,21 0-16,-21-1 0,-21 22 31,-1 0-31,1 0 0,-21 0 0,21 22 16,-22-1-16,1 0 0,0 0 15,21 21-15,-43 22 0,43-22 16,-21 22-1,42-22-15,0 0 0,0-20 0,0 41 16,0-21-16,42-20 16,0-1-16,-21 0 0,64-21 15,-21 0-15,-22 0 0,21 0 16,-20-21-16,20 0 0,1-1 0,-22-20 16,22 21-16,-22-21 0,0-1 15</inkml:trace>
  <inkml:trace contextRef="#ctx0" brushRef="#br0" timeOffset="19951.83">21145 3387 0,'0'0'0,"22"-64"0,-22 1 16,0 20-16,21 22 0,-21 0 15,0 0-15,0 0 0,0 42 16,-21 0 0,-1 21-16,1 1 0,-21 63 0,21-43 15,0 1-15,-1-1 16,1 1-16,0-1 0,-21 64 15,42-85-15,-21 22 0,-1-1 16,1-20-16,21-1 0,0 43 16,0-64-16,-21 21 15,21-21-15,0 1 0,21-22 16,0-22-16,-21 1 16,22 0-16,-1 0 0,21 0 15,-21-22-15,0 1 0</inkml:trace>
  <inkml:trace contextRef="#ctx0" brushRef="#br0" timeOffset="20314.93">21272 3789 0,'0'0'0,"0"21"15,0 0-15,0 0 16,0 1 0,22-22-1,-1 0-15,0 0 16,0 0-16,0 0 0,0 0 15,1-22-15,20 1 16,-42 0-16,21 0 0,0-21 16,-21 20-16,0-20 15,0 21-15,-21 21 16,0 0-16,0 0 16,0 21-16,-22 0 0,22 0 0,0 1 15,0-1-15,-22 42 16,22-42-16,0 22 0,21-22 15,-21 21-15,21-21 0,0 22 16,0-1-16,0-21 0,0 0 16,21-21-16,0 22 0,0-22 15,1 0-15,-1 0 0,21 0 0,0 0 16,43 0-16,-21-22 16,-22 1-16,64-21 0</inkml:trace>
  <inkml:trace contextRef="#ctx0" brushRef="#br0" timeOffset="20862.79">22119 3683 0,'0'0'0,"0"-42"16,0 21-16,0-1 0,-21 22 15,0 0 1,0 22-16,-1-1 0,1 0 16,0 0-16,0 0 0,0 0 15,21 22-15,-21-22 0,21 21 0,-22 1 16,22-22-16,0 21 0,0 0 15,0 1-15,0-22 0,22 21 0,20 22 16,-21-43-16,0 0 16,43-21-16,-43 0 15,21 0-15,-21 0 0,22 0 0,-22-21 16,64-21-16,-43-1 16,-21 1-16,21 0 0,1-1 0,-1 1 15,43-85-15,-43 42 16,0 22-16,22-22 0,-22 0 15,1 1-15,41-128 16,-63 170-16,-21-1 0,0 22 16,0 0-16,0 0 0,-21 21 15,-21 0-15,21 21 16,-22 0-16,22 22 0,-63 41 16,41-20-16,22-1 0,-21 1 15,21-1-15,-1 1 0,1-1 16,0 64-16,0-63 0,21-22 15,0 0-15,0 22 0,0-22 16,21 22-16,0-22 0,0-21 16,1 0-16,-1 1 0,0-1 15,0-21-15,0 0 0,22 0 0,-22 0 16,21-21-16,-21-1 0,22 1 16,41-21-16,-41 0 0,84-43 15,-106 64 1,21-22-16,-21 22 0,0-21 15,1 21-15,-1-22 0</inkml:trace>
  <inkml:trace contextRef="#ctx0" brushRef="#br0" timeOffset="21122.16">22564 3493 0,'0'0'0,"-22"-22"0,1 22 0,42-21 31,1 21-31,20 0 0,21-21 16,-20 21-16,41 0 0,128-42 16,-148 42-1,63-21-15,-85 21 16,0-22-16,1 22 0,-1-21 16,43 0-16,-64 21 15,0-21-15,-42 42 31,0-21-15,-1 21-16,-20-21 0</inkml:trace>
  <inkml:trace contextRef="#ctx0" brushRef="#br0" timeOffset="21945.34">15854 4678 0,'0'0'0,"-43"0"0,1 0 16,0 0-16,-1 0 0,1 0 16,-85 0-16,106 0 15,-43 0-15,22-21 16,21 21-16,-21 0 0,63 0 31,21 0-15,-21 0-16,22 0 0,-1 0 15,21 0-15,-20 0 0,20 0 0,1 0 16,-1-21-16,1 21 0,-1 0 16,43 0-16,-21-22 0,148 1 15,-106 21-15,-22 0 0,22-21 16,22 21-16,-1 0 0,0-21 0,21 21 16,1 0-16,-1-21 0,0 21 15,22-21-15,-1 21 0,1-22 16,-1 1-16,22 21 0,423-21 15,-191 0 1,-232 21-16,21-21 0,-21 21 16,380-21-16,-401 21 15,-22 0-15,0 0 0,1-22 16,232 1 0,-296 21-16,0 0 0,-1 0 0,-20-21 15,106 21 1,-149 0-16,43-21 0,-64 21 15,0 0-15,0 0 16</inkml:trace>
  <inkml:trace contextRef="#ctx0" brushRef="#br0" timeOffset="22074.56">23050 4339 0,'0'21'16,"-21"-21"15,0 0-31,0 0 0,0 0 0,-22-21 16,22 21-16,-21-21 15,0 0-15,-1 0 0</inkml:trace>
  <inkml:trace contextRef="#ctx0" brushRef="#br1" timeOffset="28652.71">571 6223 0,'0'0'0,"-21"0"0,-21 0 0,21 0 16,-22 0-16,-20 0 0,42 0 16,0 0-16,-22 0 0,22 0 15,0 0-15,0 0 16,21 21-1,21-21 1,21 0-16,1 0 0,-1 0 16,0 0-16,22 21 0,-1-21 0,1 0 15,20 0-15,43 0 16,-42 0-16,-21 0 0,20 0 16,1 0-16,-22 0 0,22 0 0,0-21 15,-22 0-15,1 21 16,-1-21-16,1 21 0,-22 0 0,43-21 15,-64 21-15,0 0 16,-21-21-16,0-1 16,-21 22-1,-21-21-15,20 21 0,-20 0 16,21-21-16,-21 21 0,-1 0 16,1 0-16,0 0 0,20 0 15,-62-21-15,63 21 0,-1 0 16,-20 0-16,21 0 0,0 0 15,42 0 32,0 0-47,21 0 0,1 0 16,-1 0-16,0 0 0,1 0 16,20 0-16,-20 0 0,-1 0 0,0 0 15,1 0-15,-1 0 0,21 0 16,-41 0-16,-1 0 0,0 0 15,-21 21 1,0 0-16,0 0 16,-21 1-16,0-1 15,-1 21-15,1-21 0,-21 22 0,21-22 16,-64 63-16,64-41 0,-21-1 16,-1 0-16,1 1 15,0-22-15,-22 42 0,43-41 16,0-22-16,0 21 15,-1-21-15,22-21 32,22-1-32,20 1 0,-21 0 15,0 0-15</inkml:trace>
  <inkml:trace contextRef="#ctx0" brushRef="#br1" timeOffset="29830.97">2328 5842 0,'0'0'0,"0"-21"0,0 0 0,0 0 15,0-1-15,0 1 16,0 0-16,0 0 16,0 42 15,0 21-31,0-20 16,0 20-16,0 0 0,0 1 0,0-1 15,0 0-15,0 1 0,0-1 16,0 0-16,-21 43 0,21-43 15,-21-21-15,21 22 0,0-22 16,-21 0-16,21 0 0,0 0 16,21-42 15,0 0-31,0 0 0,0 0 0,-21-22 16,22 22-16,-1-21 0,0 21 15,0-22-15,43-62 16,-43 62-16,0 22 15,0 0-15,0 0 0,0 0 16,1 21 0,-1 0-16,-21 21 0,0 0 0,21 42 15,-21-41-15,21-1 16,-21 42-16,0-20 16,21-22-16,-21 0 0,21 21 0,-21-21 15,0 1-15,43-1 0,-43 0 16,42-21-1,-21 0-15,0 0 0,22-21 16,-22 0-16,21-1 0,-21 1 16,1 0-16,-1 0 0,21-43 15,-21 22-15,0 0 0,-21-43 16,0 43-16,22 21 0,-22-22 16,0 22-16,21-21 0,-21 21 15,0-1-15,0 44 31,0-1-31,0 0 0,0 21 16,-21-21-16,21 22 0,0-1 16,0 22-16,0-22 15,0-21-15,0 21 0,0-20 16,0-1-16,0 21 0,0-21 0,0 0 16,21 1-16,0-22 15,0 0-15,0 0 0,0 0 0,22 0 16,-22 0-16,21 0 0,-21-22 15,22 1-15,-1 0 0,22-21 16,-1-1 0,-42 1-16,0 21 0,22-43 15,-22 22-15,-21 0 0,21-1 0,-21 22 16,0-21-16,0 21 0,0 0 16,-21 21-1,0 0-15,0 21 0,-1 0 16,1 21-16,0-21 0,0 22 0,0-1 15,21-21-15,0 22 0,0 20 16,0-21-16,0-20 0,0 41 16,21-42-16,0 0 15,43 1-15,-43-1 16,63-21-16,-62 0 0,20 0 16,0 0-16,22 0 0,-22-21 0,0-1 15,64-20-15</inkml:trace>
  <inkml:trace contextRef="#ctx0" brushRef="#br1" timeOffset="30146.5">5292 5567 0,'0'-21'0,"0"42"0,0-63 16,0 20-16,-22 1 0,1 21 15,0-21-15,0 21 0,0 0 16,0 0-16,-1 0 0,1 21 16,0 0-16,0 1 0,-21-1 15,20 21-15,1 0 0,-21 1 16,21-1-16,-22 43 0,22-43 0,0 0 16,0 1-16,21-1 15,0 0-15,0 22 0,0-43 16,0 0-16,42 22 0,1-43 15,-22 21-15,63-21 16,-41 0-16,63 0 16,-64 0-16,21-21 0,43-22 15</inkml:trace>
  <inkml:trace contextRef="#ctx0" brushRef="#br1" timeOffset="31010.33">6032 5736 0,'0'-42'0,"0"84"0,0-126 0,0 62 0,0 1 15,0-21-15,-21 42 0,21-21 16,-63 0-16,42 21 16,-1 0-16,-20 0 0,0 21 0,21 0 15,-64 42-15,64-20 16,-22-1-16,22 0 0,0 1 0,0-1 16,0 0-16,-22 22 0,43-22 15,0-21-15,0 22 0,0-22 16,0 0-16,0 0 15,0 0-15,22-21 0,-1 0 16,0 0-16,0 0 0,43 0 16,-43 0-16,106-42 15,-85 21-15,-21 0 0,22-22 16,-1 22-16,-21-21 0,43-43 16,-64 43-16,21 0 0,-21 20 15,0-20-15,21 21 0,-21-21 16,-21 63-1,0 0-15,21 0 16,-22 0-16,22 0 0,0 22 16,-21-22-16,21 21 0,0 1 0,0-22 15,0 42-15,0-42 16,0 1-16,0-1 0,21 0 16,1 0-16,20-21 0,-21 0 15,21 0-15,-20 0 0,20 0 16,-21 0-16,43-21 0,-22 0 15,-21 0-15,21-22 0,-20 1 16,-1 21-16,0-22 16,0 1-16,-21 0 0,0-1 0,0-20 15,0 21-15,0 20 16,0 44 0,0-1-16,0 0 0,0 0 15,-21 21-15,21-20 0,-21 20 0,21 0 16,0-21-16,0 22 15,0-22-15,0 0 0,0 21 0,-21 22 16,21-43-16,0 0 16,0 0-1,0-42 17,0 0-32,0 0 0,0-21 15,21 20-15,-21-20 0,21 21 16,0-21-16,0-22 0,0 22 0,22-1 15,-22-20-15,21 21 0,1-1 16,-1 22-16,64-21 16,-64 42-16,22 0 0,20 21 15,-41 0-15,-1 21 0,0 1 16,-21-1-16,1-21 0,-1 43 0,-21-1 16,0-20-16,0 41 15,0-63-15,0 43 16,-21-43-16,-1 0 0,1-21 15,0 0-15,0 0 16,0 0-16</inkml:trace>
  <inkml:trace contextRef="#ctx0" brushRef="#br1" timeOffset="33005.26">8572 5334 0,'0'-21'16,"0"42"-16,0-63 0,0 21 0,0-1 0,0 1 15,0 0-15,0 0 0,-21 21 16,0 0-16,0 0 0,0 0 16,0 21-16,-1 0 0,1 0 15,-42 85-15,42-63 16,-1-1-16,1 0 0,0 22 15,0-22-15,21 22 0,-21-1 0,21-21 16,-21 1-16,21 20 16,0-20-16,0-1 0,0 21 15,21-41-15,0-1 0,0 0 0,43 21 16,-22-42-16,-21 0 16,21 0-16,1 0 0,-22 0 0,64 0 15,-43-21-15,43-21 16,-43 21-16,0-22 0,22-20 15,-22-1-15,-21 22 0,22-22 16,-43 1-16,21-1 0,-21 1 16,0 21-16,0-22 0,0 1 15,-21 20-15,-1-20 0,1 20 0,-21 1 16,0 21-16,20-21 0,-20 20 16,-85 22-16,85 0 15,21 22-15,-22-1 0,1 21 16,0-21-16,20 22 0,-20 20 0,21-21 15,-21 64 1,20-42-16,22-1 0,0 107 16,0-107-16,22 22 15,-1-64-15,0 21 0,42 1 16,-20-22-16,-1-21 0,64 0 16,-64 0-16,22 0 0,-1 0 15,1-21-15,-1-1 0,1 1 0,-1 0 16,1-21-16,42-22 15,-64 22-15,-21 0 0,21-1 16,-20-20-16,-1 42 0,-21-22 0,0-20 16,0 42-1,0 42 1,0 0-16,-21 0 0,-1 21 16,22-20-16,0 20 0,-21 0 0,0 1 15,21-1-15,-21-21 0,21 21 16,0-20-16,0 20 0,0-21 15,0 0-15,0 0 0,0 1 0,0-1 16,21-42 15,-21-1-31,21 1 16,0 0-16,-21 0 0,22-21 0,-1 20 16,0-20-16,-21 0 0,21-1 0,21-41 15,-20-1 1,-1 64-16,-21 0 15,21 21 1,-21 21-16,0 21 0,0-21 0,0 22 16,0-22-16,0 21 0,0-21 15,0 43-15,21-22 16,-21-21-16,21 22 0,0-22 16,1 0-16,-1 0 0,0-21 15,0 0-15,43 0 0,-43 0 16,21 0-16,-21 0 0,22 0 15,-1-21-15,21-21 16,-41 21-16,-1-1 0,42-62 16,-42 41-16,1-20 0,20-43 15,-21 43-15,0-1 0,-21-63 16,21 64-16,1-64 16,-22 84-16,0 1 0,0 0 15,0 20-15,0 44 16,0-1-1,-22 21-15,22 0 0,-21 22 16,0-22-16,0 22 0,0-1 0,0 1 16,-1-1-16,1 1 0,21-1 0,-21 43 15,0-42-15,21-22 16,0 21-16,0-20 0,21-22 16,0 0-16,0 0 0,22 0 15,-22-21-15,0 0 0,21 0 0,1 0 16,-22 0-16,21 0 0,-21-21 15,85-42 1,-85 20-16,22 1 0,-1-21 16,-21 20-16,0 1 0,1 0 15,-1 20-15,-21-20 0,0 21 16,0 0-16,0 42 16,0 0-16,0 0 15,0 22-15,0-22 0,-21 21 0,21-21 16,0 22-16,0-22 0,0 21 15,0-21-15,0 0 0,0 1 0,0-1 16,21 0-16,0 0 0,0-21 16,0 0-16,0 0 0,1 0 15,20 0-15,-21 0 0,0 0 0,22-21 16,-22 0-16,0 0 0,21-1 16,-21 1-16,43-63 0,-43 62 15,0-20-15,22 0 0,-22-1 16,0-20-16,-21 42 15,0 0-15,0 42 32,0 0-32,0 0 15,0 21-15,-21-20 0,21 20 16,0-21-16,-21 21 0,21 43 16,0-43-16,0 43 15,0-43-15,0 1 0,0 63 16,0-64-16,0 21 0,0 1 15,0-1-15,0 1 0,0 63 16,21-42-16,-21-22 0,0 1 16,0-1-16,0-21 0,0 22 0,0-1 15,-21 1-15,-1-1 0,1-20 16,-21 63-16,21-64 16,0 0-16,-1 1 0,1-1 0,-21-21 15,21 0-15,0-21 0,-1 0 0,1 0 16,21-21-16,-21 0 15,21-21-15,0-43 16,0 43-16,0-22 0,0-84 16,0 84-16,0-20 0,0-22 15,21 21-15,0-21 0,43-63 16,-43 84-16,21 1 0,1 20 16,-1 1-16,0-1 0,-20 1 0,20 20 15,0-20-15,-21 42 0,22-22 16,-22 22-16,21 0 0,-21 0 0,1 0 15,-1 0-15,0 21 16</inkml:trace>
  <inkml:trace contextRef="#ctx0" brushRef="#br1" timeOffset="33861.76">1016 7641 0,'0'0'0,"0"-21"0,21 21 0,0-21 0,0 0 16,1 0-16,41-22 15,-42 1-15,0 21 0,22-22 16,-22 1-16,0 21 0,0-43 16,-21 22-16,0 21 15,0-21-15,-21 20 0,0 1 16,-21 21-16,-43 0 16,43 0-16,-64 21 0,63 1 15,-20-1-15,21 21 0,-1 0 16,1 1-16,0-1 0,20 0 15,1 1-15,21 20 0,0-20 16,64 20 0,-43-42-16,21 22 0,1-22 0,62 21 15,-62-21-15,63 22 16,-64-22-16,0 0 0,-21 0 16,1-21-16,-44 64 15,-20-43-15,0 0 0,-85 21 16,63-42-16,1 0 15,-1 0-15,1 0 0,-1 0 16,1 0-16,20 0 0,-20-21 0,21-21 16,20 21-16,-20-1 0,21-20 15,0-21-15,21 41 16,21-62-16,0 63 16,85-43-16,-64 43 0,22 0 15,-1 0-15,1 21 0,-1-22 16,1 22-16,-1 0 0,1 0 0,-1 0 15,-20 0-15,20 0 0</inkml:trace>
  <inkml:trace contextRef="#ctx0" brushRef="#br1" timeOffset="34211.08">1376 7747 0,'0'0'0,"0"21"0,0 0 16,21-21-1,0 0-15,0 0 0,0 0 16,1 0-16,-1 0 0,0-21 0,0 21 15,21-21-15,-20 0 0,20 0 16,-21 0-16,21-1 0,-20 1 0,-1 0 16,-21 0-16,0 0 15,0 0-15,0-1 0,0 1 16,-43 21-16,22 0 16,-21 21-16,21 1 0,-22-1 15,1 0-15,21 21 0,-21-21 16,20 22-16,-20 20 0,21-42 15,21 22-15,0-22 16,0 21-16,0-21 0,0 1 16,0-1-16,21 0 0,0-21 0,0 0 15,1 0-15,20 0 0,21 0 16,-20-21-16,-1 0 0,43-43 16,-43 43-16,43-43 15,-64 22-15,64-43 16</inkml:trace>
  <inkml:trace contextRef="#ctx0" brushRef="#br1" timeOffset="34438.47">2222 7133 0,'22'-42'16,"-44"84"-16,65-126 0,-43 62 0,0-20 0,21 42 15,-21 21 1,-21 22-16,21-1 16,-21 0-16,-1 22 0,22-1 15,-21 1-15,0-1 0,0 1 0,21-1 16,-21 1-16,0-1 15,21-20-15,-22 41 0,1-41 16,21-1-16,-21 21 16,21-41-16,0-1 0,21-21 31,0-21-31,1 21 0,-1-43 0,21 22 16,-21 0-16,0-21 0</inkml:trace>
  <inkml:trace contextRef="#ctx0" brushRef="#br1" timeOffset="34799.26">2519 7599 0,'0'21'16,"0"0"-1,0 0-15,0 1 16,21-22 0,0 0-16,0 0 15,0 0-15,1-22 0,-1 22 16,0-21-16,0 21 0,0-21 0,22 0 15,-22 0-15,0 0 0,-21-1 16,21 1-16,-21-21 16,0 21-16,0 0 0,-21-1 15,0 22-15,-43 22 16,43-1-16,0 0 0,0 0 16,-22 21-16,-20 64 15,42-63-15,21-22 0,0 21 16,0-21-16,0 0 0,0 43 15,0-43-15,21 0 16,21-21-16,-21 0 16,64 0-16,-43 0 0,1-21 15,-1 0-15,22 0 0,-22 0 16,64-22-16,-64 1 0</inkml:trace>
  <inkml:trace contextRef="#ctx0" brushRef="#br1" timeOffset="35279.5">3429 7345 0,'0'0'0,"0"-21"0,0 0 0,-21 21 32,0 0-32,-1 21 0,1 0 15,0 21-15,0-21 0,0 22 0,0-1 16,-1 0-16,22 1 0,-21-1 16,0 0-16,21 1 0,-21 63 15,21-85-15,0 21 16,0-21-16,0 0 0,21 1 0,0-22 15,0 21-15,1-21 0,-1 0 16,21 0-16,0 0 0,-20-21 0,20 21 16,0-22-16,22 1 0,-22 0 0,0 0 15,1-21-15,-1-1 0,43-20 16,-43-1-16,-21 22 16,0-22-16,22 1 0,-22-1 15,-21-20-15,21-43 0,0 84 16,-21 1-16,0-43 0,0 64 15,0 0-15,-21 63 16,0-20 0,21 20-16,-21 0 0,21 22 15,0-1-15,-21 1 0,-1 63 16,22-64-16,-21 43 16,21-64-16,0 22 0,0-1 15,0-20-15,0-22 0,0 0 16,21 0-16,1 0 0,-1 1 0,0-22 15,0 0-15,0 0 0,0 0 16,22-22-16,-22 1 0,42-21 16,-41 21-16,20-22 0,-21 22 15,0-21-15,0 0 0</inkml:trace>
  <inkml:trace contextRef="#ctx0" brushRef="#br1" timeOffset="35438.41">4000 7324 0,'0'0'15,"-42"21"-15,21-21 0,0 0 0,21 21 0,0 0 16,0 0 0,21-21-1,0 0-15,0 0 0,0 0 16,22 0-16,-1-21 0,43 0 16,-43 0-16,0-21 0,22 20 0</inkml:trace>
  <inkml:trace contextRef="#ctx0" brushRef="#br1" timeOffset="35830.18">5609 7112 0,'0'0'0,"0"-21"0,0 0 0,0 0 16,0-1-16,0 1 0,0 0 15,0 0-15,0 42 32,0 0-32,0 0 15,0 22-15,0-1 0,0 0 16,0 22-16,0-1 0,0-20 0,-21 20 15,21 1-15,-21-22 0,-22 85 16,22-85-16,21-20 16,-21 41-16,21-42 15,0 0-15,-21-21 16,21-21 15,0 0-31,0 0 0,0-21 0</inkml:trace>
  <inkml:trace contextRef="#ctx0" brushRef="#br1" timeOffset="36611.73">5270 7345 0,'-42'0'16,"84"0"-16,-105-21 0,42 21 0,0 0 15,-1 0-15,22 21 16,0 0-16,0 0 16,22-21-16,20 21 0,21-21 15,-20 0-15,-1 0 0,22 0 16,-1 0-16,22-21 0,84-21 15,-84 21-15,-1-22 0,65-20 16,-86 42-16,43-43 16,-64 22-16,-21 21 15,22-43-15,-43 22 0,0 21 16,0 0-16,0-1 0,0 1 16,-21 21-16,-1 0 0,1 0 15,0 21-15,0 22 16,0-22-16,-22 64 0,22-22 15,21-21-15,-21 22 0,21-1 16,0 1-16,0-1 0,-21-20 16,21-1-16,-21 22 0,21-1 15,0-21-15,0 22 16,0-43-16,0 0 0,0 0 16,0-42-1,21 0-15,0 0 16,0 0-16,0-22 0,1 22 15,-1-21-15,0 0 0,-21-1 16,42-20-16,-21 20 0,1 22 16,20-21-16,-42 21 0,21 21 15,0 0 1,0 42-16,-21-21 16,0 43-16,0-43 0,0 0 15,0 21-15,0-20 0,0-1 0,0 0 16,22 0-16,-22 0 0,21 0 15,-21 1-15,21-1 0,0-21 0,0 0 16,0 0-16,64 0 16,-43 0-16,1 0 0,-1-21 15,0 21-15,1-22 0,20 1 0,-20 0 16,-1-21-16,0 21 0,22-64 16,-22 43-16,-21-1 0,0 1 15,-21 21-15,0-22 0,0 1 16,0 21-16,-21 21 0,0 0 15,0 21-15,0 0 0,-22 0 0,-41 43 16,63-22-16,-22-21 0,22 22 16,0-1-16,0 0 15,21 22-15,0-43 0,0 21 16,21 22-16,0-43 0,0-21 16,22 21-16,-22-21 15,21 0-15,-21 0 0,22 0 0,-1 0 16,0-21-16,22-21 0,-22 21 15,0-1-15</inkml:trace>
  <inkml:trace contextRef="#ctx0" brushRef="#br1" timeOffset="37193.4">8276 7176 0,'0'0'0,"-21"-22"0,21 1 0,-21-21 16,21 21-16,0-22 0,0 22 15,0-42-15,0 20 16,0 22-16,0 0 0,42 0 16,-21 21-16,0 0 0,1 0 15,20 21-15,-21 0 0,64 64 16,-64-43-16,21 1 0,-21 20 16,1 1-16,-1-1 0,0 106 15,-21-126-15,0 20 0,0-20 16,0-1-16,0 0 0,0 1 15,0-22-15,-21 21 16,21-63 0,0 0-1,0 0-15,21-22 0,-21 22 0,21-21 16,0-1-16,0-20 16,1-1-16,20-63 0,-21 64 15,0-1-15,22-41 0,-1 41 16,0-21-16,-21 64 15,1 0-15,-22 0 16,21 21-16,-21 21 16,0 0-16,0 0 0,0 1 15,0-1-15,0 0 0,0 0 16,0 21-16,0-20 0,0-1 0,21 42 16,0-20-16,-21-22 0,21 0 15</inkml:trace>
  <inkml:trace contextRef="#ctx0" brushRef="#br1" timeOffset="38619.61">9356 7514 0,'21'21'0,"-42"-42"0,84 42 16,-42-21-16,0 0 0,1 0 15,-1 0-15,-21-21 0,21 21 16,-21-21-16,21 0 0,-21 0 16,0-22-16,21 22 0,-21 0 15,0-21-15,0 21 0,0-22 16,0 1-16,0 21 0,-21-22 0,21 22 15,-21-21-15,0 42 16,0-21-16,-1 21 0,-41 0 16,42 0-16,-22 21 0,-20 42 15,42-20-15,0-1 0,-22 0 16,22 22-16,0-22 0,0 1 0,0-1 16,21 21-16,0-20 0,0 20 15,0-42-15,0 1 0,42 20 16,-21-21-16,21-21 0,1 0 15,-1 0-15,-21 0 0,0 0 16,22 0-16,-22-21 0,0 0 16,21 0-16,-20-1 0,41-83 15,-42 62-15,-21 1 16,21 0-16,-21-1 0,22 1 16,-22-85-16,0 106 15,0 0-15,0-1 0,0 44 16,0-1-16,0 21 15,-22-21-15,22 22 0,0-1 16,0 0-16,0 1 0,-21-1 0,21 0 16,0 1-16,0-22 0,0 21 15,0-21-15,21 0 0,1 22 16,20-43-16,-21 0 0,43 21 16,-43-21-16,21 0 0,0 0 0,1-21 15,-1 0-15,43-22 16,-43 22-16,0-21 0,43-43 15,-43 22-15,-20 20 16,41-84-16,-42 64 0,22-64 16,-22 63-16,-21 22 0,21 0 15,-21-1-15,0 22 0,0 0 16,0 0-16,-21 21 16,0 21-16,-1 0 0,1 21 15,0 1-15,0-1 0,0 0 0,0 1 16,-1 126-16,22-105 15,-21 41 1,21-62-16,0 84 16,0-85-16,21 0 0,1-20 15,-1-1-15,0 0 0,21 0 16,-21-21-16,1 0 0,41 0 16,-42 0-16,0 0 0,1 0 15,-1-21-15,21 0 0,0-43 16,-20 43-16,-1-21 0,0-1 0,0 1 15,0 0-15,-21-1 16,43-41-16,-22 63 0,-21-1 0,0-20 16,0 63-1,0 0-15,0 1 16,0-1-16,0 42 0,0-42 0,0 22 16,0-22-16,0 21 15,0-21-15,0 43 0,0-43 16,0 43-16,0-43 15,21-21-15,0 0 0,0 21 16,0-21-16,22 0 16,-22 0-16,0 0 0,43-21 15,-43 0-15,21-1 0,22-20 16,-43 0-16,21-1 0,0-20 16,1 21-16,-22-1 0,0 1 15,0 21-15,43-43 16,-43 64-16,-21 21 15,0 1 1,0-1-16,0 0 0,0 21 0,-21-21 16,0 1-16,-1 20 0,22-21 15,0 21-15,0 1 0,0-22 16,0 21-16,0-21 16,22-21-16,-1 22 0,21-1 0,-21-21 15,0 0-15,22 0 0,-22 0 16,21 0-16,1 0 0,-22 0 0,21-21 15,0 21-15,22-43 0,-22 1 16,1 21-16,20-64 16,-21 43-16,1-1 0,-1 1 15,-21-21-15,22 20 0,-22 1 0,0 0 16,0-1-16,-21 22 0,-21 21 16,0 21-1,-22 0-15,1 22 0,21-1 0,-21 0 16,20 1-16,1 20 15,-21 22-15,42-43 0,0 1 0,0 20 16,0-21-16,21-20 0,0-1 16,0-21-16,85 42 15,-85-42-15,22 0 0,20 0 16,-20 0-16,-1-21 16,0 0-16,-21 0 0,22-1 15,-22 1-15,21 0 0,-21 0 0,-21 0 16,22 0-16,-22-1 0,0 1 15,0 0-15,-22 21 16,-20 0-16,0 0 0</inkml:trace>
  <inkml:trace contextRef="#ctx0" brushRef="#br1" timeOffset="40051.31">635 9165 0,'0'-84'16,"0"62"0,-21 22-16,21 22 31,0-1-31,-21 21 0,21-21 16,0 22-16,0 20 0,0-21 0,0 1 15,0 20-15,-22-20 0,22 20 16,0-21-16,0 1 0,0-1 15,0 0-15,0-20 16,0-1-16,0 0 0,22-42 31,-1 0-31,-21-1 0,21 1 16,0 0-16,0-21 0,0 21 0,1-22 16,-1 1-16,-21 0 0,42-22 15,-21 22-15,-21 21 0,0-1 16,21 1-16,1 21 0,-1 0 15,0 0-15,-21 21 16,21 1-16,-21 20 0,21 21 16,-21-41-16,0 20 15,21 0-15,-21 1 0,22 62 16,-22-83-16,21-1 16,0 0-16,0 0 0,0-21 15,0 0-15,1 0 16,-1 0-16,42-21 0,-20 0 15,-22 0-15,21-22 0,-21 22 16,85-106-16,-85 85 16,22-1-16,-22 1 15,0 0-15,-21-1 0,21-20 0,-21 42 16,21-22-16,-21 22 0,0-21 16,0 21-16,0 42 15,0 0-15,0 21 16,0-20-16,0-1 0,0 21 15,0 0-15,0-20 0,0 20 16,0 0-16,0 1 0,0-22 16,21 42-16,1-20 0,-1-22 15,0 0-15,0 0 0,0 0 16,43-21-16,-22 0 0,-21 0 16,22 0-16,-22 0 0,21-21 15,22-21-15,-43 21 0,21-22 16,-21 22-16,0-21 0,1 21 15,20-43-15,-42 22 16,0-1-16,0 1 0,0 0 16,0 21-16,0-22 0,-42 1 15,20 42-15,1 0 0,0 21 16,0 0-16,0 0 0,21 22 16,-21-1-16,21 0 0,-22 1 15,22-1-15,0 0 0,0 1 0,0-1 16,22-21-16,-1 22 0,21 20 15,-21-42-15,0 0 0,64-21 16,-43 0-16,43 0 16,-21 0-16,-22 0 0,85-42 15,-85 21-15,22 0 16,-22 0-16,22-22 0,-22 22 16</inkml:trace>
  <inkml:trace contextRef="#ctx0" brushRef="#br1" timeOffset="42511.22">3979 9165 0,'0'0'0,"0"-21"15,0 0-15,21-21 0,1 20 0,-1-20 16,0 0-16,0-1 0,-21 22 0,0-21 16,21 0-16,-21 20 0,0-41 15,-21 63 1,0 0-16,0 0 15,0 21-15,-22 21 16,22 1-16,-21-1 0,21 0 16,-1 1-16,1-1 0,-21 64 15,21-43-15,21-20 0,-21 20 16,21-20-16,0 20 0,0 64 16,42-85-16,0 43 15,1-64-15,-1 22 0,0-22 16,1-21-16,-1 21 0,106-21 15,-84 0-15,63-21 16,-85 0-16,21-1 0,64-41 16,-84 21-16,-1 20 15,22-20-15,-43 0 0,85-106 16,-106 105 0,0 1-16,0 0 0,0-1 15,-64-20-15,43 42 16,-21 21-16,-22 0 0,43 0 15,-64 42-15,43-21 16,0 21-16,-22 22 16,22-43-16,21 21 0,-1 1 15,1-22-15,0 21 0,21 64 16,0-85-16,0 22 16,21-22-16,0-21 0,43 0 15,-22 0-15,22-21 16,-22 21-16,0-22 0,43-20 15,-43 21-15,85-106 16,-84 85 0,-43 20-16,21-20 0,-21 21 0,0-21 15,0-22-15,0 43 0,0 0 16,-21 21 0,21 21-16,-21 0 0,21 0 15,-22 22-15,1-22 0,21 21 16,0 22-16,0-22 0,0 0 15,0 1-15,0 20 16,0-42-16,21 22 0,1-22 16,-1 0-16,0 0 0,42-21 15,-20 0-15,-22 0 0,42 0 16,-20-21-16,20-21 16,-20 20-16,-22 1 0,42-42 15,-42 20-15,64-62 16,-85 62-16,21 1 0,0-43 15,-21 64-15,0-42 16,0 105 0,0-21-1,0 0-15,0 22 16,0-22-16,0 21 0,0-21 0,-21 22 16,21-22-16,-21 42 0,21-42 15,0 1-15,0-1 0,0 0 16,0 0-16,0 0 15,0 0-15,0-42 16,0 0 0,0 0-16,21 0 0,-21 0 15,21-1-15,-21-20 0,0 21 16,22-21-16,-22-1 0,21 22 0,0-21 16,-21-1-16,21 1 0,0 21 15,-21 0-15,0 0 0,43-1 16,-22 22-16,0 22 15,-21-1-15,0 0 0,21 0 16,0 21-16,-21-20 0,0 20 0,43 43 16,-22-64-16,21 42 15,-21-42-15,0 1 16,64-1-16,-64 0 0,22 0 16,20-21-16,-21 0 15,22 0-15,-22 0 0,1-21 16,41-21-16,-41-1 15,-22 22-15,0 0 0,0 0 16,0-22-16,22-41 16,-43 41-16,0 1 0,0-43 15,0 43-15,0 0 16,0 21-16,0 42 16,0 21-16,0-21 15,0 0-15,-22 22 0,-20 63 16,42-85-16,0 21 0,-21 22 15,21-43-15,0 21 16,0-21-16,-21 0 0,21 22 16,0-22-1,0-42 17,0 0-32,21 21 0,-21-22 0,21 1 15,-21 0-15,21-21 0,22-22 16,-22 1-16,0 20 15,0 1-15,0 0 0,0-1 16,1 1-16,20 0 16,0 21-16,1 21 15,-22 21-15,0-21 0,0 42 16,-21-21-16,0 22 0,21 20 16,-21-42-16,21 22 0,-21-1 15,22-21-15,-1 0 0,-21 0 0,42 22 16,-21-22-16,64 21 15,-64-42-15,21 0 16,-20 0-16,20 0 0,-21 0 0,85-21 16,-85 21-16,21-21 15,-20 0-15,-1 0 0,63-43 16,-62 22 0,-1-1-16,21-20 0,-42 21 15,42-43-15,-42 64 16,0 0-16,0-1 0,0 44 15,0 20 1,0-21-16,0 0 0,-21 64 16,21-64-16,-21 85 15,21-64-15,0 1 16,0-22-16,0 21 0,21-21 16,0 0-16,1-21 0,-1 0 15,0 22-15,0-22 0,43 0 16,-43 0-16,21 0 0,22-22 15,-43 1-15,0 0 0,21 0 16,-21 0-16,1 0 0,-1-1 0,21-41 16,-42 21-16,21-1 15,-21 1-15,0 0 0,0-22 16,0 22-16,-42-1 0,21 1 0,0 0 16,-1 21-16,-20-1 0,0 1 15,-1 21-15,-20 21 0,21-21 16,-1 43-16,-41 20 0,62-20 15,1-1-15,0 0 0,0 1 16,21-1-16,0 0 0,0 1 16,0-22-16,0 21 0,42 22 15,43-1 1,-43-42-16,1-21 0,-1 21 0,43-21 16,-43 0-16,64 0 15,-64 0-15,0-21 0,64 0 16,-63 0-16,62-64 15,-62 43-15,-22 21 16,0-43-16,21 22 0,-20 0 0,20-149 16,-42 128-16,21-64 15,-21 84-15,0-84 16,0 106-16,0 0 16,-21 21-1,0 21-15,0-21 0,21 42 16,-22 22-16,1-22 15,21 1-15,0 84 16,0-85-16,0 21 0,0 43 16,0-42-16,0-22 0,0 0 15,21-20-15,1 20 0,-1 0 16,0-21-16,-21 1 0,21-1 0,0-21 16,0 0-16,1 0 0,-1 0 15,21 0-15,-21 0 0,43-21 16,-43 21-16,0-22 0,43-20 15,-22 21-15,-21-21 0,43-22 16,-43 22-16,21-1 0,-21 1 16</inkml:trace>
  <inkml:trace contextRef="#ctx0" brushRef="#br1" timeOffset="42722.47">8403 8700 0,'0'21'0,"42"0"32,1-21-32,-1 0 0,0 0 15,22 0-15,-22 0 0,149-42 16,-128 42-16,64-22 16,-84 22-16,20 0 0,1-21 15,-43 21-15,0 0 0,-42 21 31</inkml:trace>
  <inkml:trace contextRef="#ctx0" brushRef="#br1" timeOffset="43779.62">1757 11240 0,'0'0'0,"-21"-43"16,21 22-1,0 0-15,0 0 16,0 0-16,0-22 0,0 22 15,0 0-15,-22-21 0,22 20 16,-21-41-16,-21-22 0,21 64 16,-22-42-16,1 41 15,21 1-15,-21 21 0,20 0 16,-20 0-16,0 21 0,-1 1 16,1-1-16,0 21 0,-1 0 0,-20 43 15,21-21-15,-1 63 16,22-64-16,0 1 0,21-22 15,0 21-15,0-20 0,0 41 16,0-62-16,21-1 0,0 0 16,22 0-16,-22-21 0,21 0 15,22 0-15,-22-21 0,0 21 16,22-42-16,-22 20 0,0-20 16,64-43-16,-63 22 15,20-1-15,-21 1 0,1-1 0,-1 1 16,-21-1-16,22-20 0,-22 20 0,0-20 15,-21 20-15,0-21 0,0 22 16,21-1-16,-21-20 16,0 63-16,0-1 0,0 1 15,-21 42 1,0 22-16,21-1 0,-21 0 16,21 1-16,-22 20 0,22 1 0,-21-22 15,0 22-15,21-1 0,0 1 16,0-22-16,0 21 0,0 1 15,0-22-15,0 22 0,21 63 16,22-106-16,-22 21 16,0-42-16,21 21 0,1-21 0,41 0 15,-41 0-15,-1-21 16,21 0-16,-20 0 0,-1 0 16,22-22-16,-22 22 0,21-21 0,-20 0 15,-1 20-15,-21-20 0,22 0 16,-22-1-16,-21-20 0,0 21 15,0 20-15,0-20 0,-21 21 16,-1 21-16,-41 0 16,42 0-16,-22 21 0,22 0 15,0 0-15,-21 22 0,21-22 0,-1 21 0,1 1 16,0-1-16,21 64 16,0-64-16,0 0 0,0 22 15,0-22-15,64 1 16,-43-22-16,0 0 0,21-21 15,-21 0-15,22 0 0,84 0 16,-85-21-16,0 21 16,1-21-16,-22-22 0,21 22 0,22-42 15,-43 20-15</inkml:trace>
  <inkml:trace contextRef="#ctx0" brushRef="#br1" timeOffset="44777.94">3725 10837 0,'0'0'0,"21"0"0,1-21 0,-1 0 15,-21 0-15,21-21 16,-21 20-16,0 1 16,-21 21-16,0 0 0,-1 0 15,-20 0-15,0 21 0,-1 1 0,1-1 16,0-21-16,-1 42 0,-41 0 15,41-20-15,22-1 0,0 21 16,0-21-16,0 0 0,21 22 16,0-22-16,0 0 15,21 21-15,0-20 0,0-1 16,0 0-16,1 0 0,-1 0 16,21 0-16,-21 1 0,0-1 0,1 0 15,-1-21-15,0 21 0,0 0 16,-21 0-16,0 1 0,-42-22 15,21 0 1,-1 0-16,-20 0 0,0 0 0,-1 0 16,1 0-16,0-22 0,-1 1 15,22 0-15,-63-42 16,62 41-16,1 1 0,0-21 0,0 42 16,21-21-16,-21 0 0,21 42 31,0 0-31,0 0 0,21 0 15,0 22-15,0-22 0,-21 21 0,21-21 16,1 0-16,-1 22 0,42-1 16,-42-21-16,1-21 0,20 21 15,0-21-15,1 0 0,-1 0 0,43 0 16,-22-21-16,1 0 16,41 0-16,-41 0 15,84-64-15,-84 43 0,-43 21 16,21-22-16,0 22 15,-20-21-15,-1-1 0,-21 22 0,21-21 16,-21 0-16,0 20 0,0 1 16,0 0-16,-21 21 15,0 0 1,-1 21-16,22 0 0,-21 1 16,0-1-16,0 21 0,21-21 0,0 22 15,-21-1-15,21-21 0,-21 21 16,21 1-16,0-22 0,0 0 0,0 0 15,0 0-15,21 1 0,0-1 0,0-21 16,0 0-16,0 0 0,22 0 16,-1-21-16,-21-1 0,64-20 15,-64 21-15,21-21 16,1 20-16,-1-20 0,0 0 16,43-64-16,-43 42 15,1-20-15,-22 20 16,0 22-16,0-64 0,-21 64 15,0-1-15,0 1 0,0 21 16,0 42 0,-21 0-16,0 0 0,0 22 15,0-1-15,-1-21 0,1 22 16,0-1-16,21 0 0,-21 1 16,21-1-16,-21 0 0,21 1 0,0-1 15,0-21-15,0 21 0,0-20 16,0-1-16,0 21 0,0-21 15,0 0-15,21-21 0,0 0 16,0 0-16,0 0 16,1 0-16,-1-21 0,0 0 0,0 21 15,0-21-15</inkml:trace>
  <inkml:trace contextRef="#ctx0" brushRef="#br1" timeOffset="45118.79">4868 11091 0,'21'0'15,"1"0"1,-1 0-16,0 0 16,-21-21-16,21 21 0,0-21 15,22 0-15,-22 21 0,0-21 0,0 0 16,21-1-16,22-41 16,-43 42-16,-21 0 0,0-1 15,21 1-15,-21 0 0,-21 21 16,0 21-1,0 0-15,-22 1 0,1 20 16,21-21-16,-21 21 0,-1 22 16,22-43-16,0 21 15,21-20-15,0 20 0,0 43 16,0-64-16,0 0 16,42 21-16,-21-42 15,1 0-15,20 0 0,-21 0 0,21 0 16,64-21-16,-63 0 15,-1 0-15,0 0 0,1-1 16,-1 1-16</inkml:trace>
  <inkml:trace contextRef="#ctx0" brushRef="#br1" timeOffset="45665.32">5927 10795 0,'0'0'0,"0"-21"0,0 0 15,-22 21 16,1 0-31,0 21 0,0 0 16,21 0-16,-21 0 0,0 1 0,-1-1 16,1 0-16,0 21 0,21 1 15,-21-22-15,21 0 0,0 21 16,0-21-16,0 1 0,0-1 16,21 21-16,0-42 0,0 21 15,43-21-15,-43 0 16,21 0-16,1 0 0,-1 0 15,0-21-15,43 0 0,-64 0 16,22 0-16,20-43 0,-42 43 16,43-64-1,-43 43-15,0 0 0,0-22 0,22-63 16,-43 42-16,42-42 16,-42 64-16,21 21 0,-21-22 0,0 43 15,0 0-15,0 0 0,0-1 16,-21 44-1,21-1-15,-21 21 0,-22 22 16,43-22-16,-21 21 0,0-20 16,0 20-16,21-20 0,-21 62 15,21-62-15,-21-1 16,-1 64-16,22-85 0,0 21 16,0 1-16,0-22 0,0 21 15,0-21-15,0 1 0,0-1 0,22 0 16,-1-21-16,42 0 0,-42 0 15,1 0-15,-1 0 0,21 0 16,0 0-16,22-42 0,-22 20 16,1 1-16,-1 0 15,0-21-15,-21 21 0,64-43 16,-43 22-16,-20-1 0</inkml:trace>
  <inkml:trace contextRef="#ctx0" brushRef="#br1" timeOffset="45902.67">6435 10456 0,'0'0'0,"-22"0"0,1 0 15,21 22 1,21-22-16,22 0 0,-1 0 0,0 0 16,43-22-16,-21 22 15,-22-21-15,21 21 0,1-21 0,-22 0 16,64 21-16,-42-21 15,-22 21-15,0 0 0,1 0 16,-1 0-16,-21 0 0,0 0 16,-42 0-1,-21 21-15</inkml:trace>
  <inkml:trace contextRef="#ctx0" brushRef="#br1" timeOffset="46721.92">190 13145 0,'0'0'0,"-21"0"0,-21 0 0,21 0 15,0 0-15,-22 21 16,22 0-16,0-21 0,21 21 0,0 0 15,0 0 1,0 1-16,0-1 0,21 0 16,43-21-16,84 21 15,-42-21-15,-22 0 0,22 0 16,0 0-16,0 0 0,190-42 16,-190 21-16,-21-1 15,-1 22-15,1-21 0,42 0 16,-85 0-16,22-21 15,-64 20-15,0 1 16,-21 21-16,-85-63 16,63 63-16,1-21 15,21-1-15,-21 22 0,-43-21 16,64 21-16,0 0 16,42 21 15,0 1-31,21-22 0,-21 21 15,22 0-15,-22 0 0,0 0 16,0 0-16,0 22 0,-21-22 16,0 0-16,-21 64 15,0-64-15,0 21 0,-21 1 16,-1-22-16,1 21 0,-22 22 16,22-22-16,21-21 0,0 0 0,0 0 15,42-21 1,0-21-16,0 0 15</inkml:trace>
  <inkml:trace contextRef="#ctx0" brushRef="#br1" timeOffset="47811.85">2349 12954 0,'0'0'15,"0"-21"-15,0-21 0,0 20 0,0-20 16,0 21-16,0 0 0,0 0 16,0 42-1,0 0-15,0 0 0,0 21 16,0 1-16,0-1 0,-21 0 16,21 1-16,-21-1 0,21 22 0,0-22 15,0 0-15,-21 1 0,21-1 16,-21 0-16,21 22 0,0-43 15,0 0-15,0 0 0,0 0 16,-21-21-16,21-21 16,21 0-1,-21 0-15,21 0 0,0 0 16,0-22-16,43-20 16,-22-22-16,0 43 0,-20-1 15,-1 1-15,42-21 16,-63 41-16,21 22 15,-21 22-15,43 41 16,-43-42-16,0 22 0,0-1 16,0-21-16,0 21 0,0 64 15,0-63-15,21-22 16,-21 0-16,21 21 0,21 1 16,-20-43-1,-1 0-15,0 0 0,21 0 16,43-43-16,-43 22 0,-21 0 15,43-43-15,-22 43 16,-21-21-16,1 0 0,20-1 16,0-105-1,-42 106-15,21-22 0,-21-20 16,0 41-16,0-20 16,0 42-16,0-1 0,0 44 15,0-1 1,0 21-16,0-21 0,-21 22 0,21-1 15,0 21-15,-21-20 0,21 63 16,0-64-16,0 0 0,0 1 16,0-22-16,0 21 0,21 22 15,0-43-15,1 0 16,20-21-16,0 0 0,-21 0 16,85 0-16,-63 0 0,-1 0 15,21-21-15,-20 0 0,20-1 16,22-20-16,-22 0 0,-20 21 15,20-64-15,-42 43 16,1-22-16,-1-21 0,-21 22 16,0-22-1,0 64-15,-21-21 0,-22 42 16,22 0-16,-42 21 16,41 21-16,1-21 0,0 43 0,-21 21 15,42-43-15,0 43 16,0 63-1,0-106-15,21-21 0,0 0 16,0 1-16,22-1 0,-22-21 16,21 21-16,-21-21 0,22 0 0,-1 0 15,21 0-15,-20-21 16,41-22-16,-41 22 0,-1 0 16,64-42-16</inkml:trace>
  <inkml:trace contextRef="#ctx0" brushRef="#br1" timeOffset="48127.99">5546 12573 0,'21'-42'32,"-42"84"-32,42-105 0,-21 41 0,-21 22 0,-22-21 15,22 21-15,-21 0 0,21 0 16,-22 0-16,22 0 0,-21 21 0,21 1 15,-22-1-15,22 21 0,-42 22 16,20-1-16,22-21 0,-42 64 16,41-42-16,22 42 15,-21-64-15,21 0 0,0 1 16,0-1-16,21 0 0,1-21 16,20 43-16,0-43 0,1-21 15,-1 0-15,21 0 16,1 0-16,148 0 0,-149-21 15,22 0-15,-1 0 0,-20-1 16,21 1-16</inkml:trace>
  <inkml:trace contextRef="#ctx0" brushRef="#br1" timeOffset="48945.25">6350 12827 0,'0'0'0,"0"-42"0,0 21 16,0-22-16,-21 22 0,-22-21 15,22 42-15,0 0 0,-21 0 16,21 0-16,-22 0 0,1 21 0,0 0 15,-1 0-15,-20 22 0,20-22 16,1 21-16,0 0 0,-1 22 0,-20 21 16,42-43-16,21 21 15,0-20-15,0-22 0,0 42 16,0-41 0,42-22-16,-21 0 0,0 0 0,22 0 15,-1 0-15,0 0 0,1-22 0,41-20 16,-41 21-16,-22 0 15,21 0-15,1-22 0,-22 1 0,21-43 16,-21 43 0,0-22-16,-21 22 0,0 0 0,0 21 15,0-1-15,0-20 16,0 63 0,0 0-16,-21 22 0,21-1 0,-21-21 15,21 22-15,0 41 16,0-41-16,0 41 15,0-63-15,21 1 0,0-1 16,1 0-16,20 0 0,64-21 16,-64 0-16,0 0 0,22 0 15,-22-21-15,1 0 16,84-43-16,-85 43 16,21-64-16,-41 43 15,20-85-15,-21 85 16,-21-1-16,0 1 0,0 21 15,0 42 1,-21 0-16,21 0 16,-21 22-16,21-22 0,0 21 15,0 1-15,-21-22 0,21 21 16,-22 0-16,22-20 0,-21 41 16,21-42-16,0 22 0,0-22 15,0 0-15,0 0 16,0-42 15,0 0-31,0 0 0,0-1 16,0-20-16,21 21 0,1-21 15,20-64-15,0 63 0,1-20 16,-1 21-16,0-1 0,1 1 16,-1 0-16,0 20 0,1 1 15,-1 21-15,43 0 0,-43 21 16,-21 1-16,21 20 0,-20 0 0,-22 1 15,0 41-15,0-41 0,0-1 16,0 0-16,0 1 0,0-1 16,0 0-16,0-21 15,-22 22-15,1-22 0,-21 42 16,21-63-16,21 22 16,-21-22-16,21-22 15</inkml:trace>
  <inkml:trace contextRef="#ctx0" brushRef="#br1" timeOffset="50869.49">9207 12446 0,'0'0'0,"0"-42"0,-63-64 16,42 85-1,0-22-15,-1 22 0,-20 0 16,21 21-16,0 0 0,-22 0 15,1 21-15,21 22 0,-21-22 16,-1 21-16,22 0 0,-42 64 16,20-63-16,22 20 0,0 1 15,0-1-15,0 1 16,21-1-16,0 43 0,0-43 0,0-20 16,21 41-16,0-41 15,0-22-15,21 0 0,22 0 0,-22 0 16,64 1-16,-42-22 15,-1 0-15,1 0 0,-1-22 16,1 1-16,41-21 0,-62 21 16,-1-22-16,22 1 0,-22 0 15,-21-22-15,64-105 16,-85 105-16,0 1 0,0-64 16,0 42-16,-43-21 15,1 43-15,21 21 0,-21 20 0,-1 1 16,1 0-16,0 21 0,-1 0 15,1 0-15,-22 21 0,22 0 0,-64 64 16,64-43-16,-22 64 16,22-42-16,21-22 15,0 85-15,21-63 0,0 20 16,21-20-16,21-22 16,1-21-16,-1 22 0,0-22 0,1 0 15,84-21-15,-85 0 16,21 0-16,-20 0 0,20 0 0,-20-21 15,-1 0-15,64-22 0,-85 1 16,64-22 0,-64 22-16,0 0 0,0-64 15,-21 85-15,0 0 16,-21 42 0,0 0-16,21 21 0,0-21 15,-21 22-15,-1-1 16,22-21-16,-21 22 0,21-1 0,0-21 15,0 0-15,0 22 0,0-22 16,0 0-16,0 0 0,21-21 31,1 0-31,-1-21 16,0-21-16,0 20 0,0-20 16,0 0-16,1-1 15,-1 1-15,21-43 0,-21 43 16,0 0-16,1-1 0,-1 1 0,0 21 15,0 0-15,-21 42 16,0 0 0,21 0-16,-21 22 0,0-1 15,0-21-15,0 106 16,0-106-16,0 22 0,0-22 16,21 21-16,1-21 0,-22 0 0,21 1 15,0-22-15,0 21 0,0-21 0,22 0 16,-22 0-16,42 0 15,-42-21-15,1 21 0,62-85 16,-63 64-16,43-64 16,-22-21-16,-21 0 15,1 43-15,-22 21 16,21-22-16,-21 1 0,0-1 16,0-42-16,0 64 0,0 0 15,21 20-15,-21 1 0,0 0 16,0 42-16,0 0 15,0 22-15,-21-1 0,0 0 16,21 22-16,0 42 0,-22-43 16,22-20-16,0 62 15,-21-41-15,21 21 16,0-22-16,0-42 0,0 22 0,0-1 16,0-21-16,21 0 0,1 0 15,-1 1-15,0-22 0,0 0 0,21 0 16,-20 0-16,20-22 0,-21 1 15,0 0-15,22 0 0,-22-21 16,0 20-16,21-20 0,-21 0 0,1 21 16,-1-22-16,-21 1 0,21 0 15,0 20-15,-21 1 0,0 42 32,0 1-32,0-1 15,0 0-15,-21 21 0,21-21 0,0 43 16,0-43-1,0 21-15,0 1 0,21-22 16,64 42-16,-43-63 16,0 0-16,1 0 0,-22 0 15,21 0-15,64-42 16,-85 21-16,22 0 0,-22 0 16,0-22-16,0 1 0,0-22 15,-21 22-15,21 0 0,-21 21 16,0-22-16,0-20 15,0 84 17,0 0-32,0 0 0,0 22 0,0-1 15,-21 0-15,21 1 0,-21-1 16,21 21-16,0-20 0,0 20 16,0 1-16,0-1 0,0-20 0,0 84 15,0-43-15,0-20 16,0 20-16,0-20 0,0 21 0,0-1 15,42 170-15,-42-169 16,0 0-16,0-1 0,0 1 16,0 0-16,0 63 15,0-85-15,0 1 0,0 63 0,-21-85 16,0 0-16,0-20 16,0-1-16,0 0 0,-1 0 0,-20-21 15,0 0-15,21-21 0,-43-21 16,43-1-16,-43-63 15,43 43-15,-21-1 0,0-84 16,20 64-16,22-22 0,0 21 16,0 0-16,0-20 0,0 20 15,43-21-15,-22 0 0,0 22 0,21-1 16,1-21-16,-22 21 0,21 22 0,43-85 16,-64 84-16,21 22 15,1-64-15,-22 85 0,0 0 16,0-22-16,-42 43 15,-21 0 1,-1 22-16</inkml:trace>
  <inkml:trace contextRef="#ctx0" brushRef="#br1" timeOffset="51662.9">762 14372 0,'0'0'0,"0"-21"31,21 21-31,0-21 16,0 21-16,1-21 0,-1 0 16,0-1-16,21 1 15,-21 0-15,1 0 0,-1 21 0,0-21 0,0-22 16,-21 22-16,0 0 15,-21 21-15,0-21 16,-43 21-16,22 0 16,-22 21-16,22 0 0,-21 0 15,-1 1-15,-42 41 16,64-21-16,0-20 0,20 62 16,22-41-16,0 41 15,22-41-15,20-1 0,0 0 0,-21 1 16,22-22-16,41 42 15,-62-20-15,20-22 0,-21 0 16,0 0-16,-21 0 0,-21 22 16,0-22-16,-64 0 15,22-21-15,-43 0 16,42 0-16,1 0 16,-64 0-16,85-21 0,-22 0 15,22-1-15,-1 1 0,1-21 16,21 21-16,21 0 0,0-22 15,0 22-15,0-21 0,0 21 16,0-1-16,63 1 16,1 21-16,-1-21 0,1 21 15,21-21-15,63 0 16,-85 21-16</inkml:trace>
  <inkml:trace contextRef="#ctx0" brushRef="#br1" timeOffset="52026.68">1101 14669 0,'0'0'0,"0"21"0,0 0 16,0 0-16,21-21 31,0-21-31,0 0 0,0 21 16,0-21-16,1-1 0,-1 1 16,0-21-16,0 21 0,0 0 15,22-43-15,-43 43 0,0 0 16,0-22-16,0 22 15,-22 21-15,1 0 16,-21 21-16,21 1 0,-22 20 16,22 0-16,-42 43 15,42-43-15,-1 1 0,1 20 0,21-21 16,0 1-16,0 20 16,0-42-16,0 22 0,0-22 15,0 0-15,21 0 16,1-21-16,-1 0 0,0 0 15,21 0-15,-21-21 0,64-21 16,-43 21-16,1-1 0,41-62 16,-41 41-16,-1 1 0</inkml:trace>
  <inkml:trace contextRef="#ctx0" brushRef="#br1" timeOffset="52247.99">1799 14076 0,'0'-21'16,"0"42"-16,0-63 0,0 63 15,0 0-15,-21 0 16,21 21-16,-21 1 0,21-1 16,-21 0-16,21 22 0,0-22 0,0 22 15,-22-22-15,22 22 0,0-22 16,-21 0-16,21 1 0,0-1 16,0-21-16,0 21 0,0-20 15,0-1-15,0 0 16,21-21-1,1 0-15,-1-21 0,0 0 16,0 21-16,-21-43 0</inkml:trace>
  <inkml:trace contextRef="#ctx0" brushRef="#br1" timeOffset="52586.1">1947 14626 0,'0'21'15,"21"-21"1,1 0-1,-1 0-15,0-21 0,0 21 16,-21-21-16,21 0 16,22 0-16,-22 0 0,0-1 0,0 1 15,0 0-15,-21 0 16,0 0-16,0 0 0,0-1 16,0 1-16,-21 21 15,0 0-15,-21 43 16,20-22-16,1 21 0,-21 22 15,21-22-15,-22 64 16,43-64-16,0-21 0,0 22 16,0-22-16,0 0 0,0 21 15,22-21 1,20-21-16,-21 0 16,0 0-16,22 0 0,-1-21 0,0 0 15,1 21-15,-1-21 0,0 0 16,1 0-16</inkml:trace>
  <inkml:trace contextRef="#ctx0" brushRef="#br1" timeOffset="53079.94">2794 14457 0,'0'-21'15,"0"42"-15,0-63 0,0 20 0,0 1 16,-21 21 0,0 0-16,-1 21 0,1 1 15,0-1-15,-21 42 16,21-42-16,-1 22 0,1-22 0,0 42 15,0-20-15,21 20 16,0-42-16,0 1 0,0-1 16,0 0-16,21 0 0,21-21 15,-20 21-15,-1-21 0,0 0 16,21 0-16,1 0 0,20-21 16,-21 0-16,1 0 0,-1-22 15,22 1-15,-22 0 16,0-43-16,-21 22 15,1-1-15,20-42 0,-42 43 16,21 20-16,-21-20 0,0 21 0,0-1 16,0-41-16,0 62 15,0 44 1,0 20 0,0-21-16,0 21 0,-21 22 15,21-22-15,0 22 0,0-22 16,0 22-16,-21-1 0,21 43 15,0-64-15,0 1 0,0-1 16,0-21-16,0 21 0,0-20 0,0-1 16,21 0-16,0-21 0,0 0 0,0 0 15,1 0-15,-1 0 0,0 0 16,0 0-16,0-21 0,0 0 16,22-1-16,-22 1 0,0-21 15,0 21-15,0-22 0,-21 22 0</inkml:trace>
  <inkml:trace contextRef="#ctx0" brushRef="#br1" timeOffset="53233.21">3196 14393 0,'-21'22'0,"42"-44"0,-63 44 0,21-1 16,42-21 0,0 0-1,0 0-15,0 0 0,0 0 16,22 0-16,-1-21 0,43-22 15,-43 43-15,0-21 0</inkml:trace>
  <inkml:trace contextRef="#ctx0" brushRef="#br1" timeOffset="54525.92">4995 14266 0,'0'0'0,"0"-21"0,0-21 0,0 21 15,0-22-15,0 22 0,0-21 16,0 21-16,-21-22 0,21-20 16,-21 63-1,0 0 1,0 21-16,-1-21 0,1 42 0,21-20 16,-21 20-16,-21 21 15,21 1-15,-1-22 0,1 22 0,0-1 16,21-20-16,0 20 0,-21 1 15,21-22-15,0 43 0,0-43 16,0 0-16,42 1 0,-21-22 16,64 0-16,-43-21 15,1 0-15,-1 0 0,22-21 16,-22 0-16,43-22 16,-22 22-16,-21-21 0,22-1 0,-22 1 15,1 0-15,20-1 0,-21-20 16,-20 21-16,20-22 0,-21 1 0,-21-43 15,0 42-15,-21-42 16,-21 64-16,20-21 0,-20 41 16,21-20-16,-21 21 0,-43 0 15,43 21-15,-1 0 0,-41 42 16,41-21-16,1 22 0,-22 20 16,22 1-1,21-22-15,-21 21 0,20 1 0,1-1 16,-21 64-16,42-63 15,0-22-15,0 64 0,21-64 0,0 1 16,43-1-16,-22-21 16,0-21-16,1 0 0,-1 0 15,0 0-15,22 0 0,42-42 16,-43 21-16,1 0 0,-1-22 16,1 1-16,-1 21 0,22-64 15,-43 43-15,-21-1 0,22 1 16,-43 0-16,0 21 0,0-1 0,0 1 15,0 0-15,0 0 0,0 42 16,-21 0 0,21 0-16,-22 1 0,1 20 0,21 0 15,-21 1-15,21-22 0,0 21 16,-21 0-16,21 1 0,-21-1 16,21 22-16,0-43 0,0 21 15,0-21-15,0 0 16,21-21 15,0-21-31,0 0 0,0-21 16,1 21-16,-1-22 0,0 22 15,0-21-15,0-1 0,0 1 16,22 0-16,-22 21 0,0-22 0,0 22 16,-21 0-16,21 21 0,1 0 15,-1 0-15,-21 21 16,0 0-16,0 0 0,0 43 15,0-43-15,0 21 0,0 22 16,0-43-16,0 21 16,0-20-16,21-1 0,0 0 0,-21 0 15,21 0-15,0-21 0,1 21 0,-1-21 16,21 22-16,-21-22 16,43 0-16,-43 0 0,0-22 0,21 1 15,22-21-15,-22 21 16,22-22-16,-22 1 15,-21 0-15,22-22 0,-22 22 16,-21 0-16,0-1 0,0 1 16,0 21-16,0 0 0,0-1 0,-21 22 15,-1 0-15,1 0 16,0 22-16,0 20 0,0-21 16,-22 64-16,43-64 0,-21 64 15,0-43-15,21 21 16,0-41-16,0 20 0,0-21 0,21-21 15,0 21-15,1 0 0,20-21 16,-21 0-16,21 0 0,1 0 0,-1 0 16,22-21-16,-22 0 0,0 0 0,22 0 15</inkml:trace>
  <inkml:trace contextRef="#ctx0" brushRef="#br1" timeOffset="55078.46">7514 14139 0,'0'0'0,"0"-21"0,-21 0 16,0 0-16,21 0 0,0 0 0,-21-22 15,21 1-15,0 21 0,0 0 16,0-1-16,21 22 16,0 22-16,0 20 15,0-21-15,0 21 0,64 107 16,-64-86-1,0 1-15,1 63 0,-1-85 16,-21 64-16,0-43 16,0-20-16,0 20 0,0-42 15,0 22-15,0-65 32,0 1-32,21 0 15,0 0-15,0-21 0,-21 20 0,21-20 16,1-21-16,-1 20 0,0-20 15,0-1-15,0 22 0,0-22 0,1 1 16,20 21-16,-21-22 0,0 22 16,22-43-16,-22 43 0,0 21 15,0-1-15,0 1 0,0 21 16,1 0-16,-1 21 16,-21 1-16,21 20 0,-21-21 15,0 0-15,0 22 0,0-1 0</inkml:trace>
  <inkml:trace contextRef="#ctx0" brushRef="#br1" timeOffset="56475.96">8361 14584 0,'21'0'0,"-42"0"0,63 0 0,-21 0 0,0 0 16,1 0-16,-22-21 16,21 0-16,0-1 0,0 1 15,-21 0-15,21-21 0,0 21 16,-21-22-16,0 22 0,0-21 0,0-22 15,0 22-15,0 21 0,-21-22 16,0 22-16,-64-42 16,64 63-16,0 0 0,-21 0 15,21 21-15,-22 0 0,-20 64 16,20-43-16,22 0 16,-42 64-16,42-42 0,-1-22 15,22 64-15,0-64 0,0-21 16,0 22-16,22-22 0,20 0 0,-21-21 15,0 21-15,22-21 16,-1 0-16,-21 0 0,21 0 0,1-21 0,-22 21 16,21-21-16,1 0 15,-22-22-15,42 1 0,-42 0 16,22 21-16,-22-22 0,-21 1 16,0 0-16,21-1 0,-21-41 15,0 41-15,0 22 0,0 0 16,0 0-16,-21 21 15,21 42-15,0-21 16,0 0-16,0 22 0,-21-1 16,21 0-16,0 1 0,0-1 0,0 0 15,0-20-15,0 20 0,0-21 16,0 0-16,21 0 0,-21 1 16,21-1-16,0-21 0,0 0 0,1 0 15,-1 0-15,21 0 0,-21 0 16,22 0-16,-22-21 0,21-1 0,64-83 15,-85 62 1,21 1-16,-20 0 0,20-1 0,-21-20 16,0 20-16,22-62 15,-43 41-15,0-42 0,0 64 16,0 0-16,0-1 16,0 22-16,-22 42 15,1 43 1,-21-1-16,21 43 15,21-64-15,0 22 0,0 42 16,0-64-16,0 64 16,0-64-16,21 1 0,0-22 15,0 21-15,0-21 0,1 0 0,-1 1 16,0-1-16,0-21 0,64 0 16,-64 0-16,0-21 15,0-1-15,0 1 16,43-42-16,-43 20 0,0 22 15,0-63-15,-21 41 16,43-20-16,-43 20 16,21 22-16,-21-21 15,0 63 1,0 0-16,0 0 16,0 22-16,0-22 0,0 21 15,0-21-15,0 22 0,0-22 0,0 21 16,0-21-16,0 1 0,0-1 0,0 0 15,21 0-15,0-21 16,0 0-16,1 0 0,-1 0 16,0 0-16,0 0 0,0-21 15,22 0-15,-22 0 0,0-1 16,21-20-16,-21 0 0,1 21 16,-1-22-16,0 1 0,0 21 15,0-22-15,-21 22 0,21-21 0,-21 21 16,22 21-16,-22-21 0,0 42 31,0 0-31,0 0 0,0 0 16,0 22-16,0-22 0,0 21 0,0-21 15,0 85-15,0-85 16,0 0-16,0 22 0,21-43 16,0 21-16,42 0 15,-41-21-15,20 0 0,-21 0 16,21 0-16,-20 0 0,83-42 15,-62 21-15,-1-1 16,-21 1-16,0 0 0,64-106 16,-64 85-16,0-1 0,1 1 15,-22 21-15,0-64 16,0 64-16,-22 21 16,1 0-16,0 0 0,-21 42 15,-1-20-15,22 20 0,0-21 16,21 64-16,0-43 15,0 22-15,0-43 0,0 21 16,0-21-16,21 0 0,0 1 16,1-22-16,20 0 0,-21 0 15,21 0-15,43 0 0,-43 0 16,1-22-16,20 22 0,-20-21 16,-1-21-16,21 21 0,43-22 15,-63 1-15,-1 21 0,0-21 0,-21 20 16,22 1-16,-43 0 0,0 0 15</inkml:trace>
  <inkml:trace contextRef="#ctx0" brushRef="#br1" timeOffset="57498.29">2392 16171 0,'-43'0'0,"86"0"0,-128 22 16,43-22-16,-1 0 0,1 0 15,21 0-15,0 0 0,0 0 0,-1-43 16,22 22-1,0 0-15,0-21 0,0-1 16,0-20-16,0 20 0,0 22 16,0-21-16,-21 21 15,0 0-15,0 21 16,0 0-16,0 0 0,-22 0 0,22 0 16,0 42-16,-85 85 15,64-64-15,-22 64 16,43-63-16,0-1 0,-21 43 15,42-63-15,0 84 16,0-106-16,21 21 16,0-42-16,0 0 0,21 0 15,-20 0-15,62-63 16,-41 41-16,-22 1 16,0-21-16,21 21 0,-21-22 15,1 1-15,-1 0 0,-21-1 16,0-41-16,0 41 0,0 1 15,0 21-15,0-21 0,0 20 16,0 44 0,0-1-16,0 21 0,21-21 15,-21 22-15,0 41 16,0-41-16,21-1 0,-21 0 16,0 1-16,21-22 0,0 21 15,-21-21-15,22 0 0,41 1 16,-42-22-16,0 0 0,64 0 15,-43-22-15,1 1 0,41-21 16,-41 21-16,63-64 16,-64 43-16,0-1 0,22-84 15,-43 64-15,0-64 16,-21 63-16,0 22 0,0 0 16,0-1-16,0 1 0,0 0 15,-21 42-15,0 0 0,0 21 16,-1 0-16,22 106 15,0-63-15,-21-1 16,21 1-16,0-1 16,0-21-16,0 85 0,0-84 15,21-1-15,-21 0 0,22-20 16,-1-1-16,-21 0 0,21 0 16,0 0-16,0-21 0,22 0 15,-22 0-15,0 0 0,-21-21 16,21 0-16,0 0 0,0 0 0,1-1 15,-22 1-15,21-21 0,-21 21 16,0-22-16,0 22 0</inkml:trace>
  <inkml:trace contextRef="#ctx0" brushRef="#br1" timeOffset="57691.47">2540 16150 0,'0'21'15,"21"-21"-15,0 0 16,22 0-16,-22 0 0,21-21 0,0 21 16,43-21-16,-43 0 15,1 0-15,41-22 0,-41 43 16,-1-21-16,-21 0 16,22 0-16,-22 0 0,42 0 15</inkml:trace>
  <inkml:trace contextRef="#ctx0" brushRef="#br1" timeOffset="58267.35">3895 16447 0,'42'0'15,"-84"0"-15,105 0 0,-42 0 0,0 0 16,1-22-16,-1 1 0,0 21 0,0-21 15,0 0-15,0 0 0,-21 0 16,22-22-16,-22 22 0,0-21 16,0 21-16,0-22 0,0 1 15,0-22-15,0 22 0,-22 0 0,1-1 16,0 22-16,-21-42 16,-1 63-16,22 0 0,-21 0 15,-22 21-15,22 0 0,0 21 16,-1 1-16,1 20 0,21 1 0,-21-22 15,20 22-15,-20 41 16,21-62-16,21 20 0,0-20 0,0 20 16,42 1-1,-21-64-15,22 0 0,20 0 16,-20 0 0,20-43-16,-21 43 0,1-21 15,20-42-15,-42 41 0,22-20 16,-22-43-16,0 64 15,-21-85-15,0 64 0,0 0 16,0 21-16,0-1 0,0 1 16,0 0-16,0 42 15,-21 0-15,21 1 0,0 20 16,0 0-16,0 1 0,0-1 16,0 0-16,0 22 15,0-22-15,0-21 0,0 0 0,21 1 16,0-1-16,0 0 0,22-21 15,-22 0-15,21 0 0,1 0 16,-1 0-16,106-64 16,-106 43-16,22-21 0</inkml:trace>
  <inkml:trace contextRef="#ctx0" brushRef="#br1" timeOffset="59867.06">5355 16425 0,'0'0'0,"-21"22"0,21-44 31,0 1-31,0 0 16,21 21-16,43-63 0,-43 41 16,21-20-16,0 21 0,85-127 15,-105 105-15,20-20 16,-21 21-16,21-22 0,-20 22 15,-22-106-15,0 105 16,0 1-16,-22 21 0,1-22 16,0 43-16,0 0 0,-21 0 0,20 0 15,-20 22-15,21-1 0,-21 0 16,20 21-16,-41 64 16,42-42-16,0-1 0,-1 22 15,1-22-15,0 1 0,21 63 16,0-85-16,0 22 0,0-22 15,0 0-15,21-21 0,0 22 0,64-1 16,-64-42-16,43 0 16,-22 0-16,22 0 0,-22 0 0,85 0 15,-85-21-15,22 0 0,-22 0 16,0-1-16,22 1 0,-43-21 16,21 0-16,1 20 0,-22-20 15,0 0-15,-21-1 0,0 22 0,0-21 16,0-22-16,0 43 15,0 0-15,-21 21 16,0 21-16,0 0 16,-1 1-16,22-1 0,-21 21 15,21 0-15,-21-20 0,21 20 0,0 0 16,0-21-16,0 22 0,0-22 16,21 0-16,0 21 0,22-20 15,-1-1-15,-21-21 0,22 0 16,-1 0-16,-21 0 0,21 0 0,1 0 15,-1-21-15,0-1 0,22-20 16,-22 21-16,22-43 16,-43 43-16,21-21 0,-42-43 15,21 43-15,-21 21 0,0-22 16,0 22-16,0 0 0,0 0 16,-21 42-1,21 0-15,0 0 0,-21 22 16,0 20-16,21-42 15,-21 64-15,21-64 0,0 0 16,0 1-16,0 41 0,0-42 16,0 0-16,0-42 47,21 0-47,0 0 15,-21 0-15,21 0 16,0-1-16,-21-20 0,22 0 0,20-22 15,-21 43-15,-21 0 16,21-21-16,0 42 0,1-22 0,-1 22 16,-21 22-16,21-1 15,-21 0-15,21 0 0,-21 43 16,0-43-16,21 21 0,-21-21 16,21 0-16,-21 22 0,0-22 15,43 21-15,-22-42 0,-21 21 16,21-21-16,0 0 15,0 0-15,1 0 16,-1 0-16,0-21 16,0 0-16,0 0 0,-21 0 15,21 0-15,1-22 0,-1 22 16,0-21-16,0-1 0,0 1 16,0 0-16,1-1 0,-1 1 0,0 0 15,-21 21-15,21-1 0,0 22 16,0 22-1,-21-1-15,0 0 0,0 42 16,0-20-16,0-1 16,0-21-16,0 22 0,22 41 15,-22-63-15,0 1 0,21-1 16,0 0-16,-21 0 0,42 0 16,-21-21-16,22 21 15,20-21-15,-42 0 16,64 0-16,-21-21 0,105-42 15,-127 42 1,1-1-16,-22-20 0,0 21 16,21-21-16,-21-43 0,1 43 15,-22-43 1,0 43-16,0 20 0,0-20 16,0 21-16,-22 21 15,1 0-15,0 21 0,-21 0 0,21 22 16,-1-22-16,1 21 0,-21 43 15,42-43-15,-21 0 0,21 43 16,0-43-16,42 22 16,-21-43-16,0 0 0,22 0 15,-22-21-15,21 0 0,85 0 16,-84 0-16,20 0 16,-21-21-16,1 0 0,20 0 0,64-43 15,-106 22 1,22 21-16,-22-21 0,0-1 15,0 1-15,-21 0 0,0-1 0,0 1 16,0 0-16</inkml:trace>
  <inkml:trace contextRef="#ctx0" brushRef="#br1" timeOffset="60141.98">7197 15558 0,'0'0'0,"-43"0"0,22 0 15,0 0-15,0 0 0,0 0 16,-1 0-16,1 0 16,0 0 62,0 0-78,-21 0 0,20 0 0</inkml:trace>
  <inkml:trace contextRef="#ctx0" brushRef="#br1" timeOffset="60409.91">5397 15981 0,'-21'21'0,"42"-42"0,-63 42 15,42-42 1,42 21-16,-20-21 16,20 0-16,-21 21 0,43-22 15,41-20-15,-62 42 0,20-21 16,1 21-16,-22 0 15,64-21-15,-85 21 16,0 0-16,0 0 0,1 0 16</inkml:trace>
  <inkml:trace contextRef="#ctx0" brushRef="#br1" timeOffset="62081.42">13547 5461 0,'0'0'0,"-43"21"0,22-21 16,0 0-16,-21 21 0,20-21 16,1 0-16,0 0 0,42 0 31,0 0-31,43 0 15,-22 0-15,64 0 16,-42 0-16,20-21 0,64 21 16,-63-21-16,84 0 15,-84 0-15,0 21 0,42-21 16,-64 21-16,43-22 16,-85 22-16,0-21 15,-21 0 1,-21 21-16,0 0 15,-21 0-15,-22-21 0,22 21 16,21 0-16,-43 0 0,43-21 16,0 21-16,0 0 0,0 0 15,42 0 1,0 0 0,0 0-16,21 0 0,-20 0 0,20 0 15,-21 0-15,21 0 0,-20 21 16,-1 0-16,0 64 15,-21-64-15,0 0 0,-21 64 16,-22-64-16,22 21 0,-21 1 16,0-22-16,-1 21 0,-84 22 15,106-43-15,-42 21 16,41-42-16,44-21 31,-1 0-31,21 0 16</inkml:trace>
  <inkml:trace contextRef="#ctx0" brushRef="#br1" timeOffset="63007.52">15557 5249 0,'-21'0'16,"0"0"-1,0 22-15,0-1 16,0 0-16,-1 21 0,22-21 0,-21 22 16,0-1-16,0 0 0,0 43 15,0-21-15,-1-22 0,22 0 16,-21 1-16,0-1 0,21 21 16,0-41-16,0-1 0,0 0 15,0 0-15,0-42 31,21 0-31,0 0 0,1-1 0,-1-20 16,0 21-16,-21-21 0,21-1 16,21-41-16,-20 62 15,-1-20-15,21 0 16,-21 21-16,0-1 0,-21 1 16,22 21-16,-1 0 0,-21 21 15,0 1-15,0-1 0,0 0 16,0 21-16,0-21 0,0 43 15,0-22-15,0-21 0,0 22 16,0-22-16,0 0 0,21 21 0,-21-20 16,21-1-16,0-21 0,0 21 15,1-21-15,-1 0 16,21 0-16,-21-21 0,0 0 16,22-1-16,-22 1 0,0-21 15,43-22-15,-43 22 0,0 0 16,0-64-16,0 64 0,-21-1 15,21 1-15,-21 0 0,22-1 16,-22 22-16,0-21 0,0 21 16,0 42-1,0 0 1,-22 0-16,1 21 0,21-20 16,-21 20-16,21 0 0,0 1 15,0-1-15,-21 0 0,21 1 16,0-1-16,0 0 0,0 64 15,21-85-15,0 0 0,0 1 16,1-1-16,20-21 0,43 0 16,-43 0-16,0 0 0,43-21 15,-43-1-15,64-20 16,-64 0-16,1 21 0,20-64 16,-42 43-16,1-1 0,-22-20 15,0 20-15,0 1 16,0 21-16,0-21 0,0 20 15,-43 22-15,22 0 0,0 0 16,-21 0-16,-1 22 16,22 20-16,-21 21 0,42-41 15,0 20-15,0 0 0,0 1 16,0-1-16,0 0 0,0-21 0,21 22 16,0-22-16,0 0 0,0 0 15,22 0-15,-1-21 0,22 22 16,-22-22-16,-21 0 0,21 0 15,-20 0-15,20-22 0,0-20 16,-21 21-16,1-21 0,20-22 16</inkml:trace>
  <inkml:trace contextRef="#ctx0" brushRef="#br1" timeOffset="63539.66">18203 5334 0,'0'0'0,"21"-21"0,1 0 0,-1 0 0,0-1 15,-21-20-15,0 21 0,21-21 16,-21 20-16,0-20 0,0 21 15,0-21-15,0 20 0,0 1 0,-21 0 16,-21 0-16,20 21 16,-20 0-16,21 21 0,-21 0 15,20 22-15,1-1 0,-21 0 0,21 22 16,0-22-16,-1 64 16,22-43-16,-21 1 0,21-1 0,0-20 15,0 20-15,0 22 16,0-43-16,0 1 0,43 20 15,-22-21-15,42-20 16,-20-1-16,-1 0 0,43-21 16,-22 0-16,1 0 0,63-42 15,-64 20-15,1 1 0</inkml:trace>
  <inkml:trace contextRef="#ctx0" brushRef="#br1" timeOffset="64381.58">19177 5376 0,'0'0'0,"0"-21"0,0-21 15,0 21-15,-21 0 0,-43-43 16,43 64-16,0 0 16,-21 0-16,20 0 0,-20 0 15,-43 42-15,43 1 16,21-22-16,0 21 0,-22-21 16,22 22-16,-21 41 15,21-41-15,21-1 0,-21 43 16,21-43-16,42 22 15,-21-43-15,0 0 0,43-21 16,-43 0-16,64-21 16,-64 0-16,106-43 15,-106 22-15,21 21 16,1-22-16,-22 1 0,21-43 16,-42 43-16,0 21 0,0-43 15,0 43 1,-21 21-16,0 0 15,21 21-15,-21 0 16,-22 43-16,43-22 16,0 1-16,0-1 0,0-21 15,0 21-15,0 22 16,0-22-16,0-21 0,0 1 0,21-1 16,1-21-16,62 0 15,-41 0-15,-1 0 0,64-21 16,-64-22-16,64 1 15,-43 0-15,-20 20 0,41-62 16,-62 41-16,-1 22 0,21-63 16,-21 62-16,-21-20 15,0 0-15,0 21 0,0 42 32,-21 0-32,0 0 0,0 0 15,21 0-15,-21 22 0,-1-22 16,22 21-16,-21 1 0,21-22 0,-21 21 15,21 0-15,0-20 0,-21 20 16,0 0-16,21-21 0,0 1 16,-21-44 15,21 1-31,0 0 0,0 0 16,0 0-16,0-43 15,0 22-15,21 0 0,21-43 16,-21 64-16,0-22 0,64-20 15,-64 21-15,22 20 0,41 1 16,-41 21-16,20 0 16,-21 0-16,1 0 0,-1 21 0,22 43 15,-22-43-15,-21 0 0,0 22 16,-21-22-16,0 21 0,0 43 16,-21-64-16,0 21 0,21 1 15,-42-22-15,20 0 0,1 21 16,0-21-16,21 1 0,-21-22 15,21-22 1,0 1 0</inkml:trace>
  <inkml:trace contextRef="#ctx0" brushRef="#br1" timeOffset="65075.04">21802 5122 0,'0'0'0,"21"-21"0,0 21 16,-21-21-16,21 0 0,0 21 0,0-21 16,22 0-16,-22-22 0,21 22 15,1 0-15,20-64 16,-21 64-16,-20-21 0,20 21 0,-21-1 15,-21 1-15,0 0 0,-21 21 16,0 0-16,-43 0 16,22 0-16,0 0 0,-1 21 15,1 0-15,0 1 0,-43 62 16,64-41-16,0-22 0,-1 21 16,22 0-16,0 1 0,0 20 15,0-20-15,22-1 0,-1-21 16,0 21-16,21-20 15,-21 20-15,43 0 0,-43-21 16,0 22-16,0-22 0,1 0 16,-22 0-16,0 43 0,0-43 15,-22 0-15,1 0 0,-21 0 0,0-21 16,-43 22-16,21-22 16,22 0-16,-21 0 0,20 0 15,1-22-15,0 22 0,-1-21 16,1 0-16,0-21 0,20 21 0,-20-22 15,21 1-15,21 21 0,0 0 16,0-22-16,0 22 0,0-21 16,21 21-16,0 21 0,0-22 15,1 1-15,20 21 0,-21 0 0,21 0 16,1 0-16,-1-21 0,43 21 16,-43 0-16,0 0 15,43 0-15</inkml:trace>
  <inkml:trace contextRef="#ctx0" brushRef="#br1" timeOffset="65411.69">22246 5398 0,'0'0'0,"42"0"0,1 0 0,-1 0 15,-21 0-15,64 0 0,-43 0 16,1-22-16,-1 22 0,0-21 16,1 0-16,-1 0 15,0 0-15,-21 0 0,-21-1 16,0 1-16,0 0 0,0 0 0,0-21 15,-21 20-15,0 1 0,-21 21 16,21 0-16,-22 0 0,-41 0 16,41 0-16,1 21 0,0 22 15,20-22-15,-20 0 0,-21 64 16,41-64-16,22 21 0,0-21 16,0 22-16,0-22 0,0 21 15,0-21-15,0 1 0,22-1 0,-1 0 16,0-21-16,21 0 0,-21 21 15,64-21-15,-43 0 0,1 0 16,41-42-16,-41 21 16,-1-1-16,22 1 0,-22 0 15,0 0-15,1-21 0,-1-1 0,0 1 16</inkml:trace>
  <inkml:trace contextRef="#ctx0" brushRef="#br1" timeOffset="65663.53">23347 4530 0,'0'-21'0,"0"42"0,0-64 0,0 65 32,-21-1-32,-1 21 0,1 0 0,21 1 15,-21 20-15,21 1 0,-42 63 16,42-64-16,0 1 0,-21-1 16,-1 1-16,22-22 15,-21 43-15,0-43 0,21 0 16,-21 22-16,21-43 0,0 0 15,0 0-15,0 1 0,0-1 16,21-21 0,0-21-16,0-1 15,1 1-15,-1 0 0,0 0 0,0 0 16</inkml:trace>
  <inkml:trace contextRef="#ctx0" brushRef="#br1" timeOffset="66026.92">23558 5165 0,'0'21'0,"22"21"31,-1-42-31,0 0 0,0 0 16,0 0-16,0 0 0,22 0 0,-22 0 16,0-21-16,21 21 0,43-42 15,-64 21-15,0 21 0,22-22 16,-22 1-16,-21 0 0,21-21 15,-21-1-15,0 22 16,0 0-16,-21 0 0,0 21 16,-43 0-16,43 21 15,-21 0-15,21 0 0,-22 22 0,1-22 16,0 21-16,20-21 16,-20 22-16,21-1 0,-21 22 15,42-43-15,0 0 0,0 21 0,0-21 16,0 1-16,0-1 0,21 0 15,0 0-15,21 0 0,1-21 16,-1 0-16,0 0 0,64 0 16,-64 0-16,1 0 0,20-21 0,22 0 15</inkml:trace>
  <inkml:trace contextRef="#ctx0" brushRef="#br1" timeOffset="66531.41">24553 5017 0,'0'0'15,"0"-22"-15,0 1 0,0 0 0,0 0 16,-21 21-16,0 0 0,0 0 16,0 21-16,-1 0 0,1 0 15,0 1-15,0 20 0,21-21 0,-21 21 16,0-20-16,-1 62 16,22-63-16,0 22 0,0-22 0,0 0 15,0 0-15,0 22 0,22-22 16,-1-21-16,0 21 0,0 0 15,0-21-15,22 0 0,-22 0 0,21 0 16,0 0-16,1 0 0,-22 0 16,21 0-16,1-21 0,-1 0 0,43-22 15,-43 22-15,0 0 0,-21-21 16,22-1-16,-22 1 0,42-43 16,-41 22-16,-1 21 0,0-22 15,-21 1-15,21-1 0,0-84 16,-21 127-1,21-43-15,-42 85 32,0 1-32,0 20 0,0 0 0,21 1 15,-21-1-15,-1 21 0,1 1 16,0-22-16,0 64 16,21-64-16,0 1 0,0-1 15,0 0-15,0 64 16,0-85-16,0 1 0,0-1 0,21 0 15,0-21-15,22 0 16,-22 0-16,0 0 0,21-21 16,-21 21-16,22-43 15,-22 22-15,0 0 0</inkml:trace>
  <inkml:trace contextRef="#ctx0" brushRef="#br1" timeOffset="66739.62">25061 5017 0,'-21'-22'0,"42"44"0,-63-44 0,21 22 0,42 0 31,0 0-15,0 0-16,22 0 0,-22 0 0,0 0 16,21 0-16,-21 0 15,22-21-15,-22 21 0,0 0 0,0 0 16,22-21-16,-22 21 0,-21-21 15,21 21-15</inkml:trace>
  <inkml:trace contextRef="#ctx0" brushRef="#br1" timeOffset="69063.53">13885 6922 0,'0'0'0,"-21"0"0,0 0 15,21-22-15,-21 1 16,0 0-16,21 0 15,-22 21 17,22 21-32,0 21 15,-21-20-15,21 20 0,0 0 0,0 1 16,0 62 0,0-62-16,0 20 0,0 64 15,-21-84-15,21 20 16,0-42-16,0 0 0,0-42 31,0 0-15,0 0-16,0 0 0,0-22 0,0 22 15,0-21-15,0 0 0,0-43 16,0 43-16,21-22 16,0-21-16,1 43 15,-1 0-15,0 21 0,0-1 16,21 22-16,1 0 0,-22 0 15,0 22-15,0-1 0,0 0 16,1 0-16,-1 0 0,0 22 0,0-22 16,0 21-16,-21 0 0,21-20 15,-21 83-15,22-62 16,-22-22-16,0 0 0,0 0 16,0 0-16,0 1 15,0-44 16,0-20-31,0 21 0,21-21 16,-21 20-16,0-20 0,21 0 0,0-1 16,0 1-16,0 0 0,1-1 15,-1 1-15,0 0 0,0 21 0,43-43 16,-43 43-16,21 21 16,-21 0-16,0 0 0,22 0 0,-22 21 15,-21 0-15,21 0 0,-21 1 16,21 20-16,-21 0 0,0-21 15,0 22-15,0 63 0,0-64 16,0 0-16,0 1 0,0-1 16,0 0-16,0 1 0,0-1 15,0-21-15,21 0 0,1-21 16,-1 0 0,0 0-16,0-21 0,85-42 15,-85 20-15,21 22 16,1-21-16,-22-1 0,21 1 0,22-43 15,-43 43-15,0 0 0,-21-1 16,0-41-16,0 41 16,0 22-16,0 0 0,-21 42 31,0 0-31,21 1 0,-21-1 16,-1 21-16,22 0 0,-21 1 0,21-1 15,-21 0-15,21 1 0,0 20 16,0 22-16,0-43 0,0-21 15,64 43-15,-43-43 16,42 0-16,-20-21 0,-1 0 16,43 0-16,-43-21 0,0 0 15,-21 0-15,22 0 0,-1-22 16,0 22-16,1-64 0,-22 43 16,0-21-1,0 20-15,-21 1 0,0-43 16,0 64-16,0-42 15,0 41-15,-21 44 16,21-1 0,-21 0-16,21 0 0,0 0 0,-21 22 15,21-1-15,-21 64 16,21-64-16,0 0 0,0 22 16,0-22-16,0-21 15,0 1-15,21-1 0,0 0 0,0 0 16,0-21-16,0 0 0,22 0 0,-1 0 15,0-21 1,-20 21-16,41-42 0,-21 20 16,-20-20-16,41-21 0,-42 41 15,22-20-15,-22 0 0,-21-1 16,21 1-16,-21-85 16,0 85-16,0-1 0,0 1 15,0 21-15,0-21 0,0 20 16,0 1-16,-21 21 0,0 21 15,21 1-15,0-1 16,-22 0-16,1 21 0,0 22 16,21-22-16,0 0 0,0 1 15,0-1-15,0 85 16,0-85-16,0-20 0,0 20 16,0-21-16,21 0 0,64 22 15,-64-43-15,21 0 16,43 0-16,-64-22 15,85-20-15,-64 21 0,-20 0 16,62-64-16,-41 43 0,-22 21 16,21-64-16,-21 43 15,0-22-15,22-42 0,-43 64 16,0-85 0,21 85-16,-21-1 0,0-41 15,0 62-15,0 44 16,0-1-1,0 21-15,0 0 0,-21 1 0,21 63 16,0-64-16,-21 0 16,21 1-16,-22-1 0,22 21 0,0 22 15,0-43-15,0-20 0,0 20 16,0 0-16,0-21 0,22 22 16,-1-43-16,0 0 0,0 0 15,0 0-15,0 0 0,1 0 16,-1 0-16,21-21 0,-21-1 0,0 1 15,22 0-15,-22-21 0,0 21 16,0-22-16,0 22 0,1-21 16,-1 21-16,0-43 0,-21 22 15,0 21-15,0-1 0,0 44 32,0-1-32,-21 0 0,21 21 15,-21-21-15,21 22 0,0-22 16,0 21-16,0 1 0,0-22 15,0 21-15,0-21 0,21 64 16,0-64-16,21 0 16,-21-21-16,22 0 0,41-21 15,-41 0-15,-22 0 16,21 0-16,-21-1 0,22 1 16,-1-63-16,-21 62 0</inkml:trace>
  <inkml:trace contextRef="#ctx0" brushRef="#br1" timeOffset="69242.42">17568 6498 0,'-63'0'16,"63"21"0,-21-21-16,21 22 0,-22-1 15,1 0-15,21 0 16,0 0-1,-21-21-15,0 0 16</inkml:trace>
  <inkml:trace contextRef="#ctx0" brushRef="#br1" timeOffset="69429.33">16616 6879 0,'0'0'0,"0"21"0,-21-21 15,21 22-15,21-22 32,0 0-32,0 0 0,0 0 15,22 0-15,-22-22 0,21 1 0,0 21 16,1-21-16,-22 0 0,21 0 16,1 21-16,-22-21 0</inkml:trace>
  <inkml:trace contextRef="#ctx0" brushRef="#br1" timeOffset="69991.91">18076 6985 0,'-21'-21'16,"42"42"-16,-42-63 0,0 21 0,21-22 15,-21 22-15,0 21 16,-1 0-16,1 21 16,21 22-16,0 84 15,0-64-15,-21 1 0,21-1 16,-21 22-16,21-22 15,-21 107-15,0-107 0,-1 22 16,1 84-16,0-84 16,-42 148-16,63-170 15,-22 1-15,1-1 0,0 1 0,21-22 16,0-21-16,0 21 16,0-20-16,-21-1 0,21-42 15,0-1-15,21-20 16,0 0-16,0-1 0,1-20 15,-1-1-15,0-20 0,0 20 0</inkml:trace>
  <inkml:trace contextRef="#ctx0" brushRef="#br1" timeOffset="70279.56">17886 7049 0,'0'-43'16,"0"86"-16,0-128 0,0 43 0,0 20 15,21-20-15,0 0 0,-21 21 16,64-1-16,-43 1 0,21 0 15,0 21-15,22 0 0,-1 0 16,1 0-16,-1 21 0,-20 0 0,20 1 16,-42-1-16,22 21 0,-22-21 15,-21 106-15,-21-84 16,-22-22-16,1 21 0,0 0 16,-22 1-16,-42 20 15,43-42-15,-22 22 16,43-22-16,0-21 0,-1 21 15,22-21-15,21-21 16,0 0 0,0 0-16,21-1 0,0-20 0,43-21 15,-22 41-15</inkml:trace>
  <inkml:trace contextRef="#ctx0" brushRef="#br1" timeOffset="70540.41">18881 6456 0,'21'-21'0,"-42"42"0,42-63 16,-21 20-16,21 22 16,-21 22-1,0 20-15,0 0 16,0 1-16,0-1 0,-21 21 0,21-20 16,0 20-16,-21-20 0,21 20 15,-22-21-15,1 1 0,21 41 16,0-41-16,-21-1 0,21 22 15,0-43-15,0 0 0,0 0 16,21-21 0,0 0-16,1-21 15,-1 0-15,-21 0 0,42-22 16</inkml:trace>
  <inkml:trace contextRef="#ctx0" brushRef="#br1" timeOffset="70886.21">19092 6985 0,'0'21'32,"21"-21"-17,1 0-15,-1 0 0,0 0 16,0-21-16,21 0 0,-20 21 16,20-21-16,-21 21 0,43-43 15,-22 43-15,-21-21 0,0 0 16,0 0-16,-21 0 0,0 0 15,-21 21 1,0 0-16,-21 0 0,21 0 0,-106 63 16,42 22-1,43 21 1,42-64-16,0-21 0,0 21 16,0 22-16,42-22 15,-21-21-15,0 1 0,64-1 16,-43-21-1,1 0-15,62 0 0,-41 0 16,-22-21-16,85-22 0,-63 22 16,-1 0-16</inkml:trace>
  <inkml:trace contextRef="#ctx0" brushRef="#br1" timeOffset="71329.96">20701 6583 0,'0'0'16,"0"-21"-16,0 0 0,0-1 16,0 1-16,21 21 15,0 0 1,0 21-16,1 1 16,20 62-16,-21-41 0,21-1 15,-42 0-15,22 1 0,-22 20 16,21 22-16,-21-43 0,0 0 15,0 1-15,0-1 0,0-21 16,0 22-16,0-1 16,0-21-16,-21 0 0,21-42 31,0 0-31,0 0 0,0 0 16,0-22-16,21 22 0,-21-21 15,21-1-15,0 1 0,43-85 16,-43 64-16,21-64 15,-21 84-15,43-126 16,-43 148-16,0-22 0,0 22 16,0 21-1,-21 21-15,0 1 16,0 20-16,0-21 0,0 21 16,0-20-16,0 20 0,0 0 0,0 22 15,22-43-15</inkml:trace>
  <inkml:trace contextRef="#ctx0" brushRef="#br1" timeOffset="72990.83">21759 7006 0,'21'0'0,"-42"0"0,64 0 0,-22 0 0,21 0 16,-21-21-16,0 21 16,1-21-16,-1 0 0,21-22 15,-21 1-15,-21 21 0,21 0 16,-21-22-16,0 22 0,0-42 15,0 20-15,-21 22 0,0-21 16,0 42-16,0-21 0,-22 21 0,22 0 16,-21 0-16,-43 42 15,22-21-15,20 22 0,1-22 0,0 21 16,-1 0-16,-105 128 16,148-149-1,-21 64-15,21-64 0,0 21 16,0 0-16,21-20 0,0-1 15,1-21-15,-1 0 0,0 0 16,42 0-16,-20 0 0,-22 0 16,0-21-16,21-1 0,-20 1 15,20 0-15,-21 0 0,21-21 0,-20 20 16,-1 1-16,0-21 16,0 0-16,0-1 0,0-20 15,1 20-15,-22 1 0,21-21 16,-21 41-16,0 44 15,0-1 1,0 0-16,-21 21 0,21 1 16,0-22-16,0 21 0,-22 64 15,22-85-15,0 21 0,0-20 16,0 20-16,64 21 16,-43-41-16,21-22 0,-20 0 15,-1 0-15,0 0 0,42 0 16,-20 0-16,-22-22 15,21 1-15,-21 0 0,1 0 0,62-85 16,-63 85 0,1-21-16,20-64 0,-21 42 15,21-42-15,-42 43 16,0-1-16,22 22 0,-22 0 0,0-1 16,0 1-16,0 21 15,-22 42-15,22 0 16,-21 0-16,21 22 0,-21-1 15,0 22-15,21-22 0,0 85 16,-21-85-16,21 1 0,0 20 16,0-21-16,0 1 0,0-1 0,21 0 15,-21-20-15,21 20 0,0-21 16,22 0-16,-22 0 0,0 1 16,0-22-16,21 0 0,-20 0 0,20 0 15,0 0-15,-21 0 0,22-22 16,-22 1-16,0 0 0,0 0 0,0 0 15,22-22-15,-22 1 16,0 21-16,-21-21 0,21 20 16,-21-20-16,0 21 0,21-21 0,-21 20 15,0 44 1,0-1-16,0 0 16,0 0-16,0 0 0,-21 22 15,21-22-15,0 0 0,0 0 16,0 21-16,0-20 0,0-1 15,0 0-15,0 0 0,21 0 16,1-21-16,-1 0 0,0 0 0,0 0 16,0 0-16,0 0 0,22 0 15,-22-21-15,0 0 0,0 21 16,-21-21-16,21-22 0,22 1 16,-22 0-16,0-64 15,0 85-15,-21-22 16,0 22-16,0 0 0,21 21 15,-21 21 1,0 0-16,0 22 0,0-22 16,0 42-16,0-41 15,0 41-15,0-42 16,0 0-16,22 22 0,-22-22 16,63 21-1,-21-42-15,-20 21 0,20-21 16,0 0-16,1 0 0,41 0 15,-20-21-15,-22 0 0,43 0 16,-43 0-16,64-64 16,-85 43-16,0 21 0,0-22 15,-21 22-15,0-21 0,0-1 16,0 22-16,0 0 0,0 0 16,-21 21-16,0 0 0,-42 0 15,41 21-15,1 0 16,0 0-16,0 1 0,0-1 15,-22 42-15,43-20 0,0-22 16,0 0-16,0 21 0,0-21 16,0 43-16,0-43 0,22 0 15,-1 0-15,0-21 0,0 22 16,21-22-16,-20 0 0,-1 0 0,21 0 16,-21 0-16,22 0 0,-1 0 15,-21-22-15,21 1 0,1 0 16,-1 21-16,0-21 0,43-43 15,-64 43-15,22 0 0,-1-21 16,0-1-16,1 1 0,-1 0 0,0-1 16,-21 1-16,1 0 0,-22-22 15,0 22-15,0 21 0,-43 21 16,22 0-16,-21 0 16,21 0-16,-1 21 0,1 21 0,0 22 15,21-22-15,0-21 0,0 22 16,0-1-16,0-21 0,21 21 15,0-20-15,1-1 0,-1 21 16,0-21-16,0 0 0,0 1 16,0-1-16,-21 0 0,-21 0 15,0-21 1,0 0-16,0 0 0,0 0 16,-1 0-16,1 0 0,0 0 15,0 0-15,0 0 0,0 0 16,-1 0-16,1-21 0,0 21 15,0 0-15,0-21 0</inkml:trace>
  <inkml:trace contextRef="#ctx0" brushRef="#br1" timeOffset="74118.19">15536 8805 0,'0'0'0,"-21"22"0,21-1 15,21-21 1,0 0 0,-21-21-16,22 21 0,-1-22 0,0 1 15,0 0-15,0 0 16,0 0-16,-21 0 0,0-1 0,0-20 15,0 0-15,0 21 0,0-1 16,0 1-16,-63-63 16,42 62-16,-22 1 0,1 0 15,21 0-15,-21 21 0,-43 0 16,43 21-16,-22 0 0,22 0 16,-1 1-16,1 20 0,0 0 15,-22 64-15,43-42 0,21-1 16,0 64-16,0-85 15,21 64-15,0-63 0,1-22 16,-1 0-16,21 0 0,-21-21 16,22 0-16,-1 0 0,0 0 0,1 0 15,20-42-15,-21 21 0,1-22 16,-22 22-16,0-21 16,21-1-16,-20 1 0,-1 0 0,-21-1 15,21 1-15,-21 0 0,21-43 16,0 43-16,-21-1 0,0 1 15,0 21-15,0 0 0,0 0 0,0 42 32,0 0-32,0 0 0,0 0 0,0 22 15,0-1-15,0 0 0,0 1 0,0 20 16,21-21-16,-21 22 0,22-22 16,-1 1-16,-21-1 0,21-21 0,21 43 15,-21-43-15,22-21 16,-1 0-16,-21 0 0,22 0 15,41-21-15,-41-1 16,41-41-16,-41 21 16,-1-1-16,64-41 0,-64 41 15,0-20-15,-20 20 0,20-20 16,-21 21-16,21-128 16,-42 107-16,0 20 0,0 1 15,0 0-15,0 21 0,0-1 16,0 44-16,0-1 15,0 21-15,-21 0 0,0 1 16,21-1-16,-21 0 0,21 22 0,0-22 16,-21 22-16,21-22 0,-21 22 15,21-22-15,0 21 0,0 22 16,0-43-16,0-20 0,21 41 16,-21-42-16,21-21 15,21 0-15,-21 0 0,1 0 16,41-21-16,-42 0 15,64-64-15,-64 64 16,-21-21-16</inkml:trace>
  <inkml:trace contextRef="#ctx0" brushRef="#br1" timeOffset="74315.96">16489 8530 0,'0'0'16,"-21"21"-16,-1-21 0,22 22 0,22-1 31,-1-21-31,0 0 0,0 0 16,0 0-16,22 0 0,20 0 15,-21-21-15,1 21 0,63-43 16,21 1 0,-85 21-16</inkml:trace>
  <inkml:trace contextRef="#ctx0" brushRef="#br1" timeOffset="75513.03">18330 8827 0,'0'0'0,"0"-22"31,21 1-31,1 0 16,-1-21-16,-21 21 15,21-1-15,0 1 0,0-21 0,0 0 16,22-43-16,-43 43 16,21-1-16,0-20 0,0-1 0,0 22 15,-21-106 1,0 105-16,22 1 16,-22 21-16,0 42 15,-22 0-15,1 22 0,21-1 16,-21 0-16,-21 64 15,21-42-15,21-22 0,-22 64 16,22-64-16,0 106 16,0-105-16,0-1 0,43 21 15,-22-41-15,42 20 16,-20-21-16,-1-21 16,0 0-16,-20 0 0,20-21 0,0 0 15,-21 0-15,22-1 0,20-41 16,-42 42-16,1-22 0,20 1 15,-21 21-15,0-21 0,-21-22 16,21 22-16,-21-1 0,22-20 16,-22-1-16,0 22 0,0-21 0,0 20 15,0 1-15,0 0 0,0 20 16,0 1-16,0 42 16,0 1-16,-22 20 0,22 0 15,-21 1-15,21-1 0,0 0 16,0 22-16,-21-22 0,21 43 15,-21-43-15,21 0 0,0 1 16,0-22-16,0 21 0,0 1 16,0-1-16,0-21 0,0 0 15,0-42 17,21 0-32,0 0 0,-21 0 15,43-43-15,-22 43 16,0 0-16,0-22 0,21-20 15,1-1-15,-22 43 0,21 0 16,-42 0-16,21 21 0,1 0 16,-1 0-16,-21 21 0,0 0 15,0 0-15,21 1 0,-21-1 16,0 0-16,0 42 0,0-41 16,0 20-16,21-21 0,-21 0 0,21 0 15,-21 22-15,21-22 0,22 0 16,-22-21-16,42 42 15,-41-42-15,20 0 0,0 0 16,1 0-16,-1 0 0,0 0 0,22-42 16,-22 21-16,0 21 0,1-21 15,-22-22-15,64-20 16,-64 21-16,0-1 0,0 22 16,0-21-16,-21-1 0,0-20 15,0 42-15,0 0 16,-21 21-16,0 21 15,0 0-15,0 0 16,-1 21-16,-20 22 0,42-43 16,0 21-16,0-20 0,0-1 15,0 21-15,0 0 0,0-20 16,0-1-16,42 21 0,1-42 16,-1 0-16,0 0 15,1 0-15,-22 0 0,64-21 16,-43 0-16,21 0 15,-41-1-15,-1 1 0,0 0 16,0 0-16,0 0 0,-21-22 0,0 22 16,0 0-16</inkml:trace>
  <inkml:trace contextRef="#ctx0" brushRef="#br1" timeOffset="75728.13">18351 8446 0,'-42'21'0,"84"-42"0,-126 42 0,63-21 15,-1 0-15,44 0 32,20-21-32,0-1 0,1 22 0,20-21 15,1 21-15,-1-21 0,1 0 16,-1 0-16,43 0 15,-43-1-15</inkml:trace>
  <inkml:trace contextRef="#ctx0" brushRef="#br1" timeOffset="77428.62">21463 8784 0,'0'-21'31,"0"0"-31,0-21 16,21 20-16,0 1 15,22-42-15,-22 20 0,0 22 16,0-21-16,0 0 0,0-22 0,1 22 15,-1-22-15,0 1 0,0-1 16,0-63-16,-21 85 0,0 0 16,0-1-16,0 1 0,0 21 15,0 0-15,-21 21 16,0 21-16,0 0 16,0 0-16,-1 21 0,1 22 0,0-22 15,0 85 1,0-63-16,21-1 0,-21 43 15,21-64-15,0 107 16,0-107-16,0 0 0,42 1 16,-21-22-16,85 42 15,-64-42-15,1-21 0,-1 0 16,0 0-16,1 0 0,62-63 16,-62 42-16,-22 0 0,21-1 15,-21 1-15,1 0 0,-1-42 16,-21 20-16,21 1 15,-21 21-15,0-22 0,0 22 16,0-42-16,-21 84 31,21 0-31,0 21 16,0-20-16,0-1 0,0 0 16,0 0-16,0 0 0,0 0 15,0 1-15,0-1 0,0 0 16,21 0-16,-21 0 0,21-21 0,0 0 15,0 0-15,22 0 0,-1 0 16,0 0-16,1 0 0,20-21 16,-20 0-16,20 0 15,-42 0-15,22-22 0,-22 22 0,0 0 16,0-21-16,-21 20 0,0-20 16,0-21-16,0 41 15,0 1-15,0 42 31,-21 1-31,21-1 0,-21 0 0,21 0 16,-21 21-16,21-20 0,-22-1 16,22 0-16,0 21 0,0-21 0,0 1 15,0-1-15,0 0 0,0 0 0,0 0 16,0 0-16,0-42 47,0 0-32,22 0-15,-1 0 0,-21 0 0,21-22 16,0 22-16,21-42 16,-20 20-16,-1 1 0,0 21 0,0-22 15,0 22-15,0 0 0,1 0 16,-1 21-16,0 0 0,0 21 16,-21 0-16,21 0 0,-21 22 15,0-22-15,0 21 0,0-21 16,0 1-16,0 20 0,0-21 0,0 21 15,21-20-15,1-1 0,-22 0 16,0 0-16,21 0 0,0-21 16,-21 21-16,21-21 0,0 0 15,0 0-15,1 0 16,-1 0-16,-21-21 0,21 0 16,0 0-16,-21 0 0,21 0 15,0-1-15,1-20 0,20-21 16,0 20-16,-21 1 0,1 0 15,20-1-15,-21 1 0,21 21 16,-20 0-16,-1-1 0,0 1 0,0 21 16,-21 21-16,0 1 15,0-1-15,0 63 16,0-62-16,-21 20 0,0 0 16,21-21-16,-21 22 0,21 41 15,0-41-15,0-22 16,0 0-16,21 0 0,0 0 15,42 22-15,-41-22 0,20-21 16,21 0-16,-20 0 16,-1 0-16,-21 0 0,22 0 0,-1-21 15,43 0-15,-43-1 0,-21 1 16,43-42-16,-22 42 16,-21-22-16,21-20 15,-20 20-15,-22 1 0,0 0 0,0-1 16,0 1-16,0 0 15,0 21-15,-22 21 16,1 21-16,0-21 0,-42 63 16,41-42-16,1 22 0,0-1 15,0-21-15,21 22 0,0 20 16,0-42-16,0 0 0,42 43 16,-21-64-16,22 21 0,-22 0 15,0-21-15,21 0 0,22 0 16,-22 0-16,1 0 0,20 0 15,-21 0 1,1-21-16,-1 0 0,0 0 0,1 21 16,-22-21-16,42-22 0,-41 22 15,-1-42-15,-21 41 16,0 1-16,0-42 0,-21 42 16</inkml:trace>
  <inkml:trace contextRef="#ctx0" brushRef="#br1" timeOffset="77729.78">22733 7853 0,'0'0'0,"0"-21"0,-21 0 16,0 21-16,-1-22 15,1 44 63</inkml:trace>
  <inkml:trace contextRef="#ctx0" brushRef="#br1" timeOffset="78029.89">21442 8361 0,'-43'21'0,"86"-42"0,-107 42 16,43 0-16,42-21 31,0 0-31,1 0 0,20-21 16,0 0-16,64 21 16,-64-21-16,22 21 0,-22 0 0,22 0 15,-22-21-15,22 21 16,-43 0-16,0 0 0,-42 0 47,0 0-47,-1 0 15,1 0-15,0 0 0</inkml:trace>
  <inkml:trace contextRef="#ctx0" brushRef="#br1" timeOffset="82077.86">13970 12002 0,'0'0'0,"0"21"16,-21-21-16,0 21 15,-1-21 1,1 0-16,0 0 16,0 0-16,0 0 0,21 21 15,-21-21-15,-1 0 0,1 0 16,0 0-16,0 0 15,0 0-15,42 0 47,0 0-47,0 0 16,22 0-16,-1 0 0,0 0 16,149 21-1,-128-21-15,22 0 0,0 0 16,-1 0-16,149 0 15,-148-21-15,-1 0 0,65 0 16,-65 21-16,43-21 16,-84 21-16,-22-22 0,-21 1 15,0 0-15,0 0 16,-21 0-16,-22 21 0,-20-43 16,20 43-16,-20-21 15,21 21-15,-1-21 0,-20 21 16,42 0-16,-22 0 15,22 0-15,21-21 0,-21 21 16,42 0 15,0 0-31,0 0 0,22 21 16,-22-21-16,21 0 0,-21 21 16,22 0-16,-22-21 0,0 22 0,0-22 15,0 21-15,-21 0 0,0 0 0,0 0 16,-21 43-1,-21-22-15,21-21 0,-22 22 0,1-1 16,0-21-16,-1 21 0,-41 1 16,41-22-16,1 21 0,-21-21 15,41 1-15,44-22 32,-1-22-32,0 22 15,21-21-15,1-21 0</inkml:trace>
  <inkml:trace contextRef="#ctx0" brushRef="#br1" timeOffset="82970.99">15981 11642 0,'-64'-21'16,"43"21"-1,0 21-15,21 0 0,-42 21 16,20-21-16,22 22 0,0-22 16,0 21-16,-21 1 0,0 62 15,21-62-15,-21-1 0,0 43 16,21-43-16,0 0 0,-21 1 16,21-22-16,0 21 15,21-63 1,-21 0-1,21 0-15,0 0 0,0-22 16,0 1-16,1 0 0,-1-1 16,0 1-16,21-43 0,-42 64 15,21-21-15,1 21 0,-22-1 16,21 22-16,0 22 16,-21-1-1,0 0-15,0 0 0,0 21 16,0-20-16,0 20 0,0 21 15,0-20-15,21-1 16,-21 0-16,21-20 0,0-1 16,1 0-16,-1-21 0,42 0 15,-20 0-15,-1 0 0,0-21 0,1 0 16,-1-1-16,43-41 16,-64 42-16,21-22 0,0 1 15,-20 0-15,-1-1 0,21-20 0,0-22 16,-42 43-1,22 0-15,-22-1 0,21 1 0,-21 21 0,0-43 16,0 85 15,0 1-31,0-1 0,-21 21 0,-1 0 16,1-20-16,0 20 0,21 21 16,0-20-16,0 41 0,0-41 15,0-1-15,0-21 0,0 22 16,21-22-16,43 0 15,-43 0-15,21-21 0,1 0 0,-1 0 16,0 0-16,1-21 0,-1 0 16,0 0-16,1-1 0,-1 1 0,0-21 15,1 0-15,-1 20 0,0-20 16,1 0-16,-1-1 0,-21 1 0,21-21 16,-42 20-16,0 22 0,0-21 15,0 21-15,-21 21 16,0 0-16,0 0 0,-21 21 15,20 0-15,-20 21 0,0 22 16,21-43-16,-1 21 16,1 1-16,21 41 0,0-41 15,0 20-15,21-42 16,1 22-16,-1-22 0,0 0 0,21-21 16,43 21-16,-43-21 15,1 0-15,20 0 0,-21 0 0,1-21 16,105-21-16</inkml:trace>
  <inkml:trace contextRef="#ctx0" brushRef="#br1" timeOffset="83282.11">19092 11324 0,'0'0'0,"-21"-21"0,0 0 0,0 21 15,-43 0-15,43 0 0,0 0 16,-21 21-16,20 0 0,-20 0 16,0 1-16,-22 62 0,22-41 15,0-1-15,-1 0 0,22 1 16,0-1-16,-21 0 0,42 1 0,-22-1 16,22 43-16,0-43 15,0-21-15,0 21 0,22-20 16,-1 20-16,21-21 0,22 21 15,-22-20-15,64-22 16,-43 0-16,-20 0 0,20 0 0,-21 0 16,1-22-16,20 22 0,-20-21 15,20-21-15,1 21 0,-22 0 0</inkml:trace>
  <inkml:trace contextRef="#ctx0" brushRef="#br1" timeOffset="84081.74">19685 11705 0,'-21'43'0,"63"-107"0,-63 85 0,63-84 0,-42 20 16,0 22-16,0-21 0,-21 21 15,-21-22-15,-1 43 0,22 0 0,-63 0 16,62 0 0,-83 43-16,62-22 0,1 0 15,0 21-15,-22 22 0,43-22 16,-21 22-16,42-22 16,0-21-16,0 22 0,0-22 0,0 21 15,0-21-15,21 0 16,-21 1-16,21-1 0,21-21 0,-21 0 15,1 0-15,20 0 0,-21 0 0,21 0 16,1-21-16,-1-1 0,22-20 16,-43 0-16,21 21 0,-21-22 15,0 22-15,43-85 16,-64 64-16,0 21 0,21-43 16,-42 64-1,0 21 1,21 1-16,-21-1 0,21 21 0,-22-21 15,22 22-15,-21-22 0,21 0 16,0 42-16,0-20 0,21-22 16,1 0-16,-1 0 0,85 22 15,-85-43 1,21 0-16,0 0 0,1 0 0,-22 0 16,42-43-16,-41 22 0,20 0 15,-21 0-15,0 0 16,0-22-16,-21 22 0,43-64 15,-43 64-15,0-21 0,21-22 16,-21 22-16,0 21 16,0 42-1,0 0-15,0 0 16,0 1-16,-21 20 0,21-21 0,0 0 16,0 22-16,0-22 0,-21 21 0,21-21 15,-22 0-15,22 22 0,0-22 16,0 0-16,0 0 0,0 0 15,-21-21 1,0 0-16,21-21 16,0 0-16,0 0 15,0-21-15,0 20 0,0 1 0,0-21 16,21-22-16,0 22 16,1 21-16,20-21 0,0-1 0,22 1 15,-1 0-15,64-22 0,-42 43 16,-22 21-16,22 0 15,-43 21-15,85 64 16,-84-64-16,-43 21 0,0 1 16,0-1-16,0-21 0,0 85 15,0-64-15,-21-21 0,-1 22 16,1-22-16,0 0 0,-21 0 16,21 0-16,-1-21 0,1 0 15</inkml:trace>
  <inkml:trace contextRef="#ctx0" brushRef="#br1" timeOffset="84722.92">22288 11536 0,'0'0'0,"22"0"0,-1 0 16,21-21-16,-21 0 0,0-1 16,43-20-16,-43 21 15,0 0-15,22-43 0,-22 43 16,-21-21-16,0-1 0,0 22 16,0-21-16,-21 0 0,-1 20 15,-20 1-15,21 21 0,-21 0 16,-1 0-16,-41 21 15,41 1-15,1-1 0,0 21 0,20 0 16,-20 1-16,42-1 0,0 22 16,0-22-16,0 0 0,42 22 15,-20-22-15,41 22 16,-21-43-16,-20 0 0,20 21 16,-21-21-16,0 1 0,0-1 0,1 21 15,-22-21-15,0 0 0,-64 43 16,22-43-16,-43-21 15,22 0-15,20 0 16,-84 0-16,85 0 16,-22-21-16,-20-21 0,41 20 15,1 1-15,21 0 0,0 0 0,0 0 16,21-22-16,0 1 0,0 21 16,21 0-16,21 0 15,0 21-15,85-43 16,-63 22-16,-1 21 0,-20 0 0</inkml:trace>
  <inkml:trace contextRef="#ctx0" brushRef="#br1" timeOffset="85074.72">22542 11705 0,'0'0'0,"0"21"0,0 1 16,-21-22-16,42 0 31,1 0-31,-1 0 0,0-22 0,21 22 15,1-21-15,-1 0 0,0 0 0,1 0 16,-1 21-16,0-21 16,-21-22-16,22-41 15,-43 41-15,0 1 16,-21 21-16,-1 21 0,1 0 16,-21 0-16,0 21 0,-1 0 15,1 21-15,0-20 0,20 20 16,-20-21-16,0 21 0,21 1 0,-1-1 15,22-21-15,0 22 0,0-1 16,0 0-16,0-21 0,0 22 0,43-1 16,-1-21-16,-21 0 0,22-21 15,-22 0-15,106 0 16,-85 0-16,0-21 0,43-21 16,-43 21-16,43-43 15</inkml:trace>
  <inkml:trace contextRef="#ctx0" brushRef="#br1" timeOffset="85314.05">23622 10943 0,'0'-21'0,"0"42"0,0-63 0,-21 63 16,0 0-16,-1 0 0,1 22 16,-21-1-16,21 22 0,0-1 15,-1 1-15,1-1 0,0 1 0,0-1 16,0 1-16,-43 84 15,43-85-15,21-42 16,0 64-16,0-64 0,-21 0 16,21 1-16,0-1 15,21-21-15,0 0 16,0 0-16,1-21 0,20-22 16,0 22-16,-21 0 0</inkml:trace>
  <inkml:trace contextRef="#ctx0" brushRef="#br1" timeOffset="85654.86">23664 11621 0,'21'0'47,"1"0"-47,20 0 16,-21 0-16,0-22 0,0 22 15,22-21-15,-22 21 0,0-21 16,21 0-16,-20 21 0,-1-21 0,-21 0 15,0-1-15,0 1 16,0 0-16,0 0 0,-43 21 0,22 0 16,-21 0-16,21 0 0,-22 21 15,1 0-15,0 0 0,-22 43 16,43-43-16,0 0 0,0 22 16,0-22-16,21 0 0,0 42 15,0-41-15,0-1 0,0 0 16,21 0-16,0 0 15,21-21-15,1 0 0,62 0 16,-41 0-16,-22 0 16,1-21-16,20 21 0,22-42 15</inkml:trace>
  <inkml:trace contextRef="#ctx0" brushRef="#br1" timeOffset="86131.19">24490 11472 0,'0'-21'0,"0"42"0,0-63 0,0 21 16,0 0-16,-21 21 15,-1 0-15,22 21 16,-21 0-16,0 0 0,-21 22 16,21-1-16,-1 21 15,1-41-15,0 20 0,21-21 0,0 21 16,0 1-16,0-22 16,0 0-16,0 0 0,21 22 15,22-43-15,-22 0 0,0 0 16,0 0-16,21 0 0,22 0 15,-43-22-15,21 1 0,22-21 16,-22 0 0,1 20-16,-22-20 0,21 0 0,-21-22 15,22 1-15,20-64 0,-21 63 16,1-84-16,-1 85 16,-21 20-16,22-41 0,-22 62 15,-21 1-15,0 0 0,-21 42 16,-1 0-16,1 1 15,-21-1-15,21 42 0,-22-20 16,22 20-16,0 1 0,0-1 16,0 1-16,0-22 0,-1 21 0,22 43 15,0-63-15,0-22 16,0 21-16,0-21 0,0 22 0,0-1 16,43-21-1,-22-21-15,0 0 0,0 0 0,43 0 16,-43 0-16,21 0 0,22-42 15,-22 21-15,43-43 16,-64 22 0,0 21-16</inkml:trace>
  <inkml:trace contextRef="#ctx0" brushRef="#br1" timeOffset="86334.66">24892 11324 0,'-42'0'0,"84"0"0,-106 0 0,43 0 15,42 0 1,1 0-16,20 0 0,-21 0 16,21 0-16,1-21 0,41 21 15,-41 0-15,-1 0 0,0-21 16,1 21-16,-1-21 0,22 21 16,-43 0-16,-21-21 15,-21 21 1</inkml:trace>
  <inkml:trace contextRef="#ctx0" brushRef="#br1" timeOffset="87307.22">14457 13314 0,'-21'-21'15,"21"0"1,21-1-16,0 22 16,-21-21-16,21 0 0,0 21 0,0-21 15,1 0-15,-1 21 0,-21-21 16,0-1-16,0 1 0,-21 21 16,-1 0-16,-20 0 15,0 21-15,-22-21 0,-42 43 16,43-1-16,-43 22 15,64-43-15,-1 21 0,1 22 16,42-43-16,0 42 16,0-20-16,21-22 15,0 0-15,22-21 0,-1 21 0,22-21 16,41 0-16,-41 0 16,-22 0-16,64 0 0,-85-21 15,22 21-15,-22-21 0,0 21 16,-21-21-16,-21 21 15,-22 0-15,22 0 16,-21 0-16,-22 0 0,22 21 0,-21 0 16,20 0-16,-20 0 0,20 22 15,1-22-15,0 21 0,-1-21 0,1 22 16,21-22-16,0 0 0,21 21 16,0-21-16,0 1 15,21-22-15,0 0 0,64 0 16,-43 0-16,43-22 15,-22 22-15,-20-21 0,-1 0 16,43-21-16,-43 21 16,0 21-16,-21-22 0,-21 44 15,0 20 1,-21-21-16,0 0 0,0 22 16,0-1-16,-22 0 0,1 1 15,0-1-15,-22 64 16,22-43-16,0-20 0,-1 62 15,22-62-15,0 41 16,21-62-16,0-1 0,0 0 16,21-21-16,0 0 15,0-21-15,22 21 0,20-64 16,-20 22-16,-1 0 0,64-64 16</inkml:trace>
  <inkml:trace contextRef="#ctx0" brushRef="#br1" timeOffset="88171.08">15515 13314 0,'0'0'0,"-21"0"16,0 21-16,0 0 0,-1 0 16,22 1-16,-21 20 0,0 0 0,0 1 15,0-1-15,0 64 16,-1-64-16,22 0 0,-21 22 0,21-43 15,-21 21-15,21 1 0,0-22 16,0 0-16,0 0 0,0 0 16,21-21-16,0 0 15,1 0-15,20-21 0,-21 0 16,0 0-16,22 0 0,-22 0 16,21-22-16,-21 1 0,0 0 0,22-1 15,-22 1-15,0 0 0,21-43 16,-20 64-16,-1 0 0,-21-22 15,21 43-15,-21 21 16,0 1-16,0-1 0,0 0 16,0 21-16,0-21 0,0 22 15,0-1-15,0-21 0,0 22 0,0-1 16,0-21-16,0 0 0,0 22 16,42-22-16,-42 0 15,21 0-15,1-21 16,-1 0-16,0 0 0,42 0 15,-41-21-15,83-21 16,-62-1-16,20-20 16,-42 42-16,1-22 0,41-63 15,-42 64-15,-21 0 0,21-1 16,1 1-16,-22 0 0,21-1 16,-21 22-16,0 42 15,0 1 1,0 20-16,-21-21 0,21 21 15,0 1-15,0-1 0,0 0 16,0 1-16,0-1 0,0 0 16,0-20-16,0 20 0,21-21 15,0 0-15,21 22 0,1-22 16,-1-21-16,0 0 0,1 0 16,-1 0-16,21-21 0,-20 21 15,-1-22-15,0 1 0,-20 0 0,20 0 16,-21-21-16,21-1 0,-20 22 15,-1-21-15,0-22 0,0 22 16,-21 0-16,0-1 0,0 1 0,0 21 16,0 0-16,0-22 0,-21 43 31,0 0-31,0 21 0,-1 1 0,1 20 16,0-21-16,21 21 0,0 1 15,-21 41-15,21-41 0,0-1 16,0 0-16,0-20 0,21 20 0,0-21 15,0 0-15,1 0 0,62 1 16,-41-22-16,-22 0 16,21 0-16,0 0 0,1 0 15,41-43-15,-41 22 16,-1 0-16,64-43 0</inkml:trace>
  <inkml:trace contextRef="#ctx0" brushRef="#br1" timeOffset="88490.59">18796 13102 0,'0'0'0,"0"-21"0,-21 0 16,0 0-16,21 0 16,-22 21-16,1 0 0,0 0 0,-42 0 15,20 21-15,22 0 0,-21 21 16,-1-21-16,22 22 15,-42 41-15,42-41 0,-22-1 0,22 0 16,21 1-16,0-1 0,-21 64 16,21-64-16,0 1 15,0-22-15,0 21 0,21 0 16,0-20-16,64 41 16,63-42-1,-84-21-15,-1 0 0,1 0 16,-1 0-16,1-21 0,105-42 15,-106 41-15,-20 1 0</inkml:trace>
  <inkml:trace contextRef="#ctx0" brushRef="#br1" timeOffset="89323.97">19473 13504 0,'43'-105'15,"-43"83"1,-64 192-16,85-213 0,22-126 0,-65 148 0,1 0 0,0-22 16,-21 43-16,21-21 0,-64 21 15,43 0-15,-1 0 0,1 21 16,0 1-16,-1-1 0,22 0 15,-64 64-15,64-43 0,0 21 16,0-20-16,0-1 0,0 0 16,21 43-16,0-43 0,0-20 15,21 41-15,0-42 16,0 0-16,0-21 0,0 0 16,22 0-16,20 0 15,-20 0-15,-1-21 0,43-21 16,-64 21-16,21-22 0,22-20 15,20-64 1,-84 85-16,21-1 0,-21-20 16,0 42-16,0-1 0,0 1 15,-21 21-15,0 0 16,0 21-16,0-21 0,21 43 16,-21-22-16,21 0 0,-22 21 0,22 22 15,0-22-15,0-21 0,22 22 16,-1-22-16,0 0 15,42 21-15,-20-42 0,-1 22 0,43-22 16,-43 0 0,0 0-16,1 0 0,-1 0 0,0-22 15,-20 22-15,20-21 0,-21 0 16,43-85-16,-43 64 16,0 21-16,-21-22 0,0 1 15,21-43-15,-21 64 16,0 0-16,0 42 15,0 0 1,0 1-16,-21 20 0,21-21 16,0 21-16,-21 1 0,21-22 15,-21 21-15,21-21 0,0 22 0,0-22 16,0 0-16,0 0 0,-22 0 16,22 1-16,0-1 15,0-42 1,0-1-1,0 1-15,0 0 0,0 0 16,0-64-16,0 64 0,0-21 16,0-1-16,22 1 0,-1 0 15,63-43-15,-41 43 16,-1-1-16,22 1 0,-1 21 16,1 0-16,-1 0 0,85 21 0,-84 21 15,63 42-15,-85-42 16,0 22-16,22 41 15,-43-41-15,-21-1 0,0 0 16,0 1-16,0-1 0,0 43 16,-21-64-16,0 0 0,0 0 0,-1 0 15,1 1-15,-21-1 0,21 0 16,-22-21-16,22 21 0,-85-21 16,85 0-16,-21 0 15,21 0-15</inkml:trace>
  <inkml:trace contextRef="#ctx0" brushRef="#br1" timeOffset="90305.95">14647 15240 0,'21'-85'31,"-21"64"-31,0 0 0,22 0 16,-22 0-16,0 0 0,0-1 0,0-20 16,0 21-16,0 0 0,0 0 0,0-1 15,-22 1-15,1 0 0,0 0 16,-64 0-1,43 21-15,0 0 0,-22 0 0,1 21 16,20 0-16,-126 64 16,127-43-16,-1 22 0,22-22 15,-21 21-15,21 1 0,0 84 16,21-106-16,0 1 0,0-1 16,0 0-16,63 22 15,-21-64-15,-20 0 0,20 0 16,0 0-16,22 0 0,20-21 15,-20 0-15,-22-1 0,64-62 16,-64 41-16,22-62 16,-43 41-16,0 1 15,0-1-15,1 1 0,-1-1 16,-21-126-16,0 126 16,0-63-1,0 106-15,0-21 0,0 63 16,0 21-1,-21-21-15,21 22 0,-22-1 16,1 0-16,21 1 0,0 41 16,0-20-16,0-22 15,0 0-15,0 22 0,0-22 0,0 1 16,21-1-16,1-21 0,-1 21 16,0-20-16,0-1 0,21 0 0,-20 0 15,20-21-15,-21 0 0,21 0 16,1 0-16,-1-21 0,-21 0 0,22 0 15,-1-1-15,0 1 0,1 0 16,-22-21-16,21-1 0,-21 22 0,0-21 16,-21-22-16,0 22 15,0 21-15,0 0 0,-21 21 0,0 0 16,0 0-16,0 0 0,0 0 16,-22 0-16,22 21 0,0 0 0,0 21 15,0 1-15,-22 20 16,43 1-16,0 20 15,0-41-15,0-1 0,0 22 16,43-43-16,-22 0 0,0 0 16,0-21-16,21 0 0,22 0 15,-1 0-15,86-21 16,-107-21-16,21 20 0,-20-20 16,20 21-16</inkml:trace>
  <inkml:trace contextRef="#ctx0" brushRef="#br1" timeOffset="92208.4">16087 14965 0,'21'-21'0,"-42"42"0,42-63 0,-21 20 16,-21 1-16,-22 21 16,22 0-16,0 0 0,-21 0 15,20 0-15,-20 0 0,21 21 16,-21 1-16,20-1 0,1-21 16,21 21-16,0 0 0,0 0 15,0 43-15,21-43 16,1 0-16,-1 0 0,0 0 15,0 1-15,43 20 16,-43-21-16,0 0 0,-21 0 0,0 1 16,0-1-16,0 21 15,0-21-15,-21-21 0,0 0 16,-22 0-16,22 0 0,-42 0 16,41 0-16,-20 0 0,-21-21 15,20 0-15,22 0 16,-21-22-16,21 22 0,-1 0 0,1-21 15,0 21 1,21 42 0,0 0-16,0 0 15,21 0-15,0 22 0,1-22 0,-1 0 16,0 0-16,0 21 0,0-20 16,22-1-16,-22-21 0,21 21 0,-21 0 15,22-21-15,-1 0 0,0 0 16,1 0-16,20 0 0,-21 0 15,22-21-15,-1 0 0,43-22 16,-42 22-16,-22 0 0,0-21 16,1-1-16,-22 1 0,0 0 0,21-1 15,-42 1-15,22 21 0,-22-21 16,0 20-16,0-20 0,0 21 16,-22 21-1,1 0-15,0 21 0,0 0 16,0 0-16,-22 1 0,22 20 15,0 0-15,0-21 0,0 22 16,21 41-16,0-41 0,0-22 16,0 21-16,0-21 0,21 1 15,21-1-15,-21-21 0,22 0 16,-1 0-16,0 0 0,1 0 16,41-21-16,-41-1 0,-22 1 15,21 0-15,22-42 0,-43 20 16,21-20-1,-21 20-15,1 1 0,-1-21 16,-21 20-16,0-41 16,0 62-16,0 1 0,0 0 15,0 0-15,0 42 63,0-42-1,0 0-62,0 0 0,21 21 16,-21-22-16,0 1 0,21 0 16,-21 0-16,0 0 0,0 0 15,0-22-15,0 22 16,0 0-16,0 42 31,0 0-31,0 0 0,0 22 0,-21-22 16,0 21-16,21 1 0,-21-1 15,21 0-15,-22 1 0,1 41 16,21-41-16,0-1 0,0 0 16,0 43-16,0-64 0,0 43 15,21-43-15,1 0 0,20-21 16,-21 0-16,21 0 0,43 0 15,-43 0-15,64-21 16,-63 0-16,-1-1 0,64-41 16,-85 21-1,0-1-15,0 22 0,-21-21 16,0 21-16,0-43 0,0 43 16,-21 21-16,-21-21 0,-1 21 15,22 0-15,0 0 16,0 21-16,0 0 0,0 0 0,21 22 15,0-22-15,0 21 16,0 0-16,0 1 0,0 20 16,0-20-16,0-22 0,21 21 0,21-21 15,-21 0-15,22-21 0,41 22 16,-41-22-16,-1 0 16,0 0-16,1 0 0,-1-22 0,21-20 15,-20 21-15,-1-43 16,-21 43-16,22-21 0,-22 0 15,21-22-15,-42 22 0,21-1 16,0 22-16,1-21 0,-22 0 16,21 20-16,0 22 15,-21 22 1,0-1 0,0 0-16,0 0 15,21-21-15,-21 21 0,21-21 16,-21-21 15,0 0-15,0 0-16,0 0 15,-21-1 1,0 1-16,0 21 16,0 0-1,-1 21-15,1 1 0,0-1 16,0 0-16,21 21 0,-21-21 15,21 22-15,-21-1 0,21-21 16,0 22-16,0-1 0,0-21 0,0 21 16,0-20-16,0 20 0,0-21 15,42 0-15,0 0 16,22-21-16,-22 0 0,0 0 16,1 0-16,20-21 0,-20 21 0,-1-21 15,0 0-15,64-43 16,0-63-1,-64 85-15,-21 0 0,22-22 16,-22 22-16,0-22 0,21 22 0,-20-21 16,-22 20-16,21-20 0,0-1 15,-21 43-15,-21 42 16,-22 22 0,22-1-16,-21 43 15,21-43-15,0 0 0,-1 22 16,22-22-16,-42 64 0,42-43 15,0-20-15,0-1 0,0 64 16,0-85-16,21 0 16,-21 0-16,21 1 15,1-22-15,-1 0 0,0 0 0,0 0 16,21 0-16,22-43 0,-43 22 16,21 0-16,-20-21 0,-1 20 15,21-20-15,0-21 0,-20 20 16</inkml:trace>
  <inkml:trace contextRef="#ctx0" brushRef="#br1" timeOffset="92395.3">18584 14901 0,'0'0'16,"21"0"-1,1 0-15,20 0 16,0 0-16,-21 0 0,22 0 0,-1 0 15,0 0-15,-20 0 0,-1 0 16,21 0-16,-21 0 0,0-21 16,22 0-16,-22 21 0,0-21 15</inkml:trace>
  <inkml:trace contextRef="#ctx0" brushRef="#br1" timeOffset="93570.62">20489 15050 0,'0'0'0,"21"21"0,1 0 16,-1 0-16,0-21 0,0 21 16,0-21-16,0 0 0,1 0 0,-1 0 15,0 0-15,0 0 16,0 0-16,0-21 0,-21 0 15,0 0-15,0 0 16,0-1-16,0-20 0,0-21 16,-42 41-16,21-20 0,0 0 15,-22-1-15,1 22 0,-43-42 16,43 42-16,0-1 0,-1 22 16,22 0-16,-21 22 0,0-1 0,-43 42 15,43-42-15,-1 22 16,22-1-16,0 22 0,0-22 0,21 64 15,0-43-15,0-20 16,0-1-16,21 0 0,0-21 16,0 22-16,22-22 0,-22-21 0,21 0 15,0 0-15,-20 0 0,20 0 16,0 0-16,1-21 0,-1 0 0,0-1 16,22-41-16,-43 21 15,0-1-15,21-41 0,-20 62 16,-22-20-16,21 0 15,-21-1-15,0 1 0,0-21 16,0 41-16,0 44 16,0-1-1,-21 0-15,21 0 0,0 21 16,0-20-16,0 20 0,0 0 16,0-21-16,0 22 0,0-1 0,21-21 15,-21 22-15,42-22 0,-21 0 16,0 0-16,22 0 0,-22-21 0,21 0 15,1 0-15,-1 0 0,21-21 16,-41 0-16,20 0 0,21-43 16,-41 43-16,-1-21 15,42-22-15,-42 22 0,1-106 16,-1 84 0,-21 22-16,21-22 0,-21 22 15,0 0-15,0-1 0,0 22 0,0 42 31,0 1-31,-21 20 0,0 0 0,-1 1 16,22-1-16,-21 0 0,0 1 16,0 20-16,21-21 0,0 43 15,0-43-15,0 1 0,0-22 16,0 21-16,0-21 0,21 1 0,0-1 16,0-21-16,22 0 0,-22 0 15,21 0-15,1-21 0,-1-1 0,43-20 16,-43 0-16,0 21 0,1-22 15,-1 22-15,0-21 16,22-64-16,-43 64 0,0-22 16,0 22-16,0-22 0,-21 1 15,0 20-15,0 22 0,0-21 0,0 21 16,0 0-16,0 42 16,-21 0-16,0 21 0,0 1 15,0-1-15,21 0 0,-21 1 16,-1-1-16,22 0 0,-21 22 15,21-22-15,0 0 0,0 1 16,0-1-16,0-21 0,0 22 0,0-22 16,21 21-16,22 0 15,-22-20-15,0-22 0,21 0 0,22 0 16,-22 0-16,1-22 0,-1 1 16,0 0-16,1 0 0,20-21 15</inkml:trace>
  <inkml:trace contextRef="#ctx0" brushRef="#br1" timeOffset="94592.03">22966 14923 0,'0'21'0,"-21"0"16,42-21-1,0 0-15,0 0 0,0 0 16,0-21-16,22 0 0,-22-1 15,0 1-15,0 0 0,0 0 16,1-21-16,-1-1 0,0 1 16,0 0-16,-21-22 0,21-63 15,0 85-15,-21-22 0,0 22 0,0 0 16,0-1-16,0 22 0,-21 21 16,0 21-1,0 0-15,21 22 0,-42 41 16,20-20-16,22-22 0,0 22 15,0-22-15,0 22 16,0 20-16,0-41 0,0-1 0,0 0 16,0 1-16,0-22 15,43 21-15,-43-21 0,21-21 16,21 0-16,1 0 0,-22 0 16,42 0-16,-42-21 15,22 0-15,20-43 0,-42 43 16,22-21-16,-22 21 0,0-22 15,21-20-15,-20 21 0,-1-22 16,0 1-16,0-1 0,0 1 16,0 20-16,1 1 0,-22 0 0,0 20 15,0 1-15,-22 42 16,1 1-16,0-1 16,0 21-16,0 22 0,0-22 15,21 0-15,-22 22 0,1-22 0,0 43 16,0-43-16,21 0 0,0 1 15,0-22-15,0 21 0,0-21 16,0 22-16,0-22 16,21-42 15,0 21-31,0-21 0,1-1 16,-1 1-16,0-21 0,21 21 15,-21 0-15,43-64 0,-22 64 16,22-43-1,-64 43-15,21 21 0,-21 21 16,0 0 0,0 1-16,0-1 0,0 0 0,0 0 15,0 0-15,0 22 0,0-22 16,0 0-16,0 0 0,0 0 0,0 0 16,21 1-16,0-22 15,0 0-15,1 21 0,-1-21 0,21 0 16,-21 0-16,0 0 0,22 0 15,-22-21-15,21 21 0,-21-22 0,43-20 16,-43 21-16,21 0 16,-20 0-16,-1-22 0,0 1 15,0 21-15,0-22 0,0 1 0,-21 21 16,22 0-16,-22 0 0,0-1 16,-22 22-16,1 22 15,0-22-15,0 42 0,0-21 16,0 21-16,-22 22 0,43-22 15,0 1-15,-21-22 0,21 21 16,0-21-16,0 0 0,0 1 16,0-1-16,0 0 0,42 0 15,-20-21-15,-1 0 0,21 0 16,-21 0-16,22 0 0,-1 0 16,0-21-16,22-21 15,-43 20-15,64-41 16,-64 42-16</inkml:trace>
  <inkml:trace contextRef="#ctx0" brushRef="#br1" timeOffset="94853.89">23072 14647 0,'0'0'0,"-43"0"0,1 22 16,0-22-16,20 0 0,44 0 16,-1 0-1,0 0-15,21-22 0,1 1 0,-1 21 16,0-21-16,22 21 0,-22 0 16,0 0-16,22-21 0,-22 21 0,-21 0 15,22 0-15,-22 0 0,-42 21 31</inkml:trace>
  <inkml:trace contextRef="#ctx0" brushRef="#br1" timeOffset="95527.5">18351 16447 0,'0'0'0,"22"-22"0,-1-20 0,0 21 0,0-21 16,0 20-16,22-20 15,-22 21-15,63-21 0,-62 42 16,41 0-16,-42 0 15,0 0-15,1 42 0,-1 21 16,-21-41-16,0 20 0,21 0 16,-21 1-16,0 20 0,0-21 0,0 22 15,0-22-15,0 22 0,0 42 16,0-64-16,0 0 0,0 1 16,0-1-16,0 0 15,0-21-15,0-42 31,21 0-31,0 0 0,0-21 0,-21-1 16,43-20-16,-22 20 0,21-84 16,1 64-16,-1-1 15,-21 1-15,21-1 0,1 1 16,41-43-16,-62 64 0,20 21 16,0-43-16,-21 64 15,-21 21 1,0 0-1,-21 1-15,0 20 0,0-21 16,21 0-16,0 22 0,-21-22 16,21 0-16,0 21 0,0 43 15,0-64-15</inkml:trace>
  <inkml:trace contextRef="#ctx0" brushRef="#br1" timeOffset="97209.53">19727 16870 0,'21'0'0,"-42"0"0,64 0 16,-1-21-16,-21 0 0,0-1 16,0 1-16,1 0 0,-1 0 0,0-21 15,0 20-15,0 1 16,-21 0-16,0-42 0,0 20 16,0 22-16,0 0 0,-21-21 15,0 20-15,-43 1 0,43 21 16,0 0-16,-21 0 0,21 0 15,-22 21-15,-63 64 16,64-64-16,0 22 0,-1-1 16,22 0-16,0 1 0,-21 62 15,42-62-15,0-22 0,0 21 16,0-21-16,21 22 0,64-22 16,-64 0-16,21-21 0,43 0 15,-43 0-15,0-21 0,1 0 16,-22 21-16,21-21 0,-21-22 15,1 22-15,-1 0 0,-21-21 16,21-22-16,-21 43 16,0-43-16,0 43 0,0-21 15,0 21-15,0 0 16,-21 42 0,21 0-16,0 0 15,-21 21-15,21-20 0,-22 20 0,22 0 16,0-21-16,0 22 0,0-1 15,0-21-15,22 43 0,-1-43 16,21 0-16,-21 0 0,0-21 16,22 0-16,-22 0 0,21 0 15,1 0-15,-1 0 0,43-42 16,-43 21-16,0 0 0,43-43 16,-43 22-16,1-1 15,-1 1-15,0-21 0,-21 20 0,22-63 16,-22 43-16,-21 21 15,0-22-15,0 22 0,0-106 16,0 126-16,-21 1 16,-22 21-16,22 0 0,0 21 15,-42 22-15,41-1 0,1 0 16,0-20-16,0 20 16,0 0-16,0 64 0,21-64 15,0 1-15,0-1 0,0 22 16,0-22-16,21 0 0,0 1 15,0-22-15,21 42 0,-20-42 16,-1 1-16,0-1 0,42-21 16,-20 0-16,-22 0 0,21-21 15,1-1-15,-22 1 0,21 0 0,-21 0 16,22-21-16,-22 20 0,21-20 16,-21 0-16,0 21 0,22-43 15,-43 22-15,0 21 0,21-1 16,-21 1-16,21 21 0,-21 21 31,0 1-15,0 20-16,-21-21 0,21 0 15,-21 22-15,21-1 0,0-21 0,0 21 16,0-20-16,0 20 0,0-21 16,0 0-16,21 22 0,0-43 15,21 0-15,-20 0 16,-1 0-16,0 0 0,0 0 15,21-22-15,-20 1 0,-1 0 16,0 0-16,21-21 0,-21 20 16,1-20-16,-1 0 0,21-22 15,-42 43-15,21 0 0,0-21 16,-21 20 0,0 44-1,0-1-15,0 0 16,0 0-16,0 0 0,0 22 15,0-22-15,0 0 0,0 0 16,22 0-16,-1 0 0,0 1 16,0-1-16,0 0 0,0 0 15,22-21-15,20 0 0,-20 0 16,41 0-16,-41-21 16,-22 21-16,21-21 0,-21 0 0,0-1 15,22-20-15,-22 21 0,0-21 0,-21 20 16,21-20-16,-21 21 15,21-21-15,-21-43 16,0 64-16,0 0 0,-21 21 16,0 0-1,0 21-15,0 0 0,21 0 16,-21 21-16,-1-20 0,1 20 0,0 0 16,21-21-16,-21 22 0,21-1 15,-21-21-15,21 22 0,0-1 16,0-21-16,0 0 0,21 0 15,0-21-15,21 0 0,1 0 16,-1-21-16,-21 0 16,22 21-16,-1-21 0,-21 0 15,21-22-15,1 22 0,-22-21 16,21 21-16,1-22 0,-1 1 0,0 21 16,-21-21-16,22-1 0,-22 22 15,0-21-15,0-1 0,-21 22 16,0 0-16,-21 21 15,0 0 1,0 21-16,0 0 0,-1-21 16,1 22-16,21-1 0,-21 42 15,21-42-15,0 1 0,0 20 16,0-21-16,21 0 0,0 22 16,1-22-16,-22 0 0,0 0 15,0 0-15,21-21 0,-21 21 16,0 1-1,-21-22 1,-1 0-16,1 0 16,0 0-16,0 0 0,0 0 0,0 0 15,-1 0-15,1 0 0,0 0 16,0 0-16,21 21 16,21-21-1,0 0-15,0-21 16</inkml:trace>
  <inkml:trace contextRef="#ctx0" brushRef="#br1" timeOffset="97441.4">23050 16828 0,'0'-43'31,"-21"43"48,0 0-64</inkml:trace>
  <inkml:trace contextRef="#ctx0" brushRef="#br1" timeOffset="107873.25">7620 9081 0,'0'0'0,"21"0"15,0 0 1,0 0 0,1 0-1,-1 0 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13:19:04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953 0,'0'-22'62</inkml:trace>
  <inkml:trace contextRef="#ctx0" brushRef="#br0" timeOffset="1309.83">2095 889 0,'0'-21'94,"0"0"-63</inkml:trace>
  <inkml:trace contextRef="#ctx0" brushRef="#br0" timeOffset="2702.36">2095 614 0,'22'0'78,"-22"-21"-63,21 21 1,-21-21-16,0-1 31,0 1-15,0 0-1,0 0 1,0 0-16,0 42 63,-21 0-63,21 0 15,0 0-15,0 1 16,-22 20-16,22-21 0,-21 21 0,21 1 15,-21 20-15,21 1 0,-21-22 16,0 22-16,21-1 0,-21-21 0,-1 22 16,1-22-16,0 22 0,0 20 15,0-62-15,-22 41 16,43-42-16,0 0 0,-42 22 16,42-22-16,-21 0 15,0-21 1,0-21-1,21 0 1,0-22-16,0 22 16,0-21-16,0 21 0,0-22 15,0 1-15,0 0 16,21-1-16,0-20 0,21-64 16,-21 106-16,1-43 15,-1 22-15,0 42 0,-21-21 16,21 21-16,21 21 15,-42 0-15,22 43 16,-22-22-16,21 106 16,-21-106-16,21 1 0,-21-1 15,0-21-15,0 22 0,42 20 16,-21-42-16,-21 0 16,22 1-16,-1-1 0,0-21 15,42 21-15,-41-21 0,20 0 16,-21 0-16,21 0 0,1-21 15,41-22-15,-41 22 0,-1 0 16,43-64-16,-64 43 16,21 0-16,-21-22 0,1 1 15,-22-149-15,0 127 16,0 22-16,0 21 16,0-22-16,-106-84 15,63 127-15,-62-43 16,62 43-16,-20 0 0,-43 21 15,42 0-15,22 21 0,-43 43 16,43-22-16,0 43 16,21-43-16,21 21 0,0-20 15,0 20-15,0 1 0,0 20 16,0-41-16,21-1 16,0-21-16,21 0 0,-21 1 0,22-1 15,-22-21-15,21 0 0,64 0 16,-64 0-1,22 0-15,-43 0 16,43-21-16,-43-1 16,0 1-16,21 0 0,-42 0 15,43 0-15,-22 21 16,-21-21-16,21 21 16,0 0-16</inkml:trace>
  <inkml:trace contextRef="#ctx0" brushRef="#br0" timeOffset="3219.02">2942 1207 0,'0'0'0,"0"-22"46,0 1-46,0 0 0,0 0 0,0 0 16,0 0-16,0-1 0,0 1 16,0 0-16,0 0 0,21 0 15,0 0-15,22-22 0,-22 43 16,0-21-16,0 21 16,0-21-16,22 21 0,-1 0 15,0 21-15,1 21 16,-1-20-16,22 62 15,-64-41-15,0-1 0,21-21 16,-21 21-16,0-20 0,0 41 16,0-42-16,-21 0 0,-1 22 15,22-22-15,-42-21 16,21 0-16,0 0 16,0-21-1,21 0-15,0-1 0,0 1 16,0-21-16,0 21 0,0 0 15,0-43-15,0 43 16,21-21-16,0 20 16,0-20-16,0 21 0,0 21 15,22-21-15,-22 0 0,0-1 0,0 22 16,22 0-16,-22 0 16,0 0-16,0 0 0,0 0 0,22 0 15,-22 0-15,0 0 16,0 0-16</inkml:trace>
  <inkml:trace contextRef="#ctx0" brushRef="#br0" timeOffset="3940.69">3937 953 0,'0'0'0,"21"0"16,-21 21 0,-21 0-1,0-21-15,21 21 0,-21 0 0,-1 0 16,1 1-16,0 20 0,0-21 15,0 0-15,0 0 0,-1 22 0,22-22 16,-21 21-16,21-21 16,0 22-16,0-22 15,21-21 1,1 0-16,20 0 16,-21 0-16,21 0 15,-20 0-15,-1-21 0,0 0 16,-21-1-16,21 1 0,-21-21 15,0 21-15,0 0 0,0-1 16,0 1-16,-21 21 0,-21-21 16,20 0-16,-20 21 0,21 0 15,0 0-15,0 0 16,42 0 15,0 0-31,0-21 0,21 21 16,1-21-16,-22-1 0,21 22 15,1-21-15,20-21 0,-21 21 16,43-22-16,-64 22 16,22 0-16,-22 0 0,0 0 15,0 21-15,-21-21 16,0 42 0,0 0-16,0 0 15,0 0-15,0 0 0,0 64 16,-21-43-16,0 1 0,21-1 15,0 22-15,-21-22 0,-1 64 16,22-43-16,-21 22 0,0 63 16,0-63-16,-21 169 15,20-170-15,22 1 16,-21 0-16,0-1 0,0 1 0,-21 127 16,-1-85-1,43-85-15,-21 0 16,21 22-16,0-43 0,0 21 15,0-63 1,0 0-16,0 0 16,0-21-16,42-64 0,-42 63 15,22-41-15,-1 20 16,0-20-16,0-1 0,0-84 16,0 84-16</inkml:trace>
  <inkml:trace contextRef="#ctx0" brushRef="#br0" timeOffset="4241.3">4149 1249 0,'-22'-85'0,"44"170"0,-65-212 16,43 106-16,0 0 0,0-43 15,0 43-15,21 0 16,1 0-16,-1-1 0,21 22 16,106-21-1,-105 21 1,-22 21-16,21 1 0,-21 20 15,43 43-15,-64-64 16,0 21-16,0 0 0,-21-20 16,-64 62-16,43-63 15,20 1-15,-20-1 0,0 0 16,21-21-16,-43 21 16,43-21-16,-21 0 15,20 0-15,22-21 16,0 0-1,0 0-15</inkml:trace>
  <inkml:trace contextRef="#ctx0" brushRef="#br0" timeOffset="5227.29">5165 699 0,'0'0'16,"0"-22"-16,0 1 0,0 0 0,0 0 16,0 42 30,-22 0-46,22 22 0,-21-22 0,0 42 16,21-20-16,-21 20 16,0-21-16,-22 85 0,22-84 15,-21 20-15,21-20 0,0-1 16,-1 0-16,-41 43 16,42-64-16,0 0 15,-1-21 1,22-21-1,0 0-15,0 0 0,0 0 0,0-22 16,0 22-16,0-21 0,0-1 16,0 1-16,22 21 0,-22-21 0,0 20 15,21 1-15,-21 0 0,21 21 16,0 0-16,0 21 16,0 22-1,-21-22-15,22 21 0,-22-21 0,21 22 16,-21-1-16,21-21 0,0 21 15,0 1-15,0-1 0,1-21 16,20 0-16,-21 1 16,43-22-1,-43 0-15,21 0 0,-21 0 0,22-22 16,84-41 0,-85 42-16,0-22 0,1 1 15,-22 0-15,85-128 16,-85 107-16,-21-1 0,0-63 15,0 64-15,-64-85 16,43 105-16,-85-20 16,64 42-16,0 0 0,-1-1 15,-20 22-15,20 0 0,-41 0 16,41 22-16,1-1 0,-21 42 16,20-20-16,22-1 15,-21 43-15,21-22 0,21-21 16,0 22-16,0-22 0,42 106 15,-21-126-15,21 20 16,-20-21-16,20 21 16,85 1-16,-85-22 15,1-21-15,-1 0 0,0 0 16,149 0 0,-149-21-16,0 0 0,-20 21 15,20-22-15,-21 1 0,0 0 16,0 21-16,1-21 0</inkml:trace>
  <inkml:trace contextRef="#ctx0" brushRef="#br0" timeOffset="6770.13">6244 910 0,'0'-42'31,"-21"42"-15,0 0-16,0 0 0,-1 21 16,1 0-16,0 0 15,21 22-15,-21-22 0,0 21 0,21-21 16,0 22-16,-21-1 16,21-21-16,0 22 0,0-1 15,0 0-15,0 1 16,21-22-16,0 0 15,0-21-15,0 0 0,0 0 16,1 0-16,-1 0 0,21-21 16,-21 0-16,43-22 15,-43 22-15,0 0 0,21-43 16,-20 22-16,-22-64 16,21 64-16,-21 0 0,0-22 15,0 22-15,-64-1 16,43 22-1,0 21-15,0 0 0,-22 0 16,22 0-16,-42 21 0,42 1 16,-22 20-16,22-21 0,0 21 15,0 1-15,0-22 0,-1 21 0,1 1 16,21 41 0,0-63-16,0 22 0,0-1 15,21-21-15,1-21 0,41 43 16,-42-43-16,0 0 0,43 0 15,-22 0-15,22-22 16,-43 1-16,21 21 0,22-42 16,-43 21-16,64-64 15,-43 64-15,-21-21 0,0 20 16,0 1-16,1-42 16,-1 42-16,-21 42 46,0 0-46,0 21 16,0-21-16,0 1 0,-21 20 0,-1-21 16,1 21-16,21-20 0,0-1 15,0 0-15,0 21 0,0-21 16,0 1 0,21-22-1,1 0-15,-1 0 0,0 0 0,0 0 16,21 0-16,43-43 15,-64 1-15,22 21 0,-22 0 16,0-22-16,42-63 16,-63 85-16,0-21 15,0 21-15,22 0 0,-22-1 16,0 44 0,0-1-16,0 0 0,-22 0 15,1 43-15,21-43 16,0 21-16,-21-21 0,21 0 0,0 43 15,0-43 1,21 0-16,0-21 16,1 0-16,-1 0 0,0 0 15,0 0-15,0 0 0,0 0 16,1-21-16,20-21 0,-21 21 16,43-64-1,-43 64-15,-21-22 0,0 1 16,0 21-16,0-64 15,0 64-15,0 0 0,-21 0 16,-1 21-16,-20 0 16,21 0-16,21-21 15,21 21 17,0-22-32,0 22 0,1-21 15,-1 21-15,0 0 0,0 0 16,43-21-16,-43 21 0,21 0 15,-21 0-15,22 0 0,-22 0 16,21 0-16,-21 21 0,0 0 16,1 1-16,-22-1 15,0 0-15,0 42 0,0-20 16,0-22-16,0 0 0,0 21 16,-43 43-1,43-64-15,-21 0 0,21 1 16,0-1-16,0 0 0,0 0 15,-21 0-15,21 0 0,0-42 47,0 0-47,0 0 16,0 0-16,21-22 0,0 1 0,0 0 16,22-1-16,-22-20 0,127-85 15,-106 105-15,22 1 16,-22 21-16,1 0 0,105-22 15,-127 43 1,21 0-16,-21 22 0,1-1 16,-1 0-16,0 64 0,-21-43 15,0 0-15,0 1 0,0-1 16,0 0-16,0-21 0,0 64 16,-21-64-16,0 0 0,-1 1 15,22-1-15,0 0 0,-21 0 16,0 0-16,0-21 15,21-21 1,0 0 0</inkml:trace>
  <inkml:trace contextRef="#ctx0" brushRef="#br0" timeOffset="7346.06">10223 233 0,'0'0'0,"22"-21"0,-22-22 0,21 22 16,0-42-16,0 20 16,-21 1-16,0 63 31,-21 43-15,0-22-16,0 22 0,-22 20 15,-20 1-15,-1 21 0,-105 105 16,105-84-16,-20-21 0,-86 148 15,86-127-15,20-21 0,-20 21 16,20-21-16,1 0 0,-86 84 16,86-105-16,21-22 0,-43 43 15,43-63-15,20 20 16,22-42-16,22-42 31,-1 0-31,0-21 0,21-1 0,-21-20 16,22 20-16</inkml:trace>
  <inkml:trace contextRef="#ctx0" brushRef="#br0" timeOffset="8271.98">11282 445 0,'0'0'16,"21"-22"-16,-21-20 0,21-43 15,0 43-15,-21 21 16,0 0-16,0 42 16,0 0-1,0 21-15,-21-20 0,-21 83 16,21-41-16,-22 42 15,22-43-15,-21 22 0,-22 42 16,43-42-16,-64 42 16,43-85-16,0 21 0,-1-20 0,22-1 15,-21 0-15,0-20 0,-22 41 16,43-63-16,0 21 16,0-21-16,-1 0 0,-20-21 15,42 0-15,-21 0 16,0-64-16,21 43 0,-21-1 15,21-20-15,0-1 0,0 1 16,0-43-16,0 43 0,0 20 16,0 1-16,0 0 0,0 20 15,0 1-15,0-21 0,21 63 32,-21 0-32,42 22 0,-21-1 15,0 0-15,43 106 16,-43-84-16,21 42 15,-20-64-15,-1 0 0,42 22 16,-42-22-16,85 1 16,-63-43-16,-22 0 15,21 0-15,0 0 0,107-43 16,-107 22-16,-21-21 16,21-1-16,1 22 0,-22-42 0,42-22 15,-41 22-15,-1 20 16,0-20-16,-21 42 0,0-22 15,0 1-15,0 63 32,0 0-32,0 0 0,0 22 0,0-22 15,0 21-15,-21 1 0,21-1 16,0-21-16,0 21 0,0-20 16,-21-1-16,21 0 0,0 0 15,0 0-15,0 0 0,-22-21 16,22-42 15,0 21-31,0 0 0,0-22 16,0 1-16</inkml:trace>
  <inkml:trace contextRef="#ctx0" brushRef="#br0" timeOffset="8451.08">11726 550 0,'0'0'16,"21"22"62,1-1-78,-1-21 0,0 0 16,0 21-16,0-21 0,0 21 0</inkml:trace>
  <inkml:trace contextRef="#ctx0" brushRef="#br0" timeOffset="8977.94">12425 762 0,'21'0'0,"-42"0"0,84 0 0,-42 0 15,1 0-15,-22-21 16,21 21-16,-21-21 0,0 0 16,0-1-16,0 1 15,-21 21 1,-1 0-16,1 0 0,0 0 0,-21 0 15,21 0-15,-1 0 0,-20 21 16,0 22-16,-1-43 16,22 21-16,0 0 0,0 0 15,21 0-15,0 22 0,0-22 16,0 0-16,0 0 16,0 0-16,42 1 15,43 20 1,-43-42-16,-21 21 0,22 0 15,-22 0-15,0 1 16,0-1-16,-21 0 0,0 0 16,-21 0-16,-21-21 15,-1 21-15,22-21 0,-42 0 16,20 0 0,-20 0-16,21-21 0,-1 21 15,1-42-15,0 42 0,-1-42 16,22 42-16,0-22 15,21 1 1,0 42 15,21-21-15,0 0-16,0 0 0,1 22 0,-1-22 16,21 0-16,-21 0 15,22 0-15,-22 0 0,63 0 16,-41 0-16,-22-22 0</inkml:trace>
  <inkml:trace contextRef="#ctx0" brushRef="#br0" timeOffset="9290.29">13039 423 0,'0'0'0,"0"-21"0,21-21 0,-21 0 15,0 20-15,-21 22 31,21 22-31,-22 20 0,1-21 16,21 21-16,-21 1 16,0-1-16,21 0 0,-21 1 0,0-1 15,21 22-15,-22-22 0,1 21 16,0-20-16,21 20 0,-21-20 0,0-1 16,0 0-16,21 1 15,0-22-15,0 21 0,-22 0 16,22-20-16,0-1 0,22-21 31,-1-21-31,0-1 16,0 1-16,0 0 0,22 0 0,-22-21 15,0 20-15,0-20 0</inkml:trace>
  <inkml:trace contextRef="#ctx0" brushRef="#br0" timeOffset="9484.2">12721 656 0,'0'0'0,"-21"0"16,42 0-1,0 0 1,22 0-16,-22 0 0,0 0 16,21-21-16,1 21 0,-22 0 15,21 0-15,0-21 0,-20 21 16,20 0-16,-21-21 0,0 21 0</inkml:trace>
  <inkml:trace contextRef="#ctx0" brushRef="#br0" timeOffset="10173.27">14097 550 0,'0'0'0,"0"-21"0,21 0 0,-21 0 0,0 0 16,0 0-16,0-1 0,0 1 15,0 0-15,0 0 0,0 42 32,0 0-32,-21 22 0,0 62 15,0-62-15,-1 41 16,1-20-16,-21-1 0,-22 149 16,43-170-16,0 22 15,0-22-15,0 1 0,21-22 0,-21 21 16,21 0-16,0-20 15,0-44 1,21 1-16,0 21 16,0-42-16,0 21 15,0-22-15,22-41 0,-22 41 16</inkml:trace>
  <inkml:trace contextRef="#ctx0" brushRef="#br0" timeOffset="10719.61">14033 487 0,'0'0'0,"0"-21"0,-21 0 0,21-1 16,0 1-16,0 0 16,21 21-16,1-21 0,-1 21 15,0 0-15,21 0 0,1 0 16,-1 0-16,0 0 0,1 0 0,-1 21 16,21 0-16,-20 0 0,20 43 15,-42-22-15,1-21 16,-22 64-16,0-64 0,0 22 15,-22-1-15,-20 0 0,0 1 16,-64 20-16,42-21 16,1-20-16,-64 20 0,85-21 15,-64-21-15,85 0 16,-1 0-16,22-21 0,-21 21 16,21-64-1,21 22-15,1 21 0,20 0 0,-21 0 16,127-22-1,-84 43-15,-1 0 0,1 0 16,42 21-16,42 43 16,-106-43-16,0 21 15,-20-20-15,-1 20 0,-21 43 16,0-43-16,-21-21 0,-1 21 16,1-20-16,-127 41 15,106-42-15,-1-21 0,-20 21 16,21-21-16,-1 0 0,-105 0 15,127 0 1,-85-21-16,85 21 16,-21-42-16,20 42 15,22-21-15,0 0 16,0-1 0,22 22-16,-1 0 0,0-21 15,21 0-15,1 21 0,41-21 16</inkml:trace>
  <inkml:trace contextRef="#ctx0" brushRef="#br0" timeOffset="11488.5">15430 677 0,'0'0'0,"-21"0"15,0 0 1,0 0-16,0 0 0,-22 22 0,1-22 15,0 21-15,-1 21 0,22-21 16,-21 22-16,0-22 0,-1 21 16,1 22-16,21-22 15,0 0-15,-1 1 0,1-1 0,21-21 16,0 21 0,0-20-16,43-22 15,-22 0-15,0 0 0,0 0 16,0 0-16,0 0 0,-21-22 15,22 1-15,-1 0 0,0 0 16,-21 0-16,63-127 16,-20 105-16,20-41 15,-42 62-15,106-62 16,-84 63-16,-1-1 0,0 22 16,1 0-16,-1 0 0,43 0 15,-64 22-15,0-1 0,0 0 16,0 0-16,1 21 15,-1 64-15,-21-85 16,0 22-16,0-1 0,-21-21 16,-64 85-16,64-85 15,0 0-15,-1-21 0,1 22 16,0-1-16,0-21 0,21-21 31,0-1-31,21 1 16,0 0-16,0 0 0,43-64 15,-43 43-15,64-43 16,-64 43-16,21-22 0,43-20 16,-64 41-16,43 1 15,-43 21-15,0 0 0,0 21 16,-21 21 0,-21 21-16,-21-21 15,-1 64-15,22-43 0,0 22 16,0-22-16,0 22 0,-1-22 15,22 43-15,0-43 0,0 0 16,0-20-16,22-1 16,-1 0-16,42 21 0,-20-21 0,-1-21 15,21 0-15,1 0 16,-1 0-16,128-21 16,-128 0-16,-20 0 0,20 0 15,-20-22-15,-22 22 0,63-63 16,-84 20-1</inkml:trace>
  <inkml:trace contextRef="#ctx0" brushRef="#br0" timeOffset="12484.08">2603 1736 0,'0'0'0,"-42"0"0,0 0 0,-22 0 15,43-21-15,-42 21 16,84 0 15,0 0-31,21 0 16,1 0-16,-1 0 0,21 0 16,1 0-16,-1 0 0,22 21 0,0-21 15,-1 0-15,424 0 16,-381 0-1,43 0-15,-22 0 0,21 0 16,360 0-16,-338 0 0,-1 0 16,1 0-16,21 0 15,-22 0-15,233 0 16,-211 0-16,0 0 0,-1 0 0,22-21 16,0 21-16,466 0 15,-467 0-15,22 0 0,-21 0 16,0 0-16,21 0 0,233-22 15,-233 22-15,-21 0 0,21 0 16,0 0-16,0 0 0,233 0 16,-233-21-16,0 21 0,-22 0 15,22 0-15,0-21 0,466 21 16,-487-21-16,0 21 16,-22 0-16,1 0 0,-21-21 15,190 21-15,-212 0 0,148 0 16,-168-21-16,-22 21 15,148 0-15,-85 0 16,-147 0 0,-1 0-16,-21 0 15,0 0-15,-42 0 32,0 0-32,0 0 15,0 0-15,-1 0 16,1 0-16,-21 0 0,0 0 15</inkml:trace>
  <inkml:trace contextRef="#ctx0" brushRef="#br0" timeOffset="12582.04">15811 1566 0,'0'-21'0,"-21"21"62</inkml:trace>
  <inkml:trace contextRef="#ctx0" brushRef="#br0" timeOffset="13850.48">656 2815 0,'-21'0'0,"0"0"16,0 0-16,-1 0 16,22 21 15,22-21-31,20 0 16,-21 0-16,21 0 0,1 0 15,20 0-15,-20 0 0,84 0 16,-64 0-16,1 0 0,-1 0 15,1 0-15,-1-21 0,43 21 16,-43 0-16,1 0 16,-22 0-16,-21 0 0,1 0 0,-44 0 47,1 0-47,0 0 15,-21 0-15,21 0 0,-22 0 16,22 0-16,-21 0 0</inkml:trace>
  <inkml:trace contextRef="#ctx0" brushRef="#br0" timeOffset="14122.28">1185 2815 0,'-21'0'15,"42"0"-15,-63 0 0,21 0 16,0 0-16,-1 0 16,22 21-16,0 1 15,-21-1-15,21 0 0,0 0 16,0 0-16,0 43 15,-21-22-15,21 0 0,0 1 16,0 20-16,0-20 0,-21-1 0,21 21 16,-21-20-16,21-1 0,-21 22 15,21-22-15,-22-21 0,1 21 16,21-20-16,0-44 47,21 1-47,1 0 0,-1 0 0,0-21 15,0 20-15,0-20 0</inkml:trace>
  <inkml:trace contextRef="#ctx0" brushRef="#br0" timeOffset="14489.07">1460 3090 0,'22'0'0,"-44"0"0,44 22 31,-22-1-15,-22 21-16,1-21 0,0 22 15,21-22-15,-21 63 16,0-62-16,21 20 0,0 21 16,0-41-16,0-1 0,0 0 15,21 0-15,21-21 16,-21 0-16,22 0 16,-22-21-16,21 0 0,-21 0 0,43-22 15,-22 1-15,-21 0 16,22-22-16,-22 22 0,-21-43 15,0 43-15,0 21 16,-21-43-16,-22 43 16,22 21-16,0 0 0,-21 0 0,-1 0 15,22 0-15,-21 0 0,0 21 16,-43 43 0,43-43-16,20 21 0,1 0 15,21-20-15,0 41 0,0-21 16,0-20-16,64-1 15,-43-21-15</inkml:trace>
  <inkml:trace contextRef="#ctx0" brushRef="#br0" timeOffset="17244.16">3027 3514 0,'0'0'0,"0"21"16,21-42 15,0 21-31,0-21 0,0-1 16,22-20-16,-1 21 15,-21-21-15,22 20 0,-1-20 0,-21 0 16,64-43-16,-64 43 15,42-64-15,-63 64 0,0-1 16,0-41-16,0 41 16,0 22-16,0-21 0,0 21 0,0-1 15,-21 22-15,0 0 16,21 22-16,-21-1 0,0 21 16,21 0-16,-21 1 15,21-1-15,-22 0 0,22 64 16,0-42-16,-21 63 15,0-64-15,21-20 0,0-1 0,0 21 16,-21-20-16,21-22 0,0 42 16,-21-41-16,21-1 15,0-42 1,0-1-16,0 1 16,21 0-16,0-21 0,-21-1 15,21 1-15,0 0 0,1-1 0,-1 22 16,0-21-16,0 0 0,21-1 15,-20 22-15,-1 0 0,0 21 16,0 0-16,0 0 16,0 0-16,1 0 0,-1 21 15,0 0-15,0 0 0,-21 1 16,21-1-16,0 42 0,-21-42 16,22 1-16,-22 20 0,21-21 15,0 0-15,-21 0 0,42 22 16,-21-43-16,1 21 0,-1-21 15,0 0-15,0 0 0,21 0 16,1 0-16,-22 0 0,21 0 16,-21-21-16,22 0 0,20-22 15,-42 22-15,22-21 0,-22 21 16,0-22-16,0 22 0,0-21 0,-21-1 16,0 22-16,0-21 0,0 21 15,0-22-15,-21 22 0,0 0 16,0 0-16,0 0 0,0 21 15,-22 0-15,22 0 16,-21 21-16,21 0 0,-1 0 16,-20 43-16,21-22 0,21 0 15,-21 1-15,21-1 0,-21-21 16,21 85-16,0-85 16,0 22-1,0-22-15,0 0 0,21-21 16,0 0-16,0 0 0,0 0 15,0-21-15,1 0 0,41-22 16,-42 22-16,0 0 0,43-64 16,-43 64-16,21-85 15,-20 64-15,-22 21 16,0 0-16,21-1 0,-21 1 0,0 42 31,0 1-15,0-1-16,0 0 0,0 0 0,-21 0 15,21 22-15,0-22 0,0 21 16,0 22-16,0-43 16,0 0-16,0 0 0,0 0 15,21 0-15,21 1 0,-21-22 16,43 0-16,-43 0 16,21 0-16,1 0 0,-1 0 0,0-22 15,22 1-15,20-21 0,-41 0 16,41-64-1,-41 85-15,-22-22 0,0-20 16,-21 42-16,21-43 16,-21 43-16,-21 42 31,0 0-31,21 0 16,-21 1-16,21 20 0,0-21 0,-21 21 15,-1 1-15,1-1 0,21-21 16,0 64-16,-21-64 0,21 0 15,0 22-15,0-22 0,0 0 16,0 0-16,21-21 31,0 0-31,1-21 0,-1 0 0,-21 0 16,21-1-16,0 1 0,0 0 0,0-21 16,22-22-16,-22 22 15,0 0-15,21-22 16,-42 43-16,22-21 15,-1 20-15,0 22 0,-21 22 16,0-1 0,21 0-16,-21 0 0,21 21 15,-21 1-15,0-22 0,21 42 16,1-41-16,-22-1 0,21 21 16,0-21-16,0 0 15,0-21-15,43 0 16,-43 0-16,0-21 0,43 0 15,-43 0-15,21 0 16,43-43-16,-64 22 16,21 21-16,43-64 0,-43 43 15,43-22-15,-43 43 16,1 0-16,-1 0 0,-21 21 16,0 0-16,0 0 15,1 0-15,-1 21 0,-21 0 16,0 0-16,0 0 0,0 1 15,0-1-15,0 0 0,0 21 16,0-21-16,0 1 16,0-1-16,0-42 31,0-1-15,0 1-16,0 0 0,0 0 15,0 0-15,0 0 0,0-1 16,0 1-16,-21 0 0,-1 0 15,1 21-15,0 0 16,0 0-16,0 0 0,0 0 16,-1 0-16,1 21 0,-42 43 15,20-43 1,22 0-16,0 21 0,0 1 0,0-22 16,0 21-16,-1 22 15,22-43-15,-21 21 0,21 0 16,0-20-16,0-1 0,21 0 15,1-21-15,20 0 16,0 0-16,-21 0 0,1 0 16,20-21-16,0 0 0,22-22 15,-43 22-15,0-21 0,43-43 16,-43 43-16,42-106 16,-42 84-16,-21 22 0,0-22 15,22 1-15,-22 20 0,21-41 16,-21 41-16,0 22 0,0 0 15,0 0-15,0 42 32,0 0-32,0 22 0,0-22 15,-21 21-15,-1 0 0,22 1 0,-21-1 16,21 0-16,-21 64 0,0-63 16,21 41-16,-21-20 15,21-22-15,0 22 0,0-22 16,0-21-16,0 0 15,0 0-15,0 1 0,42-22 16,-21 0-16,0 0 0,22 0 0,-22 0 16,21 0-16,-21-22 0,22 1 0,-1 0 15,-21 0-15,22-21 0,-1 20 16,0-20-16,-21 0 0,22-1 16,-22-20-16,21 21 0,-21-1 0,1 1 15,-1-22-15,-21 22 0,21-85 16,-21 106-16,0 0 15,0 0-15,0-1 0,-21 44 32,0-1-32,-1 0 0,22 21 15,-21-21-15,0 22 0,0-1 0,0 0 16,21 1-16,-21 41 0,21-41 16,-22 41-16,22-41 15,0-1-15,0 43 16,0-64-16,22 0 0,-1 0 15,0 0-15,85 22 16,-64-43-16,0 0 0,64 0 16,-63-21-16,-22-1 0,63-20 15,-41 21-15,-1 0 0,-21-22 16,22 1-16,-22 0 16,0-1-16,0 22 0,0-21 0,-21 0 15,0 20-15,0 1 0,0 0 0,0 0 16,-21 21-1,-21 21-15,21 0 0,-1 0 16,-20 64-16,42-64 16,0 22-16,-21 41 0,21-41 15,0-22-15,0 21 0,0-21 16,0 22-16,21-22 0,0 0 16,0-21-16,43 0 0,-22 0 15,85-42 1,-84 20-16,-22 1 0,42-42 15,-20 42-15,-22-1 0</inkml:trace>
  <inkml:trace contextRef="#ctx0" brushRef="#br0" timeOffset="18449.47">8721 3514 0,'0'21'0,"42"-21"32,-21 0-32,0 0 0,0-21 15,22 0-15,-22-1 0,21 1 0,43-21 16,-43 0-16,-21 20 16,22-20-16,-22 0 0,0-1 15,43-62-15,-64 62 0,21 1 0,-21-22 16,21 22-16,-21-85 15,0 106-15,0 0 0,0 0 16,0-1-16,-21 22 16,0 22-16,-1-1 15,1 0-15,0 0 0,0 21 0,21 1 16,-42 41-16,20-41 16,1-1-16,21 64 15,0-64-15,0 43 16,0-43-16,21-21 0,22 43 15,-22-43-15,0 0 0,21 0 0,1-21 16,-22 0-16,21 0 0,22 0 16,-22-21-16,0 0 0,-20-21 15,20 21-15,0-22 0,22-41 16,-22 41-16,-21-20 0,22 20 0,-22-20 16,0 21-16,-21-22 15,0 1-15,21 20 0,-21 1 0,0-64 16,0 85-1,0 63 1,-21-21-16,0 1 0,21 20 0,0 0 16,0 22-16,-21-22 0,21 0 15,-22 22-15,1-22 0,21 1 0,0 20 16,0-21-16,-21 1 0,21-1 16,-21 22-16,0-22 15,21-21-15,0 21 16,0-63-1,21 0 1,0 0-16,-21 0 0,21-22 16,0 1-16,1 21 0,-1-21 0,0-1 15,21 1-15,-21 21 0,22-43 16,-22 43-16,0 0 0,21 21 16,-20 0-1,-1 21-15,-21 0 16,0 0-16,0 1 0,0-1 0,0 21 15,0 22-15,21 20 16,0-63 0,0 1-16,-21-1 0,21 0 0,1 0 15,20 0-15,-21-21 0,21 0 16,1 0-16,41 0 0,-41 0 16,-1 0-16,-21-21 15,22 0-15,-1 0 0,43-43 16,-64 43-16,21-21 0,-21 21 0,0-22 15,1 1-15,-1 21 0,-21-43 16,0 43-16,0 0 0,0 0 16,-21 21-16,-1 0 15,1 0-15,0 21 0,-21 0 16,21 21-16,-1-20 0,1 41 16,21-21-16,0 22 15,0-43-15,0 21 0,0 1 16,21-22-16,1 0 15,41 0-15,-42-21 16,22 0-16,41 0 0,-41 0 16,-1 0-16,0 0 0,1-21 0,-1 0 15,0 0-15,43-43 0,-64 43 16,21-42-16,-20 20 16,-22 22-16,0 0 0</inkml:trace>
  <inkml:trace contextRef="#ctx0" brushRef="#br0" timeOffset="18673.34">8826 3006 0,'-21'21'16,"42"-42"-16,-63 42 0,63-21 15,22 0-15,-1 0 0,0 0 16,1-21-16,20 21 0,1-21 16,-1 21-16,64-22 0,-63 1 15,-1 21-15,-21 0 0,22-21 16,-22 21-16</inkml:trace>
  <inkml:trace contextRef="#ctx0" brushRef="#br0" timeOffset="20499.84">12890 2731 0,'22'-43'0,"62"-84"31,-84 106-31,0 0 0,0 0 15,0 42 1,-21 0-16,21 0 16,-21 22-16,0-1 0,0 21 15,21-20-15,-22 20 0,1-20 0,0 20 16,0 1-16,-21-22 0,-22 85 16,43-64-16,0-20 0,-43 63 15,22-85-15,21 21 0,0-21 16,-1 0-16,1 1 15,0-22-15,0-22 16,21 1-16,0 0 0,0-21 16,0-43-16,0 43 15,0-1-15,21-41 0,-21 20 16,0 22-16,21 0 0,0-1 16,-21 1-16,22 0 0,-22 20 15,21 1-15,0 21 16,0 21-16,0 22 15,-21-22-15,21 0 16,-21 21-16,0 1 0,22 20 16,-1-20-16,0-1 0,-21 0 15,21 1-15,0-22 0,22 42 16,-22-20-16,0-22 0,42 0 16,-41-21-16,62 0 15,-41 0-15,-1 0 0,0-21 16,43-22-16,-43 22 15,1-21-15,-1 21 0,0-22 0,1 1 16,-22 0-16,0-22 0,0 22 0,-21 0 16,21-22-16,-21 1 0,0-1 15,-21-63-15,0 64 16,0-1-16,0 22 0,-1-1 0,-20 1 16,-43-21-1,43 63-15,0 0 0,21 0 16,-22 21-16,1 0 0,-22 42 15,43 1-15,-21-22 0,0 85 16,20-84-16,-20 126 16,42-127-16,0 1 0,0 20 15,0-21-15,21 1 0,0-22 16,1 21-16,20 1 0,0-22 0,-21 0 16,22 0-16,20-21 0,-20 0 0,-1 0 15,0 0-15,22 0 0,20-21 16,-20 0-16,-22 0 15,1-1-15,-1-20 0,0 21 16,22-43-16,-43 22 0,21 0 16,-21-43-16,-21 43 15,0 21-15,0-1 16,-21 22-16,0 0 0,0 0 16,0 0-16,0 22 0,21-1 15,-22 0-15,22 0 16,0 21-16,0-20 0,0-1 15,0 0-15,0 21 0,43 43 16,-43-64-16,21 0 0,-21 22 16,21-22-16,0 0 0,22 0 15,-22 0-15,0-21 0,21 0 16,-21 0-16,22 0 0,-22 0 16,0-21-16,21 0 0,22-21 15,-22 20-15,1 1 0,41-42 16,-63 20-16,22 22 15,20-42-15,-42 20 0,-21 22 16,22 0-16,-22 0 16,-22 42-1,1 0 1,0 0-16,0 1 0,0-1 0,0 0 16,-1 0-16,-20 43 15,21-43-15,0 0 0,0 0 16,21 21-16,0-20 0,0 20 15,0-21-15,21-21 16,0 0-16,0 0 0,21 0 16,-20 0-16,41-21 15,-42 0-15,22 0 0,-22-1 0,42-20 16,-42 0-16,1 21 0,-22-43 16,21 43-16,-21-43 15,0 43-15,-21 0 0,-22-21 16,22 42-16,-21 0 0,-1 0 15,1 0-15,21 0 16,-64 21-16,64-21 0,-42 42 16,63-21-1,0 1-15,21-22 16,0 0-16,21 21 0,1-21 0,-1 0 16,43 0-16,-22 0 15,-21 0-15,43-21 16,-21 21-16,-22-22 0,0 22 15,1-21-15,-1 21 0,43-21 16,-64 21-16,0 0 0,-21-21 16,0 42-1,0 0-15,-21 0 16,21 1-16,0-1 16,-21 21-16,-1-21 0,22 22 0,-21-1 15,21 21-15,0 1 0,0-1 0,-42 86 16,21-65-16,0-20 15,-22 105-15,22-84 0,-21-1 16,21 1-16,-22-21 0,22 20 0,-42 43 16,41-63-1,-20-22-15,21 43 0,21-64 16,0 0-16,-21 0 0,21-42 16,21 0-16,0 0 15,21 0-15,1-64 16,-1 21-16,-21 1 0,64-64 15,-64 63-15,21-20 0</inkml:trace>
  <inkml:trace contextRef="#ctx0" brushRef="#br0" timeOffset="20761.68">14944 3006 0,'0'0'0,"0"-21"0,0-1 0,0-20 15,0 21-15,0 0 16,0 0-16,21 21 0,21 0 15,0 0-15,-20 0 0,20 0 16,0 0-16,1 0 0,-22 0 16,42 21-16,-42 0 15,1 21-15,-22-21 16,-22 1-16,-20-1 0,0 0 16,-1 0-16,-105 21 15,106-20-15,-22-1 0,22-21 0,21 0 16,-64 21-1,64-21-15</inkml:trace>
  <inkml:trace contextRef="#ctx0" brushRef="#br0" timeOffset="23194.62">16108 2477 0,'0'0'16,"0"-22"-16,0 1 0,0 0 0,0 0 15,0 0-15,0 63 31,0-21-31,0 22 0,0-1 16,0 0-16,0 22 0,0-22 0,-21 22 16,-22 41-16,43-41 15,-21-22-15,-21 64 0,-1-64 16,22 1-16,0-1 0,0 0 16,-21 1-16,-1-1 0,22-21 15,0 0-15,0-21 16,0 0-16,21-21 15,0 0-15,0-21 0,0 21 16,0-22-16,0 1 0,0 21 16,21-22-16,0 1 0,21-43 15,-21 43-15,-21 21 16,0 0-16,22 21 0,-1 0 16,0 0-16,-21 21 15,21 0-15,-21 0 0,21 43 16,-21-43-16,0 21 0,21 22 15,1-43-15,-22 21 16,21 22-16,0-43 0,21 21 16,-21-21-16,1-21 15,41 0-15,-42 0 0,22 0 16,20-21-16,-21 0 16,43-21-16,-43-1 15,1 22-15,-1-21 0,22-43 16,-43 43-16,21-64 15,-42 43-15,0-1 0,0-63 16,0 64-16,-21-1 0,0 22 16,-22-22-16,22 43 0,-85-64 15,64 64-15,-21 21 16,20 0-16,1 0 0,0 21 0,-43 64 16,43-43-16,20 1 0,1 20 15,-21 1-15,21-22 0,21 85 16,0-85-16,0 22 0,0-22 15,0 1-15,0-22 16,0 21-16,84 43 16,-20-43-16,-22-42 15,1 0-15,62 0 0,-62 0 16,20 0-16,22-21 0,63-43 16,-106 43-1,1-21-15,-1 21 0,-21 0 16,0-22-16,1 22 0,-1 0 15,-21 0-15,21 21 0,-21-21 0,0 42 32,-21 0-32,0 0 0,21 0 15,-22 22-15,22-22 0,-21 0 0,0 21 16,21-21-16,0 43 16,0-43-16,0 0 0,0 22 15,0-22-15,42 0 16,-20-21-16,-1 0 15,42 0-15,-42 0 0,1 0 16,-1-21-16,0 0 16,21-1-16,1-20 0,-22 0 0,0 21 15,21-43-15,-42 22 16,0-1-16,0 1 0,0 0 16,0 21-16,-21-43 0,0 22 15,0 21-15,-22-1 16,22 22-16,0 0 0,-42 0 15,41 0-15,-20 43 16,0-1-16,21-21 0,-22 43 16,43-22-16,0-21 0,-21 64 15,21-64-15,0 21 0,0 22 16,21-43-16,0 0 0,1 0 16,-1 1-16,0-1 0,21-21 15,1 0-15,-22 0 0,21 0 16,-21 0-16,22 0 15,41-43-15,-41 22 0,-22 0 0,63-21 16,-41-1 0,-22 22-16,21 0 0,-21-21 0,22 21 15,-1-43-15,-21 43 16,-21 42 15,0 0-31,-21 0 16,21 1-16,-21-1 0,21 0 15,0 21-15,0-21 0,0 22 16,0-1-16,0-21 0,0 22 16,0-22-16,21 0 15,0-21-15,0 0 0,22 0 16,-22 0-16,0 0 0,21 0 16,-20 0-16,-1-21 0,21 0 15,-21-1-15,0-20 0,1 21 0,41-64 16,-42 43-1,0-22-15,-21 43 0,0 0 16,22 0-16,-22 0 16,0 42-1,0 0-15,0 0 16,-22 22-16,22-22 0,-21 0 16,21 0-16,0 21 0,0-20 15,0-1-15,0 21 0,0-21 16,0 0-16,0 1 0,0 20 15,21-21-15,1-21 16,-1 0-16,0 0 0,21 0 16,-21 0-16,1 0 0,20-21 0,-21 0 15,0 0-15,22-1 0,-1-41 16,0 42-16,1-64 16,-43 43-16,0 21 0,21-64 15,-21 64-15,0 0 0,-21-22 16,-1 43-16,-41 0 15,42 0-15,0 0 16,-22 21-16,22 1 0,0-22 16,21 21-16,0 0 0,0 0 15,0 21-15,0-20 16,21-22 0,21 0-16,43 0 0,-64 0 15,22 0-15,-1 0 0,-21-22 16,21 22-16,22-42 0,-22 42 15,-21-21-15,43 0 16,-43 0-16,-21 42 31,0 0-15,-21 0-16,0 0 0,21 0 0,-21 1 16,21-1-16,-22 21 0,1-21 15,21 0-15,0 22 0,-21-22 0,-21 42 16,42-41-16,0-1 15,0 0-15,-21-21 16,21-21 15,0 0-31,21-22 0,-21 22 16,21 0-16,0 0 0,0-22 16,0 1-16,22 21 0,-22-21 0,0-1 15,21 22-15,-20-21 16,20 21-16,-21-1 0,43-20 15,-43 42-15,0 0 0,0 0 16,0 0-16,-21 21 0,0 0 16,21 1-16,-21 20 0,0-21 15,0 21-15,0-20 0,0 62 16,0-63-16,0 1 0,0 41 16,22-42-16,-22 0 0,21 1 15,-21-1-15,21-21 0,21 21 16,-21-21-16,22 0 15,-22 0-15,0-21 16,0 21-16,-21-21 0,21 21 16,22-43-16,-43 22 0,21 0 15,-21 0-15,0 0 16,0-1-16,0 1 16,0 0-16</inkml:trace>
  <inkml:trace contextRef="#ctx0" brushRef="#br0" timeOffset="24534.87">20341 2477 0,'0'0'0,"0"-22"0,0 1 16,0-21-16,0 21 0,0 0 15,0-1-15,0 44 32,0-1-32,0 21 15,0 0-15,-21 22 0,0-1 16,0-20-16,21 20 0,-43 64 15,22-84-15,0 20 0,0 22 16,0-43-16,-1-21 0,22 0 16,-21 1-16,21-1 0,0 0 15,21-21 1,1-21-16,-1 0 16,0-1-16,0 1 0,0-21 15,22 0-15,-1 20 0,-21-20 16,21-21-16,-20 20 0,20 1 0,21-43 15,-20 43-15,-22 0 16,21-1-16,-21 43 0,1 0 16,-22 21-1,0 43-15,0-43 0,0 21 16,0 43-16,0-43 16,0 1-16,0 20 15,0-20-15,0 41 0,21-63 16,0 1-16,0-1 15,0 0-15,0-21 0,1 0 0,-1 0 16,0 0-16,21 0 0,-21 0 16,22-21-16,-1 21 0,22-43 15,-43 1-15,21 21 0,22-64 16,-43 43-16,42-64 16,-42 43-16,22-1 0,-1-42 15,-42 43-15,21 20 0,0-20 16,-21 21-16,0 20 0,0 1 15,0 42 1,0 1-16,-21 20 16,0 0-16,0 1 15,0 126-15,0-106 16,-1-20-16,1 41 0,21-41 16,0 41-1,0-62-15,0 20 0,0 0 0,21-21 16,1 1-16,20-1 15,-21-21-15,21 0 0,-20 0 16,20 0-16,0 0 0,43 0 16,-43-21-16,1 21 0,62-43 15,-62 22-15,-1 0 0,0 0 16,-20 0-16,62-85 16,-63 63-16,1 22 0,-22-42 15,0 20-15,0 22 16,-22 21-16,1 0 15,0 0-15,0 21 0,0 1 16,-22-1-16,22 21 0,-21-21 0,-22 85 16,64-85-1,0 22-15,0-22 0,0 0 16,0 0-16,22 21 16,-1-20-16,0-22 0,0 0 15,0 0-15,64 0 16,-64 0-16,0 0 0,0 0 15,1 0-15,-1-22 0,21 22 16,-21-21-16,0 21 0,-21-21 16,22 21-16,-22-42 15</inkml:trace>
  <inkml:trace contextRef="#ctx0" brushRef="#br0" timeOffset="24721.86">22183 3048 0,'0'21'32,"-22"-21"30,1 0-62,0 0 0,0 0 16,-21 0-16</inkml:trace>
  <inkml:trace contextRef="#ctx0" brushRef="#br0" timeOffset="27436.03">952 5186 0,'0'0'0,"22"21"0,-22 0 0,0 0 16,21 1-16,-21-1 15,21-21 17,-21-21-32,0-1 15,0 1-15,21 0 0,-21 0 16,0-64-16,21 43 16,0 0-16,1-22 0,-22 1 0,21 20 15,0-20-15,0 20 0,0-20 16,22 21-16,-22-1 0,0 22 15,21-21-15,-21 21 0,1 21 16,20 0-16,-21 0 0,21 0 16,-42 21-16,0 0 0,22 0 15,-22 0-15,0 0 16,0 1-16,0-1 0,0-42 47,0-1-32,0 1-15,-22 0 0,22 0 16,0 0-16,-21 21 16,0-21-16,0-1 0,0 1 0,0 0 15,-1 21-15,1-21 0,0 0 16,-21 21-16,21 0 16,-1 0-16,-41 42 15,42-21-15,21 0 0,0 22 0,0-1 16,0 127-16,0-105 15,0-1-15,21 1 16,-21-22-16,21 22 0,21 20 16,-20-41-16,-1-1 0,21 0 15,0-20-15,1-1 16,-22-21-16,0 0 0,21 0 16,-20 0-16,41-43 15,-42 22-15,22 0 0,-22-21 16,0-1-16,21 1 0,43-106 15,-64 84-15,0 22 16,22 0-16,-22-1 0,21 1 16,-21 21-16,0 0 0,1 0 0,-1 21 15,0 0-15,0 0 0,0 0 16,22 21-16,-22 0 16,-21 21-16,21-21 15,-21 1-15,0-1 0,21 0 16,-21 0-16,0 21 15,0-20-15,-21-22 32,0-22-32,21 1 15,-21 0-15,21 0 0,-22-21 16,22 20-16,-21 1 0,0 0 16,21 0-16,-21 0 0,0-22 15,0 43-15,-22 0 16,22 0-16,0 0 0,0 22 15,0-1-15,-1 21 16,22-21-16,0 22 0,-21-1 16,21 0-16,-21 22 0,21-22 15,-21 43-15,21-43 16,0 0-16,0 22 0,0-43 16,0 43-1,21-64-15,0 21 0,0-21 16,1 0-16,20 0 15,-21-21-15,0 21 0,43-43 16,-43 1-16,42-43 16,-41 43-16,-1 0 0,21-64 15,-21 63-15,-21 1 16,0 0-16,0 21 0,0-22 0,0 22 16,0 42 15,-21 0-31,21 22 0,-21-1 15,21-21-15,-21 43 0,21-22 0,0 0 16,0 1-16,0-1 0,0-21 16,21 43-16,0-43 0,21 0 15,-20 0-15,-1 0 0,21-21 16,64 0-16,-64 0 16,1-21-16,-1 0 0,0 0 15,1 0-15,41-43 16,-63 43-16,64-64 15,-64 43-15,22-106 16,-43 106-16,0 20 0,0-20 16,0 21-16,0 0 0,-22 42 31,22 0-31,-21 21 16,21-20-16,0 20 0,0 0 15,0 1-15,0-22 0,0 21 0,0 22 16,0-22-16,0-21 15,0 0-15,0 0 0,0 1 0,-21 20 16,21-21 0,-21-21-16,21-21 31,0 0-31,0 0 16,0-22-16,0-20 0,0 20 15,21 1-15,0 0 0,0-1 16,1 1-16,20-43 15,-21 43-15,21 21 0,-20 0 16,20 0-16,-21 21 0,43 0 16,-22 0-16,-21 0 0,21 42 15,1-21-15,-43 21 0,21 22 16,0-22-16,-21 1 16,0-22-16,0 21 0,0 0 0,-21 43 15,0-64-15,21 22 16,-21-43-16,21 21 15,-22-21-15,1 0 16,21-21 0,0-1-1,0 1-15,0 0 16,0 0-16</inkml:trace>
  <inkml:trace contextRef="#ctx0" brushRef="#br0" timeOffset="27620.63">3217 5059 0,'0'-21'78,"0"0"-63</inkml:trace>
  <inkml:trace contextRef="#ctx0" brushRef="#br0" timeOffset="29264.65">4932 5186 0,'0'0'0,"0"21"0,0-42 31,21 0-15,0 0-16,0-22 0,-21 22 15,21 0-15,1-21 0,-22-1 16,21 1-16,21-64 0,-21 64 16,0-1-16,-21-20 0,22 21 15,-1-22-15,-21-21 0,0 43 16,0 21-16,21-43 15,-21 86 1,-21-1-16,21 21 16,0 0-16,-21 22 15,21-1-15,-22-20 0,22 84 16,0-64-16,0 43 16,0-64-16,0 22 0,0-1 15,0-20-15,43-1 16,-43-21-16,63-21 15,-42 0-15,22-21 16,-22 0-16,21 0 0,-21 0 16,64-64-16,-43 43 15,1-1-15,-22-20 0,21 20 16,1-20-16,20-43 0,-42 43 16,0-64-16,1 84 15,-22 22-15,0 0 0,0 0 16,0 0-1,-22 42-15,22 0 16,-21 0-16,21 0 0,-21 64 16,0-64-16,21 43 0,-21-22 15,21 0-15,0 22 0,0 20 16,0-20-16,0-22 0,0 1 0,0-22 16,0 21-16,21 22 15,0-64-15,0 0 0,43 0 16,-22 0-16,22-22 15,-22 1-15,0-21 16,43-22-16,-43 22 0,1 0 16,84-85-1,-106 84-15,42-41 16,-42 41-16,1 1 0,-44 63 31,1 0-31,0 1 16,21-1-16,-21 42 15,21 22 1,0-43-16,0 43 16,21-64-16,0 21 0,0 1 15,-21-22-15,22 0 16,-1 0 0,-42-21-1,-1-21 1,22 0-16,-21 0 0,0 0 0,0-1 15,0 1-15,21 0 0,-43-64 16,43 64-16,0 0 16,-21 21-16,21 21 15,-21-21-15,21 21 16,0 1-16,0 41 16,0-42-16,0 43 15,0-43-15,21 0 0,22 21 16,-22-42-16,21 22 15,22-22-15,-1 0 16,-21 0-16,128-43 16,-86 1-1,-41 21-15,105-127 16,-127 105-16,43-41 16,-43 41-16,-21 1 0,0-22 15,0 43-15,0 0 0,-21 21 31,-1 0-31,1 21 0,0 0 16,-21 64-16,21-64 0,-22 64 16,43-43-16,0 1 15,0-1-15,0 21 0,0-41 16,43 20-16,-22-21 16,21-21-16,22 0 0,-43 0 15,21 0-15,22 0 0,-22 0 16,21-42-16,-20 21 15,-22-1-15,21-41 16,-21 42-16,-21-22 0,22 22 0</inkml:trace>
  <inkml:trace contextRef="#ctx0" brushRef="#br0" timeOffset="31455.42">9715 4551 0,'0'0'0,"22"0"0,-1 0 16,-21-21-16,21 21 0,0-21 15,0-1-15,22 22 0,-22-21 0,21 0 16,0 0-16,-20 0 0,20 0 15,0-22-15,-21 22 0,1 0 16,20-43-16,-42 43 0,0 0 16,0 0-16,-21 0 0,0 0 15,-1 21-15,-20 0 0,0 0 0,-1 0 16,-41 0-16,41 21 16,1 0-16,-21 0 0,41 21 15,-20 22 1,42-43-16,0 43 0,0-43 15,64 63 1,-43-41-16,0-22 0,21 21 16,1-21-16,-1 1 0,43 83 15,-43-62-15,0 20 16,-21-42-16,-21 22 0,-21 41 16,-85-20-1,64-43-15,0 0 0,-22-21 16,1 0-16,20 0 0,-20 0 15,21 0-15,-1 0 0,-20-21 0,-1-21 16,22 21-16,-22-85 16,22 63-16,42 1 15,-42-43-15,42 43 16,0-21-16,0 41 0,0 1 16,0 0-16,0 0 0,21 21 15,0 0 1,0 0-16,0 21 0,1 0 15,-1 0-15,-21 1 0,21-1 16,-21 21-16,21 0 0,0 22 16,0-22-16,-21 1 0,43 41 15,-22-63-15,0 22 0,0-22 16,22 0-16,-22 0 0,85 0 16,-64-21-16,0 0 0,1 0 15,-1 0-15,0 0 0,64-21 16,-42 0-16,84-64 15,-85 43 1,22-21-16,-43 20 0,-21 1 16,43-64-16,-64 64 15,0 21-15,0-22 0,0 22 16,-21 0-16,0 21 16,-1 0-16,1 0 15,-42 42 1,63 1-16,-21-22 0,-22 42 15,43-20-15,0-1 0,0 0 16,0 1-16,0-22 0,0 85 16,21-85-16,1 0 0,-1 0 15,0-21-15,42 21 16,-41-21-16,20 0 0,0-21 16,1 0-16,-22 0 15,21 0-15,-21-1 0,22-20 0,20-21 16,-21 20-16,-20 1 0,62-64 15,-41 64 1,-1-64-16,0 42 0,-21 1 0,1-1 16,-1 22-16,0-21 0,-21 20 15,0-20-15,21 20 16,-21 22-16,-21 42 16,0 1-16,21 20 15,-21 0-15,-1 1 0,1-1 16,0 0-16,0 64 15,0-64-15,0 1 0,-1 20 0,1-20 16,21-1-16,0 0 0,0 1 16,0-1-16,0 64 15,0-85-15,21 0 0,22 21 16,-1-20-16,0-22 16,43 0-16,21-43 15,-64 22-15,22-21 16,-22 21-16,43-85 15,-64 63-15,0 1 16,0-21-16,-21 20 16,0 22-16,0 0 0,0 0 0,0 0 15,-42 21-15,21 0 16,0 21-16,-1 0 16,1 0-16,21 43 0,0-43 15,0 0-15,0 42 0,0-20 16,0-1-1,0-21-15,21 0 0,1 22 16,-1-22-16,42-21 16,-42 0-16,22 0 0,-1-21 15,0 21-15,1-43 16,-1 22-16,-21-21 0,43 0 16,-43-1-16,64-41 15,-64 62-15,0-20 16,21 21-16,-21 0 0,1 0 15,-1 21-15,0 0 0,-21 21 32,0 0-32,0 0 0,0 0 15,0 0-15,0 1 16,0-44 31,0 1-47,0 0 15,0 0-15,0 0 0,0 0 16,0-1-16,0 1 16,-21 21-16,21-21 0,-21 21 15,-1 0-15,1 0 16,0 21-16,0 0 0,0 1 0,0-1 16,21 0-16,-22 0 0,-20 43 15,42-43-15,0 0 0,0 42 16,0-20-16,0 20 15,0-20-15,42-22 16,-20 0-16,20 0 16,43-21-16,-43 0 15,0 0-15,1 0 0,-1 0 16,0-21-16,22-21 0,-22 20 16,0-20-16,22-21 0,-22 20 15,22-41-15,-43 20 16,0 22-16,43-85 15,-43 63-15,0 1 0,0 20 16,0-20-16,-21 21 0,0-22 16,0 43-16,-21 21 15,-42 63 1,41-20-16,1-1 0,0 22 16,0-22-16,0 106 15,21-106-15,0 22 0,-21 21 16,21-43-16,0 43 15,0-43-15,0-21 0,0 43 16,0-43-16,0 0 0,42-21 16,-21 21-16,0-21 15,22 0-15,-22-21 0,0 0 16,42 0-16,-41-1 16,41-41-16,-42 21 0,0 20 15</inkml:trace>
  <inkml:trace contextRef="#ctx0" brushRef="#br0" timeOffset="31651.89">12679 4403 0,'0'0'16,"-21"0"-16,21 21 16,21-21-1,0 0-15,0 0 0,0 0 16,0 0-16,22 0 0,-22 0 0,64 0 15,-43 0-15,-21-21 0,21 21 16,-20 0-16,20-21 16,-21 21-16,0-22 0</inkml:trace>
  <inkml:trace contextRef="#ctx0" brushRef="#br0" timeOffset="34037.22">15134 4784 0,'0'0'0,"0"-21"46,0-1-46,21 22 16,-21-21-16,0 0 0,21-21 0,1 21 16,-22-1-16,42-41 15,0 21-15,-21-1 0,85-105 16,-63 85-16,-1 20 16,0 1-16,-21 21 0,85-43 15,-85 64-15,22 0 16,-22 21-16,0 43 15,-21-43-15,0 0 16,0 22-16,0-22 0,0 0 16,0 21-16,0-63 47,0 0-32,0 0-15,0 0 0,0-1 16,0 1-16,-21 0 0,21 0 15,-21 0-15,0 0 0,-1-1 16,1 1-16,0 21 0,0 0 16,0 0-16,0 0 0,-22 21 15,22 1-15,-42 83 16,41-62-16,-20 41 16,21-41-16,0 84 15,21-85-15,0-21 0,0 22 16,0-1-16,63 43 15,-42-64-15,22 0 0,20 0 16,-20-21-16,84 0 16,-85-21-16,21 0 15,43-22-15,-63 22 16,62-63-16,-41 41 16,-22 1-16,1 0 0,20-22 0,-42 1 15,85-149 1,-85 148-16,0 1 0,1-43 15,-22 64-15,0-22 16,0 43-16,-22 21 16,1 21-16,0 0 0,0 22 15,0-1-15,0 0 0,-1 22 16,1-1-16,21 1 0,-21-1 0,21 1 16,0-1-16,0-20 0,0 41 15,0-41-15,0 63 16,21-85-16,0 21 15,1-21-15,-1-21 16,42 0-16,-42 0 0,1 0 16,41 0-16,-42-21 15,64-42-15,-64 41 16,21-20-16,-20 21 0,20-21 16,21-43-16,-41 43 0,-1-1 15,21 1-15,22-43 0,-22 64 16,0-21-1,1 21-15,-22 21 0,0 0 0,0 21 16,-21 0-16,21 21 16,-21-21-16,0 22 0,0 20 15,0-20-15,0-22 0,0 42 16,0-42-16,0 22 16,0-22-16,21-21 31,-21-21-16,0 0-15,22-1 0,-22 1 16,0 0-16,0 0 0,0-21 0,0-1 16,0-20-16,0 20 0,0 22 15,-22 0-15,1 0 16,21 0-16,-42 0 0,21 21 16,0 0-16,-1 0 0,1 21 15,-21 0-15,0 42 0,20-41 16,1 20-16,-21 0 0,21-21 15,0 22-15,-22 63 16,43-64-16,-21-21 0,21 43 16,0-22-16,0 0 15,21-21-15,-21 1 0,64 20 16,-43-42-16,21 0 16,-21 0-16,1 0 0,20-42 15,-21 20-15,43 1 16,-43-21-16,21 21 15,0-43-15,-20 22 0,20-22 16,-21 22-16,0 0 16,22-43-16,-43 64 0,0 0 15,0-22-15,0 22 16,0 42 0,0 1-16,-22-1 0,1 0 0,0 0 15,0 43-15,21-22 16,-21-21-16,0 43 0,21-22 15,0 21 1,0-20-16,0-22 0,21 0 16,0 0-16,21-21 15,-21 0-15,22 0 0,20 0 16,-20 0-16,84-42 16,-85 42-16,43-64 15,-64 43-15,21 0 0,43-64 16,-64 64-16,0-21 15,0 21-15,0-22 0,-21 22 16,0 0-16,0 0 0,-21 21 16,0 0-16,0 0 15,0 21-15,0 0 0,21 0 16,0 1-16,0-1 0,0 21 16,0-21-16,0 22 0,0-22 15,21 0-15,-21 0 0,0 0 16,21 0-16,0 22 15,-21-22-15,0 0 0,0 0 16,0-42 15,-21 0-15,21 0-16,-21 0 16,0 21-16,-1-22 0,1 1 15,0 21-15,0 0 16,0 0-16,0 21 15,21 1-15,0-1 16,0 0-16,0 0 16,0 0-16,21-21 15,21 21-15,0-21 0,-20 22 16,20-22-16,-21 0 16,85 0-16,-64 0 15,1-22-15,41-20 0,-41 42 16,-1-21-16,0-21 15,1 20-15,-1-20 0,43-21 16,-43 20-16,0 1 0,1 0 16,-22-1-16,0 22 0,0-21 0,-21 21 15,0-1-15,0 1 0,-42 21 16,21 0-16,-1 21 16,-20 1-16,0-1 0,21 0 0,-22 0 15,43 0-15,-21 22 0,21-22 16,0 42-16,0-42 0,0 43 15,21-43-15,22 43 16,-43-43-16,21-21 16,0 42-16,0-42 15,-21 21-15,-21-21 32,0 0-32,0 0 15,-1 0-15,1 0 0,0 0 16,0 0-16,42 0 47,0 0-47,0 0 15,1-21-15</inkml:trace>
  <inkml:trace contextRef="#ctx0" brushRef="#br0" timeOffset="34206.14">19071 4741 0,'21'0'16</inkml:trace>
  <inkml:trace contextRef="#ctx0" brushRef="#br0" timeOffset="39697.01">889 6689 0</inkml:trace>
  <inkml:trace contextRef="#ctx0" brushRef="#br0" timeOffset="40630.03">889 6773 0,'0'22'0,"21"-22"47,0 0-47,0-22 0,1 1 16,-1 0-16,0 21 16,0-21-16,0-21 0,0 20 15,64-83-15,-64 62 16,0 1-16,1-22 0,-22 22 15,0 21-15,0-21 0,0 20 16,0 1-16,-22 0 16,1 21-16,0 0 15,0 0-15,0 0 0,0 21 16,21 0-16,0 22 0,-43 105 16,22 64-1,21-149-15,-21 22 0,21 84 16,-21-63-16,0 84 15,21-84-15,0 0 0,0 85 16,-22-107-16,22 107 16,0-107-16,0 1 15,0-21-15,0 20 0,0-20 16,0 42-16,22-64 0,-1-21 16,-21 21-16,21-20 0,0-1 15,0-21-15,22 0 16,-22-21-16,0-22 0,21 22 0,-21-21 15,22-22-15,20-63 16,-20 43-16,20-86 16,-21 86-16,-20-22 0,-1-85 15,-21 107-15,-43-86 16,22 86-16,-21 20 0,0 1 16,-1 20-16,-20 1 0,-85-43 15,105 85-15,-20 0 16,20 0-16,-20 0 15,63 21 1,21-21 0,0 0-16,0 0 0,22 0 15,-22 0-15,21-21 0,1 0 16,62 0-16,-62 0 0,20 0 16,-20-22-16,20 22 0,-21 0 15,43-21-15,-43 20 16,-20 1-16,-1 0 0,0 21 15,0 0-15,-21 21 32,-21 0-32,0 1 0,0-1 15,21 0-15,-22 0 0,22 0 16,-21-21-16,21 21 0,-21 1 16,21-1-16,0-42 62,0-1-62</inkml:trace>
  <inkml:trace contextRef="#ctx0" brushRef="#br0" timeOffset="40814.12">1587 6583 0,'0'-21'0,"0"42"0,-21-63 16,0 42-1,42 0 17,0 0-17,1 0-15,20 0 0,-21 0 16,0 0-16,0 21 0</inkml:trace>
  <inkml:trace contextRef="#ctx0" brushRef="#br0" timeOffset="41190.71">1884 6668 0,'0'-22'31,"-21"1"-31,21 0 16,0 0-16,0 0 0,21 21 16,0-21-16,0 21 0,0 0 15,0-22-15,1 22 0,-1 0 16,42 0-16,-42 22 15,22-1-15,-1 21 16,-21-21-16,0 22 0,-21-22 16,0 0-16,0 21 0,-21 22 15,0-43-15,0 0 0,-21 43 16,20-64-16,1 42 16,0-42-16,0 0 15,21-21 1,0 0-16,0-1 0,0-20 15,0 0-15,42-1 16,-42 1-16,21 21 0,22-43 16,-1 43-1,22-21-15,-22 21 0,0 0 16,43-1-16,-43 22 16,1 0-16</inkml:trace>
  <inkml:trace contextRef="#ctx0" brushRef="#br0" timeOffset="41917.96">2963 6604 0,'0'0'16,"21"0"-16,-21-21 15,22 21-15,-22-21 0,21 0 16,-21-1-16,0 1 0,0 0 16,0 0-16,0 0 0,-21 0 15,-1 21-15,1 0 0,-21 0 16,21 0-16,0 0 0,-22 21 15,1 0-15,21 0 0,0 0 0,-22 22 16,43-22-16,0 0 16,0 21-16,21-21 0,1 1 15,20-1-15,-21 0 16,21 0-16,-20 0 0,-1 0 16,0 1-16,21-1 0,-21 0 15,-21 0-15,0 0 0,0 0 16,0 1-16,-21-22 15,-42 21 1,42-21-16,-22 0 0,1 0 16,0 0-16,20 0 0,1-21 15,0 21-15,0-22 0,0 1 16,0 21-16,42 0 31,0 0-15,0 21-16,0-21 0,0 22 0,22-1 15,-22-21-15,0 0 0,0 21 16,22-21-16,-22 0 0,63 0 16,-62 0-16,20 0 15,-21-21-15,21 0 0,-20 21 16,62-64-16,-41 43 0,-1 0 16,43-64-16,-43 43 15,-21-1-15,43-62 0,-43 41 16,0 1-16,0 20 0,0-20 15,-21 20-15,21-41 16,-21 63-16,0-1 0,0 1 16,-21 21-16,0 21 15,0 1-15,21-1 16,-21 21-16,-22 149 16,43-149-16,0 21 0,0-20 15,0-1-15,0 85 16,0-106-16,0 0 0,22 1 15,-1-1-15,42-21 16,-42 0-16,1 0 16,-1-21-16,21-22 15,-42 22-15</inkml:trace>
  <inkml:trace contextRef="#ctx0" brushRef="#br0" timeOffset="42102.85">3302 6541 0,'0'0'16,"-21"0"-16,0 0 0,42 0 31,0 0-31,0 0 16,21 0-16,-20 0 0,20 0 0,0 0 16,1-22-16,62 1 15,-41 0-15,-1 21 0,64-21 16,-63 0-16</inkml:trace>
  <inkml:trace contextRef="#ctx0" brushRef="#br0" timeOffset="42952.39">4953 6265 0,'0'0'0,"21"0"0,-21 22 31,0-1-31,-21 0 16,21 21-16,0-21 0,-21 22 15,21-1-15,-21-21 0,21 22 0,-22-1 16,22 0-16,0-21 0,0 22 16,-21-1-16,0 22 15,21-43-15,0 21 16,-21-42-16,42-21 31,0 0-15,-21 0-16,21-1 0,1 1 0,-1-21 15,0 21-15,0-22 0,0 1 0,0 0 16,1 21-16,-1-22 0,21-20 16,-21 63-1,-21 21 1,21 21-16,-21-21 0,0 1 16,0 41-16,0-21 15,0-20-15,0-1 0,0 21 16,22 22-16,-1-64 15,0 21-15,0 0 16,0-21-16,43 0 16,-43 0-16,0 0 0,21 0 15,-20 0-15,20-21 0,21-22 16,-41 22-16,20-21 0,-21 0 0,0 20 16,22-41-16,-22 21 0,0-1 15,0 1-15,0 0 0,0-43 16,-21 64-16,0 0 0,0-22 15,0 64 1,-21 1-16,21-1 16,-21 0-16,0 21 0,21 1 15,-21-1-15,21 0 0,0 1 16,0 20-16,0-21 0,0 43 16,0-64-1,0 0-15,63 1 16,-42-1-16,22-21 15,63-21 1,-85 21-16,0-22 0,42-41 16,-20 42-16,-22-22 0,0 22 15,0-21-15,0 0 0,1-1 0,-22-41 16,0 41-16,0 1 16,0 21-16,-22 21 15,1 0-15,-21 42 16,21-21-16,21 22 0,-21 20 15,21-21-15,0 1 0,0 84 16,0-64 0,0-42-16,21 1 0,21 20 15,-21-42-15,22 0 16,-22 0 0,0 0-16,64-42 15</inkml:trace>
  <inkml:trace contextRef="#ctx0" brushRef="#br0" timeOffset="44987.35">7451 6900 0,'-22'0'0,"44"0"0,-44-21 31,22 0-31,0 0 15,0 0-15,0-22 16,0 22-16,22-21 0,-22 0 16,21-1-16,0-63 15,0 43-15,0 21 0,22-64 16,-1 63-16,0 1 0,22 0 16,-22 21-16,64-1 15,-85 22-15,43 22 16,-64-1-16,0 0 15,0 0-15,0 0 0,0 0 16,0 1-16,0-44 47,-22 1-47,22 0 16,-21 0-16,0 0 0,0 21 15,-21-43-15,20 43 16,-20-21-16,21 0 15,0 21-15,-22 0 0,22 0 16,21 21-16,0 0 16,-21 1-16,0-1 0,21 21 0,-21 22 15,21-22-15,-21 64 16,-1-64-16,22 22 0,-21 20 16,21-41-16,0-1 0,0-21 15,0 21-15,21-20 0,64 41 16,-64-63-16,22 0 0,-1 0 15,0 0-15,128-21 16,-128 0-16,21 0 16,43-43-16,21-42 15,-84 43-15,-22 20 16,42-62-16,-42 83 0,-21-20 16,0-21-16,0 41 15,-21 22 1,0 0-16,21 22 15,-21-1-15,0 0 0,21 21 16,0-21-16,0 22 0,0-22 16,0 21-16,0 22 15,0-43-15,21 21 0,21 1 16,-21-1-16,43 0 16,-43-21-16,21 1 0,1-22 15,-1 0-15,-21 0 0,43 0 16,-22 0-16,-21 0 15,22-22-15,-22 1 0,0 0 0,42-21 16,-41 21-16,20-22 0,-21 1 16,0 0-16,0 20 0,-21-41 15,22-1-15,-1 22 0,-21 21 16,0-21-16,0 20 16,0 1-16,-21 21 15,-22 0-15,22 21 16,0 1-16,-21-1 0,20 0 0,1 21 15,0 64 1,21-64-16,-21-20 0,21 20 16,0-21-16,0 43 15,0-43-15,21 0 0,0 0 0,22 21 16,-1-42-16,21 22 16,-20-22-16,-1 0 0,43 0 15,-22 0-15,85-43 16,-105 43-16,20-21 0,1 0 15,-22 0-15,22-22 0,-22 22 16,85-85-16,-85 64 16,-21 0-16,22-1 0,-43 22 15,0-85-15,-21 64 16,-1 21 0,-20 21-16,0 0 0,21 0 15,-85 21-15,85 0 16,-22 0-16,1 22 0,21-22 15,-22 21-15,-20 85 16,42-84-16,21-1 0,-21-21 16,21 21-16,0 1 15,0-22-15,0 0 0,42 0 16,-21-21-16,0 0 0,22 0 16,-22 0-16,21 0 0,22-21 15,-43 0-15,21 0 0,0-22 16,43-84-1,-64 85-15,0 0 0,1-1 16,-22 1-16,0 21 0,0-43 16,0 43-16,-22 42 31,22 1-31,-21 20 16,0 21-16,21-20 15,0 63-15,0-64 16,0-21-16,0 0 0,0 22 15,21-22-15,43 42 16,-22-63-16,22 0 16,-43 0-16,21 0 0,43 0 15,-64-21-15,21 21 0,43-42 16,-64-1-16,21 22 0,-20-21 16,20 0-16,-21-1 0,43-63 15,-43 64-15,0 0 0,0-22 0,0 22 16,0 0-16,1-43 15,-22 64-15,0 0 0,-22 21 16,-20 21 0,21 21-16,-21 22 15,20-43-15,-20 85 16,21-64-16,21 0 16,0 22-16,0-22 0,0 0 0,0 1 15,21 63 1,21-64-16,-20-21 0,20 0 15,-21-21-15,43 0 16,-22 0-16,0 0 0,1 0 16,-22 0-16,21-21 0,43-21 15,-64 21-15,21-1 0,1-41 16,-22 21-16,0 20 0,21-62 16,-42 41-16,0-20 15,0 42-15,-21 21 16,0 0-16,-64 42 15,64-21-15,0 0 0,-21 43 16,42-22-16,0 43 16,0-64-16,21 0 15,0 0-15,0 1 0,21-1 0,43 0 16,-43-21 0,22 0-16,-22 0 0,1-21 15,20 0-15,-21-1 16,-20-20-16,20 21 0,-21 0 15,0-22-15</inkml:trace>
  <inkml:trace contextRef="#ctx0" brushRef="#br0" timeOffset="45163.26">10626 6244 0,'0'0'16,"-22"21"-16,1-21 0,0 0 0,42 0 31,0 0-31,22 0 0,-22 0 16,64 0-16,-43-21 0,0 21 15</inkml:trace>
  <inkml:trace contextRef="#ctx0" brushRef="#br0" timeOffset="46240.33">12975 6541 0,'0'0'0,"0"21"15,-21-21-15,21-21 16,0-1-16,0-20 16,21 21-16,0 0 0,0-22 0,1 22 15,20-63-15,0 41 0,-21 1 16,1 0-16,-1-1 0,0-20 16,21-43-16,-21 42 0,-21 22 15,0 0-15,22 21 16,-22-22-16,-22 64 15,1 22-15,0-22 16,0 21-16,0 1 16,0-1-16,-1 0 0,1 106 15,0-105-15,21-1 0,0 0 16,0 22-16,0-43 0,42 64 16,-20-64-16,20 21 0,-21-21 15,21-21-15,85 22 16,-84-22-16,-1-22 0,85-41 15,-63 42 1,-1-64-16,-21 43 0,1 21 16,-1-85-16,-21 63 0,0-20 15,-21 21-15,0-22 0,0-63 16,0 106-16,0 0 16,0 0-16,-21 21 0,0 0 15,-21 42-15,21 0 16,-1 22-16,22-22 15,-21 0-15,0 43 0,0-43 16,21-20-16,0 62 16,0-63-16,0 22 0,0-22 15,0 21-15,0-21 0,0 1 16,21-1-16,0-21 16,0 0-16,-21-21 0,43-22 15,-43 22-15,21 0 0,0 0 16,-21 0-16,64-64 15,-64 64-15,21 0 0,21-1 16,-42 1-16,21 21 16,0 0-16,-21 21 15,0 1-15,0-1 16,0 21-16,0-21 0,0 0 16,0 43-16,22-43 0,-1 0 15,0 22-15,0-22 16,0 0-16,22-21 0,-22 0 15,0 0-15,106 0 16,-85 0-16,1-21 0,20 21 16,-21-21-16,1-1 0,20-20 15,-20 0-15,-1-22 16,0 43-16,-21-21 0,1-22 16,-22 43-16,0-21 0,0-1 15,-22 43 1,1 0-16,0 0 0,-64 85 15,64-64-15,0 43 16,21-43-16,0 64 16,0-64-16,64 42 15,-43-42 1,42-21-16,-42 22 0,1-22 16,83 0-16,-62-22 15,-1 1-15,0 0 0,1 21 16,41-85-16,-62 64 15,-22 0-15</inkml:trace>
  <inkml:trace contextRef="#ctx0" brushRef="#br0" timeOffset="46448.26">13187 6054 0,'0'0'15,"-43"21"-15,22-21 0,0 0 0,0 0 16,42 0 0,0 0-16,22 0 0,-1 0 15,21 0-15,-20-21 0,20 21 0,1-21 16,63-1-16,-64 1 16,64 0-16</inkml:trace>
  <inkml:trace contextRef="#ctx0" brushRef="#br0" timeOffset="47062.54">16616 5842 0,'0'-21'0,"0"42"0,0-63 0,0 21 16,0-1-16,-21 1 0,21 0 15,-22 0-15,1 21 16,0 0-16,-21 42 15,-22 22 1,43-22-16,0 0 0,-21 43 16,42-21-16,0 20 15,0-41-15,0 84 16,0-85-16,21-21 0,0 21 16,0-20-16,0-1 0,85 0 15,-64-21-15,1 0 0,41-42 16,-62 20-16,105-62 15,-43-22 1,-41 64-16,-43-1 16,21-41-16,-42-65 15,-1 107-15,1 0 0,-21-1 16,0 22-16,20 0 0,-41 21 16,-22 0-16,43 0 0,0 21 15,-1 0-15,22 22 16,-21-22-16,21 64 0,21-64 15,0 21-15,0 22 0,0-22 16,21 43 0,-21-64-16,42 0 0,-21 0 0,0-21 15,22 0-15,41 0 16,-41 0-16,105-42 16</inkml:trace>
  <inkml:trace contextRef="#ctx0" brushRef="#br0" timeOffset="47853.4">17462 5482 0,'0'0'0,"0"-42"16,0 21-16,0 0 0,0-1 0,-21 22 15,21 22-15,-21-1 0,0 0 16,0 21-16,0 1 0,21-1 16,-22 21-16,1 1 0,21-22 0,0 22 15,-21 42-15,0-64 16,21 0-16,-21 1 0,0-1 0,21 0 15,0-21-15,0 1 0,-22 20 16,22-21-16,-21 0 0,21-42 31,0 0-15,0 0-16,21-22 0,1 22 16,-22 0-16,21-21 0,0 21 0,21-22 15,-21 22-15,22 0 0,41-43 16,-41 64-16,-1-21 0,43 21 15,-64 0-15,21 0 16,-21 21-16,22 1 0,-22-1 0,0 21 16,-21-21-16,0 0 0,0 43 15,0-43 1,-63 21-16,-1-20 16,-42 20-16,43-42 15,-1 21-15,-63-21 0,64 21 16,-64-21-16,106 0 15,-1 21-15,1-21 0,21 22 16,21-1 0,1-21-16,20 21 0,0-21 15,1 0-15,-1 0 0,64 0 16,-43 0-16,1 0 0,63-21 16,-64 21-16,1-21 0,-1-1 15,1 1-15,-22 0 0,22 0 0,-22 0 16,0 0-16,1-1 0,-22-20 0,0 21 15,0-21-15,0-1 0,-21 22 16,0-21-16,0 21 0,0-22 16,0 22-16,-21 42 31,21 0-31,-21 1 0,21 20 0,0-21 16,-21 21-16,21 1 0,0-1 15,-21 0-15,21 1 0,0-1 0,0 22 16,0 63-16,0-64 15,-22 85-15,22-84 0,-21-1 16,-21 149 0,0-149-16,20 22 0,-20-21 15,-21 41-15,-1 22 16,43-105-16,0-1 0,21-42 31,0-1-31,0 1 0,0-21 0,21-22 16,0 22-16,0-21 0,0-1 0</inkml:trace>
  <inkml:trace contextRef="#ctx0" brushRef="#br0" timeOffset="48038.3">18203 5757 0,'0'0'0,"0"-42"0,-21 21 0,0 21 0,21-21 15,-21 21 1,0 0-16,21 21 15,0 0 1,0 0-16,0 0 0,0 1 16,0-1-16,21 0 0,0 0 15,-21 0-15,21-21 0</inkml:trace>
  <inkml:trace contextRef="#ctx0" brushRef="#br0" timeOffset="48363.01">18500 6054 0,'0'0'0,"21"0"0,0 0 16,0 0 0,0 0-16,0-21 0,1-1 15,41 1-15,-42 0 0,22 0 16,-22 0-16,0 0 16,0-22-16,-21 22 0,-21 21 31,0 0-31,-22 0 0,22 21 0,0 0 15,-21 1-15,-1 41 16,22-42-16,0 22 0,0-22 16,0 0-16,21 21 0,0 1 15,0-22-15,21 42 16,0-63-16,0 21 0,22-21 16,-22 0-16,21 0 0,22 0 15,-22 0-15,43-21 16,-43 0-16,0 0 0,1 0 15</inkml:trace>
  <inkml:trace contextRef="#ctx0" brushRef="#br0" timeOffset="48813.95">19304 5884 0,'0'0'15,"0"-42"-15,0 21 0,0 0 0,0 0 16,-21 21-16,-22 21 16,22 0-1,-21 42-15,21-41 16,0 83-16,-1-62 15,22-1-15,0-21 0,0 0 16,0 64 0,22-64-16,-1 0 0,0-21 15,21 0-15,85 0 16,-84 0-16,-1 0 0,64-21 16,-64 0-16,43-21 15,-43-1-15,0 1 0,22-43 16,-43 22-16,0-1 0,43-63 15,-64 64-15,21-1 0,-21 22 16,21-21-16,-21 41 0,0-41 16,-21 63-1,0 21-15,0 0 0,-1 22 16,-20 41-16,21-20 16,0 42-16,21-43 0,0-21 15,-21 64-15,21-63 0,0 62 31,0-83-31,0-1 0,21 21 0,-21-21 16,21-21-16,0 0 16,0 0-16,0 0 0,22 0 15,-22 0-15,0 0 0,21-42 16,-20 21-16,-1 0 0,-21-1 16,0 1-16</inkml:trace>
  <inkml:trace contextRef="#ctx0" brushRef="#br0" timeOffset="48962.97">19812 5821 0,'-21'0'16,"42"0"-16,-85 0 0,43 0 0,42 0 31,1 0-15,20 0-16,-21 0 0,21 0 16,1 0-16,20 0 0,-20 0 0,20 0 15,85-21-15</inkml:trace>
  <inkml:trace contextRef="#ctx0" brushRef="#br0" timeOffset="49696.06">21315 5609 0,'0'0'0,"0"-21"0,0 0 16,-21 0-16,-1 21 16,1 0-16,0 0 0,0 0 15,0 21-15,0 0 0,-22 0 16,22 0-16,0 22 0,0 20 15,0-20-15,21-1 0,-22 64 16,22-85-16,0 42 16,22-41-16,-1-1 15,21 0-15,-21-21 0,43 21 16,-43-21-16,0 0 16,43-21-16,-43 0 0,42-22 15,-63 22-15,21 0 16,22-85-16,-43 43 15,0-22-15,0 43 16,0-1-16,0-20 16,-21 21-16,21 20 0,-43 22 15,22 0-15,0 0 0,0 0 16,0 0-16,42 22 16,0-22-1,0 0-15,0 21 0,0-21 0,43 0 16,-22 0-16,1 0 0,-1 0 15,-21-21-15,21 21 0,43-22 16,-64 22-16,0-21 0,22 21 16,-22 0-16,-42 21 31,0 1-15,-1-1-16,22 21 0,-21 0 0,0 1 15,0 41-15,21-41 16,-21 63-16,21-64 15,0 21-15,-21 43 0,21-63 16,0 20-16,0 1 16,0-1-16,0 22 0,0 63 15,0-85-15,0 1 0,0 148 16,0-149-16,0 1 0,0-22 16,0 21-16,0 1 0,0 21 15,0-43-15,0 0 0,-22 1 16,22-22-16,-21 0 0,0-21 15,0 0-15,0-21 16,0 0-16,-1-1 0,22-20 16,0 0-16,0-1 0,-21 1 15,21-43-15,0 43 0,-21 21 16,21-43-16,-21 22 0,0 21 16</inkml:trace>
  <inkml:trace contextRef="#ctx0" brushRef="#br0" timeOffset="50617.78">3556 7895 0,'0'0'0,"21"0"15,0 0-15,22-21 0,-22 21 16,0-21-16,21 0 0,-21 0 16,43-22-1,-64 22-15,0 0 16,-21 21 0,-22-21-16,22 0 0,-21 21 0,0 0 15,-1 0-15,-20 0 0,20 0 0,1 0 16,0 0-16,-1 0 0,-41 42 15,63-21-15,-1 0 0,1 0 16,21 1-16,21 83 16,1-62-16,-1-1 0,21 0 15,0 1-15,107 126 16,-128-148 0,0 22-16,0-22 0,-21 21 0,0 64 31,-42-85-31,-22 0 0,22-21 15,0 0-15,-1 0 0,1 0 16,21 0-16,-64-21 0,43 21 16,21-21-16,-22 0 15,22 0-15,0-22 0,-43-41 16,43 41-16,0 1 0,21 21 16,0-22-16,0-20 15,0 42-15,21 21 0,0 0 16,22-21-16,84 21 15,-85 21-15</inkml:trace>
  <inkml:trace contextRef="#ctx0" brushRef="#br0" timeOffset="50968.92">3916 8255 0,'21'0'15,"42"0"1,-41-21-16,-22 0 15,42-22-15,-21 22 0,-21-21 16,21 0-16,0 20 16,-21-20-16,0 0 15,0 21-15,-21 21 16,0 0-16,0 0 16,0 21-16,0 0 0,-1 21 0,1 1 15,0-22-15,0 21 0,0 22 16,0-22-16,21 0 0,0 64 15,0-85-15,0 22 0,0-22 16,0 0-16,63 0 16,-42-21-16,0 0 0,43 0 15,-43-21-15,21 0 0,1 0 16,-1-1-16,0 1 0,107-106 16,-107 64-16,0 20 15,1-20-15,-1-1 16</inkml:trace>
  <inkml:trace contextRef="#ctx0" brushRef="#br0" timeOffset="51179.8">4784 7557 0,'0'-22'16,"0"44"-16,-22-1 15,1 0-15,0 21 16,0 1-16,0-1 0,0 85 16,-1-85-16,1 22 0,0-1 15,21 1-15,-21-1 0,0 43 16,21-64-16,-21 1 0,21 20 15,0-42-15,0 1 16,21-22-16,0 0 0,21 0 16,1-22-16,-22 1 15,0 0-15,21 0 0,-21 0 16</inkml:trace>
  <inkml:trace contextRef="#ctx0" brushRef="#br0" timeOffset="51530.05">4953 8043 0,'0'22'0,"0"20"16,0-21 0,21-21-1,0 0-15,0 0 16,1 0-16,-1-21 16,0 21-16,0-21 0,0 0 0,0-1 15,1 1-15,-22 0 0,21-21 16,0 21-16,-21-1 0,0-20 15,0 21-15,-21 0 16,0 21-16,-1 0 0,-20 21 16,21-21-16,0 21 0,-43 43 15,43-22-15,-21 0 0,21 1 16,21-1-16,-22 0 16,22 64-16,0-85 15,0 22-15,0-1 0,0-21 16,22-21-16,-1 21 0,0-21 15,64 0-15,-64 0 16,21-21-16,22-21 0,-22 42 16,0-21-16</inkml:trace>
  <inkml:trace contextRef="#ctx0" brushRef="#br0" timeOffset="51986.81">5757 7916 0,'21'-21'15,"-42"42"-15,64-63 0,-43 21 0,0-21 16,-22 42-1,1 0-15,-63 84 16,62-63-16,-20 22 0,21-1 16,0 0-16,-22 64 15,43-63-15,0-1 16,0 0-16,0 1 0,0-22 16,0 0-16,0 0 0,22-21 15,20 21-15,-21-21 0,21 0 16,22 0-16,-43 0 0,21-21 15,43 0-15,-43 0 16,1 0-16,41-64 16,-41 43-16,-22-1 0,21 1 15,-21-22-15,1 22 0,20-64 16,-21 43-16,21-128 16,-42 128-1,0 42-15,0 42 16,0 0-16,-21 21 15,21-21-15,-21 22 0,-21 63 16,42-64-16,0 21 0,-21 43 16,-1-42-16,22-22 15,0 43-15,0-43 0,0 0 16,0-20-16,0-1 0,0 0 16,22 21-16,-1-42 15,0 0-15,21 0 0,-21 0 16,22-21-16,-1-21 0,-21 21 15,0-1-15</inkml:trace>
  <inkml:trace contextRef="#ctx0" brushRef="#br0" timeOffset="52151.72">6181 7938 0,'-22'0'0,"44"0"0,-65 0 0,22 0 15,42 0 1,0 0-1,1-22-15,-1 22 0,0 0 16,21-21-16,-21 21 0,22-21 0,-1 21 16,-21 0-16,22-21 0</inkml:trace>
  <inkml:trace contextRef="#ctx0" brushRef="#br0" timeOffset="52616.11">7387 7874 0,'0'0'0,"0"-21"15,21 0-15,-21 0 16,21-1-16,-21 1 0,22 21 16,-22-21-16,-22 21 31,1 0-31,21 21 16,-21 22-16,0-22 0,0 21 15,0 0-15,-1 43 0,22-43 16,-21 43-16,21-43 15,0 1-15,0 20 0,21-20 16,22 20-16,-1-63 16,-21 21-16,22-21 0,-1 0 15,0 0-15,106-21 16,-84 0-16,-22 0 0,64-43 16,-42 22-16,41-43 15,-62 22-15,-1-1 0,22-42 16,-43 43-16,21-1 0,-21 1 15,0-1-15</inkml:trace>
  <inkml:trace contextRef="#ctx0" brushRef="#br0" timeOffset="52795.16">8340 7599 0,'0'-85'16,"21"-21"0,-42 297-16,-1-318 31,1 169-31,0 1 0,0-1 0,0 0 16,0 22-16,-1-22 0,22 22 15,-63 105-15,42 0 16,21-126-1,0-22-15,0 0 0,0 0 16,42 21 0,-21-42-16,0 0 0,1 0 15,-1 0-15,106-42 16</inkml:trace>
  <inkml:trace contextRef="#ctx0" brushRef="#br0" timeOffset="53861.7">8805 7938 0,'0'0'15,"0"-22"-15,0 1 0,0 0 0,0 0 16,0 0-16,0 0 0,-21 21 16,0-22-16,0 1 0,0 21 0,-43-21 15,43 21-15,0 0 0,-22 0 16,22 21-16,0-21 16,-64 85-16,64-43 0,0 1 15,0-1-15,0 0 16,21 85-16,0-84 15,0-1-15,0-21 0,0 0 0,0 22 16,21-22-16,0 0 16,0-21-16,0 0 0,1 0 15,-1 0-15,0 0 0,42-21 16,-41 0-16,41-22 16,-42 22-16,0-21 0,22-22 15,-22 22-15,42-106 16,-41 127-16,-1-22 0,-21 22 15,0 0-15,0 42 32,0 0-32,0 0 15,-21 22-15,-1-22 0,22 21 0,0 1 16,0-22-16,0 21 0,0 0 16,0 43-16,0-64 15,0 0-15,22 1 0,-1-22 16,0 0-16,21 0 0,-21 0 15,85 0-15,-63-22 16,-1 1-16,21-21 0,-20 21 16,20-64-1,-42 43-15,1-1 0,20-41 16,-21 41-16,0-62 16,-21 83-16,-21 22 15,-21 64 1,21-22-16,-1 22 15,1-1-15,21-20 16,0-1-16,0-21 0,0 64 16,0-64-16,21 0 15,1 0-15,-22-42 47,0 0-47,0 0 0,0 0 16,0-1-16,-22 22 0,1-21 15,21 0-15,-21 21 0,0 0 32,0 21-32,21 0 0,0 1 15,0-1-15,0 0 0,0 0 16,0 0-16,21 0 16,0-21-16,0 22 0,0-22 15,1 0-15,-1 0 0,42 0 16,-20 0-16,-1 0 0,21-43 15,-20 43-15,-1-21 0,22-42 16,-22 41-16,64-83 16,-64 62-16,-21 1 15,0 0-15,1-1 0,-1-41 16,-21 41 0,-21 43-16,-22 0 15,1 21-15,21 1 16,0-1-16,21 42 0,0-20 15,0 20-15,0-21 16,0 1-16,42 20 0,-42-42 16,21 1-16,0 41 15,-21-42 1,0 0 0,-21-21-16,-21-21 15,21 21-15,21-21 0,-22 0 16,1 0-16,21 0 0,0-22 15</inkml:trace>
  <inkml:trace contextRef="#ctx0" brushRef="#br0" timeOffset="55601.65">11811 7938 0,'0'0'16,"-21"21"-16,0-21 0,-1 42 16,1-21-16,0 0 0,-21 22 15,21-22-15,21 0 16,-22-21-16,22 21 0,0-42 31,22 0-31,-1 0 0,21-22 16,-42 22-16,21 0 0,0-42 15,-21 20-15,0-20 16,0 20-16,0 1 16,-63-21-16,42 41 15,-64-41-15,43 63 0,-1 0 16,1 0-16,0 21 0,-1 0 15,-84 64 1,85-64-16,-43 127 0,43-84 16,21 42-1,21-64-15,0 0 0,0 43 16,0-64-16,0 0 0,21 0 16,0 1-16,106-1 15,-106-21-15,22 0 0,20-43 16,-20 22-16,20-21 15,-21 0-15,1 20 0,20-62 16,-42 20-16,1 22 0,20-43 16,-21 43-16,-21-43 15,21 64-15,-21 0 0,0 0 16,0 42 0,-21 0-1,21 21-15,0-20 0,0 20 16,0-21-16,0 21 0,0 1 0,0-22 15,0 21-15,0-21 0,0 1 16,21 20-16,22-21 0,-22 0 16,0-21-16,42 0 0,-20 0 15,-1 0-15,-21 0 16,22-21-16,126-64 16,-127 43-16,-21 0 0,22 21 15,-22-22-15,21-63 16,-42 85-16,0 0 0,0-21 15,-21 63 1,21 0-16,-21 0 0,0 22 16,0-22-16,-1 21 0,-20 22 15,42-22-15,0 0 16,-21 22-16,0-22 0,21 22 16,0-43-16,0 0 15,21-42 16,-21 0-31,21-1 16,0 1-16,-21 0 0,21-21 0,1 21 16,-1-22-16,0-20 15,0 20-15,0 22 0,0-21 16,1 21-16,-1 0 0,0 21 16,0 0-16,0 0 0,0 21 15,1 42 1,-22-20-16,21 41 15,-21-63-15,21 1 0,0 20 16,0-21-16,0 0 16,1 0-16,-22 1 0,21-22 0,21 0 15,-21 0 1,0 0-16,1 0 0,-22-22 0,21 1 16,0-21-16,0 21 15,21-43-15,-20 22 16,-1 0-16,21-22 0,0 22 15,-20-1-15,62 1 0,-41 21 16,41-21 0,-63 42-16,22 0 0,-1 0 0,-21 0 15,0 21-15,1 0 0,20 42 16,-21-41-16,0 62 16,-21-63-16,0 43 15,0-43 1,0-42 15,0 0-15,0 0-16,0-1 0,0 1 15,-42-42-15,42 42 0,-21-1 16,0 1-16,-1 0 0,1 0 16,-21-21-16,0 42 15,-1 0-15,-20 0 0,20 0 16,1 0-16,0 21 0,21 0 0,-22 0 15,-63 85 1,85-85-16,0 21 0,0 1 16,0-1-16,0-21 0,21 64 15,0-64-15,0 0 0,21 43 16,0-43-16,21-21 16,1 0-16,84 0 15,-85-21-15,43 0 16,-43-22-16,0 22 0,43-64 15,-43 43-15,-21 0 0,64-64 16,-64 64-16,0-22 16,1 1-16,-1-1 0,0 1 15,0-1-15,-21 22 0,0-22 0,0 22 0,0-22 16,-21 86 0,0-1-1,0 21-15,-1 0 0,1 22 16,0-22-16,0 64 0,0-42 15,21 105 1,0-127-16,21 43 16,0-43-16,0 1 0,64 41 15,-43-63-15,1 1 0,-1-1 16,0-21-16,-21 0 0,64 0 16,-64-21-16,22-1 0,41-41 15,-41-1 1,-22 22-16</inkml:trace>
  <inkml:trace contextRef="#ctx0" brushRef="#br0" timeOffset="56133.4">15388 7641 0,'0'0'15,"0"-21"-15,0 0 0,0 0 0,0 0 16,0-1-16,0 1 0,0 0 0,0-21 16,0 21-16,-21 21 15,0 0 1,21 21-16,0 21 0,-21-21 0,21 22 16,-22-22-16,22 21 0,0 22 15,0 41-15,0-41 16,0 148-16,0-128 15,-21 64-15,21-63 16,-63 148-16,20-170 16,22 22-16,-63 63 0,41-84 15,-63 105 1,85-105-16,0-43 0,-21 42 16,42-84-1,0 0 1,0-21-16,21-1 0,0 1 0,43-85 15,-43 42-15,0 22 16,0-22-16,0 0 0</inkml:trace>
  <inkml:trace contextRef="#ctx0" brushRef="#br0" timeOffset="56453.3">15261 7599 0,'0'-21'15,"0"42"-15,0-85 0,0 22 0,0 21 0,0 0 16,0-43-16,21 43 15,0-21-15,22-1 0,-1 22 16,0 0-16,43-21 0,-43 42 16,64 0-1,-63 21-15,-1 21 0,21 22 16,-20-22-16,-22 0 0,0 1 16,-21-1-16,0 0 0,-21 64 15,-21-63-15,-22 20 16,22-42-16,-1 0 0,1-21 15,0 22-15,-1-22 0,-41 0 16,41 0-16,1 0 16,42-22-1,0 1 1,21 21-16,22-21 0,62-21 16,-83 42-16,20-21 15</inkml:trace>
  <inkml:trace contextRef="#ctx0" brushRef="#br0" timeOffset="57579.79">16531 7451 0,'21'-21'0,"-42"42"0,42-64 0,-21 22 16,0 0-16,0-21 0,-21-1 16,0 22-16,0 0 0,0 21 15,-1 0-15,1 0 0,-42 0 16,20 21-16,1 0 0,-21 43 15,20-1-15,1-20 16,21-1-16,-22 0 0,22 22 0,-21 21 16,42-43-16,0-21 0,0 43 15,0-22-15,0-21 16,21 0-16,0-21 0,0 0 16,1 0-16,-1 0 0,0 0 15,64-21-15,-64 21 0,21-21 16,22-21-16,-22-1 0,0 22 15,22-42-15,-43 20 16,0 22-16,21-64 16,-20 64-16,-22-21 15,0 21-15,0 42 16,-22 0-16,22 0 16,-21 0-16,0 22 0,0-22 15,21 0-15,0 21 0,-21-20 0,21 41 16,0-42-16,0 22 15,0-22-15,21 0 0,0 21 16,0-42-16,0 0 0,43 0 16,-22 0-16,85-21 15,0-42 1,-84 41-16,41-41 16,-41 42-1,-1-22-15,21-20 0,-41 42 16,-1 0-16,-21-1 0,-21 22 15,-22 0 1,-41 43 0,62-22-16,1 0 0,-21 0 15,42 0-15,0 1 0,0 20 16,0-21-16,21 0 0,0 0 16,0 1-16,43 20 15,-64-21-15,42 0 0,-21 0 16,1-21-16,-44-21 31,1 21-15,21-21-16,-21 0 0,0 0 15,-21 0-15,20-1 0,22 1 16,-42 21-16,21 0 16,0 21-1,21 1-15,0-1 16,0 0-16,0 0 0,0 0 15,42 22 1,-21-43-16,64 21 16,21-21-1,-64 0-15,0 0 0,85-43 16,-21 1 0,-63 21-16,-1 0 0,0 0 0,22-43 15,-22 22-15,-21-1 0,0 22 16,1-21-16,-1 0 15,-21-1-15,0 22 0,-21 21 16,-1 0 0,1 21-16,0 0 0,0 1 0,21 20 15,0-21-15,0 0 0,0 22 16,0-22-16,0 0 0,21 21 16,-21-21-16,21 1 15,0-1-15,-21 0 31,-21-21-31,0 0 0,0 0 16,0 0-16,0 0 0,-1 0 0,1 0 16,-21-21-1,42 0 1,21-1 0,0 1-16,0 21 0,43-21 15</inkml:trace>
  <inkml:trace contextRef="#ctx0" brushRef="#br0" timeOffset="58600.59">18817 7811 0,'0'0'0,"21"0"16,0-22-1,1 1-15,-22 0 16,21 0-16,0 0 0,0 0 0,0-22 15,0 1-15,-21 0 0,22-1 16,41-126 0,-42 105-16,0 22 0,1-43 15,-22 43-15,0 0 16,0 21-16,-22 21 16,1 21-16,0 0 0,0 21 15,0 1-15,0-1 0,-1 0 0,1 22 16,0-22-16,0 22 0,0 41 15,21-62-15,0-1 0,0 22 16,0-43-16,21 21 0,21 0 16,-21-20-16,22-1 15,-22-21-15,0 0 0,21 0 16,22 0-16,-22 0 0,-21 0 16,85-43-16,-63 22 15,20-63-15,-42 62 16,0-41-16,43-43 0,-43 43 15,0-1-15,0 22 0,1-22 16,-22 22-16,0-43 16,0 64-16,-22 21 15,1 0-15,0 21 0,-21 22 16,21-1-16,-1 0 0,-20 43 16,0 63-1,42-106-15,-21 1 0,21 20 16,0-20-16,0-22 0,0 0 15,0 0-15,0 0 0,0 0 16,21-42 15,0 21-31,0-21 0,0 0 16,22-21-16,-22 20 0,0-20 16,0 21-16,21 0 0,-20 0 15,41-22-15,-42 22 0,0 21 16,-21 21-1,0 0-15,0 1 16,0-1-16,0 21 16,0-21-16,0 22 15,0-22-15,0 0 0,43 0 16,-22 0-16,0-21 0,43 21 16,-43-21-16,21 0 0,-21 0 15,0 0-15,106-21 16,-105 0-16,20 0 0,-21 0 15,0 0-15,22-22 0,20-20 16,-21 20-16,-20 1 16,20-43-16,-42 64 15,0-42-15,-21 63 0,0 0 16,-1 0-16,-20 0 0,21 21 0,0 0 16,-22 21-16,22-20 15,0 20-15,0 43 0,21-64 16,0 42-16,0-42 15,0 22-15,21-1 0,0-42 16,64 42 0,-64-42-16,21 0 15,-20 0-15,-1 0 0,63-21 16,-41 21-16,41-63 16,-62 42-16,41-22 15,-42 1-15,0 0 0,22-22 16,-43 43-16</inkml:trace>
  <inkml:trace contextRef="#ctx0" brushRef="#br0" timeOffset="58862.47">18563 7493 0,'-42'0'15,"84"0"-15,-127 0 0,43 21 0,21-21 0,0 0 16,42 0 0,0 0-16,43-21 0,-1 0 15,-21 0-15,85 0 16,-63 21-16,84-43 16,-84 43-16,-1-21 0,64 0 15,-63 0-15,-22 21 0,21-21 16,-20 21-16,-22 0 0,0 0 15</inkml:trace>
  <inkml:trace contextRef="#ctx0" brushRef="#br0" timeOffset="61614.55">2349 9673 0,'0'0'0,"-21"0"0,21-21 16,0 0-16,0 0 0,0-22 15,0 22-15,0 0 16,0 0-16,0 0 0,-42-43 16,21 43-16,-22 0 15,1 0-15,21 21 16,-64 0-16,43 0 0,-43 21 16,22 0-16,-1 21 0,-42 22 15,64-22 1,-21 22-16,-1 42 0,22-64 15,21 0-15,-1 22 0,1-22 16,21 64 0,21-85-16,1 0 0,-1-21 15,148-21 1,-127 21-16,1-21 0,-1 0 16,22-22-16,63-62 15,-64 62-15,-21 1 0,1 0 16,-1-1-16,43-84 15,-64 106-15,0-21 0,0 21 16,-21-1-16,0 1 0,0 42 16,0 1-1,0-1-15,0 0 0,0 21 16,0 22-16,0-22 0,0 0 16,0 1-16,21-1 0,1 0 15,41 22-15,-42-43 0,22 0 16,-1 0-16,0 1 0,1-22 15,41 0-15,-41 0 0,20 0 16,22 0-16,-43-22 16,0 1-16,43-21 15,-43 0-15,1 20 0,20-41 16,-20 21-16,-22-22 16,-21 22-16,0 21 0,0-85 15,-21 85-15,-22-1 16,22 22-16,0 0 0,-85 0 15,64 22-15,-22 20 16,22-21-16,-43 85 16,64-64-16,0 1 0,0-22 15,21 21-15,0-21 0,0 22 16,0-22-16,21-21 16,0 0-16,0 0 15,22 0-15,-22 0 16,0-21-16,21-1 0,-21-20 15,1 21-15,41-43 0,-42 22 16,22 0-16,-1-43 0,-21 64 16,0-21-16,0-1 0,-21 1 15,0 0-15,0-64 16,0 85-16,0-22 16,0 64-1,0 1-15,0 20 16,0-21-16,0 21 0,0 43 15,0-21-15,0 41 16,0-62-16,22 20 0,20 22 16,-21-43-16,43 43 15,-43-64-15,21 0 0,-21 0 16,64 1-16,-43-22 0,106 0 16,-105-22-1,63 1-15,-64 0 0,64-64 16,-85 43-16,0 0 15,0 21-15,-21-22 16,0 1-16,0-64 0,0 85 16,-21 0-16,-21-22 15,-1 43-15,1 0 16,0 0-16,21 0 0,-64 43 16,64-1-16,-22-21 0,22 22 15,0-1-15,-21 0 0,21-21 0,21 22 16,-22-1-16,22-21 0,-21 22 0,21-22 15,0 0-15,0 0 0,0 0 16,21-21-16,1 0 0,41 0 31,43-63-31,0-22 16,-85 43 0,42-43-16,-41 43 15,-1-22-15,0 22 0,-21 0 0,21-22 16,-21 22-16,21-1 0,-21 1 15,0 0-15,0-22 0,0 43 16,0 42 0,-21 22-1,21-22-15,-21 21 0,0 22 16,21-22-16,0 64 16,0-64-16,0 0 0,0 64 15,0-85-15,0 22 0,21 20 16,64 1-1,-64-64-15,63 0 16,-41 0-16,20-21 16,-20-1-16,-1 1 15,21-42-15,-20 42 0,-22-22 16,21 22-16,-21-21 16,1 21-16,20-22 0,-42 1 15,21 42-15,-21 21 16,0 0-1,0 0-15,0 22 16,-21-22-16,21 42 16,0-41-16,0-1 0,0 21 15,0-21-15,0 0 0,42 1 16,43-22 0,-43 0-16,-21 0 0,43-22 15,-22 1-15,1 0 0,-22 0 16,21 0-16,-21 0 0,43-43 15,-43 43-15,21-85 16,-42 64-16,0-1 16,0 22-16,0-21 15,-21 42 1,0 0-16,21 21 0,-21 0 16,0 0-16,-1 43 0,1-43 0,0 64 15,21-43 1,0-21-16,0 0 0,0 1 15,21 20-15,0-42 16,1 0-16,-1 0 0,21 0 16,0-21-16,-20 0 15,105-64 1,-85 64-16,-21-22 0,21 22 16,-20 0-16,-1-21 0,21-1 15,-21 22-15,0 21 0,-21 21 31,0 1-31,0-1 0,-21 21 16,21-21-16,-21 0 0,21 43 16,0-43-16,0 0 15,0 22-15,-21-43 0,21 21 16,-21-21 15,0 0-31,21-21 16,-22-1-16,1 1 0,0 0 15,21 0-15,-21 0 0,21 0 16,-21 21-16,0 0 16,-1 0-1,22 21-15,0 0 16,0 0-16,0 0 0,0 0 16,0 1-16,43 20 15,84-21 1,-106-21-16,64 0 15,-43 0-15,0 0 0,64-21 16,-64 0-16,1 0 0,84-43 16,-85 22-1,-21 21-15,22-22 0,-22 22 16,21-64-16,-42 43 16,0 21-16,0 0 0,0 0 0,-21 21 15,0 0 1,-43 21-16,43 0 15,0 21-15,0-21 0,0 43 16,21 42 0,0-64-16,0 0 0,0 1 15,0-22-15,21 0 16,-21 0-16,0 0 0,-21-21 31,-1 0-15,22-21-16,0 0 0,0 0 15,0 0-15</inkml:trace>
  <inkml:trace contextRef="#ctx0" brushRef="#br0" timeOffset="62646.59">8022 9525 0,'0'0'0,"-42"21"0,21-21 0,-1 21 16,-41 1-1,42-22-15,21 21 0,0-42 31,0-1-15,0 1-16,21 0 0,0 0 0,0 0 16,0-22-16,1 22 0,-1 0 0,0-21 15,0 21-15,0-22 0,22-20 16,-22 42-16,-21-43 16,-21 85 15,-1 0-31,1 22 0,0-22 0,0 21 15,0-21-15,0 22 0,-1-1 16,-41 64-16,63-64 16,-21 1-16,21 20 0,0-42 15,21 22 1,0-22-16,0-21 0,0 0 16,22 0-16,-22 0 0,64-43 15,-64 22-15,21 0 0,22-21 16,-22 21-16,-21-22 0,21-20 15,-20 42-15,-22-22 0,21 22 16,-21-21-16,0 21 0,-21-43 16,-1 43-16,1 21 15,0 0-15,0 0 0,0 0 0,-22 0 16,22 21-16,0-21 16,0 21-16,21 0 0,21 1 15,0-22 1,22 0-16,-22 0 15,21 0-15,-21 0 0,64 0 0,-64 0 16,64-22 0,-43 1-16,0 21 0,22-21 15,-43 21-15,43-42 16,-64 63 15,0 0-31,0 0 0,-22 0 0,1 43 16,0-22-16,0 22 15,0-22-15,0 22 0,-1 41 16,22-62-16,0 20 0,0 43 16,0-42-16,0 105 15,0-106-15,0 1 16,22-1-16,-1 1 0,-21-1 16,21 107-16,0-107 15,-21 43-15,0-64 16,0-20-16,-21 41 0,0-42 15,21 0-15,-43-21 0,22 0 16,0-21-16,21 0 16,-21-21-16,0-22 15,0 1-15,21-1 0,-22-147 16,22 147-16,0-84 16,0 63-16,0 1 0,43-65 15,-1 86-15,43-149 16,-22 170-16,-20-22 0,-1 22 15,21 0-15,1 21 0,126-64 16,-147 64-16,20 0 16,43 21-16</inkml:trace>
  <inkml:trace contextRef="#ctx0" brushRef="#br0" timeOffset="63618.88">10012 9546 0,'0'0'0,"21"0"0,0 0 16,0 0-16,0 0 0,1-21 16,-1 0-16,0 0 15,0 21-15,0-21 0,0-22 16,1 22-16,41-64 16,-42 43-16,-21-43 15,21 43-15,-21-85 16,0 106-16,0-21 0,0 20 15,-21 22 1,21 22-16,-21-1 0,0 0 0,-21 64 16,20-43-16,-20 43 15,42-43-15,0 0 0,0 43 16,0-43-16,21 43 16,0-43-1,1-21-15,-1 1 0,0-1 0,0-21 16,0 0-16,43 0 0,-43 0 15,42-21-15,-41-1 16,20 1-16,21-21 16,-41 0-16,-1 20 0,42-62 15,-42 41-15,43-62 16,-43 41-16,-21 1 0,21 20 0,0-41 16,-21 41-16,0 1 15,-21 63-15,0 21 16,21 1-16,-63 84 15,41-85-15,22 0 16,-21 1-16,21-1 0,0 0 0,0 64 16,0-85-16,0 43 15,0-43-15,0 0 16,21-42 15,-21 0-31,22 0 16,-1 0-16,-21-1 0,21-20 0,0 21 15,-21-21-15,21 20 0,0-20 16,1 21-16,20-21 0,-21 20 16,0 22-16,0 0 15,-21 43 1,0-22-16,0 0 0,0 21 16,0-20-16,22 62 15,-1-63-15,-21 1 0,21-1 16,0 0-16,0-21 0,64 42 15,-43-42-15,-21 0 0,22 0 16,-1 0-16,64-21 16,-85 21-16,21-21 0,22-21 15,-43-1-15,0 22 16,0 0-16,1-21 0,-1-1 0,21-20 16,-42 20-16,0 22 0,0-42 15,-21 63 1,0 21-1,0 0-15,-22 43 0,22-43 16,0 21-16,21 22 0,0-43 16,0 0-16,0 21 15,0-21-15,0 1 0,21-1 16,0 0-16,0 0 0,22-21 16,-22 0-16,0 0 0,21 0 15,-20 0-15,-1-21 0,21 0 16,0 0-16,-20-1 0,-22 1 15,21 0-15,0 0 0</inkml:trace>
  <inkml:trace contextRef="#ctx0" brushRef="#br0" timeOffset="63832.76">9991 9292 0,'0'0'0,"-43"21"0,1-21 16,0 0-16,63 0 31,21 0-31,22 0 16,-1-21-16,85 0 16,-84 0-16,-22 21 0,64-21 15,-64 0-15</inkml:trace>
  <inkml:trace contextRef="#ctx0" brushRef="#br0" timeOffset="65444.73">13631 9419 0,'0'0'0,"21"0"16,1 0-16,-1-21 0,-21 0 15,21 21-15,0-21 16,0 0-16,-21-1 0,21-83 16,-21 83-16,0-20 15,0 0-15,-21-1 0,-42-62 16,42 83-16,-1 1 16,-41 21-16,42 0 15,-43 21-15,22 1 16,0 20-16,-22 43 0,22-43 15,-1 0-15,-20 43 0,42-43 16,0 1-16,-1 20 0,22-21 16,0-20-16,0 20 15,22-21-15,20 21 16,-21-42-16,21 0 0,43 0 16,42-42-1,-85 21-15,1 0 0,41-43 16,-41 22-16,41-64 15,-41 64-15,-1-22 0,0 1 0,-20-1 16,20-20-16,-21 20 0,-21-63 16,21 85-16,-21-22 15,0-20-15,0 62 0,-21 1 16,0 21-16,0 0 0,0 43 16,-1-22-16,1 21 15,0 22-15,0-22 0,0 21 16,0 22-16,-22 42 0,22-63 15,21-22-15,-21 64 0,21-64 16,0 43-16,0-64 16,0 0-16,42 21 15,-21-20-15,1-22 0,20 0 0,-21 0 16,21 0-16,22 0 16,-22-22-16,1 1 0,41-21 15,-41 21-15,-22 0 0,21-1 0,0-41 16,-20 42-16,-22-22 15,0 22-15,0 0 0,-22 0 16,1 21-16,0 0 0,0 0 16,-21 21-16,20 0 0,-20 43 15,42-43-15,0 42 16,0-41-16,0-1 16,0 0-16,21-21 0,-21 21 15,43 0-15,-22 0 0,0-21 16,0 22-16,0-1 0,0-21 15,1 0-15,-1 0 16,0 0-16,0 0 16,43-21-1,20-22 1,-63 22-16,1 0 0,20-21 16,-21 20-16,0-20 0,0 21 0,1-21 15,-1 20-15,0-20 0,-21 0 16,21 42-16,-21-21 15,0 42 1,0 0-16,0 0 0,-21 43 16,0-43-16,21 0 0,-21 21 15,-1-21-15,22 1 0,-21 20 16,21 0-16,0-21 16,0 22-16,0-22 0,21-21 15,1 21-15,-1-21 16,21 0-16,-21 0 15,22 0-15,-1-42 0,21-1 16,-41 22 0,-1 0-16,0-42 15,-21 41-15,0 1 0,0-42 16,0 20-16,-64-20 16,43 63-16,-63 0 15,62 0-15,-20 0 16,42 21-16,0 0 0,0 0 15,21 1 1,22-22-16,-22 0 16,0 0-16,21 0 0,43 0 15,-64 0-15,21-22 0,22 22 16,-22-21-16,1 0 0,62 0 16,-62 21-16,-22 0 15,0 0-15,-21 21 16,0 0-16,0 0 15,0 1-15,-21 20 0,0-21 16,0 64-16,-1-43 0,1 0 16,21 22-16,-21 63 0,0-64 15,21 22-15,-42 42 16,42-63-16,-22-1 0,1 1 16,0 20-16,-21-20 0,-1 63 15,1-64-15,21-20 0,-43 62 16,43-83-16,0-1 0,21 0 0,0 0 15,0-42 1,21 0-16,-21-22 0,64-20 16,-43 21-16,0-22 0,43-42 15,-43 43-15,21-1 16,-21 1-16,0-22 0,1 0 16,-1 1-16</inkml:trace>
  <inkml:trace contextRef="#ctx0" brushRef="#br0" timeOffset="65653.72">15282 9356 0,'0'-64'0,"0"22"0,-21 338 0,42-634 15,-21 486-15,0-339 0,21 107 0,-21 62 16,0 1-16,22 0 0,-1 0 16,0 21-16,21 0 15,-21 0-15,1 0 0,20 21 16,-21 0-16,21 43 16,-42-43-16,0 21 0,0-21 15,0 1-15,0-1 0,-42 21 16,21-21-16,-85 43 15,64-64-15,-43 21 16,64-21-16,0 0 0,0 0 16</inkml:trace>
  <inkml:trace contextRef="#ctx0" brushRef="#br0" timeOffset="67705.71">16573 9250 0,'22'0'15,"-1"-21"1,-21 0-16,21-1 0,0 22 0,-21-42 16,21 0-16,-21-1 15,0 1-15,-21-64 16,0 64-1,0 42-15,-22-21 0,22 21 16,-85 21-16,64 0 16,0 21-16,21-20 0,-22 20 15,-84 148 1,85-84 0,42-85-16,0 22 0,0-1 15,0-21-15,21 0 0,21-21 16,1 0-16,-22 0 0,64 0 15,-43 0-15,43-21 16,-43 0-16,0-21 0,85-43 16,-84 43-16,-22-1 15,21-20-15,-21 21 0,64-149 16,-85 128-16,21-1 16,-21 1-16,21 20 0,-21-20 0,0 42 15,0-22-15,0 22 0,0 0 16,-21 42-1,0-21-15,0 42 0,21-20 16,-43 83-16,22-62 0,0 20 16,21 128-1,-21-128-15,21-20 0,0 20 16,0-21-16,21 107 16,0-128-16,0 42 15,1-63-15,62 21 16,-63-21-16,64 0 15,-64-21-15,22 0 0,-22 0 16,21 0-16,43-64 16,-64 43-16,21-1 0,1-20 15,-43 21-15,21-22 16,-21 43-16,0 0 0,-21 42 31,21 0-31,-22 0 16,1 22-16,0-22 0,0 21 0,21-21 15,0 22-15,-21 20 0,21-42 16,0 0-16,0 1 0,0-1 16,21 0-16,21 21 0,-21-42 15,1 21-15,62-21 16,1 0 0,-64 0-16,21-21 0,-20 0 15,20 0-15,-21 0 0,64-64 16,-64 43-16,-21-43 15,0 43-15,0-85 16,0 106-16,-21-22 0,0 22 16,-22 21-16,-105 0 15,106 21-15,-1 0 16,1 1-16,21-1 0,-64 85 16,64-64-16,21 0 15,0 22-15,0-43 0,42 64 16,-20-64-1,41 0-15,-42 0 16,22-21-16,-1 21 0,21-21 16,-20 0-16,-1 0 0,0 0 15,1-21-15,63-42 16,-85 41-16,21 1 0,0-42 16,1 20-16,-1-20 15,-21 21-15,0 20 0,-21-20 16,22 21-16,-22 42 15,0 21 1,-22-20-16,22-1 0,-42 42 16,42-42-16,-21 22 15,21-22-15,0 0 0,0 0 0,0 22 16,0-22-16,0 0 0,21 0 16,0-21-16,0 0 15,22 0-15,-22 0 16,0 0-16,43 0 0,-22 0 15,-21-21-15,21 0 0,-20 0 16,20-1-16,0-41 0,1 42 16,-22 0-16,0-22 0,0 22 0,-21 0 15,21-21 1,-21 63 0,-21 0-16,0 0 15,0 0-15,21 0 0,-21 22 16,-1-22-16,22 42 15,0-41-15,0-1 16,22-21 0,-1 0-16,0 0 0,0 0 0,21 0 15,-20 0-15,20 0 16,0-21-16,-21 21 0,22-43 16,-22 22-16,0-21 0,-21 21 15,21-43-15,-21 22 16,0-43-16,0 64 0,0-21 15,0-1-15,-21 22 16,0 0-16,21 0 31,21 21-15,21 0 0,-20-21-16,-1 21 0,0 0 0,0 0 15,0 0-15,22 0 16,-22 0-16,0 0 0,0 63 15,-21-42-15,21 22 16,-21-22-16,0 21 0,0 0 0,0 22 16,0-22-16,0-21 0,0 43 15,0-43-15,0 21 16,0-20-16,0-1 16,0-42 30,0-1-46,0 1 16,0 0-16,0 0 0,21-43 16,1 22-16,-1 0 15,0-1-15,21-20 0,85-85 16,-84 105-16,62-20 16,1 42-16,-21 21 15,-64 21-15,21 0 0,-20 21 16,-1 1-16,-21-1 0,0 0 15,0 64-15,0-63 0,0-1 16,0 21-16,-21-20 0,21-22 16,-22 0-16,1 0 0,-21 22 15,21-43-15,0 0 16</inkml:trace>
  <inkml:trace contextRef="#ctx0" brushRef="#br0" timeOffset="67861.66">19939 9313 0,'0'-21'0,"0"0"31,-21 21-15,0 0-16,-22 0 0,22-21 0,-21 21 15</inkml:trace>
  <inkml:trace contextRef="#ctx0" brushRef="#br0" timeOffset="68976.17">1905 11705 0,'21'-21'16,"0"0"-1,0 0-15,1 21 0,-1-21 16,0-1-16,0 1 0,0 0 16,22 0-16,-22 0 0,21-43 15,-42 43-15,0-21 0,21 21 16,-21-1-16,0 1 0,-21-42 15,0 42-15,0 21 0,0 0 16,-22 0-16,22 0 0,-64 0 16,22 21-16,21 0 15,-1 0-15,-20 0 0,20 22 0,1-22 16,0 21-16,21-21 0,-22 85 16,43-64-16,0 1 15,0-22-15,21 21 0,1-21 16,41 43-16,-21-22 15,-20 1-15,20-1 0,-21 0 0,64 64 16,-64-64 0,-21 1-16,0-22 0,0 21 0,0 1 15,-64 41-15,22-63 16,0 1-16,-1-22 16,1 21-16,-21-21 0,-64 0 15,63 0-15,1 0 0,20 0 16,-20-21-16,-85-43 15,105 43-15,-41-64 16,62 64-16,1-21 0,-42-64 16,63 64-16,0 20 0,0-62 15,0 63-15,42-22 16,-21 43-16,22-21 0,41 21 16,-41 0-16,20 0 15,-21 0-15,22 0 0,-1 0 16,1 21-16</inkml:trace>
  <inkml:trace contextRef="#ctx0" brushRef="#br0" timeOffset="69332.32">2011 12129 0,'21'0'0,"-42"0"0,42 21 16,0-21-16,0 0 15,0 0-15,1-21 16,-1-1-16,0 22 0,0-21 0,0 0 15,22 0-15,-22-21 16,0 20-16,0 1 0,0 0 0,0-42 16,-21 41-16,0 1 0,0 0 15,-21 0-15,-42 21 16,20 0-16,1 0 0,-21 42 16,41-21-16,-20 1 15,0 62-15,21-63 0,-1 22 16,1-1-16,21 0 0,0 1 15,0-1-15,0 0 0,0-20 0,0 20 16,0-21-16,0 0 0,0 0 16,21 1-16,1-22 0,-1 21 15,21-21 1,0 0-16,-20 0 0,62-43 16,-41 22-16,41-42 15,-20 42-15</inkml:trace>
  <inkml:trace contextRef="#ctx0" brushRef="#br0" timeOffset="69601.88">2921 11176 0,'0'0'16,"21"-42"-16,-21 21 0,0-1 0,-21 44 16,0-1-1,0 21-15,21 0 0,-22 22 0,1-1 16,-21 1-16,21-1 15,0 1-15,-22 63 0,22-64 16,-42 64-16,41-42 16,1-21-16,-21 63 0,21-85 15,0 21-15,-1-20 16,22-1-16,0-21 0,0 22 16,0-22-16,0 0 0,22-21 0,-1 0 15,0 0-15,0-21 0,43-22 16,-43 22-16,21-21 0</inkml:trace>
  <inkml:trace contextRef="#ctx0" brushRef="#br0" timeOffset="70011.49">2963 12023 0,'0'21'0,"21"0"16,1-21-1,-1 0-15,0 0 16,0-21-16,0 21 0,0-21 16,1 0-16,-1-1 0,0 1 15,0 0-15,21-21 0,-20 21 16,-22-1-16,0 1 16,0 0-16,0-21 15,-22 21-15,1 21 0,0 0 16,0 0-16,-21 0 0,-43 42 15,64-21-15,0 21 0,-1-20 16,1 20-16,-21 85 16,21-106-16,21 21 0,0 22 15,0-22-15,42 1 16,-21-22-16,0 0 0,22-21 16,-1 21-16,-21-21 15,22 0-15,-1 0 0,0 0 16,43-21-16,-22 0 0,-20 0 15,-1-1-15,22 1 0,-22-21 16,0 21-16,43-43 0</inkml:trace>
  <inkml:trace contextRef="#ctx0" brushRef="#br0" timeOffset="70526.03">3895 11769 0,'0'0'0,"21"-21"0,-21-1 0,0 1 16,-21 42 15,-1-21-31,22 22 0,-21-1 15,0 0-15,0 0 0,0 21 16,0-20-16,-1 20 0,1-21 0,21 21 16,0 1-16,-21 63 15,21-85-15,0 0 0,0 42 16,21-41 0,0-1-16,1-21 0,20 0 15,0 0-15,-21 0 0,22-21 16,-22 21-16,21-22 0,-21 1 15,43-42-15,-43 42 0,21-22 16,-20 1-16,-1 0 0,0-1 16,42-63-16,-41 64 15,-1-21-15,21-43 16,-21 42-16,22-126 16,-43 147-16,21 1 0,-21-21 15,0 41-15,0 1 0,-21 21 16,-1 21-16,1 43 15,0-22-15,0 22 0,0 42 16,21-64-16,0 21 0,-21 43 16,21-42-16,0 42 15,0-64-15,0 0 0,0 64 16,0-85-16,0 85 16,21-85-16,0 22 15,0-43-15,0 0 0,43 0 16,-43 0-1,0 0-15,0-22 0,0 1 16,43-63-16,-43 62 16,-21-20-16,0 21 0</inkml:trace>
  <inkml:trace contextRef="#ctx0" brushRef="#br0" timeOffset="70695.96">4233 11642 0,'0'0'0,"21"0"32,1 0-32,20 0 0,-21 0 15,0-21-15,22 21 0,-1-22 16,-21 22-16,21-21 0,1 0 0,63-21 16</inkml:trace>
  <inkml:trace contextRef="#ctx0" brushRef="#br0" timeOffset="71334.95">6032 11811 0,'0'-21'0,"0"0"16,0 0-16,22-1 15,-1 1-15,0-21 0,0 21 16,21-22-16,-20 1 0,-22 21 15,21-21-15,-21 20 0,21-20 16,-21 0 0,-42 42-16,20 0 15,-20 21-15,21 21 0,0-21 16,-22 1-16,1 41 16,42-42-16,0 22 0,-21-22 0,21 0 15,0 0-15,21 43 16,-21-43-16,21 0 0,22 0 15,-1 0-15,-21 0 0,0 1 16,22-1-16,41 21 16,-63-21-16,1 0 0,-1 1 15,-21-1-15,0 21 16,0-21-16,-21-21 0,-1 21 16,-20-21-16,21 0 0,-127 0 15,105 0 1,1 0-16,-64-21 0,64 0 0,-64-21 15,64 21 1,-1-22-16,22 22 0,21 0 16,0 0-1,0 0-15,21 21 16,85-22 0,-63 22-16,20 0 0,-21 0 15,1 0-15,-1-21 0</inkml:trace>
  <inkml:trace contextRef="#ctx0" brushRef="#br0" timeOffset="71566.42">7048 11642 0,'22'0'0,"-44"0"0,65 0 16,-22 0-16,0 0 0,0 0 15,0-21-15,1 21 0,-1 0 16,21 0-16,-21 0 16,0 0-1,1 0-15,-44 0 32</inkml:trace>
  <inkml:trace contextRef="#ctx0" brushRef="#br0" timeOffset="71747.71">6921 11790 0,'0'21'0,"0"0"15,22-21 17,-1 0-32,0 0 15,0 0-15,0 0 0,0 0 0,22-21 16,-22 21-16,21 0 0,-21 0 15,1-21-15,-1 21 0,0 0 0</inkml:trace>
  <inkml:trace contextRef="#ctx0" brushRef="#br0" timeOffset="72470.09">7959 11705 0,'21'-106'32,"0"85"-32,-21 0 0,21 0 15,0 0-15,0 0 0,64-22 16,-64 43-16,43 0 15,-43 0-15,21 43 16,-21-22-16,1 63 16,-22-41-16,21-1 0,-21-21 15,0 22-15,0 41 16,0-63-16,0 22 0,0 20 16,-21-63-1,-1 21-15,1-21 16,21-21-1,-21 0-15,21 0 0,0 0 16,0 0-16,0-1 0,0-20 0,21 21 16,0-43-16,1 22 0,20 0 15,0-43 1,1 43-16,-1-1 0,43 1 16,-43 21-16,-21 21 0,21 0 15,1 0-15,-1 21 0,0 21 16,-20 1-16,-22-22 0,0 42 15,0-20-15,0-22 0,0 21 16,0-21-16,0 22 0,-22-22 0,1 21 16,21-21-16,-21 1 0,21-1 15,21-42 17,0 21-17,1-22-15,-22 1 0,21 0 0,0 0 16</inkml:trace>
  <inkml:trace contextRef="#ctx0" brushRef="#br0" timeOffset="73401.36">9038 11642 0,'-21'21'32,"42"-21"-17,0 0 1,0 0-16,1-21 0,20 0 15,-21-1-15,0 1 0,43-21 16,-43 21-16,0 0 0,0-1 16,0 1-16,-21 0 0,0-42 15,0 41-15,0 1 16,-21 21-16,-42 43 16,20-22-16,22 0 15,-21 42-15,0-41 0,20 20 16,1 0-16,0-21 0,0 22 15,21 20-15,-21-42 0,21 22 16,0-1-16,0-21 16,21 22-16,0-22 15,0-21-15,43 0 16,-43 0-16,21 0 0,1 0 16,-22 0-16,21-21 0,22-22 15,-22 43-15,-21-21 0,21 0 16,-20-21-16,20 20 0,43-62 15,-64 41-15,42-20 16,-42 42-16,-21 0 16,0 42-1,0 0 1,0 0-16,-21 0 0,21 0 16,-21 1-16,21-1 0,0 21 0,-21 0 15,21-20-15,0-1 16,0 0-16,0 0 0,0 0 15,0 0 1,21-21-16,0 0 16,22-21-16,-22 21 15,0-21-15,21 0 0,1 0 16,-22 0-16,106-43 16,-106 22-16,42-1 15,-41 22-15,-1 0 0,21 0 16,-42 42-1,0 0-15,-21 0 16,0-21-16,0 22 0,21 20 16,0-21-16,0 0 15,0 0-15,0 1 0,0-1 16,0 0-16,21-21 0,0 0 0,42 0 16,-41 0-16,-1 0 15,42 0-15,-42 0 0,1 0 16,20-42-16,-21 42 0,0-22 15,-21 1-15,0-21 0,21 21 16,-21-43-16,0 43 0,0-21 16,-21-22-16,21 43 15,-21 0-15,-21 0 16,21 21-16,-1 0 16,44 0 15,-1 0-31,0 0 15,0 0-15,21 0 16,-20 0-16,-1 0 0,63-43 16,-62 22-16,-1 21 0</inkml:trace>
  <inkml:trace contextRef="#ctx0" brushRef="#br0" timeOffset="74093.52">12086 11113 0,'21'0'15,"64"0"1,-43-22-16,-21 1 0,106-21 16,-84 21-16,-22 21 15,64-43-15,-64 22 0,0 0 16,0 0-16,-21 0 0,0 0 15,0-1-15,0 1 0,-42 0 0,21 21 16,-64 0-16,43 0 16,-43 0-16,21 0 15,22 0-15,-21 21 0,20-21 0,1 21 0,0 1 16,20-22-16,-20 21 16,21 0-16,21 0 0,0 21 15,0-20-15,0 20 0,42 21 16,1-41-16,-22 20 0,21 0 15,0-21-15,1 22 0,63 20 16,-64-20-16,0-1 0,22 21 16,-22-41-16,-21 62 15,-21-63-15,0 1 0,-42 20 16,21-21-16,-22 0 0,1 0 16,-21 1-16,-149-1 15,148-21-15,1 0 16,-64 0-16,85 0 0,-1-21 0,1 21 15,0-22-15,20 1 16,-20 0-16,21 0 0,0 0 0,0-22 16,21 22-16,0-42 0,0 20 15,0 1-15,0 21 0,21 0 16,0-22-16,42 1 16,-20 21-16,-1 0 0,0 21 15,22-21-15,-22-1 0,64 22 16,-64 0-16</inkml:trace>
  <inkml:trace contextRef="#ctx0" brushRef="#br0" timeOffset="74466.35">12636 11494 0,'64'21'31,"-43"-42"-31,0-1 15,0 22-15,1-21 0,-1 0 16,42-42-16,-42 20 16,-21 22-16,0 0 0,0 0 15,0-22-15,0 22 0,0 0 16,-21 21-16,-21 0 16,21 0-16,-22 21 0,-20 43 15,42-43-15,-43 42 16,43-20-16,0-1 0,0 22 15,21-22-15,0-21 0,0 43 16,0-43-16,0 0 0,0 0 16,21 0-16,0-21 0,21 21 15,-20-21-15,-1 0 0,42 0 16,-20-21-16,41 0 16,-41 0-16,-1 0 15,64-22-15,-64 1 0,0 0 16</inkml:trace>
  <inkml:trace contextRef="#ctx0" brushRef="#br0" timeOffset="74730.44">13568 10732 0,'0'-43'16,"0"86"-16,0-107 0,0 43 0,0 0 0,0 42 16,-21 0-1,-1 21-15,1 1 0,-21 41 16,21-41-16,0 20 0,-1 43 15,1-42-15,0-22 0,0 21 16,0 1-16,0-1 0,-22 43 16,22-63-16,0-1 0,0 0 15,0 1-15,21-22 0,-22 42 16,22-42-16,22-21 31,-1 0-31,0-21 0,0 21 16,0-21-16,0 0 0,22 0 0</inkml:trace>
  <inkml:trace contextRef="#ctx0" brushRef="#br0" timeOffset="75114.47">13589 11409 0,'0'21'15,"0"0"1,21-21-16,0 0 15,0 0-15,1 0 16,-1 0-16,0-21 0,0 0 16,0 21-16,0-21 0,1 0 0,-22-1 15,0 1-15,21 21 0,-21-42 16,0 21-16,0 0 0,0-22 16,-43 43-1,22 0 1,0 0-16,-21 21 0,21 1 0,-1-1 15,-20 42-15,21-20 16,0-22-16,-22 42 0,43-20 16,0-22-16,0 42 0,0-42 15,0 1-15,0-1 16,0 0-16,0 0 16,22-21-16,-1 0 0,42 0 15,-42 0-15,22 0 0,20 0 16,-20 0-16,-22 0 0,63-42 15,-62 21-15</inkml:trace>
  <inkml:trace contextRef="#ctx0" brushRef="#br0" timeOffset="75625.52">14372 11240 0,'0'-22'0,"0"44"0,0-65 16,-42 43-1,21 0-15,-1 21 0,1 1 16,-42 20-16,42 0 0,-1-21 15,-20 43-15,21-22 16,0-21-16,21 22 0,-21-22 16,21 0-16,0 21 0,0-20 0,0-1 15,0 0-15,0 0 16,21-21-16,21 0 16,-21 0-16,0 0 0,43 0 15,-22 0-15,-21 0 0,22 0 16,-1-21-16,0 0 0,22-22 15,-22 22-15,64-106 16,-85 85-16,22-64 16,-22 43-16,0-1 0,21-42 15,-42 64-15,0 0 0,0-43 16,0 43-16,0 20 0,0 1 16,0 0-16,-21 42 31,0 0-31,21 22 0,-21-1 15,0 0-15,-1 1 16,22 20-16,-21 64 0,0-84 16,21 20-16,0 64 0,0-85 15,0 1-15,0-1 0,0 0 16,0 1-16,21-1 16,0-21-16,1 0 0,20 22 15,-21-43-15,0 0 0,43 0 16,-43 0-16,0 0 0,21-21 15,-20-1-15,20-20 16</inkml:trace>
  <inkml:trace contextRef="#ctx0" brushRef="#br0" timeOffset="75785.58">14732 11303 0,'-21'0'0,"42"0"0,-63 0 0,20-21 16,65 21 15,-22 0-31,0 0 0,21-21 0,1 21 16,-1-21-16,-21-1 0,22 22 15,-1-21-15</inkml:trace>
  <inkml:trace contextRef="#ctx0" brushRef="#br0" timeOffset="76360.57">16595 10160 0,'0'0'0,"0"-21"0,21 0 0,-21 0 15,-43 21 1,22 0-16,0 21 16,0 0-16,-21 0 0,20 21 0,-105 128 15,85-86 1,-21 65-16,20-65 15,1 1-15,-43 84 0,43-63 16,0-21-16,20 21 0,-20-22 16,21 1-16,-21 84 0,42-84 0,0 0 15,0 42-15,0-64 16,0 1-16,63 20 16,-42-41-16,22-22 0,62-21 15,-41 0-15,21 0 0,63-43 16,-85 1-16,85-21 15</inkml:trace>
  <inkml:trace contextRef="#ctx0" brushRef="#br0" timeOffset="76638.53">16806 10456 0,'0'-21'0,"0"42"0,0-63 0,-21 42 0,21-21 16,-21 21-1,21 21-15,0 0 16,0 0-16,0 1 0,-21-1 16,21 0-16,0 0 0,0 0 15,0 0-15,0 1 0,-21-1 16,21 21-1,21-63 17</inkml:trace>
  <inkml:trace contextRef="#ctx0" brushRef="#br0" timeOffset="76815.59">16997 10372 0,'21'-21'0,"-21"-1"31,0 44-31,-21-1 16,21 0-16,0 0 0,-21 0 16,-1 0-16,22 1 0,-21 20 0,21-21 15,0 43 1,0-43-16,0 0 0,0 42 16,0-41-16</inkml:trace>
  <inkml:trace contextRef="#ctx0" brushRef="#br0" timeOffset="77399.72">17378 11282 0,'0'-21'15,"0"42"-15,21-63 0,0 20 0,-21 1 0,0 0 16,0-21-16,0 21 0,0-1 16,0-20-16,0 21 0,0 0 15,0-22-15,-21 22 0,0 0 16,-43 21-16,43 0 16,-21 0-16,-22 0 15,43 21-15,-21 0 0,-22 22 16,43-1-16,0 0 0,-21 22 15,20-22-15,22 1 0,0 20 16,0-42-16,0 22 16,0-22-16,0 0 0,22-21 15,-1 0-15,0 0 0,21 0 16,-21 0-16,1-21 0,83-43 16,-83 43-16,20-21 15,-21 21-15,0-22 0,0 22 16,22-42-16,-22 20 15,0 22-15,-21-21 0,0 63 32,0 0-17,-21 0-15,21 0 0,0 1 16,0 20-16,0-21 0,0 21 0,0-20 16,0-1-16,0 0 15,21 21-15,21-21 0,-20 1 16,-1-1-16,21-21 0,22 0 15,-22 0-15,0 0 0,43 0 16,-43-21-16,43-22 16,-43 22-16,1 21 0</inkml:trace>
  <inkml:trace contextRef="#ctx0" brushRef="#br0" timeOffset="77881.64">18161 11070 0,'0'-21'16,"-42"169"-16,84-338 0,-42 253 0,0-147 0,0 62 15,-21 1-15,0 0 16,-22 21-16,22 0 0,0 0 15,-43 0-15,43 21 16,0 0-16,-21-21 0,21 22 16,-22 62-16,22-63 15,21 1-15,-21 20 0,21-21 16,0 0-16,0 22 0,0-22 16,0 0-16,42 0 15,-21-21-15,1 21 0,-1-21 16,0 0-16,0 0 0,64-21 15,-64 0-15,21 0 0,-21-22 16,1 22-16,20 0 0,0-64 16,1 43-16,-22 21 0,21-64 15,-21 43-15,0-22 16,-21 22-16,22 0 0,-22-1 0,21-20 16,-21 42-16,0 0 0,0-1 15,0 44 1,-21-1-16,-1 0 0,1 21 15,0-21-15,0 22 0,21-1 16,-21 43-16,0-43 0,21 0 16,0 43-16,0-43 15,0 1-15,0 20 0,0-42 16,21 22-16,21-1 16,-21-21-16,22-21 0,41 21 15,-20-21-15,20 0 16,-20 0-16,-1-21 0,22-21 15,-21 21-15,-22 0 0,0-1 16,1-20-16,-1 21 0</inkml:trace>
  <inkml:trace contextRef="#ctx0" brushRef="#br0" timeOffset="78311.91">19113 11070 0,'22'-21'0,"-1"-42"15,-21 41 1,0 1-16,-43 148 0,86-275 0,-64 148 0,-1 0 0,-20-21 16,21 21-16,0 0 15,-22 0-15,22 0 0,-42 42 16,20-21-16,22 1 0,0-1 15,0 0-15,0 21 0,21-21 16,-21 1-16,21 20 0,0-21 16,-22 43-16,22-43 15,0 0-15,22-21 16,-1 21-16,0-21 0,0 0 16,21 0-16,-20-21 0,-1 0 15,0 0-15,0-1 0,21-20 16,-20 0-16,20-1 0,0-20 15,-21 21-15,1-1 0,-1-20 16,0 20-16,42-84 16,-63 85-16,22 0 0,-22-1 15,0 22-15,-22 21 16,1 21 0,-21 43-16,0-1 15,42-20-15,0-1 0,-43 85 16,43-85-16,0 1 15,0 20-15,0-20 16,0-1-16,0-21 0,21 0 16,1 22-16,-1-43 15,0 0-15,0 0 0,0 0 16,22 0-16,20 0 16</inkml:trace>
  <inkml:trace contextRef="#ctx0" brushRef="#br0" timeOffset="78701.19">19452 11049 0,'0'0'16,"0"-21"-16,0 0 16,0 0-16,0-1 0,21 1 15,0 0-15,1 21 0,-1-21 16,0 0-16,0 21 0,43-21 16,-43 21-16,21 0 15,0 0-15,-20 0 0,-1 21 16,0 0-16,0 0 0,-21 0 15,0 22-15,21-22 0,-21 0 16,0 0-16,0 21 0,0-20 16,0-1-16,-42 21 0,42-21 15,-21-21-15,0 21 16,-1-21-16,1 0 16,0 0-16,21-21 15,0 0-15,0 0 0,0 0 16,0 0-16,0-1 0,21 1 15,0 0-15,-21 0 0,22 0 0,20-22 16,-21 22-16,21-21 16,-20 42-16,-1-21 0,21 21 15,-21-21-15,0 21 0,22 0 16,-22 0-16,0 0 0,21 0 16,-42 21-16,22-21 15</inkml:trace>
  <inkml:trace contextRef="#ctx0" brushRef="#br0" timeOffset="79608.27">20151 11028 0,'42'21'16,"-21"-21"-1,0 0-15,0 0 0,1-21 16,-22 0-16,21 21 16,0-21-16,-21-1 0,21 1 15,-21 0-15,0-42 16,0 41-16,-21 22 15,0 0-15,0 0 16,-1 22-16,1-1 0,0-21 16,0 21-16,21 0 0,-21 0 15,0 0-15,21 1 0,-22-1 0,22 42 16,0-42-16,0 1 16,0-1-16,0 0 0,0 0 15,22 0-15,-1-21 0,0 0 16,0 0-16,0 0 15,22 0-15,-22 0 0,0 0 0,21 0 16,22-42-16,-22 21 0,-21 0 16,64-22-16,-43 22 15,-21-21-15,43-1 0,-43 1 16,0 21-16,-21 0 16,0 0-16,0-1 0,-21 22 15,0 0-15,0 0 16,0 22-16,-1 20 15,22-21-15,-21 43 16,21-43-16,0 0 0,0 0 16,0 0-16,0 0 0,21 22 15,-21-22-15,0 0 0,0 0 16,0-42 15,-21 21-31,21-21 16,0 0-16,-21 21 0,0-21 15,0 21-15,0 0 16,-1 0 0,1 0-16,21 21 15,0 0-15,0 0 16,21-21 0,1 21-16,-1-21 0,21 0 15,0 0-15,-20 0 0,-1 0 16,21 0-16,-21-21 0,43 0 15,-22 0-15,0 0 0,43-43 16,-43 43-16,-20 0 16,20 0-16,-21-22 0,64-63 15,-64 85-15,0-21 0,-21 21 16,0 0-16,0-1 0,-21 22 16,0 0-16,-22 22 15,43 20 1,-21 0-16,0 1 0,21-22 15,0 42-15,0-42 0,0 22 16,0 20-16,0-42 16,0 1-16,0 20 0,0-21 15,0 0-15,-21 0 0,0 1 16,0-22-16,-1 0 0,22 21 16,-21-21-16,0 0 15,0 0-15,0 0 16,0 0-16,-1-21 0,1 21 0</inkml:trace>
  <inkml:trace contextRef="#ctx0" brushRef="#br0" timeOffset="80580.72">16954 11853 0,'-21'64'31,"0"-43"-31,0 0 0,0 0 0,21 22 15,-43 20-15,43-42 16,0 43-16,0-43 0,0 0 16,0 22-16,22-43 31,-1 0-31,0 0 0,21 0 0,-21-22 16,1 1-16,-1 0 15,0 21-15,-21-85 16,0 64-16,0 0 0,0-21 15,0 21-15,-21-1 0,-22-20 16,22 21-16,21 0 16,0 0-1,0-1 1,43 22-16,-22 0 0,0 0 16,0-21-16,21 21 0,-20 0 15,20 0-15,-21-21 0,0 21 0,22 0 16,-22 0-1,-21 21 1,0 0-16,0 1 0,0-1 0,-21 0 16,-1 21-16,1-21 0,21 22 15,0-1-15,-21 0 0,0 1 0,21 20 16,-21 85 0,21-84-16,-21 63 15,21-42-15,0-22 0,-22 106 16,22-84-16,0 0 0,0-22 15,0 22-15,0 0 0,0 63 16,-21-85-16,0 1 0,0 63 16,0-64-16,0 1 0,-1-22 15,1 0-15,21 1 0,-42-22 0,0 21 16,20-21-16,-62-21 16,63-21-16,-43-42 15,22 20-15,21 1 0,-43-85 16,43 64-16,0-22 15,21-169-15,21 169 16,21-105-16,1 105 16,-22 22-16,63-86 0,-41 107 15,20-21-15,-20 20 0,-1 1 16,0 0-16,64-43 0,-64 64 16,1-22-16,63-20 15,-64 42-15</inkml:trace>
  <inkml:trace contextRef="#ctx0" brushRef="#br0" timeOffset="80891.53">17886 11875 0,'0'-22'0,"0"44"0,0-65 0,-21 22 15,-1 21 1,1 21-1,0 0-15,21 22 16,0-22-16,0 21 0,-21 1 0,21-1 16,-21 0-16,21-21 0,-21 22 15,21-1-15,-22-21 0,22 22 16,0-22-16,0 21 0,0-21 16,0 0-16,22-42 31,-1 0-16,0 0-15,0 0 0,0 0 16,0-22-16,1 1 0,-1 0 0</inkml:trace>
  <inkml:trace contextRef="#ctx0" brushRef="#br0" timeOffset="81498.19">18097 11748 0,'0'-22'16,"0"44"-16,0-22 15,0 21-15,0 0 16,-21 0-16,21 0 0,-42 85 15,42-64 1,0 43-16,0-43 0,0-20 16,0 20-16,-21 0 0,21-21 15,0 22-15,0-22 16,0-42 15,21 0-31,-21-1 16,21 1-16,0 0 0,0 0 15,1 0-15,-1 0 0,0-22 16,0 22-16,0 0 0,0 0 16,1 21-16,-22 21 31,0 0-31,0 0 0,0 22 16,0-22-16,0 0 0,0 0 15,0 0-15,21 0 0,-21 1 0,42 20 16,-21-21-1,22-21-15,-22 0 0,0 0 16,42 0-16,-20 0 16,-1 0-16,-21 0 0,22-21 0,84-43 15,-106 43 1,21 0-16,-21-21 0,22 21 16,-22-22-16,0 1 0,-21-22 15,21 43-15,-21 0 0,0-21 16,-21 42-1,0 21-15,0 0 0,-22 21 16,22 1-16,0-22 0,0 21 16,21-21-16,-21 22 0,21 20 15,0-42-15,0 1 0,42 41 16,-21-63-16,21 21 16,1 0-16,-22-21 0,42 0 15,-41 0-15,20 0 16,-21-21-16,21 0 0,-20 0 15,20-21-15,-42 20 0,0 1 16</inkml:trace>
  <inkml:trace contextRef="#ctx0" brushRef="#br0" timeOffset="81742.05">17716 12002 0,'0'0'0,"22"0"31,-1 0-31,0 0 0,0 0 0,21 0 16,64-43-16,-21 22 16,-43 21-16,1 0 15,-22 0-15,21-21 0,-21 21 0,0 0 16,1 0-16,-1 0 15</inkml:trace>
  <inkml:trace contextRef="#ctx0" brushRef="#br0" timeOffset="83314.14">17822 13102 0,'21'0'32,"-21"-21"-32,22 0 0,-1 0 15,-21 0-15,0-1 16,21 1-16,-21 0 0,0 0 16,0 0-16,0 0 0,-21-1 15,0 22-15,-1 0 0,-20 0 16,0 0-16,21 0 0,-43 22 15,22-1-15,-1 21 0,1 22 16,0-43-16,21 21 0,-1 0 16,1-20-16,0 62 15,21-63-15,0 1 0,0-1 16,0 0-16,21-21 16,0 0-16,1 0 0,-1 0 0,63-21 15,-62 21-15,20-21 16,-21-1-16,21 1 0,1-21 15,20-22-15,-42 22 0,22 0 16,-22-1-16,0-20 16,0 21-16,0-64 0,-21 63 15,22 1-15,-22-21 0,0 41 16,0-20 0,0 63-1,0 0-15,-22 1 0,22 20 16,0-21-16,-21 43 0,0 20 15,0-41-15,21-1 0,0 0 16,0 1-16,0-1 0,0 43 16,0-64-16,0 0 0,42 42 15,-42-41-15,43-22 16,-22 0-16,63 0 16,-62-22-16,20 22 0,-21-21 15,21 0-15,-20 0 16,62-43-16,-63 43 0,1-21 15,20-22-15,-42 43 16,0-21-16,0 21 0,0 0 0,0-1 16,-42 22-16,20 0 15,-20 22-15,21-1 16,0 0-16,0 21 0,21-21 16,0 1-16,0-1 15,0 0-15,42 21 16,-42-21-16,21 1 0,21-1 15,-20 0-15,-1 0 16,0 0-16,0 0 0,-21 1 16,21-22-16,0 21 15,1-21 1,-1 0-16,0 0 0,0 0 16,0-21-16,0-1 0,22 22 15,-22-21-15,0 0 0,21 0 0,-20 0 16,-1 0-16,21-1 0,-21 1 0,22-42 15,-22 42-15,-21-1 16,21 1-16,-21 0 16,-21 42-1,0 0 1,-1 1-16,1-1 0,0 0 0,0 0 16,0 0-16,-22 22 15,43-22-15,0 0 0,0 0 16,0 0-16,0 0 15,22-21-15,-1 0 16,0 0-16,0 0 0,21 0 16,-20-21-16,20 0 15,-21 0-15,0 0 0,22-43 16,-43 43-16,0 0 16,0-21-16,0 20 0,0 1 0,-22 0 15,1 0-15,0 21 16,0 0-16,0 0 0,0 0 15,-1 0-15,22 21 0,0 0 16,0 0 0,22-21-16,-1 0 0,21 0 15,22 0-15,-22 0 16,0 0-16,-21 0 0,22 0 16,-22 0-16,42-21 15,-20 0-15,-22 21 0,0 0 16,-21-21-16,21 21 15,-21 21-15,-21 0 16,0 22-16,21-22 16,-21 0-16,0 21 0,-1 1 0,1 41 15,0-41-15,0-1 0,0 21 16,21-20-16,-21 20 0,-1 85 16,22-84-16,-21-1 0,0 64 15,0-63-15,0-1 16,0 64-16,-1-84 0,22-1 15,-42 43-15,42-43 0,0-21 16,0 0-16,0-42 16,0 0-1,21-21-15,0 21 0,1-22 16,-1 1-16,0 0 0,21-22 16,-21 1-16</inkml:trace>
  <inkml:trace contextRef="#ctx0" brushRef="#br0" timeOffset="83597.5">19262 13123 0,'0'-42'16,"0"84"-16,0-126 0,0 41 0,0-20 16,0 42-16,0-22 15,0 22-15,21 21 0,42-21 16,-42 21-16,1 0 16,20 0-16,-21 0 0,21 21 0,1 22 15,-1-22-15,-21 0 16,-21 21-16,0-21 0,0 1 15,0 41-15,-42-42 0,21 0 16,-43 1-16,22-1 16,0-21-16,-22 0 0,22 21 15,21-21-15,-1 0 16,22-21 0,22 21-16,20-21 15,-21-1-15,0 1 0,64 0 16,-64 21-16</inkml:trace>
  <inkml:trace contextRef="#ctx0" brushRef="#br0" timeOffset="84117.71">20108 12764 0,'0'0'0,"0"-106"16,-21 106-1,0 0-15,0 0 0,0 0 16,-1 0-16,1 0 0,0 0 0,-64 63 15,43-42-15,21 22 16,-21-22-16,20 21 16,1 1-16,-21 20 0,42-42 0,0 0 15,0 43-15,0-43 16,0 0-16,21-21 16,0 0-16,43 0 15,-43 0-15,42 0 16,-41-21-16,20 0 0,0-21 15,1-1-15,-22 22 0,21-64 16,-21 43-16,22-64 16,-22 64-16,0-22 0,-21-20 15,21 20-15,-21 22 0,0 0 16,0-1-16,0 22 0,0-21 16,-21 63-1,0 0-15,21 21 16,-21-20-16,-1 20 0,1 0 0,21 1 15,-21 62-15,21-62 0,-21-1 16,21 22-16,0-22 0,0 0 16,0 64-16,0-64 15,0-20-15,0-1 0,0 0 16,21 0-16,21-21 0,-20 0 16,-1 0-16,21 0 15,-21 0-15,64-63 16,-43 41-16,22-41 15,-22 42-15,-21-22 0</inkml:trace>
  <inkml:trace contextRef="#ctx0" brushRef="#br0" timeOffset="85326.59">20574 12721 0,'21'-63'15,"-42"147"-15,21-105 0,0-42 16,-21 63-16,0 0 0,21 21 16,-22 0-16,1 0 0,-21 22 15,21-22-15,0 21 0,21-21 16,0 43-16,0-43 0,0 21 15,0-21-15,0 1 16,0-1-16,21-21 16,0 21-16,21-21 0,-21 0 15,22 0-15,-22-21 16,0 0-16,43-1 0,-43 1 16,-21 0-16,21 0 15,-21-21-15,21-1 0,-21-63 16,0 85-16,0 0 0,-21-21 15,0 42-15,0-21 0,-22 21 16,22 0-16,0 0 0,-43 21 16,43 0-16,0 21 15,21-21-15,0 1 0,0 20 16,0-21-16,0 0 16,21 0-16,22-21 0,-22 0 15,21 0-15,0 0 0,-20 0 16,20 0-16,-21-21 0,0 21 0,43-42 15,-43 21-15,0 0 16,21-1-16,-20 1 16,-1 0-16,-21 0 0,0 42 31,0 0-15,0 0-16,-21 1 0,-1-1 0,22 0 15,-21 0-15,21 0 16,0 0-16,0 1 0,0 20 15,0-21-15,0 0 0,0 0 16,21-21 0,22 0-16,-22 0 0,21-21 15,-21 0-15,1 0 16,20 0-16,-21 0 0,0-1 0,22-41 16,-22 42-16,0 0 0,-21-1 15,0 1-15,21 21 16,-21 21-1,-21 1-15,21-1 16,0 0-16,-21 0 0,21 21 16,-21-20-16,21 20 0,0-21 15,0 0-15,0 0 16,21-21 0,0 0-16,0 0 15,0 0-15,0 0 0,1 0 16,-1-21-16,0 0 0,-21-21 15,0 21-15,0-43 16,0 22-16,0-43 16,0 64-16,0 0 0,0 0 15,0-1-15,0 1 32,21 21-17,0 0-15,0 0 0,1-21 0,-1 21 16,0 0-16,0 0 0,0 0 15,0 0-15,1 21 16,-1 0-16,-21 1 0,0-1 16,0 0-16,0 21 0,0-21 15,0 1-15,0 41 0,0-42 16,0 0-16,0 22 0,0-22 16,0 0-16,0-42 46,-21 0-30,21 0-16,0-1 16,0-20-16,0 21 0,21-43 15,0 22-15,0 21 0,21-43 16,1 22-16,-22 21 0,0 0 16,21 0-16,-20 21 0,20 0 15,-21 0-15,0 0 0,22 21 16,-22-21-16,-21 42 15,0-21-15,0 0 0,0 22 16,0-22-16,0 64 16,-21-22-16,-1-42 15,1 0-15,0 1 0,0-1 16,0-21-16,-22 0 16,22 0-16,0-21 0</inkml:trace>
  <inkml:trace contextRef="#ctx0" brushRef="#br0" timeOffset="85942.69">21992 11684 0,'-21'0'0,"42"0"0,-42-21 0,21 0 0,0 0 16,0-1-16,0 1 15,0 0-15,0 42 47,0 0-47,0 1 0,0-1 16,0 0-16,0 0 0,0 0 15,0 0-15,0 1 0,0-1 16,0 0-16,0-42 47,21 21-47,-21-21 16,21 21-16</inkml:trace>
  <inkml:trace contextRef="#ctx0" brushRef="#br0" timeOffset="86125.66">22246 11536 0,'0'0'0,"0"21"16,0 0-1,0 0-15,-21 1 16,0-22-16,21 21 0,-21 0 0,-1 0 16,22 0-16,-21 0 15,21 1-15,-21-22 16</inkml:trace>
  <inkml:trace contextRef="#ctx0" brushRef="#br0" timeOffset="86575.14">21971 10181 0,'0'-21'0,"0"42"0,0-63 0,0 21 16,0 0-16,21 21 16,0 0-1,0 0-15,1 0 0,-1 21 16,21 0-16,-21 0 0,64 64 15,-43-43-15,22 22 0,-22-1 16,22 1-16,-22-1 0,43 85 16,-43-63-16,0-22 0,-21 22 15,1 0-15,-1-1 0,-21 86 16,0-86-16,-21-20 0,-43 148 16,22-149-16,-1-21 15,1 22-15,0-22 0,-64 106 16,64-105-16,-1-1 15,1-21-15,0 0 0,20 1 16,-41-1-16,42-21 0,0 0 16,21-21-1,0-1-15,0 1 16,0 0-16,42-42 0,-21 20 16,21 1-16,-20 0 0</inkml:trace>
  <inkml:trace contextRef="#ctx0" brushRef="#br0" timeOffset="86969.92">23177 11134 0,'0'-21'109,"-21"21"-109,0 0 32,0 0 15,21 21-32,0 0 1</inkml:trace>
  <inkml:trace contextRef="#ctx0" brushRef="#br0" timeOffset="87429.9">23135 11621 0,'0'-22'0,"0"1"32,-21 21-17,21 21 1,0 1 0,-21-22-16,21 21 15,-21-21 16,21-21-15,0-1 0,0 1-16,0 0 15,0 0-15,21 0 16,0 0-16,0-1 0,0 22 16,0 0-1,-21 22 1,0-1-16,0 0 0,0 64 15,-21-43 1,0 0-16,0-21 0,-43 43 16,43-22-16,-21-21 0,-64 43 15,64-43-15,-1 0 0,-62 22 16,41-22-16</inkml:trace>
  <inkml:trace contextRef="#ctx0" brushRef="#br0" timeOffset="105620.91">2582 14245 0,'0'0'0,"21"0"16,1-21-16,-1 0 15,0 0-15,0 0 16,0-1-16,0 1 0,1 0 15,-22 0-15,21 0 0,-21 0 16,0-1-16,0 1 0,0 0 16,-21 0-16,-1 21 0,1 0 15,-42 0-15,20 0 16,1 0-16,-21 21 0,20 0 0,1 0 16,-22 1-16,22-1 0,0 21 15,-22 0-15,43 1 16,0-22-16,21 64 0,0-64 15,21 42 1,0-20-16,0-22 0,43 42 16,-22-20-16,64 20 15,-85-21-15,43 1 16,-43-22-16,21 64 31,-148-22-31,43-63 16,-1 21-16,1-21 0,-43 0 15,43 0-15,-1 0 0,22 0 16,-1 0-16,1-21 0,0 0 16,-43-21-16,64-1 15,0 22-15,0 0 0,21-21 0,0 20 16,0-20-16,0 21 0,0 0 16,42-22-16,-21 22 0,21 21 15,-20-21-15,20 0 0,0 21 16,64-21-1,-42 0-15,-22 21 0,43 0 0</inkml:trace>
  <inkml:trace contextRef="#ctx0" brushRef="#br0" timeOffset="106007.22">2963 14626 0,'85'-21'31,"-64"0"-31,0 0 0,0 0 0,1-22 16,20-20-16,-21 42 15,0-22-15,0 22 0,-21 0 0,0-43 16,0 43-16,0 0 16,0 0-16,0 0 0,-21 21 15,0 0 1,-21 0-16,-1 42 0,22 0 15,0-20-15,0 20 16,0 0-16,0 1 0,-1 62 0,22-62 16,0-1-16,-21 0 15,21 1-15,0-1 0,0-21 0,0 43 16,21-43-16,1 21 16,-1-42-16,0 21 0,0-21 0,21 0 15,-20 0-15,20 0 0,0 0 16,1-21-16,-1 0 0,43-21 15,-43 21-15,21-22 16,-20 1-16,-1 0 0</inkml:trace>
  <inkml:trace contextRef="#ctx0" brushRef="#br0" timeOffset="106287.28">4064 13737 0,'0'-21'0,"0"42"0,0-63 16,0 21-16,-21 21 0,0 0 15,-22 0 1,22 0-16,0 42 0,21-21 16,-21 22-16,-22 84 15,43-64-15,0-21 0,-21 22 16,0-1-16,-21 170 16,42-190-16,-21 20 0,21-21 15,0 1-15,0-22 0,-22 42 16,22-41-16,0 20 15,0-21-15,22-21 16,-1-21-16,0 0 16,0 0-16,0-1 0,22-41 15</inkml:trace>
  <inkml:trace contextRef="#ctx0" brushRef="#br0" timeOffset="106688.35">4149 14351 0,'0'0'0,"0"21"16,0 0-16,0 1 16,0-1-1,21-42 1,0 21 0,0-22-16,0 1 0,0 0 15,22 0-15,-22 0 0,0 0 16,0-1-16,0 1 0,1 21 0,-22-21 15,0 0-15,0 0 0,0-22 16,-22 43 0,1 0-16,0 0 0,0 0 15,-21 22-15,20-22 0,-20 21 16,42 21-16,-21-21 0,0 0 16,0 43-16,21-22 15,0 1-15,0-22 0,0 21 0,0-21 16,0 64-1,0-64-15,0 21 16,21-42-16,0 0 0,21 22 16,-21-22-16,43 0 15,-43-22-15,21 1 0,64-42 16,-63 42-16,-1-22 16</inkml:trace>
  <inkml:trace contextRef="#ctx0" brushRef="#br0" timeOffset="107214.83">4953 14224 0,'0'-21'0,"0"42"0,21-63 0,-21 21 16,0-1 0,-21 22-1,0 0-15,0 0 16,-1 0-16,1 0 0,21 22 16,-21-1-16,-21 21 0,21 0 15,-1 22-15,22-22 16,-21-21-16,21 64 0,0-64 15,0 43-15,0-43 16,0 0-16,21 0 0,22 0 16,-22-21-16,0 22 15,0-22-15,0 0 0,85-22 16,-85 1-16,1 0 0,20 0 16,-21 0-16,0-22 0,43-20 15,-43 21-15,21-1 0,-21 1 16,1 0-16,20-22 0,0-21 15,1 43-15,-22 0 0,21-43 16,-21 64-16,-21-21 16,21-1-16,-21 22 15,-21 42 1,0 0-16,0 1 16,0 20-16,0 0 0,-1 1 15,1-1-15,21 0 0,-21 1 16,0 41-16,0-41 0,21-1 15,0 0-15,0 43 0,0-64 16,0 43 0,0-43-16,0 0 0,0 0 15,21-21-15,0 0 0,0 0 16,0 0-16,1 0 0,41-21 16,-42 0-16,0 0 0,1-1 0,-1-20 15,0 21-15,0-21 0</inkml:trace>
  <inkml:trace contextRef="#ctx0" brushRef="#br0" timeOffset="107422.03">5292 14118 0,'-22'0'0,"44"0"0,-22 0 31,21 0-15,0 0-16,21 0 0,-21 0 15,1 0-15,20 0 0,43 0 16,-64 0-16,21-21 0,0 21 16,-20 0-16,-1 0 0,0-21 15,21 0-15</inkml:trace>
  <inkml:trace contextRef="#ctx0" brushRef="#br0" timeOffset="109404.86">6308 14499 0,'0'0'0,"21"0"0,0 0 15,0 0-15,0 0 0,0 0 16,1 0-16,62-42 16,-63 21-16,1 0 0,-1-1 15,0 1-15,0 0 0,43-64 16,-43 43-16,0 0 15,21-1-15,-21 1 0,64-64 16,-64 85-16,0-21 0,1 42 16,-1-21-16,0 21 0,21 0 15,-21 0-15,1 0 16,-1 42-16,-21-21 0,21 0 16,-21 22-16,21-22 15,-21 0-15,0 0 0,21-21 16,-21 21-16,21-21 31,-21-21-15,0 0-16,0 0 0,0 0 15,0-1-15,0-20 16,0 21-16,0 0 0,-42 0 16,42-1-16,-21 22 0,0 0 0,0 0 15,-1 0-15,1 0 16,-21 22-16,21-1 0,-22 42 15,22-42-15,0 22 0,-21 41 16,21-41-16,-1-1 16,22 0-16,0 22 0,0-22 0,0 43 15,0-64-15,22 21 16,41 1-16,-42-22 0,85 0 16,-64-21-1,43 0-15,-43-21 0,22 0 16,63-85-16,-64 64 15,-20-1-15,20 1 16,-20 0-16,105-128 16,-106 107-16,0-1 0,-20 1 15,20-1-15,21-105 16,-41 105-16,-1 22 0,-21 21 16,0-21-16,0 20 0,0 1 15,-21 42 1,-1 1-16,1 20 0,21 0 15,-21 1-15,21 20 0,-21-21 0,21 85 16,-21-63-16,0 42 16,21-64-16,0 0 0,0 64 15,0-63-15,0-22 16,21 21-16,0-21 0,0 22 16,0-22-16,43 0 0,-22-21 15,0 0-15,-20 0 0,20 0 16,0 0-16,43-42 0,-43 20 15,1 1-15,-1-21 0,0 21 16,-21-22-16,22 22 0,-22-21 16,0 0-16,0-1 0,0-41 15,-21 62-15,0-20 0,0 21 16,-21 0-16,-21 0 0,21 21 0,-43 0 16,43 0-16,-21 0 0,21 0 15,-1 21-15,-20 21 0,-21 22 16,41-43-16,1 21 0,0-21 15,21 22-15,0-1 0,-21 43 16,21-43-16,0-21 16,0 0-16,21 0 0,-21 1 15,42-22-15,-20 0 0,-1 0 16,0 0-16,0 0 0,43-43 16,-43 22-16,0-21 15,42-43-15,-41 64 16,20-64-1,-21 64-15,0-64 16,-21 64-16,0-21 16,0 63-1,0 0 1,0 0-16,-21 1 0,21 20 0,0-21 16,0 21-16,0-20 0,0 20 15,0 0-15,0-21 0,0 64 16,21-43-16,0-20 15,22-1-15,-22 0 0,21-21 16,1 0-16,-22 0 0,21 0 16,0-21-16,85-43 15,-84 22-15,-1 21 16,0-22-16,22-20 0,-22 21 16,22-22-16,-43 22 15,0 21-15,-21-1 0,0 1 0,0 0 16,-21 21-1,0 21 1,21 0-16,0 1 0,-21 20 0,21-21 16,0 0-16,-22 0 15,22 1-15,0 20 0,0 21 16,0-41-16,0-1 0,0 0 16,22 0-16,-1 0 15,-21 0-15,0-42 31,0 0-31,0 0 16,0 0-16,0 0 0,-21 21 16,21-22-16,-22 1 0,1 0 0,0 21 15,0 0-15,0 0 16,0 21 0,21 0-16,0 1 0,0-1 0,0 0 15,0 21-15,0-21 0,0 1 16,0 20-16,21-42 15,0 21-15,64 0 0,-64-21 16,21 0-16,-21 0 16,22 0-16,-1-21 0,21 0 15,-20 0-15,-1 0 0,22-1 16,-22 1-16,0-21 0,1 21 0,-22-22 16,21 1-16,0 21 0,-20-21 0,-1-1 15,0 22-15,-21-21 0,0 21 16,0-1-16,0 1 0,0 0 0,0 0 15,-21 21-15,0 0 16,-1 0-16,1 21 0,0 0 0,0 22 16,21-1-16,-21-21 15,21 21-15,0-20 0,0 20 16,0 21-16,0-41 0,0 20 16,0-21-16,0 0 0,0 0 15,0 22-15,0-22 16,-21-21-1,-1 0 1,1 0-16,-21 0 0,21-21 16,0 0-16,-1-1 0</inkml:trace>
  <inkml:trace contextRef="#ctx0" brushRef="#br0" timeOffset="111970.43">11197 14393 0,'0'0'0,"-21"0"0,21 22 15,0-1-15,0 0 0,0 0 16,0 0-16,0 0 0,21 1 16,0-22-1,0 0 1,1 0-16,-1-22 16,0 1-16,0 0 0,0 0 0,0 0 15,22-22-15,-22 22 0,42-63 16,-20 41-16,-1 1 0,64-85 15,-43 21 1,-41 85-16,-22-21 0,0-22 16,0 43-16,-22 21 15,-20 0 1,21 0-16,0 21 0,0 0 0,-1 22 16,22 20-16,-21-21 15,21 1-15,0 20 0,0 1 16,21 20-16,1-41 15,-1-1-15,42 64 16,-42-43 0,-21-41-16,0-1 0,-21-21 15,0 0-15,0 0 16,0 0-16,-22 0 0,-20-21 16,21-22-16,20 22 0,-41-42 15,42 20-15,-22 22 16,1-42-16,42 41 0,0 1 15,-21 21-15,21 21 16,0 1 0,0-1-16,21 21 0,-21-21 0,21 22 15,0-1-15,1 0 0,-1-21 16,42 43-16,-42-43 16,22 0-16,41 22 0,-41-43 15,63 0-15,-64 0 16,21 0-16,1-22 0,-1 1 0,-20 0 15,20-21-15,43-43 16,-64 43-16,1-1 0,-1-20 0,-21 21 16,22-22-16,-1-63 15,-21 64-15,0-1 0,0 1 0,-21-1 16,0 22-16,0-1 0,0 1 16,0 21-16,0 0 0,-21 21 15,0 42-15,0-21 0,0 22 16,0-1-16,-1 0 15,-20 64-15,21-42 0,0-22 0,0 21 16,-1-20-16,22 20 0,-42 22 16,42-43-16,0 1 15,0 20-15,0-42 16,0 0-16,0 1 0,21-44 31,0 1-31,1 0 16,-1 0-16,21-43 15,-21 22-15,0 21 0,1-21 0,-1 20 16,0 1-16,0 0 16,0 21-16,0 0 15,-21 21-15,0 22 0,0-22 16,22 0-16,-22 0 0,0 43 16,0-43-16,21 42 15,-21-42-15,21 1 0,0-1 16,0-21-16,0 0 15,1 0-15,20 0 0,-21 0 0,85-21 16,-64-1-16,1 1 16,-1 0-16,0-21 0,1 21 15,20-43-15,-21 22 0,-20 21 16,20-22-16,-21 22 0,-21 0 16,21 0-16,-42 42 31,0 0-31,21 0 15,-21 0-15,-22 43 16,43-22-16,0-21 0,-21 22 0,21-22 16,0 0-16,0 43 15,0-43-15,21 0 0,1 0 16,-1-21-16,0 21 0,21-21 16,1 0-16,-22 0 0,63 0 15,-62-21-15,20 0 0,21-21 16,-41-1-16,-1 22 0,21-64 15,-42 43-15,0-43 16,0 43-16,0 0 0,0-22 16,-21 22-16,-43 0 15,43 20-15,-21 22 16,-22 0-16,22 0 0,0 22 16,-64 41-16,85-42 15,0 22-15,-1-1 0,22 0 16,0 64-16,0-64 15,22 1-15,20-22 0,-21 21 16,21-21-16,22 22 16,-22-22-16,1 0 0,-1-21 15,0 0-15,1 0 0,-22 0 0,63-21 16,-41 0-16,-22 0 0,21-1 16,-21-20-16,22 21 0,-1-64 15,-21 43-15,-21 21 0,21-64 16,-21 64-16,0-21 15,-21 42 1,21 21 0,0 0-16,-21 0 0,21 21 15,-21-20-15,21 20 0,0-21 0,0 21 16,0-20-16,0-1 0,0 21 16,0 0-16,21-20 15,0-22-15,0 21 0,1-21 16,62 0-16,-41 0 0,-22 0 15,0-21-15,21-1 0,-21 1 16,64-63 0,-64 41-16,0 1 0,22-43 15,-22 64-15,-21-42 16,0 41-16,0 1 0,0 42 16,-21 1-1,21-1-15,-21 21 0,-22 22 16,43-43-16,0 21 0,0 22 15,0-22-15,0 0 16,0-21-16,21 1 0,1 20 16,20-42-16,21 0 15,-41 0-15,20 0 16,-21 0-16,0-21 0,0 0 16,43-43-16,-43 22 15,0-1-15,43-41 0,-43 20 16,0 22-16,0-22 0,-21 22 15,21-21-15,1-43 0,-22 63 16,0 1-16,0 0 16,0 21-16,0 42 15,-22 0-15,1 21 0,0 1 16,0-1-16,0 0 0,21 1 16,0-1-16,0 0 0,0 43 15,0-22-15,0-20 0,0-22 16,42 21-16,-21 1 0,64 41 15,-43-63-15,1 1 16,-1-1-16,0-21 0,128 0 16,-128 0-16,21 0 15,-20-21-15,-1-1 0,85-41 16,-85 21-16,-20 20 16,20-62-16,-42 63 0,0-64 15,0 64-15,0 0 16,-21-1-16,21 1 0,-43 0 15,22 0-15,-42 21 0,20 0 16,-84 21 0,106 0-16,-85 85 15,85-85-15,-21 22 0,42-1 16,-21 0-16,21-21 0,0 64 16,0-64-16,0 0 0,0 1 15,21-1-15,0 0 0,43-21 16,-43 0-16,0 0 0,21 0 15,-21 0-15,1-21 0,41-43 16,-42 43-16,22-21 0,20-64 16,-42 64-16,22-22 15,-22 1-15,21-1 0,-21 1 0,0-1 16,22 1-16,-43-1 0,21 1 0,0-22 16,-21 64-1,0-22-15,-21 65 16,0 20-16,0 0 15,-1 1-15,1-1 0,21 21 0,-21-20 16,21 20-16,-21-20 0,21 20 16,0-21-16,0 22 0,0-22 15,0 1-15,0-1 0,0 0 0,0-21 16,0 1-16,42 20 16,-42-21-16,21 0 0,1-21 0,-1 0 15,0-21-15,21 0 16</inkml:trace>
  <inkml:trace contextRef="#ctx0" brushRef="#br0" timeOffset="112906.88">17547 14012 0,'0'0'0,"0"-21"15,-21 0-15,0 0 0,0 0 16,21 0-16,-22-1 0,1 22 16,0 0-16,0 22 15,0-1-15,21 0 16,0 0-16,0 21 0,-21 1 0,21-1 15,-22 22-15,22-22 0,-21 21 16,21 1-16,0-1 0,0-20 0,-21 63 16,0-64-16,0 0 15,21 1-15,0-22 0,0 21 16,-21-21-16,21 0 0,0-42 31,0 0-31,0 0 16,0 0-16,21 0 0,0-22 0,0 22 15,0-21-15,0-1 16,22 1-16,41-43 16,-41 43-16,-22 21 0,21 21 15,-21 0-15,1 0 0,41 21 16,-42 0-16,0 43 16,-21-22-16,0 43 15,0-64-15,0 21 0,-21-21 16,0 1-16,0-1 0,-21 0 15,20-21-15,1 0 0,-21 0 16,21 0 0,0-21-16,-1 0 15,1-1-15,21 1 0,0-21 16,0 21 0,0 42 15,0 0-31,21 0 0,1-21 0,-1 21 15,0 1-15,0-1 0,0-21 16,22 21-16,20 0 16,-21-21-16,1 0 0,41 0 15,-41 0-15,41 0 16,-41 0-16,-1 0 0,64-42 16,-64 21-16,43-43 15,-43 22-15,1-1 0,-1 1 0,21-43 16,-20 22-16,-22-1 15,-21 43-15,0 0 0,0-21 16,-21 42-16,-64 21 16,64 0-16,-21 21 15,-1 1-15,22-1 0,-21 0 0,21 85 16,21-84 0,0-1-16,0 0 0,21-20 15,21 20-15,22 0 0,-22-21 16,21 1-16,-20-22 0,20 0 15,1 0-15,42 0 0,-64 0 16,21 0-16,22-43 0,-43 22 16,-20 0-16,-1 0 15,0-22-15</inkml:trace>
  <inkml:trace contextRef="#ctx0" brushRef="#br0" timeOffset="114522.62">6752 15452 0,'0'0'0,"0"42"0,85 43 31,-64-64-31,0-21 0,21 0 16,-20 0-16,20-21 0,-21 0 15,106-64-15,-85 43 16,22-43-16,-22 43 15,22-107-15,-64 107 16,0-43-16,0 64 16,-43-21-1,1 84 1,42-21-16,-42 149 16,42-107-16,0 1 15,-21-1-15,21 1 0,-22-1 0,1 43 16,0-42-16,21-22 0,-21 0 15,0 22-15,0-22 0,-1-21 16,-20 43-16,0-22 16,21-21-16,-1-21 0,1 0 15,-63-21-15,20-21 16,22-1-16,21 1 16,-22 21-16,22-21 0,-21-1 15,21 1-15,-43-22 0,43 22 16,0 21-16,0 21 0,21 42 15,0-21 1,0 22-16,0-22 0,21 21 16,0 1-16,21-1 0,-21 21 15,1-20-15,20-1 0,64 64 16,0-64 0,-64-42-16,0 21 0,64-21 15,-64 0-15,22-21 0,21-21 16,-22 21-16,-21-22 0,43-41 15,-43 63-15,1-64 16,-22 43-16,0-1 16,0-20-16,-21 42 0,0-22 15,0 64 1,0 1-16,21-1 0,-21 0 16,0 42-16,0-20 15,0-1-15,0 22 0,0-22 16,0 21-16,0-41 15,0-1-15,0 0 16,22-21-16,-1 0 16,-21-21-16,21 21 0,0-43 15,0 22-15,0 0 0,1-21 16,-1 21-16,0-22 0,0-20 16,0 20-16,22 1 15,-22 21-15,0 21 0,0 0 16,0 0-16,0 21 15,1 0-15,-22 0 0,21 43 16,0-22-16,0 1 16,-21-1-16,21-21 0,0 0 15,1 22-15,-1-43 0,21 0 16,-21 0-16,0 0 16,22 0-16,-22-22 0,0 1 15,0 0-15,0 0 0,1 0 16,-1-43-16,-21 22 15,21 21-15,0-43 0,-21 43 16,0 0-16,0 0 0,0 42 31,0 0-31,0 0 16,0 0-16,0 1 0,0 20 0,0-21 16,0 0-16,0 22 0,21-22 15,0 0-15,1 0 0,-1 0 0,21 0 16,-21-21-16,64 0 15,-43 0-15,22 0 0,20-42 16,-20 21-16,21-21 16,-43 20-16,0 1 15,1-42-15,-22 42 0,-21-1 0,0-41 16,0 42 0,0-22-16,-21 43 15,-1 0-15,22 22 16,0 41-16,0-21 15,0 1-15,-21 84 16,21-43-16,-21-20 0,21 21 0,0-22 16,0 22-16,0-22 0,0 22 15,0 0-15,0-1 0,-21-20 16,21 20-16,0 1 0,0-21 0,0 63 16,-21-64-16,21-21 0,0 1 15,0-1-15,0 0 0,0 1 16,0-22-16,0-42 31,0 0-31,21-22 0,0 22 0,0-85 16,0 43-16</inkml:trace>
  <inkml:trace contextRef="#ctx0" brushRef="#br0" timeOffset="114806.49">9123 16214 0,'0'0'0,"0"-64"0,0 1 0,0-1 0,0 22 16,0-43-16,21 64 15,0-42-15,0 41 16,0 1-16,1 0 0,-1 21 0,21-21 16,43 21-1,-64 0-15,21 0 0,1 21 16,-1-21-16,-21 42 16,-21 1-16,0-22 0,0 42 15,0-41-15,-42 20 0,21-21 16,-1 0-16,-20 22 0,0-22 0,-1 0 15,1 0-15,21 0 16,0-21-16,0 0 0,42-21 31,0 0-15,21 0-16,-21 0 0,22-1 0</inkml:trace>
  <inkml:trace contextRef="#ctx0" brushRef="#br0" timeOffset="115170.32">9906 15663 0,'0'0'0,"-21"0"31,0 22-31,-1-1 0,1 0 16,0 0-16,0 0 0,0 64 16,0-64-16,21 21 0,-22 43 15,22-43-15,0-20 0,0 41 16,22-42-16,20 0 15,-21-21-15,0 0 0,22 0 16,-1 0-16,43-42 16,-64 21-16,0 0 15,21-43-15,-21 22 0,-21 0 16,0-1-16,0 22 0,0-21 16,0-22-16,0 22 0,0 21 15,-21 0-15,0 21 0,0-22 16,0 22-16,0 0 0,-1 0 0,1 22 15,-21-1-15,21 0 16,21 0-16,-21 43 16,21-43-16,0 0 0,0 21 15,21 1-15,0-43 0</inkml:trace>
  <inkml:trace contextRef="#ctx0" brushRef="#br0" timeOffset="115522.9">10266 15960 0,'0'0'15,"0"-21"-15,0-1 0,0 1 16,0 0-16,0 0 0,0 0 0,0 0 16,0-1-16,0 1 15,0 0-15,0 0 16,21 21-16,0 0 0,0 0 16,22 21-16,20 21 15,-42 1-15,0-22 16,1 0-16,-1 21 0,-21-20 15,0 20-15,21 0 0,-21 1 16,0-22-16,0 0 0,0 0 16,0 0-16,-21-21 15,0 0-15,21-21 16,0 0-16,0 0 16,0 0-16,0-1 0,0 1 0,0 0 15,0-21-15,0 21 0,21-22 16,-21 22-16,21-21 0,21-22 15,1 43-15,-22-21 16,21 21-16,-21-1 0,22-20 0,105-43 16</inkml:trace>
  <inkml:trace contextRef="#ctx0" brushRef="#br0" timeOffset="115709.01">11218 15409 0,'0'22'0,"-42"105"31,42-85-31,-21-21 0,0 21 15,-1-20-15,-41 41 0,63-21 16,-21-20-16,0 20 0,-1-21 16,22 21-16,-21 1 15,21-22-15,0 0 0,0 0 16,21-21 0,1 0-16,-1-21 15,-21 0-15</inkml:trace>
  <inkml:trace contextRef="#ctx0" brushRef="#br0" timeOffset="115871.4">10858 15769 0,'0'0'15,"-21"0"-15,42 0 32,1 0-32,-1 0 0,21 0 15,-21 0-15,22 0 0,-1 0 0,-21 0 16,21-21-16,1 21 0,-22 0 15,21 0-15</inkml:trace>
  <inkml:trace contextRef="#ctx0" brushRef="#br0" timeOffset="116203.4">11345 15790 0,'0'0'0,"0"22"0,21-22 31,1 0-31,-1 0 15,0 0-15,0 0 0,21 0 16,-20-22-16,-1 22 0,21-21 16,-21 0-16,0 21 0,1-21 0,-1 0 15,-21 0-15,-21 21 32,-1 0-32,1 0 0,0 0 15,0 0-15,0 21 0,0 0 16,-22 21-16,22-21 0,21 1 15,0-1-15,-21 0 16,21 0-16,0 0 0,0 0 0,0 1 16,0-1-16,21 0 0,-21 0 15,21 0-15,22-21 0,20 21 16,-21-21-16,170-21 16,-148 21-16,-1-21 15</inkml:trace>
  <inkml:trace contextRef="#ctx0" brushRef="#br0" timeOffset="116622.64">12361 15748 0,'0'0'0,"0"-21"0,0 0 16,-21 21-16,0-21 0,0 21 15,0 0-15,-1 0 0,1 0 16,-42 21-16,42 0 0,-22-21 16,1 42-16,0 1 15,-1-1-15,22 0 0,0-21 16,21 22-16,0-22 0,0 0 15,0 0-15,0 22 0,21-43 16,21 0 0,1 0-16,-22 0 0,0 0 15,21-22-15,-20 1 0,41-21 16,-42 0-16,0 20 0,43-41 16,-43 21-16,43-107 15,-64 107-15,21-21 0,0-1 16,0 22-16,-21-85 15,0 106-15,0-1 0,0 1 16,0 42 0,-21 22-16,21-22 0,-21 21 0,0 1 15,21 20-15,0-21 0,-22 1 16,22-1-16,-21 0 0,21 1 0,0-1 16,-21 0-16,21-20 0,0 20 0,0-21 15,0 0-15,0 0 0,0 1 16,21-1-16,0-21 0,1 0 15,-1 0-15,0 0 0</inkml:trace>
  <inkml:trace contextRef="#ctx0" brushRef="#br0" timeOffset="117393.18">14012 16002 0,'0'0'0,"21"0"0,1 0 0,-1 0 16,21-21-16,0 0 0,1 0 16,-22-22-16,21 1 15,1 0-15,-22 20 0,21-105 16,-21 0 0,-21 0-1,0 85-15,0 21 0,-42-21 16,21 42-16,-64 42 15,43 0-15,21-21 16,-22 43-16,22-22 0,-21 22 16,-22 63-16,22-64 0,-22 107 15,43-86-15,0 1 16,-42 105-16,41-105 16,1 0-16,-21 126 0,-85 192 15,106-298 1,-43 149-1,64-63 1,0-149-16,0 1 0,43-1 16,-22-21-16,63-21 15,-62 0-15,41 0 0,22-42 16,-22-1-16,64-20 16,-63-1-16,20 22 0,86-106 15,-128 84-15,22-63 16,-64 64-16,0-22 0,0-63 15,-22 85-15,-41-86 16,21 86-16,-22-1 0,-42-41 16,43 62-16,20 22 15,-41-42-15,41 41 16,22 22-16,-21-21 0,21 21 16,21-21-1,21 21 1,0 0-16,21-21 0,1 21 0,-1-21 15,22 0-15,-1 21 0,1-22 16,-22 1-16,127-42 16</inkml:trace>
  <inkml:trace contextRef="#ctx0" brushRef="#br0" timeOffset="117751.89">14690 15875 0,'0'0'0,"0"-21"0,0 0 0,-22-22 16,22 1-1,0 21-15,0 0 16,0 0-16,22-1 16,-1 22-16,0 0 15,0 0-15,21 0 0,-20 0 0,62 43 16,-63-22-16,22 0 16,20 43-16,-63-43 15,21 21-15,-21-21 0,0 22 16,-42 84-16,21-106 15,0 0-15,0 0 0,-1-21 16,1 0-16,0 0 16,0 0-16,21-21 15,0 0-15,0 0 16,0-1-16,0 1 0,21-42 16,0 42-16,0-1 0,1-20 15,-1 21-15,0 0 0,42 0 16,-41-1-16,41 1 15,-21 21-15,1-21 0,20 0 16</inkml:trace>
  <inkml:trace contextRef="#ctx0" brushRef="#br0" timeOffset="118670.66">15854 15706 0,'-21'0'31,"-1"0"-31,1 21 16,0-21-16,0 21 0,0 0 0,0-21 16,-22 43-1,22-22-15,0 21 0,21 0 16,0-20-16,0-1 0,0 21 16,0-21-16,0 0 0,0 1 15,21-22 1,0 0-16,0 0 15,1 0-15,-1-22 0,-21 1 0,0 0 16,21 0-16,0 0 0,-21 0 16,0-1-16,0-20 0,21 21 0,0 0 15,-21-22-15,22 22 0,-1-21 16,-21 21-16,21 0 0,0-1 0,0 1 16,22 0-16,-22 21 15,0 0-15,0 0 0,0 21 16,-21 0-16,0 1 0,0-1 0,21 0 15,-21 0-15,0 21 0,0-20 16,0-1-16,0 42 16,0-20-16,0-22 0,0 0 15,0 21-15,0-21 0,0 1 16,0-1-16,-21-42 31,21-1-15,0 1-16,0-21 15,0 21-15,0 0 0,21-1 0,22-41 16,-22 42-16,21-22 16,-21 22-16,22 0 0,-22 0 0,42-21 15,-20 42-15,-22 0 16,21 0-16,-21 0 0,22 21 16,-22 0-1,0 42-15,-21-41 16,21 62-16,-21-41 15,0-22-15,0 42 0,0-42 16,0 1-16,0-1 0,0 0 16,0 0-1,0-42 17,0 0-32,0 0 0,21-1 15,1-20-15,-1 21 16,0-21-16,21 20 0,-21-20 0,64-43 15,-43 64-15,64-42 16,-63 42-16,-1-1 0,43 1 16,-64 21-16,21 21 15,-42 22-15,0-22 16,0 0-16,0 21 0,0 1 0,-21-22 16,0 21-16,0 1 15,-1-22-15,-20 42 0,0-20 16,42-1-16,-21-21 15,21 0-15,-22-21 0,22-21 47,22 21-47,-1-21 16</inkml:trace>
  <inkml:trace contextRef="#ctx0" brushRef="#br0" timeOffset="118897.88">17568 16193 0,'-21'0'94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13:30:51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7175 7049 0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13:23:45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656 0,'0'0'0,"-21"0"0,-1-21 15,1 21-15,0 0 16,0 0-16,21-21 15,42 21 1,-21 0 0,43 0-16,-1 0 0,86-21 15,-65 0-15,22 21 16,0-22-16,0 1 0,105 0 16,-105 21-16,-21 0 15,63 0-15,-106 0 0,1 0 16,-22 0-16,0 0 0,-21 21 15,0 0-15,0 1 16,-21-22-16,0 21 0,0-21 16</inkml:trace>
  <inkml:trace contextRef="#ctx0" brushRef="#br0" timeOffset="277.27">2413 635 0,'0'0'0,"-21"0"0,0 0 0,-1 0 15,1 21-15,0 0 16,0-21-16,21 22 0,-21 20 16,0-21-16,-1 21 0,22 64 15,-21-42-15,21-1 0,-21 43 16,21 63 0,-21-126-16,21-1 0,0 0 15,0 1-15,-21 63 16,21-85-1,21-21 1,0-21-16,0 21 16,0-22-16,1-20 0,-1 21 15,42-64-15</inkml:trace>
  <inkml:trace contextRef="#ctx0" brushRef="#br0" timeOffset="627.37">2815 1037 0,'0'148'32,"-21"-105"-32,21-1 15,0 0-15,0 1 0,0-1 0,0 22 16,0-22 0,0-21-16,0 0 0,21 0 0,0 1 15,0-1-15,1-21 16,41 0-16,-42-21 0,22-1 15,-22 1-15,21 0 0,0-21 16,22-43-16,-43 43 0,0-1 16,0-41-16,-21 41 15,0-41-15,-21 41 16,0 22-16,-42 0 0,20 21 16,1 0-16,0 0 15,-22 21-15,-63 43 16,85-43-16,21 21 0,-1-21 15,1 1-15,21-1 0,21 42 16,1-63-16,-1 0 16</inkml:trace>
  <inkml:trace contextRef="#ctx0" brushRef="#br0" timeOffset="1294.7">5821 910 0,'0'0'0,"21"-21"0,0 0 16,0 0-16,0 0 0,1-1 16,20 1-16,-21-21 0,21 0 15,-20 20-15,20-41 16,-21 21-16,0 20 0,-21-41 16,0 21-16,-21-22 15,-21 64-15,21 0 16,-22 0-16,1 0 0,-149 64 15,128-22 1,21-21-16,-1 21 0,22-20 16,-42 83-16,63-62 15,0-1-15,0-21 0,21 22 16,21-1-16,22 21 0,-1-41 16,22 41-1,-22-21-15,-20-20 0,41 41 16,-63-42-16,1 0 0,-1 22 15,-21-22-15,0 0 0,-85 64 16,43-64-16,-85 21 16,63-21-16,1-21 0,-64 0 15,63 0-15,-63-21 16,85 0-16,0 0 0,-64-21 16,85-1-16,-64-20 15,64 20-15,0 22 0,-1-42 16,22 42-16,0-22 15,0 22-15,22 21 16,20-21-16,0 21 0,1 0 16,126-21-16,-106 21 15,1 0-15,-1 0 0,1 0 16,-1 0-16</inkml:trace>
  <inkml:trace contextRef="#ctx0" brushRef="#br0" timeOffset="1626.17">6159 1228 0,'0'0'16,"22"0"-16,-1 0 16,0 0-16,0-21 0,0-1 15,0 1-15,-21 0 0,64-42 16,-43 20-16,0 22 0,0-64 16,-21 43-16,0 21 15,0-21-15,0 20 0,0 1 16,-21 21-16,0 0 15,0 21-15,0 22 16,0-22-16,-1 21 0,1 22 16,0 84-16,0-106 15,21 22-15,-21-22 0,21 0 16,0 64 0,0-85-16,0 1 0,21-1 15,0-21-15,43 0 16,-43 0-16,21 0 0,64-43 15,-64 1-15,128-64 16,-128 64-16,0 0 0,1-22 16</inkml:trace>
  <inkml:trace contextRef="#ctx0" brushRef="#br0" timeOffset="1864.37">7154 381 0,'0'0'0,"0"-21"0,0 0 0,0 0 0,0 42 16,0 0-1,-21 42-15,0-20 16,21 20-16,-42 43 16,-22 106-16,43-149 15,0 1-15,0-1 0,-1 1 16,22-1-16,-42 22 16,42-43-16,-21 1 0,21-1 15,0-21-15,0 0 0,0 0 16,21-21-16,21 0 15,-20-21-15,-1 0 0,21-42 16</inkml:trace>
  <inkml:trace contextRef="#ctx0" brushRef="#br0" timeOffset="2227.21">7345 1122 0,'0'0'0,"0"21"0,0 0 0,21-21 31,0 0-15,0-21-16,0 0 0,22 0 15,-22 0-15,42-22 0,-20 1 16,-22 21-16,0 0 16,0-1-16,-21-20 0,0 21 15,0 0-15,-21 21 16,-21 0-16,21 0 15,-22 21-15,22 0 0,-42 43 16,20-22-16,22 0 0,0 1 16,0-1-16,0 0 0,-1 43 15,1-43-15,21 43 16,43 0 0,-22-85-16,0 21 0,64-21 15,-43 0-15,106-43 16,-106 43-1,1-21-15,20 0 0</inkml:trace>
  <inkml:trace contextRef="#ctx0" brushRef="#br0" timeOffset="2745.22">8340 889 0,'0'0'0,"0"-21"0,0 0 16,0 0-16,0-1 15,-22 22-15,1 0 16,0 0-16,21 22 0,-42-1 15,21 21-15,-43 43 16,43-43-16,-21 0 0,20 1 16,1-1-16,0 85 15,0-85-15,21-20 0,0 20 16,0-21-16,0 0 0,63 22 16,-41-43-16,-1 0 0,21 0 15,-21 0-15,22 0 16,84-43-16,-43 1 15,-41 0-15,-1-1 16,0 1-16,1 0 0,-1-22 0,0 22 16,22-85-16,-22 63 15,-21 1-15,0-1 0,1 1 0,-1-1 16,21-63-16,-42 85 16,0 0-1,0 20-15,0 44 16,0-1-16,-21 21 15,0 0-15,0 1 0,-22 126 16,22-84-16,0 42 16,0-64-16,0 107 15,-1-128-15,22 0 16,0 1-16,0-22 0,0 42 16,22-42-16,-1-21 0,0 0 15,0 0-15,64-21 16,-43 0-16,-21 0 15,43-43-15,-43 43 0,0-21 16</inkml:trace>
  <inkml:trace contextRef="#ctx0" brushRef="#br0" timeOffset="2899.85">8594 995 0,'0'0'0,"-22"0"0,1 0 16,21 21-16,21-21 15,1 0-15,-1 0 16,0 0-16,21 0 0,-21 0 16,22 0-16,-1-21 0,0 0 0,1 21 15,-1-21-15,-21-1 0</inkml:trace>
  <inkml:trace contextRef="#ctx0" brushRef="#br0" timeOffset="3325.32">10922 508 0,'0'0'15,"21"-42"-15,-21-1 0,0 22 0,21 0 0,-21 0 16,21 0-16,-21 42 16,0 21-1,0-21-15,0 22 0,0 63 16,0-64-16,0 21 0,-21 1 15,0 21-15,0-22 0,-21 128 16,20-128 0,1 1-16,-21 20 0,21-41 15,21-22-15,0 21 0,0-21 16,-21-21-16,21 21 0,-22-21 16,22-21-1,0 0-15,-21 0 0</inkml:trace>
  <inkml:trace contextRef="#ctx0" brushRef="#br0" timeOffset="4126.5">10329 953 0,'0'0'0,"0"21"16,0 0 0,0 0-16,21 0 0,22-21 0,-22 21 15,21-21-15,1 0 0,20 0 16,1 0-16,-1 0 0,22-21 15,84-21-15,-84 21 0,84-43 16,-84 22 0,-22 0-16,64-43 0,-63 43 0,-22-1 15,22-41-15,-22 41 16,-21-84-16,-21 85 16,0 0-16,0 20 15,0 1-15,-21 42 16,0 22-16,0-1 15,-1 0-15,1 1 0,-21 147 16,21-105-16,0 0 16,-1-22-16,1 1 0,0 20 0,-21 22 15,42-42-15,-21-22 0,21 0 16,-22 1-16,22-22 0,-21 21 16,21-21-16,0 0 0,0-42 31,21 0-31,1 0 15,-1 0-15,0-22 0,0 1 16,0 0-16,0-1 0,1 1 16,-1 0-16,21-43 0,-21 64 15,22-43-15,-22 64 16,-21-21-16,21 21 0,0 0 16,0 64-1,-21-43-15,0 0 0,0 21 16,0 1-16,21 63 15,1-85-15,-22 0 0,42 42 16,-21-41-16,64 20 16,-64-42-16,21 0 0,1 0 15,-1 0-15,0 0 0,43-21 16,-22 0-16,-20-1 0,41-41 16,-41 21-16,20-43 15,-20 43-15,-22-1 16,21-63-16,-42 64 0,0 0 15,0-22-15,0 43 16,0 0-16,-21 21 0,0 0 16,0 21-16,-1 0 0,-20 0 0,21 22 15,0-1-15,-22 0 0,22 1 16,0 105 0,21-106-16,0-21 0,0 22 15,0-22-15,0 21 0,21 1 16,0-22-16,1-21 0,20 0 15,-21 0-15,21 0 0,-20 0 0,20 0 16,0 0-16,1-21 0,41-43 16</inkml:trace>
  <inkml:trace contextRef="#ctx0" brushRef="#br0" timeOffset="4731.81">14182 614 0,'0'0'0,"0"-21"0,0 0 16,0-1-16,0 1 0,0 0 15,0 0-15,0 0 0,0 0 16,0-1-16,0 1 0,42 21 16,-21 0-16,21 0 15,-20 21-15,20 1 16,21 62-16,-41-41 0,41 62 15,-21-41-15,-20 21 16,-1 63-16,-21-85 0,0 128 16,0-149-16,0 0 15,0 1-15,0-22 16,0 0-16,-21 21 16,21-84-1,0 21-15,0 0 16,0-22-16,0 1 0,21 0 0,0-22 15,0 1-15,21-64 16,-20 42-16,20 22 0,0-64 16,-21 63-16,64-84 15,-64 127-15,-21 0 0,0-1 16,21 22-16,1 0 0,-22 22 16,21-1-16,-21 0 15,21 21-15,-21 1 0,0-1 16,0 0-16,0 22 0,0-1 0,0-20 15,0 20-15,0 1 0</inkml:trace>
  <inkml:trace contextRef="#ctx0" brushRef="#br0" timeOffset="6383.58">15261 1312 0,'42'0'0,"-84"0"0,127 0 0,-43 0 16,0 0-16,1-21 0,-1 0 15,0 0-15,1 0 0,20-43 16,-42 22-16,1 0 15,-1-1-15,0 1 0,-21 0 0,0-22 16,0 22-16,0 21 0,-21-43 16,0 43-16,-1 0 0,-20 21 0,21 0 15,-21 0-15,-1 21 0,1 0 16,0 0-16,-1 22 0,-41 62 16,41-62-16,22 20 0,-21-20 15,21 20-15,-1-21 0,1 1 16,21 41-16,0-62 0,0 20 15,0-21-15,0 0 0,21 0 16,43-21-16,-43 22 0,0-22 16,22 0-16,-1 0 0,-21-22 15,106-20-15,-106 21 16,22-21-16,20-22 0,-42 22 16,0-1-16,1-20 15,-1-1-15,0-84 16,0 106-16,-21 0 0,0-1 15,0 22-15,0 0 16,0 42-16,-21 0 16,0 22-16,21-22 0,0 21 0,-21 64 15,21-64-15,-22 1 0,22 20 16,0-21-16,0 64 16,0-85-16,22 22 0,20-1 15,-21-21-15,21-21 16,-20 0-16,20 0 0,-21 0 15,21 0-15,-20 0 0,20-21 16,21-21-16,-20-1 16,63-147-1,-43 42-15,-42 84 16,22-20-16,-1-43 16,-21 63-16,0-42 15,-21 64-15,0 21 0,0-22 0,0 22 16,0 42-1,0 1-15,-21-1 0,-21 106 16,-1-21 0,43-43-16,0 22 0,0 105 15,0-147-15,0 62 16,0-62-16,22 63 16,-22-85-16,42 21 15,-21-42-15,0 0 16,22 0-16,-22 0 0,21 0 15,0-42-15,1 21 16,-1-43-16,0 22 16,-20-1-16,20-41 0,-21 20 15,21-84-15,-20 127 16,-22-21-16,0 20 16,0 1-16,0 42 15,0 22 1,0-22-16,0 21 0,0 22 15,0-22-15,0 43 16,0-43-16,0 0 0,0 43 16,21-64-16,0 0 0,-21 1 15,21-22-15,0 21 0,0-21 16,1 0-16,20 0 0,-21 0 16,0-21-16,0-1 0,43-20 15,-22 21-15,-21-21 0,43-43 16,-22 43-16,-21-1 15,22-41-15,-22 41 16,21-20-16,-42 42 16,0-1-16,0 44 31,0-1-31,0 0 0,0 21 16,0 1-16,0-22 15,0 21-15,0 0 0,0 1 0,0-22 16,0 21-16,0-21 0,0 43 15,21-43-15,43 21 16,-43-20-16,0-22 0,43 0 16,-22 0-16,-21 0 0,22 0 15,-22-22-15,21 22 0,22-42 16,-22 21-16,-21-21 0,21-1 16,-20 1-16,-1 0 0,42-107 15,-63 107 1,0-21-16,0 41 0,0-20 15,0 21-15,-21 42 32,0 0-32,21 0 0,-21 22 0,0-1 15,21 0-15,0 1 0,0-1 16,-22 0-16,22 43 0,0-43 16,0-20-16,0 20 15,22-21-15,-1 0 0,21 22 0,-21-43 16,64 21-1,-43-21-15,1 0 0,-1 0 16,0-21-16,1 21 0,-1-22 16,21-20-16,-20 21 0,-1-21 0,43-22 15,-43 1-15,43-43 16,-64 63-16,0 1 0,21-43 16,-42 43-16,0 21 0,0 0 15,-21 21-15,0 0 16,0 0-16,0 21 0,0 21 15,-1-21-15,22 22 16,0-1-16,0 43 0,0-43 16,22 22-16,-1-22 15,0-21-15,21 43 0,-42-43 16,0 0-16,21 0 0,-21 0 16,-21-21 15,0 0-31,0 0 0,0 0 15,0 0-15,-1 0 0,-41 0 16,21 0-16,-1 0 0,-20-21 16,-1 21-16</inkml:trace>
  <inkml:trace contextRef="#ctx0" brushRef="#br0" timeOffset="7415.76">2794 2921 0,'42'0'0,"-84"0"0,105 0 0,-20-21 0,-22 21 16,21-21-16,1-22 0,-1 22 16,0-21-16,1 0 0,41-43 15,-41 21-15,20-41 16,-21 62-16,-20-20 0,-1-43 16,-21 64-16,0-1 15,0-41-15,-21 62 0,-1 1 16,1 0-16,0 0 0,-21 21 15,-22 21-15,43 0 0,-21 0 16,21 22-16,-22-1 0,22 22 16,0-1-16,0 22 0,-22-1 0,43 22 15,-42 85-15,21-85 16,0-1-16,0 128 16,-1-106-16,-20 106 15,42-106-15,-21-21 0,0 148 16,21-127-16,-21 190 15,21-63 1,0-169-16,0 84 16,0-126-16,21-1 0,0-21 15,0 0-15,0-21 0,22-21 16,-1 0-16,-21 0 0,43-64 16,-22 43-16,-21 0 0,64-85 15,-43 42-15,0 21 16,-20-20-16,20-1 0,-21-21 0,0-169 15,-21 190 1,-21 22-16,0-22 0,-21 22 16,-85-128-16,63 149 15,22 0-15,-1-1 0,-20 1 16,21 21-16,-43-22 0,64 43 16,-43-21-1,64 0-15,0 0 16,21 21-16,-21-21 15,43 0-15,-22 21 0,21-22 0,-21 1 16,22 0-16,-1 21 0,-21-21 16,22 0-16,-1 0 0,0-1 15,1 1-15,105-42 16,-106 42-16</inkml:trace>
  <inkml:trace contextRef="#ctx0" brushRef="#br0" timeOffset="7815.72">3577 2900 0,'0'0'0,"-21"0"0,0 0 0,0 0 15,-1 0-15,22-21 16,0 0-16,0-1 16,0 1-16,0 0 15,22 0-15,-1 0 0,0 21 16,0-21-16,21 21 0,43 0 15,-43 0-15,1 21 0,-1 0 16,-21 0-16,22 0 0,-1 22 0,-21-22 16,0 21-16,0-21 0,-21 64 15,0-64-15,0 0 0,-42 43 16,21-43-16,21 0 0,-21-21 16,0 0-16,-1 0 15,1-21-15,0 0 16,21 0-16,0-1 0,0-62 15,0 63-15,0-22 16,0 22-16,0-21 0,64-43 16,-43 64-1,0-21-15,21 20 0,-21 1 16,85-21-16,-63 21 16,-22 0-16,63 21 15,-62-22-15</inkml:trace>
  <inkml:trace contextRef="#ctx0" brushRef="#br0" timeOffset="8607.31">4657 2604 0,'0'21'0,"0"-42"0,0 63 0,0-21 16,0 0-16,-43 0 0,1 43 15,21-22-15,-43 22 16,43-43-16,0 0 0,0 21 16,0-20-16,-1-1 0,22 63 15,0-62 1,0-1-16,22-21 15,41 0-15,-42 0 0,22 0 16,20-21-16,-42-1 16,43-20-16,-43 21 0,0 0 15,0-64-15,-21 64 16,0-21-16,0 20 0,0-20 16,-21 21-16,-21-43 15,42 43-15,0 0 0,0 0 16,0 0-16,0 0 0,21 21 15,0 0-15,21 0 16,-20 21-16,20 0 0,-21 0 0,21 0 16,1 22-16,-22-22 0,21 0 15,22 42-15,20 22 16,-62-64-16,-1 0 0,-21 22 16,0-22-16,0 0 15,-21-21 1,-1 0-16,1 0 0,0 0 15,0-21-15,0 0 16,21-22-16,0 22 0,0 0 16,0-21-16,0-1 15,21-62-15,0 83 16,0-20-16,0 21 0,22-21 16,-22 20-16,42 22 15,-20 0-15,-1 0 0,22 0 16,-22 43-16,21-1 15,-20 0-15,-22-20 0,21 41 16,-42-21-16,0 43 16,0-43-16,0-20 0,-21-1 15,21 0-15,-21-21 0,21-21 32,0 0-32,0-1 0,0 1 15,0-21-15,21 0 16,21-1-16,-20 1 0,-1 0 0,21-1 15,43-63-15,-43 64 16,43 0-16,-64 21 0,21 21 16,22 21-16,-43 0 0,-21 21 15,21-21-15,-21 22 0,0-1 16,0 43-16,0-64 0,0 21 16,0-21-16,0 22 0,-21-22 15,21 0-15,-21 21 16,21-20-16</inkml:trace>
  <inkml:trace contextRef="#ctx0" brushRef="#br0" timeOffset="9751.27">7768 3027 0,'21'-21'31,"-21"0"-31,43-1 0,-22 1 16,0-21-16,21 21 0,-21-22 15,1 1-15,20 0 0,21-64 16,-41 42-16,-1 1 0,21-43 16,-42-106-1,0 191-15,0-21 16,0 21-16,-21 21 15,-21 21-15,20 0 0,1 21 16,-21 43-16,0-21 0,-1 126 16,22-126-1,21 20-15,0-41 0,0 20 0,0 1 16,21 63 0,0-106-16,43 21 15,-43-21-15,85 0 16,-64-21-16,1 0 0,-1-21 15,0 0-15,1 0 0,62-64 16,-62 43-16,20-64 16,-20 43-16,-22-22 0,21-42 15,-21 63-15,-21-105 16,0 84 0,0 64-16,0 0 15,-21 21-15,0 21 16,-21 64-16,20-43 0,1 64 15,0-64 1,21 22-16,-21-1 0,0 1 0,21-1 16,-21 86-16,21-107 15,-22 0-15,22 1 0,0-22 16,0 0-16,0 21 0,0-63 31,22 0-15,-1 0-16,0 0 0,21-43 15,-21 22-15,22-43 16,-22 43-16,21-1 0,1-20 16,-22 21-16,0 42 0,0-22 15,0 22-15,0 0 0,1 22 16,-22-1-16,21 63 16,-21-62-16,21 83 15,-21-83-15,0-1 16,42 21-16,-21-21 0,1 0 15,-1 1-15,0-22 0,64 21 16,-43-21-16,-21 0 16,64 0-16,-64-21 15,85-43-15,-85 43 16,42-43-16,-41 43 0,-1-21 16,21-43-1,-21 43-15,-21 0 0,0-22 16,0 43-16,0-21 15,-21 42-15,0 0 0,0 21 16,21 0-16,-21 0 0,-22 64 16,22-43-16,-21 43 15,42-64-15,0 21 0,0 22 16,0-43-16,0 0 0,21 0 0,0 0 16,0-21-16,22 0 0,-22 0 15,21 0-15,0 0 0,22 0 0,21 0 16,-22-21-16,-21 0 15,1 0-15,-1 0 0,0 0 0,43-64 16,-64 43 0,-21 20-16</inkml:trace>
  <inkml:trace contextRef="#ctx0" brushRef="#br0" timeOffset="9999.56">7620 2561 0,'-21'0'0,"42"0"0,0 0 16,0 0 0,22 0-16,-1 0 0,85-42 15,-42 42-15,-22-21 16,64 0-16,-63-1 0,126-20 15,-148 42 1,22-42-16,-22 42 0,-21 0 16</inkml:trace>
  <inkml:trace contextRef="#ctx0" brushRef="#br0" timeOffset="11793.25">12785 2773 0,'0'0'0,"0"-21"0,21 21 0,-21-21 16,0-1-16,21-20 15,-21 0-15,0-43 16,-21 64-16,0-21 0,-1-1 16,1 22-16,-85-64 15,64 85-15,0-21 0,-22 21 16,22 0-16,-64 43 15,64-1-15,-1 43 16,1-22-16,21 1 16,21 41-16,-21-41 0,21-1 15,0 43-15,0-63 0,0 20 16,21-42-16,-21 22 0,21-22 16,64 21-1,-43-42-15,-21 0 0,22 0 16,-1-21-16,64-43 15,-85 22-15,21 21 0,1-21 0,-1-22 16,0 22-16,1-22 0,-1 1 16,21-1-16,-20-20 0,84-128 15,-85 127-15,22-42 16,-22 64-16,-21-85 16,0 126-16,-21-20 15,-21 42 1,0 21-16,21 0 0,-21 22 15,0-1-15,-1 0 0,-41 149 16,42-128 0,0 1-16,-1 21 0,1-22 0,0 1 15,0 63-15,21-64 16,0 43-16,0-64 16,42 1-16,-21-43 15,64 21 1,-64-21-16,22 0 0,-22-21 15,21 21-15,0-22 0,128-83 16,-64-22 0,-43 0-1,-42 63-15,-21 43 0,0-43 16,0 43-16,-42 0 16,21 21-16,0 0 0,-22 21 15,22 0-15,0 1 0,0-1 16,21 0-16,0 0 0,0 21 15,0-20-15,21-1 0,-21 0 16,21 21-16,0-21 0,0 1 16,22 20-16,-43-21 15,21 0-15,0 0 0,-21 1 0,0-1 16,0 0-16,0 0 16,21-21-16,0 0 15,1 0-15,-1 0 16,0 0-16,0 0 0,21-21 15,-20 0-15,83-43 16,-62 43-16,-1-21 0,0 21 16,1-22-16,-1 1 0,43-64 15,-64 85-15,0 0 16,0 0-16,-21-1 0,21 22 0,-21 22 31,-21-1-31,0 0 0,0 0 16,0 21-16,0 1 0,-1-22 0,1 21 15,0 1-15,0-22 0,21 0 16,0 42-16,0 1 16,0-43-16,21-21 15,0 0 1,22 0-16,-1 0 0,0 0 16,-21-21-16,85-21 15,-85 20-15,1-20 16,-1 21-16,0-21 0,0-22 15,-21 22-15,0 21 0,0-22 16,0 22-16,-21 0 0,0 0 0,-22 0 16,22 21-16,0 0 0,0 0 15,0 0-15,0 0 0,-22 0 16,43 21-16,0 0 0,21-21 16,22 0-1,-22 0-15,21 0 0,64 0 16,-64 0-16,22-21 15,-22 0-15,1-1 16,41-20-16,-63 42 0,64-42 16,-64 42-16,0-21 15,1 21-15,-1 0 0,-21 21 32,0 0-32,-21 0 15,-1 21-15,1 22 16,21-1-16,0-20 0,-21 20 15,0-20-15,0 20 0,0 64 16,-1-63-16,22-1 0,-42 106 16,21-84-16,0 0 0,0-1 15,-1 1-15,1 0 0,-42 169 16,-1-106-16,43 0 16,0-84-16,-21 41 15,42-62-15,0-1 0,-43 0 16,43-20-16,0 20 15,0-63 1,0 0-16,0-22 0,21 22 16,43-85-16,-43 43 15,64-149-15,-43 127 16,-21 1-16,22-1 0</inkml:trace>
  <inkml:trace contextRef="#ctx0" brushRef="#br0" timeOffset="12049.1">14859 2709 0,'0'-63'0,"0"126"0,0-190 0,0 85 0,21 0 16,-21-1-16,0 1 0,42-21 16,-20 41-16,20 1 15,-21 21-15,21-21 0,43 21 16,-43 0-16,1 21 0,-1 0 16,0-21-16,-20 43 0,20 41 15,-42-41-15,0-1 16,0-21-16,-21 22 0,-85 62 15,64-83-15,-22-1 16,-21 21-16,43-42 0,-21 21 16,41-21-1,1 0-15,0 0 0,21-21 16,0 0-16,0 0 0,0 0 16</inkml:trace>
  <inkml:trace contextRef="#ctx0" brushRef="#br0" timeOffset="14159.47">16298 2815 0,'0'0'0,"21"0"0,1 0 0,20 0 15,-21 0-15,21-21 0,-20 0 16,-1 0-16,21 0 0,-21-1 15,0 1-15,1-21 0,-22-64 16,0 85-16,0-21 0,-22-43 16,-83 0-1,62 64-15,22 0 0,-21 0 0,-1 21 16,1 0-16,0 0 0,-22 42 16,22-21-16,-43 106 15,43-84-15,21 20 16,0-21-16,-1 22 0,22-22 15,0 43-15,0-43 0,0-21 16,0 1-16,22-1 0,-1 0 16,42 0-16,1-21 15,-43 0-15,21-21 0,1 0 16,84-43-16,-85 43 16,0-21-16,22-43 0,-22 22 15,22-43 1,-43 42-16,0 1 0,42-43 15,-63 42-15,22 22 0,-1 0 16,-21-1-16,21 1 0,-21-43 16,0 107-1,-21 20 1,0-21-16,-1 21 0,1 1 0,0-1 16,0 0-16,0 22 0,0 42 15,21-43-15,-22 1 16,22-22-16,0 0 0,0 22 0,0-1 15,0-20-15,22-22 0,41 42 16,-42-63-16,0 0 16,22 0-16,-22 0 15,21 0-15,22-21 16,-22 0-16,43-64 0,-43 64 16,22-63-16,-43 62 15,21-20-15,0-43 0,-42 64 16,22-21-16,-22 21 0,0 0 15,0 42 1,0 0-16,-22 0 16,1 0-16,21 22 0,-42 41 15,42-41-15,0-22 0,-21 63 16,21-41-16,0-22 0,0 0 16,0 0-16,0 0 0,21 22 15,0-43-15,0 0 0,43 0 16,-43 0-16,21 0 15,43-21-15,-43-1 0,1 1 16,41-42-16,-63 20 16,43-20-16,-43-1 0,0 22 15,0-43-15,-21 22 0,0 42 16,0-22-16,0 1 0,-21 21 16,0 0-16,0 0 0,0 21 0,-22 0 15,1 0-15,0 0 0,-1 0 16,22 0-16,-63 63 15,41-42-15,22 22 0,-42 41 16,41-41-16,22 62 16,0-62-16,0-22 0,0 64 15,0-64-15,22 0 0,41 21 16,-42-42-16,22 0 0,41 0 16,-41 0-16,-1 0 0,0 0 15,22 0-15,-22-21 0,43-21 16,-43-1-16,0 22 15,22-63-15,-43 41 16,64-63-16,-64 64 16,0 21-16,0-21 0,-21 20 15,0 44 1,0-1 0,0 0-16,0 21 0,-21 1 15,0-1-15,21-21 0,-21 21 16,21 1-16,-21-1 0,21-21 15,0 22-15,-22-22 0,22 0 0,0 21 16,0-21-16,22-21 0,-1 0 16,0 0-16,0 0 0,21 0 15,-20 0-15,20 0 0,43-63 16,-43 42-16,0 0 16,-21-22-16,22 22 0,41-106 15,-62 85-15,-1 21 16,0-22-16,0-20 15,-42 105 17,0-21-32,21 0 0,-21 22 15,-1-22-15,22 0 0,-21 21 16,21 1-16,0-22 0,0 0 16,0 21-16,21-42 15,64 22 1,-64-22-16,0 0 0,43-22 0,-22 22 15,-21-21-15,22 0 16,-22 0-16,0 0 0,21-43 16,-42 22-16,0 0 0,0 20 15,0-20-15,0 0 0,0-1 16,-21 22-16,0 0 0,-42 0 16,63 0-16,-22 21 15,1 0-15,42 0 31,1 0-31,-1 0 16,21 0-16,-21 0 0,0 0 0,43 0 16,-43 0-1,21 0-15,1 0 0,-22 0 16,21 42 0,-21-21-16,1 43 0,-22-43 15,0 85-15,0-64 16,0 22-1,0-43-15,0 21 0,0 22 16,0-43-16,-22 0 16,22 0-16,-21 21 15,21-63 17,0 0-32,0 0 15,0-21-15,0 20 0,21-20 0,1 0 16,-1-1-16,21 1 0,-21-21 0,22 20 15,-1 1-15,0 0 0,1-1 16,62-20-16,-20 20 16,-43 43-16,1 0 0,-1 0 15,-21 0-15,43 64 0,-43-43 16,-21 21-16,0 1 0,0-1 16,0 22-16,0 41 0,0-62 15,-21 84 1,0-106-16,-1 0 0,22 21 15,-21-20-15,0 20 16,0-42-16,21 21 16,0-42-1,21 0 1,-21 0-16</inkml:trace>
  <inkml:trace contextRef="#ctx0" brushRef="#br0" timeOffset="14341.05">20002 2815 0,'0'21'31,"-21"-21"-15,0 0-1,0 0 1</inkml:trace>
  <inkml:trace contextRef="#ctx0" brushRef="#br0" timeOffset="18530.97">3958 4170 0,'0'-21'16,"0"0"-16,0-1 0,0 1 15,0 0-15,0-21 0,0 21 16,0-1-16,0 1 0,0 0 16,21 21-16,-21 21 15,0 0-15,0 22 16,0-1-16,0 22 0,0-22 16,0 21-16,0-20 0,0 20 0,-21-20 15,21 20-15,-21-21 16,0 1-16,21-22 0,0 42 15,0-41-15,-21-1 0,21 0 16,21-42 15,-21 0-31,21-1 0,0 1 0,21-42 16,-20-1 0,-1 22-16,0 0 0,0-43 15,0 64-15,0-22 0,-21 22 16,0 0-16,22 0 0,-1 21 15,0 21-15,-21 21 16,0 1-16,21 63 16,-21-64-1,21 21-15,-21-20 0,0 41 16,21-41 0,1-22-16,-22 0 0,21-21 15,42 0-15,-42 0 16,1 0-16,20-21 15,-21 0-15,106-43 16,-106 22-16,64-22 16,-64 22-16,21 0 0,1-43 15,-22 43-15,-21-1 0,21-20 16,-21 42-16,0 0 0,21-1 16,-21 44-1,0-1-15,0 0 0,0 21 16,0 1-16,-21-1 0,21 0 15,-21 1-15,21-1 0,0 0 0,0 1 16,0-1-16,0-21 0,42 64 16,-21-64-1,1 0-15,20-21 0,-21 0 0,21 0 16,22 0-16,-22 0 16,1 0-16,20-42 0,-21 21 15,64-43 1,-85 22-16,43-22 15,-43 22-15,-21 0 0,0-1 0,21-41 16,-21 41-16,0-20 16,-21 42-16,0 21 0,0 0 15,0 21-15,-22 21 16,22 0-16,0 1 0,0-22 16,21 21-16,0 1 0,0-1 15,0 0-15,0-21 0,0 22 0,21-1 16,0-21-16,0 0 15,22 1-15,-1-22 0,-21 21 16,21-21-16,1 0 0,-1 0 0,43 0 16,-22-21-16,-20-1 15,20-20-15,-21 21 0</inkml:trace>
  <inkml:trace contextRef="#ctx0" brushRef="#br0" timeOffset="19843.24">7408 4551 0,'0'-21'16,"0"0"-16,21-1 15,-21 1-15,22-21 16,-22 21-16,21-22 0,0 1 0,-21 0 16,21-1-16,0-20 0,-21-1 15,0 22-15,21-64 0,-21 64 16,0 0-16,0-1 0,0 22 15,0 0-15,0-21 16,-21 63-16,21 21 16,-21-21-16,21 22 0,0-1 15,-21 21-15,21 1 0,-21-1 16,21 1-16,-21-1 0,21 43 16,0-42-16,0 63 15,0-106-15,21 21 16,0-21-16,0-21 0,85 43 15,-64-43-15,1 0 16,-1-21-16,0-1 0,1 1 16,20-21-16,-21 21 0,1-22 15,-22 1-15,0 0 0,21-1 16,1-62-16,-43 41 16,0 1-16,21-43 0,-21 63 15,0-84-15,0 106 16,0 0-16,0-21 15,0 63 1,0 0-16,0 21 16,0-20-16,0 41 0,0 43 15,0-43-15,0-20 0,0 20 16,-21 1-16,21-22 0,0 43 16,0-43-16,0 0 0,0 22 15,21-43-15,0 0 0,21 0 16,-20-21-16,41 0 15,-42 0-15,22 0 0,62-42 16,-83 21-16,20-21 16,0 20-16,1-20 15,62-85-15,-62 85 16,-22-1-16,0-20 0,0 21 16,0-1-16,1 1 15,-22 21-15,-22 42 16,1 0-16,0 0 15,0 0-15,0 22 0,21-1 0,0 0 16,-21-20-16,21 20 0,0 21 16,0-20-16,21 20 15,0-42-15,0 1 0,-21-1 16,21 0-16,0-21 16,-21-21 30,-21 21-46,0-21 0,0-1 16,21 1-16,-21 0 0,0 21 0,-1-21 16,1 21-16,0 0 15,0 0 1,21 21-16,0 0 0,0 0 16,0 1-16,21-1 15,0 0-15,0 0 0,1 0 0,20-21 16,-21 21-16,64-21 15,-43 0-15,64 0 16,-43 0-16,-20 0 0,-1-21 0,22 0 16,-22 21-16,0-21 0,1 0 15,-1-22-15,0 22 0,1-21 0,41-43 16,-41 43-16,20-43 16,-42 22-16,0 20 15,22-20-15,-43 42 0,0 0 0,0-1 16,-21 22-16,-22 43 15,1-22-15,21 21 16,-43 85-16,43-84 16,21-1-16,-21 0 0,21 64 15,21-64 1,0-42-16,0 22 0,1-1 16,-1-21-16,21 0 0,-21 0 15,22 0-15,20 0 16,-42 0-16,43-43 15,-43 43-15</inkml:trace>
  <inkml:trace contextRef="#ctx0" brushRef="#br0" timeOffset="19990.93">10118 4403 0,'-22'0'47,"1"0"-47,0 0 0,-21 0 15,21 0-15,-22 21 16,1-21-16</inkml:trace>
  <inkml:trace contextRef="#ctx0" brushRef="#br0" timeOffset="20520.43">952 6160 0,'-84'-43'31,"63"43"-31,-1 21 16,22 1 0,0 20-16,0 0 0,0 1 15,0-1-15,0 21 0,22 64 16,-22-63-16,0 42 16,0-43-16,0-20 0,0 41 15,0-63-15,0 43 16,0-43-16,-22 0 0,22-42 47,0 0-47,22 0 0,-1-22 15,-21 22-15</inkml:trace>
  <inkml:trace contextRef="#ctx0" brushRef="#br0" timeOffset="20691.98">1228 6498 0,'21'0'0,"-42"0"0,42-21 15,0 0 1,0 21 31,0 0-31,0-21-16,1 21 0,-1-21 15,0 21-15</inkml:trace>
  <inkml:trace contextRef="#ctx0" brushRef="#br0" timeOffset="22129.58">3217 6308 0,'21'-21'0,"43"-22"15,-43 22 1,0 0-16,22 0 0,62-43 15,-62 43-15,-1 0 16,22-43-16,-43 43 0,0-42 16,-21 42-1,-21-22-15,-22 43 0,22 0 16,-63 0-16,41 0 16,1 21-16,-22 1 0,22-1 15,0 0-15,-22 21 0,43-21 16,0 1-16,0 41 0,21-42 15,0 0-15,0 22 16,0-22-16,0 0 0,42 43 16,0-22-16,-20 0 0,-1-21 15,21 22-15,-21-1 0,22 43 16,-22-43-16,-21-21 0,0 64 16,-21-64-16,-64 64 15,43-64-15,-1 0 0,-41-21 16,41 21-16,-41-21 15,41 0-15,1-21 0,-22-21 16,22-1-16,-21-20 16,41 21-16,1-1 15,0-20-15,0-1 0,0 22 16,-22-106-16,43 105 16,0 22-16,0-21 0,0 21 15,22 21 1,-1 0-16,21 21 0,-21 0 0,0 0 15,22 22-15,20 84 16,-42-85-16,1 21 0,-1-20 16,0 20-16,0-20 0,0-1 15,0 0-15,1 1 0,20-1 16,-21 0-16,0-42 0,43 43 16,-22-43-16,0 0 0,1 0 15,-1 0-15,0-22 0,43 1 16,-43 0-16,1-21 0,105-43 15,-85 43 1,22-43-16,-64 22 0,64-64 16,-85 63-16,0 43 15,0-21-15,0 20 0,0-20 16,0 21-16,-21 21 16,0 21-16,-1-21 15,1 21-15,0 22 0,21-22 0,-21 21 16,0 43-1,0-22-15,21-20 0,0 41 16,0-41-16,0-1 16,0 0-16,21-21 0,0-21 0,0 22 15,0-22-15,0 0 0,43 0 16,-43 0-16,85-64 16,-85 43-16,21-21 0,22-22 15,-22 1-15,43-43 16,-43 63-16,1-20 0,20-22 15,-21 22-15,-20 20 16,-22 1-16,0 0 0,0-1 16,0 1-16,0 21 0,-22 21 31,1 21-31,0 0 0,0 22 0,0-22 16,0 21-16,-1 0 0,1 22 15,21-22-15,-21 85 0,21-84 16,0 20-16,0-21 0,0 22 15,0-22-15,0 22 16,0-43-16,21 21 0,22-21 16,-22-21-16,21 0 0,0 0 15,1 0-15,-1 0 0,106-63 16,-105 42-16,20-22 0,-21 22 16,1-21-16,63-64 15,-64 64-15,-21-1 0,-21 22 16,0 0-16,0 0 0,0-21 15,-21 42 1,0 0-16,0 0 0,-1 0 0,-41 42 16,42 0-16,0-21 15,21 64-15,-22-43 0,22 22 16,0-22 0,0-21-16,0 43 0,0-43 15,22 0-15,-1 22 0,0-43 16,0 0-16,0 0 0,0 0 15,1 0-15,41 0 0,-42 0 16,22-22-16,-22 1 0,21 0 16,0 0-16</inkml:trace>
  <inkml:trace contextRef="#ctx0" brushRef="#br0" timeOffset="22623.59">5715 6329 0,'0'0'0,"42"-21"0,-42 0 15,21-1-15,-21 1 16,-21 21-1,0 0-15,0 21 0,0-21 16,0 22-16,-22-1 0,1 42 16,21-20-16,0-1 15,-1 21-15,22-20 0,0-1 16,0 22-16,0-43 16,0 0-16,0 21 0,0-21 15,85-21-15,-64 0 16,22 0-16,-22 0 0,21 0 15,85-42 1,-85 21-16,1 0 0,-1-22 0,0 22 16,-20-21-16,62-106 15,-41 105-15,-22 1 0,21-64 16,-42 43-16,42-43 16,-42 64-16,0-1 0,0-41 15,22 62-15,-22 44 16,0-1-1,0 0-15,-22 21 0,1 1 0,21-1 16,-21 21-16,0-20 0,0 20 16,0 43-16,-1-42 0,1-22 15,0 64-15,0-64 0,21 0 16,0-20-16,0 20 0,0-21 16,0 0-16,21 0 15,0-21-15,0 0 0,1 0 16,-1-21-16,0 0 0,0 21 0,0-21 15,0-21-15,22-1 0,-22 1 16,0 0-16,0-1 16</inkml:trace>
  <inkml:trace contextRef="#ctx0" brushRef="#br0" timeOffset="22783.55">6138 6265 0,'-21'0'0,"42"0"0,-63 0 16,42 22-16,21-1 31,0-21-31,0 0 0,22 0 0,-22 0 16,21 0-16,-21 0 0,22-21 0,-1 21 15,0-22-15,1 1 16,-1 0-16</inkml:trace>
  <inkml:trace contextRef="#ctx0" brushRef="#br0" timeOffset="23230.11">7345 5948 0,'0'0'0,"0"-21"0,-21 0 16,21-1-16,-22 22 16,22 22-1,0-1-15,0 0 0,0 21 16,0 43-1,-21-43-15,21 1 0,-42 62 16,21-41-16,0-1 0,-22 43 16,22-42-16,0-22 0,0 0 15,0 1-15,-1-1 0,22-21 0,0 0 16,0 1-16,0-44 31,22 1-31,-22-21 16,21 21-16,-21-22 0,0 1 0,0 0 15,0-1-15</inkml:trace>
  <inkml:trace contextRef="#ctx0" brushRef="#br0" timeOffset="24373.93">7006 6075 0,'0'-21'16,"0"42"-16,0-63 0,0-1 0,0 22 16,0 0-16,21 21 0,-21-21 15,21 0-15,64-1 16,42 22-1,-85 0-15,64 0 0,-42 22 16,63 41 0,-85-21-16,-21-20 0,0 20 0,-21-21 15,0 21-15,-42 43 16,0-43-16,-1-20 0,1 20 16,0-21-16,-106 43 15,105-43-15,22 0 0,-42-21 16,41 0-16,1 0 15,21-21-15,0 0 0,0-1 16,0 1-16,21 0 0,1 0 16,-1 21-16,21-21 0,-21 21 15,64 0-15,-43 0 0,43 0 16,-43 21 0,22 0-16,20 21 0,-62-20 0,20-1 15,0 42-15,-42-20 0,0-22 16,0 0-16,-42 21 15,21-21-15,-106 64 16,84-64-16,-20 0 0,21-21 16,-1 22-16,1-22 0,-43 0 15,64 0-15,-21 0 0,-22-22 16,22 1-16,21 0 0,0-21 16,-1 21-16,1-22 0,-21-63 15,42 85-15,0 0 0,0 0 16,0 0-16,0 0 0,21 21 15,0 21-15,0 0 16,1 21-16,-1-21 0,0 1 16,-21 20-16,21-21 0,0 21 15,0 1-15,1-1 0,-1-21 16,0 0-16,21 1 16,-21-22-16,22 0 0,-22 0 0,21 0 15,106-22-15,-84 22 16,42-42-16,-43 0 15,-20 21-15,62-43 16,-20 1-16,-64 20 16,0 1-16,1 0 0,20-43 15,-42 64-15,0 42 32,-21 0-32,21 0 15,-21 0-15,21 1 0,-22 62 16,22-63-16,0 22 15,0-22-15,0 0 0,0 0 0,43 0 16,-22-21 0,21 0-16,1 0 0,41-21 15,-41 0-15,-22 0 16,21-21-16,-21 20 16,22-20-16,-1-21 0,-21 20 0,0 22 15,0-21-15,-21 21 0,0-1 16,22-20-16,-22 21 15,0 0-15,0 42 16,0 0 0,0 0-16,-22 0 0,22 22 15,0-1-15,0 0 0,0 22 0,0-22 16,0 22-16,0-1 0,0 64 16,0-63-16,0-1 0,0 85 15,0-63-15,0 0 0,0 84 16,0-63-16,-21-21 0,0-1 15,0 1-15,-21 21 0,-1 42 16,22-63-16,-64 126 16,64-190-16,21 1 15,0-1-15,-21-21 0,0 0 16,0-43-16,21 1 16,-43-21-16,43 20 0,-21-20 15,-42-107-15,42 128 16,-1-21-16,1-43 15,21-64-15,0 128 16,0-21-16,21-1 0,1 1 0</inkml:trace>
  <inkml:trace contextRef="#ctx0" brushRef="#br0" timeOffset="26564.25">9017 5969 0,'-21'0'0,"-22"-21"15,22 21 1,0 0-16,0 0 16,21 21-1,0 0 1,21-21-16,21 0 16,-20 0-16,-1 0 0,21 0 0,0 0 15,1 0-15,-1-21 0,43-21 16,-43 21-16,0-1 0,43-20 15,-43 0-15,22-22 16,-22 1-16,-42 42 16,0-22-16,0 22 0,-21-42 15,0 63-15,0 0 16,0 0-16,-1 0 0,-41 127 16,63-64-1,0 43-15,-21-43 16,0 128-16,21-128 15,0 1-15,0-1 0,0 1 16,-22-1-16,1 43 16,21-63-16,-21-1 0,21 0 0,0 1 15,0-22-15,-21 21 16,0-42-16,0 0 0,-1-21 16,1 0-16,-42-43 15,42 22-15,-1 0 16,-20-1-16,21 1 0,0 0 0,-22-1 15,22 22-15,0-21 0,21 21 0,-21-1 16,21 44 0,0 20-1,0-21-15,0 21 0,21 1 0,0-22 16,0 21-16,1 1 0,-1-22 16,42 42-16,-42-42 0,22 1 15,20-1-15,-42-21 16,22 0-16,20 0 15,-20 0-15,-22 0 0,63-21 16,-41-22-16,-1 22 0,0 0 16,-20-21-16,20 20 0,21-62 15,-41 63-15,-1-22 0,0 1 16,-21 21-16,0 0 0,0-1 16,0 44-1,-21-1-15,0 0 0,-1 42 16,22-41-16,-21 41 15,21-42-15,-42 85 16,42-85-16,0 0 16,21-42 15,0 0-31,22 0 16,-22 0-16,0-22 0,0 22 15,0-21-15,43-22 0,-43 22 16,0 21-16,43-21 0,-43 20 15,21 22 1,-21 0-16,0 0 16,-21 22-16,0-1 0,22 21 15,-22-21-15,42 64 16,-42-64-16,21 0 0,21 43 16,-20-43-16,-1 0 0,0 0 15,21-21-15,-21 21 0,64 1 16,-43-22-16,1 0 0,-1 0 15,22 0-15,-22-22 0,21 1 0,-20 21 16,-1-21-16,22-21 0,-22 21 16,21-43-16,-41 22 0,20-85 15,-21 84 1,-21-20-16,0 21 16,-21 20-16,-21-20 0,20 42 0,1 0 15,0 0-15,-21 0 0,21 0 16,-64 21-16,64 22 15,-22-22-15,-41 85 16,63-64-16,-1-21 0,22 21 16,-21 1-16,21 63 15,0-85-15,21 0 0,1 21 16,-1-42-16,42 0 16,-42 0-16,22 0 0,-22 0 0,64-42 15,-64 21-15,63-43 16,-62 22-16,20 0 0,21-43 15,-20 21-15,-22 22 16,21-85-16,-21 64 16,22-64-16,-43 63 0,0-148 15,0 170 1,0 21-16,0 0 0,-21 21 16,-1 21-16,1 0 15,0 21-15,0 1 0,0-1 16,-22 127-16,43-105 15,0-1-15,0 43 16,0-42-16,0-22 0,0 0 16,22 1-16,-1-1 0,42 85 15,-20-106-15,-22 0 0,21 1 0,-21-22 16,22 0-16,20 0 16,-21 0-16,1-22 0,20-20 15,-20 21-15,-22-21 0,21 20 16,-21-20-16,0 21 0,22-64 15,-43 64-15,21-21 0,-21-22 16,0 43-16,-21 21 16,0 0-16,-1 0 0,1 0 15,-21 21-15,21 0 0,0 1 16,21 20-16,-22-21 16,22 21-16,0 22 0,0-22 0,0 1 15,0-1-15,0-21 0,0 21 16,64 22-1,-43-43-15,0-21 0,43 0 16,-43 0-16,64 0 16,-64-21-16,42-21 15,-42-1-15,64-63 16,-43 85-16,-20-21 0,20 0 0,0-1 16,-21 1-16,22 0 0,41-1 15,-20 22-15,-22 0 0,43 0 16,-64 21-16,21 0 15,-20 0-15,20 21 0,-21 0 16,0 21-16,-21-20 0,0 20 16,0 21-16,-21-41 0,0 20 15,0 0-15,0-21 0,-1 22 16,-41 20-16,42-42 16,21 1-16,-21-22 0,21-22 31,21 1-31,0 0 15,0 0-15,0-21 0,0 20 16,1-20-16,83-85 16,-41 0-1,-43 106-15,0-21 16,-21 20-16,-21 44 16,21-1-16,-21 21 15,-21 22-15,20-43 16,1 21-16,0 0 0,0 1 15,21 20-15,0-20 0,0-22 16,0 42-16,0-42 0,21 22 16,21-43-16,-20 21 15,-1 0-15,63-21 0,-41 0 16,-1 0-16,43-21 0,-43 0 16,0 0-16,22-1 0,-22 1 0</inkml:trace>
  <inkml:trace contextRef="#ctx0" brushRef="#br0" timeOffset="26807.11">13801 5736 0,'0'0'16,"-22"0"-16,1 21 0,0 1 16,0 20-16,0-21 0,-22 64 15,22-43-15,21 0 0,-42 64 16,42-63-16,-21-1 0,21 0 15,0 1-15,0 62 16,0-62-16,0-22 16,21 42-16,0-41 0,43-22 15,-43 0 1,21 0-16,43-22 0,-43 1 16,22 21-16,-22-42 0</inkml:trace>
  <inkml:trace contextRef="#ctx0" brushRef="#br0" timeOffset="27032.98">14478 5800 0,'0'-43'0,"0"86"0,21-107 0,-21 43 15,21 0-15,-21 0 0,21 21 16,1 0-16,-22 21 0,21 0 16,-21 21-16,0-20 0,42 126 15,-42-21 1,0-85-16,0 0 0,0 1 15,0-22-15,-63 64 16,41-43-16,1-21 0,-63 21 16,41-20-16,-41-1 15,41-21-15,-20 21 16</inkml:trace>
  <inkml:trace contextRef="#ctx0" brushRef="#br0" timeOffset="27979.37">741 7959 0,'0'0'0,"-21"0"0,21 21 0,-22-21 0,1 0 15,0 0-15,0-21 16,21 0-16,0-1 15,0 1-15,0 0 16,21 0-16,-21 0 0,21 0 16,22-1-16,-22 1 0,42 0 15,-20 21-15,-22 0 0,21 0 16,-21 0-16,22 42 0,-22-20 0,21 20 16,-21 21-16,-21-20 0,0 20 15,0 22-15,0-22 0,-63 64 16,20-63-16,1-1 0,-43 43 15,22-63-15,21-1 0,-22 0 16,22-21-16,-64 22 16,64-43-16,20 0 15,1 0-15,0-21 0,0-1 16,0-41-16,21 21 16,0-43-16,0 43 0,0-1 15,42-41-15,0 41 16,-20 22-16,62-21 0,-41 42 15,41 21 1,-41 21-16,-1-21 0,43 64 16,-64-43-16,21 1 0,0 41 15,-20-41-15,-1-22 0,-21 21 16,0 1-16,0-22 0,0 42 16,21-42-16,-21 1 0,21-22 15,-21-22 1,21 1-16,0 0 0,1-42 15,-1 41-15</inkml:trace>
  <inkml:trace contextRef="#ctx0" brushRef="#br0" timeOffset="28131.28">1566 8234 0,'0'0'0,"21"0"46,1 0-30,-22-21 0,21 21-16</inkml:trace>
  <inkml:trace contextRef="#ctx0" brushRef="#br0" timeOffset="30114.02">3662 8107 0,'0'0'0,"-21"0"0,-1 0 0,1 0 15,21-21-15,-21 21 0,0-21 16,21-22-16,0 22 15,0 0-15,0 0 0,0-22 0,0 22 16,21-21 0,-21 21-16,21-22 0,22 1 15,-22 0-15,-21-1 16,0 22-16,0 0 0,-21 21 16,-22 0-16,-20 21 15,20 0-15,1 22 0,-21 20 16,41-20-16,-20-1 0,21 64 15,21-64-15,0 22 16,0-22-16,0 0 0,21 1 0,0-1 16,0 0-16,1 1 0,62 62 15,-63-62 1,22-22-16,-22 0 0,-21 21 16,0 22-16,0-43 15,-21 0-15,-43 0 0,43 1 0,-64-22 16,43 0-1,-21 0-15,-22-22 16,43 22-16,-1-21 0,-41-42 16,62 42-16,-20-22 0,-21-63 15,41 64-15,1-21 0,0-1 16,0 1-16,21-1 0,0-21 16,0 64-16,0 0 0,0 0 15,21 21-15,0 0 0,43 63 16,-43-20-16,21-1 0,-21 0 15,22 22-15,-22-22 0,21 64 16,-21-64-16,1 22 0,-1-22 16,-21 1-16,84 41 15,-62-41-15,-1-22 16,42 0-16,-20-21 16,84 0-16,-85 0 15,0-21-15,43-22 0,-43 22 16,64-42-16,-64 42 15,-20-22-15,20 1 0,-21 0 0,21 20 16,-42-20-16,22-21 16,-22 20-16,0 1 0,0-22 15,0 43-15,-22 0 0,1 0 16,0 21-16,0 0 0,0 42 16,0-21-16,-1 22 0,22 20 15,0-20-15,0 41 16,0-41-16,0-22 0,43 85 15,-1-43 1,-21-42-16,0 0 0,22 1 16,-22-22-16,0 0 15,64 0-15,-64-22 16,42 1-16,-20-21 0,63-43 16,-64 43-16,0 0 15,1-22-15,-22 1 0,21-1 16,22-148-1,-64 149-15,0-1 0,0-20 16,0 41-16,0 1 16,0 21-16,0 42 15,0 0-15,0 22 16,0-1-16,-22 0 0,22 64 16,0-42-16,0-1 0,0 64 15,-21-85-15,21 22 0,0 21 16,0-43-16,0 43 15,0-64-15,21 0 0,1-21 16,-22 21-16,42-21 16,0 0-16,1 0 0,-1 0 15,21-21-15,-20 0 0,-1 0 16,0-1-16,1 1 0,-22 0 16,21 0-16,1-21 0,-22 20 15,0-20-15,0-21 0,-21-22 16,0 64-1,0 0-15,0-22 16,-21 43-16,0 0 0,0 0 16,-1 21-16,1 1 0,21 41 15,-21-42-15,21 22 0,-21 20 16,21-42-16,0 22 0,0-22 16,0 21-16,0-21 0,21 0 15,0 1-15,0-1 0,22-21 16,-22 0-16,42 0 15,-20 0-15,-22-21 0,42-22 16,-20 43-16,-22-21 0,42-42 16,-20 20-16,41-63 15,-62 64 1,20 0-16,-21 21 0,0-22 0,22 1 16,-43 21-16,21 21 15,-21 21 1,0 0-1,0 0-15,0 0 16,0 1-16,0-1 16,-21-42 15,21-1-31,0 1 16,0 0-16,0 0 15,0 0-15,-22 0 0,22-1 16,-21 22-16,21-21 0,-21 21 15,0 0-15,0 21 16,0 1-16,-22 105 16,43-85-16,0 0 15,-21 1-15,21-1 0,0 64 16,0-64-16,0-21 16,0 0-16,0 1 0,21-1 0,64 21 15,-64-42 1,21 0-16,22 0 0,-22 0 15,85-21 1,-106 0-16,22 0 0,-1-22 16,-21 22-16,22-21 0,20-43 15,-21 22-15,-20 20 0,41-84 16,-42 64-16,0-1 0,22-63 16,-22 21-16,-21 22 15,0 63-15,0-1 16,0 1-16,-21 21 15,0 21-15,21 22 0,-22-1 0,-20 64 16,21-43-16,-21 170 16,20-169-16,1-1 15,0 64-15,0-42 16,21-43-16,0-21 16,0 22-16,0-1 0,21-21 0,0-21 15,0 0-15,22 0 0,-22 0 16,21-21-1,-21 0-15,43-43 16,-43 43-16</inkml:trace>
  <inkml:trace contextRef="#ctx0" brushRef="#br0" timeOffset="30275.93">6350 8086 0,'-21'0'0,"21"21"31,21-21-31,0 0 16,0 0-16,0 21 0,1-21 0,-1 0 0,21 0 16,22-21-16,-22 0 15,21 0-15</inkml:trace>
  <inkml:trace contextRef="#ctx0" brushRef="#br0" timeOffset="30679.7">7514 7811 0,'21'0'16,"-42"0"-16,63 21 16,-42 0-16,0 0 0,0 0 15,0 22-15,0 20 0,0-21 0,0 1 16,0 63-16,0-43 15,0-21-15,-21 1 0,21-1 16,0 0-16,-42 43 16,42-64-16,0 0 0,0 1 15,21-22 1,-21-22-16,0 1 16,0 0-16,0 0 0</inkml:trace>
  <inkml:trace contextRef="#ctx0" brushRef="#br0" timeOffset="31797.15">7451 8043 0,'0'-42'0,"0"84"0,-22-126 0,22 41 0,0 22 16,0-21-16,0 21 0,0 0 15,22-22-15,20 22 16,-21 21-16,21 0 0,-20 0 16,20 0-16,64 0 15,-64 21-15,43 22 0,-43-1 16,0-21-16,1 43 0,-43-22 15,0 85 1,-21-106-16,-22 21 0,22-20 16,-42-1-16,20 0 0,-84 42 15,85-63-15,0 0 0,-22 0 16,43 0 0,21-21-16,0 0 0,21 0 15,0 0-15,43 21 16,-43 0-16,21 0 0,1 0 15,-1 0-15,21 0 0,-20 21 0,41 21 16,-41-21-16,-22 1 16,21 41-16,-42-42 0,0 64 15,-21-64-15,0 0 16,-64 22-16,43-43 16,-64 42-16,64-42 15,-22 21-15,-42-21 0,64 0 16,0 0-16,-22 0 0,43 0 15,-21 0-15,42-21 16,-21 21-16,42 0 16,0 0-16,0 0 15,0 0-15,0 0 0,22 21 16,-22-21-16,21 0 0,43 21 16,-43-21-16,1 0 0,62 0 15,-41 0-15,63 0 16,-64-21-16,-20 0 0,105-21 15,-127 20-15,43 1 16,-43 0-16,0 0 16,0-21-16,-21 20 0,0 1 0,21-42 15,-21 42 1,-21 42 0,21 0-1,-21 0-15,0 0 0,21 0 16,0 1-16,-21 41 0,21-42 15,0 0-15,0 22 0,0-22 16,0 0-16,21-21 16,21 0-16,-21 0 15,0 0-15,22 0 0,20 0 16,-20-21-16,-22 21 0,63-42 16,-62 20-16,-1 1 0,42-21 15,-63 0-15,21 20 0,-21-20 16,22 21-16,-22-21 0,0 20 0,0-20 15,0 21-15,0 0 16,0 42 0,0 0-16,0 0 0,-43 106 15,43-84-15,-21-1 16,0 106-16,0 21 16,21-105-16,0-1 15,0 1-15,0-1 16,0 191-1,0-190-15,0-1 0,0 1 0,0-1 16,0-20-16,-21 126 16,21-105-16,-22 20 15,22-41-15,-21-22 0,0 0 16,0-21-16,0-21 16,0-22-16,-1-41 15,22 41-15,0-20 0,-21-64 16,0 42-16,21 22 0,0-107 15,0 86-15,42-170 16,-20 190-16,-1 1 16,0-1-16,21 1 0,-21 20 15,43-20-15,-22 21 0,1-1 16,41-20-16,-41 20 0,-1 1 16</inkml:trace>
  <inkml:trace contextRef="#ctx0" brushRef="#br0" timeOffset="32344.49">9440 7895 0,'0'0'0,"0"-21"0,0 0 0,0 0 16,0-22-16,0 22 15,21 0-15,1 21 16,-1 0-16,0 21 15,0 0-15,21 64 16,-20-43-16,-1 85 16,-21-63-16,21-1 0,-21 43 15,0-42-15,0 63 16,0-85-16,0-21 0,0 0 16,0 1-16,0-1 15,21-21-15,-21-21 16,21-22-1,0 22-15,1-21 0,-22-1 0,42-41 16,-21 20-16,43-63 16,-43 64-16,21-1 15,22-42-15,-43 43 0,21 21 16,0-43-16,-20 64 16,20 21-16,-21 0 15,-21 63-15,0-42 16,0 1-16,21 20 0,-21-21 15</inkml:trace>
  <inkml:trace contextRef="#ctx0" brushRef="#br0" timeOffset="33767.69">10435 8446 0,'0'0'0,"21"0"15,0 0-15,1-22 16,-1 1-16,0 0 15,0 0-15,-21 0 0,21-22 0,0 22 16,-21 0-16,22-21 0,-22-64 16,0 64-16,0 20 15,-22-41-15,1 63 0,0-21 16,0 21-16,0 0 0,0 0 16,-22 21-16,22 0 0,0 0 15,0 0-15,-43 43 0,43-22 16,-21 1-16,21-1 0,-1 0 0,1 1 15,0 62 1,21-62-16,0-22 0,0 0 16,0 0-16,21-21 0,0 0 15,1 0-15,-1 0 0,42 0 16,-42-21-16,1 21 0,20-21 0,-21 0 16,0 0-16,43-43 15,-43 43-15,0-21 0,43-85 16,-43 84-16,-21-41 15,0 41-15,0 1 0,0 0 16,0 20-16,0 44 16,0 20-1,0-21-15,-21 21 16,-1 64-16,1-63 16,21-1-16,0 43 0,0-43 15,21 21-15,1-41 16,-22-1-16,42 0 0,-21 0 15,0-21-15,43 0 0,-43 0 16,21 0-16,1-21 16,-1 0-16,0 0 0,43-22 15,-43 1-15,1 0 0,20-43 16,-21 43-16,43-128 16,-64 107-16,0-1 0,-21-42 15,0 64-15,0-21 0,0 20 16,0 22-16,0 0 0,0 0 15,-21 21-15,0 0 0,-42 42 16,41 0 0,-20 22-16,21-1 0,0-20 15,-22 84-15,43-64 0,0-20 16,0 20-16,0 1 0,0-22 16,0 21-16,0-20 0,0-22 15,22 21-15,20 22 0,-21-43 0,0 0 16,43-21-16,-43 0 15,0 0-15,21 0 0,-20 0 16,20 0-16,43-42 16,-64 21-16,0-1 0,0-20 15,0 21-15,43-85 16,-64 64-16,0-1 0,21-41 16,0 63-16,-21-1 0,0 1 15,0 0-15,0 42 16,0 0-16,0 1 0,0-1 15,0 21-15,0 64 16,0-85-16,-21 64 16,21-64-16,0 0 15,0 0-15,0 0 0,0 1 16,21-22-16,0 0 0,0 0 16,22 0-16,-22 0 0,0 0 15,21-22-15,-20 1 16,-1 0-16,42-21 0,-42 21 15,1-22-15,20-41 16,-21 41-16,0 1 0,0 0 16,1 20-16,-1-20 0,21 0 15,-42 21-15,21-1 0,-21 44 16,0 62 0,-42 22-1,21-64-15,21-20 0,0 20 16,0-21-16,0 21 0,0 1 15,0-22-15,21 0 0,42 21 16,-41-42-16,20 0 16,-21 0-16,0 0 0,64 0 15,-43-21 1,-21 21-16,43-63 0,-43 42 16,21-43-16,1 22 0,-22-1 15,-21 1-15,21-21 0,0 20 16,-21 1-16,0 0 0,0-1 0,0 22 15,0-21-15,0 21 16,-21 21-16,0 0 0,-21 0 16,20 21-16,-20 42 15,21-42-15,0 22 0,21 20 0,0 22 16,0-43-16,0 64 16,0-85-16,0 22 0,21 20 15,0-42-15,0 0 0,22 22 16,-22-43-16,0 0 0,42 0 15,-41 0-15,41 0 16,-42 0-16,22-21 16,20-1-16,-21 1 0,1-21 15,-1 21-15</inkml:trace>
  <inkml:trace contextRef="#ctx0" brushRef="#br0" timeOffset="34022.56">13885 7620 0,'0'0'0,"0"-42"0,0 21 0,-21-1 16,0 22-16,0 0 0,0 0 16,-1 0-16,1 22 0,-42 41 15,42-42-15,-1 22 0,-20 62 16,21-62-16,21 20 0,-21 43 16,21-64-16,0 22 0,0-22 15,0 1-15,0-1 0,0 21 16,21-41-16,42 41 15,-41-42-15,-1-21 16,21 0-16,0 0 0,-20 0 0,62-42 16,-41 21-16,-1 0 0,21-1 15</inkml:trace>
  <inkml:trace contextRef="#ctx0" brushRef="#br0" timeOffset="34260.42">14647 7451 0,'21'-21'0,"-42"42"0,42-64 0,1 22 16,-1 21 0,-21 21-16,21 1 0,0-1 15,0 0-15,22 64 16,-22-22-16,0-21 0,21 64 16,-21-63-16,1 20 0,-22 43 15,0-64-15,0 22 0,0-22 16,-22 0-16,1-20 0,-42 62 15,20-63-15,22 1 0,-21-22 16,21 0-16,-22 21 0,-20-21 16,21 0-16</inkml:trace>
  <inkml:trace contextRef="#ctx0" brushRef="#br0" timeOffset="35246.85">529 9991 0,'0'-21'31,"0"-1"-31,21 22 0,-21-21 16,43 0-16,-22 21 0,0-21 15,0 21-15,21 0 0,-20-21 16,20 21-16,-21 0 0,0 0 16,22 0-16,-22 21 0,0 0 15,-21 0-15,0 0 0,0 22 16,0-1-16,-21-21 0,-22 22 16,22-22-16,0 0 0,-42 21 15,41-21-15,1-21 16,0 0-16,0 22 0,0-22 15,0 0 1,21-22-16,0 1 16,21 21-16,0-21 15,0 21-15,21-21 0,1 21 0,-1 0 16,0 0-16,1 0 0,20 21 16,22 0-16,-43 0 15,1 22-15,-22-22 0,0 21 16,-21 1-16,-21 41 0,0-41 15,-64 41-15,43-63 16,-1 22-16,-41-1 0,41-21 16,-41 0-1,41-21-15,22 0 0,-21 0 0,21-21 16,-1 21-16,1-21 0,-42-21 16,42 21-16,-1-22 0,22 22 15,-21 0-15,21 0 0,0-22 16,0 22-16,0 0 0,21 0 15,1 0-15,-1 0 0,21 21 16,-21-22-16,22 1 0</inkml:trace>
  <inkml:trace contextRef="#ctx0" brushRef="#br0" timeOffset="35427.75">1651 10181 0,'42'0'15,"-84"0"-15,105 0 0,-41 0 0,-1 0 16,0 0 31,0 0-47,0 0 16,0 0-16</inkml:trace>
  <inkml:trace contextRef="#ctx0" brushRef="#br0" timeOffset="37438.94">3514 10160 0,'0'-21'16,"0"0"0,0 0-16,0-1 15,0 1-15,42-21 16,-21 21-16,21-22 16,1 22-16,-22 0 0,42-42 15,-20 41-15,-22-20 0,-21 21 0,0 0 16,0 0-16,0-43 15,-21 43-15,-22 21 0,22 0 16,-21 0-16,-22 0 0,-20 42 16,41-21-16,1 22 0,-43 20 15,64-20 1,0 41-16,21-41 0,0-22 16,0 63-16,21-62 0,22 20 15,-1 21-15,0-20 16,1-22-16,20 42 0,-21-41 15,-20 20-15,20-21 0,-21 0 16,0 0-16,-21 22 16,0-22-16,0 0 0,-42 21 15,21-42-15,-106 22 16,63-22-16,-63 0 16,64 0-16,20-22 0,22 1 15,-21 0-15,0-21 0,-22-22 16,43 22-16,0 0 0,0-1 15,-1 1-15,1 21 0,21-64 16,-21 43-16,21 21 0,0-22 16,21 43-1,0 0-15,1 21 16,-1 1-16,0 20 0,0-21 16,0 21-16,0 1 0,1-1 15,-1 22-15,21 20 0,-21-41 16,0-1-16,22 0 0,-22 1 15,85 41-15,-64-63 16,0-21-16,1 0 0,-1 0 16,0 0-16,1 0 0,63-21 15,-64 0-15,0 0 0,43-21 16,-64-1-16,64-41 16,-64 41-16,0 1 0,21-43 15,-20 64-15,-22-21 0,0-1 16,0 1-16,0 21 0,0-64 15,-22 85-15,1 0 16,0 0-16,-21 43 16,21-22-16,-1 0 15,1 64-15,21-43 0,-21 0 16,21 1-16,0-1 0,0 0 16,21 64-16,-21-85 15,43 22-15,-22-22 16,0-21-16,42 0 0,-41 0 15,20 0-15,43-43 0,-43 22 16,0-21-16,1 21 0,20-22 16,85-105-1,-105 106-15,-1 0 0,0-22 0,1 22 16,-22-22-16,21-63 16,-21 85-16,-21-22 0,21 1 0,-21 21 15,0-1-15,0 22 0,0 0 16,0 0-16,-21 42 15,0 0-15,0 0 0,0 22 16,0-1-16,-1 21 0,1-20 16,0 20-16,21-20 0,-21 20 0,0 43 15,21-64-15,0 22 16,0 20-16,0-41 0,0-1 16,42 22-16,-21-22 15,0-21-15,1-21 0,-1 21 0,0-21 16,42 0-16,-20-21 0,-1 21 15,22-42-15,-22-1 16,21-20-16,-20 42 16,-22-22-16,64-62 15,-43 62-15,-21 1 0,0-43 16,-21 43-16,0 0 16,0 20-16,-21 22 15,0 0-15,0 22 0,0-1 16,21 0-16,-22 0 0,1 85 15,21-64-15,0 1 0,0 41 16,0-63-16,0 43 16,21-22-16,1-21 15,20 1-15,-21-1 0,0-21 16,0 0-16,1 0 0,20 0 16,0-21-16,1-1 0,-1 1 15,21-21-15,-41 0 0,20 20 16,21-41-16,-20 21 15,-22-1-15,42-20 16,-41 20-16,-1 22 0,-21-21 16,21 21-16,-21 0 15,0 42 1,0 0-16,0 0 16,0 0-1,0 0-15,0-42 47,0 0-31,0 0-16,0 0 0,0 0 15,0-1-15,-21 22 32,0 0-17,-1 22-15,22-1 0,-21 21 0,0-21 16,-21 43-16,21 20 15,-1-41-15,22-22 16,0 21-16,0 1 0,0 20 16,0-42-16,0 0 0,43 22 15,-22-22-15,21-21 0,-21 0 16,22 0-16,84 0 16,-106-21-16,21 0 0,43-22 15,-64 22-15,21-21 0,22-22 16,-22 22-16,1 0 15,20-43-15,-42 21 0,0 22 16,22-85-16,-22 85 0,0-22 16,0 1-16,-21 20 0,0 1 15,0-21-15,0 41 0,0 1 16,0 42 0,-21 22-16,0-1 0,0 0 0,0 1 15,-43 147-15,43-126 16,21-22-16,-21 22 0,0-1 15,-1-21-15,22 43 0,0-43 16,0 64-16,0-85 16,0 1-16,22-22 15,-1 0-15,0 0 16,0 0-16,0-22 0,0 1 16,-21 0-16,22-21 0,-1 21 15</inkml:trace>
  <inkml:trace contextRef="#ctx0" brushRef="#br0" timeOffset="37605.98">6371 9991 0,'0'0'0,"-21"0"15,42 0 17,0 0-32,0 0 0,1 0 15,20 0-15,0 0 0,1 0 0,-1 0 16,64-21-16,-64-1 15,22 1-15,-22 21 0</inkml:trace>
  <inkml:trace contextRef="#ctx0" brushRef="#br0" timeOffset="37989.62">7493 9694 0,'0'0'16,"0"-21"-16,0-106 15,0 148 16,0 1-31,0 20 0,0 0 16,-21 1-16,21 62 16,-21-41-16,21-22 0,0 1 15,0-1-15,-22 21 0,1 1 16,0-22-16,21-21 0,0 43 16,-21-43-16,21 0 15,0-42 1,0 0-1,0 0-15,0 0 0,0-1 16,0 1-16</inkml:trace>
  <inkml:trace contextRef="#ctx0" brushRef="#br0" timeOffset="39077.5">7324 9864 0,'0'0'16,"0"-43"-16,0 1 0,0-21 0,0 20 16,0 1-16,0 21 0,0-22 0,63-20 15,-42 63 1,22 0-16,20 0 0,-21 21 15,-20 21-15,20-20 0,0 20 16,1-21-16,-22 21 0,0 1 0,0-1 16,0 0-16,-21 22 15,0-22-15,0-21 0,-42 43 16,21-43-16,0 0 0,-43 0 16,22 1-16,-1-22 15,22 0-15,0 0 0,21-22 16,0 1-16,0 0 15,21 21-15,0-21 0,43 21 16,-43 0-16,21 0 0,22 0 16,-43 21-16,21 0 0,1 0 15,-22-21-15,0 22 16,21 20-16,-42-21 0,0 0 16,0 43-16,-21-43 0,0 0 15,0 0-15,-21 0 0,-1 1 16,1-22-16,-43 42 0,43-42 15,0 0-15,-43 0 0,64 0 16,0 0-16,-22 0 0,22 0 16,0 0-16,0 0 15,42 0 17,0 0-32,0 0 0,0 0 15,22 0-15,-1 0 0,0 0 16,1 0-16,-1 0 0,22-21 0,41 0 15,-41-1-15,-1 1 0,43-21 16,-42 21-16,-22 0 0,0-1 16,1 1-16,-22 0 0,42-21 15,-41 21-15,-22-1 0,0-20 16,0 63 15,-22-21-31,1 21 0,21 1 0,-21 20 16,21-21-16,0 0 0,-21 22 15,21-22-15,0 21 0,0-21 16,0 22-16,0-1 16,0-21-16,21 0 0,21 0 15,1-21-15,-22 0 0,42 0 16,-20 0-16,63-63 16,-64 42-16,-21 0 0,21-1 15,-20 1-15,20 0 0,0-42 16,-42 41-16,0 1 0,0-42 15,0 42-15,0-1 0,0 1 16,0 42 0,0 1-1,0-1-15,-21 0 0,0 21 16,0 43-16,21-22 16,-43 64-16,22-42 0,0-21 15,0 84-15,0-64 0,0 1 16,21 0-16,-22 84 0,1-63 15,0 63-15,21-84 16,0 0-16,-42 84 0,42-84 16,-21-1-16,21 43 15,-22-84-15,1-1 0,0 43 16,0-64 0,0-21-16,21-21 0,-43-22 15,22 1-15,0-22 0,0 22 16,0-21-16,0-1 0,-22-21 0,-20-63 15,42 64-15,-43-107 16,64 85-16,0 22 0,0-86 16,0 86-16,0-1 0,42 21 15,-20-20-15,20 20 0,-21 1 0,21-1 16,1 1-16,-1 20 0,0-20 16,1 21-16,-1-1 0,0 1 0,22-22 15,21-20-15,-22 41 16</inkml:trace>
  <inkml:trace contextRef="#ctx0" brushRef="#br0" timeOffset="39505.61">9250 9504 0,'0'0'0,"-21"-21"16,21 0-16,0-1 15,0 1-15,21 21 16,0 21-1,0 1-15,0 41 0,0-21 16,1 22-16,-22-22 16,21 22-16,-21-22 0,0 64 15,0-64-15,21 1 0,-21 41 16,0-41-16,0 20 16,0-42-16,0 0 0,0 1 15,21-22-15,0-22 16,-21 1-16,21 0 15,1 0-15,-1 0 0,-21-22 16,21 1-16,21 0 0,-21-1 0,1-20 16,-1-1-16</inkml:trace>
  <inkml:trace contextRef="#ctx0" brushRef="#br0" timeOffset="39724.61">9842 9419 0,'22'-42'0,"-44"84"0,65-126 0,-22 41 16,0 22-16,-21 0 15,21 21-15,-21 21 16,-42 21-16,21 1 15,-22-1-15,22 0 0,-21 1 16,21 20-16,-22 1 0,22-1 0,-21 1 16,21-1-16,-64 85 15,64-105-15,21 41 16,-21-62-16,21-1 0,0 21 16,21-42-1,21 0 1,-21-21-16,1 0 0,20 0 0,21-43 15</inkml:trace>
  <inkml:trace contextRef="#ctx0" brushRef="#br0" timeOffset="39927.58">10160 9673 0,'21'-21'16,"-42"42"-16,42-21 16,-21 21-1,0 22-15,-21 20 0,21-42 16,-21 22-16,0-1 0,21-21 15,0 22-15,-22-1 0,1-21 16,21 0-16,0 22 16,0-65 15,21 1-31,1 0 0,-1-21 16,-21 21-16</inkml:trace>
  <inkml:trace contextRef="#ctx0" brushRef="#br0" timeOffset="40079.58">10245 9546 0,'0'0'0,"0"-21"16,0 0-16,0 0 0,0 0 16,0 42 15,21 0-15,0-21-16,-21 21 0,21-21 15,0 21-15,0 0 0,1-21 16</inkml:trace>
  <inkml:trace contextRef="#ctx0" brushRef="#br0" timeOffset="40799.99">10858 9652 0,'0'0'0,"22"0"0,-1 0 16,-21-21-16,0 0 0,-21 21 16,-43 0-1,22 0-15,-1 0 0,1 0 16,0 0-16,21 21 0,-43 21 15,22-21-15,21 1 0,-1-1 16,22 0-16,0 0 0,0 21 16,22-20-16,20-1 15,0 21-15,1-21 0,-22-21 16,21 21-16,-21 1 0,43 20 16,-43-21-16,0 0 15,-21 0-15,0 22 0,0-22 16,0 0-16,-21 0 15,-21 0-15,-22-21 16,43 22-16,-21-22 0,-22 0 16,22 0-16,21 0 0,-1 0 15,-20-22-15,21 1 0,-21 0 16,20 0-16,22 0 0,-21-64 16,21 64-16,-21 0 0,21 0 15,0-1-15,0 1 0,21 21 31,0 21-31,-21 1 0,22-1 16,-1 0-16,0 0 0,0 0 0,0 22 16,0-1-16,1-21 0,20 0 15,-21 0-15,0-21 16,22 22-16,-1-22 0,64 0 16,-64 0-1,0-22-15,64 1 0,-63 0 0,-1 0 16,0 0-16,1 0 15,-1-1-15,0-20 0,1-21 16,20-22 0,-63 43-16,0 20 0,0 1 15,-21 21 1,0 21-16,0 1 0,-1-1 16,1 0-16,0 0 0,21 21 0,-21-20 15,0-1-15,21 21 0,0-21 0,0 22 16,-21-22-16,21 0 0,0 0 15,0 0 1,21-21 0,0 0-16,0-21 15,-21 0-15,21 0 16,0 0-16,-21-1 0,22 1 0,-22-21 16,21 21-16</inkml:trace>
  <inkml:trace contextRef="#ctx0" brushRef="#br0" timeOffset="40934.91">11345 9546 0,'0'0'16,"21"0"47,1 0-63,-1 0 0</inkml:trace>
  <inkml:trace contextRef="#ctx0" brushRef="#br0" timeOffset="41980.09">11917 9250 0,'0'0'15,"-21"21"1,-1 0 0,1 0-16,21 1 0,-21 20 0,0 0 15,0 1-15,21 62 0,-43 44 16,22-107-1,0 21-15,21 22 0,-21-64 16,21 22-16,-21-1 0,21-21 16,0 0-16,-21 22 15,21-22-15,0-42 32,0-1-32,0 1 0,0 0 15,21-21-15,0 21 0,-21-22 0,21 1 16,0 0-16,22-22 15,-22 22-15,0-1 0,0 22 0,21-21 16,-20 42-16,-1 0 0,0 0 16,0 0-16,43 63 15,-64-41-15,0-1 16,21 63-16,-21-62 0,0 20 16,0-21-16,0 21 0,0-20 15,0 41-15,0-42 0,-21 0 16,-22 22-16,22-43 15,0 0-15,0 21 0,0-21 16,-22 0-16,22 0 16,0-21-1,0 0-15,21-1 0,-21 1 16,21 0-16,0 0 0,0-43 16,0 43-16,0 42 31,0 1-16,0-1-15,0 0 0,0 0 0,21 0 16,0 0-16,-21 1 0,42-1 16,-21 0-16,1-21 0,41 21 15,-21-21-15,1 0 0,41 0 16,-41 0-16,-1-21 16,64 0-16,-64 0 0,1-1 15,41-41-15,-41 21 16,-22-22-16,21 22 0,-21-22 15,0 1-15,22-64 0,-22 63 16,-21 1-16,0-64 16,0 84-16,0 22 0,0 0 15,-21 21-15,0 0 16,21 21-16,-22 0 0,1 1 0,0-1 16,0 21-16,21 0 0,-21 1 15,21 20-15,-21-20 0,21 62 16,0-62-16,0 20 0,0-20 15,0-1-15,0 0 0,42 43 16,-21-64-16,21 21 16,-20-42-16,-1 0 0,21 0 15,22 0-15,-43 0 16,42-21-16,-42 0 0,22 0 16,20-21-16,-42 20 0,1-20 15,20 0-15,-21-1 0,0 1 16,22-64-16,-43 85 15,0-21-15,-22 42 16,-20 0-16,21 21 16,0 0-16,-22 0 0,1 64 15,21-64-15,0 21 0,21 1 0,-21-22 16,21 21-16,0-21 0,0 22 16,0-22-16,21 0 0,21 21 15,-21-42-15,0 0 0,22 0 16,-1 0-16,0 0 0,-20-21 15,20 0-15,21 0 0</inkml:trace>
  <inkml:trace contextRef="#ctx0" brushRef="#br0" timeOffset="42360.13">13525 9250 0,'-42'0'16,"84"0"-16,-105 0 15,84 0 1,0 0-16,0 0 0,22 0 16,-1 0-16,0 0 0,43 0 15,-21 0-15,-22 0 16,43 0-16,-22 0 0,-21 0 16,22 0-16,21-21 15,-64 21-15,-21-21 31,-21 21-31,-22 0 0,22 0 16</inkml:trace>
  <inkml:trace contextRef="#ctx0" brushRef="#br0" timeOffset="42577.2">13885 9208 0,'-21'0'16,"42"0"-16,-63 0 0,21 0 0,0 0 0,-1 0 16,1 0-16,21 21 0,-42 0 15,42 0-15,-21 0 0,21 64 16,0-43-16,-21 1 0,21-1 15,-22 21-15,1 107 16,21-128-16,0 0 0,0 43 16,0-43-16,0-20 0,0-1 15,0 0-15,0 0 0,21-21 16,1 0 0,-1 0-16,0-21 0,0 0 15,0 0-15,0-1 16</inkml:trace>
  <inkml:trace contextRef="#ctx0" brushRef="#br0" timeOffset="42947.14">14033 9779 0,'0'21'0,"0"0"16,22-21 15,-1 0-31,0 0 0,0 0 0,0 0 15,22-21-15,-22 0 0,0 21 0,21-21 16,-21 0-16,1 0 16,20-22-16,-21 22 0,0 0 15,-21-21-15,0 20 0,0 1 16,0 0 0,-42 21-16,21 0 0,0 21 15,-22 43-15,22-43 16,-42 42-16,41-20 0,22-1 15,-21-21-15,21 22 0,-21-22 0,21 21 16,0-21-16,0 0 0,0 1 16,0-1-16,21 0 15,0-21-15,22 0 0,-1 0 16,0 0-16,-20 0 0,20 0 16,-21 0-16,21 0 0,43-42 15,-64 20-15,0 1 0</inkml:trace>
  <inkml:trace contextRef="#ctx0" brushRef="#br0" timeOffset="43688.91">14690 9589 0,'21'-22'0,"-42"44"0,42-65 0,0 43 15,-21-21-15,0 0 0,21 21 0,0 0 16,0-21-16,1 21 0,-1 0 16,0 0-16,0 0 15,0 21-15,-21 0 0,21 0 16,-21 43-16,0-43 0,0 21 15,0-21-15,0 22 16,-21-22-16,-21 42 0,21-20 16,0-22-16,-22 42 15,43-41-15,-21-22 16,21 21-16,21-21 16,0-21-1,1-1-15,-1 1 0,0 0 16,0 0-16,0 0 0,22-43 15,-22 22-15,21 0 0,0-43 16,1 43-16,-22 20 0,21-62 16,-42 63-16,0-1 0,21 1 15,-21 42 1,-21-21 0,0 22-16,0 20 0,0-21 0,0 21 15,21 1-15,-22-1 0,1 0 16,0 43-16,21-64 0,0 22 15,0-22-15,0 21 0,0-21 0,0 0 16,0 1-16,21-1 0,0 0 16,43-21-1,-43 0-15,21 0 0,43 0 16,-43-21-16,1 21 0,41-43 16,-41 22-16,-1 0 0,22-64 15,-22 43-15,0 0 0,-21-22 16,1 22-16,-1-22 0,21-41 15,-21 62-15,0-20 0,1-22 16,-22 43-16,0-1 16,0 22-16,0 0 0,0 0 0,0 0 15,-22 42 1,1 0-16,0 21 16,0 22-16,21-22 0,-21 22 15,0-22-15,21 22 16,0-1-16,-22 43 0,1-64 15,21 22-15,0 20 0,-21-41 16,21-22-16,0 0 0,0 21 16,0 1-16,21-43 15,0 0-15,1 0 16,-1 0-16,0 0 0,21-43 16,-21 22-16,1 0 0,-1 0 0</inkml:trace>
  <inkml:trace contextRef="#ctx0" brushRef="#br0" timeOffset="43878.8">15727 9462 0,'-43'0'31,"65"0"0,-1 0-31,0 0 0,0 0 16,0 0-16,22 0 0,-1 0 15,-21 0-15,0-22 0,22 22 16,-22 0-16,85-21 16</inkml:trace>
  <inkml:trace contextRef="#ctx0" brushRef="#br0" timeOffset="44172.63">16954 9186 0,'0'-21'0,"0"0"0,-21 21 0,21-21 16,-21 21-16,0 0 0,0 0 15,0 0-15,-1 21 0,-20 21 16,21-20-16,0 20 0,-22 0 16,22 1-16,21-1 0,-21 0 15,0 1-15,21-1 0,-21 21 16,21-20-16,0 63 0,0-64 15,0 21-15,0-20 16,21-22-16,42 42 16,-20-41-16,-22-1 0,21-21 15,-21 0-15,22 0 0,63-21 16,-22-22-16</inkml:trace>
  <inkml:trace contextRef="#ctx0" brushRef="#br0" timeOffset="44442.48">17674 9165 0,'0'-21'0,"0"42"0,21-63 0,-21 21 0,21 21 15,1 0 1,-22 21-16,21-21 0,-21 42 16,21-21-16,-21 22 0,0-22 15,21 64-15,0-22 0,-21-21 16,0 107-16,0-86 15,0-21-15,0 1 16,0-1-16,-21 64 0,0-85 16,0 0-16,-22 22 15,1-22-15,21-21 0,0 0 16,0 0-16,-1 0 0,22-21 16,22 21-1</inkml:trace>
  <inkml:trace contextRef="#ctx0" brushRef="#br0" timeOffset="44620.38">18415 10075 0,'-21'0'16,"42"0"-16,-63 0 0,20 0 0,1 0 15,0 0 1,0 0-16</inkml:trace>
  <inkml:trace contextRef="#ctx0" brushRef="#br0" timeOffset="47363.06">847 11917 0,'0'0'0,"-22"0"0,1 0 0,21-21 15,-21 0-15,0 21 0,-21-43 16,20 43-1,22-21-15,-21 21 0,0 0 16,0 0-16,0 21 16,21 22-16,-21 41 0,21-41 15,0 126-15,0-127 16,0 22-16,0-22 16,0 0-16,0 1 0,21 41 15,0-62-15,-21-1 0,21 0 16,0-21-16,0 0 15,1 0-15,-1 0 0,0-21 16,-21 0-16,21-1 0,21-41 16,-42 21-16,22-1 15,-1 1-15,0 0 0,0-1 16,0-63-16,0 85 0,1-21 16,-22 21-16,0 0 0,21 21 15,0 21 1,-21 0-16,0 21 0,0-21 15,0 22-15,0-1 0,0-21 0,21 22 16,-21-1-16,21 0 0,0-21 16,-21 22-16,22-22 15,-1 0-15,21 0 0,22 22 16,-43-43-16,21 0 0,0 0 0,-20 0 16,20 0-16,43-43 15,-43 22-15,0 0 0,1 0 16,-1-22-16,-21 1 0,85-106 15,-85 106-15,0-22 16,0 22-16,1-22 0,-22 22 0,21-43 16,-21 64-16,0 0 15,0 0-15,0 42 16,0 0-16,0 21 16,0-20-16,-21 20 0,21 0 0,0 1 15,0 62-15,0-62 16,0 20-16,0-20 0,0-1 15,21-21-15,0 43 0,0-22 16,43-21-16,-43 0 16,0-21-16,42 0 15,-20 0-15,-1 0 0,-21-21 16,22 0-16,-1 0 0,64-64 16,-64 43-16,-21-1 15,22 1-15,-22 0 0,-21-1 0,0-62 16,0 62-16,0 22 0,0-21 15,0 21-15,-43 21 16,1 21-16,21 0 0,0 0 16,0 21-16,-22 1 0,1 84 15,42-64-15,0-20 0,0-22 16,0 21-16,21 0 16,21 1-16,-20-22 0,20 0 15,0-21-15,1 0 0,20 0 16,43 0-16,-43 0 0,1 0 15,126-63-15,-126 41 16</inkml:trace>
  <inkml:trace contextRef="#ctx0" brushRef="#br0" timeOffset="48947.5">4233 12446 0,'-21'0'0,"42"0"0,-63 0 16,21 0-16,0-21 0,21 0 15,0 0-15,0-1 0,0 1 16,0-42-16,0 20 16,0 1-16,21 0 0,0-22 0,42-20 15,22-65 1,-43 107-16,64-21 16,-63 41-16,-1 22 0,21-21 15,-20 21-15,-1 0 16,-21 21-16,0 1 0,-21-1 15,0 0-15,0 0 0,0 0 16,0 0-16,0 1 16,-21-22 15,0-22-31,0 1 16,0 0-16,0 0 0,-1 21 0,1-21 15,0 0-15,0-1 0,-43 1 16,43 21-16,0 0 15,0 0-15,0 21 16,0 85-16,-1-63 16,22-1-16,-21 85 0,0-85 15,21 64 1,0-42-16,0-22 0,0 43 16,21-43-16,22 0 15,-22-21-15,0 1 0,42-22 16,-41 0-16,20 0 0,0 0 15,1-22-15,-1 1 0,21-42 16,-20 42-16,-1-22 0,106-105 16,-63 21-1,-22 85-15,-20-22 0,-1 22 16,64-22-16,0 43 16,-85 21-16,0 0 15,21 21-15,-42 22 16,0-22-16,22 64 0,-1-43 15,-21 0-15,0 1 0,0-22 16,0 106 0,0-106-16,0 0 0,21-21 31,-21-21-31,0 0 16,0 0-16,0-1 0,0 1 15,0-21-15,0 21 0,0-22 0,0 1 16,0 0-16,0 21 0,0-22 0,-21 1 15,0 21-15,-43-22 16,43 22-16,0 21 0,-22 0 0,22 0 16,-21 0-16,21 21 0,-22 1 15,22 20-15,0 0 0,-21 1 16,21-1-16,-22 0 0,22 22 0,-21 20 16,42-41-16,0-1 15,0 43-15,0-64 0,21 42 16,0-41-16,0-22 15,0 0-15,22 0 0,-1 0 16,64-43-16,-64 43 16,1-21-16,-1-21 0,0 21 0,1-1 15,20-62 1,-42 63-16,22-22 0,-22-41 16,-21 41-16,0 22 0,0-21 15,0 21-15,0-1 0,-21 44 16,21-1-1,-22 21-15,1-21 0,21 22 16,0-22-16,0 21 0,0 0 0,0 22 16,0-43-16,21 21 15,1-20-15,20-22 0,21 21 16,-41-21-16,20 0 0,64 0 16,-64 0-1,43-43-15,-43 22 0,0 0 16,43-64-16,-43 43 15,-20 0-15,-1-1 0,-21 1 16,0-85 0,0 106-16,0 42 15,0 0 1,0 22-16,0-22 0,0 21 16,-21 0-16,21-20 0,-22 62 15,22-63-15,0 1 0,-21 41 16,21-42-16,0 0 15,-21-21 1,21-21 0,0 0-16,0-21 0,0 21 15,0-22-15,21 22 16,0-42-16,-21 20 0,43 1 0,-22-22 16,42-20-16,-20 41 0,-1 1 15,22 21-15,-22 0 0,0 21 16,64 0-16,-64 0 0,1 42 15,-22-21-15,21 22 0,-21-1 16,22 64-16,-43-64 0,0 22 16,0-22-16,-21 43 15,-1-43-15,1 0 0,0-21 16,0 22-16,0-22 0,21 0 16,21-21-1,0-21-15,0 21 0,0-21 0</inkml:trace>
  <inkml:trace contextRef="#ctx0" brushRef="#br0" timeOffset="49870.92">9483 12277 0,'21'0'31,"0"0"-31,0-21 0,0-1 0,22 1 16,-22 0-16,0 0 0,0-21 15,0 20-15,0-20 0,1-64 16,-22 64-16,-64-43 16,22 43-16,21 21 15,-22 0-15,1 21 0,-85 0 16,106 0-16,-22 21 16,1 0-16,0 21 0,-64 85 15,85-84-15,0 20 16,-22 22-16,43-22 0,0-20 15,0-22-15,0 21 0,0 0 16,0-20-16,21-1 0,1 0 0,-1-21 16,63 21-16,-41-21 15,20-21 1,-42 21-16,22-21 0,41-43 16,-41 43-16,-22-21 0,21-1 15,1 1-15,-1 0 0,64-149 16,-64 149-16,-21-22 0,22 1 15,-22-1-15,0 22 0,21-64 16,-42 64-16,0 0 0,0-22 16,0 43-16,0 42 15,-21 0 1,0 0-16,-21 22 0,20-1 0,1 0 16,0 1-16,0 20 0,0-20 15,21 20-15,-21 1 0,-1-1 16,22 1-16,0-1 0,0 1 0,0-22 15,0 0-15,0 1 0,22-1 16,-1-21-16,21 21 0,0-20 16,1-22-16,-22 0 0,21 0 0,22 0 15,-22 0-15,0-22 0,1 1 16,20 0-16,-20 0 0,41-64 16,-41 64-16,-1-21 0,0-64 15,-21 64-15,1-43 16,-22 64-16,0-22 0,0 22 15,0 0-15,-64 21 16,43 21-16,0 0 0,-22 43 16,22-22-16,0 1 0,-21 41 15,42-41-15,0 62 16,0-20 0,21-64-16,0 0 15,43 1-15,-22-22 16,-21 0-16,0 0 0,0 0 15,85-43-15,-85 22 16,22 0-16,-1 0 0</inkml:trace>
  <inkml:trace contextRef="#ctx0" brushRef="#br0" timeOffset="51621.67">11324 11853 0,'0'0'0,"21"-21"0,0 0 15,1 21-15,-22-21 16,-22 21-1,1 0-15,0 0 16,-21 0-16,21 0 0,-22 0 0,22 0 16,-21 0-16,21 0 0,-22 21 0,22-21 15,21 21-15,0 0 0,-21-21 16,21 22-16,0-1 0,0 0 16,21 0-16,0-21 0,0 21 0,1 0 15,-1 22-15,0-22 0,0 0 16,21 43-16,-20-43 15,-22 0-15,21 42 0,-21-41 16,0-1-16,0 21 0,0-21 16,-21 0-16,-1 1 0,1-22 15,0 0-15,-21 0 0,21 0 0,-1 0 16,-20 0-16,0 0 16,-1-22-16,22 1 0,-21-42 15,21 42-15,0-22 0,-1-20 16,1 20-16,21-20 15,0 42-15,0 0 0,0 42 32,0 21-32,0-21 15,0 0-15,0 22 0,21-22 16,1 21-16,-1-21 0,-21 1 0,42 41 16,-21-42-16,22 0 15,20 1-15,-21-22 0,85 0 16,-84 0-1,-1 0-15,0 0 0,1 0 0,-1 0 16,85-85-16,-106 64 16,22-22-16,-22 22 0,0-21 15,42-85 1,-63 85-16,22-1 0,-22-20 0,0 42 16,-22 21-1,1 0-15,0 0 0,0 0 16,0 21-16,0 21 0,-1-21 0,-20 43 15,42-22-15,0 0 16,-21 1-16,21-22 0,0 21 0,0-21 16,0 22-16,0-22 0,21 0 0,-21 0 15,21-21-15,0 21 0,1-21 16,20 0-16,-21 0 0,21 0 0,-20 0 16,20 0-16,0 0 0,1-21 0,-1 0 15,0 0-15,1 0 0,-1-22 16,0 1-16,1 0 0,20-1 15,-21-20-15,22-64 0,-22 85 16,-21-22-16,22 1 0,-22-1 16,-21 22-16,0-106 15,0 105-15,0 1 16,0 21-16,-21 21 0,0 0 16,-1 0-16,1 21 0,-63 64 15,41-43-15,22 0 0,0 1 16,0-1-16,0 106 15,21-84-15,0-22 0,0 64 16,0-64-16,21 0 0,21 22 16,0-43-16,22 21 15,-43-20-15,21-22 0,85 0 16,-105 0-16,20-22 16,0 22-16,-21-21 0,85-63 15,-63 41-15,-22 1 16,42-22-16,-63 22 15,21-21-15,-21 41 0,0 1 16,0 0-16,-21 21 0,0 0 16,0 21-1,-21 0-15,20 1 0,-20 41 16,42-21-16,0 1 0,0 20 16,0-20-16,0-1 0,0-21 15,0 0-15,0 22 0,64-1 16,-43-21-16,63 0 15,-41-21-15,20 0 16,-42-21-16,85-42 16,-63 41-16,-1 1 0,0-21 15,-21 0-15,22-1 0,41-41 16,-41 41-16,-22 22 0,85-85 16,-85 85-1,0 21-15,0 0 0,-21-21 0,0 42 31,0 0-31,0 0 16,0 1 0,0-44 15,0 1-15,0 0-16,0 0 15,0 0 1,-21 21-16,0 0 15,0 0-15,0 0 0,-1 21 16,1 0-16,0 0 0,21 22 16,-21-22-16,21 21 0,-21 22 15,21-43-15,0 21 16,0 22-16,0-43 0,0 21 16,0-21-16,42 0 0,-21-21 15,22 43-15,-22-43 0,21 0 16,22 0-16,-43 0 15,21 0-15,-21 0 0,22-21 0,-22-1 16,42-41-16,-20 42 0,-1-64 16,0 22-16,-21 20 15,22 1-15,20-64 16,-42 43-16,1 20 0,20-63 16,-42 64-16,0 0 0,0-1 15,0 22-15,-21 21 16,0 0-16,-1 21 0,1 22 15,0-1-15,-42 85 16,41-85-16,1 22 0,0-22 16,21 22-16,0-22 0,-21 22 15,21 20-15,0-41 16,0 20-16,0-21 0,0-20 16,21-1-16,0 0 0,0-21 15,43 0-15,-43 0 16,21 0-16,22-21 0,-22 0 15,43-43-15,-43 43 16,1-64-16</inkml:trace>
  <inkml:trace contextRef="#ctx0" brushRef="#br0" timeOffset="51776.79">14118 11790 0,'-21'0'15,"42"0"-15,-63 0 0,21 0 0,-1 0 0,22 21 16,0 0-1,22-21 1,-1 0-16,0 0 0,0 0 16,21 0-16,1 0 0,-22 0 15,21-21-15,1 0 0</inkml:trace>
  <inkml:trace contextRef="#ctx0" brushRef="#br0" timeOffset="52184.43">16023 11578 0,'0'0'0,"0"-21"16,0 0-16,-21 21 0,21-21 0,-21 0 15,0-1-15,-1 22 16,1 0-16,0 22 16,21-1-16,-21 21 0,0 22 15,0-22-15,-1 106 16,22-106-1,-21 1-15,21 63 0,0-64 16,-21 43-16,21-64 16,0 21-16,0-21 0,0 0 15,0 1 1,0-44-16,0 1 16,-21 0-16,21 0 0,-21 0 0</inkml:trace>
  <inkml:trace contextRef="#ctx0" brushRef="#br0" timeOffset="52920.46">15473 11896 0,'-43'-21'0,"86"42"0,-128-64 0,64 22 0,-21 21 16,20 0-16,1 0 0,42 0 16,1 21-1,20-21-15,0 22 0,1-22 16,-1 21-16,0 0 0,22-21 16,63 0-16,-43 0 0,-20 0 15,126-21-15,-105 0 0,21 21 16,-21-22-16,-1 1 0,170-85 15,-211 64 1,-1 0-16,-21-1 0,0 1 16,-21 0-16,0-22 15,0 22-15,-42 0 16,21 42-16,-22 21 16,1 0-16,21 21 0,-43 22 15,43-22-15,0 22 0,-21 20 16,21-41-16,-43 105 15,43-85-15,21-20 0,0-1 16,0 0-16,0-21 0,0 43 16,0-43-16,0 0 0,21-21 31,0-21-31,-21 0 16,21 0-16,1 0 0,-1-1 0,0-20 15,21-21-15,-21 41 16,22-20-16,-22 21 0,0 0 15,43-43-15,-43 64 16,-21 21 0,0 1-16,0-1 15,0 0-15,0 0 0,0 21 0,0-20 16,21 62 0,-21-63-16,21 1 0,0-1 15,0 0-15,1-21 0,62 21 16,-63-21-16,22 0 0,-22 0 15,21 0-15,1 0 0,41-42 16,-41 21-16,-1-1 0,21-41 16,-20 21-16,-22-1 0,21-41 15,-21 62-15,1-20 16,-22 21-16,0 0 0,0 0 0,0-1 16,-22 22-16,1 0 15,0 0-15,-21 22 0,21-1 0,-22 21 16,1 22-16,21-22 0,0 0 15,21 1-15,0-1 0,0 0 16,0-21-16,0 22 0,0-22 0,21 0 16,-21 0-16,21 0 0,21 1 0,-21-1 15,22-21-15,-1 0 16,0 0-16,1 0 0,41 0 0</inkml:trace>
  <inkml:trace contextRef="#ctx0" brushRef="#br0" timeOffset="53438.79">18351 11599 0,'0'0'16,"-21"0"-16,-63-63 15,84 42-15,0 0 0,0-1 16,0-20-16,0 21 0,0 0 16,21 0-16,0-1 0,0 22 15,21 0-15,-20 0 0,-1 0 16,21 22-16,-21-1 0,22 0 0,-22 21 16,0 1-16,21-1 0,1 64 15,-43-43-15,0-20 0,0 20 16,0-21-16,0 22 0,0 21 15,0-43-15,-22 0 0,22 22 16,-21-43-16,21-42 31,0 0-31,0-1 16,0-20-16,0 0 0,0 21 16,21-64-16,1 21 0,-1 22 15,0 0-15,0-1 0,0-20 0,43-43 16,-22 64-16,-21-22 15,43-20-15,-43 41 16,21 1-16,-42 21 0,21 21 16,1 0-16,-22 21 15,0 0 1,0 0-16,0 22 0,0 20 16,0-42-16,21 64 15</inkml:trace>
  <inkml:trace contextRef="#ctx0" brushRef="#br0" timeOffset="55112.23">19367 12065 0,'0'0'15,"22"0"-15,-1 0 0,0 0 0,0 0 16,0 0-16,0-21 0,1 0 0,41 0 16,-42-22-16,0 22 15,1 0-15,-22 0 0,0-22 0,21-41 16,-21 41-16,0 1 15,-21 0-15,-1 21 16,1-22-16,-21 1 0,21 42 16,-85 0-1,64 0-15,-22 42 0,22 1 16,-43 62 0,64-62-16,0 20 0,0-20 15,21-1-15,-22 0 0,22 85 16,0-106-16,22 22 0,20-22 15,-21 0-15,0-21 0,22 0 0,-22 0 16,21 0-16,0 0 0,22-21 16,-22 21-16,-21-42 0,43-1 15,-22 1-15,-21 0 16,1 20-16,-1-20 0,0 0 0,0-1 16,21-41-16,-20 41 0,-22 1 15,21 0-15,-21 21 0,0-1 16,-21 44-1,-1-1 1,1 21-16,21-21 0,-21 22 0,0-22 16,21 21-16,-21 0 0,21 1 0,0-1 15,0 0-15,0-20 16,0 20-16,0 0 0,63 1 16,-42-22-16,22 0 0,20 0 15,-20-21-15,20 0 16,-21 0-16,1-21 0,-22 0 0,21 0 15,1-1-15,-1 1 0,-21-21 16,21 0-16,1-1 0,63-105 16,-85 106-16,85-128 15,-85 107-15,0-43 16,-21 43-16,0 20 0,0-20 16,0 42-16,0-1 15,-21 22-15,0 0 0,-1 22 16,-62 83-16,63-62 0,-22-1 15,22 22-15,21-22 16,-21 106-16,21-84 16,0-22-16,0 64 0,0-64 15,0 0-15,42 43 16,-21-43-16,1 1 0,41-1 16,-42-21-16,22 0 0,-22-21 15,21 0-15,0 0 0,22 0 16,-22 0-16,-21-21 0,43-21 15,-22 0-15,-21 20 0,1-20 16,-1 0-16,0-1 0,0-62 16,0 20-1,-21 64-15,0 0 16,0 42 0,-21 0-16,21 0 15,0 0-15,-21 22 0,0 41 16,21-41-16,0-22 15,0 42-15,0-42 16,0 22-16,21-22 0,0 0 16,21 0-16,-20-21 0,-1 0 15,21 0 1,-21 0-16,22-21 0,-1 0 0,-21-21 16,0 20-16,0-20 15,22 21-15,-22-21 0,21-43 16,-21 43-16,1 20 0,20-62 15,-42 63-15,0-1 16,-21 44 0,0-1-1,21 0-15,-22 0 0,1 0 16,21 22-16,0-22 0,-21 21 0,21 0 16,-21-20-16,21 20 0,0-21 0,0 21 15,0-20-15,0-1 16,0 21-16,21-21 0,0-21 0,-21 21 15,21 1-15,22-22 0,-1 0 16,-21 0-16,0 0 0,22 0 16,-22 0-16,42-43 0,-20 22 15,-1 0-15,0 0 16,-20-22-16,20 1 0,43-64 16,-64 64-16,21-43 15,-21 64-15,-21 0 0,0-21 16,-63 42-1,42 0-15,-1 21 0,1 0 16,0 0-16,0 21 0,-21 22 16,20-43-16,22 21 15,-21 22-15,21-22 16,0 22-16,0-43 0,0 0 16,21 21-16,1-20 0,-1-1 15,21-21-15,0 0 16,1 0-16,-1 0 0,-21 0 15,43-21-15,-43-1 16,85-62 0,-85 41-16,21 22 0,1-63 0,-22 41 15,0 22-15,0-21 16,-21 21-16,0-64 16,-21 85-1,21 21-15,-21 21 16,21-20-16,-21-1 0,-1 63 15,22-62-15,0 20 0,0 0 16,0-21-16,0 22 0,0-1 16,0-21-16,0 0 0,0 22 15,0-22-15,0 0 16,-21-21 0,0 0-1,21-21 1,0 0-1,0 0-15,0-1 16,0 1-16</inkml:trace>
  <inkml:trace contextRef="#ctx0" brushRef="#br0" timeOffset="55271.51">22352 12298 0,'0'0'0,"0"21"16,-21-21-16,0 0 15,-1 0 1,1 0 0,0 0-16,0 0 0,-21 0 0,-22 0 15,1 0-15</inkml:trace>
  <inkml:trace contextRef="#ctx0" brushRef="#br0" timeOffset="56027.39">1566 13314 0,'0'0'0,"0"-21"0,21-22 15,-21 22-15,0 0 0,0 0 16,0-21-16,0 20 15,0 44 1,0-1-16,0 0 16,0 21-16,0 1 0,0 20 15,0 1-15,0-1 0,0 22 16,-21-22-16,-21 85 16,21-84-16,0-1 0,-1-20 15,22-1-15,-63 85 16,63-106-16,0 22 15,-21-43-15,21-22 32,0 1-32,21 0 0,0-21 15,0 21-15,22-22 0</inkml:trace>
  <inkml:trace contextRef="#ctx0" brushRef="#br0" timeOffset="56335.8">2032 13631 0,'0'0'0,"0"22"0,0-1 0,21 0 16,-21 0-16,0 0 0,21 22 0,-21-22 15,0 0-15,0 0 16,0 0-16,21-21 0,1 0 16,-1 0-1,0-21-15,-21 0 16,0 0-16,0 0 0,21-1 0,-21 1 15,0 0-15,0 0 0,0 0 16,0 0-16,-21-1 0,0 22 16,0 0-1,-1 0-15,22 22 16,0-1-16,-21 0 0,21 0 16,0 0-16,0 0 0,0 1 0,0-1 15,0 0-15,21-21 16,1 0-16,-1 0 0</inkml:trace>
  <inkml:trace contextRef="#ctx0" brushRef="#br0" timeOffset="57455.57">3937 13610 0,'21'0'0,"-42"0"0,63 0 0,-21 0 16,1 0-16,-1 0 15,0-21-15,0 0 0,21-21 16,-20 42-16,-22-22 0,21 1 16,-21 0-16,0 0 15,-21-21-15,-1 42 0,1-22 16,-21 22-16,0 0 0,20-21 15,-83 21-15,62 0 0,1 0 16,-43 43 0,43-22-16,-43 106 0,64-85 15,21 22-15,0-22 0,0 0 16,0 22-16,0-1 16,21-20-16,0-22 0,1 0 15,-1 0-15,0 0 0,21 0 16,-21-21-16,1 0 0,20 0 15,-21 0-15,0-21 0,85-42 16,-64 42-16,1-22 0,-22 1 16,21 0-16,1-22 0,20-42 15,-21 43-15,-20 20 0,20-62 16,-21 41-16,0 22 16,-21-1-16,0 1 0,0 0 0,0-1 15,0 22-15,0 0 16,-21 21-16,0 0 0,0 0 15,0 21-15,-1 0 0,1 22 0,21-22 16,0 21-16,-21 1 0,21-1 16,-21 21-16,21 43 0,0-42 15,0-22-15,0 22 0,0-22 16,0 0-16,0 22 0,0-22 16,42-21-16,1 0 15,-1-21-15,64 0 16,-64 0-16,43-42 15,-22 21-15,64-64 16,-63 43-16,-43 0 0,21 20 16,1-20-16,-22 0 0,0-43 15,-21 43-15,0 21 0,-42 21 32,-1 0-32,22 0 0,0 0 15,-43 63-15,43-42 16,-21 43-16,42-22 0,0 0 15,0 1-15,0-1 0,0-21 0,0 22 16,0-22-16,21 21 0,-21-21 16,21-21-16,0 21 0,1 1 0,-1-22 15,0 0-15,21 0 16,-21 0-16,1 0 0,41-22 16,-21 1-16,-20 0 0,20 0 15,-21 0-15,43-43 0</inkml:trace>
  <inkml:trace contextRef="#ctx0" brushRef="#br0" timeOffset="59142.22">5609 13399 0,'21'-22'16,"-42"44"-16,63-65 0,-20 22 0,-22 0 15,-22 21 1,1 0-16,0 0 0,0 0 0,0 0 16,-22 21-16,22-21 0,-42 42 15,42-42-15,-1 22 0,1-1 16,0 0-16,21 0 0,0 0 15,0 0-15,0 1 0,0-1 16,21 0-16,0 0 0,1 0 16,-1-21-16,21 21 0,-21 1 15,0-22-15,1 21 0,-1 0 16,0 0-16,0-21 0,-21 21 0,0 0 16,0 1-16,0-1 0,-21-21 15,0 21-15,-43-21 16,43 0-16,0 0 15,-21 0-15,20 0 0,-41 0 16,42-21-16,0 0 0,-1 21 16,22-22-16,0 1 0,-21 0 15,21 42 17,0 0-32,0 1 15,0-1-15,21 0 16,1 0-16,-1 0 0,0 0 0,0-21 15,0 22-15,22-22 0,-22 0 16,21 0-16,43 0 0,-22 0 16,-20 0-16,20 0 0,1-22 0,-1 1 15,-21 0-15,22 0 16,-22 0-16,22 0 0,-22-22 16,-21 22-16,22-21 0,-22-1 0,0 22 15,0-21-15,0 0 0,-21-22 16,0 43-16,0 0 0,0 0 15,-21 21-15,0 0 0,0 0 16,0 0-16,-1 21 0,1-21 0,-21 63 16,21-20-16,0-22 0,-1 21 15,22 0-15,0 1 0,0 20 16,0-42-16,0 22 0,0-1 16,22-21-16,20-21 15,-21 21-15,0-21 0,64 0 16,-43-21-1,-21 0-15,22 0 0,-1 0 16,64-64-16,-64 43 16,1-1-16,-1 1 0,0 0 15,64-106-15,-85 105 16,0-20-16,1-22 16,-1 64-16,-21-64 15,-21 85-15,-22 0 16,22 21-16,-21 22 15,21-22-15,-1 21 0,1 1 0,0-1 16,0 0-16,21 1 0,-21 41 16,21-41-16,0 84 15,0-85-15,63 43 16,-42-64-16,43 21 16,-22-42-16,1 0 15,41 0-15,-41 0 16,62-42-16,-62 21 15,20-22-15,-20 1 0,-22 21 16,21-85-16,-42 85 16,0-22-16,0 22 0,0 0 15,-21-21 1,0 42-16,-43 21 16,43 0-16,-21 43 15,21 41 1,21-62-16,0-22 0,0 42 15,105 22 1,-83-85-16,-1 0 0,63 0 16,-62 0-16,20 0 15,-21 0-15,21 0 0,-20-21 0,41-21 16,-42 20-16,22-20 0,-1-21 16,43-64-1,-64 105 1,-21 1-16,0-21 0,21 21 15,-21 42 17,0 0-32,0 0 15,0 0 1,21-42 15,-21 0-15,0 0-16,0 0 15,0 0 1,-21 21 0,0 0-16,0 21 15,21 0-15,-22 0 0,1 0 16,21 0-16,-21 22 0,0-22 0,0 64 16,21-64-16,0 21 15,0 0-15,0 1 0,0-22 16,0 0-16,21 0 0,0-21 15,0 0-15,0 0 0,1 0 16,41 0-16,-42 0 16,22 0-16,62-42 0,-83 0 15,20 20-15,-21 1 16,21-21-16,43-85 16,-64 85-16,0-1 0,1-20 15,-1 20-15,0-84 16,0 85-16,-21 0 0,21-22 15,-21 43-15,0 42 16,-21 0-16,0 1 16,0 20-16,0 0 0,-1-21 0,1 22 15,0-1-15,0 0 0,0 64 16,0-63-16,21-1 16,0 43-16,0-43 0,0 0 15,0-21-15,0 22 0,0-22 16,84 21-16,-63-42 0,1 0 15,-1 0-15,0 0 16,21 0-16,-21 0 0,22-21 0,-22 0 16,64-43-16,-64 22 15</inkml:trace>
  <inkml:trace contextRef="#ctx0" brushRef="#br0" timeOffset="59303.32">8234 13399 0,'0'21'0,"0"-42"0,0 63 16,21-42 0,0 0-16,21 0 15,-20 0 1,-1 0-16,0 0 0,0 0 0,21 0 16,-20-21-16,20 0 0</inkml:trace>
  <inkml:trace contextRef="#ctx0" brushRef="#br0" timeOffset="59740.93">9080 13145 0,'0'-22'16,"0"44"-16,0-65 0,0 64 31,0 1-31,0 20 0,0-21 0,0 21 16,0 1-16,0-1 0,0 0 15,-42 85-15,21-84 16,21-1-16,-21 0 0,0 1 16,-1-22-16,22 42 15,0-41 1,22-22-16,-22-22 15,21 1-15,0 0 0,-21 0 0,21 0 16,-21-22-16</inkml:trace>
  <inkml:trace contextRef="#ctx0" brushRef="#br0" timeOffset="61218.72">8975 13314 0,'0'0'0,"-22"-21"0,22-22 0,-21 22 16,21-42-16,0 42 0,0-1 15,0 1-15,0 0 0,21 0 16,22 0-16,-1 21 0,-21 0 15,22 0-15,-1 0 0,0 0 0,1 0 16,-1 21-16,0 0 0,85 85 16,-106-64-1,-21-21-15,0 1 0,0 20 16,0-21-16,-63 21 0,42-20 16,-22-1-16,1 0 15,0 0-15,-1-21 0,-41 21 16,63-21-16,-1 0 0,-20 0 15,42-21 1,0 0-16,0 0 0,21 21 16,0-21-16,1 21 0,20 0 0,-21-22 15,21 22-15,-20 0 0,41 0 16,-42 0-16,43 0 16,-43 0-16,-42 0 62,0 0-62,-1 22 0,1-22 16,0 0-1,0 0 1,42 0 156,0 0-157,0 0-15,1 0 16,-1 0-16,0 0 0,0 0 0,0 0 16,0 0-16,1 0 0,-1 21 15,0 0-15,0-21 0,0 21 0,0 0 16,1 22-16,-1-22 16,-21 0-16,0 0 0,0 43 15,0-43-15,0 21 0,-64 22 16,22-43-16,21 0 15,-22-21-15,22 21 0,-42-21 16,20 0-16,22 0 0,-63 0 16,62 0-16,1-21 0,-42 0 15,42 0-15,-1 21 0,-20-22 16,63 22 31,0 22-47,1-22 0,-1 0 15,21 21-15,0-21 16,-20 0-16,20 0 0,0 0 16,1 0-16,-22 0 0,21 0 0,22 0 15,-22-21-15,0-1 0,1 1 0,-1 0 16,0 0-16,22 0 0,-22 0 16,-21-1-16,85-62 15,-85 63-15,0-22 0,1 22 16,-1 0-16,-21-21 15,0 63 17,-21 0-32,-1 0 0,22 0 0,-21 0 15,21 1-15,-21-1 0,21 21 16,-21-21-16,21 0 0,0 43 16,0-43-16,21 0 15,43-21-15,-43 0 16,42 0-16,-20 0 0,-1 0 15,43-21-15,-43 0 0,-21 0 16,21 0-16,1-22 0,-22 22 16,21-21-16,-21 21 0,1-1 0,-1-20 15,0 21-15,0 0 0,-21 0 16,0-1-16,0 1 16,0 42-1,0 1 1,0 20-16,0-21 0,0 64 15,-21 63 1,21-85-16,0 64 16,0-63-16,0-1 0,0 1 0,0 105 15,0-84-15,0 0 0,0-1 16,0 1-16,-21 0 0,-22 63 16,22-85-16,-21 1 0,-22 63 15,22-85-15,21 0 0,-21-20 16,20-1-16,-20 0 15,-21-42-15,41 0 16,1-22-16,0-41 0,21 41 16,0-41-16,0 20 0,0-21 15,0 1-15,0-128 0,42 127 16,-20 1-16,41-86 16,-42 107-16,22-1 0,41-41 15,-41 41-15,-1 22 0,0-1 16,1 1-16,20 0 0,-21 21 0</inkml:trace>
  <inkml:trace contextRef="#ctx0" brushRef="#br0" timeOffset="63288.51">11218 13208 0,'0'0'0,"-21"0"0,-21-21 16,-22 21-16,43 0 15,0 0-15,0 0 0,0 0 16,21 21 0,0 0-1,21-21-15,0 0 16,0 0-16,0 0 0,43 0 15,-22 0-15,0-21 0,1 0 16,-1 0-16,64-43 16,-85 43-16,0-21 0,22-1 15,-43 1-15,0 21 0,0-43 16,0 22-16,0 21 0,-22 21 16,1 0-16,0 21 15,0 21-15,21 1 16,-21 41-16,0-20 0,-1-22 15,1 64-15,21-42 16,0-22-16,-21 21 0,21-20 0,-21 20 16,21-20-16,0 41 15,-21-63-15,21 22 0,-21-22 0,21 0 16,-22 0-16,1-21 16,0 0-16,0 0 15,0 0-15,-22-21 0,-20-21 16,42 21-16,-22-22 0,-41-41 15,41 41-15,1 1 16,21 21-16,0 0 0,21 42 31,0 0-15,0 21-16,0-21 0,0 22 0,21-22 16,21 42-16,-21-20 15,22-22-15,-22 0 0,21 0 0,1 0 16,84 1-16,-85-22 15,21 0-15,-20 0 0,-1-22 16,106-20-16,-105 21 16,-1-21-16,-21 20 0,21 1 15,-20-21-15,20-22 0,-21 22 16,-21 21-16,0-21 0,-21 63 47,0 0-47,21 21 0,-21-21 15,21 1-15,0-1 0,-22 21 16,22-21-16,0 0 0,-21 1 0,21-1 16,21-21 15,1-21-31,-1-1 16,0 1-16,0 0 0,0 0 15,0 0-15,1 0 0,-1-1 0,42-20 16,-42 42-1,1-21-15,-1 21 0,0 0 16,0 0-16,0 21 0,-21 0 16,21 0-16,-21 22 0,0-22 15,22 0-15,-22 0 0,21 22 16,0-22-16,-21 0 0,63 21 16,-41-21-16,20-21 15,-21 0-15,0 0 0,85 0 16,-64 0-16,-20 0 0,20-21 15,-21 0-15,21 0 0,22-21 16,-43-1-16,0 22 0,0-64 16,-21 64-16,22-21 0,-22 0 15,0 20-15,0-20 0,0 0 16,-22 42-16,1-21 0,0 21 16,-21 0-16,-43 42 15,43-21-15,21 0 16,-43 43-16,22-22 0,21 0 15,-1-20-15,22 20 0,0 0 16,0 1-16,0-1 0,22-21 16,-1-21-16,0 21 0,0-21 15,64 0-15,-64 0 16,21 0-16,1-42 16,-1 21-16,-21 0 0,21-1 15,-20 1-15,-1-21 0,21-43 16,-21 43-16,0 0 0,1-1 0,-1 1 15,-21 0-15,0-107 16,21 107-16,-21-64 16,0 85-16,-21 21 15,21 21 1,-21 0-16,-1 1 0,22 20 0,-21 0 16,21 1-16,0-1 0,-21 43 15,21-43-15,0 0 16,0 43-16,0-43 0,21 85 15,0-106 1,1 22-16,-1-22 0,21 0 0,-21 0 16,43-21-16,-22 0 15,0 0-15,43 0 0,-43 0 16,1-21-16,20-21 16,-20 21-16,-1-43 0,-21 43 15,0-21-15,-21-1 0,0-20 16,0 42-16,0-22 0,0 22 15,-21 21-15,0-21 0,0 21 16,0 0-16,-1 0 0,-20 42 16,21-21-16,21 1 0,0-1 15,0 0-15,0 21 0,0 22 16,0-43-16,0 0 0,21 0 16,0 22-16,0-22 15,43 0-15,-43-21 0,0 0 16,22 0-16,-22 0 15,21 0-15,22-21 0,-43 0 0,21-1 16,64-62-16,-85 41 16,21 22-16,1-21 0,-1 21 15,43-22-15,-43 22 0,0 0 16,22 21 0,-43 0-16,0 0 0,-21 21 15,0 0-15,0 22 16,-21-1-16,0 0 15,0 1-15,0-22 0,-43 42 16,64-41-16,-21-1 0,21 0 16,0-42 15,21 0-15,0-1-16,0 1 0,1 0 0,-1 0 15,0-21-15,0 20 0,0-20 0,22 21 16,-22-21-16,0-1 15,42 1-15,-63 21 0,22 0 16,-1-22-16,-42 64 31,-1 1-31,1-1 0,0 0 16,0 0-16,0 21 0,0-20 16,21 20-16,0 21 0,0-41 15,0 20-15,21 43 16,0-64-16,0 0 15,0 0-15,22-21 0,-22 0 0,21 21 16,-21-21-16,22 0 0,20 0 16,-42-21-16,22 0 0,20-21 15,-42 20-15,0-20 0,22 21 16</inkml:trace>
  <inkml:trace contextRef="#ctx0" brushRef="#br0" timeOffset="63519.46">15134 13060 0,'0'0'16,"-21"0"-16,0 0 0,0 0 0,-1 0 16,1 21-16,-21 0 0,21-21 0,0 43 15,-43-1-15,43 0 16,0 43 0,21-43-16,0 1 0,0 20 15,0-21-15,0 1 0,0-22 16,0 21-16,21-21 0,0 22 15,0-22-15,0-21 0,22 21 0,-22-21 16,0 0-16,85-21 16,-64 0-16,1 0 0</inkml:trace>
  <inkml:trace contextRef="#ctx0" brushRef="#br0" timeOffset="63755.32">15706 12975 0,'63'0'32,"-42"0"-32,0 21 0,-21 1 15,22-1-15,20 42 16,-21-42-16,0 22 0,-21 41 0,21-41 16,-21-1-16,0 0 15,0 1-15,0-1 0,-42 64 16,21-85-16,0 21 0,0-20 15,-22-1-15,1 0 0,-43 0 16,43 0-16,0-21 0,-85 21 16</inkml:trace>
  <inkml:trace contextRef="#ctx0" brushRef="#br0" timeOffset="64656.72">1947 14711 0,'-21'0'0,"0"0"16,0 0-16,0 0 15,21-21-15,-22 21 0,1-43 16,0 22-16,21-21 16,0 21-16,21-64 15,0 64-15,1 0 16,-1 0-16,0 21 0,64 21 15,-64 0-15,21 0 16,-21 21-16,22 1 0,-22-1 16,0 64-16,-21-64 15,0 1-15,0-1 0,-21 0 0,0 1 16,-64 41 0,43-41-16,-1-1 0,-20-21 0,20 21 15,1-20-15,-64-1 16,64-21-16,21 0 0,-43 0 15,22 0-15,21-21 0,0-1 16,-1 1-16,22 0 0,0-21 0,0 21 16,0-1-16,0-20 0,43 0 15,-22 21-15,21-1 0,-21 22 16,22 0-16,-22 0 0,64 22 16,-64-22-16,21 21 0,0 21 15,-20-21-15,-1 0 0,0 85 16,0-85-16,0 43 15,-21-43 1,0 0-16,0 0 0,0 1 0,21-1 16,1-21-1,-22-21-15,21-1 16</inkml:trace>
  <inkml:trace contextRef="#ctx0" brushRef="#br0" timeOffset="64836.62">2392 14923 0,'21'0'0,"0"0"63,0 0-48,0 0-15,1 0 0,-1 0 0,0 0 16,21-22-16</inkml:trace>
  <inkml:trace contextRef="#ctx0" brushRef="#br0" timeOffset="67327.39">4403 14944 0,'42'-64'16,"-42"43"-1,0 0-15,0 0 0,0 0 16,0-1-16,0 1 0,0 0 16,-64-42-16,43 41 15,-21 1-15,0-21 0,-1 42 16,-20 0-16,42 21 16,-22 0-16,22 0 0,-21 22 0,21-1 15,-43 43 1,43-43-16,21 0 0,0 64 15,0-63-15,0-1 0,0 21 16,0-20-16,21-22 0,21 0 16,-20-21-16,62-21 15,-63 21-15,43-64 16,-22 43-16,85-63 16,-84 41-16,-1 1 15,43-43-15,-43 43 0,21-127 16,-41 105-1,-22-42-15,0 43 0,0 20 16,0-20-16,0 21 0,-22 42 16,1 0-16,0 0 15,0 0-15,0 21 0,21 21 0,-21 0 16,21 1-16,0-1 16,0 22-16,0 105 15,0-106-15,0-20 0,0 63 16,0-64-16,0 0 0,0 1 15,21-1-15,0-21 0,0 21 0,0-42 16,22 22-16,41-22 16,-41 0-16,-1 0 0,-21-22 15,21 1-15,64-63 16,-85 62-16,22-20 0,-1-21 16,-21 20-16,0-20 15,-21-22 1,0 64-16,0-21 0,0-1 0,-21 43 31,0 0-31,0 21 0,0 1 16,0 41-16,-1-42 15,1 22-15,21 41 0,0-63 16,0 22-16,0 41 16,21-62-16,1-1 15,-1 0-15,0-21 0,21 0 0,22 0 16,-43 0-16,64-21 15,-43 21-15,0-21 0,43-22 16,-43 1-16,1 21 0,41-43 16,-41 43-16,-1-42 15,-21 20-15,-21 22 0,0-42 16,0 84 15,-21 0-31,21 0 0,-21 0 16,21 22-16,0-22 0,0 21 15,0-21-15,0 0 0,0 1 0,0 20 16,21 0-16,0-21 0,-21 22 16,0-22-1,0 0-15,-21-21 32,21-21-32,-21 21 15,0-21-15,-1 0 0,22-1 0,-21 1 16,0 0-16,-21 0 15,21 0-15,-1 21 16,22-21-16,-21 21 16,21 21-16,0 0 15,0 0-15,21 0 0,22 22 16,-22-22-16,42 0 16,-20-21-16,-22 0 0,85 0 15,-64 0-15,0 0 0,22 0 16,-1 0-16,-20-21 15,63 0-15,-64-1 0,0 1 16,64-63-16,-64 62 16,1-41-16,-22 42 15,-21-22-15,0-20 0,0 42 16,0-43-16,-21 64 16,0 0-16,-1 0 0,1 0 15,0 0-15,-21 64 16,21-43-16,-1 42 15,22-41-15,-21 20 0,21 43 16,0-64-16,0 0 0,0 0 16,21 0-16,1 0 0,20 1 15,0-22-15,1 0 16,-1 0-16,-21 0 0,21-22 16,1 1-16,-1 0 0,0 0 0,1 0 15,-1 0-15,-21-22 0,22 1 0,20-43 16,-42 43-16,0 0 15,1-22-15,-22 1 0,0-1 0,0 22 16,21-64-16,-21 64 16,0-1-16,0 22 0,0 0 0,-21 21 15,-1 21 1,22 0-16,-21 22 0,0-1 16,0 0-16,21 64 15,-21-42-15,21-22 0,0 64 16,0-64-16,0 43 15,0-43-15,21-21 0,21 43 16,-21-43-16,22-21 0,-22 21 0,21 0 16,-21-21-16,43 0 15,-22 0-15,-21 0 0,22-21 0,-22 0 16,21 0-16,-21 0 0,43-22 16,-43 22-16,0-21 15,-21-22-15,0 43 0,0-64 16,0 64-16,0 0 15,-21 21-15,0 0 16,-21 21-16,42 0 0,0 1 16,-22-1-16,22 21 0,0-21 15,0 85-15,0-85 16,0 0-16,0 22 0,22-22 16,-1 0-1,0-21-15,0 21 0,21-21 16,-20 0-16,-1 0 0,0 0 0,0-21 15,0 0-15,0 0 0,1 21 16,-1-21-16,0-1 0,0 1 0,21-42 16,-20 20-16,-1 22 0,0-21 15,-21 21-15,21-22 0,0 22 16,-21 0-16,21 0 0,-21 0 0,0 42 31,0 0-15,-21 0-16,21 0 0,0 1 15,-21-22-15,21 21 0,0-42 47,0-1-31,0 1-16,0 0 0,21 21 0,-21-21 16,0 0-16,0 0 15,0 42 1,0 0-1,0 0-15,-21 0 0,21 0 16,0 22-16,-21-22 0,21 85 16,0-85-16,0 0 0,0 21 15,0-20-15,0-1 0,42 21 16,-21-42-16,1 21 0,41 0 16,-42-21-16,0 0 0,22 0 15,-22 0-15,0 0 16,43-42-16,-22 42 0,-21-21 0,85-64 15,-85 64 1,0-21-16,0 21 0,1-22 16,-1 1-16,21-64 0,-21 43 15,-21-43-15,0 63 16,21 22-16,-21-42 0,0 84 31,0 0-31,-21 21 0,21 1 16,0-1-16,-21 0 0,0 64 15,0-63-15,21 41 16,0-41-16,0-1 0,0 21 16,0-41-16,0-1 0,0 21 15,21-21-15,0-21 16,0 0-16,0 0 0,22 0 16,-22 0-16,42-42 15,-41 21-15,-1 0 16</inkml:trace>
  <inkml:trace contextRef="#ctx0" brushRef="#br0" timeOffset="67490.27">8382 14669 0,'-42'21'16,"84"-42"-16,-84 63 0,63-21 31,0-21-31,0 0 0,0 0 16,0 0-16,22 0 0,20 0 15,-42-21-15,22 21 0,-1-21 16,0 0-16</inkml:trace>
  <inkml:trace contextRef="#ctx0" brushRef="#br0" timeOffset="67948.52">9165 14457 0,'0'-42'0,"0"84"0,0-106 15,0 43-15,0 0 0,0 0 16,0 63 0,0-21-1,0 22-15,0-1 0,-21 22 16,21 20-16,0-41 0,-21 20 15,0-21-15,21-20 0,-22 83 16,1-83-16,21-1 16,-21 0-16,21 0 0,0 0 0,21-42 47,-21 0-47,21 0 0,-21 0 15,0-1-15,22-20 0</inkml:trace>
  <inkml:trace contextRef="#ctx0" brushRef="#br0" timeOffset="69028.83">9123 14520 0,'0'0'0,"0"-42"0,0-64 16,21 85-16,0 0 0,0 0 15,-21 0-15,21-1 0,1 22 16,-1 0-16,0-21 0,42 21 16,-41 0-16,-1 0 15,21 21-15,-21 1 0,0-1 0,22 21 16,-22-21-16,-21 22 15,0-22-15,0 21 0,-21 43 16,0-64-16,-22 0 16,1 21-16,-43 1 0,43-43 15,-22 21-15,22-21 16,21 0-16,0 0 0,42 0 31,21 0-15,-21 0-16,1 21 0,20-21 15,-21 21-15,21 0 0,22 22 16,-43-22-16,21 0 0,1 21 16,-43-20-16,0-1 0,0 0 15,0 0-15,0 0 0,-21 0 16,-1 1-16,-41-22 16,42 0-16,-43 0 15,22 0-15,21 0 0,-43 0 16,43 0-16,0-22 0,0 1 15,42 21 32,0 0-47,0 21 0,0-21 16,1 0-16,-1 0 0,21 0 16,-21 0-16,43 0 15,-22 0-15,106-21 16,-84 0-16,126-42 15,-147 41-15,-1 1 16,-21-21-16,0 21 0,22-22 16,-43 22-16,0 0 0,0 0 15,0 42 17,-22 0-32,1 0 0,0 1 0,21-1 15,-21 0-15,21 21 0,0-21 16,0 1-16,0-1 0,0 0 15,0 0-15,21-21 16,0 21-16,0-21 0,22 0 16,-22 0-16,64 0 0,-64-21 15,21 21-15,0-21 0,1 0 16,-22 0-16,42-22 0,-41 22 16,-1 0-16,21-21 15,-42 20-15,0-20 0,0 21 16,0 0-16,21 0 0,-21-1 0,0 1 15,0 42 1,0 22 0,0-22-16,0 21 0,0-21 15,0 106-15,0-21 16,0-63-16,21 168 16,-21-147-16,43 147 15,-22-147-15,0 63 16,-21-64-16,0 1 15,21 42-15,-21-43 16,0 64-16,0-106 16,-21 22-16,0-22 0,0-21 15,0-21 1,21 0-16,-22-22 0,22 1 0,0 0 16,0-1-16,0-84 15,-21 64-15,21-1 0,0-84 16,0 85-16,0-22 0,0 21 15,21 1-15,1-22 0,20-21 16,-21 64-16,21 0 0,85-64 16,-84 64-16,84-1 15,-64 1-15,1 21 0</inkml:trace>
  <inkml:trace contextRef="#ctx0" brushRef="#br0" timeOffset="69527.39">11430 14563 0,'-21'-21'0,"42"42"0,-42-85 0,21 43 16,-21 0-16,21-21 0,-22 20 15,22-20-15,-21 21 0,21-21 16,0 20-16,0 1 0,21 21 31,1 21-31,-1 1 0,63 83 16,-62-41 0,-1-22-16,0 1 0,0 20 0,-21 64 15,0-85-15,0 1 16,0-22-16,0 21 0,0-21 15,-21 1-15,21-1 0,0-42 32,0-1-32,0 1 15,21-21-15,0 21 0,-21 0 16,21-22-16,1 1 0,-1 0 16,0-22-16,0 22 0,43-64 15,-43 64-15,21-1 0,-21 1 16,0 0-16,1 20 0,20 1 15,-21 21-15,0 0 0,0 0 16,1 0-16,-22 21 0,21 22 16,0-22-16,-21 0 0,21 43 15,-21-22-15,21 0 0</inkml:trace>
  <inkml:trace contextRef="#ctx0" brushRef="#br0" timeOffset="70860.05">12298 14774 0,'0'0'16,"21"22"-16,0-22 0,0 0 0,43 0 15,-43-22 1,0 22-16,0-21 16,0-42-16,1 42 15,-22-1-15,0-41 0,0 21 16,0-1-16,-22 1 16,1 21-16,0 0 0,-21 21 15,21 0-15,-1 0 0,-20 0 16,21 21-16,-21 0 0,-64 64 15,85-43-15,-22 0 0,22 1 16,-21-22-16,21 21 0,21 22 16,0-22-16,0-21 0,0 21 15,21-20 1,0-22-16,0 0 0,21 0 16,-20 0-16,20-22 0,21 1 15,-20 0-15,-22 0 16,42-43-16,-20 43 0,-22-21 15,21-22-15,-21 22 0,-21 0 16,0-22-16,22 1 16,-22 84-1,0 0-15,0 0 16,0 0-16,-22 43 16,1-22-16,21 1 0,0-22 0,0 21 15,0 0-15,0-20 0,0-1 16,0 21-16,0-21 0,43 0 15,-22 1-15,0-22 0,0 0 16,21 0-16,-20 0 0,-1 0 0,21 0 16,-21 0-16,22-22 0,-1 1 0,0 0 15,-21 0-15,22 0 0,20-64 16,-42 43-16,1-1 0,20-62 16,-21 41-16,0-63 15,-21 85-15,0-1 0,0-41 16,0 63-16,-42-1 15,42 44 1,-21-1-16,0 0 0,-1 21 16,1 1-16,0 62 0,21-41 15,0-22-15,0 22 0,0-22 16,21 85-16,0-85 16,1-20-16,-1 20 0,0-21 0,0 0 15,0-21 1,0 0-16,1 0 0,20 0 0,-21 0 15,0 0-15,0-21 16,22 0-16,-22 0 0,0 0 0,21-43 16,-20 22-16,-1-1 0,0-20 15,0 21-15,0-22 16,-21 43-16,0 0 16,0 42-1,0 0-15,0 0 0,0 22 16,0-22-16,0 21 0,0 0 0,0-20 15,0 20-15,-21-21 0,21 0 16,0 22-16,0-22 0,0 0 16,0 0-16,21-21 0,0 21 15,1-21-15,-1 0 0,0 0 16,42 0-16,-41-21 16,-1 0-16,42 0 0,-42 0 15,1-1-15,20-41 16,-21 21-16,0 20 0,22-41 15,-43 21-15,0 20 0,21 1 16,-21 0-16,0 42 31,0 0-31,-21 1 0,21 20 16,0-21-16,0 21 0,-22-20 0,22 41 16,0-42-16,0 22 15,0-22-15,22 0 0,20 21 16,-21-42-16,0 0 0,22 21 15,-22-21-15,21 0 16,43 0-16,-43 0 0,-21-21 16,64 0-16,-43 0 0,-21 0 15,22 0-15,-22-22 0,0 22 16,0-21-16,0-43 0,-21 43 16,0-1-16,0 1 0,0 0 15,-21-22 1,0 64-16,0 0 0,-43 21 15,43 1-15,-42 62 16,42-41-16,21-1 0,-22 21 16,22-20-16,0-22 0,0 21 15,0-21-15,22 1 0,20 20 16,-21-21-16,0 0 0,43-21 16,-22 0-16,-21 0 15,22 0-15,-22 0 0,21 0 0,-21 0 16,22 0-16,-22-21 0,0 21 0,21-21 15,-21 0-15,22 0 0,-22-22 16</inkml:trace>
  <inkml:trace contextRef="#ctx0" brushRef="#br0" timeOffset="71092.44">15494 14182 0,'0'0'0,"-21"0"0,-22 0 0,22 0 16,0 0-16,-21 0 0,-1 0 15,22 21-15,-21 0 0,-22 43 16,22-22-16,21 0 0,0 22 16,21-22-16,0 0 0,-21 85 15,21-84-15,0 20 16,21-42-16,0 1 0,21 20 16,1-21-16,62-21 15,-62 0-15,-1 0 16,0 0-16,1-21 0,-22 21 0</inkml:trace>
  <inkml:trace contextRef="#ctx0" brushRef="#br0" timeOffset="71351.7">15833 14182 0,'21'-21'0,"-42"42"0,42-64 0,0 22 15,0 21-15,0 0 16,0 0-16,1 0 0,-1 0 15,0 0-15,0 0 0,0 21 16,22 1-16,-22 20 0,0-21 0,21 21 16,-21 1-16,1 20 0,-1-20 0,0 20 15,-21-21-15,0 22 0,0 21 16,-21-43-16,0 0 0,-1-21 16,1 22-16,-21-22 0,21 0 15,-22 0-15,22-21 0,-21 21 0,0 1 16,-1-22-16,1 0 0,-22 21 0,1-21 15</inkml:trace>
  <inkml:trace contextRef="#ctx0" brushRef="#br0" timeOffset="72335.35">1884 15812 0,'0'0'0,"0"-43"16,0 22 0,0 0-16,21 0 0,0 21 15,85-21 1,-85 21-16,0 21 15,0 0-15,1 0 0,-1 0 16,-21 22-16,0 20 16,0-21-16,-21 1 0,-22 41 15,1-62-15,0 41 16,-1-42-16,22 0 0,-21 22 16,21-43-16,-1 0 0,22-21 31,0-1-31,0 1 15,0 0-15,22 0 16,-1 0-16,21 21 16,-21 0-16,43 0 0,-22 0 15,43 42-15,-64-21 16,21 0-16,-21 1 0,1 20 16,-22 64-16,-43-85 15,22 21-15,-21-21 0,21 22 16,-22-22-16,22 0 0,-64 0 15,64 0-15,-42 1 16,42-22-16,-22 0 0,22 0 16,0 0-16,-64-43 15,85 22-15,-21 0 0,21 0 16,0 0-16,0-1 0,0-20 16,0 21-16,64-21 15,-22 20-15,-21 1 16</inkml:trace>
  <inkml:trace contextRef="#ctx0" brushRef="#br0" timeOffset="72511.89">2709 16171 0,'21'0'0,"-42"0"0,64 0 0,-65 0 31,22-21 0,22 21-15,20-21-16</inkml:trace>
  <inkml:trace contextRef="#ctx0" brushRef="#br0" timeOffset="75083.24">4424 16489 0,'0'-21'0,"0"0"16,21-1-16,0 1 15,0 0-15,-21 0 0,43-21 16,-22 20-16,0 1 16,-21 0-16,0 0 0,-21-64 15,-22 64 1,22 0-16,-21 21 0,21 0 0,-106 21 15,84 0 1,1 22-16,21-22 0,-21 21 16,-43 64-16,64-64 15,21 43-15,0-43 0,0 1 16,0-22-16,21 21 0,0-21 16,0 0-16,0 1 0,1-1 15,-1-21-15,0 0 0,21 0 16,-21 0-16,1-21 0,20-1 0,0 1 15,-21 0-15,22 0 0,-1-21 16,0 20-16,1-20 0,-22 0 0,21-1 16,1 1-16,-22-21 0,42-64 15,-42 63-15,1 1 0,-1-64 16,-21 84-16,0 1 0,0 0 16,0-1-16,0-20 15,-21 84 16,21 21-31,-22-21 0,22 22 0,-21 20 16,21-20-16,-21 20 0,21 1 16,0 105-16,0-127 15,0 1-15,21 41 0,0-41 16,22 20-16,-22-42 16,0 0-16,43-21 0,-22 0 15,0 0-15,1 0 16,-1 0-16,-21 0 0,64-21 15,-43 0-15,0 0 0,1 0 0,-1-22 16,-21 22-16,22-21 0,-22 21 16,0-22-16,0 1 0,-21-21 15,0 20-15,0 1 0,-42 0 16,21 20-16,-1 22 0,1 0 16,0 0-16,0 22 0,-21 20 15,20-21-15,1 21 0,21 1 16,-21-22-16,21 21 0,0 1 15,0-22-15,0 21 0,0-21 0,0 22 16,0-22-16,21 0 0,0 0 16,43 0-16,-22-21 15,1 21-15,41-21 0,-41 0 16,84-21-16,-85 0 16,21 0-16,107-43 0,-107 22 15,1-21 1,-22 20-16,-21 1 0,22-22 15,-43 43-15,0 0 0,0 0 16,0 0-16,-22 42 16,1-21-16,0 21 15,0 21-15,21-20 0,-42 62 16,42-63-16,0 22 0,0-22 16,0 0-16,0 21 0,21 1 15,0-22-15,0 21 16,-21-21-16,21-21 15,-21 22-15,0-44 32,0 1-17,-21 21-15,-21-21 0,21 0 16,-1 21-16,1-21 16,0 21-16,0 0 0,21 21 31,0 0-31,0 0 15,0 0-15,21-21 0,0 22 16,0-22-16,1 0 0,-1 21 16,21-21-16,-21 0 0,22 0 0,41 0 15,-41 0-15,-1 0 16,21-21-16,-20 21 0,-1-22 0,64-20 16,-64 21-16,1 0 0,-1 0 15,-21-1-15,0 1 0,22-21 16,-22-22-16,-21 22 0,0 21 15,0-21-15,0 20 0,0 1 16,-21 0-16,-1 21 0,1 0 16,0 0-16,0 21 0,-21 0 15,-22 43-15,43-43 16,0 0-16,0 43 0,21-22 16,0-21-16,0 43 0,21-43 15,0 0-15,0 0 0,0 0 16,0 1-16,43-22 15,-43 21-15,0-21 0,43 0 16,-22 0-16,64-43 16,-64 22-16,-21 0 0,22 0 15,-1 0-15,-21-22 0,43-41 16,-43 41-16,0-20 0,0 21 16,-21-22-16,21 1 0,1-1 0,-1-42 15,-21 64-15,0 0 16,21 20-16,-21 1 0,0 0 0,0 42 15,-21 0 1,21 22-16,-21-1 16,-1 0-16,22 1 0,-21 20 0,21 1 15,0 42-15,0-64 16,0 0-16,0 43 0,0-43 16,0 1-16,0-22 0,21 0 15,1 0-15,-1 21 16,0-20-16,0-22 0,43 0 15,-43 0-15,0 0 0,42 0 16,-20-22-16,-22 1 0,42-21 16,-41 21-16,-1 0 0,0-22 15,0 22-15,-21-21 0,0-22 16,0 22-16,0 21 0,0-22 16,-21 43-16,0 0 15,0 0-15,-1 22 0,1-1 16,0 21-16,21-21 0,0 85 15,0-85-15,0 22 16,0-1-16,0-21 0,0 21 16,21-20-16,0-1 15,43-21-15,-43 0 16,0 0-16,22 0 0,-22 0 16,21-21-16,22-1 0,-22 1 0,-21 0 15,85-64 1,-85 43-16,21 21 0,-20-21 15,-1-1-15,0 1 0,0 0 0,0 20 16,0-20-16,-21 21 16,22 21-16,-22 42 15,0-21-15,0 1 16,0-1-16,0 0 0,0 21 16,-22-21-16,22-42 62,0 0-62,0 0 16,0 0-16,0 0 0,0-1 15,0 1-15,0 0 0,0 0 16,0 0-16,-21 21 16,0 0-16,21 21 15,-21 21-15,21 1 16,-21-1-16,0 0 0,21 64 15,0-85-15,0 22 0,0-22 16,0 0-16,0 21 16,0-21-16,21 1 0,21-1 15,-21-21-15,22 0 0,20 0 16,-42 0-16,22 0 0,41 0 16,-63-21-16,22-1 15,-1 1-15,0-21 0,1 21 0,-22-22 16,64-41-16,-64 20 0,0 22 15,21-22-15,1-63 16,-1 0-16,-21 85 0,0-21 16,-21-1-16,0 43 15,0 0-15,-21 42 16,0 0-16,0 0 0,0 22 16,-1-1-16,1 21 15,0-20-15,0 20 0,-21 64 16,20-84-16,22 20 0,0-21 15,0 1-15,0-1 0,0 22 16,22-22-16,41 21 16,-42-63-16,22 22 0,-22-22 15,21 0-15,43 0 16,-64 0-16,0-22 0,0 1 16,0 21-16,1-21 0,41-64 15,-63 64-15,21 0 16</inkml:trace>
  <inkml:trace contextRef="#ctx0" brushRef="#br0" timeOffset="75228.1">8911 16108 0,'0'21'0,"0"-42"0,0 63 16,21-21 0,0-21-16,1 0 15,20 0-15,-21 0 0,0 0 16,22 0-16,-22-21 0,21 21 0,-21-21 15,22 0-15,-22 21 0</inkml:trace>
  <inkml:trace contextRef="#ctx0" brushRef="#br0" timeOffset="75684.81">9906 15854 0,'0'0'0,"-21"-21"0,21 0 16,-21 21-16,21-22 0,-22 22 31,22 43-31,-21-22 16,21 21-16,0 1 0,0 20 15,0-21-15,-21 22 0,21-22 0,-21 1 16,21 20-16,0-21 15,-21 1-15,0-22 0,21 21 0,-22-21 16,22 22-16,0-22 0,-21 0 16,42-42 15,-21 0-31,0 0 16,22-1-16,-1-41 0</inkml:trace>
  <inkml:trace contextRef="#ctx0" brushRef="#br0" timeOffset="76784.47">9800 16002 0,'0'0'0,"0"-42"0,0 21 16,21-22-16,-21 22 0,0-42 16,21 41-16,1 22 0,-22-21 15,21 0-15,0 21 0,21-21 16,-21 21-16,1-21 0,41 21 16,-21 0-16,1 0 0,63 21 15,-22 21 1,-84 1-16,0 62 15,0-83 1,-42 62-16,21-63 0,-22 1 16,-62 41-16,62-42 15,1 0-15,21 1 0,-22-22 16,22 0-16,-21 0 16,63 0-1,0-22 1,0 22-16,22 0 0,-22 0 15,21 0-15,1 0 0,20 22 16,-21-1-16,1 0 0,-1 0 16,0 0-16,-42 0 0,22 1 15,-22-1-15,0 0 0,0 0 0,-43 0 16,1 0-16,-22 1 16,22-1-16,0-21 15,-43 0-15,64 0 0,-21 0 0,-1 0 16,22 0-16,-42 0 15,41 0-15,1 0 16,21 21 15,21 0-31,1-21 0,-1 0 16,0 0-16,0 21 0,21-21 16,85 0-1,-84 0-15,-1 0 0,0-21 16,22 0-16,126-43 15,-147 43-15,-1 0 0,-21 0 16,22 0-16,20-85 16,-63 64-16,0 20 0,21-20 15,-21 21-15,0-21 16,0 63 15,-21 0-31,21 21 0,0-21 0,-21 22 16,21-22-16,-21 0 0,21 21 15,0 1-15,0-22 0,0 0 16,42 21-16,-21-42 0,0 0 16,1 0-16,20 0 0,0 0 15,22 0-15,-22 0 16,0-21-16,1 0 0,-1 0 0,0 0 16,1-22-16,-1 22 15,-21 0-15,-21-21 0,21-22 16,-21 43-16,0 0 0,0 0 15,0 0-15,0-1 0,0 44 32,-21-1-32,21 0 0,-21 21 0,0-21 15,21 22-15,-64 105 16,64-106-16,-21 22 0,21-1 16,-21 1-16,21-1 0,0 85 15,0-84-15,0 21 0,0 63 16,21-85-16,0 128 15,-21-128 1,0-20-16,0 20 0,0-21 0,0 1 16,-21-1-16,0-21 0,0 0 15,-21-21-15,20 0 0,1 0 16,0 0-16,-42-42 0,41 21 16,-20-21-16,21-1 0,0 1 15,21 0-15,-21-64 16,21 42-16,0 1 0,0-22 15,0 22-15,0-22 0,42-63 16,-21 84-16,0 1 0,22-1 0,-1 1 16,0 20-16,22 1 0,42-43 15,-43 43-15,22 0 0,63-43 16</inkml:trace>
  <inkml:trace contextRef="#ctx0" brushRef="#br0" timeOffset="77171.02">11472 15833 0,'0'0'0,"0"-21"0,0-1 0,-21 1 15,21 0-15,0 0 16,0 0-16,0 0 0,0 42 31,21 0-31,0 0 16,-21 21-16,22 22 0,-1-22 16,0 22-16,0-1 0,0-20 0,-21 20 15,0-21-15,21 1 0,-21-1 0,0 0 16,0 1-16,0-22 0,0 21 15,0-21-15,0-42 47,22 0-47,-1 0 0,-21 0 16,21-22-16,0 1 0,21 0 16</inkml:trace>
  <inkml:trace contextRef="#ctx0" brushRef="#br0" timeOffset="77392.89">12171 15706 0,'42'-21'0,"-84"42"0,105-64 0,-42 43 16,-42 0 0,0 0-16,-21 22 15,-1-1-15,1 21 0,0-21 0,-1 22 16,1-1-16,0 21 0,-22 22 16,22-21-16,-43 63 15,64-85-15,0 21 16,21-41-16,0-1 0,0 0 15,21-21 1,21 0-16,-20-21 16,20 21-16,-21-21 0,21-1 15,1-20-15</inkml:trace>
  <inkml:trace contextRef="#ctx0" brushRef="#br0" timeOffset="77571.77">12298 16002 0,'0'0'15,"21"-21"-15,-21 42 16,-21 0-1,0 0-15,-1 1 16,22 20-16,-21-21 0,0 0 0,0 0 16,0 1-16,21-1 0,0 0 15,-21-21-15,-1 21 0,22 0 16,0 0-16,0-42 31,0 0-31,22 21 0</inkml:trace>
  <inkml:trace contextRef="#ctx0" brushRef="#br0" timeOffset="77735.74">12382 15833 0,'0'-21'0,"0"42"0,0-64 0,0 22 15,0 0 1,-21 21 0,21 21-1,21 0 1,1-21-1,-1 0-15,0 0 0,0 0 16,21 22-16</inkml:trace>
  <inkml:trace contextRef="#ctx0" brushRef="#br0" timeOffset="78427.45">12996 15833 0,'0'0'0,"0"-21"0,0-1 16,-21 22-16,0 0 15,-21 0-15,20 0 0,-20 0 16,-21 0-16,41 22 0,1-22 16,-21 21-16,21 0 15,21 21-15,0-21 16,0 1-16,0-1 0,21 0 16,0 21-16,21-21 15,-20 1-15,20 20 0,0-21 16,-21 0-16,22 22 15,-43-22-15,0 0 0,0 21 16,0-21-16,-21 1 16,-22-1-16,22-21 0,0 0 0,-21 21 15,-1-21-15,1 0 0,-64 0 16,64-21-16,-1 21 16,22-21-16,0-1 0,-64-41 15,64 42-15,21 0 16,0-1-16,0 1 0,0 42 31,21-21-15,-21 22-16,22-1 0,-1 0 0,0 0 15,0 0-15,21 0 0,-20 1 16,-1-1-16,42 21 0,-20-42 16,-1 0-16,43 21 0,-64-21 15,21 0-15,0 0 0,1 0 16,-1-21-16,0 0 0,1 0 0,-1 0 15,-21-1-15,22 1 0,-22 0 16,0-21-16,0-1 0,0-41 16,-21 41-16,0 22 0,21-21 15,-21 0-15,0 20 0,0 1 16,-21 42 15,21 1-31,0 20 0,0-21 0,-21 0 16,21 43-16,-21-43 0,21 0 15,0 0-15,0 0 0,0 1 16,0 20-16,0-21 16,21-42 15,0 0-31,-21 0 16</inkml:trace>
  <inkml:trace contextRef="#ctx0" brushRef="#br0" timeOffset="78575.37">13314 15790 0,'0'-21'0,"0"42"0,0-63 0,0 21 16</inkml:trace>
  <inkml:trace contextRef="#ctx0" brushRef="#br0" timeOffset="79625.09">13885 15558 0,'-21'0'31,"0"0"-31,21 21 0,-21 0 15,0 21-15,21-21 0,0 22 16,-22-22-16,1 21 0,0 64 16,21-64-16,0 22 0,0-22 15,-21 1-15,0-1 0,0 43 16,-1-64-16,22 21 0,0 0 16,-21-42-16,21 22 0,0-44 31,0 1-16,0 0-15,21-21 0,1 21 0,-22-22 16,21 1-16,0 21 0,64-106 16,-64 106-1,21-1-15,-21 1 0,22 0 16,-22 0-16,63 21 16,-62 21-16,-1 0 0,0 0 0,-21 1 15,21-1-15,-21 21 0,0-21 16,0 22-16,0-22 0,0 21 0,0-21 15,0 22-15,-21-22 0,0 0 16,0 0-16,-1 0 0,-41 22 16,42-43-16,-22 0 0,22 0 15,-21 0-15,21 0 0,-22 0 16,22 0-16,21-22 0,0 1 0,-21 21 16,21-21-16,-21-42 15,21 41 1,0 44-1,0-1 1,0 0-16,0 0 0,21-21 16,0 21-16,0 0 0,1 1 15,-1-22-15,0 21 0,21-21 0,1 0 16,62 21-16,-41-21 16,21 0-16,-22 0 15,-21-21-15,64-22 16,-63 22-16,-1-21 0,0 21 0,1-22 15,-22-20-15,85-85 16,-85 84-16,0 22 0,0 0 16,0-1-16,-21 1 0,0 21 15,0-22-15,0 22 0,0 0 16,0 42 0,-21 0-16,0 1 0,0-1 15,21 21-15,-21 0 0,-1 1 16,22-1-16,0 0 0,0 1 0,-21 126 15,21-105 1,0-43 0,43 63-16,-22-62 15,0-22-15,0 21 0,21-21 16,-20 0-16,41 0 0,-21 0 0,-20-21 16,20 21-16,0-22 15,1 1-15,-22-21 0,21 21 0,-21 0 16,0-22-16,22-63 15,-43 85-15,0 0 0,0 0 16,0 0-16,-64 21 16,43 0-16,-21 0 0,21 21 15,-22 0-15,1 64 16,42-43-16,0-21 0,0 0 0,0 43 16,21-1-1,0-41-15,0-1 0,22 0 16,-22-21-16,21 0 15,43 0-15,63-21 16,-84 0-16,-1-1 16</inkml:trace>
  <inkml:trace contextRef="#ctx0" brushRef="#br0" timeOffset="79975.17">15875 15748 0,'-21'0'16,"42"0"-16,-63-21 0,20 21 0,1 0 0,21-21 15,0 0 1,21 21-16,22 0 16,-1 0-16,0 0 0,1 0 15,20 0-15,1 0 0,-1-22 0,1 22 16,-1 0-16,-20 0 0,20 0 16,22 0-16,-64 0 15,0 0-15,0 0 0,-21-21 16,-42 21-1,21 0-15,-22 0 0</inkml:trace>
  <inkml:trace contextRef="#ctx0" brushRef="#br0" timeOffset="80183.45">16129 15642 0,'0'0'0,"-21"0"0,0 0 16,21 21-16,-22 1 0,1-1 16,21 0-16,0 85 15,-21-64-15,21 22 0,0-22 16,-21 0-16,21 1 0,-21 41 15,21-41-15,0-22 16,-21 42-16,-1-42 16,22 22-16,0-22 15,0-42 1,22 0 0,-1-1-16,0 1 0</inkml:trace>
  <inkml:trace contextRef="#ctx0" brushRef="#br0" timeOffset="81168.46">16256 16150 0,'0'0'0,"21"0"16,0 0-1,0 0 1,1-21-16,-1 21 0,21-21 16,0 0-16,-20 21 0,41-43 15,-42 22-15,22 0 16,-22 0-16,0-21 0,0 20 0,-21-20 15,0 21-15,-21 21 16,0 0-16,0 0 16,-22 0-16,22 21 0,-21 0 0,-1 0 15,22 22-15,-21-22 0,21 21 16,-43 43-16,64-64 0,0 21 16,0-20-16,0 20 0,0-21 15,0 0-15,0 0 0,21 1 16,22-22-16,-1 21 0,0-21 15,1 0-15,-22 0 0,21 0 16,1 0-16,-1 0 0,21-43 16,-20 43-16,-22-42 0,21 21 15,-21-21-15,22 20 0,20-62 16,-42 41-16,22 1 0,20-43 16,-20 64-16,41-21 15,-41 42-15,-22 0 16,21 0-16,-21 42 0,-21 1 15,0-1-15,0 0 0,0 22 16,-21-43-16,0 21 16,-21-21-16,20 1 0,1-1 15,-21 21-15,21-21 0,0 0 16,21-42 15,0 0-31,21 21 16,0-21-16,0 0 0,0-22 15,22 22-15,-22-21 0,42-22 16,-42 22-16,22 0 0,-22 21 16,0-22-16,0 22 0,0 0 15,-21 0-15,0 42 32,0 0-32,-21 21 0,0-20 0,0 20 15,0-21-15,21 21 0,0 1 16,-21-22-16,21 21 0,0-21 0,0 43 15,0-43-15,0 0 0,21 0 16,0 1-16,21-1 16,22 0-16,-43-21 0,21 0 15,22 0-15,-22 0 16,43-42-16,-43 20 16,0 1-16,22-63 0,-43 41 15,0 1-15,43-64 16,-43 43-16,21-107 15,-21 107-15,-21 20 0,0-20 16,0 21-16,0 20 0,0-20 16,0 21-16,-21 42 15,21 0-15,-42 22 16,21-1-16,0 0 0,-22 106 16,43-105-16,-21 63 15,21-43-15,0-21 16,0 43-16,0-43 0,0 22 15,21-43-15,-21 0 0,43 22 16,-22-43 0,21 0-16,-21 0 15,0 0-15,1 0 0,-1-22 0,0 1 16,42-85-16</inkml:trace>
  <inkml:trace contextRef="#ctx0" brushRef="#br0" timeOffset="81350.17">18013 15812 0,'0'0'0,"-21"0"0,-1 0 16,44 21 15,-1-21-31,0 0 0,0 0 0,21 0 16,-20 0-16,20 0 0,0 0 15,1 0-15,-1 0 0,21 0 16,-20 0-16,20 0 0,1-21 0,-22 21 15</inkml:trace>
  <inkml:trace contextRef="#ctx0" brushRef="#br0" timeOffset="81584.22">19219 15621 0,'-21'0'0,"42"0"0,-63 0 15,21 0-15,0 0 0,-22 0 16,22 0-16,0 21 0,0 0 15,0 22-15,-43 20 16,43-20-16,0-1 0,-43 43 16,64-43-16,0 0 0,0 1 15,0-22-15,0 21 0,0 0 0,21 1 16,22-1 0,-22-21-16,21-21 0,22 0 15,-22 0-15,106 0 16</inkml:trace>
  <inkml:trace contextRef="#ctx0" brushRef="#br0" timeOffset="81822.75">19600 15621 0,'0'0'0,"21"-21"0,-21 0 16,0-22-16,22 43 15,-1 0-15,-21 22 16,21-1-16,0 0 0,-21 21 15,21 1-15,0-22 0,22 21 16,-22 22-16,0-22 0,0 0 0,22 85 16,-22-84-16,-21-1 0,0 0 15,0 1-15,-43 62 16,1-83-16,21-1 0,-21 0 16,-22 0-16,22 0 0,-85-21 15,42 0-15,0 0 0</inkml:trace>
  <inkml:trace contextRef="#ctx0" brushRef="#br0" timeOffset="82775.44">1884 17124 0,'0'0'0,"0"-21"0,0 42 32,0 0-17,-21 21-15,-1-20 0,1-1 0,0 21 16,0-21-16,0 22 0,0-22 16,-43 42-16,43-42 15,0 22-15,0-43 16,-1 21-16,1-21 0,21-21 47,21 21-47,22-21 0,-22-1 15,0 22-15,21 0 0,1 0 16,-1-21-16,0 21 0,1-21 0,-1 21 16,0-21-16,1 21 0,-1-21 15,0 21-15,-20-21 0,41-22 16,-42 43-16,0-21 0,-21 0 15,0 0 1,0-22-16,0 22 16,-21 21-16,0 0 15,21 21-15,-21 1 0,21-1 16,-21 0-16,21 21 0,-21-21 16,21 22-16,0 41 0,0-41 15,0 20-15,-22-20 16,22-1-16,0-21 0,0 0 15,0 0-15,0 1 0,0-1 16,0 0-16,0-42 31,22 0-31</inkml:trace>
  <inkml:trace contextRef="#ctx0" brushRef="#br0" timeOffset="82935.02">2498 17420 0,'0'0'15,"0"-21"-15,0 0 47,21 21-31,0 0 0,0 0-16,0 0 0,22 0 0</inkml:trace>
  <inkml:trace contextRef="#ctx0" brushRef="#br0" timeOffset="85310.64">4720 17632 0,'0'0'0,"21"0"16,-21 21-16,0-42 31,21 0-15,-21 0-16,0-1 0,0 1 0,0-42 15,22 42 1,-22-22-16,0 1 0,0 0 16,-43-1-16,22 22 15,-21 0-15,-22 0 0,43 21 16,-64 21-1,43 0-15,0 0 0,-43 43 16,64-43-16,-64 127 16,64-106-16,0 1 0,21-1 15,-21 0-15,21 1 0,0 20 16,0-42-16,42 1 16,-21-22-16,0 0 0,1 0 15,20 0-15,-21-22 0,21 1 0,1 0 16,-1 0-16,22 0 0,84-106 15,-85 84 1,22-41-16,-43 20 0,-21 22 16,43-85-16,-43 85 0,0-22 15,-21 22-15,0-1 0,0 22 16,0-42 0,0 84-16,0 0 15,0 21-15,0-20 16,0 20-16,-21 0 0,0 64 15,21-42-15,-21 84 16,21-106-16,0 64 16,0-85-16,0 21 0,0-20 15,21-1-15,0 0 0,21 0 16,1-21-16,-1 0 0,0-21 16,1 0-16,-22 0 0,21-1 0,1 1 15,-1 0-15,0-21 0,-21 21 16,1-22-16,-1 22 0,0-85 15,-21 85-15,0-21 16,0 21-16,-21 21 16,0 0-16,-1 0 0,1 0 15,-21 42-15,21-21 16,21 21-16,-21 1 0,21-22 0,-22 106 16,22-106-1,0 21-15,0-20 0,0-1 0,22 0 16,20 0-1,0-21-15,-21 0 0,22 0 16,-1 0-16,0 0 0,1-21 0,63-21 16,-43 20-16,-21 1 0,22-21 15,-22 0-15,1 20 0,20-62 16,-21 63-16,-42-22 0,0 22 16,0 0-16,0 0 0,0 0 15,-21 21-15,0 0 16,0 0-16,0 21 0,0 0 15,21 0-15,0 0 0,0 0 0,0 43 16,0-22-16,21-21 16,-21 22-16,21-22 0,0 21 0,43 1 15,-43-22 1,-21 0-16,42 21 0,-42-21 16,-21-21 15,0-21-31,0 21 0,-1-21 15,1 0-15,0 0 0,-21-22 16,-1 22-16,1 21 16,21 0-16,0 0 15,21 21-15,0 1 16,0-1-16,0 0 0,42 21 16,-21-21-16,0 1 0,22-1 15,-22 0-15,21-21 0,43 0 16,-43 0-16,106-21 15,-105 21-15,63-43 16,-64 22-16,0-21 16,43-22-16,-64 43 0,21-21 15,-20 0-15,-1-1 0,-21 1 16,0 21-16,0-22 0,0 22 0,0 0 16,0 0-16,-21 21 15,-43 0 1,43 0-16,21 21 0,-21 21 0,21-20 15,-21 83 1,21-62-16,0-1 0,0-21 16,0 22-16,0-22 0,63 42 15,-42-42-15,22-21 16,-22 0-16,21 0 0,-21 0 0,64-21 16,-43 0-16,1 0 0,-22 0 15,21 0-15,0-1 0,1-62 16,-1 63-16,-21-22 0,0-20 15,-21 20-15,22 1 0,-1-106 16,-21 106-16,0-1 16,0 1-16,0 21 0,0 0 15,0 42 1,-21 0-16,21 21 16,-22-21-16,22 22 0,0-1 15,0 0-15,-21 1 0,21-1 16,0 0-16,0 85 15,0-84-15,0-1 0,0 0 16,0-20-16,0-1 0,21 0 16,-21 0-16,22-21 0,41 0 15,-42 0-15,0 0 0,64-21 16,-64 0-16,85-64 16,-21 0-1,-64 43-15,0 21 0,-21-43 16,0 43-16,0 0 0,-21 21 15,0 0 1,0 0-16,-1 21 0,1 0 16,21 1-16,-21-1 0,21 21 0,-21-21 15,21 22-15,-21-22 0,21 21 16,0-21-16,0 22 0,0-22 0,0 0 16,21 21-16,0-42 15,0 21-15,43-21 0,-22 0 16,22 0-1,-22 0-15,0-21 0,43-21 16,-43 42-16,1-21 0,-22 0 16,21-1-16,-21-20 0,22 0 15,-22-1-15,-21 22 0,21-21 16,-21 21-16,21 0 0,0-1 16,-21 44 15,0-1-31,0 0 15,0-42 32,-21 21-47,21-21 16,0-1-16,-21 22 16,21-21-16,-21 21 15,0 0-15,-1 21 16,1 1-16,21-1 15,0 0-15,0 0 0,-21 21 16,21-20-16,0 20 0,-21-21 0,21 0 16,0 22-16,0-22 0,0 0 15,0 0-15,21 0 0,0-21 0,0 21 16,1-21-16,-1 0 0,0 0 16,21 0-16,-21 0 0,22 0 0,20-21 15,-20 21-15,-1-21 16,0 0-16,-21 0 0,22-22 15,-22 22-15,21-21 0,-21 0 0,1-1 16,20-20-16,-42 20 16,21 1-16,21-64 0,-42 43 0,0 20 15,0-20-15,0 42 16,0 0-16,0 42 16,-42 42-16,42-20 15,-21-1-15,0 0 0,0 1 16,-22 105-1,43-85-15,-21-20 0,21-1 16,0 43-16,0-64 0,0 21 16,0-21-16,21 0 0,-21 1 15,21-22-15,1 0 0,62 0 16,-63 0-16,1-22 16,20 1-16,-21 0 0,0 0 0</inkml:trace>
  <inkml:trace contextRef="#ctx0" brushRef="#br0" timeOffset="85485.76">8721 17336 0,'0'0'15,"-43"21"-15,22 0 0,0-21 0,21 21 16,0 0-16,0 0 16,0 1-16,0-1 0,21-21 15,0 0-15,0 0 16,22 0-16,-22 0 15,0-21-15,21 21 0,22-43 16</inkml:trace>
  <inkml:trace contextRef="#ctx0" brushRef="#br0" timeOffset="85680.48">9673 17505 0,'-42'0'16,"84"0"-16,-127 0 0,43 0 0</inkml:trace>
  <inkml:trace contextRef="#ctx0" brushRef="#br0" timeOffset="86750.75">9461 17336 0,'0'-22'16,"0"44"-16,0-65 0,0 22 0,0 0 0,22 0 16,-22 0-16,0 42 31,0 21-31,0-21 0,0 22 16,0-1-16,0 0 0,-22 22 0,1-22 15,0 22-15,0-22 0,0 0 16,0 1-16,-1-1 0,1 0 0,21-21 15,-21 22-15,21-22 0,-21-21 16,21 21-16,21-42 31,0 21-31,0-42 0,1 20 16,20-41-16,-21 21 0,0-1 16,43-63-16,-43 64 15,21-64-15,-21 64 16,1 0-16,20-64 15,-42 85-15,0-1 16,0 44-16,0 20 16,0-21-16,0 21 15,0 1-15,0-1 0,-21 43 16,21-43-16,0 0 0,0 1 16,0-1-16,0 0 0,0 1 15,0-22-15,0 0 0,0 21 16,21-42-1,-21-21 1,0 0 0,0 0-16,0 0 15,-21 0-15,-22-43 0,22 43 16,0 0-16,0-22 0,0 22 16,-22 0-16,43 42 15,0 0 1,0 1-16,0-1 0,0 0 15,0 0-15,0 0 16,0 0-16,22 1 0,20-22 16,0 0-16,-21 0 0,22 0 15,-1 0-15,0 0 0,1-22 0,84 1 16,-85-21-16,22 21 16,-22 0-16,21-1 0,-20-20 0,20-21 15,-42 41-15,1-20 16,-1 0-16,-21 21 0,0-22 0,0 22 15,0 0-15,0 0 0,0 0 16,-21 21-16,-22 63 31,-20 22-31,63-43 16,0 0-16,-21 43 0,-1 42 16,22-85-1,0-20-15,0 20 0,22-21 16,-1 0-16,21-21 15,-21 0-15,43 0 16,-43 0-16,21 0 0,22-42 16,-22 21-16,-21-22 0,22 22 15,-22-21-15,21 0 0,0 20 0,1-83 16,-22 62-16,0 1 16,0 0-16,0-1 0,-21 1 15,0-22-15,0 43 0,0 0 0,0 0 16,0 42-1,-21 0 1,0 22-16,0-22 0,21 21 16,-21 0-16,0 1 0,21 20 0,-22-20 15,22 41-15,0-41 16,0-1-16,0 0 0,0-21 0,0 22 16,0-1-16,22-21 15,-1-21-15,0 0 0,0 0 16,43 0-1,-22 0-15,-21 0 0,64-42 16,-22 21-16,43 0 0</inkml:trace>
  <inkml:trace contextRef="#ctx0" brushRef="#br0" timeOffset="87037.23">12382 17187 0,'-63'-21'31,"21"42"-31,20 1 0,-20-1 0,0 0 16,-1 0-16,1 21 16,0-20-16,-43 62 0,64-41 15,-21-1-15,20 0 0,1 1 16,-21 84-1,42-85-15,0-21 0,0 0 16,0 0-16,85 22 16,-64-43-16,0 0 0,21 0 15,1 0-15,-1 0 0,43-21 16,-43-1-16</inkml:trace>
  <inkml:trace contextRef="#ctx0" brushRef="#br0" timeOffset="87327.59">12785 17145 0,'21'0'31,"0"21"-31,0-21 16,-21 21-16,21 22 0,0-22 15,1 0-15,20 64 0,-21-43 16,-21 0-16,21 22 15,-21-22-15,0 1 0,0 62 16,-21-62-16,21-1 0,-21-21 16,-21 22-16,20-22 0,-62 42 15,63-42-15,-1-21 16,1 0-16,0 0 0,0 0 16,21-21-1,0 0-15,21 21 0,0-21 16</inkml:trace>
  <inkml:trace contextRef="#ctx0" brushRef="#br0" timeOffset="87572.06">13652 17907 0,'0'0'0,"-21"0"0,0 0 0,21 21 16,-21 0-1,0-21-15,0 22 16,-1-22 0,1 0-16,0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7T13:27:12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677 0,'0'0'15,"-22"0"-15,22-21 0,-21 21 16,0 0-16,42 0 94,0 21-94,1-21 15,-1 0-15,0 0 16,0 22-16,0-22 15,0 0-15,1 0 16,-1 0-16,0 0 0,0 0 16,0 0-16,43 0 15,-43 0-15,21 0 0,-21 0 16,22-22-16,-1 22 0,64-63 16,-64 42-1,-21 0-15,1-1 0,-1 1 0,21-21 16,-21 21-16,-21 0 15,0-43-15,0 43 0,0 0 16,-21 21 15,0 21-31,0 0 0,21 0 0,-21 0 16,21 22-16,-22-22 0,22 21 16,0 1-16,0-1 0,0 0 0,-21 22 15,21 42 1,-21-43-16,21-21 0,0 22 15,0-1-15,-42 64 16,21-84-16,21-1 0,0-21 16,-22 22-16,1 20 15,0-63-15,21 21 0,-21-21 16,-21 0 0,20-21-16,1 0 0,-21-21 15,21 20-15,-43-41 16,43 42-16,0-22 15,0 22-15,0 0 0,-1 0 16,1 0-16,21 63 31,0-21-31,0 0 16,0 22-16,21-22 0,1 0 0,-22 21 16,42 1-1,-21-1-15,0-21 0,0 0 16,1 1-16,-1-22 0,85 21 15,-85-21-15,42 0 16,-20 0-16,-1 0 0,21-21 16,43-64-1,-63 64-15,-22-22 0,21 1 16,-21 0-16,64-85 16,-64 106-1,-21-1-15,21 1 0,-21 0 0,0 42 31,0 0-31,-21 22 0,0-22 16,21 21-16,-21-21 0,21 22 16,-21 20-16,21-20 15,0-1-15,0-21 0,0 0 16,21 22-16,0-43 16,42 0-16,-20 0 15,-1 0-15,0-22 16,1 22-16,-1-21 0,43-42 15,-43 42-15,0-22 0,-20 1 16,20 21-16,-42-43 0,0-63 16,-21 85-16,0 0 15,-22-1-15,1 1 0,0 21 0,-1 0 16,1 21-16,-22 0 0,-20 0 16,41 21-16,-20 42 15,21-42-15,20 22 0,1-22 16,0 21-16,0 1 15,0 41-15,21-41 16,0-22-16,0 0 0,42-21 16,-21 21-16,0-21 0</inkml:trace>
  <inkml:trace contextRef="#ctx0" brushRef="#br0" timeOffset="2151.34">4106 910 0,'43'-63'16,"-22"42"-1,0 21-15,0-22 0,0 1 16,0 0-16,1 0 0,-1 0 0,0-22 16,21 1-1,-21 0-15,1 21 0,-22-43 16,0 43-16,0-43 15,-22 43-15,-20 21 0,-21 0 16,20 0-16,-41 21 16,41 22-16,1-22 0,0 0 0,-43 64 15,43-43-15,-1 22 16,22-22-16,21 0 0,0 43 16,0-43-16,42 22 15,1-22-15,-22-21 0,42 43 16,-41-22-16,-1-21 15,42 43-15,-63-43 16,21 0-16,-21 0 0,0 0 16,0 1-16,0 20 0,-21-42 15,0 21-15,-21 0 0,-1-21 16,1 0-16,-43 0 16,43 0-16,-43 0 0,43-21 15,0 0-15,-43-21 0,43-1 16,-22-63-1,43 64-15,0 21 0,21-21 16,-21 20-16,21 1 16,21 42-1,0 22 1,-21-22-16,21 21 0,0-21 0,1 22 16,-22-1-16,63 85 15,-42-106-15,0 0 16,22 1-16,-22-1 0,64 0 15,-43-21-15,-21 0 16,21 0-16,1 0 0,20 0 16,22-42-16,-22 20 0,-20 1 15,84-42-15,-85 42 16,0-22-16,43-41 16,-43 41-16,1-20 15,-43 20-15,21 1 0,-21 0 16,0 21-16,-21 21 15,-22 0-15,22 0 0,0 0 16,0 0-16,0 21 0,0 0 0,-1 21 16,-20-21-16,21 22 0,21-1 15,-21 0-15,21-20 0,-21 83 16,21-83-16,0 41 16,21-42-16,42 22 15,-42-43-15,22 0 16,-22 0-16,21 0 0,1 0 0,41-22 15,-41 1-15,20 0 16,-21-21-16,1 21 0,-1-22 16,85-84-16,-106 64 15,43-43-15,-43 42 16,0 1-16,0-43 16,-21 43-16,21-22 0,-21 43 15,0 20-15,0-20 16,0 21-16,0 0 15,-21 21-15,0 0 16,0 21-16,-21 85 16,20-43-16,22-20 0,-21 20 15,21 1-15,-42 105 16,42-106-16,0-20 0,0 20 16,0-20-16,0-1 0,21 43 15,0-64-15,0 0 16,1-21-16,-1 0 0,21 0 15,0 0-15,-20 0 0,20 0 16,0 0-16,22-21 0,-22 0 0,0-1 16,107-62-16,-107 63 15,-21-22-15,21 1 0,-20 0 16,-1-1-16,0-20 0,-21 20 16,0 22-16,0 0 15,0 0-15,-21 0 0,-22 21 16,22 0-16,-21 42 15,0-21-15,20 0 0,1 64 16,0-64-16,21 64 16,0-64-16,0 21 0,0 22 15,21-43-15,-21 0 0,43 22 16,-22-43-16,21 21 0,22-21 16,-43 0-16,21 0 15,-21 0-15,22 0 0,-1 0 0,21-21 16,-41-1-16,-1 1 15,21 0-15,-21 0 0,0 0 16,43-85-16,-43 64 16,21-43-16,-20 64 15,-1-22-15,21 1 0,-21 21 16,0-21 0,1 42-16,-22 21 31,0 0-31,0 0 15,0 0-15,0 0 16,0-42 15,0 0-31,0 0 16,0 0-16,0 0 16,-22 21-16,22-22 0,-21 1 15,0 21 1,0 0-16,0 0 15,0 21-15,21 1 0,0-1 16,-22 0-16,1 21 0,0 1 16,0 62-16,21-83 15,-21 20-15,21 0 0,0-21 16,0 22-16,0-22 0,0 0 16,0 0-16,21 0 0,0 22 15,64-22 1,-64-21-16,21 0 0,43 0 15,42-21 1,-85 0-16,1-1 0,20 1 0,-21-21 16,128-149-1,-128 128-15,0 21 0,-20-22 16,-1 1-16,63-107 16,-62 128-16,-1-64 15,-21 21 1,-21 107 15,-1-22-31,1 42 0,0-21 0,0 21 16,0 1-16,21-1 0,-21 0 15,-43 128-15,64-128 16,-21 0-16,21 1 0,0-1 16,0 0-16,0 22 15,0-43-15,0 21 0,0-20 16,0-1-16,0 0 0,42-21 15,-21 21-15,1-21 16,-1 0-16,42 0 16,1-42-1,-64 21-15,42-22 16</inkml:trace>
  <inkml:trace contextRef="#ctx0" brushRef="#br0" timeOffset="2500.88">6773 762 0,'0'0'0,"-21"0"0,0 0 16,63 0-1,-21 0 1,22 0-16,-1 0 0,-21 0 15,43 0-15,-22 0 0,0 0 16,1 0-16,-22-21 0,64 21 16,-64 0-16,21-21 15,-21 21 1</inkml:trace>
  <inkml:trace contextRef="#ctx0" brushRef="#br0" timeOffset="4467.68">3895 1037 0,'-22'0'0,"1"-21"15,0 21-15,0 0 0,0 0 0,0 0 16,21-21-1,21 21-15,0 0 16,21 0-16,1-21 0,20 21 16,64-21-16,-21 21 15,0-22-15,0 22 0,21-21 16,148 0-16,-127 21 0,0-21 16,297-21-1,-318 42-15,105-22 16,-126 22-16,-21 0 0,84-21 15,-105 21-15,-22 0 0,0 0 16,1 0-16,-22 0 0,21 0 16,-21 0-16,-21-21 15,-21 21 1,0 0 0,0 0-16,-21 0 0,20 0 15,-20 0-15,21 0 0,-21 21 0,-22 0 16,22-21-16,-22 22 0</inkml:trace>
  <inkml:trace contextRef="#ctx0" brushRef="#br0" timeOffset="5125.14">4212 1164 0,'0'0'0,"-21"0"0,0 0 16,21 21-16,21-21 15,0 0 1,21 0-16,1 0 0,41 0 0,-20 0 15,42 0-15,0 0 16,-1-21-16,22 0 0,0 21 0,0-21 16,170 0-16,-170 0 15,233-22-15,-255 43 16,65 0-16,-107-21 16,1 21-16,20 0 0,-62 0 15,-1 0-15,0 0 0,-42 0 31,0 0-31,-22 0 0,1 0 16,0 0-16,-22 0 0,-63 0 16,42 0-16,1 21 0</inkml:trace>
  <inkml:trace contextRef="#ctx0" brushRef="#br0" timeOffset="5424.69">4635 1207 0,'0'0'0,"-42"0"0,-21 0 0,20 21 0,22-21 15,0 0-15,42 0 16,0 0-16,22 0 16,20 0-16,22 0 0,-1 0 15,1 0-15,21-21 0,0 21 16,21-22-16,275-20 16,-275 42-16,85-21 15,-107 21-15,65-21 16,-86 21-16,149-21 15,-190-1-15,-22 22 16,21 0-16,-21 0 0,0-21 16,1 21-1,-22-21-15,0 0 32</inkml:trace>
  <inkml:trace contextRef="#ctx0" brushRef="#br0" timeOffset="6332.09">9229 1058 0,'0'0'0,"21"0"0,0-21 16,0 0-16,0 0 15,-21 0-15,0 0 0,21-1 0,-21 1 16,22 0-16,-22 0 0,0 0 16,0-64-1,-22 64-15,1 0 0,-21 21 16,0-21-16,-107 21 15,65 21-15,20-21 0,1 42 16,-1-21-16,-105 106 16,127-84-16,-1-1 0,22 0 15,0 1-15,0 62 16,42-83-16,0-22 16,0 0-16,22 0 0,105 0 15,-85-22-15,1 1 0,-1 0 16,1 0-16,105-85 15,-127 85-15,1-21 16,-22 20-16,0-20 0,0 21 16,0-43-16,-21 43 15,-21 21 1,0 21-16,0 1 16,0 20-16,0-21 0,-1 43 15,1-22-15,0 64 16,21-43-16,-21 1 0,21-1 0,-21 1 15,21-1-15,0 1 0,0 20 16,0 1-16,0 0 0,0-22 0,0 22 16,0 0-16,42 126 15,-42-126-15,0-22 0,0 64 16,0-84-16,0 20 0,0-20 16,-21-1-16,21-21 0,-42 21 15,-1-20-15,22-22 0,-64 0 16,43-22-16,0 1 15,-43-63-15,43 20 0,-1 1 16,-41-64-16,63 63 0,-1-21 16,1 1-16,21-1 0,0 0 15,21-63-15,1 85 0,-1 20 16,21-20-16,0 21 0,1-1 16,63-41-16,-43 41 15,1 1-15,-1 0 0,1-1 16,-1 22-16,22-21 0</inkml:trace>
  <inkml:trace contextRef="#ctx0" brushRef="#br0" timeOffset="6905.28">9673 1249 0,'0'0'0,"-21"0"31,42 0-31,0-21 16,0 0-16,1-1 0,20 1 15,-21-21-15,21 21 0,-20-22 16,20 1-16,-21 0 0,0-1 16,22-41-16,-22 63 0,-21-22 15,0 1-15,0 21 16,-21 21-16,-1 0 16,-83 63-16,83-42 15,1 22-15,-21-1 16,21 0-16,0 1 0,-1 63 15,22-64-15,0 0 0,0 22 16,0-43-16,64 42 16,-22-41-16,43-22 15,-43 0-15,1 0 0,62-22 16,-41 22-16,-1-42 0,-20 21 16,20-21-16,85-107 15,-105 107-15,-1-21 16,-21-1-16,22 1 0,-1-1 0,21-84 15,-63 106-15,0-1 16,0 22-16,0 0 0,0 0 16,-21 21-1,0 21-15,0 0 0,0 21 16,0-20-16,-1 41 0,1-21 0,0 22 16,0-1-16,0 1 15,21-22-15,0 85 0,-21-84 16,21-1-16,0 21 15,0-20-15,0-22 0,21 21 16,0-42-16,0 0 0,0 0 16,22 0-16,-1-21 15,-21 0-15,0-21 0,22-22 16,-22 22-16</inkml:trace>
  <inkml:trace contextRef="#ctx0" brushRef="#br0" timeOffset="7067.18">10435 804 0,'-21'0'0,"42"0"0,-42 22 16,42-1-1,0-21 1,43 0-16,-22 0 16,-21 0-16,64-21 15,-43 21-15,43-43 0</inkml:trace>
  <inkml:trace contextRef="#ctx0" brushRef="#br0" timeOffset="8171.57">12171 1164 0,'21'0'0,"-42"0"0,63 0 0,-21-21 16,0 0-16,1 21 0,-1-21 0,0 0 15,21-43 1,-21 43-16,1-85 15,-22 64-15,0-1 0,0 1 16,0 0-16,0-1 0,-22 1 16,1 21-16,0-21 15,0 42-15,-21 0 0,20 0 0,-20 21 16,0 0-16,21 0 0,-22 0 0,1 22 16,0-1-16,-1 21 0,-20 43 15,20-42-15,22-22 0,21 0 16,0 1-16,0-1 15,0 22-15,0-22 0,0-21 16,43 0-16,-22-21 0,42 0 16,-20 0-16,-1 0 15,85-42-15,-85 21 16,22-64-16,-22 64 16,-21-21-16,43-64 0,-43 63 15,0-20-15,-21 21 0,21-1 16,-21 1-16,21-22 15,-21 43-15,0 0 0,0 42 32,0 22-32,-21-22 0,0 21 15,21 0-15,0 22 0,-21 21 16,0-22-16,21-21 0,0 1 16,0-22-16,0 21 0,0 22 15,0-43-15,21 0 0,0 0 16,0-21-16,0 0 0,64 0 15,-43-21-15,-20 21 16,20-21-16,0-21 0,1 20 16,41-62-16,-63 20 15,22 1-15,-1-1 0,-21 22 16,22-22-16,20-105 0,-42 127 16,0-1-16,-21 22 15,0 0-15,0 42 16,-21 0-16,0 22 15,0-22-15,-21 21 0,20 1 16,1 20-16,21-21 0,-42 64 16,21-42-16,21-22 0,0 0 15,0 1-15,0-1 0,0 43 16,21-64-16,0-21 16,0 21-16,0-21 0,22 0 0,20 0 15,-20 0-15,-1-21 0,0 0 16,-21 0-16,22-22 0,41-41 15,-62 20-15,20 22 16,-21-22-16,21 1 0,22-128 16,-43 149-16,0 0 15,-21-1-15,0 1 0,0 21 16,0 0-16,0-1 0,0 44 16,0-1-16,-21 0 15,0 0-15,0 85 16,0-64-16,-1 1 0,1 84 15,21-85-15,0 64 16,0-64-16,0 0 0,0 1 0,0-22 16,0 0-16,21 0 0,22 22 15,-22-43-15,21 0 0,22 0 16,-1 0-16,-20-22 16,20 1-16,1 0 0</inkml:trace>
  <inkml:trace contextRef="#ctx0" brushRef="#br0" timeOffset="9186.99">14817 1122 0,'0'0'0,"21"0"16,0 0-1,0 0-15,0-21 0,0 21 16,1-21-16,-1-1 0,21-41 15,0 21-15,22-64 16,-22 63-16,1-20 0,41-43 16,-41 64-16,-22-1 0,0 1 15,0 0-15,-21-1 0,0 1 16,-21 42 0,0 0-16,-22 21 0,22 22 0,-21-1 15,0-21-15,-1 43 0,22-22 16,-21 0-16,21 1 0,-1 20 0,1 43 15,21-64-15,0 1 16,0-1-16,21 0 0,1-21 16,20 43-16,-21-43 0,21 0 15,22-21-15,-22 0 16,64 0-16,-64-21 16,43-42-16,-43 20 15,1 1-15,41-64 0,-41 43 16,-22-1-16,21 1 0,-21-1 15,1 1-15,-1 20 0,0-20 16,0 20-16,-21 22 0,0-21 16,0 21-16,0 42 15,-21 0-15,0 21 0,0-20 16,-1 20-16,1 0 0,-21 64 16,42-64-16,-21 1 0,0 63 15,-1-64-15,22 0 16,0 1-16,-21-1 0,21-21 0,0 21 15,-21-20-15,21-1 0,0 0 16,0-42 0,21 0-1,0-22-15,1 22 16,-1-21-16,0-1 0,0 1 16,21 0-16,-20-1 0,-1 1 15,21 21-15,22-43 16,-43 43-16,0 21 0,0 21 15,-21 1 1,0 20-16,0-21 0,0 21 16,0 1-16,0-1 0,21 64 15,0-85-15,1 43 16,-1-43-16,0 0 0,21 0 16,1-21-16,-22 0 0,42 0 15,-20 0-15,-1 0 16,0-21-16,1 0 0,-1 0 0,43-43 15,-64 43-15,21-21 16,0-1-16,-20 1 0,-1 0 16,21-43-16,-21 43 0,-21 20 15,0-20-15,-21 42 16,0 0-16,0 0 16,-22 21-16,22 0 0,0 22 15,0-1-15,-21 22 0,42-22 16,0 0-16,0 1 0,0-22 15,0 21-15,21-21 0,0 22 16,0-22-16,0 0 0,0 0 0,1-21 16,-1 21-16,21-21 0,-21 0 15,0 0-15,22 0 0,-22 0 16,0 0-16,21-21 0,-20 0 0,-1 0 16,21-22-16,-21 22 0,0-21 0,-21 21 15,22-22-15</inkml:trace>
  <inkml:trace contextRef="#ctx0" brushRef="#br0" timeOffset="9415.37">15071 720 0,'0'0'0,"-43"0"0,22 0 0,0 0 15,42 0 1,21 0-16,1 0 0,-1 0 16,22 0-16,-1 0 0,1-21 0,-1 21 15,1-22-15,-1 22 0,1-21 16,-1 0-16,-21 21 0,22-21 0</inkml:trace>
  <inkml:trace contextRef="#ctx0" brushRef="#br0" timeOffset="10070.99">18246 720 0,'0'0'0,"21"-21"0,21-1 0,-21 1 16,22 0-16,-22 0 0,0-21 15,0 20-15,-21 1 0,0 0 16,-21 21 0,0 0-16,0 21 15,-43 22-15,22-1 16,-22 43-16,43-43 0,-21 21 16,-1 64-16,22-84 15,0 105 1,21-106-16,21 22 0,0-43 15,22 0-15,41-21 16,-41 0-16,-1 0 0,22 0 16,-1 0-16,1-21 0,41-21 15,-62 20-15,20-20 0,1-21 16,-43 20-16,0-126 16,-21 127-16,0-1 0,0 1 15,-21 0-15,0 20 0,-43-20 16,22 21-16,-43 21 15,43 0-15,-22 0 16,22 21-16,-21 0 0,20 0 0,1 1 16,-22 41-16,22-42 15,0 43-15,42-22 0,-21-21 16,21 22-16,0-22 16,42 0-16,21-21 0,-20 0 15,84 0-15,-64 0 16</inkml:trace>
  <inkml:trace contextRef="#ctx0" brushRef="#br0" timeOffset="10371.82">19135 699 0,'0'0'0,"0"-22"0,0 1 16,0 42 0,-22 1-1,1 20-15,21-21 0,-21 43 0,0-22 16,21 21-16,-21 1 0,21 21 15,-21-22-15,-1 1 0,22 20 0,-42 170 16,21-169 0,0 84-16,0-84 0,-1 0 15,1-22-15,0 1 0,0-1 16,0 1-16,0-1 0,-1 1 16,1-22-16,-21 43 0,21-43 0,21-21 15,0 21-15,0-63 16,0 0-1,0 0-15,21-21 0,21-43 16,-21 43-16,1-1 0,-1-20 16,21-1-16</inkml:trace>
  <inkml:trace contextRef="#ctx0" brushRef="#br0" timeOffset="10661.07">18986 953 0,'0'-64'0,"0"128"0,0-170 16,0 63-16,22 22 0,-1 0 0,-21-21 15,21 21-15,0-1 0,21 22 16,-20-21-16,20 21 0,0 0 16,43 0-16,-22 0 0,-20 0 15,-22 21-15,21 22 0,-21-22 16,1 21-16,-22 22 0,-22-22 16,-41 22-16,42-22 15,-22-21-15,-62 21 0,62-20 16,-20 20-16,42-42 15,-22 0-15,22 21 0,0-21 16,0 0-16,21-21 16,0 0-1,21 21-15,0-21 0,0-1 16,0-20-16,22 21 0,-1 0 16</inkml:trace>
  <inkml:trace contextRef="#ctx0" brushRef="#br0" timeOffset="12199.01">19875 487 0,'0'0'0,"22"-21"0,-22 0 0,0-1 0,-22 22 31,22 22-15,-21-1-16,0 21 0,0 0 16,0-20-16,0 41 0,21-21 15,-22 1-15,1 20 0,0-20 16,21-1-16,-21 106 15,21-127-15,0 22 0,0-22 16,0 0-16,0 0 0,21 0 16,0-21-16,0 0 15,1 0-15,-1 0 0,21-21 0,-21 0 16,0 0-16,22 0 0,-22-1 16,0-20-16,21 0 0,1-43 15,-1 43-15,-21-1 0,22-20 16,-22 42-16,-21 0 0,0 42 47,0 0-47,0 21 0,0-21 0,-21 22 15,-1-1-15,22 0 0,-21 1 16,21 20-16,0-20 0,0-22 16,0 0-16,0 0 0,0 0 15,0 0-15,0 1 16,21-22-16,1 0 0,20 0 15,-21 0-15,0 0 0,64-22 16,-43 1-16,1 0 0,-1 0 16,0 0-16,1-22 0,62-84 15,-62 85-15,-1 21 16,-21-21-16,0 20 0,1 1 0,-1 0 16,-21 42-1,0 0 1,-21 1-16,-1-1 0,1 21 0,0-21 15,0 22-15,21-22 0,0 21 16,-21 22-16,21-43 0,0 0 16,0 0-16,0 0 15,63 22-15,-42-43 0,1 0 16,-1 0-16,21 0 0,-21 0 16,43 0-16,-22-22 15,-21 1-15,22 0 0,-22 0 16,21 0-16,-21-22 0,22-41 15,-22-1 1,0 22-16,-21 20 0,0 1 0,-21 0 16,0-1-16,-1 43 0,1-21 15,0 21-15,-21 0 0,-22 21 16,22 0-16,0 1 0,-1 20 16,22-21-16,-21 21 0,-1 64 15,43-63-15,0 20 16,0-21-16,22-20 0,20 20 15,0-21 1,22 0-16,-22-21 0,0 0 16,43 0-16,-43 0 0,64-42 15,-63 21-15,-1 0 16,85-85-16,-85 63 16,43-41-16,-43 63 15,-21-22-15,22 1 0,-43 21 16,-21 42-1,-1 0 1,1 21-16,0-20 0,0 20 16,0 0-16,0 1 0,-1-22 15,1 21-15,21-21 0,-21 43 16,21-43-16,0 0 16,-21 0-16,21-42 46,21 0-46,0 0 0,0-22 16,1 22-16,-1-21 0,0 0 16,42-43-16,-20 43 0,-1 20 15,22-62-15,-22 63 0,0-1 16,-21 1-16,22 0 16,-22 21-16,21 0 0,-21 0 15,1 21-15,-1 22 0,-21-22 16,0 21-16,0 0 15,0 1-15,0-1 0,0 0 16,0 1-16,0-1 0,0-21 0,21 43 16,-21-22-16,21-21 15,0 0-15,0 1 0,1-22 16,-1 0-16,85 0 16,-85-22-16,63-20 15,-41 21-15,-1-21 0,43-22 16,-43 1-16,0 20 0,43-41 15,-43 41 1,22-41-16,-43 62 0,-21 1 16,0-21-16,-21 42 15,0 0-15,-22 0 0,22 0 16,-106 63-16,106-20 16,-21 20-16,42-42 15,0 22-15,0 20 0,0-20 16,0-22-16,0 21 15,21-21-15,-21 0 0,21 22 16,-21-22-16,0 0 16,0 0-16,-21-21 31,0 0-31,0 0 16,-1-21-1,1 0-15,0 21 0,0-21 0,0 0 16,0-1-16</inkml:trace>
  <inkml:trace contextRef="#ctx0" brushRef="#br0" timeOffset="12440.97">20891 254 0,'-42'0'16,"84"0"-16,-105 0 0,42 0 16,0 0-16,-1 0 15,1 0-15,0 0 16,21 21 0,-21-21-16,0 0 15,21 21-15,-43-21 0</inkml:trace>
  <inkml:trace contextRef="#ctx0" brushRef="#br0" timeOffset="12660.14">19579 593 0,'-21'0'0,"42"0"0,-63 0 0,42 21 15,21-21 16,0 0-31,0 0 16,22 0-16,-1 0 0,0 0 16,-21 0-16,22 0 0,20-21 15,-42 21-15,1 0 16,-1 0-16</inkml:trace>
  <inkml:trace contextRef="#ctx0" brushRef="#br0" timeOffset="14680.49">1249 2646 0,'0'0'0,"-21"-21"16,-1 21-1,1 0 17,0 0-32,0 0 15,0 21-15,0 21 16,-1-21-16,22 22 0,0-1 16,-21 0-16,0 1 0,21-1 15,-21 0-15,21 43 16,0-21-16,-21-22 0,21 0 0,-21 1 15,-1 41 1,22-63-16,0 1 0,0 20 16,0-84 15,22 20-31,-1-20 0,0 21 16,0-21-16,0-1 0,22 1 0,-22 0 15,0-1-15,0 1 0,21-22 16,-20 43-16,-22 0 15,0 0-15,21 21 0,0 0 0,0 21 16,0 0-16,0 0 16,1 22-16,-1-22 15,-21 21-15,21-21 0,-21 22 16,42 41-16,-21-62 16,22-1-16,-43 0 15,21-21-15,0 0 0,0 0 0,0 0 16,1 0-16,20-21 0,-21 0 15,0-1-15,43-41 16,-43 42-16,21 0 0,1-64 16,-22 64-16,-21-64 15,21 64-15,-21-21 0,0 20 16,0 1-16,0 0 0,0-21 16,0 63-1,0 0-15,0 0 0,0 43 16,0-22-16,-21 0 15,21 1-15,0-1 0,0 0 16,0 22-16,0-22 0,0 22 16,21-43-16,0 0 15,0 0-15,0-21 0,1 0 16,41 0-16,-21-21 0,-20 21 16,83-63-16,-62 41 15,-1-20-15,64-43 16,-64 43-16,1 0 0,-22-1 15,21-20-15,-21 21 0,0-85 16,-21 63-16,0-42 16,0 64-16,0 0 0,0 20 0,0 1 15,-21 0-15,0 21 16,0 21-16,0 0 0,21 1 0,-21 20 16,-1 21-16,1-20 0,0 63 15,0-43-15,0 1 16,21-22-16,0 21 0,0-20 0,-21 41 15,21-41-15,0-22 16,0 21-16,0-21 0,0 1 16,21-22-1,0-22-15,0 1 0,0 0 16,0 0-16,1 0 0,-1-22 16,42-20-16,-42 42 15,1-22-15,-1 22 0,0-21 16,0 21-16,0 0 0,-21-1 15,21 1-15,1 21 0,-1 21 16,0 1-16,-21 41 16,0-42-16,21 22 0,-21-22 15,21 0-15,-21 21 0,21 1 16,1-1-16,-1-21 0,-21 0 16,21-21-16,0 21 0,43-21 15,-43 0-15,42-42 16,-42 21-16,64-43 15,-64 43-15,43-63 16,-43 62-16,0-20 16,0-43-16,-21 64 15,21-21-15,-21 21 0,0 42 32,0 0-32,0 0 0,-21 0 15,21 22-15,0-1 0,-21-21 16,21 22-16,0-22 0,0 21 15,0-21-15,0 0 0,0 1 16,0-1-16,0 0 0,0 0 16,21-21-16,0 0 15,1-21-15,-1 0 16,-21 0-16,21-22 16,-21 22-16,21 0 0,-21-21 0,21-1 15</inkml:trace>
  <inkml:trace contextRef="#ctx0" brushRef="#br0" timeOffset="14811.48">3471 2604 0,'0'-43'0,"0"86"0,0-107 0,0 43 16,0 0-16,-21 0 0,0 21 16,0 0-1,0 0-15,21 21 0,0 0 16,0 0 0,0 0-16,21-21 15,0 21-15</inkml:trace>
  <inkml:trace contextRef="#ctx0" brushRef="#br0" timeOffset="15498.7">4043 2561 0,'0'0'0,"-21"0"16,-1 0-16,22 21 0,-42 1 15,21-1-15,0 0 0,-22 42 16,22-20-16,0-1 15,0-21-15,0 22 0,21-1 16,0 43-16,0-64 0,0 21 16,0-21-16,21 0 0,42 43 15,-20-43-15,-22-21 16,21 0-16,1 0 0,-22 0 16,21 0-16,43-42 0,-43 21 15,0-1-15,22-20 0,-22 0 16,43-43-1,-64 43-15,0-22 0,43-63 16,-43 64-16,0-1 0,-21 1 16,0-1-16,0 1 0,0-22 15,0 64-15,0 0 16,-21 21-16,21 21 0,-42 21 16,42 1-16,-22-1 15,1 21-15,21-20 0,-21 20 0,21 1 16,-21-1-16,0-20 0,21 20 0,0-21 15,-21 1-15,21-1 0,-22 0 16,22 1-16,0-22 0,0 0 0,-21 0 16,21 0-1,21-42 1,1 0-16,-22 0 0,21 0 16,0 0-16,0-1 0,21-20 15,-20 0-15,20-43 0,0 64 16,-21-21-16,22-1 0,-22 22 15,0 0-15,21 0 0,-20 21 16,-1 0-16,0 0 0,21 42 16,-21-21-16,-21 22 0,0 20 15,0-21-15,0-20 0,0 20 16,0-21-16,0 21 0,0 1 16,0-22-16,-21 0 0,21 0 15,0 0-15,0 1 0,21-22 47,1-22-47,-1 22 0,0-21 0,21-21 16</inkml:trace>
  <inkml:trace contextRef="#ctx0" brushRef="#br0" timeOffset="15756.57">6117 2604 0,'0'0'16,"21"0"-16,-63 42 31,42-21-31,-21 21 16,0 1-16,-1-22 0,22 21 16,-21 1-16,0-22 0,21 21 0,-21 22 15,21-43-15,-21 21 16,21-21-16,-21-21 0,21 21 15,21-21 1,0 0-16,0 0 16,0-21-16,22 0 0,-22 21 0,21-42 15</inkml:trace>
  <inkml:trace contextRef="#ctx0" brushRef="#br0" timeOffset="16093.05">6604 2519 0,'21'-21'0,"-42"42"0,42-63 0,-21 20 15,0 1-15,-21 21 16,0 0-16,-22 21 0,22 1 16,-21-1-16,0 0 0,20 0 0,1 21 15,0-20-15,0-1 0,21 0 16,-21 0-16,21 43 16,21-64-16,0 21 0,0-21 0,0 0 15,22 0-15,-1 21 0,22-21 16,-22 21-16,0-21 15,22 21-15,-43 0 0,0 22 32,-21-1-32,-21-42 0,0 21 15,0-21-15,-1 0 0,-20 0 16,21 21-16,-43-21 0,22 0 16,0 0-16,21 0 0,-1 0 15,-20 0-15,0 0 16,21-21-16,21 0 0,-22 0 0,1 0 15,0 0-15</inkml:trace>
  <inkml:trace contextRef="#ctx0" brushRef="#br0" timeOffset="16244.97">6202 2350 0,'0'-22'31,"21"22"0,0 0-31,0 0 16</inkml:trace>
  <inkml:trace contextRef="#ctx0" brushRef="#br0" timeOffset="16733.36">9017 2688 0,'0'-42'16,"0"84"-16,0-105 0,0 20 0,0 22 15,21-42-15,0 42 0,-21-1 16,0 1-16,21 21 16,-21 21-16,0 22 15,0-1-15,0 0 0,0 22 16,0-1-16,0 86 0,0-65 15,-21 1-15,0 84 16,0-63-16,-21 190 16,-22-20-1,43-192-15,0 22 0,0-21 0,-1-22 16,1 22-16,-42 84 16,42-126-16,-1-1 0,22 0 15,0-63 1,0 0-1,0-21-15,22-22 0,-1 22 0,0-43 16,0 22-16,0-22 0</inkml:trace>
  <inkml:trace contextRef="#ctx0" brushRef="#br0" timeOffset="17066.16">8890 2709 0,'0'0'0,"0"-63"0,-21 21 16,21 20-16,0-20 0,0 0 15,0 21-15,21-43 16,0 43-16,64-43 16,-22 43-16,-20 21 0,62 0 15,-41 0-15,-22 0 0,22 21 16,-22 1-16,0 20 0,43 43 16,-64-43-16,-21 0 0,0 43 15,0-43-15,-42 1 0,-22 41 16,43-63-16,-21 1 15,0-1-15,-1 0 0,1 0 16,-22-21-16,43 0 0,-21 0 0,21 0 16,0 0-1,21-21-15,0 0 16,21 0-16,0 21 16,0-22-16,21 1 0,-20 21 0,20-21 15,0 0-15,22 0 0</inkml:trace>
  <inkml:trace contextRef="#ctx0" brushRef="#br0" timeOffset="17453.95">9779 2604 0,'0'-22'16,"-42"-41"0,42 42-16,0 0 15,0-1-15,0 1 0,0 0 0,0 0 16,21 0-16,0 0 15,0-1-15,0 22 0,0 0 0,85 0 16,-63 22-16,-1-1 16,0 0-16,-21 0 0,64 106 15,-64-85 1,-21 1-16,0-1 0,0-21 16,0 22-16,0 20 0,0-42 15,-21-21-15,21 21 0,-21-21 16,0 0-1,21-21-15,0-21 16,0 21-16,0 0 0,0-22 16,0 22-16,0-21 0,0-22 15,0 22-15,21 21 0,0-22 16,0 22-16,0-21 0,22 0 16,-22 20-16,0 22 0,21-21 0,-20 21 15,20 0-15,-21 0 0,21 0 16,1 0-16</inkml:trace>
  <inkml:trace contextRef="#ctx0" brushRef="#br0" timeOffset="18999.06">10668 2794 0,'0'21'16,"0"-42"-16,0 63 0,0-20 0,21-22 16,0 0-16,0 0 15,1-22-15,-1 22 16,0-21-16,0 0 0,43-42 15,-43 41-15,0-20 0,21 0 16,1-43-16,-22 0 16,-21 43-16,0 21 0,0-21 15,0 20-15,-21 22 16,-1 0-16,1 22 0,-42 20 16,42 0-16,-22 43 15,22-43-15,0 1 0,21 41 16,0-41-16,0 20 15,0-42-15,0 0 0,21 1 16,43-1-16,-43-21 0,21 0 16,0 0-16,-20 0 0,105-21 15,-64-1-15,-21 1 16,43-42-16,-43 42 16,43-64-16,-43 21 15,43-63 1,-43 85-16,-20 0 0,-22 21 0,0-1 15,0 1-15,-22 21 16,1 0-16,0 21 16,0 1-16,0-1 0,0 42 15,21-42-15,0 64 16,0-64-16,0 22 0,21 20 16,0-42-16,-21 0 0,42 43 15,-42-43-15,21 0 16,-21-42 15,-21 21-15,0-21-16,21 0 0,-21 21 0,0-21 15,0-1-15,-1 1 0,22 0 16,-21 21-16,0 0 0,0 0 16,21 21-16,0 0 15,0 1-15,0-1 16,0 0-16,0 21 15,21-21-15,0-21 0,0 22 16,1-1-16,20-21 0,21 0 16,-20 0-16,-1 0 0,106 0 15,-105-21-15,20-1 16,-21 1-16,1 0 0,-1 0 0,43-43 16,-43 22-16,-21 0 0,0-1 15,1 1-15,-22 0 0,0-22 16,0 22-16,0 21 0,0 0 15,-22 21 1,-20 0-16,21 0 0,0 21 16,-43 42-16,43-20 15,0 41-15,21-41 16,0-1-16,0 21 0,0-41 0,0 20 16,21-21-16,0 0 15,22 0-15,20 1 0,-42-22 16,22 0-16,20 0 15,-21 0-15,1 0 0,-1-22 0,-21 1 16,22 21-16,-22-21 0,42-42 16,-42 41-16,1-20 0,-1 0 15,0-1-15,-21 1 0,21-21 16,-21 20-16,0 22 0,0 0 16,0 42-1,0 0-15,-21 0 0,21 1 16,-21 20-16,21-21 0,-21 64 15,21-64-15,-22 0 0,22 43 16,0-43-16,-21 21 16,21-21-1,0-42 17,0 0-32,0 0 0,21 0 15,1-1-15,-1 1 0,-21-21 16,84-64-1,-62 64-15,-1-1 0,21-20 16,0 42-16,1 21 16,-22 0-16,0 0 15,-21 21-15,21 21 0,-21 22 16,0-43-16,0 21 0,0 22 16,21-43-16,1 42 15,-22-41-15,21-1 0,0 0 16,0 0-16,0-21 0,0 0 0,22 0 15,-1 0-15,-21 0 16,43-21-16,-22 0 0,-21 0 16,43-22-16,-43 1 0,21 0 15,-21-1-15,1 1 16,-1-22-16,21-41 0,-21 41 16,0 1-16,1 20 0,-1-20 15,-21-1-15,0-63 16,0 106-16,0 0 0,0 63 15,-21-21 1,21 22-16,-22-22 0,-20 85 16,0-64-16,-1 85 15,43-85-15,-21 22 0,0 42 16,0-64-16,21 0 0,0 43 16,0-64-16,0 22 15,0-22-15,0 0 0,42-21 16,-21 0-16,1 0 0,20-21 15,-21 0-15,0-1 16,22-20-16,-22 21 0,0-21 16,0 20-16</inkml:trace>
  <inkml:trace contextRef="#ctx0" brushRef="#br0" timeOffset="19164.97">13504 2307 0,'0'0'0,"-21"0"0,0 0 16,0 0-16,0 0 0,42 0 31,0 0-31,0 0 0,0 0 16,22 0-16,-22 0 0,21 0 15,0-21-15,1 21 0,20-21 16,-20 21-16,-1-21 0,21 21 16</inkml:trace>
  <inkml:trace contextRef="#ctx0" brushRef="#br0" timeOffset="19548.75">15473 2498 0,'0'-21'16,"-21"42"0,21 0-1,-22 21-15,22-21 0,-21 22 0,0 41 16,21-62-16,0 20 0,-21-21 15,21 0-15,-21 43 16,21-43 0,0-42 15,0 0-31,21-1 0,0-20 16,0-21-16</inkml:trace>
  <inkml:trace contextRef="#ctx0" brushRef="#br0" timeOffset="19705.66">15536 2201 0,'0'0'0,"0"-21"0,0 0 16,-21 21-16,0 0 31,0 0-31,21 21 16,0 0-16,0 1 15,21-1-15,0-21 16,0 0-16,22 21 0,-22-21 0</inkml:trace>
  <inkml:trace contextRef="#ctx0" brushRef="#br0" timeOffset="20124.41">15938 2286 0,'0'0'0,"0"21"0,0 0 16,0 1-16,0-1 0,0 0 15,0 21-15,-21 1 0,21-22 16,0 21-16,0 43 15,0-64-15,0 21 0,-21-21 0,21 22 16,0-22-16,0 0 0,0 0 16,0 0-16,-21-21 15,0-21 1,21 0-16,0-21 0,0 21 16,0-22-16,21-84 15,0 85-15,0 0 0,0-22 16,22 22-16,-22-1 15,64-20-15,-43 21 0,106-1 16,-84 43-16,-22 0 16,0 0-16,1 21 0,-1 1 15,43 41-15,-64-21 0,0 107 16,-21-107 0,0 0-16,0 43 0,-21-43 15,-22 22-15,22-43 16,0 0-16,21 0 15,-21-21-15,42 0 16,0 0 0,0-21-16,22 0 0</inkml:trace>
  <inkml:trace contextRef="#ctx0" brushRef="#br0" timeOffset="21121.83">17462 2625 0,'64'0'32,"-43"0"-32,-21-21 0,21-1 0,0 1 15,1 0-15,-1-21 0,21-1 16,0-20-16,-20 21 0,-1-1 16,42-41-16,-42 41 15,1-63-15,-1 85 16,-21-21-16,21 21 0,-21 0 15,0 42 1,-21 0-16,0 21 0,-22 43 16,22-43-16,-21 64 15,21-64-15,-1 22 0,22 42 16,0-64-16,0 64 16,22-85-16,-1 21 0,0-42 15,0 22-15,21-22 0,-20 0 0,-1 0 16,21 0-16,-21 0 0,64-43 15,-64 22-15,21 0 16,22-64-16,-43 22 0,21 20 16,1 1-16,-1-21 0,-21-1 15,85-105-15,-64 126 16,-20 1-16,-22 0 0,0-1 16,0 22-16,0 0 15,-22 42-15,1 0 16,0 1-16,-21 41 0,21-21 15,-22 43 1,22-43-16,0 1 0,0 63 16,21-64-16,0 0 0,-21 22 15,21-22-15,-22 22 16,22-43-16,0-42 31,0-1-31,22 1 16,20-21-16,-21 21 0,0-22 15,22 22-15,-22-21 0,21 21 16,22-22-16,-43 22 0,0 0 16,21 21-16,-21 0 0,1 21 31,-22 0-31,0 1 0,0 20 0,0-21 16,21 0-16,-21 22 0,21-22 15,0 0-15,-21 0 0,21 0 16,0 0-16,22 1 0,-22-22 15,21 21-15,1-21 16,-1 0-16,0-21 0,22-1 16,-22 1-16,22-42 15,-22 20-15,64-62 16,-64 62-16,-21 1 0,22 21 16,-43-22-16,0 22 0,0-21 15,-22 42-15,1 0 16,-21 0-16,-43 63 15,64-20-15,0-22 0,0 64 16,21-64 0,0 21-16,0 0 0,0 1 0,21-1 15,21 0-15,1 1 16,41-22-16,-41 0 0,-1-21 16,21 0-16,22 0 0,-21 0 15,20-42 1,-41 21-16,-1-1 0,21-41 15,-41 42-15,20-64 16,-21 43-16,-21 21 0,0-1 0,0-20 16,0 21-16,-21 0 0</inkml:trace>
  <inkml:trace contextRef="#ctx0" brushRef="#br0" timeOffset="21372.81">17484 2286 0,'-22'0'0,"44"0"0,-65 0 15,64 0 1,22-21-16,-1 21 0,0-21 16,22 21-16,-22-21 0,22 21 0,-1-22 15,1 22-15,-22 0 16,22-21-16,63 21 0,-85 0 15,0 0-15,43 0 16,-64 0-16,0 0 0,-42 0 16,0 0-16</inkml:trace>
  <inkml:trace contextRef="#ctx0" brushRef="#br0" timeOffset="23241.07">2328 4699 0,'21'0'0,"-42"0"0,64-21 0,-22 0 16,0 21-16,0-21 0,0-1 15,22 1-15,-22 0 0,21-21 16,-21 21-16,-21-22 0,0 22 16,0 0-16,0 0 0,-21-43 15,-21 22-15,-1 21 0,-62-43 16,62 64-16,-20-21 0,20 21 15,-20 0-15,21 21 0,-43 22 16,43-22-16,-1 21 16,1 0-16,21 22 0,0-22 15,-22 64-15,43-64 0,0 22 16,0-22-16,0 1 0,43 62 16,-22-83-1,42-22-15,-42 0 16,64-43-1,-43 22-15,22-21 0,42-22 16,-64 22-16,64-43 16,-43 22-16,-20 20 0,63-126 15,-85 106-15,0-22 16,-21 21-16,0 1 0,0 21 0,0-64 16,0 63-16,0 1 15,0 21-15,0 0 0,0 0 0,-21 42 31,0 0-31,21 0 0,-22 21 0,1 22 16,21-22-16,-21 22 0,-21 84 16,42-85-16,-21 1 15,-1 63-15,22-64 0,0 64 16,22-84-16,20-22 16,-21 0-16,21 0 15,1-21-15,-22 0 0,21 0 0,1 0 0,20 0 16,-21-21-16,1 0 15,-1 0-15,0-22 0,-20 22 16,20-21-16,0 0 0,1-1 16,-22-20-16,0 20 0,0 1 0,0-64 15,-21 64-15,0 0 16,0 20-16,-21 22 0,-21 0 16,21 22-16,-1-1 0,-20 21 15,42 0-15,0-20 0,0 20 16,0-21-16,0 64 15,0-64-15,21 0 16,22 21-16,-22-20 16,21 20-16,-42-21 0,21 0 15,22 0-15,-43 1 16,21-1-16,0-21 16,0 0-16,0 0 15,22 0-15,-22 0 16,0-21-16,0-1 0,21 1 0,-20 0 15,20-21 1,-21 21-16,0-22 0,43-20 16,-43 42-16,0-22 0,-21 22 15,21-21-15,0 21 0,1-22 16,-22 64 0,0 1-1,-22 20-15,1-21 0,21 21 16,-21-20-16,0 20 0,21 0 0,0 22 15,0-22-15,0 0 16,0-20-16,0-1 0,0 0 16,21-21-16,0 0 0,43 0 15,-43 0 1,21 0-16,22-21 0,-22 0 16,43-43-1,-64 43-15,-21-21 0,21-1 16,-21 22-16,0-64 15,0 64-15,-21-21 0,0 21 16,0 0-16,-22-1 0,22 1 0,-21 21 16,21 0-16,-22 0 0,1 0 15,21 21-15,0-21 0,21 22 16,0-1-16,21-21 16,21 0-16,22 0 15,-43 0-15,63 0 16,-41 0-16,-22-21 0,64-1 15,-43 1-15,-21 0 16,64-21-16,-43 42 0,0-21 16,-20-1-16,-1 22 0,0 0 15,-21 22 1,0-1-16,0 0 0,0 21 16,0-21-16,-42 170 15,-1-85 1,43 84-16,-21-105 15,21 0-15,-21 84 16,0-84-16,21-1 0,0 1 16,-21 0-16,-1-1 0,1 149 15,21-169-15,-21-1 16,21 1-16,-21-22 0,21 0 0,0 22 16,0-43-16,0 0 15,0-42 1,0 0-16,21 0 0,0-43 15,-21 1-15,0 20 16,21-84-16,1 64 0,-22-1 16</inkml:trace>
  <inkml:trace contextRef="#ctx0" brushRef="#br0" timeOffset="23496.93">4360 4551 0,'21'-42'0,"-42"84"0,64-127 0,-22 43 16,-21 21-16,63-43 0,-42 22 15,22 21-15,-1 0 0,0-1 16,1 22-16,20 0 0,22 0 16,-43 0-16,43 22 15,-85 20-15,0 21 16,0-41-16,-64 41 16,22-42-16,0 0 0,-1 1 15,1-1-15,0-21 0,-1 21 16,-41 0-16,41-21 0,-20 21 15,42-21-15,21-21 16,21 0 0</inkml:trace>
  <inkml:trace contextRef="#ctx0" brushRef="#br0" timeOffset="25681.8">5842 4572 0,'21'0'16,"0"0"-16,0 0 15,1-21-15,-1 0 0,0 0 16,21-1-16,-21 1 16,1 0-16,20-21 0,-42 21 15,0-22-15,0 22 0,0-21 16,0 21-16,-21-43 0,0 22 15,-22 21-15,-20-22 16,20 22-16,1 21 0,-21 0 16,20 21-16,1 0 0,0 1 15,-1 20-15,-63 85 16,64-85-16,21 1 0,0-1 16,0 0-16,-1 85 15,22-106-15,0 1 0,22 20 16,-1-21-16,42-21 15,-20 0-15,-1 0 0,0 0 0,43-21 16,-43 0-16,64-22 16,-64 1-16,1 21 15,41-64-15,-41 43 0,-1 0 16,-21-22-16,0 1 0,1-1 16,20-42-16,-42 43 0,21-1 15,-21 22-15,0-22 0,0 22 16,0-21-16,0 41 15,0 44 1,-21-1-16,21 0 0,-21 0 16,21 21-16,-21 22 0,-1-22 15,22 22-15,-21 126 16,21-126-16,-21-1 0,21 43 16,0-64-16,0 22 15,0-22-15,0-21 0,42 22 16,-20-22-16,62-21 15,-41 0-15,-1 0 16,-21-21-16,21 21 0,1-21 0,84-64 16,-85 64-1,43-43-15,-43 22 0,-21 0 16,22-43-16,-22 64 0,-21-22 16,21 22-16,-21 0 15,0 0-15,-21 42 31,0 21-31,-1-20 0,1 20 16,21-21-16,0 21 0,-21 43 16,21-43-16,0 1 15,0-22-15,42 42 16,-20-41-16,-1-22 0,0 0 16,0 0-16,64 0 15,-64 0-15,21-22 0,22 1 16,-43 0-16,21 0 0,-21 0 15,1 0-15,-1-22 0,0 1 16,21-22-16,-42 22 0,0 0 16,0-22-16,0 22 0,0 0 15,-21-22-15,0 43 0,0 0 16,0 21-16,-1 0 0,-20 0 16,-21 0-16,41 0 0,-20 21 15,-21 42-15,20-20 16,22-22-16,-21 64 0,21-43 15,21 0-15,-22 22 0,22-43 16,0 21-16,22-21 16,-1 1-16,0-1 0,85 21 15,-22-42 1,-41 0-16,-1 0 0,-21 0 16,22-21-16,-1 0 0,64-43 15,-64 43-15,-21 0 16,22-21-16,-22 20 0,21-20 0,-21 0 15,0 21-15,1-22 0,-1 1 0,0 21 16,0 0-16,-21-1 0,0 44 31,0-1-15,-21 0-16,21 21 0,-21-21 0,21 1 16,-21 62-16,-1-63 15,22 43-15,-21-43 16,21 0-16,0 22 0,0-22 15,0 0-15,21-21 16,1 0-16,62 0 16,-63 0-16,22 0 0,20-21 15,-42 0-15,43-22 16,-22 22-16,-21 0 0,43-43 16,-43 22-16,0 21 0,0-21 15,1 20-15,-22-20 0,21 0 16,-21 21-16,0 42 31,0 0-31,-21 0 16,21 21-16,0-20 0,0-1 15,0 21-15,0-21 0,0 0 0,0 1 16,0 20-16,0-21 0,21 0 16,0-21-16,0 21 15,43-21-15,-43 0 16,21-21-1,-21 0-15,0 21 0,22-42 0,-22-233 47,-21 253-47,-21-20 16,0 21-16,21 0 0,0 0 16,0-1-16,0 1 15,21 21 1,0 0-16,0-21 15,0 21-15,0 0 0,1 0 0,20 21 16,-21-21-16,21 43 16,1-22-16,-22 0 0,21 85 15,-42-85 1,21 42-16,-21-20 0,0 41 16,0-62-1,0-1-15,0 0 0,0 0 16,0 0-16,0 22 15,0-22-15,0 0 16,0-42 15,0 0-31,0-1 16,0 1-16,0 0 0,0 0 16,0 0-16,22-22 0,-22 1 0,21 21 15,0-21-15,0-1 0,0 1 16,0 0-16,22-1 0,-1-20 15,0 42-15,1-1 0,20 22 16,-42 0-16,43 43 16,-43-22-16,0 21 15,0 22-15,-21-22 16,0 43-16,0-43 0,0 0 16,0 22-16,0-43 0,0 21 15,0-20-15,0-1 16,-21 0-16,42-21 31,1 0-15,-22-21-16,21 0 0,0 21 15,-21-22-15,42 1 16,-21 0-16,1 0 0,-1 0 16,0 21-16,0-21 0</inkml:trace>
  <inkml:trace contextRef="#ctx0" brushRef="#br0" timeOffset="25912.7">9969 4424 0,'0'0'0,"-21"0"47</inkml:trace>
  <inkml:trace contextRef="#ctx0" brushRef="#br0" timeOffset="30323.66">677 6244 0,'21'-21'0,"-21"0"0,0 0 15,0 0 1,0-1-1,0 1 1,0 0-16,0 42 47,0 0-47,0 1 16,0 20-16,0 0 0,0 1 15,0-1-15,0 21 0,0-20 0,0 20 16,0-20-16,0 20 0,0-21 15,0 1-15,-21-1 0,21-21 16,0 22-16,0-1 0,0-21 16,0-42 15,21 0-31,1 0 16,-22-22-16,21 22 0,0-21 0,0-1 15,-21 1-15,64-85 16,-64 85-16,21-1 15,-21 22-15,21-21 0,-21 21 0,21 0 16,0 21 0,-21 21-16,21 0 0,1 42 15,-22-20-15,0-1 16,0 43-16,21-43 0,-21 0 16,0 1-16,21-22 15,-21 21-15,0 1 0,21-22 16,21 0-16,-20-21 15,20 0 1,-21 0-16,0-21 0,0 0 16,22-1-16,-22 1 0,21-42 15,1 20-15,20-84 16,-63 85-16,42-43 16,-20 43-16,-22-21 15,0 41-15,21 1 0,-21 0 16,21 42-1,-21 0-15,0 22 16,0-22-16,0 21 16,0 1-16,0-1 0,0 21 0,0-20 15,0-1-15,0 0 0,0-20 16,0 20-16,21-21 0,0 0 0,0 0 16,-21 1-16,22-1 0,83-21 15,-62 0 1,-1-21-16,-21-1 0,22 22 15,-1-42-15,85-43 16,0-63 0,-42 0-1,-64 106-15,-21-22 16,0 22-16,0 21 0,0 0 0,-21 21 16,-1 0-16,-62 21 15,63 0-15,-22 64 16,22-43-16,0 0 0,-21 64 15,42-64-15,0 85 16,0-84-16,21 20 16,0-42-16,42 22 15,-41-43-15,20 0 16,43 0-16,-43 0 16,0-21-16,1-1 0,20 1 15,85-63-15,-105 41 16,-1 22-16</inkml:trace>
  <inkml:trace contextRef="#ctx0" brushRef="#br0" timeOffset="31752.83">4530 6646 0,'0'0'0,"-22"0"16,22-21-16,0 0 15,0 0-15,0-21 0,0 20 16,43-41 0,-22 21-16,-21 20 0,42-62 15,-42 41-15,0 1 0,21-43 16,-21 43-16,0-64 16,0 64-16,0 21 0,0-22 15,0 22-15,-21 21 16,0 21-16,0 43 15,0-22-15,0 1 0,21-1 16,-22 21-16,22-20 0,0 84 16,-21-64-16,21 1 0,0-22 15,0 22-15,0-22 16,21 0-16,22 22 0,-1-43 16,-21-21-16,64 21 0,42-21 15,-85-21 1,1 0-16,41-22 0,-63 22 15,64-63-15,-64 41 16,0 1-16,43-43 0,-43 22 16,0-64-1,0 84-15,-21 1 0,0-43 16,0 64-16,0 0 0,0 0 16,0 42-1,0 0-15,0 0 16,0 22-16,-21-22 0,21 21 15,0-21-15,-21 22 0,21-1 0,0 43 16,0-43-16,0 0 16,0 1-16,0-22 0,0 21 15,21 1-15,0-22 0,22 21 16,-22-42-16,0 0 16,21 0-16,1 0 0,63-42 15,-64 21 1,0-1-16,1-20 0,-1 21 0,127-127 31,-148 105-31,22 1 0,-1 21 0,-21-21 16,0-22-1,-21 43-15,-21 21 16,0 21-16,-21 21 16,21-20-16,21-1 0,-22 42 15,22-42-15,0 1 16,0-1-16,22 21 0,-1-21 0,21 22 15,-21-22-15,0 0 0,1 0 16,-1 0-16,0 0 0,21 1 16,-21-22-16,-21 21 15,-21-21 1,0 0 0,0-21-16,-21 21 15,20-22-15,1 1 0,-21 0 16,21 21-16,-64-63 15,22 63 1,41 0-16,1 0 16,0 21-16,21 21 15,0-21-15,0 0 0,0 1 16,21-1-16,43 42 16,-43-63-16,21 21 0,-21 1 15,22-22-15,84 0 16,-85 0-16,0 0 0,1 0 0,-1-22 15,22 22-15,-22-21 0,64-21 16,-64 0-16,22 20 16,20-62-16,-41 41 0,-1 22 15,-21-21-15,21 0 0,-20-1 16,20-41-16,-42 41 0,0 1 16,0 0-16,0 20 0,0 1 15,-21 21-15,0 0 16,-1 0-16,-41 21 0,42 22 15,0-22-15,-1 21 0,1-21 16,0 22-16,21 84 16,0-64-1,0-20-15,0-1 0,42 0 16,-42-21-16,64 43 16,-43-64-16,0 0 0,0 0 15,1 0-15,-1 0 0,42 0 16,-42-21-16,22 0 15,-22-1-15,0 22 0,0-42 16,-21 21-16,21 21 0,-21-42 16,22 42-16</inkml:trace>
  <inkml:trace contextRef="#ctx0" brushRef="#br0" timeOffset="31918.74">7154 6414 0,'0'21'16,"0"0"-1,0-42 48,0 0-63,21 21 0,-21-22 16,22 22-16</inkml:trace>
  <inkml:trace contextRef="#ctx0" brushRef="#br0" timeOffset="37020.76">9186 5990 0,'21'21'16,"1"-21"-16,-22 22 16,21-22-16,0 0 15,0-22 1,0 1-16,0 0 0,1 0 16,-22 0-16,21-22 15,0 1-15,-21 21 0,0-21 16,0 20-16,0-20 0,-21 21 15,0 21-15,-43 0 16,22 0-16,21 21 0,-22 0 16,1 0-16,0 22 0,-1-22 15,-41 64-15,41-22 0,1-21 16,21 1-16,0-1 0,-22 64 16,43-85-16,0 0 15,0 22-15,0-22 0,21-21 16,1 0-16,-1 0 0,21 0 15,22-21-15,-22-1 0,0 22 16,43-63-16,-64 42 16,21 0-16,22-22 15,-43 1-15,0 21 0,22-22 16,-43 22-16,0 0 16,0 0-16,0 42 15,-22 0 1,1 0-16,21 1 0,-21-1 15,21 21-15,0 0 0,0 128 16,0-86-16,0 65 16,0-65-16,0 170 15,0-148-15,0-21 0,0 21 16,0-1-16,0-20 0,0 0 0,0 84 16,0-84-1,0 63-15,0-63 0,0-22 16,-21 128-16,21-128 15,-21-21-15,0 1 0,-1-1 16,-20-21-16,-43 0 16,43-21-16,-43-42 15,43 0-15,0-22 0,-64-63 16,64 64-16,20-22 0,-41-84 16,42 84-16,21 0 0,0-84 15,0 84-15,0 1 0,21 20 16,0-20-16,21 20 0,107-126 15,-107 126-15,106-63 16,-84 64-16,-1-1 16,1 22-16,-1-22 0,1 22 0,-22 0 15,64-22-15,-43 22 0,-20 21 16</inkml:trace>
  <inkml:trace contextRef="#ctx0" brushRef="#br0" timeOffset="37596.47">9906 6202 0,'0'0'0,"21"0"15,-21-21 1,0 0 0,0-1-16,21 1 15,-21 0-15,43-21 16,-22-22 0,-21 43-16,21 0 0,-21 0 0,0-22 15,0 22-15,-42 0 16,20 21-16,-20 21 15,0-21-15,-22 85 16,64-43-16,-21 1 0,0-1 16,21-21-16,0 21 0,-21 43 15,21-64 1,0 0-16,21 1 0,21-1 16,43 0-16,-43-21 15,-21 0-15,64-21 0,-43 0 16,1 21-16,20-22 0,-20-20 15,62-43-15,-20 1 16,-21-22-16,-43 42 16,42-126-1,-42 126-15,1 1 0,20-22 16,-42 22-16,21-1 16,-21 43-16,0 0 0,0 42 31,-21 21-31,21 1 0,-42 63 15,20-64-15,22 21 0,-42 64 16,21-63-16,-21 63 16,42-85-16,0 1 0,0-1 15,0 21-15,0-20 16,0-1-16,21-21 16,0-21-16,0 0 0,0 0 15,0-21-15,1 0 0,-1 21 16,42-42-16,-42 20 0,1-20 15,-22 0-15</inkml:trace>
  <inkml:trace contextRef="#ctx0" brushRef="#br0" timeOffset="37762.37">10477 5842 0,'-21'0'0,"42"0"0,-21 0 46,22 0-46,-1 0 0,21 0 0,-21 0 16,22-21-16,-1 21 0,0-21 16,22 0-16,-22-1 0,22 1 0,-1 0 15</inkml:trace>
  <inkml:trace contextRef="#ctx0" brushRef="#br0" timeOffset="38236.33">11790 5228 0,'0'-21'0,"-106"-21"32,64 42-32,20 0 0,1 0 0,-21 21 15,21-21-15,-43 63 16,22-20-16,0-22 0,-22 85 16,22-43-16,-22 1 0,-20 84 15,62-85-15,-20 1 0,21-1 16,-21 1-16,42-22 0,0 22 0,0-22 15,0 0-15,0-20 0,42 20 16,-21-21-16,21 0 0,22 0 16,-1-21-16,-20 0 0,126-21 15,-127 0-15,22 0 16,-1 0-16,1-22 0,126-84 16,-126 64-16,-22-1 15,1 1-15,-1-1 0,0-147 16,-42 147-1,0 22-15,-63-64 0,42 43 16,-128-22-16,86 64 16,21 0-16,-64 21 15,42 0-15,22 21 0,0 0 16,-22 21-16,22-21 0,-1 22 0,1-1 16,0 22-16,21-22 0,-22 21 0,22-20 15,0 20-15,0 1 0,21-22 16,-21 22-16,21-22 0,0 0 0,0 1 15,21-1-15,21-21 0,22 21 16,-22-42-16,21 0 0</inkml:trace>
  <inkml:trace contextRef="#ctx0" brushRef="#br0" timeOffset="38595.97">12446 5694 0,'0'0'0,"-21"-21"16,0 21-16,-1 0 0,1 0 16,0 0-16,21 21 0,-21 0 0,21 0 15,-21 106 1,21-84-16,0 20 0,0-21 16,-21 22-16,-22 253 15,43-211-15,-21-21 0,0 21 16,-21 0-16,-64 211 15,63-190-15,1-21 0,-64 84 16,64-84-16,21-21 0,-43 63 16,43-63-16,0-22 0,21-20 15,0-1-15,0 0 0,0 1 16,0-65 0,21-20-16,0 21 15,22-85-15,-1 43 16,-21-1-16,21 1 0,-20-22 0,20 0 15,0-21-15</inkml:trace>
  <inkml:trace contextRef="#ctx0" brushRef="#br0" timeOffset="38897.29">12192 5948 0,'0'-64'16,"0"128"-16,0-191 0,0 85 0,0-22 15,0 22-15,21-1 16,0 43-16,22-21 0,-22 21 0,42 0 15,-20 0-15,-1 0 16,-21 21-16,21 1 0,-20-1 0,41 42 16,-63-42-16,0 22 0,0-1 15,0-21-15,-21 22 0,0-22 16,0 21-16,-22-21 0,1 0 0,-22 22 16,22-22-16,0 0 15,-22 0-15,22-21 16,-43 21-16,64-21 15,0 0-15,21-21 16,0 0-16,0 0 16,21 0-16,0 0 15,22-1-15,20-20 16,-21 21-16</inkml:trace>
  <inkml:trace contextRef="#ctx0" brushRef="#br0" timeOffset="40353.54">12933 5355 0,'0'-21'0,"0"42"0,0-63 16,0 21 0,-21 42-16,-1 0 15,1 0-15,0 0 0,0 1 16,0 20-16,0 0 0,-1 22 0,1-22 16,-21 64-16,42-43 0,-21-20 15,21 20-15,-21-20 0,21-1 16,0 21-16,0-41 0,0-1 15,0 21-15,21-21 16,42-21-16,-42 0 16,1 0-16,41-21 0,-42 0 15,43-21 1,-43 20-16,21-20 0,1-21 16,-1 20-16,-21 1 0,-21 0 15,21-1-15,0 1 0,-21 0 16,0 20-16,0 44 15,-21-1 1,21 21-16,0-21 0,-42 85 16,42-64-16,0-20 0,0 20 15,0-21-15,0 0 0,0 22 16,0-22-16,0 0 0,21 0 16,0 0-16,0-21 0,1 0 15,-1 0-15,0 0 0,0 0 16,21 0-16,22 0 0,-43-21 15,21 0-15,-20 0 0,20 0 16,-21-1-16,21-20 0,-20 0 0,-1-1 16,0 1-16,0 21 0,-21-21 0,0 20 15,21 1 1,-21 42 0,0 1-16,0-1 0,0 0 15,-21 21-15,21-21 0,0 43 16,0-43-16,0 21 0,0-20 0,0-1 15,0 0-15,0 21 16,0-21-16,21-21 0,22 22 16,-22-22-16,0 0 15,0 0-15,0 0 0,22-22 16,-22 1-16,0 0 0,21-42 16,-42 41-1,0-41-15,0 21 0,-21-64 16,-21 63-16,21 22 15,-1 0-15,-20 0 16,21 21-16,-64 0 0,64 0 16,21 21-16,0 0 15,0 0 1,21-21-16,22 0 0,-22 0 16,21 0-16,0 0 0,43 0 15,-43 0-15,1 0 0,-1-21 16,0 21-16,1 0 0,41-21 15,-41 21-15,-22 0 0,21 0 16,-21 21-16,-21 0 0,22 1 16,-22-1-16,0 21 0,0-21 15,0 0-15,0 22 0,0-22 0,-22 0 16,22 21-16,-21-20 0,0-1 16,21 0-16,0 0 0,0 0 0,-21-21 15,21 21-15,-21-21 16,21-21 15,0 0-15,0 0-16,21 0 0,0-22 15,0 22-15,0-21 0,1 0 16,-1 20-16,21-20 0,-21 0 0,22-1 16,-22 22-16,85-42 15,-85 42-15,21 21 0,0 0 16,1 63-1,-43-21-15,0-20 0,0 62 16,0-63-16,0 85 16,0-85-16,0 22 15,0-22-15,0 0 0,0 0 0,0 22 16,21-43 0,0 0-16,0 0 15,85 0-15,-85-22 16,22 22-16,-1-21 0,0 0 15,1 0-15,62-43 0,-62 22 0,-1 0 16,0-1-16,22-41 0,-22 41 16,1-41-1,-22 41-15,-21 1 0,0 0 16,-21 42-16,-1 0 0,-20 0 16,21 0-16,-106 42 15,106-21-15,-22 22 0,43 20 16,0 85-1,22-127-15,-1 1 0,21 41 16,-21-42-16,0 0 0,22 22 16,-22-22-1,-21 0-15,0 0 0,-21 0 16,0-21-16,-22 0 16,22 22-16,0-22 0,0 0 15,0 0-15,-22 0 0,22 0 16,0-22-16,0 1 15,0 0-15,-1 0 0,1 0 16,21-22-16</inkml:trace>
  <inkml:trace contextRef="#ctx0" brushRef="#br0" timeOffset="40668.47">14499 5080 0,'0'0'0,"-42"0"16,-1 21-16,1 0 0,21-21 0,0 22 16,21-1-16,21-21 31,0 0-31,0 0 0,0 0 16,1 0-16,-1 0 0,0-21 0,0-1 15,-21 1-15,0 0 16,0 0-16,0 0 0,-21 0 15,0 21 1,0 0-16,-1 0 0,1 0 16,0 42-16,0-21 15,0 0-15,0-21 16,21 21-16,-22 1 0,-41-1 16</inkml:trace>
  <inkml:trace contextRef="#ctx0" brushRef="#br0" timeOffset="40917.74">12594 5503 0,'0'0'0,"21"0"31,0 0-31,22 0 0,-22 0 0,21 0 16,22 0-16,-22 0 16,0 0-16,22 0 0,42-21 15,-64 21-15,0 0 0,22-21 0,-22 21 16,1 0-16,-1-21 0,0 0 0</inkml:trace>
  <inkml:trace contextRef="#ctx0" brushRef="#br0" timeOffset="41329.44">16489 5144 0,'0'-22'15,"0"44"-15,-21-44 0,-1 22 16,1 0-16,0 0 0,0 0 16,0 0-16,0 22 0,-1-1 0,-20 0 15,21 21-15,-21 1 0,20-1 16,-20 0-16,21 1 0,0 20 0,-43 43 15,43-43-15,0 86 16,0-107-16,21 0 16,0 1-16,0-1 0,0-21 0,0 43 15,21-43-15,0 0 16,21 0-16,-20-21 0,-1 0 16,21 0-16,-21 0 0,22 0 15,41-21-15,-41 21 0,-1-21 16,43-22-16</inkml:trace>
  <inkml:trace contextRef="#ctx0" brushRef="#br0" timeOffset="41620.08">17060 5144 0,'0'-22'0,"0"44"0,0-65 15,0 22-15,21 21 0,1 0 16,-1 0-16,0 0 0,0 0 15,21 0-15,64 64 16,-85-22-16,22-21 0,-22 21 16,0 1-16,0 84 15,-21-85-15,0 0 0,0 22 16,-21-22-16,0 1 0,-64 84 16,64-85-16,0-21 15,-43 43-15,43-43 16,-21 21-16,21-42 0,0 21 15,-1-21-15,22-21 32</inkml:trace>
  <inkml:trace contextRef="#ctx0" brushRef="#br0" timeOffset="41851.99">18182 5863 0,'-21'0'16,"0"0"-16,0 21 0,-1-21 16,1 0-1,0 0 16</inkml:trace>
  <inkml:trace contextRef="#ctx0" brushRef="#br0" timeOffset="47714.06">317 8678 0,'0'22'31,"0"-1"-15,0 0-16,22 0 16,-1 0-16,0-21 0,21 21 0,-21-21 15,22 0-15,-1 0 0,0 0 16,1 0-16,-1-21 0,22 21 16,-22-21-16,0 0 0,1-21 15,-1 20-15,0 1 0,1 0 0,-1 0 16,-21 0-16,0 0 0,0-43 15,-21 43-15,0 0 16,0 0-16,0-1 0,-21 22 16,0 0-16,0 0 15,0 22-15,0-1 0,-1 0 0,1 42 16,21-20-16,-21-1 16,21 85-16,-21-85 15,21 85-15,-21-63 0,21-1 16,0-20-16,0 20 0,0-20 15,0-1-15,0 0 0,0 1 0,0-22 16,0 21-16,-21-21 16,21 0-16,-22-21 0,22 22 0,-21-22 0,0 0 15,-21 0 1,21 0-16,-1-22 0,-20-20 16,0 21-16,21 0 0,-1 0 15,1-22-15,0 1 0,0 0 0,0 20 16,0-20-16,-1 0 15,22 63 17,0 21-32,0-21 0,0 1 15,0 20-15,22-21 0,-1 21 0,0-20 16,0 20-16,0-21 0,22 43 16,-22-43-16,0 0 15,21 0-15,-21-21 0,128 0 16,-107 0-1,21-21-15,-20 0 0,-1 0 16,106-85-16,-127 85 16,22-22-16,-1 1 0,-21 0 15,0-1-15,22-41 16,-22 41-16,-21 22 0,0 0 16,0 0-16,0 0 0,0 42 15,0 0-15,0 21 16,-21-21-16,0 22 0,21-1 15,-22 0-15,1 1 0,0 20 16,21-20-16,0-1 16,0-21-16,0 0 0,21 0 0,22 22 15,-22-43-15,0 0 16,21 0-16,1 0 0,-22 0 0,21-21 16,0-1-16,1 1 0,-1 0 15,-21-21-15,22 21 0,-22-22 0,0 1 16,0 0-16,-21-22 0,0 22 15,0-1-15,0-20 0,0 21 0,-21-1 16,0 1-16,-22 21 0,22 0 16,-21-1-16,0 22 0,20 0 15,-20 22-15,0 20 0,-1-21 16,1 21-16,0 1 0,-1-1 16,22 0-16,0 1 0,0 105 15,84-85 1,-41-63-16,20 22 0</inkml:trace>
  <inkml:trace contextRef="#ctx0" brushRef="#br0" timeOffset="48793.8">3662 8911 0,'21'-21'0,"-42"42"0,42-63 0,-21 21 16,21-22-16,-21 22 0,0 0 0,0-21 15,0 21-15,0-1 0,-21 1 16,-21-21-16,20 42 0,-62 0 16,63 21-1,-43 21-15,43 1 0,-64 126 16,64-105-1,0-1-15,21 1 0,-21-22 0,21 21 16,21 64 0,0-84-16,43-1 0,-43-21 15,106 0 1,-85-21-16,22 0 0,-22 0 16,0-21-16,22 0 0,-22 0 0,22 0 15,-22-22-15,0 1 0,22 0 16,-22-1-16,-21-20 0,85-128 15,-85 128-15,0-64 16,1 63-16,-22 22 0,0-43 16,0 64-16,0 0 0,-22 21 15,1 0-15,0 64 16,0-22-16,21 0 0,-21 64 16,21-42-16,-21-1 0,21 1 15,-22-1-15,22 1 16,-21 84-16,21-106 15,0 0-15,-21 1 0,21-22 16,0 0-16,0 21 0,21-42 31,0-21-31,-21 0 0,22 0 16,-1 0-16,0 0 0,0-22 16,0 1-16,22 21 0,-22-22 15,0 1-15,0 0 0,21-1 16,-20 22-16,-1 0 0,0 0 0,0 21 15,0 21-15,-21 0 16,0 0-16,0 1 0,21 41 16,-21-42-16,0 22 0,22-22 15,-22 0-15,0 0 0,42 21 16,-21-20-16,0-22 0,0 21 16,1-21-16,20 0 0,-21 0 15,21 0-15,1 0 0,-1 0 0,0-21 16,43-1-16,-43 1 0,1 0 15,-22-21-15,21 21 0,-21-22 16,1 22-16,-1-21 0,0-1 0,-21 1 16,21-21-16,-21 20 0,0 22 15,0-21-15,-21 42 16,0 0-16,-22 0 16,22 21-16,0 0 0,0 0 15,0 22-15,0-22 0,-1 21 0,1 0 16,21 1-16,0-22 0,0 21 0,0 1 15,0-22-15,0 42 16,0-42-16,21 22 0,22-22 16,-1 0-16,-21-21 0,22 0 0,-1 0 15,0 0-15,1 0 0,84-21 16,-85 0-16,170-43 16</inkml:trace>
  <inkml:trace contextRef="#ctx0" brushRef="#br0" timeOffset="49536.89">6138 8827 0,'0'0'0,"0"-22"0,0 1 16,0 0-16,-21 21 0,0 0 0,0-21 15,-43 42 1,43-21-16,-42 64 0,41-43 16,1 21-16,-42 64 15,42-64-15,-1 1 0,22-1 16,0 0-16,0-21 0,0 43 15,0-43-15,0 21 0,64-20 16,-43-1-16,43-21 16,-22 0-16,0 0 0,43 0 15,-64-21-15,21-1 0,1 1 16,-1 0-16,0-21 0,1 21 16,20-85-16,-20 63 0,-22-20 15,21-64-15,0 63 16,-42 1-16,22-1 0,-1 22 0,0-21 15,-21-22-15,0 64 16,0-22-16,0 86 16,0-22-1,0 21-15,-21 1 0,0-1 0,21 0 16,-22 22-16,1-1 16,0 1-16,0-22 0,-21 85 15,20-85-15,22 1 0,-42 20 16,42-20-16,-21-1 15,21-21-15,0-42 32,0 0-32,21 0 0,21-22 15,-20 22-15,-1-21 0,21-1 0,43-41 16,-43 41-16,0 1 16,22 0-16,-22 21 0,1-22 0,62 1 15,-83 42 1,-1 0-16,-42 21 31,-22 0-31,22-21 0,-21 21 0,-22 1 16,22-1-16,0 0 0,-22-21 15,22 21-15,-43-21 0,64 21 16,-21-21-16,20 0 0,22 21 16,0 1-1,0-1-15,22 0 0,20 21 16,-21-21-16,21 1 0,-20-1 15,20 21-15,-21-21 0,43 22 16,-43-22-16,0 0 0,21 0 16,-21 0-16,1-21 0,20 0 15,-21 0-15,0 0 0,22 0 16,-22 0-16,0 0 0,0-21 16</inkml:trace>
  <inkml:trace contextRef="#ctx0" brushRef="#br0" timeOffset="52443.79">8657 8742 0,'0'0'0,"-21"-21"0,21-22 0,-21 1 15,21 21 1,-21 0-16,-1 21 15,22 21-15,-21 0 16,21 21-16,-21-20 0,0 20 16,21 21-16,0-20 0,0 20 0,-21-20 15,21-1-15,-21 0 16,21 1-16,0-1 0,0 21 16,0-41-16,0-1 0,21 0 15,0-21-15,21 0 16,-21-21-16,1 0 0,-1-1 15,0 1-15,0-21 0,43-22 16,-43 22-16,21-21 0,0-22 16,-20 43-16,20-1 0,-21 1 15,0 21-15,0 0 16,-21 42-16,0 21 16,0-21-16,0 22 0,0-1 15,0 0-15,0 1 0,0 62 16,22-62-16,-22-22 15,42 21-15,-42-21 16,42 1-16,-21-22 16,1 0-16,41 0 0,-42 0 0,22 0 15,20-43 1,-42 22-16,0 0 0,43-43 16,-43 22-16,43-85 15,-64 85-15,21-64 16,0 85-16,-21-22 0,0 1 15,0 21-15,0 42 16,-21 21 0,0-20-16,21 20 0,-22-21 15,22 21-15,0 1 0,0-1 16,-21 0-16,21 1 0,0-1 0,0-21 16,0 22-16,0-22 0,0 0 15,21 0-15,1-21 0,-1 21 0,0-21 16,0 0-16,0 0 0,22 0 15,-1 0-15,-21-21 0,21 0 0,1 0 16,41-22-16,-41 1 16,-1 0-16,43-64 0,-64 64 15,42-64-15,-41 42 16,-1 22-16,0-64 16,-21 64-16,0-1 0,0-20 15,-21 63 1,0 21-16,-1 0 0,1 22 15,0-22-15,21 21 0,-21 0 0,21 22 16,-21-22-16,0 64 16,-1-64-16,1 22 0,0 21 15,0-43-15,21 0 0,0-21 16,0 1-16,0-1 0,0 21 16,21-63 15,0 0-31,22 0 0,-22-1 0,0-20 15,21-21-15,22-22 16,-43 64-16,0-22 0,0 22 16,0 0-16,22-21 15,-22 63 1,0 0-16,-21 0 0,0 0 16,0 22-16,0 41 15,0-62-15,0 20 0,21 0 16,0-21-16,1 22 15,-1-22-15,0-21 0,21 21 16,1-21-16,-22 0 0,42 0 16,-20-21-16,-1 0 0,43 0 15,-43-22-15,106-41 16,-127 41-16,22 1 16,-1 0-16,-21-1 0,0 1 0,-21-22 15,0 43-15,0 0 16,0-21-16,-21 42 15,-42 0-15,41 0 16,1 21-16,-21 0 0,21 0 0,0 22 16,-1-1-16,1-21 15,0 21-15,21 1 0,0 20 0,0-20 16,0-22-16,21 21 0,0-21 16,22 0-16,-22 1 0,21-1 15,1 0-15,-1-21 0,64 0 16,-43 0-16,1 0 0,-1 0 0,64 0 15,-63-21-15,42-22 16,-43 22-16,-21 0 0,64-42 16,-63 20-16,-1 1 0,-21 0 15,0 20-15,22-20 0,-43-43 16,0 64-16,0-21 0,0 21 16,0 0-16,-43 21 0,1 0 15,0 0-15,-1 0 16,-20 42-16,20-21 0,-41 85 15,63-64-15,-1 1 16,1-1-16,21 0 16,0-21-16,0 43 0,0-22 15,0-21-15,0 1 0,0-1 16,21-21-16,22 0 16,-22 0-16,21 0 15,1-21-15,-22-1 0,0 1 16,0-21-16,0 21 0,0-22 0,43-84 15,-1 0 1,-63 85-16,0 0 0,22 21 16,-22-1-16,0 1 0,0 42 31,0 1-31,-22 20 0,1-21 16,21 21-16,0-20 0,0 20 15,-21 0-15,21 1 0,0-1 0,0-21 16,0 43-16,21-22 15,0-21-15,1 21 0,20-20 16,43-22-16,-64 0 16,21 0-16,-21 0 0,22 0 15,41-64-15,-41 22 16,-22 21-16,0-22 0,0 1 16,0 0-16,0-22 0,1 22 15,-22-22-15,21 22 0,0-22 0,0-41 16,-21 62-16,0 1 0,0 21 15,0 0-15,0-1 16,0 44-16,-21-1 0,21 0 16,-21 21-16,-22 43 15,43-43-15,0 1 0,-21 20 16,21 43-16,0-64 0,0 64 16,0-85-16,0 22 15,21 20-15,1-42 16,62 43-16,-63-64 15,1 0-15,20 0 0,21 0 16,1-43-16,-22 22 16,1 0-16,20-64 0,-42 43 15,22-21-15,20-43 16,-21 0-16,-20 42 0,-1 1 16,0-1-16,0 1 0,-21 21 0,0-1 15,0 22-15,0-21 16,-21 63-16,21 21 15,-42-21-15,20 22 0,1-1 16,0 0-16,0 1 0,0 20 0,0-20 16,-1-1-16,1 21 0,0-20 0,21-1 15,0 0-15,-21 1 0,21 41 16,-21-62-16,21-1 16,0 21-16,0-21 0,0 0 15,21-42 1,0 0-1,-21 0-15,21 0 0,22 0 0,20-85 16,-21 85 0,-20-22-16,41 1 0,-42 21 15,0 0-15,1 21 16,-1 0-16,0 0 16,-21 21-16,0 0 0,0 0 15,0 0-15,21 0 0,-21 22 16,0-22-16,21 0 0,0 43 15,-21-43-15,22 0 0,-1 0 16,0 0-16,21-21 0,-21 0 16,1 0-16,-1 0 0,21 0 15,-21 0-15,22 0 0,-1 0 0,43-42 16,-43 0 0,-21 20-16,0 1 0,22-21 15,-22 0-15,0-22 0,-21 22 16,21-1-16,-21 1 0,0 21 15,0 0-15,-21 21 16,0 0-16,0 21 0,-1 0 16,22 0-16,-21 22 0,0-22 15,0 21-15,21 0 0,0 1 16,0-22-16,0 21 0,0-21 0,0 22 16,0-22-16,0 0 0,0 0 15,21 0-15,0-21 16,0 0-16,1 0 0,-1 0 0,0 0 15,21 0-15,-21-21 0,22-21 16,-1 21-16,-21-22 16,43-20-16,-43 21 0,0-1 15,0 1-15,22 0 0,-1-43 16,-21 64-16,0 21 16,-21 21-16,0 0 15,0 0-15,0 0 16,0 22-16,-21-22 0,21 21 0,0-21 15,0 43-15,0-43 0,0 0 16,21 0-16,0 1 0,1-1 16,-1 0-16,21-21 0,-21 0 15,0 0-15,43 0 0,-43-21 16,0 21-16,0-21 16,22-1-16,-22 1 0,21-85 15,-42 85-15,21-21 0</inkml:trace>
  <inkml:trace contextRef="#ctx0" brushRef="#br0" timeOffset="52668.69">12319 8509 0,'-42'0'0,"84"0"0,-127 0 0,64 21 15,0-21-15,42 0 16,0 0-16,22 0 0,-1 0 16,64 0-16,-43 0 15,1-21-15,84 0 0,-85 0 16,149-22 0,-148 22-16,-1 0 0</inkml:trace>
  <inkml:trace contextRef="#ctx0" brushRef="#br0" timeOffset="53133.12">15706 8446 0,'0'0'0,"-22"0"32,22 21-32,-21 0 15,0 0-15,21 21 0,-21-20 0,0 41 16,21-42-16,-43 43 16,43-22-16,-21-21 0,21 64 15,-21-64-15,21 0 16,21-42 31,0-21-47,-21 21 0,22-22 0,-1 22 15</inkml:trace>
  <inkml:trace contextRef="#ctx0" brushRef="#br0" timeOffset="53493.19">15769 8065 0,'0'0'0,"0"-22"0,-21 1 15,0 21-15,0 0 0,-1 0 0,1 21 16,0 1-16,-21-1 0,21 0 16,-1 21-16,1 1 0,0-22 0,0 21 15,21-21-15,-21 0 0,21 22 0,0-22 16,0 0-16,42 0 16,0-21-16,-20 0 0,41 0 15,-42 0-15,0-21 16,1 0-16,20 21 0,-21-21 15,0-43-15,0 43 0,-21-85 16,0 64 0,0 0-16,-21-22 0,21 43 15,-63 21-15,42 0 16,-1 0-16,-20 21 0,21 0 16,-21 64-1,42-43-15,-22-21 0,22 22 16,0-22-16,0 21 0,22 22 15,-1-43-15,0-21 0,21 0 16,-21 0-16,43 0 16</inkml:trace>
  <inkml:trace contextRef="#ctx0" brushRef="#br0" timeOffset="53751.27">16595 7959 0,'0'0'0,"-22"0"15,1 21 1,0 0-16,-42 43 0,20-1 0,22-21 16,-21 22-16,-1-22 15,22 22-15,-42 42 0,20-64 16,22 0-16,0 1 0,0-1 0,21 0 16,0 64-1,0-85-15,0 0 0,42 22 16,-21-43-16,43 0 15,-43 0-15,21 0 0,22-21 16,-22 21-16,64-106 16,-85 63-16</inkml:trace>
  <inkml:trace contextRef="#ctx0" brushRef="#br0" timeOffset="53926.13">16171 8424 0,'0'0'0,"-21"0"15,0 0-15,21 22 0,21-1 16,21-21 0,-20 0-16,20 0 0,0 0 15,1 0-15,62 0 0,-62 0 16,20 0-16,1 0 0,-1 0 0,22-21 16,63-1-1</inkml:trace>
  <inkml:trace contextRef="#ctx0" brushRef="#br0" timeOffset="54197.92">18351 8192 0,'0'-22'15,"0"44"1,-21-1-1,0 21-15,0-21 0,21 22 0,-21-22 16,-22 42-16,22-20 16,-21 20-16,42-42 15,-21 0-15,0 22 0,21-22 16,0 0-16,0 0 16,21-21-16,0 0 15,0 0-15,0 0 0,64-21 16,-43 21-16</inkml:trace>
  <inkml:trace contextRef="#ctx0" brushRef="#br0" timeOffset="54559.48">19156 8149 0,'0'0'16,"21"-21"-16,-21 0 0,0 0 0,-21 21 16,0 0-16,-1 0 15,-20 21-15,0 0 0,-1 0 0,1 0 16,0 1-16,-1-1 0,1 21 0,0-21 15,21 0-15,-1 1 0,1-1 16,21 42-16,0-42 16,21-21-16,43 22 0,-22-22 15,22 21-15,-22-21 16,64 21 0,-85-21-16,21 0 0,-20 21 0,-1 0 15,-21 0-15,0 1 16,0-1-16,-21 0 0,-1-21 15,1 21-15,-21-21 16,0 21-16,20-21 0,-41 0 16,21 0-16,20 0 0,-20 0 15,21 0-15,-21 0 0,20 0 0,1 0 16,0 0-16,0-21 0,0 0 16,21 0-16,-21 21 0,21-21 0,-22-22 15</inkml:trace>
  <inkml:trace contextRef="#ctx0" brushRef="#br0" timeOffset="54744.78">18161 7853 0,'0'0'0,"-21"-21"0,0 21 16,-1-21-16,1 21 0,0-22 15,21 44 32,-21-1-31,0 0-16</inkml:trace>
  <inkml:trace contextRef="#ctx0" brushRef="#br0" timeOffset="56152.81">1376 10308 0,'0'-21'46,"21"0"-46,0 21 16,0-21-16,0 0 0,1-1 16,20 1-16,-21 0 0,0 0 0,22-21 15,-22 20-15,0 1 16,-21 0-16,0 0 0,0 0 0,0 0 16,-21 21-16,0 0 15,-1 0-15,-20 0 0,0 0 0,-1 0 16,1 0-16,0 21 0,-1-21 15,1 21-15,0 0 0,21 0 16,-22 0-16,22 1 0,21-1 16,0 42-16,0-42 15,21 1-15,22-1 0,-22 21 16,21-21-16,22 43 16,-22-22-16,-21 0 0,64 22 15,-64-22-15,0 22 16,-21-43-16,0 21 0,0 22 15,-42-43-15,-22 21 16,22-21-16,-22-21 0,-41 22 16,62-22-16,-63 0 15,64-22-15,0 1 0,-43-21 16,43 21-16,-43-127 16,43 105-16,21 1 0,-1-43 15,22 43 1,-21 0-16,21 20 0,0 44 15,21-1 1,1 0-16,20 64 0,-21-43 16,21 21-16,-20-20 0,-1-1 15,21 0-15,22 43 0,-43-64 16,21 22-16,-21-22 0,22 0 16,-1 0-16,43 0 15,-43-21-15,43 0 16,-43 0-16,0-21 0,1 0 0,20 0 15,-21-22-15,1 22 0,41-42 16,-62 20-16,20 1 0,0-64 16,-42 64-16,21-22 15,-21 43-15,0 0 0,0 0 16,0 42 0,0 0-16,0 0 0,0 1 0,-21 20 15,21-21-15,-21 21 0,21 43 16,0-64-16,-21 22 15,21-22-15,0 0 16,0-42 15,0 0-31,21-1 16,-21-20-16</inkml:trace>
  <inkml:trace contextRef="#ctx0" brushRef="#br0" timeOffset="56322.13">1884 10224 0,'-21'0'32,"-1"0"-32,22 21 15,0 0-15,0 0 16,0 0 0,22-21-16,-1 21 15,0-21-15,0 0 16,0 0-16</inkml:trace>
  <inkml:trace contextRef="#ctx0" brushRef="#br0" timeOffset="57177.74">2286 10435 0,'0'0'0,"0"21"0,0 1 0,0 20 0,0-21 16,0 21-16,-21 22 15,0-43-15,-1 21 0,1 1 16,0-22-16,-21 21 15,21-42 1,21-21 0,0 0-16,21 0 15,-21-22-15,21 22 0,0-21 0,43-43 16,-43 43-16,21 0 16,-21 20-16,22 1 0,-22 0 0,63 0 15,-62 42 1,-1 21-16,-21-20 0,42 83 15,-42-62 1,0-22-16,21 21 0,-21-21 16,21 43-16,1-43 0,-1 0 15,0-21-15,0 0 16,43 0 0,-43 0-16,21-21 0,0 0 0,-20 0 15,20 0-15,0-1 0,22-41 16,-22 21-16,-21 20 0,43-62 15,-64 41-15,0 1 0,0 21 16,0-21-16,0 20 0,0 1 16,-21 21-16,-1 0 0,1 0 15,0 0-15,0 21 0,-21 1 0,-22 20 16,43-21-16,0 0 16,0 22-16,-1-22 0,1 0 15,21 0-15,0 0 0,0 0 0,0 1 16,21-22-1,1 0 1,-1 0-16,0 0 0,0 0 16,21 0-16,-20 0 0,-1 21 0,0-21 15,0 21-15,0 0 0,0 0 0,1 0 16,-1 43 0,0-43-16,0 21 0,-21 1 0,21-1 15,-21 0-15,0 64 16,0-42-16,0-1 0,0 1 0,0-1 15,0 1-15,-42 147 16,21-126-16,0-21 0,-22 84 16,1-85-16,-64 128 15,64-128-15,-1-20 16,1-1-16,-21 0 0,20-21 0,-63 22 16,64-43-16,0 0 0,-22-21 15,22-1-15,0 1 0,-43-148 16,43 105-1,20 1-15,22-22 0,0 1 0,0-1 16,0-84-16,22 84 16,-1-21-16,0 21 0,21 1 15,1 20-15,147-147 16,-126 147-16,-1 22 0,1-22 16,-1 1-16,1-1 0,20 22 15,-20-22-15</inkml:trace>
  <inkml:trace contextRef="#ctx0" brushRef="#br0" timeOffset="57425.35">3768 9991 0,'0'-21'16,"0"42"-16,0-64 0,0 22 15,0 42 1,0 1-16,-22-1 16,22 21-16,-21 0 0,21 1 15,-21 41-15,0-20 0,0-22 16,0 22-16,21-22 0,-64 106 15,64-105-15,0-22 16,0 21-16,0-21 16,0 0-16,21-21 15,0 0-15,1-21 0,-1 0 16,21-42-16,-21 41 16,0-20-16,1 21 0</inkml:trace>
  <inkml:trace contextRef="#ctx0" brushRef="#br0" timeOffset="57760.68">3873 10372 0,'0'84'32,"0"-62"-32,0-1 15,0 0-15,22-21 16,-1 0 0,21 0-16,-21-21 0,0 0 15,1-1-15,-1 1 0,0 0 16,0 0-16,21-21 0,-20 20 0,-22 1 15,21-42-15,-21 42 0,0-1 16,0 1-16,-21 21 16,-1 0-16,-20 0 15,21 21-15,0 1 0,0 20 0,-22-21 16,1 64 0,21-43-16,0 0 0,21 43 15,0-43-15,0 22 16,0-43-16,0 0 0,42 0 15,-21 1-15,0-22 0,43 0 16,-43 0-16,21-22 0,1 1 16,-1 0-16,0 0 0,22 0 0</inkml:trace>
  <inkml:trace contextRef="#ctx0" brushRef="#br0" timeOffset="58342.69">5757 10224 0,'0'0'0,"0"-22"0,-21 1 16,21 0-16,0 0 0,-21 0 16,21 0-16,-21 21 0,0 0 15,-1 0-15,1 21 16,0 21-16,0-21 16,21 22-16,-21-1 0,0 0 0,-1 1 15,1-1-15,0 21 0,0-20 0,21-1 16,0 0-16,0 1 0,0-22 15,21 21-15,0-21 0,0 1 16,1-22-16,20 0 0,0 0 16,1 0-16,-1 0 0,0-22 15,1 1-15,84-63 0,-85 62 16,0-20-16,1-21 16,-22 20-16,21-41 15,-21 20-15,-21 22 0,0-1 0,0-20 16,-21 21-16,-21 20 15,21 22-15,-22 0 0,-41 0 16,41 22-16,1-1 0,-64 85 16,43-1-1,63-62-15,0-22 16,0 42-16,0-20 0,21-22 16,0 0-16,0-21 0,0 21 15,22-21-15,-1 0 0,0 0 0,1 0 0,41-21 16,-41 0-16,-1 0 15,0 0-15</inkml:trace>
  <inkml:trace contextRef="#ctx0" brushRef="#br0" timeOffset="58677.9">6413 10308 0,'0'0'0,"-21"0"0,0-21 0,21 0 16,0 0-1,0-22 1,0 22-16,64 0 15,-43 21-15,0-21 0,21 21 16,-21 0-16,85 21 16,-85-21-16,22 21 0,-1 43 15,-21-43-15,-21 42 16,0-20-16,0-1 0,-21 22 16,0-43-16,-21 21 0,-22 22 15,43-43-15,-21-21 16,20 0-16,22-21 15,0-1 1,0 1-16,0 0 0,0 0 0,0-43 16,22 22-16,-1 0 15,0 21-15,21-43 16,1 43-16,-1-43 16,0 43-16,-21 21 0,64-42 15</inkml:trace>
  <inkml:trace contextRef="#ctx0" brushRef="#br0" timeOffset="59141.54">6985 9864 0,'-64'-21'0,"128"42"0,-191-64 0,63 22 0,1 0 16,-22 21-16,22-21 0,-22 21 16,22 0-16,-22 0 0,0 0 15,-63 42-15,63-21 16,-63 64-16,64-43 0,-1 1 15,-84 84-15,105-64 0,1 1 16,-22 105-16,43-105 16,20 20-16,-20 64 0,42-84 15,0-1-15,0 64 0,42-63 16,22 42 0,-22-64-16,1-21 0,84 43 15,-43-43-15,1-21 0,105 0 16,-105 0-16,21-21 0,84-43 15,-105 22-15,21 0 0,84-43 16,-84 21-16,-21 22 0,63-85 16,-84 64-16,-22-22 15,0 21-15,1-20 0,-22-1 0,-21-42 16,0 64-16,-21-1 0,-22 1 16,1 20-16,0 1 0,-170-43 15,148 64-15,-20 21 16,-1 0-16,22 21 0,-22-21 0,-63 64 15,84-43-15,22 0 16,-43 43-16,43-43 0,42 63 16,0-62-16,21-1 15,0 0-15</inkml:trace>
  <inkml:trace contextRef="#ctx0" brushRef="#br0" timeOffset="60977.02">8403 10224 0,'0'0'0,"-21"-22"0,0 22 15,21-21-15,0 0 0,-21 21 32,21 21-32,-22 0 0,22 1 15,0 20-15,0-21 0,0 21 16,-21 1-16,21-1 0,-21 0 15,0 1-15,21-22 0,-21 42 16,21-20-16,-21-22 0,21 0 16,0-42-1,0 0 1,0 0-16,0-22 16,0 22-16,0-21 0,0-1 0,21 1 15,0 0-15,0-1 0,0 1 0,22-21 16,-1 41-16,-21-20 15,43 21-15,-43 21 0,63 21 16,-62 0 0,-1 0-16,0 1 0,0 20 15,0 0-15,-21 43 0,0-43 16,0 1-16,21 20 16,-21-21-16,0-20 0,0 20 15,0-21-15,0 0 0,22-42 31,-22 0-31,21 0 16,-21 0-16,21-22 0,0 22 0,-21-21 16,21-1-16,0 1 0,1-21 15,20 20-15,-21 22 0,0-21 0,43-22 16,-22 43-16,-21 0 0,22 0 16,-22 21-16,0 0 0,21 21 15,-21 0-15,1 0 0,-22 22 16,21-1-16,-21 0 15,0-21-15,0 22 0,0-1 16,0 22-16,0-22 0,0-21 16,0 21-16,0-20 0,21-22 15,0 0-15,0 0 16,0 0-16,1 0 0,-1-22 16,63-41-1,-62 21-15,20-22 0,-21 22 16,21 21-16,22-85 15,-43 85-15,0-1 0,0 1 16,1 0-16,-22 42 31,0 0-31,0 1 0,0-1 0,0 0 16,0 0-16,0 21 0,0 22 16,0-22-16,0-21 0,0 64 15,0-64-15,21 22 16,-21-22-16,21-21 15,42 0-15,-41 0 16,20 0-16,21-43 0,-20 43 0,-22-21 16,21 0-16,1-21 15,-22 21-15,42-43 0,-42 22 16,1-1-16,-1-20 0,0 21 16,0-22-1,-21 43-15,0 42 31,0 0-31,0 0 0,0 22 16,-21-22-16,0 85 16,21-85-16,0 21 0,0-21 15,0 22-15,0-22 0,0 0 0,0 21 16,21-20-16,0-1 0,21-21 16,-20 0-16,-1 0 15,0 0-15,0 0 0,21-21 0,1-22 16,-1 22-16,-21 0 15,64-64-15,-64 43 0,21 21 16,-20-43-16,20 22 0,-21 0 16,64-107-16,-64 86 15,0 21-15,-21-1 0,0 22 16,21-21-16,-21 21 0,-21 42 16,0 0-1,0 21-15,0-21 16,-1 22-16,1-1 0,21 22 0,-21-22 15,0 0-15,0 1 0,21 62 16,0-62-16,0-1 0,0 22 16,0-43-16,21 21 0,21 0 15,1-42-15,-22 22 0,21-22 16,-21 0-16,22 0 0,20-22 16,-21 1-16,1 0 0,41-21 15,-41-1-15,-1 1 0,-21 0 16,22-1-16,62-147 15,-62 126-15,-22 1 16,21-43-16,-21 43 0,1-22 16,-22 64-1,21 0-15,-21-1 0,0 44 16,-21-1 0,-1 21-16,1 0 0,0 43 15,0-43-15,-43 107 16,64-107-16,0 0 0,-21 22 15,21-22-15,0 64 16,0-85-16,0 21 0,21-20 0,-21-1 16,22-21-16,41 21 15,-42-21-15,0 0 0,85-42 16,-63 20-16,-1 1 0,43-42 16,-43 42-16,21-43 15,-41 22-15,20 21 16,0-43-16,-42 43 15,0 0-15,0 0 0,0 42 16,-21 0-16,0 0 16,21 21-16,-42 1 0,42-1 15,0-21-15,0 22 0,0-22 16,0 0-16,0 21 0,0-21 16,21 1-16,0-22 0,0 0 15,64 0 1,-64 0-16,0-22 0,0 22 15,0-21-15,22-21 0,20-43 16</inkml:trace>
  <inkml:trace contextRef="#ctx0" brushRef="#br0" timeOffset="61125.02">12404 9864 0,'0'0'0,"-22"0"0,1 0 15,0 0-15,0 0 0,0 0 16,0 0-16,-1 0 15,22 21-15,-21-21 16,0 0 0</inkml:trace>
  <inkml:trace contextRef="#ctx0" brushRef="#br0" timeOffset="61285.22">11472 10097 0,'-21'0'0,"42"0"0,-42 21 0,63-21 32,-20 0-17,20 0-15,0 0 0,1 0 0,62-43 16,-41 43-16,-1-21 0</inkml:trace>
  <inkml:trace contextRef="#ctx0" brushRef="#br0" timeOffset="62445.29">13652 10012 0,'0'0'0,"22"0"16,-1-21 0,21 0-16,-21-1 0,22 1 0,41-21 15,-63 21-15,22-22 0,41 1 16,-62 0-16,-22 21 15,0-43-15,0 43 0,-22 0 16,-41-22-16,-1 43 16,22 0-16,0 0 0,-22 0 15,22 22-15,-22-1 0,22 21 0,0-21 0,-1 22 16,22-22-16,0 21 16,0 0-16,21 1 0,0 41 15,21-62-15,0 20 0,0 0 16,22-21-16,-22 22 0,0-22 0,21 21 15,-20-21-15,20 1 0,0 41 16,-21-42-16,1 22 0,-22 20 16,0-42-16,-85 43 15,-42-64 1,63 0-16,22 0 0,-64 0 16,43-21-16,-43-43 15,64 43-15,-1-21 16,-20-22-16,42 43 0,-1-21 15,1-22-15,21 22 16,0 21-16,0-1 0,21 22 16,1 0-1,-1 0-15,0 22 0,0 20 16,0-21-16,0 43 0,1-43 16,-1 21-16,21 22 15,-21-22-15,22-21 0,-1 43 16,-21-43-16,85 21 15,-85-42-15,21 21 0,43-21 16,-64 0-16,64-42 16,-43 21-16,22 0 0,63-64 15,0 0 1,-106 43-16,0 21 16,0 0-16,0-43 0,-21 1 15,-21 63 1,0 0-16,-42 0 15,41 21 1,1 0-16,0 21 0,0-21 16,0 1-16,21 41 15,0-42-15,0 22 0,0-22 16,0 0-16,21 0 0,42 21 16,-41-42-16,41 0 15,-21 0-15,1 0 0,41-21 16,-41 0-16,-1 0 0,43-43 15,-64 43-15,21-21 0,1 21 16,-22-22-16,21 1 0,-21-21 0,0 20 16,1-20-16,-1-1 0,-21 1 15,21-1-15,-21 1 0,21-43 16,-21 64-16,0 20 0,0-20 0,0 21 16,0 42-1,0 0-15,0 22 0,0-1 16,0 0-16,-21 22 0,0-22 15,21 22-15,-21-1 0,21-21 16,-22 22-16,22-22 0,0 1 0,0-1 16,-21 43-16,21-64 0,-21 21 15,21 0-15,0-20 16,0-1-16,21-21 16,0 0-16,1 0 0,-1 0 15,63-43 1,-62 22-16</inkml:trace>
  <inkml:trace contextRef="#ctx0" brushRef="#br0" timeOffset="62800.65">15007 10118 0,'0'0'0,"0"21"16,21-21 15,0 0-31,1 0 0,-1-21 0,21 0 15,-21 21-15,0-22 0,22 1 16,-22 0-16,21 21 0,-21-21 0,1 0 16,20-22-16,-42 22 15,0 0-15,0 0 0,0 0 16,-21 21-16,0 0 16,-1 0-16,-20 21 0,21 0 0,0 0 15,-22 0-15,22 22 0,-21-22 16,21 21-16,0 1 0,-22 20 15,43-42-15,0 22 0,0-22 16,0 0-16,0 21 0,0-21 16,21 1-16,22-1 0,20-21 15,-20 0-15,-1 0 0,0 0 16,22 0-16,-22-21 0,106-22 16,-105 22-16,20 0 0</inkml:trace>
  <inkml:trace contextRef="#ctx0" brushRef="#br0" timeOffset="63265.66">16065 9906 0,'0'0'0,"0"-21"0,0 0 16,-21 21-16,0 0 15,0 21-15,-21 0 0,20 0 16,-20 43-16,21-43 16,0 21-16,-22 22 0,22-43 15,21 21-15,0 1 16,0-22-16,0 21 15,0-21-15,21 0 0,1 1 0,-1-22 16,0 0-16,21 0 0,22 0 16,-22 0-16,0-22 0,43-20 15,-43 42-15,1-42 0,41-1 16,-62 1-16,62-43 16,-63 43-16,1-21 0,41-64 15,-42 63-15,0-21 0,1 22 16,-1-1-16,0 22 0,-21 0 15,0-43-15,0 64 0,-21 63 32,0-21-32,-1 22 15,1 20-15,0-20 0,0 20 16,0 1-16,-22 63 0,43-85 16,-21 106-1,21-106-15,0 1 0,0 20 16,0-42-16,0 1 0,0-1 15,21-21-15,-21 21 0,43-21 16,-22 0-16,42-21 16,-20 21-16,-22-21 0,0-1 15,0 1-15,0 0 0</inkml:trace>
  <inkml:trace contextRef="#ctx0" brushRef="#br0" timeOffset="63448.62">16341 9885 0,'-22'0'16,"44"0"-16,-22 0 16,21 0-16,21 0 0,0 0 15,1 0-15,-1 0 0,22 0 16,-22-21-16,21 21 0,-20-21 0,-1 21 16,22-22-16,-22 22 0,0 0 15,1 0-15,-22-21 0,0 21 16,0 0-16</inkml:trace>
  <inkml:trace contextRef="#ctx0" brushRef="#br0" timeOffset="65319">4593 12171 0,'21'0'15,"0"-21"1,-21 0-16,0-1 16,0 1-16,0 0 0,0 0 15,0 0-15,0 0 0,0-1 0,0-20 16,-21 21-16,-21 0 0,21 0 16,-22 21-16,1-22 0,0 1 0,-1 21 15,-20 0-15,21 0 0,-1 0 0,1 21 16,21 1-16,-22 20 0,22-21 15,-21 85-15,21-64 0,21 1 16,0 20-16,0-21 0,0 22 16,0-22-16,0 1 0,0-22 15,21 21-15,0 0 0,0-20 16,0-1-16,1-21 0,-1 0 16,21 0-16,22-21 0,-22-1 15,0 1-15,43-21 16,-22 0-16,-20-1 0,63-41 15,-64 20-15,64-42 16,-85 43-16,21-1 0,1-63 16,-22 85-16,0-127 15,-21 126-15,0 1 0,0 0 16,0 20-16,0 1 0,-21 21 16,0 21-1,21 22-15,-22-1 0,-20 106 16,42-105-16,-21 20 0,21 22 15,-21-22-15,21 1 16,0 63-16,0-64 0,0-20 16,0 41-16,0-63 0,0 22 15,63-1-15,-42-42 16,1 0-16,62 0 0,-41 0 16,-22-21-16,21 0 15,0 0-15,107-85 16,-107 63-16,0 1 0,43-64 15,-64 64-15,0-85 16,-21 106-16,-63-43 16,20 64-16,22 0 15,-21 0-15,0 21 0,-43 64 16,64-64-16,0 22 0,21-22 16,-22 0-16,22 64 15,22-64-15,-1 0 0,21 0 16,0 0-16,-20 0 15,62 1-15,-63-1 0,22 0 16,20 0-16,-42 0 0,1 0 16,-1 1-16,0-1 0,0-21 15,-21 21-15,21-21 16,0 0-16,1 0 0,-1 0 16,0 0-16,21-21 15,-21 0-15,1-1 0,41-20 16,-21 21-16,-20-21 0,20-1 15,-21 1-15,21 0 0,22-43 16,-43 43-16,21-43 16,-42 64-16,22 21 0,-22-21 15,0 42 1,-22 0-16,1 21 0,0-21 16,0 1-16,21 20 0,-21 21 15,0-20-15,21-22 16,0 42-16,0-41 0,0-1 15,0 0-15,0 0 0,21-21 16,0 0 0,0 0-16,0 0 0,0-21 0,22 21 15,-22-21-15,0-22 0,0 22 16,22 0-16,-1-42 0,-21 20 16,-21 1-16,0 21 0,0-22 15,0 22-15,-21-42 16,0 42-16,0 21 0,-22 0 0,22 0 15,0 0-15,0 0 0,0 0 16,-1 0-16,1 21 0,0 0 0,21 0 16,21-21-1,0 0-15,1 0 16,-1 0-16,21 0 0,-21 0 0,22-21 16,-22 21-16,21-21 0,0 0 15,-20 21-15,20-22 0,0 1 0,85 0 16,-84 21-1,20 0-15,-42 0 0,0 0 16,-21 42-16,0-20 0,0 20 16,0 43-16,0-43 0,-21 0 15,0 22-15,0-1 16,0 1-16,-64 126 16,64-105-16,0 0 0,0-1 0,-1 1 15,-20 84 1,21-84-16,0 0 0,0-22 0,-1 106 15,1-105-15,-21 84 16,42-84-16,-21-1 0,21 22 16,0-43-16,0-21 15,0-42 1,21-21-16,42-106 16,-41 84-16,-1-21 0,21-63 15,0 64-15,-20-22 16</inkml:trace>
  <inkml:trace contextRef="#ctx0" brushRef="#br0" timeOffset="65580.67">6731 12065 0,'0'0'0,"0"-63"0,0 20 15,0 1-15,0 0 16,0 20-16,21 1 0,21-21 16,-20 42-16,41-21 0,1 21 15,20 0 1,-41 0-16,41 0 0,-41 21 15,-1-21-15,21 85 16,-63-43-16,0-21 0,-21 64 16,-21-43-16,-22 22 15,22-43-15,0 0 0,-64 42 16,64-41-16,20-22 0,-62 21 16,63-21-1,42-21 1,0-22-16,21 22 0</inkml:trace>
  <inkml:trace contextRef="#ctx0" brushRef="#br0" timeOffset="67682.21">8382 12234 0,'21'-84'31,"0"63"-31,0-1 16,1 1-16,20-42 0,-21 20 16,0 22-16,0-42 0,-21 42 15,0-43 1,0 22-16,-63-43 16,21 64-16,-1 0 0,1 0 15,0 21-15,-1 0 0,-41 0 16,41 0-16,1 21 0,-43 42 15,43-42-15,-22 85 16,22-63-16,21 20 0,0 1 0,0 41 16,21-62-16,0 41 15,0-41-15,21-22 0,21 21 16,-21-42-16,64 0 16,-43 0-16,1 0 0,-22-21 15,21-21-15,0 21 0,64-85 16,-63 42-16,41-42 15,-63 64-15,22-21 16,20-43-16,-42 42 0,-21 1 16,22-64-16,-22 63 15,0 22-15,0-22 0,0 22 16,0-43-16,0 107 16,0-1-1,0 21-15,0 0 0,-22 64 16,22-42-16,0-22 0,-21 85 15,21-63-15,-21-1 0,21 1 16,0-1-16,0-21 0,0 64 16,0-63-16,0-1 0,21 0 15,0-21-15,64 1 16,-64-22-16,22 0 0,62-22 16,-62 1-16,-1 0 15,0 0-15,1-21 0,-1-1 0,22-41 16,-22 41-16,-21 22 15,21-64-15,-20 43 16,-1-21-16,0 41 0,-21 1 16,0 42-1,-21 1-15,0-1 16,-1 0-16,22 21 0,-21 1 0,0-22 16,0 21-16,21 43 15,-21-43-15,21 0 0,0-20 16,0 20-16,0-21 0,0 0 0,21 0 15,-21 1-15,21-22 0,43 0 16,-43 0-16,21 0 0,-21 0 16,22-22-16,-1 1 0,21-21 15,-20 21-15,-1-22 0,0 1 0,1 21 16,-22-21-16,21-1 0,-21-41 16,-21 41-16,0 1 0,0-22 15,-21 22-15,0 21 0,-21 0 16,21 0-16,-22 21 0,-63 0 15,64 21-15,-43 42 16,64-42 0,-21 22-16,21-1 0,21-21 15,0 22-15,-21 41 0,21-41 16,0-22-16,21 42 0,0-42 16,21 22-16,1-43 15,-22 0-15,63 0 16,-41 0-16,-1 0 0,43-43 15,-43 22-15,0 0 0,64-42 16,-63 41-16,-1-20 0,0 21 0,1-21 16,-22 20-16,21 1 0,-21-21 15,-21 21-15,0 0 0,21 21 16,-21 21 0,-21 0-1,21 0-15,0 0 0,-21 0 0,0 22 16,21-22-16,-21 21 0,21-21 0,0 22 15,0-22-15,0 0 0,0 0 16,0 22-16,0-22 0,21-21 16,0 0-16,0 0 0,0 0 15,43 0-15,-43 0 16,21-21-16,1-22 0,-1 22 16,-21 0-16,22-43 15,-22 22-15,0 21 0,0-21 16,0 20-16,-21-20 0,21 0 15,1 21-15,-22-1 0,0 44 32,0-1-32,0 0 15,0 0-15,0 21 0,0-20 0,0 20 16,0-21-16,0 21 0,0 22 16,0-43-16,0 0 0,0 22 15,21-22-15,0-21 16,0 0-16,0 0 0,0 0 15,43 0-15,-43-21 0,64-22 16,-64 22-16,0 0 16,0-21-16,0 20 0,1-20 15,-22 21-15,0-21 0,0 20 16,0-20-16,0 21 0,0-21 0,0 20 16,-22 1-16,22 0 0,-21 21 15,0 0-15,0 0 0,0-21 16,42 21 15,0 0-31,0 0 16,0 0-16,22 0 0,-22 0 0,21-21 15,1 21-15,41-21 16,-41 21-16,-1 0 0,-21 0 0,43 0 16,-22 0-16,0 42 15,-42-21-15,0 0 16,21 22-16,-21-22 0,0 0 15,0 42-15,0-41 0,0-1 16,0 0-16,0 0 0,0 21 16,-21-20-16,21-1 0,-21 21 15,0-42-15,0 0 16,21-21 15,0 0-31,0 0 0,0-22 16,0 22-16,21 0 0,0-21 15,0-1-15,0 22 0,43-64 16,-43 43-16,21 21 0,-20-21 0,41-1 16,-21 22-16,-20 21 0,20 0 15,0 0-15,43 64 16,-85-43-16,21 21 0,-21 22 16,0-43-16,0 21 0,0-21 15,0 22-15,0-22 0,0 21 16,0-21-16,0 0 0,0 1 15,21-1-15,0-21 0,1 0 16,-1 0-16,0 0 0,21 0 16,22-21-16,-22-1 15,0 1-15,22-21 0,-43 21 16,21 0-16,-20-1 0,-1 1 16,-21-21-16,0 21 0,21 0 15,-21-22-15,0 22 0</inkml:trace>
  <inkml:trace contextRef="#ctx0" brushRef="#br0" timeOffset="68801.08">13398 11345 0,'0'22'31,"0"20"-31,0-21 15,0 21-15,0 1 0,-21-1 16,-21 43-16,42-43 0,-21 0 16,0 43-16,21-43 15,-22 22-15,1-43 16,21 0-16,0 0 0,21-21 31,1-21-31,-1 0 0,0 0 16,0 0-16,21 0 0,1-43 15,-22 22-15,0-1 0,21 22 16,-20-21-16,-1 0 0,21-1 16,-21 22-16,0 21 0,1 0 15,-22 21 1,0 0-16,0 1 0,0 20 0,21-21 16,-21 0-16,0 22 0,0-22 0,0 63 15,21-62-15,-21 20 16,0-21-16,21 21 0,0-20 0,0 20 15,1-42-15,-1 0 16,0 0-16,0 0 0,0 0 16,22 0-16,-22 0 0,21-21 0,-21 0 15,43-43-15,-22 43 0,0-21 16,22-22-16,-43 22 16,0-1-16,22-62 15,-22 62-15,0 22 0,-21-42 0,21 20 16,-21 22-16,0 42 31,0 0-31,0 1 0,0-1 0,-21 21 16,21-21-16,0 22 0,-21-22 15,21 21-15,0 0 0,0-20 0,0 62 16,0-63-16,0 22 16,21-22-16,0 0 0,0 0 0,22 22 15,-1-22-15,64-21 16,-64 0-16,0 0 15,-20-21-15,20-1 0,21 1 0,64-63 16,-84 62-16,-1-20 16,0 21-16,-20-21 15,-1-1-15,21-20 0,-42 20 16,0 1-16,0 0 0,-21 21 16,0 21-16,0 0 15,-22 0-15,22 0 0,-42 42 16,20-21-16,22 21 0,-42 22 15,63-43-15,0 64 16,0-43-16,0-21 0,0 0 0,21 1 16,0-1-16,0 0 0,0 0 15,22-21-15,-1 0 0,43 0 16,-43 0-16,21 0 0,43-21 16,-42 21-16,-1-21 0</inkml:trace>
  <inkml:trace contextRef="#ctx0" brushRef="#br0" timeOffset="69949.17">16235 11769 0,'0'0'0,"21"0"0,0 0 0,0 0 32,0 0-32,1 0 0,-22-21 0,21 21 15,0-22-15,0-20 16,0 21-16,22-21 15,-22-1-15,0 22 0,0-64 16,0 43-16,-21 0 0,0-1 16,0 1-16,0 0 0,0-43 15,0 64-15,0 42 16,-21 0 0,0 22-16,0-1 0,0 0 0,21 1 15,-22-1-15,1 0 0,21 1 0,-21 41 16,21-63-16,0 22 15,0 20-15,21-42 16,0 1-16,22 20 0,-22-42 16,21 21-16,-21-21 15,22 0-15,20 0 0,-42 0 16,1-21-16,20 0 0,-21 0 0,0-1 16,0 1-16,22 0 0,-43-21 15,21 21-15,0-22 0,21-41 16,-42 41-16,0 1 0,22-22 15,-1 43-15,-21-21 16,0 21-16,0 42 16,0 0-16,0 0 0,-21 22 15,21-22-15,-22 21 0,22 22 16,0-22-16,0 0 0,0-21 16,0 22-16,0-22 0,22 21 15,-1-21-15,42 43 16,-20-64-16,-22 0 15,63 0-15,-41 0 0,-1 0 16,0 0-16,1 0 0,-1-21 16,64-22-16,-64 22 0,1 0 15,20-42-15,-21 20 0,-20 1 16,20-43-16,-21 43 16,-21 0-16,0-1 0,0 22 15,-21 42 1,21 0-16,0 1 15,0-1-15,0 21 0,0-21 16,0 22-16,0-22 0,0 42 16,0-20-16,0-22 0,0 21 15,21-21-15,-21 0 0,21 1 16,-21-1-16,-21-21 31,0 0-15,21-21-16,-21 21 0,0-22 0,21 1 15,-22 21-15,1-21 0,0 21 16,21-21-16,-21 21 16,21 21-1,0 0 1,0 0-16,21-21 0,0 22 0,0-22 16,1 21-16,-1-21 0,0 0 15,21 0-15,-21 21 16,22-21-16,-1 0 0,64 0 15,-43 0-15,-20-21 0,41 0 16,-20-1-16,21-20 16,-22 21-16,-21 0 0,43-64 15,-43 43-15,-20-1 0,-1-20 16,21 21-16,-42-1 0,0-20 16,0 20-16,-21 43 0,-21 0 15,-1 22-15,1-1 16,0 21-16,-1 0 0,22 1 15,-21 41-15,42-41 0,0-1 16,0 43-16,0-64 16,21 21-16,21-21 0,1 1 0,-1-22 15,127 21-15,-105-21 16,-1 0-16,43 0 0,-42 0 16,63-43-16,-85 43 15,0-21-15,22-21 16,-43 21-16,-21 0 0</inkml:trace>
  <inkml:trace contextRef="#ctx0" brushRef="#br0" timeOffset="70516.36">7937 12975 0,'0'21'16,"0"1"-1,0-1-15,0 0 0,0 21 16,0-21-16,0 43 0,0-22 16,0 1-16,0-22 15,0 21-15,0-21 0,0 43 0,0-22 16,-21-21-16,21 22 15,0-22-15,0 0 16,21-42 0,1 0-16,-1-1 15,0 1-15,21 0 0</inkml:trace>
  <inkml:trace contextRef="#ctx0" brushRef="#br0" timeOffset="70840.55">8551 12996 0,'21'-21'0,"-42"42"0,85-63 0,-43 21 15,0 0-15,-42 42 16,-21 0 0,20 0-16,-20 0 0,21 22 15,-43-1-15,22-21 16,21 22-16,0-1 0,21-21 16,0 0-16,21-21 15,0 0-15,0 0 16,22 21-16,-22-21 0,42 0 15,-20 0-15,-22 22 0,21-1 16,-21-21-16,-21 42 16,0-21-16,-21 0 15,0 1-15,0-22 0,-22 21 0,1-21 16,21 0-16,0 21 0,-22-21 16,22 0-16,0 0 0,-42 0 15,41 0-15,1 0 0,-21-42 16,21 42-16,0-22 15,-1 1-15</inkml:trace>
  <inkml:trace contextRef="#ctx0" brushRef="#br0" timeOffset="71008.64">7874 12721 0,'-21'0'0,"42"0"0,-63-21 0,20 21 16,1 0-1,42 0 1,1 0 0,-1 0-16,0 21 0,0-21 0,21 0 15</inkml:trace>
  <inkml:trace contextRef="#ctx0" brushRef="#br0" timeOffset="72908.17">9334 13102 0,'-21'-21'0,"42"42"0,-63-63 0,42 21 15,0 0-15,-21-1 16,21 44 0,0-1-1,0 0-15,0 21 0,0-21 16,0 22-16,0-1 0,0 0 0,0-20 15,-21 20-15,21 0 0,0-21 16,-21 43-16,21-43 0,0 43 16,0-43-1,-22-21-15,22-21 16,0-1 0,0 1-16,0 0 0,0-21 15,22 21-15,-1-22 0,-21 22 0,0-21 16,21-1-16,0 1 0,0 0 15,0-1-15,1 1 0,-1 0 16,0 21-16,0-1 0,21-20 16,-20 42-16,-1 0 0,42 42 15,-42-20-15,1 20 0,20 21 16,-21-20-16,-21-22 0,0 21 16,21 1-16,-21 62 15,0-83-15,0-1 0,0 21 16,0-21-16,0 0 15,0-42 1,0 0-16,0 0 16,0 0-16,0 0 0,0-1 15,21 1-15,1-21 0,-22 0 16,21-1-16,0 1 0,0 0 16,21-1-16,-20 22 0,-1-21 0,21 21 15,-21-22-15,43 43 16,-43 0-16,21 0 0,1 43 15,-22-22-15,0 21 0,21 22 16,-42-43-16,0 63 16,0-62-16,21 20 0,-21 0 15,22 1-15,-22-22 0,21 0 16,0 0-16,0-21 16,0 0-16,0 0 0,1 0 15,-1 0-15,0-21 0,0 21 16,0-21-16,0 0 0,22-1 15,-1-41-15,0 42 0,-20-22 16,20-20-16,-21 21 0,0-43 16,0 64-16,-21 0 15,0-1-15,-21 22 16,0 22 0,0-1-16,0 0 0,21 21 0,-21-21 15,21 22-15,-22 20 16,22-20-16,0-22 0,0 21 15,0-21-15,0 22 0,0-1 16,0-21-16,43 21 16,-1-42-16,-21 0 0,22 0 15,-1 0-15,0 0 0,85-63 16,-84 42-16,-1 0 0,0-1 16,-21 1-16,22-21 0,20-22 15,-42 22-15,1 0 16,-22-22-16,21 22 0,-21 21 15,21 0-15,-21-1 0,0 1 0,0 42 32,0 1-32,-21-1 0,0 21 15,-1 22-15,1-43 0,21 21 16,-21 22-16,21-43 16,0 21-16,0-21 0,0 0 15,0 22-15,0-22 16,21 0-16,0 0 0,22-21 15,-22 0-15,21 0 0,22 0 16,-43-21-16,21 0 0,22 0 16,-22 0-16,-21-1 0,22-20 15,-22 21-15,21-21 0,22-43 16,-43 43-16,0-22 0,21-42 16,-21 64-16,-21 0 0,0-1 15,0 1-15,0 21 0,0 0 16,-21 42-1,21 0-15,-21 0 16,0 21-16,0 1 0,0-1 0,-1 0 16,-20 64-16,21-63 15,21-1-15,0 0 0,0 1 0,0-22 16,0 85-16,0-85 16,21 0-16,21 0 15,1 0-15,20-21 16,-20 0-16,-1 0 0,0 0 0,1-21 15,-1 21-15,0-21 0,1 0 16,-1 0-16,0-1 0,1-20 0,41-21 16,-63 20-16,22-20 0,20-43 15,-42 42-15,43-63 16,-43 64-16,-21-1 0,42-41 16,-20 83-16,-22-20 0,0 21 15,0 0-15,0 42 16,-22 0-1,1 21-15,0 1 0,0-1 0,0 22 16,0-22-16,-1 21 0,1 1 16,0 42-16,21-43 15,0-20-15,-21 41 0,21-41 0,0-22 16,0 21-16,21-21 16,-21 0-16,64 1 15,-43-22-15,0 0 0,21 0 0,-21 0 16,22 0-16,-1 0 0,0 0 15,-20-22-15,20 1 0,85-63 16,-64 20-16,-20 22 0,-22-1 16,0 22-16,0-21 0,-21 21 15,-21 42 1,21 0 0,-21 0-16,0 0 0,21 22 0,-21-1 15,21 0-15,0-20 0,0 20 16,0-21-1,0 0-15,42-21 0,-21 0 16,21 0-16,1 0 0,-22 0 16,42 0-16,-20-21 0,-22 0 15,21 0-15,-21 0 0,1-1 16,-1 1-16,0-21 0</inkml:trace>
  <inkml:trace contextRef="#ctx0" brushRef="#br0" timeOffset="73053.08">13504 12764 0,'-21'-22'0,"42"44"0,-63-65 0,21 43 16,21-21-16,-21 21 16,-1 0-16,1 0 15,21 21 17,-21-21-32</inkml:trace>
  <inkml:trace contextRef="#ctx0" brushRef="#br0" timeOffset="73240.97">12509 13018 0,'-21'21'16,"42"-42"-16,-63 63 0,42-21 16,21-21-1,0 0-15,1 0 0,20 0 0,0 0 16,1 0-16,-1 0 15,21-21-15,1 21 0,63-21 16,-42 0-16,-22-1 0,22 22 0,-22-21 16</inkml:trace>
  <inkml:trace contextRef="#ctx0" brushRef="#br0" timeOffset="73549.8">13906 12869 0,'0'0'0,"0"22"31,0-1-16,0 0-15,0 0 0,0 0 0,0 0 16,-21 43-16,0-22 0,21 1 16,-21-1-16,0 0 0,0 1 15,-1-1-15,1 21 0,0-20 0,0 20 16,0 1-16,0 20 0,-1-20 0,-20-1 16,21 1-16,0-1 0,0 1 15,-1-1-15,-20 64 0,21-84 16,0 20-16,0 22 15,21-43-15,-22 1 0,22 20 16,-21-63-16,21 21 16,0-42-16,0-21 15,0 21-15,21-22 0,22-41 16,-22 20-16,0 1 16,0-1-16,22 1 0,-22-22 0</inkml:trace>
  <inkml:trace contextRef="#ctx0" brushRef="#br0" timeOffset="73796.66">13779 13335 0,'22'-63'15,"-107"380"-15,148-571 0,-20 106 0,-43 84 0,21 1 0,-21 21 16,21-43-16,-21 64 16,42-43-16,-20 43 15,20 0-15,-21 21 0,21 0 16,1 21-16,-1 0 16,-21 0-16,0 1 0,1 20 15,-22-21-15,0 64 0,0-64 16,-43 21-16,22-21 0,0 22 15,-21-22-15,-1 0 0,-41 21 16,41-20-16,1-1 0,-43 0 16,64-21-16,0 0 0,0 0 15,21-21 1,21 0-16,21-1 0,-21-20 16,22 21-16,-1-21 0</inkml:trace>
  <inkml:trace contextRef="#ctx0" brushRef="#br0" timeOffset="74040.52">14753 12467 0,'-63'85'32,"41"-64"-32,22 21 0,-21 1 0,0-1 15,21 22-15,-21 41 0,21-62 16,-21-1-16,21 0 15,-21 1-15,21-1 0,0-21 0,-22 22 16,22-22-16,0 0 0,0 0 16,0 0-16,22-21 15,-1 0 1,0-21-16,0 0 0,21 21 0,-20-21 16</inkml:trace>
  <inkml:trace contextRef="#ctx0" brushRef="#br0" timeOffset="74348.34">14859 12975 0,'42'0'16,"-21"0"0,1 0-16,-1 0 0,0 0 15,0 0-15,0 0 0,22-21 16,20 0-16,-42 0 16,22 0-16,-1-22 0,-21 22 15,-21 0-15,0 0 0,0-22 16,0 22-16,0 0 0,-42 0 15,21 21-15,-1 0 0,-41 0 16,21 0-16,-1 21 0,1 0 16,21 22-16,0-22 0,-43 63 15,43-41-15,21-1 0,0 43 16,0-64-16,0 42 16,0-41-16,0-1 0,21 0 0,21 0 15,1 0-15,-22-21 16,21 0-16,1 0 0,-1 0 0,64 0 15,-64-21-15,22 21 16</inkml:trace>
  <inkml:trace contextRef="#ctx0" brushRef="#br0" timeOffset="74590.2">16108 12573 0,'-106'0'31,"85"21"-31,0 0 0,-1 22 16,1-22-16,-21 64 16,21-43-16,0 0 0,-1 64 15,22-64-15,0 1 0,0 20 16,0-42-16,22 22 0,20-1 16,-21-21-16,21 0 15,-20-21-15,62 0 16,-41 0-16,-22 0 0,21-21 15</inkml:trace>
  <inkml:trace contextRef="#ctx0" brushRef="#br0" timeOffset="74868.03">16785 12467 0,'0'-21'0,"0"42"0,21-42 0,0 0 16,1 21-1,-1 0-15,0 21 0,0 0 0,0 0 16,22 1-16,-22-1 0,0 0 16,0 21-16,0 1 0,-21 41 15,0-41-15,0-1 0,0 43 16,0-64-16,-42 63 16,21-62-16,-22 20 0,-62 21 15,83-41-15,1-22 16,-21 21-16,21-21 0,0 0 15,42-21 17,0-1-32</inkml:trace>
  <inkml:trace contextRef="#ctx0" brushRef="#br0" timeOffset="76465.12">698 14563 0,'0'0'0,"-21"0"0,0 0 16,63 0 0,-20 0-16,20 0 15,21 0-15,-20 0 0,20 0 16,1-21-16,20 21 0,-20 0 16,-1 0-16,22 0 0,-21-22 15,126 22-15,-148-21 16,1 21-16,-22 0 15,0 0-15,0 0 0,0-21 16,-21 0-16,0 0 0,0 0 16,-21 21-1,0 0-15,-21 0 16,-1 0-16,22 0 0,-21 42 16,21-21-16,0 21 0,-1 1 15,1-1-15,0 0 0,-21 43 16,21-21-16,-22 20 15,22-41-15,0-1 16,21 0-16,-21 1 0,0-1 16,-1 21-16,22-20 0,0-22 15,-21 0-15,21 0 16,-21-21 0,21-21-16,0 0 0,-21 21 15,0-21-15,-22-43 16,-20 1-1,42 42-15,21-1 16,-21 22-16,-1 0 16,22 22-16,0-1 0,0 21 15,0-21-15,0 43 16,0-22-16,22-21 0,-1 0 16,0 22-16,0-43 0,21 42 15,1-42-15,-22 0 16,21 0-16,1 0 0,84-42 15,-85-1-15,21 22 16,22-42-16,-43 20 0,43-20 16,-43 21-1,1 20-15,-1-41 0,-21 42 16,0 21-16,-21-21 0,0 42 31,0 0-31,0 0 16,0 0-16,0 22 0,0 20 15,0-21-15,0 22 16,22-43-16,-1 21 0,0-20 16,-21-1-16,21-21 0,21 0 15,1 0-15,-22 0 0,0 0 16,21 0-16,-20-21 0,83-64 16,-83 43-16,41-22 15,-42 22-15,-21-1 16,0-41-16,0 20 0,0-20 15,-42 41-15,21 1 16,-43-22-16,22 64 16,-22-21-16,43 21 0,0 21 15,-42 22-15,41-22 16,-41 85-16,63-64 16,-21 0-16,21-20 0,0 20 15,0-21-15,0 43 16,21-43-16,21 0 0,-21-21 15,22 0-15,-1 0 0</inkml:trace>
  <inkml:trace contextRef="#ctx0" brushRef="#br0" timeOffset="77523.97">4000 14817 0,'43'-43'15,"-22"22"-15,0 0 16,0 0-16,0 0 0,22-43 16,-22 43-16,21-42 15,-42 41-15,21-20 0,-21 0 16,0 21-16,-21-1 16,0 22-16,0 0 0,0 0 0,0 0 15,-1 0-15,1 0 0,-21 22 16,21-1-16,0 0 15,-1-21 1,44 0 31,-44 0 0,1 0-47,0 0 15,0 21-15,0-21 0,0 21 16,-1 0-16,1-21 0,0 22 16,0-1-16,-21 42 15,-1-20-15,22-1 0,-21 43 16,21-43-16,21 0 0,0 1 16,0-22-16,0 21 0,21 22 15,0-43-15,0 0 0,43 0 16,-43-21-16,21 0 0,-21 0 15,22 0-15,-1-21 0,21-21 16,-20 20-16,41-62 16,-41 41-16,-22 22 15,42-63-15,-41 41 16,-1-41-16,-21 41 16,0 22-16,0 0 15,-21 42 1,-1 0-16,1 0 0,0 1 15,21 20-15,-21 43 16,21-43-16,-21 21 0,21 1 16,0-22-16,0 43 0,0 127 15,0-128-15,0 1 0,0 0 16,0-1-16,0 1 0,0 105 16,0-84-16,0-21 0,0 21 15,0-22-15,0 1 0,0-21 0,-21 84 16,21-85-16,-22-20 15,1 20-15,21-21 0,-21-20 16,-21 20-16,21-42 16,-22-64-16,22 43 0,0-21 15,-21-22-15,20 22 0,1-21 16,-21-22-16,21 0 0,0 1 0,21-1 16,0-21-16,0 0 0,0 22 15,0-22-15,42-64 0,0 86 16,1 20-16,-1 1 0,21-1 15,86-105 1,-86 127-16,1 20 0,-22-20 16,21 21-16,-20 0 0,41-43 15,-62 64-15,-1-21 0,21 0 0</inkml:trace>
  <inkml:trace contextRef="#ctx0" brushRef="#br0" timeOffset="78057.5">4699 14965 0,'21'21'0,"0"0"31,0-21-31,1 0 0,-1-21 16,0 21-16,0-21 0,-21 0 16,21 0-16,0-1 0,1 1 15,-1 0-15,0 0 0,-21-21 16,0 20-16,0 1 0,0-21 0,0 21 16,0 0-16,-21-43 0,0 64 15,-1 0-15,1 0 0,0 0 16,-21 0-16,21 21 0,-22 22 15,22-1-15,0 0 16,0-21-16,21 22 0,0 41 16,0-41-16,0-1 0,42 22 15,-21-43-15,0 21 0,43 0 16,-22-42-16,22 0 16,-22 0-16,-21 0 0,64-21 15,-43 0-15,85-42 16,-63 20-16,-22 1 15,0 0-15,22-1 0,-22 1 0,64-127 16,-85 126-16,0-20 16,-21-1-16,0 22 15,0-85-15,0 106 0,0 0 16,0-1-16,-21 22 0,0 0 16,-21 64-16,21-43 0,-1 21 15,1 22-15,-21 42 0,42-64 16,-21 85-1,21-85-15,0 1 0,0 41 16,0-62-16,0 20 0,21-21 16,0 0-16,85 0 15,-85-21-15,21 0 0,-20 0 16,20-21-16,43 0 16,-64 0-16,21 0 0,-21-22 0,0 1 15</inkml:trace>
  <inkml:trace contextRef="#ctx0" brushRef="#br0" timeOffset="78213.12">5503 14647 0,'-21'0'0,"42"0"0,-84 0 15,42 22-15,42-22 16,0 0-16,0 0 16,21 0-16,1 0 15,20 0-15,1 0 0,-1-22 0,1 1 16,20 0-16,170-42 15,-169 41-15</inkml:trace>
  <inkml:trace contextRef="#ctx0" brushRef="#br0" timeOffset="79240.77">7324 14880 0,'0'0'0,"0"-21"31,0 0-31,21 0 16,0 0-16,0-22 0,0 22 0,0 0 16,1-106-1,-22 85-15,0-43 0,0 21 16,-22-41-1,1 83-15,0 22 0,0 0 0,0 0 16,-22 0-16,1 64 16,0-22-16,21 1 0,-43 62 15,43-41-15,-64 105 16,64-126-16,0-1 0,21 43 16,0-64-16,0 21 0,0-21 15,42 0-15,-21-21 16,1 0-16,-1 0 0,21 0 0,22-21 15,-22 21-15,-21-21 16,21 0-16,1-21 0,-1 20 0,0-20 16,-20 21-16,20-21 0,0-1 15,-21-20-15,1 20 0,-1 1 0,0-21 16,0-22-16,0 64 16,-21-22-16,0 22 0,0 42 15,0 1 1,-21-1-16,21 21 0,-21 0 15,21 1-15,-21-1 0,21 0 0,0 1 16,0-1-16,0 64 16,0-85-16,21 0 0,21 22 15,-21-22-15,43 0 16,-22-21-16,-21 0 0,64 0 16,-43 0-16,43-42 15,-43 20-15,1 1 0,41-42 16,-41 20-16,-22 1 0,64-106 15,-64 84 1,0 1-16,-21 21 0,0-22 0,21-42 16,-21 85-16,0 0 15,0 0-15,0 42 16,0 0-16,-21 0 16,0 22-16,0-1 0,21 0 15,-43 64-15,43-64 0,-21 22 16,21-22-16,0 43 15,0-43-15,0 1 0,0-22 16,0 0-16,21 0 0,43 21 16,-22-42-16,-21 0 0,64 0 15,-43 0-15,1 0 0,62-42 16,-62 21-16,-1 0 0,43-64 16,-43 43-16,0-1 15,1 1-15,-22-21 0,21-1 0,1-63 16,-22 85-16,0-22 0,-21-20 15,0 62-15,0 1 16,0 0-16,-21 42 16,0 0-16,-1 22 0,-20-1 15,21 0-15,0 22 0,0-1 16,-43 107-16,64-128 16,0 0-16,0 43 0,21-64 15,22 43-15,-1-64 16,0 21-16,85-21 15,-84 0-15,20 0 0,-21-21 16,22 0-16,-1-1 0,1 1 0</inkml:trace>
  <inkml:trace contextRef="#ctx0" brushRef="#br0" timeOffset="81797.55">11261 14520 0,'0'0'0,"-22"22"16,1-1-16,21-42 31,21 21-31,1-22 15,20-62 1,-21 41-16,21 1 0,-20 21 16,-1-21-16,-21-1 0,21-63 15,-21 85-15,0-21 0,0 21 16,-21 21-16,0-21 0,-43 21 16,22 0-16,21 21 0,-64 21 15,64 0-15,-22-20 0,22 20 16,21 43-16,0-43 15,0 0-15,0 1 0,21-1 0,22 21 16,-22-20-16,42 20 16,-41-42-16,-1 22 15,0-22-15,21 42 0,-42-41 16,0 20-16,0-21 16,-21 0-16,-42 0 0,20 1 15,1-22-15,-43 0 0,43 0 16,0 0-16,-1-22 15,1 1-15,0 21 0,-1-21 0,-20-42 16,20-22-16,22 43 16,-21-43-16,42 43 0,-21-22 15,21 22 1,0 63 0,21 21-16,0-21 0,0 22 0,0-1 15,1 0-15,-1 1 0,0-22 16,0 21-16,0 1 0,22-22 15,-1 42-15,0-42 0,1 1 16,84 20-16,-43-42 16,-41 0-1,-1 0-15,43 0 0,-22-21 0,-21 0 16,43-22-16,-43 22 16,43-42-16,-43 20 0,1 1 15,20-106-15,-42 105 16,-21-41-16,0 41 15,0 22-15,0-21 16,-21 42 0,0 21-16,-21 0 0,21 22 0,-1-22 15,1 21-15,0 0 0,-21 43 16,42-43-16,0-20 0,0 62 16,0-63-16,0 22 0,0-1 15,21-21-15,0-21 0,21 0 16,-20 21-16,20-21 0,0 0 15,1 0-15,-1-21 0,21 21 0,43-42 16,-63 21-16,-1-22 16,21 22-16,-20-21 0,-1 0 15,0-1-15,43-63 0,-64 43 16,22-1-16,-22 1 0,0 21 16,-21-22-16,0-21 0,0 43 15,0-21-15,-21 63 16,21 21-1,-21 0-15,-22 42 16,22-20-16,0-1 0,0 22 16,0-22-16,-1 21 0,22 1 0,-21 42 15,21-64-15,0 0 0,0 43 16,21-43-16,22 1 16,-22-22-16,0 0 0,64 0 15,-43-21-15,0 0 0,43 0 16,-43 0-16,1-21 15,20 0-15,-20 0 0,-1 0 0,0-22 16,43-20-16,-64 20 16,21-41-16,-20 41 0,-22 1 15,21 0-15,-21 21 0,0-1 16,-21 44 0,-1 20-16,22-21 0,0 0 15,-21 22-15,21-1 16,0-21-16,0 85 15,0-85-15,0 0 0,43 22 16,-22-22-16,63-21 16,-41 0-16,-1 0 0,0 0 15,-20 0-15,20 0 0,64-43 16,-85 22-16,42-42 16,-20 20-16,-22 1 0,42-43 15,-41 43-15,20 0 0,-21-1 16,0 22-16,0-21 0,22 21 15,-22 21-15,-21 21 16,0 0 0,0 0-16,0 0 15,0 1-15,0-1 16,0-42 15,0-1-31,0 1 16,0 0-16,0 0 15,0 0-15,-21 21 0,21-21 0,-21-1 16,-1 22-16,1 0 16,0 0-16,0 0 0,0 0 15,21 22-15,-21-1 0,-1 42 16,1-42-16,21 64 16,0-43-16,0 64 15,0-63-15,0-1 0,21-21 16,1 0-16,-1 0 0,21 22 15,0-22-15,1-21 0,-22 0 16,64 0-16,-43 0 0,43 0 16,-43-21-16,0 0 15,43-22-15,-43 1 0,1 21 16,-22-22-16,21-20 0,0 21 16,-20-22-16,20 1 0,-21-1 15,43-63-15,-22 21 16,-21 64-16,21-64 15,-42 85-15,0 0 0,0 0 16,-21 42-16,0 0 0,0 21 16,0-21-16,-22 64 15,1-21-15,42-22 0,-21 21 0,0 1 16,0-22-16,21 22 0,0-22 16,0 22-16,0-22 0,0 0 0,0 43 15,21-64-15,0 21 0,42 1 16,-41-22-16,-1-21 15,21 0-15,0 0 0,1 0 0,-1 0 16,43 0-16,-22 0 0,-20-21 16,-1 0-16,21-1 0,-20 1 15,-1 0-15,-21-21 0,22 21 16,-22-22-16,21-20 0,-21 20 16,-21-20-16,0 42 15,-21 0-15,0 21 16,0 0-16,0 0 0,-1 21 15,1 0-15,-21 21 16,42 1-16,0-22 0,0 42 16,0-42-16,0 22 0,42-1 15,-21-21-15,1 0 0,41 1 16,-21-22-16,85 0 16,-63 0-16,-22 0 0,1 0 15,20 0-15,-21 0 0,85-22 16,-84 1-16,20 0 0,1-21 15,-22 21-15,0-22 0,43-63 16,-85 64-16,0 0 16,0-22-16,-42 43 0,21 0 15,-22 0-15,1 21 0,21 0 16,-22 0-16,1 0 0,0 0 0,21 21 16,-22 0-16,22 0 0,0 0 15,-21 22-15,20-22 0,1 21 16,0-21-16,21 22 0,0 20 0,0-42 15,0 1-15,0 20 16,0-21-16,0 0 0,21-21 0,-21 21 16,21-21-16,1 0 0,20 0 15,-21 0-15,0 0 0,22 0 16,-22 0-16,0-21 0,64-85 16,-43 64-16,-21 0 0,0-22 15,22 1-15,41-128 16,-63 128-16,1-22 0,20 22 15,-21-1-15,0 1 0,22-43 16,-43 85 0,0-1-16,-22 44 0,-41 41 15,21-42 1,-1 43-16,-20 42 0,42-64 16,-1 21-16,1 1 0,0-1 15,21 1-15,0 42 0,0-43 16,0-20-16,21 41 15,-21-41-15,21-22 0,1 0 16,-1 0-16,21 0 0,-21 0 0,0-21 16,64 0-16,21 0 15,-85-21-15,21 0 0,1 0 16,-22 0-16,21 0 0,-21-22 0,22-20 16</inkml:trace>
  <inkml:trace contextRef="#ctx0" brushRef="#br0" timeOffset="81996.64">14626 14330 0,'0'0'0,"-63"0"0,-1 21 0,43-21 0,0 0 15,0 0-15,42 0 16,0 0-16,0 0 0,21 0 15,1 0-15,-1-21 0,22 21 16,-1-21-16,1 0 0,20-1 16,1 1-16,0 0 0</inkml:trace>
  <inkml:trace contextRef="#ctx0" brushRef="#br0" timeOffset="82606.73">18605 14097 0,'0'0'16,"-21"0"-16,0-21 0,-21 0 15,-1 21-15,22 0 0,-21 0 16,21 0-16,0 0 0,-22 0 16,22 0-16,-21 21 0,-1 42 15,1-41-15,21 20 0,-21 64 16,20-64-16,1 22 15,0-1-15,0-21 0,21 1 0,0-1 16,0 43-16,0-43 0,21-21 16,0 0-16,0-21 0,1 22 15,20-22-15,0 0 0,1 0 0,-1-22 16,64 1-16,-43 0 0,-20-21 16,20-1-16,-21 22 0,1-42 15,-1 20-15,0-62 0,-20 62 16,-22-20-16,0 20 15,0 1-15,-106-64 16,63 85-16,1 0 0,-85 21 16,85 0-16,-64 21 15,64-21-15,-1 21 0,-41 43 16,62-43-16,1 21 0,21 1 16,0-1-16,0 0 0,0 1 0,21 20 15,1-21-15,41 1 16,1-22-16,-22 0 0,85 0 15,-64-21-15,149-21 16</inkml:trace>
  <inkml:trace contextRef="#ctx0" brushRef="#br0" timeOffset="82897">19198 14245 0,'0'-21'0,"0"42"0,0-63 0,0 21 0,0 0 15,-21 21 1,0 21-16,0 0 0,21 0 15,-22 21-15,1 1 0,0 20 0,21 1 16,-21-1-16,0 1 0,21-1 16,-21 22-16,-1-22 0,1 107 15,0-86-15,0 22 0,-21 85 16,20-107-16,1 1 0,0 0 16,-21-1-16,21 1 0,-1 0 0,-20-22 15,21 1-15,-43 105 16,43-148-16,21 0 0,-21 1 15,21-44 1,0 1-16,21 0 0,0-21 16,43-64-16,-43 64 0,0-22 15,22-21-15,-22 22 16,0-22-16</inkml:trace>
  <inkml:trace contextRef="#ctx0" brushRef="#br0" timeOffset="83178.85">19008 14605 0,'0'0'0,"0"-85"0,0-63 0,0 85 15,0 20-15,21-20 16,-21 21-16,42-43 16,-21 85-16,0-21 0,43 21 15,-22 0-15,43 0 16,-43 21-16,1 0 0,-1 21 0,43 22 16,-64-1-16,0-20 0,-21-1 15,0 22-15,0-22 0,-85 64 16,43-64-16,-64 22 15,64-43-15,-64 0 16,64 0-16,-1-21 16,1 0-16,-22 0 0,43 0 0,0-42 15,21 21 1,0-43-16,0 43 16,21-21-16,43-22 0,-22 22 15</inkml:trace>
  <inkml:trace contextRef="#ctx0" brushRef="#br0" timeOffset="84632.7">19918 13801 0,'0'-21'0,"0"42"0,0-64 0,0 22 0,0 0 16,-21 21 0,-1 0-16,1 0 0,-42 106 15,42-85-15,-22 43 16,22-22-16,0 0 0,0 106 15,0-84-15,21-1 16,0 43-16,0-63 0,0 41 16,0-63-16,0 22 15,21-1-15,0-21 16,0 0-16,21-21 0,1 0 16,-22 0-16,42-21 0,-20 0 15,41-64-15,-41 64 16,20-63-16,-42 41 15,1 1-15,41-64 16,-42 85-16,-21 0 16,0 0-16,0 42 31,-21 0-31,21 0 0,-21 21 16,0-20-16,21 20 0,0-21 0,0 21 15,-21-20-15,21 20 0,0-21 16,0 0-16,0 0 0,0 1 0,0-1 15,21 0-15,0-21 0,0 0 0,0 0 16,22 0-16,-1 0 0,-21 0 16,21 0-16,1 0 0,-1-21 0,0 0 15,22-43-15,-22 43 16,1-21-16,-1-1 0,-21 1 16,21 21-16,1-43 0,-22 43 15,-21 0-15,0 0 0,-21 21 31,0 42-31,-1-21 0,22 22 16,-21-22-16,21 21 0,-21 0 16,21 1-16,0-22 0,0 42 15,0-20-15,0-22 0,0 0 16,21 0-16,0 0 0,22 1 16,-1-22-16,-21 0 0,0 0 0,1 0 15,-1 0-15,0-22 0,0 22 16,0-21-16,0 0 0,1 0 15,-22-43-15,0 22 0,0-21 16,0 20-16,-43-84 16,22 106-16,-21 0 15,21-21-15,-1 42 0,1-22 16,-21 1-16,21 21 0,21-21 16,21 21 15,0 0-31,0 0 0,22 0 0,-22 0 15,21-21-15,0 21 0,-20 0 16,20 0-16,0 0 0,-21 0 16,22 0-16,41 21 15,-62-21-15,-1 21 0,0 22 16,0-22-16,0 0 0,-21 106 16,0-106-16,0 21 0,0 1 15,0-22-15,0 64 16,-21-64-16,21 0 0,-21 0 15,21 0-15,0-42 32,0 0-17,0 0-15,0 0 16,0-1-16,0-20 0,21 21 0,0-21 16,22-1-16,20-20 0,-21 20 15,-20 1-15,41 0 0,-21 21 16,1-1-16,41-20 0,-41 21 15,-1 21-15,0 0 16,-20 0-16,-1 0 0,21 42 16,-42-21-16,0 1 0,0 83 15,-21-62-15,0 41 16,0-41-16,-1-22 0,22 42 16,0-41-16,0 20 15,0-21-15,22 0 0,20 0 16,-21-21-16,0 0 0,22 0 0,-22 0 15,0 0-15,21 0 0,-21-21 16,43 0-16,-22 0 0,1-21 16,20-22-16,-21 22 15,22-43-15,-43 43 0,21-1 16,-20 1-16,-22-43 16,21-20-16,-21 83 15,-21 22-15,-1 0 0,1 0 16,-63 64-16,62-22 15,1-21-15,21 22 0,0-1 16,0 64 0,0-64-16,0 1 0,0-1 15,0 0-15,21 43 16,-21-64-16,0 0 0,0 0 0,0 1 16,0-1-16,0 0 15,-21-21-15,0 0 16,0 0-16,0 0 15,21-21-15,0 0 16,0-1-16,0 1 0,0 0 16,0-21-16,0 21 0,0-1 0,0-20 15</inkml:trace>
  <inkml:trace contextRef="#ctx0" brushRef="#br0" timeOffset="84911.11">21463 13568 0,'0'0'0,"0"-21"0,-21 21 0,0 0 15,-1 0-15,1 0 31,0 0 1,0 0-17,21 21-15,-21-21 0,0 0 16,-1 21-16,1 0 0,-21-21 0</inkml:trace>
  <inkml:trace contextRef="#ctx0" brushRef="#br0" timeOffset="85220.95">19770 13991 0,'0'0'16,"21"0"-1,21 0-15,-21 0 0,0 0 16,22 0-16,-22-21 0,21 21 0,43-21 15,-43 0-15,43 21 16,-43-21-16,1 21 0,20 0 16,-21-22-16,-20 22 15,-1 0-15,0 0 16,-42 0 31,0 0-32</inkml:trace>
  <inkml:trace contextRef="#ctx0" brushRef="#br0" timeOffset="86741.51">5165 16171 0,'0'0'0,"21"0"0,-21-21 0,21 0 15,-21 0-15,21 21 16,-21-21-16,0 42 31,0 21-31,0 1 0,-42 41 16,21-41-16,21-1 15,-22 0-15,22 22 0,-42 63 16,42-85-16,0-21 0,0 0 16,0 1-16,0-1 0,0 0 15,21-42 1,0 0-16,1-1 16,20-41-16,-21 21 15,0 20-15,0-20 0,1 0 16,62-85-16,-63 106 15,1-22-15,-22 22 0,21 0 16,0 21-16,0 0 16,-21 21-16,0 0 0,0 0 15,0 22-15,21 41 16,0-41-16,-21-22 0,0 21 16,22-21-16,-1 22 0,0-1 15,0-21-15,0-21 0,0 21 16,22-21-16,-22 0 0,64-21 15,-64 21-15,21-21 16,0 0-16,-20 0 0,83-64 16,-83 64-16,-1-21 15,0-1-15,0 22 0,0-21 16,0-22-16,1 43 16,-22 0-16,0-21 0,0 63 15,0 0 1,0 0-16,0 21 0,0 1 15,0-22-15,0 64 16,0-22 0,21-42-16,0-21 0,-21 21 15,21-21-15,0 0 0,43 0 16,-43 0-16,21 0 0,22-21 16,-22 0-16,0 0 0,43-43 15,-64 43-15,85-106 16,-85 64-16,-21 20 15,0 1-15,0 0 0,0-1 16,0 22-16,0 0 0,0 0 0,-42 21 16,0 21-16,20 0 0,-62 64 15,63-43 1,-22 43-16,43-43 16,0 1-16,0 20 0,0-42 15,0 22-15,21-22 0,1 0 16,-1 0-16,63 0 15,-41-21-15,-1 0 0,22 0 16,-1 0-16,1 0 0,-1-21 0,64 0 16</inkml:trace>
  <inkml:trace contextRef="#ctx0" brushRef="#br0" timeOffset="87890.42">8276 16404 0,'0'21'15,"0"-42"-15,21 42 0,0-21 16,1 0 0,-22-21-1,21-21-15,0-43 16,0 43 0,-21 0-16,0-1 0,0 1 0,21-22 15,0-84-15,-21 127 16,0-21-16,0 21 15,0-1-15,0 44 16,-21-1-16,21 21 16,-21-21-16,0 43 0,0-22 15,0 0-15,21 22 0,-22 21 16,1-43-16,21 43 16,0-43-16,0-21 0,0 0 0,21 22 15,1-43-15,-1 21 0,21 0 16,0-21-16,-20 0 0,41 0 15,-21 0-15,1-21 0,-1 0 16,0-1-16,-20 1 0,62-42 16,-63 20-16,22 1 15,20-106-15,-42 106 16,1-1-16,-22 1 0,0 0 16,0-1-16,0 22 0,0 42 31,-22 0-31,22 1 0,-21-1 15,21 21-15,-21-21 0,21 22 16,-21-1-16,21 0 0,0-21 16,0 22-16,0-22 0,21 64 15,0-64-15,22 0 0,-22 0 16,0-21-16,106 0 16,-85 0-16,1 0 0,-1 0 15,0-21-15,1 0 0,41-22 16,-41 22-16,-1-21 0,21-22 15,-41 22-15,-1 0 16,0-22-16,0 43 0,-21 0 16,0 0-16,-21 21 15,0 0-15,0 21 0,-1 0 16,1 21-16,21 1 0,-21-22 16,21 21-16,0-21 0,0 22 15,0-22-15,0 0 0,21 0 0,-21 0 16,21 1-16,1-1 0,-1 0 0,-21 0 15,21 0-15,0-21 16,-21 21-16,-21-21 47,0-21-47,0 0 0,-1 21 0,1-21 16,0 0-16,0 0 15,0 21-15,0 0 16,21 21-1,0 0-15,0 0 16,0 0-16,21 0 0,-21 1 16,21-22-16,0 21 0,21 0 15,-20-21-15,-1 0 0,21 0 16,0 0-16,22 0 0,-22 0 0,1 0 16,20 0-16,1 0 0,-1-21 15,-21 0-15,64-22 0,-63 22 16,41-42-1,-41 20-15,-22-20 0,21-43 0,-21 64 16,-21-107 0,0 107-16,0 21 0,0 0 15,-21 21-15,-21 42 16,21-21-16,-1 22 0,1-1 16,21 0-16,0 85 15,0-84-15,0-1 0,0 21 16,0-41-16,21 41 15,1-42-15,-1-21 16,0 0-16,0 0 16,0 0-16,0-21 15,1 0-15</inkml:trace>
  <inkml:trace contextRef="#ctx0" brushRef="#br0" timeOffset="88068.8">10562 16320 0,'0'0'0,"0"21"16,0-42 62,21-1-78,-21 1 16</inkml:trace>
  <inkml:trace contextRef="#ctx0" brushRef="#br0" timeOffset="89196.55">12996 16087 0,'0'0'0,"21"0"0,1 0 16,-1-21-16,0-1 0,0 1 0,0 0 15,22-21-15,-43 21 16,21-1-16,0 1 0,-21 0 16,0-42-16,0 41 15,-21 1-15,0 0 0,-22 21 16,1 0-16,0 0 0,-1 0 0,1 0 15,0 0-15,-64 42 0,63 1 16,1-1-16,0 0 16,-1 1-16,22 20 0,0-20 0,-21 62 15,42-62-15,0 20 16,0-42-16,0 1 0,42 20 16,0-42-16,-20 0 0,20 0 15,0 0-15,22-21 0,42 0 16,-64-1-16,21 1 0,-20-21 15,-1 21-15,22-22 0,-43 22 16,42-42-16,-42 20 0,-21 22 16,0-21-16,0 21 15,-21 21 1,0 42-16,0-21 16,21 22-16,-21-1 0,0 0 15,21 22-15,0-1 0,0 1 0,-22 63 16,22-64-1,0 22-15,0 169 0,0-169 16,-21 190 0,21-169-16,-21 63 15,21-84-15,-42 147 16,21-168-16,-1-1 0,1 1 16,-21-22-16,-64 64 15,85-106-15,-43 0 16,43-21-16,-85-64 15,64 43-15,0-64 16,-1 43-16,22-22 0,21-63 16,0 63-16,0 22 15,0-22-15,0 21 0,21-20 0,1 20 16,41-63-16,-21 64 16,1-1-16,20 1 0,-20-1 15,20 1-15,64-43 0,-63 64 16,-1-1-16</inkml:trace>
  <inkml:trace contextRef="#ctx0" brushRef="#br0" timeOffset="89779.22">13525 16298 0,'22'0'32,"-1"0"-17,0-21-15,0 0 0,-21 0 16,21 0-16,0 0 0,1-1 15,-1-20-15,0 21 0,21-85 16,-21 64-16,-21 21 16,0-22-16,0 22 0,-21 0 15,0 21-15,0 0 16,-21 42-16,-1-21 0,1 43 16,21-1-16,0-20 15,-22 41-15,43-41 0,0-1 16,0 22-1,0-22-15,64 21 16,-43-41-16,42-22 0,-41 0 16,20 0-16,43 0 15,-43 0-15,21-22 0,43-20 16,-63 0-16,20 21 0,43-85 16,-64 63-16,1-20 0,20-64 15,-42 63-15,0 1 0,1 21 16,-1-22-16,0-63 15,-21 106-15,0 0 0,0 0 16,0 42 0,0 0-16,-21 0 15,0 21-15,-22 43 0,22-43 0,0 22 16,21-22-16,-21 22 16,0-22-16,-1 64 0,22-64 15,0 1-15,0 41 0,0-63 16,43 43-16,-22-43 15,0-21-15,43 0 16,-43 0-16,0 0 0,0 0 16,0-21-16,0 0 0,1 0 15,-1-1-15,0-20 0,0-21 16,-21 20-16</inkml:trace>
  <inkml:trace contextRef="#ctx0" brushRef="#br0" timeOffset="89958.11">14160 15875 0,'-21'0'0,"42"0"0,-42 21 16,21 0-16,21-21 15,1 22-15,-1-22 16,21 0-16,-21 0 0,22 0 0,-1 0 16,43 0-16,-43 0 15,43-22-15,-64 1 16,21 0-16,64-21 0</inkml:trace>
  <inkml:trace contextRef="#ctx0" brushRef="#br0" timeOffset="91093.46">15579 15748 0,'0'0'0,"21"-21"0,0 0 0,0 0 15,-21-1-15,21-20 0,-21 21 16,0 0-16,0 0 0,0-1 15,0 1-15,-21 21 16,0 0-16,0 0 16,0 21-16,-1 1 0,-83 83 15,62-62-15,1 20 0,0-20 16,-22 20-16,22 1 0,-43 41 16,22-41-16,41-22 0,-41 64 15,21-85-15,-1 64 16,43-64-16,21-42 31,1 0-15,-1 0-16,21-22 0,-21 1 0,22 0 15,-1-1-15,0-20 0,1-1 16,41-63-16,-20 85 16,-22-22-16,22-41 0,-22 83 15,-21-20-15,0 21 0,0 0 0,1 21 16,-22 21-1,0 21-15,0-21 0,0 22 16,0-1-16,0 22 0,0 41 16,0-41-16,0 42 15,0-64-15,0 0 0,0 85 16,0-105-16,0 20 16,21-42-16,0 21 15,-21-42 1,0 0-16,0 0 15,0-1-15,0-20 0</inkml:trace>
  <inkml:trace contextRef="#ctx0" brushRef="#br0" timeOffset="91689.12">15261 16044 0,'0'0'0,"-42"0"0,-1 0 16,-20 0-16,63 22 0,0-1 16,0 0-16,0 0 15,0 0-15,21 22 0,0-43 16,22 21-16,-1-21 15,0 0-15,1 0 0,62 0 16,-62 0-16,20-21 0,1-1 16,-1 1-16,1 0 0,63-42 15,-64 20-15,1 1 0,84-85 16,-106 85-16,22-43 16,-43 43-16,-21-1 0,21-41 15,-21 62-15,0 1 0,0 0 16,-21 21-16,-21 21 15,20 0-15,1 22 0,0-22 16,0 21-16,-21 1 0,20-1 16,1 21-16,0-20 0,21 20 0,-21 85 15,21-105 1,21 84-16,64-64 16,-64-42-16,21-21 15,-21 0-15,22 0 0,126-42 16,-127 21-1,1 0-15,-22-22 16,21 1-16,64-106 16,-85 84-16,0 1 0,22-43 15,-22 43-15,-21-22 16,0 43-16,0 20 0,0-20 16,-21 63-1,21 0-15,-21 22 0,-22 41 16,22-41-16,0 20 0,-21 43 15,20-42-15,22 41 16,0-62-16,0-1 0,0 22 16,0-22-16,22-21 15,-22 0-15,21 0 0,0-21 16,42 0-16,-20 0 16,-22 0-16,0-21 0,0 0 15,64-21-15</inkml:trace>
  <inkml:trace contextRef="#ctx0" brushRef="#br0" timeOffset="94045.53">17780 15685 0,'0'0'0,"21"0"0,0-22 16,-21 1 0,0 0-16,0 0 15,-21 21-15,0-21 0,0 21 16,21-21-16,-21-1 0,-1 22 15,1 0-15,0 0 0,0 0 0,0 0 16,-43 22-16,22-1 16,0 0-16,20 0 0,-20 21 0,-21 43 15,63-64-15,0 0 16,0 22-16,0-22 0,21 0 16,21 21-16,-21 1 0,0-22 15,43 21-15,-22-21 16,-21 1-16,22 20 15,-22-21-15,-21 0 0,0 22 0,0-22 16,-21 0 0,-22-21-16,-62 0 15,62 0-15,1 0 0,-43 0 16,43-21-16,-22-22 16,22 22-16,21 0 0,-21-21 0,20 21 15,1-22-15,21 22 0,-21-21 16,21 21-16,0 42 15,0 0 1,0 0-16,0 21 0,0-20 16,21-1-16,0 21 0,1-21 0,41 43 15,-21-43-15,1 0 16,20-21-16,-20 21 0,20 0 16,1-21-16,63 0 0,-64 0 15,1 0-15,-1 0 0,1-21 16,-1 0-16,-21 0 0,22 0 0,-22-22 15,1 22-15,-1-21 0,-21 0 16,43-64-16,-43 63 16,-21 1-16,0 0 0,0-22 15,0 43-15,0 0 0,-43 0 16,22 21-16,0 0 0,-21 42 16,-1-21-16,22 0 0,0 22 15,0-1-15,0-21 0,0 22 16,21-1-16,-22 0 0,22-21 0,0 43 15,0-22-15,22-21 16,-1 1-16,0-1 0,0 0 0,21-21 16,22 0-16,-22 0 0,1 0 15,-1 0-15,0 0 0,1 0 16,41-64-16,-41 43 0,-1-21 16,0 0-16,1-1 0,-22 1 15,42-127-15,-42 105 16,22-42-16,-22 64 15,-21-22-15,21 1 16,-21 42-16,0 0 0,-21 42 16,0-21-1,0 42-15,-1-21 0,1 22 0,-21-1 16,21 0-16,0 1 0,-22 41 16,43-41-16,0 41 15,0-41-15,0-1 0,0 21 16,21-20-16,1-22 0,20 42 15,0-63-15,1 22 0,20-22 16,-21 0-16,1 0 0,-1 0 16,22 0-16,-22-22 15,43-20-15,-64 21 0,21-21 16,43-64-16,-85 63 16,0 1-16,0 21 0,0 0 15,0 0-15,0-22 0,-21 43 16,-1 0-16,-20 0 15,21 21-15,0 1 0,0-1 0,-1 0 16,22 0-16,0 43 16,0-22-16,0 0 0,0 1 15,22-1-15,-22-21 0,42 21 16,0-20-16,-21-22 0,22 0 16,-22 0-16,21 0 0,22 0 15,-22 0-15,85-64 16,-85 43-16,-20-21 0,20 20 15,0-20-15,1 0 0,62-64 16,-83 64-16,-1 20 16,0 1-16,0 21 0,-21 21 47,0 1-47,0-1 15,0-42 16,0-1-15,0 1 0,0 0-1,-21 21-15,0 0 0,0 0 16,-1 0-16,1 0 16,0 0-16,0 21 0,0-21 0,0 21 15,-1 1-15,1 20 0,21 0 16,0 1-16,0-1 0,0-21 15,0 21-15,0-20 0,43 83 16,-22-83-16,0-1 16,0 0-16,21 0 0,64 0 15,-85-21-15,22 0 16,-1 0-16,-21 0 0,22-21 16,62-42-16,-83 41 15,-1-20-15,0 0 0,0-1 16,21-20-16,1-43 0,-22 43 15,0-1-15,21-42 0,-20 64 16,-22 0-16,0 20 16,0 1-16,0 0 0,0 0 15,-22 42-15,1 0 0,0 0 16,0 22-16,0-22 0,0 21 0,-1 1 16,1-1-16,21 0 0,0 1 15,0-1-15,0 0 0,0 22 16,0-22-16,0 0 0,64 43 15,42-21 1,-85-43-16,21-21 16,64 0-16,-64 0 0,43 0 15,-43-21-15,1-1 16,20-20-16,-21 0 0,-20 21 16,20-64-16,-42 43 0,0 20 15,0-20-15,0 21 0,0 0 16,-21 21-1,0 0-15,-22 0 0,22 0 16,0 21-16,-21 21 16,42-21-16,0 22 0,0-22 0,0 42 15,21 22 1,0-64-16,64 22 16,-64-22-16,21-21 15,0 0-15,1 0 0,-1 0 0,64 0 16,-64 0-16,1 0 0,20 0 15,-21-21-15,22-1 0,42-41 16,0-1-16,-43 22 16,-42 21-1,0-64-15,-21 64 16,-21 0-16,0 0 0,-21 21 16,-22 0-16,22 0 15,0 0-15,-43 21 0,64 0 16,-43 0-16,43 0 15,0 22-15,21-22 0,0 0 0,0 0 16,0 22-16,0 20 16,0-42-16,42 0 15,-21 1-15,1-22 0,20 0 16,-21 0-16,0 0 0,0 0 16,22-22-16,-22 22 0,21-63 15,-21 21-15,1-1 0,20-41 16,-21 20-16,21 22 15,-20-22-15,-1 1 0,0-1 0,0 1 16,21-43-16,-20 42 0,-1-41 16,-21 83-1,-21 65 1,21-22-16,-22 21 16,1 1-16,0-1 0,-42 64 15,41-64-15,22 22 0,-21-1 16,21-21-16,0 85 15,0-84-15,0-1 0,0 64 16,0-85-16,21 21 0,-21-20 16,22-1-16,41 0 15,-42-21-15,0 0 0,1 0 16,-1-21-16,21 21 0,0-43 16,-20 1-16,-1 21 0</inkml:trace>
  <inkml:trace contextRef="#ctx0" brushRef="#br0" timeOffset="94258.85">20405 15706 0,'0'0'0,"-64"21"15,22-21-15,-43 0 0,64 21 16,42-21-1,21 0-15,1 0 16,-1 0-16,22 0 0,-1 0 16,22-21-16,-22 0 0,85 0 0</inkml:trace>
  <inkml:trace contextRef="#ctx0" brushRef="#br0" timeOffset="94897.05">22437 15642 0,'0'0'0,"0"-21"0,0 0 16,0 0-16,0 0 0,0-1 16,-22 44-1,1-1 1,0 0-16,-21 0 0,21 21 15,-1-20-15,1 20 0,0 0 0,0 22 16,0-22-16,21 0 0,-21 1 16,21 20-16,0-20 0,0-1 0,21-21 15,0 21-15,0-20 0,43 20 16,-22-42-16,0 0 16,64 0-16,-42 0 0,-22 0 15,85-42-15,-64 20 16,1 1-16,42-63 0,-64 41 15,22-105-15,-43 85 16,-21 20-16,0-20 16,0 20-16,-43-105 15,1 106-15,0 21 0,-1 0 0,1-1 16,-21 22-16,-128 43 16,128-22-16,20 0 0,1 21 15,-22 1-15,43-1 0,-63 43 16,62-43-16,1 0 0,0 1 15,21-1-15,0 0 0,0 85 16,21-105-16,22-1 16,-22 0-16,21 0 0,22-21 15,63 0-15,-64 0 0,1 0 16</inkml:trace>
  <inkml:trace contextRef="#ctx0" brushRef="#br0" timeOffset="95197.13">23410 15790 0,'0'0'15,"0"-21"-15,0 0 16,-21 42 0,0 0-16,0 1 15,21-1-15,-21 21 0,-1 0 0,1 22 16,0-22-16,0 22 0,-21 84 16,20-85-16,-20 86 15,0-65-15,21 1 0,-85 211 16,63-211-16,-20 21 15,21-22-15,-1 1 0,-105 190 16,106-211-16,21-1 0,-22 1 16,22-22-16,0 0 0,0 1 15,21-22-15,0-42 32,21 0-32,21-22 0,-21 1 0,22 0 15,-22-22-15,21 1 0,1-1 16,-1 1-16</inkml:trace>
  <inkml:trace contextRef="#ctx0" brushRef="#br0" timeOffset="95476.48">23220 16193 0,'21'-64'0,"-42"128"0,42-213 0,0 107 16,0-21-16,-21 20 0,43-20 16,-22 20-16,0 22 0,21 0 15,-21 21-15,22 0 16,-22 0-16,21 21 0,1 0 15,-1 22-15,-21-22 0,0 21 16,0-21-16,-21 22 0,0 20 16,-21-20-16,-21-22 0,21 0 15,-64 21-15,43-21 16,-43 1-16,43-22 0,21 21 16,-43-21-16,22 0 0,21 0 15,21-21 1,0-1-16,21 1 15,0 21-15,0-21 0,21 0 16</inkml:trace>
  <inkml:trace contextRef="#ctx0" brushRef="#br0" timeOffset="96852.78">24193 15473 0,'0'-21'0,"0"42"0,0-63 0,0 20 16,-21 22-1,0 22-15,0-1 0,-21 0 16,20 0-16,1 0 0,-42 64 16,42-43-16,-1 1 0,-20 41 15,42-41-15,0-1 16,0 0-16,-21 1 0,21-1 0,0 21 16,0-20-16,0-22 15,21 0-15,0-21 0,0 21 16,85-21-16,-85 0 15,22-21-15,20 0 0,-20 0 16,20-43-16,-21 43 16,1-21-16,-22-1 0,21 22 15,1-21-15,20 0 16,-42 20-16,0 1 0,-21 0 16,0 42-1,-21 0 1,0 1-16,0 20 0,21-21 0,-42 43 15,42-22-15,-22 21 16,22-41-16,0-1 0,0 0 16,0 0-16,22 0 0,-1 0 0,0 1 15,21-22-15,-21 0 0,22 0 16,-1 0-16,-21 0 0,22 0 0,-1 0 16,0-22-16,-21 1 0,22 0 15,-1 0-15,0 0 0,-20-22 0,-1 22 16,21-21-16,-21 21 0,-21-22 15,21 1-15,-21 21 0,0 0 16,-21 21 0,0 0-16,0 21 15,0 0-15,-22 0 0,1 22 16,0-1-16,21-21 0,-1 21 16,1-20-16,0 41 15,21-42-15,0 0 0,21-21 16,0 0-16,43 0 15,-43 0-15,0-21 0,22 0 16,-22 0-16,0-43 16,-21 43-16,21-21 0,-21 0 15,0 20-15,0-20 0,0-21 16,0 41-16,0 1 16,0 0-16,-21 0 15,0 21 1,42 21-1,0-21 1,0 0-16,0 0 0,1 0 16,-1 0-16,21 0 0,-21 0 15,0 21-15,1-21 0,-1 0 16,0 0-16,0 0 0,43 64 16,-43-64-16,0 21 0,0 0 15,-21 0-15,0 22 0,0-1 16,0-21-16,0 0 0,0 22 15,-21-22-15,0 0 16,21 0-16,-21-21 0,21-21 47,0 0-47,0 0 16,0-1-16,21 1 0,0 0 15,-21-21-15,42 21 0,-21-22 16,1 22-16,-1-21 0,0 21 0,21-1 15,-21 1-15,43-21 16,-43 42-16,21 21 16,-42 0-16,0 22 15,0-22-15,0 21 0,0 0 0,0-20 16,-21 20-16,21 0 0,-21-21 16,21 22-16,0-22 0,0 42 15,0-41-15,21-1 0,0 0 16,22-21-16,-1 0 0,22 0 15,-22 0-15,106-21 16,-106 0-16,1-1 16,-1 1-16,0-21 0,1 21 0,-22-22 15,21 1-15,1 0 0,-22-1 16,21 1-16,-21 0 0,-21-1 16,0 22-16,0-21 0,0 21 15,-42 21 1,21 0-16,0 21 0,-22 0 0,22 0 15,0 0-15,-21 43 0,42-22 16,0 22 0,0-43-16,0 21 0,21 43 15,0-43-15,-21-21 16,0 1-16,0-1 0,0 21 16,0-21-16,-21-21 15,0 0-15,-1 0 0,1 0 16,0-21-16,21 0 0,-21 0 0,0 0 15,0-1-15,-1 1 0,1 0 16</inkml:trace>
  <inkml:trace contextRef="#ctx0" brushRef="#br0" timeOffset="97138.48">25527 15388 0,'0'0'0,"-42"21"0,-1 1 15,22-1-15,-21 0 16,21 0-16,-1 0 0,-20 0 16,42 1-16,21-22 31,0 0-31,1 0 0,-22-22 16,21 1-16,-21 0 15,0 0-15,0 0 0,0-22 16,-21 22-16,-22 21 15,22 0-15,-42 0 16,41 0-16,1 21 16,0-21-16,0 0 0,-64 22 15</inkml:trace>
  <inkml:trace contextRef="#ctx0" brushRef="#br0" timeOffset="97365.64">23558 15600 0,'0'0'15,"-21"0"-15,64 0 16,-22 0-16,21 0 16,-21 0-16,43 0 0,-22 0 0,22 0 15,-22 0-15,21 0 0,1 0 16,-1 0-16,22 0 0,-21 0 15,-1 0-15,22 0 0,-22 0 0,22 0 16,0 0-16,20 0 0,-20 0 16</inkml:trace>
  <inkml:trace contextRef="#ctx0" brushRef="#br0" timeOffset="97688.09">27326 15558 0,'0'0'16,"-21"0"-16,0 0 0,0 0 0,-1 0 16,-20 21-16,-64 42 15,64-20-15,0-22 0,-1 21 16,1 0-16,-64 107 15,85-107-15,21 21 0,0-20 0,0-1 16,0 0-16,0 64 16,21-85-16,0 1 15,0-1-15,1 0 0,41 0 16,-21-21-16,-20 0 16,41 0-16,-42 0 0,0 0 15,22-21-15</inkml:trace>
  <inkml:trace contextRef="#ctx0" brushRef="#br0" timeOffset="97996.82">28109 15536 0,'0'0'0,"21"0"0,1 0 15,-1 22 1,0-1-16,0 0 0,0-21 15,0 21-15,1 0 0,-1 0 16,0 1-16,21 20 0,43 106 16,-85-84-16,0-22 15,0 0-15,0 22 0,-85 63 16,64-85-16,-64 22 16,64-43-16,-21 21 15,-22-21-15,22 0 16,21 1-16,-21-22 0,20 21 15,1-21-15,42 0 32,1-21-32</inkml:trace>
  <inkml:trace contextRef="#ctx0" brushRef="#br0" timeOffset="98261.76">28829 16510 0,'0'0'0,"-21"0"0,0 0 0,21 21 31,-22-21-15,22-21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42F6-F93F-4AAE-8F9D-A0781A288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CDEF1-B8C6-48F6-BC81-B00D639C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4CB0D-01A0-4CF8-993A-7D06676A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16CC-8C55-4C9A-87F7-4365DC15698A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BAB14-2DD9-42D1-ACB7-ADAA6B74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823D-3EAA-444D-9932-8BBDAF1D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308-EE4D-46E0-9840-05A1856B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AB37-E733-48B3-9EF1-ECE38CF4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07169-BA39-43D0-BC24-903DA85C0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ABC1-F230-46CF-B2B0-F874228B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16CC-8C55-4C9A-87F7-4365DC15698A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F5D0-2490-4FC6-B4B9-DA585172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C53C-06E9-4754-8B39-C97A43C2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308-EE4D-46E0-9840-05A1856B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54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D3865-09E3-495D-B39D-63A254984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86698-86F8-438B-90B7-A951CDAAA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E4F71-9022-4FEA-9847-E3B4C134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16CC-8C55-4C9A-87F7-4365DC15698A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76721-4684-43E4-A421-130B5310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A823C-DD8D-4056-BB0E-8D28C790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308-EE4D-46E0-9840-05A1856B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0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A21F-1602-49E9-A45A-56F5C416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52DE-4C10-4CB3-8699-4BB24469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1B03-3B66-4246-B527-3886EBA8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16CC-8C55-4C9A-87F7-4365DC15698A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CC42-43D4-4BD9-9A06-FA66ED6D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2A0F-5831-48BC-A17B-8730CF01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308-EE4D-46E0-9840-05A1856B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0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C03E-21FA-4285-9F88-3ADC2B56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2E658-3E9C-4A0A-A10C-69062AC0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AC6B-C447-46A3-840E-251D3D50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16CC-8C55-4C9A-87F7-4365DC15698A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A2C47-8033-4DC6-AE7B-CEC84518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882EB-E5C1-4F08-8715-C9D3B33D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308-EE4D-46E0-9840-05A1856B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8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8CD4-2676-42F6-B60E-1B43CB60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00F0-0DC9-4562-95B7-EE9C6CA64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5FED9-9CA3-490B-BDB4-CED34617C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9940A-EDC7-4693-AFD1-10E93B3B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16CC-8C55-4C9A-87F7-4365DC15698A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E04C6-5D1E-478D-90F5-5F1E0334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6991D-20B7-401C-BF7B-FB479199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308-EE4D-46E0-9840-05A1856B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7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7D2E-8E18-4CDB-92B9-8380E986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32530-502E-4606-8039-A087B1EE8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7BCA6-6A14-4054-A34A-580FDA9D3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AF6CD-98E9-4506-9F64-A05561BBB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DEF5E-5FDC-454D-958C-0EDC36175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28C03-2CE3-4679-A7A0-2220FFB2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16CC-8C55-4C9A-87F7-4365DC15698A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7B7E6-4B4C-46EC-8083-9A260FC9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6A242-91F6-4E33-A0D8-15D97A74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308-EE4D-46E0-9840-05A1856B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2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9F54-44FC-41FA-B756-F643EBF0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B9650-CCD5-4301-9646-C4AA4B3F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16CC-8C55-4C9A-87F7-4365DC15698A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6C52E-8B8B-42F5-B560-1E76202F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1C948-8F43-4E01-8AFF-4BA36A47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308-EE4D-46E0-9840-05A1856B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10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D3453-22AB-4AEE-80CF-B1377E01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16CC-8C55-4C9A-87F7-4365DC15698A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DC48E-B979-461C-8EC6-968B0A54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DB208-57F6-497F-BB2A-00E110B2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308-EE4D-46E0-9840-05A1856B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49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18FC-49DC-4C9C-A699-613F98F5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DA0D-B968-449D-90FF-5E95AD7B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BF5E7-CF43-4F83-B4FE-75E3D620A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60004-2C1A-4421-8A6C-90686BB5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16CC-8C55-4C9A-87F7-4365DC15698A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7A93-B054-4643-AEDC-5A658978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EB6D2-7D99-45E3-8844-251B61AB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308-EE4D-46E0-9840-05A1856B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47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0D39-89C2-4790-99B8-8E367B3D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21972-88E4-4563-A426-71A7C881B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70FE7-6764-4DFF-BF8B-5A84BAFC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09CE4-92F3-4DCD-9B21-90B0032A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16CC-8C55-4C9A-87F7-4365DC15698A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CB702-BDB4-498D-9FEE-576C0500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0B833-C4E5-44B1-B3F8-D1D1147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308-EE4D-46E0-9840-05A1856B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37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B5BBC-2DA7-4CB8-B46D-CE4DAAF8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B0821-221A-4181-8B31-BB0DF6F15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EE18-7ADD-4348-B516-7DF6F653D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16CC-8C55-4C9A-87F7-4365DC15698A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9314-DFCE-4111-BCFE-E3D6B8333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922F-E014-4D9C-9482-711F474C7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2308-EE4D-46E0-9840-05A1856B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78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3B40-7979-43A7-A328-B54920587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FD5B-2ABC-40E6-BA8A-EFDA16999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1E23BA-84F9-4632-A03C-63844D5B6B70}"/>
                  </a:ext>
                </a:extLst>
              </p14:cNvPr>
              <p14:cNvContentPartPr/>
              <p14:nvPr/>
            </p14:nvContentPartPr>
            <p14:xfrm>
              <a:off x="388440" y="160200"/>
              <a:ext cx="5844960" cy="122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1E23BA-84F9-4632-A03C-63844D5B6B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50840"/>
                <a:ext cx="5863680" cy="12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E21E38-3B25-4DC9-BCF6-E668605621DA}"/>
                  </a:ext>
                </a:extLst>
              </p14:cNvPr>
              <p14:cNvContentPartPr/>
              <p14:nvPr/>
            </p14:nvContentPartPr>
            <p14:xfrm>
              <a:off x="335160" y="952560"/>
              <a:ext cx="9045360" cy="2994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E21E38-3B25-4DC9-BCF6-E668605621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800" y="943200"/>
                <a:ext cx="9064080" cy="30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5947B0-8A69-4D06-9262-310400CD3BF7}"/>
                  </a:ext>
                </a:extLst>
              </p14:cNvPr>
              <p14:cNvContentPartPr/>
              <p14:nvPr/>
            </p14:nvContentPartPr>
            <p14:xfrm>
              <a:off x="556200" y="3672720"/>
              <a:ext cx="4671360" cy="2248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5947B0-8A69-4D06-9262-310400CD3B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6840" y="3663360"/>
                <a:ext cx="4690080" cy="22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43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3B40-7979-43A7-A328-B54920587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FD5B-2ABC-40E6-BA8A-EFDA16999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1F3168-66A1-46AC-AA60-2A6F39880771}"/>
                  </a:ext>
                </a:extLst>
              </p14:cNvPr>
              <p14:cNvContentPartPr/>
              <p14:nvPr/>
            </p14:nvContentPartPr>
            <p14:xfrm>
              <a:off x="350640" y="320040"/>
              <a:ext cx="7201080" cy="293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1F3168-66A1-46AC-AA60-2A6F39880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310680"/>
                <a:ext cx="7219800" cy="29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47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3B40-7979-43A7-A328-B54920587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FD5B-2ABC-40E6-BA8A-EFDA16999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D4D860-6114-495A-AEEB-A58F6452F7A7}"/>
                  </a:ext>
                </a:extLst>
              </p14:cNvPr>
              <p14:cNvContentPartPr/>
              <p14:nvPr/>
            </p14:nvContentPartPr>
            <p14:xfrm>
              <a:off x="0" y="106560"/>
              <a:ext cx="1027980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D4D860-6114-495A-AEEB-A58F6452F7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1029852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28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3B40-7979-43A7-A328-B54920587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FD5B-2ABC-40E6-BA8A-EFDA16999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A63B83-E4C9-45F1-AA46-606964B06DBA}"/>
                  </a:ext>
                </a:extLst>
              </p14:cNvPr>
              <p14:cNvContentPartPr/>
              <p14:nvPr/>
            </p14:nvContentPartPr>
            <p14:xfrm>
              <a:off x="205560" y="0"/>
              <a:ext cx="813852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A63B83-E4C9-45F1-AA46-606964B06D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-9360"/>
                <a:ext cx="8157240" cy="64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93C3EC-9B45-444A-B0AF-C1BA8AD0443F}"/>
                  </a:ext>
                </a:extLst>
              </p14:cNvPr>
              <p14:cNvContentPartPr/>
              <p14:nvPr/>
            </p14:nvContentPartPr>
            <p14:xfrm>
              <a:off x="2583000" y="25376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93C3EC-9B45-444A-B0AF-C1BA8AD044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3640" y="2528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995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3B40-7979-43A7-A328-B54920587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FD5B-2ABC-40E6-BA8A-EFDA16999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D8D243-134E-4FD7-8D09-A424B0CA07D2}"/>
                  </a:ext>
                </a:extLst>
              </p14:cNvPr>
              <p14:cNvContentPartPr/>
              <p14:nvPr/>
            </p14:nvContentPartPr>
            <p14:xfrm>
              <a:off x="129600" y="99000"/>
              <a:ext cx="7925040" cy="637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D8D243-134E-4FD7-8D09-A424B0CA07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89640"/>
                <a:ext cx="7943760" cy="63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43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3B40-7979-43A7-A328-B54920587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FD5B-2ABC-40E6-BA8A-EFDA16999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82BDD9-770A-48A0-AE61-FB7449CEF2C0}"/>
                  </a:ext>
                </a:extLst>
              </p14:cNvPr>
              <p14:cNvContentPartPr/>
              <p14:nvPr/>
            </p14:nvContentPartPr>
            <p14:xfrm>
              <a:off x="114120" y="91440"/>
              <a:ext cx="1026468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82BDD9-770A-48A0-AE61-FB7449CEF2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82080"/>
                <a:ext cx="1028340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32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3B40-7979-43A7-A328-B54920587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FD5B-2ABC-40E6-BA8A-EFDA16999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75F534-F571-441D-9A6C-4BDA73FC360C}"/>
                  </a:ext>
                </a:extLst>
              </p14:cNvPr>
              <p14:cNvContentPartPr/>
              <p14:nvPr/>
            </p14:nvContentPartPr>
            <p14:xfrm>
              <a:off x="53280" y="15120"/>
              <a:ext cx="11902680" cy="683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75F534-F571-441D-9A6C-4BDA73FC36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5760"/>
                <a:ext cx="11921400" cy="68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39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2022-04-07T16:59:14Z</dcterms:created>
  <dcterms:modified xsi:type="dcterms:W3CDTF">2022-04-07T16:59:54Z</dcterms:modified>
</cp:coreProperties>
</file>